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slideLayouts/slideLayout130.xml" ContentType="application/vnd.openxmlformats-officedocument.presentationml.slideLayout+xml"/>
  <Override PartName="/ppt/theme/theme1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4.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5.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6.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7.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8.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 id="2147483733" r:id="rId6"/>
    <p:sldMasterId id="2147483754" r:id="rId7"/>
    <p:sldMasterId id="2147483764" r:id="rId8"/>
    <p:sldMasterId id="2147483788" r:id="rId9"/>
    <p:sldMasterId id="2147483840" r:id="rId10"/>
    <p:sldMasterId id="2147483842" r:id="rId11"/>
    <p:sldMasterId id="2147483854" r:id="rId12"/>
    <p:sldMasterId id="2147483880" r:id="rId13"/>
    <p:sldMasterId id="2147483908" r:id="rId14"/>
    <p:sldMasterId id="2147483921" r:id="rId15"/>
    <p:sldMasterId id="2147483942" r:id="rId16"/>
    <p:sldMasterId id="2147483960" r:id="rId17"/>
    <p:sldMasterId id="2147483966" r:id="rId18"/>
    <p:sldMasterId id="2147483976" r:id="rId19"/>
  </p:sldMasterIdLst>
  <p:notesMasterIdLst>
    <p:notesMasterId r:id="rId76"/>
  </p:notesMasterIdLst>
  <p:sldIdLst>
    <p:sldId id="257" r:id="rId20"/>
    <p:sldId id="265" r:id="rId21"/>
    <p:sldId id="268" r:id="rId22"/>
    <p:sldId id="259" r:id="rId23"/>
    <p:sldId id="338" r:id="rId24"/>
    <p:sldId id="339" r:id="rId25"/>
    <p:sldId id="261" r:id="rId26"/>
    <p:sldId id="297" r:id="rId27"/>
    <p:sldId id="262" r:id="rId28"/>
    <p:sldId id="300" r:id="rId29"/>
    <p:sldId id="301" r:id="rId30"/>
    <p:sldId id="276" r:id="rId31"/>
    <p:sldId id="264" r:id="rId32"/>
    <p:sldId id="347" r:id="rId33"/>
    <p:sldId id="348" r:id="rId34"/>
    <p:sldId id="271" r:id="rId35"/>
    <p:sldId id="277" r:id="rId36"/>
    <p:sldId id="283" r:id="rId37"/>
    <p:sldId id="285" r:id="rId38"/>
    <p:sldId id="286" r:id="rId39"/>
    <p:sldId id="287" r:id="rId40"/>
    <p:sldId id="303" r:id="rId41"/>
    <p:sldId id="288" r:id="rId42"/>
    <p:sldId id="314" r:id="rId43"/>
    <p:sldId id="315" r:id="rId44"/>
    <p:sldId id="311" r:id="rId45"/>
    <p:sldId id="310" r:id="rId46"/>
    <p:sldId id="306" r:id="rId47"/>
    <p:sldId id="307" r:id="rId48"/>
    <p:sldId id="308" r:id="rId49"/>
    <p:sldId id="316" r:id="rId50"/>
    <p:sldId id="312" r:id="rId51"/>
    <p:sldId id="317" r:id="rId52"/>
    <p:sldId id="318" r:id="rId53"/>
    <p:sldId id="320" r:id="rId54"/>
    <p:sldId id="321" r:id="rId55"/>
    <p:sldId id="313" r:id="rId56"/>
    <p:sldId id="326" r:id="rId57"/>
    <p:sldId id="289" r:id="rId58"/>
    <p:sldId id="290" r:id="rId59"/>
    <p:sldId id="292" r:id="rId60"/>
    <p:sldId id="294" r:id="rId61"/>
    <p:sldId id="327" r:id="rId62"/>
    <p:sldId id="329" r:id="rId63"/>
    <p:sldId id="331" r:id="rId64"/>
    <p:sldId id="332" r:id="rId65"/>
    <p:sldId id="333" r:id="rId66"/>
    <p:sldId id="330" r:id="rId67"/>
    <p:sldId id="340" r:id="rId68"/>
    <p:sldId id="341" r:id="rId69"/>
    <p:sldId id="342" r:id="rId70"/>
    <p:sldId id="343" r:id="rId71"/>
    <p:sldId id="344" r:id="rId72"/>
    <p:sldId id="345" r:id="rId73"/>
    <p:sldId id="346" r:id="rId74"/>
    <p:sldId id="334"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878E"/>
    <a:srgbClr val="3333FF"/>
    <a:srgbClr val="FFFF99"/>
    <a:srgbClr val="FCC0F6"/>
    <a:srgbClr val="FA94F0"/>
    <a:srgbClr val="FFF3FD"/>
    <a:srgbClr val="B5EFFD"/>
    <a:srgbClr val="CEF5FE"/>
    <a:srgbClr val="FFF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75" autoAdjust="0"/>
    <p:restoredTop sz="94364" autoAdjust="0"/>
  </p:normalViewPr>
  <p:slideViewPr>
    <p:cSldViewPr snapToGrid="0">
      <p:cViewPr varScale="1">
        <p:scale>
          <a:sx n="69" d="100"/>
          <a:sy n="69" d="100"/>
        </p:scale>
        <p:origin x="846"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slide" Target="slides/slide49.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2.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74EDB-C03E-40E1-AAFE-153795E20EBD}" type="datetimeFigureOut">
              <a:rPr lang="en-US" smtClean="0"/>
              <a:t>14/12/2021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5AA362-D18F-4083-8285-6C4489A75A67}" type="slidenum">
              <a:rPr lang="en-US" smtClean="0"/>
              <a:t>‹#›</a:t>
            </a:fld>
            <a:endParaRPr lang="en-US"/>
          </a:p>
        </p:txBody>
      </p:sp>
    </p:spTree>
    <p:extLst>
      <p:ext uri="{BB962C8B-B14F-4D97-AF65-F5344CB8AC3E}">
        <p14:creationId xmlns:p14="http://schemas.microsoft.com/office/powerpoint/2010/main" val="1144066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solidFill>
                  <a:prstClr val="black"/>
                </a:solidFill>
                <a:latin typeface="等线" panose="020F0502020204030204"/>
              </a:rPr>
              <a:pPr/>
              <a:t>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952333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EF391D-7BFD-489E-8F3D-02B5D42CE173}" type="slidenum">
              <a:rPr lang="zh-CN" altLang="en-US" smtClean="0">
                <a:solidFill>
                  <a:prstClr val="black"/>
                </a:solidFill>
                <a:latin typeface="等线" panose="020F0502020204030204"/>
              </a:rPr>
              <a:pPr/>
              <a:t>18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889980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rPr>
              <a:pPr/>
              <a:t>44</a:t>
            </a:fld>
            <a:endParaRPr lang="zh-CN" altLang="en-US">
              <a:solidFill>
                <a:prstClr val="black"/>
              </a:solidFill>
            </a:endParaRPr>
          </a:p>
        </p:txBody>
      </p:sp>
    </p:spTree>
    <p:extLst>
      <p:ext uri="{BB962C8B-B14F-4D97-AF65-F5344CB8AC3E}">
        <p14:creationId xmlns:p14="http://schemas.microsoft.com/office/powerpoint/2010/main" val="1998950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E7BC-C6E2-4499-B460-A8BDCD30B795}" type="slidenum">
              <a:rPr lang="zh-CN" altLang="en-US" smtClean="0">
                <a:solidFill>
                  <a:prstClr val="black"/>
                </a:solidFill>
                <a:latin typeface="等线" panose="020F0502020204030204"/>
              </a:rPr>
              <a:pPr/>
              <a:t>46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508847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E7BC-C6E2-4499-B460-A8BDCD30B795}" type="slidenum">
              <a:rPr lang="zh-CN" altLang="en-US" smtClean="0">
                <a:solidFill>
                  <a:prstClr val="black"/>
                </a:solidFill>
                <a:latin typeface="等线" panose="020F0502020204030204"/>
              </a:rPr>
              <a:pPr/>
              <a:t>47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712742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rPr>
              <a:pPr/>
              <a:t>48</a:t>
            </a:fld>
            <a:endParaRPr lang="zh-CN" altLang="en-US">
              <a:solidFill>
                <a:prstClr val="black"/>
              </a:solidFill>
            </a:endParaRPr>
          </a:p>
        </p:txBody>
      </p:sp>
    </p:spTree>
    <p:extLst>
      <p:ext uri="{BB962C8B-B14F-4D97-AF65-F5344CB8AC3E}">
        <p14:creationId xmlns:p14="http://schemas.microsoft.com/office/powerpoint/2010/main" val="530918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203854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1521859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51</a:t>
            </a:fld>
            <a:endParaRPr lang="en-US">
              <a:solidFill>
                <a:prstClr val="black"/>
              </a:solidFill>
            </a:endParaRPr>
          </a:p>
        </p:txBody>
      </p:sp>
    </p:spTree>
    <p:extLst>
      <p:ext uri="{BB962C8B-B14F-4D97-AF65-F5344CB8AC3E}">
        <p14:creationId xmlns:p14="http://schemas.microsoft.com/office/powerpoint/2010/main" val="1421625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52</a:t>
            </a:fld>
            <a:endParaRPr lang="en-US">
              <a:solidFill>
                <a:prstClr val="black"/>
              </a:solidFill>
            </a:endParaRPr>
          </a:p>
        </p:txBody>
      </p:sp>
    </p:spTree>
    <p:extLst>
      <p:ext uri="{BB962C8B-B14F-4D97-AF65-F5344CB8AC3E}">
        <p14:creationId xmlns:p14="http://schemas.microsoft.com/office/powerpoint/2010/main" val="4083143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53</a:t>
            </a:fld>
            <a:endParaRPr lang="en-US">
              <a:solidFill>
                <a:prstClr val="black"/>
              </a:solidFill>
            </a:endParaRPr>
          </a:p>
        </p:txBody>
      </p:sp>
    </p:spTree>
    <p:extLst>
      <p:ext uri="{BB962C8B-B14F-4D97-AF65-F5344CB8AC3E}">
        <p14:creationId xmlns:p14="http://schemas.microsoft.com/office/powerpoint/2010/main" val="3727478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1249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54</a:t>
            </a:fld>
            <a:endParaRPr lang="en-US">
              <a:solidFill>
                <a:prstClr val="black"/>
              </a:solidFill>
            </a:endParaRPr>
          </a:p>
        </p:txBody>
      </p:sp>
    </p:spTree>
    <p:extLst>
      <p:ext uri="{BB962C8B-B14F-4D97-AF65-F5344CB8AC3E}">
        <p14:creationId xmlns:p14="http://schemas.microsoft.com/office/powerpoint/2010/main" val="3875538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1245500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solidFill>
                  <a:prstClr val="black"/>
                </a:solidFill>
              </a:rPr>
              <a:pPr/>
              <a:t>56</a:t>
            </a:fld>
            <a:endParaRPr lang="zh-CN" altLang="en-US">
              <a:solidFill>
                <a:prstClr val="black"/>
              </a:solidFill>
            </a:endParaRPr>
          </a:p>
        </p:txBody>
      </p:sp>
    </p:spTree>
    <p:extLst>
      <p:ext uri="{BB962C8B-B14F-4D97-AF65-F5344CB8AC3E}">
        <p14:creationId xmlns:p14="http://schemas.microsoft.com/office/powerpoint/2010/main" val="2156998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E7BC-C6E2-4499-B460-A8BDCD30B795}" type="slidenum">
              <a:rPr lang="zh-CN" altLang="en-US" smtClean="0">
                <a:solidFill>
                  <a:prstClr val="black"/>
                </a:solidFill>
                <a:latin typeface="等线" panose="020F0502020204030204"/>
              </a:rPr>
              <a:pPr/>
              <a:t>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961794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927969f548_1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927969f548_1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340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927969f548_1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927969f548_1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46570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7119c686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7119c686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1485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0"/>
        <p:cNvGrpSpPr/>
        <p:nvPr/>
      </p:nvGrpSpPr>
      <p:grpSpPr>
        <a:xfrm>
          <a:off x="0" y="0"/>
          <a:ext cx="0" cy="0"/>
          <a:chOff x="0" y="0"/>
          <a:chExt cx="0" cy="0"/>
        </a:xfrm>
      </p:grpSpPr>
      <p:sp>
        <p:nvSpPr>
          <p:cNvPr id="5251" name="Google Shape;5251;g8c358344b4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2" name="Google Shape;5252;g8c358344b4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94718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0"/>
        <p:cNvGrpSpPr/>
        <p:nvPr/>
      </p:nvGrpSpPr>
      <p:grpSpPr>
        <a:xfrm>
          <a:off x="0" y="0"/>
          <a:ext cx="0" cy="0"/>
          <a:chOff x="0" y="0"/>
          <a:chExt cx="0" cy="0"/>
        </a:xfrm>
      </p:grpSpPr>
      <p:sp>
        <p:nvSpPr>
          <p:cNvPr id="5251" name="Google Shape;5251;g8c358344b4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2" name="Google Shape;5252;g8c358344b4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64820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81195B-83DD-40CD-B552-C649BE2EA051}" type="slidenum">
              <a:rPr lang="zh-CN" altLang="en-US" smtClean="0">
                <a:solidFill>
                  <a:prstClr val="black"/>
                </a:solidFill>
                <a:latin typeface="等线"/>
              </a:rPr>
              <a:pPr/>
              <a:t>12</a:t>
            </a:fld>
            <a:endParaRPr lang="zh-CN" altLang="en-US">
              <a:solidFill>
                <a:prstClr val="black"/>
              </a:solidFill>
              <a:latin typeface="等线"/>
            </a:endParaRPr>
          </a:p>
        </p:txBody>
      </p:sp>
    </p:spTree>
    <p:extLst>
      <p:ext uri="{BB962C8B-B14F-4D97-AF65-F5344CB8AC3E}">
        <p14:creationId xmlns:p14="http://schemas.microsoft.com/office/powerpoint/2010/main" val="1071162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19.jpg"/><Relationship Id="rId1" Type="http://schemas.openxmlformats.org/officeDocument/2006/relationships/slideMaster" Target="../slideMasters/slideMaster13.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hyperlink" Target="https://twitter.com/SlidesManiaSM/" TargetMode="External"/><Relationship Id="rId12" Type="http://schemas.openxmlformats.org/officeDocument/2006/relationships/image" Target="../media/image7.png"/><Relationship Id="rId2" Type="http://schemas.openxmlformats.org/officeDocument/2006/relationships/hyperlink" Target="https://slidesmania.com/" TargetMode="External"/><Relationship Id="rId1" Type="http://schemas.openxmlformats.org/officeDocument/2006/relationships/slideMaster" Target="../slideMasters/slideMaster7.xml"/><Relationship Id="rId6" Type="http://schemas.openxmlformats.org/officeDocument/2006/relationships/image" Target="../media/image4.png"/><Relationship Id="rId11" Type="http://schemas.openxmlformats.org/officeDocument/2006/relationships/hyperlink" Target="https://www.instagram.com/slidesmania/" TargetMode="External"/><Relationship Id="rId5" Type="http://schemas.openxmlformats.org/officeDocument/2006/relationships/hyperlink" Target="https://www.facebook.com/SlidesManiaSM/" TargetMode="External"/><Relationship Id="rId10" Type="http://schemas.openxmlformats.org/officeDocument/2006/relationships/image" Target="../media/image6.png"/><Relationship Id="rId4" Type="http://schemas.openxmlformats.org/officeDocument/2006/relationships/hyperlink" Target="https://slidesmania.com/questions-powerpoint-google-slides/can-i-use-these-templates/" TargetMode="External"/><Relationship Id="rId9" Type="http://schemas.openxmlformats.org/officeDocument/2006/relationships/hyperlink" Target="https://www.pinterest.com/slidesmania/" TargetMode="Externa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F794FF-5095-4CBE-944F-C86FADC84559}" type="datetimeFigureOut">
              <a:rPr lang="en-US" smtClean="0"/>
              <a:t>14/12/2021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FD6AB-C402-41D3-8B13-385C3872292D}" type="slidenum">
              <a:rPr lang="en-US" smtClean="0"/>
              <a:t>‹#›</a:t>
            </a:fld>
            <a:endParaRPr lang="en-US"/>
          </a:p>
        </p:txBody>
      </p:sp>
    </p:spTree>
    <p:extLst>
      <p:ext uri="{BB962C8B-B14F-4D97-AF65-F5344CB8AC3E}">
        <p14:creationId xmlns:p14="http://schemas.microsoft.com/office/powerpoint/2010/main" val="338393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F794FF-5095-4CBE-944F-C86FADC84559}" type="datetimeFigureOut">
              <a:rPr lang="en-US" smtClean="0"/>
              <a:t>14/12/2021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FD6AB-C402-41D3-8B13-385C3872292D}" type="slidenum">
              <a:rPr lang="en-US" smtClean="0"/>
              <a:t>‹#›</a:t>
            </a:fld>
            <a:endParaRPr lang="en-US"/>
          </a:p>
        </p:txBody>
      </p:sp>
    </p:spTree>
    <p:extLst>
      <p:ext uri="{BB962C8B-B14F-4D97-AF65-F5344CB8AC3E}">
        <p14:creationId xmlns:p14="http://schemas.microsoft.com/office/powerpoint/2010/main" val="5446530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 Two Columns 1">
  <p:cSld name="Title + Two Columns 1">
    <p:spTree>
      <p:nvGrpSpPr>
        <p:cNvPr id="1" name="Shape 122"/>
        <p:cNvGrpSpPr/>
        <p:nvPr/>
      </p:nvGrpSpPr>
      <p:grpSpPr>
        <a:xfrm>
          <a:off x="0" y="0"/>
          <a:ext cx="0" cy="0"/>
          <a:chOff x="0" y="0"/>
          <a:chExt cx="0" cy="0"/>
        </a:xfrm>
      </p:grpSpPr>
      <p:sp>
        <p:nvSpPr>
          <p:cNvPr id="123" name="Google Shape;123;p18"/>
          <p:cNvSpPr txBox="1">
            <a:spLocks noGrp="1"/>
          </p:cNvSpPr>
          <p:nvPr>
            <p:ph type="title"/>
          </p:nvPr>
        </p:nvSpPr>
        <p:spPr>
          <a:xfrm>
            <a:off x="1017333" y="628500"/>
            <a:ext cx="46344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 name="Google Shape;124;p18"/>
          <p:cNvSpPr txBox="1">
            <a:spLocks noGrp="1"/>
          </p:cNvSpPr>
          <p:nvPr>
            <p:ph type="title" idx="2"/>
          </p:nvPr>
        </p:nvSpPr>
        <p:spPr>
          <a:xfrm>
            <a:off x="1017333" y="3037712"/>
            <a:ext cx="3699200" cy="563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125" name="Google Shape;125;p18"/>
          <p:cNvSpPr txBox="1">
            <a:spLocks noGrp="1"/>
          </p:cNvSpPr>
          <p:nvPr>
            <p:ph type="subTitle" idx="1"/>
          </p:nvPr>
        </p:nvSpPr>
        <p:spPr>
          <a:xfrm>
            <a:off x="1017333" y="3432900"/>
            <a:ext cx="36992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6" name="Google Shape;126;p18"/>
          <p:cNvSpPr txBox="1">
            <a:spLocks noGrp="1"/>
          </p:cNvSpPr>
          <p:nvPr>
            <p:ph type="title" idx="3"/>
          </p:nvPr>
        </p:nvSpPr>
        <p:spPr>
          <a:xfrm>
            <a:off x="1017333" y="4567797"/>
            <a:ext cx="3699200" cy="563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127" name="Google Shape;127;p18"/>
          <p:cNvSpPr txBox="1">
            <a:spLocks noGrp="1"/>
          </p:cNvSpPr>
          <p:nvPr>
            <p:ph type="subTitle" idx="4"/>
          </p:nvPr>
        </p:nvSpPr>
        <p:spPr>
          <a:xfrm>
            <a:off x="1017333" y="4962985"/>
            <a:ext cx="36992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974574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 Four Columns  1">
  <p:cSld name="Title + Four Columns  1">
    <p:spTree>
      <p:nvGrpSpPr>
        <p:cNvPr id="1" name="Shape 128"/>
        <p:cNvGrpSpPr/>
        <p:nvPr/>
      </p:nvGrpSpPr>
      <p:grpSpPr>
        <a:xfrm>
          <a:off x="0" y="0"/>
          <a:ext cx="0" cy="0"/>
          <a:chOff x="0" y="0"/>
          <a:chExt cx="0" cy="0"/>
        </a:xfrm>
      </p:grpSpPr>
      <p:sp>
        <p:nvSpPr>
          <p:cNvPr id="129" name="Google Shape;129;p19"/>
          <p:cNvSpPr txBox="1">
            <a:spLocks noGrp="1"/>
          </p:cNvSpPr>
          <p:nvPr>
            <p:ph type="title"/>
          </p:nvPr>
        </p:nvSpPr>
        <p:spPr>
          <a:xfrm>
            <a:off x="1017333" y="628500"/>
            <a:ext cx="37880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 name="Google Shape;130;p19"/>
          <p:cNvSpPr txBox="1">
            <a:spLocks noGrp="1"/>
          </p:cNvSpPr>
          <p:nvPr>
            <p:ph type="title" idx="2"/>
          </p:nvPr>
        </p:nvSpPr>
        <p:spPr>
          <a:xfrm>
            <a:off x="1016948" y="4615600"/>
            <a:ext cx="23384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31" name="Google Shape;131;p19"/>
          <p:cNvSpPr txBox="1">
            <a:spLocks noGrp="1"/>
          </p:cNvSpPr>
          <p:nvPr>
            <p:ph type="subTitle" idx="1"/>
          </p:nvPr>
        </p:nvSpPr>
        <p:spPr>
          <a:xfrm>
            <a:off x="1016948" y="5112400"/>
            <a:ext cx="2338400" cy="8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19"/>
          <p:cNvSpPr txBox="1">
            <a:spLocks noGrp="1"/>
          </p:cNvSpPr>
          <p:nvPr>
            <p:ph type="title" idx="3"/>
          </p:nvPr>
        </p:nvSpPr>
        <p:spPr>
          <a:xfrm>
            <a:off x="3623519" y="4615600"/>
            <a:ext cx="23384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33" name="Google Shape;133;p19"/>
          <p:cNvSpPr txBox="1">
            <a:spLocks noGrp="1"/>
          </p:cNvSpPr>
          <p:nvPr>
            <p:ph type="subTitle" idx="4"/>
          </p:nvPr>
        </p:nvSpPr>
        <p:spPr>
          <a:xfrm>
            <a:off x="3623519" y="5112400"/>
            <a:ext cx="2338400" cy="8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9"/>
          <p:cNvSpPr txBox="1">
            <a:spLocks noGrp="1"/>
          </p:cNvSpPr>
          <p:nvPr>
            <p:ph type="title" idx="5"/>
          </p:nvPr>
        </p:nvSpPr>
        <p:spPr>
          <a:xfrm>
            <a:off x="6230089" y="4615600"/>
            <a:ext cx="23384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35" name="Google Shape;135;p19"/>
          <p:cNvSpPr txBox="1">
            <a:spLocks noGrp="1"/>
          </p:cNvSpPr>
          <p:nvPr>
            <p:ph type="subTitle" idx="6"/>
          </p:nvPr>
        </p:nvSpPr>
        <p:spPr>
          <a:xfrm>
            <a:off x="6230089" y="5112400"/>
            <a:ext cx="2338400" cy="8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19"/>
          <p:cNvSpPr txBox="1">
            <a:spLocks noGrp="1"/>
          </p:cNvSpPr>
          <p:nvPr>
            <p:ph type="title" idx="7"/>
          </p:nvPr>
        </p:nvSpPr>
        <p:spPr>
          <a:xfrm>
            <a:off x="8836660" y="4615600"/>
            <a:ext cx="23384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37" name="Google Shape;137;p19"/>
          <p:cNvSpPr txBox="1">
            <a:spLocks noGrp="1"/>
          </p:cNvSpPr>
          <p:nvPr>
            <p:ph type="subTitle" idx="8"/>
          </p:nvPr>
        </p:nvSpPr>
        <p:spPr>
          <a:xfrm>
            <a:off x="8836660" y="5112400"/>
            <a:ext cx="2338400" cy="8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9"/>
          <p:cNvSpPr/>
          <p:nvPr/>
        </p:nvSpPr>
        <p:spPr>
          <a:xfrm rot="-5400000">
            <a:off x="8800804" y="-1739940"/>
            <a:ext cx="1651137" cy="5131003"/>
          </a:xfrm>
          <a:custGeom>
            <a:avLst/>
            <a:gdLst/>
            <a:ahLst/>
            <a:cxnLst/>
            <a:rect l="l" t="t" r="r" b="b"/>
            <a:pathLst>
              <a:path w="41808" h="92545" extrusionOk="0">
                <a:moveTo>
                  <a:pt x="41807" y="0"/>
                </a:moveTo>
                <a:cubicBezTo>
                  <a:pt x="41807" y="0"/>
                  <a:pt x="1" y="2687"/>
                  <a:pt x="6251" y="28395"/>
                </a:cubicBezTo>
                <a:cubicBezTo>
                  <a:pt x="8717" y="38543"/>
                  <a:pt x="22408" y="37842"/>
                  <a:pt x="16617" y="54437"/>
                </a:cubicBezTo>
                <a:cubicBezTo>
                  <a:pt x="12228" y="67009"/>
                  <a:pt x="29363" y="71594"/>
                  <a:pt x="27761" y="82441"/>
                </a:cubicBezTo>
                <a:cubicBezTo>
                  <a:pt x="26355" y="91961"/>
                  <a:pt x="38235" y="92544"/>
                  <a:pt x="41164" y="92544"/>
                </a:cubicBezTo>
                <a:cubicBezTo>
                  <a:pt x="41573" y="92544"/>
                  <a:pt x="41807" y="92533"/>
                  <a:pt x="41807" y="92533"/>
                </a:cubicBezTo>
                <a:lnTo>
                  <a:pt x="41807" y="0"/>
                </a:ln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385914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139"/>
        <p:cNvGrpSpPr/>
        <p:nvPr/>
      </p:nvGrpSpPr>
      <p:grpSpPr>
        <a:xfrm>
          <a:off x="0" y="0"/>
          <a:ext cx="0" cy="0"/>
          <a:chOff x="0" y="0"/>
          <a:chExt cx="0" cy="0"/>
        </a:xfrm>
      </p:grpSpPr>
      <p:sp>
        <p:nvSpPr>
          <p:cNvPr id="140" name="Google Shape;140;p20"/>
          <p:cNvSpPr/>
          <p:nvPr/>
        </p:nvSpPr>
        <p:spPr>
          <a:xfrm rot="5400000">
            <a:off x="-1568367" y="-761400"/>
            <a:ext cx="8251200" cy="8380800"/>
          </a:xfrm>
          <a:prstGeom prst="round2SameRect">
            <a:avLst>
              <a:gd name="adj1" fmla="val 50000"/>
              <a:gd name="adj2" fmla="val 0"/>
            </a:avLst>
          </a:pr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20"/>
          <p:cNvSpPr txBox="1">
            <a:spLocks noGrp="1"/>
          </p:cNvSpPr>
          <p:nvPr>
            <p:ph type="title"/>
          </p:nvPr>
        </p:nvSpPr>
        <p:spPr>
          <a:xfrm>
            <a:off x="7894600" y="2043200"/>
            <a:ext cx="2936800" cy="563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42" name="Google Shape;142;p20"/>
          <p:cNvSpPr txBox="1">
            <a:spLocks noGrp="1"/>
          </p:cNvSpPr>
          <p:nvPr>
            <p:ph type="subTitle" idx="1"/>
          </p:nvPr>
        </p:nvSpPr>
        <p:spPr>
          <a:xfrm>
            <a:off x="7894600" y="2743215"/>
            <a:ext cx="2936800" cy="20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015119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143"/>
        <p:cNvGrpSpPr/>
        <p:nvPr/>
      </p:nvGrpSpPr>
      <p:grpSpPr>
        <a:xfrm>
          <a:off x="0" y="0"/>
          <a:ext cx="0" cy="0"/>
          <a:chOff x="0" y="0"/>
          <a:chExt cx="0" cy="0"/>
        </a:xfrm>
      </p:grpSpPr>
      <p:sp>
        <p:nvSpPr>
          <p:cNvPr id="144" name="Google Shape;144;p21"/>
          <p:cNvSpPr txBox="1">
            <a:spLocks noGrp="1"/>
          </p:cNvSpPr>
          <p:nvPr>
            <p:ph type="title"/>
          </p:nvPr>
        </p:nvSpPr>
        <p:spPr>
          <a:xfrm>
            <a:off x="1017333" y="628500"/>
            <a:ext cx="37108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45" name="Google Shape;145;p21"/>
          <p:cNvGrpSpPr/>
          <p:nvPr/>
        </p:nvGrpSpPr>
        <p:grpSpPr>
          <a:xfrm>
            <a:off x="4728303" y="2024481"/>
            <a:ext cx="9492012" cy="4862096"/>
            <a:chOff x="3546227" y="1518361"/>
            <a:chExt cx="7119009" cy="3646572"/>
          </a:xfrm>
        </p:grpSpPr>
        <p:sp>
          <p:nvSpPr>
            <p:cNvPr id="146" name="Google Shape;146;p21"/>
            <p:cNvSpPr/>
            <p:nvPr/>
          </p:nvSpPr>
          <p:spPr>
            <a:xfrm>
              <a:off x="3546227" y="1518361"/>
              <a:ext cx="7119009" cy="3322847"/>
            </a:xfrm>
            <a:custGeom>
              <a:avLst/>
              <a:gdLst/>
              <a:ahLst/>
              <a:cxnLst/>
              <a:rect l="l" t="t" r="r" b="b"/>
              <a:pathLst>
                <a:path w="95193" h="44432" extrusionOk="0">
                  <a:moveTo>
                    <a:pt x="69943" y="1"/>
                  </a:moveTo>
                  <a:cubicBezTo>
                    <a:pt x="65788" y="1"/>
                    <a:pt x="60185" y="1162"/>
                    <a:pt x="54294" y="5760"/>
                  </a:cubicBezTo>
                  <a:cubicBezTo>
                    <a:pt x="45494" y="12631"/>
                    <a:pt x="48369" y="23481"/>
                    <a:pt x="43007" y="23481"/>
                  </a:cubicBezTo>
                  <a:cubicBezTo>
                    <a:pt x="41868" y="23481"/>
                    <a:pt x="40358" y="22992"/>
                    <a:pt x="38286" y="21871"/>
                  </a:cubicBezTo>
                  <a:cubicBezTo>
                    <a:pt x="35471" y="20349"/>
                    <a:pt x="32398" y="19626"/>
                    <a:pt x="29448" y="19626"/>
                  </a:cubicBezTo>
                  <a:cubicBezTo>
                    <a:pt x="22115" y="19626"/>
                    <a:pt x="15541" y="24090"/>
                    <a:pt x="15581" y="31825"/>
                  </a:cubicBezTo>
                  <a:cubicBezTo>
                    <a:pt x="15623" y="40121"/>
                    <a:pt x="8309" y="36666"/>
                    <a:pt x="2483" y="39502"/>
                  </a:cubicBezTo>
                  <a:cubicBezTo>
                    <a:pt x="1" y="40709"/>
                    <a:pt x="831" y="44432"/>
                    <a:pt x="3592" y="44432"/>
                  </a:cubicBezTo>
                  <a:lnTo>
                    <a:pt x="74318" y="44432"/>
                  </a:lnTo>
                  <a:cubicBezTo>
                    <a:pt x="75747" y="44432"/>
                    <a:pt x="76906" y="43273"/>
                    <a:pt x="76906" y="41843"/>
                  </a:cubicBezTo>
                  <a:lnTo>
                    <a:pt x="95192" y="9381"/>
                  </a:lnTo>
                  <a:cubicBezTo>
                    <a:pt x="95192" y="8183"/>
                    <a:pt x="76087" y="864"/>
                    <a:pt x="74922" y="581"/>
                  </a:cubicBezTo>
                  <a:cubicBezTo>
                    <a:pt x="73715" y="287"/>
                    <a:pt x="72008" y="1"/>
                    <a:pt x="69943" y="1"/>
                  </a:cubicBezTo>
                  <a:close/>
                </a:path>
              </a:pathLst>
            </a:custGeom>
            <a:solidFill>
              <a:srgbClr val="BDE9FC">
                <a:alpha val="373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21"/>
            <p:cNvSpPr/>
            <p:nvPr/>
          </p:nvSpPr>
          <p:spPr>
            <a:xfrm>
              <a:off x="3546227" y="1842086"/>
              <a:ext cx="7119009" cy="3322847"/>
            </a:xfrm>
            <a:custGeom>
              <a:avLst/>
              <a:gdLst/>
              <a:ahLst/>
              <a:cxnLst/>
              <a:rect l="l" t="t" r="r" b="b"/>
              <a:pathLst>
                <a:path w="95193" h="44432" extrusionOk="0">
                  <a:moveTo>
                    <a:pt x="69943" y="1"/>
                  </a:moveTo>
                  <a:cubicBezTo>
                    <a:pt x="65788" y="1"/>
                    <a:pt x="60185" y="1162"/>
                    <a:pt x="54294" y="5760"/>
                  </a:cubicBezTo>
                  <a:cubicBezTo>
                    <a:pt x="45494" y="12631"/>
                    <a:pt x="48369" y="23481"/>
                    <a:pt x="43007" y="23481"/>
                  </a:cubicBezTo>
                  <a:cubicBezTo>
                    <a:pt x="41868" y="23481"/>
                    <a:pt x="40358" y="22992"/>
                    <a:pt x="38286" y="21871"/>
                  </a:cubicBezTo>
                  <a:cubicBezTo>
                    <a:pt x="35471" y="20349"/>
                    <a:pt x="32398" y="19626"/>
                    <a:pt x="29448" y="19626"/>
                  </a:cubicBezTo>
                  <a:cubicBezTo>
                    <a:pt x="22115" y="19626"/>
                    <a:pt x="15541" y="24090"/>
                    <a:pt x="15581" y="31825"/>
                  </a:cubicBezTo>
                  <a:cubicBezTo>
                    <a:pt x="15623" y="40121"/>
                    <a:pt x="8309" y="36666"/>
                    <a:pt x="2483" y="39502"/>
                  </a:cubicBezTo>
                  <a:cubicBezTo>
                    <a:pt x="1" y="40709"/>
                    <a:pt x="831" y="44432"/>
                    <a:pt x="3592" y="44432"/>
                  </a:cubicBezTo>
                  <a:lnTo>
                    <a:pt x="74318" y="44432"/>
                  </a:lnTo>
                  <a:cubicBezTo>
                    <a:pt x="75747" y="44432"/>
                    <a:pt x="76906" y="43273"/>
                    <a:pt x="76906" y="41843"/>
                  </a:cubicBezTo>
                  <a:lnTo>
                    <a:pt x="95192" y="9381"/>
                  </a:lnTo>
                  <a:cubicBezTo>
                    <a:pt x="95192" y="8183"/>
                    <a:pt x="76087" y="864"/>
                    <a:pt x="74922" y="581"/>
                  </a:cubicBezTo>
                  <a:cubicBezTo>
                    <a:pt x="73715" y="287"/>
                    <a:pt x="72008" y="1"/>
                    <a:pt x="6994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8" name="Google Shape;148;p21"/>
          <p:cNvSpPr txBox="1">
            <a:spLocks noGrp="1"/>
          </p:cNvSpPr>
          <p:nvPr>
            <p:ph type="subTitle" idx="1"/>
          </p:nvPr>
        </p:nvSpPr>
        <p:spPr>
          <a:xfrm>
            <a:off x="1017333" y="2361533"/>
            <a:ext cx="4962000" cy="2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 name="Google Shape;149;p21"/>
          <p:cNvSpPr txBox="1"/>
          <p:nvPr/>
        </p:nvSpPr>
        <p:spPr>
          <a:xfrm>
            <a:off x="1017333" y="4759733"/>
            <a:ext cx="4710400" cy="889600"/>
          </a:xfrm>
          <a:prstGeom prst="rect">
            <a:avLst/>
          </a:prstGeom>
          <a:noFill/>
          <a:ln>
            <a:noFill/>
          </a:ln>
        </p:spPr>
        <p:txBody>
          <a:bodyPr spcFirstLastPara="1" wrap="square" lIns="121900" tIns="121900" rIns="121900" bIns="121900" anchor="t" anchorCtr="0">
            <a:noAutofit/>
          </a:bodyPr>
          <a:lstStyle/>
          <a:p>
            <a:pPr>
              <a:spcBef>
                <a:spcPts val="400"/>
              </a:spcBef>
              <a:buClr>
                <a:srgbClr val="000000"/>
              </a:buClr>
              <a:buFont typeface="Arial"/>
              <a:buNone/>
            </a:pPr>
            <a:r>
              <a:rPr lang="en" sz="1600" kern="0">
                <a:solidFill>
                  <a:srgbClr val="23455E"/>
                </a:solidFill>
                <a:latin typeface="DM Sans"/>
                <a:ea typeface="DM Sans"/>
                <a:cs typeface="DM Sans"/>
                <a:sym typeface="DM Sans"/>
              </a:rPr>
              <a:t>CREDITS: This presentation template was created by </a:t>
            </a:r>
            <a:r>
              <a:rPr lang="en" sz="1600" kern="0">
                <a:solidFill>
                  <a:srgbClr val="23455E"/>
                </a:solidFill>
                <a:uFill>
                  <a:noFill/>
                </a:uFill>
                <a:latin typeface="DM Sans"/>
                <a:ea typeface="DM Sans"/>
                <a:cs typeface="DM Sans"/>
                <a:sym typeface="DM Sans"/>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600" kern="0">
                <a:solidFill>
                  <a:srgbClr val="23455E"/>
                </a:solidFill>
                <a:latin typeface="DM Sans"/>
                <a:ea typeface="DM Sans"/>
                <a:cs typeface="DM Sans"/>
                <a:sym typeface="DM Sans"/>
              </a:rPr>
              <a:t>, including icons by </a:t>
            </a:r>
            <a:r>
              <a:rPr lang="en" sz="1600" kern="0">
                <a:solidFill>
                  <a:srgbClr val="23455E"/>
                </a:solidFill>
                <a:uFill>
                  <a:noFill/>
                </a:uFill>
                <a:latin typeface="DM Sans"/>
                <a:ea typeface="DM Sans"/>
                <a:cs typeface="DM Sans"/>
                <a:sym typeface="DM Sa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600" kern="0">
                <a:solidFill>
                  <a:srgbClr val="23455E"/>
                </a:solidFill>
                <a:latin typeface="DM Sans"/>
                <a:ea typeface="DM Sans"/>
                <a:cs typeface="DM Sans"/>
                <a:sym typeface="DM Sans"/>
              </a:rPr>
              <a:t>, and infographics &amp; images by </a:t>
            </a:r>
            <a:r>
              <a:rPr lang="en" sz="1600" kern="0">
                <a:solidFill>
                  <a:srgbClr val="23455E"/>
                </a:solidFill>
                <a:uFill>
                  <a:noFill/>
                </a:uFill>
                <a:latin typeface="DM Sans"/>
                <a:ea typeface="DM Sans"/>
                <a:cs typeface="DM Sans"/>
                <a:sym typeface="DM Sa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lang="en" sz="1600" kern="0">
                <a:solidFill>
                  <a:srgbClr val="23455E"/>
                </a:solidFill>
                <a:latin typeface="DM Sans"/>
                <a:ea typeface="DM Sans"/>
                <a:cs typeface="DM Sans"/>
                <a:sym typeface="DM Sans"/>
              </a:rPr>
              <a:t>. </a:t>
            </a:r>
            <a:endParaRPr sz="1600" kern="0">
              <a:solidFill>
                <a:srgbClr val="23455E"/>
              </a:solidFill>
              <a:latin typeface="DM Sans"/>
              <a:ea typeface="DM Sans"/>
              <a:cs typeface="DM Sans"/>
              <a:sym typeface="DM Sans"/>
            </a:endParaRPr>
          </a:p>
          <a:p>
            <a:pPr>
              <a:lnSpc>
                <a:spcPct val="115000"/>
              </a:lnSpc>
              <a:spcBef>
                <a:spcPts val="400"/>
              </a:spcBef>
              <a:buClr>
                <a:srgbClr val="000000"/>
              </a:buClr>
              <a:buFont typeface="Arial"/>
              <a:buNone/>
            </a:pPr>
            <a:endParaRPr sz="1600" kern="0">
              <a:solidFill>
                <a:srgbClr val="23455E"/>
              </a:solidFill>
              <a:latin typeface="DM Sans"/>
              <a:ea typeface="DM Sans"/>
              <a:cs typeface="DM Sans"/>
              <a:sym typeface="DM Sans"/>
            </a:endParaRPr>
          </a:p>
          <a:p>
            <a:pPr>
              <a:buClr>
                <a:srgbClr val="000000"/>
              </a:buClr>
              <a:buFont typeface="Arial"/>
              <a:buNone/>
            </a:pPr>
            <a:endParaRPr sz="1600" kern="0">
              <a:solidFill>
                <a:srgbClr val="23455E"/>
              </a:solidFill>
              <a:latin typeface="DM Sans"/>
              <a:ea typeface="DM Sans"/>
              <a:cs typeface="DM Sans"/>
              <a:sym typeface="DM Sans"/>
            </a:endParaRPr>
          </a:p>
        </p:txBody>
      </p:sp>
    </p:spTree>
    <p:extLst>
      <p:ext uri="{BB962C8B-B14F-4D97-AF65-F5344CB8AC3E}">
        <p14:creationId xmlns:p14="http://schemas.microsoft.com/office/powerpoint/2010/main" val="5389596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0"/>
        <p:cNvGrpSpPr/>
        <p:nvPr/>
      </p:nvGrpSpPr>
      <p:grpSpPr>
        <a:xfrm>
          <a:off x="0" y="0"/>
          <a:ext cx="0" cy="0"/>
          <a:chOff x="0" y="0"/>
          <a:chExt cx="0" cy="0"/>
        </a:xfrm>
      </p:grpSpPr>
      <p:sp>
        <p:nvSpPr>
          <p:cNvPr id="151" name="Google Shape;151;p22"/>
          <p:cNvSpPr/>
          <p:nvPr/>
        </p:nvSpPr>
        <p:spPr>
          <a:xfrm>
            <a:off x="9927536" y="-47772"/>
            <a:ext cx="2559485" cy="6953523"/>
          </a:xfrm>
          <a:custGeom>
            <a:avLst/>
            <a:gdLst/>
            <a:ahLst/>
            <a:cxnLst/>
            <a:rect l="l" t="t" r="r" b="b"/>
            <a:pathLst>
              <a:path w="41808" h="92545" extrusionOk="0">
                <a:moveTo>
                  <a:pt x="41807" y="0"/>
                </a:moveTo>
                <a:cubicBezTo>
                  <a:pt x="41807" y="0"/>
                  <a:pt x="1" y="2687"/>
                  <a:pt x="6251" y="28395"/>
                </a:cubicBezTo>
                <a:cubicBezTo>
                  <a:pt x="8717" y="38543"/>
                  <a:pt x="22408" y="37842"/>
                  <a:pt x="16617" y="54437"/>
                </a:cubicBezTo>
                <a:cubicBezTo>
                  <a:pt x="12228" y="67009"/>
                  <a:pt x="29363" y="71594"/>
                  <a:pt x="27761" y="82441"/>
                </a:cubicBezTo>
                <a:cubicBezTo>
                  <a:pt x="26355" y="91961"/>
                  <a:pt x="38235" y="92544"/>
                  <a:pt x="41164" y="92544"/>
                </a:cubicBezTo>
                <a:cubicBezTo>
                  <a:pt x="41573" y="92544"/>
                  <a:pt x="41807" y="92533"/>
                  <a:pt x="41807" y="92533"/>
                </a:cubicBezTo>
                <a:lnTo>
                  <a:pt x="41807" y="0"/>
                </a:ln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22"/>
          <p:cNvSpPr/>
          <p:nvPr/>
        </p:nvSpPr>
        <p:spPr>
          <a:xfrm>
            <a:off x="-1336335" y="4909000"/>
            <a:ext cx="4887040" cy="2300219"/>
          </a:xfrm>
          <a:custGeom>
            <a:avLst/>
            <a:gdLst/>
            <a:ahLst/>
            <a:cxnLst/>
            <a:rect l="l" t="t" r="r" b="b"/>
            <a:pathLst>
              <a:path w="95233" h="44824" extrusionOk="0">
                <a:moveTo>
                  <a:pt x="14616" y="1"/>
                </a:moveTo>
                <a:cubicBezTo>
                  <a:pt x="6475" y="1"/>
                  <a:pt x="0" y="849"/>
                  <a:pt x="0" y="849"/>
                </a:cubicBezTo>
                <a:lnTo>
                  <a:pt x="19661" y="44824"/>
                </a:lnTo>
                <a:lnTo>
                  <a:pt x="91190" y="44824"/>
                </a:lnTo>
                <a:cubicBezTo>
                  <a:pt x="94570" y="44824"/>
                  <a:pt x="95232" y="39983"/>
                  <a:pt x="91964" y="39121"/>
                </a:cubicBezTo>
                <a:cubicBezTo>
                  <a:pt x="86627" y="37711"/>
                  <a:pt x="80949" y="39530"/>
                  <a:pt x="80986" y="32218"/>
                </a:cubicBezTo>
                <a:cubicBezTo>
                  <a:pt x="81026" y="24482"/>
                  <a:pt x="74453" y="20018"/>
                  <a:pt x="67120" y="20018"/>
                </a:cubicBezTo>
                <a:cubicBezTo>
                  <a:pt x="64170" y="20018"/>
                  <a:pt x="61096" y="20741"/>
                  <a:pt x="58281" y="22263"/>
                </a:cubicBezTo>
                <a:cubicBezTo>
                  <a:pt x="56208" y="23384"/>
                  <a:pt x="54698" y="23874"/>
                  <a:pt x="53559" y="23874"/>
                </a:cubicBezTo>
                <a:cubicBezTo>
                  <a:pt x="48197" y="23874"/>
                  <a:pt x="51073" y="13023"/>
                  <a:pt x="42273" y="6152"/>
                </a:cubicBezTo>
                <a:cubicBezTo>
                  <a:pt x="35871" y="1154"/>
                  <a:pt x="24110" y="1"/>
                  <a:pt x="1461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344302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
        <p:cNvGrpSpPr/>
        <p:nvPr/>
      </p:nvGrpSpPr>
      <p:grpSpPr>
        <a:xfrm>
          <a:off x="0" y="0"/>
          <a:ext cx="0" cy="0"/>
          <a:chOff x="0" y="0"/>
          <a:chExt cx="0" cy="0"/>
        </a:xfrm>
      </p:grpSpPr>
      <p:grpSp>
        <p:nvGrpSpPr>
          <p:cNvPr id="154" name="Google Shape;154;p23"/>
          <p:cNvGrpSpPr/>
          <p:nvPr/>
        </p:nvGrpSpPr>
        <p:grpSpPr>
          <a:xfrm>
            <a:off x="4728303" y="2024481"/>
            <a:ext cx="9492012" cy="4862096"/>
            <a:chOff x="3546227" y="1518361"/>
            <a:chExt cx="7119009" cy="3646572"/>
          </a:xfrm>
        </p:grpSpPr>
        <p:sp>
          <p:nvSpPr>
            <p:cNvPr id="155" name="Google Shape;155;p23"/>
            <p:cNvSpPr/>
            <p:nvPr/>
          </p:nvSpPr>
          <p:spPr>
            <a:xfrm>
              <a:off x="3546227" y="1518361"/>
              <a:ext cx="7119009" cy="3322847"/>
            </a:xfrm>
            <a:custGeom>
              <a:avLst/>
              <a:gdLst/>
              <a:ahLst/>
              <a:cxnLst/>
              <a:rect l="l" t="t" r="r" b="b"/>
              <a:pathLst>
                <a:path w="95193" h="44432" extrusionOk="0">
                  <a:moveTo>
                    <a:pt x="69943" y="1"/>
                  </a:moveTo>
                  <a:cubicBezTo>
                    <a:pt x="65788" y="1"/>
                    <a:pt x="60185" y="1162"/>
                    <a:pt x="54294" y="5760"/>
                  </a:cubicBezTo>
                  <a:cubicBezTo>
                    <a:pt x="45494" y="12631"/>
                    <a:pt x="48369" y="23481"/>
                    <a:pt x="43007" y="23481"/>
                  </a:cubicBezTo>
                  <a:cubicBezTo>
                    <a:pt x="41868" y="23481"/>
                    <a:pt x="40358" y="22992"/>
                    <a:pt x="38286" y="21871"/>
                  </a:cubicBezTo>
                  <a:cubicBezTo>
                    <a:pt x="35471" y="20349"/>
                    <a:pt x="32398" y="19626"/>
                    <a:pt x="29448" y="19626"/>
                  </a:cubicBezTo>
                  <a:cubicBezTo>
                    <a:pt x="22115" y="19626"/>
                    <a:pt x="15541" y="24090"/>
                    <a:pt x="15581" y="31825"/>
                  </a:cubicBezTo>
                  <a:cubicBezTo>
                    <a:pt x="15623" y="40121"/>
                    <a:pt x="8309" y="36666"/>
                    <a:pt x="2483" y="39502"/>
                  </a:cubicBezTo>
                  <a:cubicBezTo>
                    <a:pt x="1" y="40709"/>
                    <a:pt x="831" y="44432"/>
                    <a:pt x="3592" y="44432"/>
                  </a:cubicBezTo>
                  <a:lnTo>
                    <a:pt x="74318" y="44432"/>
                  </a:lnTo>
                  <a:cubicBezTo>
                    <a:pt x="75747" y="44432"/>
                    <a:pt x="76906" y="43273"/>
                    <a:pt x="76906" y="41843"/>
                  </a:cubicBezTo>
                  <a:lnTo>
                    <a:pt x="95192" y="9381"/>
                  </a:lnTo>
                  <a:cubicBezTo>
                    <a:pt x="95192" y="8183"/>
                    <a:pt x="76087" y="864"/>
                    <a:pt x="74922" y="581"/>
                  </a:cubicBezTo>
                  <a:cubicBezTo>
                    <a:pt x="73715" y="287"/>
                    <a:pt x="72008" y="1"/>
                    <a:pt x="69943" y="1"/>
                  </a:cubicBezTo>
                  <a:close/>
                </a:path>
              </a:pathLst>
            </a:custGeom>
            <a:solidFill>
              <a:srgbClr val="BDE9FC">
                <a:alpha val="373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23"/>
            <p:cNvSpPr/>
            <p:nvPr/>
          </p:nvSpPr>
          <p:spPr>
            <a:xfrm>
              <a:off x="3546227" y="1842086"/>
              <a:ext cx="7119009" cy="3322847"/>
            </a:xfrm>
            <a:custGeom>
              <a:avLst/>
              <a:gdLst/>
              <a:ahLst/>
              <a:cxnLst/>
              <a:rect l="l" t="t" r="r" b="b"/>
              <a:pathLst>
                <a:path w="95193" h="44432" extrusionOk="0">
                  <a:moveTo>
                    <a:pt x="69943" y="1"/>
                  </a:moveTo>
                  <a:cubicBezTo>
                    <a:pt x="65788" y="1"/>
                    <a:pt x="60185" y="1162"/>
                    <a:pt x="54294" y="5760"/>
                  </a:cubicBezTo>
                  <a:cubicBezTo>
                    <a:pt x="45494" y="12631"/>
                    <a:pt x="48369" y="23481"/>
                    <a:pt x="43007" y="23481"/>
                  </a:cubicBezTo>
                  <a:cubicBezTo>
                    <a:pt x="41868" y="23481"/>
                    <a:pt x="40358" y="22992"/>
                    <a:pt x="38286" y="21871"/>
                  </a:cubicBezTo>
                  <a:cubicBezTo>
                    <a:pt x="35471" y="20349"/>
                    <a:pt x="32398" y="19626"/>
                    <a:pt x="29448" y="19626"/>
                  </a:cubicBezTo>
                  <a:cubicBezTo>
                    <a:pt x="22115" y="19626"/>
                    <a:pt x="15541" y="24090"/>
                    <a:pt x="15581" y="31825"/>
                  </a:cubicBezTo>
                  <a:cubicBezTo>
                    <a:pt x="15623" y="40121"/>
                    <a:pt x="8309" y="36666"/>
                    <a:pt x="2483" y="39502"/>
                  </a:cubicBezTo>
                  <a:cubicBezTo>
                    <a:pt x="1" y="40709"/>
                    <a:pt x="831" y="44432"/>
                    <a:pt x="3592" y="44432"/>
                  </a:cubicBezTo>
                  <a:lnTo>
                    <a:pt x="74318" y="44432"/>
                  </a:lnTo>
                  <a:cubicBezTo>
                    <a:pt x="75747" y="44432"/>
                    <a:pt x="76906" y="43273"/>
                    <a:pt x="76906" y="41843"/>
                  </a:cubicBezTo>
                  <a:lnTo>
                    <a:pt x="95192" y="9381"/>
                  </a:lnTo>
                  <a:cubicBezTo>
                    <a:pt x="95192" y="8183"/>
                    <a:pt x="76087" y="864"/>
                    <a:pt x="74922" y="581"/>
                  </a:cubicBezTo>
                  <a:cubicBezTo>
                    <a:pt x="73715" y="287"/>
                    <a:pt x="72008" y="1"/>
                    <a:pt x="6994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884959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157"/>
        <p:cNvGrpSpPr/>
        <p:nvPr/>
      </p:nvGrpSpPr>
      <p:grpSpPr>
        <a:xfrm>
          <a:off x="0" y="0"/>
          <a:ext cx="0" cy="0"/>
          <a:chOff x="0" y="0"/>
          <a:chExt cx="0" cy="0"/>
        </a:xfrm>
      </p:grpSpPr>
      <p:sp>
        <p:nvSpPr>
          <p:cNvPr id="158" name="Google Shape;158;p24"/>
          <p:cNvSpPr/>
          <p:nvPr/>
        </p:nvSpPr>
        <p:spPr>
          <a:xfrm rot="10800000">
            <a:off x="8096229" y="-10"/>
            <a:ext cx="4509403" cy="1426251"/>
          </a:xfrm>
          <a:custGeom>
            <a:avLst/>
            <a:gdLst/>
            <a:ahLst/>
            <a:cxnLst/>
            <a:rect l="l" t="t" r="r" b="b"/>
            <a:pathLst>
              <a:path w="96796" h="30615" extrusionOk="0">
                <a:moveTo>
                  <a:pt x="24014" y="1"/>
                </a:moveTo>
                <a:cubicBezTo>
                  <a:pt x="3631" y="1"/>
                  <a:pt x="1" y="30614"/>
                  <a:pt x="1" y="30614"/>
                </a:cubicBezTo>
                <a:lnTo>
                  <a:pt x="96761" y="30614"/>
                </a:lnTo>
                <a:cubicBezTo>
                  <a:pt x="96506" y="30593"/>
                  <a:pt x="94754" y="30117"/>
                  <a:pt x="89253" y="21745"/>
                </a:cubicBezTo>
                <a:cubicBezTo>
                  <a:pt x="84535" y="14567"/>
                  <a:pt x="80221" y="10463"/>
                  <a:pt x="74926" y="10463"/>
                </a:cubicBezTo>
                <a:cubicBezTo>
                  <a:pt x="72404" y="10463"/>
                  <a:pt x="69659" y="11394"/>
                  <a:pt x="66542" y="13367"/>
                </a:cubicBezTo>
                <a:cubicBezTo>
                  <a:pt x="62056" y="16207"/>
                  <a:pt x="58482" y="17324"/>
                  <a:pt x="55515" y="17324"/>
                </a:cubicBezTo>
                <a:cubicBezTo>
                  <a:pt x="46105" y="17324"/>
                  <a:pt x="42790" y="6087"/>
                  <a:pt x="35791" y="2894"/>
                </a:cubicBezTo>
                <a:cubicBezTo>
                  <a:pt x="31349" y="868"/>
                  <a:pt x="27444" y="1"/>
                  <a:pt x="24014" y="1"/>
                </a:cubicBezTo>
                <a:close/>
                <a:moveTo>
                  <a:pt x="96761" y="30614"/>
                </a:moveTo>
                <a:cubicBezTo>
                  <a:pt x="96769" y="30614"/>
                  <a:pt x="96776" y="30615"/>
                  <a:pt x="96781" y="30615"/>
                </a:cubicBezTo>
                <a:cubicBezTo>
                  <a:pt x="96791" y="30615"/>
                  <a:pt x="96796" y="30614"/>
                  <a:pt x="96796" y="30614"/>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24"/>
          <p:cNvSpPr/>
          <p:nvPr/>
        </p:nvSpPr>
        <p:spPr>
          <a:xfrm>
            <a:off x="-1681612" y="3692936"/>
            <a:ext cx="7850691" cy="3695141"/>
          </a:xfrm>
          <a:custGeom>
            <a:avLst/>
            <a:gdLst/>
            <a:ahLst/>
            <a:cxnLst/>
            <a:rect l="l" t="t" r="r" b="b"/>
            <a:pathLst>
              <a:path w="95233" h="44824" extrusionOk="0">
                <a:moveTo>
                  <a:pt x="14616" y="1"/>
                </a:moveTo>
                <a:cubicBezTo>
                  <a:pt x="6475" y="1"/>
                  <a:pt x="0" y="849"/>
                  <a:pt x="0" y="849"/>
                </a:cubicBezTo>
                <a:lnTo>
                  <a:pt x="19661" y="44824"/>
                </a:lnTo>
                <a:lnTo>
                  <a:pt x="91190" y="44824"/>
                </a:lnTo>
                <a:cubicBezTo>
                  <a:pt x="94570" y="44824"/>
                  <a:pt x="95232" y="39983"/>
                  <a:pt x="91964" y="39121"/>
                </a:cubicBezTo>
                <a:cubicBezTo>
                  <a:pt x="86627" y="37711"/>
                  <a:pt x="80949" y="39530"/>
                  <a:pt x="80986" y="32218"/>
                </a:cubicBezTo>
                <a:cubicBezTo>
                  <a:pt x="81026" y="24482"/>
                  <a:pt x="74453" y="20018"/>
                  <a:pt x="67120" y="20018"/>
                </a:cubicBezTo>
                <a:cubicBezTo>
                  <a:pt x="64170" y="20018"/>
                  <a:pt x="61096" y="20741"/>
                  <a:pt x="58281" y="22263"/>
                </a:cubicBezTo>
                <a:cubicBezTo>
                  <a:pt x="56208" y="23384"/>
                  <a:pt x="54698" y="23874"/>
                  <a:pt x="53559" y="23874"/>
                </a:cubicBezTo>
                <a:cubicBezTo>
                  <a:pt x="48197" y="23874"/>
                  <a:pt x="51073" y="13023"/>
                  <a:pt x="42273" y="6152"/>
                </a:cubicBezTo>
                <a:cubicBezTo>
                  <a:pt x="35871" y="1154"/>
                  <a:pt x="24110" y="1"/>
                  <a:pt x="14616"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879756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03E843A5-E55D-4A40-B5C2-476537EC4AD4}"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D845EF-EAA8-4820-87FA-4DECC3938AA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2811008"/>
      </p:ext>
    </p:extLst>
  </p:cSld>
  <p:clrMapOvr>
    <a:masterClrMapping/>
  </p:clrMapOvr>
  <p:transition spd="slow" advClick="0" advTm="0">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3E843A5-E55D-4A40-B5C2-476537EC4AD4}"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D845EF-EAA8-4820-87FA-4DECC3938AA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2096794"/>
      </p:ext>
    </p:extLst>
  </p:cSld>
  <p:clrMapOvr>
    <a:masterClrMapping/>
  </p:clrMapOvr>
  <p:transition spd="slow" advClick="0" advTm="0">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03E843A5-E55D-4A40-B5C2-476537EC4AD4}"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D845EF-EAA8-4820-87FA-4DECC3938AA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75985788"/>
      </p:ext>
    </p:extLst>
  </p:cSld>
  <p:clrMapOvr>
    <a:masterClrMapping/>
  </p:clrMapOvr>
  <p:transition spd="slow" advClick="0" advTm="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F794FF-5095-4CBE-944F-C86FADC84559}" type="datetimeFigureOut">
              <a:rPr lang="en-US" smtClean="0"/>
              <a:t>14/12/2021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FD6AB-C402-41D3-8B13-385C3872292D}" type="slidenum">
              <a:rPr lang="en-US" smtClean="0"/>
              <a:t>‹#›</a:t>
            </a:fld>
            <a:endParaRPr lang="en-US"/>
          </a:p>
        </p:txBody>
      </p:sp>
    </p:spTree>
    <p:extLst>
      <p:ext uri="{BB962C8B-B14F-4D97-AF65-F5344CB8AC3E}">
        <p14:creationId xmlns:p14="http://schemas.microsoft.com/office/powerpoint/2010/main" val="10328583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3E843A5-E55D-4A40-B5C2-476537EC4AD4}"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D845EF-EAA8-4820-87FA-4DECC3938AA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79541"/>
      </p:ext>
    </p:extLst>
  </p:cSld>
  <p:clrMapOvr>
    <a:masterClrMapping/>
  </p:clrMapOvr>
  <p:transition spd="slow" advClick="0" advTm="0">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03E843A5-E55D-4A40-B5C2-476537EC4AD4}"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4D845EF-EAA8-4820-87FA-4DECC3938AA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7047227"/>
      </p:ext>
    </p:extLst>
  </p:cSld>
  <p:clrMapOvr>
    <a:masterClrMapping/>
  </p:clrMapOvr>
  <p:transition spd="slow" advClick="0" advTm="0">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03E843A5-E55D-4A40-B5C2-476537EC4AD4}"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4D845EF-EAA8-4820-87FA-4DECC3938AA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5851021"/>
      </p:ext>
    </p:extLst>
  </p:cSld>
  <p:clrMapOvr>
    <a:masterClrMapping/>
  </p:clrMapOvr>
  <p:transition spd="slow" advClick="0" advTm="0">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843A5-E55D-4A40-B5C2-476537EC4AD4}"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D845EF-EAA8-4820-87FA-4DECC3938AA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003907"/>
      </p:ext>
    </p:extLst>
  </p:cSld>
  <p:clrMapOvr>
    <a:masterClrMapping/>
  </p:clrMapOvr>
  <p:transition spd="slow" advClick="0" advTm="0">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02115E-07FC-47AE-8678-8B681C689199}"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D7F5BB56-9B96-4394-98D1-089DE868BD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8082302"/>
      </p:ext>
    </p:extLst>
  </p:cSld>
  <p:clrMapOvr>
    <a:masterClrMapping/>
  </p:clrMapOvr>
  <p:transition spd="slow" advClick="0" advTm="0">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02115E-07FC-47AE-8678-8B681C689199}"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D7F5BB56-9B96-4394-98D1-089DE868BD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8682971"/>
      </p:ext>
    </p:extLst>
  </p:cSld>
  <p:clrMapOvr>
    <a:masterClrMapping/>
  </p:clrMapOvr>
  <p:transition spd="slow" advClick="0" advTm="0">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02115E-07FC-47AE-8678-8B681C689199}"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D7F5BB56-9B96-4394-98D1-089DE868BD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4665248"/>
      </p:ext>
    </p:extLst>
  </p:cSld>
  <p:clrMapOvr>
    <a:masterClrMapping/>
  </p:clrMapOvr>
  <p:transition spd="slow" advClick="0" advTm="0">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02115E-07FC-47AE-8678-8B681C689199}"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D7F5BB56-9B96-4394-98D1-089DE868BD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3131045"/>
      </p:ext>
    </p:extLst>
  </p:cSld>
  <p:clrMapOvr>
    <a:masterClrMapping/>
  </p:clrMapOvr>
  <p:transition spd="slow" advClick="0" advTm="0">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16CC50B-97C3-4EFD-966D-3952C8BC2459}"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244F14BB-5E8E-4CC8-BE8B-E1F7A3390155}"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矩形 6"/>
          <p:cNvSpPr/>
          <p:nvPr userDrawn="1"/>
        </p:nvSpPr>
        <p:spPr>
          <a:xfrm>
            <a:off x="1" y="405597"/>
            <a:ext cx="976368"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79534" y="453589"/>
            <a:ext cx="1281073" cy="420542"/>
          </a:xfrm>
          <a:prstGeom prst="rect">
            <a:avLst/>
          </a:prstGeom>
          <a:noFill/>
        </p:spPr>
        <p:txBody>
          <a:bodyPr wrap="none" lIns="91417" tIns="45709" rIns="91417" bIns="45709" rtlCol="0">
            <a:spAutoFit/>
          </a:bodyPr>
          <a:lstStyle/>
          <a:p>
            <a:pPr algn="ctr" defTabSz="609402"/>
            <a:r>
              <a:rPr lang="zh-CN" altLang="en-US" sz="2133" dirty="0">
                <a:solidFill>
                  <a:prstClr val="white">
                    <a:lumMod val="65000"/>
                  </a:prstClr>
                </a:solidFill>
                <a:latin typeface="微软雅黑" panose="020B0503020204020204" pitchFamily="34" charset="-122"/>
                <a:ea typeface="微软雅黑" panose="020B0503020204020204" pitchFamily="34" charset="-122"/>
              </a:rPr>
              <a:t>工作评价</a:t>
            </a:r>
            <a:endParaRPr lang="en-US" altLang="zh-CN" sz="2133" dirty="0">
              <a:solidFill>
                <a:prstClr val="white">
                  <a:lumMod val="65000"/>
                </a:prst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60440215"/>
      </p:ext>
    </p:extLst>
  </p:cSld>
  <p:clrMapOvr>
    <a:masterClrMapping/>
  </p:clrMapOvr>
  <p:transition spd="slow" advClick="0" advTm="0">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16CC50B-97C3-4EFD-966D-3952C8BC2459}"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244F14BB-5E8E-4CC8-BE8B-E1F7A3390155}"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矩形 6"/>
          <p:cNvSpPr/>
          <p:nvPr userDrawn="1"/>
        </p:nvSpPr>
        <p:spPr>
          <a:xfrm>
            <a:off x="1" y="405597"/>
            <a:ext cx="976368"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79534" y="453589"/>
            <a:ext cx="1281073" cy="420542"/>
          </a:xfrm>
          <a:prstGeom prst="rect">
            <a:avLst/>
          </a:prstGeom>
          <a:noFill/>
        </p:spPr>
        <p:txBody>
          <a:bodyPr wrap="none" lIns="91417" tIns="45709" rIns="91417" bIns="45709" rtlCol="0">
            <a:spAutoFit/>
          </a:bodyPr>
          <a:lstStyle/>
          <a:p>
            <a:pPr algn="ctr" defTabSz="609402"/>
            <a:r>
              <a:rPr lang="zh-CN" altLang="en-US" sz="2133" dirty="0">
                <a:solidFill>
                  <a:prstClr val="white">
                    <a:lumMod val="65000"/>
                  </a:prstClr>
                </a:solidFill>
                <a:latin typeface="微软雅黑" panose="020B0503020204020204" pitchFamily="34" charset="-122"/>
                <a:ea typeface="微软雅黑" panose="020B0503020204020204" pitchFamily="34" charset="-122"/>
              </a:rPr>
              <a:t>自我评价</a:t>
            </a:r>
            <a:endParaRPr lang="en-US" altLang="zh-CN" sz="2133" dirty="0">
              <a:solidFill>
                <a:prstClr val="white">
                  <a:lumMod val="65000"/>
                </a:prst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91191726"/>
      </p:ext>
    </p:extLst>
  </p:cSld>
  <p:clrMapOvr>
    <a:masterClrMapping/>
  </p:clrMapOvr>
  <p:transition spd="slow" advClick="0" advTm="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4E6480-F61C-467C-8B0A-408DB22FE830}"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47628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16CC50B-97C3-4EFD-966D-3952C8BC2459}"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244F14BB-5E8E-4CC8-BE8B-E1F7A3390155}"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矩形 6"/>
          <p:cNvSpPr/>
          <p:nvPr userDrawn="1"/>
        </p:nvSpPr>
        <p:spPr>
          <a:xfrm>
            <a:off x="1" y="405597"/>
            <a:ext cx="976368"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79534" y="453589"/>
            <a:ext cx="1281073" cy="420542"/>
          </a:xfrm>
          <a:prstGeom prst="rect">
            <a:avLst/>
          </a:prstGeom>
          <a:noFill/>
        </p:spPr>
        <p:txBody>
          <a:bodyPr wrap="none" lIns="91417" tIns="45709" rIns="91417" bIns="45709" rtlCol="0">
            <a:spAutoFit/>
          </a:bodyPr>
          <a:lstStyle/>
          <a:p>
            <a:pPr algn="ctr" defTabSz="609402"/>
            <a:r>
              <a:rPr lang="zh-CN" altLang="en-US" sz="2133" dirty="0">
                <a:solidFill>
                  <a:prstClr val="white">
                    <a:lumMod val="65000"/>
                  </a:prstClr>
                </a:solidFill>
                <a:latin typeface="微软雅黑" panose="020B0503020204020204" pitchFamily="34" charset="-122"/>
                <a:ea typeface="微软雅黑" panose="020B0503020204020204" pitchFamily="34" charset="-122"/>
              </a:rPr>
              <a:t>工作体会</a:t>
            </a:r>
            <a:endParaRPr lang="en-US" altLang="zh-CN" sz="2133" dirty="0">
              <a:solidFill>
                <a:prstClr val="white">
                  <a:lumMod val="65000"/>
                </a:prst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76586561"/>
      </p:ext>
    </p:extLst>
  </p:cSld>
  <p:clrMapOvr>
    <a:masterClrMapping/>
  </p:clrMapOvr>
  <p:transition spd="slow" advClick="0" advTm="0">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16CC50B-97C3-4EFD-966D-3952C8BC2459}"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244F14BB-5E8E-4CC8-BE8B-E1F7A3390155}"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矩形 6"/>
          <p:cNvSpPr/>
          <p:nvPr userDrawn="1"/>
        </p:nvSpPr>
        <p:spPr>
          <a:xfrm>
            <a:off x="1" y="405597"/>
            <a:ext cx="976368"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16723" y="453589"/>
            <a:ext cx="2103413" cy="420542"/>
          </a:xfrm>
          <a:prstGeom prst="rect">
            <a:avLst/>
          </a:prstGeom>
          <a:noFill/>
        </p:spPr>
        <p:txBody>
          <a:bodyPr wrap="none" lIns="91417" tIns="45709" rIns="91417" bIns="45709" rtlCol="0">
            <a:spAutoFit/>
          </a:bodyPr>
          <a:lstStyle/>
          <a:p>
            <a:pPr algn="ctr" defTabSz="609402"/>
            <a:r>
              <a:rPr lang="zh-CN" altLang="en-US" sz="2133" dirty="0">
                <a:solidFill>
                  <a:prstClr val="white">
                    <a:lumMod val="65000"/>
                  </a:prstClr>
                </a:solidFill>
                <a:latin typeface="微软雅黑" panose="020B0503020204020204" pitchFamily="34" charset="-122"/>
                <a:ea typeface="微软雅黑" panose="020B0503020204020204" pitchFamily="34" charset="-122"/>
              </a:rPr>
              <a:t>工作规划和展望</a:t>
            </a:r>
            <a:endParaRPr lang="en-US" altLang="zh-CN" sz="2133" dirty="0">
              <a:solidFill>
                <a:prstClr val="white">
                  <a:lumMod val="65000"/>
                </a:prst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15239693"/>
      </p:ext>
    </p:extLst>
  </p:cSld>
  <p:clrMapOvr>
    <a:masterClrMapping/>
  </p:clrMapOvr>
  <p:transition spd="slow" advClick="0" advTm="0">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03E843A5-E55D-4A40-B5C2-476537EC4AD4}"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D845EF-EAA8-4820-87FA-4DECC3938AA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0975916"/>
      </p:ext>
    </p:extLst>
  </p:cSld>
  <p:clrMapOvr>
    <a:masterClrMapping/>
  </p:clrMapOvr>
  <p:transition spd="slow" advClick="0" advTm="0">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03E843A5-E55D-4A40-B5C2-476537EC4AD4}"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D845EF-EAA8-4820-87FA-4DECC3938AA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2479657"/>
      </p:ext>
    </p:extLst>
  </p:cSld>
  <p:clrMapOvr>
    <a:masterClrMapping/>
  </p:clrMapOvr>
  <p:transition spd="slow" advClick="0" advTm="0">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3E843A5-E55D-4A40-B5C2-476537EC4AD4}"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D845EF-EAA8-4820-87FA-4DECC3938AA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6396962"/>
      </p:ext>
    </p:extLst>
  </p:cSld>
  <p:clrMapOvr>
    <a:masterClrMapping/>
  </p:clrMapOvr>
  <p:transition spd="slow" advClick="0" advTm="0">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3E843A5-E55D-4A40-B5C2-476537EC4AD4}"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D845EF-EAA8-4820-87FA-4DECC3938AA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0697129"/>
      </p:ext>
    </p:extLst>
  </p:cSld>
  <p:clrMapOvr>
    <a:masterClrMapping/>
  </p:clrMapOvr>
  <p:transition spd="slow" advClick="0" advTm="0">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2" name="组合 1"/>
          <p:cNvGrpSpPr/>
          <p:nvPr userDrawn="1"/>
        </p:nvGrpSpPr>
        <p:grpSpPr>
          <a:xfrm>
            <a:off x="-320262" y="-2274633"/>
            <a:ext cx="12750156" cy="4008728"/>
            <a:chOff x="-240197" y="-1597117"/>
            <a:chExt cx="9562617" cy="3006546"/>
          </a:xfrm>
        </p:grpSpPr>
        <p:sp>
          <p:nvSpPr>
            <p:cNvPr id="32" name="Freeform 5"/>
            <p:cNvSpPr>
              <a:spLocks/>
            </p:cNvSpPr>
            <p:nvPr userDrawn="1"/>
          </p:nvSpPr>
          <p:spPr bwMode="auto">
            <a:xfrm>
              <a:off x="5754109" y="-233232"/>
              <a:ext cx="1495983" cy="1484635"/>
            </a:xfrm>
            <a:custGeom>
              <a:avLst/>
              <a:gdLst>
                <a:gd name="T0" fmla="*/ 789 w 992"/>
                <a:gd name="T1" fmla="*/ 0 h 984"/>
                <a:gd name="T2" fmla="*/ 754 w 992"/>
                <a:gd name="T3" fmla="*/ 112 h 984"/>
                <a:gd name="T4" fmla="*/ 716 w 992"/>
                <a:gd name="T5" fmla="*/ 226 h 984"/>
                <a:gd name="T6" fmla="*/ 700 w 992"/>
                <a:gd name="T7" fmla="*/ 265 h 984"/>
                <a:gd name="T8" fmla="*/ 644 w 992"/>
                <a:gd name="T9" fmla="*/ 316 h 984"/>
                <a:gd name="T10" fmla="*/ 579 w 992"/>
                <a:gd name="T11" fmla="*/ 369 h 984"/>
                <a:gd name="T12" fmla="*/ 496 w 992"/>
                <a:gd name="T13" fmla="*/ 398 h 984"/>
                <a:gd name="T14" fmla="*/ 402 w 992"/>
                <a:gd name="T15" fmla="*/ 415 h 984"/>
                <a:gd name="T16" fmla="*/ 310 w 992"/>
                <a:gd name="T17" fmla="*/ 454 h 984"/>
                <a:gd name="T18" fmla="*/ 134 w 992"/>
                <a:gd name="T19" fmla="*/ 557 h 984"/>
                <a:gd name="T20" fmla="*/ 0 w 992"/>
                <a:gd name="T21" fmla="*/ 692 h 984"/>
                <a:gd name="T22" fmla="*/ 104 w 992"/>
                <a:gd name="T23" fmla="*/ 718 h 984"/>
                <a:gd name="T24" fmla="*/ 241 w 992"/>
                <a:gd name="T25" fmla="*/ 704 h 984"/>
                <a:gd name="T26" fmla="*/ 423 w 992"/>
                <a:gd name="T27" fmla="*/ 612 h 984"/>
                <a:gd name="T28" fmla="*/ 488 w 992"/>
                <a:gd name="T29" fmla="*/ 548 h 984"/>
                <a:gd name="T30" fmla="*/ 531 w 992"/>
                <a:gd name="T31" fmla="*/ 475 h 984"/>
                <a:gd name="T32" fmla="*/ 566 w 992"/>
                <a:gd name="T33" fmla="*/ 415 h 984"/>
                <a:gd name="T34" fmla="*/ 621 w 992"/>
                <a:gd name="T35" fmla="*/ 359 h 984"/>
                <a:gd name="T36" fmla="*/ 684 w 992"/>
                <a:gd name="T37" fmla="*/ 312 h 984"/>
                <a:gd name="T38" fmla="*/ 657 w 992"/>
                <a:gd name="T39" fmla="*/ 386 h 984"/>
                <a:gd name="T40" fmla="*/ 563 w 992"/>
                <a:gd name="T41" fmla="*/ 523 h 984"/>
                <a:gd name="T42" fmla="*/ 564 w 992"/>
                <a:gd name="T43" fmla="*/ 682 h 984"/>
                <a:gd name="T44" fmla="*/ 607 w 992"/>
                <a:gd name="T45" fmla="*/ 760 h 984"/>
                <a:gd name="T46" fmla="*/ 611 w 992"/>
                <a:gd name="T47" fmla="*/ 835 h 984"/>
                <a:gd name="T48" fmla="*/ 640 w 992"/>
                <a:gd name="T49" fmla="*/ 913 h 984"/>
                <a:gd name="T50" fmla="*/ 620 w 992"/>
                <a:gd name="T51" fmla="*/ 984 h 984"/>
                <a:gd name="T52" fmla="*/ 642 w 992"/>
                <a:gd name="T53" fmla="*/ 949 h 984"/>
                <a:gd name="T54" fmla="*/ 664 w 992"/>
                <a:gd name="T55" fmla="*/ 895 h 984"/>
                <a:gd name="T56" fmla="*/ 706 w 992"/>
                <a:gd name="T57" fmla="*/ 817 h 984"/>
                <a:gd name="T58" fmla="*/ 746 w 992"/>
                <a:gd name="T59" fmla="*/ 740 h 984"/>
                <a:gd name="T60" fmla="*/ 773 w 992"/>
                <a:gd name="T61" fmla="*/ 660 h 984"/>
                <a:gd name="T62" fmla="*/ 795 w 992"/>
                <a:gd name="T63" fmla="*/ 579 h 984"/>
                <a:gd name="T64" fmla="*/ 777 w 992"/>
                <a:gd name="T65" fmla="*/ 495 h 984"/>
                <a:gd name="T66" fmla="*/ 745 w 992"/>
                <a:gd name="T67" fmla="*/ 411 h 984"/>
                <a:gd name="T68" fmla="*/ 712 w 992"/>
                <a:gd name="T69" fmla="*/ 330 h 984"/>
                <a:gd name="T70" fmla="*/ 735 w 992"/>
                <a:gd name="T71" fmla="*/ 234 h 984"/>
                <a:gd name="T72" fmla="*/ 764 w 992"/>
                <a:gd name="T73" fmla="*/ 154 h 984"/>
                <a:gd name="T74" fmla="*/ 764 w 992"/>
                <a:gd name="T75" fmla="*/ 154 h 984"/>
                <a:gd name="T76" fmla="*/ 756 w 992"/>
                <a:gd name="T77" fmla="*/ 222 h 984"/>
                <a:gd name="T78" fmla="*/ 748 w 992"/>
                <a:gd name="T79" fmla="*/ 383 h 984"/>
                <a:gd name="T80" fmla="*/ 862 w 992"/>
                <a:gd name="T81" fmla="*/ 508 h 984"/>
                <a:gd name="T82" fmla="*/ 932 w 992"/>
                <a:gd name="T83" fmla="*/ 542 h 984"/>
                <a:gd name="T84" fmla="*/ 992 w 992"/>
                <a:gd name="T85" fmla="*/ 591 h 984"/>
                <a:gd name="T86" fmla="*/ 975 w 992"/>
                <a:gd name="T87" fmla="*/ 499 h 984"/>
                <a:gd name="T88" fmla="*/ 972 w 992"/>
                <a:gd name="T89" fmla="*/ 418 h 984"/>
                <a:gd name="T90" fmla="*/ 891 w 992"/>
                <a:gd name="T91" fmla="*/ 246 h 984"/>
                <a:gd name="T92" fmla="*/ 782 w 992"/>
                <a:gd name="T93" fmla="*/ 137 h 984"/>
                <a:gd name="T94" fmla="*/ 818 w 992"/>
                <a:gd name="T95" fmla="*/ 15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92" h="984">
                  <a:moveTo>
                    <a:pt x="789" y="0"/>
                  </a:moveTo>
                  <a:cubicBezTo>
                    <a:pt x="788" y="35"/>
                    <a:pt x="765" y="78"/>
                    <a:pt x="754" y="112"/>
                  </a:cubicBezTo>
                  <a:cubicBezTo>
                    <a:pt x="741" y="150"/>
                    <a:pt x="719" y="186"/>
                    <a:pt x="716" y="226"/>
                  </a:cubicBezTo>
                  <a:cubicBezTo>
                    <a:pt x="710" y="240"/>
                    <a:pt x="708" y="252"/>
                    <a:pt x="700" y="265"/>
                  </a:cubicBezTo>
                  <a:cubicBezTo>
                    <a:pt x="689" y="287"/>
                    <a:pt x="667" y="300"/>
                    <a:pt x="644" y="316"/>
                  </a:cubicBezTo>
                  <a:cubicBezTo>
                    <a:pt x="623" y="335"/>
                    <a:pt x="602" y="353"/>
                    <a:pt x="579" y="369"/>
                  </a:cubicBezTo>
                  <a:cubicBezTo>
                    <a:pt x="556" y="384"/>
                    <a:pt x="524" y="390"/>
                    <a:pt x="496" y="398"/>
                  </a:cubicBezTo>
                  <a:cubicBezTo>
                    <a:pt x="466" y="405"/>
                    <a:pt x="435" y="409"/>
                    <a:pt x="402" y="415"/>
                  </a:cubicBezTo>
                  <a:cubicBezTo>
                    <a:pt x="370" y="420"/>
                    <a:pt x="340" y="439"/>
                    <a:pt x="310" y="454"/>
                  </a:cubicBezTo>
                  <a:cubicBezTo>
                    <a:pt x="248" y="486"/>
                    <a:pt x="181" y="502"/>
                    <a:pt x="134" y="557"/>
                  </a:cubicBezTo>
                  <a:cubicBezTo>
                    <a:pt x="95" y="605"/>
                    <a:pt x="56" y="668"/>
                    <a:pt x="0" y="692"/>
                  </a:cubicBezTo>
                  <a:cubicBezTo>
                    <a:pt x="38" y="707"/>
                    <a:pt x="64" y="715"/>
                    <a:pt x="104" y="718"/>
                  </a:cubicBezTo>
                  <a:cubicBezTo>
                    <a:pt x="152" y="721"/>
                    <a:pt x="194" y="718"/>
                    <a:pt x="241" y="704"/>
                  </a:cubicBezTo>
                  <a:cubicBezTo>
                    <a:pt x="305" y="687"/>
                    <a:pt x="370" y="656"/>
                    <a:pt x="423" y="612"/>
                  </a:cubicBezTo>
                  <a:cubicBezTo>
                    <a:pt x="445" y="593"/>
                    <a:pt x="468" y="570"/>
                    <a:pt x="488" y="548"/>
                  </a:cubicBezTo>
                  <a:cubicBezTo>
                    <a:pt x="504" y="527"/>
                    <a:pt x="515" y="499"/>
                    <a:pt x="531" y="475"/>
                  </a:cubicBezTo>
                  <a:cubicBezTo>
                    <a:pt x="542" y="455"/>
                    <a:pt x="552" y="434"/>
                    <a:pt x="566" y="415"/>
                  </a:cubicBezTo>
                  <a:cubicBezTo>
                    <a:pt x="581" y="391"/>
                    <a:pt x="600" y="377"/>
                    <a:pt x="621" y="359"/>
                  </a:cubicBezTo>
                  <a:cubicBezTo>
                    <a:pt x="639" y="341"/>
                    <a:pt x="663" y="325"/>
                    <a:pt x="684" y="312"/>
                  </a:cubicBezTo>
                  <a:cubicBezTo>
                    <a:pt x="685" y="337"/>
                    <a:pt x="672" y="363"/>
                    <a:pt x="657" y="386"/>
                  </a:cubicBezTo>
                  <a:cubicBezTo>
                    <a:pt x="624" y="433"/>
                    <a:pt x="585" y="469"/>
                    <a:pt x="563" y="523"/>
                  </a:cubicBezTo>
                  <a:cubicBezTo>
                    <a:pt x="542" y="575"/>
                    <a:pt x="544" y="631"/>
                    <a:pt x="564" y="682"/>
                  </a:cubicBezTo>
                  <a:cubicBezTo>
                    <a:pt x="574" y="705"/>
                    <a:pt x="603" y="734"/>
                    <a:pt x="607" y="760"/>
                  </a:cubicBezTo>
                  <a:cubicBezTo>
                    <a:pt x="607" y="785"/>
                    <a:pt x="605" y="811"/>
                    <a:pt x="611" y="835"/>
                  </a:cubicBezTo>
                  <a:cubicBezTo>
                    <a:pt x="619" y="863"/>
                    <a:pt x="638" y="884"/>
                    <a:pt x="640" y="913"/>
                  </a:cubicBezTo>
                  <a:cubicBezTo>
                    <a:pt x="641" y="938"/>
                    <a:pt x="629" y="960"/>
                    <a:pt x="620" y="984"/>
                  </a:cubicBezTo>
                  <a:cubicBezTo>
                    <a:pt x="623" y="969"/>
                    <a:pt x="635" y="960"/>
                    <a:pt x="642" y="949"/>
                  </a:cubicBezTo>
                  <a:cubicBezTo>
                    <a:pt x="652" y="931"/>
                    <a:pt x="656" y="914"/>
                    <a:pt x="664" y="895"/>
                  </a:cubicBezTo>
                  <a:cubicBezTo>
                    <a:pt x="678" y="868"/>
                    <a:pt x="696" y="842"/>
                    <a:pt x="706" y="817"/>
                  </a:cubicBezTo>
                  <a:cubicBezTo>
                    <a:pt x="718" y="788"/>
                    <a:pt x="735" y="765"/>
                    <a:pt x="746" y="740"/>
                  </a:cubicBezTo>
                  <a:cubicBezTo>
                    <a:pt x="756" y="714"/>
                    <a:pt x="762" y="686"/>
                    <a:pt x="773" y="660"/>
                  </a:cubicBezTo>
                  <a:cubicBezTo>
                    <a:pt x="783" y="634"/>
                    <a:pt x="792" y="605"/>
                    <a:pt x="795" y="579"/>
                  </a:cubicBezTo>
                  <a:cubicBezTo>
                    <a:pt x="798" y="550"/>
                    <a:pt x="788" y="522"/>
                    <a:pt x="777" y="495"/>
                  </a:cubicBezTo>
                  <a:cubicBezTo>
                    <a:pt x="769" y="467"/>
                    <a:pt x="758" y="439"/>
                    <a:pt x="745" y="411"/>
                  </a:cubicBezTo>
                  <a:cubicBezTo>
                    <a:pt x="731" y="384"/>
                    <a:pt x="716" y="361"/>
                    <a:pt x="712" y="330"/>
                  </a:cubicBezTo>
                  <a:cubicBezTo>
                    <a:pt x="708" y="293"/>
                    <a:pt x="722" y="267"/>
                    <a:pt x="735" y="234"/>
                  </a:cubicBezTo>
                  <a:cubicBezTo>
                    <a:pt x="746" y="206"/>
                    <a:pt x="752" y="182"/>
                    <a:pt x="764" y="154"/>
                  </a:cubicBezTo>
                  <a:cubicBezTo>
                    <a:pt x="758" y="146"/>
                    <a:pt x="765" y="152"/>
                    <a:pt x="764" y="154"/>
                  </a:cubicBezTo>
                  <a:cubicBezTo>
                    <a:pt x="770" y="178"/>
                    <a:pt x="766" y="198"/>
                    <a:pt x="756" y="222"/>
                  </a:cubicBezTo>
                  <a:cubicBezTo>
                    <a:pt x="735" y="274"/>
                    <a:pt x="727" y="328"/>
                    <a:pt x="748" y="383"/>
                  </a:cubicBezTo>
                  <a:cubicBezTo>
                    <a:pt x="766" y="439"/>
                    <a:pt x="813" y="480"/>
                    <a:pt x="862" y="508"/>
                  </a:cubicBezTo>
                  <a:cubicBezTo>
                    <a:pt x="886" y="521"/>
                    <a:pt x="910" y="530"/>
                    <a:pt x="932" y="542"/>
                  </a:cubicBezTo>
                  <a:cubicBezTo>
                    <a:pt x="950" y="552"/>
                    <a:pt x="981" y="570"/>
                    <a:pt x="992" y="591"/>
                  </a:cubicBezTo>
                  <a:cubicBezTo>
                    <a:pt x="992" y="558"/>
                    <a:pt x="981" y="531"/>
                    <a:pt x="975" y="499"/>
                  </a:cubicBezTo>
                  <a:cubicBezTo>
                    <a:pt x="969" y="472"/>
                    <a:pt x="971" y="446"/>
                    <a:pt x="972" y="418"/>
                  </a:cubicBezTo>
                  <a:cubicBezTo>
                    <a:pt x="968" y="354"/>
                    <a:pt x="929" y="295"/>
                    <a:pt x="891" y="246"/>
                  </a:cubicBezTo>
                  <a:cubicBezTo>
                    <a:pt x="858" y="206"/>
                    <a:pt x="799" y="190"/>
                    <a:pt x="782" y="137"/>
                  </a:cubicBezTo>
                  <a:cubicBezTo>
                    <a:pt x="769" y="101"/>
                    <a:pt x="804" y="50"/>
                    <a:pt x="818" y="15"/>
                  </a:cubicBezTo>
                </a:path>
              </a:pathLst>
            </a:custGeom>
            <a:solidFill>
              <a:srgbClr val="EDCC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33" name="Freeform 6"/>
            <p:cNvSpPr>
              <a:spLocks/>
            </p:cNvSpPr>
            <p:nvPr userDrawn="1"/>
          </p:nvSpPr>
          <p:spPr bwMode="auto">
            <a:xfrm>
              <a:off x="6723991" y="-1318344"/>
              <a:ext cx="833083" cy="1739097"/>
            </a:xfrm>
            <a:custGeom>
              <a:avLst/>
              <a:gdLst>
                <a:gd name="T0" fmla="*/ 6 w 553"/>
                <a:gd name="T1" fmla="*/ 16 h 1152"/>
                <a:gd name="T2" fmla="*/ 18 w 553"/>
                <a:gd name="T3" fmla="*/ 27 h 1152"/>
                <a:gd name="T4" fmla="*/ 59 w 553"/>
                <a:gd name="T5" fmla="*/ 57 h 1152"/>
                <a:gd name="T6" fmla="*/ 111 w 553"/>
                <a:gd name="T7" fmla="*/ 126 h 1152"/>
                <a:gd name="T8" fmla="*/ 158 w 553"/>
                <a:gd name="T9" fmla="*/ 208 h 1152"/>
                <a:gd name="T10" fmla="*/ 195 w 553"/>
                <a:gd name="T11" fmla="*/ 287 h 1152"/>
                <a:gd name="T12" fmla="*/ 195 w 553"/>
                <a:gd name="T13" fmla="*/ 356 h 1152"/>
                <a:gd name="T14" fmla="*/ 60 w 553"/>
                <a:gd name="T15" fmla="*/ 492 h 1152"/>
                <a:gd name="T16" fmla="*/ 33 w 553"/>
                <a:gd name="T17" fmla="*/ 681 h 1152"/>
                <a:gd name="T18" fmla="*/ 93 w 553"/>
                <a:gd name="T19" fmla="*/ 772 h 1152"/>
                <a:gd name="T20" fmla="*/ 115 w 553"/>
                <a:gd name="T21" fmla="*/ 869 h 1152"/>
                <a:gd name="T22" fmla="*/ 191 w 553"/>
                <a:gd name="T23" fmla="*/ 687 h 1152"/>
                <a:gd name="T24" fmla="*/ 221 w 553"/>
                <a:gd name="T25" fmla="*/ 544 h 1152"/>
                <a:gd name="T26" fmla="*/ 221 w 553"/>
                <a:gd name="T27" fmla="*/ 389 h 1152"/>
                <a:gd name="T28" fmla="*/ 246 w 553"/>
                <a:gd name="T29" fmla="*/ 368 h 1152"/>
                <a:gd name="T30" fmla="*/ 263 w 553"/>
                <a:gd name="T31" fmla="*/ 455 h 1152"/>
                <a:gd name="T32" fmla="*/ 186 w 553"/>
                <a:gd name="T33" fmla="*/ 748 h 1152"/>
                <a:gd name="T34" fmla="*/ 258 w 553"/>
                <a:gd name="T35" fmla="*/ 974 h 1152"/>
                <a:gd name="T36" fmla="*/ 341 w 553"/>
                <a:gd name="T37" fmla="*/ 1055 h 1152"/>
                <a:gd name="T38" fmla="*/ 396 w 553"/>
                <a:gd name="T39" fmla="*/ 1152 h 1152"/>
                <a:gd name="T40" fmla="*/ 372 w 553"/>
                <a:gd name="T41" fmla="*/ 1062 h 1152"/>
                <a:gd name="T42" fmla="*/ 372 w 553"/>
                <a:gd name="T43" fmla="*/ 979 h 1152"/>
                <a:gd name="T44" fmla="*/ 399 w 553"/>
                <a:gd name="T45" fmla="*/ 804 h 1152"/>
                <a:gd name="T46" fmla="*/ 343 w 553"/>
                <a:gd name="T47" fmla="*/ 621 h 1152"/>
                <a:gd name="T48" fmla="*/ 303 w 553"/>
                <a:gd name="T49" fmla="*/ 533 h 1152"/>
                <a:gd name="T50" fmla="*/ 278 w 553"/>
                <a:gd name="T51" fmla="*/ 453 h 1152"/>
                <a:gd name="T52" fmla="*/ 277 w 553"/>
                <a:gd name="T53" fmla="*/ 428 h 1152"/>
                <a:gd name="T54" fmla="*/ 327 w 553"/>
                <a:gd name="T55" fmla="*/ 509 h 1152"/>
                <a:gd name="T56" fmla="*/ 390 w 553"/>
                <a:gd name="T57" fmla="*/ 551 h 1152"/>
                <a:gd name="T58" fmla="*/ 476 w 553"/>
                <a:gd name="T59" fmla="*/ 592 h 1152"/>
                <a:gd name="T60" fmla="*/ 553 w 553"/>
                <a:gd name="T61" fmla="*/ 656 h 1152"/>
                <a:gd name="T62" fmla="*/ 417 w 553"/>
                <a:gd name="T63" fmla="*/ 438 h 1152"/>
                <a:gd name="T64" fmla="*/ 341 w 553"/>
                <a:gd name="T65" fmla="*/ 357 h 1152"/>
                <a:gd name="T66" fmla="*/ 293 w 553"/>
                <a:gd name="T67" fmla="*/ 346 h 1152"/>
                <a:gd name="T68" fmla="*/ 272 w 553"/>
                <a:gd name="T69" fmla="*/ 365 h 1152"/>
                <a:gd name="T70" fmla="*/ 277 w 553"/>
                <a:gd name="T71" fmla="*/ 386 h 1152"/>
                <a:gd name="T72" fmla="*/ 247 w 553"/>
                <a:gd name="T73" fmla="*/ 338 h 1152"/>
                <a:gd name="T74" fmla="*/ 218 w 553"/>
                <a:gd name="T75" fmla="*/ 279 h 1152"/>
                <a:gd name="T76" fmla="*/ 159 w 553"/>
                <a:gd name="T77" fmla="*/ 164 h 1152"/>
                <a:gd name="T78" fmla="*/ 92 w 553"/>
                <a:gd name="T79" fmla="*/ 65 h 1152"/>
                <a:gd name="T80" fmla="*/ 21 w 553"/>
                <a:gd name="T81"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3" h="1152">
                  <a:moveTo>
                    <a:pt x="6" y="16"/>
                  </a:moveTo>
                  <a:cubicBezTo>
                    <a:pt x="0" y="11"/>
                    <a:pt x="19" y="25"/>
                    <a:pt x="18" y="27"/>
                  </a:cubicBezTo>
                  <a:cubicBezTo>
                    <a:pt x="33" y="38"/>
                    <a:pt x="46" y="47"/>
                    <a:pt x="59" y="57"/>
                  </a:cubicBezTo>
                  <a:cubicBezTo>
                    <a:pt x="80" y="74"/>
                    <a:pt x="98" y="104"/>
                    <a:pt x="111" y="126"/>
                  </a:cubicBezTo>
                  <a:cubicBezTo>
                    <a:pt x="128" y="152"/>
                    <a:pt x="145" y="178"/>
                    <a:pt x="158" y="208"/>
                  </a:cubicBezTo>
                  <a:cubicBezTo>
                    <a:pt x="170" y="233"/>
                    <a:pt x="181" y="262"/>
                    <a:pt x="195" y="287"/>
                  </a:cubicBezTo>
                  <a:cubicBezTo>
                    <a:pt x="207" y="314"/>
                    <a:pt x="219" y="332"/>
                    <a:pt x="195" y="356"/>
                  </a:cubicBezTo>
                  <a:cubicBezTo>
                    <a:pt x="151" y="404"/>
                    <a:pt x="92" y="433"/>
                    <a:pt x="60" y="492"/>
                  </a:cubicBezTo>
                  <a:cubicBezTo>
                    <a:pt x="26" y="556"/>
                    <a:pt x="2" y="613"/>
                    <a:pt x="33" y="681"/>
                  </a:cubicBezTo>
                  <a:cubicBezTo>
                    <a:pt x="50" y="715"/>
                    <a:pt x="76" y="740"/>
                    <a:pt x="93" y="772"/>
                  </a:cubicBezTo>
                  <a:cubicBezTo>
                    <a:pt x="112" y="801"/>
                    <a:pt x="117" y="837"/>
                    <a:pt x="115" y="869"/>
                  </a:cubicBezTo>
                  <a:cubicBezTo>
                    <a:pt x="141" y="810"/>
                    <a:pt x="161" y="747"/>
                    <a:pt x="191" y="687"/>
                  </a:cubicBezTo>
                  <a:cubicBezTo>
                    <a:pt x="212" y="643"/>
                    <a:pt x="218" y="593"/>
                    <a:pt x="221" y="544"/>
                  </a:cubicBezTo>
                  <a:cubicBezTo>
                    <a:pt x="223" y="492"/>
                    <a:pt x="219" y="441"/>
                    <a:pt x="221" y="389"/>
                  </a:cubicBezTo>
                  <a:cubicBezTo>
                    <a:pt x="220" y="363"/>
                    <a:pt x="228" y="336"/>
                    <a:pt x="246" y="368"/>
                  </a:cubicBezTo>
                  <a:cubicBezTo>
                    <a:pt x="258" y="393"/>
                    <a:pt x="261" y="427"/>
                    <a:pt x="263" y="455"/>
                  </a:cubicBezTo>
                  <a:cubicBezTo>
                    <a:pt x="265" y="559"/>
                    <a:pt x="182" y="647"/>
                    <a:pt x="186" y="748"/>
                  </a:cubicBezTo>
                  <a:cubicBezTo>
                    <a:pt x="189" y="830"/>
                    <a:pt x="189" y="918"/>
                    <a:pt x="258" y="974"/>
                  </a:cubicBezTo>
                  <a:cubicBezTo>
                    <a:pt x="289" y="998"/>
                    <a:pt x="314" y="1027"/>
                    <a:pt x="341" y="1055"/>
                  </a:cubicBezTo>
                  <a:cubicBezTo>
                    <a:pt x="362" y="1080"/>
                    <a:pt x="391" y="1117"/>
                    <a:pt x="396" y="1152"/>
                  </a:cubicBezTo>
                  <a:cubicBezTo>
                    <a:pt x="391" y="1122"/>
                    <a:pt x="375" y="1094"/>
                    <a:pt x="372" y="1062"/>
                  </a:cubicBezTo>
                  <a:cubicBezTo>
                    <a:pt x="369" y="1033"/>
                    <a:pt x="366" y="1007"/>
                    <a:pt x="372" y="979"/>
                  </a:cubicBezTo>
                  <a:cubicBezTo>
                    <a:pt x="380" y="918"/>
                    <a:pt x="397" y="862"/>
                    <a:pt x="399" y="804"/>
                  </a:cubicBezTo>
                  <a:cubicBezTo>
                    <a:pt x="401" y="744"/>
                    <a:pt x="368" y="675"/>
                    <a:pt x="343" y="621"/>
                  </a:cubicBezTo>
                  <a:cubicBezTo>
                    <a:pt x="329" y="593"/>
                    <a:pt x="313" y="564"/>
                    <a:pt x="303" y="533"/>
                  </a:cubicBezTo>
                  <a:cubicBezTo>
                    <a:pt x="295" y="507"/>
                    <a:pt x="280" y="482"/>
                    <a:pt x="278" y="453"/>
                  </a:cubicBezTo>
                  <a:cubicBezTo>
                    <a:pt x="278" y="445"/>
                    <a:pt x="276" y="436"/>
                    <a:pt x="277" y="428"/>
                  </a:cubicBezTo>
                  <a:cubicBezTo>
                    <a:pt x="298" y="450"/>
                    <a:pt x="307" y="484"/>
                    <a:pt x="327" y="509"/>
                  </a:cubicBezTo>
                  <a:cubicBezTo>
                    <a:pt x="344" y="527"/>
                    <a:pt x="366" y="542"/>
                    <a:pt x="390" y="551"/>
                  </a:cubicBezTo>
                  <a:cubicBezTo>
                    <a:pt x="421" y="564"/>
                    <a:pt x="452" y="571"/>
                    <a:pt x="476" y="592"/>
                  </a:cubicBezTo>
                  <a:cubicBezTo>
                    <a:pt x="504" y="611"/>
                    <a:pt x="535" y="624"/>
                    <a:pt x="553" y="656"/>
                  </a:cubicBezTo>
                  <a:cubicBezTo>
                    <a:pt x="504" y="584"/>
                    <a:pt x="464" y="506"/>
                    <a:pt x="417" y="438"/>
                  </a:cubicBezTo>
                  <a:cubicBezTo>
                    <a:pt x="394" y="406"/>
                    <a:pt x="371" y="380"/>
                    <a:pt x="341" y="357"/>
                  </a:cubicBezTo>
                  <a:cubicBezTo>
                    <a:pt x="324" y="345"/>
                    <a:pt x="311" y="337"/>
                    <a:pt x="293" y="346"/>
                  </a:cubicBezTo>
                  <a:cubicBezTo>
                    <a:pt x="287" y="349"/>
                    <a:pt x="273" y="354"/>
                    <a:pt x="272" y="365"/>
                  </a:cubicBezTo>
                  <a:cubicBezTo>
                    <a:pt x="271" y="373"/>
                    <a:pt x="281" y="377"/>
                    <a:pt x="277" y="386"/>
                  </a:cubicBezTo>
                  <a:cubicBezTo>
                    <a:pt x="264" y="378"/>
                    <a:pt x="252" y="352"/>
                    <a:pt x="247" y="338"/>
                  </a:cubicBezTo>
                  <a:cubicBezTo>
                    <a:pt x="238" y="318"/>
                    <a:pt x="229" y="300"/>
                    <a:pt x="218" y="279"/>
                  </a:cubicBezTo>
                  <a:cubicBezTo>
                    <a:pt x="200" y="242"/>
                    <a:pt x="176" y="204"/>
                    <a:pt x="159" y="164"/>
                  </a:cubicBezTo>
                  <a:cubicBezTo>
                    <a:pt x="144" y="128"/>
                    <a:pt x="115" y="96"/>
                    <a:pt x="92" y="65"/>
                  </a:cubicBezTo>
                  <a:cubicBezTo>
                    <a:pt x="70" y="37"/>
                    <a:pt x="45" y="24"/>
                    <a:pt x="21" y="0"/>
                  </a:cubicBezTo>
                </a:path>
              </a:pathLst>
            </a:custGeom>
            <a:solidFill>
              <a:srgbClr val="EDCC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35" name="Freeform 8"/>
            <p:cNvSpPr>
              <a:spLocks/>
            </p:cNvSpPr>
            <p:nvPr userDrawn="1"/>
          </p:nvSpPr>
          <p:spPr bwMode="auto">
            <a:xfrm>
              <a:off x="6709561" y="247330"/>
              <a:ext cx="90764" cy="959502"/>
            </a:xfrm>
            <a:custGeom>
              <a:avLst/>
              <a:gdLst>
                <a:gd name="T0" fmla="*/ 52 w 60"/>
                <a:gd name="T1" fmla="*/ 0 h 636"/>
                <a:gd name="T2" fmla="*/ 54 w 60"/>
                <a:gd name="T3" fmla="*/ 32 h 636"/>
                <a:gd name="T4" fmla="*/ 57 w 60"/>
                <a:gd name="T5" fmla="*/ 78 h 636"/>
                <a:gd name="T6" fmla="*/ 58 w 60"/>
                <a:gd name="T7" fmla="*/ 163 h 636"/>
                <a:gd name="T8" fmla="*/ 40 w 60"/>
                <a:gd name="T9" fmla="*/ 339 h 636"/>
                <a:gd name="T10" fmla="*/ 33 w 60"/>
                <a:gd name="T11" fmla="*/ 414 h 636"/>
                <a:gd name="T12" fmla="*/ 35 w 60"/>
                <a:gd name="T13" fmla="*/ 492 h 636"/>
                <a:gd name="T14" fmla="*/ 0 w 60"/>
                <a:gd name="T15" fmla="*/ 636 h 636"/>
                <a:gd name="T16" fmla="*/ 1 w 60"/>
                <a:gd name="T17" fmla="*/ 636 h 636"/>
                <a:gd name="T18" fmla="*/ 36 w 60"/>
                <a:gd name="T19" fmla="*/ 506 h 636"/>
                <a:gd name="T20" fmla="*/ 33 w 60"/>
                <a:gd name="T21" fmla="*/ 421 h 636"/>
                <a:gd name="T22" fmla="*/ 43 w 60"/>
                <a:gd name="T23" fmla="*/ 324 h 636"/>
                <a:gd name="T24" fmla="*/ 59 w 60"/>
                <a:gd name="T25" fmla="*/ 148 h 636"/>
                <a:gd name="T26" fmla="*/ 57 w 60"/>
                <a:gd name="T27" fmla="*/ 55 h 636"/>
                <a:gd name="T28" fmla="*/ 56 w 60"/>
                <a:gd name="T29" fmla="*/ 18 h 636"/>
                <a:gd name="T30" fmla="*/ 52 w 60"/>
                <a:gd name="T31" fmla="*/ 0 h 636"/>
                <a:gd name="T32" fmla="*/ 52 w 60"/>
                <a:gd name="T33"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636">
                  <a:moveTo>
                    <a:pt x="52" y="0"/>
                  </a:moveTo>
                  <a:cubicBezTo>
                    <a:pt x="57" y="10"/>
                    <a:pt x="56" y="21"/>
                    <a:pt x="54" y="32"/>
                  </a:cubicBezTo>
                  <a:cubicBezTo>
                    <a:pt x="52" y="46"/>
                    <a:pt x="57" y="64"/>
                    <a:pt x="57" y="78"/>
                  </a:cubicBezTo>
                  <a:cubicBezTo>
                    <a:pt x="57" y="106"/>
                    <a:pt x="59" y="135"/>
                    <a:pt x="58" y="163"/>
                  </a:cubicBezTo>
                  <a:cubicBezTo>
                    <a:pt x="57" y="222"/>
                    <a:pt x="49" y="281"/>
                    <a:pt x="40" y="339"/>
                  </a:cubicBezTo>
                  <a:cubicBezTo>
                    <a:pt x="36" y="364"/>
                    <a:pt x="34" y="388"/>
                    <a:pt x="33" y="414"/>
                  </a:cubicBezTo>
                  <a:cubicBezTo>
                    <a:pt x="32" y="440"/>
                    <a:pt x="35" y="466"/>
                    <a:pt x="35" y="492"/>
                  </a:cubicBezTo>
                  <a:cubicBezTo>
                    <a:pt x="36" y="543"/>
                    <a:pt x="18" y="590"/>
                    <a:pt x="0" y="636"/>
                  </a:cubicBezTo>
                  <a:cubicBezTo>
                    <a:pt x="0" y="636"/>
                    <a:pt x="1" y="636"/>
                    <a:pt x="1" y="636"/>
                  </a:cubicBezTo>
                  <a:cubicBezTo>
                    <a:pt x="18" y="594"/>
                    <a:pt x="33" y="552"/>
                    <a:pt x="36" y="506"/>
                  </a:cubicBezTo>
                  <a:cubicBezTo>
                    <a:pt x="38" y="478"/>
                    <a:pt x="33" y="449"/>
                    <a:pt x="33" y="421"/>
                  </a:cubicBezTo>
                  <a:cubicBezTo>
                    <a:pt x="34" y="388"/>
                    <a:pt x="38" y="356"/>
                    <a:pt x="43" y="324"/>
                  </a:cubicBezTo>
                  <a:cubicBezTo>
                    <a:pt x="52" y="266"/>
                    <a:pt x="59" y="206"/>
                    <a:pt x="59" y="148"/>
                  </a:cubicBezTo>
                  <a:cubicBezTo>
                    <a:pt x="60" y="117"/>
                    <a:pt x="59" y="85"/>
                    <a:pt x="57" y="55"/>
                  </a:cubicBezTo>
                  <a:cubicBezTo>
                    <a:pt x="56" y="42"/>
                    <a:pt x="56" y="30"/>
                    <a:pt x="56" y="18"/>
                  </a:cubicBezTo>
                  <a:cubicBezTo>
                    <a:pt x="56" y="11"/>
                    <a:pt x="55" y="5"/>
                    <a:pt x="52" y="0"/>
                  </a:cubicBezTo>
                  <a:cubicBezTo>
                    <a:pt x="52" y="0"/>
                    <a:pt x="52" y="0"/>
                    <a:pt x="52" y="0"/>
                  </a:cubicBezTo>
                  <a:close/>
                </a:path>
              </a:pathLst>
            </a:custGeom>
            <a:solidFill>
              <a:srgbClr val="7B6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36" name="Freeform 9"/>
            <p:cNvSpPr>
              <a:spLocks/>
            </p:cNvSpPr>
            <p:nvPr userDrawn="1"/>
          </p:nvSpPr>
          <p:spPr bwMode="auto">
            <a:xfrm>
              <a:off x="6908917" y="-19289"/>
              <a:ext cx="343606" cy="659658"/>
            </a:xfrm>
            <a:custGeom>
              <a:avLst/>
              <a:gdLst>
                <a:gd name="T0" fmla="*/ 0 w 228"/>
                <a:gd name="T1" fmla="*/ 1 h 437"/>
                <a:gd name="T2" fmla="*/ 42 w 228"/>
                <a:gd name="T3" fmla="*/ 120 h 437"/>
                <a:gd name="T4" fmla="*/ 101 w 228"/>
                <a:gd name="T5" fmla="*/ 214 h 437"/>
                <a:gd name="T6" fmla="*/ 171 w 228"/>
                <a:gd name="T7" fmla="*/ 316 h 437"/>
                <a:gd name="T8" fmla="*/ 198 w 228"/>
                <a:gd name="T9" fmla="*/ 373 h 437"/>
                <a:gd name="T10" fmla="*/ 227 w 228"/>
                <a:gd name="T11" fmla="*/ 436 h 437"/>
                <a:gd name="T12" fmla="*/ 228 w 228"/>
                <a:gd name="T13" fmla="*/ 436 h 437"/>
                <a:gd name="T14" fmla="*/ 213 w 228"/>
                <a:gd name="T15" fmla="*/ 401 h 437"/>
                <a:gd name="T16" fmla="*/ 184 w 228"/>
                <a:gd name="T17" fmla="*/ 341 h 437"/>
                <a:gd name="T18" fmla="*/ 114 w 228"/>
                <a:gd name="T19" fmla="*/ 230 h 437"/>
                <a:gd name="T20" fmla="*/ 43 w 228"/>
                <a:gd name="T21" fmla="*/ 120 h 437"/>
                <a:gd name="T22" fmla="*/ 1 w 228"/>
                <a:gd name="T23" fmla="*/ 0 h 437"/>
                <a:gd name="T24" fmla="*/ 0 w 228"/>
                <a:gd name="T25" fmla="*/ 1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437">
                  <a:moveTo>
                    <a:pt x="0" y="1"/>
                  </a:moveTo>
                  <a:cubicBezTo>
                    <a:pt x="21" y="37"/>
                    <a:pt x="27" y="81"/>
                    <a:pt x="42" y="120"/>
                  </a:cubicBezTo>
                  <a:cubicBezTo>
                    <a:pt x="56" y="156"/>
                    <a:pt x="80" y="182"/>
                    <a:pt x="101" y="214"/>
                  </a:cubicBezTo>
                  <a:cubicBezTo>
                    <a:pt x="124" y="248"/>
                    <a:pt x="151" y="279"/>
                    <a:pt x="171" y="316"/>
                  </a:cubicBezTo>
                  <a:cubicBezTo>
                    <a:pt x="182" y="334"/>
                    <a:pt x="189" y="354"/>
                    <a:pt x="198" y="373"/>
                  </a:cubicBezTo>
                  <a:cubicBezTo>
                    <a:pt x="207" y="393"/>
                    <a:pt x="226" y="414"/>
                    <a:pt x="227" y="436"/>
                  </a:cubicBezTo>
                  <a:cubicBezTo>
                    <a:pt x="227" y="437"/>
                    <a:pt x="228" y="437"/>
                    <a:pt x="228" y="436"/>
                  </a:cubicBezTo>
                  <a:cubicBezTo>
                    <a:pt x="228" y="423"/>
                    <a:pt x="221" y="412"/>
                    <a:pt x="213" y="401"/>
                  </a:cubicBezTo>
                  <a:cubicBezTo>
                    <a:pt x="201" y="382"/>
                    <a:pt x="193" y="361"/>
                    <a:pt x="184" y="341"/>
                  </a:cubicBezTo>
                  <a:cubicBezTo>
                    <a:pt x="167" y="300"/>
                    <a:pt x="140" y="266"/>
                    <a:pt x="114" y="230"/>
                  </a:cubicBezTo>
                  <a:cubicBezTo>
                    <a:pt x="88" y="195"/>
                    <a:pt x="60" y="161"/>
                    <a:pt x="43" y="120"/>
                  </a:cubicBezTo>
                  <a:cubicBezTo>
                    <a:pt x="27" y="81"/>
                    <a:pt x="22" y="37"/>
                    <a:pt x="1" y="0"/>
                  </a:cubicBezTo>
                  <a:cubicBezTo>
                    <a:pt x="1" y="0"/>
                    <a:pt x="0" y="0"/>
                    <a:pt x="0" y="1"/>
                  </a:cubicBezTo>
                  <a:close/>
                </a:path>
              </a:pathLst>
            </a:custGeom>
            <a:solidFill>
              <a:srgbClr val="7B6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37" name="Freeform 10"/>
            <p:cNvSpPr>
              <a:spLocks/>
            </p:cNvSpPr>
            <p:nvPr userDrawn="1"/>
          </p:nvSpPr>
          <p:spPr bwMode="auto">
            <a:xfrm>
              <a:off x="6877966" y="-802936"/>
              <a:ext cx="178286" cy="773112"/>
            </a:xfrm>
            <a:custGeom>
              <a:avLst/>
              <a:gdLst>
                <a:gd name="T0" fmla="*/ 119 w 119"/>
                <a:gd name="T1" fmla="*/ 0 h 512"/>
                <a:gd name="T2" fmla="*/ 101 w 119"/>
                <a:gd name="T3" fmla="*/ 37 h 512"/>
                <a:gd name="T4" fmla="*/ 73 w 119"/>
                <a:gd name="T5" fmla="*/ 108 h 512"/>
                <a:gd name="T6" fmla="*/ 17 w 119"/>
                <a:gd name="T7" fmla="*/ 230 h 512"/>
                <a:gd name="T8" fmla="*/ 9 w 119"/>
                <a:gd name="T9" fmla="*/ 367 h 512"/>
                <a:gd name="T10" fmla="*/ 15 w 119"/>
                <a:gd name="T11" fmla="*/ 441 h 512"/>
                <a:gd name="T12" fmla="*/ 10 w 119"/>
                <a:gd name="T13" fmla="*/ 511 h 512"/>
                <a:gd name="T14" fmla="*/ 11 w 119"/>
                <a:gd name="T15" fmla="*/ 511 h 512"/>
                <a:gd name="T16" fmla="*/ 15 w 119"/>
                <a:gd name="T17" fmla="*/ 463 h 512"/>
                <a:gd name="T18" fmla="*/ 11 w 119"/>
                <a:gd name="T19" fmla="*/ 389 h 512"/>
                <a:gd name="T20" fmla="*/ 13 w 119"/>
                <a:gd name="T21" fmla="*/ 243 h 512"/>
                <a:gd name="T22" fmla="*/ 71 w 119"/>
                <a:gd name="T23" fmla="*/ 115 h 512"/>
                <a:gd name="T24" fmla="*/ 92 w 119"/>
                <a:gd name="T25" fmla="*/ 63 h 512"/>
                <a:gd name="T26" fmla="*/ 119 w 119"/>
                <a:gd name="T27" fmla="*/ 0 h 512"/>
                <a:gd name="T28" fmla="*/ 119 w 119"/>
                <a:gd name="T2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512">
                  <a:moveTo>
                    <a:pt x="119" y="0"/>
                  </a:moveTo>
                  <a:cubicBezTo>
                    <a:pt x="109" y="10"/>
                    <a:pt x="106" y="24"/>
                    <a:pt x="101" y="37"/>
                  </a:cubicBezTo>
                  <a:cubicBezTo>
                    <a:pt x="92" y="61"/>
                    <a:pt x="83" y="85"/>
                    <a:pt x="73" y="108"/>
                  </a:cubicBezTo>
                  <a:cubicBezTo>
                    <a:pt x="56" y="149"/>
                    <a:pt x="32" y="188"/>
                    <a:pt x="17" y="230"/>
                  </a:cubicBezTo>
                  <a:cubicBezTo>
                    <a:pt x="0" y="275"/>
                    <a:pt x="4" y="321"/>
                    <a:pt x="9" y="367"/>
                  </a:cubicBezTo>
                  <a:cubicBezTo>
                    <a:pt x="11" y="392"/>
                    <a:pt x="14" y="416"/>
                    <a:pt x="15" y="441"/>
                  </a:cubicBezTo>
                  <a:cubicBezTo>
                    <a:pt x="16" y="462"/>
                    <a:pt x="17" y="491"/>
                    <a:pt x="10" y="511"/>
                  </a:cubicBezTo>
                  <a:cubicBezTo>
                    <a:pt x="10" y="512"/>
                    <a:pt x="11" y="512"/>
                    <a:pt x="11" y="511"/>
                  </a:cubicBezTo>
                  <a:cubicBezTo>
                    <a:pt x="16" y="496"/>
                    <a:pt x="14" y="480"/>
                    <a:pt x="15" y="463"/>
                  </a:cubicBezTo>
                  <a:cubicBezTo>
                    <a:pt x="16" y="438"/>
                    <a:pt x="14" y="414"/>
                    <a:pt x="11" y="389"/>
                  </a:cubicBezTo>
                  <a:cubicBezTo>
                    <a:pt x="5" y="341"/>
                    <a:pt x="0" y="291"/>
                    <a:pt x="13" y="243"/>
                  </a:cubicBezTo>
                  <a:cubicBezTo>
                    <a:pt x="26" y="198"/>
                    <a:pt x="52" y="157"/>
                    <a:pt x="71" y="115"/>
                  </a:cubicBezTo>
                  <a:cubicBezTo>
                    <a:pt x="79" y="98"/>
                    <a:pt x="85" y="80"/>
                    <a:pt x="92" y="63"/>
                  </a:cubicBezTo>
                  <a:cubicBezTo>
                    <a:pt x="99" y="43"/>
                    <a:pt x="105" y="16"/>
                    <a:pt x="119" y="0"/>
                  </a:cubicBezTo>
                  <a:cubicBezTo>
                    <a:pt x="119" y="0"/>
                    <a:pt x="119" y="0"/>
                    <a:pt x="119" y="0"/>
                  </a:cubicBezTo>
                  <a:close/>
                </a:path>
              </a:pathLst>
            </a:custGeom>
            <a:solidFill>
              <a:srgbClr val="7B6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38" name="Freeform 11"/>
            <p:cNvSpPr>
              <a:spLocks/>
            </p:cNvSpPr>
            <p:nvPr userDrawn="1"/>
          </p:nvSpPr>
          <p:spPr bwMode="auto">
            <a:xfrm>
              <a:off x="7119462" y="-639237"/>
              <a:ext cx="194493" cy="1008126"/>
            </a:xfrm>
            <a:custGeom>
              <a:avLst/>
              <a:gdLst>
                <a:gd name="T0" fmla="*/ 0 w 129"/>
                <a:gd name="T1" fmla="*/ 1 h 668"/>
                <a:gd name="T2" fmla="*/ 33 w 129"/>
                <a:gd name="T3" fmla="*/ 150 h 668"/>
                <a:gd name="T4" fmla="*/ 44 w 129"/>
                <a:gd name="T5" fmla="*/ 245 h 668"/>
                <a:gd name="T6" fmla="*/ 38 w 129"/>
                <a:gd name="T7" fmla="*/ 344 h 668"/>
                <a:gd name="T8" fmla="*/ 69 w 129"/>
                <a:gd name="T9" fmla="*/ 524 h 668"/>
                <a:gd name="T10" fmla="*/ 99 w 129"/>
                <a:gd name="T11" fmla="*/ 604 h 668"/>
                <a:gd name="T12" fmla="*/ 120 w 129"/>
                <a:gd name="T13" fmla="*/ 667 h 668"/>
                <a:gd name="T14" fmla="*/ 121 w 129"/>
                <a:gd name="T15" fmla="*/ 667 h 668"/>
                <a:gd name="T16" fmla="*/ 115 w 129"/>
                <a:gd name="T17" fmla="*/ 632 h 668"/>
                <a:gd name="T18" fmla="*/ 81 w 129"/>
                <a:gd name="T19" fmla="*/ 551 h 668"/>
                <a:gd name="T20" fmla="*/ 49 w 129"/>
                <a:gd name="T21" fmla="*/ 454 h 668"/>
                <a:gd name="T22" fmla="*/ 39 w 129"/>
                <a:gd name="T23" fmla="*/ 344 h 668"/>
                <a:gd name="T24" fmla="*/ 44 w 129"/>
                <a:gd name="T25" fmla="*/ 238 h 668"/>
                <a:gd name="T26" fmla="*/ 33 w 129"/>
                <a:gd name="T27" fmla="*/ 144 h 668"/>
                <a:gd name="T28" fmla="*/ 0 w 129"/>
                <a:gd name="T29" fmla="*/ 0 h 668"/>
                <a:gd name="T30" fmla="*/ 0 w 129"/>
                <a:gd name="T31" fmla="*/ 1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668">
                  <a:moveTo>
                    <a:pt x="0" y="1"/>
                  </a:moveTo>
                  <a:cubicBezTo>
                    <a:pt x="30" y="44"/>
                    <a:pt x="26" y="100"/>
                    <a:pt x="33" y="150"/>
                  </a:cubicBezTo>
                  <a:cubicBezTo>
                    <a:pt x="37" y="181"/>
                    <a:pt x="42" y="214"/>
                    <a:pt x="44" y="245"/>
                  </a:cubicBezTo>
                  <a:cubicBezTo>
                    <a:pt x="46" y="278"/>
                    <a:pt x="39" y="311"/>
                    <a:pt x="38" y="344"/>
                  </a:cubicBezTo>
                  <a:cubicBezTo>
                    <a:pt x="36" y="405"/>
                    <a:pt x="47" y="467"/>
                    <a:pt x="69" y="524"/>
                  </a:cubicBezTo>
                  <a:cubicBezTo>
                    <a:pt x="79" y="550"/>
                    <a:pt x="88" y="578"/>
                    <a:pt x="99" y="604"/>
                  </a:cubicBezTo>
                  <a:cubicBezTo>
                    <a:pt x="107" y="621"/>
                    <a:pt x="129" y="647"/>
                    <a:pt x="120" y="667"/>
                  </a:cubicBezTo>
                  <a:cubicBezTo>
                    <a:pt x="120" y="667"/>
                    <a:pt x="121" y="668"/>
                    <a:pt x="121" y="667"/>
                  </a:cubicBezTo>
                  <a:cubicBezTo>
                    <a:pt x="126" y="655"/>
                    <a:pt x="120" y="642"/>
                    <a:pt x="115" y="632"/>
                  </a:cubicBezTo>
                  <a:cubicBezTo>
                    <a:pt x="103" y="605"/>
                    <a:pt x="91" y="579"/>
                    <a:pt x="81" y="551"/>
                  </a:cubicBezTo>
                  <a:cubicBezTo>
                    <a:pt x="69" y="519"/>
                    <a:pt x="57" y="487"/>
                    <a:pt x="49" y="454"/>
                  </a:cubicBezTo>
                  <a:cubicBezTo>
                    <a:pt x="41" y="418"/>
                    <a:pt x="38" y="381"/>
                    <a:pt x="39" y="344"/>
                  </a:cubicBezTo>
                  <a:cubicBezTo>
                    <a:pt x="39" y="309"/>
                    <a:pt x="47" y="274"/>
                    <a:pt x="44" y="238"/>
                  </a:cubicBezTo>
                  <a:cubicBezTo>
                    <a:pt x="42" y="207"/>
                    <a:pt x="37" y="175"/>
                    <a:pt x="33" y="144"/>
                  </a:cubicBezTo>
                  <a:cubicBezTo>
                    <a:pt x="27" y="96"/>
                    <a:pt x="30" y="42"/>
                    <a:pt x="0" y="0"/>
                  </a:cubicBezTo>
                  <a:cubicBezTo>
                    <a:pt x="0" y="0"/>
                    <a:pt x="0" y="0"/>
                    <a:pt x="0" y="1"/>
                  </a:cubicBezTo>
                  <a:close/>
                </a:path>
              </a:pathLst>
            </a:custGeom>
            <a:solidFill>
              <a:srgbClr val="7B6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39" name="Freeform 12"/>
            <p:cNvSpPr>
              <a:spLocks/>
            </p:cNvSpPr>
            <p:nvPr userDrawn="1"/>
          </p:nvSpPr>
          <p:spPr bwMode="auto">
            <a:xfrm>
              <a:off x="7140533" y="-713793"/>
              <a:ext cx="307949" cy="209081"/>
            </a:xfrm>
            <a:custGeom>
              <a:avLst/>
              <a:gdLst>
                <a:gd name="T0" fmla="*/ 1 w 204"/>
                <a:gd name="T1" fmla="*/ 1 h 138"/>
                <a:gd name="T2" fmla="*/ 54 w 204"/>
                <a:gd name="T3" fmla="*/ 9 h 138"/>
                <a:gd name="T4" fmla="*/ 110 w 204"/>
                <a:gd name="T5" fmla="*/ 40 h 138"/>
                <a:gd name="T6" fmla="*/ 156 w 204"/>
                <a:gd name="T7" fmla="*/ 89 h 138"/>
                <a:gd name="T8" fmla="*/ 203 w 204"/>
                <a:gd name="T9" fmla="*/ 138 h 138"/>
                <a:gd name="T10" fmla="*/ 203 w 204"/>
                <a:gd name="T11" fmla="*/ 137 h 138"/>
                <a:gd name="T12" fmla="*/ 157 w 204"/>
                <a:gd name="T13" fmla="*/ 88 h 138"/>
                <a:gd name="T14" fmla="*/ 115 w 204"/>
                <a:gd name="T15" fmla="*/ 43 h 138"/>
                <a:gd name="T16" fmla="*/ 65 w 204"/>
                <a:gd name="T17" fmla="*/ 13 h 138"/>
                <a:gd name="T18" fmla="*/ 1 w 204"/>
                <a:gd name="T19" fmla="*/ 0 h 138"/>
                <a:gd name="T20" fmla="*/ 1 w 204"/>
                <a:gd name="T21" fmla="*/ 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38">
                  <a:moveTo>
                    <a:pt x="1" y="1"/>
                  </a:moveTo>
                  <a:cubicBezTo>
                    <a:pt x="18" y="6"/>
                    <a:pt x="37" y="4"/>
                    <a:pt x="54" y="9"/>
                  </a:cubicBezTo>
                  <a:cubicBezTo>
                    <a:pt x="74" y="15"/>
                    <a:pt x="92" y="29"/>
                    <a:pt x="110" y="40"/>
                  </a:cubicBezTo>
                  <a:cubicBezTo>
                    <a:pt x="129" y="52"/>
                    <a:pt x="142" y="72"/>
                    <a:pt x="156" y="89"/>
                  </a:cubicBezTo>
                  <a:cubicBezTo>
                    <a:pt x="170" y="106"/>
                    <a:pt x="188" y="121"/>
                    <a:pt x="203" y="138"/>
                  </a:cubicBezTo>
                  <a:cubicBezTo>
                    <a:pt x="203" y="138"/>
                    <a:pt x="204" y="137"/>
                    <a:pt x="203" y="137"/>
                  </a:cubicBezTo>
                  <a:cubicBezTo>
                    <a:pt x="189" y="119"/>
                    <a:pt x="171" y="106"/>
                    <a:pt x="157" y="88"/>
                  </a:cubicBezTo>
                  <a:cubicBezTo>
                    <a:pt x="144" y="73"/>
                    <a:pt x="132" y="54"/>
                    <a:pt x="115" y="43"/>
                  </a:cubicBezTo>
                  <a:cubicBezTo>
                    <a:pt x="100" y="32"/>
                    <a:pt x="83" y="20"/>
                    <a:pt x="65" y="13"/>
                  </a:cubicBezTo>
                  <a:cubicBezTo>
                    <a:pt x="44" y="4"/>
                    <a:pt x="23" y="7"/>
                    <a:pt x="1" y="0"/>
                  </a:cubicBezTo>
                  <a:cubicBezTo>
                    <a:pt x="0" y="0"/>
                    <a:pt x="0" y="1"/>
                    <a:pt x="1" y="1"/>
                  </a:cubicBezTo>
                  <a:close/>
                </a:path>
              </a:pathLst>
            </a:custGeom>
            <a:solidFill>
              <a:srgbClr val="7B6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40" name="Freeform 13"/>
            <p:cNvSpPr>
              <a:spLocks/>
            </p:cNvSpPr>
            <p:nvPr userDrawn="1"/>
          </p:nvSpPr>
          <p:spPr bwMode="auto">
            <a:xfrm>
              <a:off x="784137" y="-235663"/>
              <a:ext cx="1484637" cy="1363075"/>
            </a:xfrm>
            <a:custGeom>
              <a:avLst/>
              <a:gdLst>
                <a:gd name="T0" fmla="*/ 0 w 985"/>
                <a:gd name="T1" fmla="*/ 517 h 903"/>
                <a:gd name="T2" fmla="*/ 117 w 985"/>
                <a:gd name="T3" fmla="*/ 521 h 903"/>
                <a:gd name="T4" fmla="*/ 238 w 985"/>
                <a:gd name="T5" fmla="*/ 523 h 903"/>
                <a:gd name="T6" fmla="*/ 280 w 985"/>
                <a:gd name="T7" fmla="*/ 521 h 903"/>
                <a:gd name="T8" fmla="*/ 346 w 985"/>
                <a:gd name="T9" fmla="*/ 485 h 903"/>
                <a:gd name="T10" fmla="*/ 418 w 985"/>
                <a:gd name="T11" fmla="*/ 440 h 903"/>
                <a:gd name="T12" fmla="*/ 472 w 985"/>
                <a:gd name="T13" fmla="*/ 372 h 903"/>
                <a:gd name="T14" fmla="*/ 519 w 985"/>
                <a:gd name="T15" fmla="*/ 288 h 903"/>
                <a:gd name="T16" fmla="*/ 586 w 985"/>
                <a:gd name="T17" fmla="*/ 214 h 903"/>
                <a:gd name="T18" fmla="*/ 742 w 985"/>
                <a:gd name="T19" fmla="*/ 82 h 903"/>
                <a:gd name="T20" fmla="*/ 913 w 985"/>
                <a:gd name="T21" fmla="*/ 0 h 903"/>
                <a:gd name="T22" fmla="*/ 903 w 985"/>
                <a:gd name="T23" fmla="*/ 107 h 903"/>
                <a:gd name="T24" fmla="*/ 846 w 985"/>
                <a:gd name="T25" fmla="*/ 232 h 903"/>
                <a:gd name="T26" fmla="*/ 698 w 985"/>
                <a:gd name="T27" fmla="*/ 373 h 903"/>
                <a:gd name="T28" fmla="*/ 617 w 985"/>
                <a:gd name="T29" fmla="*/ 413 h 903"/>
                <a:gd name="T30" fmla="*/ 534 w 985"/>
                <a:gd name="T31" fmla="*/ 430 h 903"/>
                <a:gd name="T32" fmla="*/ 466 w 985"/>
                <a:gd name="T33" fmla="*/ 443 h 903"/>
                <a:gd name="T34" fmla="*/ 394 w 985"/>
                <a:gd name="T35" fmla="*/ 477 h 903"/>
                <a:gd name="T36" fmla="*/ 329 w 985"/>
                <a:gd name="T37" fmla="*/ 521 h 903"/>
                <a:gd name="T38" fmla="*/ 409 w 985"/>
                <a:gd name="T39" fmla="*/ 520 h 903"/>
                <a:gd name="T40" fmla="*/ 569 w 985"/>
                <a:gd name="T41" fmla="*/ 476 h 903"/>
                <a:gd name="T42" fmla="*/ 719 w 985"/>
                <a:gd name="T43" fmla="*/ 530 h 903"/>
                <a:gd name="T44" fmla="*/ 778 w 985"/>
                <a:gd name="T45" fmla="*/ 595 h 903"/>
                <a:gd name="T46" fmla="*/ 848 w 985"/>
                <a:gd name="T47" fmla="*/ 625 h 903"/>
                <a:gd name="T48" fmla="*/ 911 w 985"/>
                <a:gd name="T49" fmla="*/ 677 h 903"/>
                <a:gd name="T50" fmla="*/ 985 w 985"/>
                <a:gd name="T51" fmla="*/ 681 h 903"/>
                <a:gd name="T52" fmla="*/ 945 w 985"/>
                <a:gd name="T53" fmla="*/ 691 h 903"/>
                <a:gd name="T54" fmla="*/ 887 w 985"/>
                <a:gd name="T55" fmla="*/ 694 h 903"/>
                <a:gd name="T56" fmla="*/ 798 w 985"/>
                <a:gd name="T57" fmla="*/ 708 h 903"/>
                <a:gd name="T58" fmla="*/ 713 w 985"/>
                <a:gd name="T59" fmla="*/ 720 h 903"/>
                <a:gd name="T60" fmla="*/ 629 w 985"/>
                <a:gd name="T61" fmla="*/ 719 h 903"/>
                <a:gd name="T62" fmla="*/ 545 w 985"/>
                <a:gd name="T63" fmla="*/ 713 h 903"/>
                <a:gd name="T64" fmla="*/ 472 w 985"/>
                <a:gd name="T65" fmla="*/ 669 h 903"/>
                <a:gd name="T66" fmla="*/ 403 w 985"/>
                <a:gd name="T67" fmla="*/ 611 h 903"/>
                <a:gd name="T68" fmla="*/ 337 w 985"/>
                <a:gd name="T69" fmla="*/ 554 h 903"/>
                <a:gd name="T70" fmla="*/ 239 w 985"/>
                <a:gd name="T71" fmla="*/ 543 h 903"/>
                <a:gd name="T72" fmla="*/ 154 w 985"/>
                <a:gd name="T73" fmla="*/ 544 h 903"/>
                <a:gd name="T74" fmla="*/ 154 w 985"/>
                <a:gd name="T75" fmla="*/ 544 h 903"/>
                <a:gd name="T76" fmla="*/ 221 w 985"/>
                <a:gd name="T77" fmla="*/ 559 h 903"/>
                <a:gd name="T78" fmla="*/ 375 w 985"/>
                <a:gd name="T79" fmla="*/ 605 h 903"/>
                <a:gd name="T80" fmla="*/ 456 w 985"/>
                <a:gd name="T81" fmla="*/ 753 h 903"/>
                <a:gd name="T82" fmla="*/ 465 w 985"/>
                <a:gd name="T83" fmla="*/ 831 h 903"/>
                <a:gd name="T84" fmla="*/ 491 w 985"/>
                <a:gd name="T85" fmla="*/ 903 h 903"/>
                <a:gd name="T86" fmla="*/ 410 w 985"/>
                <a:gd name="T87" fmla="*/ 857 h 903"/>
                <a:gd name="T88" fmla="*/ 335 w 985"/>
                <a:gd name="T89" fmla="*/ 827 h 903"/>
                <a:gd name="T90" fmla="*/ 199 w 985"/>
                <a:gd name="T91" fmla="*/ 695 h 903"/>
                <a:gd name="T92" fmla="*/ 132 w 985"/>
                <a:gd name="T93" fmla="*/ 556 h 903"/>
                <a:gd name="T94" fmla="*/ 5 w 985"/>
                <a:gd name="T95" fmla="*/ 55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85" h="903">
                  <a:moveTo>
                    <a:pt x="0" y="517"/>
                  </a:moveTo>
                  <a:cubicBezTo>
                    <a:pt x="34" y="528"/>
                    <a:pt x="82" y="521"/>
                    <a:pt x="117" y="521"/>
                  </a:cubicBezTo>
                  <a:cubicBezTo>
                    <a:pt x="158" y="522"/>
                    <a:pt x="199" y="512"/>
                    <a:pt x="238" y="523"/>
                  </a:cubicBezTo>
                  <a:cubicBezTo>
                    <a:pt x="253" y="522"/>
                    <a:pt x="265" y="524"/>
                    <a:pt x="280" y="521"/>
                  </a:cubicBezTo>
                  <a:cubicBezTo>
                    <a:pt x="305" y="517"/>
                    <a:pt x="324" y="501"/>
                    <a:pt x="346" y="485"/>
                  </a:cubicBezTo>
                  <a:cubicBezTo>
                    <a:pt x="371" y="471"/>
                    <a:pt x="396" y="457"/>
                    <a:pt x="418" y="440"/>
                  </a:cubicBezTo>
                  <a:cubicBezTo>
                    <a:pt x="440" y="424"/>
                    <a:pt x="456" y="396"/>
                    <a:pt x="472" y="372"/>
                  </a:cubicBezTo>
                  <a:cubicBezTo>
                    <a:pt x="489" y="346"/>
                    <a:pt x="503" y="317"/>
                    <a:pt x="519" y="288"/>
                  </a:cubicBezTo>
                  <a:cubicBezTo>
                    <a:pt x="535" y="260"/>
                    <a:pt x="562" y="238"/>
                    <a:pt x="586" y="214"/>
                  </a:cubicBezTo>
                  <a:cubicBezTo>
                    <a:pt x="637" y="166"/>
                    <a:pt x="675" y="108"/>
                    <a:pt x="742" y="82"/>
                  </a:cubicBezTo>
                  <a:cubicBezTo>
                    <a:pt x="800" y="62"/>
                    <a:pt x="872" y="45"/>
                    <a:pt x="913" y="0"/>
                  </a:cubicBezTo>
                  <a:cubicBezTo>
                    <a:pt x="915" y="41"/>
                    <a:pt x="914" y="69"/>
                    <a:pt x="903" y="107"/>
                  </a:cubicBezTo>
                  <a:cubicBezTo>
                    <a:pt x="890" y="153"/>
                    <a:pt x="874" y="192"/>
                    <a:pt x="846" y="232"/>
                  </a:cubicBezTo>
                  <a:cubicBezTo>
                    <a:pt x="808" y="287"/>
                    <a:pt x="757" y="338"/>
                    <a:pt x="698" y="373"/>
                  </a:cubicBezTo>
                  <a:cubicBezTo>
                    <a:pt x="674" y="387"/>
                    <a:pt x="644" y="401"/>
                    <a:pt x="617" y="413"/>
                  </a:cubicBezTo>
                  <a:cubicBezTo>
                    <a:pt x="592" y="422"/>
                    <a:pt x="561" y="423"/>
                    <a:pt x="534" y="430"/>
                  </a:cubicBezTo>
                  <a:cubicBezTo>
                    <a:pt x="511" y="433"/>
                    <a:pt x="488" y="437"/>
                    <a:pt x="466" y="443"/>
                  </a:cubicBezTo>
                  <a:cubicBezTo>
                    <a:pt x="438" y="450"/>
                    <a:pt x="419" y="463"/>
                    <a:pt x="394" y="477"/>
                  </a:cubicBezTo>
                  <a:cubicBezTo>
                    <a:pt x="372" y="488"/>
                    <a:pt x="348" y="505"/>
                    <a:pt x="329" y="521"/>
                  </a:cubicBezTo>
                  <a:cubicBezTo>
                    <a:pt x="352" y="530"/>
                    <a:pt x="381" y="526"/>
                    <a:pt x="409" y="520"/>
                  </a:cubicBezTo>
                  <a:cubicBezTo>
                    <a:pt x="464" y="504"/>
                    <a:pt x="511" y="479"/>
                    <a:pt x="569" y="476"/>
                  </a:cubicBezTo>
                  <a:cubicBezTo>
                    <a:pt x="625" y="473"/>
                    <a:pt x="676" y="494"/>
                    <a:pt x="719" y="530"/>
                  </a:cubicBezTo>
                  <a:cubicBezTo>
                    <a:pt x="737" y="546"/>
                    <a:pt x="754" y="584"/>
                    <a:pt x="778" y="595"/>
                  </a:cubicBezTo>
                  <a:cubicBezTo>
                    <a:pt x="801" y="604"/>
                    <a:pt x="827" y="610"/>
                    <a:pt x="848" y="625"/>
                  </a:cubicBezTo>
                  <a:cubicBezTo>
                    <a:pt x="871" y="641"/>
                    <a:pt x="885" y="666"/>
                    <a:pt x="911" y="677"/>
                  </a:cubicBezTo>
                  <a:cubicBezTo>
                    <a:pt x="934" y="686"/>
                    <a:pt x="960" y="683"/>
                    <a:pt x="985" y="681"/>
                  </a:cubicBezTo>
                  <a:cubicBezTo>
                    <a:pt x="969" y="679"/>
                    <a:pt x="957" y="688"/>
                    <a:pt x="945" y="691"/>
                  </a:cubicBezTo>
                  <a:cubicBezTo>
                    <a:pt x="925" y="694"/>
                    <a:pt x="907" y="693"/>
                    <a:pt x="887" y="694"/>
                  </a:cubicBezTo>
                  <a:cubicBezTo>
                    <a:pt x="856" y="698"/>
                    <a:pt x="826" y="707"/>
                    <a:pt x="798" y="708"/>
                  </a:cubicBezTo>
                  <a:cubicBezTo>
                    <a:pt x="768" y="710"/>
                    <a:pt x="741" y="719"/>
                    <a:pt x="713" y="720"/>
                  </a:cubicBezTo>
                  <a:cubicBezTo>
                    <a:pt x="685" y="721"/>
                    <a:pt x="657" y="718"/>
                    <a:pt x="629" y="719"/>
                  </a:cubicBezTo>
                  <a:cubicBezTo>
                    <a:pt x="601" y="721"/>
                    <a:pt x="571" y="719"/>
                    <a:pt x="545" y="713"/>
                  </a:cubicBezTo>
                  <a:cubicBezTo>
                    <a:pt x="517" y="707"/>
                    <a:pt x="493" y="688"/>
                    <a:pt x="472" y="669"/>
                  </a:cubicBezTo>
                  <a:cubicBezTo>
                    <a:pt x="448" y="652"/>
                    <a:pt x="425" y="633"/>
                    <a:pt x="403" y="611"/>
                  </a:cubicBezTo>
                  <a:cubicBezTo>
                    <a:pt x="382" y="589"/>
                    <a:pt x="365" y="567"/>
                    <a:pt x="337" y="554"/>
                  </a:cubicBezTo>
                  <a:cubicBezTo>
                    <a:pt x="303" y="537"/>
                    <a:pt x="274" y="541"/>
                    <a:pt x="239" y="543"/>
                  </a:cubicBezTo>
                  <a:cubicBezTo>
                    <a:pt x="208" y="545"/>
                    <a:pt x="184" y="542"/>
                    <a:pt x="154" y="544"/>
                  </a:cubicBezTo>
                  <a:cubicBezTo>
                    <a:pt x="148" y="537"/>
                    <a:pt x="151" y="544"/>
                    <a:pt x="154" y="544"/>
                  </a:cubicBezTo>
                  <a:cubicBezTo>
                    <a:pt x="175" y="558"/>
                    <a:pt x="195" y="561"/>
                    <a:pt x="221" y="559"/>
                  </a:cubicBezTo>
                  <a:cubicBezTo>
                    <a:pt x="276" y="557"/>
                    <a:pt x="330" y="567"/>
                    <a:pt x="375" y="605"/>
                  </a:cubicBezTo>
                  <a:cubicBezTo>
                    <a:pt x="422" y="641"/>
                    <a:pt x="446" y="698"/>
                    <a:pt x="456" y="753"/>
                  </a:cubicBezTo>
                  <a:cubicBezTo>
                    <a:pt x="460" y="781"/>
                    <a:pt x="461" y="806"/>
                    <a:pt x="465" y="831"/>
                  </a:cubicBezTo>
                  <a:cubicBezTo>
                    <a:pt x="468" y="851"/>
                    <a:pt x="475" y="887"/>
                    <a:pt x="491" y="903"/>
                  </a:cubicBezTo>
                  <a:cubicBezTo>
                    <a:pt x="460" y="892"/>
                    <a:pt x="439" y="873"/>
                    <a:pt x="410" y="857"/>
                  </a:cubicBezTo>
                  <a:cubicBezTo>
                    <a:pt x="387" y="843"/>
                    <a:pt x="361" y="836"/>
                    <a:pt x="335" y="827"/>
                  </a:cubicBezTo>
                  <a:cubicBezTo>
                    <a:pt x="276" y="803"/>
                    <a:pt x="232" y="746"/>
                    <a:pt x="199" y="695"/>
                  </a:cubicBezTo>
                  <a:cubicBezTo>
                    <a:pt x="172" y="650"/>
                    <a:pt x="176" y="589"/>
                    <a:pt x="132" y="556"/>
                  </a:cubicBezTo>
                  <a:cubicBezTo>
                    <a:pt x="103" y="532"/>
                    <a:pt x="43" y="548"/>
                    <a:pt x="5" y="550"/>
                  </a:cubicBezTo>
                </a:path>
              </a:pathLst>
            </a:custGeom>
            <a:solidFill>
              <a:srgbClr val="AEB5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41" name="Freeform 14"/>
            <p:cNvSpPr>
              <a:spLocks/>
            </p:cNvSpPr>
            <p:nvPr userDrawn="1"/>
          </p:nvSpPr>
          <p:spPr bwMode="auto">
            <a:xfrm>
              <a:off x="-240197" y="90114"/>
              <a:ext cx="1453842" cy="1132925"/>
            </a:xfrm>
            <a:custGeom>
              <a:avLst/>
              <a:gdLst>
                <a:gd name="T0" fmla="*/ 21 w 964"/>
                <a:gd name="T1" fmla="*/ 8 h 750"/>
                <a:gd name="T2" fmla="*/ 26 w 964"/>
                <a:gd name="T3" fmla="*/ 23 h 750"/>
                <a:gd name="T4" fmla="*/ 42 w 964"/>
                <a:gd name="T5" fmla="*/ 71 h 750"/>
                <a:gd name="T6" fmla="*/ 89 w 964"/>
                <a:gd name="T7" fmla="*/ 143 h 750"/>
                <a:gd name="T8" fmla="*/ 151 w 964"/>
                <a:gd name="T9" fmla="*/ 215 h 750"/>
                <a:gd name="T10" fmla="*/ 214 w 964"/>
                <a:gd name="T11" fmla="*/ 276 h 750"/>
                <a:gd name="T12" fmla="*/ 279 w 964"/>
                <a:gd name="T13" fmla="*/ 298 h 750"/>
                <a:gd name="T14" fmla="*/ 452 w 964"/>
                <a:gd name="T15" fmla="*/ 215 h 750"/>
                <a:gd name="T16" fmla="*/ 639 w 964"/>
                <a:gd name="T17" fmla="*/ 252 h 750"/>
                <a:gd name="T18" fmla="*/ 705 w 964"/>
                <a:gd name="T19" fmla="*/ 339 h 750"/>
                <a:gd name="T20" fmla="*/ 790 w 964"/>
                <a:gd name="T21" fmla="*/ 391 h 750"/>
                <a:gd name="T22" fmla="*/ 593 w 964"/>
                <a:gd name="T23" fmla="*/ 404 h 750"/>
                <a:gd name="T24" fmla="*/ 448 w 964"/>
                <a:gd name="T25" fmla="*/ 385 h 750"/>
                <a:gd name="T26" fmla="*/ 301 w 964"/>
                <a:gd name="T27" fmla="*/ 333 h 750"/>
                <a:gd name="T28" fmla="*/ 274 w 964"/>
                <a:gd name="T29" fmla="*/ 350 h 750"/>
                <a:gd name="T30" fmla="*/ 351 w 964"/>
                <a:gd name="T31" fmla="*/ 395 h 750"/>
                <a:gd name="T32" fmla="*/ 652 w 964"/>
                <a:gd name="T33" fmla="*/ 419 h 750"/>
                <a:gd name="T34" fmla="*/ 842 w 964"/>
                <a:gd name="T35" fmla="*/ 561 h 750"/>
                <a:gd name="T36" fmla="*/ 891 w 964"/>
                <a:gd name="T37" fmla="*/ 666 h 750"/>
                <a:gd name="T38" fmla="*/ 964 w 964"/>
                <a:gd name="T39" fmla="*/ 750 h 750"/>
                <a:gd name="T40" fmla="*/ 887 w 964"/>
                <a:gd name="T41" fmla="*/ 697 h 750"/>
                <a:gd name="T42" fmla="*/ 809 w 964"/>
                <a:gd name="T43" fmla="*/ 671 h 750"/>
                <a:gd name="T44" fmla="*/ 635 w 964"/>
                <a:gd name="T45" fmla="*/ 638 h 750"/>
                <a:gd name="T46" fmla="*/ 480 w 964"/>
                <a:gd name="T47" fmla="*/ 525 h 750"/>
                <a:gd name="T48" fmla="*/ 410 w 964"/>
                <a:gd name="T49" fmla="*/ 459 h 750"/>
                <a:gd name="T50" fmla="*/ 343 w 964"/>
                <a:gd name="T51" fmla="*/ 408 h 750"/>
                <a:gd name="T52" fmla="*/ 320 w 964"/>
                <a:gd name="T53" fmla="*/ 399 h 750"/>
                <a:gd name="T54" fmla="*/ 380 w 964"/>
                <a:gd name="T55" fmla="*/ 473 h 750"/>
                <a:gd name="T56" fmla="*/ 399 w 964"/>
                <a:gd name="T57" fmla="*/ 547 h 750"/>
                <a:gd name="T58" fmla="*/ 409 w 964"/>
                <a:gd name="T59" fmla="*/ 641 h 750"/>
                <a:gd name="T60" fmla="*/ 444 w 964"/>
                <a:gd name="T61" fmla="*/ 735 h 750"/>
                <a:gd name="T62" fmla="*/ 283 w 964"/>
                <a:gd name="T63" fmla="*/ 535 h 750"/>
                <a:gd name="T64" fmla="*/ 232 w 964"/>
                <a:gd name="T65" fmla="*/ 437 h 750"/>
                <a:gd name="T66" fmla="*/ 237 w 964"/>
                <a:gd name="T67" fmla="*/ 388 h 750"/>
                <a:gd name="T68" fmla="*/ 262 w 964"/>
                <a:gd name="T69" fmla="*/ 374 h 750"/>
                <a:gd name="T70" fmla="*/ 281 w 964"/>
                <a:gd name="T71" fmla="*/ 386 h 750"/>
                <a:gd name="T72" fmla="*/ 245 w 964"/>
                <a:gd name="T73" fmla="*/ 341 h 750"/>
                <a:gd name="T74" fmla="*/ 199 w 964"/>
                <a:gd name="T75" fmla="*/ 295 h 750"/>
                <a:gd name="T76" fmla="*/ 110 w 964"/>
                <a:gd name="T77" fmla="*/ 201 h 750"/>
                <a:gd name="T78" fmla="*/ 38 w 964"/>
                <a:gd name="T79" fmla="*/ 105 h 750"/>
                <a:gd name="T80" fmla="*/ 0 w 964"/>
                <a:gd name="T81" fmla="*/ 17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64" h="750">
                  <a:moveTo>
                    <a:pt x="21" y="8"/>
                  </a:moveTo>
                  <a:cubicBezTo>
                    <a:pt x="18" y="0"/>
                    <a:pt x="24" y="23"/>
                    <a:pt x="26" y="23"/>
                  </a:cubicBezTo>
                  <a:cubicBezTo>
                    <a:pt x="32" y="41"/>
                    <a:pt x="36" y="56"/>
                    <a:pt x="42" y="71"/>
                  </a:cubicBezTo>
                  <a:cubicBezTo>
                    <a:pt x="51" y="96"/>
                    <a:pt x="72" y="124"/>
                    <a:pt x="89" y="143"/>
                  </a:cubicBezTo>
                  <a:cubicBezTo>
                    <a:pt x="108" y="168"/>
                    <a:pt x="127" y="193"/>
                    <a:pt x="151" y="215"/>
                  </a:cubicBezTo>
                  <a:cubicBezTo>
                    <a:pt x="170" y="234"/>
                    <a:pt x="195" y="254"/>
                    <a:pt x="214" y="276"/>
                  </a:cubicBezTo>
                  <a:cubicBezTo>
                    <a:pt x="235" y="295"/>
                    <a:pt x="249" y="313"/>
                    <a:pt x="279" y="298"/>
                  </a:cubicBezTo>
                  <a:cubicBezTo>
                    <a:pt x="339" y="272"/>
                    <a:pt x="386" y="226"/>
                    <a:pt x="452" y="215"/>
                  </a:cubicBezTo>
                  <a:cubicBezTo>
                    <a:pt x="524" y="204"/>
                    <a:pt x="585" y="201"/>
                    <a:pt x="639" y="252"/>
                  </a:cubicBezTo>
                  <a:cubicBezTo>
                    <a:pt x="666" y="279"/>
                    <a:pt x="680" y="312"/>
                    <a:pt x="705" y="339"/>
                  </a:cubicBezTo>
                  <a:cubicBezTo>
                    <a:pt x="727" y="366"/>
                    <a:pt x="758" y="383"/>
                    <a:pt x="790" y="391"/>
                  </a:cubicBezTo>
                  <a:cubicBezTo>
                    <a:pt x="726" y="397"/>
                    <a:pt x="659" y="395"/>
                    <a:pt x="593" y="404"/>
                  </a:cubicBezTo>
                  <a:cubicBezTo>
                    <a:pt x="544" y="409"/>
                    <a:pt x="495" y="398"/>
                    <a:pt x="448" y="385"/>
                  </a:cubicBezTo>
                  <a:cubicBezTo>
                    <a:pt x="398" y="370"/>
                    <a:pt x="351" y="349"/>
                    <a:pt x="301" y="333"/>
                  </a:cubicBezTo>
                  <a:cubicBezTo>
                    <a:pt x="278" y="324"/>
                    <a:pt x="249" y="323"/>
                    <a:pt x="274" y="350"/>
                  </a:cubicBezTo>
                  <a:cubicBezTo>
                    <a:pt x="293" y="370"/>
                    <a:pt x="324" y="383"/>
                    <a:pt x="351" y="395"/>
                  </a:cubicBezTo>
                  <a:cubicBezTo>
                    <a:pt x="447" y="431"/>
                    <a:pt x="558" y="382"/>
                    <a:pt x="652" y="419"/>
                  </a:cubicBezTo>
                  <a:cubicBezTo>
                    <a:pt x="728" y="448"/>
                    <a:pt x="812" y="478"/>
                    <a:pt x="842" y="561"/>
                  </a:cubicBezTo>
                  <a:cubicBezTo>
                    <a:pt x="854" y="599"/>
                    <a:pt x="874" y="631"/>
                    <a:pt x="891" y="666"/>
                  </a:cubicBezTo>
                  <a:cubicBezTo>
                    <a:pt x="907" y="694"/>
                    <a:pt x="933" y="734"/>
                    <a:pt x="964" y="750"/>
                  </a:cubicBezTo>
                  <a:cubicBezTo>
                    <a:pt x="938" y="736"/>
                    <a:pt x="916" y="711"/>
                    <a:pt x="887" y="697"/>
                  </a:cubicBezTo>
                  <a:cubicBezTo>
                    <a:pt x="861" y="686"/>
                    <a:pt x="837" y="674"/>
                    <a:pt x="809" y="671"/>
                  </a:cubicBezTo>
                  <a:cubicBezTo>
                    <a:pt x="749" y="658"/>
                    <a:pt x="690" y="656"/>
                    <a:pt x="635" y="638"/>
                  </a:cubicBezTo>
                  <a:cubicBezTo>
                    <a:pt x="577" y="620"/>
                    <a:pt x="523" y="566"/>
                    <a:pt x="480" y="525"/>
                  </a:cubicBezTo>
                  <a:cubicBezTo>
                    <a:pt x="459" y="503"/>
                    <a:pt x="437" y="478"/>
                    <a:pt x="410" y="459"/>
                  </a:cubicBezTo>
                  <a:cubicBezTo>
                    <a:pt x="389" y="442"/>
                    <a:pt x="370" y="420"/>
                    <a:pt x="343" y="408"/>
                  </a:cubicBezTo>
                  <a:cubicBezTo>
                    <a:pt x="336" y="406"/>
                    <a:pt x="328" y="401"/>
                    <a:pt x="320" y="399"/>
                  </a:cubicBezTo>
                  <a:cubicBezTo>
                    <a:pt x="334" y="427"/>
                    <a:pt x="363" y="446"/>
                    <a:pt x="380" y="473"/>
                  </a:cubicBezTo>
                  <a:cubicBezTo>
                    <a:pt x="391" y="496"/>
                    <a:pt x="398" y="521"/>
                    <a:pt x="399" y="547"/>
                  </a:cubicBezTo>
                  <a:cubicBezTo>
                    <a:pt x="401" y="580"/>
                    <a:pt x="397" y="611"/>
                    <a:pt x="409" y="641"/>
                  </a:cubicBezTo>
                  <a:cubicBezTo>
                    <a:pt x="418" y="674"/>
                    <a:pt x="420" y="708"/>
                    <a:pt x="444" y="735"/>
                  </a:cubicBezTo>
                  <a:cubicBezTo>
                    <a:pt x="392" y="665"/>
                    <a:pt x="332" y="601"/>
                    <a:pt x="283" y="535"/>
                  </a:cubicBezTo>
                  <a:cubicBezTo>
                    <a:pt x="261" y="502"/>
                    <a:pt x="244" y="472"/>
                    <a:pt x="232" y="437"/>
                  </a:cubicBezTo>
                  <a:cubicBezTo>
                    <a:pt x="226" y="417"/>
                    <a:pt x="222" y="401"/>
                    <a:pt x="237" y="388"/>
                  </a:cubicBezTo>
                  <a:cubicBezTo>
                    <a:pt x="242" y="382"/>
                    <a:pt x="252" y="372"/>
                    <a:pt x="262" y="374"/>
                  </a:cubicBezTo>
                  <a:cubicBezTo>
                    <a:pt x="270" y="376"/>
                    <a:pt x="270" y="386"/>
                    <a:pt x="281" y="386"/>
                  </a:cubicBezTo>
                  <a:cubicBezTo>
                    <a:pt x="277" y="370"/>
                    <a:pt x="256" y="351"/>
                    <a:pt x="245" y="341"/>
                  </a:cubicBezTo>
                  <a:cubicBezTo>
                    <a:pt x="229" y="327"/>
                    <a:pt x="215" y="312"/>
                    <a:pt x="199" y="295"/>
                  </a:cubicBezTo>
                  <a:cubicBezTo>
                    <a:pt x="169" y="265"/>
                    <a:pt x="142" y="231"/>
                    <a:pt x="110" y="201"/>
                  </a:cubicBezTo>
                  <a:cubicBezTo>
                    <a:pt x="80" y="175"/>
                    <a:pt x="60" y="137"/>
                    <a:pt x="38" y="105"/>
                  </a:cubicBezTo>
                  <a:cubicBezTo>
                    <a:pt x="19" y="75"/>
                    <a:pt x="15" y="47"/>
                    <a:pt x="0" y="17"/>
                  </a:cubicBezTo>
                </a:path>
              </a:pathLst>
            </a:custGeom>
            <a:solidFill>
              <a:srgbClr val="AEB5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42" name="Freeform 15"/>
            <p:cNvSpPr>
              <a:spLocks/>
            </p:cNvSpPr>
            <p:nvPr userDrawn="1"/>
          </p:nvSpPr>
          <p:spPr bwMode="auto">
            <a:xfrm>
              <a:off x="1430830" y="-209730"/>
              <a:ext cx="735836" cy="640208"/>
            </a:xfrm>
            <a:custGeom>
              <a:avLst/>
              <a:gdLst>
                <a:gd name="T0" fmla="*/ 1 w 488"/>
                <a:gd name="T1" fmla="*/ 424 h 424"/>
                <a:gd name="T2" fmla="*/ 158 w 488"/>
                <a:gd name="T3" fmla="*/ 348 h 424"/>
                <a:gd name="T4" fmla="*/ 293 w 488"/>
                <a:gd name="T5" fmla="*/ 245 h 424"/>
                <a:gd name="T6" fmla="*/ 405 w 488"/>
                <a:gd name="T7" fmla="*/ 134 h 424"/>
                <a:gd name="T8" fmla="*/ 457 w 488"/>
                <a:gd name="T9" fmla="*/ 53 h 424"/>
                <a:gd name="T10" fmla="*/ 472 w 488"/>
                <a:gd name="T11" fmla="*/ 23 h 424"/>
                <a:gd name="T12" fmla="*/ 488 w 488"/>
                <a:gd name="T13" fmla="*/ 0 h 424"/>
                <a:gd name="T14" fmla="*/ 487 w 488"/>
                <a:gd name="T15" fmla="*/ 0 h 424"/>
                <a:gd name="T16" fmla="*/ 468 w 488"/>
                <a:gd name="T17" fmla="*/ 27 h 424"/>
                <a:gd name="T18" fmla="*/ 452 w 488"/>
                <a:gd name="T19" fmla="*/ 59 h 424"/>
                <a:gd name="T20" fmla="*/ 404 w 488"/>
                <a:gd name="T21" fmla="*/ 134 h 424"/>
                <a:gd name="T22" fmla="*/ 288 w 488"/>
                <a:gd name="T23" fmla="*/ 249 h 424"/>
                <a:gd name="T24" fmla="*/ 222 w 488"/>
                <a:gd name="T25" fmla="*/ 307 h 424"/>
                <a:gd name="T26" fmla="*/ 151 w 488"/>
                <a:gd name="T27" fmla="*/ 350 h 424"/>
                <a:gd name="T28" fmla="*/ 1 w 488"/>
                <a:gd name="T29" fmla="*/ 423 h 424"/>
                <a:gd name="T30" fmla="*/ 1 w 488"/>
                <a:gd name="T31" fmla="*/ 42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8" h="424">
                  <a:moveTo>
                    <a:pt x="1" y="424"/>
                  </a:moveTo>
                  <a:cubicBezTo>
                    <a:pt x="53" y="399"/>
                    <a:pt x="106" y="375"/>
                    <a:pt x="158" y="348"/>
                  </a:cubicBezTo>
                  <a:cubicBezTo>
                    <a:pt x="209" y="320"/>
                    <a:pt x="250" y="284"/>
                    <a:pt x="293" y="245"/>
                  </a:cubicBezTo>
                  <a:cubicBezTo>
                    <a:pt x="332" y="209"/>
                    <a:pt x="373" y="176"/>
                    <a:pt x="405" y="134"/>
                  </a:cubicBezTo>
                  <a:cubicBezTo>
                    <a:pt x="425" y="109"/>
                    <a:pt x="440" y="80"/>
                    <a:pt x="457" y="53"/>
                  </a:cubicBezTo>
                  <a:cubicBezTo>
                    <a:pt x="463" y="43"/>
                    <a:pt x="467" y="33"/>
                    <a:pt x="472" y="23"/>
                  </a:cubicBezTo>
                  <a:cubicBezTo>
                    <a:pt x="476" y="13"/>
                    <a:pt x="485" y="11"/>
                    <a:pt x="488" y="0"/>
                  </a:cubicBezTo>
                  <a:cubicBezTo>
                    <a:pt x="488" y="0"/>
                    <a:pt x="487" y="0"/>
                    <a:pt x="487" y="0"/>
                  </a:cubicBezTo>
                  <a:cubicBezTo>
                    <a:pt x="484" y="10"/>
                    <a:pt x="473" y="17"/>
                    <a:pt x="468" y="27"/>
                  </a:cubicBezTo>
                  <a:cubicBezTo>
                    <a:pt x="463" y="38"/>
                    <a:pt x="458" y="49"/>
                    <a:pt x="452" y="59"/>
                  </a:cubicBezTo>
                  <a:cubicBezTo>
                    <a:pt x="437" y="84"/>
                    <a:pt x="422" y="110"/>
                    <a:pt x="404" y="134"/>
                  </a:cubicBezTo>
                  <a:cubicBezTo>
                    <a:pt x="372" y="178"/>
                    <a:pt x="328" y="212"/>
                    <a:pt x="288" y="249"/>
                  </a:cubicBezTo>
                  <a:cubicBezTo>
                    <a:pt x="266" y="269"/>
                    <a:pt x="246" y="289"/>
                    <a:pt x="222" y="307"/>
                  </a:cubicBezTo>
                  <a:cubicBezTo>
                    <a:pt x="199" y="323"/>
                    <a:pt x="175" y="337"/>
                    <a:pt x="151" y="350"/>
                  </a:cubicBezTo>
                  <a:cubicBezTo>
                    <a:pt x="102" y="377"/>
                    <a:pt x="51" y="399"/>
                    <a:pt x="1" y="423"/>
                  </a:cubicBezTo>
                  <a:cubicBezTo>
                    <a:pt x="0" y="423"/>
                    <a:pt x="1" y="424"/>
                    <a:pt x="1" y="424"/>
                  </a:cubicBezTo>
                  <a:close/>
                </a:path>
              </a:pathLst>
            </a:custGeom>
            <a:solidFill>
              <a:srgbClr val="7B6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43" name="Freeform 16"/>
            <p:cNvSpPr>
              <a:spLocks/>
            </p:cNvSpPr>
            <p:nvPr userDrawn="1"/>
          </p:nvSpPr>
          <p:spPr bwMode="auto">
            <a:xfrm>
              <a:off x="1291443" y="556898"/>
              <a:ext cx="931951" cy="247980"/>
            </a:xfrm>
            <a:custGeom>
              <a:avLst/>
              <a:gdLst>
                <a:gd name="T0" fmla="*/ 0 w 618"/>
                <a:gd name="T1" fmla="*/ 1 h 165"/>
                <a:gd name="T2" fmla="*/ 48 w 618"/>
                <a:gd name="T3" fmla="*/ 23 h 165"/>
                <a:gd name="T4" fmla="*/ 129 w 618"/>
                <a:gd name="T5" fmla="*/ 53 h 165"/>
                <a:gd name="T6" fmla="*/ 302 w 618"/>
                <a:gd name="T7" fmla="*/ 98 h 165"/>
                <a:gd name="T8" fmla="*/ 389 w 618"/>
                <a:gd name="T9" fmla="*/ 117 h 165"/>
                <a:gd name="T10" fmla="*/ 464 w 618"/>
                <a:gd name="T11" fmla="*/ 146 h 165"/>
                <a:gd name="T12" fmla="*/ 617 w 618"/>
                <a:gd name="T13" fmla="*/ 162 h 165"/>
                <a:gd name="T14" fmla="*/ 617 w 618"/>
                <a:gd name="T15" fmla="*/ 161 h 165"/>
                <a:gd name="T16" fmla="*/ 464 w 618"/>
                <a:gd name="T17" fmla="*/ 145 h 165"/>
                <a:gd name="T18" fmla="*/ 396 w 618"/>
                <a:gd name="T19" fmla="*/ 118 h 165"/>
                <a:gd name="T20" fmla="*/ 310 w 618"/>
                <a:gd name="T21" fmla="*/ 98 h 165"/>
                <a:gd name="T22" fmla="*/ 150 w 618"/>
                <a:gd name="T23" fmla="*/ 59 h 165"/>
                <a:gd name="T24" fmla="*/ 75 w 618"/>
                <a:gd name="T25" fmla="*/ 32 h 165"/>
                <a:gd name="T26" fmla="*/ 30 w 618"/>
                <a:gd name="T27" fmla="*/ 13 h 165"/>
                <a:gd name="T28" fmla="*/ 0 w 618"/>
                <a:gd name="T29" fmla="*/ 1 h 165"/>
                <a:gd name="T30" fmla="*/ 0 w 618"/>
                <a:gd name="T31" fmla="*/ 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8" h="165">
                  <a:moveTo>
                    <a:pt x="0" y="1"/>
                  </a:moveTo>
                  <a:cubicBezTo>
                    <a:pt x="12" y="13"/>
                    <a:pt x="33" y="16"/>
                    <a:pt x="48" y="23"/>
                  </a:cubicBezTo>
                  <a:cubicBezTo>
                    <a:pt x="75" y="34"/>
                    <a:pt x="102" y="43"/>
                    <a:pt x="129" y="53"/>
                  </a:cubicBezTo>
                  <a:cubicBezTo>
                    <a:pt x="184" y="74"/>
                    <a:pt x="244" y="87"/>
                    <a:pt x="302" y="98"/>
                  </a:cubicBezTo>
                  <a:cubicBezTo>
                    <a:pt x="332" y="103"/>
                    <a:pt x="360" y="109"/>
                    <a:pt x="389" y="117"/>
                  </a:cubicBezTo>
                  <a:cubicBezTo>
                    <a:pt x="415" y="125"/>
                    <a:pt x="439" y="136"/>
                    <a:pt x="464" y="146"/>
                  </a:cubicBezTo>
                  <a:cubicBezTo>
                    <a:pt x="512" y="165"/>
                    <a:pt x="567" y="165"/>
                    <a:pt x="617" y="162"/>
                  </a:cubicBezTo>
                  <a:cubicBezTo>
                    <a:pt x="618" y="162"/>
                    <a:pt x="618" y="161"/>
                    <a:pt x="617" y="161"/>
                  </a:cubicBezTo>
                  <a:cubicBezTo>
                    <a:pt x="565" y="163"/>
                    <a:pt x="514" y="163"/>
                    <a:pt x="464" y="145"/>
                  </a:cubicBezTo>
                  <a:cubicBezTo>
                    <a:pt x="441" y="136"/>
                    <a:pt x="419" y="126"/>
                    <a:pt x="396" y="118"/>
                  </a:cubicBezTo>
                  <a:cubicBezTo>
                    <a:pt x="367" y="109"/>
                    <a:pt x="339" y="103"/>
                    <a:pt x="310" y="98"/>
                  </a:cubicBezTo>
                  <a:cubicBezTo>
                    <a:pt x="256" y="88"/>
                    <a:pt x="202" y="76"/>
                    <a:pt x="150" y="59"/>
                  </a:cubicBezTo>
                  <a:cubicBezTo>
                    <a:pt x="125" y="51"/>
                    <a:pt x="100" y="41"/>
                    <a:pt x="75" y="32"/>
                  </a:cubicBezTo>
                  <a:cubicBezTo>
                    <a:pt x="60" y="26"/>
                    <a:pt x="45" y="20"/>
                    <a:pt x="30" y="13"/>
                  </a:cubicBezTo>
                  <a:cubicBezTo>
                    <a:pt x="20" y="9"/>
                    <a:pt x="9" y="10"/>
                    <a:pt x="0" y="1"/>
                  </a:cubicBezTo>
                  <a:cubicBezTo>
                    <a:pt x="0" y="0"/>
                    <a:pt x="0" y="1"/>
                    <a:pt x="0" y="1"/>
                  </a:cubicBezTo>
                  <a:close/>
                </a:path>
              </a:pathLst>
            </a:custGeom>
            <a:solidFill>
              <a:srgbClr val="7B6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44" name="Freeform 17"/>
            <p:cNvSpPr>
              <a:spLocks/>
            </p:cNvSpPr>
            <p:nvPr userDrawn="1"/>
          </p:nvSpPr>
          <p:spPr bwMode="auto">
            <a:xfrm>
              <a:off x="1001322" y="584452"/>
              <a:ext cx="508925" cy="544582"/>
            </a:xfrm>
            <a:custGeom>
              <a:avLst/>
              <a:gdLst>
                <a:gd name="T0" fmla="*/ 0 w 338"/>
                <a:gd name="T1" fmla="*/ 1 h 360"/>
                <a:gd name="T2" fmla="*/ 99 w 338"/>
                <a:gd name="T3" fmla="*/ 80 h 360"/>
                <a:gd name="T4" fmla="*/ 180 w 338"/>
                <a:gd name="T5" fmla="*/ 184 h 360"/>
                <a:gd name="T6" fmla="*/ 257 w 338"/>
                <a:gd name="T7" fmla="*/ 282 h 360"/>
                <a:gd name="T8" fmla="*/ 305 w 338"/>
                <a:gd name="T9" fmla="*/ 329 h 360"/>
                <a:gd name="T10" fmla="*/ 337 w 338"/>
                <a:gd name="T11" fmla="*/ 360 h 360"/>
                <a:gd name="T12" fmla="*/ 338 w 338"/>
                <a:gd name="T13" fmla="*/ 359 h 360"/>
                <a:gd name="T14" fmla="*/ 292 w 338"/>
                <a:gd name="T15" fmla="*/ 313 h 360"/>
                <a:gd name="T16" fmla="*/ 242 w 338"/>
                <a:gd name="T17" fmla="*/ 266 h 360"/>
                <a:gd name="T18" fmla="*/ 165 w 338"/>
                <a:gd name="T19" fmla="*/ 162 h 360"/>
                <a:gd name="T20" fmla="*/ 137 w 338"/>
                <a:gd name="T21" fmla="*/ 118 h 360"/>
                <a:gd name="T22" fmla="*/ 95 w 338"/>
                <a:gd name="T23" fmla="*/ 75 h 360"/>
                <a:gd name="T24" fmla="*/ 1 w 338"/>
                <a:gd name="T25" fmla="*/ 1 h 360"/>
                <a:gd name="T26" fmla="*/ 0 w 338"/>
                <a:gd name="T27" fmla="*/ 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8" h="360">
                  <a:moveTo>
                    <a:pt x="0" y="1"/>
                  </a:moveTo>
                  <a:cubicBezTo>
                    <a:pt x="27" y="33"/>
                    <a:pt x="68" y="53"/>
                    <a:pt x="99" y="80"/>
                  </a:cubicBezTo>
                  <a:cubicBezTo>
                    <a:pt x="133" y="109"/>
                    <a:pt x="155" y="148"/>
                    <a:pt x="180" y="184"/>
                  </a:cubicBezTo>
                  <a:cubicBezTo>
                    <a:pt x="205" y="218"/>
                    <a:pt x="226" y="254"/>
                    <a:pt x="257" y="282"/>
                  </a:cubicBezTo>
                  <a:cubicBezTo>
                    <a:pt x="273" y="297"/>
                    <a:pt x="291" y="312"/>
                    <a:pt x="305" y="329"/>
                  </a:cubicBezTo>
                  <a:cubicBezTo>
                    <a:pt x="315" y="341"/>
                    <a:pt x="323" y="354"/>
                    <a:pt x="337" y="360"/>
                  </a:cubicBezTo>
                  <a:cubicBezTo>
                    <a:pt x="338" y="360"/>
                    <a:pt x="338" y="359"/>
                    <a:pt x="338" y="359"/>
                  </a:cubicBezTo>
                  <a:cubicBezTo>
                    <a:pt x="318" y="351"/>
                    <a:pt x="306" y="328"/>
                    <a:pt x="292" y="313"/>
                  </a:cubicBezTo>
                  <a:cubicBezTo>
                    <a:pt x="276" y="297"/>
                    <a:pt x="258" y="283"/>
                    <a:pt x="242" y="266"/>
                  </a:cubicBezTo>
                  <a:cubicBezTo>
                    <a:pt x="212" y="235"/>
                    <a:pt x="191" y="196"/>
                    <a:pt x="165" y="162"/>
                  </a:cubicBezTo>
                  <a:cubicBezTo>
                    <a:pt x="155" y="148"/>
                    <a:pt x="147" y="132"/>
                    <a:pt x="137" y="118"/>
                  </a:cubicBezTo>
                  <a:cubicBezTo>
                    <a:pt x="124" y="102"/>
                    <a:pt x="110" y="88"/>
                    <a:pt x="95" y="75"/>
                  </a:cubicBezTo>
                  <a:cubicBezTo>
                    <a:pt x="64" y="49"/>
                    <a:pt x="27" y="31"/>
                    <a:pt x="1" y="1"/>
                  </a:cubicBezTo>
                  <a:cubicBezTo>
                    <a:pt x="1" y="0"/>
                    <a:pt x="0" y="1"/>
                    <a:pt x="0" y="1"/>
                  </a:cubicBezTo>
                  <a:close/>
                </a:path>
              </a:pathLst>
            </a:custGeom>
            <a:solidFill>
              <a:srgbClr val="7B6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45" name="Freeform 18"/>
            <p:cNvSpPr>
              <a:spLocks/>
            </p:cNvSpPr>
            <p:nvPr userDrawn="1"/>
          </p:nvSpPr>
          <p:spPr bwMode="auto">
            <a:xfrm>
              <a:off x="147170" y="534207"/>
              <a:ext cx="782838" cy="137766"/>
            </a:xfrm>
            <a:custGeom>
              <a:avLst/>
              <a:gdLst>
                <a:gd name="T0" fmla="*/ 0 w 519"/>
                <a:gd name="T1" fmla="*/ 24 h 91"/>
                <a:gd name="T2" fmla="*/ 56 w 519"/>
                <a:gd name="T3" fmla="*/ 20 h 91"/>
                <a:gd name="T4" fmla="*/ 130 w 519"/>
                <a:gd name="T5" fmla="*/ 16 h 91"/>
                <a:gd name="T6" fmla="*/ 272 w 519"/>
                <a:gd name="T7" fmla="*/ 5 h 91"/>
                <a:gd name="T8" fmla="*/ 409 w 519"/>
                <a:gd name="T9" fmla="*/ 54 h 91"/>
                <a:gd name="T10" fmla="*/ 465 w 519"/>
                <a:gd name="T11" fmla="*/ 77 h 91"/>
                <a:gd name="T12" fmla="*/ 519 w 519"/>
                <a:gd name="T13" fmla="*/ 91 h 91"/>
                <a:gd name="T14" fmla="*/ 519 w 519"/>
                <a:gd name="T15" fmla="*/ 90 h 91"/>
                <a:gd name="T16" fmla="*/ 453 w 519"/>
                <a:gd name="T17" fmla="*/ 72 h 91"/>
                <a:gd name="T18" fmla="*/ 385 w 519"/>
                <a:gd name="T19" fmla="*/ 42 h 91"/>
                <a:gd name="T20" fmla="*/ 265 w 519"/>
                <a:gd name="T21" fmla="*/ 4 h 91"/>
                <a:gd name="T22" fmla="*/ 123 w 519"/>
                <a:gd name="T23" fmla="*/ 16 h 91"/>
                <a:gd name="T24" fmla="*/ 48 w 519"/>
                <a:gd name="T25" fmla="*/ 19 h 91"/>
                <a:gd name="T26" fmla="*/ 0 w 519"/>
                <a:gd name="T27" fmla="*/ 24 h 91"/>
                <a:gd name="T28" fmla="*/ 0 w 519"/>
                <a:gd name="T29" fmla="*/ 2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9" h="91">
                  <a:moveTo>
                    <a:pt x="0" y="24"/>
                  </a:moveTo>
                  <a:cubicBezTo>
                    <a:pt x="17" y="18"/>
                    <a:pt x="38" y="20"/>
                    <a:pt x="56" y="20"/>
                  </a:cubicBezTo>
                  <a:cubicBezTo>
                    <a:pt x="81" y="19"/>
                    <a:pt x="106" y="19"/>
                    <a:pt x="130" y="16"/>
                  </a:cubicBezTo>
                  <a:cubicBezTo>
                    <a:pt x="178" y="12"/>
                    <a:pt x="224" y="2"/>
                    <a:pt x="272" y="5"/>
                  </a:cubicBezTo>
                  <a:cubicBezTo>
                    <a:pt x="320" y="8"/>
                    <a:pt x="366" y="33"/>
                    <a:pt x="409" y="54"/>
                  </a:cubicBezTo>
                  <a:cubicBezTo>
                    <a:pt x="427" y="63"/>
                    <a:pt x="446" y="71"/>
                    <a:pt x="465" y="77"/>
                  </a:cubicBezTo>
                  <a:cubicBezTo>
                    <a:pt x="483" y="82"/>
                    <a:pt x="500" y="90"/>
                    <a:pt x="519" y="91"/>
                  </a:cubicBezTo>
                  <a:cubicBezTo>
                    <a:pt x="519" y="91"/>
                    <a:pt x="519" y="90"/>
                    <a:pt x="519" y="90"/>
                  </a:cubicBezTo>
                  <a:cubicBezTo>
                    <a:pt x="497" y="90"/>
                    <a:pt x="473" y="79"/>
                    <a:pt x="453" y="72"/>
                  </a:cubicBezTo>
                  <a:cubicBezTo>
                    <a:pt x="429" y="64"/>
                    <a:pt x="407" y="52"/>
                    <a:pt x="385" y="42"/>
                  </a:cubicBezTo>
                  <a:cubicBezTo>
                    <a:pt x="346" y="24"/>
                    <a:pt x="308" y="7"/>
                    <a:pt x="265" y="4"/>
                  </a:cubicBezTo>
                  <a:cubicBezTo>
                    <a:pt x="218" y="0"/>
                    <a:pt x="170" y="12"/>
                    <a:pt x="123" y="16"/>
                  </a:cubicBezTo>
                  <a:cubicBezTo>
                    <a:pt x="98" y="18"/>
                    <a:pt x="73" y="18"/>
                    <a:pt x="48" y="19"/>
                  </a:cubicBezTo>
                  <a:cubicBezTo>
                    <a:pt x="33" y="20"/>
                    <a:pt x="15" y="17"/>
                    <a:pt x="0" y="24"/>
                  </a:cubicBezTo>
                  <a:cubicBezTo>
                    <a:pt x="0" y="24"/>
                    <a:pt x="0" y="25"/>
                    <a:pt x="0" y="24"/>
                  </a:cubicBezTo>
                  <a:close/>
                </a:path>
              </a:pathLst>
            </a:custGeom>
            <a:solidFill>
              <a:srgbClr val="7B6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46" name="Freeform 19"/>
            <p:cNvSpPr>
              <a:spLocks/>
            </p:cNvSpPr>
            <p:nvPr userDrawn="1"/>
          </p:nvSpPr>
          <p:spPr bwMode="auto">
            <a:xfrm>
              <a:off x="280075" y="683320"/>
              <a:ext cx="891430" cy="507304"/>
            </a:xfrm>
            <a:custGeom>
              <a:avLst/>
              <a:gdLst>
                <a:gd name="T0" fmla="*/ 0 w 591"/>
                <a:gd name="T1" fmla="*/ 1 h 336"/>
                <a:gd name="T2" fmla="*/ 121 w 591"/>
                <a:gd name="T3" fmla="*/ 77 h 336"/>
                <a:gd name="T4" fmla="*/ 204 w 591"/>
                <a:gd name="T5" fmla="*/ 118 h 336"/>
                <a:gd name="T6" fmla="*/ 305 w 591"/>
                <a:gd name="T7" fmla="*/ 148 h 336"/>
                <a:gd name="T8" fmla="*/ 483 w 591"/>
                <a:gd name="T9" fmla="*/ 249 h 336"/>
                <a:gd name="T10" fmla="*/ 549 w 591"/>
                <a:gd name="T11" fmla="*/ 306 h 336"/>
                <a:gd name="T12" fmla="*/ 590 w 591"/>
                <a:gd name="T13" fmla="*/ 335 h 336"/>
                <a:gd name="T14" fmla="*/ 590 w 591"/>
                <a:gd name="T15" fmla="*/ 334 h 336"/>
                <a:gd name="T16" fmla="*/ 538 w 591"/>
                <a:gd name="T17" fmla="*/ 293 h 336"/>
                <a:gd name="T18" fmla="*/ 467 w 591"/>
                <a:gd name="T19" fmla="*/ 234 h 336"/>
                <a:gd name="T20" fmla="*/ 319 w 591"/>
                <a:gd name="T21" fmla="*/ 151 h 336"/>
                <a:gd name="T22" fmla="*/ 225 w 591"/>
                <a:gd name="T23" fmla="*/ 125 h 336"/>
                <a:gd name="T24" fmla="*/ 142 w 591"/>
                <a:gd name="T25" fmla="*/ 86 h 336"/>
                <a:gd name="T26" fmla="*/ 71 w 591"/>
                <a:gd name="T27" fmla="*/ 53 h 336"/>
                <a:gd name="T28" fmla="*/ 1 w 591"/>
                <a:gd name="T29" fmla="*/ 1 h 336"/>
                <a:gd name="T30" fmla="*/ 0 w 591"/>
                <a:gd name="T31" fmla="*/ 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1" h="336">
                  <a:moveTo>
                    <a:pt x="0" y="1"/>
                  </a:moveTo>
                  <a:cubicBezTo>
                    <a:pt x="29" y="41"/>
                    <a:pt x="79" y="57"/>
                    <a:pt x="121" y="77"/>
                  </a:cubicBezTo>
                  <a:cubicBezTo>
                    <a:pt x="149" y="90"/>
                    <a:pt x="177" y="104"/>
                    <a:pt x="204" y="118"/>
                  </a:cubicBezTo>
                  <a:cubicBezTo>
                    <a:pt x="236" y="133"/>
                    <a:pt x="272" y="139"/>
                    <a:pt x="305" y="148"/>
                  </a:cubicBezTo>
                  <a:cubicBezTo>
                    <a:pt x="372" y="166"/>
                    <a:pt x="431" y="204"/>
                    <a:pt x="483" y="249"/>
                  </a:cubicBezTo>
                  <a:cubicBezTo>
                    <a:pt x="505" y="268"/>
                    <a:pt x="529" y="284"/>
                    <a:pt x="549" y="306"/>
                  </a:cubicBezTo>
                  <a:cubicBezTo>
                    <a:pt x="559" y="317"/>
                    <a:pt x="573" y="336"/>
                    <a:pt x="590" y="335"/>
                  </a:cubicBezTo>
                  <a:cubicBezTo>
                    <a:pt x="591" y="335"/>
                    <a:pt x="591" y="334"/>
                    <a:pt x="590" y="334"/>
                  </a:cubicBezTo>
                  <a:cubicBezTo>
                    <a:pt x="569" y="335"/>
                    <a:pt x="551" y="306"/>
                    <a:pt x="538" y="293"/>
                  </a:cubicBezTo>
                  <a:cubicBezTo>
                    <a:pt x="516" y="271"/>
                    <a:pt x="490" y="253"/>
                    <a:pt x="467" y="234"/>
                  </a:cubicBezTo>
                  <a:cubicBezTo>
                    <a:pt x="423" y="197"/>
                    <a:pt x="372" y="170"/>
                    <a:pt x="319" y="151"/>
                  </a:cubicBezTo>
                  <a:cubicBezTo>
                    <a:pt x="288" y="141"/>
                    <a:pt x="256" y="135"/>
                    <a:pt x="225" y="125"/>
                  </a:cubicBezTo>
                  <a:cubicBezTo>
                    <a:pt x="195" y="116"/>
                    <a:pt x="171" y="96"/>
                    <a:pt x="142" y="86"/>
                  </a:cubicBezTo>
                  <a:cubicBezTo>
                    <a:pt x="118" y="76"/>
                    <a:pt x="94" y="64"/>
                    <a:pt x="71" y="53"/>
                  </a:cubicBezTo>
                  <a:cubicBezTo>
                    <a:pt x="44" y="40"/>
                    <a:pt x="18" y="25"/>
                    <a:pt x="1" y="1"/>
                  </a:cubicBezTo>
                  <a:cubicBezTo>
                    <a:pt x="1" y="0"/>
                    <a:pt x="0" y="1"/>
                    <a:pt x="0" y="1"/>
                  </a:cubicBezTo>
                  <a:close/>
                </a:path>
              </a:pathLst>
            </a:custGeom>
            <a:solidFill>
              <a:srgbClr val="7B6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47" name="Freeform 20"/>
            <p:cNvSpPr>
              <a:spLocks/>
            </p:cNvSpPr>
            <p:nvPr userDrawn="1"/>
          </p:nvSpPr>
          <p:spPr bwMode="auto">
            <a:xfrm>
              <a:off x="187690" y="680078"/>
              <a:ext cx="111834" cy="358193"/>
            </a:xfrm>
            <a:custGeom>
              <a:avLst/>
              <a:gdLst>
                <a:gd name="T0" fmla="*/ 11 w 74"/>
                <a:gd name="T1" fmla="*/ 0 h 237"/>
                <a:gd name="T2" fmla="*/ 0 w 74"/>
                <a:gd name="T3" fmla="*/ 55 h 237"/>
                <a:gd name="T4" fmla="*/ 11 w 74"/>
                <a:gd name="T5" fmla="*/ 116 h 237"/>
                <a:gd name="T6" fmla="*/ 42 w 74"/>
                <a:gd name="T7" fmla="*/ 176 h 237"/>
                <a:gd name="T8" fmla="*/ 73 w 74"/>
                <a:gd name="T9" fmla="*/ 237 h 237"/>
                <a:gd name="T10" fmla="*/ 73 w 74"/>
                <a:gd name="T11" fmla="*/ 236 h 237"/>
                <a:gd name="T12" fmla="*/ 49 w 74"/>
                <a:gd name="T13" fmla="*/ 187 h 237"/>
                <a:gd name="T14" fmla="*/ 14 w 74"/>
                <a:gd name="T15" fmla="*/ 123 h 237"/>
                <a:gd name="T16" fmla="*/ 1 w 74"/>
                <a:gd name="T17" fmla="*/ 55 h 237"/>
                <a:gd name="T18" fmla="*/ 11 w 74"/>
                <a:gd name="T19" fmla="*/ 0 h 237"/>
                <a:gd name="T20" fmla="*/ 11 w 74"/>
                <a:gd name="T2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237">
                  <a:moveTo>
                    <a:pt x="11" y="0"/>
                  </a:moveTo>
                  <a:cubicBezTo>
                    <a:pt x="9" y="19"/>
                    <a:pt x="1" y="36"/>
                    <a:pt x="0" y="55"/>
                  </a:cubicBezTo>
                  <a:cubicBezTo>
                    <a:pt x="0" y="76"/>
                    <a:pt x="7" y="96"/>
                    <a:pt x="11" y="116"/>
                  </a:cubicBezTo>
                  <a:cubicBezTo>
                    <a:pt x="16" y="138"/>
                    <a:pt x="30" y="157"/>
                    <a:pt x="42" y="176"/>
                  </a:cubicBezTo>
                  <a:cubicBezTo>
                    <a:pt x="54" y="195"/>
                    <a:pt x="61" y="217"/>
                    <a:pt x="73" y="237"/>
                  </a:cubicBezTo>
                  <a:cubicBezTo>
                    <a:pt x="73" y="237"/>
                    <a:pt x="74" y="237"/>
                    <a:pt x="73" y="236"/>
                  </a:cubicBezTo>
                  <a:cubicBezTo>
                    <a:pt x="65" y="220"/>
                    <a:pt x="57" y="204"/>
                    <a:pt x="49" y="187"/>
                  </a:cubicBezTo>
                  <a:cubicBezTo>
                    <a:pt x="40" y="164"/>
                    <a:pt x="22" y="146"/>
                    <a:pt x="14" y="123"/>
                  </a:cubicBezTo>
                  <a:cubicBezTo>
                    <a:pt x="7" y="102"/>
                    <a:pt x="2" y="77"/>
                    <a:pt x="1" y="55"/>
                  </a:cubicBezTo>
                  <a:cubicBezTo>
                    <a:pt x="1" y="36"/>
                    <a:pt x="10" y="19"/>
                    <a:pt x="11" y="0"/>
                  </a:cubicBezTo>
                  <a:cubicBezTo>
                    <a:pt x="11" y="0"/>
                    <a:pt x="11" y="0"/>
                    <a:pt x="11" y="0"/>
                  </a:cubicBezTo>
                  <a:close/>
                </a:path>
              </a:pathLst>
            </a:custGeom>
            <a:solidFill>
              <a:srgbClr val="7B6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48" name="Freeform 21"/>
            <p:cNvSpPr>
              <a:spLocks/>
            </p:cNvSpPr>
            <p:nvPr userDrawn="1"/>
          </p:nvSpPr>
          <p:spPr bwMode="auto">
            <a:xfrm>
              <a:off x="2400057" y="-405844"/>
              <a:ext cx="940054" cy="231772"/>
            </a:xfrm>
            <a:custGeom>
              <a:avLst/>
              <a:gdLst>
                <a:gd name="T0" fmla="*/ 623 w 623"/>
                <a:gd name="T1" fmla="*/ 3 h 153"/>
                <a:gd name="T2" fmla="*/ 530 w 623"/>
                <a:gd name="T3" fmla="*/ 61 h 153"/>
                <a:gd name="T4" fmla="*/ 462 w 623"/>
                <a:gd name="T5" fmla="*/ 87 h 153"/>
                <a:gd name="T6" fmla="*/ 390 w 623"/>
                <a:gd name="T7" fmla="*/ 108 h 153"/>
                <a:gd name="T8" fmla="*/ 325 w 623"/>
                <a:gd name="T9" fmla="*/ 121 h 153"/>
                <a:gd name="T10" fmla="*/ 262 w 623"/>
                <a:gd name="T11" fmla="*/ 141 h 153"/>
                <a:gd name="T12" fmla="*/ 196 w 623"/>
                <a:gd name="T13" fmla="*/ 153 h 153"/>
                <a:gd name="T14" fmla="*/ 153 w 623"/>
                <a:gd name="T15" fmla="*/ 150 h 153"/>
                <a:gd name="T16" fmla="*/ 115 w 623"/>
                <a:gd name="T17" fmla="*/ 141 h 153"/>
                <a:gd name="T18" fmla="*/ 59 w 623"/>
                <a:gd name="T19" fmla="*/ 137 h 153"/>
                <a:gd name="T20" fmla="*/ 0 w 623"/>
                <a:gd name="T21" fmla="*/ 113 h 153"/>
                <a:gd name="T22" fmla="*/ 37 w 623"/>
                <a:gd name="T23" fmla="*/ 123 h 153"/>
                <a:gd name="T24" fmla="*/ 79 w 623"/>
                <a:gd name="T25" fmla="*/ 127 h 153"/>
                <a:gd name="T26" fmla="*/ 117 w 623"/>
                <a:gd name="T27" fmla="*/ 125 h 153"/>
                <a:gd name="T28" fmla="*/ 150 w 623"/>
                <a:gd name="T29" fmla="*/ 114 h 153"/>
                <a:gd name="T30" fmla="*/ 213 w 623"/>
                <a:gd name="T31" fmla="*/ 94 h 153"/>
                <a:gd name="T32" fmla="*/ 272 w 623"/>
                <a:gd name="T33" fmla="*/ 74 h 153"/>
                <a:gd name="T34" fmla="*/ 400 w 623"/>
                <a:gd name="T35" fmla="*/ 44 h 153"/>
                <a:gd name="T36" fmla="*/ 464 w 623"/>
                <a:gd name="T37" fmla="*/ 27 h 153"/>
                <a:gd name="T38" fmla="*/ 530 w 623"/>
                <a:gd name="T39" fmla="*/ 14 h 153"/>
                <a:gd name="T40" fmla="*/ 576 w 623"/>
                <a:gd name="T41" fmla="*/ 2 h 153"/>
                <a:gd name="T42" fmla="*/ 621 w 623"/>
                <a:gd name="T43" fmla="*/ 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3" h="153">
                  <a:moveTo>
                    <a:pt x="623" y="3"/>
                  </a:moveTo>
                  <a:cubicBezTo>
                    <a:pt x="594" y="26"/>
                    <a:pt x="563" y="46"/>
                    <a:pt x="530" y="61"/>
                  </a:cubicBezTo>
                  <a:cubicBezTo>
                    <a:pt x="508" y="71"/>
                    <a:pt x="484" y="78"/>
                    <a:pt x="462" y="87"/>
                  </a:cubicBezTo>
                  <a:cubicBezTo>
                    <a:pt x="438" y="97"/>
                    <a:pt x="415" y="103"/>
                    <a:pt x="390" y="108"/>
                  </a:cubicBezTo>
                  <a:cubicBezTo>
                    <a:pt x="368" y="113"/>
                    <a:pt x="346" y="115"/>
                    <a:pt x="325" y="121"/>
                  </a:cubicBezTo>
                  <a:cubicBezTo>
                    <a:pt x="303" y="128"/>
                    <a:pt x="283" y="134"/>
                    <a:pt x="262" y="141"/>
                  </a:cubicBezTo>
                  <a:cubicBezTo>
                    <a:pt x="241" y="147"/>
                    <a:pt x="219" y="153"/>
                    <a:pt x="196" y="153"/>
                  </a:cubicBezTo>
                  <a:cubicBezTo>
                    <a:pt x="181" y="152"/>
                    <a:pt x="167" y="152"/>
                    <a:pt x="153" y="150"/>
                  </a:cubicBezTo>
                  <a:cubicBezTo>
                    <a:pt x="140" y="148"/>
                    <a:pt x="128" y="143"/>
                    <a:pt x="115" y="141"/>
                  </a:cubicBezTo>
                  <a:cubicBezTo>
                    <a:pt x="96" y="137"/>
                    <a:pt x="77" y="140"/>
                    <a:pt x="59" y="137"/>
                  </a:cubicBezTo>
                  <a:cubicBezTo>
                    <a:pt x="40" y="134"/>
                    <a:pt x="14" y="127"/>
                    <a:pt x="0" y="113"/>
                  </a:cubicBezTo>
                  <a:cubicBezTo>
                    <a:pt x="10" y="118"/>
                    <a:pt x="25" y="122"/>
                    <a:pt x="37" y="123"/>
                  </a:cubicBezTo>
                  <a:cubicBezTo>
                    <a:pt x="51" y="124"/>
                    <a:pt x="65" y="127"/>
                    <a:pt x="79" y="127"/>
                  </a:cubicBezTo>
                  <a:cubicBezTo>
                    <a:pt x="92" y="127"/>
                    <a:pt x="104" y="128"/>
                    <a:pt x="117" y="125"/>
                  </a:cubicBezTo>
                  <a:cubicBezTo>
                    <a:pt x="128" y="123"/>
                    <a:pt x="139" y="117"/>
                    <a:pt x="150" y="114"/>
                  </a:cubicBezTo>
                  <a:cubicBezTo>
                    <a:pt x="171" y="106"/>
                    <a:pt x="191" y="100"/>
                    <a:pt x="213" y="94"/>
                  </a:cubicBezTo>
                  <a:cubicBezTo>
                    <a:pt x="233" y="87"/>
                    <a:pt x="253" y="81"/>
                    <a:pt x="272" y="74"/>
                  </a:cubicBezTo>
                  <a:cubicBezTo>
                    <a:pt x="314" y="62"/>
                    <a:pt x="357" y="53"/>
                    <a:pt x="400" y="44"/>
                  </a:cubicBezTo>
                  <a:cubicBezTo>
                    <a:pt x="421" y="39"/>
                    <a:pt x="442" y="31"/>
                    <a:pt x="464" y="27"/>
                  </a:cubicBezTo>
                  <a:cubicBezTo>
                    <a:pt x="487" y="22"/>
                    <a:pt x="509" y="20"/>
                    <a:pt x="530" y="14"/>
                  </a:cubicBezTo>
                  <a:cubicBezTo>
                    <a:pt x="546" y="9"/>
                    <a:pt x="561" y="5"/>
                    <a:pt x="576" y="2"/>
                  </a:cubicBezTo>
                  <a:cubicBezTo>
                    <a:pt x="591" y="0"/>
                    <a:pt x="606" y="5"/>
                    <a:pt x="621" y="4"/>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49" name="Freeform 22"/>
            <p:cNvSpPr>
              <a:spLocks/>
            </p:cNvSpPr>
            <p:nvPr userDrawn="1"/>
          </p:nvSpPr>
          <p:spPr bwMode="auto">
            <a:xfrm>
              <a:off x="2434094" y="-566301"/>
              <a:ext cx="977332" cy="152353"/>
            </a:xfrm>
            <a:custGeom>
              <a:avLst/>
              <a:gdLst>
                <a:gd name="T0" fmla="*/ 648 w 648"/>
                <a:gd name="T1" fmla="*/ 7 h 101"/>
                <a:gd name="T2" fmla="*/ 603 w 648"/>
                <a:gd name="T3" fmla="*/ 30 h 101"/>
                <a:gd name="T4" fmla="*/ 537 w 648"/>
                <a:gd name="T5" fmla="*/ 50 h 101"/>
                <a:gd name="T6" fmla="*/ 474 w 648"/>
                <a:gd name="T7" fmla="*/ 68 h 101"/>
                <a:gd name="T8" fmla="*/ 407 w 648"/>
                <a:gd name="T9" fmla="*/ 78 h 101"/>
                <a:gd name="T10" fmla="*/ 331 w 648"/>
                <a:gd name="T11" fmla="*/ 90 h 101"/>
                <a:gd name="T12" fmla="*/ 293 w 648"/>
                <a:gd name="T13" fmla="*/ 92 h 101"/>
                <a:gd name="T14" fmla="*/ 252 w 648"/>
                <a:gd name="T15" fmla="*/ 94 h 101"/>
                <a:gd name="T16" fmla="*/ 236 w 648"/>
                <a:gd name="T17" fmla="*/ 97 h 101"/>
                <a:gd name="T18" fmla="*/ 215 w 648"/>
                <a:gd name="T19" fmla="*/ 99 h 101"/>
                <a:gd name="T20" fmla="*/ 176 w 648"/>
                <a:gd name="T21" fmla="*/ 99 h 101"/>
                <a:gd name="T22" fmla="*/ 100 w 648"/>
                <a:gd name="T23" fmla="*/ 84 h 101"/>
                <a:gd name="T24" fmla="*/ 0 w 648"/>
                <a:gd name="T25" fmla="*/ 43 h 101"/>
                <a:gd name="T26" fmla="*/ 67 w 648"/>
                <a:gd name="T27" fmla="*/ 70 h 101"/>
                <a:gd name="T28" fmla="*/ 135 w 648"/>
                <a:gd name="T29" fmla="*/ 64 h 101"/>
                <a:gd name="T30" fmla="*/ 204 w 648"/>
                <a:gd name="T31" fmla="*/ 51 h 101"/>
                <a:gd name="T32" fmla="*/ 240 w 648"/>
                <a:gd name="T33" fmla="*/ 47 h 101"/>
                <a:gd name="T34" fmla="*/ 273 w 648"/>
                <a:gd name="T35" fmla="*/ 41 h 101"/>
                <a:gd name="T36" fmla="*/ 346 w 648"/>
                <a:gd name="T37" fmla="*/ 28 h 101"/>
                <a:gd name="T38" fmla="*/ 422 w 648"/>
                <a:gd name="T39" fmla="*/ 21 h 101"/>
                <a:gd name="T40" fmla="*/ 495 w 648"/>
                <a:gd name="T41" fmla="*/ 6 h 101"/>
                <a:gd name="T42" fmla="*/ 574 w 648"/>
                <a:gd name="T43" fmla="*/ 5 h 101"/>
                <a:gd name="T44" fmla="*/ 615 w 648"/>
                <a:gd name="T45" fmla="*/ 5 h 101"/>
                <a:gd name="T46" fmla="*/ 648 w 648"/>
                <a:gd name="T47" fmla="*/ 0 h 101"/>
                <a:gd name="T48" fmla="*/ 647 w 648"/>
                <a:gd name="T49" fmla="*/ 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8" h="101">
                  <a:moveTo>
                    <a:pt x="648" y="7"/>
                  </a:moveTo>
                  <a:cubicBezTo>
                    <a:pt x="634" y="14"/>
                    <a:pt x="619" y="24"/>
                    <a:pt x="603" y="30"/>
                  </a:cubicBezTo>
                  <a:cubicBezTo>
                    <a:pt x="581" y="37"/>
                    <a:pt x="559" y="44"/>
                    <a:pt x="537" y="50"/>
                  </a:cubicBezTo>
                  <a:cubicBezTo>
                    <a:pt x="516" y="55"/>
                    <a:pt x="496" y="63"/>
                    <a:pt x="474" y="68"/>
                  </a:cubicBezTo>
                  <a:cubicBezTo>
                    <a:pt x="452" y="74"/>
                    <a:pt x="430" y="77"/>
                    <a:pt x="407" y="78"/>
                  </a:cubicBezTo>
                  <a:cubicBezTo>
                    <a:pt x="382" y="81"/>
                    <a:pt x="357" y="88"/>
                    <a:pt x="331" y="90"/>
                  </a:cubicBezTo>
                  <a:cubicBezTo>
                    <a:pt x="319" y="91"/>
                    <a:pt x="307" y="92"/>
                    <a:pt x="293" y="92"/>
                  </a:cubicBezTo>
                  <a:cubicBezTo>
                    <a:pt x="279" y="93"/>
                    <a:pt x="266" y="91"/>
                    <a:pt x="252" y="94"/>
                  </a:cubicBezTo>
                  <a:cubicBezTo>
                    <a:pt x="247" y="95"/>
                    <a:pt x="242" y="95"/>
                    <a:pt x="236" y="97"/>
                  </a:cubicBezTo>
                  <a:cubicBezTo>
                    <a:pt x="229" y="99"/>
                    <a:pt x="223" y="98"/>
                    <a:pt x="215" y="99"/>
                  </a:cubicBezTo>
                  <a:cubicBezTo>
                    <a:pt x="201" y="100"/>
                    <a:pt x="189" y="101"/>
                    <a:pt x="176" y="99"/>
                  </a:cubicBezTo>
                  <a:cubicBezTo>
                    <a:pt x="150" y="95"/>
                    <a:pt x="125" y="88"/>
                    <a:pt x="100" y="84"/>
                  </a:cubicBezTo>
                  <a:cubicBezTo>
                    <a:pt x="63" y="79"/>
                    <a:pt x="24" y="73"/>
                    <a:pt x="0" y="43"/>
                  </a:cubicBezTo>
                  <a:cubicBezTo>
                    <a:pt x="19" y="58"/>
                    <a:pt x="43" y="67"/>
                    <a:pt x="67" y="70"/>
                  </a:cubicBezTo>
                  <a:cubicBezTo>
                    <a:pt x="90" y="73"/>
                    <a:pt x="113" y="69"/>
                    <a:pt x="135" y="64"/>
                  </a:cubicBezTo>
                  <a:cubicBezTo>
                    <a:pt x="157" y="58"/>
                    <a:pt x="180" y="55"/>
                    <a:pt x="204" y="51"/>
                  </a:cubicBezTo>
                  <a:cubicBezTo>
                    <a:pt x="215" y="49"/>
                    <a:pt x="228" y="48"/>
                    <a:pt x="240" y="47"/>
                  </a:cubicBezTo>
                  <a:cubicBezTo>
                    <a:pt x="252" y="47"/>
                    <a:pt x="261" y="44"/>
                    <a:pt x="273" y="41"/>
                  </a:cubicBezTo>
                  <a:cubicBezTo>
                    <a:pt x="297" y="35"/>
                    <a:pt x="321" y="32"/>
                    <a:pt x="346" y="28"/>
                  </a:cubicBezTo>
                  <a:cubicBezTo>
                    <a:pt x="371" y="24"/>
                    <a:pt x="397" y="28"/>
                    <a:pt x="422" y="21"/>
                  </a:cubicBezTo>
                  <a:cubicBezTo>
                    <a:pt x="446" y="15"/>
                    <a:pt x="470" y="9"/>
                    <a:pt x="495" y="6"/>
                  </a:cubicBezTo>
                  <a:cubicBezTo>
                    <a:pt x="521" y="4"/>
                    <a:pt x="548" y="6"/>
                    <a:pt x="574" y="5"/>
                  </a:cubicBezTo>
                  <a:cubicBezTo>
                    <a:pt x="587" y="5"/>
                    <a:pt x="602" y="5"/>
                    <a:pt x="615" y="5"/>
                  </a:cubicBezTo>
                  <a:cubicBezTo>
                    <a:pt x="625" y="5"/>
                    <a:pt x="639" y="5"/>
                    <a:pt x="648" y="0"/>
                  </a:cubicBezTo>
                  <a:cubicBezTo>
                    <a:pt x="648" y="0"/>
                    <a:pt x="648" y="1"/>
                    <a:pt x="647" y="2"/>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50" name="Freeform 23"/>
            <p:cNvSpPr>
              <a:spLocks/>
            </p:cNvSpPr>
            <p:nvPr userDrawn="1"/>
          </p:nvSpPr>
          <p:spPr bwMode="auto">
            <a:xfrm>
              <a:off x="2411404" y="-720275"/>
              <a:ext cx="1059991" cy="158836"/>
            </a:xfrm>
            <a:custGeom>
              <a:avLst/>
              <a:gdLst>
                <a:gd name="T0" fmla="*/ 702 w 703"/>
                <a:gd name="T1" fmla="*/ 6 h 105"/>
                <a:gd name="T2" fmla="*/ 655 w 703"/>
                <a:gd name="T3" fmla="*/ 26 h 105"/>
                <a:gd name="T4" fmla="*/ 595 w 703"/>
                <a:gd name="T5" fmla="*/ 50 h 105"/>
                <a:gd name="T6" fmla="*/ 461 w 703"/>
                <a:gd name="T7" fmla="*/ 83 h 105"/>
                <a:gd name="T8" fmla="*/ 387 w 703"/>
                <a:gd name="T9" fmla="*/ 92 h 105"/>
                <a:gd name="T10" fmla="*/ 309 w 703"/>
                <a:gd name="T11" fmla="*/ 101 h 105"/>
                <a:gd name="T12" fmla="*/ 234 w 703"/>
                <a:gd name="T13" fmla="*/ 102 h 105"/>
                <a:gd name="T14" fmla="*/ 194 w 703"/>
                <a:gd name="T15" fmla="*/ 95 h 105"/>
                <a:gd name="T16" fmla="*/ 157 w 703"/>
                <a:gd name="T17" fmla="*/ 95 h 105"/>
                <a:gd name="T18" fmla="*/ 117 w 703"/>
                <a:gd name="T19" fmla="*/ 96 h 105"/>
                <a:gd name="T20" fmla="*/ 78 w 703"/>
                <a:gd name="T21" fmla="*/ 95 h 105"/>
                <a:gd name="T22" fmla="*/ 38 w 703"/>
                <a:gd name="T23" fmla="*/ 96 h 105"/>
                <a:gd name="T24" fmla="*/ 0 w 703"/>
                <a:gd name="T25" fmla="*/ 101 h 105"/>
                <a:gd name="T26" fmla="*/ 35 w 703"/>
                <a:gd name="T27" fmla="*/ 90 h 105"/>
                <a:gd name="T28" fmla="*/ 61 w 703"/>
                <a:gd name="T29" fmla="*/ 82 h 105"/>
                <a:gd name="T30" fmla="*/ 119 w 703"/>
                <a:gd name="T31" fmla="*/ 54 h 105"/>
                <a:gd name="T32" fmla="*/ 191 w 703"/>
                <a:gd name="T33" fmla="*/ 39 h 105"/>
                <a:gd name="T34" fmla="*/ 225 w 703"/>
                <a:gd name="T35" fmla="*/ 31 h 105"/>
                <a:gd name="T36" fmla="*/ 262 w 703"/>
                <a:gd name="T37" fmla="*/ 22 h 105"/>
                <a:gd name="T38" fmla="*/ 332 w 703"/>
                <a:gd name="T39" fmla="*/ 14 h 105"/>
                <a:gd name="T40" fmla="*/ 410 w 703"/>
                <a:gd name="T41" fmla="*/ 10 h 105"/>
                <a:gd name="T42" fmla="*/ 565 w 703"/>
                <a:gd name="T43" fmla="*/ 4 h 105"/>
                <a:gd name="T44" fmla="*/ 636 w 703"/>
                <a:gd name="T45" fmla="*/ 6 h 105"/>
                <a:gd name="T46" fmla="*/ 703 w 703"/>
                <a:gd name="T4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3" h="105">
                  <a:moveTo>
                    <a:pt x="702" y="6"/>
                  </a:moveTo>
                  <a:cubicBezTo>
                    <a:pt x="688" y="14"/>
                    <a:pt x="670" y="19"/>
                    <a:pt x="655" y="26"/>
                  </a:cubicBezTo>
                  <a:cubicBezTo>
                    <a:pt x="636" y="36"/>
                    <a:pt x="615" y="43"/>
                    <a:pt x="595" y="50"/>
                  </a:cubicBezTo>
                  <a:cubicBezTo>
                    <a:pt x="551" y="67"/>
                    <a:pt x="506" y="75"/>
                    <a:pt x="461" y="83"/>
                  </a:cubicBezTo>
                  <a:cubicBezTo>
                    <a:pt x="437" y="87"/>
                    <a:pt x="412" y="91"/>
                    <a:pt x="387" y="92"/>
                  </a:cubicBezTo>
                  <a:cubicBezTo>
                    <a:pt x="361" y="94"/>
                    <a:pt x="335" y="99"/>
                    <a:pt x="309" y="101"/>
                  </a:cubicBezTo>
                  <a:cubicBezTo>
                    <a:pt x="285" y="102"/>
                    <a:pt x="258" y="105"/>
                    <a:pt x="234" y="102"/>
                  </a:cubicBezTo>
                  <a:cubicBezTo>
                    <a:pt x="221" y="100"/>
                    <a:pt x="207" y="97"/>
                    <a:pt x="194" y="95"/>
                  </a:cubicBezTo>
                  <a:cubicBezTo>
                    <a:pt x="182" y="94"/>
                    <a:pt x="170" y="96"/>
                    <a:pt x="157" y="95"/>
                  </a:cubicBezTo>
                  <a:cubicBezTo>
                    <a:pt x="143" y="95"/>
                    <a:pt x="130" y="96"/>
                    <a:pt x="117" y="96"/>
                  </a:cubicBezTo>
                  <a:cubicBezTo>
                    <a:pt x="103" y="96"/>
                    <a:pt x="90" y="95"/>
                    <a:pt x="78" y="95"/>
                  </a:cubicBezTo>
                  <a:cubicBezTo>
                    <a:pt x="64" y="95"/>
                    <a:pt x="51" y="95"/>
                    <a:pt x="38" y="96"/>
                  </a:cubicBezTo>
                  <a:cubicBezTo>
                    <a:pt x="26" y="97"/>
                    <a:pt x="11" y="97"/>
                    <a:pt x="0" y="101"/>
                  </a:cubicBezTo>
                  <a:cubicBezTo>
                    <a:pt x="12" y="99"/>
                    <a:pt x="23" y="93"/>
                    <a:pt x="35" y="90"/>
                  </a:cubicBezTo>
                  <a:cubicBezTo>
                    <a:pt x="44" y="88"/>
                    <a:pt x="54" y="85"/>
                    <a:pt x="61" y="82"/>
                  </a:cubicBezTo>
                  <a:cubicBezTo>
                    <a:pt x="81" y="73"/>
                    <a:pt x="99" y="62"/>
                    <a:pt x="119" y="54"/>
                  </a:cubicBezTo>
                  <a:cubicBezTo>
                    <a:pt x="142" y="45"/>
                    <a:pt x="166" y="42"/>
                    <a:pt x="191" y="39"/>
                  </a:cubicBezTo>
                  <a:cubicBezTo>
                    <a:pt x="203" y="38"/>
                    <a:pt x="214" y="34"/>
                    <a:pt x="225" y="31"/>
                  </a:cubicBezTo>
                  <a:cubicBezTo>
                    <a:pt x="237" y="26"/>
                    <a:pt x="250" y="25"/>
                    <a:pt x="262" y="22"/>
                  </a:cubicBezTo>
                  <a:cubicBezTo>
                    <a:pt x="285" y="17"/>
                    <a:pt x="308" y="15"/>
                    <a:pt x="332" y="14"/>
                  </a:cubicBezTo>
                  <a:cubicBezTo>
                    <a:pt x="358" y="13"/>
                    <a:pt x="384" y="11"/>
                    <a:pt x="410" y="10"/>
                  </a:cubicBezTo>
                  <a:cubicBezTo>
                    <a:pt x="461" y="10"/>
                    <a:pt x="514" y="4"/>
                    <a:pt x="565" y="4"/>
                  </a:cubicBezTo>
                  <a:cubicBezTo>
                    <a:pt x="590" y="4"/>
                    <a:pt x="613" y="5"/>
                    <a:pt x="636" y="6"/>
                  </a:cubicBezTo>
                  <a:cubicBezTo>
                    <a:pt x="658" y="7"/>
                    <a:pt x="681" y="0"/>
                    <a:pt x="703" y="0"/>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51" name="Freeform 24"/>
            <p:cNvSpPr>
              <a:spLocks/>
            </p:cNvSpPr>
            <p:nvPr userDrawn="1"/>
          </p:nvSpPr>
          <p:spPr bwMode="auto">
            <a:xfrm>
              <a:off x="2528100" y="-225938"/>
              <a:ext cx="743939" cy="196115"/>
            </a:xfrm>
            <a:custGeom>
              <a:avLst/>
              <a:gdLst>
                <a:gd name="T0" fmla="*/ 491 w 494"/>
                <a:gd name="T1" fmla="*/ 3 h 130"/>
                <a:gd name="T2" fmla="*/ 456 w 494"/>
                <a:gd name="T3" fmla="*/ 23 h 130"/>
                <a:gd name="T4" fmla="*/ 403 w 494"/>
                <a:gd name="T5" fmla="*/ 51 h 130"/>
                <a:gd name="T6" fmla="*/ 278 w 494"/>
                <a:gd name="T7" fmla="*/ 94 h 130"/>
                <a:gd name="T8" fmla="*/ 214 w 494"/>
                <a:gd name="T9" fmla="*/ 107 h 130"/>
                <a:gd name="T10" fmla="*/ 153 w 494"/>
                <a:gd name="T11" fmla="*/ 127 h 130"/>
                <a:gd name="T12" fmla="*/ 76 w 494"/>
                <a:gd name="T13" fmla="*/ 125 h 130"/>
                <a:gd name="T14" fmla="*/ 35 w 494"/>
                <a:gd name="T15" fmla="*/ 125 h 130"/>
                <a:gd name="T16" fmla="*/ 0 w 494"/>
                <a:gd name="T17" fmla="*/ 124 h 130"/>
                <a:gd name="T18" fmla="*/ 64 w 494"/>
                <a:gd name="T19" fmla="*/ 98 h 130"/>
                <a:gd name="T20" fmla="*/ 131 w 494"/>
                <a:gd name="T21" fmla="*/ 83 h 130"/>
                <a:gd name="T22" fmla="*/ 196 w 494"/>
                <a:gd name="T23" fmla="*/ 63 h 130"/>
                <a:gd name="T24" fmla="*/ 262 w 494"/>
                <a:gd name="T25" fmla="*/ 46 h 130"/>
                <a:gd name="T26" fmla="*/ 318 w 494"/>
                <a:gd name="T27" fmla="*/ 28 h 130"/>
                <a:gd name="T28" fmla="*/ 376 w 494"/>
                <a:gd name="T29" fmla="*/ 16 h 130"/>
                <a:gd name="T30" fmla="*/ 494 w 494"/>
                <a:gd name="T3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4" h="130">
                  <a:moveTo>
                    <a:pt x="491" y="3"/>
                  </a:moveTo>
                  <a:cubicBezTo>
                    <a:pt x="480" y="10"/>
                    <a:pt x="468" y="16"/>
                    <a:pt x="456" y="23"/>
                  </a:cubicBezTo>
                  <a:cubicBezTo>
                    <a:pt x="440" y="35"/>
                    <a:pt x="422" y="43"/>
                    <a:pt x="403" y="51"/>
                  </a:cubicBezTo>
                  <a:cubicBezTo>
                    <a:pt x="364" y="70"/>
                    <a:pt x="321" y="84"/>
                    <a:pt x="278" y="94"/>
                  </a:cubicBezTo>
                  <a:cubicBezTo>
                    <a:pt x="257" y="98"/>
                    <a:pt x="235" y="102"/>
                    <a:pt x="214" y="107"/>
                  </a:cubicBezTo>
                  <a:cubicBezTo>
                    <a:pt x="193" y="112"/>
                    <a:pt x="174" y="123"/>
                    <a:pt x="153" y="127"/>
                  </a:cubicBezTo>
                  <a:cubicBezTo>
                    <a:pt x="128" y="130"/>
                    <a:pt x="101" y="126"/>
                    <a:pt x="76" y="125"/>
                  </a:cubicBezTo>
                  <a:cubicBezTo>
                    <a:pt x="63" y="125"/>
                    <a:pt x="49" y="125"/>
                    <a:pt x="35" y="125"/>
                  </a:cubicBezTo>
                  <a:cubicBezTo>
                    <a:pt x="25" y="126"/>
                    <a:pt x="10" y="128"/>
                    <a:pt x="0" y="124"/>
                  </a:cubicBezTo>
                  <a:cubicBezTo>
                    <a:pt x="20" y="112"/>
                    <a:pt x="44" y="106"/>
                    <a:pt x="64" y="98"/>
                  </a:cubicBezTo>
                  <a:cubicBezTo>
                    <a:pt x="86" y="90"/>
                    <a:pt x="109" y="89"/>
                    <a:pt x="131" y="83"/>
                  </a:cubicBezTo>
                  <a:cubicBezTo>
                    <a:pt x="153" y="78"/>
                    <a:pt x="174" y="69"/>
                    <a:pt x="196" y="63"/>
                  </a:cubicBezTo>
                  <a:cubicBezTo>
                    <a:pt x="218" y="57"/>
                    <a:pt x="241" y="52"/>
                    <a:pt x="262" y="46"/>
                  </a:cubicBezTo>
                  <a:cubicBezTo>
                    <a:pt x="281" y="40"/>
                    <a:pt x="299" y="32"/>
                    <a:pt x="318" y="28"/>
                  </a:cubicBezTo>
                  <a:cubicBezTo>
                    <a:pt x="338" y="23"/>
                    <a:pt x="357" y="20"/>
                    <a:pt x="376" y="16"/>
                  </a:cubicBezTo>
                  <a:cubicBezTo>
                    <a:pt x="415" y="5"/>
                    <a:pt x="454" y="2"/>
                    <a:pt x="494" y="0"/>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52" name="Freeform 25"/>
            <p:cNvSpPr>
              <a:spLocks/>
            </p:cNvSpPr>
            <p:nvPr userDrawn="1"/>
          </p:nvSpPr>
          <p:spPr bwMode="auto">
            <a:xfrm>
              <a:off x="2442197" y="-75206"/>
              <a:ext cx="761768" cy="257704"/>
            </a:xfrm>
            <a:custGeom>
              <a:avLst/>
              <a:gdLst>
                <a:gd name="T0" fmla="*/ 503 w 505"/>
                <a:gd name="T1" fmla="*/ 4 h 170"/>
                <a:gd name="T2" fmla="*/ 494 w 505"/>
                <a:gd name="T3" fmla="*/ 13 h 170"/>
                <a:gd name="T4" fmla="*/ 475 w 505"/>
                <a:gd name="T5" fmla="*/ 32 h 170"/>
                <a:gd name="T6" fmla="*/ 429 w 505"/>
                <a:gd name="T7" fmla="*/ 64 h 170"/>
                <a:gd name="T8" fmla="*/ 376 w 505"/>
                <a:gd name="T9" fmla="*/ 94 h 170"/>
                <a:gd name="T10" fmla="*/ 318 w 505"/>
                <a:gd name="T11" fmla="*/ 123 h 170"/>
                <a:gd name="T12" fmla="*/ 256 w 505"/>
                <a:gd name="T13" fmla="*/ 146 h 170"/>
                <a:gd name="T14" fmla="*/ 184 w 505"/>
                <a:gd name="T15" fmla="*/ 165 h 170"/>
                <a:gd name="T16" fmla="*/ 148 w 505"/>
                <a:gd name="T17" fmla="*/ 169 h 170"/>
                <a:gd name="T18" fmla="*/ 114 w 505"/>
                <a:gd name="T19" fmla="*/ 168 h 170"/>
                <a:gd name="T20" fmla="*/ 23 w 505"/>
                <a:gd name="T21" fmla="*/ 161 h 170"/>
                <a:gd name="T22" fmla="*/ 0 w 505"/>
                <a:gd name="T23" fmla="*/ 155 h 170"/>
                <a:gd name="T24" fmla="*/ 41 w 505"/>
                <a:gd name="T25" fmla="*/ 157 h 170"/>
                <a:gd name="T26" fmla="*/ 79 w 505"/>
                <a:gd name="T27" fmla="*/ 156 h 170"/>
                <a:gd name="T28" fmla="*/ 151 w 505"/>
                <a:gd name="T29" fmla="*/ 139 h 170"/>
                <a:gd name="T30" fmla="*/ 215 w 505"/>
                <a:gd name="T31" fmla="*/ 112 h 170"/>
                <a:gd name="T32" fmla="*/ 273 w 505"/>
                <a:gd name="T33" fmla="*/ 85 h 170"/>
                <a:gd name="T34" fmla="*/ 327 w 505"/>
                <a:gd name="T35" fmla="*/ 60 h 170"/>
                <a:gd name="T36" fmla="*/ 386 w 505"/>
                <a:gd name="T37" fmla="*/ 40 h 170"/>
                <a:gd name="T38" fmla="*/ 453 w 505"/>
                <a:gd name="T39" fmla="*/ 18 h 170"/>
                <a:gd name="T40" fmla="*/ 484 w 505"/>
                <a:gd name="T41" fmla="*/ 10 h 170"/>
                <a:gd name="T42" fmla="*/ 505 w 505"/>
                <a:gd name="T43" fmla="*/ 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5" h="170">
                  <a:moveTo>
                    <a:pt x="503" y="4"/>
                  </a:moveTo>
                  <a:cubicBezTo>
                    <a:pt x="502" y="7"/>
                    <a:pt x="496" y="10"/>
                    <a:pt x="494" y="13"/>
                  </a:cubicBezTo>
                  <a:cubicBezTo>
                    <a:pt x="488" y="20"/>
                    <a:pt x="482" y="26"/>
                    <a:pt x="475" y="32"/>
                  </a:cubicBezTo>
                  <a:cubicBezTo>
                    <a:pt x="459" y="44"/>
                    <a:pt x="445" y="55"/>
                    <a:pt x="429" y="64"/>
                  </a:cubicBezTo>
                  <a:cubicBezTo>
                    <a:pt x="411" y="75"/>
                    <a:pt x="394" y="85"/>
                    <a:pt x="376" y="94"/>
                  </a:cubicBezTo>
                  <a:cubicBezTo>
                    <a:pt x="357" y="103"/>
                    <a:pt x="337" y="111"/>
                    <a:pt x="318" y="123"/>
                  </a:cubicBezTo>
                  <a:cubicBezTo>
                    <a:pt x="299" y="134"/>
                    <a:pt x="276" y="140"/>
                    <a:pt x="256" y="146"/>
                  </a:cubicBezTo>
                  <a:cubicBezTo>
                    <a:pt x="231" y="152"/>
                    <a:pt x="208" y="160"/>
                    <a:pt x="184" y="165"/>
                  </a:cubicBezTo>
                  <a:cubicBezTo>
                    <a:pt x="172" y="168"/>
                    <a:pt x="161" y="170"/>
                    <a:pt x="148" y="169"/>
                  </a:cubicBezTo>
                  <a:cubicBezTo>
                    <a:pt x="137" y="170"/>
                    <a:pt x="125" y="168"/>
                    <a:pt x="114" y="168"/>
                  </a:cubicBezTo>
                  <a:cubicBezTo>
                    <a:pt x="83" y="166"/>
                    <a:pt x="53" y="166"/>
                    <a:pt x="23" y="161"/>
                  </a:cubicBezTo>
                  <a:cubicBezTo>
                    <a:pt x="15" y="159"/>
                    <a:pt x="7" y="157"/>
                    <a:pt x="0" y="155"/>
                  </a:cubicBezTo>
                  <a:cubicBezTo>
                    <a:pt x="13" y="158"/>
                    <a:pt x="28" y="157"/>
                    <a:pt x="41" y="157"/>
                  </a:cubicBezTo>
                  <a:cubicBezTo>
                    <a:pt x="54" y="156"/>
                    <a:pt x="67" y="157"/>
                    <a:pt x="79" y="156"/>
                  </a:cubicBezTo>
                  <a:cubicBezTo>
                    <a:pt x="104" y="153"/>
                    <a:pt x="128" y="151"/>
                    <a:pt x="151" y="139"/>
                  </a:cubicBezTo>
                  <a:cubicBezTo>
                    <a:pt x="171" y="129"/>
                    <a:pt x="194" y="120"/>
                    <a:pt x="215" y="112"/>
                  </a:cubicBezTo>
                  <a:cubicBezTo>
                    <a:pt x="235" y="104"/>
                    <a:pt x="254" y="94"/>
                    <a:pt x="273" y="85"/>
                  </a:cubicBezTo>
                  <a:cubicBezTo>
                    <a:pt x="292" y="77"/>
                    <a:pt x="309" y="67"/>
                    <a:pt x="327" y="60"/>
                  </a:cubicBezTo>
                  <a:cubicBezTo>
                    <a:pt x="346" y="52"/>
                    <a:pt x="367" y="48"/>
                    <a:pt x="386" y="40"/>
                  </a:cubicBezTo>
                  <a:cubicBezTo>
                    <a:pt x="407" y="32"/>
                    <a:pt x="430" y="25"/>
                    <a:pt x="453" y="18"/>
                  </a:cubicBezTo>
                  <a:cubicBezTo>
                    <a:pt x="463" y="16"/>
                    <a:pt x="474" y="14"/>
                    <a:pt x="484" y="10"/>
                  </a:cubicBezTo>
                  <a:cubicBezTo>
                    <a:pt x="488" y="8"/>
                    <a:pt x="501" y="0"/>
                    <a:pt x="505" y="2"/>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53" name="Freeform 26"/>
            <p:cNvSpPr>
              <a:spLocks/>
            </p:cNvSpPr>
            <p:nvPr userDrawn="1"/>
          </p:nvSpPr>
          <p:spPr bwMode="auto">
            <a:xfrm>
              <a:off x="2693419" y="47974"/>
              <a:ext cx="461924" cy="581860"/>
            </a:xfrm>
            <a:custGeom>
              <a:avLst/>
              <a:gdLst>
                <a:gd name="T0" fmla="*/ 283 w 306"/>
                <a:gd name="T1" fmla="*/ 58 h 386"/>
                <a:gd name="T2" fmla="*/ 279 w 306"/>
                <a:gd name="T3" fmla="*/ 68 h 386"/>
                <a:gd name="T4" fmla="*/ 271 w 306"/>
                <a:gd name="T5" fmla="*/ 95 h 386"/>
                <a:gd name="T6" fmla="*/ 224 w 306"/>
                <a:gd name="T7" fmla="*/ 156 h 386"/>
                <a:gd name="T8" fmla="*/ 123 w 306"/>
                <a:gd name="T9" fmla="*/ 251 h 386"/>
                <a:gd name="T10" fmla="*/ 99 w 306"/>
                <a:gd name="T11" fmla="*/ 282 h 386"/>
                <a:gd name="T12" fmla="*/ 62 w 306"/>
                <a:gd name="T13" fmla="*/ 325 h 386"/>
                <a:gd name="T14" fmla="*/ 26 w 306"/>
                <a:gd name="T15" fmla="*/ 361 h 386"/>
                <a:gd name="T16" fmla="*/ 0 w 306"/>
                <a:gd name="T17" fmla="*/ 386 h 386"/>
                <a:gd name="T18" fmla="*/ 11 w 306"/>
                <a:gd name="T19" fmla="*/ 366 h 386"/>
                <a:gd name="T20" fmla="*/ 24 w 306"/>
                <a:gd name="T21" fmla="*/ 344 h 386"/>
                <a:gd name="T22" fmla="*/ 47 w 306"/>
                <a:gd name="T23" fmla="*/ 300 h 386"/>
                <a:gd name="T24" fmla="*/ 72 w 306"/>
                <a:gd name="T25" fmla="*/ 261 h 386"/>
                <a:gd name="T26" fmla="*/ 95 w 306"/>
                <a:gd name="T27" fmla="*/ 219 h 386"/>
                <a:gd name="T28" fmla="*/ 148 w 306"/>
                <a:gd name="T29" fmla="*/ 147 h 386"/>
                <a:gd name="T30" fmla="*/ 209 w 306"/>
                <a:gd name="T31" fmla="*/ 80 h 386"/>
                <a:gd name="T32" fmla="*/ 263 w 306"/>
                <a:gd name="T33" fmla="*/ 38 h 386"/>
                <a:gd name="T34" fmla="*/ 306 w 306"/>
                <a:gd name="T35" fmla="*/ 0 h 386"/>
                <a:gd name="T36" fmla="*/ 295 w 306"/>
                <a:gd name="T37" fmla="*/ 38 h 386"/>
                <a:gd name="T38" fmla="*/ 283 w 306"/>
                <a:gd name="T39" fmla="*/ 63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6" h="386">
                  <a:moveTo>
                    <a:pt x="283" y="58"/>
                  </a:moveTo>
                  <a:cubicBezTo>
                    <a:pt x="284" y="61"/>
                    <a:pt x="280" y="65"/>
                    <a:pt x="279" y="68"/>
                  </a:cubicBezTo>
                  <a:cubicBezTo>
                    <a:pt x="277" y="77"/>
                    <a:pt x="274" y="86"/>
                    <a:pt x="271" y="95"/>
                  </a:cubicBezTo>
                  <a:cubicBezTo>
                    <a:pt x="263" y="120"/>
                    <a:pt x="243" y="139"/>
                    <a:pt x="224" y="156"/>
                  </a:cubicBezTo>
                  <a:cubicBezTo>
                    <a:pt x="189" y="187"/>
                    <a:pt x="156" y="219"/>
                    <a:pt x="123" y="251"/>
                  </a:cubicBezTo>
                  <a:cubicBezTo>
                    <a:pt x="114" y="261"/>
                    <a:pt x="107" y="272"/>
                    <a:pt x="99" y="282"/>
                  </a:cubicBezTo>
                  <a:cubicBezTo>
                    <a:pt x="86" y="296"/>
                    <a:pt x="74" y="311"/>
                    <a:pt x="62" y="325"/>
                  </a:cubicBezTo>
                  <a:cubicBezTo>
                    <a:pt x="51" y="338"/>
                    <a:pt x="38" y="350"/>
                    <a:pt x="26" y="361"/>
                  </a:cubicBezTo>
                  <a:cubicBezTo>
                    <a:pt x="17" y="370"/>
                    <a:pt x="9" y="379"/>
                    <a:pt x="0" y="386"/>
                  </a:cubicBezTo>
                  <a:cubicBezTo>
                    <a:pt x="4" y="381"/>
                    <a:pt x="8" y="372"/>
                    <a:pt x="11" y="366"/>
                  </a:cubicBezTo>
                  <a:cubicBezTo>
                    <a:pt x="15" y="359"/>
                    <a:pt x="19" y="352"/>
                    <a:pt x="24" y="344"/>
                  </a:cubicBezTo>
                  <a:cubicBezTo>
                    <a:pt x="32" y="330"/>
                    <a:pt x="40" y="315"/>
                    <a:pt x="47" y="300"/>
                  </a:cubicBezTo>
                  <a:cubicBezTo>
                    <a:pt x="53" y="286"/>
                    <a:pt x="63" y="273"/>
                    <a:pt x="72" y="261"/>
                  </a:cubicBezTo>
                  <a:cubicBezTo>
                    <a:pt x="80" y="247"/>
                    <a:pt x="86" y="232"/>
                    <a:pt x="95" y="219"/>
                  </a:cubicBezTo>
                  <a:cubicBezTo>
                    <a:pt x="109" y="192"/>
                    <a:pt x="127" y="170"/>
                    <a:pt x="148" y="147"/>
                  </a:cubicBezTo>
                  <a:cubicBezTo>
                    <a:pt x="169" y="124"/>
                    <a:pt x="185" y="100"/>
                    <a:pt x="209" y="80"/>
                  </a:cubicBezTo>
                  <a:cubicBezTo>
                    <a:pt x="227" y="66"/>
                    <a:pt x="244" y="50"/>
                    <a:pt x="263" y="38"/>
                  </a:cubicBezTo>
                  <a:cubicBezTo>
                    <a:pt x="279" y="27"/>
                    <a:pt x="294" y="17"/>
                    <a:pt x="306" y="0"/>
                  </a:cubicBezTo>
                  <a:cubicBezTo>
                    <a:pt x="302" y="13"/>
                    <a:pt x="300" y="26"/>
                    <a:pt x="295" y="38"/>
                  </a:cubicBezTo>
                  <a:cubicBezTo>
                    <a:pt x="290" y="47"/>
                    <a:pt x="286" y="54"/>
                    <a:pt x="283" y="63"/>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54" name="Freeform 27"/>
            <p:cNvSpPr>
              <a:spLocks/>
            </p:cNvSpPr>
            <p:nvPr userDrawn="1"/>
          </p:nvSpPr>
          <p:spPr bwMode="auto">
            <a:xfrm>
              <a:off x="3014334" y="60940"/>
              <a:ext cx="149112" cy="734213"/>
            </a:xfrm>
            <a:custGeom>
              <a:avLst/>
              <a:gdLst>
                <a:gd name="T0" fmla="*/ 47 w 99"/>
                <a:gd name="T1" fmla="*/ 118 h 486"/>
                <a:gd name="T2" fmla="*/ 42 w 99"/>
                <a:gd name="T3" fmla="*/ 129 h 486"/>
                <a:gd name="T4" fmla="*/ 38 w 99"/>
                <a:gd name="T5" fmla="*/ 153 h 486"/>
                <a:gd name="T6" fmla="*/ 31 w 99"/>
                <a:gd name="T7" fmla="*/ 189 h 486"/>
                <a:gd name="T8" fmla="*/ 24 w 99"/>
                <a:gd name="T9" fmla="*/ 223 h 486"/>
                <a:gd name="T10" fmla="*/ 7 w 99"/>
                <a:gd name="T11" fmla="*/ 299 h 486"/>
                <a:gd name="T12" fmla="*/ 0 w 99"/>
                <a:gd name="T13" fmla="*/ 376 h 486"/>
                <a:gd name="T14" fmla="*/ 9 w 99"/>
                <a:gd name="T15" fmla="*/ 433 h 486"/>
                <a:gd name="T16" fmla="*/ 12 w 99"/>
                <a:gd name="T17" fmla="*/ 486 h 486"/>
                <a:gd name="T18" fmla="*/ 17 w 99"/>
                <a:gd name="T19" fmla="*/ 462 h 486"/>
                <a:gd name="T20" fmla="*/ 31 w 99"/>
                <a:gd name="T21" fmla="*/ 427 h 486"/>
                <a:gd name="T22" fmla="*/ 46 w 99"/>
                <a:gd name="T23" fmla="*/ 391 h 486"/>
                <a:gd name="T24" fmla="*/ 60 w 99"/>
                <a:gd name="T25" fmla="*/ 356 h 486"/>
                <a:gd name="T26" fmla="*/ 94 w 99"/>
                <a:gd name="T27" fmla="*/ 200 h 486"/>
                <a:gd name="T28" fmla="*/ 87 w 99"/>
                <a:gd name="T29" fmla="*/ 102 h 486"/>
                <a:gd name="T30" fmla="*/ 86 w 99"/>
                <a:gd name="T31" fmla="*/ 45 h 486"/>
                <a:gd name="T32" fmla="*/ 86 w 99"/>
                <a:gd name="T33" fmla="*/ 0 h 486"/>
                <a:gd name="T34" fmla="*/ 76 w 99"/>
                <a:gd name="T35" fmla="*/ 23 h 486"/>
                <a:gd name="T36" fmla="*/ 67 w 99"/>
                <a:gd name="T37" fmla="*/ 51 h 486"/>
                <a:gd name="T38" fmla="*/ 53 w 99"/>
                <a:gd name="T39" fmla="*/ 91 h 486"/>
                <a:gd name="T40" fmla="*/ 42 w 99"/>
                <a:gd name="T41" fmla="*/ 135 h 486"/>
                <a:gd name="T42" fmla="*/ 34 w 99"/>
                <a:gd name="T43" fmla="*/ 17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 h="486">
                  <a:moveTo>
                    <a:pt x="47" y="118"/>
                  </a:moveTo>
                  <a:cubicBezTo>
                    <a:pt x="46" y="122"/>
                    <a:pt x="44" y="125"/>
                    <a:pt x="42" y="129"/>
                  </a:cubicBezTo>
                  <a:cubicBezTo>
                    <a:pt x="39" y="137"/>
                    <a:pt x="39" y="145"/>
                    <a:pt x="38" y="153"/>
                  </a:cubicBezTo>
                  <a:cubicBezTo>
                    <a:pt x="34" y="165"/>
                    <a:pt x="33" y="177"/>
                    <a:pt x="31" y="189"/>
                  </a:cubicBezTo>
                  <a:cubicBezTo>
                    <a:pt x="30" y="201"/>
                    <a:pt x="26" y="212"/>
                    <a:pt x="24" y="223"/>
                  </a:cubicBezTo>
                  <a:cubicBezTo>
                    <a:pt x="18" y="249"/>
                    <a:pt x="14" y="274"/>
                    <a:pt x="7" y="299"/>
                  </a:cubicBezTo>
                  <a:cubicBezTo>
                    <a:pt x="1" y="324"/>
                    <a:pt x="1" y="350"/>
                    <a:pt x="0" y="376"/>
                  </a:cubicBezTo>
                  <a:cubicBezTo>
                    <a:pt x="1" y="394"/>
                    <a:pt x="6" y="414"/>
                    <a:pt x="9" y="433"/>
                  </a:cubicBezTo>
                  <a:cubicBezTo>
                    <a:pt x="10" y="450"/>
                    <a:pt x="13" y="468"/>
                    <a:pt x="12" y="486"/>
                  </a:cubicBezTo>
                  <a:cubicBezTo>
                    <a:pt x="10" y="477"/>
                    <a:pt x="14" y="470"/>
                    <a:pt x="17" y="462"/>
                  </a:cubicBezTo>
                  <a:cubicBezTo>
                    <a:pt x="22" y="450"/>
                    <a:pt x="26" y="438"/>
                    <a:pt x="31" y="427"/>
                  </a:cubicBezTo>
                  <a:cubicBezTo>
                    <a:pt x="36" y="415"/>
                    <a:pt x="41" y="403"/>
                    <a:pt x="46" y="391"/>
                  </a:cubicBezTo>
                  <a:cubicBezTo>
                    <a:pt x="51" y="380"/>
                    <a:pt x="58" y="369"/>
                    <a:pt x="60" y="356"/>
                  </a:cubicBezTo>
                  <a:cubicBezTo>
                    <a:pt x="73" y="305"/>
                    <a:pt x="99" y="254"/>
                    <a:pt x="94" y="200"/>
                  </a:cubicBezTo>
                  <a:cubicBezTo>
                    <a:pt x="92" y="167"/>
                    <a:pt x="89" y="135"/>
                    <a:pt x="87" y="102"/>
                  </a:cubicBezTo>
                  <a:cubicBezTo>
                    <a:pt x="87" y="83"/>
                    <a:pt x="86" y="64"/>
                    <a:pt x="86" y="45"/>
                  </a:cubicBezTo>
                  <a:cubicBezTo>
                    <a:pt x="87" y="30"/>
                    <a:pt x="85" y="14"/>
                    <a:pt x="86" y="0"/>
                  </a:cubicBezTo>
                  <a:cubicBezTo>
                    <a:pt x="79" y="4"/>
                    <a:pt x="78" y="16"/>
                    <a:pt x="76" y="23"/>
                  </a:cubicBezTo>
                  <a:cubicBezTo>
                    <a:pt x="73" y="31"/>
                    <a:pt x="71" y="41"/>
                    <a:pt x="67" y="51"/>
                  </a:cubicBezTo>
                  <a:cubicBezTo>
                    <a:pt x="64" y="64"/>
                    <a:pt x="58" y="78"/>
                    <a:pt x="53" y="91"/>
                  </a:cubicBezTo>
                  <a:cubicBezTo>
                    <a:pt x="48" y="106"/>
                    <a:pt x="45" y="120"/>
                    <a:pt x="42" y="135"/>
                  </a:cubicBezTo>
                  <a:cubicBezTo>
                    <a:pt x="40" y="146"/>
                    <a:pt x="39" y="159"/>
                    <a:pt x="34" y="170"/>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55" name="Freeform 28"/>
            <p:cNvSpPr>
              <a:spLocks/>
            </p:cNvSpPr>
            <p:nvPr userDrawn="1"/>
          </p:nvSpPr>
          <p:spPr bwMode="auto">
            <a:xfrm>
              <a:off x="3181275" y="-29823"/>
              <a:ext cx="141008" cy="750421"/>
            </a:xfrm>
            <a:custGeom>
              <a:avLst/>
              <a:gdLst>
                <a:gd name="T0" fmla="*/ 4 w 93"/>
                <a:gd name="T1" fmla="*/ 13 h 497"/>
                <a:gd name="T2" fmla="*/ 3 w 93"/>
                <a:gd name="T3" fmla="*/ 18 h 497"/>
                <a:gd name="T4" fmla="*/ 1 w 93"/>
                <a:gd name="T5" fmla="*/ 55 h 497"/>
                <a:gd name="T6" fmla="*/ 6 w 93"/>
                <a:gd name="T7" fmla="*/ 132 h 497"/>
                <a:gd name="T8" fmla="*/ 20 w 93"/>
                <a:gd name="T9" fmla="*/ 197 h 497"/>
                <a:gd name="T10" fmla="*/ 20 w 93"/>
                <a:gd name="T11" fmla="*/ 235 h 497"/>
                <a:gd name="T12" fmla="*/ 27 w 93"/>
                <a:gd name="T13" fmla="*/ 270 h 497"/>
                <a:gd name="T14" fmla="*/ 50 w 93"/>
                <a:gd name="T15" fmla="*/ 321 h 497"/>
                <a:gd name="T16" fmla="*/ 58 w 93"/>
                <a:gd name="T17" fmla="*/ 350 h 497"/>
                <a:gd name="T18" fmla="*/ 64 w 93"/>
                <a:gd name="T19" fmla="*/ 381 h 497"/>
                <a:gd name="T20" fmla="*/ 74 w 93"/>
                <a:gd name="T21" fmla="*/ 438 h 497"/>
                <a:gd name="T22" fmla="*/ 80 w 93"/>
                <a:gd name="T23" fmla="*/ 467 h 497"/>
                <a:gd name="T24" fmla="*/ 87 w 93"/>
                <a:gd name="T25" fmla="*/ 497 h 497"/>
                <a:gd name="T26" fmla="*/ 84 w 93"/>
                <a:gd name="T27" fmla="*/ 457 h 497"/>
                <a:gd name="T28" fmla="*/ 86 w 93"/>
                <a:gd name="T29" fmla="*/ 417 h 497"/>
                <a:gd name="T30" fmla="*/ 92 w 93"/>
                <a:gd name="T31" fmla="*/ 369 h 497"/>
                <a:gd name="T32" fmla="*/ 92 w 93"/>
                <a:gd name="T33" fmla="*/ 325 h 497"/>
                <a:gd name="T34" fmla="*/ 88 w 93"/>
                <a:gd name="T35" fmla="*/ 293 h 497"/>
                <a:gd name="T36" fmla="*/ 83 w 93"/>
                <a:gd name="T37" fmla="*/ 261 h 497"/>
                <a:gd name="T38" fmla="*/ 71 w 93"/>
                <a:gd name="T39" fmla="*/ 195 h 497"/>
                <a:gd name="T40" fmla="*/ 59 w 93"/>
                <a:gd name="T41" fmla="*/ 148 h 497"/>
                <a:gd name="T42" fmla="*/ 41 w 93"/>
                <a:gd name="T43" fmla="*/ 94 h 497"/>
                <a:gd name="T44" fmla="*/ 3 w 93"/>
                <a:gd name="T45" fmla="*/ 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 h="497">
                  <a:moveTo>
                    <a:pt x="4" y="13"/>
                  </a:moveTo>
                  <a:cubicBezTo>
                    <a:pt x="4" y="15"/>
                    <a:pt x="4" y="16"/>
                    <a:pt x="3" y="18"/>
                  </a:cubicBezTo>
                  <a:cubicBezTo>
                    <a:pt x="2" y="30"/>
                    <a:pt x="1" y="43"/>
                    <a:pt x="1" y="55"/>
                  </a:cubicBezTo>
                  <a:cubicBezTo>
                    <a:pt x="0" y="79"/>
                    <a:pt x="1" y="107"/>
                    <a:pt x="6" y="132"/>
                  </a:cubicBezTo>
                  <a:cubicBezTo>
                    <a:pt x="12" y="154"/>
                    <a:pt x="16" y="175"/>
                    <a:pt x="20" y="197"/>
                  </a:cubicBezTo>
                  <a:cubicBezTo>
                    <a:pt x="22" y="211"/>
                    <a:pt x="21" y="221"/>
                    <a:pt x="20" y="235"/>
                  </a:cubicBezTo>
                  <a:cubicBezTo>
                    <a:pt x="20" y="247"/>
                    <a:pt x="23" y="259"/>
                    <a:pt x="27" y="270"/>
                  </a:cubicBezTo>
                  <a:cubicBezTo>
                    <a:pt x="33" y="288"/>
                    <a:pt x="44" y="303"/>
                    <a:pt x="50" y="321"/>
                  </a:cubicBezTo>
                  <a:cubicBezTo>
                    <a:pt x="53" y="330"/>
                    <a:pt x="55" y="340"/>
                    <a:pt x="58" y="350"/>
                  </a:cubicBezTo>
                  <a:cubicBezTo>
                    <a:pt x="61" y="361"/>
                    <a:pt x="61" y="370"/>
                    <a:pt x="64" y="381"/>
                  </a:cubicBezTo>
                  <a:cubicBezTo>
                    <a:pt x="70" y="400"/>
                    <a:pt x="72" y="419"/>
                    <a:pt x="74" y="438"/>
                  </a:cubicBezTo>
                  <a:cubicBezTo>
                    <a:pt x="75" y="448"/>
                    <a:pt x="78" y="458"/>
                    <a:pt x="80" y="467"/>
                  </a:cubicBezTo>
                  <a:cubicBezTo>
                    <a:pt x="82" y="476"/>
                    <a:pt x="83" y="489"/>
                    <a:pt x="87" y="497"/>
                  </a:cubicBezTo>
                  <a:cubicBezTo>
                    <a:pt x="79" y="489"/>
                    <a:pt x="82" y="467"/>
                    <a:pt x="84" y="457"/>
                  </a:cubicBezTo>
                  <a:cubicBezTo>
                    <a:pt x="84" y="443"/>
                    <a:pt x="86" y="430"/>
                    <a:pt x="86" y="417"/>
                  </a:cubicBezTo>
                  <a:cubicBezTo>
                    <a:pt x="86" y="401"/>
                    <a:pt x="91" y="385"/>
                    <a:pt x="92" y="369"/>
                  </a:cubicBezTo>
                  <a:cubicBezTo>
                    <a:pt x="93" y="356"/>
                    <a:pt x="92" y="340"/>
                    <a:pt x="92" y="325"/>
                  </a:cubicBezTo>
                  <a:cubicBezTo>
                    <a:pt x="92" y="315"/>
                    <a:pt x="90" y="304"/>
                    <a:pt x="88" y="293"/>
                  </a:cubicBezTo>
                  <a:cubicBezTo>
                    <a:pt x="86" y="283"/>
                    <a:pt x="85" y="271"/>
                    <a:pt x="83" y="261"/>
                  </a:cubicBezTo>
                  <a:cubicBezTo>
                    <a:pt x="78" y="238"/>
                    <a:pt x="73" y="217"/>
                    <a:pt x="71" y="195"/>
                  </a:cubicBezTo>
                  <a:cubicBezTo>
                    <a:pt x="69" y="178"/>
                    <a:pt x="65" y="163"/>
                    <a:pt x="59" y="148"/>
                  </a:cubicBezTo>
                  <a:cubicBezTo>
                    <a:pt x="54" y="129"/>
                    <a:pt x="48" y="111"/>
                    <a:pt x="41" y="94"/>
                  </a:cubicBezTo>
                  <a:cubicBezTo>
                    <a:pt x="38" y="85"/>
                    <a:pt x="6" y="0"/>
                    <a:pt x="3" y="2"/>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56" name="Freeform 29"/>
            <p:cNvSpPr>
              <a:spLocks/>
            </p:cNvSpPr>
            <p:nvPr userDrawn="1"/>
          </p:nvSpPr>
          <p:spPr bwMode="auto">
            <a:xfrm>
              <a:off x="3246106" y="-185418"/>
              <a:ext cx="192873" cy="829839"/>
            </a:xfrm>
            <a:custGeom>
              <a:avLst/>
              <a:gdLst>
                <a:gd name="T0" fmla="*/ 4 w 127"/>
                <a:gd name="T1" fmla="*/ 15 h 549"/>
                <a:gd name="T2" fmla="*/ 0 w 127"/>
                <a:gd name="T3" fmla="*/ 59 h 549"/>
                <a:gd name="T4" fmla="*/ 11 w 127"/>
                <a:gd name="T5" fmla="*/ 127 h 549"/>
                <a:gd name="T6" fmla="*/ 45 w 127"/>
                <a:gd name="T7" fmla="*/ 255 h 549"/>
                <a:gd name="T8" fmla="*/ 67 w 127"/>
                <a:gd name="T9" fmla="*/ 385 h 549"/>
                <a:gd name="T10" fmla="*/ 91 w 127"/>
                <a:gd name="T11" fmla="*/ 447 h 549"/>
                <a:gd name="T12" fmla="*/ 111 w 127"/>
                <a:gd name="T13" fmla="*/ 502 h 549"/>
                <a:gd name="T14" fmla="*/ 127 w 127"/>
                <a:gd name="T15" fmla="*/ 549 h 549"/>
                <a:gd name="T16" fmla="*/ 115 w 127"/>
                <a:gd name="T17" fmla="*/ 515 h 549"/>
                <a:gd name="T18" fmla="*/ 116 w 127"/>
                <a:gd name="T19" fmla="*/ 476 h 549"/>
                <a:gd name="T20" fmla="*/ 117 w 127"/>
                <a:gd name="T21" fmla="*/ 400 h 549"/>
                <a:gd name="T22" fmla="*/ 114 w 127"/>
                <a:gd name="T23" fmla="*/ 312 h 549"/>
                <a:gd name="T24" fmla="*/ 80 w 127"/>
                <a:gd name="T25" fmla="*/ 222 h 549"/>
                <a:gd name="T26" fmla="*/ 61 w 127"/>
                <a:gd name="T27" fmla="*/ 161 h 549"/>
                <a:gd name="T28" fmla="*/ 46 w 127"/>
                <a:gd name="T29" fmla="*/ 97 h 549"/>
                <a:gd name="T30" fmla="*/ 26 w 127"/>
                <a:gd name="T31" fmla="*/ 48 h 549"/>
                <a:gd name="T32" fmla="*/ 10 w 127"/>
                <a:gd name="T33" fmla="*/ 22 h 549"/>
                <a:gd name="T34" fmla="*/ 1 w 127"/>
                <a:gd name="T35" fmla="*/ 0 h 549"/>
                <a:gd name="T36" fmla="*/ 2 w 127"/>
                <a:gd name="T37" fmla="*/ 2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549">
                  <a:moveTo>
                    <a:pt x="4" y="15"/>
                  </a:moveTo>
                  <a:cubicBezTo>
                    <a:pt x="0" y="27"/>
                    <a:pt x="0" y="46"/>
                    <a:pt x="0" y="59"/>
                  </a:cubicBezTo>
                  <a:cubicBezTo>
                    <a:pt x="1" y="83"/>
                    <a:pt x="5" y="104"/>
                    <a:pt x="11" y="127"/>
                  </a:cubicBezTo>
                  <a:cubicBezTo>
                    <a:pt x="23" y="170"/>
                    <a:pt x="39" y="211"/>
                    <a:pt x="45" y="255"/>
                  </a:cubicBezTo>
                  <a:cubicBezTo>
                    <a:pt x="52" y="299"/>
                    <a:pt x="58" y="343"/>
                    <a:pt x="67" y="385"/>
                  </a:cubicBezTo>
                  <a:cubicBezTo>
                    <a:pt x="71" y="407"/>
                    <a:pt x="80" y="427"/>
                    <a:pt x="91" y="447"/>
                  </a:cubicBezTo>
                  <a:cubicBezTo>
                    <a:pt x="100" y="465"/>
                    <a:pt x="104" y="484"/>
                    <a:pt x="111" y="502"/>
                  </a:cubicBezTo>
                  <a:cubicBezTo>
                    <a:pt x="118" y="517"/>
                    <a:pt x="124" y="533"/>
                    <a:pt x="127" y="549"/>
                  </a:cubicBezTo>
                  <a:cubicBezTo>
                    <a:pt x="116" y="543"/>
                    <a:pt x="114" y="526"/>
                    <a:pt x="115" y="515"/>
                  </a:cubicBezTo>
                  <a:cubicBezTo>
                    <a:pt x="116" y="502"/>
                    <a:pt x="116" y="489"/>
                    <a:pt x="116" y="476"/>
                  </a:cubicBezTo>
                  <a:cubicBezTo>
                    <a:pt x="118" y="451"/>
                    <a:pt x="116" y="425"/>
                    <a:pt x="117" y="400"/>
                  </a:cubicBezTo>
                  <a:cubicBezTo>
                    <a:pt x="118" y="370"/>
                    <a:pt x="120" y="341"/>
                    <a:pt x="114" y="312"/>
                  </a:cubicBezTo>
                  <a:cubicBezTo>
                    <a:pt x="107" y="280"/>
                    <a:pt x="90" y="252"/>
                    <a:pt x="80" y="222"/>
                  </a:cubicBezTo>
                  <a:cubicBezTo>
                    <a:pt x="73" y="202"/>
                    <a:pt x="66" y="181"/>
                    <a:pt x="61" y="161"/>
                  </a:cubicBezTo>
                  <a:cubicBezTo>
                    <a:pt x="55" y="140"/>
                    <a:pt x="54" y="117"/>
                    <a:pt x="46" y="97"/>
                  </a:cubicBezTo>
                  <a:cubicBezTo>
                    <a:pt x="39" y="81"/>
                    <a:pt x="35" y="63"/>
                    <a:pt x="26" y="48"/>
                  </a:cubicBezTo>
                  <a:cubicBezTo>
                    <a:pt x="20" y="39"/>
                    <a:pt x="16" y="30"/>
                    <a:pt x="10" y="22"/>
                  </a:cubicBezTo>
                  <a:cubicBezTo>
                    <a:pt x="6" y="15"/>
                    <a:pt x="4" y="7"/>
                    <a:pt x="1" y="0"/>
                  </a:cubicBezTo>
                  <a:cubicBezTo>
                    <a:pt x="1" y="0"/>
                    <a:pt x="2" y="1"/>
                    <a:pt x="2" y="2"/>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57" name="Freeform 30"/>
            <p:cNvSpPr>
              <a:spLocks/>
            </p:cNvSpPr>
            <p:nvPr userDrawn="1"/>
          </p:nvSpPr>
          <p:spPr bwMode="auto">
            <a:xfrm>
              <a:off x="3315800" y="-319944"/>
              <a:ext cx="427887" cy="836322"/>
            </a:xfrm>
            <a:custGeom>
              <a:avLst/>
              <a:gdLst>
                <a:gd name="T0" fmla="*/ 4 w 284"/>
                <a:gd name="T1" fmla="*/ 11 h 554"/>
                <a:gd name="T2" fmla="*/ 8 w 284"/>
                <a:gd name="T3" fmla="*/ 26 h 554"/>
                <a:gd name="T4" fmla="*/ 15 w 284"/>
                <a:gd name="T5" fmla="*/ 62 h 554"/>
                <a:gd name="T6" fmla="*/ 35 w 284"/>
                <a:gd name="T7" fmla="*/ 124 h 554"/>
                <a:gd name="T8" fmla="*/ 73 w 284"/>
                <a:gd name="T9" fmla="*/ 243 h 554"/>
                <a:gd name="T10" fmla="*/ 125 w 284"/>
                <a:gd name="T11" fmla="*/ 361 h 554"/>
                <a:gd name="T12" fmla="*/ 156 w 284"/>
                <a:gd name="T13" fmla="*/ 415 h 554"/>
                <a:gd name="T14" fmla="*/ 197 w 284"/>
                <a:gd name="T15" fmla="*/ 463 h 554"/>
                <a:gd name="T16" fmla="*/ 209 w 284"/>
                <a:gd name="T17" fmla="*/ 486 h 554"/>
                <a:gd name="T18" fmla="*/ 225 w 284"/>
                <a:gd name="T19" fmla="*/ 510 h 554"/>
                <a:gd name="T20" fmla="*/ 284 w 284"/>
                <a:gd name="T21" fmla="*/ 554 h 554"/>
                <a:gd name="T22" fmla="*/ 270 w 284"/>
                <a:gd name="T23" fmla="*/ 545 h 554"/>
                <a:gd name="T24" fmla="*/ 260 w 284"/>
                <a:gd name="T25" fmla="*/ 532 h 554"/>
                <a:gd name="T26" fmla="*/ 241 w 284"/>
                <a:gd name="T27" fmla="*/ 502 h 554"/>
                <a:gd name="T28" fmla="*/ 208 w 284"/>
                <a:gd name="T29" fmla="*/ 441 h 554"/>
                <a:gd name="T30" fmla="*/ 171 w 284"/>
                <a:gd name="T31" fmla="*/ 382 h 554"/>
                <a:gd name="T32" fmla="*/ 154 w 284"/>
                <a:gd name="T33" fmla="*/ 313 h 554"/>
                <a:gd name="T34" fmla="*/ 131 w 284"/>
                <a:gd name="T35" fmla="*/ 251 h 554"/>
                <a:gd name="T36" fmla="*/ 100 w 284"/>
                <a:gd name="T37" fmla="*/ 185 h 554"/>
                <a:gd name="T38" fmla="*/ 19 w 284"/>
                <a:gd name="T39" fmla="*/ 36 h 554"/>
                <a:gd name="T40" fmla="*/ 0 w 284"/>
                <a:gd name="T41" fmla="*/ 0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4" h="554">
                  <a:moveTo>
                    <a:pt x="4" y="11"/>
                  </a:moveTo>
                  <a:cubicBezTo>
                    <a:pt x="8" y="15"/>
                    <a:pt x="8" y="22"/>
                    <a:pt x="8" y="26"/>
                  </a:cubicBezTo>
                  <a:cubicBezTo>
                    <a:pt x="10" y="38"/>
                    <a:pt x="11" y="51"/>
                    <a:pt x="15" y="62"/>
                  </a:cubicBezTo>
                  <a:cubicBezTo>
                    <a:pt x="21" y="83"/>
                    <a:pt x="29" y="103"/>
                    <a:pt x="35" y="124"/>
                  </a:cubicBezTo>
                  <a:cubicBezTo>
                    <a:pt x="45" y="165"/>
                    <a:pt x="60" y="203"/>
                    <a:pt x="73" y="243"/>
                  </a:cubicBezTo>
                  <a:cubicBezTo>
                    <a:pt x="88" y="283"/>
                    <a:pt x="105" y="323"/>
                    <a:pt x="125" y="361"/>
                  </a:cubicBezTo>
                  <a:cubicBezTo>
                    <a:pt x="134" y="379"/>
                    <a:pt x="145" y="398"/>
                    <a:pt x="156" y="415"/>
                  </a:cubicBezTo>
                  <a:cubicBezTo>
                    <a:pt x="168" y="432"/>
                    <a:pt x="184" y="447"/>
                    <a:pt x="197" y="463"/>
                  </a:cubicBezTo>
                  <a:cubicBezTo>
                    <a:pt x="203" y="470"/>
                    <a:pt x="205" y="478"/>
                    <a:pt x="209" y="486"/>
                  </a:cubicBezTo>
                  <a:cubicBezTo>
                    <a:pt x="214" y="495"/>
                    <a:pt x="219" y="502"/>
                    <a:pt x="225" y="510"/>
                  </a:cubicBezTo>
                  <a:cubicBezTo>
                    <a:pt x="241" y="530"/>
                    <a:pt x="263" y="540"/>
                    <a:pt x="284" y="554"/>
                  </a:cubicBezTo>
                  <a:cubicBezTo>
                    <a:pt x="280" y="550"/>
                    <a:pt x="274" y="549"/>
                    <a:pt x="270" y="545"/>
                  </a:cubicBezTo>
                  <a:cubicBezTo>
                    <a:pt x="266" y="542"/>
                    <a:pt x="263" y="537"/>
                    <a:pt x="260" y="532"/>
                  </a:cubicBezTo>
                  <a:cubicBezTo>
                    <a:pt x="252" y="524"/>
                    <a:pt x="246" y="513"/>
                    <a:pt x="241" y="502"/>
                  </a:cubicBezTo>
                  <a:cubicBezTo>
                    <a:pt x="230" y="482"/>
                    <a:pt x="221" y="461"/>
                    <a:pt x="208" y="441"/>
                  </a:cubicBezTo>
                  <a:cubicBezTo>
                    <a:pt x="195" y="421"/>
                    <a:pt x="180" y="404"/>
                    <a:pt x="171" y="382"/>
                  </a:cubicBezTo>
                  <a:cubicBezTo>
                    <a:pt x="162" y="360"/>
                    <a:pt x="161" y="335"/>
                    <a:pt x="154" y="313"/>
                  </a:cubicBezTo>
                  <a:cubicBezTo>
                    <a:pt x="148" y="292"/>
                    <a:pt x="142" y="270"/>
                    <a:pt x="131" y="251"/>
                  </a:cubicBezTo>
                  <a:cubicBezTo>
                    <a:pt x="119" y="230"/>
                    <a:pt x="112" y="207"/>
                    <a:pt x="100" y="185"/>
                  </a:cubicBezTo>
                  <a:cubicBezTo>
                    <a:pt x="73" y="135"/>
                    <a:pt x="45" y="86"/>
                    <a:pt x="19" y="36"/>
                  </a:cubicBezTo>
                  <a:cubicBezTo>
                    <a:pt x="13" y="24"/>
                    <a:pt x="8" y="11"/>
                    <a:pt x="0" y="0"/>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58" name="Freeform 31"/>
            <p:cNvSpPr>
              <a:spLocks/>
            </p:cNvSpPr>
            <p:nvPr userDrawn="1"/>
          </p:nvSpPr>
          <p:spPr bwMode="auto">
            <a:xfrm>
              <a:off x="3364423" y="-478780"/>
              <a:ext cx="658037" cy="747179"/>
            </a:xfrm>
            <a:custGeom>
              <a:avLst/>
              <a:gdLst>
                <a:gd name="T0" fmla="*/ 0 w 436"/>
                <a:gd name="T1" fmla="*/ 3 h 495"/>
                <a:gd name="T2" fmla="*/ 11 w 436"/>
                <a:gd name="T3" fmla="*/ 24 h 495"/>
                <a:gd name="T4" fmla="*/ 35 w 436"/>
                <a:gd name="T5" fmla="*/ 84 h 495"/>
                <a:gd name="T6" fmla="*/ 87 w 436"/>
                <a:gd name="T7" fmla="*/ 210 h 495"/>
                <a:gd name="T8" fmla="*/ 121 w 436"/>
                <a:gd name="T9" fmla="*/ 261 h 495"/>
                <a:gd name="T10" fmla="*/ 140 w 436"/>
                <a:gd name="T11" fmla="*/ 285 h 495"/>
                <a:gd name="T12" fmla="*/ 159 w 436"/>
                <a:gd name="T13" fmla="*/ 310 h 495"/>
                <a:gd name="T14" fmla="*/ 224 w 436"/>
                <a:gd name="T15" fmla="*/ 415 h 495"/>
                <a:gd name="T16" fmla="*/ 275 w 436"/>
                <a:gd name="T17" fmla="*/ 444 h 495"/>
                <a:gd name="T18" fmla="*/ 319 w 436"/>
                <a:gd name="T19" fmla="*/ 474 h 495"/>
                <a:gd name="T20" fmla="*/ 379 w 436"/>
                <a:gd name="T21" fmla="*/ 493 h 495"/>
                <a:gd name="T22" fmla="*/ 415 w 436"/>
                <a:gd name="T23" fmla="*/ 488 h 495"/>
                <a:gd name="T24" fmla="*/ 436 w 436"/>
                <a:gd name="T25" fmla="*/ 476 h 495"/>
                <a:gd name="T26" fmla="*/ 358 w 436"/>
                <a:gd name="T27" fmla="*/ 481 h 495"/>
                <a:gd name="T28" fmla="*/ 299 w 436"/>
                <a:gd name="T29" fmla="*/ 444 h 495"/>
                <a:gd name="T30" fmla="*/ 218 w 436"/>
                <a:gd name="T31" fmla="*/ 331 h 495"/>
                <a:gd name="T32" fmla="*/ 200 w 436"/>
                <a:gd name="T33" fmla="*/ 300 h 495"/>
                <a:gd name="T34" fmla="*/ 180 w 436"/>
                <a:gd name="T35" fmla="*/ 259 h 495"/>
                <a:gd name="T36" fmla="*/ 132 w 436"/>
                <a:gd name="T37" fmla="*/ 189 h 495"/>
                <a:gd name="T38" fmla="*/ 89 w 436"/>
                <a:gd name="T39" fmla="*/ 109 h 495"/>
                <a:gd name="T40" fmla="*/ 38 w 436"/>
                <a:gd name="T41" fmla="*/ 39 h 495"/>
                <a:gd name="T42" fmla="*/ 15 w 436"/>
                <a:gd name="T43" fmla="*/ 15 h 495"/>
                <a:gd name="T44" fmla="*/ 3 w 436"/>
                <a:gd name="T4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6" h="495">
                  <a:moveTo>
                    <a:pt x="0" y="3"/>
                  </a:moveTo>
                  <a:cubicBezTo>
                    <a:pt x="6" y="10"/>
                    <a:pt x="9" y="15"/>
                    <a:pt x="11" y="24"/>
                  </a:cubicBezTo>
                  <a:cubicBezTo>
                    <a:pt x="16" y="45"/>
                    <a:pt x="27" y="65"/>
                    <a:pt x="35" y="84"/>
                  </a:cubicBezTo>
                  <a:cubicBezTo>
                    <a:pt x="52" y="126"/>
                    <a:pt x="66" y="170"/>
                    <a:pt x="87" y="210"/>
                  </a:cubicBezTo>
                  <a:cubicBezTo>
                    <a:pt x="97" y="228"/>
                    <a:pt x="109" y="244"/>
                    <a:pt x="121" y="261"/>
                  </a:cubicBezTo>
                  <a:cubicBezTo>
                    <a:pt x="126" y="270"/>
                    <a:pt x="133" y="278"/>
                    <a:pt x="140" y="285"/>
                  </a:cubicBezTo>
                  <a:cubicBezTo>
                    <a:pt x="149" y="293"/>
                    <a:pt x="154" y="299"/>
                    <a:pt x="159" y="310"/>
                  </a:cubicBezTo>
                  <a:cubicBezTo>
                    <a:pt x="173" y="349"/>
                    <a:pt x="187" y="391"/>
                    <a:pt x="224" y="415"/>
                  </a:cubicBezTo>
                  <a:cubicBezTo>
                    <a:pt x="240" y="425"/>
                    <a:pt x="258" y="434"/>
                    <a:pt x="275" y="444"/>
                  </a:cubicBezTo>
                  <a:cubicBezTo>
                    <a:pt x="290" y="453"/>
                    <a:pt x="304" y="464"/>
                    <a:pt x="319" y="474"/>
                  </a:cubicBezTo>
                  <a:cubicBezTo>
                    <a:pt x="337" y="485"/>
                    <a:pt x="359" y="491"/>
                    <a:pt x="379" y="493"/>
                  </a:cubicBezTo>
                  <a:cubicBezTo>
                    <a:pt x="391" y="495"/>
                    <a:pt x="404" y="491"/>
                    <a:pt x="415" y="488"/>
                  </a:cubicBezTo>
                  <a:cubicBezTo>
                    <a:pt x="422" y="485"/>
                    <a:pt x="428" y="479"/>
                    <a:pt x="436" y="476"/>
                  </a:cubicBezTo>
                  <a:cubicBezTo>
                    <a:pt x="410" y="487"/>
                    <a:pt x="384" y="486"/>
                    <a:pt x="358" y="481"/>
                  </a:cubicBezTo>
                  <a:cubicBezTo>
                    <a:pt x="333" y="476"/>
                    <a:pt x="316" y="461"/>
                    <a:pt x="299" y="444"/>
                  </a:cubicBezTo>
                  <a:cubicBezTo>
                    <a:pt x="266" y="411"/>
                    <a:pt x="239" y="372"/>
                    <a:pt x="218" y="331"/>
                  </a:cubicBezTo>
                  <a:cubicBezTo>
                    <a:pt x="211" y="320"/>
                    <a:pt x="205" y="310"/>
                    <a:pt x="200" y="300"/>
                  </a:cubicBezTo>
                  <a:cubicBezTo>
                    <a:pt x="193" y="285"/>
                    <a:pt x="186" y="272"/>
                    <a:pt x="180" y="259"/>
                  </a:cubicBezTo>
                  <a:cubicBezTo>
                    <a:pt x="166" y="234"/>
                    <a:pt x="147" y="214"/>
                    <a:pt x="132" y="189"/>
                  </a:cubicBezTo>
                  <a:cubicBezTo>
                    <a:pt x="117" y="163"/>
                    <a:pt x="106" y="135"/>
                    <a:pt x="89" y="109"/>
                  </a:cubicBezTo>
                  <a:cubicBezTo>
                    <a:pt x="74" y="85"/>
                    <a:pt x="57" y="62"/>
                    <a:pt x="38" y="39"/>
                  </a:cubicBezTo>
                  <a:cubicBezTo>
                    <a:pt x="31" y="30"/>
                    <a:pt x="23" y="23"/>
                    <a:pt x="15" y="15"/>
                  </a:cubicBezTo>
                  <a:cubicBezTo>
                    <a:pt x="13" y="12"/>
                    <a:pt x="2" y="3"/>
                    <a:pt x="3" y="0"/>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59" name="Freeform 32"/>
            <p:cNvSpPr>
              <a:spLocks/>
            </p:cNvSpPr>
            <p:nvPr userDrawn="1"/>
          </p:nvSpPr>
          <p:spPr bwMode="auto">
            <a:xfrm>
              <a:off x="3437359" y="-644099"/>
              <a:ext cx="794183" cy="646691"/>
            </a:xfrm>
            <a:custGeom>
              <a:avLst/>
              <a:gdLst>
                <a:gd name="T0" fmla="*/ 7 w 527"/>
                <a:gd name="T1" fmla="*/ 8 h 428"/>
                <a:gd name="T2" fmla="*/ 14 w 527"/>
                <a:gd name="T3" fmla="*/ 18 h 428"/>
                <a:gd name="T4" fmla="*/ 28 w 527"/>
                <a:gd name="T5" fmla="*/ 41 h 428"/>
                <a:gd name="T6" fmla="*/ 58 w 527"/>
                <a:gd name="T7" fmla="*/ 91 h 428"/>
                <a:gd name="T8" fmla="*/ 121 w 527"/>
                <a:gd name="T9" fmla="*/ 192 h 428"/>
                <a:gd name="T10" fmla="*/ 209 w 527"/>
                <a:gd name="T11" fmla="*/ 280 h 428"/>
                <a:gd name="T12" fmla="*/ 259 w 527"/>
                <a:gd name="T13" fmla="*/ 325 h 428"/>
                <a:gd name="T14" fmla="*/ 303 w 527"/>
                <a:gd name="T15" fmla="*/ 363 h 428"/>
                <a:gd name="T16" fmla="*/ 355 w 527"/>
                <a:gd name="T17" fmla="*/ 395 h 428"/>
                <a:gd name="T18" fmla="*/ 409 w 527"/>
                <a:gd name="T19" fmla="*/ 418 h 428"/>
                <a:gd name="T20" fmla="*/ 441 w 527"/>
                <a:gd name="T21" fmla="*/ 424 h 428"/>
                <a:gd name="T22" fmla="*/ 470 w 527"/>
                <a:gd name="T23" fmla="*/ 427 h 428"/>
                <a:gd name="T24" fmla="*/ 501 w 527"/>
                <a:gd name="T25" fmla="*/ 420 h 428"/>
                <a:gd name="T26" fmla="*/ 517 w 527"/>
                <a:gd name="T27" fmla="*/ 412 h 428"/>
                <a:gd name="T28" fmla="*/ 527 w 527"/>
                <a:gd name="T29" fmla="*/ 407 h 428"/>
                <a:gd name="T30" fmla="*/ 487 w 527"/>
                <a:gd name="T31" fmla="*/ 414 h 428"/>
                <a:gd name="T32" fmla="*/ 449 w 527"/>
                <a:gd name="T33" fmla="*/ 411 h 428"/>
                <a:gd name="T34" fmla="*/ 414 w 527"/>
                <a:gd name="T35" fmla="*/ 414 h 428"/>
                <a:gd name="T36" fmla="*/ 382 w 527"/>
                <a:gd name="T37" fmla="*/ 399 h 428"/>
                <a:gd name="T38" fmla="*/ 327 w 527"/>
                <a:gd name="T39" fmla="*/ 353 h 428"/>
                <a:gd name="T40" fmla="*/ 265 w 527"/>
                <a:gd name="T41" fmla="*/ 289 h 428"/>
                <a:gd name="T42" fmla="*/ 206 w 527"/>
                <a:gd name="T43" fmla="*/ 221 h 428"/>
                <a:gd name="T44" fmla="*/ 147 w 527"/>
                <a:gd name="T45" fmla="*/ 142 h 428"/>
                <a:gd name="T46" fmla="*/ 79 w 527"/>
                <a:gd name="T47" fmla="*/ 78 h 428"/>
                <a:gd name="T48" fmla="*/ 19 w 527"/>
                <a:gd name="T49" fmla="*/ 21 h 428"/>
                <a:gd name="T50" fmla="*/ 0 w 527"/>
                <a:gd name="T51" fmla="*/ 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7" h="428">
                  <a:moveTo>
                    <a:pt x="7" y="8"/>
                  </a:moveTo>
                  <a:cubicBezTo>
                    <a:pt x="8" y="12"/>
                    <a:pt x="12" y="16"/>
                    <a:pt x="14" y="18"/>
                  </a:cubicBezTo>
                  <a:cubicBezTo>
                    <a:pt x="20" y="25"/>
                    <a:pt x="24" y="34"/>
                    <a:pt x="28" y="41"/>
                  </a:cubicBezTo>
                  <a:cubicBezTo>
                    <a:pt x="39" y="58"/>
                    <a:pt x="47" y="75"/>
                    <a:pt x="58" y="91"/>
                  </a:cubicBezTo>
                  <a:cubicBezTo>
                    <a:pt x="79" y="125"/>
                    <a:pt x="99" y="159"/>
                    <a:pt x="121" y="192"/>
                  </a:cubicBezTo>
                  <a:cubicBezTo>
                    <a:pt x="145" y="226"/>
                    <a:pt x="178" y="253"/>
                    <a:pt x="209" y="280"/>
                  </a:cubicBezTo>
                  <a:cubicBezTo>
                    <a:pt x="225" y="294"/>
                    <a:pt x="241" y="311"/>
                    <a:pt x="259" y="325"/>
                  </a:cubicBezTo>
                  <a:cubicBezTo>
                    <a:pt x="274" y="337"/>
                    <a:pt x="287" y="353"/>
                    <a:pt x="303" y="363"/>
                  </a:cubicBezTo>
                  <a:cubicBezTo>
                    <a:pt x="320" y="375"/>
                    <a:pt x="338" y="385"/>
                    <a:pt x="355" y="395"/>
                  </a:cubicBezTo>
                  <a:cubicBezTo>
                    <a:pt x="372" y="404"/>
                    <a:pt x="391" y="415"/>
                    <a:pt x="409" y="418"/>
                  </a:cubicBezTo>
                  <a:cubicBezTo>
                    <a:pt x="420" y="420"/>
                    <a:pt x="430" y="421"/>
                    <a:pt x="441" y="424"/>
                  </a:cubicBezTo>
                  <a:cubicBezTo>
                    <a:pt x="451" y="427"/>
                    <a:pt x="460" y="428"/>
                    <a:pt x="470" y="427"/>
                  </a:cubicBezTo>
                  <a:cubicBezTo>
                    <a:pt x="480" y="427"/>
                    <a:pt x="491" y="424"/>
                    <a:pt x="501" y="420"/>
                  </a:cubicBezTo>
                  <a:cubicBezTo>
                    <a:pt x="506" y="418"/>
                    <a:pt x="513" y="416"/>
                    <a:pt x="517" y="412"/>
                  </a:cubicBezTo>
                  <a:cubicBezTo>
                    <a:pt x="521" y="410"/>
                    <a:pt x="522" y="407"/>
                    <a:pt x="527" y="407"/>
                  </a:cubicBezTo>
                  <a:cubicBezTo>
                    <a:pt x="518" y="416"/>
                    <a:pt x="498" y="413"/>
                    <a:pt x="487" y="414"/>
                  </a:cubicBezTo>
                  <a:cubicBezTo>
                    <a:pt x="474" y="415"/>
                    <a:pt x="461" y="412"/>
                    <a:pt x="449" y="411"/>
                  </a:cubicBezTo>
                  <a:cubicBezTo>
                    <a:pt x="437" y="411"/>
                    <a:pt x="426" y="415"/>
                    <a:pt x="414" y="414"/>
                  </a:cubicBezTo>
                  <a:cubicBezTo>
                    <a:pt x="401" y="412"/>
                    <a:pt x="392" y="406"/>
                    <a:pt x="382" y="399"/>
                  </a:cubicBezTo>
                  <a:cubicBezTo>
                    <a:pt x="362" y="385"/>
                    <a:pt x="343" y="370"/>
                    <a:pt x="327" y="353"/>
                  </a:cubicBezTo>
                  <a:cubicBezTo>
                    <a:pt x="307" y="331"/>
                    <a:pt x="284" y="313"/>
                    <a:pt x="265" y="289"/>
                  </a:cubicBezTo>
                  <a:cubicBezTo>
                    <a:pt x="246" y="266"/>
                    <a:pt x="223" y="246"/>
                    <a:pt x="206" y="221"/>
                  </a:cubicBezTo>
                  <a:cubicBezTo>
                    <a:pt x="190" y="193"/>
                    <a:pt x="171" y="164"/>
                    <a:pt x="147" y="142"/>
                  </a:cubicBezTo>
                  <a:cubicBezTo>
                    <a:pt x="124" y="121"/>
                    <a:pt x="101" y="99"/>
                    <a:pt x="79" y="78"/>
                  </a:cubicBezTo>
                  <a:cubicBezTo>
                    <a:pt x="59" y="59"/>
                    <a:pt x="37" y="42"/>
                    <a:pt x="19" y="21"/>
                  </a:cubicBezTo>
                  <a:cubicBezTo>
                    <a:pt x="13" y="13"/>
                    <a:pt x="6" y="7"/>
                    <a:pt x="0" y="0"/>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60" name="Freeform 33"/>
            <p:cNvSpPr>
              <a:spLocks/>
            </p:cNvSpPr>
            <p:nvPr userDrawn="1"/>
          </p:nvSpPr>
          <p:spPr bwMode="auto">
            <a:xfrm>
              <a:off x="3510293" y="-780245"/>
              <a:ext cx="839566" cy="627242"/>
            </a:xfrm>
            <a:custGeom>
              <a:avLst/>
              <a:gdLst>
                <a:gd name="T0" fmla="*/ 2 w 556"/>
                <a:gd name="T1" fmla="*/ 2 h 415"/>
                <a:gd name="T2" fmla="*/ 4 w 556"/>
                <a:gd name="T3" fmla="*/ 14 h 415"/>
                <a:gd name="T4" fmla="*/ 22 w 556"/>
                <a:gd name="T5" fmla="*/ 45 h 415"/>
                <a:gd name="T6" fmla="*/ 36 w 556"/>
                <a:gd name="T7" fmla="*/ 71 h 415"/>
                <a:gd name="T8" fmla="*/ 57 w 556"/>
                <a:gd name="T9" fmla="*/ 102 h 415"/>
                <a:gd name="T10" fmla="*/ 94 w 556"/>
                <a:gd name="T11" fmla="*/ 150 h 415"/>
                <a:gd name="T12" fmla="*/ 135 w 556"/>
                <a:gd name="T13" fmla="*/ 203 h 415"/>
                <a:gd name="T14" fmla="*/ 247 w 556"/>
                <a:gd name="T15" fmla="*/ 301 h 415"/>
                <a:gd name="T16" fmla="*/ 272 w 556"/>
                <a:gd name="T17" fmla="*/ 317 h 415"/>
                <a:gd name="T18" fmla="*/ 297 w 556"/>
                <a:gd name="T19" fmla="*/ 339 h 415"/>
                <a:gd name="T20" fmla="*/ 354 w 556"/>
                <a:gd name="T21" fmla="*/ 379 h 415"/>
                <a:gd name="T22" fmla="*/ 397 w 556"/>
                <a:gd name="T23" fmla="*/ 403 h 415"/>
                <a:gd name="T24" fmla="*/ 420 w 556"/>
                <a:gd name="T25" fmla="*/ 405 h 415"/>
                <a:gd name="T26" fmla="*/ 450 w 556"/>
                <a:gd name="T27" fmla="*/ 412 h 415"/>
                <a:gd name="T28" fmla="*/ 509 w 556"/>
                <a:gd name="T29" fmla="*/ 404 h 415"/>
                <a:gd name="T30" fmla="*/ 556 w 556"/>
                <a:gd name="T31" fmla="*/ 367 h 415"/>
                <a:gd name="T32" fmla="*/ 489 w 556"/>
                <a:gd name="T33" fmla="*/ 397 h 415"/>
                <a:gd name="T34" fmla="*/ 413 w 556"/>
                <a:gd name="T35" fmla="*/ 375 h 415"/>
                <a:gd name="T36" fmla="*/ 355 w 556"/>
                <a:gd name="T37" fmla="*/ 312 h 415"/>
                <a:gd name="T38" fmla="*/ 286 w 556"/>
                <a:gd name="T39" fmla="*/ 249 h 415"/>
                <a:gd name="T40" fmla="*/ 154 w 556"/>
                <a:gd name="T41" fmla="*/ 138 h 415"/>
                <a:gd name="T42" fmla="*/ 86 w 556"/>
                <a:gd name="T43" fmla="*/ 82 h 415"/>
                <a:gd name="T44" fmla="*/ 17 w 556"/>
                <a:gd name="T45" fmla="*/ 21 h 415"/>
                <a:gd name="T46" fmla="*/ 2 w 556"/>
                <a:gd name="T47" fmla="*/ 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6" h="415">
                  <a:moveTo>
                    <a:pt x="2" y="2"/>
                  </a:moveTo>
                  <a:cubicBezTo>
                    <a:pt x="0" y="6"/>
                    <a:pt x="2" y="11"/>
                    <a:pt x="4" y="14"/>
                  </a:cubicBezTo>
                  <a:cubicBezTo>
                    <a:pt x="9" y="25"/>
                    <a:pt x="16" y="35"/>
                    <a:pt x="22" y="45"/>
                  </a:cubicBezTo>
                  <a:cubicBezTo>
                    <a:pt x="26" y="54"/>
                    <a:pt x="30" y="62"/>
                    <a:pt x="36" y="71"/>
                  </a:cubicBezTo>
                  <a:cubicBezTo>
                    <a:pt x="43" y="81"/>
                    <a:pt x="50" y="92"/>
                    <a:pt x="57" y="102"/>
                  </a:cubicBezTo>
                  <a:cubicBezTo>
                    <a:pt x="68" y="119"/>
                    <a:pt x="82" y="135"/>
                    <a:pt x="94" y="150"/>
                  </a:cubicBezTo>
                  <a:cubicBezTo>
                    <a:pt x="108" y="168"/>
                    <a:pt x="121" y="186"/>
                    <a:pt x="135" y="203"/>
                  </a:cubicBezTo>
                  <a:cubicBezTo>
                    <a:pt x="166" y="242"/>
                    <a:pt x="207" y="273"/>
                    <a:pt x="247" y="301"/>
                  </a:cubicBezTo>
                  <a:cubicBezTo>
                    <a:pt x="254" y="307"/>
                    <a:pt x="263" y="312"/>
                    <a:pt x="272" y="317"/>
                  </a:cubicBezTo>
                  <a:cubicBezTo>
                    <a:pt x="280" y="324"/>
                    <a:pt x="288" y="332"/>
                    <a:pt x="297" y="339"/>
                  </a:cubicBezTo>
                  <a:cubicBezTo>
                    <a:pt x="315" y="355"/>
                    <a:pt x="335" y="366"/>
                    <a:pt x="354" y="379"/>
                  </a:cubicBezTo>
                  <a:cubicBezTo>
                    <a:pt x="368" y="388"/>
                    <a:pt x="381" y="397"/>
                    <a:pt x="397" y="403"/>
                  </a:cubicBezTo>
                  <a:cubicBezTo>
                    <a:pt x="405" y="406"/>
                    <a:pt x="412" y="403"/>
                    <a:pt x="420" y="405"/>
                  </a:cubicBezTo>
                  <a:cubicBezTo>
                    <a:pt x="430" y="407"/>
                    <a:pt x="439" y="410"/>
                    <a:pt x="450" y="412"/>
                  </a:cubicBezTo>
                  <a:cubicBezTo>
                    <a:pt x="471" y="415"/>
                    <a:pt x="491" y="414"/>
                    <a:pt x="509" y="404"/>
                  </a:cubicBezTo>
                  <a:cubicBezTo>
                    <a:pt x="525" y="396"/>
                    <a:pt x="546" y="384"/>
                    <a:pt x="556" y="367"/>
                  </a:cubicBezTo>
                  <a:cubicBezTo>
                    <a:pt x="534" y="385"/>
                    <a:pt x="518" y="399"/>
                    <a:pt x="489" y="397"/>
                  </a:cubicBezTo>
                  <a:cubicBezTo>
                    <a:pt x="463" y="395"/>
                    <a:pt x="434" y="393"/>
                    <a:pt x="413" y="375"/>
                  </a:cubicBezTo>
                  <a:cubicBezTo>
                    <a:pt x="392" y="355"/>
                    <a:pt x="375" y="332"/>
                    <a:pt x="355" y="312"/>
                  </a:cubicBezTo>
                  <a:cubicBezTo>
                    <a:pt x="332" y="290"/>
                    <a:pt x="310" y="268"/>
                    <a:pt x="286" y="249"/>
                  </a:cubicBezTo>
                  <a:cubicBezTo>
                    <a:pt x="241" y="213"/>
                    <a:pt x="198" y="174"/>
                    <a:pt x="154" y="138"/>
                  </a:cubicBezTo>
                  <a:cubicBezTo>
                    <a:pt x="131" y="119"/>
                    <a:pt x="109" y="100"/>
                    <a:pt x="86" y="82"/>
                  </a:cubicBezTo>
                  <a:cubicBezTo>
                    <a:pt x="62" y="62"/>
                    <a:pt x="37" y="45"/>
                    <a:pt x="17" y="21"/>
                  </a:cubicBezTo>
                  <a:cubicBezTo>
                    <a:pt x="14" y="17"/>
                    <a:pt x="1" y="4"/>
                    <a:pt x="2" y="0"/>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61" name="Freeform 34"/>
            <p:cNvSpPr>
              <a:spLocks/>
            </p:cNvSpPr>
            <p:nvPr userDrawn="1"/>
          </p:nvSpPr>
          <p:spPr bwMode="auto">
            <a:xfrm>
              <a:off x="3563780" y="-919632"/>
              <a:ext cx="836324" cy="466784"/>
            </a:xfrm>
            <a:custGeom>
              <a:avLst/>
              <a:gdLst>
                <a:gd name="T0" fmla="*/ 0 w 555"/>
                <a:gd name="T1" fmla="*/ 7 h 310"/>
                <a:gd name="T2" fmla="*/ 22 w 555"/>
                <a:gd name="T3" fmla="*/ 36 h 310"/>
                <a:gd name="T4" fmla="*/ 62 w 555"/>
                <a:gd name="T5" fmla="*/ 90 h 310"/>
                <a:gd name="T6" fmla="*/ 160 w 555"/>
                <a:gd name="T7" fmla="*/ 193 h 310"/>
                <a:gd name="T8" fmla="*/ 308 w 555"/>
                <a:gd name="T9" fmla="*/ 287 h 310"/>
                <a:gd name="T10" fmla="*/ 393 w 555"/>
                <a:gd name="T11" fmla="*/ 309 h 310"/>
                <a:gd name="T12" fmla="*/ 439 w 555"/>
                <a:gd name="T13" fmla="*/ 305 h 310"/>
                <a:gd name="T14" fmla="*/ 481 w 555"/>
                <a:gd name="T15" fmla="*/ 304 h 310"/>
                <a:gd name="T16" fmla="*/ 522 w 555"/>
                <a:gd name="T17" fmla="*/ 304 h 310"/>
                <a:gd name="T18" fmla="*/ 555 w 555"/>
                <a:gd name="T19" fmla="*/ 306 h 310"/>
                <a:gd name="T20" fmla="*/ 527 w 555"/>
                <a:gd name="T21" fmla="*/ 291 h 310"/>
                <a:gd name="T22" fmla="*/ 489 w 555"/>
                <a:gd name="T23" fmla="*/ 279 h 310"/>
                <a:gd name="T24" fmla="*/ 410 w 555"/>
                <a:gd name="T25" fmla="*/ 256 h 310"/>
                <a:gd name="T26" fmla="*/ 315 w 555"/>
                <a:gd name="T27" fmla="*/ 207 h 310"/>
                <a:gd name="T28" fmla="*/ 244 w 555"/>
                <a:gd name="T29" fmla="*/ 163 h 310"/>
                <a:gd name="T30" fmla="*/ 124 w 555"/>
                <a:gd name="T31" fmla="*/ 76 h 310"/>
                <a:gd name="T32" fmla="*/ 56 w 555"/>
                <a:gd name="T33" fmla="*/ 35 h 310"/>
                <a:gd name="T34" fmla="*/ 18 w 555"/>
                <a:gd name="T35" fmla="*/ 11 h 310"/>
                <a:gd name="T36" fmla="*/ 1 w 555"/>
                <a:gd name="T37"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5" h="310">
                  <a:moveTo>
                    <a:pt x="0" y="7"/>
                  </a:moveTo>
                  <a:cubicBezTo>
                    <a:pt x="3" y="18"/>
                    <a:pt x="16" y="27"/>
                    <a:pt x="22" y="36"/>
                  </a:cubicBezTo>
                  <a:cubicBezTo>
                    <a:pt x="34" y="55"/>
                    <a:pt x="48" y="72"/>
                    <a:pt x="62" y="90"/>
                  </a:cubicBezTo>
                  <a:cubicBezTo>
                    <a:pt x="92" y="127"/>
                    <a:pt x="124" y="162"/>
                    <a:pt x="160" y="193"/>
                  </a:cubicBezTo>
                  <a:cubicBezTo>
                    <a:pt x="204" y="232"/>
                    <a:pt x="255" y="263"/>
                    <a:pt x="308" y="287"/>
                  </a:cubicBezTo>
                  <a:cubicBezTo>
                    <a:pt x="335" y="300"/>
                    <a:pt x="364" y="307"/>
                    <a:pt x="393" y="309"/>
                  </a:cubicBezTo>
                  <a:cubicBezTo>
                    <a:pt x="410" y="310"/>
                    <a:pt x="423" y="309"/>
                    <a:pt x="439" y="305"/>
                  </a:cubicBezTo>
                  <a:cubicBezTo>
                    <a:pt x="453" y="303"/>
                    <a:pt x="467" y="304"/>
                    <a:pt x="481" y="304"/>
                  </a:cubicBezTo>
                  <a:cubicBezTo>
                    <a:pt x="495" y="304"/>
                    <a:pt x="508" y="304"/>
                    <a:pt x="522" y="304"/>
                  </a:cubicBezTo>
                  <a:cubicBezTo>
                    <a:pt x="533" y="305"/>
                    <a:pt x="544" y="307"/>
                    <a:pt x="555" y="306"/>
                  </a:cubicBezTo>
                  <a:cubicBezTo>
                    <a:pt x="545" y="304"/>
                    <a:pt x="535" y="295"/>
                    <a:pt x="527" y="291"/>
                  </a:cubicBezTo>
                  <a:cubicBezTo>
                    <a:pt x="515" y="286"/>
                    <a:pt x="502" y="283"/>
                    <a:pt x="489" y="279"/>
                  </a:cubicBezTo>
                  <a:cubicBezTo>
                    <a:pt x="463" y="271"/>
                    <a:pt x="435" y="265"/>
                    <a:pt x="410" y="256"/>
                  </a:cubicBezTo>
                  <a:cubicBezTo>
                    <a:pt x="375" y="245"/>
                    <a:pt x="345" y="227"/>
                    <a:pt x="315" y="207"/>
                  </a:cubicBezTo>
                  <a:cubicBezTo>
                    <a:pt x="293" y="192"/>
                    <a:pt x="267" y="179"/>
                    <a:pt x="244" y="163"/>
                  </a:cubicBezTo>
                  <a:cubicBezTo>
                    <a:pt x="204" y="136"/>
                    <a:pt x="164" y="105"/>
                    <a:pt x="124" y="76"/>
                  </a:cubicBezTo>
                  <a:cubicBezTo>
                    <a:pt x="102" y="60"/>
                    <a:pt x="80" y="46"/>
                    <a:pt x="56" y="35"/>
                  </a:cubicBezTo>
                  <a:cubicBezTo>
                    <a:pt x="42" y="28"/>
                    <a:pt x="31" y="19"/>
                    <a:pt x="18" y="11"/>
                  </a:cubicBezTo>
                  <a:cubicBezTo>
                    <a:pt x="12" y="8"/>
                    <a:pt x="5" y="5"/>
                    <a:pt x="1" y="0"/>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62" name="Freeform 35"/>
            <p:cNvSpPr>
              <a:spLocks/>
            </p:cNvSpPr>
            <p:nvPr userDrawn="1"/>
          </p:nvSpPr>
          <p:spPr bwMode="auto">
            <a:xfrm>
              <a:off x="3610782" y="-1062260"/>
              <a:ext cx="914121" cy="385745"/>
            </a:xfrm>
            <a:custGeom>
              <a:avLst/>
              <a:gdLst>
                <a:gd name="T0" fmla="*/ 2 w 607"/>
                <a:gd name="T1" fmla="*/ 18 h 256"/>
                <a:gd name="T2" fmla="*/ 84 w 607"/>
                <a:gd name="T3" fmla="*/ 107 h 256"/>
                <a:gd name="T4" fmla="*/ 250 w 607"/>
                <a:gd name="T5" fmla="*/ 207 h 256"/>
                <a:gd name="T6" fmla="*/ 320 w 607"/>
                <a:gd name="T7" fmla="*/ 234 h 256"/>
                <a:gd name="T8" fmla="*/ 405 w 607"/>
                <a:gd name="T9" fmla="*/ 249 h 256"/>
                <a:gd name="T10" fmla="*/ 513 w 607"/>
                <a:gd name="T11" fmla="*/ 248 h 256"/>
                <a:gd name="T12" fmla="*/ 607 w 607"/>
                <a:gd name="T13" fmla="*/ 256 h 256"/>
                <a:gd name="T14" fmla="*/ 582 w 607"/>
                <a:gd name="T15" fmla="*/ 251 h 256"/>
                <a:gd name="T16" fmla="*/ 562 w 607"/>
                <a:gd name="T17" fmla="*/ 245 h 256"/>
                <a:gd name="T18" fmla="*/ 515 w 607"/>
                <a:gd name="T19" fmla="*/ 228 h 256"/>
                <a:gd name="T20" fmla="*/ 469 w 607"/>
                <a:gd name="T21" fmla="*/ 209 h 256"/>
                <a:gd name="T22" fmla="*/ 426 w 607"/>
                <a:gd name="T23" fmla="*/ 189 h 256"/>
                <a:gd name="T24" fmla="*/ 316 w 607"/>
                <a:gd name="T25" fmla="*/ 156 h 256"/>
                <a:gd name="T26" fmla="*/ 222 w 607"/>
                <a:gd name="T27" fmla="*/ 120 h 256"/>
                <a:gd name="T28" fmla="*/ 90 w 607"/>
                <a:gd name="T29" fmla="*/ 58 h 256"/>
                <a:gd name="T30" fmla="*/ 29 w 607"/>
                <a:gd name="T31" fmla="*/ 27 h 256"/>
                <a:gd name="T32" fmla="*/ 0 w 607"/>
                <a:gd name="T33" fmla="*/ 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7" h="256">
                  <a:moveTo>
                    <a:pt x="2" y="18"/>
                  </a:moveTo>
                  <a:cubicBezTo>
                    <a:pt x="27" y="49"/>
                    <a:pt x="52" y="82"/>
                    <a:pt x="84" y="107"/>
                  </a:cubicBezTo>
                  <a:cubicBezTo>
                    <a:pt x="134" y="147"/>
                    <a:pt x="191" y="183"/>
                    <a:pt x="250" y="207"/>
                  </a:cubicBezTo>
                  <a:cubicBezTo>
                    <a:pt x="274" y="217"/>
                    <a:pt x="297" y="224"/>
                    <a:pt x="320" y="234"/>
                  </a:cubicBezTo>
                  <a:cubicBezTo>
                    <a:pt x="348" y="245"/>
                    <a:pt x="375" y="254"/>
                    <a:pt x="405" y="249"/>
                  </a:cubicBezTo>
                  <a:cubicBezTo>
                    <a:pt x="442" y="244"/>
                    <a:pt x="477" y="245"/>
                    <a:pt x="513" y="248"/>
                  </a:cubicBezTo>
                  <a:cubicBezTo>
                    <a:pt x="544" y="251"/>
                    <a:pt x="577" y="248"/>
                    <a:pt x="607" y="256"/>
                  </a:cubicBezTo>
                  <a:cubicBezTo>
                    <a:pt x="600" y="253"/>
                    <a:pt x="591" y="253"/>
                    <a:pt x="582" y="251"/>
                  </a:cubicBezTo>
                  <a:cubicBezTo>
                    <a:pt x="575" y="249"/>
                    <a:pt x="568" y="246"/>
                    <a:pt x="562" y="245"/>
                  </a:cubicBezTo>
                  <a:cubicBezTo>
                    <a:pt x="546" y="240"/>
                    <a:pt x="530" y="234"/>
                    <a:pt x="515" y="228"/>
                  </a:cubicBezTo>
                  <a:cubicBezTo>
                    <a:pt x="500" y="222"/>
                    <a:pt x="484" y="217"/>
                    <a:pt x="469" y="209"/>
                  </a:cubicBezTo>
                  <a:cubicBezTo>
                    <a:pt x="455" y="201"/>
                    <a:pt x="440" y="195"/>
                    <a:pt x="426" y="189"/>
                  </a:cubicBezTo>
                  <a:cubicBezTo>
                    <a:pt x="391" y="174"/>
                    <a:pt x="353" y="168"/>
                    <a:pt x="316" y="156"/>
                  </a:cubicBezTo>
                  <a:cubicBezTo>
                    <a:pt x="283" y="145"/>
                    <a:pt x="253" y="132"/>
                    <a:pt x="222" y="120"/>
                  </a:cubicBezTo>
                  <a:cubicBezTo>
                    <a:pt x="177" y="102"/>
                    <a:pt x="133" y="79"/>
                    <a:pt x="90" y="58"/>
                  </a:cubicBezTo>
                  <a:cubicBezTo>
                    <a:pt x="69" y="49"/>
                    <a:pt x="46" y="42"/>
                    <a:pt x="29" y="27"/>
                  </a:cubicBezTo>
                  <a:cubicBezTo>
                    <a:pt x="25" y="23"/>
                    <a:pt x="6" y="0"/>
                    <a:pt x="0" y="3"/>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63" name="Freeform 36"/>
            <p:cNvSpPr>
              <a:spLocks/>
            </p:cNvSpPr>
            <p:nvPr userDrawn="1"/>
          </p:nvSpPr>
          <p:spPr bwMode="auto">
            <a:xfrm>
              <a:off x="2677211" y="-1156265"/>
              <a:ext cx="847669" cy="376020"/>
            </a:xfrm>
            <a:custGeom>
              <a:avLst/>
              <a:gdLst>
                <a:gd name="T0" fmla="*/ 541 w 562"/>
                <a:gd name="T1" fmla="*/ 209 h 249"/>
                <a:gd name="T2" fmla="*/ 530 w 562"/>
                <a:gd name="T3" fmla="*/ 215 h 249"/>
                <a:gd name="T4" fmla="*/ 499 w 562"/>
                <a:gd name="T5" fmla="*/ 229 h 249"/>
                <a:gd name="T6" fmla="*/ 452 w 562"/>
                <a:gd name="T7" fmla="*/ 238 h 249"/>
                <a:gd name="T8" fmla="*/ 400 w 562"/>
                <a:gd name="T9" fmla="*/ 246 h 249"/>
                <a:gd name="T10" fmla="*/ 349 w 562"/>
                <a:gd name="T11" fmla="*/ 249 h 249"/>
                <a:gd name="T12" fmla="*/ 299 w 562"/>
                <a:gd name="T13" fmla="*/ 246 h 249"/>
                <a:gd name="T14" fmla="*/ 250 w 562"/>
                <a:gd name="T15" fmla="*/ 243 h 249"/>
                <a:gd name="T16" fmla="*/ 200 w 562"/>
                <a:gd name="T17" fmla="*/ 243 h 249"/>
                <a:gd name="T18" fmla="*/ 33 w 562"/>
                <a:gd name="T19" fmla="*/ 172 h 249"/>
                <a:gd name="T20" fmla="*/ 16 w 562"/>
                <a:gd name="T21" fmla="*/ 135 h 249"/>
                <a:gd name="T22" fmla="*/ 2 w 562"/>
                <a:gd name="T23" fmla="*/ 89 h 249"/>
                <a:gd name="T24" fmla="*/ 20 w 562"/>
                <a:gd name="T25" fmla="*/ 0 h 249"/>
                <a:gd name="T26" fmla="*/ 19 w 562"/>
                <a:gd name="T27" fmla="*/ 37 h 249"/>
                <a:gd name="T28" fmla="*/ 19 w 562"/>
                <a:gd name="T29" fmla="*/ 75 h 249"/>
                <a:gd name="T30" fmla="*/ 35 w 562"/>
                <a:gd name="T31" fmla="*/ 137 h 249"/>
                <a:gd name="T32" fmla="*/ 42 w 562"/>
                <a:gd name="T33" fmla="*/ 169 h 249"/>
                <a:gd name="T34" fmla="*/ 69 w 562"/>
                <a:gd name="T35" fmla="*/ 187 h 249"/>
                <a:gd name="T36" fmla="*/ 146 w 562"/>
                <a:gd name="T37" fmla="*/ 199 h 249"/>
                <a:gd name="T38" fmla="*/ 184 w 562"/>
                <a:gd name="T39" fmla="*/ 197 h 249"/>
                <a:gd name="T40" fmla="*/ 241 w 562"/>
                <a:gd name="T41" fmla="*/ 192 h 249"/>
                <a:gd name="T42" fmla="*/ 328 w 562"/>
                <a:gd name="T43" fmla="*/ 193 h 249"/>
                <a:gd name="T44" fmla="*/ 421 w 562"/>
                <a:gd name="T45" fmla="*/ 198 h 249"/>
                <a:gd name="T46" fmla="*/ 527 w 562"/>
                <a:gd name="T47" fmla="*/ 197 h 249"/>
                <a:gd name="T48" fmla="*/ 562 w 562"/>
                <a:gd name="T49" fmla="*/ 19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2" h="249">
                  <a:moveTo>
                    <a:pt x="541" y="209"/>
                  </a:moveTo>
                  <a:cubicBezTo>
                    <a:pt x="539" y="213"/>
                    <a:pt x="534" y="213"/>
                    <a:pt x="530" y="215"/>
                  </a:cubicBezTo>
                  <a:cubicBezTo>
                    <a:pt x="519" y="219"/>
                    <a:pt x="509" y="226"/>
                    <a:pt x="499" y="229"/>
                  </a:cubicBezTo>
                  <a:cubicBezTo>
                    <a:pt x="483" y="234"/>
                    <a:pt x="467" y="236"/>
                    <a:pt x="452" y="238"/>
                  </a:cubicBezTo>
                  <a:cubicBezTo>
                    <a:pt x="435" y="242"/>
                    <a:pt x="417" y="244"/>
                    <a:pt x="400" y="246"/>
                  </a:cubicBezTo>
                  <a:cubicBezTo>
                    <a:pt x="382" y="248"/>
                    <a:pt x="366" y="249"/>
                    <a:pt x="349" y="249"/>
                  </a:cubicBezTo>
                  <a:cubicBezTo>
                    <a:pt x="332" y="249"/>
                    <a:pt x="316" y="248"/>
                    <a:pt x="299" y="246"/>
                  </a:cubicBezTo>
                  <a:cubicBezTo>
                    <a:pt x="282" y="245"/>
                    <a:pt x="266" y="244"/>
                    <a:pt x="250" y="243"/>
                  </a:cubicBezTo>
                  <a:cubicBezTo>
                    <a:pt x="233" y="243"/>
                    <a:pt x="216" y="244"/>
                    <a:pt x="200" y="243"/>
                  </a:cubicBezTo>
                  <a:cubicBezTo>
                    <a:pt x="141" y="238"/>
                    <a:pt x="69" y="224"/>
                    <a:pt x="33" y="172"/>
                  </a:cubicBezTo>
                  <a:cubicBezTo>
                    <a:pt x="25" y="161"/>
                    <a:pt x="21" y="147"/>
                    <a:pt x="16" y="135"/>
                  </a:cubicBezTo>
                  <a:cubicBezTo>
                    <a:pt x="11" y="119"/>
                    <a:pt x="3" y="105"/>
                    <a:pt x="2" y="89"/>
                  </a:cubicBezTo>
                  <a:cubicBezTo>
                    <a:pt x="0" y="59"/>
                    <a:pt x="20" y="31"/>
                    <a:pt x="20" y="0"/>
                  </a:cubicBezTo>
                  <a:cubicBezTo>
                    <a:pt x="23" y="12"/>
                    <a:pt x="20" y="26"/>
                    <a:pt x="19" y="37"/>
                  </a:cubicBezTo>
                  <a:cubicBezTo>
                    <a:pt x="18" y="50"/>
                    <a:pt x="16" y="60"/>
                    <a:pt x="19" y="75"/>
                  </a:cubicBezTo>
                  <a:cubicBezTo>
                    <a:pt x="23" y="95"/>
                    <a:pt x="28" y="116"/>
                    <a:pt x="35" y="137"/>
                  </a:cubicBezTo>
                  <a:cubicBezTo>
                    <a:pt x="39" y="147"/>
                    <a:pt x="38" y="159"/>
                    <a:pt x="42" y="169"/>
                  </a:cubicBezTo>
                  <a:cubicBezTo>
                    <a:pt x="47" y="179"/>
                    <a:pt x="58" y="185"/>
                    <a:pt x="69" y="187"/>
                  </a:cubicBezTo>
                  <a:cubicBezTo>
                    <a:pt x="94" y="194"/>
                    <a:pt x="121" y="197"/>
                    <a:pt x="146" y="199"/>
                  </a:cubicBezTo>
                  <a:cubicBezTo>
                    <a:pt x="159" y="200"/>
                    <a:pt x="171" y="198"/>
                    <a:pt x="184" y="197"/>
                  </a:cubicBezTo>
                  <a:cubicBezTo>
                    <a:pt x="203" y="196"/>
                    <a:pt x="223" y="194"/>
                    <a:pt x="241" y="192"/>
                  </a:cubicBezTo>
                  <a:cubicBezTo>
                    <a:pt x="270" y="189"/>
                    <a:pt x="299" y="194"/>
                    <a:pt x="328" y="193"/>
                  </a:cubicBezTo>
                  <a:cubicBezTo>
                    <a:pt x="359" y="192"/>
                    <a:pt x="391" y="195"/>
                    <a:pt x="421" y="198"/>
                  </a:cubicBezTo>
                  <a:cubicBezTo>
                    <a:pt x="456" y="201"/>
                    <a:pt x="491" y="196"/>
                    <a:pt x="527" y="197"/>
                  </a:cubicBezTo>
                  <a:cubicBezTo>
                    <a:pt x="537" y="197"/>
                    <a:pt x="552" y="194"/>
                    <a:pt x="562" y="199"/>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64" name="Freeform 37"/>
            <p:cNvSpPr>
              <a:spLocks/>
            </p:cNvSpPr>
            <p:nvPr userDrawn="1"/>
          </p:nvSpPr>
          <p:spPr bwMode="auto">
            <a:xfrm>
              <a:off x="3163446" y="-1597117"/>
              <a:ext cx="760147" cy="1617539"/>
            </a:xfrm>
            <a:custGeom>
              <a:avLst/>
              <a:gdLst>
                <a:gd name="T0" fmla="*/ 0 w 504"/>
                <a:gd name="T1" fmla="*/ 1071 h 1071"/>
                <a:gd name="T2" fmla="*/ 13 w 504"/>
                <a:gd name="T3" fmla="*/ 1041 h 1071"/>
                <a:gd name="T4" fmla="*/ 28 w 504"/>
                <a:gd name="T5" fmla="*/ 1007 h 1071"/>
                <a:gd name="T6" fmla="*/ 68 w 504"/>
                <a:gd name="T7" fmla="*/ 920 h 1071"/>
                <a:gd name="T8" fmla="*/ 106 w 504"/>
                <a:gd name="T9" fmla="*/ 841 h 1071"/>
                <a:gd name="T10" fmla="*/ 123 w 504"/>
                <a:gd name="T11" fmla="*/ 793 h 1071"/>
                <a:gd name="T12" fmla="*/ 141 w 504"/>
                <a:gd name="T13" fmla="*/ 750 h 1071"/>
                <a:gd name="T14" fmla="*/ 207 w 504"/>
                <a:gd name="T15" fmla="*/ 592 h 1071"/>
                <a:gd name="T16" fmla="*/ 228 w 504"/>
                <a:gd name="T17" fmla="*/ 550 h 1071"/>
                <a:gd name="T18" fmla="*/ 248 w 504"/>
                <a:gd name="T19" fmla="*/ 509 h 1071"/>
                <a:gd name="T20" fmla="*/ 288 w 504"/>
                <a:gd name="T21" fmla="*/ 421 h 1071"/>
                <a:gd name="T22" fmla="*/ 325 w 504"/>
                <a:gd name="T23" fmla="*/ 334 h 1071"/>
                <a:gd name="T24" fmla="*/ 374 w 504"/>
                <a:gd name="T25" fmla="*/ 234 h 1071"/>
                <a:gd name="T26" fmla="*/ 418 w 504"/>
                <a:gd name="T27" fmla="*/ 122 h 1071"/>
                <a:gd name="T28" fmla="*/ 489 w 504"/>
                <a:gd name="T29" fmla="*/ 21 h 1071"/>
                <a:gd name="T30" fmla="*/ 504 w 504"/>
                <a:gd name="T31" fmla="*/ 0 h 1071"/>
                <a:gd name="T32" fmla="*/ 469 w 504"/>
                <a:gd name="T33" fmla="*/ 22 h 1071"/>
                <a:gd name="T34" fmla="*/ 442 w 504"/>
                <a:gd name="T35" fmla="*/ 58 h 1071"/>
                <a:gd name="T36" fmla="*/ 400 w 504"/>
                <a:gd name="T37" fmla="*/ 135 h 1071"/>
                <a:gd name="T38" fmla="*/ 364 w 504"/>
                <a:gd name="T39" fmla="*/ 216 h 1071"/>
                <a:gd name="T40" fmla="*/ 340 w 504"/>
                <a:gd name="T41" fmla="*/ 254 h 1071"/>
                <a:gd name="T42" fmla="*/ 318 w 504"/>
                <a:gd name="T43" fmla="*/ 292 h 1071"/>
                <a:gd name="T44" fmla="*/ 278 w 504"/>
                <a:gd name="T45" fmla="*/ 375 h 1071"/>
                <a:gd name="T46" fmla="*/ 244 w 504"/>
                <a:gd name="T47" fmla="*/ 469 h 1071"/>
                <a:gd name="T48" fmla="*/ 210 w 504"/>
                <a:gd name="T49" fmla="*/ 561 h 1071"/>
                <a:gd name="T50" fmla="*/ 173 w 504"/>
                <a:gd name="T51" fmla="*/ 648 h 1071"/>
                <a:gd name="T52" fmla="*/ 132 w 504"/>
                <a:gd name="T53" fmla="*/ 726 h 1071"/>
                <a:gd name="T54" fmla="*/ 99 w 504"/>
                <a:gd name="T55" fmla="*/ 819 h 1071"/>
                <a:gd name="T56" fmla="*/ 64 w 504"/>
                <a:gd name="T57" fmla="*/ 912 h 1071"/>
                <a:gd name="T58" fmla="*/ 44 w 504"/>
                <a:gd name="T59" fmla="*/ 957 h 1071"/>
                <a:gd name="T60" fmla="*/ 31 w 504"/>
                <a:gd name="T61" fmla="*/ 1000 h 1071"/>
                <a:gd name="T62" fmla="*/ 31 w 504"/>
                <a:gd name="T63" fmla="*/ 1000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4" h="1071">
                  <a:moveTo>
                    <a:pt x="0" y="1071"/>
                  </a:moveTo>
                  <a:cubicBezTo>
                    <a:pt x="6" y="1063"/>
                    <a:pt x="8" y="1050"/>
                    <a:pt x="13" y="1041"/>
                  </a:cubicBezTo>
                  <a:cubicBezTo>
                    <a:pt x="17" y="1029"/>
                    <a:pt x="25" y="1019"/>
                    <a:pt x="28" y="1007"/>
                  </a:cubicBezTo>
                  <a:cubicBezTo>
                    <a:pt x="39" y="977"/>
                    <a:pt x="53" y="948"/>
                    <a:pt x="68" y="920"/>
                  </a:cubicBezTo>
                  <a:cubicBezTo>
                    <a:pt x="82" y="895"/>
                    <a:pt x="94" y="868"/>
                    <a:pt x="106" y="841"/>
                  </a:cubicBezTo>
                  <a:cubicBezTo>
                    <a:pt x="112" y="825"/>
                    <a:pt x="115" y="808"/>
                    <a:pt x="123" y="793"/>
                  </a:cubicBezTo>
                  <a:cubicBezTo>
                    <a:pt x="129" y="779"/>
                    <a:pt x="135" y="763"/>
                    <a:pt x="141" y="750"/>
                  </a:cubicBezTo>
                  <a:cubicBezTo>
                    <a:pt x="161" y="696"/>
                    <a:pt x="180" y="641"/>
                    <a:pt x="207" y="592"/>
                  </a:cubicBezTo>
                  <a:cubicBezTo>
                    <a:pt x="217" y="579"/>
                    <a:pt x="221" y="565"/>
                    <a:pt x="228" y="550"/>
                  </a:cubicBezTo>
                  <a:cubicBezTo>
                    <a:pt x="235" y="537"/>
                    <a:pt x="243" y="524"/>
                    <a:pt x="248" y="509"/>
                  </a:cubicBezTo>
                  <a:cubicBezTo>
                    <a:pt x="259" y="479"/>
                    <a:pt x="276" y="451"/>
                    <a:pt x="288" y="421"/>
                  </a:cubicBezTo>
                  <a:cubicBezTo>
                    <a:pt x="300" y="391"/>
                    <a:pt x="312" y="363"/>
                    <a:pt x="325" y="334"/>
                  </a:cubicBezTo>
                  <a:cubicBezTo>
                    <a:pt x="341" y="300"/>
                    <a:pt x="361" y="269"/>
                    <a:pt x="374" y="234"/>
                  </a:cubicBezTo>
                  <a:cubicBezTo>
                    <a:pt x="387" y="196"/>
                    <a:pt x="400" y="158"/>
                    <a:pt x="418" y="122"/>
                  </a:cubicBezTo>
                  <a:cubicBezTo>
                    <a:pt x="436" y="86"/>
                    <a:pt x="465" y="55"/>
                    <a:pt x="489" y="21"/>
                  </a:cubicBezTo>
                  <a:cubicBezTo>
                    <a:pt x="493" y="14"/>
                    <a:pt x="498" y="6"/>
                    <a:pt x="504" y="0"/>
                  </a:cubicBezTo>
                  <a:cubicBezTo>
                    <a:pt x="494" y="10"/>
                    <a:pt x="480" y="12"/>
                    <a:pt x="469" y="22"/>
                  </a:cubicBezTo>
                  <a:cubicBezTo>
                    <a:pt x="459" y="32"/>
                    <a:pt x="451" y="46"/>
                    <a:pt x="442" y="58"/>
                  </a:cubicBezTo>
                  <a:cubicBezTo>
                    <a:pt x="427" y="81"/>
                    <a:pt x="410" y="108"/>
                    <a:pt x="400" y="135"/>
                  </a:cubicBezTo>
                  <a:cubicBezTo>
                    <a:pt x="390" y="163"/>
                    <a:pt x="376" y="189"/>
                    <a:pt x="364" y="216"/>
                  </a:cubicBezTo>
                  <a:cubicBezTo>
                    <a:pt x="358" y="230"/>
                    <a:pt x="349" y="243"/>
                    <a:pt x="340" y="254"/>
                  </a:cubicBezTo>
                  <a:cubicBezTo>
                    <a:pt x="330" y="265"/>
                    <a:pt x="324" y="279"/>
                    <a:pt x="318" y="292"/>
                  </a:cubicBezTo>
                  <a:cubicBezTo>
                    <a:pt x="306" y="320"/>
                    <a:pt x="291" y="346"/>
                    <a:pt x="278" y="375"/>
                  </a:cubicBezTo>
                  <a:cubicBezTo>
                    <a:pt x="265" y="406"/>
                    <a:pt x="254" y="437"/>
                    <a:pt x="244" y="469"/>
                  </a:cubicBezTo>
                  <a:cubicBezTo>
                    <a:pt x="234" y="500"/>
                    <a:pt x="223" y="531"/>
                    <a:pt x="210" y="561"/>
                  </a:cubicBezTo>
                  <a:cubicBezTo>
                    <a:pt x="197" y="589"/>
                    <a:pt x="185" y="619"/>
                    <a:pt x="173" y="648"/>
                  </a:cubicBezTo>
                  <a:cubicBezTo>
                    <a:pt x="162" y="675"/>
                    <a:pt x="145" y="699"/>
                    <a:pt x="132" y="726"/>
                  </a:cubicBezTo>
                  <a:cubicBezTo>
                    <a:pt x="118" y="755"/>
                    <a:pt x="106" y="788"/>
                    <a:pt x="99" y="819"/>
                  </a:cubicBezTo>
                  <a:cubicBezTo>
                    <a:pt x="90" y="851"/>
                    <a:pt x="76" y="883"/>
                    <a:pt x="64" y="912"/>
                  </a:cubicBezTo>
                  <a:cubicBezTo>
                    <a:pt x="57" y="927"/>
                    <a:pt x="49" y="942"/>
                    <a:pt x="44" y="957"/>
                  </a:cubicBezTo>
                  <a:cubicBezTo>
                    <a:pt x="39" y="970"/>
                    <a:pt x="38" y="989"/>
                    <a:pt x="31" y="1000"/>
                  </a:cubicBezTo>
                  <a:cubicBezTo>
                    <a:pt x="31" y="1000"/>
                    <a:pt x="31" y="1000"/>
                    <a:pt x="31" y="1000"/>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65" name="Freeform 38"/>
            <p:cNvSpPr>
              <a:spLocks/>
            </p:cNvSpPr>
            <p:nvPr userDrawn="1"/>
          </p:nvSpPr>
          <p:spPr bwMode="auto">
            <a:xfrm>
              <a:off x="8040381" y="192224"/>
              <a:ext cx="343606" cy="1217205"/>
            </a:xfrm>
            <a:custGeom>
              <a:avLst/>
              <a:gdLst>
                <a:gd name="T0" fmla="*/ 103 w 228"/>
                <a:gd name="T1" fmla="*/ 0 h 806"/>
                <a:gd name="T2" fmla="*/ 139 w 228"/>
                <a:gd name="T3" fmla="*/ 152 h 806"/>
                <a:gd name="T4" fmla="*/ 213 w 228"/>
                <a:gd name="T5" fmla="*/ 329 h 806"/>
                <a:gd name="T6" fmla="*/ 205 w 228"/>
                <a:gd name="T7" fmla="*/ 563 h 806"/>
                <a:gd name="T8" fmla="*/ 202 w 228"/>
                <a:gd name="T9" fmla="*/ 806 h 806"/>
                <a:gd name="T10" fmla="*/ 87 w 228"/>
                <a:gd name="T11" fmla="*/ 638 h 806"/>
                <a:gd name="T12" fmla="*/ 10 w 228"/>
                <a:gd name="T13" fmla="*/ 412 h 806"/>
                <a:gd name="T14" fmla="*/ 2 w 228"/>
                <a:gd name="T15" fmla="*/ 285 h 806"/>
                <a:gd name="T16" fmla="*/ 28 w 228"/>
                <a:gd name="T17" fmla="*/ 183 h 806"/>
                <a:gd name="T18" fmla="*/ 45 w 228"/>
                <a:gd name="T19" fmla="*/ 143 h 806"/>
                <a:gd name="T20" fmla="*/ 72 w 228"/>
                <a:gd name="T21" fmla="*/ 102 h 806"/>
                <a:gd name="T22" fmla="*/ 88 w 228"/>
                <a:gd name="T23" fmla="*/ 28 h 806"/>
                <a:gd name="T24" fmla="*/ 88 w 228"/>
                <a:gd name="T25" fmla="*/ 28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806">
                  <a:moveTo>
                    <a:pt x="103" y="0"/>
                  </a:moveTo>
                  <a:cubicBezTo>
                    <a:pt x="102" y="59"/>
                    <a:pt x="111" y="100"/>
                    <a:pt x="139" y="152"/>
                  </a:cubicBezTo>
                  <a:cubicBezTo>
                    <a:pt x="170" y="211"/>
                    <a:pt x="202" y="264"/>
                    <a:pt x="213" y="329"/>
                  </a:cubicBezTo>
                  <a:cubicBezTo>
                    <a:pt x="228" y="407"/>
                    <a:pt x="218" y="486"/>
                    <a:pt x="205" y="563"/>
                  </a:cubicBezTo>
                  <a:cubicBezTo>
                    <a:pt x="195" y="637"/>
                    <a:pt x="176" y="736"/>
                    <a:pt x="202" y="806"/>
                  </a:cubicBezTo>
                  <a:cubicBezTo>
                    <a:pt x="151" y="769"/>
                    <a:pt x="117" y="693"/>
                    <a:pt x="87" y="638"/>
                  </a:cubicBezTo>
                  <a:cubicBezTo>
                    <a:pt x="51" y="569"/>
                    <a:pt x="24" y="490"/>
                    <a:pt x="10" y="412"/>
                  </a:cubicBezTo>
                  <a:cubicBezTo>
                    <a:pt x="3" y="373"/>
                    <a:pt x="0" y="325"/>
                    <a:pt x="2" y="285"/>
                  </a:cubicBezTo>
                  <a:cubicBezTo>
                    <a:pt x="0" y="251"/>
                    <a:pt x="18" y="216"/>
                    <a:pt x="28" y="183"/>
                  </a:cubicBezTo>
                  <a:cubicBezTo>
                    <a:pt x="35" y="170"/>
                    <a:pt x="39" y="155"/>
                    <a:pt x="45" y="143"/>
                  </a:cubicBezTo>
                  <a:cubicBezTo>
                    <a:pt x="54" y="128"/>
                    <a:pt x="68" y="117"/>
                    <a:pt x="72" y="102"/>
                  </a:cubicBezTo>
                  <a:cubicBezTo>
                    <a:pt x="84" y="84"/>
                    <a:pt x="91" y="44"/>
                    <a:pt x="88" y="28"/>
                  </a:cubicBezTo>
                  <a:cubicBezTo>
                    <a:pt x="88" y="28"/>
                    <a:pt x="88" y="28"/>
                    <a:pt x="88" y="28"/>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66" name="Freeform 39"/>
            <p:cNvSpPr>
              <a:spLocks/>
            </p:cNvSpPr>
            <p:nvPr userDrawn="1"/>
          </p:nvSpPr>
          <p:spPr bwMode="auto">
            <a:xfrm>
              <a:off x="6962561" y="-940701"/>
              <a:ext cx="2359859" cy="2034079"/>
            </a:xfrm>
            <a:custGeom>
              <a:avLst/>
              <a:gdLst>
                <a:gd name="T0" fmla="*/ 1435 w 1564"/>
                <a:gd name="T1" fmla="*/ 83 h 1348"/>
                <a:gd name="T2" fmla="*/ 1278 w 1564"/>
                <a:gd name="T3" fmla="*/ 213 h 1348"/>
                <a:gd name="T4" fmla="*/ 991 w 1564"/>
                <a:gd name="T5" fmla="*/ 507 h 1348"/>
                <a:gd name="T6" fmla="*/ 896 w 1564"/>
                <a:gd name="T7" fmla="*/ 573 h 1348"/>
                <a:gd name="T8" fmla="*/ 691 w 1564"/>
                <a:gd name="T9" fmla="*/ 622 h 1348"/>
                <a:gd name="T10" fmla="*/ 298 w 1564"/>
                <a:gd name="T11" fmla="*/ 829 h 1348"/>
                <a:gd name="T12" fmla="*/ 114 w 1564"/>
                <a:gd name="T13" fmla="*/ 1078 h 1348"/>
                <a:gd name="T14" fmla="*/ 464 w 1564"/>
                <a:gd name="T15" fmla="*/ 976 h 1348"/>
                <a:gd name="T16" fmla="*/ 856 w 1564"/>
                <a:gd name="T17" fmla="*/ 639 h 1348"/>
                <a:gd name="T18" fmla="*/ 940 w 1564"/>
                <a:gd name="T19" fmla="*/ 561 h 1348"/>
                <a:gd name="T20" fmla="*/ 890 w 1564"/>
                <a:gd name="T21" fmla="*/ 637 h 1348"/>
                <a:gd name="T22" fmla="*/ 769 w 1564"/>
                <a:gd name="T23" fmla="*/ 779 h 1348"/>
                <a:gd name="T24" fmla="*/ 361 w 1564"/>
                <a:gd name="T25" fmla="*/ 1144 h 1348"/>
                <a:gd name="T26" fmla="*/ 268 w 1564"/>
                <a:gd name="T27" fmla="*/ 1316 h 1348"/>
                <a:gd name="T28" fmla="*/ 411 w 1564"/>
                <a:gd name="T29" fmla="*/ 1249 h 1348"/>
                <a:gd name="T30" fmla="*/ 727 w 1564"/>
                <a:gd name="T31" fmla="*/ 983 h 1348"/>
                <a:gd name="T32" fmla="*/ 785 w 1564"/>
                <a:gd name="T33" fmla="*/ 803 h 1348"/>
                <a:gd name="T34" fmla="*/ 919 w 1564"/>
                <a:gd name="T35" fmla="*/ 635 h 1348"/>
                <a:gd name="T36" fmla="*/ 1153 w 1564"/>
                <a:gd name="T37" fmla="*/ 359 h 1348"/>
                <a:gd name="T38" fmla="*/ 1112 w 1564"/>
                <a:gd name="T39" fmla="*/ 700 h 1348"/>
                <a:gd name="T40" fmla="*/ 1222 w 1564"/>
                <a:gd name="T41" fmla="*/ 1187 h 1348"/>
                <a:gd name="T42" fmla="*/ 1222 w 1564"/>
                <a:gd name="T43" fmla="*/ 1348 h 1348"/>
                <a:gd name="T44" fmla="*/ 1332 w 1564"/>
                <a:gd name="T45" fmla="*/ 1136 h 1348"/>
                <a:gd name="T46" fmla="*/ 1289 w 1564"/>
                <a:gd name="T47" fmla="*/ 663 h 1348"/>
                <a:gd name="T48" fmla="*/ 1211 w 1564"/>
                <a:gd name="T49" fmla="*/ 459 h 1348"/>
                <a:gd name="T50" fmla="*/ 1189 w 1564"/>
                <a:gd name="T51" fmla="*/ 338 h 1348"/>
                <a:gd name="T52" fmla="*/ 1311 w 1564"/>
                <a:gd name="T53" fmla="*/ 210 h 1348"/>
                <a:gd name="T54" fmla="*/ 1262 w 1564"/>
                <a:gd name="T55" fmla="*/ 407 h 1348"/>
                <a:gd name="T56" fmla="*/ 1360 w 1564"/>
                <a:gd name="T57" fmla="*/ 906 h 1348"/>
                <a:gd name="T58" fmla="*/ 1485 w 1564"/>
                <a:gd name="T59" fmla="*/ 1166 h 1348"/>
                <a:gd name="T60" fmla="*/ 1544 w 1564"/>
                <a:gd name="T61" fmla="*/ 1038 h 1348"/>
                <a:gd name="T62" fmla="*/ 1547 w 1564"/>
                <a:gd name="T63" fmla="*/ 790 h 1348"/>
                <a:gd name="T64" fmla="*/ 1449 w 1564"/>
                <a:gd name="T65" fmla="*/ 467 h 1348"/>
                <a:gd name="T66" fmla="*/ 1354 w 1564"/>
                <a:gd name="T67" fmla="*/ 262 h 1348"/>
                <a:gd name="T68" fmla="*/ 1456 w 1564"/>
                <a:gd name="T69" fmla="*/ 94 h 1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4" h="1348">
                  <a:moveTo>
                    <a:pt x="1518" y="0"/>
                  </a:moveTo>
                  <a:cubicBezTo>
                    <a:pt x="1521" y="17"/>
                    <a:pt x="1448" y="68"/>
                    <a:pt x="1435" y="83"/>
                  </a:cubicBezTo>
                  <a:cubicBezTo>
                    <a:pt x="1411" y="104"/>
                    <a:pt x="1378" y="121"/>
                    <a:pt x="1355" y="142"/>
                  </a:cubicBezTo>
                  <a:cubicBezTo>
                    <a:pt x="1329" y="166"/>
                    <a:pt x="1303" y="189"/>
                    <a:pt x="1278" y="213"/>
                  </a:cubicBezTo>
                  <a:cubicBezTo>
                    <a:pt x="1229" y="257"/>
                    <a:pt x="1165" y="293"/>
                    <a:pt x="1119" y="345"/>
                  </a:cubicBezTo>
                  <a:cubicBezTo>
                    <a:pt x="1073" y="397"/>
                    <a:pt x="1037" y="455"/>
                    <a:pt x="991" y="507"/>
                  </a:cubicBezTo>
                  <a:cubicBezTo>
                    <a:pt x="984" y="509"/>
                    <a:pt x="981" y="519"/>
                    <a:pt x="974" y="527"/>
                  </a:cubicBezTo>
                  <a:cubicBezTo>
                    <a:pt x="951" y="548"/>
                    <a:pt x="925" y="562"/>
                    <a:pt x="896" y="573"/>
                  </a:cubicBezTo>
                  <a:cubicBezTo>
                    <a:pt x="868" y="589"/>
                    <a:pt x="838" y="586"/>
                    <a:pt x="806" y="591"/>
                  </a:cubicBezTo>
                  <a:cubicBezTo>
                    <a:pt x="768" y="598"/>
                    <a:pt x="729" y="610"/>
                    <a:pt x="691" y="622"/>
                  </a:cubicBezTo>
                  <a:cubicBezTo>
                    <a:pt x="616" y="648"/>
                    <a:pt x="536" y="670"/>
                    <a:pt x="460" y="704"/>
                  </a:cubicBezTo>
                  <a:cubicBezTo>
                    <a:pt x="395" y="730"/>
                    <a:pt x="350" y="787"/>
                    <a:pt x="298" y="829"/>
                  </a:cubicBezTo>
                  <a:cubicBezTo>
                    <a:pt x="198" y="916"/>
                    <a:pt x="121" y="1028"/>
                    <a:pt x="0" y="1092"/>
                  </a:cubicBezTo>
                  <a:cubicBezTo>
                    <a:pt x="28" y="1076"/>
                    <a:pt x="80" y="1085"/>
                    <a:pt x="114" y="1078"/>
                  </a:cubicBezTo>
                  <a:cubicBezTo>
                    <a:pt x="155" y="1068"/>
                    <a:pt x="199" y="1061"/>
                    <a:pt x="238" y="1053"/>
                  </a:cubicBezTo>
                  <a:cubicBezTo>
                    <a:pt x="318" y="1036"/>
                    <a:pt x="390" y="1008"/>
                    <a:pt x="464" y="976"/>
                  </a:cubicBezTo>
                  <a:cubicBezTo>
                    <a:pt x="588" y="920"/>
                    <a:pt x="681" y="831"/>
                    <a:pt x="773" y="728"/>
                  </a:cubicBezTo>
                  <a:cubicBezTo>
                    <a:pt x="800" y="696"/>
                    <a:pt x="828" y="670"/>
                    <a:pt x="856" y="639"/>
                  </a:cubicBezTo>
                  <a:cubicBezTo>
                    <a:pt x="867" y="626"/>
                    <a:pt x="881" y="606"/>
                    <a:pt x="892" y="593"/>
                  </a:cubicBezTo>
                  <a:cubicBezTo>
                    <a:pt x="909" y="580"/>
                    <a:pt x="928" y="579"/>
                    <a:pt x="940" y="561"/>
                  </a:cubicBezTo>
                  <a:cubicBezTo>
                    <a:pt x="940" y="561"/>
                    <a:pt x="940" y="561"/>
                    <a:pt x="940" y="561"/>
                  </a:cubicBezTo>
                  <a:cubicBezTo>
                    <a:pt x="919" y="579"/>
                    <a:pt x="906" y="614"/>
                    <a:pt x="890" y="637"/>
                  </a:cubicBezTo>
                  <a:cubicBezTo>
                    <a:pt x="872" y="663"/>
                    <a:pt x="851" y="686"/>
                    <a:pt x="831" y="709"/>
                  </a:cubicBezTo>
                  <a:cubicBezTo>
                    <a:pt x="810" y="733"/>
                    <a:pt x="789" y="756"/>
                    <a:pt x="769" y="779"/>
                  </a:cubicBezTo>
                  <a:cubicBezTo>
                    <a:pt x="743" y="808"/>
                    <a:pt x="727" y="821"/>
                    <a:pt x="691" y="835"/>
                  </a:cubicBezTo>
                  <a:cubicBezTo>
                    <a:pt x="543" y="898"/>
                    <a:pt x="434" y="1005"/>
                    <a:pt x="361" y="1144"/>
                  </a:cubicBezTo>
                  <a:cubicBezTo>
                    <a:pt x="321" y="1215"/>
                    <a:pt x="270" y="1272"/>
                    <a:pt x="217" y="1332"/>
                  </a:cubicBezTo>
                  <a:cubicBezTo>
                    <a:pt x="234" y="1323"/>
                    <a:pt x="254" y="1322"/>
                    <a:pt x="268" y="1316"/>
                  </a:cubicBezTo>
                  <a:cubicBezTo>
                    <a:pt x="287" y="1310"/>
                    <a:pt x="299" y="1302"/>
                    <a:pt x="314" y="1297"/>
                  </a:cubicBezTo>
                  <a:cubicBezTo>
                    <a:pt x="344" y="1278"/>
                    <a:pt x="378" y="1266"/>
                    <a:pt x="411" y="1249"/>
                  </a:cubicBezTo>
                  <a:cubicBezTo>
                    <a:pt x="471" y="1219"/>
                    <a:pt x="528" y="1191"/>
                    <a:pt x="577" y="1151"/>
                  </a:cubicBezTo>
                  <a:cubicBezTo>
                    <a:pt x="633" y="1099"/>
                    <a:pt x="686" y="1049"/>
                    <a:pt x="727" y="983"/>
                  </a:cubicBezTo>
                  <a:cubicBezTo>
                    <a:pt x="745" y="957"/>
                    <a:pt x="760" y="929"/>
                    <a:pt x="766" y="897"/>
                  </a:cubicBezTo>
                  <a:cubicBezTo>
                    <a:pt x="776" y="865"/>
                    <a:pt x="764" y="831"/>
                    <a:pt x="785" y="803"/>
                  </a:cubicBezTo>
                  <a:cubicBezTo>
                    <a:pt x="812" y="762"/>
                    <a:pt x="839" y="726"/>
                    <a:pt x="871" y="690"/>
                  </a:cubicBezTo>
                  <a:cubicBezTo>
                    <a:pt x="887" y="672"/>
                    <a:pt x="903" y="654"/>
                    <a:pt x="919" y="635"/>
                  </a:cubicBezTo>
                  <a:cubicBezTo>
                    <a:pt x="938" y="615"/>
                    <a:pt x="942" y="595"/>
                    <a:pt x="957" y="572"/>
                  </a:cubicBezTo>
                  <a:cubicBezTo>
                    <a:pt x="1012" y="495"/>
                    <a:pt x="1091" y="429"/>
                    <a:pt x="1153" y="359"/>
                  </a:cubicBezTo>
                  <a:cubicBezTo>
                    <a:pt x="1172" y="348"/>
                    <a:pt x="1158" y="440"/>
                    <a:pt x="1154" y="450"/>
                  </a:cubicBezTo>
                  <a:cubicBezTo>
                    <a:pt x="1126" y="528"/>
                    <a:pt x="1107" y="617"/>
                    <a:pt x="1112" y="700"/>
                  </a:cubicBezTo>
                  <a:cubicBezTo>
                    <a:pt x="1119" y="813"/>
                    <a:pt x="1149" y="914"/>
                    <a:pt x="1180" y="1020"/>
                  </a:cubicBezTo>
                  <a:cubicBezTo>
                    <a:pt x="1193" y="1073"/>
                    <a:pt x="1209" y="1133"/>
                    <a:pt x="1222" y="1187"/>
                  </a:cubicBezTo>
                  <a:cubicBezTo>
                    <a:pt x="1229" y="1220"/>
                    <a:pt x="1228" y="1252"/>
                    <a:pt x="1225" y="1282"/>
                  </a:cubicBezTo>
                  <a:cubicBezTo>
                    <a:pt x="1225" y="1287"/>
                    <a:pt x="1219" y="1346"/>
                    <a:pt x="1222" y="1348"/>
                  </a:cubicBezTo>
                  <a:cubicBezTo>
                    <a:pt x="1222" y="1348"/>
                    <a:pt x="1222" y="1348"/>
                    <a:pt x="1222" y="1348"/>
                  </a:cubicBezTo>
                  <a:cubicBezTo>
                    <a:pt x="1275" y="1294"/>
                    <a:pt x="1311" y="1211"/>
                    <a:pt x="1332" y="1136"/>
                  </a:cubicBezTo>
                  <a:cubicBezTo>
                    <a:pt x="1354" y="1054"/>
                    <a:pt x="1349" y="971"/>
                    <a:pt x="1346" y="885"/>
                  </a:cubicBezTo>
                  <a:cubicBezTo>
                    <a:pt x="1344" y="809"/>
                    <a:pt x="1313" y="735"/>
                    <a:pt x="1289" y="663"/>
                  </a:cubicBezTo>
                  <a:cubicBezTo>
                    <a:pt x="1277" y="629"/>
                    <a:pt x="1270" y="595"/>
                    <a:pt x="1258" y="562"/>
                  </a:cubicBezTo>
                  <a:cubicBezTo>
                    <a:pt x="1247" y="528"/>
                    <a:pt x="1225" y="495"/>
                    <a:pt x="1211" y="459"/>
                  </a:cubicBezTo>
                  <a:cubicBezTo>
                    <a:pt x="1202" y="432"/>
                    <a:pt x="1200" y="403"/>
                    <a:pt x="1196" y="376"/>
                  </a:cubicBezTo>
                  <a:cubicBezTo>
                    <a:pt x="1193" y="364"/>
                    <a:pt x="1187" y="350"/>
                    <a:pt x="1189" y="338"/>
                  </a:cubicBezTo>
                  <a:cubicBezTo>
                    <a:pt x="1188" y="323"/>
                    <a:pt x="1197" y="317"/>
                    <a:pt x="1209" y="304"/>
                  </a:cubicBezTo>
                  <a:cubicBezTo>
                    <a:pt x="1241" y="268"/>
                    <a:pt x="1274" y="237"/>
                    <a:pt x="1311" y="210"/>
                  </a:cubicBezTo>
                  <a:cubicBezTo>
                    <a:pt x="1343" y="211"/>
                    <a:pt x="1293" y="282"/>
                    <a:pt x="1287" y="295"/>
                  </a:cubicBezTo>
                  <a:cubicBezTo>
                    <a:pt x="1269" y="330"/>
                    <a:pt x="1264" y="367"/>
                    <a:pt x="1262" y="407"/>
                  </a:cubicBezTo>
                  <a:cubicBezTo>
                    <a:pt x="1259" y="493"/>
                    <a:pt x="1267" y="578"/>
                    <a:pt x="1294" y="662"/>
                  </a:cubicBezTo>
                  <a:cubicBezTo>
                    <a:pt x="1318" y="744"/>
                    <a:pt x="1350" y="823"/>
                    <a:pt x="1360" y="906"/>
                  </a:cubicBezTo>
                  <a:cubicBezTo>
                    <a:pt x="1365" y="957"/>
                    <a:pt x="1406" y="984"/>
                    <a:pt x="1423" y="1028"/>
                  </a:cubicBezTo>
                  <a:cubicBezTo>
                    <a:pt x="1441" y="1076"/>
                    <a:pt x="1466" y="1121"/>
                    <a:pt x="1485" y="1166"/>
                  </a:cubicBezTo>
                  <a:cubicBezTo>
                    <a:pt x="1502" y="1204"/>
                    <a:pt x="1506" y="1258"/>
                    <a:pt x="1501" y="1300"/>
                  </a:cubicBezTo>
                  <a:cubicBezTo>
                    <a:pt x="1510" y="1211"/>
                    <a:pt x="1535" y="1126"/>
                    <a:pt x="1544" y="1038"/>
                  </a:cubicBezTo>
                  <a:cubicBezTo>
                    <a:pt x="1547" y="998"/>
                    <a:pt x="1554" y="958"/>
                    <a:pt x="1557" y="919"/>
                  </a:cubicBezTo>
                  <a:cubicBezTo>
                    <a:pt x="1564" y="875"/>
                    <a:pt x="1551" y="831"/>
                    <a:pt x="1547" y="790"/>
                  </a:cubicBezTo>
                  <a:cubicBezTo>
                    <a:pt x="1532" y="712"/>
                    <a:pt x="1509" y="650"/>
                    <a:pt x="1483" y="580"/>
                  </a:cubicBezTo>
                  <a:cubicBezTo>
                    <a:pt x="1468" y="544"/>
                    <a:pt x="1461" y="505"/>
                    <a:pt x="1449" y="467"/>
                  </a:cubicBezTo>
                  <a:cubicBezTo>
                    <a:pt x="1434" y="426"/>
                    <a:pt x="1417" y="388"/>
                    <a:pt x="1403" y="347"/>
                  </a:cubicBezTo>
                  <a:cubicBezTo>
                    <a:pt x="1389" y="316"/>
                    <a:pt x="1370" y="290"/>
                    <a:pt x="1354" y="262"/>
                  </a:cubicBezTo>
                  <a:cubicBezTo>
                    <a:pt x="1329" y="221"/>
                    <a:pt x="1349" y="193"/>
                    <a:pt x="1377" y="162"/>
                  </a:cubicBezTo>
                  <a:cubicBezTo>
                    <a:pt x="1402" y="134"/>
                    <a:pt x="1428" y="115"/>
                    <a:pt x="1456" y="94"/>
                  </a:cubicBezTo>
                  <a:cubicBezTo>
                    <a:pt x="1473" y="80"/>
                    <a:pt x="1500" y="49"/>
                    <a:pt x="1520" y="48"/>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67" name="Freeform 40"/>
            <p:cNvSpPr>
              <a:spLocks/>
            </p:cNvSpPr>
            <p:nvPr userDrawn="1"/>
          </p:nvSpPr>
          <p:spPr bwMode="auto">
            <a:xfrm>
              <a:off x="8351571" y="-33065"/>
              <a:ext cx="440853" cy="1291761"/>
            </a:xfrm>
            <a:custGeom>
              <a:avLst/>
              <a:gdLst>
                <a:gd name="T0" fmla="*/ 19 w 292"/>
                <a:gd name="T1" fmla="*/ 5 h 855"/>
                <a:gd name="T2" fmla="*/ 19 w 292"/>
                <a:gd name="T3" fmla="*/ 0 h 855"/>
                <a:gd name="T4" fmla="*/ 24 w 292"/>
                <a:gd name="T5" fmla="*/ 47 h 855"/>
                <a:gd name="T6" fmla="*/ 53 w 292"/>
                <a:gd name="T7" fmla="*/ 133 h 855"/>
                <a:gd name="T8" fmla="*/ 132 w 292"/>
                <a:gd name="T9" fmla="*/ 222 h 855"/>
                <a:gd name="T10" fmla="*/ 203 w 292"/>
                <a:gd name="T11" fmla="*/ 303 h 855"/>
                <a:gd name="T12" fmla="*/ 279 w 292"/>
                <a:gd name="T13" fmla="*/ 422 h 855"/>
                <a:gd name="T14" fmla="*/ 279 w 292"/>
                <a:gd name="T15" fmla="*/ 593 h 855"/>
                <a:gd name="T16" fmla="*/ 238 w 292"/>
                <a:gd name="T17" fmla="*/ 718 h 855"/>
                <a:gd name="T18" fmla="*/ 241 w 292"/>
                <a:gd name="T19" fmla="*/ 855 h 855"/>
                <a:gd name="T20" fmla="*/ 144 w 292"/>
                <a:gd name="T21" fmla="*/ 677 h 855"/>
                <a:gd name="T22" fmla="*/ 119 w 292"/>
                <a:gd name="T23" fmla="*/ 576 h 855"/>
                <a:gd name="T24" fmla="*/ 85 w 292"/>
                <a:gd name="T25" fmla="*/ 467 h 855"/>
                <a:gd name="T26" fmla="*/ 32 w 292"/>
                <a:gd name="T27" fmla="*/ 235 h 855"/>
                <a:gd name="T28" fmla="*/ 21 w 292"/>
                <a:gd name="T29" fmla="*/ 118 h 855"/>
                <a:gd name="T30" fmla="*/ 0 w 292"/>
                <a:gd name="T31" fmla="*/ 26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2" h="855">
                  <a:moveTo>
                    <a:pt x="19" y="5"/>
                  </a:moveTo>
                  <a:cubicBezTo>
                    <a:pt x="19" y="0"/>
                    <a:pt x="19" y="0"/>
                    <a:pt x="19" y="0"/>
                  </a:cubicBezTo>
                  <a:cubicBezTo>
                    <a:pt x="24" y="15"/>
                    <a:pt x="20" y="30"/>
                    <a:pt x="24" y="47"/>
                  </a:cubicBezTo>
                  <a:cubicBezTo>
                    <a:pt x="25" y="76"/>
                    <a:pt x="35" y="107"/>
                    <a:pt x="53" y="133"/>
                  </a:cubicBezTo>
                  <a:cubicBezTo>
                    <a:pt x="75" y="166"/>
                    <a:pt x="108" y="191"/>
                    <a:pt x="132" y="222"/>
                  </a:cubicBezTo>
                  <a:cubicBezTo>
                    <a:pt x="158" y="250"/>
                    <a:pt x="180" y="278"/>
                    <a:pt x="203" y="303"/>
                  </a:cubicBezTo>
                  <a:cubicBezTo>
                    <a:pt x="235" y="336"/>
                    <a:pt x="271" y="378"/>
                    <a:pt x="279" y="422"/>
                  </a:cubicBezTo>
                  <a:cubicBezTo>
                    <a:pt x="292" y="480"/>
                    <a:pt x="288" y="536"/>
                    <a:pt x="279" y="593"/>
                  </a:cubicBezTo>
                  <a:cubicBezTo>
                    <a:pt x="272" y="638"/>
                    <a:pt x="250" y="678"/>
                    <a:pt x="238" y="718"/>
                  </a:cubicBezTo>
                  <a:cubicBezTo>
                    <a:pt x="225" y="763"/>
                    <a:pt x="233" y="812"/>
                    <a:pt x="241" y="855"/>
                  </a:cubicBezTo>
                  <a:cubicBezTo>
                    <a:pt x="205" y="796"/>
                    <a:pt x="165" y="742"/>
                    <a:pt x="144" y="677"/>
                  </a:cubicBezTo>
                  <a:cubicBezTo>
                    <a:pt x="133" y="644"/>
                    <a:pt x="128" y="607"/>
                    <a:pt x="119" y="576"/>
                  </a:cubicBezTo>
                  <a:cubicBezTo>
                    <a:pt x="107" y="537"/>
                    <a:pt x="95" y="504"/>
                    <a:pt x="85" y="467"/>
                  </a:cubicBezTo>
                  <a:cubicBezTo>
                    <a:pt x="66" y="390"/>
                    <a:pt x="40" y="315"/>
                    <a:pt x="32" y="235"/>
                  </a:cubicBezTo>
                  <a:cubicBezTo>
                    <a:pt x="30" y="196"/>
                    <a:pt x="28" y="157"/>
                    <a:pt x="21" y="118"/>
                  </a:cubicBezTo>
                  <a:cubicBezTo>
                    <a:pt x="14" y="89"/>
                    <a:pt x="0" y="58"/>
                    <a:pt x="0" y="26"/>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68" name="Freeform 41"/>
            <p:cNvSpPr>
              <a:spLocks/>
            </p:cNvSpPr>
            <p:nvPr userDrawn="1"/>
          </p:nvSpPr>
          <p:spPr bwMode="auto">
            <a:xfrm>
              <a:off x="7427411" y="-494525"/>
              <a:ext cx="1354974" cy="499200"/>
            </a:xfrm>
            <a:custGeom>
              <a:avLst/>
              <a:gdLst>
                <a:gd name="T0" fmla="*/ 899 w 899"/>
                <a:gd name="T1" fmla="*/ 0 h 330"/>
                <a:gd name="T2" fmla="*/ 782 w 899"/>
                <a:gd name="T3" fmla="*/ 44 h 330"/>
                <a:gd name="T4" fmla="*/ 561 w 899"/>
                <a:gd name="T5" fmla="*/ 42 h 330"/>
                <a:gd name="T6" fmla="*/ 257 w 899"/>
                <a:gd name="T7" fmla="*/ 119 h 330"/>
                <a:gd name="T8" fmla="*/ 131 w 899"/>
                <a:gd name="T9" fmla="*/ 197 h 330"/>
                <a:gd name="T10" fmla="*/ 0 w 899"/>
                <a:gd name="T11" fmla="*/ 252 h 330"/>
                <a:gd name="T12" fmla="*/ 48 w 899"/>
                <a:gd name="T13" fmla="*/ 281 h 330"/>
                <a:gd name="T14" fmla="*/ 118 w 899"/>
                <a:gd name="T15" fmla="*/ 311 h 330"/>
                <a:gd name="T16" fmla="*/ 264 w 899"/>
                <a:gd name="T17" fmla="*/ 324 h 330"/>
                <a:gd name="T18" fmla="*/ 494 w 899"/>
                <a:gd name="T19" fmla="*/ 242 h 330"/>
                <a:gd name="T20" fmla="*/ 688 w 899"/>
                <a:gd name="T21" fmla="*/ 123 h 330"/>
                <a:gd name="T22" fmla="*/ 778 w 899"/>
                <a:gd name="T23" fmla="*/ 68 h 330"/>
                <a:gd name="T24" fmla="*/ 863 w 899"/>
                <a:gd name="T25" fmla="*/ 41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9" h="330">
                  <a:moveTo>
                    <a:pt x="899" y="0"/>
                  </a:moveTo>
                  <a:cubicBezTo>
                    <a:pt x="876" y="26"/>
                    <a:pt x="813" y="34"/>
                    <a:pt x="782" y="44"/>
                  </a:cubicBezTo>
                  <a:cubicBezTo>
                    <a:pt x="712" y="70"/>
                    <a:pt x="630" y="52"/>
                    <a:pt x="561" y="42"/>
                  </a:cubicBezTo>
                  <a:cubicBezTo>
                    <a:pt x="460" y="31"/>
                    <a:pt x="345" y="77"/>
                    <a:pt x="257" y="119"/>
                  </a:cubicBezTo>
                  <a:cubicBezTo>
                    <a:pt x="214" y="141"/>
                    <a:pt x="166" y="168"/>
                    <a:pt x="131" y="197"/>
                  </a:cubicBezTo>
                  <a:cubicBezTo>
                    <a:pt x="91" y="227"/>
                    <a:pt x="43" y="239"/>
                    <a:pt x="0" y="252"/>
                  </a:cubicBezTo>
                  <a:cubicBezTo>
                    <a:pt x="17" y="258"/>
                    <a:pt x="33" y="272"/>
                    <a:pt x="48" y="281"/>
                  </a:cubicBezTo>
                  <a:cubicBezTo>
                    <a:pt x="71" y="292"/>
                    <a:pt x="96" y="300"/>
                    <a:pt x="118" y="311"/>
                  </a:cubicBezTo>
                  <a:cubicBezTo>
                    <a:pt x="166" y="330"/>
                    <a:pt x="215" y="327"/>
                    <a:pt x="264" y="324"/>
                  </a:cubicBezTo>
                  <a:cubicBezTo>
                    <a:pt x="344" y="317"/>
                    <a:pt x="423" y="281"/>
                    <a:pt x="494" y="242"/>
                  </a:cubicBezTo>
                  <a:cubicBezTo>
                    <a:pt x="561" y="209"/>
                    <a:pt x="627" y="165"/>
                    <a:pt x="688" y="123"/>
                  </a:cubicBezTo>
                  <a:cubicBezTo>
                    <a:pt x="719" y="99"/>
                    <a:pt x="743" y="83"/>
                    <a:pt x="778" y="68"/>
                  </a:cubicBezTo>
                  <a:cubicBezTo>
                    <a:pt x="793" y="63"/>
                    <a:pt x="863" y="41"/>
                    <a:pt x="863" y="41"/>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69" name="Freeform 42"/>
            <p:cNvSpPr>
              <a:spLocks/>
            </p:cNvSpPr>
            <p:nvPr userDrawn="1"/>
          </p:nvSpPr>
          <p:spPr bwMode="auto">
            <a:xfrm>
              <a:off x="7327236" y="214915"/>
              <a:ext cx="839566" cy="852531"/>
            </a:xfrm>
            <a:custGeom>
              <a:avLst/>
              <a:gdLst>
                <a:gd name="T0" fmla="*/ 556 w 556"/>
                <a:gd name="T1" fmla="*/ 1 h 564"/>
                <a:gd name="T2" fmla="*/ 309 w 556"/>
                <a:gd name="T3" fmla="*/ 324 h 564"/>
                <a:gd name="T4" fmla="*/ 230 w 556"/>
                <a:gd name="T5" fmla="*/ 389 h 564"/>
                <a:gd name="T6" fmla="*/ 154 w 556"/>
                <a:gd name="T7" fmla="*/ 450 h 564"/>
                <a:gd name="T8" fmla="*/ 69 w 556"/>
                <a:gd name="T9" fmla="*/ 513 h 564"/>
                <a:gd name="T10" fmla="*/ 0 w 556"/>
                <a:gd name="T11" fmla="*/ 563 h 564"/>
                <a:gd name="T12" fmla="*/ 1 w 556"/>
                <a:gd name="T13" fmla="*/ 564 h 564"/>
                <a:gd name="T14" fmla="*/ 76 w 556"/>
                <a:gd name="T15" fmla="*/ 510 h 564"/>
                <a:gd name="T16" fmla="*/ 161 w 556"/>
                <a:gd name="T17" fmla="*/ 446 h 564"/>
                <a:gd name="T18" fmla="*/ 236 w 556"/>
                <a:gd name="T19" fmla="*/ 386 h 564"/>
                <a:gd name="T20" fmla="*/ 310 w 556"/>
                <a:gd name="T21" fmla="*/ 325 h 564"/>
                <a:gd name="T22" fmla="*/ 437 w 556"/>
                <a:gd name="T23" fmla="*/ 170 h 564"/>
                <a:gd name="T24" fmla="*/ 556 w 556"/>
                <a:gd name="T25" fmla="*/ 1 h 564"/>
                <a:gd name="T26" fmla="*/ 556 w 556"/>
                <a:gd name="T27" fmla="*/ 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6" h="564">
                  <a:moveTo>
                    <a:pt x="556" y="1"/>
                  </a:moveTo>
                  <a:cubicBezTo>
                    <a:pt x="474" y="108"/>
                    <a:pt x="407" y="231"/>
                    <a:pt x="309" y="324"/>
                  </a:cubicBezTo>
                  <a:cubicBezTo>
                    <a:pt x="284" y="348"/>
                    <a:pt x="257" y="368"/>
                    <a:pt x="230" y="389"/>
                  </a:cubicBezTo>
                  <a:cubicBezTo>
                    <a:pt x="205" y="409"/>
                    <a:pt x="180" y="432"/>
                    <a:pt x="154" y="450"/>
                  </a:cubicBezTo>
                  <a:cubicBezTo>
                    <a:pt x="125" y="470"/>
                    <a:pt x="98" y="493"/>
                    <a:pt x="69" y="513"/>
                  </a:cubicBezTo>
                  <a:cubicBezTo>
                    <a:pt x="47" y="529"/>
                    <a:pt x="20" y="543"/>
                    <a:pt x="0" y="563"/>
                  </a:cubicBezTo>
                  <a:cubicBezTo>
                    <a:pt x="0" y="563"/>
                    <a:pt x="1" y="564"/>
                    <a:pt x="1" y="564"/>
                  </a:cubicBezTo>
                  <a:cubicBezTo>
                    <a:pt x="22" y="542"/>
                    <a:pt x="51" y="527"/>
                    <a:pt x="76" y="510"/>
                  </a:cubicBezTo>
                  <a:cubicBezTo>
                    <a:pt x="105" y="489"/>
                    <a:pt x="132" y="466"/>
                    <a:pt x="161" y="446"/>
                  </a:cubicBezTo>
                  <a:cubicBezTo>
                    <a:pt x="187" y="428"/>
                    <a:pt x="211" y="405"/>
                    <a:pt x="236" y="386"/>
                  </a:cubicBezTo>
                  <a:cubicBezTo>
                    <a:pt x="261" y="366"/>
                    <a:pt x="286" y="346"/>
                    <a:pt x="310" y="325"/>
                  </a:cubicBezTo>
                  <a:cubicBezTo>
                    <a:pt x="358" y="279"/>
                    <a:pt x="398" y="224"/>
                    <a:pt x="437" y="170"/>
                  </a:cubicBezTo>
                  <a:cubicBezTo>
                    <a:pt x="477" y="113"/>
                    <a:pt x="515" y="56"/>
                    <a:pt x="556" y="1"/>
                  </a:cubicBezTo>
                  <a:cubicBezTo>
                    <a:pt x="556" y="1"/>
                    <a:pt x="556" y="0"/>
                    <a:pt x="556" y="1"/>
                  </a:cubicBezTo>
                  <a:close/>
                </a:path>
              </a:pathLst>
            </a:custGeom>
            <a:solidFill>
              <a:srgbClr val="184E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70" name="Freeform 43"/>
            <p:cNvSpPr>
              <a:spLocks/>
            </p:cNvSpPr>
            <p:nvPr userDrawn="1"/>
          </p:nvSpPr>
          <p:spPr bwMode="auto">
            <a:xfrm>
              <a:off x="8165181" y="271642"/>
              <a:ext cx="153975" cy="1097268"/>
            </a:xfrm>
            <a:custGeom>
              <a:avLst/>
              <a:gdLst>
                <a:gd name="T0" fmla="*/ 0 w 102"/>
                <a:gd name="T1" fmla="*/ 0 h 727"/>
                <a:gd name="T2" fmla="*/ 17 w 102"/>
                <a:gd name="T3" fmla="*/ 78 h 727"/>
                <a:gd name="T4" fmla="*/ 18 w 102"/>
                <a:gd name="T5" fmla="*/ 177 h 727"/>
                <a:gd name="T6" fmla="*/ 18 w 102"/>
                <a:gd name="T7" fmla="*/ 369 h 727"/>
                <a:gd name="T8" fmla="*/ 49 w 102"/>
                <a:gd name="T9" fmla="*/ 543 h 727"/>
                <a:gd name="T10" fmla="*/ 101 w 102"/>
                <a:gd name="T11" fmla="*/ 726 h 727"/>
                <a:gd name="T12" fmla="*/ 102 w 102"/>
                <a:gd name="T13" fmla="*/ 726 h 727"/>
                <a:gd name="T14" fmla="*/ 52 w 102"/>
                <a:gd name="T15" fmla="*/ 549 h 727"/>
                <a:gd name="T16" fmla="*/ 18 w 102"/>
                <a:gd name="T17" fmla="*/ 355 h 727"/>
                <a:gd name="T18" fmla="*/ 19 w 102"/>
                <a:gd name="T19" fmla="*/ 154 h 727"/>
                <a:gd name="T20" fmla="*/ 16 w 102"/>
                <a:gd name="T21" fmla="*/ 55 h 727"/>
                <a:gd name="T22" fmla="*/ 0 w 102"/>
                <a:gd name="T23" fmla="*/ 0 h 727"/>
                <a:gd name="T24" fmla="*/ 0 w 102"/>
                <a:gd name="T25" fmla="*/ 0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727">
                  <a:moveTo>
                    <a:pt x="0" y="0"/>
                  </a:moveTo>
                  <a:cubicBezTo>
                    <a:pt x="17" y="18"/>
                    <a:pt x="16" y="54"/>
                    <a:pt x="17" y="78"/>
                  </a:cubicBezTo>
                  <a:cubicBezTo>
                    <a:pt x="19" y="111"/>
                    <a:pt x="18" y="144"/>
                    <a:pt x="18" y="177"/>
                  </a:cubicBezTo>
                  <a:cubicBezTo>
                    <a:pt x="17" y="241"/>
                    <a:pt x="14" y="305"/>
                    <a:pt x="18" y="369"/>
                  </a:cubicBezTo>
                  <a:cubicBezTo>
                    <a:pt x="22" y="429"/>
                    <a:pt x="33" y="486"/>
                    <a:pt x="49" y="543"/>
                  </a:cubicBezTo>
                  <a:cubicBezTo>
                    <a:pt x="67" y="604"/>
                    <a:pt x="96" y="662"/>
                    <a:pt x="101" y="726"/>
                  </a:cubicBezTo>
                  <a:cubicBezTo>
                    <a:pt x="101" y="727"/>
                    <a:pt x="102" y="727"/>
                    <a:pt x="102" y="726"/>
                  </a:cubicBezTo>
                  <a:cubicBezTo>
                    <a:pt x="98" y="664"/>
                    <a:pt x="71" y="607"/>
                    <a:pt x="52" y="549"/>
                  </a:cubicBezTo>
                  <a:cubicBezTo>
                    <a:pt x="32" y="486"/>
                    <a:pt x="22" y="421"/>
                    <a:pt x="18" y="355"/>
                  </a:cubicBezTo>
                  <a:cubicBezTo>
                    <a:pt x="15" y="288"/>
                    <a:pt x="18" y="221"/>
                    <a:pt x="19" y="154"/>
                  </a:cubicBezTo>
                  <a:cubicBezTo>
                    <a:pt x="20" y="121"/>
                    <a:pt x="19" y="88"/>
                    <a:pt x="16" y="55"/>
                  </a:cubicBezTo>
                  <a:cubicBezTo>
                    <a:pt x="14" y="36"/>
                    <a:pt x="14" y="15"/>
                    <a:pt x="0" y="0"/>
                  </a:cubicBezTo>
                  <a:cubicBezTo>
                    <a:pt x="0" y="0"/>
                    <a:pt x="0" y="0"/>
                    <a:pt x="0" y="0"/>
                  </a:cubicBezTo>
                  <a:close/>
                </a:path>
              </a:pathLst>
            </a:custGeom>
            <a:solidFill>
              <a:srgbClr val="184E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71" name="Freeform 44"/>
            <p:cNvSpPr>
              <a:spLocks/>
            </p:cNvSpPr>
            <p:nvPr userDrawn="1"/>
          </p:nvSpPr>
          <p:spPr bwMode="auto">
            <a:xfrm>
              <a:off x="8395333" y="94977"/>
              <a:ext cx="309570" cy="1038919"/>
            </a:xfrm>
            <a:custGeom>
              <a:avLst/>
              <a:gdLst>
                <a:gd name="T0" fmla="*/ 0 w 205"/>
                <a:gd name="T1" fmla="*/ 0 h 688"/>
                <a:gd name="T2" fmla="*/ 28 w 205"/>
                <a:gd name="T3" fmla="*/ 83 h 688"/>
                <a:gd name="T4" fmla="*/ 58 w 205"/>
                <a:gd name="T5" fmla="*/ 155 h 688"/>
                <a:gd name="T6" fmla="*/ 105 w 205"/>
                <a:gd name="T7" fmla="*/ 232 h 688"/>
                <a:gd name="T8" fmla="*/ 149 w 205"/>
                <a:gd name="T9" fmla="*/ 316 h 688"/>
                <a:gd name="T10" fmla="*/ 201 w 205"/>
                <a:gd name="T11" fmla="*/ 503 h 688"/>
                <a:gd name="T12" fmla="*/ 204 w 205"/>
                <a:gd name="T13" fmla="*/ 688 h 688"/>
                <a:gd name="T14" fmla="*/ 205 w 205"/>
                <a:gd name="T15" fmla="*/ 688 h 688"/>
                <a:gd name="T16" fmla="*/ 203 w 205"/>
                <a:gd name="T17" fmla="*/ 489 h 688"/>
                <a:gd name="T18" fmla="*/ 153 w 205"/>
                <a:gd name="T19" fmla="*/ 321 h 688"/>
                <a:gd name="T20" fmla="*/ 62 w 205"/>
                <a:gd name="T21" fmla="*/ 161 h 688"/>
                <a:gd name="T22" fmla="*/ 27 w 205"/>
                <a:gd name="T23" fmla="*/ 76 h 688"/>
                <a:gd name="T24" fmla="*/ 0 w 205"/>
                <a:gd name="T25" fmla="*/ 0 h 688"/>
                <a:gd name="T26" fmla="*/ 0 w 205"/>
                <a:gd name="T27"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5" h="688">
                  <a:moveTo>
                    <a:pt x="0" y="0"/>
                  </a:moveTo>
                  <a:cubicBezTo>
                    <a:pt x="16" y="25"/>
                    <a:pt x="21" y="54"/>
                    <a:pt x="28" y="83"/>
                  </a:cubicBezTo>
                  <a:cubicBezTo>
                    <a:pt x="34" y="109"/>
                    <a:pt x="44" y="132"/>
                    <a:pt x="58" y="155"/>
                  </a:cubicBezTo>
                  <a:cubicBezTo>
                    <a:pt x="73" y="181"/>
                    <a:pt x="90" y="206"/>
                    <a:pt x="105" y="232"/>
                  </a:cubicBezTo>
                  <a:cubicBezTo>
                    <a:pt x="122" y="259"/>
                    <a:pt x="135" y="288"/>
                    <a:pt x="149" y="316"/>
                  </a:cubicBezTo>
                  <a:cubicBezTo>
                    <a:pt x="179" y="374"/>
                    <a:pt x="203" y="436"/>
                    <a:pt x="201" y="503"/>
                  </a:cubicBezTo>
                  <a:cubicBezTo>
                    <a:pt x="200" y="565"/>
                    <a:pt x="192" y="626"/>
                    <a:pt x="204" y="688"/>
                  </a:cubicBezTo>
                  <a:cubicBezTo>
                    <a:pt x="204" y="688"/>
                    <a:pt x="205" y="688"/>
                    <a:pt x="205" y="688"/>
                  </a:cubicBezTo>
                  <a:cubicBezTo>
                    <a:pt x="194" y="621"/>
                    <a:pt x="202" y="556"/>
                    <a:pt x="203" y="489"/>
                  </a:cubicBezTo>
                  <a:cubicBezTo>
                    <a:pt x="203" y="430"/>
                    <a:pt x="178" y="373"/>
                    <a:pt x="153" y="321"/>
                  </a:cubicBezTo>
                  <a:cubicBezTo>
                    <a:pt x="126" y="265"/>
                    <a:pt x="94" y="214"/>
                    <a:pt x="62" y="161"/>
                  </a:cubicBezTo>
                  <a:cubicBezTo>
                    <a:pt x="46" y="134"/>
                    <a:pt x="34" y="107"/>
                    <a:pt x="27" y="76"/>
                  </a:cubicBezTo>
                  <a:cubicBezTo>
                    <a:pt x="21" y="50"/>
                    <a:pt x="15" y="23"/>
                    <a:pt x="0" y="0"/>
                  </a:cubicBezTo>
                  <a:cubicBezTo>
                    <a:pt x="0" y="0"/>
                    <a:pt x="0" y="0"/>
                    <a:pt x="0" y="0"/>
                  </a:cubicBezTo>
                  <a:close/>
                </a:path>
              </a:pathLst>
            </a:custGeom>
            <a:solidFill>
              <a:srgbClr val="184E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72" name="Freeform 45"/>
            <p:cNvSpPr>
              <a:spLocks/>
            </p:cNvSpPr>
            <p:nvPr userDrawn="1"/>
          </p:nvSpPr>
          <p:spPr bwMode="auto">
            <a:xfrm>
              <a:off x="8724351" y="-316702"/>
              <a:ext cx="115076" cy="1424665"/>
            </a:xfrm>
            <a:custGeom>
              <a:avLst/>
              <a:gdLst>
                <a:gd name="T0" fmla="*/ 5 w 76"/>
                <a:gd name="T1" fmla="*/ 0 h 943"/>
                <a:gd name="T2" fmla="*/ 8 w 76"/>
                <a:gd name="T3" fmla="*/ 30 h 943"/>
                <a:gd name="T4" fmla="*/ 24 w 76"/>
                <a:gd name="T5" fmla="*/ 84 h 943"/>
                <a:gd name="T6" fmla="*/ 37 w 76"/>
                <a:gd name="T7" fmla="*/ 214 h 943"/>
                <a:gd name="T8" fmla="*/ 31 w 76"/>
                <a:gd name="T9" fmla="*/ 337 h 943"/>
                <a:gd name="T10" fmla="*/ 38 w 76"/>
                <a:gd name="T11" fmla="*/ 463 h 943"/>
                <a:gd name="T12" fmla="*/ 59 w 76"/>
                <a:gd name="T13" fmla="*/ 569 h 943"/>
                <a:gd name="T14" fmla="*/ 72 w 76"/>
                <a:gd name="T15" fmla="*/ 694 h 943"/>
                <a:gd name="T16" fmla="*/ 75 w 76"/>
                <a:gd name="T17" fmla="*/ 817 h 943"/>
                <a:gd name="T18" fmla="*/ 63 w 76"/>
                <a:gd name="T19" fmla="*/ 942 h 943"/>
                <a:gd name="T20" fmla="*/ 64 w 76"/>
                <a:gd name="T21" fmla="*/ 942 h 943"/>
                <a:gd name="T22" fmla="*/ 76 w 76"/>
                <a:gd name="T23" fmla="*/ 824 h 943"/>
                <a:gd name="T24" fmla="*/ 74 w 76"/>
                <a:gd name="T25" fmla="*/ 767 h 943"/>
                <a:gd name="T26" fmla="*/ 73 w 76"/>
                <a:gd name="T27" fmla="*/ 701 h 943"/>
                <a:gd name="T28" fmla="*/ 63 w 76"/>
                <a:gd name="T29" fmla="*/ 589 h 943"/>
                <a:gd name="T30" fmla="*/ 40 w 76"/>
                <a:gd name="T31" fmla="*/ 470 h 943"/>
                <a:gd name="T32" fmla="*/ 32 w 76"/>
                <a:gd name="T33" fmla="*/ 350 h 943"/>
                <a:gd name="T34" fmla="*/ 37 w 76"/>
                <a:gd name="T35" fmla="*/ 229 h 943"/>
                <a:gd name="T36" fmla="*/ 31 w 76"/>
                <a:gd name="T37" fmla="*/ 113 h 943"/>
                <a:gd name="T38" fmla="*/ 18 w 76"/>
                <a:gd name="T39" fmla="*/ 55 h 943"/>
                <a:gd name="T40" fmla="*/ 5 w 76"/>
                <a:gd name="T41" fmla="*/ 0 h 943"/>
                <a:gd name="T42" fmla="*/ 5 w 76"/>
                <a:gd name="T43" fmla="*/ 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943">
                  <a:moveTo>
                    <a:pt x="5" y="0"/>
                  </a:moveTo>
                  <a:cubicBezTo>
                    <a:pt x="2" y="11"/>
                    <a:pt x="5" y="20"/>
                    <a:pt x="8" y="30"/>
                  </a:cubicBezTo>
                  <a:cubicBezTo>
                    <a:pt x="15" y="48"/>
                    <a:pt x="20" y="65"/>
                    <a:pt x="24" y="84"/>
                  </a:cubicBezTo>
                  <a:cubicBezTo>
                    <a:pt x="34" y="128"/>
                    <a:pt x="38" y="170"/>
                    <a:pt x="37" y="214"/>
                  </a:cubicBezTo>
                  <a:cubicBezTo>
                    <a:pt x="36" y="255"/>
                    <a:pt x="31" y="296"/>
                    <a:pt x="31" y="337"/>
                  </a:cubicBezTo>
                  <a:cubicBezTo>
                    <a:pt x="31" y="379"/>
                    <a:pt x="36" y="421"/>
                    <a:pt x="38" y="463"/>
                  </a:cubicBezTo>
                  <a:cubicBezTo>
                    <a:pt x="40" y="499"/>
                    <a:pt x="51" y="534"/>
                    <a:pt x="59" y="569"/>
                  </a:cubicBezTo>
                  <a:cubicBezTo>
                    <a:pt x="67" y="610"/>
                    <a:pt x="70" y="652"/>
                    <a:pt x="72" y="694"/>
                  </a:cubicBezTo>
                  <a:cubicBezTo>
                    <a:pt x="73" y="735"/>
                    <a:pt x="74" y="776"/>
                    <a:pt x="75" y="817"/>
                  </a:cubicBezTo>
                  <a:cubicBezTo>
                    <a:pt x="76" y="859"/>
                    <a:pt x="62" y="900"/>
                    <a:pt x="63" y="942"/>
                  </a:cubicBezTo>
                  <a:cubicBezTo>
                    <a:pt x="63" y="943"/>
                    <a:pt x="64" y="943"/>
                    <a:pt x="64" y="942"/>
                  </a:cubicBezTo>
                  <a:cubicBezTo>
                    <a:pt x="63" y="902"/>
                    <a:pt x="75" y="864"/>
                    <a:pt x="76" y="824"/>
                  </a:cubicBezTo>
                  <a:cubicBezTo>
                    <a:pt x="76" y="805"/>
                    <a:pt x="75" y="786"/>
                    <a:pt x="74" y="767"/>
                  </a:cubicBezTo>
                  <a:cubicBezTo>
                    <a:pt x="72" y="745"/>
                    <a:pt x="74" y="723"/>
                    <a:pt x="73" y="701"/>
                  </a:cubicBezTo>
                  <a:cubicBezTo>
                    <a:pt x="71" y="663"/>
                    <a:pt x="70" y="626"/>
                    <a:pt x="63" y="589"/>
                  </a:cubicBezTo>
                  <a:cubicBezTo>
                    <a:pt x="55" y="549"/>
                    <a:pt x="44" y="510"/>
                    <a:pt x="40" y="470"/>
                  </a:cubicBezTo>
                  <a:cubicBezTo>
                    <a:pt x="36" y="430"/>
                    <a:pt x="33" y="390"/>
                    <a:pt x="32" y="350"/>
                  </a:cubicBezTo>
                  <a:cubicBezTo>
                    <a:pt x="31" y="310"/>
                    <a:pt x="36" y="269"/>
                    <a:pt x="37" y="229"/>
                  </a:cubicBezTo>
                  <a:cubicBezTo>
                    <a:pt x="38" y="189"/>
                    <a:pt x="38" y="152"/>
                    <a:pt x="31" y="113"/>
                  </a:cubicBezTo>
                  <a:cubicBezTo>
                    <a:pt x="27" y="94"/>
                    <a:pt x="23" y="74"/>
                    <a:pt x="18" y="55"/>
                  </a:cubicBezTo>
                  <a:cubicBezTo>
                    <a:pt x="14" y="37"/>
                    <a:pt x="0" y="20"/>
                    <a:pt x="5" y="0"/>
                  </a:cubicBezTo>
                  <a:cubicBezTo>
                    <a:pt x="5" y="0"/>
                    <a:pt x="5" y="0"/>
                    <a:pt x="5" y="0"/>
                  </a:cubicBezTo>
                  <a:close/>
                </a:path>
              </a:pathLst>
            </a:custGeom>
            <a:solidFill>
              <a:srgbClr val="184E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73" name="Freeform 46"/>
            <p:cNvSpPr>
              <a:spLocks/>
            </p:cNvSpPr>
            <p:nvPr userDrawn="1"/>
          </p:nvSpPr>
          <p:spPr bwMode="auto">
            <a:xfrm>
              <a:off x="8972331" y="-587371"/>
              <a:ext cx="249601" cy="1538119"/>
            </a:xfrm>
            <a:custGeom>
              <a:avLst/>
              <a:gdLst>
                <a:gd name="T0" fmla="*/ 0 w 166"/>
                <a:gd name="T1" fmla="*/ 0 h 1018"/>
                <a:gd name="T2" fmla="*/ 41 w 166"/>
                <a:gd name="T3" fmla="*/ 270 h 1018"/>
                <a:gd name="T4" fmla="*/ 53 w 166"/>
                <a:gd name="T5" fmla="*/ 394 h 1018"/>
                <a:gd name="T6" fmla="*/ 64 w 166"/>
                <a:gd name="T7" fmla="*/ 459 h 1018"/>
                <a:gd name="T8" fmla="*/ 85 w 166"/>
                <a:gd name="T9" fmla="*/ 526 h 1018"/>
                <a:gd name="T10" fmla="*/ 108 w 166"/>
                <a:gd name="T11" fmla="*/ 661 h 1018"/>
                <a:gd name="T12" fmla="*/ 143 w 166"/>
                <a:gd name="T13" fmla="*/ 770 h 1018"/>
                <a:gd name="T14" fmla="*/ 160 w 166"/>
                <a:gd name="T15" fmla="*/ 894 h 1018"/>
                <a:gd name="T16" fmla="*/ 159 w 166"/>
                <a:gd name="T17" fmla="*/ 949 h 1018"/>
                <a:gd name="T18" fmla="*/ 152 w 166"/>
                <a:gd name="T19" fmla="*/ 1018 h 1018"/>
                <a:gd name="T20" fmla="*/ 152 w 166"/>
                <a:gd name="T21" fmla="*/ 1018 h 1018"/>
                <a:gd name="T22" fmla="*/ 160 w 166"/>
                <a:gd name="T23" fmla="*/ 919 h 1018"/>
                <a:gd name="T24" fmla="*/ 153 w 166"/>
                <a:gd name="T25" fmla="*/ 801 h 1018"/>
                <a:gd name="T26" fmla="*/ 136 w 166"/>
                <a:gd name="T27" fmla="*/ 750 h 1018"/>
                <a:gd name="T28" fmla="*/ 112 w 166"/>
                <a:gd name="T29" fmla="*/ 680 h 1018"/>
                <a:gd name="T30" fmla="*/ 106 w 166"/>
                <a:gd name="T31" fmla="*/ 613 h 1018"/>
                <a:gd name="T32" fmla="*/ 93 w 166"/>
                <a:gd name="T33" fmla="*/ 548 h 1018"/>
                <a:gd name="T34" fmla="*/ 71 w 166"/>
                <a:gd name="T35" fmla="*/ 481 h 1018"/>
                <a:gd name="T36" fmla="*/ 57 w 166"/>
                <a:gd name="T37" fmla="*/ 416 h 1018"/>
                <a:gd name="T38" fmla="*/ 42 w 166"/>
                <a:gd name="T39" fmla="*/ 270 h 1018"/>
                <a:gd name="T40" fmla="*/ 0 w 166"/>
                <a:gd name="T41" fmla="*/ 0 h 1018"/>
                <a:gd name="T42" fmla="*/ 0 w 166"/>
                <a:gd name="T43" fmla="*/ 0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018">
                  <a:moveTo>
                    <a:pt x="0" y="0"/>
                  </a:moveTo>
                  <a:cubicBezTo>
                    <a:pt x="27" y="88"/>
                    <a:pt x="34" y="179"/>
                    <a:pt x="41" y="270"/>
                  </a:cubicBezTo>
                  <a:cubicBezTo>
                    <a:pt x="44" y="311"/>
                    <a:pt x="47" y="353"/>
                    <a:pt x="53" y="394"/>
                  </a:cubicBezTo>
                  <a:cubicBezTo>
                    <a:pt x="56" y="416"/>
                    <a:pt x="60" y="438"/>
                    <a:pt x="64" y="459"/>
                  </a:cubicBezTo>
                  <a:cubicBezTo>
                    <a:pt x="69" y="482"/>
                    <a:pt x="78" y="504"/>
                    <a:pt x="85" y="526"/>
                  </a:cubicBezTo>
                  <a:cubicBezTo>
                    <a:pt x="99" y="571"/>
                    <a:pt x="105" y="614"/>
                    <a:pt x="108" y="661"/>
                  </a:cubicBezTo>
                  <a:cubicBezTo>
                    <a:pt x="110" y="700"/>
                    <a:pt x="129" y="734"/>
                    <a:pt x="143" y="770"/>
                  </a:cubicBezTo>
                  <a:cubicBezTo>
                    <a:pt x="159" y="808"/>
                    <a:pt x="161" y="854"/>
                    <a:pt x="160" y="894"/>
                  </a:cubicBezTo>
                  <a:cubicBezTo>
                    <a:pt x="160" y="913"/>
                    <a:pt x="158" y="931"/>
                    <a:pt x="159" y="949"/>
                  </a:cubicBezTo>
                  <a:cubicBezTo>
                    <a:pt x="160" y="973"/>
                    <a:pt x="161" y="996"/>
                    <a:pt x="152" y="1018"/>
                  </a:cubicBezTo>
                  <a:cubicBezTo>
                    <a:pt x="151" y="1018"/>
                    <a:pt x="152" y="1018"/>
                    <a:pt x="152" y="1018"/>
                  </a:cubicBezTo>
                  <a:cubicBezTo>
                    <a:pt x="166" y="986"/>
                    <a:pt x="159" y="952"/>
                    <a:pt x="160" y="919"/>
                  </a:cubicBezTo>
                  <a:cubicBezTo>
                    <a:pt x="161" y="879"/>
                    <a:pt x="161" y="840"/>
                    <a:pt x="153" y="801"/>
                  </a:cubicBezTo>
                  <a:cubicBezTo>
                    <a:pt x="149" y="783"/>
                    <a:pt x="143" y="766"/>
                    <a:pt x="136" y="750"/>
                  </a:cubicBezTo>
                  <a:cubicBezTo>
                    <a:pt x="126" y="727"/>
                    <a:pt x="118" y="704"/>
                    <a:pt x="112" y="680"/>
                  </a:cubicBezTo>
                  <a:cubicBezTo>
                    <a:pt x="106" y="658"/>
                    <a:pt x="109" y="635"/>
                    <a:pt x="106" y="613"/>
                  </a:cubicBezTo>
                  <a:cubicBezTo>
                    <a:pt x="104" y="591"/>
                    <a:pt x="98" y="569"/>
                    <a:pt x="93" y="548"/>
                  </a:cubicBezTo>
                  <a:cubicBezTo>
                    <a:pt x="86" y="525"/>
                    <a:pt x="78" y="503"/>
                    <a:pt x="71" y="481"/>
                  </a:cubicBezTo>
                  <a:cubicBezTo>
                    <a:pt x="63" y="460"/>
                    <a:pt x="61" y="437"/>
                    <a:pt x="57" y="416"/>
                  </a:cubicBezTo>
                  <a:cubicBezTo>
                    <a:pt x="49" y="367"/>
                    <a:pt x="46" y="318"/>
                    <a:pt x="42" y="270"/>
                  </a:cubicBezTo>
                  <a:cubicBezTo>
                    <a:pt x="35" y="179"/>
                    <a:pt x="28" y="87"/>
                    <a:pt x="0" y="0"/>
                  </a:cubicBezTo>
                  <a:cubicBezTo>
                    <a:pt x="0" y="0"/>
                    <a:pt x="0" y="0"/>
                    <a:pt x="0" y="0"/>
                  </a:cubicBezTo>
                  <a:close/>
                </a:path>
              </a:pathLst>
            </a:custGeom>
            <a:solidFill>
              <a:srgbClr val="184E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74" name="Freeform 47"/>
            <p:cNvSpPr>
              <a:spLocks/>
            </p:cNvSpPr>
            <p:nvPr userDrawn="1"/>
          </p:nvSpPr>
          <p:spPr bwMode="auto">
            <a:xfrm>
              <a:off x="7471172" y="-415107"/>
              <a:ext cx="1155618" cy="361434"/>
            </a:xfrm>
            <a:custGeom>
              <a:avLst/>
              <a:gdLst>
                <a:gd name="T0" fmla="*/ 766 w 767"/>
                <a:gd name="T1" fmla="*/ 8 h 240"/>
                <a:gd name="T2" fmla="*/ 740 w 767"/>
                <a:gd name="T3" fmla="*/ 10 h 240"/>
                <a:gd name="T4" fmla="*/ 663 w 767"/>
                <a:gd name="T5" fmla="*/ 31 h 240"/>
                <a:gd name="T6" fmla="*/ 479 w 767"/>
                <a:gd name="T7" fmla="*/ 96 h 240"/>
                <a:gd name="T8" fmla="*/ 186 w 767"/>
                <a:gd name="T9" fmla="*/ 194 h 240"/>
                <a:gd name="T10" fmla="*/ 100 w 767"/>
                <a:gd name="T11" fmla="*/ 218 h 240"/>
                <a:gd name="T12" fmla="*/ 1 w 767"/>
                <a:gd name="T13" fmla="*/ 223 h 240"/>
                <a:gd name="T14" fmla="*/ 0 w 767"/>
                <a:gd name="T15" fmla="*/ 223 h 240"/>
                <a:gd name="T16" fmla="*/ 61 w 767"/>
                <a:gd name="T17" fmla="*/ 228 h 240"/>
                <a:gd name="T18" fmla="*/ 155 w 767"/>
                <a:gd name="T19" fmla="*/ 203 h 240"/>
                <a:gd name="T20" fmla="*/ 419 w 767"/>
                <a:gd name="T21" fmla="*/ 123 h 240"/>
                <a:gd name="T22" fmla="*/ 628 w 767"/>
                <a:gd name="T23" fmla="*/ 42 h 240"/>
                <a:gd name="T24" fmla="*/ 708 w 767"/>
                <a:gd name="T25" fmla="*/ 19 h 240"/>
                <a:gd name="T26" fmla="*/ 766 w 767"/>
                <a:gd name="T27" fmla="*/ 8 h 240"/>
                <a:gd name="T28" fmla="*/ 766 w 767"/>
                <a:gd name="T29" fmla="*/ 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7" h="240">
                  <a:moveTo>
                    <a:pt x="766" y="8"/>
                  </a:moveTo>
                  <a:cubicBezTo>
                    <a:pt x="763" y="3"/>
                    <a:pt x="744" y="9"/>
                    <a:pt x="740" y="10"/>
                  </a:cubicBezTo>
                  <a:cubicBezTo>
                    <a:pt x="714" y="15"/>
                    <a:pt x="688" y="23"/>
                    <a:pt x="663" y="31"/>
                  </a:cubicBezTo>
                  <a:cubicBezTo>
                    <a:pt x="601" y="50"/>
                    <a:pt x="539" y="70"/>
                    <a:pt x="479" y="96"/>
                  </a:cubicBezTo>
                  <a:cubicBezTo>
                    <a:pt x="384" y="137"/>
                    <a:pt x="287" y="169"/>
                    <a:pt x="186" y="194"/>
                  </a:cubicBezTo>
                  <a:cubicBezTo>
                    <a:pt x="157" y="201"/>
                    <a:pt x="129" y="211"/>
                    <a:pt x="100" y="218"/>
                  </a:cubicBezTo>
                  <a:cubicBezTo>
                    <a:pt x="72" y="226"/>
                    <a:pt x="28" y="240"/>
                    <a:pt x="1" y="223"/>
                  </a:cubicBezTo>
                  <a:cubicBezTo>
                    <a:pt x="0" y="222"/>
                    <a:pt x="0" y="223"/>
                    <a:pt x="0" y="223"/>
                  </a:cubicBezTo>
                  <a:cubicBezTo>
                    <a:pt x="18" y="235"/>
                    <a:pt x="42" y="231"/>
                    <a:pt x="61" y="228"/>
                  </a:cubicBezTo>
                  <a:cubicBezTo>
                    <a:pt x="93" y="223"/>
                    <a:pt x="124" y="212"/>
                    <a:pt x="155" y="203"/>
                  </a:cubicBezTo>
                  <a:cubicBezTo>
                    <a:pt x="244" y="177"/>
                    <a:pt x="333" y="158"/>
                    <a:pt x="419" y="123"/>
                  </a:cubicBezTo>
                  <a:cubicBezTo>
                    <a:pt x="488" y="94"/>
                    <a:pt x="556" y="65"/>
                    <a:pt x="628" y="42"/>
                  </a:cubicBezTo>
                  <a:cubicBezTo>
                    <a:pt x="655" y="34"/>
                    <a:pt x="681" y="26"/>
                    <a:pt x="708" y="19"/>
                  </a:cubicBezTo>
                  <a:cubicBezTo>
                    <a:pt x="715" y="17"/>
                    <a:pt x="760" y="0"/>
                    <a:pt x="766" y="8"/>
                  </a:cubicBezTo>
                  <a:cubicBezTo>
                    <a:pt x="766" y="8"/>
                    <a:pt x="767" y="8"/>
                    <a:pt x="766" y="8"/>
                  </a:cubicBezTo>
                  <a:close/>
                </a:path>
              </a:pathLst>
            </a:custGeom>
            <a:solidFill>
              <a:srgbClr val="184E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75" name="Freeform 48"/>
            <p:cNvSpPr>
              <a:spLocks/>
            </p:cNvSpPr>
            <p:nvPr userDrawn="1"/>
          </p:nvSpPr>
          <p:spPr bwMode="auto">
            <a:xfrm>
              <a:off x="7011185" y="-46031"/>
              <a:ext cx="1333903" cy="756904"/>
            </a:xfrm>
            <a:custGeom>
              <a:avLst/>
              <a:gdLst>
                <a:gd name="T0" fmla="*/ 883 w 884"/>
                <a:gd name="T1" fmla="*/ 0 h 501"/>
                <a:gd name="T2" fmla="*/ 830 w 884"/>
                <a:gd name="T3" fmla="*/ 45 h 501"/>
                <a:gd name="T4" fmla="*/ 710 w 884"/>
                <a:gd name="T5" fmla="*/ 116 h 501"/>
                <a:gd name="T6" fmla="*/ 486 w 884"/>
                <a:gd name="T7" fmla="*/ 255 h 501"/>
                <a:gd name="T8" fmla="*/ 246 w 884"/>
                <a:gd name="T9" fmla="*/ 391 h 501"/>
                <a:gd name="T10" fmla="*/ 128 w 884"/>
                <a:gd name="T11" fmla="*/ 450 h 501"/>
                <a:gd name="T12" fmla="*/ 0 w 884"/>
                <a:gd name="T13" fmla="*/ 500 h 501"/>
                <a:gd name="T14" fmla="*/ 1 w 884"/>
                <a:gd name="T15" fmla="*/ 501 h 501"/>
                <a:gd name="T16" fmla="*/ 228 w 884"/>
                <a:gd name="T17" fmla="*/ 400 h 501"/>
                <a:gd name="T18" fmla="*/ 468 w 884"/>
                <a:gd name="T19" fmla="*/ 268 h 501"/>
                <a:gd name="T20" fmla="*/ 691 w 884"/>
                <a:gd name="T21" fmla="*/ 126 h 501"/>
                <a:gd name="T22" fmla="*/ 807 w 884"/>
                <a:gd name="T23" fmla="*/ 63 h 501"/>
                <a:gd name="T24" fmla="*/ 844 w 884"/>
                <a:gd name="T25" fmla="*/ 35 h 501"/>
                <a:gd name="T26" fmla="*/ 883 w 884"/>
                <a:gd name="T27" fmla="*/ 0 h 501"/>
                <a:gd name="T28" fmla="*/ 883 w 884"/>
                <a:gd name="T29"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4" h="501">
                  <a:moveTo>
                    <a:pt x="883" y="0"/>
                  </a:moveTo>
                  <a:cubicBezTo>
                    <a:pt x="862" y="4"/>
                    <a:pt x="846" y="33"/>
                    <a:pt x="830" y="45"/>
                  </a:cubicBezTo>
                  <a:cubicBezTo>
                    <a:pt x="793" y="75"/>
                    <a:pt x="751" y="95"/>
                    <a:pt x="710" y="116"/>
                  </a:cubicBezTo>
                  <a:cubicBezTo>
                    <a:pt x="631" y="156"/>
                    <a:pt x="558" y="204"/>
                    <a:pt x="486" y="255"/>
                  </a:cubicBezTo>
                  <a:cubicBezTo>
                    <a:pt x="411" y="308"/>
                    <a:pt x="327" y="349"/>
                    <a:pt x="246" y="391"/>
                  </a:cubicBezTo>
                  <a:cubicBezTo>
                    <a:pt x="207" y="411"/>
                    <a:pt x="167" y="430"/>
                    <a:pt x="128" y="450"/>
                  </a:cubicBezTo>
                  <a:cubicBezTo>
                    <a:pt x="87" y="471"/>
                    <a:pt x="45" y="489"/>
                    <a:pt x="0" y="500"/>
                  </a:cubicBezTo>
                  <a:cubicBezTo>
                    <a:pt x="0" y="500"/>
                    <a:pt x="0" y="501"/>
                    <a:pt x="1" y="501"/>
                  </a:cubicBezTo>
                  <a:cubicBezTo>
                    <a:pt x="82" y="483"/>
                    <a:pt x="153" y="435"/>
                    <a:pt x="228" y="400"/>
                  </a:cubicBezTo>
                  <a:cubicBezTo>
                    <a:pt x="310" y="361"/>
                    <a:pt x="391" y="317"/>
                    <a:pt x="468" y="268"/>
                  </a:cubicBezTo>
                  <a:cubicBezTo>
                    <a:pt x="542" y="220"/>
                    <a:pt x="612" y="166"/>
                    <a:pt x="691" y="126"/>
                  </a:cubicBezTo>
                  <a:cubicBezTo>
                    <a:pt x="731" y="107"/>
                    <a:pt x="771" y="87"/>
                    <a:pt x="807" y="63"/>
                  </a:cubicBezTo>
                  <a:cubicBezTo>
                    <a:pt x="820" y="55"/>
                    <a:pt x="833" y="45"/>
                    <a:pt x="844" y="35"/>
                  </a:cubicBezTo>
                  <a:cubicBezTo>
                    <a:pt x="855" y="24"/>
                    <a:pt x="867" y="4"/>
                    <a:pt x="883" y="0"/>
                  </a:cubicBezTo>
                  <a:cubicBezTo>
                    <a:pt x="884" y="0"/>
                    <a:pt x="884" y="0"/>
                    <a:pt x="883" y="0"/>
                  </a:cubicBezTo>
                  <a:close/>
                </a:path>
              </a:pathLst>
            </a:custGeom>
            <a:solidFill>
              <a:srgbClr val="184E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88" name="Freeform 61"/>
            <p:cNvSpPr>
              <a:spLocks/>
            </p:cNvSpPr>
            <p:nvPr userDrawn="1"/>
          </p:nvSpPr>
          <p:spPr bwMode="auto">
            <a:xfrm>
              <a:off x="4594597" y="516380"/>
              <a:ext cx="205840" cy="225289"/>
            </a:xfrm>
            <a:custGeom>
              <a:avLst/>
              <a:gdLst>
                <a:gd name="T0" fmla="*/ 0 w 136"/>
                <a:gd name="T1" fmla="*/ 0 h 149"/>
                <a:gd name="T2" fmla="*/ 16 w 136"/>
                <a:gd name="T3" fmla="*/ 19 h 149"/>
                <a:gd name="T4" fmla="*/ 53 w 136"/>
                <a:gd name="T5" fmla="*/ 76 h 149"/>
                <a:gd name="T6" fmla="*/ 93 w 136"/>
                <a:gd name="T7" fmla="*/ 125 h 149"/>
                <a:gd name="T8" fmla="*/ 135 w 136"/>
                <a:gd name="T9" fmla="*/ 149 h 149"/>
                <a:gd name="T10" fmla="*/ 135 w 136"/>
                <a:gd name="T11" fmla="*/ 149 h 149"/>
                <a:gd name="T12" fmla="*/ 136 w 136"/>
                <a:gd name="T13" fmla="*/ 148 h 149"/>
                <a:gd name="T14" fmla="*/ 101 w 136"/>
                <a:gd name="T15" fmla="*/ 111 h 149"/>
                <a:gd name="T16" fmla="*/ 69 w 136"/>
                <a:gd name="T17" fmla="*/ 75 h 149"/>
                <a:gd name="T18" fmla="*/ 13 w 136"/>
                <a:gd name="T19" fmla="*/ 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49">
                  <a:moveTo>
                    <a:pt x="0" y="0"/>
                  </a:moveTo>
                  <a:cubicBezTo>
                    <a:pt x="4" y="8"/>
                    <a:pt x="11" y="12"/>
                    <a:pt x="16" y="19"/>
                  </a:cubicBezTo>
                  <a:cubicBezTo>
                    <a:pt x="30" y="38"/>
                    <a:pt x="40" y="58"/>
                    <a:pt x="53" y="76"/>
                  </a:cubicBezTo>
                  <a:cubicBezTo>
                    <a:pt x="66" y="94"/>
                    <a:pt x="74" y="111"/>
                    <a:pt x="93" y="125"/>
                  </a:cubicBezTo>
                  <a:cubicBezTo>
                    <a:pt x="105" y="133"/>
                    <a:pt x="120" y="149"/>
                    <a:pt x="135" y="149"/>
                  </a:cubicBezTo>
                  <a:cubicBezTo>
                    <a:pt x="135" y="149"/>
                    <a:pt x="135" y="149"/>
                    <a:pt x="135" y="149"/>
                  </a:cubicBezTo>
                  <a:cubicBezTo>
                    <a:pt x="136" y="148"/>
                    <a:pt x="136" y="148"/>
                    <a:pt x="136" y="148"/>
                  </a:cubicBezTo>
                  <a:cubicBezTo>
                    <a:pt x="128" y="133"/>
                    <a:pt x="112" y="123"/>
                    <a:pt x="101" y="111"/>
                  </a:cubicBezTo>
                  <a:cubicBezTo>
                    <a:pt x="89" y="100"/>
                    <a:pt x="80" y="88"/>
                    <a:pt x="69" y="75"/>
                  </a:cubicBezTo>
                  <a:cubicBezTo>
                    <a:pt x="49" y="52"/>
                    <a:pt x="31" y="25"/>
                    <a:pt x="13" y="1"/>
                  </a:cubicBezTo>
                </a:path>
              </a:pathLst>
            </a:custGeom>
            <a:solidFill>
              <a:srgbClr val="9B78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89" name="Freeform 62"/>
            <p:cNvSpPr>
              <a:spLocks/>
            </p:cNvSpPr>
            <p:nvPr userDrawn="1"/>
          </p:nvSpPr>
          <p:spPr bwMode="auto">
            <a:xfrm>
              <a:off x="4366067" y="85252"/>
              <a:ext cx="137766" cy="440852"/>
            </a:xfrm>
            <a:custGeom>
              <a:avLst/>
              <a:gdLst>
                <a:gd name="T0" fmla="*/ 82 w 91"/>
                <a:gd name="T1" fmla="*/ 0 h 292"/>
                <a:gd name="T2" fmla="*/ 68 w 91"/>
                <a:gd name="T3" fmla="*/ 48 h 292"/>
                <a:gd name="T4" fmla="*/ 42 w 91"/>
                <a:gd name="T5" fmla="*/ 116 h 292"/>
                <a:gd name="T6" fmla="*/ 19 w 91"/>
                <a:gd name="T7" fmla="*/ 182 h 292"/>
                <a:gd name="T8" fmla="*/ 7 w 91"/>
                <a:gd name="T9" fmla="*/ 232 h 292"/>
                <a:gd name="T10" fmla="*/ 27 w 91"/>
                <a:gd name="T11" fmla="*/ 167 h 292"/>
                <a:gd name="T12" fmla="*/ 59 w 91"/>
                <a:gd name="T13" fmla="*/ 102 h 292"/>
                <a:gd name="T14" fmla="*/ 56 w 91"/>
                <a:gd name="T15" fmla="*/ 144 h 292"/>
                <a:gd name="T16" fmla="*/ 55 w 91"/>
                <a:gd name="T17" fmla="*/ 195 h 292"/>
                <a:gd name="T18" fmla="*/ 44 w 91"/>
                <a:gd name="T19" fmla="*/ 292 h 292"/>
                <a:gd name="T20" fmla="*/ 44 w 91"/>
                <a:gd name="T21" fmla="*/ 292 h 292"/>
                <a:gd name="T22" fmla="*/ 44 w 91"/>
                <a:gd name="T23" fmla="*/ 292 h 292"/>
                <a:gd name="T24" fmla="*/ 62 w 91"/>
                <a:gd name="T25" fmla="*/ 230 h 292"/>
                <a:gd name="T26" fmla="*/ 68 w 91"/>
                <a:gd name="T27" fmla="*/ 152 h 292"/>
                <a:gd name="T28" fmla="*/ 76 w 91"/>
                <a:gd name="T29" fmla="*/ 76 h 292"/>
                <a:gd name="T30" fmla="*/ 91 w 91"/>
                <a:gd name="T31" fmla="*/ 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292">
                  <a:moveTo>
                    <a:pt x="82" y="0"/>
                  </a:moveTo>
                  <a:cubicBezTo>
                    <a:pt x="88" y="8"/>
                    <a:pt x="71" y="37"/>
                    <a:pt x="68" y="48"/>
                  </a:cubicBezTo>
                  <a:cubicBezTo>
                    <a:pt x="60" y="72"/>
                    <a:pt x="53" y="94"/>
                    <a:pt x="42" y="116"/>
                  </a:cubicBezTo>
                  <a:cubicBezTo>
                    <a:pt x="33" y="138"/>
                    <a:pt x="23" y="159"/>
                    <a:pt x="19" y="182"/>
                  </a:cubicBezTo>
                  <a:cubicBezTo>
                    <a:pt x="16" y="192"/>
                    <a:pt x="0" y="222"/>
                    <a:pt x="7" y="232"/>
                  </a:cubicBezTo>
                  <a:cubicBezTo>
                    <a:pt x="22" y="221"/>
                    <a:pt x="21" y="184"/>
                    <a:pt x="27" y="167"/>
                  </a:cubicBezTo>
                  <a:cubicBezTo>
                    <a:pt x="35" y="147"/>
                    <a:pt x="54" y="124"/>
                    <a:pt x="59" y="102"/>
                  </a:cubicBezTo>
                  <a:cubicBezTo>
                    <a:pt x="66" y="114"/>
                    <a:pt x="58" y="132"/>
                    <a:pt x="56" y="144"/>
                  </a:cubicBezTo>
                  <a:cubicBezTo>
                    <a:pt x="54" y="162"/>
                    <a:pt x="56" y="178"/>
                    <a:pt x="55" y="195"/>
                  </a:cubicBezTo>
                  <a:cubicBezTo>
                    <a:pt x="54" y="227"/>
                    <a:pt x="36" y="261"/>
                    <a:pt x="44" y="292"/>
                  </a:cubicBezTo>
                  <a:cubicBezTo>
                    <a:pt x="44" y="292"/>
                    <a:pt x="44" y="292"/>
                    <a:pt x="44" y="292"/>
                  </a:cubicBezTo>
                  <a:cubicBezTo>
                    <a:pt x="44" y="292"/>
                    <a:pt x="44" y="292"/>
                    <a:pt x="44" y="292"/>
                  </a:cubicBezTo>
                  <a:cubicBezTo>
                    <a:pt x="56" y="277"/>
                    <a:pt x="59" y="249"/>
                    <a:pt x="62" y="230"/>
                  </a:cubicBezTo>
                  <a:cubicBezTo>
                    <a:pt x="65" y="205"/>
                    <a:pt x="68" y="177"/>
                    <a:pt x="68" y="152"/>
                  </a:cubicBezTo>
                  <a:cubicBezTo>
                    <a:pt x="70" y="128"/>
                    <a:pt x="74" y="102"/>
                    <a:pt x="76" y="76"/>
                  </a:cubicBezTo>
                  <a:cubicBezTo>
                    <a:pt x="75" y="51"/>
                    <a:pt x="88" y="31"/>
                    <a:pt x="91" y="8"/>
                  </a:cubicBezTo>
                </a:path>
              </a:pathLst>
            </a:custGeom>
            <a:solidFill>
              <a:srgbClr val="9B78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90" name="Freeform 63"/>
            <p:cNvSpPr>
              <a:spLocks/>
            </p:cNvSpPr>
            <p:nvPr userDrawn="1"/>
          </p:nvSpPr>
          <p:spPr bwMode="auto">
            <a:xfrm>
              <a:off x="4473039" y="96597"/>
              <a:ext cx="160458" cy="612654"/>
            </a:xfrm>
            <a:custGeom>
              <a:avLst/>
              <a:gdLst>
                <a:gd name="T0" fmla="*/ 0 w 106"/>
                <a:gd name="T1" fmla="*/ 63 h 406"/>
                <a:gd name="T2" fmla="*/ 26 w 106"/>
                <a:gd name="T3" fmla="*/ 130 h 406"/>
                <a:gd name="T4" fmla="*/ 60 w 106"/>
                <a:gd name="T5" fmla="*/ 221 h 406"/>
                <a:gd name="T6" fmla="*/ 73 w 106"/>
                <a:gd name="T7" fmla="*/ 314 h 406"/>
                <a:gd name="T8" fmla="*/ 85 w 106"/>
                <a:gd name="T9" fmla="*/ 362 h 406"/>
                <a:gd name="T10" fmla="*/ 104 w 106"/>
                <a:gd name="T11" fmla="*/ 406 h 406"/>
                <a:gd name="T12" fmla="*/ 104 w 106"/>
                <a:gd name="T13" fmla="*/ 406 h 406"/>
                <a:gd name="T14" fmla="*/ 104 w 106"/>
                <a:gd name="T15" fmla="*/ 406 h 406"/>
                <a:gd name="T16" fmla="*/ 106 w 106"/>
                <a:gd name="T17" fmla="*/ 405 h 406"/>
                <a:gd name="T18" fmla="*/ 100 w 106"/>
                <a:gd name="T19" fmla="*/ 365 h 406"/>
                <a:gd name="T20" fmla="*/ 85 w 106"/>
                <a:gd name="T21" fmla="*/ 319 h 406"/>
                <a:gd name="T22" fmla="*/ 74 w 106"/>
                <a:gd name="T23" fmla="*/ 265 h 406"/>
                <a:gd name="T24" fmla="*/ 69 w 106"/>
                <a:gd name="T25" fmla="*/ 210 h 406"/>
                <a:gd name="T26" fmla="*/ 36 w 106"/>
                <a:gd name="T27" fmla="*/ 117 h 406"/>
                <a:gd name="T28" fmla="*/ 17 w 106"/>
                <a:gd name="T29" fmla="*/ 5 h 406"/>
                <a:gd name="T30" fmla="*/ 24 w 106"/>
                <a:gd name="T31" fmla="*/ 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406">
                  <a:moveTo>
                    <a:pt x="0" y="63"/>
                  </a:moveTo>
                  <a:cubicBezTo>
                    <a:pt x="10" y="76"/>
                    <a:pt x="18" y="116"/>
                    <a:pt x="26" y="130"/>
                  </a:cubicBezTo>
                  <a:cubicBezTo>
                    <a:pt x="45" y="159"/>
                    <a:pt x="55" y="187"/>
                    <a:pt x="60" y="221"/>
                  </a:cubicBezTo>
                  <a:cubicBezTo>
                    <a:pt x="64" y="252"/>
                    <a:pt x="62" y="282"/>
                    <a:pt x="73" y="314"/>
                  </a:cubicBezTo>
                  <a:cubicBezTo>
                    <a:pt x="78" y="329"/>
                    <a:pt x="79" y="345"/>
                    <a:pt x="85" y="362"/>
                  </a:cubicBezTo>
                  <a:cubicBezTo>
                    <a:pt x="89" y="377"/>
                    <a:pt x="98" y="392"/>
                    <a:pt x="104" y="406"/>
                  </a:cubicBezTo>
                  <a:cubicBezTo>
                    <a:pt x="104" y="406"/>
                    <a:pt x="104" y="406"/>
                    <a:pt x="104" y="406"/>
                  </a:cubicBezTo>
                  <a:cubicBezTo>
                    <a:pt x="104" y="406"/>
                    <a:pt x="104" y="406"/>
                    <a:pt x="104" y="406"/>
                  </a:cubicBezTo>
                  <a:cubicBezTo>
                    <a:pt x="106" y="405"/>
                    <a:pt x="106" y="405"/>
                    <a:pt x="106" y="405"/>
                  </a:cubicBezTo>
                  <a:cubicBezTo>
                    <a:pt x="103" y="393"/>
                    <a:pt x="101" y="379"/>
                    <a:pt x="100" y="365"/>
                  </a:cubicBezTo>
                  <a:cubicBezTo>
                    <a:pt x="96" y="349"/>
                    <a:pt x="89" y="336"/>
                    <a:pt x="85" y="319"/>
                  </a:cubicBezTo>
                  <a:cubicBezTo>
                    <a:pt x="81" y="302"/>
                    <a:pt x="78" y="283"/>
                    <a:pt x="74" y="265"/>
                  </a:cubicBezTo>
                  <a:cubicBezTo>
                    <a:pt x="69" y="248"/>
                    <a:pt x="72" y="229"/>
                    <a:pt x="69" y="210"/>
                  </a:cubicBezTo>
                  <a:cubicBezTo>
                    <a:pt x="64" y="176"/>
                    <a:pt x="54" y="146"/>
                    <a:pt x="36" y="117"/>
                  </a:cubicBezTo>
                  <a:cubicBezTo>
                    <a:pt x="13" y="83"/>
                    <a:pt x="14" y="45"/>
                    <a:pt x="17" y="5"/>
                  </a:cubicBezTo>
                  <a:cubicBezTo>
                    <a:pt x="18" y="0"/>
                    <a:pt x="22" y="0"/>
                    <a:pt x="24" y="0"/>
                  </a:cubicBezTo>
                </a:path>
              </a:pathLst>
            </a:custGeom>
            <a:solidFill>
              <a:srgbClr val="9B78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91" name="Freeform 64"/>
            <p:cNvSpPr>
              <a:spLocks/>
            </p:cNvSpPr>
            <p:nvPr userDrawn="1"/>
          </p:nvSpPr>
          <p:spPr bwMode="auto">
            <a:xfrm>
              <a:off x="4453589" y="310540"/>
              <a:ext cx="376022" cy="354951"/>
            </a:xfrm>
            <a:custGeom>
              <a:avLst/>
              <a:gdLst>
                <a:gd name="T0" fmla="*/ 0 w 250"/>
                <a:gd name="T1" fmla="*/ 12 h 235"/>
                <a:gd name="T2" fmla="*/ 88 w 250"/>
                <a:gd name="T3" fmla="*/ 125 h 235"/>
                <a:gd name="T4" fmla="*/ 162 w 250"/>
                <a:gd name="T5" fmla="*/ 184 h 235"/>
                <a:gd name="T6" fmla="*/ 203 w 250"/>
                <a:gd name="T7" fmla="*/ 212 h 235"/>
                <a:gd name="T8" fmla="*/ 249 w 250"/>
                <a:gd name="T9" fmla="*/ 232 h 235"/>
                <a:gd name="T10" fmla="*/ 249 w 250"/>
                <a:gd name="T11" fmla="*/ 232 h 235"/>
                <a:gd name="T12" fmla="*/ 250 w 250"/>
                <a:gd name="T13" fmla="*/ 231 h 235"/>
                <a:gd name="T14" fmla="*/ 218 w 250"/>
                <a:gd name="T15" fmla="*/ 204 h 235"/>
                <a:gd name="T16" fmla="*/ 176 w 250"/>
                <a:gd name="T17" fmla="*/ 180 h 235"/>
                <a:gd name="T18" fmla="*/ 103 w 250"/>
                <a:gd name="T19" fmla="*/ 128 h 235"/>
                <a:gd name="T20" fmla="*/ 51 w 250"/>
                <a:gd name="T21" fmla="*/ 63 h 235"/>
                <a:gd name="T22" fmla="*/ 27 w 250"/>
                <a:gd name="T23" fmla="*/ 26 h 235"/>
                <a:gd name="T24" fmla="*/ 12 w 25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0" h="235">
                  <a:moveTo>
                    <a:pt x="0" y="12"/>
                  </a:moveTo>
                  <a:cubicBezTo>
                    <a:pt x="28" y="51"/>
                    <a:pt x="57" y="91"/>
                    <a:pt x="88" y="125"/>
                  </a:cubicBezTo>
                  <a:cubicBezTo>
                    <a:pt x="112" y="149"/>
                    <a:pt x="134" y="166"/>
                    <a:pt x="162" y="184"/>
                  </a:cubicBezTo>
                  <a:cubicBezTo>
                    <a:pt x="176" y="195"/>
                    <a:pt x="190" y="205"/>
                    <a:pt x="203" y="212"/>
                  </a:cubicBezTo>
                  <a:cubicBezTo>
                    <a:pt x="214" y="219"/>
                    <a:pt x="236" y="235"/>
                    <a:pt x="249" y="232"/>
                  </a:cubicBezTo>
                  <a:cubicBezTo>
                    <a:pt x="249" y="232"/>
                    <a:pt x="249" y="232"/>
                    <a:pt x="249" y="232"/>
                  </a:cubicBezTo>
                  <a:cubicBezTo>
                    <a:pt x="250" y="231"/>
                    <a:pt x="250" y="231"/>
                    <a:pt x="250" y="231"/>
                  </a:cubicBezTo>
                  <a:cubicBezTo>
                    <a:pt x="243" y="219"/>
                    <a:pt x="230" y="212"/>
                    <a:pt x="218" y="204"/>
                  </a:cubicBezTo>
                  <a:cubicBezTo>
                    <a:pt x="205" y="195"/>
                    <a:pt x="191" y="188"/>
                    <a:pt x="176" y="180"/>
                  </a:cubicBezTo>
                  <a:cubicBezTo>
                    <a:pt x="149" y="166"/>
                    <a:pt x="126" y="147"/>
                    <a:pt x="103" y="128"/>
                  </a:cubicBezTo>
                  <a:cubicBezTo>
                    <a:pt x="80" y="111"/>
                    <a:pt x="68" y="86"/>
                    <a:pt x="51" y="63"/>
                  </a:cubicBezTo>
                  <a:cubicBezTo>
                    <a:pt x="43" y="51"/>
                    <a:pt x="35" y="40"/>
                    <a:pt x="27" y="26"/>
                  </a:cubicBezTo>
                  <a:cubicBezTo>
                    <a:pt x="23" y="21"/>
                    <a:pt x="11" y="4"/>
                    <a:pt x="12" y="0"/>
                  </a:cubicBezTo>
                </a:path>
              </a:pathLst>
            </a:custGeom>
            <a:solidFill>
              <a:srgbClr val="9B78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92" name="Freeform 65"/>
            <p:cNvSpPr>
              <a:spLocks/>
            </p:cNvSpPr>
            <p:nvPr userDrawn="1"/>
          </p:nvSpPr>
          <p:spPr bwMode="auto">
            <a:xfrm>
              <a:off x="4387138" y="-329668"/>
              <a:ext cx="270670" cy="452197"/>
            </a:xfrm>
            <a:custGeom>
              <a:avLst/>
              <a:gdLst>
                <a:gd name="T0" fmla="*/ 69 w 180"/>
                <a:gd name="T1" fmla="*/ 283 h 300"/>
                <a:gd name="T2" fmla="*/ 72 w 180"/>
                <a:gd name="T3" fmla="*/ 247 h 300"/>
                <a:gd name="T4" fmla="*/ 92 w 180"/>
                <a:gd name="T5" fmla="*/ 171 h 300"/>
                <a:gd name="T6" fmla="*/ 120 w 180"/>
                <a:gd name="T7" fmla="*/ 102 h 300"/>
                <a:gd name="T8" fmla="*/ 149 w 180"/>
                <a:gd name="T9" fmla="*/ 33 h 300"/>
                <a:gd name="T10" fmla="*/ 108 w 180"/>
                <a:gd name="T11" fmla="*/ 97 h 300"/>
                <a:gd name="T12" fmla="*/ 78 w 180"/>
                <a:gd name="T13" fmla="*/ 174 h 300"/>
                <a:gd name="T14" fmla="*/ 48 w 180"/>
                <a:gd name="T15" fmla="*/ 248 h 300"/>
                <a:gd name="T16" fmla="*/ 20 w 180"/>
                <a:gd name="T17" fmla="*/ 279 h 300"/>
                <a:gd name="T18" fmla="*/ 0 w 180"/>
                <a:gd name="T19" fmla="*/ 300 h 300"/>
                <a:gd name="T20" fmla="*/ 44 w 180"/>
                <a:gd name="T21" fmla="*/ 237 h 300"/>
                <a:gd name="T22" fmla="*/ 73 w 180"/>
                <a:gd name="T23" fmla="*/ 153 h 300"/>
                <a:gd name="T24" fmla="*/ 111 w 180"/>
                <a:gd name="T25" fmla="*/ 73 h 300"/>
                <a:gd name="T26" fmla="*/ 137 w 180"/>
                <a:gd name="T27" fmla="*/ 30 h 300"/>
                <a:gd name="T28" fmla="*/ 155 w 180"/>
                <a:gd name="T29" fmla="*/ 0 h 300"/>
                <a:gd name="T30" fmla="*/ 151 w 180"/>
                <a:gd name="T31" fmla="*/ 67 h 300"/>
                <a:gd name="T32" fmla="*/ 115 w 180"/>
                <a:gd name="T33" fmla="*/ 142 h 300"/>
                <a:gd name="T34" fmla="*/ 93 w 180"/>
                <a:gd name="T35" fmla="*/ 222 h 300"/>
                <a:gd name="T36" fmla="*/ 78 w 180"/>
                <a:gd name="T37" fmla="*/ 2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300">
                  <a:moveTo>
                    <a:pt x="69" y="283"/>
                  </a:moveTo>
                  <a:cubicBezTo>
                    <a:pt x="67" y="272"/>
                    <a:pt x="70" y="259"/>
                    <a:pt x="72" y="247"/>
                  </a:cubicBezTo>
                  <a:cubicBezTo>
                    <a:pt x="78" y="223"/>
                    <a:pt x="83" y="196"/>
                    <a:pt x="92" y="171"/>
                  </a:cubicBezTo>
                  <a:cubicBezTo>
                    <a:pt x="100" y="146"/>
                    <a:pt x="111" y="124"/>
                    <a:pt x="120" y="102"/>
                  </a:cubicBezTo>
                  <a:cubicBezTo>
                    <a:pt x="130" y="81"/>
                    <a:pt x="147" y="56"/>
                    <a:pt x="149" y="33"/>
                  </a:cubicBezTo>
                  <a:cubicBezTo>
                    <a:pt x="132" y="41"/>
                    <a:pt x="117" y="81"/>
                    <a:pt x="108" y="97"/>
                  </a:cubicBezTo>
                  <a:cubicBezTo>
                    <a:pt x="94" y="121"/>
                    <a:pt x="86" y="148"/>
                    <a:pt x="78" y="174"/>
                  </a:cubicBezTo>
                  <a:cubicBezTo>
                    <a:pt x="71" y="199"/>
                    <a:pt x="64" y="227"/>
                    <a:pt x="48" y="248"/>
                  </a:cubicBezTo>
                  <a:cubicBezTo>
                    <a:pt x="41" y="259"/>
                    <a:pt x="30" y="270"/>
                    <a:pt x="20" y="279"/>
                  </a:cubicBezTo>
                  <a:cubicBezTo>
                    <a:pt x="13" y="286"/>
                    <a:pt x="8" y="294"/>
                    <a:pt x="0" y="300"/>
                  </a:cubicBezTo>
                  <a:cubicBezTo>
                    <a:pt x="8" y="275"/>
                    <a:pt x="31" y="260"/>
                    <a:pt x="44" y="237"/>
                  </a:cubicBezTo>
                  <a:cubicBezTo>
                    <a:pt x="58" y="210"/>
                    <a:pt x="62" y="182"/>
                    <a:pt x="73" y="153"/>
                  </a:cubicBezTo>
                  <a:cubicBezTo>
                    <a:pt x="82" y="125"/>
                    <a:pt x="100" y="100"/>
                    <a:pt x="111" y="73"/>
                  </a:cubicBezTo>
                  <a:cubicBezTo>
                    <a:pt x="119" y="57"/>
                    <a:pt x="128" y="44"/>
                    <a:pt x="137" y="30"/>
                  </a:cubicBezTo>
                  <a:cubicBezTo>
                    <a:pt x="143" y="21"/>
                    <a:pt x="151" y="9"/>
                    <a:pt x="155" y="0"/>
                  </a:cubicBezTo>
                  <a:cubicBezTo>
                    <a:pt x="180" y="15"/>
                    <a:pt x="162" y="47"/>
                    <a:pt x="151" y="67"/>
                  </a:cubicBezTo>
                  <a:cubicBezTo>
                    <a:pt x="138" y="92"/>
                    <a:pt x="124" y="116"/>
                    <a:pt x="115" y="142"/>
                  </a:cubicBezTo>
                  <a:cubicBezTo>
                    <a:pt x="105" y="168"/>
                    <a:pt x="99" y="195"/>
                    <a:pt x="93" y="222"/>
                  </a:cubicBezTo>
                  <a:cubicBezTo>
                    <a:pt x="89" y="242"/>
                    <a:pt x="90" y="272"/>
                    <a:pt x="78" y="290"/>
                  </a:cubicBezTo>
                </a:path>
              </a:pathLst>
            </a:custGeom>
            <a:solidFill>
              <a:srgbClr val="9B78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93" name="Freeform 66"/>
            <p:cNvSpPr>
              <a:spLocks/>
            </p:cNvSpPr>
            <p:nvPr userDrawn="1"/>
          </p:nvSpPr>
          <p:spPr bwMode="auto">
            <a:xfrm>
              <a:off x="4212092" y="-238904"/>
              <a:ext cx="372781" cy="275533"/>
            </a:xfrm>
            <a:custGeom>
              <a:avLst/>
              <a:gdLst>
                <a:gd name="T0" fmla="*/ 225 w 247"/>
                <a:gd name="T1" fmla="*/ 25 h 183"/>
                <a:gd name="T2" fmla="*/ 139 w 247"/>
                <a:gd name="T3" fmla="*/ 88 h 183"/>
                <a:gd name="T4" fmla="*/ 112 w 247"/>
                <a:gd name="T5" fmla="*/ 103 h 183"/>
                <a:gd name="T6" fmla="*/ 94 w 247"/>
                <a:gd name="T7" fmla="*/ 127 h 183"/>
                <a:gd name="T8" fmla="*/ 82 w 247"/>
                <a:gd name="T9" fmla="*/ 154 h 183"/>
                <a:gd name="T10" fmla="*/ 65 w 247"/>
                <a:gd name="T11" fmla="*/ 183 h 183"/>
                <a:gd name="T12" fmla="*/ 70 w 247"/>
                <a:gd name="T13" fmla="*/ 148 h 183"/>
                <a:gd name="T14" fmla="*/ 33 w 247"/>
                <a:gd name="T15" fmla="*/ 152 h 183"/>
                <a:gd name="T16" fmla="*/ 0 w 247"/>
                <a:gd name="T17" fmla="*/ 147 h 183"/>
                <a:gd name="T18" fmla="*/ 0 w 247"/>
                <a:gd name="T19" fmla="*/ 147 h 183"/>
                <a:gd name="T20" fmla="*/ 37 w 247"/>
                <a:gd name="T21" fmla="*/ 141 h 183"/>
                <a:gd name="T22" fmla="*/ 65 w 247"/>
                <a:gd name="T23" fmla="*/ 118 h 183"/>
                <a:gd name="T24" fmla="*/ 96 w 247"/>
                <a:gd name="T25" fmla="*/ 96 h 183"/>
                <a:gd name="T26" fmla="*/ 128 w 247"/>
                <a:gd name="T27" fmla="*/ 79 h 183"/>
                <a:gd name="T28" fmla="*/ 247 w 247"/>
                <a:gd name="T29"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7" h="183">
                  <a:moveTo>
                    <a:pt x="225" y="25"/>
                  </a:moveTo>
                  <a:cubicBezTo>
                    <a:pt x="197" y="46"/>
                    <a:pt x="171" y="71"/>
                    <a:pt x="139" y="88"/>
                  </a:cubicBezTo>
                  <a:cubicBezTo>
                    <a:pt x="130" y="92"/>
                    <a:pt x="121" y="98"/>
                    <a:pt x="112" y="103"/>
                  </a:cubicBezTo>
                  <a:cubicBezTo>
                    <a:pt x="102" y="109"/>
                    <a:pt x="97" y="112"/>
                    <a:pt x="94" y="127"/>
                  </a:cubicBezTo>
                  <a:cubicBezTo>
                    <a:pt x="92" y="136"/>
                    <a:pt x="89" y="147"/>
                    <a:pt x="82" y="154"/>
                  </a:cubicBezTo>
                  <a:cubicBezTo>
                    <a:pt x="75" y="164"/>
                    <a:pt x="63" y="168"/>
                    <a:pt x="65" y="183"/>
                  </a:cubicBezTo>
                  <a:cubicBezTo>
                    <a:pt x="63" y="168"/>
                    <a:pt x="65" y="162"/>
                    <a:pt x="70" y="148"/>
                  </a:cubicBezTo>
                  <a:cubicBezTo>
                    <a:pt x="61" y="144"/>
                    <a:pt x="44" y="153"/>
                    <a:pt x="33" y="152"/>
                  </a:cubicBezTo>
                  <a:cubicBezTo>
                    <a:pt x="20" y="151"/>
                    <a:pt x="14" y="143"/>
                    <a:pt x="0" y="147"/>
                  </a:cubicBezTo>
                  <a:cubicBezTo>
                    <a:pt x="0" y="147"/>
                    <a:pt x="0" y="147"/>
                    <a:pt x="0" y="147"/>
                  </a:cubicBezTo>
                  <a:cubicBezTo>
                    <a:pt x="11" y="142"/>
                    <a:pt x="24" y="146"/>
                    <a:pt x="37" y="141"/>
                  </a:cubicBezTo>
                  <a:cubicBezTo>
                    <a:pt x="49" y="136"/>
                    <a:pt x="57" y="128"/>
                    <a:pt x="65" y="118"/>
                  </a:cubicBezTo>
                  <a:cubicBezTo>
                    <a:pt x="74" y="108"/>
                    <a:pt x="83" y="101"/>
                    <a:pt x="96" y="96"/>
                  </a:cubicBezTo>
                  <a:cubicBezTo>
                    <a:pt x="107" y="92"/>
                    <a:pt x="118" y="84"/>
                    <a:pt x="128" y="79"/>
                  </a:cubicBezTo>
                  <a:cubicBezTo>
                    <a:pt x="167" y="55"/>
                    <a:pt x="212" y="25"/>
                    <a:pt x="247" y="0"/>
                  </a:cubicBezTo>
                </a:path>
              </a:pathLst>
            </a:custGeom>
            <a:solidFill>
              <a:srgbClr val="9B78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94" name="Freeform 67"/>
            <p:cNvSpPr>
              <a:spLocks/>
            </p:cNvSpPr>
            <p:nvPr userDrawn="1"/>
          </p:nvSpPr>
          <p:spPr bwMode="auto">
            <a:xfrm>
              <a:off x="4578390" y="-187039"/>
              <a:ext cx="275534" cy="325777"/>
            </a:xfrm>
            <a:custGeom>
              <a:avLst/>
              <a:gdLst>
                <a:gd name="T0" fmla="*/ 0 w 183"/>
                <a:gd name="T1" fmla="*/ 30 h 215"/>
                <a:gd name="T2" fmla="*/ 8 w 183"/>
                <a:gd name="T3" fmla="*/ 55 h 215"/>
                <a:gd name="T4" fmla="*/ 41 w 183"/>
                <a:gd name="T5" fmla="*/ 107 h 215"/>
                <a:gd name="T6" fmla="*/ 57 w 183"/>
                <a:gd name="T7" fmla="*/ 129 h 215"/>
                <a:gd name="T8" fmla="*/ 64 w 183"/>
                <a:gd name="T9" fmla="*/ 141 h 215"/>
                <a:gd name="T10" fmla="*/ 58 w 183"/>
                <a:gd name="T11" fmla="*/ 155 h 215"/>
                <a:gd name="T12" fmla="*/ 69 w 183"/>
                <a:gd name="T13" fmla="*/ 185 h 215"/>
                <a:gd name="T14" fmla="*/ 65 w 183"/>
                <a:gd name="T15" fmla="*/ 215 h 215"/>
                <a:gd name="T16" fmla="*/ 65 w 183"/>
                <a:gd name="T17" fmla="*/ 215 h 215"/>
                <a:gd name="T18" fmla="*/ 84 w 183"/>
                <a:gd name="T19" fmla="*/ 174 h 215"/>
                <a:gd name="T20" fmla="*/ 124 w 183"/>
                <a:gd name="T21" fmla="*/ 172 h 215"/>
                <a:gd name="T22" fmla="*/ 153 w 183"/>
                <a:gd name="T23" fmla="*/ 183 h 215"/>
                <a:gd name="T24" fmla="*/ 183 w 183"/>
                <a:gd name="T25" fmla="*/ 182 h 215"/>
                <a:gd name="T26" fmla="*/ 120 w 183"/>
                <a:gd name="T27" fmla="*/ 155 h 215"/>
                <a:gd name="T28" fmla="*/ 103 w 183"/>
                <a:gd name="T29" fmla="*/ 150 h 215"/>
                <a:gd name="T30" fmla="*/ 92 w 183"/>
                <a:gd name="T31" fmla="*/ 137 h 215"/>
                <a:gd name="T32" fmla="*/ 62 w 183"/>
                <a:gd name="T33" fmla="*/ 121 h 215"/>
                <a:gd name="T34" fmla="*/ 46 w 183"/>
                <a:gd name="T35" fmla="*/ 91 h 215"/>
                <a:gd name="T36" fmla="*/ 28 w 183"/>
                <a:gd name="T37" fmla="*/ 62 h 215"/>
                <a:gd name="T38" fmla="*/ 10 w 183"/>
                <a:gd name="T39" fmla="*/ 0 h 215"/>
                <a:gd name="T40" fmla="*/ 12 w 183"/>
                <a:gd name="T41" fmla="*/ 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5">
                  <a:moveTo>
                    <a:pt x="0" y="30"/>
                  </a:moveTo>
                  <a:cubicBezTo>
                    <a:pt x="5" y="28"/>
                    <a:pt x="5" y="51"/>
                    <a:pt x="8" y="55"/>
                  </a:cubicBezTo>
                  <a:cubicBezTo>
                    <a:pt x="12" y="75"/>
                    <a:pt x="29" y="93"/>
                    <a:pt x="41" y="107"/>
                  </a:cubicBezTo>
                  <a:cubicBezTo>
                    <a:pt x="46" y="114"/>
                    <a:pt x="52" y="122"/>
                    <a:pt x="57" y="129"/>
                  </a:cubicBezTo>
                  <a:cubicBezTo>
                    <a:pt x="59" y="131"/>
                    <a:pt x="64" y="136"/>
                    <a:pt x="64" y="141"/>
                  </a:cubicBezTo>
                  <a:cubicBezTo>
                    <a:pt x="63" y="143"/>
                    <a:pt x="57" y="149"/>
                    <a:pt x="58" y="155"/>
                  </a:cubicBezTo>
                  <a:cubicBezTo>
                    <a:pt x="57" y="166"/>
                    <a:pt x="65" y="175"/>
                    <a:pt x="69" y="185"/>
                  </a:cubicBezTo>
                  <a:cubicBezTo>
                    <a:pt x="72" y="195"/>
                    <a:pt x="68" y="204"/>
                    <a:pt x="65" y="215"/>
                  </a:cubicBezTo>
                  <a:cubicBezTo>
                    <a:pt x="65" y="215"/>
                    <a:pt x="65" y="215"/>
                    <a:pt x="65" y="215"/>
                  </a:cubicBezTo>
                  <a:cubicBezTo>
                    <a:pt x="78" y="207"/>
                    <a:pt x="84" y="189"/>
                    <a:pt x="84" y="174"/>
                  </a:cubicBezTo>
                  <a:cubicBezTo>
                    <a:pt x="95" y="185"/>
                    <a:pt x="112" y="170"/>
                    <a:pt x="124" y="172"/>
                  </a:cubicBezTo>
                  <a:cubicBezTo>
                    <a:pt x="133" y="174"/>
                    <a:pt x="142" y="182"/>
                    <a:pt x="153" y="183"/>
                  </a:cubicBezTo>
                  <a:cubicBezTo>
                    <a:pt x="163" y="186"/>
                    <a:pt x="175" y="185"/>
                    <a:pt x="183" y="182"/>
                  </a:cubicBezTo>
                  <a:cubicBezTo>
                    <a:pt x="158" y="185"/>
                    <a:pt x="140" y="163"/>
                    <a:pt x="120" y="155"/>
                  </a:cubicBezTo>
                  <a:cubicBezTo>
                    <a:pt x="114" y="152"/>
                    <a:pt x="109" y="154"/>
                    <a:pt x="103" y="150"/>
                  </a:cubicBezTo>
                  <a:cubicBezTo>
                    <a:pt x="99" y="146"/>
                    <a:pt x="95" y="141"/>
                    <a:pt x="92" y="137"/>
                  </a:cubicBezTo>
                  <a:cubicBezTo>
                    <a:pt x="82" y="125"/>
                    <a:pt x="70" y="132"/>
                    <a:pt x="62" y="121"/>
                  </a:cubicBezTo>
                  <a:cubicBezTo>
                    <a:pt x="55" y="111"/>
                    <a:pt x="53" y="100"/>
                    <a:pt x="46" y="91"/>
                  </a:cubicBezTo>
                  <a:cubicBezTo>
                    <a:pt x="39" y="81"/>
                    <a:pt x="33" y="73"/>
                    <a:pt x="28" y="62"/>
                  </a:cubicBezTo>
                  <a:cubicBezTo>
                    <a:pt x="16" y="43"/>
                    <a:pt x="15" y="21"/>
                    <a:pt x="10" y="0"/>
                  </a:cubicBezTo>
                  <a:cubicBezTo>
                    <a:pt x="10" y="0"/>
                    <a:pt x="11" y="1"/>
                    <a:pt x="12" y="3"/>
                  </a:cubicBezTo>
                </a:path>
              </a:pathLst>
            </a:custGeom>
            <a:solidFill>
              <a:srgbClr val="9B78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95" name="Freeform 68"/>
            <p:cNvSpPr>
              <a:spLocks/>
            </p:cNvSpPr>
            <p:nvPr userDrawn="1"/>
          </p:nvSpPr>
          <p:spPr bwMode="auto">
            <a:xfrm>
              <a:off x="4649703" y="72286"/>
              <a:ext cx="254463" cy="218806"/>
            </a:xfrm>
            <a:custGeom>
              <a:avLst/>
              <a:gdLst>
                <a:gd name="T0" fmla="*/ 20 w 169"/>
                <a:gd name="T1" fmla="*/ 40 h 145"/>
                <a:gd name="T2" fmla="*/ 17 w 169"/>
                <a:gd name="T3" fmla="*/ 109 h 145"/>
                <a:gd name="T4" fmla="*/ 65 w 169"/>
                <a:gd name="T5" fmla="*/ 137 h 145"/>
                <a:gd name="T6" fmla="*/ 92 w 169"/>
                <a:gd name="T7" fmla="*/ 89 h 145"/>
                <a:gd name="T8" fmla="*/ 121 w 169"/>
                <a:gd name="T9" fmla="*/ 76 h 145"/>
                <a:gd name="T10" fmla="*/ 153 w 169"/>
                <a:gd name="T11" fmla="*/ 40 h 145"/>
                <a:gd name="T12" fmla="*/ 106 w 169"/>
                <a:gd name="T13" fmla="*/ 10 h 145"/>
                <a:gd name="T14" fmla="*/ 41 w 169"/>
                <a:gd name="T15" fmla="*/ 6 h 145"/>
                <a:gd name="T16" fmla="*/ 12 w 169"/>
                <a:gd name="T17" fmla="*/ 3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145">
                  <a:moveTo>
                    <a:pt x="20" y="40"/>
                  </a:moveTo>
                  <a:cubicBezTo>
                    <a:pt x="14" y="64"/>
                    <a:pt x="10" y="85"/>
                    <a:pt x="17" y="109"/>
                  </a:cubicBezTo>
                  <a:cubicBezTo>
                    <a:pt x="23" y="128"/>
                    <a:pt x="45" y="145"/>
                    <a:pt x="65" y="137"/>
                  </a:cubicBezTo>
                  <a:cubicBezTo>
                    <a:pt x="86" y="129"/>
                    <a:pt x="95" y="110"/>
                    <a:pt x="92" y="89"/>
                  </a:cubicBezTo>
                  <a:cubicBezTo>
                    <a:pt x="102" y="88"/>
                    <a:pt x="120" y="93"/>
                    <a:pt x="121" y="76"/>
                  </a:cubicBezTo>
                  <a:cubicBezTo>
                    <a:pt x="145" y="78"/>
                    <a:pt x="169" y="65"/>
                    <a:pt x="153" y="40"/>
                  </a:cubicBezTo>
                  <a:cubicBezTo>
                    <a:pt x="143" y="23"/>
                    <a:pt x="123" y="16"/>
                    <a:pt x="106" y="10"/>
                  </a:cubicBezTo>
                  <a:cubicBezTo>
                    <a:pt x="87" y="0"/>
                    <a:pt x="62" y="1"/>
                    <a:pt x="41" y="6"/>
                  </a:cubicBezTo>
                  <a:cubicBezTo>
                    <a:pt x="31" y="7"/>
                    <a:pt x="0" y="17"/>
                    <a:pt x="12" y="33"/>
                  </a:cubicBezTo>
                </a:path>
              </a:pathLst>
            </a:custGeom>
            <a:solidFill>
              <a:srgbClr val="C94F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96" name="Freeform 69"/>
            <p:cNvSpPr>
              <a:spLocks/>
            </p:cNvSpPr>
            <p:nvPr userDrawn="1"/>
          </p:nvSpPr>
          <p:spPr bwMode="auto">
            <a:xfrm>
              <a:off x="4685360" y="52837"/>
              <a:ext cx="181527" cy="106972"/>
            </a:xfrm>
            <a:custGeom>
              <a:avLst/>
              <a:gdLst>
                <a:gd name="T0" fmla="*/ 0 w 120"/>
                <a:gd name="T1" fmla="*/ 50 h 71"/>
                <a:gd name="T2" fmla="*/ 38 w 120"/>
                <a:gd name="T3" fmla="*/ 34 h 71"/>
                <a:gd name="T4" fmla="*/ 45 w 120"/>
                <a:gd name="T5" fmla="*/ 38 h 71"/>
                <a:gd name="T6" fmla="*/ 56 w 120"/>
                <a:gd name="T7" fmla="*/ 39 h 71"/>
                <a:gd name="T8" fmla="*/ 69 w 120"/>
                <a:gd name="T9" fmla="*/ 45 h 71"/>
                <a:gd name="T10" fmla="*/ 77 w 120"/>
                <a:gd name="T11" fmla="*/ 36 h 71"/>
                <a:gd name="T12" fmla="*/ 120 w 120"/>
                <a:gd name="T13" fmla="*/ 55 h 71"/>
                <a:gd name="T14" fmla="*/ 94 w 120"/>
                <a:gd name="T15" fmla="*/ 24 h 71"/>
                <a:gd name="T16" fmla="*/ 57 w 120"/>
                <a:gd name="T17" fmla="*/ 3 h 71"/>
                <a:gd name="T18" fmla="*/ 13 w 120"/>
                <a:gd name="T19" fmla="*/ 11 h 71"/>
                <a:gd name="T20" fmla="*/ 2 w 120"/>
                <a:gd name="T21" fmla="*/ 4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71">
                  <a:moveTo>
                    <a:pt x="0" y="50"/>
                  </a:moveTo>
                  <a:cubicBezTo>
                    <a:pt x="0" y="71"/>
                    <a:pt x="38" y="52"/>
                    <a:pt x="38" y="34"/>
                  </a:cubicBezTo>
                  <a:cubicBezTo>
                    <a:pt x="41" y="35"/>
                    <a:pt x="43" y="38"/>
                    <a:pt x="45" y="38"/>
                  </a:cubicBezTo>
                  <a:cubicBezTo>
                    <a:pt x="51" y="41"/>
                    <a:pt x="54" y="39"/>
                    <a:pt x="56" y="39"/>
                  </a:cubicBezTo>
                  <a:cubicBezTo>
                    <a:pt x="61" y="40"/>
                    <a:pt x="66" y="44"/>
                    <a:pt x="69" y="45"/>
                  </a:cubicBezTo>
                  <a:cubicBezTo>
                    <a:pt x="74" y="43"/>
                    <a:pt x="75" y="38"/>
                    <a:pt x="77" y="36"/>
                  </a:cubicBezTo>
                  <a:cubicBezTo>
                    <a:pt x="95" y="30"/>
                    <a:pt x="105" y="52"/>
                    <a:pt x="120" y="55"/>
                  </a:cubicBezTo>
                  <a:cubicBezTo>
                    <a:pt x="111" y="43"/>
                    <a:pt x="108" y="33"/>
                    <a:pt x="94" y="24"/>
                  </a:cubicBezTo>
                  <a:cubicBezTo>
                    <a:pt x="83" y="15"/>
                    <a:pt x="70" y="8"/>
                    <a:pt x="57" y="3"/>
                  </a:cubicBezTo>
                  <a:cubicBezTo>
                    <a:pt x="44" y="0"/>
                    <a:pt x="24" y="0"/>
                    <a:pt x="13" y="11"/>
                  </a:cubicBezTo>
                  <a:cubicBezTo>
                    <a:pt x="7" y="20"/>
                    <a:pt x="5" y="32"/>
                    <a:pt x="2" y="42"/>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97" name="Freeform 70"/>
            <p:cNvSpPr>
              <a:spLocks/>
            </p:cNvSpPr>
            <p:nvPr userDrawn="1"/>
          </p:nvSpPr>
          <p:spPr bwMode="auto">
            <a:xfrm>
              <a:off x="4155365" y="-63859"/>
              <a:ext cx="176666" cy="150733"/>
            </a:xfrm>
            <a:custGeom>
              <a:avLst/>
              <a:gdLst>
                <a:gd name="T0" fmla="*/ 118 w 118"/>
                <a:gd name="T1" fmla="*/ 44 h 100"/>
                <a:gd name="T2" fmla="*/ 115 w 118"/>
                <a:gd name="T3" fmla="*/ 65 h 100"/>
                <a:gd name="T4" fmla="*/ 75 w 118"/>
                <a:gd name="T5" fmla="*/ 79 h 100"/>
                <a:gd name="T6" fmla="*/ 26 w 118"/>
                <a:gd name="T7" fmla="*/ 87 h 100"/>
                <a:gd name="T8" fmla="*/ 1 w 118"/>
                <a:gd name="T9" fmla="*/ 44 h 100"/>
                <a:gd name="T10" fmla="*/ 86 w 118"/>
                <a:gd name="T11" fmla="*/ 8 h 100"/>
              </a:gdLst>
              <a:ahLst/>
              <a:cxnLst>
                <a:cxn ang="0">
                  <a:pos x="T0" y="T1"/>
                </a:cxn>
                <a:cxn ang="0">
                  <a:pos x="T2" y="T3"/>
                </a:cxn>
                <a:cxn ang="0">
                  <a:pos x="T4" y="T5"/>
                </a:cxn>
                <a:cxn ang="0">
                  <a:pos x="T6" y="T7"/>
                </a:cxn>
                <a:cxn ang="0">
                  <a:pos x="T8" y="T9"/>
                </a:cxn>
                <a:cxn ang="0">
                  <a:pos x="T10" y="T11"/>
                </a:cxn>
              </a:cxnLst>
              <a:rect l="0" t="0" r="r" b="b"/>
              <a:pathLst>
                <a:path w="118" h="100">
                  <a:moveTo>
                    <a:pt x="118" y="44"/>
                  </a:moveTo>
                  <a:cubicBezTo>
                    <a:pt x="112" y="46"/>
                    <a:pt x="115" y="60"/>
                    <a:pt x="115" y="65"/>
                  </a:cubicBezTo>
                  <a:cubicBezTo>
                    <a:pt x="114" y="93"/>
                    <a:pt x="92" y="100"/>
                    <a:pt x="75" y="79"/>
                  </a:cubicBezTo>
                  <a:cubicBezTo>
                    <a:pt x="60" y="85"/>
                    <a:pt x="42" y="94"/>
                    <a:pt x="26" y="87"/>
                  </a:cubicBezTo>
                  <a:cubicBezTo>
                    <a:pt x="11" y="81"/>
                    <a:pt x="0" y="60"/>
                    <a:pt x="1" y="44"/>
                  </a:cubicBezTo>
                  <a:cubicBezTo>
                    <a:pt x="7" y="11"/>
                    <a:pt x="60" y="0"/>
                    <a:pt x="86" y="8"/>
                  </a:cubicBezTo>
                </a:path>
              </a:pathLst>
            </a:custGeom>
            <a:solidFill>
              <a:srgbClr val="C94F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98" name="Freeform 71"/>
            <p:cNvSpPr>
              <a:spLocks/>
            </p:cNvSpPr>
            <p:nvPr userDrawn="1"/>
          </p:nvSpPr>
          <p:spPr bwMode="auto">
            <a:xfrm>
              <a:off x="4205609" y="-54135"/>
              <a:ext cx="139387" cy="87522"/>
            </a:xfrm>
            <a:custGeom>
              <a:avLst/>
              <a:gdLst>
                <a:gd name="T0" fmla="*/ 57 w 92"/>
                <a:gd name="T1" fmla="*/ 0 h 58"/>
                <a:gd name="T2" fmla="*/ 14 w 92"/>
                <a:gd name="T3" fmla="*/ 12 h 58"/>
                <a:gd name="T4" fmla="*/ 6 w 92"/>
                <a:gd name="T5" fmla="*/ 33 h 58"/>
                <a:gd name="T6" fmla="*/ 34 w 92"/>
                <a:gd name="T7" fmla="*/ 31 h 58"/>
                <a:gd name="T8" fmla="*/ 53 w 92"/>
                <a:gd name="T9" fmla="*/ 51 h 58"/>
                <a:gd name="T10" fmla="*/ 83 w 92"/>
                <a:gd name="T11" fmla="*/ 47 h 58"/>
                <a:gd name="T12" fmla="*/ 59 w 92"/>
                <a:gd name="T13" fmla="*/ 5 h 58"/>
              </a:gdLst>
              <a:ahLst/>
              <a:cxnLst>
                <a:cxn ang="0">
                  <a:pos x="T0" y="T1"/>
                </a:cxn>
                <a:cxn ang="0">
                  <a:pos x="T2" y="T3"/>
                </a:cxn>
                <a:cxn ang="0">
                  <a:pos x="T4" y="T5"/>
                </a:cxn>
                <a:cxn ang="0">
                  <a:pos x="T6" y="T7"/>
                </a:cxn>
                <a:cxn ang="0">
                  <a:pos x="T8" y="T9"/>
                </a:cxn>
                <a:cxn ang="0">
                  <a:pos x="T10" y="T11"/>
                </a:cxn>
                <a:cxn ang="0">
                  <a:pos x="T12" y="T13"/>
                </a:cxn>
              </a:cxnLst>
              <a:rect l="0" t="0" r="r" b="b"/>
              <a:pathLst>
                <a:path w="92" h="58">
                  <a:moveTo>
                    <a:pt x="57" y="0"/>
                  </a:moveTo>
                  <a:cubicBezTo>
                    <a:pt x="43" y="0"/>
                    <a:pt x="26" y="5"/>
                    <a:pt x="14" y="12"/>
                  </a:cubicBezTo>
                  <a:cubicBezTo>
                    <a:pt x="7" y="17"/>
                    <a:pt x="0" y="24"/>
                    <a:pt x="6" y="33"/>
                  </a:cubicBezTo>
                  <a:cubicBezTo>
                    <a:pt x="15" y="45"/>
                    <a:pt x="24" y="28"/>
                    <a:pt x="34" y="31"/>
                  </a:cubicBezTo>
                  <a:cubicBezTo>
                    <a:pt x="41" y="32"/>
                    <a:pt x="45" y="46"/>
                    <a:pt x="53" y="51"/>
                  </a:cubicBezTo>
                  <a:cubicBezTo>
                    <a:pt x="61" y="57"/>
                    <a:pt x="78" y="58"/>
                    <a:pt x="83" y="47"/>
                  </a:cubicBezTo>
                  <a:cubicBezTo>
                    <a:pt x="92" y="33"/>
                    <a:pt x="76" y="3"/>
                    <a:pt x="59" y="5"/>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99" name="Freeform 72"/>
            <p:cNvSpPr>
              <a:spLocks/>
            </p:cNvSpPr>
            <p:nvPr userDrawn="1"/>
          </p:nvSpPr>
          <p:spPr bwMode="auto">
            <a:xfrm>
              <a:off x="4421173" y="-514437"/>
              <a:ext cx="82660" cy="129662"/>
            </a:xfrm>
            <a:custGeom>
              <a:avLst/>
              <a:gdLst>
                <a:gd name="T0" fmla="*/ 54 w 54"/>
                <a:gd name="T1" fmla="*/ 85 h 86"/>
                <a:gd name="T2" fmla="*/ 47 w 54"/>
                <a:gd name="T3" fmla="*/ 67 h 86"/>
                <a:gd name="T4" fmla="*/ 27 w 54"/>
                <a:gd name="T5" fmla="*/ 38 h 86"/>
                <a:gd name="T6" fmla="*/ 37 w 54"/>
                <a:gd name="T7" fmla="*/ 1 h 86"/>
                <a:gd name="T8" fmla="*/ 17 w 54"/>
                <a:gd name="T9" fmla="*/ 45 h 86"/>
                <a:gd name="T10" fmla="*/ 7 w 54"/>
                <a:gd name="T11" fmla="*/ 81 h 86"/>
              </a:gdLst>
              <a:ahLst/>
              <a:cxnLst>
                <a:cxn ang="0">
                  <a:pos x="T0" y="T1"/>
                </a:cxn>
                <a:cxn ang="0">
                  <a:pos x="T2" y="T3"/>
                </a:cxn>
                <a:cxn ang="0">
                  <a:pos x="T4" y="T5"/>
                </a:cxn>
                <a:cxn ang="0">
                  <a:pos x="T6" y="T7"/>
                </a:cxn>
                <a:cxn ang="0">
                  <a:pos x="T8" y="T9"/>
                </a:cxn>
                <a:cxn ang="0">
                  <a:pos x="T10" y="T11"/>
                </a:cxn>
              </a:cxnLst>
              <a:rect l="0" t="0" r="r" b="b"/>
              <a:pathLst>
                <a:path w="54" h="86">
                  <a:moveTo>
                    <a:pt x="54" y="85"/>
                  </a:moveTo>
                  <a:cubicBezTo>
                    <a:pt x="49" y="86"/>
                    <a:pt x="48" y="70"/>
                    <a:pt x="47" y="67"/>
                  </a:cubicBezTo>
                  <a:cubicBezTo>
                    <a:pt x="43" y="55"/>
                    <a:pt x="31" y="49"/>
                    <a:pt x="27" y="38"/>
                  </a:cubicBezTo>
                  <a:cubicBezTo>
                    <a:pt x="22" y="22"/>
                    <a:pt x="35" y="12"/>
                    <a:pt x="37" y="1"/>
                  </a:cubicBezTo>
                  <a:cubicBezTo>
                    <a:pt x="18" y="0"/>
                    <a:pt x="21" y="33"/>
                    <a:pt x="17" y="45"/>
                  </a:cubicBezTo>
                  <a:cubicBezTo>
                    <a:pt x="11" y="57"/>
                    <a:pt x="0" y="65"/>
                    <a:pt x="7" y="81"/>
                  </a:cubicBezTo>
                </a:path>
              </a:pathLst>
            </a:custGeom>
            <a:solidFill>
              <a:srgbClr val="9B78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00" name="Freeform 73"/>
            <p:cNvSpPr>
              <a:spLocks/>
            </p:cNvSpPr>
            <p:nvPr userDrawn="1"/>
          </p:nvSpPr>
          <p:spPr bwMode="auto">
            <a:xfrm>
              <a:off x="4179677" y="-538748"/>
              <a:ext cx="453819" cy="256083"/>
            </a:xfrm>
            <a:custGeom>
              <a:avLst/>
              <a:gdLst>
                <a:gd name="T0" fmla="*/ 292 w 300"/>
                <a:gd name="T1" fmla="*/ 30 h 169"/>
                <a:gd name="T2" fmla="*/ 262 w 300"/>
                <a:gd name="T3" fmla="*/ 22 h 169"/>
                <a:gd name="T4" fmla="*/ 196 w 300"/>
                <a:gd name="T5" fmla="*/ 24 h 169"/>
                <a:gd name="T6" fmla="*/ 150 w 300"/>
                <a:gd name="T7" fmla="*/ 44 h 169"/>
                <a:gd name="T8" fmla="*/ 151 w 300"/>
                <a:gd name="T9" fmla="*/ 109 h 169"/>
                <a:gd name="T10" fmla="*/ 148 w 300"/>
                <a:gd name="T11" fmla="*/ 42 h 169"/>
                <a:gd name="T12" fmla="*/ 99 w 300"/>
                <a:gd name="T13" fmla="*/ 94 h 169"/>
                <a:gd name="T14" fmla="*/ 95 w 300"/>
                <a:gd name="T15" fmla="*/ 132 h 169"/>
                <a:gd name="T16" fmla="*/ 79 w 300"/>
                <a:gd name="T17" fmla="*/ 169 h 169"/>
                <a:gd name="T18" fmla="*/ 76 w 300"/>
                <a:gd name="T19" fmla="*/ 140 h 169"/>
                <a:gd name="T20" fmla="*/ 54 w 300"/>
                <a:gd name="T21" fmla="*/ 145 h 169"/>
                <a:gd name="T22" fmla="*/ 39 w 300"/>
                <a:gd name="T23" fmla="*/ 135 h 169"/>
                <a:gd name="T24" fmla="*/ 0 w 300"/>
                <a:gd name="T25" fmla="*/ 128 h 169"/>
                <a:gd name="T26" fmla="*/ 26 w 300"/>
                <a:gd name="T27" fmla="*/ 126 h 169"/>
                <a:gd name="T28" fmla="*/ 44 w 300"/>
                <a:gd name="T29" fmla="*/ 117 h 169"/>
                <a:gd name="T30" fmla="*/ 76 w 300"/>
                <a:gd name="T31" fmla="*/ 75 h 169"/>
                <a:gd name="T32" fmla="*/ 116 w 300"/>
                <a:gd name="T33" fmla="*/ 55 h 169"/>
                <a:gd name="T34" fmla="*/ 153 w 300"/>
                <a:gd name="T35" fmla="*/ 30 h 169"/>
                <a:gd name="T36" fmla="*/ 92 w 300"/>
                <a:gd name="T37" fmla="*/ 7 h 169"/>
                <a:gd name="T38" fmla="*/ 141 w 300"/>
                <a:gd name="T39" fmla="*/ 17 h 169"/>
                <a:gd name="T40" fmla="*/ 198 w 300"/>
                <a:gd name="T41" fmla="*/ 14 h 169"/>
                <a:gd name="T42" fmla="*/ 253 w 300"/>
                <a:gd name="T43" fmla="*/ 12 h 169"/>
                <a:gd name="T44" fmla="*/ 284 w 300"/>
                <a:gd name="T45" fmla="*/ 15 h 169"/>
                <a:gd name="T46" fmla="*/ 300 w 300"/>
                <a:gd name="T47" fmla="*/ 1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0" h="169">
                  <a:moveTo>
                    <a:pt x="292" y="30"/>
                  </a:moveTo>
                  <a:cubicBezTo>
                    <a:pt x="286" y="24"/>
                    <a:pt x="270" y="22"/>
                    <a:pt x="262" y="22"/>
                  </a:cubicBezTo>
                  <a:cubicBezTo>
                    <a:pt x="241" y="19"/>
                    <a:pt x="217" y="21"/>
                    <a:pt x="196" y="24"/>
                  </a:cubicBezTo>
                  <a:cubicBezTo>
                    <a:pt x="180" y="25"/>
                    <a:pt x="155" y="28"/>
                    <a:pt x="150" y="44"/>
                  </a:cubicBezTo>
                  <a:cubicBezTo>
                    <a:pt x="146" y="64"/>
                    <a:pt x="153" y="88"/>
                    <a:pt x="151" y="109"/>
                  </a:cubicBezTo>
                  <a:cubicBezTo>
                    <a:pt x="136" y="94"/>
                    <a:pt x="143" y="58"/>
                    <a:pt x="148" y="42"/>
                  </a:cubicBezTo>
                  <a:cubicBezTo>
                    <a:pt x="129" y="55"/>
                    <a:pt x="108" y="73"/>
                    <a:pt x="99" y="94"/>
                  </a:cubicBezTo>
                  <a:cubicBezTo>
                    <a:pt x="93" y="107"/>
                    <a:pt x="98" y="120"/>
                    <a:pt x="95" y="132"/>
                  </a:cubicBezTo>
                  <a:cubicBezTo>
                    <a:pt x="92" y="145"/>
                    <a:pt x="82" y="154"/>
                    <a:pt x="79" y="169"/>
                  </a:cubicBezTo>
                  <a:cubicBezTo>
                    <a:pt x="77" y="160"/>
                    <a:pt x="74" y="150"/>
                    <a:pt x="76" y="140"/>
                  </a:cubicBezTo>
                  <a:cubicBezTo>
                    <a:pt x="69" y="143"/>
                    <a:pt x="61" y="146"/>
                    <a:pt x="54" y="145"/>
                  </a:cubicBezTo>
                  <a:cubicBezTo>
                    <a:pt x="45" y="144"/>
                    <a:pt x="44" y="137"/>
                    <a:pt x="39" y="135"/>
                  </a:cubicBezTo>
                  <a:cubicBezTo>
                    <a:pt x="27" y="131"/>
                    <a:pt x="10" y="142"/>
                    <a:pt x="0" y="128"/>
                  </a:cubicBezTo>
                  <a:cubicBezTo>
                    <a:pt x="8" y="124"/>
                    <a:pt x="17" y="128"/>
                    <a:pt x="26" y="126"/>
                  </a:cubicBezTo>
                  <a:cubicBezTo>
                    <a:pt x="32" y="123"/>
                    <a:pt x="39" y="121"/>
                    <a:pt x="44" y="117"/>
                  </a:cubicBezTo>
                  <a:cubicBezTo>
                    <a:pt x="62" y="106"/>
                    <a:pt x="65" y="87"/>
                    <a:pt x="76" y="75"/>
                  </a:cubicBezTo>
                  <a:cubicBezTo>
                    <a:pt x="87" y="63"/>
                    <a:pt x="104" y="63"/>
                    <a:pt x="116" y="55"/>
                  </a:cubicBezTo>
                  <a:cubicBezTo>
                    <a:pt x="126" y="48"/>
                    <a:pt x="143" y="39"/>
                    <a:pt x="153" y="30"/>
                  </a:cubicBezTo>
                  <a:cubicBezTo>
                    <a:pt x="134" y="19"/>
                    <a:pt x="111" y="21"/>
                    <a:pt x="92" y="7"/>
                  </a:cubicBezTo>
                  <a:cubicBezTo>
                    <a:pt x="96" y="0"/>
                    <a:pt x="133" y="17"/>
                    <a:pt x="141" y="17"/>
                  </a:cubicBezTo>
                  <a:cubicBezTo>
                    <a:pt x="162" y="19"/>
                    <a:pt x="179" y="20"/>
                    <a:pt x="198" y="14"/>
                  </a:cubicBezTo>
                  <a:cubicBezTo>
                    <a:pt x="215" y="10"/>
                    <a:pt x="235" y="11"/>
                    <a:pt x="253" y="12"/>
                  </a:cubicBezTo>
                  <a:cubicBezTo>
                    <a:pt x="263" y="13"/>
                    <a:pt x="274" y="13"/>
                    <a:pt x="284" y="15"/>
                  </a:cubicBezTo>
                  <a:cubicBezTo>
                    <a:pt x="290" y="15"/>
                    <a:pt x="297" y="18"/>
                    <a:pt x="300" y="18"/>
                  </a:cubicBezTo>
                </a:path>
              </a:pathLst>
            </a:custGeom>
            <a:solidFill>
              <a:srgbClr val="9B78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02" name="Freeform 75"/>
            <p:cNvSpPr>
              <a:spLocks/>
            </p:cNvSpPr>
            <p:nvPr userDrawn="1"/>
          </p:nvSpPr>
          <p:spPr bwMode="auto">
            <a:xfrm>
              <a:off x="4054877" y="-752691"/>
              <a:ext cx="314432" cy="364676"/>
            </a:xfrm>
            <a:custGeom>
              <a:avLst/>
              <a:gdLst>
                <a:gd name="T0" fmla="*/ 153 w 208"/>
                <a:gd name="T1" fmla="*/ 159 h 241"/>
                <a:gd name="T2" fmla="*/ 149 w 208"/>
                <a:gd name="T3" fmla="*/ 208 h 241"/>
                <a:gd name="T4" fmla="*/ 119 w 208"/>
                <a:gd name="T5" fmla="*/ 239 h 241"/>
                <a:gd name="T6" fmla="*/ 94 w 208"/>
                <a:gd name="T7" fmla="*/ 204 h 241"/>
                <a:gd name="T8" fmla="*/ 54 w 208"/>
                <a:gd name="T9" fmla="*/ 222 h 241"/>
                <a:gd name="T10" fmla="*/ 22 w 208"/>
                <a:gd name="T11" fmla="*/ 188 h 241"/>
                <a:gd name="T12" fmla="*/ 20 w 208"/>
                <a:gd name="T13" fmla="*/ 180 h 241"/>
                <a:gd name="T14" fmla="*/ 16 w 208"/>
                <a:gd name="T15" fmla="*/ 168 h 241"/>
                <a:gd name="T16" fmla="*/ 28 w 208"/>
                <a:gd name="T17" fmla="*/ 145 h 241"/>
                <a:gd name="T18" fmla="*/ 68 w 208"/>
                <a:gd name="T19" fmla="*/ 128 h 241"/>
                <a:gd name="T20" fmla="*/ 14 w 208"/>
                <a:gd name="T21" fmla="*/ 111 h 241"/>
                <a:gd name="T22" fmla="*/ 22 w 208"/>
                <a:gd name="T23" fmla="*/ 64 h 241"/>
                <a:gd name="T24" fmla="*/ 92 w 208"/>
                <a:gd name="T25" fmla="*/ 63 h 241"/>
                <a:gd name="T26" fmla="*/ 92 w 208"/>
                <a:gd name="T27" fmla="*/ 19 h 241"/>
                <a:gd name="T28" fmla="*/ 127 w 208"/>
                <a:gd name="T29" fmla="*/ 4 h 241"/>
                <a:gd name="T30" fmla="*/ 136 w 208"/>
                <a:gd name="T31" fmla="*/ 10 h 241"/>
                <a:gd name="T32" fmla="*/ 145 w 208"/>
                <a:gd name="T33" fmla="*/ 14 h 241"/>
                <a:gd name="T34" fmla="*/ 163 w 208"/>
                <a:gd name="T35" fmla="*/ 28 h 241"/>
                <a:gd name="T36" fmla="*/ 150 w 208"/>
                <a:gd name="T37" fmla="*/ 77 h 241"/>
                <a:gd name="T38" fmla="*/ 199 w 208"/>
                <a:gd name="T39" fmla="*/ 86 h 241"/>
                <a:gd name="T40" fmla="*/ 194 w 208"/>
                <a:gd name="T41" fmla="*/ 125 h 241"/>
                <a:gd name="T42" fmla="*/ 149 w 208"/>
                <a:gd name="T43" fmla="*/ 15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8" h="241">
                  <a:moveTo>
                    <a:pt x="153" y="159"/>
                  </a:moveTo>
                  <a:cubicBezTo>
                    <a:pt x="159" y="159"/>
                    <a:pt x="150" y="201"/>
                    <a:pt x="149" y="208"/>
                  </a:cubicBezTo>
                  <a:cubicBezTo>
                    <a:pt x="145" y="221"/>
                    <a:pt x="135" y="241"/>
                    <a:pt x="119" y="239"/>
                  </a:cubicBezTo>
                  <a:cubicBezTo>
                    <a:pt x="104" y="238"/>
                    <a:pt x="94" y="216"/>
                    <a:pt x="94" y="204"/>
                  </a:cubicBezTo>
                  <a:cubicBezTo>
                    <a:pt x="78" y="208"/>
                    <a:pt x="72" y="223"/>
                    <a:pt x="54" y="222"/>
                  </a:cubicBezTo>
                  <a:cubicBezTo>
                    <a:pt x="36" y="220"/>
                    <a:pt x="27" y="204"/>
                    <a:pt x="22" y="188"/>
                  </a:cubicBezTo>
                  <a:cubicBezTo>
                    <a:pt x="21" y="185"/>
                    <a:pt x="22" y="182"/>
                    <a:pt x="20" y="180"/>
                  </a:cubicBezTo>
                  <a:cubicBezTo>
                    <a:pt x="17" y="176"/>
                    <a:pt x="15" y="175"/>
                    <a:pt x="16" y="168"/>
                  </a:cubicBezTo>
                  <a:cubicBezTo>
                    <a:pt x="16" y="160"/>
                    <a:pt x="22" y="151"/>
                    <a:pt x="28" y="145"/>
                  </a:cubicBezTo>
                  <a:cubicBezTo>
                    <a:pt x="41" y="133"/>
                    <a:pt x="53" y="130"/>
                    <a:pt x="68" y="128"/>
                  </a:cubicBezTo>
                  <a:cubicBezTo>
                    <a:pt x="54" y="137"/>
                    <a:pt x="24" y="122"/>
                    <a:pt x="14" y="111"/>
                  </a:cubicBezTo>
                  <a:cubicBezTo>
                    <a:pt x="0" y="94"/>
                    <a:pt x="4" y="74"/>
                    <a:pt x="22" y="64"/>
                  </a:cubicBezTo>
                  <a:cubicBezTo>
                    <a:pt x="14" y="36"/>
                    <a:pt x="82" y="57"/>
                    <a:pt x="92" y="63"/>
                  </a:cubicBezTo>
                  <a:cubicBezTo>
                    <a:pt x="84" y="46"/>
                    <a:pt x="77" y="36"/>
                    <a:pt x="92" y="19"/>
                  </a:cubicBezTo>
                  <a:cubicBezTo>
                    <a:pt x="101" y="11"/>
                    <a:pt x="113" y="0"/>
                    <a:pt x="127" y="4"/>
                  </a:cubicBezTo>
                  <a:cubicBezTo>
                    <a:pt x="130" y="6"/>
                    <a:pt x="132" y="9"/>
                    <a:pt x="136" y="10"/>
                  </a:cubicBezTo>
                  <a:cubicBezTo>
                    <a:pt x="139" y="12"/>
                    <a:pt x="141" y="13"/>
                    <a:pt x="145" y="14"/>
                  </a:cubicBezTo>
                  <a:cubicBezTo>
                    <a:pt x="154" y="16"/>
                    <a:pt x="160" y="18"/>
                    <a:pt x="163" y="28"/>
                  </a:cubicBezTo>
                  <a:cubicBezTo>
                    <a:pt x="168" y="44"/>
                    <a:pt x="161" y="65"/>
                    <a:pt x="150" y="77"/>
                  </a:cubicBezTo>
                  <a:cubicBezTo>
                    <a:pt x="168" y="73"/>
                    <a:pt x="187" y="70"/>
                    <a:pt x="199" y="86"/>
                  </a:cubicBezTo>
                  <a:cubicBezTo>
                    <a:pt x="208" y="98"/>
                    <a:pt x="204" y="116"/>
                    <a:pt x="194" y="125"/>
                  </a:cubicBezTo>
                  <a:cubicBezTo>
                    <a:pt x="204" y="143"/>
                    <a:pt x="149" y="156"/>
                    <a:pt x="149" y="156"/>
                  </a:cubicBezTo>
                </a:path>
              </a:pathLst>
            </a:custGeom>
            <a:solidFill>
              <a:srgbClr val="C94F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03" name="Freeform 76"/>
            <p:cNvSpPr>
              <a:spLocks/>
            </p:cNvSpPr>
            <p:nvPr userDrawn="1"/>
          </p:nvSpPr>
          <p:spPr bwMode="auto">
            <a:xfrm>
              <a:off x="4082430" y="-710551"/>
              <a:ext cx="249601" cy="301465"/>
            </a:xfrm>
            <a:custGeom>
              <a:avLst/>
              <a:gdLst>
                <a:gd name="T0" fmla="*/ 116 w 166"/>
                <a:gd name="T1" fmla="*/ 124 h 200"/>
                <a:gd name="T2" fmla="*/ 94 w 166"/>
                <a:gd name="T3" fmla="*/ 160 h 200"/>
                <a:gd name="T4" fmla="*/ 34 w 166"/>
                <a:gd name="T5" fmla="*/ 187 h 200"/>
                <a:gd name="T6" fmla="*/ 55 w 166"/>
                <a:gd name="T7" fmla="*/ 168 h 200"/>
                <a:gd name="T8" fmla="*/ 51 w 166"/>
                <a:gd name="T9" fmla="*/ 156 h 200"/>
                <a:gd name="T10" fmla="*/ 54 w 166"/>
                <a:gd name="T11" fmla="*/ 129 h 200"/>
                <a:gd name="T12" fmla="*/ 79 w 166"/>
                <a:gd name="T13" fmla="*/ 119 h 200"/>
                <a:gd name="T14" fmla="*/ 70 w 166"/>
                <a:gd name="T15" fmla="*/ 92 h 200"/>
                <a:gd name="T16" fmla="*/ 67 w 166"/>
                <a:gd name="T17" fmla="*/ 80 h 200"/>
                <a:gd name="T18" fmla="*/ 12 w 166"/>
                <a:gd name="T19" fmla="*/ 53 h 200"/>
                <a:gd name="T20" fmla="*/ 8 w 166"/>
                <a:gd name="T21" fmla="*/ 26 h 200"/>
                <a:gd name="T22" fmla="*/ 29 w 166"/>
                <a:gd name="T23" fmla="*/ 38 h 200"/>
                <a:gd name="T24" fmla="*/ 36 w 166"/>
                <a:gd name="T25" fmla="*/ 31 h 200"/>
                <a:gd name="T26" fmla="*/ 41 w 166"/>
                <a:gd name="T27" fmla="*/ 32 h 200"/>
                <a:gd name="T28" fmla="*/ 45 w 166"/>
                <a:gd name="T29" fmla="*/ 26 h 200"/>
                <a:gd name="T30" fmla="*/ 70 w 166"/>
                <a:gd name="T31" fmla="*/ 35 h 200"/>
                <a:gd name="T32" fmla="*/ 102 w 166"/>
                <a:gd name="T33" fmla="*/ 65 h 200"/>
                <a:gd name="T34" fmla="*/ 89 w 166"/>
                <a:gd name="T35" fmla="*/ 32 h 200"/>
                <a:gd name="T36" fmla="*/ 94 w 166"/>
                <a:gd name="T37" fmla="*/ 12 h 200"/>
                <a:gd name="T38" fmla="*/ 102 w 166"/>
                <a:gd name="T39" fmla="*/ 19 h 200"/>
                <a:gd name="T40" fmla="*/ 108 w 166"/>
                <a:gd name="T41" fmla="*/ 4 h 200"/>
                <a:gd name="T42" fmla="*/ 125 w 166"/>
                <a:gd name="T43" fmla="*/ 0 h 200"/>
                <a:gd name="T44" fmla="*/ 146 w 166"/>
                <a:gd name="T45" fmla="*/ 22 h 200"/>
                <a:gd name="T46" fmla="*/ 131 w 166"/>
                <a:gd name="T47" fmla="*/ 56 h 200"/>
                <a:gd name="T48" fmla="*/ 109 w 166"/>
                <a:gd name="T49" fmla="*/ 77 h 200"/>
                <a:gd name="T50" fmla="*/ 155 w 166"/>
                <a:gd name="T51" fmla="*/ 75 h 200"/>
                <a:gd name="T52" fmla="*/ 143 w 166"/>
                <a:gd name="T53" fmla="*/ 90 h 200"/>
                <a:gd name="T54" fmla="*/ 144 w 166"/>
                <a:gd name="T55" fmla="*/ 118 h 200"/>
                <a:gd name="T56" fmla="*/ 114 w 166"/>
                <a:gd name="T57" fmla="*/ 12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6" h="200">
                  <a:moveTo>
                    <a:pt x="116" y="124"/>
                  </a:moveTo>
                  <a:cubicBezTo>
                    <a:pt x="118" y="133"/>
                    <a:pt x="100" y="154"/>
                    <a:pt x="94" y="160"/>
                  </a:cubicBezTo>
                  <a:cubicBezTo>
                    <a:pt x="84" y="170"/>
                    <a:pt x="45" y="200"/>
                    <a:pt x="34" y="187"/>
                  </a:cubicBezTo>
                  <a:cubicBezTo>
                    <a:pt x="37" y="180"/>
                    <a:pt x="50" y="171"/>
                    <a:pt x="55" y="168"/>
                  </a:cubicBezTo>
                  <a:cubicBezTo>
                    <a:pt x="44" y="167"/>
                    <a:pt x="40" y="162"/>
                    <a:pt x="51" y="156"/>
                  </a:cubicBezTo>
                  <a:cubicBezTo>
                    <a:pt x="43" y="143"/>
                    <a:pt x="41" y="140"/>
                    <a:pt x="54" y="129"/>
                  </a:cubicBezTo>
                  <a:cubicBezTo>
                    <a:pt x="62" y="123"/>
                    <a:pt x="69" y="118"/>
                    <a:pt x="79" y="119"/>
                  </a:cubicBezTo>
                  <a:cubicBezTo>
                    <a:pt x="60" y="122"/>
                    <a:pt x="55" y="103"/>
                    <a:pt x="70" y="92"/>
                  </a:cubicBezTo>
                  <a:cubicBezTo>
                    <a:pt x="64" y="90"/>
                    <a:pt x="62" y="85"/>
                    <a:pt x="67" y="80"/>
                  </a:cubicBezTo>
                  <a:cubicBezTo>
                    <a:pt x="47" y="90"/>
                    <a:pt x="21" y="69"/>
                    <a:pt x="12" y="53"/>
                  </a:cubicBezTo>
                  <a:cubicBezTo>
                    <a:pt x="9" y="48"/>
                    <a:pt x="0" y="30"/>
                    <a:pt x="8" y="26"/>
                  </a:cubicBezTo>
                  <a:cubicBezTo>
                    <a:pt x="12" y="23"/>
                    <a:pt x="24" y="35"/>
                    <a:pt x="29" y="38"/>
                  </a:cubicBezTo>
                  <a:cubicBezTo>
                    <a:pt x="26" y="29"/>
                    <a:pt x="31" y="33"/>
                    <a:pt x="36" y="31"/>
                  </a:cubicBezTo>
                  <a:cubicBezTo>
                    <a:pt x="41" y="32"/>
                    <a:pt x="41" y="32"/>
                    <a:pt x="41" y="32"/>
                  </a:cubicBezTo>
                  <a:cubicBezTo>
                    <a:pt x="42" y="31"/>
                    <a:pt x="43" y="26"/>
                    <a:pt x="45" y="26"/>
                  </a:cubicBezTo>
                  <a:cubicBezTo>
                    <a:pt x="56" y="25"/>
                    <a:pt x="62" y="29"/>
                    <a:pt x="70" y="35"/>
                  </a:cubicBezTo>
                  <a:cubicBezTo>
                    <a:pt x="85" y="44"/>
                    <a:pt x="93" y="52"/>
                    <a:pt x="102" y="65"/>
                  </a:cubicBezTo>
                  <a:cubicBezTo>
                    <a:pt x="95" y="55"/>
                    <a:pt x="90" y="46"/>
                    <a:pt x="89" y="32"/>
                  </a:cubicBezTo>
                  <a:cubicBezTo>
                    <a:pt x="89" y="26"/>
                    <a:pt x="87" y="17"/>
                    <a:pt x="94" y="12"/>
                  </a:cubicBezTo>
                  <a:cubicBezTo>
                    <a:pt x="99" y="8"/>
                    <a:pt x="104" y="9"/>
                    <a:pt x="102" y="19"/>
                  </a:cubicBezTo>
                  <a:cubicBezTo>
                    <a:pt x="105" y="14"/>
                    <a:pt x="104" y="7"/>
                    <a:pt x="108" y="4"/>
                  </a:cubicBezTo>
                  <a:cubicBezTo>
                    <a:pt x="110" y="3"/>
                    <a:pt x="121" y="1"/>
                    <a:pt x="125" y="0"/>
                  </a:cubicBezTo>
                  <a:cubicBezTo>
                    <a:pt x="135" y="1"/>
                    <a:pt x="146" y="10"/>
                    <a:pt x="146" y="22"/>
                  </a:cubicBezTo>
                  <a:cubicBezTo>
                    <a:pt x="147" y="34"/>
                    <a:pt x="140" y="48"/>
                    <a:pt x="131" y="56"/>
                  </a:cubicBezTo>
                  <a:cubicBezTo>
                    <a:pt x="125" y="62"/>
                    <a:pt x="112" y="68"/>
                    <a:pt x="109" y="77"/>
                  </a:cubicBezTo>
                  <a:cubicBezTo>
                    <a:pt x="120" y="73"/>
                    <a:pt x="144" y="66"/>
                    <a:pt x="155" y="75"/>
                  </a:cubicBezTo>
                  <a:cubicBezTo>
                    <a:pt x="152" y="79"/>
                    <a:pt x="146" y="85"/>
                    <a:pt x="143" y="90"/>
                  </a:cubicBezTo>
                  <a:cubicBezTo>
                    <a:pt x="166" y="79"/>
                    <a:pt x="153" y="109"/>
                    <a:pt x="144" y="118"/>
                  </a:cubicBezTo>
                  <a:cubicBezTo>
                    <a:pt x="138" y="123"/>
                    <a:pt x="120" y="133"/>
                    <a:pt x="114" y="125"/>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04" name="Freeform 77"/>
            <p:cNvSpPr>
              <a:spLocks/>
            </p:cNvSpPr>
            <p:nvPr userDrawn="1"/>
          </p:nvSpPr>
          <p:spPr bwMode="auto">
            <a:xfrm>
              <a:off x="4166711" y="-613304"/>
              <a:ext cx="94006" cy="95626"/>
            </a:xfrm>
            <a:custGeom>
              <a:avLst/>
              <a:gdLst>
                <a:gd name="T0" fmla="*/ 26 w 62"/>
                <a:gd name="T1" fmla="*/ 55 h 64"/>
                <a:gd name="T2" fmla="*/ 44 w 62"/>
                <a:gd name="T3" fmla="*/ 61 h 64"/>
                <a:gd name="T4" fmla="*/ 56 w 62"/>
                <a:gd name="T5" fmla="*/ 52 h 64"/>
                <a:gd name="T6" fmla="*/ 60 w 62"/>
                <a:gd name="T7" fmla="*/ 37 h 64"/>
                <a:gd name="T8" fmla="*/ 50 w 62"/>
                <a:gd name="T9" fmla="*/ 12 h 64"/>
                <a:gd name="T10" fmla="*/ 17 w 62"/>
                <a:gd name="T11" fmla="*/ 9 h 64"/>
                <a:gd name="T12" fmla="*/ 34 w 62"/>
                <a:gd name="T13" fmla="*/ 59 h 64"/>
              </a:gdLst>
              <a:ahLst/>
              <a:cxnLst>
                <a:cxn ang="0">
                  <a:pos x="T0" y="T1"/>
                </a:cxn>
                <a:cxn ang="0">
                  <a:pos x="T2" y="T3"/>
                </a:cxn>
                <a:cxn ang="0">
                  <a:pos x="T4" y="T5"/>
                </a:cxn>
                <a:cxn ang="0">
                  <a:pos x="T6" y="T7"/>
                </a:cxn>
                <a:cxn ang="0">
                  <a:pos x="T8" y="T9"/>
                </a:cxn>
                <a:cxn ang="0">
                  <a:pos x="T10" y="T11"/>
                </a:cxn>
                <a:cxn ang="0">
                  <a:pos x="T12" y="T13"/>
                </a:cxn>
              </a:cxnLst>
              <a:rect l="0" t="0" r="r" b="b"/>
              <a:pathLst>
                <a:path w="62" h="64">
                  <a:moveTo>
                    <a:pt x="26" y="55"/>
                  </a:moveTo>
                  <a:cubicBezTo>
                    <a:pt x="32" y="59"/>
                    <a:pt x="37" y="64"/>
                    <a:pt x="44" y="61"/>
                  </a:cubicBezTo>
                  <a:cubicBezTo>
                    <a:pt x="47" y="60"/>
                    <a:pt x="53" y="54"/>
                    <a:pt x="56" y="52"/>
                  </a:cubicBezTo>
                  <a:cubicBezTo>
                    <a:pt x="60" y="47"/>
                    <a:pt x="58" y="44"/>
                    <a:pt x="60" y="37"/>
                  </a:cubicBezTo>
                  <a:cubicBezTo>
                    <a:pt x="61" y="25"/>
                    <a:pt x="62" y="20"/>
                    <a:pt x="50" y="12"/>
                  </a:cubicBezTo>
                  <a:cubicBezTo>
                    <a:pt x="39" y="6"/>
                    <a:pt x="27" y="0"/>
                    <a:pt x="17" y="9"/>
                  </a:cubicBezTo>
                  <a:cubicBezTo>
                    <a:pt x="0" y="24"/>
                    <a:pt x="12" y="58"/>
                    <a:pt x="34" y="59"/>
                  </a:cubicBezTo>
                </a:path>
              </a:pathLst>
            </a:custGeom>
            <a:solidFill>
              <a:srgbClr val="C3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05" name="Freeform 78"/>
            <p:cNvSpPr>
              <a:spLocks/>
            </p:cNvSpPr>
            <p:nvPr userDrawn="1"/>
          </p:nvSpPr>
          <p:spPr bwMode="auto">
            <a:xfrm>
              <a:off x="4192643" y="-610062"/>
              <a:ext cx="47003" cy="81039"/>
            </a:xfrm>
            <a:custGeom>
              <a:avLst/>
              <a:gdLst>
                <a:gd name="T0" fmla="*/ 0 w 31"/>
                <a:gd name="T1" fmla="*/ 51 h 54"/>
                <a:gd name="T2" fmla="*/ 18 w 31"/>
                <a:gd name="T3" fmla="*/ 50 h 54"/>
                <a:gd name="T4" fmla="*/ 15 w 31"/>
                <a:gd name="T5" fmla="*/ 32 h 54"/>
                <a:gd name="T6" fmla="*/ 5 w 31"/>
                <a:gd name="T7" fmla="*/ 18 h 54"/>
                <a:gd name="T8" fmla="*/ 2 w 31"/>
                <a:gd name="T9" fmla="*/ 43 h 54"/>
              </a:gdLst>
              <a:ahLst/>
              <a:cxnLst>
                <a:cxn ang="0">
                  <a:pos x="T0" y="T1"/>
                </a:cxn>
                <a:cxn ang="0">
                  <a:pos x="T2" y="T3"/>
                </a:cxn>
                <a:cxn ang="0">
                  <a:pos x="T4" y="T5"/>
                </a:cxn>
                <a:cxn ang="0">
                  <a:pos x="T6" y="T7"/>
                </a:cxn>
                <a:cxn ang="0">
                  <a:pos x="T8" y="T9"/>
                </a:cxn>
              </a:cxnLst>
              <a:rect l="0" t="0" r="r" b="b"/>
              <a:pathLst>
                <a:path w="31" h="54">
                  <a:moveTo>
                    <a:pt x="0" y="51"/>
                  </a:moveTo>
                  <a:cubicBezTo>
                    <a:pt x="4" y="54"/>
                    <a:pt x="14" y="53"/>
                    <a:pt x="18" y="50"/>
                  </a:cubicBezTo>
                  <a:cubicBezTo>
                    <a:pt x="25" y="45"/>
                    <a:pt x="27" y="27"/>
                    <a:pt x="15" y="32"/>
                  </a:cubicBezTo>
                  <a:cubicBezTo>
                    <a:pt x="31" y="39"/>
                    <a:pt x="24" y="0"/>
                    <a:pt x="5" y="18"/>
                  </a:cubicBezTo>
                  <a:cubicBezTo>
                    <a:pt x="0" y="22"/>
                    <a:pt x="1" y="35"/>
                    <a:pt x="2" y="43"/>
                  </a:cubicBezTo>
                </a:path>
              </a:pathLst>
            </a:custGeom>
            <a:solidFill>
              <a:srgbClr val="EDCC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06" name="Freeform 79"/>
            <p:cNvSpPr>
              <a:spLocks/>
            </p:cNvSpPr>
            <p:nvPr userDrawn="1"/>
          </p:nvSpPr>
          <p:spPr bwMode="auto">
            <a:xfrm>
              <a:off x="4103501" y="-378291"/>
              <a:ext cx="233394" cy="212323"/>
            </a:xfrm>
            <a:custGeom>
              <a:avLst/>
              <a:gdLst>
                <a:gd name="T0" fmla="*/ 132 w 155"/>
                <a:gd name="T1" fmla="*/ 51 h 141"/>
                <a:gd name="T2" fmla="*/ 135 w 155"/>
                <a:gd name="T3" fmla="*/ 118 h 141"/>
                <a:gd name="T4" fmla="*/ 84 w 155"/>
                <a:gd name="T5" fmla="*/ 125 h 141"/>
                <a:gd name="T6" fmla="*/ 75 w 155"/>
                <a:gd name="T7" fmla="*/ 115 h 141"/>
                <a:gd name="T8" fmla="*/ 62 w 155"/>
                <a:gd name="T9" fmla="*/ 116 h 141"/>
                <a:gd name="T10" fmla="*/ 35 w 155"/>
                <a:gd name="T11" fmla="*/ 110 h 141"/>
                <a:gd name="T12" fmla="*/ 27 w 155"/>
                <a:gd name="T13" fmla="*/ 99 h 141"/>
                <a:gd name="T14" fmla="*/ 28 w 155"/>
                <a:gd name="T15" fmla="*/ 86 h 141"/>
                <a:gd name="T16" fmla="*/ 8 w 155"/>
                <a:gd name="T17" fmla="*/ 67 h 141"/>
                <a:gd name="T18" fmla="*/ 33 w 155"/>
                <a:gd name="T19" fmla="*/ 8 h 141"/>
                <a:gd name="T20" fmla="*/ 83 w 155"/>
                <a:gd name="T21" fmla="*/ 0 h 141"/>
                <a:gd name="T22" fmla="*/ 124 w 155"/>
                <a:gd name="T23" fmla="*/ 30 h 141"/>
                <a:gd name="T24" fmla="*/ 127 w 155"/>
                <a:gd name="T25" fmla="*/ 4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141">
                  <a:moveTo>
                    <a:pt x="132" y="51"/>
                  </a:moveTo>
                  <a:cubicBezTo>
                    <a:pt x="146" y="70"/>
                    <a:pt x="155" y="99"/>
                    <a:pt x="135" y="118"/>
                  </a:cubicBezTo>
                  <a:cubicBezTo>
                    <a:pt x="119" y="131"/>
                    <a:pt x="100" y="141"/>
                    <a:pt x="84" y="125"/>
                  </a:cubicBezTo>
                  <a:cubicBezTo>
                    <a:pt x="81" y="124"/>
                    <a:pt x="77" y="116"/>
                    <a:pt x="75" y="115"/>
                  </a:cubicBezTo>
                  <a:cubicBezTo>
                    <a:pt x="68" y="112"/>
                    <a:pt x="70" y="115"/>
                    <a:pt x="62" y="116"/>
                  </a:cubicBezTo>
                  <a:cubicBezTo>
                    <a:pt x="54" y="118"/>
                    <a:pt x="44" y="117"/>
                    <a:pt x="35" y="110"/>
                  </a:cubicBezTo>
                  <a:cubicBezTo>
                    <a:pt x="33" y="108"/>
                    <a:pt x="28" y="103"/>
                    <a:pt x="27" y="99"/>
                  </a:cubicBezTo>
                  <a:cubicBezTo>
                    <a:pt x="26" y="94"/>
                    <a:pt x="29" y="92"/>
                    <a:pt x="28" y="86"/>
                  </a:cubicBezTo>
                  <a:cubicBezTo>
                    <a:pt x="26" y="77"/>
                    <a:pt x="14" y="78"/>
                    <a:pt x="8" y="67"/>
                  </a:cubicBezTo>
                  <a:cubicBezTo>
                    <a:pt x="0" y="46"/>
                    <a:pt x="13" y="18"/>
                    <a:pt x="33" y="8"/>
                  </a:cubicBezTo>
                  <a:cubicBezTo>
                    <a:pt x="47" y="2"/>
                    <a:pt x="68" y="2"/>
                    <a:pt x="83" y="0"/>
                  </a:cubicBezTo>
                  <a:cubicBezTo>
                    <a:pt x="98" y="0"/>
                    <a:pt x="116" y="17"/>
                    <a:pt x="124" y="30"/>
                  </a:cubicBezTo>
                  <a:cubicBezTo>
                    <a:pt x="127" y="34"/>
                    <a:pt x="129" y="37"/>
                    <a:pt x="127" y="44"/>
                  </a:cubicBezTo>
                </a:path>
              </a:pathLst>
            </a:custGeom>
            <a:solidFill>
              <a:srgbClr val="C94F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07" name="Freeform 80"/>
            <p:cNvSpPr>
              <a:spLocks/>
            </p:cNvSpPr>
            <p:nvPr userDrawn="1"/>
          </p:nvSpPr>
          <p:spPr bwMode="auto">
            <a:xfrm>
              <a:off x="4165091" y="-379912"/>
              <a:ext cx="136146" cy="145870"/>
            </a:xfrm>
            <a:custGeom>
              <a:avLst/>
              <a:gdLst>
                <a:gd name="T0" fmla="*/ 83 w 90"/>
                <a:gd name="T1" fmla="*/ 43 h 97"/>
                <a:gd name="T2" fmla="*/ 87 w 90"/>
                <a:gd name="T3" fmla="*/ 69 h 97"/>
                <a:gd name="T4" fmla="*/ 70 w 90"/>
                <a:gd name="T5" fmla="*/ 80 h 97"/>
                <a:gd name="T6" fmla="*/ 65 w 90"/>
                <a:gd name="T7" fmla="*/ 50 h 97"/>
                <a:gd name="T8" fmla="*/ 11 w 90"/>
                <a:gd name="T9" fmla="*/ 66 h 97"/>
                <a:gd name="T10" fmla="*/ 12 w 90"/>
                <a:gd name="T11" fmla="*/ 43 h 97"/>
                <a:gd name="T12" fmla="*/ 16 w 90"/>
                <a:gd name="T13" fmla="*/ 25 h 97"/>
                <a:gd name="T14" fmla="*/ 20 w 90"/>
                <a:gd name="T15" fmla="*/ 17 h 97"/>
                <a:gd name="T16" fmla="*/ 14 w 90"/>
                <a:gd name="T17" fmla="*/ 8 h 97"/>
                <a:gd name="T18" fmla="*/ 38 w 90"/>
                <a:gd name="T19" fmla="*/ 1 h 97"/>
                <a:gd name="T20" fmla="*/ 67 w 90"/>
                <a:gd name="T21" fmla="*/ 2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7">
                  <a:moveTo>
                    <a:pt x="83" y="43"/>
                  </a:moveTo>
                  <a:cubicBezTo>
                    <a:pt x="90" y="50"/>
                    <a:pt x="90" y="61"/>
                    <a:pt x="87" y="69"/>
                  </a:cubicBezTo>
                  <a:cubicBezTo>
                    <a:pt x="86" y="79"/>
                    <a:pt x="76" y="97"/>
                    <a:pt x="70" y="80"/>
                  </a:cubicBezTo>
                  <a:cubicBezTo>
                    <a:pt x="65" y="71"/>
                    <a:pt x="70" y="59"/>
                    <a:pt x="65" y="50"/>
                  </a:cubicBezTo>
                  <a:cubicBezTo>
                    <a:pt x="50" y="52"/>
                    <a:pt x="27" y="75"/>
                    <a:pt x="11" y="66"/>
                  </a:cubicBezTo>
                  <a:cubicBezTo>
                    <a:pt x="0" y="59"/>
                    <a:pt x="8" y="49"/>
                    <a:pt x="12" y="43"/>
                  </a:cubicBezTo>
                  <a:cubicBezTo>
                    <a:pt x="18" y="34"/>
                    <a:pt x="14" y="34"/>
                    <a:pt x="16" y="25"/>
                  </a:cubicBezTo>
                  <a:cubicBezTo>
                    <a:pt x="15" y="21"/>
                    <a:pt x="21" y="21"/>
                    <a:pt x="20" y="17"/>
                  </a:cubicBezTo>
                  <a:cubicBezTo>
                    <a:pt x="20" y="14"/>
                    <a:pt x="14" y="14"/>
                    <a:pt x="14" y="8"/>
                  </a:cubicBezTo>
                  <a:cubicBezTo>
                    <a:pt x="15" y="1"/>
                    <a:pt x="31" y="0"/>
                    <a:pt x="38" y="1"/>
                  </a:cubicBezTo>
                  <a:cubicBezTo>
                    <a:pt x="46" y="3"/>
                    <a:pt x="60" y="14"/>
                    <a:pt x="67" y="21"/>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08" name="Freeform 81"/>
            <p:cNvSpPr>
              <a:spLocks/>
            </p:cNvSpPr>
            <p:nvPr userDrawn="1"/>
          </p:nvSpPr>
          <p:spPr bwMode="auto">
            <a:xfrm>
              <a:off x="4372550" y="-426914"/>
              <a:ext cx="204218" cy="241496"/>
            </a:xfrm>
            <a:custGeom>
              <a:avLst/>
              <a:gdLst>
                <a:gd name="T0" fmla="*/ 32 w 136"/>
                <a:gd name="T1" fmla="*/ 46 h 160"/>
                <a:gd name="T2" fmla="*/ 40 w 136"/>
                <a:gd name="T3" fmla="*/ 19 h 160"/>
                <a:gd name="T4" fmla="*/ 88 w 136"/>
                <a:gd name="T5" fmla="*/ 34 h 160"/>
                <a:gd name="T6" fmla="*/ 127 w 136"/>
                <a:gd name="T7" fmla="*/ 52 h 160"/>
                <a:gd name="T8" fmla="*/ 122 w 136"/>
                <a:gd name="T9" fmla="*/ 75 h 160"/>
                <a:gd name="T10" fmla="*/ 136 w 136"/>
                <a:gd name="T11" fmla="*/ 94 h 160"/>
                <a:gd name="T12" fmla="*/ 114 w 136"/>
                <a:gd name="T13" fmla="*/ 139 h 160"/>
                <a:gd name="T14" fmla="*/ 95 w 136"/>
                <a:gd name="T15" fmla="*/ 136 h 160"/>
                <a:gd name="T16" fmla="*/ 79 w 136"/>
                <a:gd name="T17" fmla="*/ 145 h 160"/>
                <a:gd name="T18" fmla="*/ 34 w 136"/>
                <a:gd name="T19" fmla="*/ 144 h 160"/>
                <a:gd name="T20" fmla="*/ 21 w 136"/>
                <a:gd name="T21" fmla="*/ 129 h 160"/>
                <a:gd name="T22" fmla="*/ 21 w 136"/>
                <a:gd name="T23" fmla="*/ 103 h 160"/>
                <a:gd name="T24" fmla="*/ 22 w 136"/>
                <a:gd name="T25" fmla="*/ 96 h 160"/>
                <a:gd name="T26" fmla="*/ 9 w 136"/>
                <a:gd name="T27" fmla="*/ 89 h 160"/>
                <a:gd name="T28" fmla="*/ 0 w 136"/>
                <a:gd name="T29" fmla="*/ 71 h 160"/>
                <a:gd name="T30" fmla="*/ 28 w 136"/>
                <a:gd name="T31" fmla="*/ 4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160">
                  <a:moveTo>
                    <a:pt x="32" y="46"/>
                  </a:moveTo>
                  <a:cubicBezTo>
                    <a:pt x="31" y="38"/>
                    <a:pt x="35" y="24"/>
                    <a:pt x="40" y="19"/>
                  </a:cubicBezTo>
                  <a:cubicBezTo>
                    <a:pt x="55" y="0"/>
                    <a:pt x="80" y="17"/>
                    <a:pt x="88" y="34"/>
                  </a:cubicBezTo>
                  <a:cubicBezTo>
                    <a:pt x="105" y="28"/>
                    <a:pt x="122" y="35"/>
                    <a:pt x="127" y="52"/>
                  </a:cubicBezTo>
                  <a:cubicBezTo>
                    <a:pt x="129" y="61"/>
                    <a:pt x="122" y="69"/>
                    <a:pt x="122" y="75"/>
                  </a:cubicBezTo>
                  <a:cubicBezTo>
                    <a:pt x="124" y="84"/>
                    <a:pt x="135" y="82"/>
                    <a:pt x="136" y="94"/>
                  </a:cubicBezTo>
                  <a:cubicBezTo>
                    <a:pt x="136" y="108"/>
                    <a:pt x="126" y="130"/>
                    <a:pt x="114" y="139"/>
                  </a:cubicBezTo>
                  <a:cubicBezTo>
                    <a:pt x="104" y="146"/>
                    <a:pt x="105" y="141"/>
                    <a:pt x="95" y="136"/>
                  </a:cubicBezTo>
                  <a:cubicBezTo>
                    <a:pt x="84" y="129"/>
                    <a:pt x="89" y="136"/>
                    <a:pt x="79" y="145"/>
                  </a:cubicBezTo>
                  <a:cubicBezTo>
                    <a:pt x="64" y="160"/>
                    <a:pt x="48" y="155"/>
                    <a:pt x="34" y="144"/>
                  </a:cubicBezTo>
                  <a:cubicBezTo>
                    <a:pt x="30" y="139"/>
                    <a:pt x="23" y="135"/>
                    <a:pt x="21" y="129"/>
                  </a:cubicBezTo>
                  <a:cubicBezTo>
                    <a:pt x="16" y="119"/>
                    <a:pt x="21" y="112"/>
                    <a:pt x="21" y="103"/>
                  </a:cubicBezTo>
                  <a:cubicBezTo>
                    <a:pt x="22" y="99"/>
                    <a:pt x="25" y="100"/>
                    <a:pt x="22" y="96"/>
                  </a:cubicBezTo>
                  <a:cubicBezTo>
                    <a:pt x="23" y="94"/>
                    <a:pt x="12" y="91"/>
                    <a:pt x="9" y="89"/>
                  </a:cubicBezTo>
                  <a:cubicBezTo>
                    <a:pt x="4" y="85"/>
                    <a:pt x="0" y="77"/>
                    <a:pt x="0" y="71"/>
                  </a:cubicBezTo>
                  <a:cubicBezTo>
                    <a:pt x="1" y="61"/>
                    <a:pt x="19" y="40"/>
                    <a:pt x="28" y="46"/>
                  </a:cubicBezTo>
                </a:path>
              </a:pathLst>
            </a:custGeom>
            <a:solidFill>
              <a:srgbClr val="C94F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09" name="Freeform 82"/>
            <p:cNvSpPr>
              <a:spLocks/>
            </p:cNvSpPr>
            <p:nvPr userDrawn="1"/>
          </p:nvSpPr>
          <p:spPr bwMode="auto">
            <a:xfrm>
              <a:off x="4388758" y="-415569"/>
              <a:ext cx="178286" cy="181527"/>
            </a:xfrm>
            <a:custGeom>
              <a:avLst/>
              <a:gdLst>
                <a:gd name="T0" fmla="*/ 58 w 118"/>
                <a:gd name="T1" fmla="*/ 79 h 121"/>
                <a:gd name="T2" fmla="*/ 75 w 118"/>
                <a:gd name="T3" fmla="*/ 87 h 121"/>
                <a:gd name="T4" fmla="*/ 93 w 118"/>
                <a:gd name="T5" fmla="*/ 118 h 121"/>
                <a:gd name="T6" fmla="*/ 100 w 118"/>
                <a:gd name="T7" fmla="*/ 99 h 121"/>
                <a:gd name="T8" fmla="*/ 108 w 118"/>
                <a:gd name="T9" fmla="*/ 116 h 121"/>
                <a:gd name="T10" fmla="*/ 116 w 118"/>
                <a:gd name="T11" fmla="*/ 101 h 121"/>
                <a:gd name="T12" fmla="*/ 102 w 118"/>
                <a:gd name="T13" fmla="*/ 61 h 121"/>
                <a:gd name="T14" fmla="*/ 97 w 118"/>
                <a:gd name="T15" fmla="*/ 34 h 121"/>
                <a:gd name="T16" fmla="*/ 63 w 118"/>
                <a:gd name="T17" fmla="*/ 27 h 121"/>
                <a:gd name="T18" fmla="*/ 37 w 118"/>
                <a:gd name="T19" fmla="*/ 6 h 121"/>
                <a:gd name="T20" fmla="*/ 23 w 118"/>
                <a:gd name="T21" fmla="*/ 39 h 121"/>
                <a:gd name="T22" fmla="*/ 4 w 118"/>
                <a:gd name="T23" fmla="*/ 55 h 121"/>
                <a:gd name="T24" fmla="*/ 10 w 118"/>
                <a:gd name="T25" fmla="*/ 78 h 121"/>
                <a:gd name="T26" fmla="*/ 21 w 118"/>
                <a:gd name="T27" fmla="*/ 74 h 121"/>
                <a:gd name="T28" fmla="*/ 29 w 118"/>
                <a:gd name="T29" fmla="*/ 99 h 121"/>
                <a:gd name="T30" fmla="*/ 48 w 118"/>
                <a:gd name="T31" fmla="*/ 8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8" h="121">
                  <a:moveTo>
                    <a:pt x="58" y="79"/>
                  </a:moveTo>
                  <a:cubicBezTo>
                    <a:pt x="62" y="84"/>
                    <a:pt x="72" y="110"/>
                    <a:pt x="75" y="87"/>
                  </a:cubicBezTo>
                  <a:cubicBezTo>
                    <a:pt x="83" y="96"/>
                    <a:pt x="85" y="110"/>
                    <a:pt x="93" y="118"/>
                  </a:cubicBezTo>
                  <a:cubicBezTo>
                    <a:pt x="101" y="115"/>
                    <a:pt x="102" y="105"/>
                    <a:pt x="100" y="99"/>
                  </a:cubicBezTo>
                  <a:cubicBezTo>
                    <a:pt x="103" y="103"/>
                    <a:pt x="104" y="113"/>
                    <a:pt x="108" y="116"/>
                  </a:cubicBezTo>
                  <a:cubicBezTo>
                    <a:pt x="118" y="121"/>
                    <a:pt x="117" y="109"/>
                    <a:pt x="116" y="101"/>
                  </a:cubicBezTo>
                  <a:cubicBezTo>
                    <a:pt x="116" y="87"/>
                    <a:pt x="111" y="74"/>
                    <a:pt x="102" y="61"/>
                  </a:cubicBezTo>
                  <a:cubicBezTo>
                    <a:pt x="114" y="53"/>
                    <a:pt x="107" y="39"/>
                    <a:pt x="97" y="34"/>
                  </a:cubicBezTo>
                  <a:cubicBezTo>
                    <a:pt x="85" y="26"/>
                    <a:pt x="70" y="34"/>
                    <a:pt x="63" y="27"/>
                  </a:cubicBezTo>
                  <a:cubicBezTo>
                    <a:pt x="54" y="19"/>
                    <a:pt x="54" y="0"/>
                    <a:pt x="37" y="6"/>
                  </a:cubicBezTo>
                  <a:cubicBezTo>
                    <a:pt x="25" y="10"/>
                    <a:pt x="13" y="25"/>
                    <a:pt x="23" y="39"/>
                  </a:cubicBezTo>
                  <a:cubicBezTo>
                    <a:pt x="17" y="45"/>
                    <a:pt x="8" y="46"/>
                    <a:pt x="4" y="55"/>
                  </a:cubicBezTo>
                  <a:cubicBezTo>
                    <a:pt x="0" y="64"/>
                    <a:pt x="3" y="72"/>
                    <a:pt x="10" y="78"/>
                  </a:cubicBezTo>
                  <a:cubicBezTo>
                    <a:pt x="14" y="75"/>
                    <a:pt x="17" y="73"/>
                    <a:pt x="21" y="74"/>
                  </a:cubicBezTo>
                  <a:cubicBezTo>
                    <a:pt x="22" y="84"/>
                    <a:pt x="12" y="104"/>
                    <a:pt x="29" y="99"/>
                  </a:cubicBezTo>
                  <a:cubicBezTo>
                    <a:pt x="36" y="97"/>
                    <a:pt x="43" y="89"/>
                    <a:pt x="48" y="85"/>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10" name="Freeform 83"/>
            <p:cNvSpPr>
              <a:spLocks/>
            </p:cNvSpPr>
            <p:nvPr userDrawn="1"/>
          </p:nvSpPr>
          <p:spPr bwMode="auto">
            <a:xfrm>
              <a:off x="4432520" y="-342634"/>
              <a:ext cx="90764" cy="79419"/>
            </a:xfrm>
            <a:custGeom>
              <a:avLst/>
              <a:gdLst>
                <a:gd name="T0" fmla="*/ 52 w 60"/>
                <a:gd name="T1" fmla="*/ 38 h 52"/>
                <a:gd name="T2" fmla="*/ 49 w 60"/>
                <a:gd name="T3" fmla="*/ 9 h 52"/>
                <a:gd name="T4" fmla="*/ 18 w 60"/>
                <a:gd name="T5" fmla="*/ 8 h 52"/>
                <a:gd name="T6" fmla="*/ 19 w 60"/>
                <a:gd name="T7" fmla="*/ 27 h 52"/>
                <a:gd name="T8" fmla="*/ 22 w 60"/>
                <a:gd name="T9" fmla="*/ 37 h 52"/>
                <a:gd name="T10" fmla="*/ 33 w 60"/>
                <a:gd name="T11" fmla="*/ 27 h 52"/>
                <a:gd name="T12" fmla="*/ 33 w 60"/>
                <a:gd name="T13" fmla="*/ 27 h 52"/>
                <a:gd name="T14" fmla="*/ 60 w 60"/>
                <a:gd name="T15" fmla="*/ 3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2">
                  <a:moveTo>
                    <a:pt x="52" y="38"/>
                  </a:moveTo>
                  <a:cubicBezTo>
                    <a:pt x="60" y="32"/>
                    <a:pt x="56" y="14"/>
                    <a:pt x="49" y="9"/>
                  </a:cubicBezTo>
                  <a:cubicBezTo>
                    <a:pt x="39" y="0"/>
                    <a:pt x="28" y="1"/>
                    <a:pt x="18" y="8"/>
                  </a:cubicBezTo>
                  <a:cubicBezTo>
                    <a:pt x="7" y="16"/>
                    <a:pt x="0" y="30"/>
                    <a:pt x="19" y="27"/>
                  </a:cubicBezTo>
                  <a:cubicBezTo>
                    <a:pt x="17" y="30"/>
                    <a:pt x="17" y="36"/>
                    <a:pt x="22" y="37"/>
                  </a:cubicBezTo>
                  <a:cubicBezTo>
                    <a:pt x="26" y="36"/>
                    <a:pt x="31" y="30"/>
                    <a:pt x="33" y="27"/>
                  </a:cubicBezTo>
                  <a:cubicBezTo>
                    <a:pt x="33" y="27"/>
                    <a:pt x="33" y="27"/>
                    <a:pt x="33" y="27"/>
                  </a:cubicBezTo>
                  <a:cubicBezTo>
                    <a:pt x="38" y="33"/>
                    <a:pt x="58" y="52"/>
                    <a:pt x="60" y="32"/>
                  </a:cubicBezTo>
                </a:path>
              </a:pathLst>
            </a:custGeom>
            <a:solidFill>
              <a:srgbClr val="C3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11" name="Freeform 84"/>
            <p:cNvSpPr>
              <a:spLocks/>
            </p:cNvSpPr>
            <p:nvPr userDrawn="1"/>
          </p:nvSpPr>
          <p:spPr bwMode="auto">
            <a:xfrm>
              <a:off x="4620530" y="-494988"/>
              <a:ext cx="363055" cy="338744"/>
            </a:xfrm>
            <a:custGeom>
              <a:avLst/>
              <a:gdLst>
                <a:gd name="T0" fmla="*/ 131 w 241"/>
                <a:gd name="T1" fmla="*/ 176 h 224"/>
                <a:gd name="T2" fmla="*/ 107 w 241"/>
                <a:gd name="T3" fmla="*/ 209 h 224"/>
                <a:gd name="T4" fmla="*/ 57 w 241"/>
                <a:gd name="T5" fmla="*/ 210 h 224"/>
                <a:gd name="T6" fmla="*/ 25 w 241"/>
                <a:gd name="T7" fmla="*/ 168 h 224"/>
                <a:gd name="T8" fmla="*/ 59 w 241"/>
                <a:gd name="T9" fmla="*/ 125 h 224"/>
                <a:gd name="T10" fmla="*/ 8 w 241"/>
                <a:gd name="T11" fmla="*/ 118 h 224"/>
                <a:gd name="T12" fmla="*/ 20 w 241"/>
                <a:gd name="T13" fmla="*/ 66 h 224"/>
                <a:gd name="T14" fmla="*/ 50 w 241"/>
                <a:gd name="T15" fmla="*/ 46 h 224"/>
                <a:gd name="T16" fmla="*/ 75 w 241"/>
                <a:gd name="T17" fmla="*/ 51 h 224"/>
                <a:gd name="T18" fmla="*/ 90 w 241"/>
                <a:gd name="T19" fmla="*/ 70 h 224"/>
                <a:gd name="T20" fmla="*/ 89 w 241"/>
                <a:gd name="T21" fmla="*/ 25 h 224"/>
                <a:gd name="T22" fmla="*/ 130 w 241"/>
                <a:gd name="T23" fmla="*/ 3 h 224"/>
                <a:gd name="T24" fmla="*/ 150 w 241"/>
                <a:gd name="T25" fmla="*/ 14 h 224"/>
                <a:gd name="T26" fmla="*/ 168 w 241"/>
                <a:gd name="T27" fmla="*/ 25 h 224"/>
                <a:gd name="T28" fmla="*/ 164 w 241"/>
                <a:gd name="T29" fmla="*/ 68 h 224"/>
                <a:gd name="T30" fmla="*/ 236 w 241"/>
                <a:gd name="T31" fmla="*/ 70 h 224"/>
                <a:gd name="T32" fmla="*/ 224 w 241"/>
                <a:gd name="T33" fmla="*/ 108 h 224"/>
                <a:gd name="T34" fmla="*/ 191 w 241"/>
                <a:gd name="T35" fmla="*/ 120 h 224"/>
                <a:gd name="T36" fmla="*/ 211 w 241"/>
                <a:gd name="T37" fmla="*/ 157 h 224"/>
                <a:gd name="T38" fmla="*/ 185 w 241"/>
                <a:gd name="T39" fmla="*/ 199 h 224"/>
                <a:gd name="T40" fmla="*/ 167 w 241"/>
                <a:gd name="T41" fmla="*/ 200 h 224"/>
                <a:gd name="T42" fmla="*/ 147 w 241"/>
                <a:gd name="T43" fmla="*/ 201 h 224"/>
                <a:gd name="T44" fmla="*/ 133 w 241"/>
                <a:gd name="T45" fmla="*/ 16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1" h="224">
                  <a:moveTo>
                    <a:pt x="131" y="176"/>
                  </a:moveTo>
                  <a:cubicBezTo>
                    <a:pt x="127" y="187"/>
                    <a:pt x="117" y="200"/>
                    <a:pt x="107" y="209"/>
                  </a:cubicBezTo>
                  <a:cubicBezTo>
                    <a:pt x="90" y="224"/>
                    <a:pt x="75" y="220"/>
                    <a:pt x="57" y="210"/>
                  </a:cubicBezTo>
                  <a:cubicBezTo>
                    <a:pt x="44" y="203"/>
                    <a:pt x="28" y="183"/>
                    <a:pt x="25" y="168"/>
                  </a:cubicBezTo>
                  <a:cubicBezTo>
                    <a:pt x="23" y="151"/>
                    <a:pt x="44" y="134"/>
                    <a:pt x="59" y="125"/>
                  </a:cubicBezTo>
                  <a:cubicBezTo>
                    <a:pt x="43" y="139"/>
                    <a:pt x="17" y="137"/>
                    <a:pt x="8" y="118"/>
                  </a:cubicBezTo>
                  <a:cubicBezTo>
                    <a:pt x="0" y="101"/>
                    <a:pt x="8" y="78"/>
                    <a:pt x="20" y="66"/>
                  </a:cubicBezTo>
                  <a:cubicBezTo>
                    <a:pt x="29" y="55"/>
                    <a:pt x="39" y="52"/>
                    <a:pt x="50" y="46"/>
                  </a:cubicBezTo>
                  <a:cubicBezTo>
                    <a:pt x="59" y="42"/>
                    <a:pt x="65" y="41"/>
                    <a:pt x="75" y="51"/>
                  </a:cubicBezTo>
                  <a:cubicBezTo>
                    <a:pt x="80" y="56"/>
                    <a:pt x="86" y="64"/>
                    <a:pt x="90" y="70"/>
                  </a:cubicBezTo>
                  <a:cubicBezTo>
                    <a:pt x="86" y="53"/>
                    <a:pt x="77" y="41"/>
                    <a:pt x="89" y="25"/>
                  </a:cubicBezTo>
                  <a:cubicBezTo>
                    <a:pt x="97" y="13"/>
                    <a:pt x="117" y="0"/>
                    <a:pt x="130" y="3"/>
                  </a:cubicBezTo>
                  <a:cubicBezTo>
                    <a:pt x="138" y="3"/>
                    <a:pt x="144" y="9"/>
                    <a:pt x="150" y="14"/>
                  </a:cubicBezTo>
                  <a:cubicBezTo>
                    <a:pt x="155" y="18"/>
                    <a:pt x="163" y="21"/>
                    <a:pt x="168" y="25"/>
                  </a:cubicBezTo>
                  <a:cubicBezTo>
                    <a:pt x="179" y="37"/>
                    <a:pt x="169" y="54"/>
                    <a:pt x="164" y="68"/>
                  </a:cubicBezTo>
                  <a:cubicBezTo>
                    <a:pt x="176" y="36"/>
                    <a:pt x="227" y="37"/>
                    <a:pt x="236" y="70"/>
                  </a:cubicBezTo>
                  <a:cubicBezTo>
                    <a:pt x="241" y="86"/>
                    <a:pt x="235" y="97"/>
                    <a:pt x="224" y="108"/>
                  </a:cubicBezTo>
                  <a:cubicBezTo>
                    <a:pt x="214" y="120"/>
                    <a:pt x="206" y="124"/>
                    <a:pt x="191" y="120"/>
                  </a:cubicBezTo>
                  <a:cubicBezTo>
                    <a:pt x="198" y="133"/>
                    <a:pt x="213" y="139"/>
                    <a:pt x="211" y="157"/>
                  </a:cubicBezTo>
                  <a:cubicBezTo>
                    <a:pt x="210" y="173"/>
                    <a:pt x="199" y="192"/>
                    <a:pt x="185" y="199"/>
                  </a:cubicBezTo>
                  <a:cubicBezTo>
                    <a:pt x="176" y="204"/>
                    <a:pt x="175" y="200"/>
                    <a:pt x="167" y="200"/>
                  </a:cubicBezTo>
                  <a:cubicBezTo>
                    <a:pt x="157" y="201"/>
                    <a:pt x="156" y="208"/>
                    <a:pt x="147" y="201"/>
                  </a:cubicBezTo>
                  <a:cubicBezTo>
                    <a:pt x="140" y="197"/>
                    <a:pt x="131" y="176"/>
                    <a:pt x="133" y="168"/>
                  </a:cubicBezTo>
                </a:path>
              </a:pathLst>
            </a:custGeom>
            <a:solidFill>
              <a:srgbClr val="C94F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13" name="Freeform 86"/>
            <p:cNvSpPr>
              <a:spLocks/>
            </p:cNvSpPr>
            <p:nvPr userDrawn="1"/>
          </p:nvSpPr>
          <p:spPr bwMode="auto">
            <a:xfrm>
              <a:off x="4743709" y="-389637"/>
              <a:ext cx="152353" cy="124800"/>
            </a:xfrm>
            <a:custGeom>
              <a:avLst/>
              <a:gdLst>
                <a:gd name="T0" fmla="*/ 40 w 101"/>
                <a:gd name="T1" fmla="*/ 65 h 83"/>
                <a:gd name="T2" fmla="*/ 65 w 101"/>
                <a:gd name="T3" fmla="*/ 16 h 83"/>
                <a:gd name="T4" fmla="*/ 50 w 101"/>
                <a:gd name="T5" fmla="*/ 10 h 83"/>
                <a:gd name="T6" fmla="*/ 47 w 101"/>
                <a:gd name="T7" fmla="*/ 3 h 83"/>
                <a:gd name="T8" fmla="*/ 36 w 101"/>
                <a:gd name="T9" fmla="*/ 8 h 83"/>
                <a:gd name="T10" fmla="*/ 14 w 101"/>
                <a:gd name="T11" fmla="*/ 36 h 83"/>
                <a:gd name="T12" fmla="*/ 59 w 101"/>
                <a:gd name="T13" fmla="*/ 57 h 83"/>
              </a:gdLst>
              <a:ahLst/>
              <a:cxnLst>
                <a:cxn ang="0">
                  <a:pos x="T0" y="T1"/>
                </a:cxn>
                <a:cxn ang="0">
                  <a:pos x="T2" y="T3"/>
                </a:cxn>
                <a:cxn ang="0">
                  <a:pos x="T4" y="T5"/>
                </a:cxn>
                <a:cxn ang="0">
                  <a:pos x="T6" y="T7"/>
                </a:cxn>
                <a:cxn ang="0">
                  <a:pos x="T8" y="T9"/>
                </a:cxn>
                <a:cxn ang="0">
                  <a:pos x="T10" y="T11"/>
                </a:cxn>
                <a:cxn ang="0">
                  <a:pos x="T12" y="T13"/>
                </a:cxn>
              </a:cxnLst>
              <a:rect l="0" t="0" r="r" b="b"/>
              <a:pathLst>
                <a:path w="101" h="83">
                  <a:moveTo>
                    <a:pt x="40" y="65"/>
                  </a:moveTo>
                  <a:cubicBezTo>
                    <a:pt x="53" y="83"/>
                    <a:pt x="101" y="31"/>
                    <a:pt x="65" y="16"/>
                  </a:cubicBezTo>
                  <a:cubicBezTo>
                    <a:pt x="58" y="12"/>
                    <a:pt x="55" y="14"/>
                    <a:pt x="50" y="10"/>
                  </a:cubicBezTo>
                  <a:cubicBezTo>
                    <a:pt x="48" y="9"/>
                    <a:pt x="51" y="5"/>
                    <a:pt x="47" y="3"/>
                  </a:cubicBezTo>
                  <a:cubicBezTo>
                    <a:pt x="43" y="0"/>
                    <a:pt x="38" y="6"/>
                    <a:pt x="36" y="8"/>
                  </a:cubicBezTo>
                  <a:cubicBezTo>
                    <a:pt x="27" y="14"/>
                    <a:pt x="18" y="27"/>
                    <a:pt x="14" y="36"/>
                  </a:cubicBezTo>
                  <a:cubicBezTo>
                    <a:pt x="0" y="62"/>
                    <a:pt x="42" y="72"/>
                    <a:pt x="59" y="57"/>
                  </a:cubicBezTo>
                </a:path>
              </a:pathLst>
            </a:custGeom>
            <a:solidFill>
              <a:srgbClr val="C3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14" name="Freeform 87"/>
            <p:cNvSpPr>
              <a:spLocks/>
            </p:cNvSpPr>
            <p:nvPr userDrawn="1"/>
          </p:nvSpPr>
          <p:spPr bwMode="auto">
            <a:xfrm>
              <a:off x="4768022" y="-365325"/>
              <a:ext cx="77798" cy="74555"/>
            </a:xfrm>
            <a:custGeom>
              <a:avLst/>
              <a:gdLst>
                <a:gd name="T0" fmla="*/ 16 w 51"/>
                <a:gd name="T1" fmla="*/ 43 h 49"/>
                <a:gd name="T2" fmla="*/ 34 w 51"/>
                <a:gd name="T3" fmla="*/ 43 h 49"/>
                <a:gd name="T4" fmla="*/ 45 w 51"/>
                <a:gd name="T5" fmla="*/ 37 h 49"/>
                <a:gd name="T6" fmla="*/ 39 w 51"/>
                <a:gd name="T7" fmla="*/ 20 h 49"/>
                <a:gd name="T8" fmla="*/ 30 w 51"/>
                <a:gd name="T9" fmla="*/ 2 h 49"/>
                <a:gd name="T10" fmla="*/ 7 w 51"/>
                <a:gd name="T11" fmla="*/ 14 h 49"/>
                <a:gd name="T12" fmla="*/ 14 w 51"/>
                <a:gd name="T13" fmla="*/ 49 h 49"/>
                <a:gd name="T14" fmla="*/ 17 w 51"/>
                <a:gd name="T15" fmla="*/ 47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49">
                  <a:moveTo>
                    <a:pt x="16" y="43"/>
                  </a:moveTo>
                  <a:cubicBezTo>
                    <a:pt x="20" y="49"/>
                    <a:pt x="29" y="44"/>
                    <a:pt x="34" y="43"/>
                  </a:cubicBezTo>
                  <a:cubicBezTo>
                    <a:pt x="37" y="41"/>
                    <a:pt x="43" y="40"/>
                    <a:pt x="45" y="37"/>
                  </a:cubicBezTo>
                  <a:cubicBezTo>
                    <a:pt x="49" y="32"/>
                    <a:pt x="51" y="16"/>
                    <a:pt x="39" y="20"/>
                  </a:cubicBezTo>
                  <a:cubicBezTo>
                    <a:pt x="51" y="14"/>
                    <a:pt x="37" y="3"/>
                    <a:pt x="30" y="2"/>
                  </a:cubicBezTo>
                  <a:cubicBezTo>
                    <a:pt x="21" y="0"/>
                    <a:pt x="11" y="5"/>
                    <a:pt x="7" y="14"/>
                  </a:cubicBezTo>
                  <a:cubicBezTo>
                    <a:pt x="0" y="27"/>
                    <a:pt x="5" y="39"/>
                    <a:pt x="14" y="49"/>
                  </a:cubicBezTo>
                  <a:cubicBezTo>
                    <a:pt x="15" y="48"/>
                    <a:pt x="15" y="48"/>
                    <a:pt x="17" y="47"/>
                  </a:cubicBezTo>
                </a:path>
              </a:pathLst>
            </a:custGeom>
            <a:solidFill>
              <a:srgbClr val="EDCC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15" name="Freeform 88"/>
            <p:cNvSpPr>
              <a:spLocks/>
            </p:cNvSpPr>
            <p:nvPr userDrawn="1"/>
          </p:nvSpPr>
          <p:spPr bwMode="auto">
            <a:xfrm>
              <a:off x="4772884" y="629834"/>
              <a:ext cx="106972" cy="105351"/>
            </a:xfrm>
            <a:custGeom>
              <a:avLst/>
              <a:gdLst>
                <a:gd name="T0" fmla="*/ 0 w 71"/>
                <a:gd name="T1" fmla="*/ 0 h 69"/>
                <a:gd name="T2" fmla="*/ 17 w 71"/>
                <a:gd name="T3" fmla="*/ 23 h 69"/>
                <a:gd name="T4" fmla="*/ 33 w 71"/>
                <a:gd name="T5" fmla="*/ 43 h 69"/>
                <a:gd name="T6" fmla="*/ 29 w 71"/>
                <a:gd name="T7" fmla="*/ 69 h 69"/>
                <a:gd name="T8" fmla="*/ 43 w 71"/>
                <a:gd name="T9" fmla="*/ 25 h 69"/>
                <a:gd name="T10" fmla="*/ 71 w 71"/>
                <a:gd name="T11" fmla="*/ 11 h 69"/>
                <a:gd name="T12" fmla="*/ 36 w 71"/>
                <a:gd name="T13" fmla="*/ 13 h 69"/>
                <a:gd name="T14" fmla="*/ 18 w 71"/>
                <a:gd name="T15" fmla="*/ 2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69">
                  <a:moveTo>
                    <a:pt x="0" y="0"/>
                  </a:moveTo>
                  <a:cubicBezTo>
                    <a:pt x="6" y="8"/>
                    <a:pt x="11" y="15"/>
                    <a:pt x="17" y="23"/>
                  </a:cubicBezTo>
                  <a:cubicBezTo>
                    <a:pt x="22" y="31"/>
                    <a:pt x="30" y="36"/>
                    <a:pt x="33" y="43"/>
                  </a:cubicBezTo>
                  <a:cubicBezTo>
                    <a:pt x="37" y="52"/>
                    <a:pt x="39" y="63"/>
                    <a:pt x="29" y="69"/>
                  </a:cubicBezTo>
                  <a:cubicBezTo>
                    <a:pt x="39" y="61"/>
                    <a:pt x="52" y="37"/>
                    <a:pt x="43" y="25"/>
                  </a:cubicBezTo>
                  <a:cubicBezTo>
                    <a:pt x="54" y="23"/>
                    <a:pt x="64" y="22"/>
                    <a:pt x="71" y="11"/>
                  </a:cubicBezTo>
                  <a:cubicBezTo>
                    <a:pt x="57" y="10"/>
                    <a:pt x="50" y="18"/>
                    <a:pt x="36" y="13"/>
                  </a:cubicBezTo>
                  <a:cubicBezTo>
                    <a:pt x="30" y="10"/>
                    <a:pt x="25" y="3"/>
                    <a:pt x="18" y="2"/>
                  </a:cubicBezTo>
                </a:path>
              </a:pathLst>
            </a:custGeom>
            <a:solidFill>
              <a:srgbClr val="9B78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16" name="Freeform 89"/>
            <p:cNvSpPr>
              <a:spLocks/>
            </p:cNvSpPr>
            <p:nvPr userDrawn="1"/>
          </p:nvSpPr>
          <p:spPr bwMode="auto">
            <a:xfrm>
              <a:off x="4737226" y="637938"/>
              <a:ext cx="304707" cy="212323"/>
            </a:xfrm>
            <a:custGeom>
              <a:avLst/>
              <a:gdLst>
                <a:gd name="T0" fmla="*/ 47 w 202"/>
                <a:gd name="T1" fmla="*/ 28 h 141"/>
                <a:gd name="T2" fmla="*/ 24 w 202"/>
                <a:gd name="T3" fmla="*/ 36 h 141"/>
                <a:gd name="T4" fmla="*/ 6 w 202"/>
                <a:gd name="T5" fmla="*/ 110 h 141"/>
                <a:gd name="T6" fmla="*/ 38 w 202"/>
                <a:gd name="T7" fmla="*/ 128 h 141"/>
                <a:gd name="T8" fmla="*/ 51 w 202"/>
                <a:gd name="T9" fmla="*/ 132 h 141"/>
                <a:gd name="T10" fmla="*/ 74 w 202"/>
                <a:gd name="T11" fmla="*/ 140 h 141"/>
                <a:gd name="T12" fmla="*/ 116 w 202"/>
                <a:gd name="T13" fmla="*/ 83 h 141"/>
                <a:gd name="T14" fmla="*/ 157 w 202"/>
                <a:gd name="T15" fmla="*/ 58 h 141"/>
                <a:gd name="T16" fmla="*/ 174 w 202"/>
                <a:gd name="T17" fmla="*/ 43 h 141"/>
                <a:gd name="T18" fmla="*/ 202 w 202"/>
                <a:gd name="T19" fmla="*/ 39 h 141"/>
                <a:gd name="T20" fmla="*/ 147 w 202"/>
                <a:gd name="T21" fmla="*/ 0 h 141"/>
                <a:gd name="T22" fmla="*/ 118 w 202"/>
                <a:gd name="T23" fmla="*/ 2 h 141"/>
                <a:gd name="T24" fmla="*/ 91 w 202"/>
                <a:gd name="T25" fmla="*/ 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 h="141">
                  <a:moveTo>
                    <a:pt x="47" y="28"/>
                  </a:moveTo>
                  <a:cubicBezTo>
                    <a:pt x="40" y="27"/>
                    <a:pt x="31" y="31"/>
                    <a:pt x="24" y="36"/>
                  </a:cubicBezTo>
                  <a:cubicBezTo>
                    <a:pt x="8" y="52"/>
                    <a:pt x="0" y="89"/>
                    <a:pt x="6" y="110"/>
                  </a:cubicBezTo>
                  <a:cubicBezTo>
                    <a:pt x="12" y="123"/>
                    <a:pt x="25" y="130"/>
                    <a:pt x="38" y="128"/>
                  </a:cubicBezTo>
                  <a:cubicBezTo>
                    <a:pt x="47" y="128"/>
                    <a:pt x="43" y="125"/>
                    <a:pt x="51" y="132"/>
                  </a:cubicBezTo>
                  <a:cubicBezTo>
                    <a:pt x="60" y="138"/>
                    <a:pt x="62" y="141"/>
                    <a:pt x="74" y="140"/>
                  </a:cubicBezTo>
                  <a:cubicBezTo>
                    <a:pt x="99" y="137"/>
                    <a:pt x="123" y="109"/>
                    <a:pt x="116" y="83"/>
                  </a:cubicBezTo>
                  <a:cubicBezTo>
                    <a:pt x="138" y="78"/>
                    <a:pt x="148" y="80"/>
                    <a:pt x="157" y="58"/>
                  </a:cubicBezTo>
                  <a:cubicBezTo>
                    <a:pt x="161" y="46"/>
                    <a:pt x="161" y="44"/>
                    <a:pt x="174" y="43"/>
                  </a:cubicBezTo>
                  <a:cubicBezTo>
                    <a:pt x="183" y="43"/>
                    <a:pt x="192" y="43"/>
                    <a:pt x="202" y="39"/>
                  </a:cubicBezTo>
                  <a:cubicBezTo>
                    <a:pt x="190" y="15"/>
                    <a:pt x="172" y="1"/>
                    <a:pt x="147" y="0"/>
                  </a:cubicBezTo>
                  <a:cubicBezTo>
                    <a:pt x="137" y="1"/>
                    <a:pt x="128" y="1"/>
                    <a:pt x="118" y="2"/>
                  </a:cubicBezTo>
                  <a:cubicBezTo>
                    <a:pt x="111" y="3"/>
                    <a:pt x="99" y="9"/>
                    <a:pt x="91" y="5"/>
                  </a:cubicBezTo>
                </a:path>
              </a:pathLst>
            </a:custGeom>
            <a:solidFill>
              <a:srgbClr val="C94F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17" name="Freeform 90"/>
            <p:cNvSpPr>
              <a:spLocks/>
            </p:cNvSpPr>
            <p:nvPr userDrawn="1"/>
          </p:nvSpPr>
          <p:spPr bwMode="auto">
            <a:xfrm>
              <a:off x="4795575" y="641180"/>
              <a:ext cx="142629" cy="124800"/>
            </a:xfrm>
            <a:custGeom>
              <a:avLst/>
              <a:gdLst>
                <a:gd name="T0" fmla="*/ 5 w 95"/>
                <a:gd name="T1" fmla="*/ 26 h 83"/>
                <a:gd name="T2" fmla="*/ 6 w 95"/>
                <a:gd name="T3" fmla="*/ 36 h 83"/>
                <a:gd name="T4" fmla="*/ 5 w 95"/>
                <a:gd name="T5" fmla="*/ 68 h 83"/>
                <a:gd name="T6" fmla="*/ 27 w 95"/>
                <a:gd name="T7" fmla="*/ 83 h 83"/>
                <a:gd name="T8" fmla="*/ 28 w 95"/>
                <a:gd name="T9" fmla="*/ 50 h 83"/>
                <a:gd name="T10" fmla="*/ 48 w 95"/>
                <a:gd name="T11" fmla="*/ 37 h 83"/>
                <a:gd name="T12" fmla="*/ 53 w 95"/>
                <a:gd name="T13" fmla="*/ 27 h 83"/>
                <a:gd name="T14" fmla="*/ 67 w 95"/>
                <a:gd name="T15" fmla="*/ 17 h 83"/>
                <a:gd name="T16" fmla="*/ 95 w 95"/>
                <a:gd name="T17" fmla="*/ 30 h 83"/>
                <a:gd name="T18" fmla="*/ 46 w 95"/>
                <a:gd name="T19" fmla="*/ 3 h 83"/>
                <a:gd name="T20" fmla="*/ 18 w 95"/>
                <a:gd name="T21" fmla="*/ 7 h 83"/>
                <a:gd name="T22" fmla="*/ 3 w 95"/>
                <a:gd name="T23" fmla="*/ 2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83">
                  <a:moveTo>
                    <a:pt x="5" y="26"/>
                  </a:moveTo>
                  <a:cubicBezTo>
                    <a:pt x="5" y="22"/>
                    <a:pt x="6" y="36"/>
                    <a:pt x="6" y="36"/>
                  </a:cubicBezTo>
                  <a:cubicBezTo>
                    <a:pt x="5" y="49"/>
                    <a:pt x="0" y="57"/>
                    <a:pt x="5" y="68"/>
                  </a:cubicBezTo>
                  <a:cubicBezTo>
                    <a:pt x="11" y="76"/>
                    <a:pt x="18" y="77"/>
                    <a:pt x="27" y="83"/>
                  </a:cubicBezTo>
                  <a:cubicBezTo>
                    <a:pt x="24" y="77"/>
                    <a:pt x="20" y="57"/>
                    <a:pt x="28" y="50"/>
                  </a:cubicBezTo>
                  <a:cubicBezTo>
                    <a:pt x="35" y="42"/>
                    <a:pt x="41" y="50"/>
                    <a:pt x="48" y="37"/>
                  </a:cubicBezTo>
                  <a:cubicBezTo>
                    <a:pt x="50" y="34"/>
                    <a:pt x="47" y="33"/>
                    <a:pt x="53" y="27"/>
                  </a:cubicBezTo>
                  <a:cubicBezTo>
                    <a:pt x="56" y="25"/>
                    <a:pt x="63" y="18"/>
                    <a:pt x="67" y="17"/>
                  </a:cubicBezTo>
                  <a:cubicBezTo>
                    <a:pt x="77" y="14"/>
                    <a:pt x="86" y="26"/>
                    <a:pt x="95" y="30"/>
                  </a:cubicBezTo>
                  <a:cubicBezTo>
                    <a:pt x="92" y="5"/>
                    <a:pt x="64" y="4"/>
                    <a:pt x="46" y="3"/>
                  </a:cubicBezTo>
                  <a:cubicBezTo>
                    <a:pt x="34" y="1"/>
                    <a:pt x="30" y="0"/>
                    <a:pt x="18" y="7"/>
                  </a:cubicBezTo>
                  <a:cubicBezTo>
                    <a:pt x="12" y="11"/>
                    <a:pt x="7" y="15"/>
                    <a:pt x="3" y="21"/>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22" name="Freeform 95"/>
            <p:cNvSpPr>
              <a:spLocks/>
            </p:cNvSpPr>
            <p:nvPr userDrawn="1"/>
          </p:nvSpPr>
          <p:spPr bwMode="auto">
            <a:xfrm>
              <a:off x="4560561" y="-558198"/>
              <a:ext cx="204218" cy="162078"/>
            </a:xfrm>
            <a:custGeom>
              <a:avLst/>
              <a:gdLst>
                <a:gd name="T0" fmla="*/ 79 w 135"/>
                <a:gd name="T1" fmla="*/ 94 h 107"/>
                <a:gd name="T2" fmla="*/ 59 w 135"/>
                <a:gd name="T3" fmla="*/ 69 h 107"/>
                <a:gd name="T4" fmla="*/ 19 w 135"/>
                <a:gd name="T5" fmla="*/ 83 h 107"/>
                <a:gd name="T6" fmla="*/ 22 w 135"/>
                <a:gd name="T7" fmla="*/ 49 h 107"/>
                <a:gd name="T8" fmla="*/ 56 w 135"/>
                <a:gd name="T9" fmla="*/ 29 h 107"/>
                <a:gd name="T10" fmla="*/ 87 w 135"/>
                <a:gd name="T11" fmla="*/ 7 h 107"/>
                <a:gd name="T12" fmla="*/ 134 w 135"/>
                <a:gd name="T13" fmla="*/ 57 h 107"/>
                <a:gd name="T14" fmla="*/ 115 w 135"/>
                <a:gd name="T15" fmla="*/ 100 h 107"/>
                <a:gd name="T16" fmla="*/ 83 w 135"/>
                <a:gd name="T17" fmla="*/ 9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07">
                  <a:moveTo>
                    <a:pt x="79" y="94"/>
                  </a:moveTo>
                  <a:cubicBezTo>
                    <a:pt x="74" y="83"/>
                    <a:pt x="58" y="84"/>
                    <a:pt x="59" y="69"/>
                  </a:cubicBezTo>
                  <a:cubicBezTo>
                    <a:pt x="48" y="77"/>
                    <a:pt x="34" y="89"/>
                    <a:pt x="19" y="83"/>
                  </a:cubicBezTo>
                  <a:cubicBezTo>
                    <a:pt x="0" y="76"/>
                    <a:pt x="12" y="59"/>
                    <a:pt x="22" y="49"/>
                  </a:cubicBezTo>
                  <a:cubicBezTo>
                    <a:pt x="33" y="38"/>
                    <a:pt x="44" y="36"/>
                    <a:pt x="56" y="29"/>
                  </a:cubicBezTo>
                  <a:cubicBezTo>
                    <a:pt x="68" y="23"/>
                    <a:pt x="71" y="10"/>
                    <a:pt x="87" y="7"/>
                  </a:cubicBezTo>
                  <a:cubicBezTo>
                    <a:pt x="114" y="0"/>
                    <a:pt x="135" y="35"/>
                    <a:pt x="134" y="57"/>
                  </a:cubicBezTo>
                  <a:cubicBezTo>
                    <a:pt x="134" y="73"/>
                    <a:pt x="131" y="90"/>
                    <a:pt x="115" y="100"/>
                  </a:cubicBezTo>
                  <a:cubicBezTo>
                    <a:pt x="106" y="104"/>
                    <a:pt x="91" y="107"/>
                    <a:pt x="83" y="99"/>
                  </a:cubicBezTo>
                </a:path>
              </a:pathLst>
            </a:custGeom>
            <a:solidFill>
              <a:srgbClr val="C94F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23" name="Freeform 96"/>
            <p:cNvSpPr>
              <a:spLocks/>
            </p:cNvSpPr>
            <p:nvPr userDrawn="1"/>
          </p:nvSpPr>
          <p:spPr bwMode="auto">
            <a:xfrm>
              <a:off x="4618910" y="-572784"/>
              <a:ext cx="145870" cy="157216"/>
            </a:xfrm>
            <a:custGeom>
              <a:avLst/>
              <a:gdLst>
                <a:gd name="T0" fmla="*/ 19 w 96"/>
                <a:gd name="T1" fmla="*/ 31 h 104"/>
                <a:gd name="T2" fmla="*/ 0 w 96"/>
                <a:gd name="T3" fmla="*/ 45 h 104"/>
                <a:gd name="T4" fmla="*/ 49 w 96"/>
                <a:gd name="T5" fmla="*/ 29 h 104"/>
                <a:gd name="T6" fmla="*/ 49 w 96"/>
                <a:gd name="T7" fmla="*/ 29 h 104"/>
                <a:gd name="T8" fmla="*/ 49 w 96"/>
                <a:gd name="T9" fmla="*/ 41 h 104"/>
                <a:gd name="T10" fmla="*/ 60 w 96"/>
                <a:gd name="T11" fmla="*/ 52 h 104"/>
                <a:gd name="T12" fmla="*/ 69 w 96"/>
                <a:gd name="T13" fmla="*/ 39 h 104"/>
                <a:gd name="T14" fmla="*/ 74 w 96"/>
                <a:gd name="T15" fmla="*/ 55 h 104"/>
                <a:gd name="T16" fmla="*/ 76 w 96"/>
                <a:gd name="T17" fmla="*/ 70 h 104"/>
                <a:gd name="T18" fmla="*/ 63 w 96"/>
                <a:gd name="T19" fmla="*/ 92 h 104"/>
                <a:gd name="T20" fmla="*/ 85 w 96"/>
                <a:gd name="T21" fmla="*/ 93 h 104"/>
                <a:gd name="T22" fmla="*/ 95 w 96"/>
                <a:gd name="T23" fmla="*/ 67 h 104"/>
                <a:gd name="T24" fmla="*/ 30 w 96"/>
                <a:gd name="T25" fmla="*/ 2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04">
                  <a:moveTo>
                    <a:pt x="19" y="31"/>
                  </a:moveTo>
                  <a:cubicBezTo>
                    <a:pt x="12" y="36"/>
                    <a:pt x="7" y="40"/>
                    <a:pt x="0" y="45"/>
                  </a:cubicBezTo>
                  <a:cubicBezTo>
                    <a:pt x="8" y="65"/>
                    <a:pt x="39" y="27"/>
                    <a:pt x="49" y="29"/>
                  </a:cubicBezTo>
                  <a:cubicBezTo>
                    <a:pt x="49" y="29"/>
                    <a:pt x="49" y="29"/>
                    <a:pt x="49" y="29"/>
                  </a:cubicBezTo>
                  <a:cubicBezTo>
                    <a:pt x="49" y="32"/>
                    <a:pt x="49" y="37"/>
                    <a:pt x="49" y="41"/>
                  </a:cubicBezTo>
                  <a:cubicBezTo>
                    <a:pt x="52" y="47"/>
                    <a:pt x="54" y="48"/>
                    <a:pt x="60" y="52"/>
                  </a:cubicBezTo>
                  <a:cubicBezTo>
                    <a:pt x="64" y="49"/>
                    <a:pt x="66" y="44"/>
                    <a:pt x="69" y="39"/>
                  </a:cubicBezTo>
                  <a:cubicBezTo>
                    <a:pt x="72" y="43"/>
                    <a:pt x="72" y="50"/>
                    <a:pt x="74" y="55"/>
                  </a:cubicBezTo>
                  <a:cubicBezTo>
                    <a:pt x="76" y="61"/>
                    <a:pt x="80" y="60"/>
                    <a:pt x="76" y="70"/>
                  </a:cubicBezTo>
                  <a:cubicBezTo>
                    <a:pt x="74" y="78"/>
                    <a:pt x="61" y="83"/>
                    <a:pt x="63" y="92"/>
                  </a:cubicBezTo>
                  <a:cubicBezTo>
                    <a:pt x="66" y="104"/>
                    <a:pt x="79" y="99"/>
                    <a:pt x="85" y="93"/>
                  </a:cubicBezTo>
                  <a:cubicBezTo>
                    <a:pt x="92" y="85"/>
                    <a:pt x="96" y="76"/>
                    <a:pt x="95" y="67"/>
                  </a:cubicBezTo>
                  <a:cubicBezTo>
                    <a:pt x="92" y="37"/>
                    <a:pt x="59" y="0"/>
                    <a:pt x="30" y="23"/>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24" name="Freeform 97"/>
            <p:cNvSpPr>
              <a:spLocks/>
            </p:cNvSpPr>
            <p:nvPr userDrawn="1"/>
          </p:nvSpPr>
          <p:spPr bwMode="auto">
            <a:xfrm>
              <a:off x="4688602" y="-705688"/>
              <a:ext cx="186390" cy="196115"/>
            </a:xfrm>
            <a:custGeom>
              <a:avLst/>
              <a:gdLst>
                <a:gd name="T0" fmla="*/ 48 w 124"/>
                <a:gd name="T1" fmla="*/ 130 h 130"/>
                <a:gd name="T2" fmla="*/ 53 w 124"/>
                <a:gd name="T3" fmla="*/ 122 h 130"/>
                <a:gd name="T4" fmla="*/ 53 w 124"/>
                <a:gd name="T5" fmla="*/ 108 h 130"/>
                <a:gd name="T6" fmla="*/ 57 w 124"/>
                <a:gd name="T7" fmla="*/ 88 h 130"/>
                <a:gd name="T8" fmla="*/ 86 w 124"/>
                <a:gd name="T9" fmla="*/ 50 h 130"/>
                <a:gd name="T10" fmla="*/ 124 w 124"/>
                <a:gd name="T11" fmla="*/ 21 h 130"/>
                <a:gd name="T12" fmla="*/ 60 w 124"/>
                <a:gd name="T13" fmla="*/ 63 h 130"/>
                <a:gd name="T14" fmla="*/ 48 w 124"/>
                <a:gd name="T15" fmla="*/ 78 h 130"/>
                <a:gd name="T16" fmla="*/ 42 w 124"/>
                <a:gd name="T17" fmla="*/ 87 h 130"/>
                <a:gd name="T18" fmla="*/ 32 w 124"/>
                <a:gd name="T19" fmla="*/ 91 h 130"/>
                <a:gd name="T20" fmla="*/ 0 w 124"/>
                <a:gd name="T21" fmla="*/ 107 h 130"/>
                <a:gd name="T22" fmla="*/ 38 w 124"/>
                <a:gd name="T23" fmla="*/ 12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30">
                  <a:moveTo>
                    <a:pt x="48" y="130"/>
                  </a:moveTo>
                  <a:cubicBezTo>
                    <a:pt x="51" y="128"/>
                    <a:pt x="51" y="126"/>
                    <a:pt x="53" y="122"/>
                  </a:cubicBezTo>
                  <a:cubicBezTo>
                    <a:pt x="54" y="118"/>
                    <a:pt x="53" y="112"/>
                    <a:pt x="53" y="108"/>
                  </a:cubicBezTo>
                  <a:cubicBezTo>
                    <a:pt x="52" y="98"/>
                    <a:pt x="51" y="99"/>
                    <a:pt x="57" y="88"/>
                  </a:cubicBezTo>
                  <a:cubicBezTo>
                    <a:pt x="67" y="75"/>
                    <a:pt x="76" y="62"/>
                    <a:pt x="86" y="50"/>
                  </a:cubicBezTo>
                  <a:cubicBezTo>
                    <a:pt x="97" y="39"/>
                    <a:pt x="112" y="31"/>
                    <a:pt x="124" y="21"/>
                  </a:cubicBezTo>
                  <a:cubicBezTo>
                    <a:pt x="115" y="0"/>
                    <a:pt x="66" y="57"/>
                    <a:pt x="60" y="63"/>
                  </a:cubicBezTo>
                  <a:cubicBezTo>
                    <a:pt x="56" y="68"/>
                    <a:pt x="50" y="72"/>
                    <a:pt x="48" y="78"/>
                  </a:cubicBezTo>
                  <a:cubicBezTo>
                    <a:pt x="46" y="81"/>
                    <a:pt x="44" y="85"/>
                    <a:pt x="42" y="87"/>
                  </a:cubicBezTo>
                  <a:cubicBezTo>
                    <a:pt x="36" y="93"/>
                    <a:pt x="41" y="91"/>
                    <a:pt x="32" y="91"/>
                  </a:cubicBezTo>
                  <a:cubicBezTo>
                    <a:pt x="17" y="94"/>
                    <a:pt x="8" y="92"/>
                    <a:pt x="0" y="107"/>
                  </a:cubicBezTo>
                  <a:cubicBezTo>
                    <a:pt x="20" y="109"/>
                    <a:pt x="27" y="112"/>
                    <a:pt x="38" y="129"/>
                  </a:cubicBezTo>
                </a:path>
              </a:pathLst>
            </a:custGeom>
            <a:solidFill>
              <a:srgbClr val="9B78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25" name="Freeform 98"/>
            <p:cNvSpPr>
              <a:spLocks/>
            </p:cNvSpPr>
            <p:nvPr userDrawn="1"/>
          </p:nvSpPr>
          <p:spPr bwMode="auto">
            <a:xfrm>
              <a:off x="4503833" y="39871"/>
              <a:ext cx="165319" cy="173424"/>
            </a:xfrm>
            <a:custGeom>
              <a:avLst/>
              <a:gdLst>
                <a:gd name="T0" fmla="*/ 26 w 110"/>
                <a:gd name="T1" fmla="*/ 99 h 115"/>
                <a:gd name="T2" fmla="*/ 36 w 110"/>
                <a:gd name="T3" fmla="*/ 111 h 115"/>
                <a:gd name="T4" fmla="*/ 79 w 110"/>
                <a:gd name="T5" fmla="*/ 98 h 115"/>
                <a:gd name="T6" fmla="*/ 106 w 110"/>
                <a:gd name="T7" fmla="*/ 85 h 115"/>
                <a:gd name="T8" fmla="*/ 102 w 110"/>
                <a:gd name="T9" fmla="*/ 70 h 115"/>
                <a:gd name="T10" fmla="*/ 109 w 110"/>
                <a:gd name="T11" fmla="*/ 53 h 115"/>
                <a:gd name="T12" fmla="*/ 88 w 110"/>
                <a:gd name="T13" fmla="*/ 24 h 115"/>
                <a:gd name="T14" fmla="*/ 68 w 110"/>
                <a:gd name="T15" fmla="*/ 20 h 115"/>
                <a:gd name="T16" fmla="*/ 56 w 110"/>
                <a:gd name="T17" fmla="*/ 7 h 115"/>
                <a:gd name="T18" fmla="*/ 5 w 110"/>
                <a:gd name="T19" fmla="*/ 56 h 115"/>
                <a:gd name="T20" fmla="*/ 13 w 110"/>
                <a:gd name="T21" fmla="*/ 96 h 115"/>
                <a:gd name="T22" fmla="*/ 34 w 110"/>
                <a:gd name="T23" fmla="*/ 10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0" h="115">
                  <a:moveTo>
                    <a:pt x="26" y="99"/>
                  </a:moveTo>
                  <a:cubicBezTo>
                    <a:pt x="28" y="103"/>
                    <a:pt x="31" y="109"/>
                    <a:pt x="36" y="111"/>
                  </a:cubicBezTo>
                  <a:cubicBezTo>
                    <a:pt x="45" y="115"/>
                    <a:pt x="81" y="115"/>
                    <a:pt x="79" y="98"/>
                  </a:cubicBezTo>
                  <a:cubicBezTo>
                    <a:pt x="85" y="109"/>
                    <a:pt x="104" y="93"/>
                    <a:pt x="106" y="85"/>
                  </a:cubicBezTo>
                  <a:cubicBezTo>
                    <a:pt x="108" y="80"/>
                    <a:pt x="101" y="75"/>
                    <a:pt x="102" y="70"/>
                  </a:cubicBezTo>
                  <a:cubicBezTo>
                    <a:pt x="103" y="64"/>
                    <a:pt x="110" y="62"/>
                    <a:pt x="109" y="53"/>
                  </a:cubicBezTo>
                  <a:cubicBezTo>
                    <a:pt x="109" y="41"/>
                    <a:pt x="100" y="27"/>
                    <a:pt x="88" y="24"/>
                  </a:cubicBezTo>
                  <a:cubicBezTo>
                    <a:pt x="80" y="21"/>
                    <a:pt x="74" y="24"/>
                    <a:pt x="68" y="20"/>
                  </a:cubicBezTo>
                  <a:cubicBezTo>
                    <a:pt x="61" y="17"/>
                    <a:pt x="61" y="9"/>
                    <a:pt x="56" y="7"/>
                  </a:cubicBezTo>
                  <a:cubicBezTo>
                    <a:pt x="41" y="0"/>
                    <a:pt x="8" y="43"/>
                    <a:pt x="5" y="56"/>
                  </a:cubicBezTo>
                  <a:cubicBezTo>
                    <a:pt x="0" y="71"/>
                    <a:pt x="3" y="85"/>
                    <a:pt x="13" y="96"/>
                  </a:cubicBezTo>
                  <a:cubicBezTo>
                    <a:pt x="18" y="100"/>
                    <a:pt x="26" y="111"/>
                    <a:pt x="34" y="107"/>
                  </a:cubicBezTo>
                </a:path>
              </a:pathLst>
            </a:custGeom>
            <a:solidFill>
              <a:srgbClr val="C94F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26" name="Freeform 99"/>
            <p:cNvSpPr>
              <a:spLocks/>
            </p:cNvSpPr>
            <p:nvPr userDrawn="1"/>
          </p:nvSpPr>
          <p:spPr bwMode="auto">
            <a:xfrm>
              <a:off x="4513558" y="41491"/>
              <a:ext cx="141008" cy="105351"/>
            </a:xfrm>
            <a:custGeom>
              <a:avLst/>
              <a:gdLst>
                <a:gd name="T0" fmla="*/ 0 w 93"/>
                <a:gd name="T1" fmla="*/ 67 h 70"/>
                <a:gd name="T2" fmla="*/ 2 w 93"/>
                <a:gd name="T3" fmla="*/ 70 h 70"/>
                <a:gd name="T4" fmla="*/ 20 w 93"/>
                <a:gd name="T5" fmla="*/ 44 h 70"/>
                <a:gd name="T6" fmla="*/ 33 w 93"/>
                <a:gd name="T7" fmla="*/ 45 h 70"/>
                <a:gd name="T8" fmla="*/ 41 w 93"/>
                <a:gd name="T9" fmla="*/ 51 h 70"/>
                <a:gd name="T10" fmla="*/ 46 w 93"/>
                <a:gd name="T11" fmla="*/ 36 h 70"/>
                <a:gd name="T12" fmla="*/ 73 w 93"/>
                <a:gd name="T13" fmla="*/ 45 h 70"/>
                <a:gd name="T14" fmla="*/ 93 w 93"/>
                <a:gd name="T15" fmla="*/ 36 h 70"/>
                <a:gd name="T16" fmla="*/ 74 w 93"/>
                <a:gd name="T17" fmla="*/ 28 h 70"/>
                <a:gd name="T18" fmla="*/ 61 w 93"/>
                <a:gd name="T19" fmla="*/ 15 h 70"/>
                <a:gd name="T20" fmla="*/ 36 w 93"/>
                <a:gd name="T21" fmla="*/ 7 h 70"/>
                <a:gd name="T22" fmla="*/ 4 w 93"/>
                <a:gd name="T23"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70">
                  <a:moveTo>
                    <a:pt x="0" y="67"/>
                  </a:moveTo>
                  <a:cubicBezTo>
                    <a:pt x="1" y="68"/>
                    <a:pt x="1" y="68"/>
                    <a:pt x="2" y="70"/>
                  </a:cubicBezTo>
                  <a:cubicBezTo>
                    <a:pt x="10" y="62"/>
                    <a:pt x="9" y="51"/>
                    <a:pt x="20" y="44"/>
                  </a:cubicBezTo>
                  <a:cubicBezTo>
                    <a:pt x="31" y="39"/>
                    <a:pt x="28" y="41"/>
                    <a:pt x="33" y="45"/>
                  </a:cubicBezTo>
                  <a:cubicBezTo>
                    <a:pt x="36" y="49"/>
                    <a:pt x="34" y="55"/>
                    <a:pt x="41" y="51"/>
                  </a:cubicBezTo>
                  <a:cubicBezTo>
                    <a:pt x="45" y="51"/>
                    <a:pt x="46" y="40"/>
                    <a:pt x="46" y="36"/>
                  </a:cubicBezTo>
                  <a:cubicBezTo>
                    <a:pt x="56" y="39"/>
                    <a:pt x="63" y="46"/>
                    <a:pt x="73" y="45"/>
                  </a:cubicBezTo>
                  <a:cubicBezTo>
                    <a:pt x="80" y="44"/>
                    <a:pt x="87" y="39"/>
                    <a:pt x="93" y="36"/>
                  </a:cubicBezTo>
                  <a:cubicBezTo>
                    <a:pt x="88" y="32"/>
                    <a:pt x="80" y="32"/>
                    <a:pt x="74" y="28"/>
                  </a:cubicBezTo>
                  <a:cubicBezTo>
                    <a:pt x="68" y="24"/>
                    <a:pt x="66" y="22"/>
                    <a:pt x="61" y="15"/>
                  </a:cubicBezTo>
                  <a:cubicBezTo>
                    <a:pt x="54" y="4"/>
                    <a:pt x="48" y="0"/>
                    <a:pt x="36" y="7"/>
                  </a:cubicBezTo>
                  <a:cubicBezTo>
                    <a:pt x="25" y="13"/>
                    <a:pt x="1" y="32"/>
                    <a:pt x="4" y="44"/>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27" name="Freeform 100"/>
            <p:cNvSpPr>
              <a:spLocks/>
            </p:cNvSpPr>
            <p:nvPr userDrawn="1"/>
          </p:nvSpPr>
          <p:spPr bwMode="auto">
            <a:xfrm>
              <a:off x="4537869" y="-125449"/>
              <a:ext cx="71314" cy="199356"/>
            </a:xfrm>
            <a:custGeom>
              <a:avLst/>
              <a:gdLst>
                <a:gd name="T0" fmla="*/ 28 w 47"/>
                <a:gd name="T1" fmla="*/ 125 h 132"/>
                <a:gd name="T2" fmla="*/ 25 w 47"/>
                <a:gd name="T3" fmla="*/ 77 h 132"/>
                <a:gd name="T4" fmla="*/ 47 w 47"/>
                <a:gd name="T5" fmla="*/ 1 h 132"/>
                <a:gd name="T6" fmla="*/ 13 w 47"/>
                <a:gd name="T7" fmla="*/ 62 h 132"/>
                <a:gd name="T8" fmla="*/ 15 w 47"/>
                <a:gd name="T9" fmla="*/ 132 h 132"/>
                <a:gd name="T10" fmla="*/ 18 w 47"/>
                <a:gd name="T11" fmla="*/ 131 h 132"/>
              </a:gdLst>
              <a:ahLst/>
              <a:cxnLst>
                <a:cxn ang="0">
                  <a:pos x="T0" y="T1"/>
                </a:cxn>
                <a:cxn ang="0">
                  <a:pos x="T2" y="T3"/>
                </a:cxn>
                <a:cxn ang="0">
                  <a:pos x="T4" y="T5"/>
                </a:cxn>
                <a:cxn ang="0">
                  <a:pos x="T6" y="T7"/>
                </a:cxn>
                <a:cxn ang="0">
                  <a:pos x="T8" y="T9"/>
                </a:cxn>
                <a:cxn ang="0">
                  <a:pos x="T10" y="T11"/>
                </a:cxn>
              </a:cxnLst>
              <a:rect l="0" t="0" r="r" b="b"/>
              <a:pathLst>
                <a:path w="47" h="132">
                  <a:moveTo>
                    <a:pt x="28" y="125"/>
                  </a:moveTo>
                  <a:cubicBezTo>
                    <a:pt x="22" y="114"/>
                    <a:pt x="25" y="91"/>
                    <a:pt x="25" y="77"/>
                  </a:cubicBezTo>
                  <a:cubicBezTo>
                    <a:pt x="27" y="51"/>
                    <a:pt x="34" y="24"/>
                    <a:pt x="47" y="1"/>
                  </a:cubicBezTo>
                  <a:cubicBezTo>
                    <a:pt x="28" y="0"/>
                    <a:pt x="15" y="48"/>
                    <a:pt x="13" y="62"/>
                  </a:cubicBezTo>
                  <a:cubicBezTo>
                    <a:pt x="10" y="80"/>
                    <a:pt x="0" y="115"/>
                    <a:pt x="15" y="132"/>
                  </a:cubicBezTo>
                  <a:cubicBezTo>
                    <a:pt x="16" y="131"/>
                    <a:pt x="18" y="131"/>
                    <a:pt x="18" y="131"/>
                  </a:cubicBezTo>
                </a:path>
              </a:pathLst>
            </a:custGeom>
            <a:solidFill>
              <a:srgbClr val="9B78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31" name="Freeform 104"/>
            <p:cNvSpPr>
              <a:spLocks/>
            </p:cNvSpPr>
            <p:nvPr userDrawn="1"/>
          </p:nvSpPr>
          <p:spPr bwMode="auto">
            <a:xfrm>
              <a:off x="4779367" y="-999050"/>
              <a:ext cx="299844" cy="380884"/>
            </a:xfrm>
            <a:custGeom>
              <a:avLst/>
              <a:gdLst>
                <a:gd name="T0" fmla="*/ 71 w 199"/>
                <a:gd name="T1" fmla="*/ 221 h 252"/>
                <a:gd name="T2" fmla="*/ 75 w 199"/>
                <a:gd name="T3" fmla="*/ 178 h 252"/>
                <a:gd name="T4" fmla="*/ 110 w 199"/>
                <a:gd name="T5" fmla="*/ 106 h 252"/>
                <a:gd name="T6" fmla="*/ 152 w 199"/>
                <a:gd name="T7" fmla="*/ 54 h 252"/>
                <a:gd name="T8" fmla="*/ 178 w 199"/>
                <a:gd name="T9" fmla="*/ 29 h 252"/>
                <a:gd name="T10" fmla="*/ 193 w 199"/>
                <a:gd name="T11" fmla="*/ 16 h 252"/>
                <a:gd name="T12" fmla="*/ 198 w 199"/>
                <a:gd name="T13" fmla="*/ 0 h 252"/>
                <a:gd name="T14" fmla="*/ 159 w 199"/>
                <a:gd name="T15" fmla="*/ 33 h 252"/>
                <a:gd name="T16" fmla="*/ 131 w 199"/>
                <a:gd name="T17" fmla="*/ 71 h 252"/>
                <a:gd name="T18" fmla="*/ 58 w 199"/>
                <a:gd name="T19" fmla="*/ 148 h 252"/>
                <a:gd name="T20" fmla="*/ 23 w 199"/>
                <a:gd name="T21" fmla="*/ 187 h 252"/>
                <a:gd name="T22" fmla="*/ 12 w 199"/>
                <a:gd name="T23" fmla="*/ 211 h 252"/>
                <a:gd name="T24" fmla="*/ 2 w 199"/>
                <a:gd name="T25" fmla="*/ 236 h 252"/>
                <a:gd name="T26" fmla="*/ 18 w 199"/>
                <a:gd name="T27" fmla="*/ 227 h 252"/>
                <a:gd name="T28" fmla="*/ 28 w 199"/>
                <a:gd name="T29" fmla="*/ 202 h 252"/>
                <a:gd name="T30" fmla="*/ 57 w 199"/>
                <a:gd name="T31" fmla="*/ 159 h 252"/>
                <a:gd name="T32" fmla="*/ 80 w 199"/>
                <a:gd name="T33" fmla="*/ 132 h 252"/>
                <a:gd name="T34" fmla="*/ 61 w 199"/>
                <a:gd name="T35" fmla="*/ 176 h 252"/>
                <a:gd name="T36" fmla="*/ 53 w 199"/>
                <a:gd name="T37" fmla="*/ 209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9" h="252">
                  <a:moveTo>
                    <a:pt x="71" y="221"/>
                  </a:moveTo>
                  <a:cubicBezTo>
                    <a:pt x="64" y="210"/>
                    <a:pt x="72" y="188"/>
                    <a:pt x="75" y="178"/>
                  </a:cubicBezTo>
                  <a:cubicBezTo>
                    <a:pt x="85" y="153"/>
                    <a:pt x="97" y="130"/>
                    <a:pt x="110" y="106"/>
                  </a:cubicBezTo>
                  <a:cubicBezTo>
                    <a:pt x="121" y="86"/>
                    <a:pt x="137" y="71"/>
                    <a:pt x="152" y="54"/>
                  </a:cubicBezTo>
                  <a:cubicBezTo>
                    <a:pt x="160" y="46"/>
                    <a:pt x="168" y="36"/>
                    <a:pt x="178" y="29"/>
                  </a:cubicBezTo>
                  <a:cubicBezTo>
                    <a:pt x="182" y="26"/>
                    <a:pt x="190" y="20"/>
                    <a:pt x="193" y="16"/>
                  </a:cubicBezTo>
                  <a:cubicBezTo>
                    <a:pt x="199" y="10"/>
                    <a:pt x="198" y="9"/>
                    <a:pt x="198" y="0"/>
                  </a:cubicBezTo>
                  <a:cubicBezTo>
                    <a:pt x="184" y="3"/>
                    <a:pt x="168" y="22"/>
                    <a:pt x="159" y="33"/>
                  </a:cubicBezTo>
                  <a:cubicBezTo>
                    <a:pt x="150" y="45"/>
                    <a:pt x="141" y="60"/>
                    <a:pt x="131" y="71"/>
                  </a:cubicBezTo>
                  <a:cubicBezTo>
                    <a:pt x="108" y="98"/>
                    <a:pt x="82" y="124"/>
                    <a:pt x="58" y="148"/>
                  </a:cubicBezTo>
                  <a:cubicBezTo>
                    <a:pt x="46" y="160"/>
                    <a:pt x="33" y="172"/>
                    <a:pt x="23" y="187"/>
                  </a:cubicBezTo>
                  <a:cubicBezTo>
                    <a:pt x="19" y="194"/>
                    <a:pt x="16" y="202"/>
                    <a:pt x="12" y="211"/>
                  </a:cubicBezTo>
                  <a:cubicBezTo>
                    <a:pt x="10" y="216"/>
                    <a:pt x="0" y="230"/>
                    <a:pt x="2" y="236"/>
                  </a:cubicBezTo>
                  <a:cubicBezTo>
                    <a:pt x="8" y="252"/>
                    <a:pt x="15" y="231"/>
                    <a:pt x="18" y="227"/>
                  </a:cubicBezTo>
                  <a:cubicBezTo>
                    <a:pt x="20" y="219"/>
                    <a:pt x="24" y="211"/>
                    <a:pt x="28" y="202"/>
                  </a:cubicBezTo>
                  <a:cubicBezTo>
                    <a:pt x="35" y="187"/>
                    <a:pt x="44" y="172"/>
                    <a:pt x="57" y="159"/>
                  </a:cubicBezTo>
                  <a:cubicBezTo>
                    <a:pt x="63" y="150"/>
                    <a:pt x="71" y="139"/>
                    <a:pt x="80" y="132"/>
                  </a:cubicBezTo>
                  <a:cubicBezTo>
                    <a:pt x="73" y="145"/>
                    <a:pt x="67" y="161"/>
                    <a:pt x="61" y="176"/>
                  </a:cubicBezTo>
                  <a:cubicBezTo>
                    <a:pt x="57" y="187"/>
                    <a:pt x="58" y="198"/>
                    <a:pt x="53" y="209"/>
                  </a:cubicBezTo>
                </a:path>
              </a:pathLst>
            </a:custGeom>
            <a:solidFill>
              <a:srgbClr val="9B78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38" name="Freeform 111"/>
            <p:cNvSpPr>
              <a:spLocks/>
            </p:cNvSpPr>
            <p:nvPr userDrawn="1"/>
          </p:nvSpPr>
          <p:spPr bwMode="auto">
            <a:xfrm>
              <a:off x="4391999" y="516380"/>
              <a:ext cx="128042" cy="59969"/>
            </a:xfrm>
            <a:custGeom>
              <a:avLst/>
              <a:gdLst>
                <a:gd name="T0" fmla="*/ 23 w 85"/>
                <a:gd name="T1" fmla="*/ 9 h 39"/>
                <a:gd name="T2" fmla="*/ 0 w 85"/>
                <a:gd name="T3" fmla="*/ 27 h 39"/>
                <a:gd name="T4" fmla="*/ 21 w 85"/>
                <a:gd name="T5" fmla="*/ 24 h 39"/>
                <a:gd name="T6" fmla="*/ 27 w 85"/>
                <a:gd name="T7" fmla="*/ 32 h 39"/>
                <a:gd name="T8" fmla="*/ 41 w 85"/>
                <a:gd name="T9" fmla="*/ 28 h 39"/>
                <a:gd name="T10" fmla="*/ 58 w 85"/>
                <a:gd name="T11" fmla="*/ 36 h 39"/>
                <a:gd name="T12" fmla="*/ 71 w 85"/>
                <a:gd name="T13" fmla="*/ 20 h 39"/>
                <a:gd name="T14" fmla="*/ 12 w 85"/>
                <a:gd name="T15" fmla="*/ 14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39">
                  <a:moveTo>
                    <a:pt x="23" y="9"/>
                  </a:moveTo>
                  <a:cubicBezTo>
                    <a:pt x="15" y="15"/>
                    <a:pt x="7" y="20"/>
                    <a:pt x="0" y="27"/>
                  </a:cubicBezTo>
                  <a:cubicBezTo>
                    <a:pt x="4" y="33"/>
                    <a:pt x="16" y="28"/>
                    <a:pt x="21" y="24"/>
                  </a:cubicBezTo>
                  <a:cubicBezTo>
                    <a:pt x="23" y="26"/>
                    <a:pt x="25" y="29"/>
                    <a:pt x="27" y="32"/>
                  </a:cubicBezTo>
                  <a:cubicBezTo>
                    <a:pt x="33" y="29"/>
                    <a:pt x="34" y="25"/>
                    <a:pt x="41" y="28"/>
                  </a:cubicBezTo>
                  <a:cubicBezTo>
                    <a:pt x="46" y="30"/>
                    <a:pt x="51" y="35"/>
                    <a:pt x="58" y="36"/>
                  </a:cubicBezTo>
                  <a:cubicBezTo>
                    <a:pt x="70" y="39"/>
                    <a:pt x="85" y="34"/>
                    <a:pt x="71" y="20"/>
                  </a:cubicBezTo>
                  <a:cubicBezTo>
                    <a:pt x="56" y="7"/>
                    <a:pt x="30" y="0"/>
                    <a:pt x="12" y="14"/>
                  </a:cubicBezTo>
                </a:path>
              </a:pathLst>
            </a:custGeom>
            <a:solidFill>
              <a:srgbClr val="9B78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39" name="Freeform 112"/>
            <p:cNvSpPr>
              <a:spLocks/>
            </p:cNvSpPr>
            <p:nvPr userDrawn="1"/>
          </p:nvSpPr>
          <p:spPr bwMode="auto">
            <a:xfrm>
              <a:off x="4276924" y="553656"/>
              <a:ext cx="307949" cy="126421"/>
            </a:xfrm>
            <a:custGeom>
              <a:avLst/>
              <a:gdLst>
                <a:gd name="T0" fmla="*/ 75 w 204"/>
                <a:gd name="T1" fmla="*/ 2 h 84"/>
                <a:gd name="T2" fmla="*/ 77 w 204"/>
                <a:gd name="T3" fmla="*/ 2 h 84"/>
                <a:gd name="T4" fmla="*/ 64 w 204"/>
                <a:gd name="T5" fmla="*/ 10 h 84"/>
                <a:gd name="T6" fmla="*/ 37 w 204"/>
                <a:gd name="T7" fmla="*/ 22 h 84"/>
                <a:gd name="T8" fmla="*/ 22 w 204"/>
                <a:gd name="T9" fmla="*/ 42 h 84"/>
                <a:gd name="T10" fmla="*/ 0 w 204"/>
                <a:gd name="T11" fmla="*/ 62 h 84"/>
                <a:gd name="T12" fmla="*/ 34 w 204"/>
                <a:gd name="T13" fmla="*/ 71 h 84"/>
                <a:gd name="T14" fmla="*/ 58 w 204"/>
                <a:gd name="T15" fmla="*/ 57 h 84"/>
                <a:gd name="T16" fmla="*/ 95 w 204"/>
                <a:gd name="T17" fmla="*/ 82 h 84"/>
                <a:gd name="T18" fmla="*/ 134 w 204"/>
                <a:gd name="T19" fmla="*/ 50 h 84"/>
                <a:gd name="T20" fmla="*/ 164 w 204"/>
                <a:gd name="T21" fmla="*/ 78 h 84"/>
                <a:gd name="T22" fmla="*/ 180 w 204"/>
                <a:gd name="T23" fmla="*/ 70 h 84"/>
                <a:gd name="T24" fmla="*/ 199 w 204"/>
                <a:gd name="T25" fmla="*/ 59 h 84"/>
                <a:gd name="T26" fmla="*/ 181 w 204"/>
                <a:gd name="T27" fmla="*/ 18 h 84"/>
                <a:gd name="T28" fmla="*/ 149 w 204"/>
                <a:gd name="T29" fmla="*/ 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84">
                  <a:moveTo>
                    <a:pt x="75" y="2"/>
                  </a:moveTo>
                  <a:cubicBezTo>
                    <a:pt x="76" y="1"/>
                    <a:pt x="75" y="0"/>
                    <a:pt x="77" y="2"/>
                  </a:cubicBezTo>
                  <a:cubicBezTo>
                    <a:pt x="73" y="5"/>
                    <a:pt x="69" y="8"/>
                    <a:pt x="64" y="10"/>
                  </a:cubicBezTo>
                  <a:cubicBezTo>
                    <a:pt x="54" y="13"/>
                    <a:pt x="46" y="15"/>
                    <a:pt x="37" y="22"/>
                  </a:cubicBezTo>
                  <a:cubicBezTo>
                    <a:pt x="27" y="28"/>
                    <a:pt x="25" y="34"/>
                    <a:pt x="22" y="42"/>
                  </a:cubicBezTo>
                  <a:cubicBezTo>
                    <a:pt x="16" y="51"/>
                    <a:pt x="8" y="57"/>
                    <a:pt x="0" y="62"/>
                  </a:cubicBezTo>
                  <a:cubicBezTo>
                    <a:pt x="5" y="70"/>
                    <a:pt x="24" y="73"/>
                    <a:pt x="34" y="71"/>
                  </a:cubicBezTo>
                  <a:cubicBezTo>
                    <a:pt x="43" y="69"/>
                    <a:pt x="49" y="61"/>
                    <a:pt x="58" y="57"/>
                  </a:cubicBezTo>
                  <a:cubicBezTo>
                    <a:pt x="70" y="70"/>
                    <a:pt x="73" y="84"/>
                    <a:pt x="95" y="82"/>
                  </a:cubicBezTo>
                  <a:cubicBezTo>
                    <a:pt x="113" y="81"/>
                    <a:pt x="132" y="70"/>
                    <a:pt x="134" y="50"/>
                  </a:cubicBezTo>
                  <a:cubicBezTo>
                    <a:pt x="146" y="61"/>
                    <a:pt x="145" y="74"/>
                    <a:pt x="164" y="78"/>
                  </a:cubicBezTo>
                  <a:cubicBezTo>
                    <a:pt x="178" y="81"/>
                    <a:pt x="173" y="74"/>
                    <a:pt x="180" y="70"/>
                  </a:cubicBezTo>
                  <a:cubicBezTo>
                    <a:pt x="188" y="65"/>
                    <a:pt x="195" y="72"/>
                    <a:pt x="199" y="59"/>
                  </a:cubicBezTo>
                  <a:cubicBezTo>
                    <a:pt x="204" y="47"/>
                    <a:pt x="190" y="25"/>
                    <a:pt x="181" y="18"/>
                  </a:cubicBezTo>
                  <a:cubicBezTo>
                    <a:pt x="170" y="12"/>
                    <a:pt x="156" y="12"/>
                    <a:pt x="149" y="5"/>
                  </a:cubicBezTo>
                </a:path>
              </a:pathLst>
            </a:custGeom>
            <a:solidFill>
              <a:srgbClr val="C94F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40" name="Freeform 113"/>
            <p:cNvSpPr>
              <a:spLocks/>
            </p:cNvSpPr>
            <p:nvPr userDrawn="1"/>
          </p:nvSpPr>
          <p:spPr bwMode="auto">
            <a:xfrm>
              <a:off x="4161848" y="312161"/>
              <a:ext cx="222047" cy="249600"/>
            </a:xfrm>
            <a:custGeom>
              <a:avLst/>
              <a:gdLst>
                <a:gd name="T0" fmla="*/ 96 w 147"/>
                <a:gd name="T1" fmla="*/ 119 h 165"/>
                <a:gd name="T2" fmla="*/ 81 w 147"/>
                <a:gd name="T3" fmla="*/ 150 h 165"/>
                <a:gd name="T4" fmla="*/ 46 w 147"/>
                <a:gd name="T5" fmla="*/ 127 h 165"/>
                <a:gd name="T6" fmla="*/ 2 w 147"/>
                <a:gd name="T7" fmla="*/ 110 h 165"/>
                <a:gd name="T8" fmla="*/ 27 w 147"/>
                <a:gd name="T9" fmla="*/ 70 h 165"/>
                <a:gd name="T10" fmla="*/ 30 w 147"/>
                <a:gd name="T11" fmla="*/ 38 h 165"/>
                <a:gd name="T12" fmla="*/ 55 w 147"/>
                <a:gd name="T13" fmla="*/ 14 h 165"/>
                <a:gd name="T14" fmla="*/ 105 w 147"/>
                <a:gd name="T15" fmla="*/ 36 h 165"/>
                <a:gd name="T16" fmla="*/ 122 w 147"/>
                <a:gd name="T17" fmla="*/ 35 h 165"/>
                <a:gd name="T18" fmla="*/ 145 w 147"/>
                <a:gd name="T19" fmla="*/ 49 h 165"/>
                <a:gd name="T20" fmla="*/ 112 w 147"/>
                <a:gd name="T21" fmla="*/ 91 h 165"/>
                <a:gd name="T22" fmla="*/ 109 w 147"/>
                <a:gd name="T23" fmla="*/ 114 h 165"/>
                <a:gd name="T24" fmla="*/ 94 w 147"/>
                <a:gd name="T25" fmla="*/ 118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65">
                  <a:moveTo>
                    <a:pt x="96" y="119"/>
                  </a:moveTo>
                  <a:cubicBezTo>
                    <a:pt x="102" y="127"/>
                    <a:pt x="86" y="146"/>
                    <a:pt x="81" y="150"/>
                  </a:cubicBezTo>
                  <a:cubicBezTo>
                    <a:pt x="63" y="165"/>
                    <a:pt x="48" y="144"/>
                    <a:pt x="46" y="127"/>
                  </a:cubicBezTo>
                  <a:cubicBezTo>
                    <a:pt x="29" y="139"/>
                    <a:pt x="4" y="133"/>
                    <a:pt x="2" y="110"/>
                  </a:cubicBezTo>
                  <a:cubicBezTo>
                    <a:pt x="0" y="91"/>
                    <a:pt x="14" y="80"/>
                    <a:pt x="27" y="70"/>
                  </a:cubicBezTo>
                  <a:cubicBezTo>
                    <a:pt x="26" y="57"/>
                    <a:pt x="23" y="48"/>
                    <a:pt x="30" y="38"/>
                  </a:cubicBezTo>
                  <a:cubicBezTo>
                    <a:pt x="35" y="28"/>
                    <a:pt x="44" y="19"/>
                    <a:pt x="55" y="14"/>
                  </a:cubicBezTo>
                  <a:cubicBezTo>
                    <a:pt x="79" y="0"/>
                    <a:pt x="91" y="20"/>
                    <a:pt x="105" y="36"/>
                  </a:cubicBezTo>
                  <a:cubicBezTo>
                    <a:pt x="113" y="24"/>
                    <a:pt x="114" y="32"/>
                    <a:pt x="122" y="35"/>
                  </a:cubicBezTo>
                  <a:cubicBezTo>
                    <a:pt x="132" y="40"/>
                    <a:pt x="142" y="35"/>
                    <a:pt x="145" y="49"/>
                  </a:cubicBezTo>
                  <a:cubicBezTo>
                    <a:pt x="147" y="66"/>
                    <a:pt x="128" y="88"/>
                    <a:pt x="112" y="91"/>
                  </a:cubicBezTo>
                  <a:cubicBezTo>
                    <a:pt x="120" y="101"/>
                    <a:pt x="123" y="105"/>
                    <a:pt x="109" y="114"/>
                  </a:cubicBezTo>
                  <a:cubicBezTo>
                    <a:pt x="106" y="116"/>
                    <a:pt x="97" y="120"/>
                    <a:pt x="94" y="118"/>
                  </a:cubicBezTo>
                </a:path>
              </a:pathLst>
            </a:custGeom>
            <a:solidFill>
              <a:srgbClr val="C94F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41" name="Freeform 114"/>
            <p:cNvSpPr>
              <a:spLocks/>
            </p:cNvSpPr>
            <p:nvPr userDrawn="1"/>
          </p:nvSpPr>
          <p:spPr bwMode="auto">
            <a:xfrm>
              <a:off x="4208851" y="352680"/>
              <a:ext cx="116696" cy="141008"/>
            </a:xfrm>
            <a:custGeom>
              <a:avLst/>
              <a:gdLst>
                <a:gd name="T0" fmla="*/ 43 w 77"/>
                <a:gd name="T1" fmla="*/ 69 h 93"/>
                <a:gd name="T2" fmla="*/ 1 w 77"/>
                <a:gd name="T3" fmla="*/ 92 h 93"/>
                <a:gd name="T4" fmla="*/ 24 w 77"/>
                <a:gd name="T5" fmla="*/ 67 h 93"/>
                <a:gd name="T6" fmla="*/ 27 w 77"/>
                <a:gd name="T7" fmla="*/ 51 h 93"/>
                <a:gd name="T8" fmla="*/ 28 w 77"/>
                <a:gd name="T9" fmla="*/ 34 h 93"/>
                <a:gd name="T10" fmla="*/ 33 w 77"/>
                <a:gd name="T11" fmla="*/ 0 h 93"/>
                <a:gd name="T12" fmla="*/ 42 w 77"/>
                <a:gd name="T13" fmla="*/ 32 h 93"/>
                <a:gd name="T14" fmla="*/ 49 w 77"/>
                <a:gd name="T15" fmla="*/ 21 h 93"/>
                <a:gd name="T16" fmla="*/ 53 w 77"/>
                <a:gd name="T17" fmla="*/ 32 h 93"/>
                <a:gd name="T18" fmla="*/ 67 w 77"/>
                <a:gd name="T19" fmla="*/ 30 h 93"/>
                <a:gd name="T20" fmla="*/ 62 w 77"/>
                <a:gd name="T21" fmla="*/ 43 h 93"/>
                <a:gd name="T22" fmla="*/ 58 w 77"/>
                <a:gd name="T23" fmla="*/ 54 h 93"/>
                <a:gd name="T24" fmla="*/ 68 w 77"/>
                <a:gd name="T25" fmla="*/ 65 h 93"/>
                <a:gd name="T26" fmla="*/ 61 w 77"/>
                <a:gd name="T27" fmla="*/ 83 h 93"/>
                <a:gd name="T28" fmla="*/ 45 w 77"/>
                <a:gd name="T29" fmla="*/ 7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93">
                  <a:moveTo>
                    <a:pt x="43" y="69"/>
                  </a:moveTo>
                  <a:cubicBezTo>
                    <a:pt x="31" y="78"/>
                    <a:pt x="16" y="93"/>
                    <a:pt x="1" y="92"/>
                  </a:cubicBezTo>
                  <a:cubicBezTo>
                    <a:pt x="0" y="80"/>
                    <a:pt x="20" y="76"/>
                    <a:pt x="24" y="67"/>
                  </a:cubicBezTo>
                  <a:cubicBezTo>
                    <a:pt x="10" y="63"/>
                    <a:pt x="23" y="56"/>
                    <a:pt x="27" y="51"/>
                  </a:cubicBezTo>
                  <a:cubicBezTo>
                    <a:pt x="34" y="43"/>
                    <a:pt x="34" y="43"/>
                    <a:pt x="28" y="34"/>
                  </a:cubicBezTo>
                  <a:cubicBezTo>
                    <a:pt x="19" y="22"/>
                    <a:pt x="18" y="7"/>
                    <a:pt x="33" y="0"/>
                  </a:cubicBezTo>
                  <a:cubicBezTo>
                    <a:pt x="42" y="10"/>
                    <a:pt x="41" y="19"/>
                    <a:pt x="42" y="32"/>
                  </a:cubicBezTo>
                  <a:cubicBezTo>
                    <a:pt x="43" y="27"/>
                    <a:pt x="45" y="24"/>
                    <a:pt x="49" y="21"/>
                  </a:cubicBezTo>
                  <a:cubicBezTo>
                    <a:pt x="53" y="24"/>
                    <a:pt x="53" y="28"/>
                    <a:pt x="53" y="32"/>
                  </a:cubicBezTo>
                  <a:cubicBezTo>
                    <a:pt x="57" y="30"/>
                    <a:pt x="63" y="27"/>
                    <a:pt x="67" y="30"/>
                  </a:cubicBezTo>
                  <a:cubicBezTo>
                    <a:pt x="74" y="37"/>
                    <a:pt x="65" y="39"/>
                    <a:pt x="62" y="43"/>
                  </a:cubicBezTo>
                  <a:cubicBezTo>
                    <a:pt x="57" y="49"/>
                    <a:pt x="55" y="47"/>
                    <a:pt x="58" y="54"/>
                  </a:cubicBezTo>
                  <a:cubicBezTo>
                    <a:pt x="59" y="58"/>
                    <a:pt x="66" y="63"/>
                    <a:pt x="68" y="65"/>
                  </a:cubicBezTo>
                  <a:cubicBezTo>
                    <a:pt x="76" y="76"/>
                    <a:pt x="77" y="85"/>
                    <a:pt x="61" y="83"/>
                  </a:cubicBezTo>
                  <a:cubicBezTo>
                    <a:pt x="55" y="81"/>
                    <a:pt x="51" y="78"/>
                    <a:pt x="45" y="78"/>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42" name="Freeform 115"/>
            <p:cNvSpPr>
              <a:spLocks/>
            </p:cNvSpPr>
            <p:nvPr userDrawn="1"/>
          </p:nvSpPr>
          <p:spPr bwMode="auto">
            <a:xfrm>
              <a:off x="7326922" y="-995347"/>
              <a:ext cx="1293385" cy="1476530"/>
            </a:xfrm>
            <a:custGeom>
              <a:avLst/>
              <a:gdLst>
                <a:gd name="T0" fmla="*/ 369 w 857"/>
                <a:gd name="T1" fmla="*/ 324 h 978"/>
                <a:gd name="T2" fmla="*/ 340 w 857"/>
                <a:gd name="T3" fmla="*/ 198 h 978"/>
                <a:gd name="T4" fmla="*/ 393 w 857"/>
                <a:gd name="T5" fmla="*/ 37 h 978"/>
                <a:gd name="T6" fmla="*/ 532 w 857"/>
                <a:gd name="T7" fmla="*/ 55 h 978"/>
                <a:gd name="T8" fmla="*/ 567 w 857"/>
                <a:gd name="T9" fmla="*/ 132 h 978"/>
                <a:gd name="T10" fmla="*/ 580 w 857"/>
                <a:gd name="T11" fmla="*/ 208 h 978"/>
                <a:gd name="T12" fmla="*/ 564 w 857"/>
                <a:gd name="T13" fmla="*/ 292 h 978"/>
                <a:gd name="T14" fmla="*/ 633 w 857"/>
                <a:gd name="T15" fmla="*/ 235 h 978"/>
                <a:gd name="T16" fmla="*/ 696 w 857"/>
                <a:gd name="T17" fmla="*/ 208 h 978"/>
                <a:gd name="T18" fmla="*/ 777 w 857"/>
                <a:gd name="T19" fmla="*/ 211 h 978"/>
                <a:gd name="T20" fmla="*/ 809 w 857"/>
                <a:gd name="T21" fmla="*/ 227 h 978"/>
                <a:gd name="T22" fmla="*/ 833 w 857"/>
                <a:gd name="T23" fmla="*/ 269 h 978"/>
                <a:gd name="T24" fmla="*/ 838 w 857"/>
                <a:gd name="T25" fmla="*/ 343 h 978"/>
                <a:gd name="T26" fmla="*/ 796 w 857"/>
                <a:gd name="T27" fmla="*/ 411 h 978"/>
                <a:gd name="T28" fmla="*/ 730 w 857"/>
                <a:gd name="T29" fmla="*/ 472 h 978"/>
                <a:gd name="T30" fmla="*/ 691 w 857"/>
                <a:gd name="T31" fmla="*/ 498 h 978"/>
                <a:gd name="T32" fmla="*/ 654 w 857"/>
                <a:gd name="T33" fmla="*/ 506 h 978"/>
                <a:gd name="T34" fmla="*/ 804 w 857"/>
                <a:gd name="T35" fmla="*/ 611 h 978"/>
                <a:gd name="T36" fmla="*/ 814 w 857"/>
                <a:gd name="T37" fmla="*/ 769 h 978"/>
                <a:gd name="T38" fmla="*/ 651 w 857"/>
                <a:gd name="T39" fmla="*/ 746 h 978"/>
                <a:gd name="T40" fmla="*/ 582 w 857"/>
                <a:gd name="T41" fmla="*/ 711 h 978"/>
                <a:gd name="T42" fmla="*/ 546 w 857"/>
                <a:gd name="T43" fmla="*/ 685 h 978"/>
                <a:gd name="T44" fmla="*/ 525 w 857"/>
                <a:gd name="T45" fmla="*/ 667 h 978"/>
                <a:gd name="T46" fmla="*/ 511 w 857"/>
                <a:gd name="T47" fmla="*/ 648 h 978"/>
                <a:gd name="T48" fmla="*/ 506 w 857"/>
                <a:gd name="T49" fmla="*/ 646 h 978"/>
                <a:gd name="T50" fmla="*/ 506 w 857"/>
                <a:gd name="T51" fmla="*/ 646 h 978"/>
                <a:gd name="T52" fmla="*/ 509 w 857"/>
                <a:gd name="T53" fmla="*/ 796 h 978"/>
                <a:gd name="T54" fmla="*/ 480 w 857"/>
                <a:gd name="T55" fmla="*/ 885 h 978"/>
                <a:gd name="T56" fmla="*/ 416 w 857"/>
                <a:gd name="T57" fmla="*/ 962 h 978"/>
                <a:gd name="T58" fmla="*/ 382 w 857"/>
                <a:gd name="T59" fmla="*/ 967 h 978"/>
                <a:gd name="T60" fmla="*/ 343 w 857"/>
                <a:gd name="T61" fmla="*/ 925 h 978"/>
                <a:gd name="T62" fmla="*/ 316 w 857"/>
                <a:gd name="T63" fmla="*/ 841 h 978"/>
                <a:gd name="T64" fmla="*/ 314 w 857"/>
                <a:gd name="T65" fmla="*/ 669 h 978"/>
                <a:gd name="T66" fmla="*/ 322 w 857"/>
                <a:gd name="T67" fmla="*/ 640 h 978"/>
                <a:gd name="T68" fmla="*/ 193 w 857"/>
                <a:gd name="T69" fmla="*/ 743 h 978"/>
                <a:gd name="T70" fmla="*/ 32 w 857"/>
                <a:gd name="T71" fmla="*/ 688 h 978"/>
                <a:gd name="T72" fmla="*/ 3 w 857"/>
                <a:gd name="T73" fmla="*/ 606 h 978"/>
                <a:gd name="T74" fmla="*/ 11 w 857"/>
                <a:gd name="T75" fmla="*/ 567 h 978"/>
                <a:gd name="T76" fmla="*/ 42 w 857"/>
                <a:gd name="T77" fmla="*/ 522 h 978"/>
                <a:gd name="T78" fmla="*/ 143 w 857"/>
                <a:gd name="T79" fmla="*/ 451 h 978"/>
                <a:gd name="T80" fmla="*/ 245 w 857"/>
                <a:gd name="T81" fmla="*/ 437 h 978"/>
                <a:gd name="T82" fmla="*/ 282 w 857"/>
                <a:gd name="T83" fmla="*/ 440 h 978"/>
                <a:gd name="T84" fmla="*/ 198 w 857"/>
                <a:gd name="T85" fmla="*/ 403 h 978"/>
                <a:gd name="T86" fmla="*/ 127 w 857"/>
                <a:gd name="T87" fmla="*/ 340 h 978"/>
                <a:gd name="T88" fmla="*/ 111 w 857"/>
                <a:gd name="T89" fmla="*/ 306 h 978"/>
                <a:gd name="T90" fmla="*/ 82 w 857"/>
                <a:gd name="T91" fmla="*/ 266 h 978"/>
                <a:gd name="T92" fmla="*/ 71 w 857"/>
                <a:gd name="T93" fmla="*/ 224 h 978"/>
                <a:gd name="T94" fmla="*/ 98 w 857"/>
                <a:gd name="T95" fmla="*/ 206 h 978"/>
                <a:gd name="T96" fmla="*/ 274 w 857"/>
                <a:gd name="T97" fmla="*/ 216 h 978"/>
                <a:gd name="T98" fmla="*/ 335 w 857"/>
                <a:gd name="T99" fmla="*/ 261 h 978"/>
                <a:gd name="T100" fmla="*/ 364 w 857"/>
                <a:gd name="T101" fmla="*/ 314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57" h="978">
                  <a:moveTo>
                    <a:pt x="369" y="324"/>
                  </a:moveTo>
                  <a:cubicBezTo>
                    <a:pt x="369" y="279"/>
                    <a:pt x="340" y="245"/>
                    <a:pt x="340" y="198"/>
                  </a:cubicBezTo>
                  <a:cubicBezTo>
                    <a:pt x="340" y="140"/>
                    <a:pt x="351" y="84"/>
                    <a:pt x="393" y="37"/>
                  </a:cubicBezTo>
                  <a:cubicBezTo>
                    <a:pt x="424" y="0"/>
                    <a:pt x="506" y="16"/>
                    <a:pt x="532" y="55"/>
                  </a:cubicBezTo>
                  <a:cubicBezTo>
                    <a:pt x="548" y="76"/>
                    <a:pt x="559" y="108"/>
                    <a:pt x="567" y="132"/>
                  </a:cubicBezTo>
                  <a:cubicBezTo>
                    <a:pt x="577" y="158"/>
                    <a:pt x="577" y="182"/>
                    <a:pt x="580" y="208"/>
                  </a:cubicBezTo>
                  <a:cubicBezTo>
                    <a:pt x="582" y="237"/>
                    <a:pt x="567" y="266"/>
                    <a:pt x="564" y="292"/>
                  </a:cubicBezTo>
                  <a:cubicBezTo>
                    <a:pt x="572" y="263"/>
                    <a:pt x="609" y="248"/>
                    <a:pt x="633" y="235"/>
                  </a:cubicBezTo>
                  <a:cubicBezTo>
                    <a:pt x="651" y="224"/>
                    <a:pt x="675" y="211"/>
                    <a:pt x="696" y="208"/>
                  </a:cubicBezTo>
                  <a:cubicBezTo>
                    <a:pt x="720" y="206"/>
                    <a:pt x="754" y="206"/>
                    <a:pt x="777" y="211"/>
                  </a:cubicBezTo>
                  <a:cubicBezTo>
                    <a:pt x="788" y="213"/>
                    <a:pt x="801" y="219"/>
                    <a:pt x="809" y="227"/>
                  </a:cubicBezTo>
                  <a:cubicBezTo>
                    <a:pt x="822" y="237"/>
                    <a:pt x="822" y="258"/>
                    <a:pt x="833" y="269"/>
                  </a:cubicBezTo>
                  <a:cubicBezTo>
                    <a:pt x="857" y="295"/>
                    <a:pt x="854" y="314"/>
                    <a:pt x="838" y="343"/>
                  </a:cubicBezTo>
                  <a:cubicBezTo>
                    <a:pt x="825" y="366"/>
                    <a:pt x="812" y="390"/>
                    <a:pt x="796" y="411"/>
                  </a:cubicBezTo>
                  <a:cubicBezTo>
                    <a:pt x="777" y="437"/>
                    <a:pt x="754" y="453"/>
                    <a:pt x="730" y="472"/>
                  </a:cubicBezTo>
                  <a:cubicBezTo>
                    <a:pt x="717" y="480"/>
                    <a:pt x="704" y="493"/>
                    <a:pt x="691" y="498"/>
                  </a:cubicBezTo>
                  <a:cubicBezTo>
                    <a:pt x="677" y="503"/>
                    <a:pt x="664" y="501"/>
                    <a:pt x="654" y="506"/>
                  </a:cubicBezTo>
                  <a:cubicBezTo>
                    <a:pt x="706" y="514"/>
                    <a:pt x="780" y="561"/>
                    <a:pt x="804" y="611"/>
                  </a:cubicBezTo>
                  <a:cubicBezTo>
                    <a:pt x="822" y="648"/>
                    <a:pt x="843" y="735"/>
                    <a:pt x="814" y="769"/>
                  </a:cubicBezTo>
                  <a:cubicBezTo>
                    <a:pt x="777" y="809"/>
                    <a:pt x="693" y="759"/>
                    <a:pt x="651" y="746"/>
                  </a:cubicBezTo>
                  <a:cubicBezTo>
                    <a:pt x="627" y="738"/>
                    <a:pt x="604" y="725"/>
                    <a:pt x="582" y="711"/>
                  </a:cubicBezTo>
                  <a:cubicBezTo>
                    <a:pt x="569" y="704"/>
                    <a:pt x="556" y="696"/>
                    <a:pt x="546" y="685"/>
                  </a:cubicBezTo>
                  <a:cubicBezTo>
                    <a:pt x="538" y="680"/>
                    <a:pt x="530" y="675"/>
                    <a:pt x="525" y="667"/>
                  </a:cubicBezTo>
                  <a:cubicBezTo>
                    <a:pt x="522" y="664"/>
                    <a:pt x="517" y="648"/>
                    <a:pt x="511" y="648"/>
                  </a:cubicBezTo>
                  <a:cubicBezTo>
                    <a:pt x="509" y="648"/>
                    <a:pt x="509" y="646"/>
                    <a:pt x="506" y="646"/>
                  </a:cubicBezTo>
                  <a:cubicBezTo>
                    <a:pt x="506" y="646"/>
                    <a:pt x="506" y="646"/>
                    <a:pt x="506" y="646"/>
                  </a:cubicBezTo>
                  <a:cubicBezTo>
                    <a:pt x="506" y="696"/>
                    <a:pt x="511" y="746"/>
                    <a:pt x="509" y="796"/>
                  </a:cubicBezTo>
                  <a:cubicBezTo>
                    <a:pt x="506" y="827"/>
                    <a:pt x="493" y="859"/>
                    <a:pt x="480" y="885"/>
                  </a:cubicBezTo>
                  <a:cubicBezTo>
                    <a:pt x="464" y="920"/>
                    <a:pt x="440" y="938"/>
                    <a:pt x="416" y="962"/>
                  </a:cubicBezTo>
                  <a:cubicBezTo>
                    <a:pt x="403" y="975"/>
                    <a:pt x="398" y="978"/>
                    <a:pt x="382" y="967"/>
                  </a:cubicBezTo>
                  <a:cubicBezTo>
                    <a:pt x="366" y="956"/>
                    <a:pt x="353" y="938"/>
                    <a:pt x="343" y="925"/>
                  </a:cubicBezTo>
                  <a:cubicBezTo>
                    <a:pt x="327" y="899"/>
                    <a:pt x="322" y="870"/>
                    <a:pt x="316" y="841"/>
                  </a:cubicBezTo>
                  <a:cubicBezTo>
                    <a:pt x="309" y="783"/>
                    <a:pt x="295" y="727"/>
                    <a:pt x="314" y="669"/>
                  </a:cubicBezTo>
                  <a:cubicBezTo>
                    <a:pt x="316" y="659"/>
                    <a:pt x="322" y="648"/>
                    <a:pt x="322" y="640"/>
                  </a:cubicBezTo>
                  <a:cubicBezTo>
                    <a:pt x="303" y="704"/>
                    <a:pt x="256" y="735"/>
                    <a:pt x="193" y="743"/>
                  </a:cubicBezTo>
                  <a:cubicBezTo>
                    <a:pt x="132" y="751"/>
                    <a:pt x="71" y="738"/>
                    <a:pt x="32" y="688"/>
                  </a:cubicBezTo>
                  <a:cubicBezTo>
                    <a:pt x="13" y="667"/>
                    <a:pt x="5" y="635"/>
                    <a:pt x="3" y="606"/>
                  </a:cubicBezTo>
                  <a:cubicBezTo>
                    <a:pt x="0" y="593"/>
                    <a:pt x="3" y="580"/>
                    <a:pt x="11" y="567"/>
                  </a:cubicBezTo>
                  <a:cubicBezTo>
                    <a:pt x="21" y="551"/>
                    <a:pt x="32" y="538"/>
                    <a:pt x="42" y="522"/>
                  </a:cubicBezTo>
                  <a:cubicBezTo>
                    <a:pt x="66" y="490"/>
                    <a:pt x="103" y="461"/>
                    <a:pt x="143" y="451"/>
                  </a:cubicBezTo>
                  <a:cubicBezTo>
                    <a:pt x="174" y="443"/>
                    <a:pt x="211" y="443"/>
                    <a:pt x="245" y="437"/>
                  </a:cubicBezTo>
                  <a:cubicBezTo>
                    <a:pt x="256" y="437"/>
                    <a:pt x="274" y="435"/>
                    <a:pt x="282" y="440"/>
                  </a:cubicBezTo>
                  <a:cubicBezTo>
                    <a:pt x="253" y="440"/>
                    <a:pt x="222" y="419"/>
                    <a:pt x="198" y="403"/>
                  </a:cubicBezTo>
                  <a:cubicBezTo>
                    <a:pt x="171" y="387"/>
                    <a:pt x="143" y="366"/>
                    <a:pt x="127" y="340"/>
                  </a:cubicBezTo>
                  <a:cubicBezTo>
                    <a:pt x="119" y="327"/>
                    <a:pt x="119" y="316"/>
                    <a:pt x="111" y="306"/>
                  </a:cubicBezTo>
                  <a:cubicBezTo>
                    <a:pt x="100" y="292"/>
                    <a:pt x="90" y="282"/>
                    <a:pt x="82" y="266"/>
                  </a:cubicBezTo>
                  <a:cubicBezTo>
                    <a:pt x="74" y="253"/>
                    <a:pt x="69" y="240"/>
                    <a:pt x="71" y="224"/>
                  </a:cubicBezTo>
                  <a:cubicBezTo>
                    <a:pt x="74" y="206"/>
                    <a:pt x="79" y="208"/>
                    <a:pt x="98" y="206"/>
                  </a:cubicBezTo>
                  <a:cubicBezTo>
                    <a:pt x="156" y="198"/>
                    <a:pt x="219" y="195"/>
                    <a:pt x="274" y="216"/>
                  </a:cubicBezTo>
                  <a:cubicBezTo>
                    <a:pt x="298" y="227"/>
                    <a:pt x="322" y="237"/>
                    <a:pt x="335" y="261"/>
                  </a:cubicBezTo>
                  <a:cubicBezTo>
                    <a:pt x="343" y="277"/>
                    <a:pt x="361" y="295"/>
                    <a:pt x="364" y="314"/>
                  </a:cubicBezTo>
                </a:path>
              </a:pathLst>
            </a:custGeom>
            <a:solidFill>
              <a:srgbClr val="FFA5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43" name="Freeform 116"/>
            <p:cNvSpPr>
              <a:spLocks/>
            </p:cNvSpPr>
            <p:nvPr userDrawn="1"/>
          </p:nvSpPr>
          <p:spPr bwMode="auto">
            <a:xfrm>
              <a:off x="7359339" y="-828406"/>
              <a:ext cx="1204242" cy="1066473"/>
            </a:xfrm>
            <a:custGeom>
              <a:avLst/>
              <a:gdLst>
                <a:gd name="T0" fmla="*/ 335 w 799"/>
                <a:gd name="T1" fmla="*/ 145 h 706"/>
                <a:gd name="T2" fmla="*/ 359 w 799"/>
                <a:gd name="T3" fmla="*/ 118 h 706"/>
                <a:gd name="T4" fmla="*/ 388 w 799"/>
                <a:gd name="T5" fmla="*/ 166 h 706"/>
                <a:gd name="T6" fmla="*/ 411 w 799"/>
                <a:gd name="T7" fmla="*/ 113 h 706"/>
                <a:gd name="T8" fmla="*/ 443 w 799"/>
                <a:gd name="T9" fmla="*/ 174 h 706"/>
                <a:gd name="T10" fmla="*/ 469 w 799"/>
                <a:gd name="T11" fmla="*/ 200 h 706"/>
                <a:gd name="T12" fmla="*/ 511 w 799"/>
                <a:gd name="T13" fmla="*/ 89 h 706"/>
                <a:gd name="T14" fmla="*/ 525 w 799"/>
                <a:gd name="T15" fmla="*/ 176 h 706"/>
                <a:gd name="T16" fmla="*/ 525 w 799"/>
                <a:gd name="T17" fmla="*/ 226 h 706"/>
                <a:gd name="T18" fmla="*/ 535 w 799"/>
                <a:gd name="T19" fmla="*/ 263 h 706"/>
                <a:gd name="T20" fmla="*/ 561 w 799"/>
                <a:gd name="T21" fmla="*/ 276 h 706"/>
                <a:gd name="T22" fmla="*/ 738 w 799"/>
                <a:gd name="T23" fmla="*/ 179 h 706"/>
                <a:gd name="T24" fmla="*/ 591 w 799"/>
                <a:gd name="T25" fmla="*/ 319 h 706"/>
                <a:gd name="T26" fmla="*/ 630 w 799"/>
                <a:gd name="T27" fmla="*/ 321 h 706"/>
                <a:gd name="T28" fmla="*/ 646 w 799"/>
                <a:gd name="T29" fmla="*/ 337 h 706"/>
                <a:gd name="T30" fmla="*/ 643 w 799"/>
                <a:gd name="T31" fmla="*/ 363 h 706"/>
                <a:gd name="T32" fmla="*/ 701 w 799"/>
                <a:gd name="T33" fmla="*/ 419 h 706"/>
                <a:gd name="T34" fmla="*/ 735 w 799"/>
                <a:gd name="T35" fmla="*/ 463 h 706"/>
                <a:gd name="T36" fmla="*/ 725 w 799"/>
                <a:gd name="T37" fmla="*/ 490 h 706"/>
                <a:gd name="T38" fmla="*/ 591 w 799"/>
                <a:gd name="T39" fmla="*/ 434 h 706"/>
                <a:gd name="T40" fmla="*/ 691 w 799"/>
                <a:gd name="T41" fmla="*/ 495 h 706"/>
                <a:gd name="T42" fmla="*/ 709 w 799"/>
                <a:gd name="T43" fmla="*/ 548 h 706"/>
                <a:gd name="T44" fmla="*/ 606 w 799"/>
                <a:gd name="T45" fmla="*/ 471 h 706"/>
                <a:gd name="T46" fmla="*/ 601 w 799"/>
                <a:gd name="T47" fmla="*/ 490 h 706"/>
                <a:gd name="T48" fmla="*/ 564 w 799"/>
                <a:gd name="T49" fmla="*/ 498 h 706"/>
                <a:gd name="T50" fmla="*/ 498 w 799"/>
                <a:gd name="T51" fmla="*/ 453 h 706"/>
                <a:gd name="T52" fmla="*/ 540 w 799"/>
                <a:gd name="T53" fmla="*/ 550 h 706"/>
                <a:gd name="T54" fmla="*/ 498 w 799"/>
                <a:gd name="T55" fmla="*/ 516 h 706"/>
                <a:gd name="T56" fmla="*/ 475 w 799"/>
                <a:gd name="T57" fmla="*/ 542 h 706"/>
                <a:gd name="T58" fmla="*/ 467 w 799"/>
                <a:gd name="T59" fmla="*/ 706 h 706"/>
                <a:gd name="T60" fmla="*/ 454 w 799"/>
                <a:gd name="T61" fmla="*/ 582 h 706"/>
                <a:gd name="T62" fmla="*/ 422 w 799"/>
                <a:gd name="T63" fmla="*/ 622 h 706"/>
                <a:gd name="T64" fmla="*/ 390 w 799"/>
                <a:gd name="T65" fmla="*/ 540 h 706"/>
                <a:gd name="T66" fmla="*/ 369 w 799"/>
                <a:gd name="T67" fmla="*/ 527 h 706"/>
                <a:gd name="T68" fmla="*/ 348 w 799"/>
                <a:gd name="T69" fmla="*/ 672 h 706"/>
                <a:gd name="T70" fmla="*/ 340 w 799"/>
                <a:gd name="T71" fmla="*/ 535 h 706"/>
                <a:gd name="T72" fmla="*/ 311 w 799"/>
                <a:gd name="T73" fmla="*/ 603 h 706"/>
                <a:gd name="T74" fmla="*/ 340 w 799"/>
                <a:gd name="T75" fmla="*/ 484 h 706"/>
                <a:gd name="T76" fmla="*/ 285 w 799"/>
                <a:gd name="T77" fmla="*/ 519 h 706"/>
                <a:gd name="T78" fmla="*/ 285 w 799"/>
                <a:gd name="T79" fmla="*/ 498 h 706"/>
                <a:gd name="T80" fmla="*/ 277 w 799"/>
                <a:gd name="T81" fmla="*/ 448 h 706"/>
                <a:gd name="T82" fmla="*/ 295 w 799"/>
                <a:gd name="T83" fmla="*/ 398 h 706"/>
                <a:gd name="T84" fmla="*/ 256 w 799"/>
                <a:gd name="T85" fmla="*/ 376 h 706"/>
                <a:gd name="T86" fmla="*/ 106 w 799"/>
                <a:gd name="T87" fmla="*/ 458 h 706"/>
                <a:gd name="T88" fmla="*/ 32 w 799"/>
                <a:gd name="T89" fmla="*/ 477 h 706"/>
                <a:gd name="T90" fmla="*/ 79 w 799"/>
                <a:gd name="T91" fmla="*/ 408 h 706"/>
                <a:gd name="T92" fmla="*/ 0 w 799"/>
                <a:gd name="T93" fmla="*/ 456 h 706"/>
                <a:gd name="T94" fmla="*/ 116 w 799"/>
                <a:gd name="T95" fmla="*/ 350 h 706"/>
                <a:gd name="T96" fmla="*/ 243 w 799"/>
                <a:gd name="T97" fmla="*/ 313 h 706"/>
                <a:gd name="T98" fmla="*/ 135 w 799"/>
                <a:gd name="T99" fmla="*/ 239 h 706"/>
                <a:gd name="T100" fmla="*/ 261 w 799"/>
                <a:gd name="T101" fmla="*/ 276 h 706"/>
                <a:gd name="T102" fmla="*/ 261 w 799"/>
                <a:gd name="T103" fmla="*/ 232 h 706"/>
                <a:gd name="T104" fmla="*/ 306 w 799"/>
                <a:gd name="T105" fmla="*/ 197 h 706"/>
                <a:gd name="T106" fmla="*/ 306 w 799"/>
                <a:gd name="T107" fmla="*/ 179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9" h="706">
                  <a:moveTo>
                    <a:pt x="351" y="210"/>
                  </a:moveTo>
                  <a:cubicBezTo>
                    <a:pt x="364" y="195"/>
                    <a:pt x="343" y="163"/>
                    <a:pt x="335" y="145"/>
                  </a:cubicBezTo>
                  <a:cubicBezTo>
                    <a:pt x="322" y="105"/>
                    <a:pt x="303" y="37"/>
                    <a:pt x="335" y="0"/>
                  </a:cubicBezTo>
                  <a:cubicBezTo>
                    <a:pt x="351" y="39"/>
                    <a:pt x="343" y="81"/>
                    <a:pt x="359" y="118"/>
                  </a:cubicBezTo>
                  <a:cubicBezTo>
                    <a:pt x="361" y="129"/>
                    <a:pt x="364" y="137"/>
                    <a:pt x="369" y="147"/>
                  </a:cubicBezTo>
                  <a:cubicBezTo>
                    <a:pt x="374" y="155"/>
                    <a:pt x="382" y="158"/>
                    <a:pt x="388" y="166"/>
                  </a:cubicBezTo>
                  <a:cubicBezTo>
                    <a:pt x="398" y="181"/>
                    <a:pt x="388" y="210"/>
                    <a:pt x="393" y="229"/>
                  </a:cubicBezTo>
                  <a:cubicBezTo>
                    <a:pt x="427" y="213"/>
                    <a:pt x="382" y="134"/>
                    <a:pt x="411" y="113"/>
                  </a:cubicBezTo>
                  <a:cubicBezTo>
                    <a:pt x="432" y="129"/>
                    <a:pt x="411" y="179"/>
                    <a:pt x="430" y="197"/>
                  </a:cubicBezTo>
                  <a:cubicBezTo>
                    <a:pt x="435" y="192"/>
                    <a:pt x="438" y="181"/>
                    <a:pt x="443" y="174"/>
                  </a:cubicBezTo>
                  <a:cubicBezTo>
                    <a:pt x="448" y="184"/>
                    <a:pt x="446" y="203"/>
                    <a:pt x="451" y="210"/>
                  </a:cubicBezTo>
                  <a:cubicBezTo>
                    <a:pt x="456" y="205"/>
                    <a:pt x="461" y="200"/>
                    <a:pt x="469" y="200"/>
                  </a:cubicBezTo>
                  <a:cubicBezTo>
                    <a:pt x="472" y="208"/>
                    <a:pt x="469" y="216"/>
                    <a:pt x="467" y="224"/>
                  </a:cubicBezTo>
                  <a:cubicBezTo>
                    <a:pt x="504" y="234"/>
                    <a:pt x="517" y="113"/>
                    <a:pt x="511" y="89"/>
                  </a:cubicBezTo>
                  <a:cubicBezTo>
                    <a:pt x="517" y="105"/>
                    <a:pt x="525" y="116"/>
                    <a:pt x="527" y="131"/>
                  </a:cubicBezTo>
                  <a:cubicBezTo>
                    <a:pt x="530" y="147"/>
                    <a:pt x="522" y="163"/>
                    <a:pt x="525" y="176"/>
                  </a:cubicBezTo>
                  <a:cubicBezTo>
                    <a:pt x="533" y="158"/>
                    <a:pt x="540" y="176"/>
                    <a:pt x="538" y="189"/>
                  </a:cubicBezTo>
                  <a:cubicBezTo>
                    <a:pt x="535" y="200"/>
                    <a:pt x="530" y="213"/>
                    <a:pt x="525" y="226"/>
                  </a:cubicBezTo>
                  <a:cubicBezTo>
                    <a:pt x="514" y="247"/>
                    <a:pt x="504" y="271"/>
                    <a:pt x="493" y="292"/>
                  </a:cubicBezTo>
                  <a:cubicBezTo>
                    <a:pt x="506" y="292"/>
                    <a:pt x="522" y="271"/>
                    <a:pt x="535" y="263"/>
                  </a:cubicBezTo>
                  <a:cubicBezTo>
                    <a:pt x="546" y="258"/>
                    <a:pt x="561" y="250"/>
                    <a:pt x="577" y="247"/>
                  </a:cubicBezTo>
                  <a:cubicBezTo>
                    <a:pt x="583" y="258"/>
                    <a:pt x="567" y="268"/>
                    <a:pt x="561" y="276"/>
                  </a:cubicBezTo>
                  <a:cubicBezTo>
                    <a:pt x="591" y="282"/>
                    <a:pt x="635" y="232"/>
                    <a:pt x="656" y="216"/>
                  </a:cubicBezTo>
                  <a:cubicBezTo>
                    <a:pt x="680" y="197"/>
                    <a:pt x="709" y="189"/>
                    <a:pt x="738" y="179"/>
                  </a:cubicBezTo>
                  <a:cubicBezTo>
                    <a:pt x="741" y="200"/>
                    <a:pt x="677" y="234"/>
                    <a:pt x="662" y="245"/>
                  </a:cubicBezTo>
                  <a:cubicBezTo>
                    <a:pt x="635" y="266"/>
                    <a:pt x="609" y="292"/>
                    <a:pt x="591" y="319"/>
                  </a:cubicBezTo>
                  <a:cubicBezTo>
                    <a:pt x="617" y="332"/>
                    <a:pt x="638" y="308"/>
                    <a:pt x="659" y="297"/>
                  </a:cubicBezTo>
                  <a:cubicBezTo>
                    <a:pt x="654" y="311"/>
                    <a:pt x="638" y="316"/>
                    <a:pt x="630" y="321"/>
                  </a:cubicBezTo>
                  <a:cubicBezTo>
                    <a:pt x="619" y="329"/>
                    <a:pt x="606" y="337"/>
                    <a:pt x="598" y="347"/>
                  </a:cubicBezTo>
                  <a:cubicBezTo>
                    <a:pt x="617" y="350"/>
                    <a:pt x="633" y="345"/>
                    <a:pt x="646" y="337"/>
                  </a:cubicBezTo>
                  <a:cubicBezTo>
                    <a:pt x="638" y="342"/>
                    <a:pt x="630" y="350"/>
                    <a:pt x="625" y="358"/>
                  </a:cubicBezTo>
                  <a:cubicBezTo>
                    <a:pt x="630" y="363"/>
                    <a:pt x="635" y="363"/>
                    <a:pt x="643" y="363"/>
                  </a:cubicBezTo>
                  <a:cubicBezTo>
                    <a:pt x="638" y="382"/>
                    <a:pt x="567" y="384"/>
                    <a:pt x="551" y="384"/>
                  </a:cubicBezTo>
                  <a:cubicBezTo>
                    <a:pt x="606" y="384"/>
                    <a:pt x="651" y="398"/>
                    <a:pt x="701" y="419"/>
                  </a:cubicBezTo>
                  <a:cubicBezTo>
                    <a:pt x="751" y="440"/>
                    <a:pt x="780" y="484"/>
                    <a:pt x="799" y="535"/>
                  </a:cubicBezTo>
                  <a:cubicBezTo>
                    <a:pt x="788" y="511"/>
                    <a:pt x="756" y="477"/>
                    <a:pt x="735" y="463"/>
                  </a:cubicBezTo>
                  <a:cubicBezTo>
                    <a:pt x="712" y="450"/>
                    <a:pt x="691" y="445"/>
                    <a:pt x="667" y="437"/>
                  </a:cubicBezTo>
                  <a:cubicBezTo>
                    <a:pt x="685" y="450"/>
                    <a:pt x="712" y="471"/>
                    <a:pt x="725" y="490"/>
                  </a:cubicBezTo>
                  <a:cubicBezTo>
                    <a:pt x="709" y="492"/>
                    <a:pt x="672" y="466"/>
                    <a:pt x="656" y="458"/>
                  </a:cubicBezTo>
                  <a:cubicBezTo>
                    <a:pt x="638" y="450"/>
                    <a:pt x="612" y="432"/>
                    <a:pt x="591" y="434"/>
                  </a:cubicBezTo>
                  <a:cubicBezTo>
                    <a:pt x="612" y="432"/>
                    <a:pt x="625" y="448"/>
                    <a:pt x="641" y="458"/>
                  </a:cubicBezTo>
                  <a:cubicBezTo>
                    <a:pt x="659" y="469"/>
                    <a:pt x="675" y="479"/>
                    <a:pt x="691" y="495"/>
                  </a:cubicBezTo>
                  <a:cubicBezTo>
                    <a:pt x="709" y="511"/>
                    <a:pt x="733" y="556"/>
                    <a:pt x="756" y="556"/>
                  </a:cubicBezTo>
                  <a:cubicBezTo>
                    <a:pt x="743" y="550"/>
                    <a:pt x="725" y="553"/>
                    <a:pt x="709" y="548"/>
                  </a:cubicBezTo>
                  <a:cubicBezTo>
                    <a:pt x="688" y="540"/>
                    <a:pt x="672" y="527"/>
                    <a:pt x="654" y="511"/>
                  </a:cubicBezTo>
                  <a:cubicBezTo>
                    <a:pt x="638" y="498"/>
                    <a:pt x="625" y="482"/>
                    <a:pt x="606" y="471"/>
                  </a:cubicBezTo>
                  <a:cubicBezTo>
                    <a:pt x="591" y="463"/>
                    <a:pt x="572" y="458"/>
                    <a:pt x="559" y="448"/>
                  </a:cubicBezTo>
                  <a:cubicBezTo>
                    <a:pt x="569" y="463"/>
                    <a:pt x="588" y="477"/>
                    <a:pt x="601" y="490"/>
                  </a:cubicBezTo>
                  <a:cubicBezTo>
                    <a:pt x="580" y="482"/>
                    <a:pt x="561" y="463"/>
                    <a:pt x="535" y="461"/>
                  </a:cubicBezTo>
                  <a:cubicBezTo>
                    <a:pt x="540" y="474"/>
                    <a:pt x="554" y="490"/>
                    <a:pt x="564" y="498"/>
                  </a:cubicBezTo>
                  <a:cubicBezTo>
                    <a:pt x="546" y="498"/>
                    <a:pt x="530" y="482"/>
                    <a:pt x="514" y="471"/>
                  </a:cubicBezTo>
                  <a:cubicBezTo>
                    <a:pt x="506" y="466"/>
                    <a:pt x="504" y="463"/>
                    <a:pt x="498" y="453"/>
                  </a:cubicBezTo>
                  <a:cubicBezTo>
                    <a:pt x="493" y="445"/>
                    <a:pt x="493" y="434"/>
                    <a:pt x="482" y="432"/>
                  </a:cubicBezTo>
                  <a:cubicBezTo>
                    <a:pt x="467" y="474"/>
                    <a:pt x="511" y="524"/>
                    <a:pt x="540" y="550"/>
                  </a:cubicBezTo>
                  <a:cubicBezTo>
                    <a:pt x="540" y="550"/>
                    <a:pt x="540" y="550"/>
                    <a:pt x="540" y="550"/>
                  </a:cubicBezTo>
                  <a:cubicBezTo>
                    <a:pt x="527" y="548"/>
                    <a:pt x="509" y="524"/>
                    <a:pt x="498" y="516"/>
                  </a:cubicBezTo>
                  <a:cubicBezTo>
                    <a:pt x="482" y="503"/>
                    <a:pt x="467" y="495"/>
                    <a:pt x="451" y="482"/>
                  </a:cubicBezTo>
                  <a:cubicBezTo>
                    <a:pt x="446" y="500"/>
                    <a:pt x="469" y="527"/>
                    <a:pt x="475" y="542"/>
                  </a:cubicBezTo>
                  <a:cubicBezTo>
                    <a:pt x="480" y="561"/>
                    <a:pt x="482" y="579"/>
                    <a:pt x="482" y="598"/>
                  </a:cubicBezTo>
                  <a:cubicBezTo>
                    <a:pt x="482" y="635"/>
                    <a:pt x="472" y="669"/>
                    <a:pt x="467" y="706"/>
                  </a:cubicBezTo>
                  <a:cubicBezTo>
                    <a:pt x="456" y="682"/>
                    <a:pt x="456" y="648"/>
                    <a:pt x="456" y="622"/>
                  </a:cubicBezTo>
                  <a:cubicBezTo>
                    <a:pt x="456" y="608"/>
                    <a:pt x="459" y="595"/>
                    <a:pt x="454" y="582"/>
                  </a:cubicBezTo>
                  <a:cubicBezTo>
                    <a:pt x="448" y="571"/>
                    <a:pt x="435" y="550"/>
                    <a:pt x="427" y="545"/>
                  </a:cubicBezTo>
                  <a:cubicBezTo>
                    <a:pt x="424" y="569"/>
                    <a:pt x="422" y="598"/>
                    <a:pt x="422" y="622"/>
                  </a:cubicBezTo>
                  <a:cubicBezTo>
                    <a:pt x="422" y="577"/>
                    <a:pt x="411" y="532"/>
                    <a:pt x="411" y="487"/>
                  </a:cubicBezTo>
                  <a:cubicBezTo>
                    <a:pt x="411" y="506"/>
                    <a:pt x="398" y="524"/>
                    <a:pt x="390" y="540"/>
                  </a:cubicBezTo>
                  <a:cubicBezTo>
                    <a:pt x="388" y="548"/>
                    <a:pt x="388" y="558"/>
                    <a:pt x="382" y="566"/>
                  </a:cubicBezTo>
                  <a:cubicBezTo>
                    <a:pt x="382" y="558"/>
                    <a:pt x="380" y="527"/>
                    <a:pt x="369" y="527"/>
                  </a:cubicBezTo>
                  <a:cubicBezTo>
                    <a:pt x="356" y="524"/>
                    <a:pt x="359" y="561"/>
                    <a:pt x="356" y="571"/>
                  </a:cubicBezTo>
                  <a:cubicBezTo>
                    <a:pt x="351" y="603"/>
                    <a:pt x="338" y="637"/>
                    <a:pt x="348" y="672"/>
                  </a:cubicBezTo>
                  <a:cubicBezTo>
                    <a:pt x="351" y="648"/>
                    <a:pt x="338" y="624"/>
                    <a:pt x="338" y="600"/>
                  </a:cubicBezTo>
                  <a:cubicBezTo>
                    <a:pt x="338" y="577"/>
                    <a:pt x="340" y="556"/>
                    <a:pt x="340" y="535"/>
                  </a:cubicBezTo>
                  <a:cubicBezTo>
                    <a:pt x="340" y="550"/>
                    <a:pt x="330" y="564"/>
                    <a:pt x="322" y="577"/>
                  </a:cubicBezTo>
                  <a:cubicBezTo>
                    <a:pt x="316" y="585"/>
                    <a:pt x="316" y="595"/>
                    <a:pt x="311" y="603"/>
                  </a:cubicBezTo>
                  <a:cubicBezTo>
                    <a:pt x="311" y="574"/>
                    <a:pt x="314" y="545"/>
                    <a:pt x="322" y="519"/>
                  </a:cubicBezTo>
                  <a:cubicBezTo>
                    <a:pt x="327" y="508"/>
                    <a:pt x="332" y="495"/>
                    <a:pt x="340" y="484"/>
                  </a:cubicBezTo>
                  <a:cubicBezTo>
                    <a:pt x="348" y="477"/>
                    <a:pt x="364" y="463"/>
                    <a:pt x="359" y="448"/>
                  </a:cubicBezTo>
                  <a:cubicBezTo>
                    <a:pt x="324" y="463"/>
                    <a:pt x="309" y="490"/>
                    <a:pt x="285" y="519"/>
                  </a:cubicBezTo>
                  <a:cubicBezTo>
                    <a:pt x="269" y="540"/>
                    <a:pt x="222" y="574"/>
                    <a:pt x="193" y="556"/>
                  </a:cubicBezTo>
                  <a:cubicBezTo>
                    <a:pt x="224" y="540"/>
                    <a:pt x="261" y="521"/>
                    <a:pt x="285" y="498"/>
                  </a:cubicBezTo>
                  <a:cubicBezTo>
                    <a:pt x="301" y="482"/>
                    <a:pt x="309" y="458"/>
                    <a:pt x="319" y="440"/>
                  </a:cubicBezTo>
                  <a:cubicBezTo>
                    <a:pt x="306" y="429"/>
                    <a:pt x="290" y="445"/>
                    <a:pt x="277" y="448"/>
                  </a:cubicBezTo>
                  <a:cubicBezTo>
                    <a:pt x="288" y="434"/>
                    <a:pt x="303" y="424"/>
                    <a:pt x="311" y="408"/>
                  </a:cubicBezTo>
                  <a:cubicBezTo>
                    <a:pt x="306" y="405"/>
                    <a:pt x="298" y="405"/>
                    <a:pt x="295" y="398"/>
                  </a:cubicBezTo>
                  <a:cubicBezTo>
                    <a:pt x="301" y="395"/>
                    <a:pt x="306" y="392"/>
                    <a:pt x="311" y="390"/>
                  </a:cubicBezTo>
                  <a:cubicBezTo>
                    <a:pt x="293" y="392"/>
                    <a:pt x="274" y="379"/>
                    <a:pt x="256" y="376"/>
                  </a:cubicBezTo>
                  <a:cubicBezTo>
                    <a:pt x="232" y="374"/>
                    <a:pt x="219" y="384"/>
                    <a:pt x="198" y="395"/>
                  </a:cubicBezTo>
                  <a:cubicBezTo>
                    <a:pt x="164" y="411"/>
                    <a:pt x="140" y="440"/>
                    <a:pt x="106" y="458"/>
                  </a:cubicBezTo>
                  <a:cubicBezTo>
                    <a:pt x="119" y="427"/>
                    <a:pt x="166" y="411"/>
                    <a:pt x="187" y="382"/>
                  </a:cubicBezTo>
                  <a:cubicBezTo>
                    <a:pt x="135" y="379"/>
                    <a:pt x="61" y="434"/>
                    <a:pt x="32" y="477"/>
                  </a:cubicBezTo>
                  <a:cubicBezTo>
                    <a:pt x="35" y="461"/>
                    <a:pt x="48" y="434"/>
                    <a:pt x="58" y="424"/>
                  </a:cubicBezTo>
                  <a:cubicBezTo>
                    <a:pt x="66" y="416"/>
                    <a:pt x="74" y="416"/>
                    <a:pt x="79" y="408"/>
                  </a:cubicBezTo>
                  <a:cubicBezTo>
                    <a:pt x="66" y="413"/>
                    <a:pt x="53" y="419"/>
                    <a:pt x="42" y="427"/>
                  </a:cubicBezTo>
                  <a:cubicBezTo>
                    <a:pt x="29" y="432"/>
                    <a:pt x="11" y="458"/>
                    <a:pt x="0" y="456"/>
                  </a:cubicBezTo>
                  <a:cubicBezTo>
                    <a:pt x="0" y="429"/>
                    <a:pt x="29" y="411"/>
                    <a:pt x="48" y="398"/>
                  </a:cubicBezTo>
                  <a:cubicBezTo>
                    <a:pt x="69" y="382"/>
                    <a:pt x="93" y="361"/>
                    <a:pt x="116" y="350"/>
                  </a:cubicBezTo>
                  <a:cubicBezTo>
                    <a:pt x="137" y="342"/>
                    <a:pt x="161" y="337"/>
                    <a:pt x="182" y="329"/>
                  </a:cubicBezTo>
                  <a:cubicBezTo>
                    <a:pt x="201" y="321"/>
                    <a:pt x="222" y="311"/>
                    <a:pt x="243" y="313"/>
                  </a:cubicBezTo>
                  <a:cubicBezTo>
                    <a:pt x="216" y="308"/>
                    <a:pt x="193" y="287"/>
                    <a:pt x="172" y="274"/>
                  </a:cubicBezTo>
                  <a:cubicBezTo>
                    <a:pt x="158" y="266"/>
                    <a:pt x="132" y="255"/>
                    <a:pt x="135" y="239"/>
                  </a:cubicBezTo>
                  <a:cubicBezTo>
                    <a:pt x="166" y="258"/>
                    <a:pt x="190" y="274"/>
                    <a:pt x="227" y="279"/>
                  </a:cubicBezTo>
                  <a:cubicBezTo>
                    <a:pt x="235" y="282"/>
                    <a:pt x="261" y="290"/>
                    <a:pt x="261" y="276"/>
                  </a:cubicBezTo>
                  <a:cubicBezTo>
                    <a:pt x="261" y="266"/>
                    <a:pt x="235" y="258"/>
                    <a:pt x="230" y="242"/>
                  </a:cubicBezTo>
                  <a:cubicBezTo>
                    <a:pt x="248" y="242"/>
                    <a:pt x="269" y="266"/>
                    <a:pt x="261" y="232"/>
                  </a:cubicBezTo>
                  <a:cubicBezTo>
                    <a:pt x="277" y="229"/>
                    <a:pt x="293" y="239"/>
                    <a:pt x="306" y="245"/>
                  </a:cubicBezTo>
                  <a:cubicBezTo>
                    <a:pt x="306" y="229"/>
                    <a:pt x="311" y="213"/>
                    <a:pt x="306" y="197"/>
                  </a:cubicBezTo>
                  <a:cubicBezTo>
                    <a:pt x="301" y="181"/>
                    <a:pt x="282" y="168"/>
                    <a:pt x="269" y="160"/>
                  </a:cubicBezTo>
                  <a:cubicBezTo>
                    <a:pt x="285" y="160"/>
                    <a:pt x="298" y="168"/>
                    <a:pt x="306" y="179"/>
                  </a:cubicBezTo>
                </a:path>
              </a:pathLst>
            </a:custGeom>
            <a:solidFill>
              <a:srgbClr val="E87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44" name="Freeform 117"/>
            <p:cNvSpPr>
              <a:spLocks/>
            </p:cNvSpPr>
            <p:nvPr userDrawn="1"/>
          </p:nvSpPr>
          <p:spPr bwMode="auto">
            <a:xfrm>
              <a:off x="7438757" y="-700365"/>
              <a:ext cx="233394" cy="269050"/>
            </a:xfrm>
            <a:custGeom>
              <a:avLst/>
              <a:gdLst>
                <a:gd name="T0" fmla="*/ 0 w 155"/>
                <a:gd name="T1" fmla="*/ 18 h 179"/>
                <a:gd name="T2" fmla="*/ 0 w 155"/>
                <a:gd name="T3" fmla="*/ 40 h 179"/>
                <a:gd name="T4" fmla="*/ 16 w 155"/>
                <a:gd name="T5" fmla="*/ 82 h 179"/>
                <a:gd name="T6" fmla="*/ 53 w 155"/>
                <a:gd name="T7" fmla="*/ 142 h 179"/>
                <a:gd name="T8" fmla="*/ 100 w 155"/>
                <a:gd name="T9" fmla="*/ 179 h 179"/>
                <a:gd name="T10" fmla="*/ 66 w 155"/>
                <a:gd name="T11" fmla="*/ 126 h 179"/>
                <a:gd name="T12" fmla="*/ 129 w 155"/>
                <a:gd name="T13" fmla="*/ 150 h 179"/>
                <a:gd name="T14" fmla="*/ 84 w 155"/>
                <a:gd name="T15" fmla="*/ 100 h 179"/>
                <a:gd name="T16" fmla="*/ 155 w 155"/>
                <a:gd name="T17" fmla="*/ 129 h 179"/>
                <a:gd name="T18" fmla="*/ 111 w 155"/>
                <a:gd name="T19" fmla="*/ 79 h 179"/>
                <a:gd name="T20" fmla="*/ 61 w 155"/>
                <a:gd name="T21" fmla="*/ 42 h 179"/>
                <a:gd name="T22" fmla="*/ 87 w 155"/>
                <a:gd name="T23" fmla="*/ 42 h 179"/>
                <a:gd name="T24" fmla="*/ 103 w 155"/>
                <a:gd name="T25" fmla="*/ 32 h 179"/>
                <a:gd name="T26" fmla="*/ 134 w 155"/>
                <a:gd name="T27" fmla="*/ 50 h 179"/>
                <a:gd name="T28" fmla="*/ 100 w 155"/>
                <a:gd name="T29" fmla="*/ 16 h 179"/>
                <a:gd name="T30" fmla="*/ 58 w 155"/>
                <a:gd name="T31" fmla="*/ 8 h 179"/>
                <a:gd name="T32" fmla="*/ 3 w 155"/>
                <a:gd name="T33" fmla="*/ 1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179">
                  <a:moveTo>
                    <a:pt x="0" y="18"/>
                  </a:moveTo>
                  <a:cubicBezTo>
                    <a:pt x="0" y="26"/>
                    <a:pt x="0" y="32"/>
                    <a:pt x="0" y="40"/>
                  </a:cubicBezTo>
                  <a:cubicBezTo>
                    <a:pt x="3" y="53"/>
                    <a:pt x="16" y="66"/>
                    <a:pt x="16" y="82"/>
                  </a:cubicBezTo>
                  <a:cubicBezTo>
                    <a:pt x="29" y="100"/>
                    <a:pt x="42" y="121"/>
                    <a:pt x="53" y="142"/>
                  </a:cubicBezTo>
                  <a:cubicBezTo>
                    <a:pt x="63" y="161"/>
                    <a:pt x="79" y="174"/>
                    <a:pt x="100" y="179"/>
                  </a:cubicBezTo>
                  <a:cubicBezTo>
                    <a:pt x="97" y="163"/>
                    <a:pt x="76" y="140"/>
                    <a:pt x="66" y="126"/>
                  </a:cubicBezTo>
                  <a:cubicBezTo>
                    <a:pt x="92" y="126"/>
                    <a:pt x="108" y="137"/>
                    <a:pt x="129" y="150"/>
                  </a:cubicBezTo>
                  <a:cubicBezTo>
                    <a:pt x="119" y="129"/>
                    <a:pt x="100" y="116"/>
                    <a:pt x="84" y="100"/>
                  </a:cubicBezTo>
                  <a:cubicBezTo>
                    <a:pt x="105" y="95"/>
                    <a:pt x="142" y="111"/>
                    <a:pt x="155" y="129"/>
                  </a:cubicBezTo>
                  <a:cubicBezTo>
                    <a:pt x="153" y="108"/>
                    <a:pt x="126" y="90"/>
                    <a:pt x="111" y="79"/>
                  </a:cubicBezTo>
                  <a:cubicBezTo>
                    <a:pt x="95" y="68"/>
                    <a:pt x="66" y="63"/>
                    <a:pt x="61" y="42"/>
                  </a:cubicBezTo>
                  <a:cubicBezTo>
                    <a:pt x="69" y="42"/>
                    <a:pt x="79" y="42"/>
                    <a:pt x="87" y="42"/>
                  </a:cubicBezTo>
                  <a:cubicBezTo>
                    <a:pt x="76" y="32"/>
                    <a:pt x="92" y="29"/>
                    <a:pt x="103" y="32"/>
                  </a:cubicBezTo>
                  <a:cubicBezTo>
                    <a:pt x="113" y="34"/>
                    <a:pt x="126" y="42"/>
                    <a:pt x="134" y="50"/>
                  </a:cubicBezTo>
                  <a:cubicBezTo>
                    <a:pt x="124" y="42"/>
                    <a:pt x="116" y="24"/>
                    <a:pt x="100" y="16"/>
                  </a:cubicBezTo>
                  <a:cubicBezTo>
                    <a:pt x="90" y="11"/>
                    <a:pt x="71" y="11"/>
                    <a:pt x="58" y="8"/>
                  </a:cubicBezTo>
                  <a:cubicBezTo>
                    <a:pt x="47" y="5"/>
                    <a:pt x="5" y="0"/>
                    <a:pt x="3" y="13"/>
                  </a:cubicBezTo>
                </a:path>
              </a:pathLst>
            </a:custGeom>
            <a:solidFill>
              <a:srgbClr val="FFE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45" name="Freeform 118"/>
            <p:cNvSpPr>
              <a:spLocks/>
            </p:cNvSpPr>
            <p:nvPr userDrawn="1"/>
          </p:nvSpPr>
          <p:spPr bwMode="auto">
            <a:xfrm>
              <a:off x="7315577" y="-116883"/>
              <a:ext cx="366297" cy="254463"/>
            </a:xfrm>
            <a:custGeom>
              <a:avLst/>
              <a:gdLst>
                <a:gd name="T0" fmla="*/ 19 w 243"/>
                <a:gd name="T1" fmla="*/ 18 h 168"/>
                <a:gd name="T2" fmla="*/ 42 w 243"/>
                <a:gd name="T3" fmla="*/ 58 h 168"/>
                <a:gd name="T4" fmla="*/ 111 w 243"/>
                <a:gd name="T5" fmla="*/ 29 h 168"/>
                <a:gd name="T6" fmla="*/ 208 w 243"/>
                <a:gd name="T7" fmla="*/ 0 h 168"/>
                <a:gd name="T8" fmla="*/ 103 w 243"/>
                <a:gd name="T9" fmla="*/ 55 h 168"/>
                <a:gd name="T10" fmla="*/ 108 w 243"/>
                <a:gd name="T11" fmla="*/ 87 h 168"/>
                <a:gd name="T12" fmla="*/ 156 w 243"/>
                <a:gd name="T13" fmla="*/ 79 h 168"/>
                <a:gd name="T14" fmla="*/ 121 w 243"/>
                <a:gd name="T15" fmla="*/ 105 h 168"/>
                <a:gd name="T16" fmla="*/ 150 w 243"/>
                <a:gd name="T17" fmla="*/ 116 h 168"/>
                <a:gd name="T18" fmla="*/ 114 w 243"/>
                <a:gd name="T19" fmla="*/ 124 h 168"/>
                <a:gd name="T20" fmla="*/ 203 w 243"/>
                <a:gd name="T21" fmla="*/ 124 h 168"/>
                <a:gd name="T22" fmla="*/ 227 w 243"/>
                <a:gd name="T23" fmla="*/ 105 h 168"/>
                <a:gd name="T24" fmla="*/ 200 w 243"/>
                <a:gd name="T25" fmla="*/ 137 h 168"/>
                <a:gd name="T26" fmla="*/ 243 w 243"/>
                <a:gd name="T27" fmla="*/ 142 h 168"/>
                <a:gd name="T28" fmla="*/ 166 w 243"/>
                <a:gd name="T29" fmla="*/ 168 h 168"/>
                <a:gd name="T30" fmla="*/ 79 w 243"/>
                <a:gd name="T31" fmla="*/ 150 h 168"/>
                <a:gd name="T32" fmla="*/ 27 w 243"/>
                <a:gd name="T33" fmla="*/ 76 h 168"/>
                <a:gd name="T34" fmla="*/ 16 w 243"/>
                <a:gd name="T35" fmla="*/ 1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168">
                  <a:moveTo>
                    <a:pt x="19" y="18"/>
                  </a:moveTo>
                  <a:cubicBezTo>
                    <a:pt x="16" y="37"/>
                    <a:pt x="24" y="52"/>
                    <a:pt x="42" y="58"/>
                  </a:cubicBezTo>
                  <a:cubicBezTo>
                    <a:pt x="69" y="66"/>
                    <a:pt x="90" y="42"/>
                    <a:pt x="111" y="29"/>
                  </a:cubicBezTo>
                  <a:cubicBezTo>
                    <a:pt x="137" y="13"/>
                    <a:pt x="177" y="0"/>
                    <a:pt x="208" y="0"/>
                  </a:cubicBezTo>
                  <a:cubicBezTo>
                    <a:pt x="174" y="23"/>
                    <a:pt x="135" y="26"/>
                    <a:pt x="103" y="55"/>
                  </a:cubicBezTo>
                  <a:cubicBezTo>
                    <a:pt x="85" y="71"/>
                    <a:pt x="79" y="84"/>
                    <a:pt x="108" y="87"/>
                  </a:cubicBezTo>
                  <a:cubicBezTo>
                    <a:pt x="124" y="87"/>
                    <a:pt x="143" y="89"/>
                    <a:pt x="156" y="79"/>
                  </a:cubicBezTo>
                  <a:cubicBezTo>
                    <a:pt x="153" y="92"/>
                    <a:pt x="129" y="97"/>
                    <a:pt x="121" y="105"/>
                  </a:cubicBezTo>
                  <a:cubicBezTo>
                    <a:pt x="129" y="110"/>
                    <a:pt x="145" y="105"/>
                    <a:pt x="150" y="116"/>
                  </a:cubicBezTo>
                  <a:cubicBezTo>
                    <a:pt x="137" y="124"/>
                    <a:pt x="127" y="124"/>
                    <a:pt x="114" y="124"/>
                  </a:cubicBezTo>
                  <a:cubicBezTo>
                    <a:pt x="137" y="131"/>
                    <a:pt x="179" y="134"/>
                    <a:pt x="203" y="124"/>
                  </a:cubicBezTo>
                  <a:cubicBezTo>
                    <a:pt x="211" y="118"/>
                    <a:pt x="219" y="110"/>
                    <a:pt x="227" y="105"/>
                  </a:cubicBezTo>
                  <a:cubicBezTo>
                    <a:pt x="229" y="124"/>
                    <a:pt x="200" y="129"/>
                    <a:pt x="200" y="137"/>
                  </a:cubicBezTo>
                  <a:cubicBezTo>
                    <a:pt x="200" y="145"/>
                    <a:pt x="235" y="142"/>
                    <a:pt x="243" y="142"/>
                  </a:cubicBezTo>
                  <a:cubicBezTo>
                    <a:pt x="237" y="168"/>
                    <a:pt x="185" y="168"/>
                    <a:pt x="166" y="168"/>
                  </a:cubicBezTo>
                  <a:cubicBezTo>
                    <a:pt x="135" y="168"/>
                    <a:pt x="108" y="168"/>
                    <a:pt x="79" y="150"/>
                  </a:cubicBezTo>
                  <a:cubicBezTo>
                    <a:pt x="53" y="131"/>
                    <a:pt x="40" y="102"/>
                    <a:pt x="27" y="76"/>
                  </a:cubicBezTo>
                  <a:cubicBezTo>
                    <a:pt x="19" y="63"/>
                    <a:pt x="0" y="18"/>
                    <a:pt x="16" y="10"/>
                  </a:cubicBezTo>
                </a:path>
              </a:pathLst>
            </a:custGeom>
            <a:solidFill>
              <a:srgbClr val="FFE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46" name="Freeform 119"/>
            <p:cNvSpPr>
              <a:spLocks/>
            </p:cNvSpPr>
            <p:nvPr userDrawn="1"/>
          </p:nvSpPr>
          <p:spPr bwMode="auto">
            <a:xfrm>
              <a:off x="7672149" y="-535045"/>
              <a:ext cx="559170" cy="510546"/>
            </a:xfrm>
            <a:custGeom>
              <a:avLst/>
              <a:gdLst>
                <a:gd name="T0" fmla="*/ 130 w 370"/>
                <a:gd name="T1" fmla="*/ 263 h 338"/>
                <a:gd name="T2" fmla="*/ 103 w 370"/>
                <a:gd name="T3" fmla="*/ 322 h 338"/>
                <a:gd name="T4" fmla="*/ 149 w 370"/>
                <a:gd name="T5" fmla="*/ 264 h 338"/>
                <a:gd name="T6" fmla="*/ 156 w 370"/>
                <a:gd name="T7" fmla="*/ 274 h 338"/>
                <a:gd name="T8" fmla="*/ 174 w 370"/>
                <a:gd name="T9" fmla="*/ 271 h 338"/>
                <a:gd name="T10" fmla="*/ 215 w 370"/>
                <a:gd name="T11" fmla="*/ 269 h 338"/>
                <a:gd name="T12" fmla="*/ 223 w 370"/>
                <a:gd name="T13" fmla="*/ 285 h 338"/>
                <a:gd name="T14" fmla="*/ 226 w 370"/>
                <a:gd name="T15" fmla="*/ 268 h 338"/>
                <a:gd name="T16" fmla="*/ 250 w 370"/>
                <a:gd name="T17" fmla="*/ 322 h 338"/>
                <a:gd name="T18" fmla="*/ 241 w 370"/>
                <a:gd name="T19" fmla="*/ 266 h 338"/>
                <a:gd name="T20" fmla="*/ 252 w 370"/>
                <a:gd name="T21" fmla="*/ 242 h 338"/>
                <a:gd name="T22" fmla="*/ 261 w 370"/>
                <a:gd name="T23" fmla="*/ 231 h 338"/>
                <a:gd name="T24" fmla="*/ 272 w 370"/>
                <a:gd name="T25" fmla="*/ 211 h 338"/>
                <a:gd name="T26" fmla="*/ 293 w 370"/>
                <a:gd name="T27" fmla="*/ 206 h 338"/>
                <a:gd name="T28" fmla="*/ 352 w 370"/>
                <a:gd name="T29" fmla="*/ 212 h 338"/>
                <a:gd name="T30" fmla="*/ 347 w 370"/>
                <a:gd name="T31" fmla="*/ 199 h 338"/>
                <a:gd name="T32" fmla="*/ 275 w 370"/>
                <a:gd name="T33" fmla="*/ 183 h 338"/>
                <a:gd name="T34" fmla="*/ 335 w 370"/>
                <a:gd name="T35" fmla="*/ 140 h 338"/>
                <a:gd name="T36" fmla="*/ 284 w 370"/>
                <a:gd name="T37" fmla="*/ 163 h 338"/>
                <a:gd name="T38" fmla="*/ 276 w 370"/>
                <a:gd name="T39" fmla="*/ 155 h 338"/>
                <a:gd name="T40" fmla="*/ 296 w 370"/>
                <a:gd name="T41" fmla="*/ 108 h 338"/>
                <a:gd name="T42" fmla="*/ 270 w 370"/>
                <a:gd name="T43" fmla="*/ 95 h 338"/>
                <a:gd name="T44" fmla="*/ 279 w 370"/>
                <a:gd name="T45" fmla="*/ 55 h 338"/>
                <a:gd name="T46" fmla="*/ 252 w 370"/>
                <a:gd name="T47" fmla="*/ 60 h 338"/>
                <a:gd name="T48" fmla="*/ 241 w 370"/>
                <a:gd name="T49" fmla="*/ 38 h 338"/>
                <a:gd name="T50" fmla="*/ 229 w 370"/>
                <a:gd name="T51" fmla="*/ 67 h 338"/>
                <a:gd name="T52" fmla="*/ 201 w 370"/>
                <a:gd name="T53" fmla="*/ 45 h 338"/>
                <a:gd name="T54" fmla="*/ 174 w 370"/>
                <a:gd name="T55" fmla="*/ 16 h 338"/>
                <a:gd name="T56" fmla="*/ 186 w 370"/>
                <a:gd name="T57" fmla="*/ 64 h 338"/>
                <a:gd name="T58" fmla="*/ 116 w 370"/>
                <a:gd name="T59" fmla="*/ 0 h 338"/>
                <a:gd name="T60" fmla="*/ 139 w 370"/>
                <a:gd name="T61" fmla="*/ 32 h 338"/>
                <a:gd name="T62" fmla="*/ 132 w 370"/>
                <a:gd name="T63" fmla="*/ 48 h 338"/>
                <a:gd name="T64" fmla="*/ 121 w 370"/>
                <a:gd name="T65" fmla="*/ 60 h 338"/>
                <a:gd name="T66" fmla="*/ 116 w 370"/>
                <a:gd name="T67" fmla="*/ 99 h 338"/>
                <a:gd name="T68" fmla="*/ 116 w 370"/>
                <a:gd name="T69" fmla="*/ 132 h 338"/>
                <a:gd name="T70" fmla="*/ 105 w 370"/>
                <a:gd name="T71" fmla="*/ 144 h 338"/>
                <a:gd name="T72" fmla="*/ 0 w 370"/>
                <a:gd name="T73" fmla="*/ 142 h 338"/>
                <a:gd name="T74" fmla="*/ 23 w 370"/>
                <a:gd name="T75" fmla="*/ 142 h 338"/>
                <a:gd name="T76" fmla="*/ 110 w 370"/>
                <a:gd name="T77" fmla="*/ 172 h 338"/>
                <a:gd name="T78" fmla="*/ 69 w 370"/>
                <a:gd name="T79" fmla="*/ 186 h 338"/>
                <a:gd name="T80" fmla="*/ 118 w 370"/>
                <a:gd name="T81" fmla="*/ 212 h 338"/>
                <a:gd name="T82" fmla="*/ 99 w 370"/>
                <a:gd name="T83" fmla="*/ 240 h 338"/>
                <a:gd name="T84" fmla="*/ 155 w 370"/>
                <a:gd name="T85" fmla="*/ 22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0" h="338">
                  <a:moveTo>
                    <a:pt x="157" y="227"/>
                  </a:moveTo>
                  <a:cubicBezTo>
                    <a:pt x="145" y="230"/>
                    <a:pt x="136" y="252"/>
                    <a:pt x="130" y="263"/>
                  </a:cubicBezTo>
                  <a:cubicBezTo>
                    <a:pt x="124" y="274"/>
                    <a:pt x="118" y="285"/>
                    <a:pt x="113" y="295"/>
                  </a:cubicBezTo>
                  <a:cubicBezTo>
                    <a:pt x="109" y="303"/>
                    <a:pt x="102" y="314"/>
                    <a:pt x="103" y="322"/>
                  </a:cubicBezTo>
                  <a:cubicBezTo>
                    <a:pt x="114" y="320"/>
                    <a:pt x="120" y="300"/>
                    <a:pt x="125" y="292"/>
                  </a:cubicBezTo>
                  <a:cubicBezTo>
                    <a:pt x="131" y="283"/>
                    <a:pt x="141" y="270"/>
                    <a:pt x="149" y="264"/>
                  </a:cubicBezTo>
                  <a:cubicBezTo>
                    <a:pt x="151" y="269"/>
                    <a:pt x="149" y="276"/>
                    <a:pt x="147" y="281"/>
                  </a:cubicBezTo>
                  <a:cubicBezTo>
                    <a:pt x="150" y="279"/>
                    <a:pt x="154" y="276"/>
                    <a:pt x="156" y="274"/>
                  </a:cubicBezTo>
                  <a:cubicBezTo>
                    <a:pt x="160" y="282"/>
                    <a:pt x="148" y="301"/>
                    <a:pt x="144" y="309"/>
                  </a:cubicBezTo>
                  <a:cubicBezTo>
                    <a:pt x="157" y="311"/>
                    <a:pt x="168" y="281"/>
                    <a:pt x="174" y="271"/>
                  </a:cubicBezTo>
                  <a:cubicBezTo>
                    <a:pt x="180" y="258"/>
                    <a:pt x="188" y="239"/>
                    <a:pt x="199" y="229"/>
                  </a:cubicBezTo>
                  <a:cubicBezTo>
                    <a:pt x="209" y="236"/>
                    <a:pt x="208" y="258"/>
                    <a:pt x="215" y="269"/>
                  </a:cubicBezTo>
                  <a:cubicBezTo>
                    <a:pt x="217" y="271"/>
                    <a:pt x="219" y="271"/>
                    <a:pt x="220" y="275"/>
                  </a:cubicBezTo>
                  <a:cubicBezTo>
                    <a:pt x="221" y="277"/>
                    <a:pt x="221" y="281"/>
                    <a:pt x="223" y="285"/>
                  </a:cubicBezTo>
                  <a:cubicBezTo>
                    <a:pt x="224" y="289"/>
                    <a:pt x="224" y="295"/>
                    <a:pt x="226" y="300"/>
                  </a:cubicBezTo>
                  <a:cubicBezTo>
                    <a:pt x="233" y="295"/>
                    <a:pt x="229" y="275"/>
                    <a:pt x="226" y="268"/>
                  </a:cubicBezTo>
                  <a:cubicBezTo>
                    <a:pt x="233" y="281"/>
                    <a:pt x="238" y="293"/>
                    <a:pt x="243" y="307"/>
                  </a:cubicBezTo>
                  <a:cubicBezTo>
                    <a:pt x="246" y="312"/>
                    <a:pt x="248" y="317"/>
                    <a:pt x="250" y="322"/>
                  </a:cubicBezTo>
                  <a:cubicBezTo>
                    <a:pt x="253" y="327"/>
                    <a:pt x="255" y="334"/>
                    <a:pt x="259" y="338"/>
                  </a:cubicBezTo>
                  <a:cubicBezTo>
                    <a:pt x="270" y="317"/>
                    <a:pt x="249" y="285"/>
                    <a:pt x="241" y="266"/>
                  </a:cubicBezTo>
                  <a:cubicBezTo>
                    <a:pt x="238" y="260"/>
                    <a:pt x="225" y="247"/>
                    <a:pt x="230" y="242"/>
                  </a:cubicBezTo>
                  <a:cubicBezTo>
                    <a:pt x="233" y="240"/>
                    <a:pt x="248" y="242"/>
                    <a:pt x="252" y="242"/>
                  </a:cubicBezTo>
                  <a:cubicBezTo>
                    <a:pt x="260" y="244"/>
                    <a:pt x="265" y="248"/>
                    <a:pt x="271" y="252"/>
                  </a:cubicBezTo>
                  <a:cubicBezTo>
                    <a:pt x="267" y="246"/>
                    <a:pt x="264" y="239"/>
                    <a:pt x="261" y="231"/>
                  </a:cubicBezTo>
                  <a:cubicBezTo>
                    <a:pt x="266" y="230"/>
                    <a:pt x="270" y="235"/>
                    <a:pt x="273" y="235"/>
                  </a:cubicBezTo>
                  <a:cubicBezTo>
                    <a:pt x="278" y="227"/>
                    <a:pt x="258" y="218"/>
                    <a:pt x="272" y="211"/>
                  </a:cubicBezTo>
                  <a:cubicBezTo>
                    <a:pt x="279" y="208"/>
                    <a:pt x="290" y="211"/>
                    <a:pt x="299" y="208"/>
                  </a:cubicBezTo>
                  <a:cubicBezTo>
                    <a:pt x="296" y="210"/>
                    <a:pt x="294" y="208"/>
                    <a:pt x="293" y="206"/>
                  </a:cubicBezTo>
                  <a:cubicBezTo>
                    <a:pt x="302" y="202"/>
                    <a:pt x="322" y="204"/>
                    <a:pt x="333" y="205"/>
                  </a:cubicBezTo>
                  <a:cubicBezTo>
                    <a:pt x="340" y="206"/>
                    <a:pt x="346" y="210"/>
                    <a:pt x="352" y="212"/>
                  </a:cubicBezTo>
                  <a:cubicBezTo>
                    <a:pt x="358" y="215"/>
                    <a:pt x="366" y="217"/>
                    <a:pt x="370" y="221"/>
                  </a:cubicBezTo>
                  <a:cubicBezTo>
                    <a:pt x="362" y="219"/>
                    <a:pt x="353" y="205"/>
                    <a:pt x="347" y="199"/>
                  </a:cubicBezTo>
                  <a:cubicBezTo>
                    <a:pt x="340" y="192"/>
                    <a:pt x="331" y="184"/>
                    <a:pt x="322" y="182"/>
                  </a:cubicBezTo>
                  <a:cubicBezTo>
                    <a:pt x="308" y="180"/>
                    <a:pt x="287" y="180"/>
                    <a:pt x="275" y="183"/>
                  </a:cubicBezTo>
                  <a:cubicBezTo>
                    <a:pt x="284" y="176"/>
                    <a:pt x="296" y="172"/>
                    <a:pt x="306" y="166"/>
                  </a:cubicBezTo>
                  <a:cubicBezTo>
                    <a:pt x="316" y="160"/>
                    <a:pt x="331" y="152"/>
                    <a:pt x="335" y="140"/>
                  </a:cubicBezTo>
                  <a:cubicBezTo>
                    <a:pt x="328" y="138"/>
                    <a:pt x="316" y="147"/>
                    <a:pt x="308" y="151"/>
                  </a:cubicBezTo>
                  <a:cubicBezTo>
                    <a:pt x="300" y="154"/>
                    <a:pt x="294" y="160"/>
                    <a:pt x="284" y="163"/>
                  </a:cubicBezTo>
                  <a:cubicBezTo>
                    <a:pt x="288" y="159"/>
                    <a:pt x="293" y="157"/>
                    <a:pt x="295" y="152"/>
                  </a:cubicBezTo>
                  <a:cubicBezTo>
                    <a:pt x="288" y="152"/>
                    <a:pt x="283" y="157"/>
                    <a:pt x="276" y="155"/>
                  </a:cubicBezTo>
                  <a:cubicBezTo>
                    <a:pt x="276" y="148"/>
                    <a:pt x="285" y="143"/>
                    <a:pt x="288" y="137"/>
                  </a:cubicBezTo>
                  <a:cubicBezTo>
                    <a:pt x="277" y="131"/>
                    <a:pt x="298" y="117"/>
                    <a:pt x="296" y="108"/>
                  </a:cubicBezTo>
                  <a:cubicBezTo>
                    <a:pt x="288" y="107"/>
                    <a:pt x="283" y="112"/>
                    <a:pt x="275" y="113"/>
                  </a:cubicBezTo>
                  <a:cubicBezTo>
                    <a:pt x="264" y="114"/>
                    <a:pt x="269" y="102"/>
                    <a:pt x="270" y="95"/>
                  </a:cubicBezTo>
                  <a:cubicBezTo>
                    <a:pt x="276" y="70"/>
                    <a:pt x="295" y="51"/>
                    <a:pt x="314" y="35"/>
                  </a:cubicBezTo>
                  <a:cubicBezTo>
                    <a:pt x="301" y="39"/>
                    <a:pt x="289" y="48"/>
                    <a:pt x="279" y="55"/>
                  </a:cubicBezTo>
                  <a:cubicBezTo>
                    <a:pt x="270" y="61"/>
                    <a:pt x="260" y="76"/>
                    <a:pt x="250" y="79"/>
                  </a:cubicBezTo>
                  <a:cubicBezTo>
                    <a:pt x="249" y="73"/>
                    <a:pt x="252" y="66"/>
                    <a:pt x="252" y="60"/>
                  </a:cubicBezTo>
                  <a:cubicBezTo>
                    <a:pt x="252" y="50"/>
                    <a:pt x="249" y="51"/>
                    <a:pt x="244" y="45"/>
                  </a:cubicBezTo>
                  <a:cubicBezTo>
                    <a:pt x="243" y="44"/>
                    <a:pt x="243" y="39"/>
                    <a:pt x="241" y="38"/>
                  </a:cubicBezTo>
                  <a:cubicBezTo>
                    <a:pt x="237" y="37"/>
                    <a:pt x="235" y="45"/>
                    <a:pt x="233" y="49"/>
                  </a:cubicBezTo>
                  <a:cubicBezTo>
                    <a:pt x="231" y="55"/>
                    <a:pt x="230" y="61"/>
                    <a:pt x="229" y="67"/>
                  </a:cubicBezTo>
                  <a:cubicBezTo>
                    <a:pt x="224" y="64"/>
                    <a:pt x="223" y="60"/>
                    <a:pt x="218" y="56"/>
                  </a:cubicBezTo>
                  <a:cubicBezTo>
                    <a:pt x="212" y="54"/>
                    <a:pt x="207" y="50"/>
                    <a:pt x="201" y="45"/>
                  </a:cubicBezTo>
                  <a:cubicBezTo>
                    <a:pt x="195" y="41"/>
                    <a:pt x="190" y="35"/>
                    <a:pt x="185" y="27"/>
                  </a:cubicBezTo>
                  <a:cubicBezTo>
                    <a:pt x="183" y="24"/>
                    <a:pt x="179" y="18"/>
                    <a:pt x="174" y="16"/>
                  </a:cubicBezTo>
                  <a:cubicBezTo>
                    <a:pt x="173" y="27"/>
                    <a:pt x="178" y="36"/>
                    <a:pt x="182" y="45"/>
                  </a:cubicBezTo>
                  <a:cubicBezTo>
                    <a:pt x="183" y="50"/>
                    <a:pt x="188" y="58"/>
                    <a:pt x="186" y="64"/>
                  </a:cubicBezTo>
                  <a:cubicBezTo>
                    <a:pt x="171" y="68"/>
                    <a:pt x="163" y="36"/>
                    <a:pt x="156" y="27"/>
                  </a:cubicBezTo>
                  <a:cubicBezTo>
                    <a:pt x="148" y="15"/>
                    <a:pt x="131" y="2"/>
                    <a:pt x="116" y="0"/>
                  </a:cubicBezTo>
                  <a:cubicBezTo>
                    <a:pt x="118" y="3"/>
                    <a:pt x="120" y="6"/>
                    <a:pt x="122" y="8"/>
                  </a:cubicBezTo>
                  <a:cubicBezTo>
                    <a:pt x="128" y="15"/>
                    <a:pt x="135" y="23"/>
                    <a:pt x="139" y="32"/>
                  </a:cubicBezTo>
                  <a:cubicBezTo>
                    <a:pt x="143" y="39"/>
                    <a:pt x="155" y="59"/>
                    <a:pt x="154" y="66"/>
                  </a:cubicBezTo>
                  <a:cubicBezTo>
                    <a:pt x="148" y="65"/>
                    <a:pt x="137" y="53"/>
                    <a:pt x="132" y="48"/>
                  </a:cubicBezTo>
                  <a:cubicBezTo>
                    <a:pt x="133" y="54"/>
                    <a:pt x="137" y="60"/>
                    <a:pt x="139" y="65"/>
                  </a:cubicBezTo>
                  <a:cubicBezTo>
                    <a:pt x="133" y="68"/>
                    <a:pt x="126" y="62"/>
                    <a:pt x="121" y="60"/>
                  </a:cubicBezTo>
                  <a:cubicBezTo>
                    <a:pt x="122" y="68"/>
                    <a:pt x="142" y="94"/>
                    <a:pt x="136" y="99"/>
                  </a:cubicBezTo>
                  <a:cubicBezTo>
                    <a:pt x="132" y="101"/>
                    <a:pt x="120" y="99"/>
                    <a:pt x="116" y="99"/>
                  </a:cubicBezTo>
                  <a:cubicBezTo>
                    <a:pt x="109" y="99"/>
                    <a:pt x="101" y="95"/>
                    <a:pt x="93" y="96"/>
                  </a:cubicBezTo>
                  <a:cubicBezTo>
                    <a:pt x="91" y="108"/>
                    <a:pt x="110" y="124"/>
                    <a:pt x="116" y="132"/>
                  </a:cubicBezTo>
                  <a:cubicBezTo>
                    <a:pt x="113" y="131"/>
                    <a:pt x="103" y="128"/>
                    <a:pt x="101" y="130"/>
                  </a:cubicBezTo>
                  <a:cubicBezTo>
                    <a:pt x="97" y="134"/>
                    <a:pt x="103" y="142"/>
                    <a:pt x="105" y="144"/>
                  </a:cubicBezTo>
                  <a:cubicBezTo>
                    <a:pt x="87" y="144"/>
                    <a:pt x="69" y="148"/>
                    <a:pt x="52" y="144"/>
                  </a:cubicBezTo>
                  <a:cubicBezTo>
                    <a:pt x="39" y="141"/>
                    <a:pt x="11" y="126"/>
                    <a:pt x="0" y="142"/>
                  </a:cubicBezTo>
                  <a:cubicBezTo>
                    <a:pt x="0" y="142"/>
                    <a:pt x="0" y="142"/>
                    <a:pt x="0" y="142"/>
                  </a:cubicBezTo>
                  <a:cubicBezTo>
                    <a:pt x="9" y="143"/>
                    <a:pt x="16" y="140"/>
                    <a:pt x="23" y="142"/>
                  </a:cubicBezTo>
                  <a:cubicBezTo>
                    <a:pt x="34" y="146"/>
                    <a:pt x="44" y="148"/>
                    <a:pt x="55" y="151"/>
                  </a:cubicBezTo>
                  <a:cubicBezTo>
                    <a:pt x="72" y="155"/>
                    <a:pt x="96" y="163"/>
                    <a:pt x="110" y="172"/>
                  </a:cubicBezTo>
                  <a:cubicBezTo>
                    <a:pt x="104" y="176"/>
                    <a:pt x="96" y="177"/>
                    <a:pt x="89" y="178"/>
                  </a:cubicBezTo>
                  <a:cubicBezTo>
                    <a:pt x="81" y="180"/>
                    <a:pt x="73" y="178"/>
                    <a:pt x="69" y="186"/>
                  </a:cubicBezTo>
                  <a:cubicBezTo>
                    <a:pt x="87" y="199"/>
                    <a:pt x="115" y="194"/>
                    <a:pt x="136" y="195"/>
                  </a:cubicBezTo>
                  <a:cubicBezTo>
                    <a:pt x="130" y="201"/>
                    <a:pt x="124" y="207"/>
                    <a:pt x="118" y="212"/>
                  </a:cubicBezTo>
                  <a:cubicBezTo>
                    <a:pt x="122" y="215"/>
                    <a:pt x="126" y="213"/>
                    <a:pt x="131" y="213"/>
                  </a:cubicBezTo>
                  <a:cubicBezTo>
                    <a:pt x="127" y="227"/>
                    <a:pt x="108" y="231"/>
                    <a:pt x="99" y="240"/>
                  </a:cubicBezTo>
                  <a:cubicBezTo>
                    <a:pt x="116" y="244"/>
                    <a:pt x="138" y="233"/>
                    <a:pt x="155" y="228"/>
                  </a:cubicBezTo>
                  <a:cubicBezTo>
                    <a:pt x="155" y="228"/>
                    <a:pt x="155" y="228"/>
                    <a:pt x="155" y="228"/>
                  </a:cubicBezTo>
                  <a:cubicBezTo>
                    <a:pt x="155" y="227"/>
                    <a:pt x="154" y="227"/>
                    <a:pt x="153" y="227"/>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47" name="Freeform 120"/>
            <p:cNvSpPr>
              <a:spLocks/>
            </p:cNvSpPr>
            <p:nvPr userDrawn="1"/>
          </p:nvSpPr>
          <p:spPr bwMode="auto">
            <a:xfrm>
              <a:off x="7884472" y="-975898"/>
              <a:ext cx="298224" cy="194493"/>
            </a:xfrm>
            <a:custGeom>
              <a:avLst/>
              <a:gdLst>
                <a:gd name="T0" fmla="*/ 40 w 198"/>
                <a:gd name="T1" fmla="*/ 19 h 129"/>
                <a:gd name="T2" fmla="*/ 40 w 198"/>
                <a:gd name="T3" fmla="*/ 13 h 129"/>
                <a:gd name="T4" fmla="*/ 40 w 198"/>
                <a:gd name="T5" fmla="*/ 13 h 129"/>
                <a:gd name="T6" fmla="*/ 0 w 198"/>
                <a:gd name="T7" fmla="*/ 85 h 129"/>
                <a:gd name="T8" fmla="*/ 26 w 198"/>
                <a:gd name="T9" fmla="*/ 50 h 129"/>
                <a:gd name="T10" fmla="*/ 42 w 198"/>
                <a:gd name="T11" fmla="*/ 40 h 129"/>
                <a:gd name="T12" fmla="*/ 55 w 198"/>
                <a:gd name="T13" fmla="*/ 48 h 129"/>
                <a:gd name="T14" fmla="*/ 66 w 198"/>
                <a:gd name="T15" fmla="*/ 127 h 129"/>
                <a:gd name="T16" fmla="*/ 90 w 198"/>
                <a:gd name="T17" fmla="*/ 66 h 129"/>
                <a:gd name="T18" fmla="*/ 92 w 198"/>
                <a:gd name="T19" fmla="*/ 42 h 129"/>
                <a:gd name="T20" fmla="*/ 111 w 198"/>
                <a:gd name="T21" fmla="*/ 66 h 129"/>
                <a:gd name="T22" fmla="*/ 127 w 198"/>
                <a:gd name="T23" fmla="*/ 48 h 129"/>
                <a:gd name="T24" fmla="*/ 134 w 198"/>
                <a:gd name="T25" fmla="*/ 79 h 129"/>
                <a:gd name="T26" fmla="*/ 140 w 198"/>
                <a:gd name="T27" fmla="*/ 124 h 129"/>
                <a:gd name="T28" fmla="*/ 140 w 198"/>
                <a:gd name="T29" fmla="*/ 48 h 129"/>
                <a:gd name="T30" fmla="*/ 198 w 198"/>
                <a:gd name="T31" fmla="*/ 129 h 129"/>
                <a:gd name="T32" fmla="*/ 134 w 198"/>
                <a:gd name="T33" fmla="*/ 21 h 129"/>
                <a:gd name="T34" fmla="*/ 37 w 198"/>
                <a:gd name="T35"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29">
                  <a:moveTo>
                    <a:pt x="40" y="19"/>
                  </a:moveTo>
                  <a:cubicBezTo>
                    <a:pt x="40" y="16"/>
                    <a:pt x="40" y="16"/>
                    <a:pt x="40" y="13"/>
                  </a:cubicBezTo>
                  <a:cubicBezTo>
                    <a:pt x="40" y="13"/>
                    <a:pt x="40" y="13"/>
                    <a:pt x="40" y="13"/>
                  </a:cubicBezTo>
                  <a:cubicBezTo>
                    <a:pt x="19" y="21"/>
                    <a:pt x="0" y="63"/>
                    <a:pt x="0" y="85"/>
                  </a:cubicBezTo>
                  <a:cubicBezTo>
                    <a:pt x="11" y="77"/>
                    <a:pt x="13" y="58"/>
                    <a:pt x="26" y="50"/>
                  </a:cubicBezTo>
                  <a:cubicBezTo>
                    <a:pt x="29" y="45"/>
                    <a:pt x="37" y="40"/>
                    <a:pt x="42" y="40"/>
                  </a:cubicBezTo>
                  <a:cubicBezTo>
                    <a:pt x="55" y="40"/>
                    <a:pt x="50" y="42"/>
                    <a:pt x="55" y="48"/>
                  </a:cubicBezTo>
                  <a:cubicBezTo>
                    <a:pt x="76" y="71"/>
                    <a:pt x="61" y="100"/>
                    <a:pt x="66" y="127"/>
                  </a:cubicBezTo>
                  <a:cubicBezTo>
                    <a:pt x="84" y="127"/>
                    <a:pt x="90" y="82"/>
                    <a:pt x="90" y="66"/>
                  </a:cubicBezTo>
                  <a:cubicBezTo>
                    <a:pt x="90" y="61"/>
                    <a:pt x="87" y="45"/>
                    <a:pt x="92" y="42"/>
                  </a:cubicBezTo>
                  <a:cubicBezTo>
                    <a:pt x="100" y="40"/>
                    <a:pt x="108" y="61"/>
                    <a:pt x="111" y="66"/>
                  </a:cubicBezTo>
                  <a:cubicBezTo>
                    <a:pt x="113" y="63"/>
                    <a:pt x="119" y="48"/>
                    <a:pt x="127" y="48"/>
                  </a:cubicBezTo>
                  <a:cubicBezTo>
                    <a:pt x="132" y="50"/>
                    <a:pt x="134" y="74"/>
                    <a:pt x="134" y="79"/>
                  </a:cubicBezTo>
                  <a:cubicBezTo>
                    <a:pt x="137" y="95"/>
                    <a:pt x="140" y="108"/>
                    <a:pt x="140" y="124"/>
                  </a:cubicBezTo>
                  <a:cubicBezTo>
                    <a:pt x="166" y="124"/>
                    <a:pt x="148" y="61"/>
                    <a:pt x="140" y="48"/>
                  </a:cubicBezTo>
                  <a:cubicBezTo>
                    <a:pt x="174" y="48"/>
                    <a:pt x="190" y="103"/>
                    <a:pt x="198" y="129"/>
                  </a:cubicBezTo>
                  <a:cubicBezTo>
                    <a:pt x="190" y="90"/>
                    <a:pt x="169" y="45"/>
                    <a:pt x="134" y="21"/>
                  </a:cubicBezTo>
                  <a:cubicBezTo>
                    <a:pt x="111" y="5"/>
                    <a:pt x="61" y="0"/>
                    <a:pt x="37" y="13"/>
                  </a:cubicBezTo>
                </a:path>
              </a:pathLst>
            </a:custGeom>
            <a:solidFill>
              <a:srgbClr val="FFE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48" name="Freeform 121"/>
            <p:cNvSpPr>
              <a:spLocks/>
            </p:cNvSpPr>
            <p:nvPr userDrawn="1"/>
          </p:nvSpPr>
          <p:spPr bwMode="auto">
            <a:xfrm>
              <a:off x="8322083" y="-680916"/>
              <a:ext cx="288500" cy="249600"/>
            </a:xfrm>
            <a:custGeom>
              <a:avLst/>
              <a:gdLst>
                <a:gd name="T0" fmla="*/ 158 w 192"/>
                <a:gd name="T1" fmla="*/ 32 h 166"/>
                <a:gd name="T2" fmla="*/ 158 w 192"/>
                <a:gd name="T3" fmla="*/ 21 h 166"/>
                <a:gd name="T4" fmla="*/ 132 w 192"/>
                <a:gd name="T5" fmla="*/ 8 h 166"/>
                <a:gd name="T6" fmla="*/ 92 w 192"/>
                <a:gd name="T7" fmla="*/ 3 h 166"/>
                <a:gd name="T8" fmla="*/ 0 w 192"/>
                <a:gd name="T9" fmla="*/ 45 h 166"/>
                <a:gd name="T10" fmla="*/ 47 w 192"/>
                <a:gd name="T11" fmla="*/ 27 h 166"/>
                <a:gd name="T12" fmla="*/ 100 w 192"/>
                <a:gd name="T13" fmla="*/ 32 h 166"/>
                <a:gd name="T14" fmla="*/ 79 w 192"/>
                <a:gd name="T15" fmla="*/ 40 h 166"/>
                <a:gd name="T16" fmla="*/ 95 w 192"/>
                <a:gd name="T17" fmla="*/ 58 h 166"/>
                <a:gd name="T18" fmla="*/ 61 w 192"/>
                <a:gd name="T19" fmla="*/ 69 h 166"/>
                <a:gd name="T20" fmla="*/ 150 w 192"/>
                <a:gd name="T21" fmla="*/ 50 h 166"/>
                <a:gd name="T22" fmla="*/ 153 w 192"/>
                <a:gd name="T23" fmla="*/ 84 h 166"/>
                <a:gd name="T24" fmla="*/ 163 w 192"/>
                <a:gd name="T25" fmla="*/ 82 h 166"/>
                <a:gd name="T26" fmla="*/ 116 w 192"/>
                <a:gd name="T27" fmla="*/ 164 h 166"/>
                <a:gd name="T28" fmla="*/ 192 w 192"/>
                <a:gd name="T29" fmla="*/ 90 h 166"/>
                <a:gd name="T30" fmla="*/ 163 w 192"/>
                <a:gd name="T31" fmla="*/ 42 h 166"/>
                <a:gd name="T32" fmla="*/ 142 w 192"/>
                <a:gd name="T33" fmla="*/ 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166">
                  <a:moveTo>
                    <a:pt x="158" y="32"/>
                  </a:moveTo>
                  <a:cubicBezTo>
                    <a:pt x="158" y="29"/>
                    <a:pt x="158" y="24"/>
                    <a:pt x="158" y="21"/>
                  </a:cubicBezTo>
                  <a:cubicBezTo>
                    <a:pt x="150" y="19"/>
                    <a:pt x="140" y="13"/>
                    <a:pt x="132" y="8"/>
                  </a:cubicBezTo>
                  <a:cubicBezTo>
                    <a:pt x="118" y="5"/>
                    <a:pt x="105" y="3"/>
                    <a:pt x="92" y="3"/>
                  </a:cubicBezTo>
                  <a:cubicBezTo>
                    <a:pt x="50" y="0"/>
                    <a:pt x="32" y="21"/>
                    <a:pt x="0" y="45"/>
                  </a:cubicBezTo>
                  <a:cubicBezTo>
                    <a:pt x="10" y="24"/>
                    <a:pt x="29" y="27"/>
                    <a:pt x="47" y="27"/>
                  </a:cubicBezTo>
                  <a:cubicBezTo>
                    <a:pt x="63" y="27"/>
                    <a:pt x="90" y="21"/>
                    <a:pt x="100" y="32"/>
                  </a:cubicBezTo>
                  <a:cubicBezTo>
                    <a:pt x="97" y="40"/>
                    <a:pt x="87" y="40"/>
                    <a:pt x="79" y="40"/>
                  </a:cubicBezTo>
                  <a:cubicBezTo>
                    <a:pt x="90" y="42"/>
                    <a:pt x="108" y="42"/>
                    <a:pt x="95" y="58"/>
                  </a:cubicBezTo>
                  <a:cubicBezTo>
                    <a:pt x="90" y="63"/>
                    <a:pt x="68" y="66"/>
                    <a:pt x="61" y="69"/>
                  </a:cubicBezTo>
                  <a:cubicBezTo>
                    <a:pt x="84" y="77"/>
                    <a:pt x="134" y="74"/>
                    <a:pt x="150" y="50"/>
                  </a:cubicBezTo>
                  <a:cubicBezTo>
                    <a:pt x="155" y="61"/>
                    <a:pt x="158" y="74"/>
                    <a:pt x="153" y="84"/>
                  </a:cubicBezTo>
                  <a:cubicBezTo>
                    <a:pt x="155" y="82"/>
                    <a:pt x="161" y="84"/>
                    <a:pt x="163" y="82"/>
                  </a:cubicBezTo>
                  <a:cubicBezTo>
                    <a:pt x="176" y="119"/>
                    <a:pt x="145" y="145"/>
                    <a:pt x="116" y="164"/>
                  </a:cubicBezTo>
                  <a:cubicBezTo>
                    <a:pt x="142" y="166"/>
                    <a:pt x="192" y="116"/>
                    <a:pt x="192" y="90"/>
                  </a:cubicBezTo>
                  <a:cubicBezTo>
                    <a:pt x="192" y="66"/>
                    <a:pt x="174" y="61"/>
                    <a:pt x="163" y="42"/>
                  </a:cubicBezTo>
                  <a:cubicBezTo>
                    <a:pt x="155" y="29"/>
                    <a:pt x="155" y="13"/>
                    <a:pt x="142" y="5"/>
                  </a:cubicBezTo>
                </a:path>
              </a:pathLst>
            </a:custGeom>
            <a:solidFill>
              <a:srgbClr val="FFE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49" name="Freeform 122"/>
            <p:cNvSpPr>
              <a:spLocks noEditPoints="1"/>
            </p:cNvSpPr>
            <p:nvPr userDrawn="1"/>
          </p:nvSpPr>
          <p:spPr bwMode="auto">
            <a:xfrm>
              <a:off x="7764533" y="-478318"/>
              <a:ext cx="333881" cy="348468"/>
            </a:xfrm>
            <a:custGeom>
              <a:avLst/>
              <a:gdLst>
                <a:gd name="T0" fmla="*/ 201 w 221"/>
                <a:gd name="T1" fmla="*/ 79 h 230"/>
                <a:gd name="T2" fmla="*/ 193 w 221"/>
                <a:gd name="T3" fmla="*/ 80 h 230"/>
                <a:gd name="T4" fmla="*/ 198 w 221"/>
                <a:gd name="T5" fmla="*/ 26 h 230"/>
                <a:gd name="T6" fmla="*/ 189 w 221"/>
                <a:gd name="T7" fmla="*/ 47 h 230"/>
                <a:gd name="T8" fmla="*/ 167 w 221"/>
                <a:gd name="T9" fmla="*/ 58 h 230"/>
                <a:gd name="T10" fmla="*/ 162 w 221"/>
                <a:gd name="T11" fmla="*/ 10 h 230"/>
                <a:gd name="T12" fmla="*/ 156 w 221"/>
                <a:gd name="T13" fmla="*/ 51 h 230"/>
                <a:gd name="T14" fmla="*/ 133 w 221"/>
                <a:gd name="T15" fmla="*/ 22 h 230"/>
                <a:gd name="T16" fmla="*/ 128 w 221"/>
                <a:gd name="T17" fmla="*/ 56 h 230"/>
                <a:gd name="T18" fmla="*/ 81 w 221"/>
                <a:gd name="T19" fmla="*/ 29 h 230"/>
                <a:gd name="T20" fmla="*/ 109 w 221"/>
                <a:gd name="T21" fmla="*/ 67 h 230"/>
                <a:gd name="T22" fmla="*/ 57 w 221"/>
                <a:gd name="T23" fmla="*/ 35 h 230"/>
                <a:gd name="T24" fmla="*/ 92 w 221"/>
                <a:gd name="T25" fmla="*/ 80 h 230"/>
                <a:gd name="T26" fmla="*/ 39 w 221"/>
                <a:gd name="T27" fmla="*/ 48 h 230"/>
                <a:gd name="T28" fmla="*/ 75 w 221"/>
                <a:gd name="T29" fmla="*/ 91 h 230"/>
                <a:gd name="T30" fmla="*/ 24 w 221"/>
                <a:gd name="T31" fmla="*/ 57 h 230"/>
                <a:gd name="T32" fmla="*/ 65 w 221"/>
                <a:gd name="T33" fmla="*/ 99 h 230"/>
                <a:gd name="T34" fmla="*/ 46 w 221"/>
                <a:gd name="T35" fmla="*/ 117 h 230"/>
                <a:gd name="T36" fmla="*/ 1 w 221"/>
                <a:gd name="T37" fmla="*/ 135 h 230"/>
                <a:gd name="T38" fmla="*/ 84 w 221"/>
                <a:gd name="T39" fmla="*/ 148 h 230"/>
                <a:gd name="T40" fmla="*/ 32 w 221"/>
                <a:gd name="T41" fmla="*/ 146 h 230"/>
                <a:gd name="T42" fmla="*/ 90 w 221"/>
                <a:gd name="T43" fmla="*/ 160 h 230"/>
                <a:gd name="T44" fmla="*/ 29 w 221"/>
                <a:gd name="T45" fmla="*/ 175 h 230"/>
                <a:gd name="T46" fmla="*/ 117 w 221"/>
                <a:gd name="T47" fmla="*/ 180 h 230"/>
                <a:gd name="T48" fmla="*/ 65 w 221"/>
                <a:gd name="T49" fmla="*/ 218 h 230"/>
                <a:gd name="T50" fmla="*/ 128 w 221"/>
                <a:gd name="T51" fmla="*/ 187 h 230"/>
                <a:gd name="T52" fmla="*/ 141 w 221"/>
                <a:gd name="T53" fmla="*/ 179 h 230"/>
                <a:gd name="T54" fmla="*/ 170 w 221"/>
                <a:gd name="T55" fmla="*/ 161 h 230"/>
                <a:gd name="T56" fmla="*/ 193 w 221"/>
                <a:gd name="T57" fmla="*/ 128 h 230"/>
                <a:gd name="T58" fmla="*/ 199 w 221"/>
                <a:gd name="T59" fmla="*/ 111 h 230"/>
                <a:gd name="T60" fmla="*/ 219 w 221"/>
                <a:gd name="T61" fmla="*/ 45 h 230"/>
                <a:gd name="T62" fmla="*/ 61 w 221"/>
                <a:gd name="T63" fmla="*/ 111 h 230"/>
                <a:gd name="T64" fmla="*/ 93 w 221"/>
                <a:gd name="T65" fmla="*/ 126 h 230"/>
                <a:gd name="T66" fmla="*/ 115 w 221"/>
                <a:gd name="T67" fmla="*/ 143 h 230"/>
                <a:gd name="T68" fmla="*/ 102 w 221"/>
                <a:gd name="T69" fmla="*/ 127 h 230"/>
                <a:gd name="T70" fmla="*/ 115 w 221"/>
                <a:gd name="T71" fmla="*/ 14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1" h="230">
                  <a:moveTo>
                    <a:pt x="219" y="45"/>
                  </a:moveTo>
                  <a:cubicBezTo>
                    <a:pt x="205" y="46"/>
                    <a:pt x="204" y="69"/>
                    <a:pt x="201" y="79"/>
                  </a:cubicBezTo>
                  <a:cubicBezTo>
                    <a:pt x="198" y="86"/>
                    <a:pt x="192" y="98"/>
                    <a:pt x="185" y="103"/>
                  </a:cubicBezTo>
                  <a:cubicBezTo>
                    <a:pt x="184" y="94"/>
                    <a:pt x="191" y="87"/>
                    <a:pt x="193" y="80"/>
                  </a:cubicBezTo>
                  <a:cubicBezTo>
                    <a:pt x="197" y="73"/>
                    <a:pt x="198" y="63"/>
                    <a:pt x="199" y="55"/>
                  </a:cubicBezTo>
                  <a:cubicBezTo>
                    <a:pt x="201" y="46"/>
                    <a:pt x="201" y="34"/>
                    <a:pt x="198" y="26"/>
                  </a:cubicBezTo>
                  <a:cubicBezTo>
                    <a:pt x="196" y="19"/>
                    <a:pt x="190" y="6"/>
                    <a:pt x="183" y="5"/>
                  </a:cubicBezTo>
                  <a:cubicBezTo>
                    <a:pt x="181" y="18"/>
                    <a:pt x="187" y="33"/>
                    <a:pt x="189" y="47"/>
                  </a:cubicBezTo>
                  <a:cubicBezTo>
                    <a:pt x="190" y="62"/>
                    <a:pt x="181" y="70"/>
                    <a:pt x="172" y="80"/>
                  </a:cubicBezTo>
                  <a:cubicBezTo>
                    <a:pt x="169" y="73"/>
                    <a:pt x="167" y="67"/>
                    <a:pt x="167" y="58"/>
                  </a:cubicBezTo>
                  <a:cubicBezTo>
                    <a:pt x="167" y="50"/>
                    <a:pt x="168" y="42"/>
                    <a:pt x="168" y="34"/>
                  </a:cubicBezTo>
                  <a:cubicBezTo>
                    <a:pt x="168" y="27"/>
                    <a:pt x="167" y="15"/>
                    <a:pt x="162" y="10"/>
                  </a:cubicBezTo>
                  <a:cubicBezTo>
                    <a:pt x="153" y="0"/>
                    <a:pt x="155" y="19"/>
                    <a:pt x="155" y="26"/>
                  </a:cubicBezTo>
                  <a:cubicBezTo>
                    <a:pt x="156" y="34"/>
                    <a:pt x="157" y="42"/>
                    <a:pt x="156" y="51"/>
                  </a:cubicBezTo>
                  <a:cubicBezTo>
                    <a:pt x="153" y="67"/>
                    <a:pt x="149" y="53"/>
                    <a:pt x="144" y="46"/>
                  </a:cubicBezTo>
                  <a:cubicBezTo>
                    <a:pt x="139" y="38"/>
                    <a:pt x="137" y="30"/>
                    <a:pt x="133" y="22"/>
                  </a:cubicBezTo>
                  <a:cubicBezTo>
                    <a:pt x="131" y="15"/>
                    <a:pt x="127" y="5"/>
                    <a:pt x="117" y="5"/>
                  </a:cubicBezTo>
                  <a:cubicBezTo>
                    <a:pt x="112" y="23"/>
                    <a:pt x="123" y="39"/>
                    <a:pt x="128" y="56"/>
                  </a:cubicBezTo>
                  <a:cubicBezTo>
                    <a:pt x="120" y="56"/>
                    <a:pt x="111" y="44"/>
                    <a:pt x="105" y="39"/>
                  </a:cubicBezTo>
                  <a:cubicBezTo>
                    <a:pt x="99" y="33"/>
                    <a:pt x="90" y="29"/>
                    <a:pt x="81" y="29"/>
                  </a:cubicBezTo>
                  <a:cubicBezTo>
                    <a:pt x="76" y="35"/>
                    <a:pt x="90" y="41"/>
                    <a:pt x="93" y="45"/>
                  </a:cubicBezTo>
                  <a:cubicBezTo>
                    <a:pt x="100" y="51"/>
                    <a:pt x="106" y="57"/>
                    <a:pt x="109" y="67"/>
                  </a:cubicBezTo>
                  <a:cubicBezTo>
                    <a:pt x="102" y="69"/>
                    <a:pt x="90" y="52"/>
                    <a:pt x="85" y="48"/>
                  </a:cubicBezTo>
                  <a:cubicBezTo>
                    <a:pt x="76" y="41"/>
                    <a:pt x="68" y="38"/>
                    <a:pt x="57" y="35"/>
                  </a:cubicBezTo>
                  <a:cubicBezTo>
                    <a:pt x="53" y="45"/>
                    <a:pt x="69" y="52"/>
                    <a:pt x="75" y="58"/>
                  </a:cubicBezTo>
                  <a:cubicBezTo>
                    <a:pt x="82" y="64"/>
                    <a:pt x="90" y="70"/>
                    <a:pt x="92" y="80"/>
                  </a:cubicBezTo>
                  <a:cubicBezTo>
                    <a:pt x="84" y="79"/>
                    <a:pt x="73" y="67"/>
                    <a:pt x="65" y="62"/>
                  </a:cubicBezTo>
                  <a:cubicBezTo>
                    <a:pt x="58" y="58"/>
                    <a:pt x="48" y="47"/>
                    <a:pt x="39" y="48"/>
                  </a:cubicBezTo>
                  <a:cubicBezTo>
                    <a:pt x="36" y="59"/>
                    <a:pt x="51" y="71"/>
                    <a:pt x="58" y="77"/>
                  </a:cubicBezTo>
                  <a:cubicBezTo>
                    <a:pt x="61" y="80"/>
                    <a:pt x="73" y="92"/>
                    <a:pt x="75" y="91"/>
                  </a:cubicBezTo>
                  <a:cubicBezTo>
                    <a:pt x="58" y="93"/>
                    <a:pt x="51" y="73"/>
                    <a:pt x="40" y="63"/>
                  </a:cubicBezTo>
                  <a:cubicBezTo>
                    <a:pt x="36" y="59"/>
                    <a:pt x="28" y="53"/>
                    <a:pt x="24" y="57"/>
                  </a:cubicBezTo>
                  <a:cubicBezTo>
                    <a:pt x="17" y="63"/>
                    <a:pt x="27" y="71"/>
                    <a:pt x="30" y="75"/>
                  </a:cubicBezTo>
                  <a:cubicBezTo>
                    <a:pt x="40" y="86"/>
                    <a:pt x="52" y="94"/>
                    <a:pt x="65" y="99"/>
                  </a:cubicBezTo>
                  <a:cubicBezTo>
                    <a:pt x="59" y="103"/>
                    <a:pt x="51" y="98"/>
                    <a:pt x="44" y="100"/>
                  </a:cubicBezTo>
                  <a:cubicBezTo>
                    <a:pt x="29" y="105"/>
                    <a:pt x="41" y="111"/>
                    <a:pt x="46" y="117"/>
                  </a:cubicBezTo>
                  <a:cubicBezTo>
                    <a:pt x="34" y="117"/>
                    <a:pt x="23" y="116"/>
                    <a:pt x="11" y="122"/>
                  </a:cubicBezTo>
                  <a:cubicBezTo>
                    <a:pt x="6" y="125"/>
                    <a:pt x="0" y="128"/>
                    <a:pt x="1" y="135"/>
                  </a:cubicBezTo>
                  <a:cubicBezTo>
                    <a:pt x="4" y="144"/>
                    <a:pt x="13" y="139"/>
                    <a:pt x="21" y="138"/>
                  </a:cubicBezTo>
                  <a:cubicBezTo>
                    <a:pt x="40" y="133"/>
                    <a:pt x="70" y="128"/>
                    <a:pt x="84" y="148"/>
                  </a:cubicBezTo>
                  <a:cubicBezTo>
                    <a:pt x="74" y="148"/>
                    <a:pt x="65" y="149"/>
                    <a:pt x="56" y="149"/>
                  </a:cubicBezTo>
                  <a:cubicBezTo>
                    <a:pt x="47" y="149"/>
                    <a:pt x="40" y="146"/>
                    <a:pt x="32" y="146"/>
                  </a:cubicBezTo>
                  <a:cubicBezTo>
                    <a:pt x="41" y="156"/>
                    <a:pt x="46" y="156"/>
                    <a:pt x="59" y="157"/>
                  </a:cubicBezTo>
                  <a:cubicBezTo>
                    <a:pt x="69" y="158"/>
                    <a:pt x="80" y="158"/>
                    <a:pt x="90" y="160"/>
                  </a:cubicBezTo>
                  <a:cubicBezTo>
                    <a:pt x="86" y="170"/>
                    <a:pt x="67" y="172"/>
                    <a:pt x="57" y="172"/>
                  </a:cubicBezTo>
                  <a:cubicBezTo>
                    <a:pt x="47" y="172"/>
                    <a:pt x="39" y="174"/>
                    <a:pt x="29" y="175"/>
                  </a:cubicBezTo>
                  <a:cubicBezTo>
                    <a:pt x="33" y="205"/>
                    <a:pt x="96" y="175"/>
                    <a:pt x="109" y="172"/>
                  </a:cubicBezTo>
                  <a:cubicBezTo>
                    <a:pt x="116" y="170"/>
                    <a:pt x="118" y="173"/>
                    <a:pt x="117" y="180"/>
                  </a:cubicBezTo>
                  <a:cubicBezTo>
                    <a:pt x="116" y="189"/>
                    <a:pt x="110" y="193"/>
                    <a:pt x="103" y="197"/>
                  </a:cubicBezTo>
                  <a:cubicBezTo>
                    <a:pt x="90" y="203"/>
                    <a:pt x="77" y="210"/>
                    <a:pt x="65" y="218"/>
                  </a:cubicBezTo>
                  <a:cubicBezTo>
                    <a:pt x="77" y="230"/>
                    <a:pt x="99" y="216"/>
                    <a:pt x="108" y="207"/>
                  </a:cubicBezTo>
                  <a:cubicBezTo>
                    <a:pt x="114" y="199"/>
                    <a:pt x="123" y="195"/>
                    <a:pt x="128" y="187"/>
                  </a:cubicBezTo>
                  <a:cubicBezTo>
                    <a:pt x="128" y="197"/>
                    <a:pt x="123" y="203"/>
                    <a:pt x="122" y="213"/>
                  </a:cubicBezTo>
                  <a:cubicBezTo>
                    <a:pt x="134" y="211"/>
                    <a:pt x="141" y="189"/>
                    <a:pt x="141" y="179"/>
                  </a:cubicBezTo>
                  <a:cubicBezTo>
                    <a:pt x="144" y="182"/>
                    <a:pt x="143" y="189"/>
                    <a:pt x="143" y="193"/>
                  </a:cubicBezTo>
                  <a:cubicBezTo>
                    <a:pt x="150" y="180"/>
                    <a:pt x="152" y="163"/>
                    <a:pt x="170" y="161"/>
                  </a:cubicBezTo>
                  <a:cubicBezTo>
                    <a:pt x="180" y="160"/>
                    <a:pt x="183" y="160"/>
                    <a:pt x="186" y="150"/>
                  </a:cubicBezTo>
                  <a:cubicBezTo>
                    <a:pt x="190" y="143"/>
                    <a:pt x="191" y="135"/>
                    <a:pt x="193" y="128"/>
                  </a:cubicBezTo>
                  <a:cubicBezTo>
                    <a:pt x="195" y="125"/>
                    <a:pt x="195" y="122"/>
                    <a:pt x="196" y="119"/>
                  </a:cubicBezTo>
                  <a:cubicBezTo>
                    <a:pt x="197" y="115"/>
                    <a:pt x="197" y="115"/>
                    <a:pt x="199" y="111"/>
                  </a:cubicBezTo>
                  <a:cubicBezTo>
                    <a:pt x="204" y="104"/>
                    <a:pt x="207" y="97"/>
                    <a:pt x="209" y="88"/>
                  </a:cubicBezTo>
                  <a:cubicBezTo>
                    <a:pt x="214" y="76"/>
                    <a:pt x="221" y="58"/>
                    <a:pt x="219" y="45"/>
                  </a:cubicBezTo>
                  <a:close/>
                  <a:moveTo>
                    <a:pt x="63" y="112"/>
                  </a:moveTo>
                  <a:cubicBezTo>
                    <a:pt x="62" y="112"/>
                    <a:pt x="61" y="112"/>
                    <a:pt x="61" y="111"/>
                  </a:cubicBezTo>
                  <a:cubicBezTo>
                    <a:pt x="61" y="110"/>
                    <a:pt x="61" y="110"/>
                    <a:pt x="61" y="110"/>
                  </a:cubicBezTo>
                  <a:cubicBezTo>
                    <a:pt x="73" y="103"/>
                    <a:pt x="87" y="117"/>
                    <a:pt x="93" y="126"/>
                  </a:cubicBezTo>
                  <a:cubicBezTo>
                    <a:pt x="83" y="127"/>
                    <a:pt x="69" y="121"/>
                    <a:pt x="63" y="112"/>
                  </a:cubicBezTo>
                  <a:close/>
                  <a:moveTo>
                    <a:pt x="115" y="143"/>
                  </a:moveTo>
                  <a:cubicBezTo>
                    <a:pt x="110" y="143"/>
                    <a:pt x="100" y="129"/>
                    <a:pt x="104" y="131"/>
                  </a:cubicBezTo>
                  <a:cubicBezTo>
                    <a:pt x="102" y="127"/>
                    <a:pt x="102" y="127"/>
                    <a:pt x="102" y="127"/>
                  </a:cubicBezTo>
                  <a:cubicBezTo>
                    <a:pt x="102" y="126"/>
                    <a:pt x="102" y="126"/>
                    <a:pt x="102" y="125"/>
                  </a:cubicBezTo>
                  <a:cubicBezTo>
                    <a:pt x="108" y="125"/>
                    <a:pt x="127" y="143"/>
                    <a:pt x="115" y="143"/>
                  </a:cubicBezTo>
                  <a:close/>
                </a:path>
              </a:pathLst>
            </a:custGeom>
            <a:solidFill>
              <a:srgbClr val="EDCC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50" name="Freeform 123"/>
            <p:cNvSpPr>
              <a:spLocks/>
            </p:cNvSpPr>
            <p:nvPr userDrawn="1"/>
          </p:nvSpPr>
          <p:spPr bwMode="auto">
            <a:xfrm>
              <a:off x="7975236" y="-194681"/>
              <a:ext cx="32415" cy="58348"/>
            </a:xfrm>
            <a:custGeom>
              <a:avLst/>
              <a:gdLst>
                <a:gd name="T0" fmla="*/ 16 w 22"/>
                <a:gd name="T1" fmla="*/ 0 h 39"/>
                <a:gd name="T2" fmla="*/ 4 w 22"/>
                <a:gd name="T3" fmla="*/ 35 h 39"/>
                <a:gd name="T4" fmla="*/ 10 w 22"/>
                <a:gd name="T5" fmla="*/ 39 h 39"/>
                <a:gd name="T6" fmla="*/ 11 w 22"/>
                <a:gd name="T7" fmla="*/ 29 h 39"/>
                <a:gd name="T8" fmla="*/ 11 w 22"/>
                <a:gd name="T9" fmla="*/ 23 h 39"/>
                <a:gd name="T10" fmla="*/ 18 w 22"/>
                <a:gd name="T11" fmla="*/ 14 h 39"/>
                <a:gd name="T12" fmla="*/ 22 w 22"/>
                <a:gd name="T13" fmla="*/ 0 h 39"/>
                <a:gd name="T14" fmla="*/ 17 w 22"/>
                <a:gd name="T15" fmla="*/ 0 h 39"/>
                <a:gd name="T16" fmla="*/ 17 w 22"/>
                <a:gd name="T17"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39">
                  <a:moveTo>
                    <a:pt x="16" y="0"/>
                  </a:moveTo>
                  <a:cubicBezTo>
                    <a:pt x="8" y="4"/>
                    <a:pt x="0" y="28"/>
                    <a:pt x="4" y="35"/>
                  </a:cubicBezTo>
                  <a:cubicBezTo>
                    <a:pt x="5" y="38"/>
                    <a:pt x="6" y="39"/>
                    <a:pt x="10" y="39"/>
                  </a:cubicBezTo>
                  <a:cubicBezTo>
                    <a:pt x="17" y="39"/>
                    <a:pt x="12" y="33"/>
                    <a:pt x="11" y="29"/>
                  </a:cubicBezTo>
                  <a:cubicBezTo>
                    <a:pt x="11" y="26"/>
                    <a:pt x="10" y="27"/>
                    <a:pt x="11" y="23"/>
                  </a:cubicBezTo>
                  <a:cubicBezTo>
                    <a:pt x="12" y="20"/>
                    <a:pt x="17" y="16"/>
                    <a:pt x="18" y="14"/>
                  </a:cubicBezTo>
                  <a:cubicBezTo>
                    <a:pt x="22" y="8"/>
                    <a:pt x="22" y="6"/>
                    <a:pt x="22" y="0"/>
                  </a:cubicBezTo>
                  <a:cubicBezTo>
                    <a:pt x="21" y="0"/>
                    <a:pt x="18" y="0"/>
                    <a:pt x="17" y="0"/>
                  </a:cubicBezTo>
                  <a:cubicBezTo>
                    <a:pt x="17" y="2"/>
                    <a:pt x="17" y="2"/>
                    <a:pt x="17" y="3"/>
                  </a:cubicBezTo>
                </a:path>
              </a:pathLst>
            </a:custGeom>
            <a:solidFill>
              <a:srgbClr val="EDCC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51" name="Freeform 124"/>
            <p:cNvSpPr>
              <a:spLocks/>
            </p:cNvSpPr>
            <p:nvPr userDrawn="1"/>
          </p:nvSpPr>
          <p:spPr bwMode="auto">
            <a:xfrm>
              <a:off x="8012513" y="-215752"/>
              <a:ext cx="37279" cy="43762"/>
            </a:xfrm>
            <a:custGeom>
              <a:avLst/>
              <a:gdLst>
                <a:gd name="T0" fmla="*/ 14 w 25"/>
                <a:gd name="T1" fmla="*/ 0 h 29"/>
                <a:gd name="T2" fmla="*/ 14 w 25"/>
                <a:gd name="T3" fmla="*/ 26 h 29"/>
                <a:gd name="T4" fmla="*/ 9 w 25"/>
                <a:gd name="T5" fmla="*/ 3 h 29"/>
                <a:gd name="T6" fmla="*/ 9 w 25"/>
                <a:gd name="T7" fmla="*/ 6 h 29"/>
              </a:gdLst>
              <a:ahLst/>
              <a:cxnLst>
                <a:cxn ang="0">
                  <a:pos x="T0" y="T1"/>
                </a:cxn>
                <a:cxn ang="0">
                  <a:pos x="T2" y="T3"/>
                </a:cxn>
                <a:cxn ang="0">
                  <a:pos x="T4" y="T5"/>
                </a:cxn>
                <a:cxn ang="0">
                  <a:pos x="T6" y="T7"/>
                </a:cxn>
              </a:cxnLst>
              <a:rect l="0" t="0" r="r" b="b"/>
              <a:pathLst>
                <a:path w="25" h="29">
                  <a:moveTo>
                    <a:pt x="14" y="0"/>
                  </a:moveTo>
                  <a:cubicBezTo>
                    <a:pt x="9" y="3"/>
                    <a:pt x="0" y="29"/>
                    <a:pt x="14" y="26"/>
                  </a:cubicBezTo>
                  <a:cubicBezTo>
                    <a:pt x="25" y="24"/>
                    <a:pt x="23" y="2"/>
                    <a:pt x="9" y="3"/>
                  </a:cubicBezTo>
                  <a:cubicBezTo>
                    <a:pt x="9" y="5"/>
                    <a:pt x="9" y="5"/>
                    <a:pt x="9" y="6"/>
                  </a:cubicBezTo>
                </a:path>
              </a:pathLst>
            </a:custGeom>
            <a:solidFill>
              <a:srgbClr val="EDCC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52" name="Freeform 125"/>
            <p:cNvSpPr>
              <a:spLocks/>
            </p:cNvSpPr>
            <p:nvPr userDrawn="1"/>
          </p:nvSpPr>
          <p:spPr bwMode="auto">
            <a:xfrm>
              <a:off x="8056274" y="-246546"/>
              <a:ext cx="34037" cy="25932"/>
            </a:xfrm>
            <a:custGeom>
              <a:avLst/>
              <a:gdLst>
                <a:gd name="T0" fmla="*/ 4 w 23"/>
                <a:gd name="T1" fmla="*/ 9 h 17"/>
                <a:gd name="T2" fmla="*/ 22 w 23"/>
                <a:gd name="T3" fmla="*/ 8 h 17"/>
                <a:gd name="T4" fmla="*/ 0 w 23"/>
                <a:gd name="T5" fmla="*/ 3 h 17"/>
                <a:gd name="T6" fmla="*/ 0 w 23"/>
                <a:gd name="T7" fmla="*/ 0 h 17"/>
              </a:gdLst>
              <a:ahLst/>
              <a:cxnLst>
                <a:cxn ang="0">
                  <a:pos x="T0" y="T1"/>
                </a:cxn>
                <a:cxn ang="0">
                  <a:pos x="T2" y="T3"/>
                </a:cxn>
                <a:cxn ang="0">
                  <a:pos x="T4" y="T5"/>
                </a:cxn>
                <a:cxn ang="0">
                  <a:pos x="T6" y="T7"/>
                </a:cxn>
              </a:cxnLst>
              <a:rect l="0" t="0" r="r" b="b"/>
              <a:pathLst>
                <a:path w="23" h="17">
                  <a:moveTo>
                    <a:pt x="4" y="9"/>
                  </a:moveTo>
                  <a:cubicBezTo>
                    <a:pt x="6" y="14"/>
                    <a:pt x="23" y="17"/>
                    <a:pt x="22" y="8"/>
                  </a:cubicBezTo>
                  <a:cubicBezTo>
                    <a:pt x="21" y="0"/>
                    <a:pt x="4" y="2"/>
                    <a:pt x="0" y="3"/>
                  </a:cubicBezTo>
                  <a:cubicBezTo>
                    <a:pt x="0" y="2"/>
                    <a:pt x="0" y="2"/>
                    <a:pt x="0" y="0"/>
                  </a:cubicBezTo>
                </a:path>
              </a:pathLst>
            </a:custGeom>
            <a:solidFill>
              <a:srgbClr val="EDCC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53" name="Freeform 126"/>
            <p:cNvSpPr>
              <a:spLocks/>
            </p:cNvSpPr>
            <p:nvPr userDrawn="1"/>
          </p:nvSpPr>
          <p:spPr bwMode="auto">
            <a:xfrm>
              <a:off x="8082207" y="-282203"/>
              <a:ext cx="74555" cy="34037"/>
            </a:xfrm>
            <a:custGeom>
              <a:avLst/>
              <a:gdLst>
                <a:gd name="T0" fmla="*/ 3 w 50"/>
                <a:gd name="T1" fmla="*/ 16 h 23"/>
                <a:gd name="T2" fmla="*/ 50 w 50"/>
                <a:gd name="T3" fmla="*/ 23 h 23"/>
                <a:gd name="T4" fmla="*/ 29 w 50"/>
                <a:gd name="T5" fmla="*/ 3 h 23"/>
                <a:gd name="T6" fmla="*/ 1 w 50"/>
                <a:gd name="T7" fmla="*/ 16 h 23"/>
                <a:gd name="T8" fmla="*/ 4 w 50"/>
                <a:gd name="T9" fmla="*/ 16 h 23"/>
              </a:gdLst>
              <a:ahLst/>
              <a:cxnLst>
                <a:cxn ang="0">
                  <a:pos x="T0" y="T1"/>
                </a:cxn>
                <a:cxn ang="0">
                  <a:pos x="T2" y="T3"/>
                </a:cxn>
                <a:cxn ang="0">
                  <a:pos x="T4" y="T5"/>
                </a:cxn>
                <a:cxn ang="0">
                  <a:pos x="T6" y="T7"/>
                </a:cxn>
                <a:cxn ang="0">
                  <a:pos x="T8" y="T9"/>
                </a:cxn>
              </a:cxnLst>
              <a:rect l="0" t="0" r="r" b="b"/>
              <a:pathLst>
                <a:path w="50" h="23">
                  <a:moveTo>
                    <a:pt x="3" y="16"/>
                  </a:moveTo>
                  <a:cubicBezTo>
                    <a:pt x="18" y="16"/>
                    <a:pt x="37" y="14"/>
                    <a:pt x="50" y="23"/>
                  </a:cubicBezTo>
                  <a:cubicBezTo>
                    <a:pt x="49" y="14"/>
                    <a:pt x="40" y="0"/>
                    <a:pt x="29" y="3"/>
                  </a:cubicBezTo>
                  <a:cubicBezTo>
                    <a:pt x="23" y="4"/>
                    <a:pt x="0" y="10"/>
                    <a:pt x="1" y="16"/>
                  </a:cubicBezTo>
                  <a:cubicBezTo>
                    <a:pt x="3" y="16"/>
                    <a:pt x="3" y="16"/>
                    <a:pt x="4" y="16"/>
                  </a:cubicBezTo>
                </a:path>
              </a:pathLst>
            </a:custGeom>
            <a:solidFill>
              <a:srgbClr val="EDCC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54" name="Freeform 127"/>
            <p:cNvSpPr>
              <a:spLocks/>
            </p:cNvSpPr>
            <p:nvPr userDrawn="1"/>
          </p:nvSpPr>
          <p:spPr bwMode="auto">
            <a:xfrm>
              <a:off x="8072482" y="-384313"/>
              <a:ext cx="82660" cy="105351"/>
            </a:xfrm>
            <a:custGeom>
              <a:avLst/>
              <a:gdLst>
                <a:gd name="T0" fmla="*/ 3 w 55"/>
                <a:gd name="T1" fmla="*/ 49 h 70"/>
                <a:gd name="T2" fmla="*/ 14 w 55"/>
                <a:gd name="T3" fmla="*/ 30 h 70"/>
                <a:gd name="T4" fmla="*/ 47 w 55"/>
                <a:gd name="T5" fmla="*/ 0 h 70"/>
                <a:gd name="T6" fmla="*/ 29 w 55"/>
                <a:gd name="T7" fmla="*/ 23 h 70"/>
                <a:gd name="T8" fmla="*/ 15 w 55"/>
                <a:gd name="T9" fmla="*/ 52 h 70"/>
                <a:gd name="T10" fmla="*/ 10 w 55"/>
                <a:gd name="T11" fmla="*/ 69 h 70"/>
                <a:gd name="T12" fmla="*/ 4 w 55"/>
                <a:gd name="T13" fmla="*/ 46 h 70"/>
              </a:gdLst>
              <a:ahLst/>
              <a:cxnLst>
                <a:cxn ang="0">
                  <a:pos x="T0" y="T1"/>
                </a:cxn>
                <a:cxn ang="0">
                  <a:pos x="T2" y="T3"/>
                </a:cxn>
                <a:cxn ang="0">
                  <a:pos x="T4" y="T5"/>
                </a:cxn>
                <a:cxn ang="0">
                  <a:pos x="T6" y="T7"/>
                </a:cxn>
                <a:cxn ang="0">
                  <a:pos x="T8" y="T9"/>
                </a:cxn>
                <a:cxn ang="0">
                  <a:pos x="T10" y="T11"/>
                </a:cxn>
                <a:cxn ang="0">
                  <a:pos x="T12" y="T13"/>
                </a:cxn>
              </a:cxnLst>
              <a:rect l="0" t="0" r="r" b="b"/>
              <a:pathLst>
                <a:path w="55" h="70">
                  <a:moveTo>
                    <a:pt x="3" y="49"/>
                  </a:moveTo>
                  <a:cubicBezTo>
                    <a:pt x="3" y="42"/>
                    <a:pt x="9" y="35"/>
                    <a:pt x="14" y="30"/>
                  </a:cubicBezTo>
                  <a:cubicBezTo>
                    <a:pt x="23" y="15"/>
                    <a:pt x="30" y="5"/>
                    <a:pt x="47" y="0"/>
                  </a:cubicBezTo>
                  <a:cubicBezTo>
                    <a:pt x="55" y="12"/>
                    <a:pt x="35" y="17"/>
                    <a:pt x="29" y="23"/>
                  </a:cubicBezTo>
                  <a:cubicBezTo>
                    <a:pt x="23" y="30"/>
                    <a:pt x="16" y="42"/>
                    <a:pt x="15" y="52"/>
                  </a:cubicBezTo>
                  <a:cubicBezTo>
                    <a:pt x="29" y="49"/>
                    <a:pt x="21" y="70"/>
                    <a:pt x="10" y="69"/>
                  </a:cubicBezTo>
                  <a:cubicBezTo>
                    <a:pt x="0" y="67"/>
                    <a:pt x="0" y="53"/>
                    <a:pt x="4" y="46"/>
                  </a:cubicBezTo>
                </a:path>
              </a:pathLst>
            </a:custGeom>
            <a:solidFill>
              <a:srgbClr val="EDCC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20" name="Freeform 93"/>
            <p:cNvSpPr>
              <a:spLocks/>
            </p:cNvSpPr>
            <p:nvPr userDrawn="1"/>
          </p:nvSpPr>
          <p:spPr bwMode="auto">
            <a:xfrm>
              <a:off x="4942256" y="-111212"/>
              <a:ext cx="207459" cy="199356"/>
            </a:xfrm>
            <a:custGeom>
              <a:avLst/>
              <a:gdLst>
                <a:gd name="T0" fmla="*/ 21 w 138"/>
                <a:gd name="T1" fmla="*/ 72 h 132"/>
                <a:gd name="T2" fmla="*/ 35 w 138"/>
                <a:gd name="T3" fmla="*/ 112 h 132"/>
                <a:gd name="T4" fmla="*/ 97 w 138"/>
                <a:gd name="T5" fmla="*/ 103 h 132"/>
                <a:gd name="T6" fmla="*/ 117 w 138"/>
                <a:gd name="T7" fmla="*/ 84 h 132"/>
                <a:gd name="T8" fmla="*/ 109 w 138"/>
                <a:gd name="T9" fmla="*/ 50 h 132"/>
                <a:gd name="T10" fmla="*/ 135 w 138"/>
                <a:gd name="T11" fmla="*/ 40 h 132"/>
                <a:gd name="T12" fmla="*/ 129 w 138"/>
                <a:gd name="T13" fmla="*/ 11 h 132"/>
                <a:gd name="T14" fmla="*/ 96 w 138"/>
                <a:gd name="T15" fmla="*/ 3 h 132"/>
                <a:gd name="T16" fmla="*/ 61 w 138"/>
                <a:gd name="T17" fmla="*/ 1 h 132"/>
                <a:gd name="T18" fmla="*/ 23 w 138"/>
                <a:gd name="T19" fmla="*/ 29 h 132"/>
                <a:gd name="T20" fmla="*/ 13 w 138"/>
                <a:gd name="T21"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 h="132">
                  <a:moveTo>
                    <a:pt x="21" y="72"/>
                  </a:moveTo>
                  <a:cubicBezTo>
                    <a:pt x="15" y="83"/>
                    <a:pt x="29" y="104"/>
                    <a:pt x="35" y="112"/>
                  </a:cubicBezTo>
                  <a:cubicBezTo>
                    <a:pt x="46" y="131"/>
                    <a:pt x="97" y="132"/>
                    <a:pt x="97" y="103"/>
                  </a:cubicBezTo>
                  <a:cubicBezTo>
                    <a:pt x="106" y="109"/>
                    <a:pt x="116" y="91"/>
                    <a:pt x="117" y="84"/>
                  </a:cubicBezTo>
                  <a:cubicBezTo>
                    <a:pt x="119" y="75"/>
                    <a:pt x="115" y="59"/>
                    <a:pt x="109" y="50"/>
                  </a:cubicBezTo>
                  <a:cubicBezTo>
                    <a:pt x="119" y="47"/>
                    <a:pt x="129" y="52"/>
                    <a:pt x="135" y="40"/>
                  </a:cubicBezTo>
                  <a:cubicBezTo>
                    <a:pt x="138" y="32"/>
                    <a:pt x="136" y="18"/>
                    <a:pt x="129" y="11"/>
                  </a:cubicBezTo>
                  <a:cubicBezTo>
                    <a:pt x="122" y="5"/>
                    <a:pt x="106" y="5"/>
                    <a:pt x="96" y="3"/>
                  </a:cubicBezTo>
                  <a:cubicBezTo>
                    <a:pt x="83" y="0"/>
                    <a:pt x="72" y="0"/>
                    <a:pt x="61" y="1"/>
                  </a:cubicBezTo>
                  <a:cubicBezTo>
                    <a:pt x="46" y="6"/>
                    <a:pt x="31" y="17"/>
                    <a:pt x="23" y="29"/>
                  </a:cubicBezTo>
                  <a:cubicBezTo>
                    <a:pt x="19" y="36"/>
                    <a:pt x="0" y="70"/>
                    <a:pt x="13" y="74"/>
                  </a:cubicBezTo>
                </a:path>
              </a:pathLst>
            </a:custGeom>
            <a:solidFill>
              <a:srgbClr val="C94F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21" name="Freeform 94"/>
            <p:cNvSpPr>
              <a:spLocks/>
            </p:cNvSpPr>
            <p:nvPr userDrawn="1"/>
          </p:nvSpPr>
          <p:spPr bwMode="auto">
            <a:xfrm>
              <a:off x="4956842" y="-112832"/>
              <a:ext cx="150733" cy="102109"/>
            </a:xfrm>
            <a:custGeom>
              <a:avLst/>
              <a:gdLst>
                <a:gd name="T0" fmla="*/ 21 w 100"/>
                <a:gd name="T1" fmla="*/ 24 h 68"/>
                <a:gd name="T2" fmla="*/ 21 w 100"/>
                <a:gd name="T3" fmla="*/ 47 h 68"/>
                <a:gd name="T4" fmla="*/ 31 w 100"/>
                <a:gd name="T5" fmla="*/ 67 h 68"/>
                <a:gd name="T6" fmla="*/ 40 w 100"/>
                <a:gd name="T7" fmla="*/ 42 h 68"/>
                <a:gd name="T8" fmla="*/ 51 w 100"/>
                <a:gd name="T9" fmla="*/ 25 h 68"/>
                <a:gd name="T10" fmla="*/ 69 w 100"/>
                <a:gd name="T11" fmla="*/ 33 h 68"/>
                <a:gd name="T12" fmla="*/ 77 w 100"/>
                <a:gd name="T13" fmla="*/ 13 h 68"/>
                <a:gd name="T14" fmla="*/ 100 w 100"/>
                <a:gd name="T15" fmla="*/ 15 h 68"/>
                <a:gd name="T16" fmla="*/ 59 w 100"/>
                <a:gd name="T17" fmla="*/ 1 h 68"/>
                <a:gd name="T18" fmla="*/ 26 w 100"/>
                <a:gd name="T19" fmla="*/ 8 h 68"/>
                <a:gd name="T20" fmla="*/ 13 w 100"/>
                <a:gd name="T21" fmla="*/ 4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68">
                  <a:moveTo>
                    <a:pt x="21" y="24"/>
                  </a:moveTo>
                  <a:cubicBezTo>
                    <a:pt x="22" y="32"/>
                    <a:pt x="21" y="39"/>
                    <a:pt x="21" y="47"/>
                  </a:cubicBezTo>
                  <a:cubicBezTo>
                    <a:pt x="22" y="51"/>
                    <a:pt x="23" y="67"/>
                    <a:pt x="31" y="67"/>
                  </a:cubicBezTo>
                  <a:cubicBezTo>
                    <a:pt x="42" y="68"/>
                    <a:pt x="40" y="48"/>
                    <a:pt x="40" y="42"/>
                  </a:cubicBezTo>
                  <a:cubicBezTo>
                    <a:pt x="47" y="39"/>
                    <a:pt x="45" y="26"/>
                    <a:pt x="51" y="25"/>
                  </a:cubicBezTo>
                  <a:cubicBezTo>
                    <a:pt x="60" y="26"/>
                    <a:pt x="59" y="43"/>
                    <a:pt x="69" y="33"/>
                  </a:cubicBezTo>
                  <a:cubicBezTo>
                    <a:pt x="75" y="27"/>
                    <a:pt x="72" y="17"/>
                    <a:pt x="77" y="13"/>
                  </a:cubicBezTo>
                  <a:cubicBezTo>
                    <a:pt x="84" y="8"/>
                    <a:pt x="93" y="12"/>
                    <a:pt x="100" y="15"/>
                  </a:cubicBezTo>
                  <a:cubicBezTo>
                    <a:pt x="95" y="2"/>
                    <a:pt x="70" y="2"/>
                    <a:pt x="59" y="1"/>
                  </a:cubicBezTo>
                  <a:cubicBezTo>
                    <a:pt x="46" y="0"/>
                    <a:pt x="38" y="1"/>
                    <a:pt x="26" y="8"/>
                  </a:cubicBezTo>
                  <a:cubicBezTo>
                    <a:pt x="15" y="14"/>
                    <a:pt x="0" y="33"/>
                    <a:pt x="13" y="45"/>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28" name="Freeform 101"/>
            <p:cNvSpPr>
              <a:spLocks/>
            </p:cNvSpPr>
            <p:nvPr userDrawn="1"/>
          </p:nvSpPr>
          <p:spPr bwMode="auto">
            <a:xfrm>
              <a:off x="4859595" y="-461300"/>
              <a:ext cx="215564" cy="191252"/>
            </a:xfrm>
            <a:custGeom>
              <a:avLst/>
              <a:gdLst>
                <a:gd name="T0" fmla="*/ 39 w 143"/>
                <a:gd name="T1" fmla="*/ 88 h 127"/>
                <a:gd name="T2" fmla="*/ 13 w 143"/>
                <a:gd name="T3" fmla="*/ 87 h 127"/>
                <a:gd name="T4" fmla="*/ 21 w 143"/>
                <a:gd name="T5" fmla="*/ 49 h 127"/>
                <a:gd name="T6" fmla="*/ 17 w 143"/>
                <a:gd name="T7" fmla="*/ 18 h 127"/>
                <a:gd name="T8" fmla="*/ 41 w 143"/>
                <a:gd name="T9" fmla="*/ 4 h 127"/>
                <a:gd name="T10" fmla="*/ 53 w 143"/>
                <a:gd name="T11" fmla="*/ 12 h 127"/>
                <a:gd name="T12" fmla="*/ 66 w 143"/>
                <a:gd name="T13" fmla="*/ 13 h 127"/>
                <a:gd name="T14" fmla="*/ 77 w 143"/>
                <a:gd name="T15" fmla="*/ 9 h 127"/>
                <a:gd name="T16" fmla="*/ 85 w 143"/>
                <a:gd name="T17" fmla="*/ 21 h 127"/>
                <a:gd name="T18" fmla="*/ 141 w 143"/>
                <a:gd name="T19" fmla="*/ 42 h 127"/>
                <a:gd name="T20" fmla="*/ 101 w 143"/>
                <a:gd name="T21" fmla="*/ 100 h 127"/>
                <a:gd name="T22" fmla="*/ 66 w 143"/>
                <a:gd name="T23" fmla="*/ 119 h 127"/>
                <a:gd name="T24" fmla="*/ 44 w 143"/>
                <a:gd name="T25" fmla="*/ 8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127">
                  <a:moveTo>
                    <a:pt x="39" y="88"/>
                  </a:moveTo>
                  <a:cubicBezTo>
                    <a:pt x="33" y="95"/>
                    <a:pt x="20" y="92"/>
                    <a:pt x="13" y="87"/>
                  </a:cubicBezTo>
                  <a:cubicBezTo>
                    <a:pt x="0" y="78"/>
                    <a:pt x="5" y="48"/>
                    <a:pt x="21" y="49"/>
                  </a:cubicBezTo>
                  <a:cubicBezTo>
                    <a:pt x="23" y="40"/>
                    <a:pt x="15" y="29"/>
                    <a:pt x="17" y="18"/>
                  </a:cubicBezTo>
                  <a:cubicBezTo>
                    <a:pt x="20" y="5"/>
                    <a:pt x="30" y="0"/>
                    <a:pt x="41" y="4"/>
                  </a:cubicBezTo>
                  <a:cubicBezTo>
                    <a:pt x="47" y="6"/>
                    <a:pt x="49" y="9"/>
                    <a:pt x="53" y="12"/>
                  </a:cubicBezTo>
                  <a:cubicBezTo>
                    <a:pt x="60" y="17"/>
                    <a:pt x="58" y="16"/>
                    <a:pt x="66" y="13"/>
                  </a:cubicBezTo>
                  <a:cubicBezTo>
                    <a:pt x="72" y="10"/>
                    <a:pt x="68" y="5"/>
                    <a:pt x="77" y="9"/>
                  </a:cubicBezTo>
                  <a:cubicBezTo>
                    <a:pt x="80" y="10"/>
                    <a:pt x="83" y="17"/>
                    <a:pt x="85" y="21"/>
                  </a:cubicBezTo>
                  <a:cubicBezTo>
                    <a:pt x="108" y="4"/>
                    <a:pt x="138" y="13"/>
                    <a:pt x="141" y="42"/>
                  </a:cubicBezTo>
                  <a:cubicBezTo>
                    <a:pt x="143" y="61"/>
                    <a:pt x="129" y="114"/>
                    <a:pt x="101" y="100"/>
                  </a:cubicBezTo>
                  <a:cubicBezTo>
                    <a:pt x="114" y="113"/>
                    <a:pt x="78" y="127"/>
                    <a:pt x="66" y="119"/>
                  </a:cubicBezTo>
                  <a:cubicBezTo>
                    <a:pt x="60" y="113"/>
                    <a:pt x="45" y="96"/>
                    <a:pt x="44" y="89"/>
                  </a:cubicBezTo>
                </a:path>
              </a:pathLst>
            </a:custGeom>
            <a:solidFill>
              <a:srgbClr val="C94F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29" name="Freeform 102"/>
            <p:cNvSpPr>
              <a:spLocks/>
            </p:cNvSpPr>
            <p:nvPr userDrawn="1"/>
          </p:nvSpPr>
          <p:spPr bwMode="auto">
            <a:xfrm>
              <a:off x="4900114" y="-466162"/>
              <a:ext cx="128042" cy="158836"/>
            </a:xfrm>
            <a:custGeom>
              <a:avLst/>
              <a:gdLst>
                <a:gd name="T0" fmla="*/ 21 w 85"/>
                <a:gd name="T1" fmla="*/ 87 h 105"/>
                <a:gd name="T2" fmla="*/ 44 w 85"/>
                <a:gd name="T3" fmla="*/ 103 h 105"/>
                <a:gd name="T4" fmla="*/ 39 w 85"/>
                <a:gd name="T5" fmla="*/ 79 h 105"/>
                <a:gd name="T6" fmla="*/ 53 w 85"/>
                <a:gd name="T7" fmla="*/ 82 h 105"/>
                <a:gd name="T8" fmla="*/ 85 w 85"/>
                <a:gd name="T9" fmla="*/ 62 h 105"/>
                <a:gd name="T10" fmla="*/ 48 w 85"/>
                <a:gd name="T11" fmla="*/ 64 h 105"/>
                <a:gd name="T12" fmla="*/ 57 w 85"/>
                <a:gd name="T13" fmla="*/ 51 h 105"/>
                <a:gd name="T14" fmla="*/ 53 w 85"/>
                <a:gd name="T15" fmla="*/ 48 h 105"/>
                <a:gd name="T16" fmla="*/ 65 w 85"/>
                <a:gd name="T17" fmla="*/ 40 h 105"/>
                <a:gd name="T18" fmla="*/ 39 w 85"/>
                <a:gd name="T19" fmla="*/ 37 h 105"/>
                <a:gd name="T20" fmla="*/ 57 w 85"/>
                <a:gd name="T21" fmla="*/ 20 h 105"/>
                <a:gd name="T22" fmla="*/ 18 w 85"/>
                <a:gd name="T23" fmla="*/ 36 h 105"/>
                <a:gd name="T24" fmla="*/ 3 w 85"/>
                <a:gd name="T25" fmla="*/ 42 h 105"/>
                <a:gd name="T26" fmla="*/ 5 w 85"/>
                <a:gd name="T27" fmla="*/ 65 h 105"/>
                <a:gd name="T28" fmla="*/ 11 w 85"/>
                <a:gd name="T29" fmla="*/ 71 h 105"/>
                <a:gd name="T30" fmla="*/ 12 w 85"/>
                <a:gd name="T31" fmla="*/ 84 h 105"/>
                <a:gd name="T32" fmla="*/ 20 w 85"/>
                <a:gd name="T33"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05">
                  <a:moveTo>
                    <a:pt x="21" y="87"/>
                  </a:moveTo>
                  <a:cubicBezTo>
                    <a:pt x="27" y="95"/>
                    <a:pt x="33" y="105"/>
                    <a:pt x="44" y="103"/>
                  </a:cubicBezTo>
                  <a:cubicBezTo>
                    <a:pt x="44" y="97"/>
                    <a:pt x="37" y="84"/>
                    <a:pt x="39" y="79"/>
                  </a:cubicBezTo>
                  <a:cubicBezTo>
                    <a:pt x="43" y="70"/>
                    <a:pt x="47" y="81"/>
                    <a:pt x="53" y="82"/>
                  </a:cubicBezTo>
                  <a:cubicBezTo>
                    <a:pt x="63" y="84"/>
                    <a:pt x="83" y="71"/>
                    <a:pt x="85" y="62"/>
                  </a:cubicBezTo>
                  <a:cubicBezTo>
                    <a:pt x="72" y="58"/>
                    <a:pt x="60" y="63"/>
                    <a:pt x="48" y="64"/>
                  </a:cubicBezTo>
                  <a:cubicBezTo>
                    <a:pt x="50" y="58"/>
                    <a:pt x="54" y="55"/>
                    <a:pt x="57" y="51"/>
                  </a:cubicBezTo>
                  <a:cubicBezTo>
                    <a:pt x="56" y="50"/>
                    <a:pt x="55" y="49"/>
                    <a:pt x="53" y="48"/>
                  </a:cubicBezTo>
                  <a:cubicBezTo>
                    <a:pt x="56" y="44"/>
                    <a:pt x="60" y="41"/>
                    <a:pt x="65" y="40"/>
                  </a:cubicBezTo>
                  <a:cubicBezTo>
                    <a:pt x="61" y="31"/>
                    <a:pt x="45" y="32"/>
                    <a:pt x="39" y="37"/>
                  </a:cubicBezTo>
                  <a:cubicBezTo>
                    <a:pt x="34" y="30"/>
                    <a:pt x="49" y="21"/>
                    <a:pt x="57" y="20"/>
                  </a:cubicBezTo>
                  <a:cubicBezTo>
                    <a:pt x="53" y="0"/>
                    <a:pt x="20" y="28"/>
                    <a:pt x="18" y="36"/>
                  </a:cubicBezTo>
                  <a:cubicBezTo>
                    <a:pt x="12" y="25"/>
                    <a:pt x="5" y="37"/>
                    <a:pt x="3" y="42"/>
                  </a:cubicBezTo>
                  <a:cubicBezTo>
                    <a:pt x="0" y="50"/>
                    <a:pt x="2" y="59"/>
                    <a:pt x="5" y="65"/>
                  </a:cubicBezTo>
                  <a:cubicBezTo>
                    <a:pt x="7" y="68"/>
                    <a:pt x="10" y="69"/>
                    <a:pt x="11" y="71"/>
                  </a:cubicBezTo>
                  <a:cubicBezTo>
                    <a:pt x="11" y="74"/>
                    <a:pt x="11" y="79"/>
                    <a:pt x="12" y="84"/>
                  </a:cubicBezTo>
                  <a:cubicBezTo>
                    <a:pt x="13" y="87"/>
                    <a:pt x="18" y="92"/>
                    <a:pt x="20" y="92"/>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30" name="Freeform 103"/>
            <p:cNvSpPr>
              <a:spLocks/>
            </p:cNvSpPr>
            <p:nvPr userDrawn="1"/>
          </p:nvSpPr>
          <p:spPr bwMode="auto">
            <a:xfrm>
              <a:off x="4922805" y="-772489"/>
              <a:ext cx="175044" cy="338744"/>
            </a:xfrm>
            <a:custGeom>
              <a:avLst/>
              <a:gdLst>
                <a:gd name="T0" fmla="*/ 11 w 116"/>
                <a:gd name="T1" fmla="*/ 206 h 225"/>
                <a:gd name="T2" fmla="*/ 13 w 116"/>
                <a:gd name="T3" fmla="*/ 210 h 225"/>
                <a:gd name="T4" fmla="*/ 8 w 116"/>
                <a:gd name="T5" fmla="*/ 214 h 225"/>
                <a:gd name="T6" fmla="*/ 8 w 116"/>
                <a:gd name="T7" fmla="*/ 214 h 225"/>
                <a:gd name="T8" fmla="*/ 7 w 116"/>
                <a:gd name="T9" fmla="*/ 160 h 225"/>
                <a:gd name="T10" fmla="*/ 33 w 116"/>
                <a:gd name="T11" fmla="*/ 101 h 225"/>
                <a:gd name="T12" fmla="*/ 69 w 116"/>
                <a:gd name="T13" fmla="*/ 59 h 225"/>
                <a:gd name="T14" fmla="*/ 99 w 116"/>
                <a:gd name="T15" fmla="*/ 0 h 225"/>
                <a:gd name="T16" fmla="*/ 101 w 116"/>
                <a:gd name="T17" fmla="*/ 30 h 225"/>
                <a:gd name="T18" fmla="*/ 91 w 116"/>
                <a:gd name="T19" fmla="*/ 70 h 225"/>
                <a:gd name="T20" fmla="*/ 85 w 116"/>
                <a:gd name="T21" fmla="*/ 108 h 225"/>
                <a:gd name="T22" fmla="*/ 63 w 116"/>
                <a:gd name="T23" fmla="*/ 134 h 225"/>
                <a:gd name="T24" fmla="*/ 85 w 116"/>
                <a:gd name="T25" fmla="*/ 56 h 225"/>
                <a:gd name="T26" fmla="*/ 58 w 116"/>
                <a:gd name="T27" fmla="*/ 91 h 225"/>
                <a:gd name="T28" fmla="*/ 37 w 116"/>
                <a:gd name="T29" fmla="*/ 134 h 225"/>
                <a:gd name="T30" fmla="*/ 37 w 116"/>
                <a:gd name="T31" fmla="*/ 185 h 225"/>
                <a:gd name="T32" fmla="*/ 60 w 116"/>
                <a:gd name="T33" fmla="*/ 222 h 225"/>
                <a:gd name="T34" fmla="*/ 51 w 116"/>
                <a:gd name="T35" fmla="*/ 225 h 225"/>
                <a:gd name="T36" fmla="*/ 51 w 116"/>
                <a:gd name="T37" fmla="*/ 225 h 225"/>
                <a:gd name="T38" fmla="*/ 41 w 116"/>
                <a:gd name="T39" fmla="*/ 104 h 225"/>
                <a:gd name="T40" fmla="*/ 13 w 116"/>
                <a:gd name="T41" fmla="*/ 166 h 225"/>
                <a:gd name="T42" fmla="*/ 24 w 116"/>
                <a:gd name="T43" fmla="*/ 22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225">
                  <a:moveTo>
                    <a:pt x="11" y="206"/>
                  </a:moveTo>
                  <a:cubicBezTo>
                    <a:pt x="11" y="207"/>
                    <a:pt x="12" y="209"/>
                    <a:pt x="13" y="210"/>
                  </a:cubicBezTo>
                  <a:cubicBezTo>
                    <a:pt x="12" y="211"/>
                    <a:pt x="9" y="213"/>
                    <a:pt x="8" y="214"/>
                  </a:cubicBezTo>
                  <a:cubicBezTo>
                    <a:pt x="8" y="214"/>
                    <a:pt x="8" y="214"/>
                    <a:pt x="8" y="214"/>
                  </a:cubicBezTo>
                  <a:cubicBezTo>
                    <a:pt x="0" y="200"/>
                    <a:pt x="4" y="175"/>
                    <a:pt x="7" y="160"/>
                  </a:cubicBezTo>
                  <a:cubicBezTo>
                    <a:pt x="13" y="138"/>
                    <a:pt x="18" y="118"/>
                    <a:pt x="33" y="101"/>
                  </a:cubicBezTo>
                  <a:cubicBezTo>
                    <a:pt x="45" y="89"/>
                    <a:pt x="60" y="74"/>
                    <a:pt x="69" y="59"/>
                  </a:cubicBezTo>
                  <a:cubicBezTo>
                    <a:pt x="82" y="40"/>
                    <a:pt x="88" y="18"/>
                    <a:pt x="99" y="0"/>
                  </a:cubicBezTo>
                  <a:cubicBezTo>
                    <a:pt x="116" y="3"/>
                    <a:pt x="105" y="19"/>
                    <a:pt x="101" y="30"/>
                  </a:cubicBezTo>
                  <a:cubicBezTo>
                    <a:pt x="98" y="43"/>
                    <a:pt x="94" y="57"/>
                    <a:pt x="91" y="70"/>
                  </a:cubicBezTo>
                  <a:cubicBezTo>
                    <a:pt x="88" y="82"/>
                    <a:pt x="89" y="97"/>
                    <a:pt x="85" y="108"/>
                  </a:cubicBezTo>
                  <a:cubicBezTo>
                    <a:pt x="82" y="121"/>
                    <a:pt x="72" y="127"/>
                    <a:pt x="63" y="134"/>
                  </a:cubicBezTo>
                  <a:cubicBezTo>
                    <a:pt x="77" y="114"/>
                    <a:pt x="84" y="79"/>
                    <a:pt x="85" y="56"/>
                  </a:cubicBezTo>
                  <a:cubicBezTo>
                    <a:pt x="71" y="64"/>
                    <a:pt x="65" y="78"/>
                    <a:pt x="58" y="91"/>
                  </a:cubicBezTo>
                  <a:cubicBezTo>
                    <a:pt x="52" y="105"/>
                    <a:pt x="42" y="119"/>
                    <a:pt x="37" y="134"/>
                  </a:cubicBezTo>
                  <a:cubicBezTo>
                    <a:pt x="31" y="149"/>
                    <a:pt x="32" y="169"/>
                    <a:pt x="37" y="185"/>
                  </a:cubicBezTo>
                  <a:cubicBezTo>
                    <a:pt x="42" y="197"/>
                    <a:pt x="53" y="209"/>
                    <a:pt x="60" y="222"/>
                  </a:cubicBezTo>
                  <a:cubicBezTo>
                    <a:pt x="58" y="224"/>
                    <a:pt x="54" y="225"/>
                    <a:pt x="51" y="225"/>
                  </a:cubicBezTo>
                  <a:cubicBezTo>
                    <a:pt x="51" y="225"/>
                    <a:pt x="51" y="225"/>
                    <a:pt x="51" y="225"/>
                  </a:cubicBezTo>
                  <a:cubicBezTo>
                    <a:pt x="26" y="191"/>
                    <a:pt x="26" y="144"/>
                    <a:pt x="41" y="104"/>
                  </a:cubicBezTo>
                  <a:cubicBezTo>
                    <a:pt x="27" y="118"/>
                    <a:pt x="17" y="149"/>
                    <a:pt x="13" y="166"/>
                  </a:cubicBezTo>
                  <a:cubicBezTo>
                    <a:pt x="10" y="186"/>
                    <a:pt x="17" y="204"/>
                    <a:pt x="24" y="222"/>
                  </a:cubicBezTo>
                </a:path>
              </a:pathLst>
            </a:custGeom>
            <a:solidFill>
              <a:srgbClr val="9B78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60" name="Freeform 133"/>
            <p:cNvSpPr>
              <a:spLocks/>
            </p:cNvSpPr>
            <p:nvPr userDrawn="1"/>
          </p:nvSpPr>
          <p:spPr bwMode="auto">
            <a:xfrm>
              <a:off x="4814213" y="-321913"/>
              <a:ext cx="460302" cy="481372"/>
            </a:xfrm>
            <a:custGeom>
              <a:avLst/>
              <a:gdLst>
                <a:gd name="T0" fmla="*/ 7 w 306"/>
                <a:gd name="T1" fmla="*/ 163 h 318"/>
                <a:gd name="T2" fmla="*/ 16 w 306"/>
                <a:gd name="T3" fmla="*/ 201 h 318"/>
                <a:gd name="T4" fmla="*/ 53 w 306"/>
                <a:gd name="T5" fmla="*/ 239 h 318"/>
                <a:gd name="T6" fmla="*/ 100 w 306"/>
                <a:gd name="T7" fmla="*/ 274 h 318"/>
                <a:gd name="T8" fmla="*/ 157 w 306"/>
                <a:gd name="T9" fmla="*/ 304 h 318"/>
                <a:gd name="T10" fmla="*/ 241 w 306"/>
                <a:gd name="T11" fmla="*/ 309 h 318"/>
                <a:gd name="T12" fmla="*/ 282 w 306"/>
                <a:gd name="T13" fmla="*/ 286 h 318"/>
                <a:gd name="T14" fmla="*/ 306 w 306"/>
                <a:gd name="T15" fmla="*/ 262 h 318"/>
                <a:gd name="T16" fmla="*/ 306 w 306"/>
                <a:gd name="T17" fmla="*/ 247 h 318"/>
                <a:gd name="T18" fmla="*/ 306 w 306"/>
                <a:gd name="T19" fmla="*/ 247 h 318"/>
                <a:gd name="T20" fmla="*/ 306 w 306"/>
                <a:gd name="T21" fmla="*/ 247 h 318"/>
                <a:gd name="T22" fmla="*/ 283 w 306"/>
                <a:gd name="T23" fmla="*/ 263 h 318"/>
                <a:gd name="T24" fmla="*/ 258 w 306"/>
                <a:gd name="T25" fmla="*/ 268 h 318"/>
                <a:gd name="T26" fmla="*/ 246 w 306"/>
                <a:gd name="T27" fmla="*/ 256 h 318"/>
                <a:gd name="T28" fmla="*/ 225 w 306"/>
                <a:gd name="T29" fmla="*/ 252 h 318"/>
                <a:gd name="T30" fmla="*/ 223 w 306"/>
                <a:gd name="T31" fmla="*/ 248 h 318"/>
                <a:gd name="T32" fmla="*/ 216 w 306"/>
                <a:gd name="T33" fmla="*/ 247 h 318"/>
                <a:gd name="T34" fmla="*/ 206 w 306"/>
                <a:gd name="T35" fmla="*/ 246 h 318"/>
                <a:gd name="T36" fmla="*/ 163 w 306"/>
                <a:gd name="T37" fmla="*/ 252 h 318"/>
                <a:gd name="T38" fmla="*/ 140 w 306"/>
                <a:gd name="T39" fmla="*/ 250 h 318"/>
                <a:gd name="T40" fmla="*/ 111 w 306"/>
                <a:gd name="T41" fmla="*/ 243 h 318"/>
                <a:gd name="T42" fmla="*/ 86 w 306"/>
                <a:gd name="T43" fmla="*/ 227 h 318"/>
                <a:gd name="T44" fmla="*/ 75 w 306"/>
                <a:gd name="T45" fmla="*/ 214 h 318"/>
                <a:gd name="T46" fmla="*/ 63 w 306"/>
                <a:gd name="T47" fmla="*/ 202 h 318"/>
                <a:gd name="T48" fmla="*/ 57 w 306"/>
                <a:gd name="T49" fmla="*/ 192 h 318"/>
                <a:gd name="T50" fmla="*/ 50 w 306"/>
                <a:gd name="T51" fmla="*/ 187 h 318"/>
                <a:gd name="T52" fmla="*/ 18 w 306"/>
                <a:gd name="T53" fmla="*/ 154 h 318"/>
                <a:gd name="T54" fmla="*/ 30 w 306"/>
                <a:gd name="T55" fmla="*/ 121 h 318"/>
                <a:gd name="T56" fmla="*/ 64 w 306"/>
                <a:gd name="T57" fmla="*/ 75 h 318"/>
                <a:gd name="T58" fmla="*/ 63 w 306"/>
                <a:gd name="T59" fmla="*/ 62 h 318"/>
                <a:gd name="T60" fmla="*/ 78 w 306"/>
                <a:gd name="T61" fmla="*/ 39 h 318"/>
                <a:gd name="T62" fmla="*/ 117 w 306"/>
                <a:gd name="T63" fmla="*/ 19 h 318"/>
                <a:gd name="T64" fmla="*/ 72 w 306"/>
                <a:gd name="T65" fmla="*/ 26 h 318"/>
                <a:gd name="T66" fmla="*/ 53 w 306"/>
                <a:gd name="T67" fmla="*/ 46 h 318"/>
                <a:gd name="T68" fmla="*/ 35 w 306"/>
                <a:gd name="T69" fmla="*/ 65 h 318"/>
                <a:gd name="T70" fmla="*/ 8 w 306"/>
                <a:gd name="T71" fmla="*/ 116 h 318"/>
                <a:gd name="T72" fmla="*/ 2 w 306"/>
                <a:gd name="T73" fmla="*/ 148 h 318"/>
                <a:gd name="T74" fmla="*/ 11 w 306"/>
                <a:gd name="T75" fmla="*/ 16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6" h="318">
                  <a:moveTo>
                    <a:pt x="7" y="163"/>
                  </a:moveTo>
                  <a:cubicBezTo>
                    <a:pt x="15" y="175"/>
                    <a:pt x="12" y="188"/>
                    <a:pt x="16" y="201"/>
                  </a:cubicBezTo>
                  <a:cubicBezTo>
                    <a:pt x="22" y="220"/>
                    <a:pt x="39" y="228"/>
                    <a:pt x="53" y="239"/>
                  </a:cubicBezTo>
                  <a:cubicBezTo>
                    <a:pt x="69" y="251"/>
                    <a:pt x="84" y="263"/>
                    <a:pt x="100" y="274"/>
                  </a:cubicBezTo>
                  <a:cubicBezTo>
                    <a:pt x="117" y="286"/>
                    <a:pt x="137" y="296"/>
                    <a:pt x="157" y="304"/>
                  </a:cubicBezTo>
                  <a:cubicBezTo>
                    <a:pt x="181" y="315"/>
                    <a:pt x="214" y="318"/>
                    <a:pt x="241" y="309"/>
                  </a:cubicBezTo>
                  <a:cubicBezTo>
                    <a:pt x="255" y="303"/>
                    <a:pt x="270" y="294"/>
                    <a:pt x="282" y="286"/>
                  </a:cubicBezTo>
                  <a:cubicBezTo>
                    <a:pt x="290" y="280"/>
                    <a:pt x="303" y="273"/>
                    <a:pt x="306" y="262"/>
                  </a:cubicBezTo>
                  <a:cubicBezTo>
                    <a:pt x="305" y="259"/>
                    <a:pt x="304" y="250"/>
                    <a:pt x="306" y="247"/>
                  </a:cubicBezTo>
                  <a:cubicBezTo>
                    <a:pt x="306" y="247"/>
                    <a:pt x="306" y="247"/>
                    <a:pt x="306" y="247"/>
                  </a:cubicBezTo>
                  <a:cubicBezTo>
                    <a:pt x="306" y="247"/>
                    <a:pt x="306" y="247"/>
                    <a:pt x="306" y="247"/>
                  </a:cubicBezTo>
                  <a:cubicBezTo>
                    <a:pt x="300" y="252"/>
                    <a:pt x="291" y="259"/>
                    <a:pt x="283" y="263"/>
                  </a:cubicBezTo>
                  <a:cubicBezTo>
                    <a:pt x="276" y="266"/>
                    <a:pt x="266" y="268"/>
                    <a:pt x="258" y="268"/>
                  </a:cubicBezTo>
                  <a:cubicBezTo>
                    <a:pt x="254" y="267"/>
                    <a:pt x="242" y="263"/>
                    <a:pt x="246" y="256"/>
                  </a:cubicBezTo>
                  <a:cubicBezTo>
                    <a:pt x="237" y="258"/>
                    <a:pt x="231" y="258"/>
                    <a:pt x="225" y="252"/>
                  </a:cubicBezTo>
                  <a:cubicBezTo>
                    <a:pt x="224" y="251"/>
                    <a:pt x="225" y="249"/>
                    <a:pt x="223" y="248"/>
                  </a:cubicBezTo>
                  <a:cubicBezTo>
                    <a:pt x="221" y="247"/>
                    <a:pt x="217" y="247"/>
                    <a:pt x="216" y="247"/>
                  </a:cubicBezTo>
                  <a:cubicBezTo>
                    <a:pt x="213" y="247"/>
                    <a:pt x="210" y="247"/>
                    <a:pt x="206" y="246"/>
                  </a:cubicBezTo>
                  <a:cubicBezTo>
                    <a:pt x="191" y="245"/>
                    <a:pt x="177" y="250"/>
                    <a:pt x="163" y="252"/>
                  </a:cubicBezTo>
                  <a:cubicBezTo>
                    <a:pt x="155" y="253"/>
                    <a:pt x="148" y="251"/>
                    <a:pt x="140" y="250"/>
                  </a:cubicBezTo>
                  <a:cubicBezTo>
                    <a:pt x="130" y="247"/>
                    <a:pt x="120" y="247"/>
                    <a:pt x="111" y="243"/>
                  </a:cubicBezTo>
                  <a:cubicBezTo>
                    <a:pt x="101" y="239"/>
                    <a:pt x="94" y="234"/>
                    <a:pt x="86" y="227"/>
                  </a:cubicBezTo>
                  <a:cubicBezTo>
                    <a:pt x="83" y="223"/>
                    <a:pt x="78" y="217"/>
                    <a:pt x="75" y="214"/>
                  </a:cubicBezTo>
                  <a:cubicBezTo>
                    <a:pt x="78" y="211"/>
                    <a:pt x="65" y="204"/>
                    <a:pt x="63" y="202"/>
                  </a:cubicBezTo>
                  <a:cubicBezTo>
                    <a:pt x="60" y="199"/>
                    <a:pt x="59" y="196"/>
                    <a:pt x="57" y="192"/>
                  </a:cubicBezTo>
                  <a:cubicBezTo>
                    <a:pt x="55" y="191"/>
                    <a:pt x="52" y="189"/>
                    <a:pt x="50" y="187"/>
                  </a:cubicBezTo>
                  <a:cubicBezTo>
                    <a:pt x="38" y="177"/>
                    <a:pt x="28" y="165"/>
                    <a:pt x="18" y="154"/>
                  </a:cubicBezTo>
                  <a:cubicBezTo>
                    <a:pt x="4" y="141"/>
                    <a:pt x="20" y="129"/>
                    <a:pt x="30" y="121"/>
                  </a:cubicBezTo>
                  <a:cubicBezTo>
                    <a:pt x="45" y="109"/>
                    <a:pt x="60" y="94"/>
                    <a:pt x="64" y="75"/>
                  </a:cubicBezTo>
                  <a:cubicBezTo>
                    <a:pt x="54" y="74"/>
                    <a:pt x="57" y="67"/>
                    <a:pt x="63" y="62"/>
                  </a:cubicBezTo>
                  <a:cubicBezTo>
                    <a:pt x="70" y="54"/>
                    <a:pt x="72" y="48"/>
                    <a:pt x="78" y="39"/>
                  </a:cubicBezTo>
                  <a:cubicBezTo>
                    <a:pt x="84" y="27"/>
                    <a:pt x="102" y="18"/>
                    <a:pt x="117" y="19"/>
                  </a:cubicBezTo>
                  <a:cubicBezTo>
                    <a:pt x="105" y="0"/>
                    <a:pt x="83" y="16"/>
                    <a:pt x="72" y="26"/>
                  </a:cubicBezTo>
                  <a:cubicBezTo>
                    <a:pt x="66" y="32"/>
                    <a:pt x="59" y="39"/>
                    <a:pt x="53" y="46"/>
                  </a:cubicBezTo>
                  <a:cubicBezTo>
                    <a:pt x="47" y="52"/>
                    <a:pt x="41" y="58"/>
                    <a:pt x="35" y="65"/>
                  </a:cubicBezTo>
                  <a:cubicBezTo>
                    <a:pt x="23" y="80"/>
                    <a:pt x="13" y="97"/>
                    <a:pt x="8" y="116"/>
                  </a:cubicBezTo>
                  <a:cubicBezTo>
                    <a:pt x="6" y="126"/>
                    <a:pt x="0" y="138"/>
                    <a:pt x="2" y="148"/>
                  </a:cubicBezTo>
                  <a:cubicBezTo>
                    <a:pt x="3" y="152"/>
                    <a:pt x="6" y="164"/>
                    <a:pt x="11" y="165"/>
                  </a:cubicBezTo>
                </a:path>
              </a:pathLst>
            </a:custGeom>
            <a:solidFill>
              <a:srgbClr val="FD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61" name="Freeform 134"/>
            <p:cNvSpPr>
              <a:spLocks/>
            </p:cNvSpPr>
            <p:nvPr userDrawn="1"/>
          </p:nvSpPr>
          <p:spPr bwMode="auto">
            <a:xfrm>
              <a:off x="5167544" y="-736832"/>
              <a:ext cx="319294" cy="416540"/>
            </a:xfrm>
            <a:custGeom>
              <a:avLst/>
              <a:gdLst>
                <a:gd name="T0" fmla="*/ 7 w 211"/>
                <a:gd name="T1" fmla="*/ 47 h 276"/>
                <a:gd name="T2" fmla="*/ 9 w 211"/>
                <a:gd name="T3" fmla="*/ 89 h 276"/>
                <a:gd name="T4" fmla="*/ 9 w 211"/>
                <a:gd name="T5" fmla="*/ 166 h 276"/>
                <a:gd name="T6" fmla="*/ 79 w 211"/>
                <a:gd name="T7" fmla="*/ 276 h 276"/>
                <a:gd name="T8" fmla="*/ 82 w 211"/>
                <a:gd name="T9" fmla="*/ 247 h 276"/>
                <a:gd name="T10" fmla="*/ 57 w 211"/>
                <a:gd name="T11" fmla="*/ 216 h 276"/>
                <a:gd name="T12" fmla="*/ 50 w 211"/>
                <a:gd name="T13" fmla="*/ 181 h 276"/>
                <a:gd name="T14" fmla="*/ 62 w 211"/>
                <a:gd name="T15" fmla="*/ 113 h 276"/>
                <a:gd name="T16" fmla="*/ 38 w 211"/>
                <a:gd name="T17" fmla="*/ 56 h 276"/>
                <a:gd name="T18" fmla="*/ 95 w 211"/>
                <a:gd name="T19" fmla="*/ 63 h 276"/>
                <a:gd name="T20" fmla="*/ 123 w 211"/>
                <a:gd name="T21" fmla="*/ 98 h 276"/>
                <a:gd name="T22" fmla="*/ 120 w 211"/>
                <a:gd name="T23" fmla="*/ 74 h 276"/>
                <a:gd name="T24" fmla="*/ 151 w 211"/>
                <a:gd name="T25" fmla="*/ 95 h 276"/>
                <a:gd name="T26" fmla="*/ 160 w 211"/>
                <a:gd name="T27" fmla="*/ 71 h 276"/>
                <a:gd name="T28" fmla="*/ 181 w 211"/>
                <a:gd name="T29" fmla="*/ 79 h 276"/>
                <a:gd name="T30" fmla="*/ 211 w 211"/>
                <a:gd name="T31" fmla="*/ 121 h 276"/>
                <a:gd name="T32" fmla="*/ 184 w 211"/>
                <a:gd name="T33" fmla="*/ 54 h 276"/>
                <a:gd name="T34" fmla="*/ 109 w 211"/>
                <a:gd name="T35" fmla="*/ 25 h 276"/>
                <a:gd name="T36" fmla="*/ 73 w 211"/>
                <a:gd name="T37" fmla="*/ 14 h 276"/>
                <a:gd name="T38" fmla="*/ 36 w 211"/>
                <a:gd name="T39" fmla="*/ 4 h 276"/>
                <a:gd name="T40" fmla="*/ 13 w 211"/>
                <a:gd name="T41" fmla="*/ 27 h 276"/>
                <a:gd name="T42" fmla="*/ 8 w 211"/>
                <a:gd name="T43" fmla="*/ 6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1" h="276">
                  <a:moveTo>
                    <a:pt x="7" y="47"/>
                  </a:moveTo>
                  <a:cubicBezTo>
                    <a:pt x="10" y="56"/>
                    <a:pt x="6" y="77"/>
                    <a:pt x="9" y="89"/>
                  </a:cubicBezTo>
                  <a:cubicBezTo>
                    <a:pt x="8" y="115"/>
                    <a:pt x="2" y="140"/>
                    <a:pt x="9" y="166"/>
                  </a:cubicBezTo>
                  <a:cubicBezTo>
                    <a:pt x="17" y="207"/>
                    <a:pt x="28" y="268"/>
                    <a:pt x="79" y="276"/>
                  </a:cubicBezTo>
                  <a:cubicBezTo>
                    <a:pt x="75" y="269"/>
                    <a:pt x="57" y="239"/>
                    <a:pt x="82" y="247"/>
                  </a:cubicBezTo>
                  <a:cubicBezTo>
                    <a:pt x="80" y="234"/>
                    <a:pt x="62" y="228"/>
                    <a:pt x="57" y="216"/>
                  </a:cubicBezTo>
                  <a:cubicBezTo>
                    <a:pt x="51" y="205"/>
                    <a:pt x="51" y="191"/>
                    <a:pt x="50" y="181"/>
                  </a:cubicBezTo>
                  <a:cubicBezTo>
                    <a:pt x="48" y="170"/>
                    <a:pt x="36" y="96"/>
                    <a:pt x="62" y="113"/>
                  </a:cubicBezTo>
                  <a:cubicBezTo>
                    <a:pt x="57" y="96"/>
                    <a:pt x="48" y="73"/>
                    <a:pt x="38" y="56"/>
                  </a:cubicBezTo>
                  <a:cubicBezTo>
                    <a:pt x="50" y="42"/>
                    <a:pt x="82" y="53"/>
                    <a:pt x="95" y="63"/>
                  </a:cubicBezTo>
                  <a:cubicBezTo>
                    <a:pt x="107" y="72"/>
                    <a:pt x="113" y="85"/>
                    <a:pt x="123" y="98"/>
                  </a:cubicBezTo>
                  <a:cubicBezTo>
                    <a:pt x="122" y="89"/>
                    <a:pt x="118" y="82"/>
                    <a:pt x="120" y="74"/>
                  </a:cubicBezTo>
                  <a:cubicBezTo>
                    <a:pt x="128" y="83"/>
                    <a:pt x="140" y="92"/>
                    <a:pt x="151" y="95"/>
                  </a:cubicBezTo>
                  <a:cubicBezTo>
                    <a:pt x="154" y="88"/>
                    <a:pt x="155" y="74"/>
                    <a:pt x="160" y="71"/>
                  </a:cubicBezTo>
                  <a:cubicBezTo>
                    <a:pt x="166" y="70"/>
                    <a:pt x="174" y="76"/>
                    <a:pt x="181" y="79"/>
                  </a:cubicBezTo>
                  <a:cubicBezTo>
                    <a:pt x="196" y="89"/>
                    <a:pt x="208" y="102"/>
                    <a:pt x="211" y="121"/>
                  </a:cubicBezTo>
                  <a:cubicBezTo>
                    <a:pt x="211" y="98"/>
                    <a:pt x="197" y="72"/>
                    <a:pt x="184" y="54"/>
                  </a:cubicBezTo>
                  <a:cubicBezTo>
                    <a:pt x="167" y="29"/>
                    <a:pt x="136" y="27"/>
                    <a:pt x="109" y="25"/>
                  </a:cubicBezTo>
                  <a:cubicBezTo>
                    <a:pt x="94" y="22"/>
                    <a:pt x="85" y="23"/>
                    <a:pt x="73" y="14"/>
                  </a:cubicBezTo>
                  <a:cubicBezTo>
                    <a:pt x="62" y="7"/>
                    <a:pt x="50" y="0"/>
                    <a:pt x="36" y="4"/>
                  </a:cubicBezTo>
                  <a:cubicBezTo>
                    <a:pt x="21" y="6"/>
                    <a:pt x="18" y="15"/>
                    <a:pt x="13" y="27"/>
                  </a:cubicBezTo>
                  <a:cubicBezTo>
                    <a:pt x="10" y="36"/>
                    <a:pt x="0" y="51"/>
                    <a:pt x="8" y="60"/>
                  </a:cubicBezTo>
                </a:path>
              </a:pathLst>
            </a:custGeom>
            <a:solidFill>
              <a:srgbClr val="FD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55" name="Freeform 128"/>
            <p:cNvSpPr>
              <a:spLocks/>
            </p:cNvSpPr>
            <p:nvPr userDrawn="1"/>
          </p:nvSpPr>
          <p:spPr bwMode="auto">
            <a:xfrm>
              <a:off x="4881320" y="-625461"/>
              <a:ext cx="948158" cy="1319315"/>
            </a:xfrm>
            <a:custGeom>
              <a:avLst/>
              <a:gdLst>
                <a:gd name="T0" fmla="*/ 334 w 629"/>
                <a:gd name="T1" fmla="*/ 294 h 874"/>
                <a:gd name="T2" fmla="*/ 312 w 629"/>
                <a:gd name="T3" fmla="*/ 258 h 874"/>
                <a:gd name="T4" fmla="*/ 283 w 629"/>
                <a:gd name="T5" fmla="*/ 240 h 874"/>
                <a:gd name="T6" fmla="*/ 257 w 629"/>
                <a:gd name="T7" fmla="*/ 224 h 874"/>
                <a:gd name="T8" fmla="*/ 190 w 629"/>
                <a:gd name="T9" fmla="*/ 217 h 874"/>
                <a:gd name="T10" fmla="*/ 134 w 629"/>
                <a:gd name="T11" fmla="*/ 243 h 874"/>
                <a:gd name="T12" fmla="*/ 49 w 629"/>
                <a:gd name="T13" fmla="*/ 327 h 874"/>
                <a:gd name="T14" fmla="*/ 13 w 629"/>
                <a:gd name="T15" fmla="*/ 379 h 874"/>
                <a:gd name="T16" fmla="*/ 5 w 629"/>
                <a:gd name="T17" fmla="*/ 436 h 874"/>
                <a:gd name="T18" fmla="*/ 23 w 629"/>
                <a:gd name="T19" fmla="*/ 486 h 874"/>
                <a:gd name="T20" fmla="*/ 70 w 629"/>
                <a:gd name="T21" fmla="*/ 528 h 874"/>
                <a:gd name="T22" fmla="*/ 128 w 629"/>
                <a:gd name="T23" fmla="*/ 563 h 874"/>
                <a:gd name="T24" fmla="*/ 186 w 629"/>
                <a:gd name="T25" fmla="*/ 584 h 874"/>
                <a:gd name="T26" fmla="*/ 186 w 629"/>
                <a:gd name="T27" fmla="*/ 584 h 874"/>
                <a:gd name="T28" fmla="*/ 185 w 629"/>
                <a:gd name="T29" fmla="*/ 643 h 874"/>
                <a:gd name="T30" fmla="*/ 211 w 629"/>
                <a:gd name="T31" fmla="*/ 704 h 874"/>
                <a:gd name="T32" fmla="*/ 245 w 629"/>
                <a:gd name="T33" fmla="*/ 751 h 874"/>
                <a:gd name="T34" fmla="*/ 273 w 629"/>
                <a:gd name="T35" fmla="*/ 806 h 874"/>
                <a:gd name="T36" fmla="*/ 304 w 629"/>
                <a:gd name="T37" fmla="*/ 855 h 874"/>
                <a:gd name="T38" fmla="*/ 330 w 629"/>
                <a:gd name="T39" fmla="*/ 870 h 874"/>
                <a:gd name="T40" fmla="*/ 356 w 629"/>
                <a:gd name="T41" fmla="*/ 864 h 874"/>
                <a:gd name="T42" fmla="*/ 372 w 629"/>
                <a:gd name="T43" fmla="*/ 868 h 874"/>
                <a:gd name="T44" fmla="*/ 390 w 629"/>
                <a:gd name="T45" fmla="*/ 862 h 874"/>
                <a:gd name="T46" fmla="*/ 417 w 629"/>
                <a:gd name="T47" fmla="*/ 846 h 874"/>
                <a:gd name="T48" fmla="*/ 465 w 629"/>
                <a:gd name="T49" fmla="*/ 810 h 874"/>
                <a:gd name="T50" fmla="*/ 518 w 629"/>
                <a:gd name="T51" fmla="*/ 739 h 874"/>
                <a:gd name="T52" fmla="*/ 544 w 629"/>
                <a:gd name="T53" fmla="*/ 700 h 874"/>
                <a:gd name="T54" fmla="*/ 541 w 629"/>
                <a:gd name="T55" fmla="*/ 656 h 874"/>
                <a:gd name="T56" fmla="*/ 566 w 629"/>
                <a:gd name="T57" fmla="*/ 640 h 874"/>
                <a:gd name="T58" fmla="*/ 587 w 629"/>
                <a:gd name="T59" fmla="*/ 612 h 874"/>
                <a:gd name="T60" fmla="*/ 612 w 629"/>
                <a:gd name="T61" fmla="*/ 553 h 874"/>
                <a:gd name="T62" fmla="*/ 617 w 629"/>
                <a:gd name="T63" fmla="*/ 519 h 874"/>
                <a:gd name="T64" fmla="*/ 616 w 629"/>
                <a:gd name="T65" fmla="*/ 490 h 874"/>
                <a:gd name="T66" fmla="*/ 623 w 629"/>
                <a:gd name="T67" fmla="*/ 420 h 874"/>
                <a:gd name="T68" fmla="*/ 589 w 629"/>
                <a:gd name="T69" fmla="*/ 352 h 874"/>
                <a:gd name="T70" fmla="*/ 535 w 629"/>
                <a:gd name="T71" fmla="*/ 273 h 874"/>
                <a:gd name="T72" fmla="*/ 487 w 629"/>
                <a:gd name="T73" fmla="*/ 232 h 874"/>
                <a:gd name="T74" fmla="*/ 437 w 629"/>
                <a:gd name="T75" fmla="*/ 248 h 874"/>
                <a:gd name="T76" fmla="*/ 451 w 629"/>
                <a:gd name="T77" fmla="*/ 175 h 874"/>
                <a:gd name="T78" fmla="*/ 442 w 629"/>
                <a:gd name="T79" fmla="*/ 94 h 874"/>
                <a:gd name="T80" fmla="*/ 401 w 629"/>
                <a:gd name="T81" fmla="*/ 44 h 874"/>
                <a:gd name="T82" fmla="*/ 367 w 629"/>
                <a:gd name="T83" fmla="*/ 30 h 874"/>
                <a:gd name="T84" fmla="*/ 325 w 629"/>
                <a:gd name="T85" fmla="*/ 27 h 874"/>
                <a:gd name="T86" fmla="*/ 259 w 629"/>
                <a:gd name="T87" fmla="*/ 20 h 874"/>
                <a:gd name="T88" fmla="*/ 239 w 629"/>
                <a:gd name="T89" fmla="*/ 97 h 874"/>
                <a:gd name="T90" fmla="*/ 274 w 629"/>
                <a:gd name="T91" fmla="*/ 241 h 874"/>
                <a:gd name="T92" fmla="*/ 324 w 629"/>
                <a:gd name="T93" fmla="*/ 278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9" h="874">
                  <a:moveTo>
                    <a:pt x="334" y="294"/>
                  </a:moveTo>
                  <a:cubicBezTo>
                    <a:pt x="326" y="282"/>
                    <a:pt x="320" y="267"/>
                    <a:pt x="312" y="258"/>
                  </a:cubicBezTo>
                  <a:cubicBezTo>
                    <a:pt x="304" y="251"/>
                    <a:pt x="292" y="247"/>
                    <a:pt x="283" y="240"/>
                  </a:cubicBezTo>
                  <a:cubicBezTo>
                    <a:pt x="275" y="234"/>
                    <a:pt x="266" y="227"/>
                    <a:pt x="257" y="224"/>
                  </a:cubicBezTo>
                  <a:cubicBezTo>
                    <a:pt x="235" y="214"/>
                    <a:pt x="212" y="215"/>
                    <a:pt x="190" y="217"/>
                  </a:cubicBezTo>
                  <a:cubicBezTo>
                    <a:pt x="164" y="221"/>
                    <a:pt x="153" y="225"/>
                    <a:pt x="134" y="243"/>
                  </a:cubicBezTo>
                  <a:cubicBezTo>
                    <a:pt x="105" y="272"/>
                    <a:pt x="74" y="295"/>
                    <a:pt x="49" y="327"/>
                  </a:cubicBezTo>
                  <a:cubicBezTo>
                    <a:pt x="35" y="342"/>
                    <a:pt x="22" y="359"/>
                    <a:pt x="13" y="379"/>
                  </a:cubicBezTo>
                  <a:cubicBezTo>
                    <a:pt x="1" y="397"/>
                    <a:pt x="0" y="416"/>
                    <a:pt x="5" y="436"/>
                  </a:cubicBezTo>
                  <a:cubicBezTo>
                    <a:pt x="11" y="454"/>
                    <a:pt x="12" y="472"/>
                    <a:pt x="23" y="486"/>
                  </a:cubicBezTo>
                  <a:cubicBezTo>
                    <a:pt x="35" y="502"/>
                    <a:pt x="53" y="517"/>
                    <a:pt x="70" y="528"/>
                  </a:cubicBezTo>
                  <a:cubicBezTo>
                    <a:pt x="88" y="540"/>
                    <a:pt x="107" y="552"/>
                    <a:pt x="128" y="563"/>
                  </a:cubicBezTo>
                  <a:cubicBezTo>
                    <a:pt x="146" y="575"/>
                    <a:pt x="165" y="578"/>
                    <a:pt x="186" y="584"/>
                  </a:cubicBezTo>
                  <a:cubicBezTo>
                    <a:pt x="186" y="584"/>
                    <a:pt x="186" y="584"/>
                    <a:pt x="186" y="584"/>
                  </a:cubicBezTo>
                  <a:cubicBezTo>
                    <a:pt x="170" y="596"/>
                    <a:pt x="181" y="629"/>
                    <a:pt x="185" y="643"/>
                  </a:cubicBezTo>
                  <a:cubicBezTo>
                    <a:pt x="192" y="664"/>
                    <a:pt x="200" y="685"/>
                    <a:pt x="211" y="704"/>
                  </a:cubicBezTo>
                  <a:cubicBezTo>
                    <a:pt x="222" y="721"/>
                    <a:pt x="234" y="734"/>
                    <a:pt x="245" y="751"/>
                  </a:cubicBezTo>
                  <a:cubicBezTo>
                    <a:pt x="255" y="768"/>
                    <a:pt x="262" y="788"/>
                    <a:pt x="273" y="806"/>
                  </a:cubicBezTo>
                  <a:cubicBezTo>
                    <a:pt x="283" y="823"/>
                    <a:pt x="289" y="841"/>
                    <a:pt x="304" y="855"/>
                  </a:cubicBezTo>
                  <a:cubicBezTo>
                    <a:pt x="312" y="864"/>
                    <a:pt x="319" y="867"/>
                    <a:pt x="330" y="870"/>
                  </a:cubicBezTo>
                  <a:cubicBezTo>
                    <a:pt x="343" y="874"/>
                    <a:pt x="344" y="864"/>
                    <a:pt x="356" y="864"/>
                  </a:cubicBezTo>
                  <a:cubicBezTo>
                    <a:pt x="360" y="863"/>
                    <a:pt x="368" y="868"/>
                    <a:pt x="372" y="868"/>
                  </a:cubicBezTo>
                  <a:cubicBezTo>
                    <a:pt x="380" y="868"/>
                    <a:pt x="383" y="866"/>
                    <a:pt x="390" y="862"/>
                  </a:cubicBezTo>
                  <a:cubicBezTo>
                    <a:pt x="398" y="857"/>
                    <a:pt x="409" y="851"/>
                    <a:pt x="417" y="846"/>
                  </a:cubicBezTo>
                  <a:cubicBezTo>
                    <a:pt x="436" y="834"/>
                    <a:pt x="454" y="826"/>
                    <a:pt x="465" y="810"/>
                  </a:cubicBezTo>
                  <a:cubicBezTo>
                    <a:pt x="484" y="787"/>
                    <a:pt x="497" y="758"/>
                    <a:pt x="518" y="739"/>
                  </a:cubicBezTo>
                  <a:cubicBezTo>
                    <a:pt x="529" y="725"/>
                    <a:pt x="541" y="718"/>
                    <a:pt x="544" y="700"/>
                  </a:cubicBezTo>
                  <a:cubicBezTo>
                    <a:pt x="545" y="686"/>
                    <a:pt x="544" y="670"/>
                    <a:pt x="541" y="656"/>
                  </a:cubicBezTo>
                  <a:cubicBezTo>
                    <a:pt x="551" y="649"/>
                    <a:pt x="559" y="652"/>
                    <a:pt x="566" y="640"/>
                  </a:cubicBezTo>
                  <a:cubicBezTo>
                    <a:pt x="575" y="631"/>
                    <a:pt x="578" y="622"/>
                    <a:pt x="587" y="612"/>
                  </a:cubicBezTo>
                  <a:cubicBezTo>
                    <a:pt x="601" y="594"/>
                    <a:pt x="607" y="576"/>
                    <a:pt x="612" y="553"/>
                  </a:cubicBezTo>
                  <a:cubicBezTo>
                    <a:pt x="614" y="542"/>
                    <a:pt x="617" y="531"/>
                    <a:pt x="617" y="519"/>
                  </a:cubicBezTo>
                  <a:cubicBezTo>
                    <a:pt x="617" y="508"/>
                    <a:pt x="615" y="500"/>
                    <a:pt x="616" y="490"/>
                  </a:cubicBezTo>
                  <a:cubicBezTo>
                    <a:pt x="620" y="466"/>
                    <a:pt x="629" y="445"/>
                    <a:pt x="623" y="420"/>
                  </a:cubicBezTo>
                  <a:cubicBezTo>
                    <a:pt x="619" y="398"/>
                    <a:pt x="602" y="373"/>
                    <a:pt x="589" y="352"/>
                  </a:cubicBezTo>
                  <a:cubicBezTo>
                    <a:pt x="573" y="325"/>
                    <a:pt x="555" y="299"/>
                    <a:pt x="535" y="273"/>
                  </a:cubicBezTo>
                  <a:cubicBezTo>
                    <a:pt x="523" y="257"/>
                    <a:pt x="509" y="238"/>
                    <a:pt x="487" y="232"/>
                  </a:cubicBezTo>
                  <a:cubicBezTo>
                    <a:pt x="468" y="227"/>
                    <a:pt x="455" y="240"/>
                    <a:pt x="437" y="248"/>
                  </a:cubicBezTo>
                  <a:cubicBezTo>
                    <a:pt x="427" y="224"/>
                    <a:pt x="445" y="197"/>
                    <a:pt x="451" y="175"/>
                  </a:cubicBezTo>
                  <a:cubicBezTo>
                    <a:pt x="459" y="149"/>
                    <a:pt x="449" y="118"/>
                    <a:pt x="442" y="94"/>
                  </a:cubicBezTo>
                  <a:cubicBezTo>
                    <a:pt x="432" y="70"/>
                    <a:pt x="423" y="54"/>
                    <a:pt x="401" y="44"/>
                  </a:cubicBezTo>
                  <a:cubicBezTo>
                    <a:pt x="391" y="39"/>
                    <a:pt x="378" y="33"/>
                    <a:pt x="367" y="30"/>
                  </a:cubicBezTo>
                  <a:cubicBezTo>
                    <a:pt x="353" y="27"/>
                    <a:pt x="339" y="30"/>
                    <a:pt x="325" y="27"/>
                  </a:cubicBezTo>
                  <a:cubicBezTo>
                    <a:pt x="301" y="21"/>
                    <a:pt x="286" y="0"/>
                    <a:pt x="259" y="20"/>
                  </a:cubicBezTo>
                  <a:cubicBezTo>
                    <a:pt x="237" y="38"/>
                    <a:pt x="238" y="72"/>
                    <a:pt x="239" y="97"/>
                  </a:cubicBezTo>
                  <a:cubicBezTo>
                    <a:pt x="240" y="145"/>
                    <a:pt x="238" y="204"/>
                    <a:pt x="274" y="241"/>
                  </a:cubicBezTo>
                  <a:cubicBezTo>
                    <a:pt x="280" y="247"/>
                    <a:pt x="322" y="287"/>
                    <a:pt x="324" y="278"/>
                  </a:cubicBezTo>
                </a:path>
              </a:pathLst>
            </a:custGeom>
            <a:solidFill>
              <a:srgbClr val="F3D3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56" name="Freeform 129"/>
            <p:cNvSpPr>
              <a:spLocks/>
            </p:cNvSpPr>
            <p:nvPr userDrawn="1"/>
          </p:nvSpPr>
          <p:spPr bwMode="auto">
            <a:xfrm>
              <a:off x="4953757" y="-536318"/>
              <a:ext cx="893050" cy="1186411"/>
            </a:xfrm>
            <a:custGeom>
              <a:avLst/>
              <a:gdLst>
                <a:gd name="T0" fmla="*/ 311 w 592"/>
                <a:gd name="T1" fmla="*/ 420 h 786"/>
                <a:gd name="T2" fmla="*/ 250 w 592"/>
                <a:gd name="T3" fmla="*/ 454 h 786"/>
                <a:gd name="T4" fmla="*/ 209 w 592"/>
                <a:gd name="T5" fmla="*/ 462 h 786"/>
                <a:gd name="T6" fmla="*/ 133 w 592"/>
                <a:gd name="T7" fmla="*/ 447 h 786"/>
                <a:gd name="T8" fmla="*/ 74 w 592"/>
                <a:gd name="T9" fmla="*/ 411 h 786"/>
                <a:gd name="T10" fmla="*/ 0 w 592"/>
                <a:gd name="T11" fmla="*/ 364 h 786"/>
                <a:gd name="T12" fmla="*/ 39 w 592"/>
                <a:gd name="T13" fmla="*/ 334 h 786"/>
                <a:gd name="T14" fmla="*/ 70 w 592"/>
                <a:gd name="T15" fmla="*/ 304 h 786"/>
                <a:gd name="T16" fmla="*/ 78 w 592"/>
                <a:gd name="T17" fmla="*/ 278 h 786"/>
                <a:gd name="T18" fmla="*/ 186 w 592"/>
                <a:gd name="T19" fmla="*/ 230 h 786"/>
                <a:gd name="T20" fmla="*/ 288 w 592"/>
                <a:gd name="T21" fmla="*/ 234 h 786"/>
                <a:gd name="T22" fmla="*/ 315 w 592"/>
                <a:gd name="T23" fmla="*/ 192 h 786"/>
                <a:gd name="T24" fmla="*/ 281 w 592"/>
                <a:gd name="T25" fmla="*/ 69 h 786"/>
                <a:gd name="T26" fmla="*/ 293 w 592"/>
                <a:gd name="T27" fmla="*/ 73 h 786"/>
                <a:gd name="T28" fmla="*/ 272 w 592"/>
                <a:gd name="T29" fmla="*/ 0 h 786"/>
                <a:gd name="T30" fmla="*/ 362 w 592"/>
                <a:gd name="T31" fmla="*/ 62 h 786"/>
                <a:gd name="T32" fmla="*/ 389 w 592"/>
                <a:gd name="T33" fmla="*/ 83 h 786"/>
                <a:gd name="T34" fmla="*/ 409 w 592"/>
                <a:gd name="T35" fmla="*/ 155 h 786"/>
                <a:gd name="T36" fmla="*/ 454 w 592"/>
                <a:gd name="T37" fmla="*/ 211 h 786"/>
                <a:gd name="T38" fmla="*/ 499 w 592"/>
                <a:gd name="T39" fmla="*/ 252 h 786"/>
                <a:gd name="T40" fmla="*/ 539 w 592"/>
                <a:gd name="T41" fmla="*/ 307 h 786"/>
                <a:gd name="T42" fmla="*/ 592 w 592"/>
                <a:gd name="T43" fmla="*/ 373 h 786"/>
                <a:gd name="T44" fmla="*/ 586 w 592"/>
                <a:gd name="T45" fmla="*/ 390 h 786"/>
                <a:gd name="T46" fmla="*/ 581 w 592"/>
                <a:gd name="T47" fmla="*/ 435 h 786"/>
                <a:gd name="T48" fmla="*/ 560 w 592"/>
                <a:gd name="T49" fmla="*/ 471 h 786"/>
                <a:gd name="T50" fmla="*/ 553 w 592"/>
                <a:gd name="T51" fmla="*/ 505 h 786"/>
                <a:gd name="T52" fmla="*/ 536 w 592"/>
                <a:gd name="T53" fmla="*/ 520 h 786"/>
                <a:gd name="T54" fmla="*/ 454 w 592"/>
                <a:gd name="T55" fmla="*/ 472 h 786"/>
                <a:gd name="T56" fmla="*/ 403 w 592"/>
                <a:gd name="T57" fmla="*/ 398 h 786"/>
                <a:gd name="T58" fmla="*/ 448 w 592"/>
                <a:gd name="T59" fmla="*/ 571 h 786"/>
                <a:gd name="T60" fmla="*/ 455 w 592"/>
                <a:gd name="T61" fmla="*/ 633 h 786"/>
                <a:gd name="T62" fmla="*/ 431 w 592"/>
                <a:gd name="T63" fmla="*/ 648 h 786"/>
                <a:gd name="T64" fmla="*/ 385 w 592"/>
                <a:gd name="T65" fmla="*/ 699 h 786"/>
                <a:gd name="T66" fmla="*/ 364 w 592"/>
                <a:gd name="T67" fmla="*/ 721 h 786"/>
                <a:gd name="T68" fmla="*/ 343 w 592"/>
                <a:gd name="T69" fmla="*/ 752 h 786"/>
                <a:gd name="T70" fmla="*/ 316 w 592"/>
                <a:gd name="T71" fmla="*/ 738 h 786"/>
                <a:gd name="T72" fmla="*/ 295 w 592"/>
                <a:gd name="T73" fmla="*/ 648 h 786"/>
                <a:gd name="T74" fmla="*/ 273 w 592"/>
                <a:gd name="T75" fmla="*/ 605 h 786"/>
                <a:gd name="T76" fmla="*/ 249 w 592"/>
                <a:gd name="T77" fmla="*/ 568 h 786"/>
                <a:gd name="T78" fmla="*/ 298 w 592"/>
                <a:gd name="T79" fmla="*/ 498 h 786"/>
                <a:gd name="T80" fmla="*/ 335 w 592"/>
                <a:gd name="T81" fmla="*/ 424 h 786"/>
                <a:gd name="T82" fmla="*/ 347 w 592"/>
                <a:gd name="T83" fmla="*/ 378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92" h="786">
                  <a:moveTo>
                    <a:pt x="349" y="381"/>
                  </a:moveTo>
                  <a:cubicBezTo>
                    <a:pt x="332" y="391"/>
                    <a:pt x="321" y="405"/>
                    <a:pt x="311" y="420"/>
                  </a:cubicBezTo>
                  <a:cubicBezTo>
                    <a:pt x="303" y="429"/>
                    <a:pt x="267" y="481"/>
                    <a:pt x="270" y="444"/>
                  </a:cubicBezTo>
                  <a:cubicBezTo>
                    <a:pt x="261" y="445"/>
                    <a:pt x="258" y="451"/>
                    <a:pt x="250" y="454"/>
                  </a:cubicBezTo>
                  <a:cubicBezTo>
                    <a:pt x="244" y="455"/>
                    <a:pt x="239" y="454"/>
                    <a:pt x="230" y="455"/>
                  </a:cubicBezTo>
                  <a:cubicBezTo>
                    <a:pt x="224" y="456"/>
                    <a:pt x="217" y="460"/>
                    <a:pt x="209" y="462"/>
                  </a:cubicBezTo>
                  <a:cubicBezTo>
                    <a:pt x="192" y="468"/>
                    <a:pt x="189" y="460"/>
                    <a:pt x="177" y="451"/>
                  </a:cubicBezTo>
                  <a:cubicBezTo>
                    <a:pt x="165" y="442"/>
                    <a:pt x="146" y="447"/>
                    <a:pt x="133" y="447"/>
                  </a:cubicBezTo>
                  <a:cubicBezTo>
                    <a:pt x="117" y="448"/>
                    <a:pt x="101" y="445"/>
                    <a:pt x="87" y="438"/>
                  </a:cubicBezTo>
                  <a:cubicBezTo>
                    <a:pt x="72" y="431"/>
                    <a:pt x="76" y="423"/>
                    <a:pt x="74" y="411"/>
                  </a:cubicBezTo>
                  <a:cubicBezTo>
                    <a:pt x="69" y="395"/>
                    <a:pt x="54" y="393"/>
                    <a:pt x="42" y="385"/>
                  </a:cubicBezTo>
                  <a:cubicBezTo>
                    <a:pt x="28" y="378"/>
                    <a:pt x="15" y="371"/>
                    <a:pt x="0" y="364"/>
                  </a:cubicBezTo>
                  <a:cubicBezTo>
                    <a:pt x="10" y="358"/>
                    <a:pt x="18" y="353"/>
                    <a:pt x="28" y="345"/>
                  </a:cubicBezTo>
                  <a:cubicBezTo>
                    <a:pt x="32" y="341"/>
                    <a:pt x="35" y="339"/>
                    <a:pt x="39" y="334"/>
                  </a:cubicBezTo>
                  <a:cubicBezTo>
                    <a:pt x="40" y="327"/>
                    <a:pt x="33" y="328"/>
                    <a:pt x="40" y="319"/>
                  </a:cubicBezTo>
                  <a:cubicBezTo>
                    <a:pt x="47" y="311"/>
                    <a:pt x="63" y="311"/>
                    <a:pt x="70" y="304"/>
                  </a:cubicBezTo>
                  <a:cubicBezTo>
                    <a:pt x="77" y="300"/>
                    <a:pt x="75" y="303"/>
                    <a:pt x="77" y="295"/>
                  </a:cubicBezTo>
                  <a:cubicBezTo>
                    <a:pt x="79" y="287"/>
                    <a:pt x="73" y="288"/>
                    <a:pt x="78" y="278"/>
                  </a:cubicBezTo>
                  <a:cubicBezTo>
                    <a:pt x="89" y="265"/>
                    <a:pt x="115" y="254"/>
                    <a:pt x="129" y="247"/>
                  </a:cubicBezTo>
                  <a:cubicBezTo>
                    <a:pt x="148" y="236"/>
                    <a:pt x="167" y="232"/>
                    <a:pt x="186" y="230"/>
                  </a:cubicBezTo>
                  <a:cubicBezTo>
                    <a:pt x="210" y="227"/>
                    <a:pt x="230" y="222"/>
                    <a:pt x="254" y="226"/>
                  </a:cubicBezTo>
                  <a:cubicBezTo>
                    <a:pt x="267" y="228"/>
                    <a:pt x="279" y="230"/>
                    <a:pt x="288" y="234"/>
                  </a:cubicBezTo>
                  <a:cubicBezTo>
                    <a:pt x="294" y="235"/>
                    <a:pt x="307" y="248"/>
                    <a:pt x="313" y="247"/>
                  </a:cubicBezTo>
                  <a:cubicBezTo>
                    <a:pt x="323" y="245"/>
                    <a:pt x="316" y="201"/>
                    <a:pt x="315" y="192"/>
                  </a:cubicBezTo>
                  <a:cubicBezTo>
                    <a:pt x="311" y="174"/>
                    <a:pt x="289" y="164"/>
                    <a:pt x="280" y="146"/>
                  </a:cubicBezTo>
                  <a:cubicBezTo>
                    <a:pt x="266" y="119"/>
                    <a:pt x="277" y="94"/>
                    <a:pt x="281" y="69"/>
                  </a:cubicBezTo>
                  <a:cubicBezTo>
                    <a:pt x="282" y="70"/>
                    <a:pt x="284" y="74"/>
                    <a:pt x="284" y="78"/>
                  </a:cubicBezTo>
                  <a:cubicBezTo>
                    <a:pt x="286" y="75"/>
                    <a:pt x="287" y="72"/>
                    <a:pt x="293" y="73"/>
                  </a:cubicBezTo>
                  <a:cubicBezTo>
                    <a:pt x="298" y="63"/>
                    <a:pt x="288" y="43"/>
                    <a:pt x="287" y="33"/>
                  </a:cubicBezTo>
                  <a:cubicBezTo>
                    <a:pt x="284" y="20"/>
                    <a:pt x="278" y="10"/>
                    <a:pt x="272" y="0"/>
                  </a:cubicBezTo>
                  <a:cubicBezTo>
                    <a:pt x="297" y="8"/>
                    <a:pt x="321" y="19"/>
                    <a:pt x="341" y="37"/>
                  </a:cubicBezTo>
                  <a:cubicBezTo>
                    <a:pt x="348" y="45"/>
                    <a:pt x="353" y="58"/>
                    <a:pt x="362" y="62"/>
                  </a:cubicBezTo>
                  <a:cubicBezTo>
                    <a:pt x="368" y="63"/>
                    <a:pt x="373" y="60"/>
                    <a:pt x="379" y="66"/>
                  </a:cubicBezTo>
                  <a:cubicBezTo>
                    <a:pt x="382" y="68"/>
                    <a:pt x="387" y="80"/>
                    <a:pt x="389" y="83"/>
                  </a:cubicBezTo>
                  <a:cubicBezTo>
                    <a:pt x="394" y="92"/>
                    <a:pt x="401" y="104"/>
                    <a:pt x="405" y="113"/>
                  </a:cubicBezTo>
                  <a:cubicBezTo>
                    <a:pt x="410" y="126"/>
                    <a:pt x="408" y="142"/>
                    <a:pt x="409" y="155"/>
                  </a:cubicBezTo>
                  <a:cubicBezTo>
                    <a:pt x="412" y="181"/>
                    <a:pt x="410" y="203"/>
                    <a:pt x="409" y="229"/>
                  </a:cubicBezTo>
                  <a:cubicBezTo>
                    <a:pt x="415" y="212"/>
                    <a:pt x="440" y="208"/>
                    <a:pt x="454" y="211"/>
                  </a:cubicBezTo>
                  <a:cubicBezTo>
                    <a:pt x="468" y="215"/>
                    <a:pt x="495" y="229"/>
                    <a:pt x="479" y="245"/>
                  </a:cubicBezTo>
                  <a:cubicBezTo>
                    <a:pt x="484" y="249"/>
                    <a:pt x="493" y="249"/>
                    <a:pt x="499" y="252"/>
                  </a:cubicBezTo>
                  <a:cubicBezTo>
                    <a:pt x="507" y="257"/>
                    <a:pt x="513" y="264"/>
                    <a:pt x="519" y="270"/>
                  </a:cubicBezTo>
                  <a:cubicBezTo>
                    <a:pt x="528" y="281"/>
                    <a:pt x="536" y="295"/>
                    <a:pt x="539" y="307"/>
                  </a:cubicBezTo>
                  <a:cubicBezTo>
                    <a:pt x="544" y="323"/>
                    <a:pt x="548" y="334"/>
                    <a:pt x="560" y="346"/>
                  </a:cubicBezTo>
                  <a:cubicBezTo>
                    <a:pt x="570" y="356"/>
                    <a:pt x="583" y="362"/>
                    <a:pt x="592" y="373"/>
                  </a:cubicBezTo>
                  <a:cubicBezTo>
                    <a:pt x="586" y="374"/>
                    <a:pt x="579" y="374"/>
                    <a:pt x="574" y="377"/>
                  </a:cubicBezTo>
                  <a:cubicBezTo>
                    <a:pt x="577" y="382"/>
                    <a:pt x="584" y="387"/>
                    <a:pt x="586" y="390"/>
                  </a:cubicBezTo>
                  <a:cubicBezTo>
                    <a:pt x="588" y="396"/>
                    <a:pt x="587" y="404"/>
                    <a:pt x="586" y="409"/>
                  </a:cubicBezTo>
                  <a:cubicBezTo>
                    <a:pt x="585" y="419"/>
                    <a:pt x="582" y="425"/>
                    <a:pt x="581" y="435"/>
                  </a:cubicBezTo>
                  <a:cubicBezTo>
                    <a:pt x="581" y="442"/>
                    <a:pt x="583" y="455"/>
                    <a:pt x="578" y="462"/>
                  </a:cubicBezTo>
                  <a:cubicBezTo>
                    <a:pt x="572" y="471"/>
                    <a:pt x="566" y="465"/>
                    <a:pt x="560" y="471"/>
                  </a:cubicBezTo>
                  <a:cubicBezTo>
                    <a:pt x="553" y="478"/>
                    <a:pt x="560" y="485"/>
                    <a:pt x="559" y="492"/>
                  </a:cubicBezTo>
                  <a:cubicBezTo>
                    <a:pt x="559" y="504"/>
                    <a:pt x="562" y="498"/>
                    <a:pt x="553" y="505"/>
                  </a:cubicBezTo>
                  <a:cubicBezTo>
                    <a:pt x="551" y="506"/>
                    <a:pt x="548" y="508"/>
                    <a:pt x="546" y="509"/>
                  </a:cubicBezTo>
                  <a:cubicBezTo>
                    <a:pt x="543" y="512"/>
                    <a:pt x="541" y="517"/>
                    <a:pt x="536" y="520"/>
                  </a:cubicBezTo>
                  <a:cubicBezTo>
                    <a:pt x="528" y="525"/>
                    <a:pt x="499" y="508"/>
                    <a:pt x="488" y="502"/>
                  </a:cubicBezTo>
                  <a:cubicBezTo>
                    <a:pt x="475" y="496"/>
                    <a:pt x="463" y="483"/>
                    <a:pt x="454" y="472"/>
                  </a:cubicBezTo>
                  <a:cubicBezTo>
                    <a:pt x="444" y="459"/>
                    <a:pt x="433" y="445"/>
                    <a:pt x="428" y="432"/>
                  </a:cubicBezTo>
                  <a:cubicBezTo>
                    <a:pt x="421" y="417"/>
                    <a:pt x="420" y="404"/>
                    <a:pt x="403" y="398"/>
                  </a:cubicBezTo>
                  <a:cubicBezTo>
                    <a:pt x="422" y="430"/>
                    <a:pt x="435" y="464"/>
                    <a:pt x="444" y="501"/>
                  </a:cubicBezTo>
                  <a:cubicBezTo>
                    <a:pt x="447" y="527"/>
                    <a:pt x="454" y="546"/>
                    <a:pt x="448" y="571"/>
                  </a:cubicBezTo>
                  <a:cubicBezTo>
                    <a:pt x="445" y="581"/>
                    <a:pt x="438" y="597"/>
                    <a:pt x="440" y="608"/>
                  </a:cubicBezTo>
                  <a:cubicBezTo>
                    <a:pt x="442" y="616"/>
                    <a:pt x="450" y="625"/>
                    <a:pt x="455" y="633"/>
                  </a:cubicBezTo>
                  <a:cubicBezTo>
                    <a:pt x="449" y="635"/>
                    <a:pt x="440" y="631"/>
                    <a:pt x="437" y="626"/>
                  </a:cubicBezTo>
                  <a:cubicBezTo>
                    <a:pt x="431" y="632"/>
                    <a:pt x="436" y="640"/>
                    <a:pt x="431" y="648"/>
                  </a:cubicBezTo>
                  <a:cubicBezTo>
                    <a:pt x="428" y="654"/>
                    <a:pt x="421" y="658"/>
                    <a:pt x="417" y="666"/>
                  </a:cubicBezTo>
                  <a:cubicBezTo>
                    <a:pt x="407" y="676"/>
                    <a:pt x="400" y="692"/>
                    <a:pt x="385" y="699"/>
                  </a:cubicBezTo>
                  <a:cubicBezTo>
                    <a:pt x="377" y="704"/>
                    <a:pt x="368" y="697"/>
                    <a:pt x="363" y="708"/>
                  </a:cubicBezTo>
                  <a:cubicBezTo>
                    <a:pt x="362" y="710"/>
                    <a:pt x="366" y="717"/>
                    <a:pt x="364" y="721"/>
                  </a:cubicBezTo>
                  <a:cubicBezTo>
                    <a:pt x="363" y="724"/>
                    <a:pt x="359" y="726"/>
                    <a:pt x="357" y="729"/>
                  </a:cubicBezTo>
                  <a:cubicBezTo>
                    <a:pt x="352" y="737"/>
                    <a:pt x="347" y="744"/>
                    <a:pt x="343" y="752"/>
                  </a:cubicBezTo>
                  <a:cubicBezTo>
                    <a:pt x="340" y="763"/>
                    <a:pt x="341" y="776"/>
                    <a:pt x="335" y="786"/>
                  </a:cubicBezTo>
                  <a:cubicBezTo>
                    <a:pt x="322" y="780"/>
                    <a:pt x="323" y="750"/>
                    <a:pt x="316" y="738"/>
                  </a:cubicBezTo>
                  <a:cubicBezTo>
                    <a:pt x="310" y="728"/>
                    <a:pt x="293" y="716"/>
                    <a:pt x="291" y="704"/>
                  </a:cubicBezTo>
                  <a:cubicBezTo>
                    <a:pt x="287" y="686"/>
                    <a:pt x="304" y="664"/>
                    <a:pt x="295" y="648"/>
                  </a:cubicBezTo>
                  <a:cubicBezTo>
                    <a:pt x="290" y="641"/>
                    <a:pt x="282" y="639"/>
                    <a:pt x="278" y="632"/>
                  </a:cubicBezTo>
                  <a:cubicBezTo>
                    <a:pt x="273" y="624"/>
                    <a:pt x="275" y="616"/>
                    <a:pt x="273" y="605"/>
                  </a:cubicBezTo>
                  <a:cubicBezTo>
                    <a:pt x="256" y="606"/>
                    <a:pt x="253" y="601"/>
                    <a:pt x="251" y="586"/>
                  </a:cubicBezTo>
                  <a:cubicBezTo>
                    <a:pt x="249" y="580"/>
                    <a:pt x="250" y="573"/>
                    <a:pt x="249" y="568"/>
                  </a:cubicBezTo>
                  <a:cubicBezTo>
                    <a:pt x="248" y="562"/>
                    <a:pt x="244" y="555"/>
                    <a:pt x="242" y="549"/>
                  </a:cubicBezTo>
                  <a:cubicBezTo>
                    <a:pt x="238" y="526"/>
                    <a:pt x="285" y="512"/>
                    <a:pt x="298" y="498"/>
                  </a:cubicBezTo>
                  <a:cubicBezTo>
                    <a:pt x="309" y="489"/>
                    <a:pt x="314" y="474"/>
                    <a:pt x="319" y="459"/>
                  </a:cubicBezTo>
                  <a:cubicBezTo>
                    <a:pt x="323" y="447"/>
                    <a:pt x="326" y="437"/>
                    <a:pt x="335" y="424"/>
                  </a:cubicBezTo>
                  <a:cubicBezTo>
                    <a:pt x="340" y="414"/>
                    <a:pt x="352" y="402"/>
                    <a:pt x="357" y="390"/>
                  </a:cubicBezTo>
                  <a:cubicBezTo>
                    <a:pt x="360" y="381"/>
                    <a:pt x="358" y="369"/>
                    <a:pt x="347" y="378"/>
                  </a:cubicBezTo>
                </a:path>
              </a:pathLst>
            </a:custGeom>
            <a:solidFill>
              <a:srgbClr val="FFA6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57" name="Freeform 130"/>
            <p:cNvSpPr>
              <a:spLocks/>
            </p:cNvSpPr>
            <p:nvPr userDrawn="1"/>
          </p:nvSpPr>
          <p:spPr bwMode="auto">
            <a:xfrm>
              <a:off x="5258963" y="42300"/>
              <a:ext cx="301466" cy="444093"/>
            </a:xfrm>
            <a:custGeom>
              <a:avLst/>
              <a:gdLst>
                <a:gd name="T0" fmla="*/ 121 w 200"/>
                <a:gd name="T1" fmla="*/ 10 h 294"/>
                <a:gd name="T2" fmla="*/ 86 w 200"/>
                <a:gd name="T3" fmla="*/ 63 h 294"/>
                <a:gd name="T4" fmla="*/ 48 w 200"/>
                <a:gd name="T5" fmla="*/ 116 h 294"/>
                <a:gd name="T6" fmla="*/ 0 w 200"/>
                <a:gd name="T7" fmla="*/ 157 h 294"/>
                <a:gd name="T8" fmla="*/ 50 w 200"/>
                <a:gd name="T9" fmla="*/ 131 h 294"/>
                <a:gd name="T10" fmla="*/ 72 w 200"/>
                <a:gd name="T11" fmla="*/ 118 h 294"/>
                <a:gd name="T12" fmla="*/ 82 w 200"/>
                <a:gd name="T13" fmla="*/ 103 h 294"/>
                <a:gd name="T14" fmla="*/ 64 w 200"/>
                <a:gd name="T15" fmla="*/ 167 h 294"/>
                <a:gd name="T16" fmla="*/ 88 w 200"/>
                <a:gd name="T17" fmla="*/ 132 h 294"/>
                <a:gd name="T18" fmla="*/ 89 w 200"/>
                <a:gd name="T19" fmla="*/ 208 h 294"/>
                <a:gd name="T20" fmla="*/ 93 w 200"/>
                <a:gd name="T21" fmla="*/ 294 h 294"/>
                <a:gd name="T22" fmla="*/ 97 w 200"/>
                <a:gd name="T23" fmla="*/ 206 h 294"/>
                <a:gd name="T24" fmla="*/ 119 w 200"/>
                <a:gd name="T25" fmla="*/ 134 h 294"/>
                <a:gd name="T26" fmla="*/ 132 w 200"/>
                <a:gd name="T27" fmla="*/ 145 h 294"/>
                <a:gd name="T28" fmla="*/ 138 w 200"/>
                <a:gd name="T29" fmla="*/ 205 h 294"/>
                <a:gd name="T30" fmla="*/ 159 w 200"/>
                <a:gd name="T31" fmla="*/ 171 h 294"/>
                <a:gd name="T32" fmla="*/ 161 w 200"/>
                <a:gd name="T33" fmla="*/ 107 h 294"/>
                <a:gd name="T34" fmla="*/ 177 w 200"/>
                <a:gd name="T35" fmla="*/ 114 h 294"/>
                <a:gd name="T36" fmla="*/ 180 w 200"/>
                <a:gd name="T37" fmla="*/ 93 h 294"/>
                <a:gd name="T38" fmla="*/ 189 w 200"/>
                <a:gd name="T39" fmla="*/ 107 h 294"/>
                <a:gd name="T40" fmla="*/ 189 w 200"/>
                <a:gd name="T41" fmla="*/ 53 h 294"/>
                <a:gd name="T42" fmla="*/ 174 w 200"/>
                <a:gd name="T43" fmla="*/ 20 h 294"/>
                <a:gd name="T44" fmla="*/ 143 w 200"/>
                <a:gd name="T45" fmla="*/ 6 h 294"/>
                <a:gd name="T46" fmla="*/ 122 w 200"/>
                <a:gd name="T4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0" h="294">
                  <a:moveTo>
                    <a:pt x="121" y="10"/>
                  </a:moveTo>
                  <a:cubicBezTo>
                    <a:pt x="112" y="6"/>
                    <a:pt x="86" y="56"/>
                    <a:pt x="86" y="63"/>
                  </a:cubicBezTo>
                  <a:cubicBezTo>
                    <a:pt x="79" y="86"/>
                    <a:pt x="69" y="101"/>
                    <a:pt x="48" y="116"/>
                  </a:cubicBezTo>
                  <a:cubicBezTo>
                    <a:pt x="34" y="127"/>
                    <a:pt x="6" y="135"/>
                    <a:pt x="0" y="157"/>
                  </a:cubicBezTo>
                  <a:cubicBezTo>
                    <a:pt x="12" y="142"/>
                    <a:pt x="32" y="133"/>
                    <a:pt x="50" y="131"/>
                  </a:cubicBezTo>
                  <a:cubicBezTo>
                    <a:pt x="63" y="131"/>
                    <a:pt x="63" y="131"/>
                    <a:pt x="72" y="118"/>
                  </a:cubicBezTo>
                  <a:cubicBezTo>
                    <a:pt x="75" y="114"/>
                    <a:pt x="80" y="109"/>
                    <a:pt x="82" y="103"/>
                  </a:cubicBezTo>
                  <a:cubicBezTo>
                    <a:pt x="82" y="126"/>
                    <a:pt x="67" y="145"/>
                    <a:pt x="64" y="167"/>
                  </a:cubicBezTo>
                  <a:cubicBezTo>
                    <a:pt x="75" y="161"/>
                    <a:pt x="79" y="142"/>
                    <a:pt x="88" y="132"/>
                  </a:cubicBezTo>
                  <a:cubicBezTo>
                    <a:pt x="101" y="147"/>
                    <a:pt x="89" y="189"/>
                    <a:pt x="89" y="208"/>
                  </a:cubicBezTo>
                  <a:cubicBezTo>
                    <a:pt x="88" y="239"/>
                    <a:pt x="88" y="265"/>
                    <a:pt x="93" y="294"/>
                  </a:cubicBezTo>
                  <a:cubicBezTo>
                    <a:pt x="86" y="270"/>
                    <a:pt x="92" y="232"/>
                    <a:pt x="97" y="206"/>
                  </a:cubicBezTo>
                  <a:cubicBezTo>
                    <a:pt x="100" y="183"/>
                    <a:pt x="93" y="145"/>
                    <a:pt x="119" y="134"/>
                  </a:cubicBezTo>
                  <a:cubicBezTo>
                    <a:pt x="122" y="139"/>
                    <a:pt x="126" y="149"/>
                    <a:pt x="132" y="145"/>
                  </a:cubicBezTo>
                  <a:cubicBezTo>
                    <a:pt x="142" y="158"/>
                    <a:pt x="140" y="189"/>
                    <a:pt x="138" y="205"/>
                  </a:cubicBezTo>
                  <a:cubicBezTo>
                    <a:pt x="144" y="192"/>
                    <a:pt x="155" y="183"/>
                    <a:pt x="159" y="171"/>
                  </a:cubicBezTo>
                  <a:cubicBezTo>
                    <a:pt x="168" y="149"/>
                    <a:pt x="156" y="126"/>
                    <a:pt x="161" y="107"/>
                  </a:cubicBezTo>
                  <a:cubicBezTo>
                    <a:pt x="165" y="109"/>
                    <a:pt x="171" y="113"/>
                    <a:pt x="177" y="114"/>
                  </a:cubicBezTo>
                  <a:cubicBezTo>
                    <a:pt x="177" y="107"/>
                    <a:pt x="175" y="99"/>
                    <a:pt x="180" y="93"/>
                  </a:cubicBezTo>
                  <a:cubicBezTo>
                    <a:pt x="183" y="98"/>
                    <a:pt x="187" y="103"/>
                    <a:pt x="189" y="107"/>
                  </a:cubicBezTo>
                  <a:cubicBezTo>
                    <a:pt x="200" y="98"/>
                    <a:pt x="192" y="65"/>
                    <a:pt x="189" y="53"/>
                  </a:cubicBezTo>
                  <a:cubicBezTo>
                    <a:pt x="187" y="42"/>
                    <a:pt x="182" y="29"/>
                    <a:pt x="174" y="20"/>
                  </a:cubicBezTo>
                  <a:cubicBezTo>
                    <a:pt x="165" y="9"/>
                    <a:pt x="157" y="7"/>
                    <a:pt x="143" y="6"/>
                  </a:cubicBezTo>
                  <a:cubicBezTo>
                    <a:pt x="137" y="5"/>
                    <a:pt x="123" y="4"/>
                    <a:pt x="122" y="0"/>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59" name="Freeform 132"/>
            <p:cNvSpPr>
              <a:spLocks/>
            </p:cNvSpPr>
            <p:nvPr userDrawn="1"/>
          </p:nvSpPr>
          <p:spPr bwMode="auto">
            <a:xfrm>
              <a:off x="4949392" y="-335341"/>
              <a:ext cx="557549" cy="470026"/>
            </a:xfrm>
            <a:custGeom>
              <a:avLst/>
              <a:gdLst>
                <a:gd name="T0" fmla="*/ 318 w 369"/>
                <a:gd name="T1" fmla="*/ 242 h 311"/>
                <a:gd name="T2" fmla="*/ 288 w 369"/>
                <a:gd name="T3" fmla="*/ 234 h 311"/>
                <a:gd name="T4" fmla="*/ 252 w 369"/>
                <a:gd name="T5" fmla="*/ 260 h 311"/>
                <a:gd name="T6" fmla="*/ 152 w 369"/>
                <a:gd name="T7" fmla="*/ 294 h 311"/>
                <a:gd name="T8" fmla="*/ 200 w 369"/>
                <a:gd name="T9" fmla="*/ 270 h 311"/>
                <a:gd name="T10" fmla="*/ 228 w 369"/>
                <a:gd name="T11" fmla="*/ 239 h 311"/>
                <a:gd name="T12" fmla="*/ 200 w 369"/>
                <a:gd name="T13" fmla="*/ 235 h 311"/>
                <a:gd name="T14" fmla="*/ 169 w 369"/>
                <a:gd name="T15" fmla="*/ 233 h 311"/>
                <a:gd name="T16" fmla="*/ 170 w 369"/>
                <a:gd name="T17" fmla="*/ 228 h 311"/>
                <a:gd name="T18" fmla="*/ 78 w 369"/>
                <a:gd name="T19" fmla="*/ 225 h 311"/>
                <a:gd name="T20" fmla="*/ 0 w 369"/>
                <a:gd name="T21" fmla="*/ 232 h 311"/>
                <a:gd name="T22" fmla="*/ 42 w 369"/>
                <a:gd name="T23" fmla="*/ 204 h 311"/>
                <a:gd name="T24" fmla="*/ 58 w 369"/>
                <a:gd name="T25" fmla="*/ 200 h 311"/>
                <a:gd name="T26" fmla="*/ 48 w 369"/>
                <a:gd name="T27" fmla="*/ 182 h 311"/>
                <a:gd name="T28" fmla="*/ 61 w 369"/>
                <a:gd name="T29" fmla="*/ 177 h 311"/>
                <a:gd name="T30" fmla="*/ 55 w 369"/>
                <a:gd name="T31" fmla="*/ 171 h 311"/>
                <a:gd name="T32" fmla="*/ 92 w 369"/>
                <a:gd name="T33" fmla="*/ 175 h 311"/>
                <a:gd name="T34" fmla="*/ 130 w 369"/>
                <a:gd name="T35" fmla="*/ 173 h 311"/>
                <a:gd name="T36" fmla="*/ 156 w 369"/>
                <a:gd name="T37" fmla="*/ 169 h 311"/>
                <a:gd name="T38" fmla="*/ 144 w 369"/>
                <a:gd name="T39" fmla="*/ 146 h 311"/>
                <a:gd name="T40" fmla="*/ 189 w 369"/>
                <a:gd name="T41" fmla="*/ 142 h 311"/>
                <a:gd name="T42" fmla="*/ 250 w 369"/>
                <a:gd name="T43" fmla="*/ 148 h 311"/>
                <a:gd name="T44" fmla="*/ 297 w 369"/>
                <a:gd name="T45" fmla="*/ 168 h 311"/>
                <a:gd name="T46" fmla="*/ 329 w 369"/>
                <a:gd name="T47" fmla="*/ 179 h 311"/>
                <a:gd name="T48" fmla="*/ 314 w 369"/>
                <a:gd name="T49" fmla="*/ 137 h 311"/>
                <a:gd name="T50" fmla="*/ 300 w 369"/>
                <a:gd name="T51" fmla="*/ 87 h 311"/>
                <a:gd name="T52" fmla="*/ 302 w 369"/>
                <a:gd name="T53" fmla="*/ 68 h 311"/>
                <a:gd name="T54" fmla="*/ 285 w 369"/>
                <a:gd name="T55" fmla="*/ 38 h 311"/>
                <a:gd name="T56" fmla="*/ 267 w 369"/>
                <a:gd name="T57" fmla="*/ 0 h 311"/>
                <a:gd name="T58" fmla="*/ 288 w 369"/>
                <a:gd name="T59" fmla="*/ 18 h 311"/>
                <a:gd name="T60" fmla="*/ 306 w 369"/>
                <a:gd name="T61" fmla="*/ 35 h 311"/>
                <a:gd name="T62" fmla="*/ 325 w 369"/>
                <a:gd name="T63" fmla="*/ 86 h 311"/>
                <a:gd name="T64" fmla="*/ 345 w 369"/>
                <a:gd name="T65" fmla="*/ 58 h 311"/>
                <a:gd name="T66" fmla="*/ 358 w 369"/>
                <a:gd name="T67" fmla="*/ 76 h 311"/>
                <a:gd name="T68" fmla="*/ 360 w 369"/>
                <a:gd name="T69" fmla="*/ 98 h 311"/>
                <a:gd name="T70" fmla="*/ 363 w 369"/>
                <a:gd name="T71" fmla="*/ 150 h 311"/>
                <a:gd name="T72" fmla="*/ 341 w 369"/>
                <a:gd name="T73" fmla="*/ 21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9" h="311">
                  <a:moveTo>
                    <a:pt x="318" y="242"/>
                  </a:moveTo>
                  <a:cubicBezTo>
                    <a:pt x="310" y="237"/>
                    <a:pt x="297" y="233"/>
                    <a:pt x="288" y="234"/>
                  </a:cubicBezTo>
                  <a:cubicBezTo>
                    <a:pt x="268" y="232"/>
                    <a:pt x="263" y="247"/>
                    <a:pt x="252" y="260"/>
                  </a:cubicBezTo>
                  <a:cubicBezTo>
                    <a:pt x="235" y="282"/>
                    <a:pt x="178" y="311"/>
                    <a:pt x="152" y="294"/>
                  </a:cubicBezTo>
                  <a:cubicBezTo>
                    <a:pt x="164" y="283"/>
                    <a:pt x="184" y="278"/>
                    <a:pt x="200" y="270"/>
                  </a:cubicBezTo>
                  <a:cubicBezTo>
                    <a:pt x="214" y="262"/>
                    <a:pt x="220" y="253"/>
                    <a:pt x="228" y="239"/>
                  </a:cubicBezTo>
                  <a:cubicBezTo>
                    <a:pt x="218" y="238"/>
                    <a:pt x="208" y="237"/>
                    <a:pt x="200" y="235"/>
                  </a:cubicBezTo>
                  <a:cubicBezTo>
                    <a:pt x="190" y="234"/>
                    <a:pt x="176" y="238"/>
                    <a:pt x="169" y="233"/>
                  </a:cubicBezTo>
                  <a:cubicBezTo>
                    <a:pt x="169" y="231"/>
                    <a:pt x="169" y="231"/>
                    <a:pt x="170" y="228"/>
                  </a:cubicBezTo>
                  <a:cubicBezTo>
                    <a:pt x="147" y="212"/>
                    <a:pt x="105" y="220"/>
                    <a:pt x="78" y="225"/>
                  </a:cubicBezTo>
                  <a:cubicBezTo>
                    <a:pt x="49" y="228"/>
                    <a:pt x="29" y="240"/>
                    <a:pt x="0" y="232"/>
                  </a:cubicBezTo>
                  <a:cubicBezTo>
                    <a:pt x="9" y="219"/>
                    <a:pt x="28" y="208"/>
                    <a:pt x="42" y="204"/>
                  </a:cubicBezTo>
                  <a:cubicBezTo>
                    <a:pt x="48" y="203"/>
                    <a:pt x="55" y="206"/>
                    <a:pt x="58" y="200"/>
                  </a:cubicBezTo>
                  <a:cubicBezTo>
                    <a:pt x="59" y="197"/>
                    <a:pt x="50" y="186"/>
                    <a:pt x="48" y="182"/>
                  </a:cubicBezTo>
                  <a:cubicBezTo>
                    <a:pt x="51" y="180"/>
                    <a:pt x="55" y="178"/>
                    <a:pt x="61" y="177"/>
                  </a:cubicBezTo>
                  <a:cubicBezTo>
                    <a:pt x="58" y="176"/>
                    <a:pt x="58" y="172"/>
                    <a:pt x="55" y="171"/>
                  </a:cubicBezTo>
                  <a:cubicBezTo>
                    <a:pt x="67" y="168"/>
                    <a:pt x="81" y="172"/>
                    <a:pt x="92" y="175"/>
                  </a:cubicBezTo>
                  <a:cubicBezTo>
                    <a:pt x="105" y="174"/>
                    <a:pt x="117" y="174"/>
                    <a:pt x="130" y="173"/>
                  </a:cubicBezTo>
                  <a:cubicBezTo>
                    <a:pt x="137" y="173"/>
                    <a:pt x="150" y="175"/>
                    <a:pt x="156" y="169"/>
                  </a:cubicBezTo>
                  <a:cubicBezTo>
                    <a:pt x="161" y="161"/>
                    <a:pt x="149" y="150"/>
                    <a:pt x="144" y="146"/>
                  </a:cubicBezTo>
                  <a:cubicBezTo>
                    <a:pt x="153" y="138"/>
                    <a:pt x="175" y="143"/>
                    <a:pt x="189" y="142"/>
                  </a:cubicBezTo>
                  <a:cubicBezTo>
                    <a:pt x="210" y="139"/>
                    <a:pt x="229" y="139"/>
                    <a:pt x="250" y="148"/>
                  </a:cubicBezTo>
                  <a:cubicBezTo>
                    <a:pt x="265" y="153"/>
                    <a:pt x="283" y="160"/>
                    <a:pt x="297" y="168"/>
                  </a:cubicBezTo>
                  <a:cubicBezTo>
                    <a:pt x="307" y="174"/>
                    <a:pt x="321" y="196"/>
                    <a:pt x="329" y="179"/>
                  </a:cubicBezTo>
                  <a:cubicBezTo>
                    <a:pt x="333" y="165"/>
                    <a:pt x="320" y="148"/>
                    <a:pt x="314" y="137"/>
                  </a:cubicBezTo>
                  <a:cubicBezTo>
                    <a:pt x="303" y="120"/>
                    <a:pt x="301" y="108"/>
                    <a:pt x="300" y="87"/>
                  </a:cubicBezTo>
                  <a:cubicBezTo>
                    <a:pt x="299" y="81"/>
                    <a:pt x="303" y="74"/>
                    <a:pt x="302" y="68"/>
                  </a:cubicBezTo>
                  <a:cubicBezTo>
                    <a:pt x="301" y="59"/>
                    <a:pt x="289" y="45"/>
                    <a:pt x="285" y="38"/>
                  </a:cubicBezTo>
                  <a:cubicBezTo>
                    <a:pt x="278" y="26"/>
                    <a:pt x="272" y="13"/>
                    <a:pt x="267" y="0"/>
                  </a:cubicBezTo>
                  <a:cubicBezTo>
                    <a:pt x="268" y="14"/>
                    <a:pt x="279" y="14"/>
                    <a:pt x="288" y="18"/>
                  </a:cubicBezTo>
                  <a:cubicBezTo>
                    <a:pt x="294" y="23"/>
                    <a:pt x="301" y="31"/>
                    <a:pt x="306" y="35"/>
                  </a:cubicBezTo>
                  <a:cubicBezTo>
                    <a:pt x="319" y="53"/>
                    <a:pt x="323" y="67"/>
                    <a:pt x="325" y="86"/>
                  </a:cubicBezTo>
                  <a:cubicBezTo>
                    <a:pt x="334" y="81"/>
                    <a:pt x="338" y="65"/>
                    <a:pt x="345" y="58"/>
                  </a:cubicBezTo>
                  <a:cubicBezTo>
                    <a:pt x="349" y="60"/>
                    <a:pt x="356" y="72"/>
                    <a:pt x="358" y="76"/>
                  </a:cubicBezTo>
                  <a:cubicBezTo>
                    <a:pt x="364" y="86"/>
                    <a:pt x="364" y="86"/>
                    <a:pt x="360" y="98"/>
                  </a:cubicBezTo>
                  <a:cubicBezTo>
                    <a:pt x="355" y="117"/>
                    <a:pt x="359" y="131"/>
                    <a:pt x="363" y="150"/>
                  </a:cubicBezTo>
                  <a:cubicBezTo>
                    <a:pt x="369" y="172"/>
                    <a:pt x="364" y="207"/>
                    <a:pt x="341" y="219"/>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63" name="Freeform 136"/>
            <p:cNvSpPr>
              <a:spLocks/>
            </p:cNvSpPr>
            <p:nvPr userDrawn="1"/>
          </p:nvSpPr>
          <p:spPr bwMode="auto">
            <a:xfrm>
              <a:off x="5213082" y="335661"/>
              <a:ext cx="529996" cy="354951"/>
            </a:xfrm>
            <a:custGeom>
              <a:avLst/>
              <a:gdLst>
                <a:gd name="T0" fmla="*/ 0 w 352"/>
                <a:gd name="T1" fmla="*/ 0 h 235"/>
                <a:gd name="T2" fmla="*/ 11 w 352"/>
                <a:gd name="T3" fmla="*/ 19 h 235"/>
                <a:gd name="T4" fmla="*/ 54 w 352"/>
                <a:gd name="T5" fmla="*/ 33 h 235"/>
                <a:gd name="T6" fmla="*/ 96 w 352"/>
                <a:gd name="T7" fmla="*/ 107 h 235"/>
                <a:gd name="T8" fmla="*/ 102 w 352"/>
                <a:gd name="T9" fmla="*/ 82 h 235"/>
                <a:gd name="T10" fmla="*/ 128 w 352"/>
                <a:gd name="T11" fmla="*/ 180 h 235"/>
                <a:gd name="T12" fmla="*/ 153 w 352"/>
                <a:gd name="T13" fmla="*/ 218 h 235"/>
                <a:gd name="T14" fmla="*/ 187 w 352"/>
                <a:gd name="T15" fmla="*/ 193 h 235"/>
                <a:gd name="T16" fmla="*/ 212 w 352"/>
                <a:gd name="T17" fmla="*/ 181 h 235"/>
                <a:gd name="T18" fmla="*/ 223 w 352"/>
                <a:gd name="T19" fmla="*/ 146 h 235"/>
                <a:gd name="T20" fmla="*/ 238 w 352"/>
                <a:gd name="T21" fmla="*/ 117 h 235"/>
                <a:gd name="T22" fmla="*/ 243 w 352"/>
                <a:gd name="T23" fmla="*/ 137 h 235"/>
                <a:gd name="T24" fmla="*/ 272 w 352"/>
                <a:gd name="T25" fmla="*/ 119 h 235"/>
                <a:gd name="T26" fmla="*/ 301 w 352"/>
                <a:gd name="T27" fmla="*/ 109 h 235"/>
                <a:gd name="T28" fmla="*/ 352 w 352"/>
                <a:gd name="T29" fmla="*/ 72 h 235"/>
                <a:gd name="T30" fmla="*/ 316 w 352"/>
                <a:gd name="T31" fmla="*/ 128 h 235"/>
                <a:gd name="T32" fmla="*/ 282 w 352"/>
                <a:gd name="T33" fmla="*/ 174 h 235"/>
                <a:gd name="T34" fmla="*/ 189 w 352"/>
                <a:gd name="T35" fmla="*/ 227 h 235"/>
                <a:gd name="T36" fmla="*/ 172 w 352"/>
                <a:gd name="T37" fmla="*/ 223 h 235"/>
                <a:gd name="T38" fmla="*/ 162 w 352"/>
                <a:gd name="T39" fmla="*/ 229 h 235"/>
                <a:gd name="T40" fmla="*/ 134 w 352"/>
                <a:gd name="T41" fmla="*/ 232 h 235"/>
                <a:gd name="T42" fmla="*/ 86 w 352"/>
                <a:gd name="T43" fmla="*/ 187 h 235"/>
                <a:gd name="T44" fmla="*/ 53 w 352"/>
                <a:gd name="T45" fmla="*/ 135 h 235"/>
                <a:gd name="T46" fmla="*/ 31 w 352"/>
                <a:gd name="T47" fmla="*/ 76 h 235"/>
                <a:gd name="T48" fmla="*/ 0 w 352"/>
                <a:gd name="T49" fmla="*/ 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235">
                  <a:moveTo>
                    <a:pt x="0" y="0"/>
                  </a:moveTo>
                  <a:cubicBezTo>
                    <a:pt x="4" y="7"/>
                    <a:pt x="7" y="12"/>
                    <a:pt x="11" y="19"/>
                  </a:cubicBezTo>
                  <a:cubicBezTo>
                    <a:pt x="23" y="35"/>
                    <a:pt x="37" y="27"/>
                    <a:pt x="54" y="33"/>
                  </a:cubicBezTo>
                  <a:cubicBezTo>
                    <a:pt x="80" y="38"/>
                    <a:pt x="87" y="84"/>
                    <a:pt x="96" y="107"/>
                  </a:cubicBezTo>
                  <a:cubicBezTo>
                    <a:pt x="95" y="98"/>
                    <a:pt x="99" y="89"/>
                    <a:pt x="102" y="82"/>
                  </a:cubicBezTo>
                  <a:cubicBezTo>
                    <a:pt x="123" y="114"/>
                    <a:pt x="117" y="145"/>
                    <a:pt x="128" y="180"/>
                  </a:cubicBezTo>
                  <a:cubicBezTo>
                    <a:pt x="131" y="192"/>
                    <a:pt x="139" y="213"/>
                    <a:pt x="153" y="218"/>
                  </a:cubicBezTo>
                  <a:cubicBezTo>
                    <a:pt x="165" y="223"/>
                    <a:pt x="174" y="199"/>
                    <a:pt x="187" y="193"/>
                  </a:cubicBezTo>
                  <a:cubicBezTo>
                    <a:pt x="193" y="208"/>
                    <a:pt x="209" y="187"/>
                    <a:pt x="212" y="181"/>
                  </a:cubicBezTo>
                  <a:cubicBezTo>
                    <a:pt x="216" y="169"/>
                    <a:pt x="221" y="157"/>
                    <a:pt x="223" y="146"/>
                  </a:cubicBezTo>
                  <a:cubicBezTo>
                    <a:pt x="227" y="137"/>
                    <a:pt x="228" y="118"/>
                    <a:pt x="238" y="117"/>
                  </a:cubicBezTo>
                  <a:cubicBezTo>
                    <a:pt x="250" y="117"/>
                    <a:pt x="245" y="129"/>
                    <a:pt x="243" y="137"/>
                  </a:cubicBezTo>
                  <a:cubicBezTo>
                    <a:pt x="253" y="131"/>
                    <a:pt x="262" y="126"/>
                    <a:pt x="272" y="119"/>
                  </a:cubicBezTo>
                  <a:cubicBezTo>
                    <a:pt x="281" y="114"/>
                    <a:pt x="291" y="113"/>
                    <a:pt x="301" y="109"/>
                  </a:cubicBezTo>
                  <a:cubicBezTo>
                    <a:pt x="317" y="102"/>
                    <a:pt x="344" y="88"/>
                    <a:pt x="352" y="72"/>
                  </a:cubicBezTo>
                  <a:cubicBezTo>
                    <a:pt x="339" y="89"/>
                    <a:pt x="330" y="108"/>
                    <a:pt x="316" y="128"/>
                  </a:cubicBezTo>
                  <a:cubicBezTo>
                    <a:pt x="306" y="141"/>
                    <a:pt x="296" y="160"/>
                    <a:pt x="282" y="174"/>
                  </a:cubicBezTo>
                  <a:cubicBezTo>
                    <a:pt x="261" y="193"/>
                    <a:pt x="218" y="226"/>
                    <a:pt x="189" y="227"/>
                  </a:cubicBezTo>
                  <a:cubicBezTo>
                    <a:pt x="183" y="226"/>
                    <a:pt x="178" y="222"/>
                    <a:pt x="172" y="223"/>
                  </a:cubicBezTo>
                  <a:cubicBezTo>
                    <a:pt x="168" y="223"/>
                    <a:pt x="165" y="227"/>
                    <a:pt x="162" y="229"/>
                  </a:cubicBezTo>
                  <a:cubicBezTo>
                    <a:pt x="152" y="235"/>
                    <a:pt x="145" y="235"/>
                    <a:pt x="134" y="232"/>
                  </a:cubicBezTo>
                  <a:cubicBezTo>
                    <a:pt x="111" y="225"/>
                    <a:pt x="99" y="204"/>
                    <a:pt x="86" y="187"/>
                  </a:cubicBezTo>
                  <a:cubicBezTo>
                    <a:pt x="74" y="171"/>
                    <a:pt x="61" y="153"/>
                    <a:pt x="53" y="135"/>
                  </a:cubicBezTo>
                  <a:cubicBezTo>
                    <a:pt x="46" y="116"/>
                    <a:pt x="43" y="95"/>
                    <a:pt x="31" y="76"/>
                  </a:cubicBezTo>
                  <a:cubicBezTo>
                    <a:pt x="19" y="56"/>
                    <a:pt x="5" y="27"/>
                    <a:pt x="0" y="5"/>
                  </a:cubicBezTo>
                </a:path>
              </a:pathLst>
            </a:custGeom>
            <a:solidFill>
              <a:srgbClr val="FD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grpSp>
          <p:nvGrpSpPr>
            <p:cNvPr id="3" name="组合 234"/>
            <p:cNvGrpSpPr/>
            <p:nvPr userDrawn="1"/>
          </p:nvGrpSpPr>
          <p:grpSpPr>
            <a:xfrm>
              <a:off x="5484251" y="-353170"/>
              <a:ext cx="1285280" cy="1144269"/>
              <a:chOff x="5415524" y="-464541"/>
              <a:chExt cx="1285280" cy="1144269"/>
            </a:xfrm>
          </p:grpSpPr>
          <p:sp>
            <p:nvSpPr>
              <p:cNvPr id="34" name="Freeform 7"/>
              <p:cNvSpPr>
                <a:spLocks/>
              </p:cNvSpPr>
              <p:nvPr userDrawn="1"/>
            </p:nvSpPr>
            <p:spPr bwMode="auto">
              <a:xfrm>
                <a:off x="5752490" y="193495"/>
                <a:ext cx="844427" cy="486233"/>
              </a:xfrm>
              <a:custGeom>
                <a:avLst/>
                <a:gdLst>
                  <a:gd name="T0" fmla="*/ 560 w 560"/>
                  <a:gd name="T1" fmla="*/ 0 h 322"/>
                  <a:gd name="T2" fmla="*/ 312 w 560"/>
                  <a:gd name="T3" fmla="*/ 208 h 322"/>
                  <a:gd name="T4" fmla="*/ 160 w 560"/>
                  <a:gd name="T5" fmla="*/ 284 h 322"/>
                  <a:gd name="T6" fmla="*/ 75 w 560"/>
                  <a:gd name="T7" fmla="*/ 305 h 322"/>
                  <a:gd name="T8" fmla="*/ 27 w 560"/>
                  <a:gd name="T9" fmla="*/ 312 h 322"/>
                  <a:gd name="T10" fmla="*/ 0 w 560"/>
                  <a:gd name="T11" fmla="*/ 321 h 322"/>
                  <a:gd name="T12" fmla="*/ 0 w 560"/>
                  <a:gd name="T13" fmla="*/ 321 h 322"/>
                  <a:gd name="T14" fmla="*/ 18 w 560"/>
                  <a:gd name="T15" fmla="*/ 316 h 322"/>
                  <a:gd name="T16" fmla="*/ 60 w 560"/>
                  <a:gd name="T17" fmla="*/ 309 h 322"/>
                  <a:gd name="T18" fmla="*/ 154 w 560"/>
                  <a:gd name="T19" fmla="*/ 287 h 322"/>
                  <a:gd name="T20" fmla="*/ 300 w 560"/>
                  <a:gd name="T21" fmla="*/ 215 h 322"/>
                  <a:gd name="T22" fmla="*/ 437 w 560"/>
                  <a:gd name="T23" fmla="*/ 124 h 322"/>
                  <a:gd name="T24" fmla="*/ 560 w 560"/>
                  <a:gd name="T25" fmla="*/ 1 h 322"/>
                  <a:gd name="T26" fmla="*/ 560 w 560"/>
                  <a:gd name="T27"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0" h="322">
                    <a:moveTo>
                      <a:pt x="560" y="0"/>
                    </a:moveTo>
                    <a:cubicBezTo>
                      <a:pt x="482" y="77"/>
                      <a:pt x="411" y="158"/>
                      <a:pt x="312" y="208"/>
                    </a:cubicBezTo>
                    <a:cubicBezTo>
                      <a:pt x="261" y="233"/>
                      <a:pt x="214" y="265"/>
                      <a:pt x="160" y="284"/>
                    </a:cubicBezTo>
                    <a:cubicBezTo>
                      <a:pt x="133" y="294"/>
                      <a:pt x="104" y="299"/>
                      <a:pt x="75" y="305"/>
                    </a:cubicBezTo>
                    <a:cubicBezTo>
                      <a:pt x="59" y="308"/>
                      <a:pt x="43" y="310"/>
                      <a:pt x="27" y="312"/>
                    </a:cubicBezTo>
                    <a:cubicBezTo>
                      <a:pt x="17" y="313"/>
                      <a:pt x="11" y="320"/>
                      <a:pt x="0" y="321"/>
                    </a:cubicBezTo>
                    <a:cubicBezTo>
                      <a:pt x="0" y="321"/>
                      <a:pt x="0" y="321"/>
                      <a:pt x="0" y="321"/>
                    </a:cubicBezTo>
                    <a:cubicBezTo>
                      <a:pt x="7" y="322"/>
                      <a:pt x="12" y="320"/>
                      <a:pt x="18" y="316"/>
                    </a:cubicBezTo>
                    <a:cubicBezTo>
                      <a:pt x="29" y="310"/>
                      <a:pt x="47" y="312"/>
                      <a:pt x="60" y="309"/>
                    </a:cubicBezTo>
                    <a:cubicBezTo>
                      <a:pt x="92" y="303"/>
                      <a:pt x="123" y="296"/>
                      <a:pt x="154" y="287"/>
                    </a:cubicBezTo>
                    <a:cubicBezTo>
                      <a:pt x="206" y="271"/>
                      <a:pt x="252" y="241"/>
                      <a:pt x="300" y="215"/>
                    </a:cubicBezTo>
                    <a:cubicBezTo>
                      <a:pt x="350" y="188"/>
                      <a:pt x="395" y="162"/>
                      <a:pt x="437" y="124"/>
                    </a:cubicBezTo>
                    <a:cubicBezTo>
                      <a:pt x="480" y="85"/>
                      <a:pt x="520" y="42"/>
                      <a:pt x="560" y="1"/>
                    </a:cubicBezTo>
                    <a:cubicBezTo>
                      <a:pt x="560" y="0"/>
                      <a:pt x="560" y="0"/>
                      <a:pt x="560" y="0"/>
                    </a:cubicBezTo>
                    <a:close/>
                  </a:path>
                </a:pathLst>
              </a:custGeom>
              <a:solidFill>
                <a:srgbClr val="7B6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58" name="Freeform 131"/>
              <p:cNvSpPr>
                <a:spLocks/>
              </p:cNvSpPr>
              <p:nvPr userDrawn="1"/>
            </p:nvSpPr>
            <p:spPr bwMode="auto">
              <a:xfrm>
                <a:off x="5415524" y="-263565"/>
                <a:ext cx="202598" cy="338744"/>
              </a:xfrm>
              <a:custGeom>
                <a:avLst/>
                <a:gdLst>
                  <a:gd name="T0" fmla="*/ 18 w 134"/>
                  <a:gd name="T1" fmla="*/ 126 h 225"/>
                  <a:gd name="T2" fmla="*/ 51 w 134"/>
                  <a:gd name="T3" fmla="*/ 154 h 225"/>
                  <a:gd name="T4" fmla="*/ 96 w 134"/>
                  <a:gd name="T5" fmla="*/ 225 h 225"/>
                  <a:gd name="T6" fmla="*/ 70 w 134"/>
                  <a:gd name="T7" fmla="*/ 174 h 225"/>
                  <a:gd name="T8" fmla="*/ 61 w 134"/>
                  <a:gd name="T9" fmla="*/ 144 h 225"/>
                  <a:gd name="T10" fmla="*/ 77 w 134"/>
                  <a:gd name="T11" fmla="*/ 139 h 225"/>
                  <a:gd name="T12" fmla="*/ 130 w 134"/>
                  <a:gd name="T13" fmla="*/ 158 h 225"/>
                  <a:gd name="T14" fmla="*/ 78 w 134"/>
                  <a:gd name="T15" fmla="*/ 117 h 225"/>
                  <a:gd name="T16" fmla="*/ 97 w 134"/>
                  <a:gd name="T17" fmla="*/ 106 h 225"/>
                  <a:gd name="T18" fmla="*/ 70 w 134"/>
                  <a:gd name="T19" fmla="*/ 88 h 225"/>
                  <a:gd name="T20" fmla="*/ 85 w 134"/>
                  <a:gd name="T21" fmla="*/ 79 h 225"/>
                  <a:gd name="T22" fmla="*/ 97 w 134"/>
                  <a:gd name="T23" fmla="*/ 60 h 225"/>
                  <a:gd name="T24" fmla="*/ 86 w 134"/>
                  <a:gd name="T25" fmla="*/ 38 h 225"/>
                  <a:gd name="T26" fmla="*/ 82 w 134"/>
                  <a:gd name="T27" fmla="*/ 20 h 225"/>
                  <a:gd name="T28" fmla="*/ 76 w 134"/>
                  <a:gd name="T29" fmla="*/ 0 h 225"/>
                  <a:gd name="T30" fmla="*/ 46 w 134"/>
                  <a:gd name="T31" fmla="*/ 53 h 225"/>
                  <a:gd name="T32" fmla="*/ 21 w 134"/>
                  <a:gd name="T33" fmla="*/ 65 h 225"/>
                  <a:gd name="T34" fmla="*/ 0 w 134"/>
                  <a:gd name="T35" fmla="*/ 60 h 225"/>
                  <a:gd name="T36" fmla="*/ 3 w 134"/>
                  <a:gd name="T37" fmla="*/ 10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4" h="225">
                    <a:moveTo>
                      <a:pt x="18" y="126"/>
                    </a:moveTo>
                    <a:cubicBezTo>
                      <a:pt x="31" y="116"/>
                      <a:pt x="46" y="146"/>
                      <a:pt x="51" y="154"/>
                    </a:cubicBezTo>
                    <a:cubicBezTo>
                      <a:pt x="67" y="177"/>
                      <a:pt x="66" y="218"/>
                      <a:pt x="96" y="225"/>
                    </a:cubicBezTo>
                    <a:cubicBezTo>
                      <a:pt x="86" y="208"/>
                      <a:pt x="76" y="191"/>
                      <a:pt x="70" y="174"/>
                    </a:cubicBezTo>
                    <a:cubicBezTo>
                      <a:pt x="66" y="164"/>
                      <a:pt x="62" y="153"/>
                      <a:pt x="61" y="144"/>
                    </a:cubicBezTo>
                    <a:cubicBezTo>
                      <a:pt x="59" y="124"/>
                      <a:pt x="67" y="131"/>
                      <a:pt x="77" y="139"/>
                    </a:cubicBezTo>
                    <a:cubicBezTo>
                      <a:pt x="86" y="146"/>
                      <a:pt x="123" y="174"/>
                      <a:pt x="130" y="158"/>
                    </a:cubicBezTo>
                    <a:cubicBezTo>
                      <a:pt x="134" y="149"/>
                      <a:pt x="86" y="127"/>
                      <a:pt x="78" y="117"/>
                    </a:cubicBezTo>
                    <a:cubicBezTo>
                      <a:pt x="85" y="113"/>
                      <a:pt x="92" y="109"/>
                      <a:pt x="97" y="106"/>
                    </a:cubicBezTo>
                    <a:cubicBezTo>
                      <a:pt x="93" y="97"/>
                      <a:pt x="63" y="103"/>
                      <a:pt x="70" y="88"/>
                    </a:cubicBezTo>
                    <a:cubicBezTo>
                      <a:pt x="72" y="84"/>
                      <a:pt x="83" y="80"/>
                      <a:pt x="85" y="79"/>
                    </a:cubicBezTo>
                    <a:cubicBezTo>
                      <a:pt x="93" y="72"/>
                      <a:pt x="95" y="68"/>
                      <a:pt x="97" y="60"/>
                    </a:cubicBezTo>
                    <a:cubicBezTo>
                      <a:pt x="103" y="42"/>
                      <a:pt x="92" y="47"/>
                      <a:pt x="86" y="38"/>
                    </a:cubicBezTo>
                    <a:cubicBezTo>
                      <a:pt x="84" y="35"/>
                      <a:pt x="84" y="26"/>
                      <a:pt x="82" y="20"/>
                    </a:cubicBezTo>
                    <a:cubicBezTo>
                      <a:pt x="81" y="14"/>
                      <a:pt x="76" y="9"/>
                      <a:pt x="76" y="0"/>
                    </a:cubicBezTo>
                    <a:cubicBezTo>
                      <a:pt x="66" y="20"/>
                      <a:pt x="61" y="39"/>
                      <a:pt x="46" y="53"/>
                    </a:cubicBezTo>
                    <a:cubicBezTo>
                      <a:pt x="39" y="60"/>
                      <a:pt x="31" y="66"/>
                      <a:pt x="21" y="65"/>
                    </a:cubicBezTo>
                    <a:cubicBezTo>
                      <a:pt x="14" y="65"/>
                      <a:pt x="8" y="50"/>
                      <a:pt x="0" y="60"/>
                    </a:cubicBezTo>
                    <a:cubicBezTo>
                      <a:pt x="7" y="72"/>
                      <a:pt x="5" y="96"/>
                      <a:pt x="3" y="109"/>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62" name="Freeform 135"/>
              <p:cNvSpPr>
                <a:spLocks/>
              </p:cNvSpPr>
              <p:nvPr userDrawn="1"/>
            </p:nvSpPr>
            <p:spPr bwMode="auto">
              <a:xfrm>
                <a:off x="5519254" y="-104729"/>
                <a:ext cx="247980" cy="348468"/>
              </a:xfrm>
              <a:custGeom>
                <a:avLst/>
                <a:gdLst>
                  <a:gd name="T0" fmla="*/ 15 w 164"/>
                  <a:gd name="T1" fmla="*/ 164 h 231"/>
                  <a:gd name="T2" fmla="*/ 48 w 164"/>
                  <a:gd name="T3" fmla="*/ 215 h 231"/>
                  <a:gd name="T4" fmla="*/ 83 w 164"/>
                  <a:gd name="T5" fmla="*/ 227 h 231"/>
                  <a:gd name="T6" fmla="*/ 118 w 164"/>
                  <a:gd name="T7" fmla="*/ 185 h 231"/>
                  <a:gd name="T8" fmla="*/ 147 w 164"/>
                  <a:gd name="T9" fmla="*/ 138 h 231"/>
                  <a:gd name="T10" fmla="*/ 143 w 164"/>
                  <a:gd name="T11" fmla="*/ 80 h 231"/>
                  <a:gd name="T12" fmla="*/ 156 w 164"/>
                  <a:gd name="T13" fmla="*/ 59 h 231"/>
                  <a:gd name="T14" fmla="*/ 162 w 164"/>
                  <a:gd name="T15" fmla="*/ 34 h 231"/>
                  <a:gd name="T16" fmla="*/ 135 w 164"/>
                  <a:gd name="T17" fmla="*/ 2 h 231"/>
                  <a:gd name="T18" fmla="*/ 127 w 164"/>
                  <a:gd name="T19" fmla="*/ 73 h 231"/>
                  <a:gd name="T20" fmla="*/ 130 w 164"/>
                  <a:gd name="T21" fmla="*/ 109 h 231"/>
                  <a:gd name="T22" fmla="*/ 110 w 164"/>
                  <a:gd name="T23" fmla="*/ 146 h 231"/>
                  <a:gd name="T24" fmla="*/ 106 w 164"/>
                  <a:gd name="T25" fmla="*/ 162 h 231"/>
                  <a:gd name="T26" fmla="*/ 103 w 164"/>
                  <a:gd name="T27" fmla="*/ 171 h 231"/>
                  <a:gd name="T28" fmla="*/ 103 w 164"/>
                  <a:gd name="T29" fmla="*/ 180 h 231"/>
                  <a:gd name="T30" fmla="*/ 59 w 164"/>
                  <a:gd name="T31" fmla="*/ 176 h 231"/>
                  <a:gd name="T32" fmla="*/ 6 w 164"/>
                  <a:gd name="T33" fmla="*/ 123 h 231"/>
                  <a:gd name="T34" fmla="*/ 24 w 164"/>
                  <a:gd name="T35" fmla="*/ 17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 h="231">
                    <a:moveTo>
                      <a:pt x="15" y="164"/>
                    </a:moveTo>
                    <a:cubicBezTo>
                      <a:pt x="25" y="181"/>
                      <a:pt x="34" y="203"/>
                      <a:pt x="48" y="215"/>
                    </a:cubicBezTo>
                    <a:cubicBezTo>
                      <a:pt x="59" y="225"/>
                      <a:pt x="69" y="231"/>
                      <a:pt x="83" y="227"/>
                    </a:cubicBezTo>
                    <a:cubicBezTo>
                      <a:pt x="105" y="221"/>
                      <a:pt x="108" y="203"/>
                      <a:pt x="118" y="185"/>
                    </a:cubicBezTo>
                    <a:cubicBezTo>
                      <a:pt x="129" y="169"/>
                      <a:pt x="142" y="157"/>
                      <a:pt x="147" y="138"/>
                    </a:cubicBezTo>
                    <a:cubicBezTo>
                      <a:pt x="149" y="118"/>
                      <a:pt x="140" y="98"/>
                      <a:pt x="143" y="80"/>
                    </a:cubicBezTo>
                    <a:cubicBezTo>
                      <a:pt x="145" y="72"/>
                      <a:pt x="152" y="68"/>
                      <a:pt x="156" y="59"/>
                    </a:cubicBezTo>
                    <a:cubicBezTo>
                      <a:pt x="159" y="52"/>
                      <a:pt x="161" y="42"/>
                      <a:pt x="162" y="34"/>
                    </a:cubicBezTo>
                    <a:cubicBezTo>
                      <a:pt x="164" y="19"/>
                      <a:pt x="153" y="0"/>
                      <a:pt x="135" y="2"/>
                    </a:cubicBezTo>
                    <a:cubicBezTo>
                      <a:pt x="152" y="26"/>
                      <a:pt x="126" y="49"/>
                      <a:pt x="127" y="73"/>
                    </a:cubicBezTo>
                    <a:cubicBezTo>
                      <a:pt x="129" y="88"/>
                      <a:pt x="136" y="96"/>
                      <a:pt x="130" y="109"/>
                    </a:cubicBezTo>
                    <a:cubicBezTo>
                      <a:pt x="122" y="123"/>
                      <a:pt x="113" y="131"/>
                      <a:pt x="110" y="146"/>
                    </a:cubicBezTo>
                    <a:cubicBezTo>
                      <a:pt x="108" y="154"/>
                      <a:pt x="108" y="157"/>
                      <a:pt x="106" y="162"/>
                    </a:cubicBezTo>
                    <a:cubicBezTo>
                      <a:pt x="106" y="165"/>
                      <a:pt x="103" y="169"/>
                      <a:pt x="103" y="171"/>
                    </a:cubicBezTo>
                    <a:cubicBezTo>
                      <a:pt x="102" y="174"/>
                      <a:pt x="106" y="176"/>
                      <a:pt x="103" y="180"/>
                    </a:cubicBezTo>
                    <a:cubicBezTo>
                      <a:pt x="99" y="188"/>
                      <a:pt x="67" y="181"/>
                      <a:pt x="59" y="176"/>
                    </a:cubicBezTo>
                    <a:cubicBezTo>
                      <a:pt x="38" y="164"/>
                      <a:pt x="21" y="144"/>
                      <a:pt x="6" y="123"/>
                    </a:cubicBezTo>
                    <a:cubicBezTo>
                      <a:pt x="0" y="138"/>
                      <a:pt x="20" y="161"/>
                      <a:pt x="24" y="175"/>
                    </a:cubicBezTo>
                  </a:path>
                </a:pathLst>
              </a:custGeom>
              <a:solidFill>
                <a:srgbClr val="FD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64" name="Freeform 137"/>
              <p:cNvSpPr>
                <a:spLocks/>
              </p:cNvSpPr>
              <p:nvPr userDrawn="1"/>
            </p:nvSpPr>
            <p:spPr bwMode="auto">
              <a:xfrm>
                <a:off x="5658641" y="-464541"/>
                <a:ext cx="1042163" cy="927086"/>
              </a:xfrm>
              <a:custGeom>
                <a:avLst/>
                <a:gdLst>
                  <a:gd name="T0" fmla="*/ 451 w 691"/>
                  <a:gd name="T1" fmla="*/ 72 h 614"/>
                  <a:gd name="T2" fmla="*/ 448 w 691"/>
                  <a:gd name="T3" fmla="*/ 71 h 614"/>
                  <a:gd name="T4" fmla="*/ 553 w 691"/>
                  <a:gd name="T5" fmla="*/ 83 h 614"/>
                  <a:gd name="T6" fmla="*/ 587 w 691"/>
                  <a:gd name="T7" fmla="*/ 89 h 614"/>
                  <a:gd name="T8" fmla="*/ 620 w 691"/>
                  <a:gd name="T9" fmla="*/ 106 h 614"/>
                  <a:gd name="T10" fmla="*/ 665 w 691"/>
                  <a:gd name="T11" fmla="*/ 146 h 614"/>
                  <a:gd name="T12" fmla="*/ 681 w 691"/>
                  <a:gd name="T13" fmla="*/ 200 h 614"/>
                  <a:gd name="T14" fmla="*/ 663 w 691"/>
                  <a:gd name="T15" fmla="*/ 217 h 614"/>
                  <a:gd name="T16" fmla="*/ 655 w 691"/>
                  <a:gd name="T17" fmla="*/ 250 h 614"/>
                  <a:gd name="T18" fmla="*/ 627 w 691"/>
                  <a:gd name="T19" fmla="*/ 316 h 614"/>
                  <a:gd name="T20" fmla="*/ 611 w 691"/>
                  <a:gd name="T21" fmla="*/ 339 h 614"/>
                  <a:gd name="T22" fmla="*/ 589 w 691"/>
                  <a:gd name="T23" fmla="*/ 361 h 614"/>
                  <a:gd name="T24" fmla="*/ 602 w 691"/>
                  <a:gd name="T25" fmla="*/ 384 h 614"/>
                  <a:gd name="T26" fmla="*/ 610 w 691"/>
                  <a:gd name="T27" fmla="*/ 412 h 614"/>
                  <a:gd name="T28" fmla="*/ 607 w 691"/>
                  <a:gd name="T29" fmla="*/ 439 h 614"/>
                  <a:gd name="T30" fmla="*/ 603 w 691"/>
                  <a:gd name="T31" fmla="*/ 474 h 614"/>
                  <a:gd name="T32" fmla="*/ 591 w 691"/>
                  <a:gd name="T33" fmla="*/ 509 h 614"/>
                  <a:gd name="T34" fmla="*/ 565 w 691"/>
                  <a:gd name="T35" fmla="*/ 531 h 614"/>
                  <a:gd name="T36" fmla="*/ 518 w 691"/>
                  <a:gd name="T37" fmla="*/ 569 h 614"/>
                  <a:gd name="T38" fmla="*/ 471 w 691"/>
                  <a:gd name="T39" fmla="*/ 604 h 614"/>
                  <a:gd name="T40" fmla="*/ 400 w 691"/>
                  <a:gd name="T41" fmla="*/ 600 h 614"/>
                  <a:gd name="T42" fmla="*/ 253 w 691"/>
                  <a:gd name="T43" fmla="*/ 549 h 614"/>
                  <a:gd name="T44" fmla="*/ 222 w 691"/>
                  <a:gd name="T45" fmla="*/ 525 h 614"/>
                  <a:gd name="T46" fmla="*/ 192 w 691"/>
                  <a:gd name="T47" fmla="*/ 524 h 614"/>
                  <a:gd name="T48" fmla="*/ 156 w 691"/>
                  <a:gd name="T49" fmla="*/ 539 h 614"/>
                  <a:gd name="T50" fmla="*/ 131 w 691"/>
                  <a:gd name="T51" fmla="*/ 563 h 614"/>
                  <a:gd name="T52" fmla="*/ 118 w 691"/>
                  <a:gd name="T53" fmla="*/ 464 h 614"/>
                  <a:gd name="T54" fmla="*/ 176 w 691"/>
                  <a:gd name="T55" fmla="*/ 392 h 614"/>
                  <a:gd name="T56" fmla="*/ 108 w 691"/>
                  <a:gd name="T57" fmla="*/ 372 h 614"/>
                  <a:gd name="T58" fmla="*/ 88 w 691"/>
                  <a:gd name="T59" fmla="*/ 352 h 614"/>
                  <a:gd name="T60" fmla="*/ 62 w 691"/>
                  <a:gd name="T61" fmla="*/ 330 h 614"/>
                  <a:gd name="T62" fmla="*/ 2 w 691"/>
                  <a:gd name="T63" fmla="*/ 215 h 614"/>
                  <a:gd name="T64" fmla="*/ 18 w 691"/>
                  <a:gd name="T65" fmla="*/ 194 h 614"/>
                  <a:gd name="T66" fmla="*/ 43 w 691"/>
                  <a:gd name="T67" fmla="*/ 167 h 614"/>
                  <a:gd name="T68" fmla="*/ 97 w 691"/>
                  <a:gd name="T69" fmla="*/ 133 h 614"/>
                  <a:gd name="T70" fmla="*/ 228 w 691"/>
                  <a:gd name="T71" fmla="*/ 115 h 614"/>
                  <a:gd name="T72" fmla="*/ 241 w 691"/>
                  <a:gd name="T73" fmla="*/ 121 h 614"/>
                  <a:gd name="T74" fmla="*/ 260 w 691"/>
                  <a:gd name="T75" fmla="*/ 79 h 614"/>
                  <a:gd name="T76" fmla="*/ 281 w 691"/>
                  <a:gd name="T77" fmla="*/ 48 h 614"/>
                  <a:gd name="T78" fmla="*/ 334 w 691"/>
                  <a:gd name="T79" fmla="*/ 0 h 614"/>
                  <a:gd name="T80" fmla="*/ 376 w 691"/>
                  <a:gd name="T81" fmla="*/ 8 h 614"/>
                  <a:gd name="T82" fmla="*/ 410 w 691"/>
                  <a:gd name="T83" fmla="*/ 27 h 614"/>
                  <a:gd name="T84" fmla="*/ 450 w 691"/>
                  <a:gd name="T85" fmla="*/ 78 h 614"/>
                  <a:gd name="T86" fmla="*/ 448 w 691"/>
                  <a:gd name="T87" fmla="*/ 74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1" h="614">
                    <a:moveTo>
                      <a:pt x="451" y="72"/>
                    </a:moveTo>
                    <a:cubicBezTo>
                      <a:pt x="449" y="73"/>
                      <a:pt x="449" y="73"/>
                      <a:pt x="448" y="71"/>
                    </a:cubicBezTo>
                    <a:cubicBezTo>
                      <a:pt x="475" y="51"/>
                      <a:pt x="526" y="76"/>
                      <a:pt x="553" y="83"/>
                    </a:cubicBezTo>
                    <a:cubicBezTo>
                      <a:pt x="564" y="86"/>
                      <a:pt x="575" y="84"/>
                      <a:pt x="587" y="89"/>
                    </a:cubicBezTo>
                    <a:cubicBezTo>
                      <a:pt x="597" y="91"/>
                      <a:pt x="609" y="99"/>
                      <a:pt x="620" y="106"/>
                    </a:cubicBezTo>
                    <a:cubicBezTo>
                      <a:pt x="638" y="116"/>
                      <a:pt x="654" y="127"/>
                      <a:pt x="665" y="146"/>
                    </a:cubicBezTo>
                    <a:cubicBezTo>
                      <a:pt x="674" y="162"/>
                      <a:pt x="691" y="182"/>
                      <a:pt x="681" y="200"/>
                    </a:cubicBezTo>
                    <a:cubicBezTo>
                      <a:pt x="678" y="206"/>
                      <a:pt x="668" y="210"/>
                      <a:pt x="663" y="217"/>
                    </a:cubicBezTo>
                    <a:cubicBezTo>
                      <a:pt x="659" y="226"/>
                      <a:pt x="659" y="241"/>
                      <a:pt x="655" y="250"/>
                    </a:cubicBezTo>
                    <a:cubicBezTo>
                      <a:pt x="648" y="273"/>
                      <a:pt x="638" y="295"/>
                      <a:pt x="627" y="316"/>
                    </a:cubicBezTo>
                    <a:cubicBezTo>
                      <a:pt x="622" y="323"/>
                      <a:pt x="617" y="331"/>
                      <a:pt x="611" y="339"/>
                    </a:cubicBezTo>
                    <a:cubicBezTo>
                      <a:pt x="606" y="342"/>
                      <a:pt x="589" y="357"/>
                      <a:pt x="589" y="361"/>
                    </a:cubicBezTo>
                    <a:cubicBezTo>
                      <a:pt x="588" y="367"/>
                      <a:pt x="598" y="377"/>
                      <a:pt x="602" y="384"/>
                    </a:cubicBezTo>
                    <a:cubicBezTo>
                      <a:pt x="608" y="392"/>
                      <a:pt x="611" y="402"/>
                      <a:pt x="610" y="412"/>
                    </a:cubicBezTo>
                    <a:cubicBezTo>
                      <a:pt x="610" y="423"/>
                      <a:pt x="606" y="428"/>
                      <a:pt x="607" y="439"/>
                    </a:cubicBezTo>
                    <a:cubicBezTo>
                      <a:pt x="608" y="452"/>
                      <a:pt x="608" y="459"/>
                      <a:pt x="603" y="474"/>
                    </a:cubicBezTo>
                    <a:cubicBezTo>
                      <a:pt x="599" y="483"/>
                      <a:pt x="598" y="500"/>
                      <a:pt x="591" y="509"/>
                    </a:cubicBezTo>
                    <a:cubicBezTo>
                      <a:pt x="582" y="517"/>
                      <a:pt x="572" y="523"/>
                      <a:pt x="565" y="531"/>
                    </a:cubicBezTo>
                    <a:cubicBezTo>
                      <a:pt x="550" y="545"/>
                      <a:pt x="535" y="559"/>
                      <a:pt x="518" y="569"/>
                    </a:cubicBezTo>
                    <a:cubicBezTo>
                      <a:pt x="501" y="579"/>
                      <a:pt x="489" y="593"/>
                      <a:pt x="471" y="604"/>
                    </a:cubicBezTo>
                    <a:cubicBezTo>
                      <a:pt x="454" y="614"/>
                      <a:pt x="421" y="601"/>
                      <a:pt x="400" y="600"/>
                    </a:cubicBezTo>
                    <a:cubicBezTo>
                      <a:pt x="347" y="594"/>
                      <a:pt x="298" y="577"/>
                      <a:pt x="253" y="549"/>
                    </a:cubicBezTo>
                    <a:cubicBezTo>
                      <a:pt x="241" y="541"/>
                      <a:pt x="232" y="530"/>
                      <a:pt x="222" y="525"/>
                    </a:cubicBezTo>
                    <a:cubicBezTo>
                      <a:pt x="210" y="516"/>
                      <a:pt x="205" y="519"/>
                      <a:pt x="192" y="524"/>
                    </a:cubicBezTo>
                    <a:cubicBezTo>
                      <a:pt x="179" y="527"/>
                      <a:pt x="166" y="533"/>
                      <a:pt x="156" y="539"/>
                    </a:cubicBezTo>
                    <a:cubicBezTo>
                      <a:pt x="146" y="545"/>
                      <a:pt x="140" y="558"/>
                      <a:pt x="131" y="563"/>
                    </a:cubicBezTo>
                    <a:cubicBezTo>
                      <a:pt x="106" y="541"/>
                      <a:pt x="105" y="493"/>
                      <a:pt x="118" y="464"/>
                    </a:cubicBezTo>
                    <a:cubicBezTo>
                      <a:pt x="128" y="437"/>
                      <a:pt x="148" y="404"/>
                      <a:pt x="176" y="392"/>
                    </a:cubicBezTo>
                    <a:cubicBezTo>
                      <a:pt x="156" y="399"/>
                      <a:pt x="121" y="388"/>
                      <a:pt x="108" y="372"/>
                    </a:cubicBezTo>
                    <a:cubicBezTo>
                      <a:pt x="99" y="366"/>
                      <a:pt x="94" y="357"/>
                      <a:pt x="88" y="352"/>
                    </a:cubicBezTo>
                    <a:cubicBezTo>
                      <a:pt x="79" y="343"/>
                      <a:pt x="70" y="340"/>
                      <a:pt x="62" y="330"/>
                    </a:cubicBezTo>
                    <a:cubicBezTo>
                      <a:pt x="37" y="296"/>
                      <a:pt x="0" y="258"/>
                      <a:pt x="2" y="215"/>
                    </a:cubicBezTo>
                    <a:cubicBezTo>
                      <a:pt x="4" y="202"/>
                      <a:pt x="7" y="200"/>
                      <a:pt x="18" y="194"/>
                    </a:cubicBezTo>
                    <a:cubicBezTo>
                      <a:pt x="28" y="185"/>
                      <a:pt x="35" y="177"/>
                      <a:pt x="43" y="167"/>
                    </a:cubicBezTo>
                    <a:cubicBezTo>
                      <a:pt x="59" y="155"/>
                      <a:pt x="78" y="144"/>
                      <a:pt x="97" y="133"/>
                    </a:cubicBezTo>
                    <a:cubicBezTo>
                      <a:pt x="136" y="109"/>
                      <a:pt x="182" y="105"/>
                      <a:pt x="228" y="115"/>
                    </a:cubicBezTo>
                    <a:cubicBezTo>
                      <a:pt x="232" y="117"/>
                      <a:pt x="237" y="119"/>
                      <a:pt x="241" y="121"/>
                    </a:cubicBezTo>
                    <a:cubicBezTo>
                      <a:pt x="248" y="114"/>
                      <a:pt x="255" y="89"/>
                      <a:pt x="260" y="79"/>
                    </a:cubicBezTo>
                    <a:cubicBezTo>
                      <a:pt x="265" y="67"/>
                      <a:pt x="273" y="58"/>
                      <a:pt x="281" y="48"/>
                    </a:cubicBezTo>
                    <a:cubicBezTo>
                      <a:pt x="293" y="34"/>
                      <a:pt x="314" y="5"/>
                      <a:pt x="334" y="0"/>
                    </a:cubicBezTo>
                    <a:cubicBezTo>
                      <a:pt x="343" y="0"/>
                      <a:pt x="365" y="5"/>
                      <a:pt x="376" y="8"/>
                    </a:cubicBezTo>
                    <a:cubicBezTo>
                      <a:pt x="387" y="11"/>
                      <a:pt x="399" y="20"/>
                      <a:pt x="410" y="27"/>
                    </a:cubicBezTo>
                    <a:cubicBezTo>
                      <a:pt x="427" y="43"/>
                      <a:pt x="438" y="59"/>
                      <a:pt x="450" y="78"/>
                    </a:cubicBezTo>
                    <a:cubicBezTo>
                      <a:pt x="449" y="76"/>
                      <a:pt x="449" y="76"/>
                      <a:pt x="448" y="74"/>
                    </a:cubicBezTo>
                  </a:path>
                </a:pathLst>
              </a:custGeom>
              <a:solidFill>
                <a:srgbClr val="F3D3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65" name="Freeform 138"/>
              <p:cNvSpPr>
                <a:spLocks/>
              </p:cNvSpPr>
              <p:nvPr userDrawn="1"/>
            </p:nvSpPr>
            <p:spPr bwMode="auto">
              <a:xfrm>
                <a:off x="5678090" y="-237633"/>
                <a:ext cx="517030" cy="320914"/>
              </a:xfrm>
              <a:custGeom>
                <a:avLst/>
                <a:gdLst>
                  <a:gd name="T0" fmla="*/ 277 w 343"/>
                  <a:gd name="T1" fmla="*/ 180 h 212"/>
                  <a:gd name="T2" fmla="*/ 237 w 343"/>
                  <a:gd name="T3" fmla="*/ 192 h 212"/>
                  <a:gd name="T4" fmla="*/ 160 w 343"/>
                  <a:gd name="T5" fmla="*/ 199 h 212"/>
                  <a:gd name="T6" fmla="*/ 160 w 343"/>
                  <a:gd name="T7" fmla="*/ 199 h 212"/>
                  <a:gd name="T8" fmla="*/ 160 w 343"/>
                  <a:gd name="T9" fmla="*/ 199 h 212"/>
                  <a:gd name="T10" fmla="*/ 179 w 343"/>
                  <a:gd name="T11" fmla="*/ 180 h 212"/>
                  <a:gd name="T12" fmla="*/ 134 w 343"/>
                  <a:gd name="T13" fmla="*/ 182 h 212"/>
                  <a:gd name="T14" fmla="*/ 125 w 343"/>
                  <a:gd name="T15" fmla="*/ 166 h 212"/>
                  <a:gd name="T16" fmla="*/ 130 w 343"/>
                  <a:gd name="T17" fmla="*/ 161 h 212"/>
                  <a:gd name="T18" fmla="*/ 82 w 343"/>
                  <a:gd name="T19" fmla="*/ 146 h 212"/>
                  <a:gd name="T20" fmla="*/ 54 w 343"/>
                  <a:gd name="T21" fmla="*/ 114 h 212"/>
                  <a:gd name="T22" fmla="*/ 0 w 343"/>
                  <a:gd name="T23" fmla="*/ 55 h 212"/>
                  <a:gd name="T24" fmla="*/ 69 w 343"/>
                  <a:gd name="T25" fmla="*/ 46 h 212"/>
                  <a:gd name="T26" fmla="*/ 100 w 343"/>
                  <a:gd name="T27" fmla="*/ 35 h 212"/>
                  <a:gd name="T28" fmla="*/ 118 w 343"/>
                  <a:gd name="T29" fmla="*/ 31 h 212"/>
                  <a:gd name="T30" fmla="*/ 111 w 343"/>
                  <a:gd name="T31" fmla="*/ 19 h 212"/>
                  <a:gd name="T32" fmla="*/ 154 w 343"/>
                  <a:gd name="T33" fmla="*/ 17 h 212"/>
                  <a:gd name="T34" fmla="*/ 165 w 343"/>
                  <a:gd name="T35" fmla="*/ 19 h 212"/>
                  <a:gd name="T36" fmla="*/ 169 w 343"/>
                  <a:gd name="T37" fmla="*/ 12 h 212"/>
                  <a:gd name="T38" fmla="*/ 184 w 343"/>
                  <a:gd name="T39" fmla="*/ 1 h 212"/>
                  <a:gd name="T40" fmla="*/ 215 w 343"/>
                  <a:gd name="T41" fmla="*/ 22 h 212"/>
                  <a:gd name="T42" fmla="*/ 219 w 343"/>
                  <a:gd name="T43" fmla="*/ 59 h 212"/>
                  <a:gd name="T44" fmla="*/ 277 w 343"/>
                  <a:gd name="T45" fmla="*/ 106 h 212"/>
                  <a:gd name="T46" fmla="*/ 343 w 343"/>
                  <a:gd name="T47" fmla="*/ 138 h 212"/>
                  <a:gd name="T48" fmla="*/ 319 w 343"/>
                  <a:gd name="T49" fmla="*/ 146 h 212"/>
                  <a:gd name="T50" fmla="*/ 316 w 343"/>
                  <a:gd name="T51" fmla="*/ 171 h 212"/>
                  <a:gd name="T52" fmla="*/ 271 w 343"/>
                  <a:gd name="T53" fmla="*/ 17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3" h="212">
                    <a:moveTo>
                      <a:pt x="277" y="180"/>
                    </a:moveTo>
                    <a:cubicBezTo>
                      <a:pt x="267" y="179"/>
                      <a:pt x="249" y="188"/>
                      <a:pt x="237" y="192"/>
                    </a:cubicBezTo>
                    <a:cubicBezTo>
                      <a:pt x="210" y="201"/>
                      <a:pt x="189" y="212"/>
                      <a:pt x="160" y="199"/>
                    </a:cubicBezTo>
                    <a:cubicBezTo>
                      <a:pt x="160" y="199"/>
                      <a:pt x="160" y="199"/>
                      <a:pt x="160" y="199"/>
                    </a:cubicBezTo>
                    <a:cubicBezTo>
                      <a:pt x="160" y="199"/>
                      <a:pt x="160" y="199"/>
                      <a:pt x="160" y="199"/>
                    </a:cubicBezTo>
                    <a:cubicBezTo>
                      <a:pt x="169" y="194"/>
                      <a:pt x="173" y="189"/>
                      <a:pt x="179" y="180"/>
                    </a:cubicBezTo>
                    <a:cubicBezTo>
                      <a:pt x="164" y="182"/>
                      <a:pt x="152" y="185"/>
                      <a:pt x="134" y="182"/>
                    </a:cubicBezTo>
                    <a:cubicBezTo>
                      <a:pt x="140" y="176"/>
                      <a:pt x="129" y="171"/>
                      <a:pt x="125" y="166"/>
                    </a:cubicBezTo>
                    <a:cubicBezTo>
                      <a:pt x="126" y="165"/>
                      <a:pt x="129" y="162"/>
                      <a:pt x="130" y="161"/>
                    </a:cubicBezTo>
                    <a:cubicBezTo>
                      <a:pt x="120" y="151"/>
                      <a:pt x="96" y="153"/>
                      <a:pt x="82" y="146"/>
                    </a:cubicBezTo>
                    <a:cubicBezTo>
                      <a:pt x="71" y="138"/>
                      <a:pt x="61" y="126"/>
                      <a:pt x="54" y="114"/>
                    </a:cubicBezTo>
                    <a:cubicBezTo>
                      <a:pt x="39" y="92"/>
                      <a:pt x="16" y="78"/>
                      <a:pt x="0" y="55"/>
                    </a:cubicBezTo>
                    <a:cubicBezTo>
                      <a:pt x="19" y="41"/>
                      <a:pt x="47" y="48"/>
                      <a:pt x="69" y="46"/>
                    </a:cubicBezTo>
                    <a:cubicBezTo>
                      <a:pt x="81" y="44"/>
                      <a:pt x="88" y="39"/>
                      <a:pt x="100" y="35"/>
                    </a:cubicBezTo>
                    <a:cubicBezTo>
                      <a:pt x="109" y="32"/>
                      <a:pt x="109" y="32"/>
                      <a:pt x="118" y="31"/>
                    </a:cubicBezTo>
                    <a:cubicBezTo>
                      <a:pt x="116" y="28"/>
                      <a:pt x="114" y="24"/>
                      <a:pt x="111" y="19"/>
                    </a:cubicBezTo>
                    <a:cubicBezTo>
                      <a:pt x="119" y="9"/>
                      <a:pt x="144" y="16"/>
                      <a:pt x="154" y="17"/>
                    </a:cubicBezTo>
                    <a:cubicBezTo>
                      <a:pt x="156" y="17"/>
                      <a:pt x="163" y="20"/>
                      <a:pt x="165" y="19"/>
                    </a:cubicBezTo>
                    <a:cubicBezTo>
                      <a:pt x="172" y="17"/>
                      <a:pt x="165" y="17"/>
                      <a:pt x="169" y="12"/>
                    </a:cubicBezTo>
                    <a:cubicBezTo>
                      <a:pt x="174" y="4"/>
                      <a:pt x="169" y="0"/>
                      <a:pt x="184" y="1"/>
                    </a:cubicBezTo>
                    <a:cubicBezTo>
                      <a:pt x="196" y="3"/>
                      <a:pt x="210" y="11"/>
                      <a:pt x="215" y="22"/>
                    </a:cubicBezTo>
                    <a:cubicBezTo>
                      <a:pt x="217" y="33"/>
                      <a:pt x="216" y="47"/>
                      <a:pt x="219" y="59"/>
                    </a:cubicBezTo>
                    <a:cubicBezTo>
                      <a:pt x="224" y="88"/>
                      <a:pt x="249" y="102"/>
                      <a:pt x="277" y="106"/>
                    </a:cubicBezTo>
                    <a:cubicBezTo>
                      <a:pt x="298" y="110"/>
                      <a:pt x="326" y="123"/>
                      <a:pt x="343" y="138"/>
                    </a:cubicBezTo>
                    <a:cubicBezTo>
                      <a:pt x="334" y="139"/>
                      <a:pt x="325" y="140"/>
                      <a:pt x="319" y="146"/>
                    </a:cubicBezTo>
                    <a:cubicBezTo>
                      <a:pt x="308" y="154"/>
                      <a:pt x="314" y="160"/>
                      <a:pt x="316" y="171"/>
                    </a:cubicBezTo>
                    <a:cubicBezTo>
                      <a:pt x="303" y="176"/>
                      <a:pt x="286" y="179"/>
                      <a:pt x="271" y="179"/>
                    </a:cubicBezTo>
                  </a:path>
                </a:pathLst>
              </a:custGeom>
              <a:solidFill>
                <a:srgbClr val="FFA6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66" name="Freeform 139"/>
              <p:cNvSpPr>
                <a:spLocks/>
              </p:cNvSpPr>
              <p:nvPr userDrawn="1"/>
            </p:nvSpPr>
            <p:spPr bwMode="auto">
              <a:xfrm>
                <a:off x="6000626" y="-438609"/>
                <a:ext cx="324157" cy="408437"/>
              </a:xfrm>
              <a:custGeom>
                <a:avLst/>
                <a:gdLst>
                  <a:gd name="T0" fmla="*/ 122 w 215"/>
                  <a:gd name="T1" fmla="*/ 262 h 271"/>
                  <a:gd name="T2" fmla="*/ 25 w 215"/>
                  <a:gd name="T3" fmla="*/ 126 h 271"/>
                  <a:gd name="T4" fmla="*/ 43 w 215"/>
                  <a:gd name="T5" fmla="*/ 145 h 271"/>
                  <a:gd name="T6" fmla="*/ 40 w 215"/>
                  <a:gd name="T7" fmla="*/ 123 h 271"/>
                  <a:gd name="T8" fmla="*/ 43 w 215"/>
                  <a:gd name="T9" fmla="*/ 126 h 271"/>
                  <a:gd name="T10" fmla="*/ 45 w 215"/>
                  <a:gd name="T11" fmla="*/ 86 h 271"/>
                  <a:gd name="T12" fmla="*/ 62 w 215"/>
                  <a:gd name="T13" fmla="*/ 52 h 271"/>
                  <a:gd name="T14" fmla="*/ 88 w 215"/>
                  <a:gd name="T15" fmla="*/ 30 h 271"/>
                  <a:gd name="T16" fmla="*/ 103 w 215"/>
                  <a:gd name="T17" fmla="*/ 0 h 271"/>
                  <a:gd name="T18" fmla="*/ 124 w 215"/>
                  <a:gd name="T19" fmla="*/ 15 h 271"/>
                  <a:gd name="T20" fmla="*/ 127 w 215"/>
                  <a:gd name="T21" fmla="*/ 9 h 271"/>
                  <a:gd name="T22" fmla="*/ 174 w 215"/>
                  <a:gd name="T23" fmla="*/ 61 h 271"/>
                  <a:gd name="T24" fmla="*/ 199 w 215"/>
                  <a:gd name="T25" fmla="*/ 119 h 271"/>
                  <a:gd name="T26" fmla="*/ 209 w 215"/>
                  <a:gd name="T27" fmla="*/ 111 h 271"/>
                  <a:gd name="T28" fmla="*/ 209 w 215"/>
                  <a:gd name="T29" fmla="*/ 150 h 271"/>
                  <a:gd name="T30" fmla="*/ 182 w 215"/>
                  <a:gd name="T31" fmla="*/ 191 h 271"/>
                  <a:gd name="T32" fmla="*/ 190 w 215"/>
                  <a:gd name="T33" fmla="*/ 185 h 271"/>
                  <a:gd name="T34" fmla="*/ 174 w 215"/>
                  <a:gd name="T35" fmla="*/ 213 h 271"/>
                  <a:gd name="T36" fmla="*/ 150 w 215"/>
                  <a:gd name="T37" fmla="*/ 234 h 271"/>
                  <a:gd name="T38" fmla="*/ 130 w 215"/>
                  <a:gd name="T39"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5" h="271">
                    <a:moveTo>
                      <a:pt x="122" y="262"/>
                    </a:moveTo>
                    <a:cubicBezTo>
                      <a:pt x="95" y="228"/>
                      <a:pt x="0" y="182"/>
                      <a:pt x="25" y="126"/>
                    </a:cubicBezTo>
                    <a:cubicBezTo>
                      <a:pt x="29" y="132"/>
                      <a:pt x="35" y="143"/>
                      <a:pt x="43" y="145"/>
                    </a:cubicBezTo>
                    <a:cubicBezTo>
                      <a:pt x="42" y="136"/>
                      <a:pt x="39" y="131"/>
                      <a:pt x="40" y="123"/>
                    </a:cubicBezTo>
                    <a:cubicBezTo>
                      <a:pt x="41" y="125"/>
                      <a:pt x="43" y="126"/>
                      <a:pt x="43" y="126"/>
                    </a:cubicBezTo>
                    <a:cubicBezTo>
                      <a:pt x="46" y="111"/>
                      <a:pt x="41" y="102"/>
                      <a:pt x="45" y="86"/>
                    </a:cubicBezTo>
                    <a:cubicBezTo>
                      <a:pt x="49" y="74"/>
                      <a:pt x="55" y="63"/>
                      <a:pt x="62" y="52"/>
                    </a:cubicBezTo>
                    <a:cubicBezTo>
                      <a:pt x="70" y="42"/>
                      <a:pt x="82" y="43"/>
                      <a:pt x="88" y="30"/>
                    </a:cubicBezTo>
                    <a:cubicBezTo>
                      <a:pt x="92" y="20"/>
                      <a:pt x="97" y="10"/>
                      <a:pt x="103" y="0"/>
                    </a:cubicBezTo>
                    <a:cubicBezTo>
                      <a:pt x="109" y="6"/>
                      <a:pt x="116" y="10"/>
                      <a:pt x="124" y="15"/>
                    </a:cubicBezTo>
                    <a:cubicBezTo>
                      <a:pt x="124" y="12"/>
                      <a:pt x="126" y="11"/>
                      <a:pt x="127" y="9"/>
                    </a:cubicBezTo>
                    <a:cubicBezTo>
                      <a:pt x="149" y="14"/>
                      <a:pt x="164" y="44"/>
                      <a:pt x="174" y="61"/>
                    </a:cubicBezTo>
                    <a:cubicBezTo>
                      <a:pt x="187" y="82"/>
                      <a:pt x="196" y="93"/>
                      <a:pt x="199" y="119"/>
                    </a:cubicBezTo>
                    <a:cubicBezTo>
                      <a:pt x="202" y="115"/>
                      <a:pt x="205" y="113"/>
                      <a:pt x="209" y="111"/>
                    </a:cubicBezTo>
                    <a:cubicBezTo>
                      <a:pt x="215" y="118"/>
                      <a:pt x="210" y="140"/>
                      <a:pt x="209" y="150"/>
                    </a:cubicBezTo>
                    <a:cubicBezTo>
                      <a:pt x="204" y="165"/>
                      <a:pt x="194" y="180"/>
                      <a:pt x="182" y="191"/>
                    </a:cubicBezTo>
                    <a:cubicBezTo>
                      <a:pt x="185" y="188"/>
                      <a:pt x="187" y="187"/>
                      <a:pt x="190" y="185"/>
                    </a:cubicBezTo>
                    <a:cubicBezTo>
                      <a:pt x="186" y="194"/>
                      <a:pt x="181" y="204"/>
                      <a:pt x="174" y="213"/>
                    </a:cubicBezTo>
                    <a:cubicBezTo>
                      <a:pt x="166" y="222"/>
                      <a:pt x="156" y="226"/>
                      <a:pt x="150" y="234"/>
                    </a:cubicBezTo>
                    <a:cubicBezTo>
                      <a:pt x="144" y="240"/>
                      <a:pt x="128" y="271"/>
                      <a:pt x="130" y="271"/>
                    </a:cubicBezTo>
                  </a:path>
                </a:pathLst>
              </a:custGeom>
              <a:solidFill>
                <a:srgbClr val="FFA6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67" name="Freeform 140"/>
              <p:cNvSpPr>
                <a:spLocks/>
              </p:cNvSpPr>
              <p:nvPr userDrawn="1"/>
            </p:nvSpPr>
            <p:spPr bwMode="auto">
              <a:xfrm>
                <a:off x="6193499" y="-257082"/>
                <a:ext cx="482993" cy="282016"/>
              </a:xfrm>
              <a:custGeom>
                <a:avLst/>
                <a:gdLst>
                  <a:gd name="T0" fmla="*/ 23 w 320"/>
                  <a:gd name="T1" fmla="*/ 145 h 186"/>
                  <a:gd name="T2" fmla="*/ 37 w 320"/>
                  <a:gd name="T3" fmla="*/ 130 h 186"/>
                  <a:gd name="T4" fmla="*/ 78 w 320"/>
                  <a:gd name="T5" fmla="*/ 91 h 186"/>
                  <a:gd name="T6" fmla="*/ 118 w 320"/>
                  <a:gd name="T7" fmla="*/ 33 h 186"/>
                  <a:gd name="T8" fmla="*/ 120 w 320"/>
                  <a:gd name="T9" fmla="*/ 13 h 186"/>
                  <a:gd name="T10" fmla="*/ 134 w 320"/>
                  <a:gd name="T11" fmla="*/ 2 h 186"/>
                  <a:gd name="T12" fmla="*/ 174 w 320"/>
                  <a:gd name="T13" fmla="*/ 6 h 186"/>
                  <a:gd name="T14" fmla="*/ 164 w 320"/>
                  <a:gd name="T15" fmla="*/ 12 h 186"/>
                  <a:gd name="T16" fmla="*/ 191 w 320"/>
                  <a:gd name="T17" fmla="*/ 7 h 186"/>
                  <a:gd name="T18" fmla="*/ 196 w 320"/>
                  <a:gd name="T19" fmla="*/ 16 h 186"/>
                  <a:gd name="T20" fmla="*/ 212 w 320"/>
                  <a:gd name="T21" fmla="*/ 18 h 186"/>
                  <a:gd name="T22" fmla="*/ 199 w 320"/>
                  <a:gd name="T23" fmla="*/ 52 h 186"/>
                  <a:gd name="T24" fmla="*/ 255 w 320"/>
                  <a:gd name="T25" fmla="*/ 44 h 186"/>
                  <a:gd name="T26" fmla="*/ 320 w 320"/>
                  <a:gd name="T27" fmla="*/ 33 h 186"/>
                  <a:gd name="T28" fmla="*/ 294 w 320"/>
                  <a:gd name="T29" fmla="*/ 62 h 186"/>
                  <a:gd name="T30" fmla="*/ 274 w 320"/>
                  <a:gd name="T31" fmla="*/ 95 h 186"/>
                  <a:gd name="T32" fmla="*/ 255 w 320"/>
                  <a:gd name="T33" fmla="*/ 106 h 186"/>
                  <a:gd name="T34" fmla="*/ 255 w 320"/>
                  <a:gd name="T35" fmla="*/ 115 h 186"/>
                  <a:gd name="T36" fmla="*/ 245 w 320"/>
                  <a:gd name="T37" fmla="*/ 124 h 186"/>
                  <a:gd name="T38" fmla="*/ 208 w 320"/>
                  <a:gd name="T39" fmla="*/ 141 h 186"/>
                  <a:gd name="T40" fmla="*/ 235 w 320"/>
                  <a:gd name="T41" fmla="*/ 146 h 186"/>
                  <a:gd name="T42" fmla="*/ 212 w 320"/>
                  <a:gd name="T43" fmla="*/ 171 h 186"/>
                  <a:gd name="T44" fmla="*/ 176 w 320"/>
                  <a:gd name="T45" fmla="*/ 181 h 186"/>
                  <a:gd name="T46" fmla="*/ 93 w 320"/>
                  <a:gd name="T47" fmla="*/ 173 h 186"/>
                  <a:gd name="T48" fmla="*/ 62 w 320"/>
                  <a:gd name="T49" fmla="*/ 184 h 186"/>
                  <a:gd name="T50" fmla="*/ 22 w 320"/>
                  <a:gd name="T51" fmla="*/ 180 h 186"/>
                  <a:gd name="T52" fmla="*/ 19 w 320"/>
                  <a:gd name="T53" fmla="*/ 14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0" h="186">
                    <a:moveTo>
                      <a:pt x="23" y="145"/>
                    </a:moveTo>
                    <a:cubicBezTo>
                      <a:pt x="26" y="139"/>
                      <a:pt x="32" y="135"/>
                      <a:pt x="37" y="130"/>
                    </a:cubicBezTo>
                    <a:cubicBezTo>
                      <a:pt x="52" y="116"/>
                      <a:pt x="61" y="101"/>
                      <a:pt x="78" y="91"/>
                    </a:cubicBezTo>
                    <a:cubicBezTo>
                      <a:pt x="99" y="79"/>
                      <a:pt x="113" y="56"/>
                      <a:pt x="118" y="33"/>
                    </a:cubicBezTo>
                    <a:cubicBezTo>
                      <a:pt x="119" y="27"/>
                      <a:pt x="120" y="20"/>
                      <a:pt x="120" y="13"/>
                    </a:cubicBezTo>
                    <a:cubicBezTo>
                      <a:pt x="124" y="1"/>
                      <a:pt x="123" y="2"/>
                      <a:pt x="134" y="2"/>
                    </a:cubicBezTo>
                    <a:cubicBezTo>
                      <a:pt x="143" y="1"/>
                      <a:pt x="168" y="0"/>
                      <a:pt x="174" y="6"/>
                    </a:cubicBezTo>
                    <a:cubicBezTo>
                      <a:pt x="171" y="8"/>
                      <a:pt x="167" y="10"/>
                      <a:pt x="164" y="12"/>
                    </a:cubicBezTo>
                    <a:cubicBezTo>
                      <a:pt x="171" y="8"/>
                      <a:pt x="185" y="4"/>
                      <a:pt x="191" y="7"/>
                    </a:cubicBezTo>
                    <a:cubicBezTo>
                      <a:pt x="195" y="10"/>
                      <a:pt x="193" y="15"/>
                      <a:pt x="196" y="16"/>
                    </a:cubicBezTo>
                    <a:cubicBezTo>
                      <a:pt x="200" y="18"/>
                      <a:pt x="206" y="17"/>
                      <a:pt x="212" y="18"/>
                    </a:cubicBezTo>
                    <a:cubicBezTo>
                      <a:pt x="244" y="22"/>
                      <a:pt x="205" y="39"/>
                      <a:pt x="199" y="52"/>
                    </a:cubicBezTo>
                    <a:cubicBezTo>
                      <a:pt x="218" y="52"/>
                      <a:pt x="236" y="43"/>
                      <a:pt x="255" y="44"/>
                    </a:cubicBezTo>
                    <a:cubicBezTo>
                      <a:pt x="272" y="42"/>
                      <a:pt x="306" y="44"/>
                      <a:pt x="320" y="33"/>
                    </a:cubicBezTo>
                    <a:cubicBezTo>
                      <a:pt x="311" y="40"/>
                      <a:pt x="302" y="53"/>
                      <a:pt x="294" y="62"/>
                    </a:cubicBezTo>
                    <a:cubicBezTo>
                      <a:pt x="286" y="69"/>
                      <a:pt x="265" y="84"/>
                      <a:pt x="274" y="95"/>
                    </a:cubicBezTo>
                    <a:cubicBezTo>
                      <a:pt x="269" y="98"/>
                      <a:pt x="259" y="102"/>
                      <a:pt x="255" y="106"/>
                    </a:cubicBezTo>
                    <a:cubicBezTo>
                      <a:pt x="254" y="109"/>
                      <a:pt x="257" y="114"/>
                      <a:pt x="255" y="115"/>
                    </a:cubicBezTo>
                    <a:cubicBezTo>
                      <a:pt x="253" y="119"/>
                      <a:pt x="250" y="121"/>
                      <a:pt x="245" y="124"/>
                    </a:cubicBezTo>
                    <a:cubicBezTo>
                      <a:pt x="233" y="131"/>
                      <a:pt x="221" y="136"/>
                      <a:pt x="208" y="141"/>
                    </a:cubicBezTo>
                    <a:cubicBezTo>
                      <a:pt x="214" y="147"/>
                      <a:pt x="227" y="149"/>
                      <a:pt x="235" y="146"/>
                    </a:cubicBezTo>
                    <a:cubicBezTo>
                      <a:pt x="228" y="155"/>
                      <a:pt x="220" y="164"/>
                      <a:pt x="212" y="171"/>
                    </a:cubicBezTo>
                    <a:cubicBezTo>
                      <a:pt x="200" y="181"/>
                      <a:pt x="191" y="182"/>
                      <a:pt x="176" y="181"/>
                    </a:cubicBezTo>
                    <a:cubicBezTo>
                      <a:pt x="149" y="179"/>
                      <a:pt x="118" y="169"/>
                      <a:pt x="93" y="173"/>
                    </a:cubicBezTo>
                    <a:cubicBezTo>
                      <a:pt x="81" y="173"/>
                      <a:pt x="73" y="183"/>
                      <a:pt x="62" y="184"/>
                    </a:cubicBezTo>
                    <a:cubicBezTo>
                      <a:pt x="51" y="186"/>
                      <a:pt x="33" y="183"/>
                      <a:pt x="22" y="180"/>
                    </a:cubicBezTo>
                    <a:cubicBezTo>
                      <a:pt x="0" y="173"/>
                      <a:pt x="10" y="155"/>
                      <a:pt x="19" y="140"/>
                    </a:cubicBezTo>
                  </a:path>
                </a:pathLst>
              </a:custGeom>
              <a:solidFill>
                <a:srgbClr val="FFA6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68" name="Freeform 141"/>
              <p:cNvSpPr>
                <a:spLocks/>
              </p:cNvSpPr>
              <p:nvPr userDrawn="1"/>
            </p:nvSpPr>
            <p:spPr bwMode="auto">
              <a:xfrm>
                <a:off x="6089769" y="16831"/>
                <a:ext cx="390608" cy="392229"/>
              </a:xfrm>
              <a:custGeom>
                <a:avLst/>
                <a:gdLst>
                  <a:gd name="T0" fmla="*/ 54 w 259"/>
                  <a:gd name="T1" fmla="*/ 54 h 260"/>
                  <a:gd name="T2" fmla="*/ 0 w 259"/>
                  <a:gd name="T3" fmla="*/ 165 h 260"/>
                  <a:gd name="T4" fmla="*/ 66 w 259"/>
                  <a:gd name="T5" fmla="*/ 96 h 260"/>
                  <a:gd name="T6" fmla="*/ 78 w 259"/>
                  <a:gd name="T7" fmla="*/ 198 h 260"/>
                  <a:gd name="T8" fmla="*/ 83 w 259"/>
                  <a:gd name="T9" fmla="*/ 148 h 260"/>
                  <a:gd name="T10" fmla="*/ 98 w 259"/>
                  <a:gd name="T11" fmla="*/ 181 h 260"/>
                  <a:gd name="T12" fmla="*/ 120 w 259"/>
                  <a:gd name="T13" fmla="*/ 219 h 260"/>
                  <a:gd name="T14" fmla="*/ 186 w 259"/>
                  <a:gd name="T15" fmla="*/ 243 h 260"/>
                  <a:gd name="T16" fmla="*/ 190 w 259"/>
                  <a:gd name="T17" fmla="*/ 249 h 260"/>
                  <a:gd name="T18" fmla="*/ 204 w 259"/>
                  <a:gd name="T19" fmla="*/ 227 h 260"/>
                  <a:gd name="T20" fmla="*/ 214 w 259"/>
                  <a:gd name="T21" fmla="*/ 184 h 260"/>
                  <a:gd name="T22" fmla="*/ 230 w 259"/>
                  <a:gd name="T23" fmla="*/ 172 h 260"/>
                  <a:gd name="T24" fmla="*/ 241 w 259"/>
                  <a:gd name="T25" fmla="*/ 156 h 260"/>
                  <a:gd name="T26" fmla="*/ 238 w 259"/>
                  <a:gd name="T27" fmla="*/ 135 h 260"/>
                  <a:gd name="T28" fmla="*/ 254 w 259"/>
                  <a:gd name="T29" fmla="*/ 123 h 260"/>
                  <a:gd name="T30" fmla="*/ 251 w 259"/>
                  <a:gd name="T31" fmla="*/ 99 h 260"/>
                  <a:gd name="T32" fmla="*/ 235 w 259"/>
                  <a:gd name="T33" fmla="*/ 83 h 260"/>
                  <a:gd name="T34" fmla="*/ 190 w 259"/>
                  <a:gd name="T35" fmla="*/ 59 h 260"/>
                  <a:gd name="T36" fmla="*/ 150 w 259"/>
                  <a:gd name="T37" fmla="*/ 27 h 260"/>
                  <a:gd name="T38" fmla="*/ 101 w 259"/>
                  <a:gd name="T39" fmla="*/ 7 h 260"/>
                  <a:gd name="T40" fmla="*/ 94 w 259"/>
                  <a:gd name="T41" fmla="*/ 19 h 260"/>
                  <a:gd name="T42" fmla="*/ 83 w 259"/>
                  <a:gd name="T43" fmla="*/ 23 h 260"/>
                  <a:gd name="T44" fmla="*/ 63 w 259"/>
                  <a:gd name="T45" fmla="*/ 2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9" h="260">
                    <a:moveTo>
                      <a:pt x="54" y="54"/>
                    </a:moveTo>
                    <a:cubicBezTo>
                      <a:pt x="45" y="97"/>
                      <a:pt x="43" y="140"/>
                      <a:pt x="0" y="165"/>
                    </a:cubicBezTo>
                    <a:cubicBezTo>
                      <a:pt x="31" y="147"/>
                      <a:pt x="53" y="129"/>
                      <a:pt x="66" y="96"/>
                    </a:cubicBezTo>
                    <a:cubicBezTo>
                      <a:pt x="88" y="122"/>
                      <a:pt x="41" y="178"/>
                      <a:pt x="78" y="198"/>
                    </a:cubicBezTo>
                    <a:cubicBezTo>
                      <a:pt x="79" y="184"/>
                      <a:pt x="75" y="162"/>
                      <a:pt x="83" y="148"/>
                    </a:cubicBezTo>
                    <a:cubicBezTo>
                      <a:pt x="88" y="161"/>
                      <a:pt x="89" y="170"/>
                      <a:pt x="98" y="181"/>
                    </a:cubicBezTo>
                    <a:cubicBezTo>
                      <a:pt x="107" y="192"/>
                      <a:pt x="112" y="208"/>
                      <a:pt x="120" y="219"/>
                    </a:cubicBezTo>
                    <a:cubicBezTo>
                      <a:pt x="130" y="232"/>
                      <a:pt x="173" y="260"/>
                      <a:pt x="186" y="243"/>
                    </a:cubicBezTo>
                    <a:cubicBezTo>
                      <a:pt x="187" y="244"/>
                      <a:pt x="189" y="248"/>
                      <a:pt x="190" y="249"/>
                    </a:cubicBezTo>
                    <a:cubicBezTo>
                      <a:pt x="187" y="242"/>
                      <a:pt x="201" y="233"/>
                      <a:pt x="204" y="227"/>
                    </a:cubicBezTo>
                    <a:cubicBezTo>
                      <a:pt x="210" y="214"/>
                      <a:pt x="211" y="200"/>
                      <a:pt x="214" y="184"/>
                    </a:cubicBezTo>
                    <a:cubicBezTo>
                      <a:pt x="216" y="169"/>
                      <a:pt x="216" y="173"/>
                      <a:pt x="230" y="172"/>
                    </a:cubicBezTo>
                    <a:cubicBezTo>
                      <a:pt x="243" y="171"/>
                      <a:pt x="242" y="169"/>
                      <a:pt x="241" y="156"/>
                    </a:cubicBezTo>
                    <a:cubicBezTo>
                      <a:pt x="241" y="152"/>
                      <a:pt x="236" y="140"/>
                      <a:pt x="238" y="135"/>
                    </a:cubicBezTo>
                    <a:cubicBezTo>
                      <a:pt x="241" y="128"/>
                      <a:pt x="250" y="128"/>
                      <a:pt x="254" y="123"/>
                    </a:cubicBezTo>
                    <a:cubicBezTo>
                      <a:pt x="259" y="113"/>
                      <a:pt x="253" y="107"/>
                      <a:pt x="251" y="99"/>
                    </a:cubicBezTo>
                    <a:cubicBezTo>
                      <a:pt x="246" y="86"/>
                      <a:pt x="247" y="85"/>
                      <a:pt x="235" y="83"/>
                    </a:cubicBezTo>
                    <a:cubicBezTo>
                      <a:pt x="214" y="80"/>
                      <a:pt x="205" y="76"/>
                      <a:pt x="190" y="59"/>
                    </a:cubicBezTo>
                    <a:cubicBezTo>
                      <a:pt x="178" y="47"/>
                      <a:pt x="166" y="38"/>
                      <a:pt x="150" y="27"/>
                    </a:cubicBezTo>
                    <a:cubicBezTo>
                      <a:pt x="141" y="21"/>
                      <a:pt x="113" y="0"/>
                      <a:pt x="101" y="7"/>
                    </a:cubicBezTo>
                    <a:cubicBezTo>
                      <a:pt x="98" y="9"/>
                      <a:pt x="97" y="17"/>
                      <a:pt x="94" y="19"/>
                    </a:cubicBezTo>
                    <a:cubicBezTo>
                      <a:pt x="90" y="21"/>
                      <a:pt x="87" y="23"/>
                      <a:pt x="83" y="23"/>
                    </a:cubicBezTo>
                    <a:cubicBezTo>
                      <a:pt x="77" y="26"/>
                      <a:pt x="69" y="27"/>
                      <a:pt x="63" y="26"/>
                    </a:cubicBezTo>
                  </a:path>
                </a:pathLst>
              </a:custGeom>
              <a:solidFill>
                <a:srgbClr val="FFA6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69" name="Freeform 142"/>
              <p:cNvSpPr>
                <a:spLocks/>
              </p:cNvSpPr>
              <p:nvPr userDrawn="1"/>
            </p:nvSpPr>
            <p:spPr bwMode="auto">
              <a:xfrm>
                <a:off x="5879068" y="33039"/>
                <a:ext cx="290120" cy="285257"/>
              </a:xfrm>
              <a:custGeom>
                <a:avLst/>
                <a:gdLst>
                  <a:gd name="T0" fmla="*/ 184 w 192"/>
                  <a:gd name="T1" fmla="*/ 4 h 189"/>
                  <a:gd name="T2" fmla="*/ 94 w 192"/>
                  <a:gd name="T3" fmla="*/ 47 h 189"/>
                  <a:gd name="T4" fmla="*/ 69 w 192"/>
                  <a:gd name="T5" fmla="*/ 75 h 189"/>
                  <a:gd name="T6" fmla="*/ 45 w 192"/>
                  <a:gd name="T7" fmla="*/ 122 h 189"/>
                  <a:gd name="T8" fmla="*/ 21 w 192"/>
                  <a:gd name="T9" fmla="*/ 158 h 189"/>
                  <a:gd name="T10" fmla="*/ 0 w 192"/>
                  <a:gd name="T11" fmla="*/ 189 h 189"/>
                  <a:gd name="T12" fmla="*/ 22 w 192"/>
                  <a:gd name="T13" fmla="*/ 168 h 189"/>
                  <a:gd name="T14" fmla="*/ 46 w 192"/>
                  <a:gd name="T15" fmla="*/ 147 h 189"/>
                  <a:gd name="T16" fmla="*/ 81 w 192"/>
                  <a:gd name="T17" fmla="*/ 100 h 189"/>
                  <a:gd name="T18" fmla="*/ 79 w 192"/>
                  <a:gd name="T19" fmla="*/ 135 h 189"/>
                  <a:gd name="T20" fmla="*/ 153 w 192"/>
                  <a:gd name="T21" fmla="*/ 69 h 189"/>
                  <a:gd name="T22" fmla="*/ 162 w 192"/>
                  <a:gd name="T23" fmla="*/ 48 h 189"/>
                  <a:gd name="T24" fmla="*/ 179 w 192"/>
                  <a:gd name="T25" fmla="*/ 35 h 189"/>
                  <a:gd name="T26" fmla="*/ 187 w 192"/>
                  <a:gd name="T2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189">
                    <a:moveTo>
                      <a:pt x="184" y="4"/>
                    </a:moveTo>
                    <a:cubicBezTo>
                      <a:pt x="156" y="7"/>
                      <a:pt x="118" y="25"/>
                      <a:pt x="94" y="47"/>
                    </a:cubicBezTo>
                    <a:cubicBezTo>
                      <a:pt x="85" y="56"/>
                      <a:pt x="77" y="66"/>
                      <a:pt x="69" y="75"/>
                    </a:cubicBezTo>
                    <a:cubicBezTo>
                      <a:pt x="59" y="91"/>
                      <a:pt x="55" y="107"/>
                      <a:pt x="45" y="122"/>
                    </a:cubicBezTo>
                    <a:cubicBezTo>
                      <a:pt x="36" y="133"/>
                      <a:pt x="27" y="145"/>
                      <a:pt x="21" y="158"/>
                    </a:cubicBezTo>
                    <a:cubicBezTo>
                      <a:pt x="13" y="169"/>
                      <a:pt x="9" y="181"/>
                      <a:pt x="0" y="189"/>
                    </a:cubicBezTo>
                    <a:cubicBezTo>
                      <a:pt x="10" y="183"/>
                      <a:pt x="15" y="175"/>
                      <a:pt x="22" y="168"/>
                    </a:cubicBezTo>
                    <a:cubicBezTo>
                      <a:pt x="30" y="159"/>
                      <a:pt x="39" y="154"/>
                      <a:pt x="46" y="147"/>
                    </a:cubicBezTo>
                    <a:cubicBezTo>
                      <a:pt x="62" y="133"/>
                      <a:pt x="70" y="117"/>
                      <a:pt x="81" y="100"/>
                    </a:cubicBezTo>
                    <a:cubicBezTo>
                      <a:pt x="86" y="107"/>
                      <a:pt x="82" y="128"/>
                      <a:pt x="79" y="135"/>
                    </a:cubicBezTo>
                    <a:cubicBezTo>
                      <a:pt x="99" y="111"/>
                      <a:pt x="136" y="98"/>
                      <a:pt x="153" y="69"/>
                    </a:cubicBezTo>
                    <a:cubicBezTo>
                      <a:pt x="156" y="63"/>
                      <a:pt x="157" y="55"/>
                      <a:pt x="162" y="48"/>
                    </a:cubicBezTo>
                    <a:cubicBezTo>
                      <a:pt x="167" y="42"/>
                      <a:pt x="174" y="41"/>
                      <a:pt x="179" y="35"/>
                    </a:cubicBezTo>
                    <a:cubicBezTo>
                      <a:pt x="190" y="26"/>
                      <a:pt x="192" y="13"/>
                      <a:pt x="187" y="0"/>
                    </a:cubicBezTo>
                  </a:path>
                </a:pathLst>
              </a:custGeom>
              <a:solidFill>
                <a:srgbClr val="FFA6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70" name="Freeform 143"/>
              <p:cNvSpPr>
                <a:spLocks/>
              </p:cNvSpPr>
              <p:nvPr userDrawn="1"/>
            </p:nvSpPr>
            <p:spPr bwMode="auto">
              <a:xfrm>
                <a:off x="6058973" y="-365673"/>
                <a:ext cx="200976" cy="337122"/>
              </a:xfrm>
              <a:custGeom>
                <a:avLst/>
                <a:gdLst>
                  <a:gd name="T0" fmla="*/ 91 w 133"/>
                  <a:gd name="T1" fmla="*/ 222 h 223"/>
                  <a:gd name="T2" fmla="*/ 51 w 133"/>
                  <a:gd name="T3" fmla="*/ 174 h 223"/>
                  <a:gd name="T4" fmla="*/ 0 w 133"/>
                  <a:gd name="T5" fmla="*/ 108 h 223"/>
                  <a:gd name="T6" fmla="*/ 38 w 133"/>
                  <a:gd name="T7" fmla="*/ 141 h 223"/>
                  <a:gd name="T8" fmla="*/ 42 w 133"/>
                  <a:gd name="T9" fmla="*/ 136 h 223"/>
                  <a:gd name="T10" fmla="*/ 62 w 133"/>
                  <a:gd name="T11" fmla="*/ 158 h 223"/>
                  <a:gd name="T12" fmla="*/ 51 w 133"/>
                  <a:gd name="T13" fmla="*/ 116 h 223"/>
                  <a:gd name="T14" fmla="*/ 47 w 133"/>
                  <a:gd name="T15" fmla="*/ 67 h 223"/>
                  <a:gd name="T16" fmla="*/ 71 w 133"/>
                  <a:gd name="T17" fmla="*/ 107 h 223"/>
                  <a:gd name="T18" fmla="*/ 75 w 133"/>
                  <a:gd name="T19" fmla="*/ 98 h 223"/>
                  <a:gd name="T20" fmla="*/ 83 w 133"/>
                  <a:gd name="T21" fmla="*/ 107 h 223"/>
                  <a:gd name="T22" fmla="*/ 80 w 133"/>
                  <a:gd name="T23" fmla="*/ 52 h 223"/>
                  <a:gd name="T24" fmla="*/ 79 w 133"/>
                  <a:gd name="T25" fmla="*/ 0 h 223"/>
                  <a:gd name="T26" fmla="*/ 102 w 133"/>
                  <a:gd name="T27" fmla="*/ 58 h 223"/>
                  <a:gd name="T28" fmla="*/ 108 w 133"/>
                  <a:gd name="T29" fmla="*/ 141 h 223"/>
                  <a:gd name="T30" fmla="*/ 122 w 133"/>
                  <a:gd name="T31" fmla="*/ 125 h 223"/>
                  <a:gd name="T32" fmla="*/ 118 w 133"/>
                  <a:gd name="T33" fmla="*/ 155 h 223"/>
                  <a:gd name="T34" fmla="*/ 100 w 133"/>
                  <a:gd name="T35" fmla="*/ 190 h 223"/>
                  <a:gd name="T36" fmla="*/ 90 w 133"/>
                  <a:gd name="T3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3" h="223">
                    <a:moveTo>
                      <a:pt x="91" y="222"/>
                    </a:moveTo>
                    <a:cubicBezTo>
                      <a:pt x="80" y="204"/>
                      <a:pt x="67" y="190"/>
                      <a:pt x="51" y="174"/>
                    </a:cubicBezTo>
                    <a:cubicBezTo>
                      <a:pt x="29" y="153"/>
                      <a:pt x="9" y="139"/>
                      <a:pt x="0" y="108"/>
                    </a:cubicBezTo>
                    <a:cubicBezTo>
                      <a:pt x="14" y="116"/>
                      <a:pt x="23" y="131"/>
                      <a:pt x="38" y="141"/>
                    </a:cubicBezTo>
                    <a:cubicBezTo>
                      <a:pt x="38" y="138"/>
                      <a:pt x="40" y="137"/>
                      <a:pt x="42" y="136"/>
                    </a:cubicBezTo>
                    <a:cubicBezTo>
                      <a:pt x="49" y="141"/>
                      <a:pt x="57" y="150"/>
                      <a:pt x="62" y="158"/>
                    </a:cubicBezTo>
                    <a:cubicBezTo>
                      <a:pt x="77" y="152"/>
                      <a:pt x="56" y="125"/>
                      <a:pt x="51" y="116"/>
                    </a:cubicBezTo>
                    <a:cubicBezTo>
                      <a:pt x="44" y="100"/>
                      <a:pt x="43" y="84"/>
                      <a:pt x="47" y="67"/>
                    </a:cubicBezTo>
                    <a:cubicBezTo>
                      <a:pt x="56" y="81"/>
                      <a:pt x="62" y="96"/>
                      <a:pt x="71" y="107"/>
                    </a:cubicBezTo>
                    <a:cubicBezTo>
                      <a:pt x="72" y="104"/>
                      <a:pt x="74" y="100"/>
                      <a:pt x="75" y="98"/>
                    </a:cubicBezTo>
                    <a:cubicBezTo>
                      <a:pt x="79" y="100"/>
                      <a:pt x="81" y="103"/>
                      <a:pt x="83" y="107"/>
                    </a:cubicBezTo>
                    <a:cubicBezTo>
                      <a:pt x="98" y="102"/>
                      <a:pt x="85" y="64"/>
                      <a:pt x="80" y="52"/>
                    </a:cubicBezTo>
                    <a:cubicBezTo>
                      <a:pt x="76" y="34"/>
                      <a:pt x="76" y="18"/>
                      <a:pt x="79" y="0"/>
                    </a:cubicBezTo>
                    <a:cubicBezTo>
                      <a:pt x="96" y="13"/>
                      <a:pt x="100" y="38"/>
                      <a:pt x="102" y="58"/>
                    </a:cubicBezTo>
                    <a:cubicBezTo>
                      <a:pt x="109" y="84"/>
                      <a:pt x="111" y="115"/>
                      <a:pt x="108" y="141"/>
                    </a:cubicBezTo>
                    <a:cubicBezTo>
                      <a:pt x="112" y="136"/>
                      <a:pt x="119" y="132"/>
                      <a:pt x="122" y="125"/>
                    </a:cubicBezTo>
                    <a:cubicBezTo>
                      <a:pt x="133" y="128"/>
                      <a:pt x="123" y="150"/>
                      <a:pt x="118" y="155"/>
                    </a:cubicBezTo>
                    <a:cubicBezTo>
                      <a:pt x="110" y="167"/>
                      <a:pt x="102" y="174"/>
                      <a:pt x="100" y="190"/>
                    </a:cubicBezTo>
                    <a:cubicBezTo>
                      <a:pt x="96" y="199"/>
                      <a:pt x="101" y="219"/>
                      <a:pt x="90" y="223"/>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71" name="Freeform 144"/>
              <p:cNvSpPr>
                <a:spLocks/>
              </p:cNvSpPr>
              <p:nvPr userDrawn="1"/>
            </p:nvSpPr>
            <p:spPr bwMode="auto">
              <a:xfrm>
                <a:off x="5840168" y="-146869"/>
                <a:ext cx="330640" cy="175044"/>
              </a:xfrm>
              <a:custGeom>
                <a:avLst/>
                <a:gdLst>
                  <a:gd name="T0" fmla="*/ 135 w 219"/>
                  <a:gd name="T1" fmla="*/ 36 h 116"/>
                  <a:gd name="T2" fmla="*/ 121 w 219"/>
                  <a:gd name="T3" fmla="*/ 28 h 116"/>
                  <a:gd name="T4" fmla="*/ 91 w 219"/>
                  <a:gd name="T5" fmla="*/ 9 h 116"/>
                  <a:gd name="T6" fmla="*/ 59 w 219"/>
                  <a:gd name="T7" fmla="*/ 7 h 116"/>
                  <a:gd name="T8" fmla="*/ 118 w 219"/>
                  <a:gd name="T9" fmla="*/ 46 h 116"/>
                  <a:gd name="T10" fmla="*/ 39 w 219"/>
                  <a:gd name="T11" fmla="*/ 39 h 116"/>
                  <a:gd name="T12" fmla="*/ 84 w 219"/>
                  <a:gd name="T13" fmla="*/ 71 h 116"/>
                  <a:gd name="T14" fmla="*/ 84 w 219"/>
                  <a:gd name="T15" fmla="*/ 71 h 116"/>
                  <a:gd name="T16" fmla="*/ 0 w 219"/>
                  <a:gd name="T17" fmla="*/ 79 h 116"/>
                  <a:gd name="T18" fmla="*/ 32 w 219"/>
                  <a:gd name="T19" fmla="*/ 81 h 116"/>
                  <a:gd name="T20" fmla="*/ 70 w 219"/>
                  <a:gd name="T21" fmla="*/ 86 h 116"/>
                  <a:gd name="T22" fmla="*/ 126 w 219"/>
                  <a:gd name="T23" fmla="*/ 99 h 116"/>
                  <a:gd name="T24" fmla="*/ 117 w 219"/>
                  <a:gd name="T25" fmla="*/ 111 h 116"/>
                  <a:gd name="T26" fmla="*/ 166 w 219"/>
                  <a:gd name="T27" fmla="*/ 103 h 116"/>
                  <a:gd name="T28" fmla="*/ 215 w 219"/>
                  <a:gd name="T29" fmla="*/ 108 h 116"/>
                  <a:gd name="T30" fmla="*/ 209 w 219"/>
                  <a:gd name="T31" fmla="*/ 98 h 116"/>
                  <a:gd name="T32" fmla="*/ 217 w 219"/>
                  <a:gd name="T33" fmla="*/ 84 h 116"/>
                  <a:gd name="T34" fmla="*/ 192 w 219"/>
                  <a:gd name="T35" fmla="*/ 62 h 116"/>
                  <a:gd name="T36" fmla="*/ 143 w 219"/>
                  <a:gd name="T37" fmla="*/ 3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9" h="116">
                    <a:moveTo>
                      <a:pt x="135" y="36"/>
                    </a:moveTo>
                    <a:cubicBezTo>
                      <a:pt x="131" y="33"/>
                      <a:pt x="126" y="32"/>
                      <a:pt x="121" y="28"/>
                    </a:cubicBezTo>
                    <a:cubicBezTo>
                      <a:pt x="109" y="23"/>
                      <a:pt x="101" y="14"/>
                      <a:pt x="91" y="9"/>
                    </a:cubicBezTo>
                    <a:cubicBezTo>
                      <a:pt x="78" y="0"/>
                      <a:pt x="74" y="7"/>
                      <a:pt x="59" y="7"/>
                    </a:cubicBezTo>
                    <a:cubicBezTo>
                      <a:pt x="80" y="18"/>
                      <a:pt x="104" y="27"/>
                      <a:pt x="118" y="46"/>
                    </a:cubicBezTo>
                    <a:cubicBezTo>
                      <a:pt x="89" y="63"/>
                      <a:pt x="69" y="43"/>
                      <a:pt x="39" y="39"/>
                    </a:cubicBezTo>
                    <a:cubicBezTo>
                      <a:pt x="55" y="51"/>
                      <a:pt x="67" y="62"/>
                      <a:pt x="84" y="71"/>
                    </a:cubicBezTo>
                    <a:cubicBezTo>
                      <a:pt x="84" y="71"/>
                      <a:pt x="84" y="71"/>
                      <a:pt x="84" y="71"/>
                    </a:cubicBezTo>
                    <a:cubicBezTo>
                      <a:pt x="65" y="87"/>
                      <a:pt x="17" y="48"/>
                      <a:pt x="0" y="79"/>
                    </a:cubicBezTo>
                    <a:cubicBezTo>
                      <a:pt x="8" y="84"/>
                      <a:pt x="24" y="79"/>
                      <a:pt x="32" y="81"/>
                    </a:cubicBezTo>
                    <a:cubicBezTo>
                      <a:pt x="44" y="83"/>
                      <a:pt x="59" y="84"/>
                      <a:pt x="70" y="86"/>
                    </a:cubicBezTo>
                    <a:cubicBezTo>
                      <a:pt x="92" y="89"/>
                      <a:pt x="102" y="102"/>
                      <a:pt x="126" y="99"/>
                    </a:cubicBezTo>
                    <a:cubicBezTo>
                      <a:pt x="125" y="105"/>
                      <a:pt x="121" y="107"/>
                      <a:pt x="117" y="111"/>
                    </a:cubicBezTo>
                    <a:cubicBezTo>
                      <a:pt x="129" y="116"/>
                      <a:pt x="152" y="104"/>
                      <a:pt x="166" y="103"/>
                    </a:cubicBezTo>
                    <a:cubicBezTo>
                      <a:pt x="184" y="102"/>
                      <a:pt x="200" y="113"/>
                      <a:pt x="215" y="108"/>
                    </a:cubicBezTo>
                    <a:cubicBezTo>
                      <a:pt x="214" y="107"/>
                      <a:pt x="210" y="103"/>
                      <a:pt x="209" y="98"/>
                    </a:cubicBezTo>
                    <a:cubicBezTo>
                      <a:pt x="210" y="91"/>
                      <a:pt x="216" y="90"/>
                      <a:pt x="217" y="84"/>
                    </a:cubicBezTo>
                    <a:cubicBezTo>
                      <a:pt x="219" y="72"/>
                      <a:pt x="203" y="67"/>
                      <a:pt x="192" y="62"/>
                    </a:cubicBezTo>
                    <a:cubicBezTo>
                      <a:pt x="175" y="53"/>
                      <a:pt x="161" y="41"/>
                      <a:pt x="143" y="33"/>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72" name="Freeform 145"/>
              <p:cNvSpPr>
                <a:spLocks/>
              </p:cNvSpPr>
              <p:nvPr userDrawn="1"/>
            </p:nvSpPr>
            <p:spPr bwMode="auto">
              <a:xfrm>
                <a:off x="6212948" y="-223045"/>
                <a:ext cx="311190" cy="247980"/>
              </a:xfrm>
              <a:custGeom>
                <a:avLst/>
                <a:gdLst>
                  <a:gd name="T0" fmla="*/ 2 w 206"/>
                  <a:gd name="T1" fmla="*/ 126 h 164"/>
                  <a:gd name="T2" fmla="*/ 15 w 206"/>
                  <a:gd name="T3" fmla="*/ 118 h 164"/>
                  <a:gd name="T4" fmla="*/ 45 w 206"/>
                  <a:gd name="T5" fmla="*/ 79 h 164"/>
                  <a:gd name="T6" fmla="*/ 89 w 206"/>
                  <a:gd name="T7" fmla="*/ 43 h 164"/>
                  <a:gd name="T8" fmla="*/ 105 w 206"/>
                  <a:gd name="T9" fmla="*/ 15 h 164"/>
                  <a:gd name="T10" fmla="*/ 131 w 206"/>
                  <a:gd name="T11" fmla="*/ 0 h 164"/>
                  <a:gd name="T12" fmla="*/ 90 w 206"/>
                  <a:gd name="T13" fmla="*/ 59 h 164"/>
                  <a:gd name="T14" fmla="*/ 37 w 206"/>
                  <a:gd name="T15" fmla="*/ 107 h 164"/>
                  <a:gd name="T16" fmla="*/ 77 w 206"/>
                  <a:gd name="T17" fmla="*/ 92 h 164"/>
                  <a:gd name="T18" fmla="*/ 119 w 206"/>
                  <a:gd name="T19" fmla="*/ 81 h 164"/>
                  <a:gd name="T20" fmla="*/ 86 w 206"/>
                  <a:gd name="T21" fmla="*/ 103 h 164"/>
                  <a:gd name="T22" fmla="*/ 99 w 206"/>
                  <a:gd name="T23" fmla="*/ 107 h 164"/>
                  <a:gd name="T24" fmla="*/ 107 w 206"/>
                  <a:gd name="T25" fmla="*/ 123 h 164"/>
                  <a:gd name="T26" fmla="*/ 136 w 206"/>
                  <a:gd name="T27" fmla="*/ 122 h 164"/>
                  <a:gd name="T28" fmla="*/ 186 w 206"/>
                  <a:gd name="T29" fmla="*/ 111 h 164"/>
                  <a:gd name="T30" fmla="*/ 103 w 206"/>
                  <a:gd name="T31" fmla="*/ 156 h 164"/>
                  <a:gd name="T32" fmla="*/ 39 w 206"/>
                  <a:gd name="T33" fmla="*/ 161 h 164"/>
                  <a:gd name="T34" fmla="*/ 0 w 206"/>
                  <a:gd name="T35" fmla="*/ 138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164">
                    <a:moveTo>
                      <a:pt x="2" y="126"/>
                    </a:moveTo>
                    <a:cubicBezTo>
                      <a:pt x="5" y="124"/>
                      <a:pt x="10" y="121"/>
                      <a:pt x="15" y="118"/>
                    </a:cubicBezTo>
                    <a:cubicBezTo>
                      <a:pt x="27" y="106"/>
                      <a:pt x="28" y="89"/>
                      <a:pt x="45" y="79"/>
                    </a:cubicBezTo>
                    <a:cubicBezTo>
                      <a:pt x="63" y="68"/>
                      <a:pt x="81" y="60"/>
                      <a:pt x="89" y="43"/>
                    </a:cubicBezTo>
                    <a:cubicBezTo>
                      <a:pt x="95" y="33"/>
                      <a:pt x="98" y="22"/>
                      <a:pt x="105" y="15"/>
                    </a:cubicBezTo>
                    <a:cubicBezTo>
                      <a:pt x="113" y="8"/>
                      <a:pt x="124" y="4"/>
                      <a:pt x="131" y="0"/>
                    </a:cubicBezTo>
                    <a:cubicBezTo>
                      <a:pt x="115" y="16"/>
                      <a:pt x="102" y="40"/>
                      <a:pt x="90" y="59"/>
                    </a:cubicBezTo>
                    <a:cubicBezTo>
                      <a:pt x="79" y="80"/>
                      <a:pt x="57" y="95"/>
                      <a:pt x="37" y="107"/>
                    </a:cubicBezTo>
                    <a:cubicBezTo>
                      <a:pt x="51" y="103"/>
                      <a:pt x="64" y="98"/>
                      <a:pt x="77" y="92"/>
                    </a:cubicBezTo>
                    <a:cubicBezTo>
                      <a:pt x="89" y="90"/>
                      <a:pt x="105" y="78"/>
                      <a:pt x="119" y="81"/>
                    </a:cubicBezTo>
                    <a:cubicBezTo>
                      <a:pt x="116" y="92"/>
                      <a:pt x="96" y="102"/>
                      <a:pt x="86" y="103"/>
                    </a:cubicBezTo>
                    <a:cubicBezTo>
                      <a:pt x="90" y="106"/>
                      <a:pt x="94" y="105"/>
                      <a:pt x="99" y="107"/>
                    </a:cubicBezTo>
                    <a:cubicBezTo>
                      <a:pt x="91" y="116"/>
                      <a:pt x="89" y="120"/>
                      <a:pt x="107" y="123"/>
                    </a:cubicBezTo>
                    <a:cubicBezTo>
                      <a:pt x="117" y="124"/>
                      <a:pt x="125" y="122"/>
                      <a:pt x="136" y="122"/>
                    </a:cubicBezTo>
                    <a:cubicBezTo>
                      <a:pt x="157" y="121"/>
                      <a:pt x="168" y="128"/>
                      <a:pt x="186" y="111"/>
                    </a:cubicBezTo>
                    <a:cubicBezTo>
                      <a:pt x="206" y="134"/>
                      <a:pt x="116" y="155"/>
                      <a:pt x="103" y="156"/>
                    </a:cubicBezTo>
                    <a:cubicBezTo>
                      <a:pt x="82" y="159"/>
                      <a:pt x="62" y="157"/>
                      <a:pt x="39" y="161"/>
                    </a:cubicBezTo>
                    <a:cubicBezTo>
                      <a:pt x="22" y="164"/>
                      <a:pt x="3" y="160"/>
                      <a:pt x="0" y="138"/>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73" name="Freeform 146"/>
              <p:cNvSpPr>
                <a:spLocks/>
              </p:cNvSpPr>
              <p:nvPr userDrawn="1"/>
            </p:nvSpPr>
            <p:spPr bwMode="auto">
              <a:xfrm>
                <a:off x="6112460" y="20072"/>
                <a:ext cx="209081" cy="218806"/>
              </a:xfrm>
              <a:custGeom>
                <a:avLst/>
                <a:gdLst>
                  <a:gd name="T0" fmla="*/ 48 w 139"/>
                  <a:gd name="T1" fmla="*/ 35 h 145"/>
                  <a:gd name="T2" fmla="*/ 42 w 139"/>
                  <a:gd name="T3" fmla="*/ 60 h 145"/>
                  <a:gd name="T4" fmla="*/ 32 w 139"/>
                  <a:gd name="T5" fmla="*/ 91 h 145"/>
                  <a:gd name="T6" fmla="*/ 0 w 139"/>
                  <a:gd name="T7" fmla="*/ 145 h 145"/>
                  <a:gd name="T8" fmla="*/ 39 w 139"/>
                  <a:gd name="T9" fmla="*/ 106 h 145"/>
                  <a:gd name="T10" fmla="*/ 61 w 139"/>
                  <a:gd name="T11" fmla="*/ 46 h 145"/>
                  <a:gd name="T12" fmla="*/ 73 w 139"/>
                  <a:gd name="T13" fmla="*/ 57 h 145"/>
                  <a:gd name="T14" fmla="*/ 107 w 139"/>
                  <a:gd name="T15" fmla="*/ 79 h 145"/>
                  <a:gd name="T16" fmla="*/ 93 w 139"/>
                  <a:gd name="T17" fmla="*/ 17 h 145"/>
                  <a:gd name="T18" fmla="*/ 139 w 139"/>
                  <a:gd name="T19" fmla="*/ 39 h 145"/>
                  <a:gd name="T20" fmla="*/ 93 w 139"/>
                  <a:gd name="T21" fmla="*/ 1 h 145"/>
                  <a:gd name="T22" fmla="*/ 53 w 139"/>
                  <a:gd name="T23" fmla="*/ 2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45">
                    <a:moveTo>
                      <a:pt x="48" y="35"/>
                    </a:moveTo>
                    <a:cubicBezTo>
                      <a:pt x="42" y="41"/>
                      <a:pt x="41" y="51"/>
                      <a:pt x="42" y="60"/>
                    </a:cubicBezTo>
                    <a:cubicBezTo>
                      <a:pt x="40" y="72"/>
                      <a:pt x="38" y="81"/>
                      <a:pt x="32" y="91"/>
                    </a:cubicBezTo>
                    <a:cubicBezTo>
                      <a:pt x="24" y="112"/>
                      <a:pt x="15" y="127"/>
                      <a:pt x="0" y="145"/>
                    </a:cubicBezTo>
                    <a:cubicBezTo>
                      <a:pt x="19" y="134"/>
                      <a:pt x="31" y="127"/>
                      <a:pt x="39" y="106"/>
                    </a:cubicBezTo>
                    <a:cubicBezTo>
                      <a:pt x="46" y="90"/>
                      <a:pt x="43" y="54"/>
                      <a:pt x="61" y="46"/>
                    </a:cubicBezTo>
                    <a:cubicBezTo>
                      <a:pt x="64" y="51"/>
                      <a:pt x="69" y="55"/>
                      <a:pt x="73" y="57"/>
                    </a:cubicBezTo>
                    <a:cubicBezTo>
                      <a:pt x="84" y="32"/>
                      <a:pt x="99" y="77"/>
                      <a:pt x="107" y="79"/>
                    </a:cubicBezTo>
                    <a:cubicBezTo>
                      <a:pt x="117" y="57"/>
                      <a:pt x="93" y="36"/>
                      <a:pt x="93" y="17"/>
                    </a:cubicBezTo>
                    <a:cubicBezTo>
                      <a:pt x="110" y="19"/>
                      <a:pt x="119" y="46"/>
                      <a:pt x="139" y="39"/>
                    </a:cubicBezTo>
                    <a:cubicBezTo>
                      <a:pt x="134" y="28"/>
                      <a:pt x="106" y="0"/>
                      <a:pt x="93" y="1"/>
                    </a:cubicBezTo>
                    <a:cubicBezTo>
                      <a:pt x="80" y="2"/>
                      <a:pt x="69" y="23"/>
                      <a:pt x="53" y="20"/>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74" name="Freeform 147"/>
              <p:cNvSpPr>
                <a:spLocks/>
              </p:cNvSpPr>
              <p:nvPr userDrawn="1"/>
            </p:nvSpPr>
            <p:spPr bwMode="auto">
              <a:xfrm>
                <a:off x="6410684" y="70315"/>
                <a:ext cx="170183" cy="113455"/>
              </a:xfrm>
              <a:custGeom>
                <a:avLst/>
                <a:gdLst>
                  <a:gd name="T0" fmla="*/ 0 w 113"/>
                  <a:gd name="T1" fmla="*/ 47 h 76"/>
                  <a:gd name="T2" fmla="*/ 31 w 113"/>
                  <a:gd name="T3" fmla="*/ 45 h 76"/>
                  <a:gd name="T4" fmla="*/ 90 w 113"/>
                  <a:gd name="T5" fmla="*/ 0 h 76"/>
                  <a:gd name="T6" fmla="*/ 109 w 113"/>
                  <a:gd name="T7" fmla="*/ 59 h 76"/>
                  <a:gd name="T8" fmla="*/ 79 w 113"/>
                  <a:gd name="T9" fmla="*/ 56 h 76"/>
                  <a:gd name="T10" fmla="*/ 51 w 113"/>
                  <a:gd name="T11" fmla="*/ 75 h 76"/>
                  <a:gd name="T12" fmla="*/ 6 w 113"/>
                  <a:gd name="T13" fmla="*/ 60 h 76"/>
                  <a:gd name="T14" fmla="*/ 28 w 113"/>
                  <a:gd name="T15" fmla="*/ 47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76">
                    <a:moveTo>
                      <a:pt x="0" y="47"/>
                    </a:moveTo>
                    <a:cubicBezTo>
                      <a:pt x="10" y="44"/>
                      <a:pt x="22" y="48"/>
                      <a:pt x="31" y="45"/>
                    </a:cubicBezTo>
                    <a:cubicBezTo>
                      <a:pt x="56" y="39"/>
                      <a:pt x="73" y="18"/>
                      <a:pt x="90" y="0"/>
                    </a:cubicBezTo>
                    <a:cubicBezTo>
                      <a:pt x="104" y="15"/>
                      <a:pt x="113" y="38"/>
                      <a:pt x="109" y="59"/>
                    </a:cubicBezTo>
                    <a:cubicBezTo>
                      <a:pt x="101" y="49"/>
                      <a:pt x="90" y="54"/>
                      <a:pt x="79" y="56"/>
                    </a:cubicBezTo>
                    <a:cubicBezTo>
                      <a:pt x="93" y="71"/>
                      <a:pt x="60" y="74"/>
                      <a:pt x="51" y="75"/>
                    </a:cubicBezTo>
                    <a:cubicBezTo>
                      <a:pt x="38" y="76"/>
                      <a:pt x="12" y="75"/>
                      <a:pt x="6" y="60"/>
                    </a:cubicBezTo>
                    <a:cubicBezTo>
                      <a:pt x="12" y="56"/>
                      <a:pt x="21" y="51"/>
                      <a:pt x="28" y="47"/>
                    </a:cubicBezTo>
                  </a:path>
                </a:pathLst>
              </a:custGeom>
              <a:solidFill>
                <a:srgbClr val="FFA6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75" name="Freeform 148"/>
              <p:cNvSpPr>
                <a:spLocks/>
              </p:cNvSpPr>
              <p:nvPr userDrawn="1"/>
            </p:nvSpPr>
            <p:spPr bwMode="auto">
              <a:xfrm>
                <a:off x="6133531" y="-35035"/>
                <a:ext cx="103730" cy="103730"/>
              </a:xfrm>
              <a:custGeom>
                <a:avLst/>
                <a:gdLst>
                  <a:gd name="T0" fmla="*/ 8 w 69"/>
                  <a:gd name="T1" fmla="*/ 35 h 68"/>
                  <a:gd name="T2" fmla="*/ 62 w 69"/>
                  <a:gd name="T3" fmla="*/ 40 h 68"/>
                  <a:gd name="T4" fmla="*/ 43 w 69"/>
                  <a:gd name="T5" fmla="*/ 1 h 68"/>
                  <a:gd name="T6" fmla="*/ 18 w 69"/>
                  <a:gd name="T7" fmla="*/ 20 h 68"/>
                </a:gdLst>
                <a:ahLst/>
                <a:cxnLst>
                  <a:cxn ang="0">
                    <a:pos x="T0" y="T1"/>
                  </a:cxn>
                  <a:cxn ang="0">
                    <a:pos x="T2" y="T3"/>
                  </a:cxn>
                  <a:cxn ang="0">
                    <a:pos x="T4" y="T5"/>
                  </a:cxn>
                  <a:cxn ang="0">
                    <a:pos x="T6" y="T7"/>
                  </a:cxn>
                </a:cxnLst>
                <a:rect l="0" t="0" r="r" b="b"/>
                <a:pathLst>
                  <a:path w="69" h="68">
                    <a:moveTo>
                      <a:pt x="8" y="35"/>
                    </a:moveTo>
                    <a:cubicBezTo>
                      <a:pt x="0" y="68"/>
                      <a:pt x="52" y="63"/>
                      <a:pt x="62" y="40"/>
                    </a:cubicBezTo>
                    <a:cubicBezTo>
                      <a:pt x="69" y="25"/>
                      <a:pt x="62" y="1"/>
                      <a:pt x="43" y="1"/>
                    </a:cubicBezTo>
                    <a:cubicBezTo>
                      <a:pt x="33" y="0"/>
                      <a:pt x="11" y="6"/>
                      <a:pt x="18" y="20"/>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76" name="Freeform 149"/>
              <p:cNvSpPr>
                <a:spLocks/>
              </p:cNvSpPr>
              <p:nvPr userDrawn="1"/>
            </p:nvSpPr>
            <p:spPr bwMode="auto">
              <a:xfrm>
                <a:off x="5640813" y="-304083"/>
                <a:ext cx="392230" cy="452198"/>
              </a:xfrm>
              <a:custGeom>
                <a:avLst/>
                <a:gdLst>
                  <a:gd name="T0" fmla="*/ 233 w 260"/>
                  <a:gd name="T1" fmla="*/ 275 h 299"/>
                  <a:gd name="T2" fmla="*/ 141 w 260"/>
                  <a:gd name="T3" fmla="*/ 279 h 299"/>
                  <a:gd name="T4" fmla="*/ 92 w 260"/>
                  <a:gd name="T5" fmla="*/ 244 h 299"/>
                  <a:gd name="T6" fmla="*/ 53 w 260"/>
                  <a:gd name="T7" fmla="*/ 198 h 299"/>
                  <a:gd name="T8" fmla="*/ 20 w 260"/>
                  <a:gd name="T9" fmla="*/ 146 h 299"/>
                  <a:gd name="T10" fmla="*/ 19 w 260"/>
                  <a:gd name="T11" fmla="*/ 89 h 299"/>
                  <a:gd name="T12" fmla="*/ 43 w 260"/>
                  <a:gd name="T13" fmla="*/ 77 h 299"/>
                  <a:gd name="T14" fmla="*/ 68 w 260"/>
                  <a:gd name="T15" fmla="*/ 52 h 299"/>
                  <a:gd name="T16" fmla="*/ 111 w 260"/>
                  <a:gd name="T17" fmla="*/ 20 h 299"/>
                  <a:gd name="T18" fmla="*/ 192 w 260"/>
                  <a:gd name="T19" fmla="*/ 4 h 299"/>
                  <a:gd name="T20" fmla="*/ 260 w 260"/>
                  <a:gd name="T21" fmla="*/ 33 h 299"/>
                  <a:gd name="T22" fmla="*/ 216 w 260"/>
                  <a:gd name="T23" fmla="*/ 17 h 299"/>
                  <a:gd name="T24" fmla="*/ 232 w 260"/>
                  <a:gd name="T25" fmla="*/ 33 h 299"/>
                  <a:gd name="T26" fmla="*/ 165 w 260"/>
                  <a:gd name="T27" fmla="*/ 29 h 299"/>
                  <a:gd name="T28" fmla="*/ 137 w 260"/>
                  <a:gd name="T29" fmla="*/ 32 h 299"/>
                  <a:gd name="T30" fmla="*/ 133 w 260"/>
                  <a:gd name="T31" fmla="*/ 57 h 299"/>
                  <a:gd name="T32" fmla="*/ 80 w 260"/>
                  <a:gd name="T33" fmla="*/ 84 h 299"/>
                  <a:gd name="T34" fmla="*/ 24 w 260"/>
                  <a:gd name="T35" fmla="*/ 98 h 299"/>
                  <a:gd name="T36" fmla="*/ 36 w 260"/>
                  <a:gd name="T37" fmla="*/ 122 h 299"/>
                  <a:gd name="T38" fmla="*/ 64 w 260"/>
                  <a:gd name="T39" fmla="*/ 150 h 299"/>
                  <a:gd name="T40" fmla="*/ 86 w 260"/>
                  <a:gd name="T41" fmla="*/ 176 h 299"/>
                  <a:gd name="T42" fmla="*/ 92 w 260"/>
                  <a:gd name="T43" fmla="*/ 193 h 299"/>
                  <a:gd name="T44" fmla="*/ 105 w 260"/>
                  <a:gd name="T45" fmla="*/ 204 h 299"/>
                  <a:gd name="T46" fmla="*/ 88 w 260"/>
                  <a:gd name="T47" fmla="*/ 202 h 299"/>
                  <a:gd name="T48" fmla="*/ 88 w 260"/>
                  <a:gd name="T49" fmla="*/ 202 h 299"/>
                  <a:gd name="T50" fmla="*/ 122 w 260"/>
                  <a:gd name="T51" fmla="*/ 231 h 299"/>
                  <a:gd name="T52" fmla="*/ 162 w 260"/>
                  <a:gd name="T53" fmla="*/ 248 h 299"/>
                  <a:gd name="T54" fmla="*/ 188 w 260"/>
                  <a:gd name="T55" fmla="*/ 279 h 299"/>
                  <a:gd name="T56" fmla="*/ 229 w 260"/>
                  <a:gd name="T57" fmla="*/ 28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0" h="299">
                    <a:moveTo>
                      <a:pt x="233" y="275"/>
                    </a:moveTo>
                    <a:cubicBezTo>
                      <a:pt x="205" y="285"/>
                      <a:pt x="169" y="299"/>
                      <a:pt x="141" y="279"/>
                    </a:cubicBezTo>
                    <a:cubicBezTo>
                      <a:pt x="128" y="268"/>
                      <a:pt x="103" y="258"/>
                      <a:pt x="92" y="244"/>
                    </a:cubicBezTo>
                    <a:cubicBezTo>
                      <a:pt x="81" y="228"/>
                      <a:pt x="67" y="213"/>
                      <a:pt x="53" y="198"/>
                    </a:cubicBezTo>
                    <a:cubicBezTo>
                      <a:pt x="39" y="181"/>
                      <a:pt x="28" y="167"/>
                      <a:pt x="20" y="146"/>
                    </a:cubicBezTo>
                    <a:cubicBezTo>
                      <a:pt x="13" y="127"/>
                      <a:pt x="0" y="105"/>
                      <a:pt x="19" y="89"/>
                    </a:cubicBezTo>
                    <a:cubicBezTo>
                      <a:pt x="26" y="82"/>
                      <a:pt x="35" y="82"/>
                      <a:pt x="43" y="77"/>
                    </a:cubicBezTo>
                    <a:cubicBezTo>
                      <a:pt x="54" y="70"/>
                      <a:pt x="61" y="59"/>
                      <a:pt x="68" y="52"/>
                    </a:cubicBezTo>
                    <a:cubicBezTo>
                      <a:pt x="83" y="42"/>
                      <a:pt x="96" y="29"/>
                      <a:pt x="111" y="20"/>
                    </a:cubicBezTo>
                    <a:cubicBezTo>
                      <a:pt x="138" y="4"/>
                      <a:pt x="163" y="10"/>
                      <a:pt x="192" y="4"/>
                    </a:cubicBezTo>
                    <a:cubicBezTo>
                      <a:pt x="217" y="0"/>
                      <a:pt x="248" y="5"/>
                      <a:pt x="260" y="33"/>
                    </a:cubicBezTo>
                    <a:cubicBezTo>
                      <a:pt x="250" y="25"/>
                      <a:pt x="230" y="14"/>
                      <a:pt x="216" y="17"/>
                    </a:cubicBezTo>
                    <a:cubicBezTo>
                      <a:pt x="220" y="24"/>
                      <a:pt x="226" y="27"/>
                      <a:pt x="232" y="33"/>
                    </a:cubicBezTo>
                    <a:cubicBezTo>
                      <a:pt x="221" y="45"/>
                      <a:pt x="181" y="32"/>
                      <a:pt x="165" y="29"/>
                    </a:cubicBezTo>
                    <a:cubicBezTo>
                      <a:pt x="155" y="28"/>
                      <a:pt x="146" y="24"/>
                      <a:pt x="137" y="32"/>
                    </a:cubicBezTo>
                    <a:cubicBezTo>
                      <a:pt x="127" y="43"/>
                      <a:pt x="143" y="47"/>
                      <a:pt x="133" y="57"/>
                    </a:cubicBezTo>
                    <a:cubicBezTo>
                      <a:pt x="125" y="70"/>
                      <a:pt x="95" y="82"/>
                      <a:pt x="80" y="84"/>
                    </a:cubicBezTo>
                    <a:cubicBezTo>
                      <a:pt x="62" y="89"/>
                      <a:pt x="43" y="91"/>
                      <a:pt x="24" y="98"/>
                    </a:cubicBezTo>
                    <a:cubicBezTo>
                      <a:pt x="29" y="106"/>
                      <a:pt x="31" y="114"/>
                      <a:pt x="36" y="122"/>
                    </a:cubicBezTo>
                    <a:cubicBezTo>
                      <a:pt x="45" y="133"/>
                      <a:pt x="54" y="140"/>
                      <a:pt x="64" y="150"/>
                    </a:cubicBezTo>
                    <a:cubicBezTo>
                      <a:pt x="73" y="156"/>
                      <a:pt x="81" y="167"/>
                      <a:pt x="86" y="176"/>
                    </a:cubicBezTo>
                    <a:cubicBezTo>
                      <a:pt x="89" y="181"/>
                      <a:pt x="89" y="188"/>
                      <a:pt x="92" y="193"/>
                    </a:cubicBezTo>
                    <a:cubicBezTo>
                      <a:pt x="95" y="198"/>
                      <a:pt x="102" y="198"/>
                      <a:pt x="105" y="204"/>
                    </a:cubicBezTo>
                    <a:cubicBezTo>
                      <a:pt x="99" y="205"/>
                      <a:pt x="94" y="204"/>
                      <a:pt x="88" y="202"/>
                    </a:cubicBezTo>
                    <a:cubicBezTo>
                      <a:pt x="88" y="202"/>
                      <a:pt x="88" y="202"/>
                      <a:pt x="88" y="202"/>
                    </a:cubicBezTo>
                    <a:cubicBezTo>
                      <a:pt x="97" y="216"/>
                      <a:pt x="108" y="223"/>
                      <a:pt x="122" y="231"/>
                    </a:cubicBezTo>
                    <a:cubicBezTo>
                      <a:pt x="135" y="237"/>
                      <a:pt x="152" y="238"/>
                      <a:pt x="162" y="248"/>
                    </a:cubicBezTo>
                    <a:cubicBezTo>
                      <a:pt x="173" y="258"/>
                      <a:pt x="173" y="274"/>
                      <a:pt x="188" y="279"/>
                    </a:cubicBezTo>
                    <a:cubicBezTo>
                      <a:pt x="199" y="284"/>
                      <a:pt x="217" y="278"/>
                      <a:pt x="229" y="280"/>
                    </a:cubicBezTo>
                  </a:path>
                </a:pathLst>
              </a:custGeom>
              <a:solidFill>
                <a:srgbClr val="FD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77" name="Freeform 150"/>
              <p:cNvSpPr>
                <a:spLocks/>
              </p:cNvSpPr>
              <p:nvPr userDrawn="1"/>
            </p:nvSpPr>
            <p:spPr bwMode="auto">
              <a:xfrm>
                <a:off x="6323163" y="-391606"/>
                <a:ext cx="367917" cy="200976"/>
              </a:xfrm>
              <a:custGeom>
                <a:avLst/>
                <a:gdLst>
                  <a:gd name="T0" fmla="*/ 7 w 244"/>
                  <a:gd name="T1" fmla="*/ 30 h 133"/>
                  <a:gd name="T2" fmla="*/ 22 w 244"/>
                  <a:gd name="T3" fmla="*/ 74 h 133"/>
                  <a:gd name="T4" fmla="*/ 22 w 244"/>
                  <a:gd name="T5" fmla="*/ 74 h 133"/>
                  <a:gd name="T6" fmla="*/ 63 w 244"/>
                  <a:gd name="T7" fmla="*/ 58 h 133"/>
                  <a:gd name="T8" fmla="*/ 102 w 244"/>
                  <a:gd name="T9" fmla="*/ 72 h 133"/>
                  <a:gd name="T10" fmla="*/ 143 w 244"/>
                  <a:gd name="T11" fmla="*/ 75 h 133"/>
                  <a:gd name="T12" fmla="*/ 177 w 244"/>
                  <a:gd name="T13" fmla="*/ 99 h 133"/>
                  <a:gd name="T14" fmla="*/ 220 w 244"/>
                  <a:gd name="T15" fmla="*/ 105 h 133"/>
                  <a:gd name="T16" fmla="*/ 244 w 244"/>
                  <a:gd name="T17" fmla="*/ 133 h 133"/>
                  <a:gd name="T18" fmla="*/ 132 w 244"/>
                  <a:gd name="T19" fmla="*/ 38 h 133"/>
                  <a:gd name="T20" fmla="*/ 0 w 244"/>
                  <a:gd name="T21" fmla="*/ 2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133">
                    <a:moveTo>
                      <a:pt x="7" y="30"/>
                    </a:moveTo>
                    <a:cubicBezTo>
                      <a:pt x="15" y="43"/>
                      <a:pt x="20" y="56"/>
                      <a:pt x="22" y="74"/>
                    </a:cubicBezTo>
                    <a:cubicBezTo>
                      <a:pt x="22" y="74"/>
                      <a:pt x="22" y="74"/>
                      <a:pt x="22" y="74"/>
                    </a:cubicBezTo>
                    <a:cubicBezTo>
                      <a:pt x="37" y="65"/>
                      <a:pt x="47" y="59"/>
                      <a:pt x="63" y="58"/>
                    </a:cubicBezTo>
                    <a:cubicBezTo>
                      <a:pt x="70" y="59"/>
                      <a:pt x="126" y="55"/>
                      <a:pt x="102" y="72"/>
                    </a:cubicBezTo>
                    <a:cubicBezTo>
                      <a:pt x="114" y="78"/>
                      <a:pt x="130" y="69"/>
                      <a:pt x="143" y="75"/>
                    </a:cubicBezTo>
                    <a:cubicBezTo>
                      <a:pt x="157" y="83"/>
                      <a:pt x="161" y="94"/>
                      <a:pt x="177" y="99"/>
                    </a:cubicBezTo>
                    <a:cubicBezTo>
                      <a:pt x="189" y="103"/>
                      <a:pt x="208" y="99"/>
                      <a:pt x="220" y="105"/>
                    </a:cubicBezTo>
                    <a:cubicBezTo>
                      <a:pt x="231" y="111"/>
                      <a:pt x="240" y="126"/>
                      <a:pt x="244" y="133"/>
                    </a:cubicBezTo>
                    <a:cubicBezTo>
                      <a:pt x="232" y="78"/>
                      <a:pt x="179" y="56"/>
                      <a:pt x="132" y="38"/>
                    </a:cubicBezTo>
                    <a:cubicBezTo>
                      <a:pt x="89" y="24"/>
                      <a:pt x="45" y="0"/>
                      <a:pt x="0" y="27"/>
                    </a:cubicBezTo>
                  </a:path>
                </a:pathLst>
              </a:custGeom>
              <a:solidFill>
                <a:srgbClr val="FD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78" name="Freeform 151"/>
              <p:cNvSpPr>
                <a:spLocks/>
              </p:cNvSpPr>
              <p:nvPr userDrawn="1"/>
            </p:nvSpPr>
            <p:spPr bwMode="auto">
              <a:xfrm>
                <a:off x="5971452" y="245361"/>
                <a:ext cx="411679" cy="217184"/>
              </a:xfrm>
              <a:custGeom>
                <a:avLst/>
                <a:gdLst>
                  <a:gd name="T0" fmla="*/ 0 w 273"/>
                  <a:gd name="T1" fmla="*/ 50 h 144"/>
                  <a:gd name="T2" fmla="*/ 32 w 273"/>
                  <a:gd name="T3" fmla="*/ 42 h 144"/>
                  <a:gd name="T4" fmla="*/ 106 w 273"/>
                  <a:gd name="T5" fmla="*/ 0 h 144"/>
                  <a:gd name="T6" fmla="*/ 111 w 273"/>
                  <a:gd name="T7" fmla="*/ 39 h 144"/>
                  <a:gd name="T8" fmla="*/ 129 w 273"/>
                  <a:gd name="T9" fmla="*/ 65 h 144"/>
                  <a:gd name="T10" fmla="*/ 131 w 273"/>
                  <a:gd name="T11" fmla="*/ 45 h 144"/>
                  <a:gd name="T12" fmla="*/ 150 w 273"/>
                  <a:gd name="T13" fmla="*/ 80 h 144"/>
                  <a:gd name="T14" fmla="*/ 157 w 273"/>
                  <a:gd name="T15" fmla="*/ 97 h 144"/>
                  <a:gd name="T16" fmla="*/ 178 w 273"/>
                  <a:gd name="T17" fmla="*/ 100 h 144"/>
                  <a:gd name="T18" fmla="*/ 171 w 273"/>
                  <a:gd name="T19" fmla="*/ 47 h 144"/>
                  <a:gd name="T20" fmla="*/ 208 w 273"/>
                  <a:gd name="T21" fmla="*/ 101 h 144"/>
                  <a:gd name="T22" fmla="*/ 273 w 273"/>
                  <a:gd name="T23" fmla="*/ 132 h 144"/>
                  <a:gd name="T24" fmla="*/ 202 w 273"/>
                  <a:gd name="T25" fmla="*/ 137 h 144"/>
                  <a:gd name="T26" fmla="*/ 128 w 273"/>
                  <a:gd name="T27" fmla="*/ 110 h 144"/>
                  <a:gd name="T28" fmla="*/ 51 w 273"/>
                  <a:gd name="T29" fmla="*/ 84 h 144"/>
                  <a:gd name="T30" fmla="*/ 9 w 273"/>
                  <a:gd name="T31" fmla="*/ 4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3" h="144">
                    <a:moveTo>
                      <a:pt x="0" y="50"/>
                    </a:moveTo>
                    <a:cubicBezTo>
                      <a:pt x="8" y="45"/>
                      <a:pt x="23" y="43"/>
                      <a:pt x="32" y="42"/>
                    </a:cubicBezTo>
                    <a:cubicBezTo>
                      <a:pt x="64" y="37"/>
                      <a:pt x="80" y="14"/>
                      <a:pt x="106" y="0"/>
                    </a:cubicBezTo>
                    <a:cubicBezTo>
                      <a:pt x="103" y="18"/>
                      <a:pt x="102" y="23"/>
                      <a:pt x="111" y="39"/>
                    </a:cubicBezTo>
                    <a:cubicBezTo>
                      <a:pt x="115" y="46"/>
                      <a:pt x="122" y="60"/>
                      <a:pt x="129" y="65"/>
                    </a:cubicBezTo>
                    <a:cubicBezTo>
                      <a:pt x="132" y="59"/>
                      <a:pt x="128" y="52"/>
                      <a:pt x="131" y="45"/>
                    </a:cubicBezTo>
                    <a:cubicBezTo>
                      <a:pt x="139" y="54"/>
                      <a:pt x="145" y="69"/>
                      <a:pt x="150" y="80"/>
                    </a:cubicBezTo>
                    <a:cubicBezTo>
                      <a:pt x="152" y="88"/>
                      <a:pt x="151" y="94"/>
                      <a:pt x="157" y="97"/>
                    </a:cubicBezTo>
                    <a:cubicBezTo>
                      <a:pt x="162" y="101"/>
                      <a:pt x="175" y="100"/>
                      <a:pt x="178" y="100"/>
                    </a:cubicBezTo>
                    <a:cubicBezTo>
                      <a:pt x="177" y="83"/>
                      <a:pt x="169" y="66"/>
                      <a:pt x="171" y="47"/>
                    </a:cubicBezTo>
                    <a:cubicBezTo>
                      <a:pt x="184" y="67"/>
                      <a:pt x="185" y="89"/>
                      <a:pt x="208" y="101"/>
                    </a:cubicBezTo>
                    <a:cubicBezTo>
                      <a:pt x="227" y="113"/>
                      <a:pt x="259" y="112"/>
                      <a:pt x="273" y="132"/>
                    </a:cubicBezTo>
                    <a:cubicBezTo>
                      <a:pt x="251" y="138"/>
                      <a:pt x="225" y="144"/>
                      <a:pt x="202" y="137"/>
                    </a:cubicBezTo>
                    <a:cubicBezTo>
                      <a:pt x="177" y="129"/>
                      <a:pt x="154" y="117"/>
                      <a:pt x="128" y="110"/>
                    </a:cubicBezTo>
                    <a:cubicBezTo>
                      <a:pt x="99" y="104"/>
                      <a:pt x="75" y="102"/>
                      <a:pt x="51" y="84"/>
                    </a:cubicBezTo>
                    <a:cubicBezTo>
                      <a:pt x="36" y="75"/>
                      <a:pt x="22" y="60"/>
                      <a:pt x="9" y="46"/>
                    </a:cubicBezTo>
                  </a:path>
                </a:pathLst>
              </a:custGeom>
              <a:solidFill>
                <a:srgbClr val="FD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grpSp>
        <p:sp>
          <p:nvSpPr>
            <p:cNvPr id="192" name="Freeform 165"/>
            <p:cNvSpPr>
              <a:spLocks/>
            </p:cNvSpPr>
            <p:nvPr userDrawn="1"/>
          </p:nvSpPr>
          <p:spPr bwMode="auto">
            <a:xfrm>
              <a:off x="315731" y="-344254"/>
              <a:ext cx="951400" cy="1204239"/>
            </a:xfrm>
            <a:custGeom>
              <a:avLst/>
              <a:gdLst>
                <a:gd name="T0" fmla="*/ 271 w 631"/>
                <a:gd name="T1" fmla="*/ 259 h 798"/>
                <a:gd name="T2" fmla="*/ 238 w 631"/>
                <a:gd name="T3" fmla="*/ 233 h 798"/>
                <a:gd name="T4" fmla="*/ 205 w 631"/>
                <a:gd name="T5" fmla="*/ 228 h 798"/>
                <a:gd name="T6" fmla="*/ 174 w 631"/>
                <a:gd name="T7" fmla="*/ 222 h 798"/>
                <a:gd name="T8" fmla="*/ 110 w 631"/>
                <a:gd name="T9" fmla="*/ 240 h 798"/>
                <a:gd name="T10" fmla="*/ 67 w 631"/>
                <a:gd name="T11" fmla="*/ 285 h 798"/>
                <a:gd name="T12" fmla="*/ 19 w 631"/>
                <a:gd name="T13" fmla="*/ 394 h 798"/>
                <a:gd name="T14" fmla="*/ 4 w 631"/>
                <a:gd name="T15" fmla="*/ 456 h 798"/>
                <a:gd name="T16" fmla="*/ 19 w 631"/>
                <a:gd name="T17" fmla="*/ 512 h 798"/>
                <a:gd name="T18" fmla="*/ 54 w 631"/>
                <a:gd name="T19" fmla="*/ 552 h 798"/>
                <a:gd name="T20" fmla="*/ 112 w 631"/>
                <a:gd name="T21" fmla="*/ 574 h 798"/>
                <a:gd name="T22" fmla="*/ 179 w 631"/>
                <a:gd name="T23" fmla="*/ 585 h 798"/>
                <a:gd name="T24" fmla="*/ 241 w 631"/>
                <a:gd name="T25" fmla="*/ 583 h 798"/>
                <a:gd name="T26" fmla="*/ 241 w 631"/>
                <a:gd name="T27" fmla="*/ 583 h 798"/>
                <a:gd name="T28" fmla="*/ 261 w 631"/>
                <a:gd name="T29" fmla="*/ 638 h 798"/>
                <a:gd name="T30" fmla="*/ 308 w 631"/>
                <a:gd name="T31" fmla="*/ 685 h 798"/>
                <a:gd name="T32" fmla="*/ 357 w 631"/>
                <a:gd name="T33" fmla="*/ 717 h 798"/>
                <a:gd name="T34" fmla="*/ 403 w 631"/>
                <a:gd name="T35" fmla="*/ 758 h 798"/>
                <a:gd name="T36" fmla="*/ 450 w 631"/>
                <a:gd name="T37" fmla="*/ 792 h 798"/>
                <a:gd name="T38" fmla="*/ 479 w 631"/>
                <a:gd name="T39" fmla="*/ 796 h 798"/>
                <a:gd name="T40" fmla="*/ 501 w 631"/>
                <a:gd name="T41" fmla="*/ 781 h 798"/>
                <a:gd name="T42" fmla="*/ 518 w 631"/>
                <a:gd name="T43" fmla="*/ 778 h 798"/>
                <a:gd name="T44" fmla="*/ 532 w 631"/>
                <a:gd name="T45" fmla="*/ 767 h 798"/>
                <a:gd name="T46" fmla="*/ 552 w 631"/>
                <a:gd name="T47" fmla="*/ 741 h 798"/>
                <a:gd name="T48" fmla="*/ 584 w 631"/>
                <a:gd name="T49" fmla="*/ 690 h 798"/>
                <a:gd name="T50" fmla="*/ 607 w 631"/>
                <a:gd name="T51" fmla="*/ 605 h 798"/>
                <a:gd name="T52" fmla="*/ 616 w 631"/>
                <a:gd name="T53" fmla="*/ 559 h 798"/>
                <a:gd name="T54" fmla="*/ 597 w 631"/>
                <a:gd name="T55" fmla="*/ 519 h 798"/>
                <a:gd name="T56" fmla="*/ 615 w 631"/>
                <a:gd name="T57" fmla="*/ 496 h 798"/>
                <a:gd name="T58" fmla="*/ 624 w 631"/>
                <a:gd name="T59" fmla="*/ 462 h 798"/>
                <a:gd name="T60" fmla="*/ 625 w 631"/>
                <a:gd name="T61" fmla="*/ 398 h 798"/>
                <a:gd name="T62" fmla="*/ 618 w 631"/>
                <a:gd name="T63" fmla="*/ 364 h 798"/>
                <a:gd name="T64" fmla="*/ 606 w 631"/>
                <a:gd name="T65" fmla="*/ 338 h 798"/>
                <a:gd name="T66" fmla="*/ 587 w 631"/>
                <a:gd name="T67" fmla="*/ 270 h 798"/>
                <a:gd name="T68" fmla="*/ 531 w 631"/>
                <a:gd name="T69" fmla="*/ 219 h 798"/>
                <a:gd name="T70" fmla="*/ 451 w 631"/>
                <a:gd name="T71" fmla="*/ 166 h 798"/>
                <a:gd name="T72" fmla="*/ 392 w 631"/>
                <a:gd name="T73" fmla="*/ 145 h 798"/>
                <a:gd name="T74" fmla="*/ 351 w 631"/>
                <a:gd name="T75" fmla="*/ 179 h 798"/>
                <a:gd name="T76" fmla="*/ 337 w 631"/>
                <a:gd name="T77" fmla="*/ 105 h 798"/>
                <a:gd name="T78" fmla="*/ 299 w 631"/>
                <a:gd name="T79" fmla="*/ 33 h 798"/>
                <a:gd name="T80" fmla="*/ 242 w 631"/>
                <a:gd name="T81" fmla="*/ 2 h 798"/>
                <a:gd name="T82" fmla="*/ 205 w 631"/>
                <a:gd name="T83" fmla="*/ 1 h 798"/>
                <a:gd name="T84" fmla="*/ 166 w 631"/>
                <a:gd name="T85" fmla="*/ 14 h 798"/>
                <a:gd name="T86" fmla="*/ 101 w 631"/>
                <a:gd name="T87" fmla="*/ 32 h 798"/>
                <a:gd name="T88" fmla="*/ 111 w 631"/>
                <a:gd name="T89" fmla="*/ 110 h 798"/>
                <a:gd name="T90" fmla="*/ 197 w 631"/>
                <a:gd name="T91" fmla="*/ 231 h 798"/>
                <a:gd name="T92" fmla="*/ 257 w 631"/>
                <a:gd name="T93" fmla="*/ 248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1" h="798">
                  <a:moveTo>
                    <a:pt x="271" y="259"/>
                  </a:moveTo>
                  <a:cubicBezTo>
                    <a:pt x="260" y="250"/>
                    <a:pt x="249" y="239"/>
                    <a:pt x="238" y="233"/>
                  </a:cubicBezTo>
                  <a:cubicBezTo>
                    <a:pt x="228" y="230"/>
                    <a:pt x="215" y="230"/>
                    <a:pt x="205" y="228"/>
                  </a:cubicBezTo>
                  <a:cubicBezTo>
                    <a:pt x="194" y="225"/>
                    <a:pt x="184" y="222"/>
                    <a:pt x="174" y="222"/>
                  </a:cubicBezTo>
                  <a:cubicBezTo>
                    <a:pt x="150" y="221"/>
                    <a:pt x="130" y="230"/>
                    <a:pt x="110" y="240"/>
                  </a:cubicBezTo>
                  <a:cubicBezTo>
                    <a:pt x="87" y="253"/>
                    <a:pt x="78" y="261"/>
                    <a:pt x="67" y="285"/>
                  </a:cubicBezTo>
                  <a:cubicBezTo>
                    <a:pt x="51" y="323"/>
                    <a:pt x="31" y="355"/>
                    <a:pt x="19" y="394"/>
                  </a:cubicBezTo>
                  <a:cubicBezTo>
                    <a:pt x="11" y="413"/>
                    <a:pt x="6" y="434"/>
                    <a:pt x="4" y="456"/>
                  </a:cubicBezTo>
                  <a:cubicBezTo>
                    <a:pt x="0" y="478"/>
                    <a:pt x="6" y="495"/>
                    <a:pt x="19" y="512"/>
                  </a:cubicBezTo>
                  <a:cubicBezTo>
                    <a:pt x="30" y="526"/>
                    <a:pt x="38" y="542"/>
                    <a:pt x="54" y="552"/>
                  </a:cubicBezTo>
                  <a:cubicBezTo>
                    <a:pt x="71" y="562"/>
                    <a:pt x="93" y="569"/>
                    <a:pt x="112" y="574"/>
                  </a:cubicBezTo>
                  <a:cubicBezTo>
                    <a:pt x="134" y="578"/>
                    <a:pt x="156" y="582"/>
                    <a:pt x="179" y="585"/>
                  </a:cubicBezTo>
                  <a:cubicBezTo>
                    <a:pt x="201" y="589"/>
                    <a:pt x="219" y="586"/>
                    <a:pt x="241" y="583"/>
                  </a:cubicBezTo>
                  <a:cubicBezTo>
                    <a:pt x="241" y="583"/>
                    <a:pt x="241" y="583"/>
                    <a:pt x="241" y="583"/>
                  </a:cubicBezTo>
                  <a:cubicBezTo>
                    <a:pt x="230" y="600"/>
                    <a:pt x="252" y="627"/>
                    <a:pt x="261" y="638"/>
                  </a:cubicBezTo>
                  <a:cubicBezTo>
                    <a:pt x="276" y="655"/>
                    <a:pt x="291" y="671"/>
                    <a:pt x="308" y="685"/>
                  </a:cubicBezTo>
                  <a:cubicBezTo>
                    <a:pt x="324" y="697"/>
                    <a:pt x="341" y="705"/>
                    <a:pt x="357" y="717"/>
                  </a:cubicBezTo>
                  <a:cubicBezTo>
                    <a:pt x="372" y="729"/>
                    <a:pt x="386" y="744"/>
                    <a:pt x="403" y="758"/>
                  </a:cubicBezTo>
                  <a:cubicBezTo>
                    <a:pt x="419" y="770"/>
                    <a:pt x="431" y="784"/>
                    <a:pt x="450" y="792"/>
                  </a:cubicBezTo>
                  <a:cubicBezTo>
                    <a:pt x="461" y="797"/>
                    <a:pt x="468" y="798"/>
                    <a:pt x="479" y="796"/>
                  </a:cubicBezTo>
                  <a:cubicBezTo>
                    <a:pt x="493" y="794"/>
                    <a:pt x="491" y="785"/>
                    <a:pt x="501" y="781"/>
                  </a:cubicBezTo>
                  <a:cubicBezTo>
                    <a:pt x="505" y="779"/>
                    <a:pt x="514" y="780"/>
                    <a:pt x="518" y="778"/>
                  </a:cubicBezTo>
                  <a:cubicBezTo>
                    <a:pt x="525" y="776"/>
                    <a:pt x="528" y="773"/>
                    <a:pt x="532" y="767"/>
                  </a:cubicBezTo>
                  <a:cubicBezTo>
                    <a:pt x="538" y="759"/>
                    <a:pt x="546" y="749"/>
                    <a:pt x="552" y="741"/>
                  </a:cubicBezTo>
                  <a:cubicBezTo>
                    <a:pt x="565" y="724"/>
                    <a:pt x="579" y="709"/>
                    <a:pt x="584" y="690"/>
                  </a:cubicBezTo>
                  <a:cubicBezTo>
                    <a:pt x="593" y="662"/>
                    <a:pt x="594" y="631"/>
                    <a:pt x="607" y="605"/>
                  </a:cubicBezTo>
                  <a:cubicBezTo>
                    <a:pt x="612" y="589"/>
                    <a:pt x="620" y="577"/>
                    <a:pt x="616" y="559"/>
                  </a:cubicBezTo>
                  <a:cubicBezTo>
                    <a:pt x="612" y="546"/>
                    <a:pt x="606" y="531"/>
                    <a:pt x="597" y="519"/>
                  </a:cubicBezTo>
                  <a:cubicBezTo>
                    <a:pt x="604" y="510"/>
                    <a:pt x="613" y="509"/>
                    <a:pt x="615" y="496"/>
                  </a:cubicBezTo>
                  <a:cubicBezTo>
                    <a:pt x="619" y="484"/>
                    <a:pt x="619" y="474"/>
                    <a:pt x="624" y="462"/>
                  </a:cubicBezTo>
                  <a:cubicBezTo>
                    <a:pt x="631" y="440"/>
                    <a:pt x="630" y="421"/>
                    <a:pt x="625" y="398"/>
                  </a:cubicBezTo>
                  <a:cubicBezTo>
                    <a:pt x="624" y="386"/>
                    <a:pt x="622" y="375"/>
                    <a:pt x="618" y="364"/>
                  </a:cubicBezTo>
                  <a:cubicBezTo>
                    <a:pt x="614" y="354"/>
                    <a:pt x="609" y="347"/>
                    <a:pt x="606" y="338"/>
                  </a:cubicBezTo>
                  <a:cubicBezTo>
                    <a:pt x="601" y="314"/>
                    <a:pt x="601" y="291"/>
                    <a:pt x="587" y="270"/>
                  </a:cubicBezTo>
                  <a:cubicBezTo>
                    <a:pt x="575" y="251"/>
                    <a:pt x="550" y="234"/>
                    <a:pt x="531" y="219"/>
                  </a:cubicBezTo>
                  <a:cubicBezTo>
                    <a:pt x="506" y="200"/>
                    <a:pt x="479" y="182"/>
                    <a:pt x="451" y="166"/>
                  </a:cubicBezTo>
                  <a:cubicBezTo>
                    <a:pt x="434" y="155"/>
                    <a:pt x="414" y="142"/>
                    <a:pt x="392" y="145"/>
                  </a:cubicBezTo>
                  <a:cubicBezTo>
                    <a:pt x="372" y="147"/>
                    <a:pt x="364" y="164"/>
                    <a:pt x="351" y="179"/>
                  </a:cubicBezTo>
                  <a:cubicBezTo>
                    <a:pt x="333" y="160"/>
                    <a:pt x="340" y="128"/>
                    <a:pt x="337" y="105"/>
                  </a:cubicBezTo>
                  <a:cubicBezTo>
                    <a:pt x="335" y="78"/>
                    <a:pt x="314" y="53"/>
                    <a:pt x="299" y="33"/>
                  </a:cubicBezTo>
                  <a:cubicBezTo>
                    <a:pt x="281" y="14"/>
                    <a:pt x="267" y="3"/>
                    <a:pt x="242" y="2"/>
                  </a:cubicBezTo>
                  <a:cubicBezTo>
                    <a:pt x="231" y="1"/>
                    <a:pt x="216" y="0"/>
                    <a:pt x="205" y="1"/>
                  </a:cubicBezTo>
                  <a:cubicBezTo>
                    <a:pt x="191" y="3"/>
                    <a:pt x="180" y="12"/>
                    <a:pt x="166" y="14"/>
                  </a:cubicBezTo>
                  <a:cubicBezTo>
                    <a:pt x="140" y="17"/>
                    <a:pt x="119" y="3"/>
                    <a:pt x="101" y="32"/>
                  </a:cubicBezTo>
                  <a:cubicBezTo>
                    <a:pt x="87" y="57"/>
                    <a:pt x="101" y="87"/>
                    <a:pt x="111" y="110"/>
                  </a:cubicBezTo>
                  <a:cubicBezTo>
                    <a:pt x="130" y="155"/>
                    <a:pt x="150" y="211"/>
                    <a:pt x="197" y="231"/>
                  </a:cubicBezTo>
                  <a:cubicBezTo>
                    <a:pt x="204" y="235"/>
                    <a:pt x="258" y="256"/>
                    <a:pt x="257" y="248"/>
                  </a:cubicBezTo>
                </a:path>
              </a:pathLst>
            </a:custGeom>
            <a:solidFill>
              <a:srgbClr val="F3D3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93" name="Freeform 166"/>
            <p:cNvSpPr>
              <a:spLocks/>
            </p:cNvSpPr>
            <p:nvPr userDrawn="1"/>
          </p:nvSpPr>
          <p:spPr bwMode="auto">
            <a:xfrm>
              <a:off x="344905" y="-259974"/>
              <a:ext cx="870360" cy="1072957"/>
            </a:xfrm>
            <a:custGeom>
              <a:avLst/>
              <a:gdLst>
                <a:gd name="T0" fmla="*/ 311 w 577"/>
                <a:gd name="T1" fmla="*/ 379 h 711"/>
                <a:gd name="T2" fmla="*/ 267 w 577"/>
                <a:gd name="T3" fmla="*/ 433 h 711"/>
                <a:gd name="T4" fmla="*/ 231 w 577"/>
                <a:gd name="T5" fmla="*/ 456 h 711"/>
                <a:gd name="T6" fmla="*/ 155 w 577"/>
                <a:gd name="T7" fmla="*/ 470 h 711"/>
                <a:gd name="T8" fmla="*/ 86 w 577"/>
                <a:gd name="T9" fmla="*/ 458 h 711"/>
                <a:gd name="T10" fmla="*/ 0 w 577"/>
                <a:gd name="T11" fmla="*/ 442 h 711"/>
                <a:gd name="T12" fmla="*/ 26 w 577"/>
                <a:gd name="T13" fmla="*/ 399 h 711"/>
                <a:gd name="T14" fmla="*/ 44 w 577"/>
                <a:gd name="T15" fmla="*/ 359 h 711"/>
                <a:gd name="T16" fmla="*/ 42 w 577"/>
                <a:gd name="T17" fmla="*/ 333 h 711"/>
                <a:gd name="T18" fmla="*/ 125 w 577"/>
                <a:gd name="T19" fmla="*/ 248 h 711"/>
                <a:gd name="T20" fmla="*/ 221 w 577"/>
                <a:gd name="T21" fmla="*/ 214 h 711"/>
                <a:gd name="T22" fmla="*/ 231 w 577"/>
                <a:gd name="T23" fmla="*/ 166 h 711"/>
                <a:gd name="T24" fmla="*/ 153 w 577"/>
                <a:gd name="T25" fmla="*/ 63 h 711"/>
                <a:gd name="T26" fmla="*/ 166 w 577"/>
                <a:gd name="T27" fmla="*/ 63 h 711"/>
                <a:gd name="T28" fmla="*/ 120 w 577"/>
                <a:gd name="T29" fmla="*/ 2 h 711"/>
                <a:gd name="T30" fmla="*/ 227 w 577"/>
                <a:gd name="T31" fmla="*/ 27 h 711"/>
                <a:gd name="T32" fmla="*/ 259 w 577"/>
                <a:gd name="T33" fmla="*/ 37 h 711"/>
                <a:gd name="T34" fmla="*/ 304 w 577"/>
                <a:gd name="T35" fmla="*/ 96 h 711"/>
                <a:gd name="T36" fmla="*/ 367 w 577"/>
                <a:gd name="T37" fmla="*/ 132 h 711"/>
                <a:gd name="T38" fmla="*/ 424 w 577"/>
                <a:gd name="T39" fmla="*/ 153 h 711"/>
                <a:gd name="T40" fmla="*/ 481 w 577"/>
                <a:gd name="T41" fmla="*/ 190 h 711"/>
                <a:gd name="T42" fmla="*/ 555 w 577"/>
                <a:gd name="T43" fmla="*/ 232 h 711"/>
                <a:gd name="T44" fmla="*/ 556 w 577"/>
                <a:gd name="T45" fmla="*/ 250 h 711"/>
                <a:gd name="T46" fmla="*/ 567 w 577"/>
                <a:gd name="T47" fmla="*/ 294 h 711"/>
                <a:gd name="T48" fmla="*/ 561 w 577"/>
                <a:gd name="T49" fmla="*/ 335 h 711"/>
                <a:gd name="T50" fmla="*/ 567 w 577"/>
                <a:gd name="T51" fmla="*/ 369 h 711"/>
                <a:gd name="T52" fmla="*/ 557 w 577"/>
                <a:gd name="T53" fmla="*/ 389 h 711"/>
                <a:gd name="T54" fmla="*/ 463 w 577"/>
                <a:gd name="T55" fmla="*/ 374 h 711"/>
                <a:gd name="T56" fmla="*/ 388 w 577"/>
                <a:gd name="T57" fmla="*/ 324 h 711"/>
                <a:gd name="T58" fmla="*/ 493 w 577"/>
                <a:gd name="T59" fmla="*/ 469 h 711"/>
                <a:gd name="T60" fmla="*/ 523 w 577"/>
                <a:gd name="T61" fmla="*/ 524 h 711"/>
                <a:gd name="T62" fmla="*/ 506 w 577"/>
                <a:gd name="T63" fmla="*/ 547 h 711"/>
                <a:gd name="T64" fmla="*/ 482 w 577"/>
                <a:gd name="T65" fmla="*/ 611 h 711"/>
                <a:gd name="T66" fmla="*/ 470 w 577"/>
                <a:gd name="T67" fmla="*/ 639 h 711"/>
                <a:gd name="T68" fmla="*/ 462 w 577"/>
                <a:gd name="T69" fmla="*/ 676 h 711"/>
                <a:gd name="T70" fmla="*/ 432 w 577"/>
                <a:gd name="T71" fmla="*/ 673 h 711"/>
                <a:gd name="T72" fmla="*/ 379 w 577"/>
                <a:gd name="T73" fmla="*/ 597 h 711"/>
                <a:gd name="T74" fmla="*/ 344 w 577"/>
                <a:gd name="T75" fmla="*/ 565 h 711"/>
                <a:gd name="T76" fmla="*/ 308 w 577"/>
                <a:gd name="T77" fmla="*/ 540 h 711"/>
                <a:gd name="T78" fmla="*/ 327 w 577"/>
                <a:gd name="T79" fmla="*/ 456 h 711"/>
                <a:gd name="T80" fmla="*/ 334 w 577"/>
                <a:gd name="T81" fmla="*/ 374 h 711"/>
                <a:gd name="T82" fmla="*/ 328 w 577"/>
                <a:gd name="T83" fmla="*/ 32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7" h="711">
                  <a:moveTo>
                    <a:pt x="331" y="329"/>
                  </a:moveTo>
                  <a:cubicBezTo>
                    <a:pt x="319" y="345"/>
                    <a:pt x="314" y="361"/>
                    <a:pt x="311" y="379"/>
                  </a:cubicBezTo>
                  <a:cubicBezTo>
                    <a:pt x="307" y="390"/>
                    <a:pt x="292" y="452"/>
                    <a:pt x="282" y="417"/>
                  </a:cubicBezTo>
                  <a:cubicBezTo>
                    <a:pt x="274" y="420"/>
                    <a:pt x="273" y="428"/>
                    <a:pt x="267" y="433"/>
                  </a:cubicBezTo>
                  <a:cubicBezTo>
                    <a:pt x="261" y="436"/>
                    <a:pt x="256" y="437"/>
                    <a:pt x="248" y="441"/>
                  </a:cubicBezTo>
                  <a:cubicBezTo>
                    <a:pt x="243" y="444"/>
                    <a:pt x="238" y="451"/>
                    <a:pt x="231" y="456"/>
                  </a:cubicBezTo>
                  <a:cubicBezTo>
                    <a:pt x="217" y="468"/>
                    <a:pt x="212" y="461"/>
                    <a:pt x="197" y="457"/>
                  </a:cubicBezTo>
                  <a:cubicBezTo>
                    <a:pt x="183" y="454"/>
                    <a:pt x="167" y="464"/>
                    <a:pt x="155" y="470"/>
                  </a:cubicBezTo>
                  <a:cubicBezTo>
                    <a:pt x="140" y="476"/>
                    <a:pt x="125" y="480"/>
                    <a:pt x="109" y="477"/>
                  </a:cubicBezTo>
                  <a:cubicBezTo>
                    <a:pt x="92" y="477"/>
                    <a:pt x="94" y="468"/>
                    <a:pt x="86" y="458"/>
                  </a:cubicBezTo>
                  <a:cubicBezTo>
                    <a:pt x="76" y="445"/>
                    <a:pt x="61" y="448"/>
                    <a:pt x="48" y="446"/>
                  </a:cubicBezTo>
                  <a:cubicBezTo>
                    <a:pt x="32" y="443"/>
                    <a:pt x="18" y="442"/>
                    <a:pt x="0" y="442"/>
                  </a:cubicBezTo>
                  <a:cubicBezTo>
                    <a:pt x="8" y="432"/>
                    <a:pt x="14" y="424"/>
                    <a:pt x="20" y="414"/>
                  </a:cubicBezTo>
                  <a:cubicBezTo>
                    <a:pt x="22" y="408"/>
                    <a:pt x="24" y="405"/>
                    <a:pt x="26" y="399"/>
                  </a:cubicBezTo>
                  <a:cubicBezTo>
                    <a:pt x="24" y="392"/>
                    <a:pt x="19" y="395"/>
                    <a:pt x="22" y="385"/>
                  </a:cubicBezTo>
                  <a:cubicBezTo>
                    <a:pt x="24" y="375"/>
                    <a:pt x="39" y="368"/>
                    <a:pt x="44" y="359"/>
                  </a:cubicBezTo>
                  <a:cubicBezTo>
                    <a:pt x="49" y="353"/>
                    <a:pt x="48" y="357"/>
                    <a:pt x="47" y="349"/>
                  </a:cubicBezTo>
                  <a:cubicBezTo>
                    <a:pt x="46" y="341"/>
                    <a:pt x="40" y="344"/>
                    <a:pt x="42" y="333"/>
                  </a:cubicBezTo>
                  <a:cubicBezTo>
                    <a:pt x="47" y="316"/>
                    <a:pt x="67" y="297"/>
                    <a:pt x="78" y="285"/>
                  </a:cubicBezTo>
                  <a:cubicBezTo>
                    <a:pt x="92" y="268"/>
                    <a:pt x="107" y="257"/>
                    <a:pt x="125" y="248"/>
                  </a:cubicBezTo>
                  <a:cubicBezTo>
                    <a:pt x="146" y="236"/>
                    <a:pt x="163" y="224"/>
                    <a:pt x="186" y="220"/>
                  </a:cubicBezTo>
                  <a:cubicBezTo>
                    <a:pt x="199" y="217"/>
                    <a:pt x="211" y="214"/>
                    <a:pt x="221" y="214"/>
                  </a:cubicBezTo>
                  <a:cubicBezTo>
                    <a:pt x="227" y="213"/>
                    <a:pt x="243" y="221"/>
                    <a:pt x="249" y="217"/>
                  </a:cubicBezTo>
                  <a:cubicBezTo>
                    <a:pt x="258" y="212"/>
                    <a:pt x="234" y="174"/>
                    <a:pt x="231" y="166"/>
                  </a:cubicBezTo>
                  <a:cubicBezTo>
                    <a:pt x="220" y="150"/>
                    <a:pt x="196" y="149"/>
                    <a:pt x="181" y="135"/>
                  </a:cubicBezTo>
                  <a:cubicBezTo>
                    <a:pt x="159" y="115"/>
                    <a:pt x="159" y="88"/>
                    <a:pt x="153" y="63"/>
                  </a:cubicBezTo>
                  <a:cubicBezTo>
                    <a:pt x="155" y="65"/>
                    <a:pt x="158" y="67"/>
                    <a:pt x="160" y="71"/>
                  </a:cubicBezTo>
                  <a:cubicBezTo>
                    <a:pt x="161" y="67"/>
                    <a:pt x="160" y="64"/>
                    <a:pt x="166" y="63"/>
                  </a:cubicBezTo>
                  <a:cubicBezTo>
                    <a:pt x="167" y="52"/>
                    <a:pt x="151" y="37"/>
                    <a:pt x="146" y="27"/>
                  </a:cubicBezTo>
                  <a:cubicBezTo>
                    <a:pt x="139" y="17"/>
                    <a:pt x="129" y="10"/>
                    <a:pt x="120" y="2"/>
                  </a:cubicBezTo>
                  <a:cubicBezTo>
                    <a:pt x="146" y="0"/>
                    <a:pt x="172" y="3"/>
                    <a:pt x="198" y="12"/>
                  </a:cubicBezTo>
                  <a:cubicBezTo>
                    <a:pt x="207" y="17"/>
                    <a:pt x="217" y="27"/>
                    <a:pt x="227" y="27"/>
                  </a:cubicBezTo>
                  <a:cubicBezTo>
                    <a:pt x="232" y="26"/>
                    <a:pt x="236" y="21"/>
                    <a:pt x="244" y="25"/>
                  </a:cubicBezTo>
                  <a:cubicBezTo>
                    <a:pt x="248" y="26"/>
                    <a:pt x="256" y="34"/>
                    <a:pt x="259" y="37"/>
                  </a:cubicBezTo>
                  <a:cubicBezTo>
                    <a:pt x="267" y="43"/>
                    <a:pt x="278" y="51"/>
                    <a:pt x="285" y="59"/>
                  </a:cubicBezTo>
                  <a:cubicBezTo>
                    <a:pt x="295" y="69"/>
                    <a:pt x="298" y="84"/>
                    <a:pt x="304" y="96"/>
                  </a:cubicBezTo>
                  <a:cubicBezTo>
                    <a:pt x="317" y="119"/>
                    <a:pt x="323" y="141"/>
                    <a:pt x="332" y="165"/>
                  </a:cubicBezTo>
                  <a:cubicBezTo>
                    <a:pt x="331" y="147"/>
                    <a:pt x="353" y="134"/>
                    <a:pt x="367" y="132"/>
                  </a:cubicBezTo>
                  <a:cubicBezTo>
                    <a:pt x="381" y="131"/>
                    <a:pt x="411" y="134"/>
                    <a:pt x="403" y="155"/>
                  </a:cubicBezTo>
                  <a:cubicBezTo>
                    <a:pt x="409" y="157"/>
                    <a:pt x="417" y="153"/>
                    <a:pt x="424" y="153"/>
                  </a:cubicBezTo>
                  <a:cubicBezTo>
                    <a:pt x="433" y="155"/>
                    <a:pt x="442" y="160"/>
                    <a:pt x="449" y="163"/>
                  </a:cubicBezTo>
                  <a:cubicBezTo>
                    <a:pt x="462" y="170"/>
                    <a:pt x="474" y="180"/>
                    <a:pt x="481" y="190"/>
                  </a:cubicBezTo>
                  <a:cubicBezTo>
                    <a:pt x="491" y="203"/>
                    <a:pt x="500" y="212"/>
                    <a:pt x="515" y="218"/>
                  </a:cubicBezTo>
                  <a:cubicBezTo>
                    <a:pt x="528" y="224"/>
                    <a:pt x="543" y="225"/>
                    <a:pt x="555" y="232"/>
                  </a:cubicBezTo>
                  <a:cubicBezTo>
                    <a:pt x="550" y="235"/>
                    <a:pt x="543" y="237"/>
                    <a:pt x="539" y="242"/>
                  </a:cubicBezTo>
                  <a:cubicBezTo>
                    <a:pt x="544" y="246"/>
                    <a:pt x="553" y="248"/>
                    <a:pt x="556" y="250"/>
                  </a:cubicBezTo>
                  <a:cubicBezTo>
                    <a:pt x="559" y="255"/>
                    <a:pt x="562" y="262"/>
                    <a:pt x="562" y="268"/>
                  </a:cubicBezTo>
                  <a:cubicBezTo>
                    <a:pt x="565" y="277"/>
                    <a:pt x="565" y="284"/>
                    <a:pt x="567" y="294"/>
                  </a:cubicBezTo>
                  <a:cubicBezTo>
                    <a:pt x="570" y="301"/>
                    <a:pt x="577" y="311"/>
                    <a:pt x="575" y="320"/>
                  </a:cubicBezTo>
                  <a:cubicBezTo>
                    <a:pt x="572" y="330"/>
                    <a:pt x="564" y="327"/>
                    <a:pt x="561" y="335"/>
                  </a:cubicBezTo>
                  <a:cubicBezTo>
                    <a:pt x="557" y="344"/>
                    <a:pt x="566" y="348"/>
                    <a:pt x="568" y="355"/>
                  </a:cubicBezTo>
                  <a:cubicBezTo>
                    <a:pt x="572" y="366"/>
                    <a:pt x="573" y="359"/>
                    <a:pt x="567" y="369"/>
                  </a:cubicBezTo>
                  <a:cubicBezTo>
                    <a:pt x="566" y="371"/>
                    <a:pt x="563" y="374"/>
                    <a:pt x="562" y="376"/>
                  </a:cubicBezTo>
                  <a:cubicBezTo>
                    <a:pt x="560" y="379"/>
                    <a:pt x="561" y="384"/>
                    <a:pt x="557" y="389"/>
                  </a:cubicBezTo>
                  <a:cubicBezTo>
                    <a:pt x="551" y="397"/>
                    <a:pt x="517" y="392"/>
                    <a:pt x="506" y="390"/>
                  </a:cubicBezTo>
                  <a:cubicBezTo>
                    <a:pt x="491" y="389"/>
                    <a:pt x="475" y="381"/>
                    <a:pt x="463" y="374"/>
                  </a:cubicBezTo>
                  <a:cubicBezTo>
                    <a:pt x="449" y="366"/>
                    <a:pt x="433" y="357"/>
                    <a:pt x="423" y="347"/>
                  </a:cubicBezTo>
                  <a:cubicBezTo>
                    <a:pt x="412" y="336"/>
                    <a:pt x="406" y="324"/>
                    <a:pt x="388" y="324"/>
                  </a:cubicBezTo>
                  <a:cubicBezTo>
                    <a:pt x="418" y="348"/>
                    <a:pt x="443" y="374"/>
                    <a:pt x="464" y="406"/>
                  </a:cubicBezTo>
                  <a:cubicBezTo>
                    <a:pt x="477" y="428"/>
                    <a:pt x="490" y="443"/>
                    <a:pt x="493" y="469"/>
                  </a:cubicBezTo>
                  <a:cubicBezTo>
                    <a:pt x="495" y="480"/>
                    <a:pt x="494" y="497"/>
                    <a:pt x="500" y="506"/>
                  </a:cubicBezTo>
                  <a:cubicBezTo>
                    <a:pt x="505" y="513"/>
                    <a:pt x="515" y="518"/>
                    <a:pt x="523" y="524"/>
                  </a:cubicBezTo>
                  <a:cubicBezTo>
                    <a:pt x="518" y="528"/>
                    <a:pt x="508" y="528"/>
                    <a:pt x="503" y="524"/>
                  </a:cubicBezTo>
                  <a:cubicBezTo>
                    <a:pt x="500" y="532"/>
                    <a:pt x="508" y="538"/>
                    <a:pt x="506" y="547"/>
                  </a:cubicBezTo>
                  <a:cubicBezTo>
                    <a:pt x="506" y="554"/>
                    <a:pt x="501" y="560"/>
                    <a:pt x="499" y="569"/>
                  </a:cubicBezTo>
                  <a:cubicBezTo>
                    <a:pt x="494" y="582"/>
                    <a:pt x="493" y="599"/>
                    <a:pt x="482" y="611"/>
                  </a:cubicBezTo>
                  <a:cubicBezTo>
                    <a:pt x="476" y="619"/>
                    <a:pt x="465" y="616"/>
                    <a:pt x="464" y="627"/>
                  </a:cubicBezTo>
                  <a:cubicBezTo>
                    <a:pt x="464" y="630"/>
                    <a:pt x="471" y="635"/>
                    <a:pt x="470" y="639"/>
                  </a:cubicBezTo>
                  <a:cubicBezTo>
                    <a:pt x="470" y="642"/>
                    <a:pt x="468" y="645"/>
                    <a:pt x="467" y="650"/>
                  </a:cubicBezTo>
                  <a:cubicBezTo>
                    <a:pt x="465" y="659"/>
                    <a:pt x="464" y="667"/>
                    <a:pt x="462" y="676"/>
                  </a:cubicBezTo>
                  <a:cubicBezTo>
                    <a:pt x="463" y="687"/>
                    <a:pt x="469" y="699"/>
                    <a:pt x="468" y="711"/>
                  </a:cubicBezTo>
                  <a:cubicBezTo>
                    <a:pt x="454" y="710"/>
                    <a:pt x="443" y="681"/>
                    <a:pt x="432" y="673"/>
                  </a:cubicBezTo>
                  <a:cubicBezTo>
                    <a:pt x="422" y="666"/>
                    <a:pt x="403" y="661"/>
                    <a:pt x="396" y="651"/>
                  </a:cubicBezTo>
                  <a:cubicBezTo>
                    <a:pt x="385" y="635"/>
                    <a:pt x="393" y="608"/>
                    <a:pt x="379" y="597"/>
                  </a:cubicBezTo>
                  <a:cubicBezTo>
                    <a:pt x="373" y="592"/>
                    <a:pt x="364" y="593"/>
                    <a:pt x="358" y="589"/>
                  </a:cubicBezTo>
                  <a:cubicBezTo>
                    <a:pt x="350" y="583"/>
                    <a:pt x="349" y="574"/>
                    <a:pt x="344" y="565"/>
                  </a:cubicBezTo>
                  <a:cubicBezTo>
                    <a:pt x="328" y="573"/>
                    <a:pt x="323" y="569"/>
                    <a:pt x="315" y="556"/>
                  </a:cubicBezTo>
                  <a:cubicBezTo>
                    <a:pt x="312" y="551"/>
                    <a:pt x="310" y="544"/>
                    <a:pt x="308" y="540"/>
                  </a:cubicBezTo>
                  <a:cubicBezTo>
                    <a:pt x="304" y="534"/>
                    <a:pt x="298" y="530"/>
                    <a:pt x="294" y="524"/>
                  </a:cubicBezTo>
                  <a:cubicBezTo>
                    <a:pt x="282" y="505"/>
                    <a:pt x="320" y="474"/>
                    <a:pt x="327" y="456"/>
                  </a:cubicBezTo>
                  <a:cubicBezTo>
                    <a:pt x="334" y="444"/>
                    <a:pt x="333" y="428"/>
                    <a:pt x="332" y="413"/>
                  </a:cubicBezTo>
                  <a:cubicBezTo>
                    <a:pt x="332" y="400"/>
                    <a:pt x="331" y="389"/>
                    <a:pt x="334" y="374"/>
                  </a:cubicBezTo>
                  <a:cubicBezTo>
                    <a:pt x="336" y="363"/>
                    <a:pt x="342" y="347"/>
                    <a:pt x="342" y="335"/>
                  </a:cubicBezTo>
                  <a:cubicBezTo>
                    <a:pt x="342" y="325"/>
                    <a:pt x="335" y="314"/>
                    <a:pt x="328" y="327"/>
                  </a:cubicBezTo>
                </a:path>
              </a:pathLst>
            </a:custGeom>
            <a:solidFill>
              <a:srgbClr val="FFA6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94" name="Freeform 167"/>
            <p:cNvSpPr>
              <a:spLocks/>
            </p:cNvSpPr>
            <p:nvPr userDrawn="1"/>
          </p:nvSpPr>
          <p:spPr bwMode="auto">
            <a:xfrm>
              <a:off x="774413" y="221398"/>
              <a:ext cx="252843" cy="439231"/>
            </a:xfrm>
            <a:custGeom>
              <a:avLst/>
              <a:gdLst>
                <a:gd name="T0" fmla="*/ 62 w 167"/>
                <a:gd name="T1" fmla="*/ 17 h 291"/>
                <a:gd name="T2" fmla="*/ 48 w 167"/>
                <a:gd name="T3" fmla="*/ 79 h 291"/>
                <a:gd name="T4" fmla="*/ 32 w 167"/>
                <a:gd name="T5" fmla="*/ 143 h 291"/>
                <a:gd name="T6" fmla="*/ 3 w 167"/>
                <a:gd name="T7" fmla="*/ 198 h 291"/>
                <a:gd name="T8" fmla="*/ 40 w 167"/>
                <a:gd name="T9" fmla="*/ 156 h 291"/>
                <a:gd name="T10" fmla="*/ 56 w 167"/>
                <a:gd name="T11" fmla="*/ 135 h 291"/>
                <a:gd name="T12" fmla="*/ 59 w 167"/>
                <a:gd name="T13" fmla="*/ 118 h 291"/>
                <a:gd name="T14" fmla="*/ 66 w 167"/>
                <a:gd name="T15" fmla="*/ 184 h 291"/>
                <a:gd name="T16" fmla="*/ 75 w 167"/>
                <a:gd name="T17" fmla="*/ 143 h 291"/>
                <a:gd name="T18" fmla="*/ 104 w 167"/>
                <a:gd name="T19" fmla="*/ 213 h 291"/>
                <a:gd name="T20" fmla="*/ 140 w 167"/>
                <a:gd name="T21" fmla="*/ 291 h 291"/>
                <a:gd name="T22" fmla="*/ 111 w 167"/>
                <a:gd name="T23" fmla="*/ 208 h 291"/>
                <a:gd name="T24" fmla="*/ 105 w 167"/>
                <a:gd name="T25" fmla="*/ 133 h 291"/>
                <a:gd name="T26" fmla="*/ 121 w 167"/>
                <a:gd name="T27" fmla="*/ 138 h 291"/>
                <a:gd name="T28" fmla="*/ 148 w 167"/>
                <a:gd name="T29" fmla="*/ 192 h 291"/>
                <a:gd name="T30" fmla="*/ 156 w 167"/>
                <a:gd name="T31" fmla="*/ 152 h 291"/>
                <a:gd name="T32" fmla="*/ 134 w 167"/>
                <a:gd name="T33" fmla="*/ 92 h 291"/>
                <a:gd name="T34" fmla="*/ 151 w 167"/>
                <a:gd name="T35" fmla="*/ 93 h 291"/>
                <a:gd name="T36" fmla="*/ 147 w 167"/>
                <a:gd name="T37" fmla="*/ 72 h 291"/>
                <a:gd name="T38" fmla="*/ 160 w 167"/>
                <a:gd name="T39" fmla="*/ 82 h 291"/>
                <a:gd name="T40" fmla="*/ 140 w 167"/>
                <a:gd name="T41" fmla="*/ 32 h 291"/>
                <a:gd name="T42" fmla="*/ 114 w 167"/>
                <a:gd name="T43" fmla="*/ 7 h 291"/>
                <a:gd name="T44" fmla="*/ 80 w 167"/>
                <a:gd name="T45" fmla="*/ 6 h 291"/>
                <a:gd name="T46" fmla="*/ 59 w 167"/>
                <a:gd name="T47" fmla="*/ 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7" h="291">
                  <a:moveTo>
                    <a:pt x="62" y="17"/>
                  </a:moveTo>
                  <a:cubicBezTo>
                    <a:pt x="52" y="16"/>
                    <a:pt x="46" y="73"/>
                    <a:pt x="48" y="79"/>
                  </a:cubicBezTo>
                  <a:cubicBezTo>
                    <a:pt x="50" y="103"/>
                    <a:pt x="47" y="121"/>
                    <a:pt x="32" y="143"/>
                  </a:cubicBezTo>
                  <a:cubicBezTo>
                    <a:pt x="23" y="158"/>
                    <a:pt x="0" y="175"/>
                    <a:pt x="3" y="198"/>
                  </a:cubicBezTo>
                  <a:cubicBezTo>
                    <a:pt x="9" y="180"/>
                    <a:pt x="24" y="164"/>
                    <a:pt x="40" y="156"/>
                  </a:cubicBezTo>
                  <a:cubicBezTo>
                    <a:pt x="52" y="150"/>
                    <a:pt x="52" y="150"/>
                    <a:pt x="56" y="135"/>
                  </a:cubicBezTo>
                  <a:cubicBezTo>
                    <a:pt x="56" y="131"/>
                    <a:pt x="60" y="123"/>
                    <a:pt x="59" y="118"/>
                  </a:cubicBezTo>
                  <a:cubicBezTo>
                    <a:pt x="68" y="139"/>
                    <a:pt x="61" y="162"/>
                    <a:pt x="66" y="184"/>
                  </a:cubicBezTo>
                  <a:cubicBezTo>
                    <a:pt x="74" y="174"/>
                    <a:pt x="71" y="155"/>
                    <a:pt x="75" y="143"/>
                  </a:cubicBezTo>
                  <a:cubicBezTo>
                    <a:pt x="93" y="152"/>
                    <a:pt x="98" y="195"/>
                    <a:pt x="104" y="213"/>
                  </a:cubicBezTo>
                  <a:cubicBezTo>
                    <a:pt x="115" y="241"/>
                    <a:pt x="124" y="266"/>
                    <a:pt x="140" y="291"/>
                  </a:cubicBezTo>
                  <a:cubicBezTo>
                    <a:pt x="125" y="271"/>
                    <a:pt x="115" y="234"/>
                    <a:pt x="111" y="208"/>
                  </a:cubicBezTo>
                  <a:cubicBezTo>
                    <a:pt x="105" y="186"/>
                    <a:pt x="85" y="153"/>
                    <a:pt x="105" y="133"/>
                  </a:cubicBezTo>
                  <a:cubicBezTo>
                    <a:pt x="110" y="137"/>
                    <a:pt x="117" y="145"/>
                    <a:pt x="121" y="138"/>
                  </a:cubicBezTo>
                  <a:cubicBezTo>
                    <a:pt x="135" y="146"/>
                    <a:pt x="145" y="176"/>
                    <a:pt x="148" y="192"/>
                  </a:cubicBezTo>
                  <a:cubicBezTo>
                    <a:pt x="149" y="177"/>
                    <a:pt x="156" y="165"/>
                    <a:pt x="156" y="152"/>
                  </a:cubicBezTo>
                  <a:cubicBezTo>
                    <a:pt x="156" y="129"/>
                    <a:pt x="137" y="112"/>
                    <a:pt x="134" y="92"/>
                  </a:cubicBezTo>
                  <a:cubicBezTo>
                    <a:pt x="138" y="93"/>
                    <a:pt x="146" y="94"/>
                    <a:pt x="151" y="93"/>
                  </a:cubicBezTo>
                  <a:cubicBezTo>
                    <a:pt x="149" y="86"/>
                    <a:pt x="144" y="80"/>
                    <a:pt x="147" y="72"/>
                  </a:cubicBezTo>
                  <a:cubicBezTo>
                    <a:pt x="152" y="76"/>
                    <a:pt x="156" y="80"/>
                    <a:pt x="160" y="82"/>
                  </a:cubicBezTo>
                  <a:cubicBezTo>
                    <a:pt x="167" y="70"/>
                    <a:pt x="147" y="42"/>
                    <a:pt x="140" y="32"/>
                  </a:cubicBezTo>
                  <a:cubicBezTo>
                    <a:pt x="135" y="23"/>
                    <a:pt x="125" y="13"/>
                    <a:pt x="114" y="7"/>
                  </a:cubicBezTo>
                  <a:cubicBezTo>
                    <a:pt x="102" y="0"/>
                    <a:pt x="94" y="1"/>
                    <a:pt x="80" y="6"/>
                  </a:cubicBezTo>
                  <a:cubicBezTo>
                    <a:pt x="74" y="6"/>
                    <a:pt x="61" y="11"/>
                    <a:pt x="59" y="7"/>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95" name="Freeform 168"/>
            <p:cNvSpPr>
              <a:spLocks/>
            </p:cNvSpPr>
            <p:nvPr userDrawn="1"/>
          </p:nvSpPr>
          <p:spPr bwMode="auto">
            <a:xfrm>
              <a:off x="861934" y="-5512"/>
              <a:ext cx="238255" cy="309570"/>
            </a:xfrm>
            <a:custGeom>
              <a:avLst/>
              <a:gdLst>
                <a:gd name="T0" fmla="*/ 41 w 158"/>
                <a:gd name="T1" fmla="*/ 137 h 205"/>
                <a:gd name="T2" fmla="*/ 83 w 158"/>
                <a:gd name="T3" fmla="*/ 152 h 205"/>
                <a:gd name="T4" fmla="*/ 150 w 158"/>
                <a:gd name="T5" fmla="*/ 202 h 205"/>
                <a:gd name="T6" fmla="*/ 107 w 158"/>
                <a:gd name="T7" fmla="*/ 163 h 205"/>
                <a:gd name="T8" fmla="*/ 88 w 158"/>
                <a:gd name="T9" fmla="*/ 139 h 205"/>
                <a:gd name="T10" fmla="*/ 101 w 158"/>
                <a:gd name="T11" fmla="*/ 128 h 205"/>
                <a:gd name="T12" fmla="*/ 158 w 158"/>
                <a:gd name="T13" fmla="*/ 127 h 205"/>
                <a:gd name="T14" fmla="*/ 94 w 158"/>
                <a:gd name="T15" fmla="*/ 108 h 205"/>
                <a:gd name="T16" fmla="*/ 107 w 158"/>
                <a:gd name="T17" fmla="*/ 90 h 205"/>
                <a:gd name="T18" fmla="*/ 75 w 158"/>
                <a:gd name="T19" fmla="*/ 83 h 205"/>
                <a:gd name="T20" fmla="*/ 86 w 158"/>
                <a:gd name="T21" fmla="*/ 69 h 205"/>
                <a:gd name="T22" fmla="*/ 90 w 158"/>
                <a:gd name="T23" fmla="*/ 47 h 205"/>
                <a:gd name="T24" fmla="*/ 73 w 158"/>
                <a:gd name="T25" fmla="*/ 31 h 205"/>
                <a:gd name="T26" fmla="*/ 62 w 158"/>
                <a:gd name="T27" fmla="*/ 15 h 205"/>
                <a:gd name="T28" fmla="*/ 49 w 158"/>
                <a:gd name="T29" fmla="*/ 0 h 205"/>
                <a:gd name="T30" fmla="*/ 41 w 158"/>
                <a:gd name="T31" fmla="*/ 59 h 205"/>
                <a:gd name="T32" fmla="*/ 22 w 158"/>
                <a:gd name="T33" fmla="*/ 80 h 205"/>
                <a:gd name="T34" fmla="*/ 0 w 158"/>
                <a:gd name="T35" fmla="*/ 83 h 205"/>
                <a:gd name="T36" fmla="*/ 21 w 158"/>
                <a:gd name="T37"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205">
                  <a:moveTo>
                    <a:pt x="41" y="137"/>
                  </a:moveTo>
                  <a:cubicBezTo>
                    <a:pt x="49" y="124"/>
                    <a:pt x="75" y="146"/>
                    <a:pt x="83" y="152"/>
                  </a:cubicBezTo>
                  <a:cubicBezTo>
                    <a:pt x="106" y="167"/>
                    <a:pt x="120" y="205"/>
                    <a:pt x="150" y="202"/>
                  </a:cubicBezTo>
                  <a:cubicBezTo>
                    <a:pt x="135" y="189"/>
                    <a:pt x="119" y="177"/>
                    <a:pt x="107" y="163"/>
                  </a:cubicBezTo>
                  <a:cubicBezTo>
                    <a:pt x="100" y="155"/>
                    <a:pt x="92" y="147"/>
                    <a:pt x="88" y="139"/>
                  </a:cubicBezTo>
                  <a:cubicBezTo>
                    <a:pt x="79" y="121"/>
                    <a:pt x="89" y="124"/>
                    <a:pt x="101" y="128"/>
                  </a:cubicBezTo>
                  <a:cubicBezTo>
                    <a:pt x="111" y="131"/>
                    <a:pt x="157" y="144"/>
                    <a:pt x="158" y="127"/>
                  </a:cubicBezTo>
                  <a:cubicBezTo>
                    <a:pt x="158" y="117"/>
                    <a:pt x="105" y="114"/>
                    <a:pt x="94" y="108"/>
                  </a:cubicBezTo>
                  <a:cubicBezTo>
                    <a:pt x="99" y="102"/>
                    <a:pt x="104" y="95"/>
                    <a:pt x="107" y="90"/>
                  </a:cubicBezTo>
                  <a:cubicBezTo>
                    <a:pt x="101" y="83"/>
                    <a:pt x="75" y="100"/>
                    <a:pt x="75" y="83"/>
                  </a:cubicBezTo>
                  <a:cubicBezTo>
                    <a:pt x="76" y="79"/>
                    <a:pt x="85" y="71"/>
                    <a:pt x="86" y="69"/>
                  </a:cubicBezTo>
                  <a:cubicBezTo>
                    <a:pt x="91" y="60"/>
                    <a:pt x="91" y="56"/>
                    <a:pt x="90" y="47"/>
                  </a:cubicBezTo>
                  <a:cubicBezTo>
                    <a:pt x="89" y="29"/>
                    <a:pt x="81" y="37"/>
                    <a:pt x="73" y="31"/>
                  </a:cubicBezTo>
                  <a:cubicBezTo>
                    <a:pt x="69" y="29"/>
                    <a:pt x="66" y="21"/>
                    <a:pt x="62" y="15"/>
                  </a:cubicBezTo>
                  <a:cubicBezTo>
                    <a:pt x="59" y="10"/>
                    <a:pt x="53" y="8"/>
                    <a:pt x="49" y="0"/>
                  </a:cubicBezTo>
                  <a:cubicBezTo>
                    <a:pt x="47" y="22"/>
                    <a:pt x="50" y="41"/>
                    <a:pt x="41" y="59"/>
                  </a:cubicBezTo>
                  <a:cubicBezTo>
                    <a:pt x="36" y="68"/>
                    <a:pt x="32" y="78"/>
                    <a:pt x="22" y="80"/>
                  </a:cubicBezTo>
                  <a:cubicBezTo>
                    <a:pt x="15" y="83"/>
                    <a:pt x="4" y="71"/>
                    <a:pt x="0" y="83"/>
                  </a:cubicBezTo>
                  <a:cubicBezTo>
                    <a:pt x="11" y="92"/>
                    <a:pt x="18" y="115"/>
                    <a:pt x="21" y="127"/>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96" name="Freeform 169"/>
            <p:cNvSpPr>
              <a:spLocks/>
            </p:cNvSpPr>
            <p:nvPr userDrawn="1"/>
          </p:nvSpPr>
          <p:spPr bwMode="auto">
            <a:xfrm>
              <a:off x="395149" y="-84930"/>
              <a:ext cx="495959" cy="486233"/>
            </a:xfrm>
            <a:custGeom>
              <a:avLst/>
              <a:gdLst>
                <a:gd name="T0" fmla="*/ 299 w 329"/>
                <a:gd name="T1" fmla="*/ 206 h 322"/>
                <a:gd name="T2" fmla="*/ 268 w 329"/>
                <a:gd name="T3" fmla="*/ 210 h 322"/>
                <a:gd name="T4" fmla="*/ 245 w 329"/>
                <a:gd name="T5" fmla="*/ 247 h 322"/>
                <a:gd name="T6" fmla="*/ 164 w 329"/>
                <a:gd name="T7" fmla="*/ 316 h 322"/>
                <a:gd name="T8" fmla="*/ 200 w 329"/>
                <a:gd name="T9" fmla="*/ 276 h 322"/>
                <a:gd name="T10" fmla="*/ 215 w 329"/>
                <a:gd name="T11" fmla="*/ 237 h 322"/>
                <a:gd name="T12" fmla="*/ 187 w 329"/>
                <a:gd name="T13" fmla="*/ 243 h 322"/>
                <a:gd name="T14" fmla="*/ 157 w 329"/>
                <a:gd name="T15" fmla="*/ 253 h 322"/>
                <a:gd name="T16" fmla="*/ 156 w 329"/>
                <a:gd name="T17" fmla="*/ 247 h 322"/>
                <a:gd name="T18" fmla="*/ 69 w 329"/>
                <a:gd name="T19" fmla="*/ 278 h 322"/>
                <a:gd name="T20" fmla="*/ 0 w 329"/>
                <a:gd name="T21" fmla="*/ 313 h 322"/>
                <a:gd name="T22" fmla="*/ 29 w 329"/>
                <a:gd name="T23" fmla="*/ 272 h 322"/>
                <a:gd name="T24" fmla="*/ 42 w 329"/>
                <a:gd name="T25" fmla="*/ 262 h 322"/>
                <a:gd name="T26" fmla="*/ 26 w 329"/>
                <a:gd name="T27" fmla="*/ 250 h 322"/>
                <a:gd name="T28" fmla="*/ 36 w 329"/>
                <a:gd name="T29" fmla="*/ 240 h 322"/>
                <a:gd name="T30" fmla="*/ 28 w 329"/>
                <a:gd name="T31" fmla="*/ 237 h 322"/>
                <a:gd name="T32" fmla="*/ 64 w 329"/>
                <a:gd name="T33" fmla="*/ 226 h 322"/>
                <a:gd name="T34" fmla="*/ 99 w 329"/>
                <a:gd name="T35" fmla="*/ 210 h 322"/>
                <a:gd name="T36" fmla="*/ 122 w 329"/>
                <a:gd name="T37" fmla="*/ 198 h 322"/>
                <a:gd name="T38" fmla="*/ 102 w 329"/>
                <a:gd name="T39" fmla="*/ 180 h 322"/>
                <a:gd name="T40" fmla="*/ 142 w 329"/>
                <a:gd name="T41" fmla="*/ 161 h 322"/>
                <a:gd name="T42" fmla="*/ 201 w 329"/>
                <a:gd name="T43" fmla="*/ 143 h 322"/>
                <a:gd name="T44" fmla="*/ 253 w 329"/>
                <a:gd name="T45" fmla="*/ 145 h 322"/>
                <a:gd name="T46" fmla="*/ 287 w 329"/>
                <a:gd name="T47" fmla="*/ 143 h 322"/>
                <a:gd name="T48" fmla="*/ 257 w 329"/>
                <a:gd name="T49" fmla="*/ 110 h 322"/>
                <a:gd name="T50" fmla="*/ 226 w 329"/>
                <a:gd name="T51" fmla="*/ 69 h 322"/>
                <a:gd name="T52" fmla="*/ 220 w 329"/>
                <a:gd name="T53" fmla="*/ 50 h 322"/>
                <a:gd name="T54" fmla="*/ 193 w 329"/>
                <a:gd name="T55" fmla="*/ 29 h 322"/>
                <a:gd name="T56" fmla="*/ 163 w 329"/>
                <a:gd name="T57" fmla="*/ 0 h 322"/>
                <a:gd name="T58" fmla="*/ 189 w 329"/>
                <a:gd name="T59" fmla="*/ 8 h 322"/>
                <a:gd name="T60" fmla="*/ 212 w 329"/>
                <a:gd name="T61" fmla="*/ 18 h 322"/>
                <a:gd name="T62" fmla="*/ 249 w 329"/>
                <a:gd name="T63" fmla="*/ 59 h 322"/>
                <a:gd name="T64" fmla="*/ 257 w 329"/>
                <a:gd name="T65" fmla="*/ 25 h 322"/>
                <a:gd name="T66" fmla="*/ 276 w 329"/>
                <a:gd name="T67" fmla="*/ 37 h 322"/>
                <a:gd name="T68" fmla="*/ 285 w 329"/>
                <a:gd name="T69" fmla="*/ 57 h 322"/>
                <a:gd name="T70" fmla="*/ 307 w 329"/>
                <a:gd name="T71" fmla="*/ 104 h 322"/>
                <a:gd name="T72" fmla="*/ 312 w 329"/>
                <a:gd name="T73" fmla="*/ 17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9" h="322">
                  <a:moveTo>
                    <a:pt x="299" y="206"/>
                  </a:moveTo>
                  <a:cubicBezTo>
                    <a:pt x="290" y="204"/>
                    <a:pt x="276" y="206"/>
                    <a:pt x="268" y="210"/>
                  </a:cubicBezTo>
                  <a:cubicBezTo>
                    <a:pt x="249" y="215"/>
                    <a:pt x="250" y="231"/>
                    <a:pt x="245" y="247"/>
                  </a:cubicBezTo>
                  <a:cubicBezTo>
                    <a:pt x="237" y="274"/>
                    <a:pt x="195" y="322"/>
                    <a:pt x="164" y="316"/>
                  </a:cubicBezTo>
                  <a:cubicBezTo>
                    <a:pt x="170" y="301"/>
                    <a:pt x="187" y="289"/>
                    <a:pt x="200" y="276"/>
                  </a:cubicBezTo>
                  <a:cubicBezTo>
                    <a:pt x="210" y="263"/>
                    <a:pt x="213" y="253"/>
                    <a:pt x="215" y="237"/>
                  </a:cubicBezTo>
                  <a:cubicBezTo>
                    <a:pt x="205" y="239"/>
                    <a:pt x="196" y="242"/>
                    <a:pt x="187" y="243"/>
                  </a:cubicBezTo>
                  <a:cubicBezTo>
                    <a:pt x="178" y="246"/>
                    <a:pt x="166" y="254"/>
                    <a:pt x="157" y="253"/>
                  </a:cubicBezTo>
                  <a:cubicBezTo>
                    <a:pt x="157" y="250"/>
                    <a:pt x="157" y="250"/>
                    <a:pt x="156" y="247"/>
                  </a:cubicBezTo>
                  <a:cubicBezTo>
                    <a:pt x="129" y="241"/>
                    <a:pt x="93" y="264"/>
                    <a:pt x="69" y="278"/>
                  </a:cubicBezTo>
                  <a:cubicBezTo>
                    <a:pt x="44" y="292"/>
                    <a:pt x="30" y="311"/>
                    <a:pt x="0" y="313"/>
                  </a:cubicBezTo>
                  <a:cubicBezTo>
                    <a:pt x="4" y="298"/>
                    <a:pt x="17" y="281"/>
                    <a:pt x="29" y="272"/>
                  </a:cubicBezTo>
                  <a:cubicBezTo>
                    <a:pt x="34" y="269"/>
                    <a:pt x="41" y="269"/>
                    <a:pt x="42" y="262"/>
                  </a:cubicBezTo>
                  <a:cubicBezTo>
                    <a:pt x="41" y="259"/>
                    <a:pt x="29" y="252"/>
                    <a:pt x="26" y="250"/>
                  </a:cubicBezTo>
                  <a:cubicBezTo>
                    <a:pt x="28" y="247"/>
                    <a:pt x="31" y="244"/>
                    <a:pt x="36" y="240"/>
                  </a:cubicBezTo>
                  <a:cubicBezTo>
                    <a:pt x="33" y="240"/>
                    <a:pt x="31" y="236"/>
                    <a:pt x="28" y="237"/>
                  </a:cubicBezTo>
                  <a:cubicBezTo>
                    <a:pt x="39" y="230"/>
                    <a:pt x="53" y="228"/>
                    <a:pt x="64" y="226"/>
                  </a:cubicBezTo>
                  <a:cubicBezTo>
                    <a:pt x="76" y="221"/>
                    <a:pt x="87" y="216"/>
                    <a:pt x="99" y="210"/>
                  </a:cubicBezTo>
                  <a:cubicBezTo>
                    <a:pt x="106" y="208"/>
                    <a:pt x="118" y="205"/>
                    <a:pt x="122" y="198"/>
                  </a:cubicBezTo>
                  <a:cubicBezTo>
                    <a:pt x="123" y="189"/>
                    <a:pt x="108" y="182"/>
                    <a:pt x="102" y="180"/>
                  </a:cubicBezTo>
                  <a:cubicBezTo>
                    <a:pt x="108" y="170"/>
                    <a:pt x="130" y="167"/>
                    <a:pt x="142" y="161"/>
                  </a:cubicBezTo>
                  <a:cubicBezTo>
                    <a:pt x="161" y="150"/>
                    <a:pt x="178" y="143"/>
                    <a:pt x="201" y="143"/>
                  </a:cubicBezTo>
                  <a:cubicBezTo>
                    <a:pt x="217" y="143"/>
                    <a:pt x="237" y="143"/>
                    <a:pt x="253" y="145"/>
                  </a:cubicBezTo>
                  <a:cubicBezTo>
                    <a:pt x="264" y="146"/>
                    <a:pt x="285" y="162"/>
                    <a:pt x="287" y="143"/>
                  </a:cubicBezTo>
                  <a:cubicBezTo>
                    <a:pt x="285" y="129"/>
                    <a:pt x="266" y="118"/>
                    <a:pt x="257" y="110"/>
                  </a:cubicBezTo>
                  <a:cubicBezTo>
                    <a:pt x="241" y="98"/>
                    <a:pt x="234" y="88"/>
                    <a:pt x="226" y="69"/>
                  </a:cubicBezTo>
                  <a:cubicBezTo>
                    <a:pt x="222" y="64"/>
                    <a:pt x="224" y="55"/>
                    <a:pt x="220" y="50"/>
                  </a:cubicBezTo>
                  <a:cubicBezTo>
                    <a:pt x="216" y="42"/>
                    <a:pt x="200" y="34"/>
                    <a:pt x="193" y="29"/>
                  </a:cubicBezTo>
                  <a:cubicBezTo>
                    <a:pt x="182" y="20"/>
                    <a:pt x="173" y="10"/>
                    <a:pt x="163" y="0"/>
                  </a:cubicBezTo>
                  <a:cubicBezTo>
                    <a:pt x="169" y="12"/>
                    <a:pt x="179" y="8"/>
                    <a:pt x="189" y="8"/>
                  </a:cubicBezTo>
                  <a:cubicBezTo>
                    <a:pt x="197" y="11"/>
                    <a:pt x="206" y="16"/>
                    <a:pt x="212" y="18"/>
                  </a:cubicBezTo>
                  <a:cubicBezTo>
                    <a:pt x="231" y="30"/>
                    <a:pt x="239" y="42"/>
                    <a:pt x="249" y="59"/>
                  </a:cubicBezTo>
                  <a:cubicBezTo>
                    <a:pt x="255" y="51"/>
                    <a:pt x="252" y="34"/>
                    <a:pt x="257" y="25"/>
                  </a:cubicBezTo>
                  <a:cubicBezTo>
                    <a:pt x="261" y="26"/>
                    <a:pt x="272" y="34"/>
                    <a:pt x="276" y="37"/>
                  </a:cubicBezTo>
                  <a:cubicBezTo>
                    <a:pt x="285" y="44"/>
                    <a:pt x="285" y="44"/>
                    <a:pt x="285" y="57"/>
                  </a:cubicBezTo>
                  <a:cubicBezTo>
                    <a:pt x="288" y="76"/>
                    <a:pt x="296" y="88"/>
                    <a:pt x="307" y="104"/>
                  </a:cubicBezTo>
                  <a:cubicBezTo>
                    <a:pt x="321" y="122"/>
                    <a:pt x="329" y="156"/>
                    <a:pt x="312" y="176"/>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97" name="Freeform 170"/>
            <p:cNvSpPr>
              <a:spLocks/>
            </p:cNvSpPr>
            <p:nvPr userDrawn="1"/>
          </p:nvSpPr>
          <p:spPr bwMode="auto">
            <a:xfrm>
              <a:off x="320594" y="145221"/>
              <a:ext cx="504064" cy="398712"/>
            </a:xfrm>
            <a:custGeom>
              <a:avLst/>
              <a:gdLst>
                <a:gd name="T0" fmla="*/ 19 w 334"/>
                <a:gd name="T1" fmla="*/ 187 h 264"/>
                <a:gd name="T2" fmla="*/ 41 w 334"/>
                <a:gd name="T3" fmla="*/ 220 h 264"/>
                <a:gd name="T4" fmla="*/ 90 w 334"/>
                <a:gd name="T5" fmla="*/ 241 h 264"/>
                <a:gd name="T6" fmla="*/ 146 w 334"/>
                <a:gd name="T7" fmla="*/ 257 h 264"/>
                <a:gd name="T8" fmla="*/ 210 w 334"/>
                <a:gd name="T9" fmla="*/ 264 h 264"/>
                <a:gd name="T10" fmla="*/ 289 w 334"/>
                <a:gd name="T11" fmla="*/ 237 h 264"/>
                <a:gd name="T12" fmla="*/ 320 w 334"/>
                <a:gd name="T13" fmla="*/ 201 h 264"/>
                <a:gd name="T14" fmla="*/ 333 w 334"/>
                <a:gd name="T15" fmla="*/ 170 h 264"/>
                <a:gd name="T16" fmla="*/ 327 w 334"/>
                <a:gd name="T17" fmla="*/ 155 h 264"/>
                <a:gd name="T18" fmla="*/ 327 w 334"/>
                <a:gd name="T19" fmla="*/ 155 h 264"/>
                <a:gd name="T20" fmla="*/ 327 w 334"/>
                <a:gd name="T21" fmla="*/ 155 h 264"/>
                <a:gd name="T22" fmla="*/ 312 w 334"/>
                <a:gd name="T23" fmla="*/ 179 h 264"/>
                <a:gd name="T24" fmla="*/ 290 w 334"/>
                <a:gd name="T25" fmla="*/ 193 h 264"/>
                <a:gd name="T26" fmla="*/ 275 w 334"/>
                <a:gd name="T27" fmla="*/ 187 h 264"/>
                <a:gd name="T28" fmla="*/ 254 w 334"/>
                <a:gd name="T29" fmla="*/ 190 h 264"/>
                <a:gd name="T30" fmla="*/ 251 w 334"/>
                <a:gd name="T31" fmla="*/ 187 h 264"/>
                <a:gd name="T32" fmla="*/ 244 w 334"/>
                <a:gd name="T33" fmla="*/ 189 h 264"/>
                <a:gd name="T34" fmla="*/ 234 w 334"/>
                <a:gd name="T35" fmla="*/ 191 h 264"/>
                <a:gd name="T36" fmla="*/ 197 w 334"/>
                <a:gd name="T37" fmla="*/ 213 h 264"/>
                <a:gd name="T38" fmla="*/ 174 w 334"/>
                <a:gd name="T39" fmla="*/ 220 h 264"/>
                <a:gd name="T40" fmla="*/ 144 w 334"/>
                <a:gd name="T41" fmla="*/ 224 h 264"/>
                <a:gd name="T42" fmla="*/ 116 w 334"/>
                <a:gd name="T43" fmla="*/ 218 h 264"/>
                <a:gd name="T44" fmla="*/ 100 w 334"/>
                <a:gd name="T45" fmla="*/ 211 h 264"/>
                <a:gd name="T46" fmla="*/ 85 w 334"/>
                <a:gd name="T47" fmla="*/ 203 h 264"/>
                <a:gd name="T48" fmla="*/ 76 w 334"/>
                <a:gd name="T49" fmla="*/ 196 h 264"/>
                <a:gd name="T50" fmla="*/ 67 w 334"/>
                <a:gd name="T51" fmla="*/ 194 h 264"/>
                <a:gd name="T52" fmla="*/ 25 w 334"/>
                <a:gd name="T53" fmla="*/ 176 h 264"/>
                <a:gd name="T54" fmla="*/ 25 w 334"/>
                <a:gd name="T55" fmla="*/ 140 h 264"/>
                <a:gd name="T56" fmla="*/ 39 w 334"/>
                <a:gd name="T57" fmla="*/ 84 h 264"/>
                <a:gd name="T58" fmla="*/ 33 w 334"/>
                <a:gd name="T59" fmla="*/ 73 h 264"/>
                <a:gd name="T60" fmla="*/ 39 w 334"/>
                <a:gd name="T61" fmla="*/ 47 h 264"/>
                <a:gd name="T62" fmla="*/ 68 w 334"/>
                <a:gd name="T63" fmla="*/ 13 h 264"/>
                <a:gd name="T64" fmla="*/ 29 w 334"/>
                <a:gd name="T65" fmla="*/ 36 h 264"/>
                <a:gd name="T66" fmla="*/ 18 w 334"/>
                <a:gd name="T67" fmla="*/ 61 h 264"/>
                <a:gd name="T68" fmla="*/ 9 w 334"/>
                <a:gd name="T69" fmla="*/ 86 h 264"/>
                <a:gd name="T70" fmla="*/ 3 w 334"/>
                <a:gd name="T71" fmla="*/ 143 h 264"/>
                <a:gd name="T72" fmla="*/ 9 w 334"/>
                <a:gd name="T73" fmla="*/ 175 h 264"/>
                <a:gd name="T74" fmla="*/ 23 w 334"/>
                <a:gd name="T75" fmla="*/ 18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4" h="264">
                  <a:moveTo>
                    <a:pt x="19" y="187"/>
                  </a:moveTo>
                  <a:cubicBezTo>
                    <a:pt x="30" y="196"/>
                    <a:pt x="32" y="209"/>
                    <a:pt x="41" y="220"/>
                  </a:cubicBezTo>
                  <a:cubicBezTo>
                    <a:pt x="54" y="235"/>
                    <a:pt x="72" y="237"/>
                    <a:pt x="90" y="241"/>
                  </a:cubicBezTo>
                  <a:cubicBezTo>
                    <a:pt x="109" y="246"/>
                    <a:pt x="127" y="252"/>
                    <a:pt x="146" y="257"/>
                  </a:cubicBezTo>
                  <a:cubicBezTo>
                    <a:pt x="166" y="262"/>
                    <a:pt x="188" y="264"/>
                    <a:pt x="210" y="264"/>
                  </a:cubicBezTo>
                  <a:cubicBezTo>
                    <a:pt x="236" y="264"/>
                    <a:pt x="268" y="256"/>
                    <a:pt x="289" y="237"/>
                  </a:cubicBezTo>
                  <a:cubicBezTo>
                    <a:pt x="301" y="227"/>
                    <a:pt x="311" y="213"/>
                    <a:pt x="320" y="201"/>
                  </a:cubicBezTo>
                  <a:cubicBezTo>
                    <a:pt x="325" y="192"/>
                    <a:pt x="334" y="181"/>
                    <a:pt x="333" y="170"/>
                  </a:cubicBezTo>
                  <a:cubicBezTo>
                    <a:pt x="331" y="167"/>
                    <a:pt x="326" y="159"/>
                    <a:pt x="327" y="155"/>
                  </a:cubicBezTo>
                  <a:cubicBezTo>
                    <a:pt x="327" y="155"/>
                    <a:pt x="327" y="155"/>
                    <a:pt x="327" y="155"/>
                  </a:cubicBezTo>
                  <a:cubicBezTo>
                    <a:pt x="327" y="155"/>
                    <a:pt x="327" y="155"/>
                    <a:pt x="327" y="155"/>
                  </a:cubicBezTo>
                  <a:cubicBezTo>
                    <a:pt x="324" y="163"/>
                    <a:pt x="318" y="173"/>
                    <a:pt x="312" y="179"/>
                  </a:cubicBezTo>
                  <a:cubicBezTo>
                    <a:pt x="307" y="185"/>
                    <a:pt x="298" y="191"/>
                    <a:pt x="290" y="193"/>
                  </a:cubicBezTo>
                  <a:cubicBezTo>
                    <a:pt x="286" y="194"/>
                    <a:pt x="274" y="194"/>
                    <a:pt x="275" y="187"/>
                  </a:cubicBezTo>
                  <a:cubicBezTo>
                    <a:pt x="268" y="191"/>
                    <a:pt x="262" y="193"/>
                    <a:pt x="254" y="190"/>
                  </a:cubicBezTo>
                  <a:cubicBezTo>
                    <a:pt x="253" y="190"/>
                    <a:pt x="253" y="188"/>
                    <a:pt x="251" y="187"/>
                  </a:cubicBezTo>
                  <a:cubicBezTo>
                    <a:pt x="249" y="187"/>
                    <a:pt x="245" y="188"/>
                    <a:pt x="244" y="189"/>
                  </a:cubicBezTo>
                  <a:cubicBezTo>
                    <a:pt x="241" y="190"/>
                    <a:pt x="238" y="191"/>
                    <a:pt x="234" y="191"/>
                  </a:cubicBezTo>
                  <a:cubicBezTo>
                    <a:pt x="220" y="196"/>
                    <a:pt x="209" y="206"/>
                    <a:pt x="197" y="213"/>
                  </a:cubicBezTo>
                  <a:cubicBezTo>
                    <a:pt x="189" y="217"/>
                    <a:pt x="182" y="218"/>
                    <a:pt x="174" y="220"/>
                  </a:cubicBezTo>
                  <a:cubicBezTo>
                    <a:pt x="164" y="221"/>
                    <a:pt x="154" y="224"/>
                    <a:pt x="144" y="224"/>
                  </a:cubicBezTo>
                  <a:cubicBezTo>
                    <a:pt x="134" y="224"/>
                    <a:pt x="125" y="222"/>
                    <a:pt x="116" y="218"/>
                  </a:cubicBezTo>
                  <a:cubicBezTo>
                    <a:pt x="111" y="216"/>
                    <a:pt x="105" y="212"/>
                    <a:pt x="100" y="211"/>
                  </a:cubicBezTo>
                  <a:cubicBezTo>
                    <a:pt x="102" y="206"/>
                    <a:pt x="88" y="204"/>
                    <a:pt x="85" y="203"/>
                  </a:cubicBezTo>
                  <a:cubicBezTo>
                    <a:pt x="81" y="202"/>
                    <a:pt x="79" y="199"/>
                    <a:pt x="76" y="196"/>
                  </a:cubicBezTo>
                  <a:cubicBezTo>
                    <a:pt x="73" y="195"/>
                    <a:pt x="70" y="195"/>
                    <a:pt x="67" y="194"/>
                  </a:cubicBezTo>
                  <a:cubicBezTo>
                    <a:pt x="53" y="189"/>
                    <a:pt x="39" y="181"/>
                    <a:pt x="25" y="176"/>
                  </a:cubicBezTo>
                  <a:cubicBezTo>
                    <a:pt x="8" y="168"/>
                    <a:pt x="18" y="151"/>
                    <a:pt x="25" y="140"/>
                  </a:cubicBezTo>
                  <a:cubicBezTo>
                    <a:pt x="34" y="123"/>
                    <a:pt x="42" y="104"/>
                    <a:pt x="39" y="84"/>
                  </a:cubicBezTo>
                  <a:cubicBezTo>
                    <a:pt x="30" y="87"/>
                    <a:pt x="30" y="80"/>
                    <a:pt x="33" y="73"/>
                  </a:cubicBezTo>
                  <a:cubicBezTo>
                    <a:pt x="37" y="63"/>
                    <a:pt x="37" y="56"/>
                    <a:pt x="39" y="47"/>
                  </a:cubicBezTo>
                  <a:cubicBezTo>
                    <a:pt x="40" y="33"/>
                    <a:pt x="54" y="18"/>
                    <a:pt x="68" y="13"/>
                  </a:cubicBezTo>
                  <a:cubicBezTo>
                    <a:pt x="50" y="0"/>
                    <a:pt x="36" y="23"/>
                    <a:pt x="29" y="36"/>
                  </a:cubicBezTo>
                  <a:cubicBezTo>
                    <a:pt x="25" y="44"/>
                    <a:pt x="21" y="53"/>
                    <a:pt x="18" y="61"/>
                  </a:cubicBezTo>
                  <a:cubicBezTo>
                    <a:pt x="15" y="69"/>
                    <a:pt x="11" y="78"/>
                    <a:pt x="9" y="86"/>
                  </a:cubicBezTo>
                  <a:cubicBezTo>
                    <a:pt x="3" y="105"/>
                    <a:pt x="0" y="124"/>
                    <a:pt x="3" y="143"/>
                  </a:cubicBezTo>
                  <a:cubicBezTo>
                    <a:pt x="4" y="153"/>
                    <a:pt x="3" y="166"/>
                    <a:pt x="9" y="175"/>
                  </a:cubicBezTo>
                  <a:cubicBezTo>
                    <a:pt x="11" y="179"/>
                    <a:pt x="18" y="189"/>
                    <a:pt x="23" y="188"/>
                  </a:cubicBezTo>
                </a:path>
              </a:pathLst>
            </a:custGeom>
            <a:solidFill>
              <a:srgbClr val="FD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98" name="Freeform 171"/>
            <p:cNvSpPr>
              <a:spLocks/>
            </p:cNvSpPr>
            <p:nvPr userDrawn="1"/>
          </p:nvSpPr>
          <p:spPr bwMode="auto">
            <a:xfrm>
              <a:off x="453499" y="-365325"/>
              <a:ext cx="335502" cy="413299"/>
            </a:xfrm>
            <a:custGeom>
              <a:avLst/>
              <a:gdLst>
                <a:gd name="T0" fmla="*/ 5 w 222"/>
                <a:gd name="T1" fmla="*/ 75 h 273"/>
                <a:gd name="T2" fmla="*/ 23 w 222"/>
                <a:gd name="T3" fmla="*/ 114 h 273"/>
                <a:gd name="T4" fmla="*/ 51 w 222"/>
                <a:gd name="T5" fmla="*/ 185 h 273"/>
                <a:gd name="T6" fmla="*/ 157 w 222"/>
                <a:gd name="T7" fmla="*/ 262 h 273"/>
                <a:gd name="T8" fmla="*/ 149 w 222"/>
                <a:gd name="T9" fmla="*/ 233 h 273"/>
                <a:gd name="T10" fmla="*/ 114 w 222"/>
                <a:gd name="T11" fmla="*/ 214 h 273"/>
                <a:gd name="T12" fmla="*/ 94 w 222"/>
                <a:gd name="T13" fmla="*/ 184 h 273"/>
                <a:gd name="T14" fmla="*/ 81 w 222"/>
                <a:gd name="T15" fmla="*/ 116 h 273"/>
                <a:gd name="T16" fmla="*/ 37 w 222"/>
                <a:gd name="T17" fmla="*/ 73 h 273"/>
                <a:gd name="T18" fmla="*/ 93 w 222"/>
                <a:gd name="T19" fmla="*/ 58 h 273"/>
                <a:gd name="T20" fmla="*/ 132 w 222"/>
                <a:gd name="T21" fmla="*/ 80 h 273"/>
                <a:gd name="T22" fmla="*/ 120 w 222"/>
                <a:gd name="T23" fmla="*/ 59 h 273"/>
                <a:gd name="T24" fmla="*/ 157 w 222"/>
                <a:gd name="T25" fmla="*/ 67 h 273"/>
                <a:gd name="T26" fmla="*/ 156 w 222"/>
                <a:gd name="T27" fmla="*/ 42 h 273"/>
                <a:gd name="T28" fmla="*/ 179 w 222"/>
                <a:gd name="T29" fmla="*/ 42 h 273"/>
                <a:gd name="T30" fmla="*/ 222 w 222"/>
                <a:gd name="T31" fmla="*/ 70 h 273"/>
                <a:gd name="T32" fmla="*/ 173 w 222"/>
                <a:gd name="T33" fmla="*/ 17 h 273"/>
                <a:gd name="T34" fmla="*/ 92 w 222"/>
                <a:gd name="T35" fmla="*/ 17 h 273"/>
                <a:gd name="T36" fmla="*/ 55 w 222"/>
                <a:gd name="T37" fmla="*/ 21 h 273"/>
                <a:gd name="T38" fmla="*/ 17 w 222"/>
                <a:gd name="T39" fmla="*/ 24 h 273"/>
                <a:gd name="T40" fmla="*/ 4 w 222"/>
                <a:gd name="T41" fmla="*/ 54 h 273"/>
                <a:gd name="T42" fmla="*/ 11 w 222"/>
                <a:gd name="T43" fmla="*/ 87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2" h="273">
                  <a:moveTo>
                    <a:pt x="5" y="75"/>
                  </a:moveTo>
                  <a:cubicBezTo>
                    <a:pt x="12" y="83"/>
                    <a:pt x="16" y="104"/>
                    <a:pt x="23" y="114"/>
                  </a:cubicBezTo>
                  <a:cubicBezTo>
                    <a:pt x="32" y="138"/>
                    <a:pt x="35" y="163"/>
                    <a:pt x="51" y="185"/>
                  </a:cubicBezTo>
                  <a:cubicBezTo>
                    <a:pt x="74" y="221"/>
                    <a:pt x="106" y="273"/>
                    <a:pt x="157" y="262"/>
                  </a:cubicBezTo>
                  <a:cubicBezTo>
                    <a:pt x="150" y="257"/>
                    <a:pt x="122" y="236"/>
                    <a:pt x="149" y="233"/>
                  </a:cubicBezTo>
                  <a:cubicBezTo>
                    <a:pt x="142" y="223"/>
                    <a:pt x="124" y="224"/>
                    <a:pt x="114" y="214"/>
                  </a:cubicBezTo>
                  <a:cubicBezTo>
                    <a:pt x="104" y="207"/>
                    <a:pt x="100" y="193"/>
                    <a:pt x="94" y="184"/>
                  </a:cubicBezTo>
                  <a:cubicBezTo>
                    <a:pt x="89" y="175"/>
                    <a:pt x="51" y="110"/>
                    <a:pt x="81" y="116"/>
                  </a:cubicBezTo>
                  <a:cubicBezTo>
                    <a:pt x="70" y="102"/>
                    <a:pt x="53" y="85"/>
                    <a:pt x="37" y="73"/>
                  </a:cubicBezTo>
                  <a:cubicBezTo>
                    <a:pt x="44" y="55"/>
                    <a:pt x="77" y="53"/>
                    <a:pt x="93" y="58"/>
                  </a:cubicBezTo>
                  <a:cubicBezTo>
                    <a:pt x="108" y="62"/>
                    <a:pt x="118" y="72"/>
                    <a:pt x="132" y="80"/>
                  </a:cubicBezTo>
                  <a:cubicBezTo>
                    <a:pt x="128" y="72"/>
                    <a:pt x="122" y="67"/>
                    <a:pt x="120" y="59"/>
                  </a:cubicBezTo>
                  <a:cubicBezTo>
                    <a:pt x="131" y="65"/>
                    <a:pt x="146" y="68"/>
                    <a:pt x="157" y="67"/>
                  </a:cubicBezTo>
                  <a:cubicBezTo>
                    <a:pt x="157" y="60"/>
                    <a:pt x="153" y="46"/>
                    <a:pt x="156" y="42"/>
                  </a:cubicBezTo>
                  <a:cubicBezTo>
                    <a:pt x="162" y="38"/>
                    <a:pt x="172" y="41"/>
                    <a:pt x="179" y="42"/>
                  </a:cubicBezTo>
                  <a:cubicBezTo>
                    <a:pt x="196" y="45"/>
                    <a:pt x="213" y="53"/>
                    <a:pt x="222" y="70"/>
                  </a:cubicBezTo>
                  <a:cubicBezTo>
                    <a:pt x="214" y="48"/>
                    <a:pt x="191" y="29"/>
                    <a:pt x="173" y="17"/>
                  </a:cubicBezTo>
                  <a:cubicBezTo>
                    <a:pt x="148" y="0"/>
                    <a:pt x="118" y="10"/>
                    <a:pt x="92" y="17"/>
                  </a:cubicBezTo>
                  <a:cubicBezTo>
                    <a:pt x="77" y="21"/>
                    <a:pt x="69" y="25"/>
                    <a:pt x="55" y="21"/>
                  </a:cubicBezTo>
                  <a:cubicBezTo>
                    <a:pt x="42" y="18"/>
                    <a:pt x="29" y="16"/>
                    <a:pt x="17" y="24"/>
                  </a:cubicBezTo>
                  <a:cubicBezTo>
                    <a:pt x="4" y="32"/>
                    <a:pt x="4" y="42"/>
                    <a:pt x="4" y="54"/>
                  </a:cubicBezTo>
                  <a:cubicBezTo>
                    <a:pt x="4" y="64"/>
                    <a:pt x="0" y="82"/>
                    <a:pt x="11" y="87"/>
                  </a:cubicBezTo>
                </a:path>
              </a:pathLst>
            </a:custGeom>
            <a:solidFill>
              <a:srgbClr val="FD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99" name="Freeform 172"/>
            <p:cNvSpPr>
              <a:spLocks/>
            </p:cNvSpPr>
            <p:nvPr userDrawn="1"/>
          </p:nvSpPr>
          <p:spPr bwMode="auto">
            <a:xfrm>
              <a:off x="1059671" y="60940"/>
              <a:ext cx="210701" cy="369537"/>
            </a:xfrm>
            <a:custGeom>
              <a:avLst/>
              <a:gdLst>
                <a:gd name="T0" fmla="*/ 24 w 140"/>
                <a:gd name="T1" fmla="*/ 202 h 245"/>
                <a:gd name="T2" fmla="*/ 74 w 140"/>
                <a:gd name="T3" fmla="*/ 238 h 245"/>
                <a:gd name="T4" fmla="*/ 110 w 140"/>
                <a:gd name="T5" fmla="*/ 236 h 245"/>
                <a:gd name="T6" fmla="*/ 128 w 140"/>
                <a:gd name="T7" fmla="*/ 185 h 245"/>
                <a:gd name="T8" fmla="*/ 138 w 140"/>
                <a:gd name="T9" fmla="*/ 130 h 245"/>
                <a:gd name="T10" fmla="*/ 112 w 140"/>
                <a:gd name="T11" fmla="*/ 78 h 245"/>
                <a:gd name="T12" fmla="*/ 116 w 140"/>
                <a:gd name="T13" fmla="*/ 53 h 245"/>
                <a:gd name="T14" fmla="*/ 113 w 140"/>
                <a:gd name="T15" fmla="*/ 28 h 245"/>
                <a:gd name="T16" fmla="*/ 76 w 140"/>
                <a:gd name="T17" fmla="*/ 8 h 245"/>
                <a:gd name="T18" fmla="*/ 95 w 140"/>
                <a:gd name="T19" fmla="*/ 77 h 245"/>
                <a:gd name="T20" fmla="*/ 111 w 140"/>
                <a:gd name="T21" fmla="*/ 109 h 245"/>
                <a:gd name="T22" fmla="*/ 106 w 140"/>
                <a:gd name="T23" fmla="*/ 151 h 245"/>
                <a:gd name="T24" fmla="*/ 108 w 140"/>
                <a:gd name="T25" fmla="*/ 167 h 245"/>
                <a:gd name="T26" fmla="*/ 108 w 140"/>
                <a:gd name="T27" fmla="*/ 177 h 245"/>
                <a:gd name="T28" fmla="*/ 112 w 140"/>
                <a:gd name="T29" fmla="*/ 185 h 245"/>
                <a:gd name="T30" fmla="*/ 70 w 140"/>
                <a:gd name="T31" fmla="*/ 198 h 245"/>
                <a:gd name="T32" fmla="*/ 1 w 140"/>
                <a:gd name="T33" fmla="*/ 167 h 245"/>
                <a:gd name="T34" fmla="*/ 36 w 140"/>
                <a:gd name="T35" fmla="*/ 20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0" h="245">
                  <a:moveTo>
                    <a:pt x="24" y="202"/>
                  </a:moveTo>
                  <a:cubicBezTo>
                    <a:pt x="40" y="214"/>
                    <a:pt x="56" y="232"/>
                    <a:pt x="74" y="238"/>
                  </a:cubicBezTo>
                  <a:cubicBezTo>
                    <a:pt x="87" y="244"/>
                    <a:pt x="99" y="245"/>
                    <a:pt x="110" y="236"/>
                  </a:cubicBezTo>
                  <a:cubicBezTo>
                    <a:pt x="128" y="223"/>
                    <a:pt x="125" y="205"/>
                    <a:pt x="128" y="185"/>
                  </a:cubicBezTo>
                  <a:cubicBezTo>
                    <a:pt x="132" y="166"/>
                    <a:pt x="140" y="149"/>
                    <a:pt x="138" y="130"/>
                  </a:cubicBezTo>
                  <a:cubicBezTo>
                    <a:pt x="132" y="111"/>
                    <a:pt x="116" y="96"/>
                    <a:pt x="112" y="78"/>
                  </a:cubicBezTo>
                  <a:cubicBezTo>
                    <a:pt x="111" y="69"/>
                    <a:pt x="116" y="63"/>
                    <a:pt x="116" y="53"/>
                  </a:cubicBezTo>
                  <a:cubicBezTo>
                    <a:pt x="117" y="46"/>
                    <a:pt x="115" y="35"/>
                    <a:pt x="113" y="28"/>
                  </a:cubicBezTo>
                  <a:cubicBezTo>
                    <a:pt x="110" y="13"/>
                    <a:pt x="92" y="0"/>
                    <a:pt x="76" y="8"/>
                  </a:cubicBezTo>
                  <a:cubicBezTo>
                    <a:pt x="101" y="24"/>
                    <a:pt x="85" y="54"/>
                    <a:pt x="95" y="77"/>
                  </a:cubicBezTo>
                  <a:cubicBezTo>
                    <a:pt x="103" y="90"/>
                    <a:pt x="112" y="95"/>
                    <a:pt x="111" y="109"/>
                  </a:cubicBezTo>
                  <a:cubicBezTo>
                    <a:pt x="109" y="125"/>
                    <a:pt x="103" y="136"/>
                    <a:pt x="106" y="151"/>
                  </a:cubicBezTo>
                  <a:cubicBezTo>
                    <a:pt x="107" y="159"/>
                    <a:pt x="108" y="162"/>
                    <a:pt x="108" y="167"/>
                  </a:cubicBezTo>
                  <a:cubicBezTo>
                    <a:pt x="109" y="170"/>
                    <a:pt x="108" y="174"/>
                    <a:pt x="108" y="177"/>
                  </a:cubicBezTo>
                  <a:cubicBezTo>
                    <a:pt x="109" y="180"/>
                    <a:pt x="113" y="181"/>
                    <a:pt x="112" y="185"/>
                  </a:cubicBezTo>
                  <a:cubicBezTo>
                    <a:pt x="111" y="194"/>
                    <a:pt x="79" y="200"/>
                    <a:pt x="70" y="198"/>
                  </a:cubicBezTo>
                  <a:cubicBezTo>
                    <a:pt x="46" y="194"/>
                    <a:pt x="23" y="181"/>
                    <a:pt x="1" y="167"/>
                  </a:cubicBezTo>
                  <a:cubicBezTo>
                    <a:pt x="0" y="184"/>
                    <a:pt x="28" y="198"/>
                    <a:pt x="36" y="209"/>
                  </a:cubicBezTo>
                </a:path>
              </a:pathLst>
            </a:custGeom>
            <a:solidFill>
              <a:srgbClr val="FD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00" name="Freeform 173"/>
            <p:cNvSpPr>
              <a:spLocks/>
            </p:cNvSpPr>
            <p:nvPr userDrawn="1"/>
          </p:nvSpPr>
          <p:spPr bwMode="auto">
            <a:xfrm>
              <a:off x="704720" y="514758"/>
              <a:ext cx="534858" cy="348468"/>
            </a:xfrm>
            <a:custGeom>
              <a:avLst/>
              <a:gdLst>
                <a:gd name="T0" fmla="*/ 0 w 354"/>
                <a:gd name="T1" fmla="*/ 63 h 231"/>
                <a:gd name="T2" fmla="*/ 17 w 354"/>
                <a:gd name="T3" fmla="*/ 77 h 231"/>
                <a:gd name="T4" fmla="*/ 62 w 354"/>
                <a:gd name="T5" fmla="*/ 74 h 231"/>
                <a:gd name="T6" fmla="*/ 128 w 354"/>
                <a:gd name="T7" fmla="*/ 127 h 231"/>
                <a:gd name="T8" fmla="*/ 125 w 354"/>
                <a:gd name="T9" fmla="*/ 102 h 231"/>
                <a:gd name="T10" fmla="*/ 185 w 354"/>
                <a:gd name="T11" fmla="*/ 183 h 231"/>
                <a:gd name="T12" fmla="*/ 223 w 354"/>
                <a:gd name="T13" fmla="*/ 210 h 231"/>
                <a:gd name="T14" fmla="*/ 245 w 354"/>
                <a:gd name="T15" fmla="*/ 174 h 231"/>
                <a:gd name="T16" fmla="*/ 263 w 354"/>
                <a:gd name="T17" fmla="*/ 153 h 231"/>
                <a:gd name="T18" fmla="*/ 261 w 354"/>
                <a:gd name="T19" fmla="*/ 117 h 231"/>
                <a:gd name="T20" fmla="*/ 264 w 354"/>
                <a:gd name="T21" fmla="*/ 84 h 231"/>
                <a:gd name="T22" fmla="*/ 276 w 354"/>
                <a:gd name="T23" fmla="*/ 101 h 231"/>
                <a:gd name="T24" fmla="*/ 297 w 354"/>
                <a:gd name="T25" fmla="*/ 74 h 231"/>
                <a:gd name="T26" fmla="*/ 320 w 354"/>
                <a:gd name="T27" fmla="*/ 54 h 231"/>
                <a:gd name="T28" fmla="*/ 354 w 354"/>
                <a:gd name="T29" fmla="*/ 0 h 231"/>
                <a:gd name="T30" fmla="*/ 341 w 354"/>
                <a:gd name="T31" fmla="*/ 66 h 231"/>
                <a:gd name="T32" fmla="*/ 326 w 354"/>
                <a:gd name="T33" fmla="*/ 121 h 231"/>
                <a:gd name="T34" fmla="*/ 259 w 354"/>
                <a:gd name="T35" fmla="*/ 205 h 231"/>
                <a:gd name="T36" fmla="*/ 242 w 354"/>
                <a:gd name="T37" fmla="*/ 207 h 231"/>
                <a:gd name="T38" fmla="*/ 235 w 354"/>
                <a:gd name="T39" fmla="*/ 217 h 231"/>
                <a:gd name="T40" fmla="*/ 210 w 354"/>
                <a:gd name="T41" fmla="*/ 230 h 231"/>
                <a:gd name="T42" fmla="*/ 149 w 354"/>
                <a:gd name="T43" fmla="*/ 205 h 231"/>
                <a:gd name="T44" fmla="*/ 99 w 354"/>
                <a:gd name="T45" fmla="*/ 169 h 231"/>
                <a:gd name="T46" fmla="*/ 57 w 354"/>
                <a:gd name="T47" fmla="*/ 122 h 231"/>
                <a:gd name="T48" fmla="*/ 2 w 354"/>
                <a:gd name="T49" fmla="*/ 67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4" h="231">
                  <a:moveTo>
                    <a:pt x="0" y="63"/>
                  </a:moveTo>
                  <a:cubicBezTo>
                    <a:pt x="6" y="68"/>
                    <a:pt x="11" y="72"/>
                    <a:pt x="17" y="77"/>
                  </a:cubicBezTo>
                  <a:cubicBezTo>
                    <a:pt x="34" y="87"/>
                    <a:pt x="44" y="75"/>
                    <a:pt x="62" y="74"/>
                  </a:cubicBezTo>
                  <a:cubicBezTo>
                    <a:pt x="88" y="69"/>
                    <a:pt x="112" y="109"/>
                    <a:pt x="128" y="127"/>
                  </a:cubicBezTo>
                  <a:cubicBezTo>
                    <a:pt x="125" y="119"/>
                    <a:pt x="125" y="109"/>
                    <a:pt x="125" y="102"/>
                  </a:cubicBezTo>
                  <a:cubicBezTo>
                    <a:pt x="156" y="124"/>
                    <a:pt x="162" y="155"/>
                    <a:pt x="185" y="183"/>
                  </a:cubicBezTo>
                  <a:cubicBezTo>
                    <a:pt x="192" y="194"/>
                    <a:pt x="207" y="210"/>
                    <a:pt x="223" y="210"/>
                  </a:cubicBezTo>
                  <a:cubicBezTo>
                    <a:pt x="235" y="209"/>
                    <a:pt x="235" y="184"/>
                    <a:pt x="245" y="174"/>
                  </a:cubicBezTo>
                  <a:cubicBezTo>
                    <a:pt x="256" y="185"/>
                    <a:pt x="263" y="161"/>
                    <a:pt x="263" y="153"/>
                  </a:cubicBezTo>
                  <a:cubicBezTo>
                    <a:pt x="263" y="141"/>
                    <a:pt x="263" y="128"/>
                    <a:pt x="261" y="117"/>
                  </a:cubicBezTo>
                  <a:cubicBezTo>
                    <a:pt x="262" y="107"/>
                    <a:pt x="255" y="89"/>
                    <a:pt x="264" y="84"/>
                  </a:cubicBezTo>
                  <a:cubicBezTo>
                    <a:pt x="275" y="80"/>
                    <a:pt x="275" y="93"/>
                    <a:pt x="276" y="101"/>
                  </a:cubicBezTo>
                  <a:cubicBezTo>
                    <a:pt x="284" y="91"/>
                    <a:pt x="290" y="84"/>
                    <a:pt x="297" y="74"/>
                  </a:cubicBezTo>
                  <a:cubicBezTo>
                    <a:pt x="303" y="66"/>
                    <a:pt x="312" y="61"/>
                    <a:pt x="320" y="54"/>
                  </a:cubicBezTo>
                  <a:cubicBezTo>
                    <a:pt x="332" y="41"/>
                    <a:pt x="352" y="19"/>
                    <a:pt x="354" y="0"/>
                  </a:cubicBezTo>
                  <a:cubicBezTo>
                    <a:pt x="348" y="21"/>
                    <a:pt x="346" y="42"/>
                    <a:pt x="341" y="66"/>
                  </a:cubicBezTo>
                  <a:cubicBezTo>
                    <a:pt x="336" y="82"/>
                    <a:pt x="335" y="103"/>
                    <a:pt x="326" y="121"/>
                  </a:cubicBezTo>
                  <a:cubicBezTo>
                    <a:pt x="313" y="147"/>
                    <a:pt x="285" y="193"/>
                    <a:pt x="259" y="205"/>
                  </a:cubicBezTo>
                  <a:cubicBezTo>
                    <a:pt x="253" y="206"/>
                    <a:pt x="247" y="204"/>
                    <a:pt x="242" y="207"/>
                  </a:cubicBezTo>
                  <a:cubicBezTo>
                    <a:pt x="238" y="209"/>
                    <a:pt x="237" y="213"/>
                    <a:pt x="235" y="217"/>
                  </a:cubicBezTo>
                  <a:cubicBezTo>
                    <a:pt x="228" y="226"/>
                    <a:pt x="221" y="228"/>
                    <a:pt x="210" y="230"/>
                  </a:cubicBezTo>
                  <a:cubicBezTo>
                    <a:pt x="186" y="231"/>
                    <a:pt x="167" y="217"/>
                    <a:pt x="149" y="205"/>
                  </a:cubicBezTo>
                  <a:cubicBezTo>
                    <a:pt x="132" y="195"/>
                    <a:pt x="113" y="183"/>
                    <a:pt x="99" y="169"/>
                  </a:cubicBezTo>
                  <a:cubicBezTo>
                    <a:pt x="85" y="154"/>
                    <a:pt x="74" y="136"/>
                    <a:pt x="57" y="122"/>
                  </a:cubicBezTo>
                  <a:cubicBezTo>
                    <a:pt x="38" y="108"/>
                    <a:pt x="14" y="87"/>
                    <a:pt x="2" y="67"/>
                  </a:cubicBezTo>
                </a:path>
              </a:pathLst>
            </a:custGeom>
            <a:solidFill>
              <a:srgbClr val="FD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01" name="Freeform 174"/>
            <p:cNvSpPr>
              <a:spLocks/>
            </p:cNvSpPr>
            <p:nvPr userDrawn="1"/>
          </p:nvSpPr>
          <p:spPr bwMode="auto">
            <a:xfrm>
              <a:off x="1098569" y="-443123"/>
              <a:ext cx="998402" cy="920603"/>
            </a:xfrm>
            <a:custGeom>
              <a:avLst/>
              <a:gdLst>
                <a:gd name="T0" fmla="*/ 368 w 662"/>
                <a:gd name="T1" fmla="*/ 36 h 610"/>
                <a:gd name="T2" fmla="*/ 365 w 662"/>
                <a:gd name="T3" fmla="*/ 36 h 610"/>
                <a:gd name="T4" fmla="*/ 467 w 662"/>
                <a:gd name="T5" fmla="*/ 9 h 610"/>
                <a:gd name="T6" fmla="*/ 500 w 662"/>
                <a:gd name="T7" fmla="*/ 2 h 610"/>
                <a:gd name="T8" fmla="*/ 538 w 662"/>
                <a:gd name="T9" fmla="*/ 5 h 610"/>
                <a:gd name="T10" fmla="*/ 594 w 662"/>
                <a:gd name="T11" fmla="*/ 26 h 610"/>
                <a:gd name="T12" fmla="*/ 629 w 662"/>
                <a:gd name="T13" fmla="*/ 70 h 610"/>
                <a:gd name="T14" fmla="*/ 619 w 662"/>
                <a:gd name="T15" fmla="*/ 93 h 610"/>
                <a:gd name="T16" fmla="*/ 623 w 662"/>
                <a:gd name="T17" fmla="*/ 126 h 610"/>
                <a:gd name="T18" fmla="*/ 621 w 662"/>
                <a:gd name="T19" fmla="*/ 198 h 610"/>
                <a:gd name="T20" fmla="*/ 615 w 662"/>
                <a:gd name="T21" fmla="*/ 226 h 610"/>
                <a:gd name="T22" fmla="*/ 603 w 662"/>
                <a:gd name="T23" fmla="*/ 254 h 610"/>
                <a:gd name="T24" fmla="*/ 623 w 662"/>
                <a:gd name="T25" fmla="*/ 270 h 610"/>
                <a:gd name="T26" fmla="*/ 641 w 662"/>
                <a:gd name="T27" fmla="*/ 293 h 610"/>
                <a:gd name="T28" fmla="*/ 648 w 662"/>
                <a:gd name="T29" fmla="*/ 319 h 610"/>
                <a:gd name="T30" fmla="*/ 657 w 662"/>
                <a:gd name="T31" fmla="*/ 354 h 610"/>
                <a:gd name="T32" fmla="*/ 659 w 662"/>
                <a:gd name="T33" fmla="*/ 390 h 610"/>
                <a:gd name="T34" fmla="*/ 643 w 662"/>
                <a:gd name="T35" fmla="*/ 421 h 610"/>
                <a:gd name="T36" fmla="*/ 613 w 662"/>
                <a:gd name="T37" fmla="*/ 473 h 610"/>
                <a:gd name="T38" fmla="*/ 582 w 662"/>
                <a:gd name="T39" fmla="*/ 523 h 610"/>
                <a:gd name="T40" fmla="*/ 514 w 662"/>
                <a:gd name="T41" fmla="*/ 546 h 610"/>
                <a:gd name="T42" fmla="*/ 358 w 662"/>
                <a:gd name="T43" fmla="*/ 552 h 610"/>
                <a:gd name="T44" fmla="*/ 322 w 662"/>
                <a:gd name="T45" fmla="*/ 541 h 610"/>
                <a:gd name="T46" fmla="*/ 293 w 662"/>
                <a:gd name="T47" fmla="*/ 552 h 610"/>
                <a:gd name="T48" fmla="*/ 265 w 662"/>
                <a:gd name="T49" fmla="*/ 578 h 610"/>
                <a:gd name="T50" fmla="*/ 251 w 662"/>
                <a:gd name="T51" fmla="*/ 610 h 610"/>
                <a:gd name="T52" fmla="*/ 202 w 662"/>
                <a:gd name="T53" fmla="*/ 522 h 610"/>
                <a:gd name="T54" fmla="*/ 230 w 662"/>
                <a:gd name="T55" fmla="*/ 435 h 610"/>
                <a:gd name="T56" fmla="*/ 159 w 662"/>
                <a:gd name="T57" fmla="*/ 441 h 610"/>
                <a:gd name="T58" fmla="*/ 133 w 662"/>
                <a:gd name="T59" fmla="*/ 429 h 610"/>
                <a:gd name="T60" fmla="*/ 101 w 662"/>
                <a:gd name="T61" fmla="*/ 419 h 610"/>
                <a:gd name="T62" fmla="*/ 3 w 662"/>
                <a:gd name="T63" fmla="*/ 334 h 610"/>
                <a:gd name="T64" fmla="*/ 10 w 662"/>
                <a:gd name="T65" fmla="*/ 309 h 610"/>
                <a:gd name="T66" fmla="*/ 24 w 662"/>
                <a:gd name="T67" fmla="*/ 274 h 610"/>
                <a:gd name="T68" fmla="*/ 61 w 662"/>
                <a:gd name="T69" fmla="*/ 222 h 610"/>
                <a:gd name="T70" fmla="*/ 176 w 662"/>
                <a:gd name="T71" fmla="*/ 157 h 610"/>
                <a:gd name="T72" fmla="*/ 191 w 662"/>
                <a:gd name="T73" fmla="*/ 158 h 610"/>
                <a:gd name="T74" fmla="*/ 193 w 662"/>
                <a:gd name="T75" fmla="*/ 113 h 610"/>
                <a:gd name="T76" fmla="*/ 201 w 662"/>
                <a:gd name="T77" fmla="*/ 76 h 610"/>
                <a:gd name="T78" fmla="*/ 233 w 662"/>
                <a:gd name="T79" fmla="*/ 12 h 610"/>
                <a:gd name="T80" fmla="*/ 274 w 662"/>
                <a:gd name="T81" fmla="*/ 4 h 610"/>
                <a:gd name="T82" fmla="*/ 313 w 662"/>
                <a:gd name="T83" fmla="*/ 9 h 610"/>
                <a:gd name="T84" fmla="*/ 369 w 662"/>
                <a:gd name="T85" fmla="*/ 41 h 610"/>
                <a:gd name="T86" fmla="*/ 366 w 662"/>
                <a:gd name="T87" fmla="*/ 39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2" h="610">
                  <a:moveTo>
                    <a:pt x="368" y="36"/>
                  </a:moveTo>
                  <a:cubicBezTo>
                    <a:pt x="367" y="37"/>
                    <a:pt x="367" y="37"/>
                    <a:pt x="365" y="36"/>
                  </a:cubicBezTo>
                  <a:cubicBezTo>
                    <a:pt x="383" y="7"/>
                    <a:pt x="439" y="12"/>
                    <a:pt x="467" y="9"/>
                  </a:cubicBezTo>
                  <a:cubicBezTo>
                    <a:pt x="478" y="7"/>
                    <a:pt x="487" y="2"/>
                    <a:pt x="500" y="2"/>
                  </a:cubicBezTo>
                  <a:cubicBezTo>
                    <a:pt x="511" y="0"/>
                    <a:pt x="525" y="3"/>
                    <a:pt x="538" y="5"/>
                  </a:cubicBezTo>
                  <a:cubicBezTo>
                    <a:pt x="558" y="8"/>
                    <a:pt x="577" y="13"/>
                    <a:pt x="594" y="26"/>
                  </a:cubicBezTo>
                  <a:cubicBezTo>
                    <a:pt x="609" y="37"/>
                    <a:pt x="632" y="50"/>
                    <a:pt x="629" y="70"/>
                  </a:cubicBezTo>
                  <a:cubicBezTo>
                    <a:pt x="628" y="77"/>
                    <a:pt x="620" y="84"/>
                    <a:pt x="619" y="93"/>
                  </a:cubicBezTo>
                  <a:cubicBezTo>
                    <a:pt x="619" y="103"/>
                    <a:pt x="623" y="116"/>
                    <a:pt x="623" y="126"/>
                  </a:cubicBezTo>
                  <a:cubicBezTo>
                    <a:pt x="625" y="150"/>
                    <a:pt x="624" y="175"/>
                    <a:pt x="621" y="198"/>
                  </a:cubicBezTo>
                  <a:cubicBezTo>
                    <a:pt x="619" y="206"/>
                    <a:pt x="618" y="215"/>
                    <a:pt x="615" y="226"/>
                  </a:cubicBezTo>
                  <a:cubicBezTo>
                    <a:pt x="611" y="230"/>
                    <a:pt x="601" y="250"/>
                    <a:pt x="603" y="254"/>
                  </a:cubicBezTo>
                  <a:cubicBezTo>
                    <a:pt x="604" y="260"/>
                    <a:pt x="617" y="265"/>
                    <a:pt x="623" y="270"/>
                  </a:cubicBezTo>
                  <a:cubicBezTo>
                    <a:pt x="631" y="276"/>
                    <a:pt x="638" y="284"/>
                    <a:pt x="641" y="293"/>
                  </a:cubicBezTo>
                  <a:cubicBezTo>
                    <a:pt x="645" y="304"/>
                    <a:pt x="643" y="310"/>
                    <a:pt x="648" y="319"/>
                  </a:cubicBezTo>
                  <a:cubicBezTo>
                    <a:pt x="654" y="331"/>
                    <a:pt x="656" y="338"/>
                    <a:pt x="657" y="354"/>
                  </a:cubicBezTo>
                  <a:cubicBezTo>
                    <a:pt x="657" y="364"/>
                    <a:pt x="662" y="380"/>
                    <a:pt x="659" y="390"/>
                  </a:cubicBezTo>
                  <a:cubicBezTo>
                    <a:pt x="653" y="401"/>
                    <a:pt x="646" y="411"/>
                    <a:pt x="643" y="421"/>
                  </a:cubicBezTo>
                  <a:cubicBezTo>
                    <a:pt x="634" y="439"/>
                    <a:pt x="625" y="457"/>
                    <a:pt x="613" y="473"/>
                  </a:cubicBezTo>
                  <a:cubicBezTo>
                    <a:pt x="601" y="489"/>
                    <a:pt x="594" y="507"/>
                    <a:pt x="582" y="523"/>
                  </a:cubicBezTo>
                  <a:cubicBezTo>
                    <a:pt x="570" y="539"/>
                    <a:pt x="535" y="539"/>
                    <a:pt x="514" y="546"/>
                  </a:cubicBezTo>
                  <a:cubicBezTo>
                    <a:pt x="463" y="560"/>
                    <a:pt x="411" y="562"/>
                    <a:pt x="358" y="552"/>
                  </a:cubicBezTo>
                  <a:cubicBezTo>
                    <a:pt x="345" y="549"/>
                    <a:pt x="333" y="542"/>
                    <a:pt x="322" y="541"/>
                  </a:cubicBezTo>
                  <a:cubicBezTo>
                    <a:pt x="307" y="537"/>
                    <a:pt x="303" y="542"/>
                    <a:pt x="293" y="552"/>
                  </a:cubicBezTo>
                  <a:cubicBezTo>
                    <a:pt x="283" y="559"/>
                    <a:pt x="273" y="569"/>
                    <a:pt x="265" y="578"/>
                  </a:cubicBezTo>
                  <a:cubicBezTo>
                    <a:pt x="258" y="588"/>
                    <a:pt x="257" y="602"/>
                    <a:pt x="251" y="610"/>
                  </a:cubicBezTo>
                  <a:cubicBezTo>
                    <a:pt x="219" y="598"/>
                    <a:pt x="201" y="554"/>
                    <a:pt x="202" y="522"/>
                  </a:cubicBezTo>
                  <a:cubicBezTo>
                    <a:pt x="202" y="494"/>
                    <a:pt x="208" y="456"/>
                    <a:pt x="230" y="435"/>
                  </a:cubicBezTo>
                  <a:cubicBezTo>
                    <a:pt x="214" y="448"/>
                    <a:pt x="177" y="450"/>
                    <a:pt x="159" y="441"/>
                  </a:cubicBezTo>
                  <a:cubicBezTo>
                    <a:pt x="149" y="438"/>
                    <a:pt x="141" y="432"/>
                    <a:pt x="133" y="429"/>
                  </a:cubicBezTo>
                  <a:cubicBezTo>
                    <a:pt x="122" y="425"/>
                    <a:pt x="112" y="425"/>
                    <a:pt x="101" y="419"/>
                  </a:cubicBezTo>
                  <a:cubicBezTo>
                    <a:pt x="65" y="397"/>
                    <a:pt x="17" y="374"/>
                    <a:pt x="3" y="334"/>
                  </a:cubicBezTo>
                  <a:cubicBezTo>
                    <a:pt x="0" y="321"/>
                    <a:pt x="2" y="318"/>
                    <a:pt x="10" y="309"/>
                  </a:cubicBezTo>
                  <a:cubicBezTo>
                    <a:pt x="17" y="296"/>
                    <a:pt x="20" y="286"/>
                    <a:pt x="24" y="274"/>
                  </a:cubicBezTo>
                  <a:cubicBezTo>
                    <a:pt x="34" y="257"/>
                    <a:pt x="48" y="240"/>
                    <a:pt x="61" y="222"/>
                  </a:cubicBezTo>
                  <a:cubicBezTo>
                    <a:pt x="89" y="186"/>
                    <a:pt x="130" y="165"/>
                    <a:pt x="176" y="157"/>
                  </a:cubicBezTo>
                  <a:cubicBezTo>
                    <a:pt x="181" y="158"/>
                    <a:pt x="186" y="158"/>
                    <a:pt x="191" y="158"/>
                  </a:cubicBezTo>
                  <a:cubicBezTo>
                    <a:pt x="195" y="149"/>
                    <a:pt x="192" y="124"/>
                    <a:pt x="193" y="113"/>
                  </a:cubicBezTo>
                  <a:cubicBezTo>
                    <a:pt x="193" y="100"/>
                    <a:pt x="197" y="88"/>
                    <a:pt x="201" y="76"/>
                  </a:cubicBezTo>
                  <a:cubicBezTo>
                    <a:pt x="208" y="58"/>
                    <a:pt x="216" y="24"/>
                    <a:pt x="233" y="12"/>
                  </a:cubicBezTo>
                  <a:cubicBezTo>
                    <a:pt x="241" y="8"/>
                    <a:pt x="263" y="5"/>
                    <a:pt x="274" y="4"/>
                  </a:cubicBezTo>
                  <a:cubicBezTo>
                    <a:pt x="286" y="2"/>
                    <a:pt x="300" y="6"/>
                    <a:pt x="313" y="9"/>
                  </a:cubicBezTo>
                  <a:cubicBezTo>
                    <a:pt x="334" y="17"/>
                    <a:pt x="351" y="28"/>
                    <a:pt x="369" y="41"/>
                  </a:cubicBezTo>
                  <a:cubicBezTo>
                    <a:pt x="367" y="40"/>
                    <a:pt x="367" y="40"/>
                    <a:pt x="366" y="39"/>
                  </a:cubicBezTo>
                </a:path>
              </a:pathLst>
            </a:custGeom>
            <a:solidFill>
              <a:srgbClr val="F3D3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02" name="Freeform 175"/>
            <p:cNvSpPr>
              <a:spLocks/>
            </p:cNvSpPr>
            <p:nvPr userDrawn="1"/>
          </p:nvSpPr>
          <p:spPr bwMode="auto">
            <a:xfrm>
              <a:off x="1114777" y="-141657"/>
              <a:ext cx="525134" cy="299844"/>
            </a:xfrm>
            <a:custGeom>
              <a:avLst/>
              <a:gdLst>
                <a:gd name="T0" fmla="*/ 303 w 349"/>
                <a:gd name="T1" fmla="*/ 136 h 198"/>
                <a:gd name="T2" fmla="*/ 271 w 349"/>
                <a:gd name="T3" fmla="*/ 161 h 198"/>
                <a:gd name="T4" fmla="*/ 202 w 349"/>
                <a:gd name="T5" fmla="*/ 196 h 198"/>
                <a:gd name="T6" fmla="*/ 202 w 349"/>
                <a:gd name="T7" fmla="*/ 196 h 198"/>
                <a:gd name="T8" fmla="*/ 202 w 349"/>
                <a:gd name="T9" fmla="*/ 196 h 198"/>
                <a:gd name="T10" fmla="*/ 213 w 349"/>
                <a:gd name="T11" fmla="*/ 172 h 198"/>
                <a:gd name="T12" fmla="*/ 171 w 349"/>
                <a:gd name="T13" fmla="*/ 190 h 198"/>
                <a:gd name="T14" fmla="*/ 157 w 349"/>
                <a:gd name="T15" fmla="*/ 179 h 198"/>
                <a:gd name="T16" fmla="*/ 160 w 349"/>
                <a:gd name="T17" fmla="*/ 172 h 198"/>
                <a:gd name="T18" fmla="*/ 109 w 349"/>
                <a:gd name="T19" fmla="*/ 175 h 198"/>
                <a:gd name="T20" fmla="*/ 71 w 349"/>
                <a:gd name="T21" fmla="*/ 156 h 198"/>
                <a:gd name="T22" fmla="*/ 0 w 349"/>
                <a:gd name="T23" fmla="*/ 121 h 198"/>
                <a:gd name="T24" fmla="*/ 61 w 349"/>
                <a:gd name="T25" fmla="*/ 88 h 198"/>
                <a:gd name="T26" fmla="*/ 85 w 349"/>
                <a:gd name="T27" fmla="*/ 66 h 198"/>
                <a:gd name="T28" fmla="*/ 101 w 349"/>
                <a:gd name="T29" fmla="*/ 56 h 198"/>
                <a:gd name="T30" fmla="*/ 90 w 349"/>
                <a:gd name="T31" fmla="*/ 47 h 198"/>
                <a:gd name="T32" fmla="*/ 129 w 349"/>
                <a:gd name="T33" fmla="*/ 29 h 198"/>
                <a:gd name="T34" fmla="*/ 140 w 349"/>
                <a:gd name="T35" fmla="*/ 28 h 198"/>
                <a:gd name="T36" fmla="*/ 142 w 349"/>
                <a:gd name="T37" fmla="*/ 19 h 198"/>
                <a:gd name="T38" fmla="*/ 151 w 349"/>
                <a:gd name="T39" fmla="*/ 4 h 198"/>
                <a:gd name="T40" fmla="*/ 188 w 349"/>
                <a:gd name="T41" fmla="*/ 12 h 198"/>
                <a:gd name="T42" fmla="*/ 205 w 349"/>
                <a:gd name="T43" fmla="*/ 45 h 198"/>
                <a:gd name="T44" fmla="*/ 276 w 349"/>
                <a:gd name="T45" fmla="*/ 67 h 198"/>
                <a:gd name="T46" fmla="*/ 349 w 349"/>
                <a:gd name="T47" fmla="*/ 73 h 198"/>
                <a:gd name="T48" fmla="*/ 330 w 349"/>
                <a:gd name="T49" fmla="*/ 88 h 198"/>
                <a:gd name="T50" fmla="*/ 336 w 349"/>
                <a:gd name="T51" fmla="*/ 113 h 198"/>
                <a:gd name="T52" fmla="*/ 298 w 349"/>
                <a:gd name="T53" fmla="*/ 137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9" h="198">
                  <a:moveTo>
                    <a:pt x="303" y="136"/>
                  </a:moveTo>
                  <a:cubicBezTo>
                    <a:pt x="294" y="139"/>
                    <a:pt x="280" y="153"/>
                    <a:pt x="271" y="161"/>
                  </a:cubicBezTo>
                  <a:cubicBezTo>
                    <a:pt x="249" y="180"/>
                    <a:pt x="233" y="198"/>
                    <a:pt x="202" y="196"/>
                  </a:cubicBezTo>
                  <a:cubicBezTo>
                    <a:pt x="202" y="196"/>
                    <a:pt x="202" y="196"/>
                    <a:pt x="202" y="196"/>
                  </a:cubicBezTo>
                  <a:cubicBezTo>
                    <a:pt x="202" y="196"/>
                    <a:pt x="202" y="196"/>
                    <a:pt x="202" y="196"/>
                  </a:cubicBezTo>
                  <a:cubicBezTo>
                    <a:pt x="208" y="188"/>
                    <a:pt x="210" y="182"/>
                    <a:pt x="213" y="172"/>
                  </a:cubicBezTo>
                  <a:cubicBezTo>
                    <a:pt x="199" y="179"/>
                    <a:pt x="189" y="186"/>
                    <a:pt x="171" y="190"/>
                  </a:cubicBezTo>
                  <a:cubicBezTo>
                    <a:pt x="174" y="183"/>
                    <a:pt x="163" y="181"/>
                    <a:pt x="157" y="179"/>
                  </a:cubicBezTo>
                  <a:cubicBezTo>
                    <a:pt x="158" y="178"/>
                    <a:pt x="159" y="173"/>
                    <a:pt x="160" y="172"/>
                  </a:cubicBezTo>
                  <a:cubicBezTo>
                    <a:pt x="147" y="166"/>
                    <a:pt x="125" y="178"/>
                    <a:pt x="109" y="175"/>
                  </a:cubicBezTo>
                  <a:cubicBezTo>
                    <a:pt x="96" y="173"/>
                    <a:pt x="82" y="165"/>
                    <a:pt x="71" y="156"/>
                  </a:cubicBezTo>
                  <a:cubicBezTo>
                    <a:pt x="50" y="142"/>
                    <a:pt x="23" y="137"/>
                    <a:pt x="0" y="121"/>
                  </a:cubicBezTo>
                  <a:cubicBezTo>
                    <a:pt x="13" y="101"/>
                    <a:pt x="41" y="97"/>
                    <a:pt x="61" y="88"/>
                  </a:cubicBezTo>
                  <a:cubicBezTo>
                    <a:pt x="71" y="81"/>
                    <a:pt x="76" y="74"/>
                    <a:pt x="85" y="66"/>
                  </a:cubicBezTo>
                  <a:cubicBezTo>
                    <a:pt x="93" y="59"/>
                    <a:pt x="93" y="59"/>
                    <a:pt x="101" y="56"/>
                  </a:cubicBezTo>
                  <a:cubicBezTo>
                    <a:pt x="98" y="53"/>
                    <a:pt x="95" y="51"/>
                    <a:pt x="90" y="47"/>
                  </a:cubicBezTo>
                  <a:cubicBezTo>
                    <a:pt x="94" y="35"/>
                    <a:pt x="119" y="32"/>
                    <a:pt x="129" y="29"/>
                  </a:cubicBezTo>
                  <a:cubicBezTo>
                    <a:pt x="132" y="29"/>
                    <a:pt x="139" y="29"/>
                    <a:pt x="140" y="28"/>
                  </a:cubicBezTo>
                  <a:cubicBezTo>
                    <a:pt x="146" y="23"/>
                    <a:pt x="140" y="25"/>
                    <a:pt x="142" y="19"/>
                  </a:cubicBezTo>
                  <a:cubicBezTo>
                    <a:pt x="143" y="10"/>
                    <a:pt x="137" y="8"/>
                    <a:pt x="151" y="4"/>
                  </a:cubicBezTo>
                  <a:cubicBezTo>
                    <a:pt x="163" y="0"/>
                    <a:pt x="179" y="3"/>
                    <a:pt x="188" y="12"/>
                  </a:cubicBezTo>
                  <a:cubicBezTo>
                    <a:pt x="193" y="21"/>
                    <a:pt x="198" y="34"/>
                    <a:pt x="205" y="45"/>
                  </a:cubicBezTo>
                  <a:cubicBezTo>
                    <a:pt x="221" y="70"/>
                    <a:pt x="248" y="73"/>
                    <a:pt x="276" y="67"/>
                  </a:cubicBezTo>
                  <a:cubicBezTo>
                    <a:pt x="297" y="63"/>
                    <a:pt x="328" y="64"/>
                    <a:pt x="349" y="73"/>
                  </a:cubicBezTo>
                  <a:cubicBezTo>
                    <a:pt x="341" y="77"/>
                    <a:pt x="333" y="81"/>
                    <a:pt x="330" y="88"/>
                  </a:cubicBezTo>
                  <a:cubicBezTo>
                    <a:pt x="323" y="101"/>
                    <a:pt x="330" y="104"/>
                    <a:pt x="336" y="113"/>
                  </a:cubicBezTo>
                  <a:cubicBezTo>
                    <a:pt x="326" y="123"/>
                    <a:pt x="311" y="132"/>
                    <a:pt x="298" y="137"/>
                  </a:cubicBezTo>
                </a:path>
              </a:pathLst>
            </a:custGeom>
            <a:solidFill>
              <a:srgbClr val="FFA6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03" name="Freeform 176"/>
            <p:cNvSpPr>
              <a:spLocks/>
            </p:cNvSpPr>
            <p:nvPr userDrawn="1"/>
          </p:nvSpPr>
          <p:spPr bwMode="auto">
            <a:xfrm>
              <a:off x="1411381" y="-404224"/>
              <a:ext cx="275534" cy="371159"/>
            </a:xfrm>
            <a:custGeom>
              <a:avLst/>
              <a:gdLst>
                <a:gd name="T0" fmla="*/ 143 w 183"/>
                <a:gd name="T1" fmla="*/ 240 h 246"/>
                <a:gd name="T2" fmla="*/ 1 w 183"/>
                <a:gd name="T3" fmla="*/ 149 h 246"/>
                <a:gd name="T4" fmla="*/ 26 w 183"/>
                <a:gd name="T5" fmla="*/ 160 h 246"/>
                <a:gd name="T6" fmla="*/ 15 w 183"/>
                <a:gd name="T7" fmla="*/ 141 h 246"/>
                <a:gd name="T8" fmla="*/ 19 w 183"/>
                <a:gd name="T9" fmla="*/ 142 h 246"/>
                <a:gd name="T10" fmla="*/ 6 w 183"/>
                <a:gd name="T11" fmla="*/ 104 h 246"/>
                <a:gd name="T12" fmla="*/ 9 w 183"/>
                <a:gd name="T13" fmla="*/ 66 h 246"/>
                <a:gd name="T14" fmla="*/ 25 w 183"/>
                <a:gd name="T15" fmla="*/ 36 h 246"/>
                <a:gd name="T16" fmla="*/ 28 w 183"/>
                <a:gd name="T17" fmla="*/ 3 h 246"/>
                <a:gd name="T18" fmla="*/ 53 w 183"/>
                <a:gd name="T19" fmla="*/ 10 h 246"/>
                <a:gd name="T20" fmla="*/ 54 w 183"/>
                <a:gd name="T21" fmla="*/ 2 h 246"/>
                <a:gd name="T22" fmla="*/ 117 w 183"/>
                <a:gd name="T23" fmla="*/ 34 h 246"/>
                <a:gd name="T24" fmla="*/ 162 w 183"/>
                <a:gd name="T25" fmla="*/ 78 h 246"/>
                <a:gd name="T26" fmla="*/ 167 w 183"/>
                <a:gd name="T27" fmla="*/ 67 h 246"/>
                <a:gd name="T28" fmla="*/ 182 w 183"/>
                <a:gd name="T29" fmla="*/ 104 h 246"/>
                <a:gd name="T30" fmla="*/ 173 w 183"/>
                <a:gd name="T31" fmla="*/ 152 h 246"/>
                <a:gd name="T32" fmla="*/ 177 w 183"/>
                <a:gd name="T33" fmla="*/ 143 h 246"/>
                <a:gd name="T34" fmla="*/ 173 w 183"/>
                <a:gd name="T35" fmla="*/ 175 h 246"/>
                <a:gd name="T36" fmla="*/ 158 w 183"/>
                <a:gd name="T37" fmla="*/ 204 h 246"/>
                <a:gd name="T38" fmla="*/ 153 w 183"/>
                <a:gd name="T39" fmla="*/ 24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3" h="246">
                  <a:moveTo>
                    <a:pt x="143" y="240"/>
                  </a:moveTo>
                  <a:cubicBezTo>
                    <a:pt x="104" y="218"/>
                    <a:pt x="0" y="210"/>
                    <a:pt x="1" y="149"/>
                  </a:cubicBezTo>
                  <a:cubicBezTo>
                    <a:pt x="8" y="153"/>
                    <a:pt x="17" y="161"/>
                    <a:pt x="26" y="160"/>
                  </a:cubicBezTo>
                  <a:cubicBezTo>
                    <a:pt x="22" y="152"/>
                    <a:pt x="17" y="148"/>
                    <a:pt x="15" y="141"/>
                  </a:cubicBezTo>
                  <a:cubicBezTo>
                    <a:pt x="16" y="142"/>
                    <a:pt x="19" y="142"/>
                    <a:pt x="19" y="142"/>
                  </a:cubicBezTo>
                  <a:cubicBezTo>
                    <a:pt x="16" y="127"/>
                    <a:pt x="8" y="121"/>
                    <a:pt x="6" y="104"/>
                  </a:cubicBezTo>
                  <a:cubicBezTo>
                    <a:pt x="5" y="91"/>
                    <a:pt x="7" y="80"/>
                    <a:pt x="9" y="66"/>
                  </a:cubicBezTo>
                  <a:cubicBezTo>
                    <a:pt x="13" y="55"/>
                    <a:pt x="24" y="50"/>
                    <a:pt x="25" y="36"/>
                  </a:cubicBezTo>
                  <a:cubicBezTo>
                    <a:pt x="25" y="26"/>
                    <a:pt x="27" y="14"/>
                    <a:pt x="28" y="3"/>
                  </a:cubicBezTo>
                  <a:cubicBezTo>
                    <a:pt x="36" y="6"/>
                    <a:pt x="44" y="8"/>
                    <a:pt x="53" y="10"/>
                  </a:cubicBezTo>
                  <a:cubicBezTo>
                    <a:pt x="53" y="7"/>
                    <a:pt x="54" y="5"/>
                    <a:pt x="54" y="2"/>
                  </a:cubicBezTo>
                  <a:cubicBezTo>
                    <a:pt x="76" y="0"/>
                    <a:pt x="102" y="22"/>
                    <a:pt x="117" y="34"/>
                  </a:cubicBezTo>
                  <a:cubicBezTo>
                    <a:pt x="136" y="49"/>
                    <a:pt x="149" y="55"/>
                    <a:pt x="162" y="78"/>
                  </a:cubicBezTo>
                  <a:cubicBezTo>
                    <a:pt x="162" y="74"/>
                    <a:pt x="165" y="70"/>
                    <a:pt x="167" y="67"/>
                  </a:cubicBezTo>
                  <a:cubicBezTo>
                    <a:pt x="176" y="72"/>
                    <a:pt x="179" y="94"/>
                    <a:pt x="182" y="104"/>
                  </a:cubicBezTo>
                  <a:cubicBezTo>
                    <a:pt x="183" y="119"/>
                    <a:pt x="179" y="137"/>
                    <a:pt x="173" y="152"/>
                  </a:cubicBezTo>
                  <a:cubicBezTo>
                    <a:pt x="173" y="148"/>
                    <a:pt x="175" y="146"/>
                    <a:pt x="177" y="143"/>
                  </a:cubicBezTo>
                  <a:cubicBezTo>
                    <a:pt x="177" y="153"/>
                    <a:pt x="176" y="164"/>
                    <a:pt x="173" y="175"/>
                  </a:cubicBezTo>
                  <a:cubicBezTo>
                    <a:pt x="169" y="187"/>
                    <a:pt x="161" y="193"/>
                    <a:pt x="158" y="204"/>
                  </a:cubicBezTo>
                  <a:cubicBezTo>
                    <a:pt x="155" y="211"/>
                    <a:pt x="151" y="246"/>
                    <a:pt x="153" y="245"/>
                  </a:cubicBezTo>
                </a:path>
              </a:pathLst>
            </a:custGeom>
            <a:solidFill>
              <a:srgbClr val="FFA6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04" name="Freeform 177"/>
            <p:cNvSpPr>
              <a:spLocks/>
            </p:cNvSpPr>
            <p:nvPr userDrawn="1"/>
          </p:nvSpPr>
          <p:spPr bwMode="auto">
            <a:xfrm>
              <a:off x="1651256" y="-375050"/>
              <a:ext cx="372781" cy="374400"/>
            </a:xfrm>
            <a:custGeom>
              <a:avLst/>
              <a:gdLst>
                <a:gd name="T0" fmla="*/ 11 w 247"/>
                <a:gd name="T1" fmla="*/ 214 h 248"/>
                <a:gd name="T2" fmla="*/ 19 w 247"/>
                <a:gd name="T3" fmla="*/ 195 h 248"/>
                <a:gd name="T4" fmla="*/ 43 w 247"/>
                <a:gd name="T5" fmla="*/ 143 h 248"/>
                <a:gd name="T6" fmla="*/ 59 w 247"/>
                <a:gd name="T7" fmla="*/ 74 h 248"/>
                <a:gd name="T8" fmla="*/ 53 w 247"/>
                <a:gd name="T9" fmla="*/ 55 h 248"/>
                <a:gd name="T10" fmla="*/ 63 w 247"/>
                <a:gd name="T11" fmla="*/ 40 h 248"/>
                <a:gd name="T12" fmla="*/ 101 w 247"/>
                <a:gd name="T13" fmla="*/ 29 h 248"/>
                <a:gd name="T14" fmla="*/ 94 w 247"/>
                <a:gd name="T15" fmla="*/ 39 h 248"/>
                <a:gd name="T16" fmla="*/ 117 w 247"/>
                <a:gd name="T17" fmla="*/ 24 h 248"/>
                <a:gd name="T18" fmla="*/ 125 w 247"/>
                <a:gd name="T19" fmla="*/ 30 h 248"/>
                <a:gd name="T20" fmla="*/ 141 w 247"/>
                <a:gd name="T21" fmla="*/ 27 h 248"/>
                <a:gd name="T22" fmla="*/ 141 w 247"/>
                <a:gd name="T23" fmla="*/ 62 h 248"/>
                <a:gd name="T24" fmla="*/ 190 w 247"/>
                <a:gd name="T25" fmla="*/ 35 h 248"/>
                <a:gd name="T26" fmla="*/ 247 w 247"/>
                <a:gd name="T27" fmla="*/ 0 h 248"/>
                <a:gd name="T28" fmla="*/ 233 w 247"/>
                <a:gd name="T29" fmla="*/ 38 h 248"/>
                <a:gd name="T30" fmla="*/ 226 w 247"/>
                <a:gd name="T31" fmla="*/ 75 h 248"/>
                <a:gd name="T32" fmla="*/ 213 w 247"/>
                <a:gd name="T33" fmla="*/ 93 h 248"/>
                <a:gd name="T34" fmla="*/ 217 w 247"/>
                <a:gd name="T35" fmla="*/ 101 h 248"/>
                <a:gd name="T36" fmla="*/ 210 w 247"/>
                <a:gd name="T37" fmla="*/ 113 h 248"/>
                <a:gd name="T38" fmla="*/ 183 w 247"/>
                <a:gd name="T39" fmla="*/ 142 h 248"/>
                <a:gd name="T40" fmla="*/ 209 w 247"/>
                <a:gd name="T41" fmla="*/ 137 h 248"/>
                <a:gd name="T42" fmla="*/ 197 w 247"/>
                <a:gd name="T43" fmla="*/ 169 h 248"/>
                <a:gd name="T44" fmla="*/ 168 w 247"/>
                <a:gd name="T45" fmla="*/ 191 h 248"/>
                <a:gd name="T46" fmla="*/ 87 w 247"/>
                <a:gd name="T47" fmla="*/ 214 h 248"/>
                <a:gd name="T48" fmla="*/ 63 w 247"/>
                <a:gd name="T49" fmla="*/ 236 h 248"/>
                <a:gd name="T50" fmla="*/ 24 w 247"/>
                <a:gd name="T51" fmla="*/ 247 h 248"/>
                <a:gd name="T52" fmla="*/ 7 w 247"/>
                <a:gd name="T53" fmla="*/ 21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7" h="248">
                  <a:moveTo>
                    <a:pt x="11" y="214"/>
                  </a:moveTo>
                  <a:cubicBezTo>
                    <a:pt x="12" y="207"/>
                    <a:pt x="17" y="201"/>
                    <a:pt x="19" y="195"/>
                  </a:cubicBezTo>
                  <a:cubicBezTo>
                    <a:pt x="28" y="177"/>
                    <a:pt x="31" y="159"/>
                    <a:pt x="43" y="143"/>
                  </a:cubicBezTo>
                  <a:cubicBezTo>
                    <a:pt x="58" y="124"/>
                    <a:pt x="63" y="98"/>
                    <a:pt x="59" y="74"/>
                  </a:cubicBezTo>
                  <a:cubicBezTo>
                    <a:pt x="58" y="69"/>
                    <a:pt x="56" y="62"/>
                    <a:pt x="53" y="55"/>
                  </a:cubicBezTo>
                  <a:cubicBezTo>
                    <a:pt x="53" y="42"/>
                    <a:pt x="52" y="44"/>
                    <a:pt x="63" y="40"/>
                  </a:cubicBezTo>
                  <a:cubicBezTo>
                    <a:pt x="71" y="36"/>
                    <a:pt x="94" y="26"/>
                    <a:pt x="101" y="29"/>
                  </a:cubicBezTo>
                  <a:cubicBezTo>
                    <a:pt x="99" y="32"/>
                    <a:pt x="96" y="35"/>
                    <a:pt x="94" y="39"/>
                  </a:cubicBezTo>
                  <a:cubicBezTo>
                    <a:pt x="99" y="32"/>
                    <a:pt x="110" y="24"/>
                    <a:pt x="117" y="24"/>
                  </a:cubicBezTo>
                  <a:cubicBezTo>
                    <a:pt x="122" y="25"/>
                    <a:pt x="123" y="31"/>
                    <a:pt x="125" y="30"/>
                  </a:cubicBezTo>
                  <a:cubicBezTo>
                    <a:pt x="130" y="31"/>
                    <a:pt x="135" y="28"/>
                    <a:pt x="141" y="27"/>
                  </a:cubicBezTo>
                  <a:cubicBezTo>
                    <a:pt x="172" y="18"/>
                    <a:pt x="142" y="48"/>
                    <a:pt x="141" y="62"/>
                  </a:cubicBezTo>
                  <a:cubicBezTo>
                    <a:pt x="159" y="56"/>
                    <a:pt x="172" y="41"/>
                    <a:pt x="190" y="35"/>
                  </a:cubicBezTo>
                  <a:cubicBezTo>
                    <a:pt x="206" y="27"/>
                    <a:pt x="237" y="16"/>
                    <a:pt x="247" y="0"/>
                  </a:cubicBezTo>
                  <a:cubicBezTo>
                    <a:pt x="241" y="11"/>
                    <a:pt x="237" y="26"/>
                    <a:pt x="233" y="38"/>
                  </a:cubicBezTo>
                  <a:cubicBezTo>
                    <a:pt x="228" y="47"/>
                    <a:pt x="214" y="68"/>
                    <a:pt x="226" y="75"/>
                  </a:cubicBezTo>
                  <a:cubicBezTo>
                    <a:pt x="223" y="80"/>
                    <a:pt x="215" y="87"/>
                    <a:pt x="213" y="93"/>
                  </a:cubicBezTo>
                  <a:cubicBezTo>
                    <a:pt x="213" y="96"/>
                    <a:pt x="218" y="99"/>
                    <a:pt x="217" y="101"/>
                  </a:cubicBezTo>
                  <a:cubicBezTo>
                    <a:pt x="216" y="105"/>
                    <a:pt x="214" y="108"/>
                    <a:pt x="210" y="113"/>
                  </a:cubicBezTo>
                  <a:cubicBezTo>
                    <a:pt x="202" y="124"/>
                    <a:pt x="193" y="132"/>
                    <a:pt x="183" y="142"/>
                  </a:cubicBezTo>
                  <a:cubicBezTo>
                    <a:pt x="190" y="146"/>
                    <a:pt x="203" y="142"/>
                    <a:pt x="209" y="137"/>
                  </a:cubicBezTo>
                  <a:cubicBezTo>
                    <a:pt x="206" y="148"/>
                    <a:pt x="202" y="160"/>
                    <a:pt x="197" y="169"/>
                  </a:cubicBezTo>
                  <a:cubicBezTo>
                    <a:pt x="189" y="183"/>
                    <a:pt x="181" y="186"/>
                    <a:pt x="168" y="191"/>
                  </a:cubicBezTo>
                  <a:cubicBezTo>
                    <a:pt x="142" y="199"/>
                    <a:pt x="109" y="202"/>
                    <a:pt x="87" y="214"/>
                  </a:cubicBezTo>
                  <a:cubicBezTo>
                    <a:pt x="76" y="219"/>
                    <a:pt x="72" y="231"/>
                    <a:pt x="63" y="236"/>
                  </a:cubicBezTo>
                  <a:cubicBezTo>
                    <a:pt x="53" y="242"/>
                    <a:pt x="35" y="245"/>
                    <a:pt x="24" y="247"/>
                  </a:cubicBezTo>
                  <a:cubicBezTo>
                    <a:pt x="0" y="248"/>
                    <a:pt x="3" y="228"/>
                    <a:pt x="7" y="211"/>
                  </a:cubicBezTo>
                </a:path>
              </a:pathLst>
            </a:custGeom>
            <a:solidFill>
              <a:srgbClr val="FFA6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05" name="Freeform 178"/>
            <p:cNvSpPr>
              <a:spLocks/>
            </p:cNvSpPr>
            <p:nvPr userDrawn="1"/>
          </p:nvSpPr>
          <p:spPr bwMode="auto">
            <a:xfrm>
              <a:off x="1651256" y="-13615"/>
              <a:ext cx="343606" cy="332260"/>
            </a:xfrm>
            <a:custGeom>
              <a:avLst/>
              <a:gdLst>
                <a:gd name="T0" fmla="*/ 10 w 228"/>
                <a:gd name="T1" fmla="*/ 71 h 219"/>
                <a:gd name="T2" fmla="*/ 0 w 228"/>
                <a:gd name="T3" fmla="*/ 195 h 219"/>
                <a:gd name="T4" fmla="*/ 36 w 228"/>
                <a:gd name="T5" fmla="*/ 106 h 219"/>
                <a:gd name="T6" fmla="*/ 84 w 228"/>
                <a:gd name="T7" fmla="*/ 197 h 219"/>
                <a:gd name="T8" fmla="*/ 71 w 228"/>
                <a:gd name="T9" fmla="*/ 149 h 219"/>
                <a:gd name="T10" fmla="*/ 97 w 228"/>
                <a:gd name="T11" fmla="*/ 174 h 219"/>
                <a:gd name="T12" fmla="*/ 132 w 228"/>
                <a:gd name="T13" fmla="*/ 200 h 219"/>
                <a:gd name="T14" fmla="*/ 201 w 228"/>
                <a:gd name="T15" fmla="*/ 198 h 219"/>
                <a:gd name="T16" fmla="*/ 208 w 228"/>
                <a:gd name="T17" fmla="*/ 203 h 219"/>
                <a:gd name="T18" fmla="*/ 213 w 228"/>
                <a:gd name="T19" fmla="*/ 177 h 219"/>
                <a:gd name="T20" fmla="*/ 206 w 228"/>
                <a:gd name="T21" fmla="*/ 134 h 219"/>
                <a:gd name="T22" fmla="*/ 216 w 228"/>
                <a:gd name="T23" fmla="*/ 117 h 219"/>
                <a:gd name="T24" fmla="*/ 221 w 228"/>
                <a:gd name="T25" fmla="*/ 98 h 219"/>
                <a:gd name="T26" fmla="*/ 210 w 228"/>
                <a:gd name="T27" fmla="*/ 79 h 219"/>
                <a:gd name="T28" fmla="*/ 220 w 228"/>
                <a:gd name="T29" fmla="*/ 62 h 219"/>
                <a:gd name="T30" fmla="*/ 209 w 228"/>
                <a:gd name="T31" fmla="*/ 41 h 219"/>
                <a:gd name="T32" fmla="*/ 188 w 228"/>
                <a:gd name="T33" fmla="*/ 32 h 219"/>
                <a:gd name="T34" fmla="*/ 138 w 228"/>
                <a:gd name="T35" fmla="*/ 26 h 219"/>
                <a:gd name="T36" fmla="*/ 89 w 228"/>
                <a:gd name="T37" fmla="*/ 11 h 219"/>
                <a:gd name="T38" fmla="*/ 36 w 228"/>
                <a:gd name="T39" fmla="*/ 11 h 219"/>
                <a:gd name="T40" fmla="*/ 33 w 228"/>
                <a:gd name="T41" fmla="*/ 24 h 219"/>
                <a:gd name="T42" fmla="*/ 25 w 228"/>
                <a:gd name="T43" fmla="*/ 32 h 219"/>
                <a:gd name="T44" fmla="*/ 7 w 228"/>
                <a:gd name="T45" fmla="*/ 4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8" h="219">
                  <a:moveTo>
                    <a:pt x="10" y="71"/>
                  </a:moveTo>
                  <a:cubicBezTo>
                    <a:pt x="17" y="114"/>
                    <a:pt x="31" y="155"/>
                    <a:pt x="0" y="195"/>
                  </a:cubicBezTo>
                  <a:cubicBezTo>
                    <a:pt x="22" y="166"/>
                    <a:pt x="36" y="142"/>
                    <a:pt x="36" y="106"/>
                  </a:cubicBezTo>
                  <a:cubicBezTo>
                    <a:pt x="66" y="122"/>
                    <a:pt x="43" y="192"/>
                    <a:pt x="84" y="197"/>
                  </a:cubicBezTo>
                  <a:cubicBezTo>
                    <a:pt x="80" y="183"/>
                    <a:pt x="69" y="164"/>
                    <a:pt x="71" y="149"/>
                  </a:cubicBezTo>
                  <a:cubicBezTo>
                    <a:pt x="81" y="159"/>
                    <a:pt x="85" y="167"/>
                    <a:pt x="97" y="174"/>
                  </a:cubicBezTo>
                  <a:cubicBezTo>
                    <a:pt x="109" y="181"/>
                    <a:pt x="120" y="193"/>
                    <a:pt x="132" y="200"/>
                  </a:cubicBezTo>
                  <a:cubicBezTo>
                    <a:pt x="146" y="209"/>
                    <a:pt x="195" y="219"/>
                    <a:pt x="201" y="198"/>
                  </a:cubicBezTo>
                  <a:cubicBezTo>
                    <a:pt x="203" y="200"/>
                    <a:pt x="206" y="202"/>
                    <a:pt x="208" y="203"/>
                  </a:cubicBezTo>
                  <a:cubicBezTo>
                    <a:pt x="202" y="197"/>
                    <a:pt x="212" y="184"/>
                    <a:pt x="213" y="177"/>
                  </a:cubicBezTo>
                  <a:cubicBezTo>
                    <a:pt x="214" y="163"/>
                    <a:pt x="209" y="149"/>
                    <a:pt x="206" y="134"/>
                  </a:cubicBezTo>
                  <a:cubicBezTo>
                    <a:pt x="202" y="119"/>
                    <a:pt x="204" y="123"/>
                    <a:pt x="216" y="117"/>
                  </a:cubicBezTo>
                  <a:cubicBezTo>
                    <a:pt x="228" y="111"/>
                    <a:pt x="227" y="110"/>
                    <a:pt x="221" y="98"/>
                  </a:cubicBezTo>
                  <a:cubicBezTo>
                    <a:pt x="219" y="94"/>
                    <a:pt x="211" y="85"/>
                    <a:pt x="210" y="79"/>
                  </a:cubicBezTo>
                  <a:cubicBezTo>
                    <a:pt x="210" y="72"/>
                    <a:pt x="218" y="68"/>
                    <a:pt x="220" y="62"/>
                  </a:cubicBezTo>
                  <a:cubicBezTo>
                    <a:pt x="222" y="51"/>
                    <a:pt x="214" y="47"/>
                    <a:pt x="209" y="41"/>
                  </a:cubicBezTo>
                  <a:cubicBezTo>
                    <a:pt x="199" y="31"/>
                    <a:pt x="201" y="29"/>
                    <a:pt x="188" y="32"/>
                  </a:cubicBezTo>
                  <a:cubicBezTo>
                    <a:pt x="167" y="36"/>
                    <a:pt x="157" y="36"/>
                    <a:pt x="138" y="26"/>
                  </a:cubicBezTo>
                  <a:cubicBezTo>
                    <a:pt x="122" y="20"/>
                    <a:pt x="108" y="16"/>
                    <a:pt x="89" y="11"/>
                  </a:cubicBezTo>
                  <a:cubicBezTo>
                    <a:pt x="78" y="8"/>
                    <a:pt x="45" y="0"/>
                    <a:pt x="36" y="11"/>
                  </a:cubicBezTo>
                  <a:cubicBezTo>
                    <a:pt x="34" y="14"/>
                    <a:pt x="36" y="21"/>
                    <a:pt x="33" y="24"/>
                  </a:cubicBezTo>
                  <a:cubicBezTo>
                    <a:pt x="31" y="27"/>
                    <a:pt x="29" y="30"/>
                    <a:pt x="25" y="32"/>
                  </a:cubicBezTo>
                  <a:cubicBezTo>
                    <a:pt x="21" y="37"/>
                    <a:pt x="13" y="41"/>
                    <a:pt x="7" y="42"/>
                  </a:cubicBezTo>
                </a:path>
              </a:pathLst>
            </a:custGeom>
            <a:solidFill>
              <a:srgbClr val="FFA6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06" name="Freeform 179"/>
            <p:cNvSpPr>
              <a:spLocks/>
            </p:cNvSpPr>
            <p:nvPr userDrawn="1"/>
          </p:nvSpPr>
          <p:spPr bwMode="auto">
            <a:xfrm>
              <a:off x="1474591" y="38249"/>
              <a:ext cx="178286" cy="367917"/>
            </a:xfrm>
            <a:custGeom>
              <a:avLst/>
              <a:gdLst>
                <a:gd name="T0" fmla="*/ 104 w 118"/>
                <a:gd name="T1" fmla="*/ 5 h 244"/>
                <a:gd name="T2" fmla="*/ 35 w 118"/>
                <a:gd name="T3" fmla="*/ 78 h 244"/>
                <a:gd name="T4" fmla="*/ 23 w 118"/>
                <a:gd name="T5" fmla="*/ 113 h 244"/>
                <a:gd name="T6" fmla="*/ 18 w 118"/>
                <a:gd name="T7" fmla="*/ 165 h 244"/>
                <a:gd name="T8" fmla="*/ 8 w 118"/>
                <a:gd name="T9" fmla="*/ 208 h 244"/>
                <a:gd name="T10" fmla="*/ 0 w 118"/>
                <a:gd name="T11" fmla="*/ 244 h 244"/>
                <a:gd name="T12" fmla="*/ 14 w 118"/>
                <a:gd name="T13" fmla="*/ 217 h 244"/>
                <a:gd name="T14" fmla="*/ 28 w 118"/>
                <a:gd name="T15" fmla="*/ 188 h 244"/>
                <a:gd name="T16" fmla="*/ 44 w 118"/>
                <a:gd name="T17" fmla="*/ 132 h 244"/>
                <a:gd name="T18" fmla="*/ 54 w 118"/>
                <a:gd name="T19" fmla="*/ 165 h 244"/>
                <a:gd name="T20" fmla="*/ 99 w 118"/>
                <a:gd name="T21" fmla="*/ 76 h 244"/>
                <a:gd name="T22" fmla="*/ 99 w 118"/>
                <a:gd name="T23" fmla="*/ 54 h 244"/>
                <a:gd name="T24" fmla="*/ 111 w 118"/>
                <a:gd name="T25" fmla="*/ 35 h 244"/>
                <a:gd name="T26" fmla="*/ 105 w 118"/>
                <a:gd name="T2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8" h="244">
                  <a:moveTo>
                    <a:pt x="104" y="5"/>
                  </a:moveTo>
                  <a:cubicBezTo>
                    <a:pt x="79" y="18"/>
                    <a:pt x="50" y="49"/>
                    <a:pt x="35" y="78"/>
                  </a:cubicBezTo>
                  <a:cubicBezTo>
                    <a:pt x="31" y="89"/>
                    <a:pt x="27" y="101"/>
                    <a:pt x="23" y="113"/>
                  </a:cubicBezTo>
                  <a:cubicBezTo>
                    <a:pt x="19" y="131"/>
                    <a:pt x="22" y="148"/>
                    <a:pt x="18" y="165"/>
                  </a:cubicBezTo>
                  <a:cubicBezTo>
                    <a:pt x="13" y="179"/>
                    <a:pt x="9" y="193"/>
                    <a:pt x="8" y="208"/>
                  </a:cubicBezTo>
                  <a:cubicBezTo>
                    <a:pt x="6" y="221"/>
                    <a:pt x="6" y="234"/>
                    <a:pt x="0" y="244"/>
                  </a:cubicBezTo>
                  <a:cubicBezTo>
                    <a:pt x="7" y="235"/>
                    <a:pt x="9" y="226"/>
                    <a:pt x="14" y="217"/>
                  </a:cubicBezTo>
                  <a:cubicBezTo>
                    <a:pt x="18" y="205"/>
                    <a:pt x="24" y="197"/>
                    <a:pt x="28" y="188"/>
                  </a:cubicBezTo>
                  <a:cubicBezTo>
                    <a:pt x="37" y="170"/>
                    <a:pt x="39" y="151"/>
                    <a:pt x="44" y="132"/>
                  </a:cubicBezTo>
                  <a:cubicBezTo>
                    <a:pt x="50" y="137"/>
                    <a:pt x="54" y="158"/>
                    <a:pt x="54" y="165"/>
                  </a:cubicBezTo>
                  <a:cubicBezTo>
                    <a:pt x="64" y="135"/>
                    <a:pt x="94" y="110"/>
                    <a:pt x="99" y="76"/>
                  </a:cubicBezTo>
                  <a:cubicBezTo>
                    <a:pt x="100" y="69"/>
                    <a:pt x="97" y="62"/>
                    <a:pt x="99" y="54"/>
                  </a:cubicBezTo>
                  <a:cubicBezTo>
                    <a:pt x="102" y="46"/>
                    <a:pt x="107" y="43"/>
                    <a:pt x="111" y="35"/>
                  </a:cubicBezTo>
                  <a:cubicBezTo>
                    <a:pt x="118" y="23"/>
                    <a:pt x="115" y="10"/>
                    <a:pt x="105" y="0"/>
                  </a:cubicBezTo>
                </a:path>
              </a:pathLst>
            </a:custGeom>
            <a:solidFill>
              <a:srgbClr val="FFA6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07" name="Freeform 180"/>
            <p:cNvSpPr>
              <a:spLocks/>
            </p:cNvSpPr>
            <p:nvPr userDrawn="1"/>
          </p:nvSpPr>
          <p:spPr bwMode="auto">
            <a:xfrm>
              <a:off x="1450279" y="-339393"/>
              <a:ext cx="204218" cy="307948"/>
            </a:xfrm>
            <a:custGeom>
              <a:avLst/>
              <a:gdLst>
                <a:gd name="T0" fmla="*/ 127 w 135"/>
                <a:gd name="T1" fmla="*/ 202 h 204"/>
                <a:gd name="T2" fmla="*/ 72 w 135"/>
                <a:gd name="T3" fmla="*/ 173 h 204"/>
                <a:gd name="T4" fmla="*/ 0 w 135"/>
                <a:gd name="T5" fmla="*/ 129 h 204"/>
                <a:gd name="T6" fmla="*/ 48 w 135"/>
                <a:gd name="T7" fmla="*/ 146 h 204"/>
                <a:gd name="T8" fmla="*/ 50 w 135"/>
                <a:gd name="T9" fmla="*/ 140 h 204"/>
                <a:gd name="T10" fmla="*/ 77 w 135"/>
                <a:gd name="T11" fmla="*/ 154 h 204"/>
                <a:gd name="T12" fmla="*/ 51 w 135"/>
                <a:gd name="T13" fmla="*/ 118 h 204"/>
                <a:gd name="T14" fmla="*/ 30 w 135"/>
                <a:gd name="T15" fmla="*/ 74 h 204"/>
                <a:gd name="T16" fmla="*/ 66 w 135"/>
                <a:gd name="T17" fmla="*/ 102 h 204"/>
                <a:gd name="T18" fmla="*/ 66 w 135"/>
                <a:gd name="T19" fmla="*/ 92 h 204"/>
                <a:gd name="T20" fmla="*/ 77 w 135"/>
                <a:gd name="T21" fmla="*/ 98 h 204"/>
                <a:gd name="T22" fmla="*/ 55 w 135"/>
                <a:gd name="T23" fmla="*/ 48 h 204"/>
                <a:gd name="T24" fmla="*/ 34 w 135"/>
                <a:gd name="T25" fmla="*/ 0 h 204"/>
                <a:gd name="T26" fmla="*/ 77 w 135"/>
                <a:gd name="T27" fmla="*/ 45 h 204"/>
                <a:gd name="T28" fmla="*/ 112 w 135"/>
                <a:gd name="T29" fmla="*/ 120 h 204"/>
                <a:gd name="T30" fmla="*/ 120 w 135"/>
                <a:gd name="T31" fmla="*/ 101 h 204"/>
                <a:gd name="T32" fmla="*/ 128 w 135"/>
                <a:gd name="T33" fmla="*/ 130 h 204"/>
                <a:gd name="T34" fmla="*/ 123 w 135"/>
                <a:gd name="T35" fmla="*/ 169 h 204"/>
                <a:gd name="T36" fmla="*/ 126 w 135"/>
                <a:gd name="T37"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04">
                  <a:moveTo>
                    <a:pt x="127" y="202"/>
                  </a:moveTo>
                  <a:cubicBezTo>
                    <a:pt x="110" y="189"/>
                    <a:pt x="93" y="181"/>
                    <a:pt x="72" y="173"/>
                  </a:cubicBezTo>
                  <a:cubicBezTo>
                    <a:pt x="44" y="161"/>
                    <a:pt x="20" y="155"/>
                    <a:pt x="0" y="129"/>
                  </a:cubicBezTo>
                  <a:cubicBezTo>
                    <a:pt x="16" y="132"/>
                    <a:pt x="30" y="143"/>
                    <a:pt x="48" y="146"/>
                  </a:cubicBezTo>
                  <a:cubicBezTo>
                    <a:pt x="47" y="143"/>
                    <a:pt x="48" y="142"/>
                    <a:pt x="50" y="140"/>
                  </a:cubicBezTo>
                  <a:cubicBezTo>
                    <a:pt x="58" y="142"/>
                    <a:pt x="69" y="147"/>
                    <a:pt x="77" y="154"/>
                  </a:cubicBezTo>
                  <a:cubicBezTo>
                    <a:pt x="88" y="142"/>
                    <a:pt x="59" y="125"/>
                    <a:pt x="51" y="118"/>
                  </a:cubicBezTo>
                  <a:cubicBezTo>
                    <a:pt x="38" y="106"/>
                    <a:pt x="32" y="91"/>
                    <a:pt x="30" y="74"/>
                  </a:cubicBezTo>
                  <a:cubicBezTo>
                    <a:pt x="42" y="84"/>
                    <a:pt x="54" y="95"/>
                    <a:pt x="66" y="102"/>
                  </a:cubicBezTo>
                  <a:cubicBezTo>
                    <a:pt x="66" y="100"/>
                    <a:pt x="67" y="95"/>
                    <a:pt x="66" y="92"/>
                  </a:cubicBezTo>
                  <a:cubicBezTo>
                    <a:pt x="71" y="93"/>
                    <a:pt x="74" y="96"/>
                    <a:pt x="77" y="98"/>
                  </a:cubicBezTo>
                  <a:cubicBezTo>
                    <a:pt x="90" y="88"/>
                    <a:pt x="63" y="57"/>
                    <a:pt x="55" y="48"/>
                  </a:cubicBezTo>
                  <a:cubicBezTo>
                    <a:pt x="44" y="33"/>
                    <a:pt x="38" y="18"/>
                    <a:pt x="34" y="0"/>
                  </a:cubicBezTo>
                  <a:cubicBezTo>
                    <a:pt x="55" y="6"/>
                    <a:pt x="68" y="28"/>
                    <a:pt x="77" y="45"/>
                  </a:cubicBezTo>
                  <a:cubicBezTo>
                    <a:pt x="93" y="68"/>
                    <a:pt x="106" y="96"/>
                    <a:pt x="112" y="120"/>
                  </a:cubicBezTo>
                  <a:cubicBezTo>
                    <a:pt x="115" y="114"/>
                    <a:pt x="119" y="108"/>
                    <a:pt x="120" y="101"/>
                  </a:cubicBezTo>
                  <a:cubicBezTo>
                    <a:pt x="131" y="100"/>
                    <a:pt x="130" y="124"/>
                    <a:pt x="128" y="130"/>
                  </a:cubicBezTo>
                  <a:cubicBezTo>
                    <a:pt x="124" y="145"/>
                    <a:pt x="120" y="154"/>
                    <a:pt x="123" y="169"/>
                  </a:cubicBezTo>
                  <a:cubicBezTo>
                    <a:pt x="123" y="179"/>
                    <a:pt x="135" y="196"/>
                    <a:pt x="126" y="204"/>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08" name="Freeform 181"/>
            <p:cNvSpPr>
              <a:spLocks/>
            </p:cNvSpPr>
            <p:nvPr userDrawn="1"/>
          </p:nvSpPr>
          <p:spPr bwMode="auto">
            <a:xfrm>
              <a:off x="1310892" y="-55756"/>
              <a:ext cx="319294" cy="157216"/>
            </a:xfrm>
            <a:custGeom>
              <a:avLst/>
              <a:gdLst>
                <a:gd name="T0" fmla="*/ 110 w 211"/>
                <a:gd name="T1" fmla="*/ 13 h 104"/>
                <a:gd name="T2" fmla="*/ 94 w 211"/>
                <a:gd name="T3" fmla="*/ 11 h 104"/>
                <a:gd name="T4" fmla="*/ 59 w 211"/>
                <a:gd name="T5" fmla="*/ 4 h 104"/>
                <a:gd name="T6" fmla="*/ 29 w 211"/>
                <a:gd name="T7" fmla="*/ 14 h 104"/>
                <a:gd name="T8" fmla="*/ 98 w 211"/>
                <a:gd name="T9" fmla="*/ 29 h 104"/>
                <a:gd name="T10" fmla="*/ 22 w 211"/>
                <a:gd name="T11" fmla="*/ 51 h 104"/>
                <a:gd name="T12" fmla="*/ 75 w 211"/>
                <a:gd name="T13" fmla="*/ 64 h 104"/>
                <a:gd name="T14" fmla="*/ 75 w 211"/>
                <a:gd name="T15" fmla="*/ 64 h 104"/>
                <a:gd name="T16" fmla="*/ 0 w 211"/>
                <a:gd name="T17" fmla="*/ 103 h 104"/>
                <a:gd name="T18" fmla="*/ 31 w 211"/>
                <a:gd name="T19" fmla="*/ 93 h 104"/>
                <a:gd name="T20" fmla="*/ 68 w 211"/>
                <a:gd name="T21" fmla="*/ 84 h 104"/>
                <a:gd name="T22" fmla="*/ 125 w 211"/>
                <a:gd name="T23" fmla="*/ 75 h 104"/>
                <a:gd name="T24" fmla="*/ 121 w 211"/>
                <a:gd name="T25" fmla="*/ 90 h 104"/>
                <a:gd name="T26" fmla="*/ 163 w 211"/>
                <a:gd name="T27" fmla="*/ 64 h 104"/>
                <a:gd name="T28" fmla="*/ 211 w 211"/>
                <a:gd name="T29" fmla="*/ 51 h 104"/>
                <a:gd name="T30" fmla="*/ 202 w 211"/>
                <a:gd name="T31" fmla="*/ 44 h 104"/>
                <a:gd name="T32" fmla="*/ 204 w 211"/>
                <a:gd name="T33" fmla="*/ 28 h 104"/>
                <a:gd name="T34" fmla="*/ 173 w 211"/>
                <a:gd name="T35" fmla="*/ 16 h 104"/>
                <a:gd name="T36" fmla="*/ 116 w 211"/>
                <a:gd name="T37" fmla="*/ 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1" h="104">
                  <a:moveTo>
                    <a:pt x="110" y="13"/>
                  </a:moveTo>
                  <a:cubicBezTo>
                    <a:pt x="105" y="12"/>
                    <a:pt x="100" y="13"/>
                    <a:pt x="94" y="11"/>
                  </a:cubicBezTo>
                  <a:cubicBezTo>
                    <a:pt x="81" y="11"/>
                    <a:pt x="70" y="5"/>
                    <a:pt x="59" y="4"/>
                  </a:cubicBezTo>
                  <a:cubicBezTo>
                    <a:pt x="44" y="0"/>
                    <a:pt x="42" y="9"/>
                    <a:pt x="29" y="14"/>
                  </a:cubicBezTo>
                  <a:cubicBezTo>
                    <a:pt x="52" y="16"/>
                    <a:pt x="77" y="16"/>
                    <a:pt x="98" y="29"/>
                  </a:cubicBezTo>
                  <a:cubicBezTo>
                    <a:pt x="77" y="56"/>
                    <a:pt x="51" y="43"/>
                    <a:pt x="22" y="51"/>
                  </a:cubicBezTo>
                  <a:cubicBezTo>
                    <a:pt x="41" y="56"/>
                    <a:pt x="56" y="63"/>
                    <a:pt x="75" y="64"/>
                  </a:cubicBezTo>
                  <a:cubicBezTo>
                    <a:pt x="75" y="64"/>
                    <a:pt x="75" y="64"/>
                    <a:pt x="75" y="64"/>
                  </a:cubicBezTo>
                  <a:cubicBezTo>
                    <a:pt x="64" y="86"/>
                    <a:pt x="5" y="68"/>
                    <a:pt x="0" y="103"/>
                  </a:cubicBezTo>
                  <a:cubicBezTo>
                    <a:pt x="9" y="104"/>
                    <a:pt x="22" y="94"/>
                    <a:pt x="31" y="93"/>
                  </a:cubicBezTo>
                  <a:cubicBezTo>
                    <a:pt x="43" y="90"/>
                    <a:pt x="57" y="85"/>
                    <a:pt x="68" y="84"/>
                  </a:cubicBezTo>
                  <a:cubicBezTo>
                    <a:pt x="90" y="78"/>
                    <a:pt x="104" y="86"/>
                    <a:pt x="125" y="75"/>
                  </a:cubicBezTo>
                  <a:cubicBezTo>
                    <a:pt x="126" y="81"/>
                    <a:pt x="123" y="84"/>
                    <a:pt x="121" y="90"/>
                  </a:cubicBezTo>
                  <a:cubicBezTo>
                    <a:pt x="134" y="90"/>
                    <a:pt x="151" y="70"/>
                    <a:pt x="163" y="64"/>
                  </a:cubicBezTo>
                  <a:cubicBezTo>
                    <a:pt x="179" y="57"/>
                    <a:pt x="198" y="61"/>
                    <a:pt x="211" y="51"/>
                  </a:cubicBezTo>
                  <a:cubicBezTo>
                    <a:pt x="210" y="50"/>
                    <a:pt x="204" y="48"/>
                    <a:pt x="202" y="44"/>
                  </a:cubicBezTo>
                  <a:cubicBezTo>
                    <a:pt x="200" y="37"/>
                    <a:pt x="205" y="33"/>
                    <a:pt x="204" y="28"/>
                  </a:cubicBezTo>
                  <a:cubicBezTo>
                    <a:pt x="201" y="15"/>
                    <a:pt x="184" y="18"/>
                    <a:pt x="173" y="16"/>
                  </a:cubicBezTo>
                  <a:cubicBezTo>
                    <a:pt x="154" y="14"/>
                    <a:pt x="136" y="8"/>
                    <a:pt x="116" y="8"/>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09" name="Freeform 182"/>
            <p:cNvSpPr>
              <a:spLocks/>
            </p:cNvSpPr>
            <p:nvPr userDrawn="1"/>
          </p:nvSpPr>
          <p:spPr bwMode="auto">
            <a:xfrm>
              <a:off x="1659360" y="-292390"/>
              <a:ext cx="290120" cy="294982"/>
            </a:xfrm>
            <a:custGeom>
              <a:avLst/>
              <a:gdLst>
                <a:gd name="T0" fmla="*/ 0 w 193"/>
                <a:gd name="T1" fmla="*/ 164 h 195"/>
                <a:gd name="T2" fmla="*/ 10 w 193"/>
                <a:gd name="T3" fmla="*/ 152 h 195"/>
                <a:gd name="T4" fmla="*/ 23 w 193"/>
                <a:gd name="T5" fmla="*/ 104 h 195"/>
                <a:gd name="T6" fmla="*/ 51 w 193"/>
                <a:gd name="T7" fmla="*/ 55 h 195"/>
                <a:gd name="T8" fmla="*/ 56 w 193"/>
                <a:gd name="T9" fmla="*/ 23 h 195"/>
                <a:gd name="T10" fmla="*/ 74 w 193"/>
                <a:gd name="T11" fmla="*/ 0 h 195"/>
                <a:gd name="T12" fmla="*/ 57 w 193"/>
                <a:gd name="T13" fmla="*/ 70 h 195"/>
                <a:gd name="T14" fmla="*/ 26 w 193"/>
                <a:gd name="T15" fmla="*/ 134 h 195"/>
                <a:gd name="T16" fmla="*/ 58 w 193"/>
                <a:gd name="T17" fmla="*/ 106 h 195"/>
                <a:gd name="T18" fmla="*/ 93 w 193"/>
                <a:gd name="T19" fmla="*/ 80 h 195"/>
                <a:gd name="T20" fmla="*/ 70 w 193"/>
                <a:gd name="T21" fmla="*/ 113 h 195"/>
                <a:gd name="T22" fmla="*/ 84 w 193"/>
                <a:gd name="T23" fmla="*/ 111 h 195"/>
                <a:gd name="T24" fmla="*/ 97 w 193"/>
                <a:gd name="T25" fmla="*/ 123 h 195"/>
                <a:gd name="T26" fmla="*/ 124 w 193"/>
                <a:gd name="T27" fmla="*/ 111 h 195"/>
                <a:gd name="T28" fmla="*/ 166 w 193"/>
                <a:gd name="T29" fmla="*/ 83 h 195"/>
                <a:gd name="T30" fmla="*/ 105 w 193"/>
                <a:gd name="T31" fmla="*/ 155 h 195"/>
                <a:gd name="T32" fmla="*/ 48 w 193"/>
                <a:gd name="T33" fmla="*/ 184 h 195"/>
                <a:gd name="T34" fmla="*/ 3 w 193"/>
                <a:gd name="T35" fmla="*/ 17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5">
                  <a:moveTo>
                    <a:pt x="0" y="164"/>
                  </a:moveTo>
                  <a:cubicBezTo>
                    <a:pt x="2" y="161"/>
                    <a:pt x="6" y="156"/>
                    <a:pt x="10" y="152"/>
                  </a:cubicBezTo>
                  <a:cubicBezTo>
                    <a:pt x="16" y="137"/>
                    <a:pt x="11" y="120"/>
                    <a:pt x="23" y="104"/>
                  </a:cubicBezTo>
                  <a:cubicBezTo>
                    <a:pt x="36" y="89"/>
                    <a:pt x="49" y="74"/>
                    <a:pt x="51" y="55"/>
                  </a:cubicBezTo>
                  <a:cubicBezTo>
                    <a:pt x="52" y="44"/>
                    <a:pt x="51" y="33"/>
                    <a:pt x="56" y="23"/>
                  </a:cubicBezTo>
                  <a:cubicBezTo>
                    <a:pt x="60" y="14"/>
                    <a:pt x="69" y="6"/>
                    <a:pt x="74" y="0"/>
                  </a:cubicBezTo>
                  <a:cubicBezTo>
                    <a:pt x="65" y="21"/>
                    <a:pt x="62" y="48"/>
                    <a:pt x="57" y="70"/>
                  </a:cubicBezTo>
                  <a:cubicBezTo>
                    <a:pt x="55" y="93"/>
                    <a:pt x="40" y="115"/>
                    <a:pt x="26" y="134"/>
                  </a:cubicBezTo>
                  <a:cubicBezTo>
                    <a:pt x="37" y="125"/>
                    <a:pt x="48" y="115"/>
                    <a:pt x="58" y="106"/>
                  </a:cubicBezTo>
                  <a:cubicBezTo>
                    <a:pt x="68" y="99"/>
                    <a:pt x="79" y="82"/>
                    <a:pt x="93" y="80"/>
                  </a:cubicBezTo>
                  <a:cubicBezTo>
                    <a:pt x="94" y="91"/>
                    <a:pt x="79" y="107"/>
                    <a:pt x="70" y="113"/>
                  </a:cubicBezTo>
                  <a:cubicBezTo>
                    <a:pt x="74" y="113"/>
                    <a:pt x="78" y="112"/>
                    <a:pt x="84" y="111"/>
                  </a:cubicBezTo>
                  <a:cubicBezTo>
                    <a:pt x="80" y="123"/>
                    <a:pt x="79" y="127"/>
                    <a:pt x="97" y="123"/>
                  </a:cubicBezTo>
                  <a:cubicBezTo>
                    <a:pt x="107" y="121"/>
                    <a:pt x="113" y="116"/>
                    <a:pt x="124" y="111"/>
                  </a:cubicBezTo>
                  <a:cubicBezTo>
                    <a:pt x="143" y="103"/>
                    <a:pt x="156" y="106"/>
                    <a:pt x="166" y="83"/>
                  </a:cubicBezTo>
                  <a:cubicBezTo>
                    <a:pt x="193" y="97"/>
                    <a:pt x="117" y="149"/>
                    <a:pt x="105" y="155"/>
                  </a:cubicBezTo>
                  <a:cubicBezTo>
                    <a:pt x="87" y="166"/>
                    <a:pt x="68" y="171"/>
                    <a:pt x="48" y="184"/>
                  </a:cubicBezTo>
                  <a:cubicBezTo>
                    <a:pt x="33" y="193"/>
                    <a:pt x="14" y="195"/>
                    <a:pt x="3" y="177"/>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10" name="Freeform 183"/>
            <p:cNvSpPr>
              <a:spLocks/>
            </p:cNvSpPr>
            <p:nvPr userDrawn="1"/>
          </p:nvSpPr>
          <p:spPr bwMode="auto">
            <a:xfrm>
              <a:off x="1660981" y="-13615"/>
              <a:ext cx="136146" cy="260946"/>
            </a:xfrm>
            <a:custGeom>
              <a:avLst/>
              <a:gdLst>
                <a:gd name="T0" fmla="*/ 5 w 90"/>
                <a:gd name="T1" fmla="*/ 53 h 173"/>
                <a:gd name="T2" fmla="*/ 8 w 90"/>
                <a:gd name="T3" fmla="*/ 79 h 173"/>
                <a:gd name="T4" fmla="*/ 11 w 90"/>
                <a:gd name="T5" fmla="*/ 111 h 173"/>
                <a:gd name="T6" fmla="*/ 0 w 90"/>
                <a:gd name="T7" fmla="*/ 173 h 173"/>
                <a:gd name="T8" fmla="*/ 22 w 90"/>
                <a:gd name="T9" fmla="*/ 122 h 173"/>
                <a:gd name="T10" fmla="*/ 21 w 90"/>
                <a:gd name="T11" fmla="*/ 58 h 173"/>
                <a:gd name="T12" fmla="*/ 36 w 90"/>
                <a:gd name="T13" fmla="*/ 65 h 173"/>
                <a:gd name="T14" fmla="*/ 75 w 90"/>
                <a:gd name="T15" fmla="*/ 73 h 173"/>
                <a:gd name="T16" fmla="*/ 40 w 90"/>
                <a:gd name="T17" fmla="*/ 20 h 173"/>
                <a:gd name="T18" fmla="*/ 90 w 90"/>
                <a:gd name="T19" fmla="*/ 24 h 173"/>
                <a:gd name="T20" fmla="*/ 34 w 90"/>
                <a:gd name="T21" fmla="*/ 6 h 173"/>
                <a:gd name="T22" fmla="*/ 4 w 90"/>
                <a:gd name="T23" fmla="*/ 3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173">
                  <a:moveTo>
                    <a:pt x="5" y="53"/>
                  </a:moveTo>
                  <a:cubicBezTo>
                    <a:pt x="1" y="61"/>
                    <a:pt x="4" y="71"/>
                    <a:pt x="8" y="79"/>
                  </a:cubicBezTo>
                  <a:cubicBezTo>
                    <a:pt x="11" y="91"/>
                    <a:pt x="12" y="99"/>
                    <a:pt x="11" y="111"/>
                  </a:cubicBezTo>
                  <a:cubicBezTo>
                    <a:pt x="11" y="134"/>
                    <a:pt x="7" y="151"/>
                    <a:pt x="0" y="173"/>
                  </a:cubicBezTo>
                  <a:cubicBezTo>
                    <a:pt x="14" y="156"/>
                    <a:pt x="22" y="145"/>
                    <a:pt x="22" y="122"/>
                  </a:cubicBezTo>
                  <a:cubicBezTo>
                    <a:pt x="23" y="105"/>
                    <a:pt x="7" y="73"/>
                    <a:pt x="21" y="58"/>
                  </a:cubicBezTo>
                  <a:cubicBezTo>
                    <a:pt x="26" y="62"/>
                    <a:pt x="32" y="64"/>
                    <a:pt x="36" y="65"/>
                  </a:cubicBezTo>
                  <a:cubicBezTo>
                    <a:pt x="37" y="38"/>
                    <a:pt x="67" y="74"/>
                    <a:pt x="75" y="73"/>
                  </a:cubicBezTo>
                  <a:cubicBezTo>
                    <a:pt x="76" y="48"/>
                    <a:pt x="47" y="38"/>
                    <a:pt x="40" y="20"/>
                  </a:cubicBezTo>
                  <a:cubicBezTo>
                    <a:pt x="56" y="15"/>
                    <a:pt x="75" y="37"/>
                    <a:pt x="90" y="24"/>
                  </a:cubicBezTo>
                  <a:cubicBezTo>
                    <a:pt x="82" y="15"/>
                    <a:pt x="46" y="0"/>
                    <a:pt x="34" y="6"/>
                  </a:cubicBezTo>
                  <a:cubicBezTo>
                    <a:pt x="22" y="11"/>
                    <a:pt x="19" y="35"/>
                    <a:pt x="4" y="38"/>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11" name="Freeform 184"/>
            <p:cNvSpPr>
              <a:spLocks/>
            </p:cNvSpPr>
            <p:nvPr userDrawn="1"/>
          </p:nvSpPr>
          <p:spPr bwMode="auto">
            <a:xfrm>
              <a:off x="1904098" y="-70342"/>
              <a:ext cx="158836" cy="149112"/>
            </a:xfrm>
            <a:custGeom>
              <a:avLst/>
              <a:gdLst>
                <a:gd name="T0" fmla="*/ 0 w 105"/>
                <a:gd name="T1" fmla="*/ 77 h 99"/>
                <a:gd name="T2" fmla="*/ 28 w 105"/>
                <a:gd name="T3" fmla="*/ 64 h 99"/>
                <a:gd name="T4" fmla="*/ 66 w 105"/>
                <a:gd name="T5" fmla="*/ 0 h 99"/>
                <a:gd name="T6" fmla="*/ 105 w 105"/>
                <a:gd name="T7" fmla="*/ 48 h 99"/>
                <a:gd name="T8" fmla="*/ 77 w 105"/>
                <a:gd name="T9" fmla="*/ 56 h 99"/>
                <a:gd name="T10" fmla="*/ 57 w 105"/>
                <a:gd name="T11" fmla="*/ 84 h 99"/>
                <a:gd name="T12" fmla="*/ 10 w 105"/>
                <a:gd name="T13" fmla="*/ 87 h 99"/>
                <a:gd name="T14" fmla="*/ 25 w 105"/>
                <a:gd name="T15" fmla="*/ 67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99">
                  <a:moveTo>
                    <a:pt x="0" y="77"/>
                  </a:moveTo>
                  <a:cubicBezTo>
                    <a:pt x="7" y="71"/>
                    <a:pt x="20" y="70"/>
                    <a:pt x="28" y="64"/>
                  </a:cubicBezTo>
                  <a:cubicBezTo>
                    <a:pt x="49" y="50"/>
                    <a:pt x="57" y="23"/>
                    <a:pt x="66" y="0"/>
                  </a:cubicBezTo>
                  <a:cubicBezTo>
                    <a:pt x="85" y="9"/>
                    <a:pt x="101" y="27"/>
                    <a:pt x="105" y="48"/>
                  </a:cubicBezTo>
                  <a:cubicBezTo>
                    <a:pt x="95" y="42"/>
                    <a:pt x="86" y="50"/>
                    <a:pt x="77" y="56"/>
                  </a:cubicBezTo>
                  <a:cubicBezTo>
                    <a:pt x="95" y="65"/>
                    <a:pt x="65" y="80"/>
                    <a:pt x="57" y="84"/>
                  </a:cubicBezTo>
                  <a:cubicBezTo>
                    <a:pt x="45" y="90"/>
                    <a:pt x="21" y="99"/>
                    <a:pt x="10" y="87"/>
                  </a:cubicBezTo>
                  <a:cubicBezTo>
                    <a:pt x="14" y="81"/>
                    <a:pt x="20" y="73"/>
                    <a:pt x="25" y="67"/>
                  </a:cubicBezTo>
                </a:path>
              </a:pathLst>
            </a:custGeom>
            <a:solidFill>
              <a:srgbClr val="FFA6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12" name="Freeform 185"/>
            <p:cNvSpPr>
              <a:spLocks/>
            </p:cNvSpPr>
            <p:nvPr userDrawn="1"/>
          </p:nvSpPr>
          <p:spPr bwMode="auto">
            <a:xfrm>
              <a:off x="1599392" y="-47652"/>
              <a:ext cx="92385" cy="128042"/>
            </a:xfrm>
            <a:custGeom>
              <a:avLst/>
              <a:gdLst>
                <a:gd name="T0" fmla="*/ 8 w 61"/>
                <a:gd name="T1" fmla="*/ 52 h 85"/>
                <a:gd name="T2" fmla="*/ 60 w 61"/>
                <a:gd name="T3" fmla="*/ 37 h 85"/>
                <a:gd name="T4" fmla="*/ 28 w 61"/>
                <a:gd name="T5" fmla="*/ 7 h 85"/>
                <a:gd name="T6" fmla="*/ 12 w 61"/>
                <a:gd name="T7" fmla="*/ 34 h 85"/>
              </a:gdLst>
              <a:ahLst/>
              <a:cxnLst>
                <a:cxn ang="0">
                  <a:pos x="T0" y="T1"/>
                </a:cxn>
                <a:cxn ang="0">
                  <a:pos x="T2" y="T3"/>
                </a:cxn>
                <a:cxn ang="0">
                  <a:pos x="T4" y="T5"/>
                </a:cxn>
                <a:cxn ang="0">
                  <a:pos x="T6" y="T7"/>
                </a:cxn>
              </a:cxnLst>
              <a:rect l="0" t="0" r="r" b="b"/>
              <a:pathLst>
                <a:path w="61" h="85">
                  <a:moveTo>
                    <a:pt x="8" y="52"/>
                  </a:moveTo>
                  <a:cubicBezTo>
                    <a:pt x="13" y="85"/>
                    <a:pt x="59" y="61"/>
                    <a:pt x="60" y="37"/>
                  </a:cubicBezTo>
                  <a:cubicBezTo>
                    <a:pt x="61" y="19"/>
                    <a:pt x="46" y="0"/>
                    <a:pt x="28" y="7"/>
                  </a:cubicBezTo>
                  <a:cubicBezTo>
                    <a:pt x="18" y="9"/>
                    <a:pt x="0" y="23"/>
                    <a:pt x="12" y="34"/>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13" name="Freeform 186"/>
            <p:cNvSpPr>
              <a:spLocks/>
            </p:cNvSpPr>
            <p:nvPr userDrawn="1"/>
          </p:nvSpPr>
          <p:spPr bwMode="auto">
            <a:xfrm>
              <a:off x="1083982" y="-212972"/>
              <a:ext cx="421404" cy="455439"/>
            </a:xfrm>
            <a:custGeom>
              <a:avLst/>
              <a:gdLst>
                <a:gd name="T0" fmla="*/ 279 w 279"/>
                <a:gd name="T1" fmla="*/ 256 h 302"/>
                <a:gd name="T2" fmla="*/ 195 w 279"/>
                <a:gd name="T3" fmla="*/ 294 h 302"/>
                <a:gd name="T4" fmla="*/ 137 w 279"/>
                <a:gd name="T5" fmla="*/ 279 h 302"/>
                <a:gd name="T6" fmla="*/ 83 w 279"/>
                <a:gd name="T7" fmla="*/ 250 h 302"/>
                <a:gd name="T8" fmla="*/ 34 w 279"/>
                <a:gd name="T9" fmla="*/ 214 h 302"/>
                <a:gd name="T10" fmla="*/ 11 w 279"/>
                <a:gd name="T11" fmla="*/ 162 h 302"/>
                <a:gd name="T12" fmla="*/ 30 w 279"/>
                <a:gd name="T13" fmla="*/ 141 h 302"/>
                <a:gd name="T14" fmla="*/ 44 w 279"/>
                <a:gd name="T15" fmla="*/ 110 h 302"/>
                <a:gd name="T16" fmla="*/ 72 w 279"/>
                <a:gd name="T17" fmla="*/ 64 h 302"/>
                <a:gd name="T18" fmla="*/ 141 w 279"/>
                <a:gd name="T19" fmla="*/ 19 h 302"/>
                <a:gd name="T20" fmla="*/ 215 w 279"/>
                <a:gd name="T21" fmla="*/ 21 h 302"/>
                <a:gd name="T22" fmla="*/ 168 w 279"/>
                <a:gd name="T23" fmla="*/ 23 h 302"/>
                <a:gd name="T24" fmla="*/ 189 w 279"/>
                <a:gd name="T25" fmla="*/ 31 h 302"/>
                <a:gd name="T26" fmla="*/ 126 w 279"/>
                <a:gd name="T27" fmla="*/ 52 h 302"/>
                <a:gd name="T28" fmla="*/ 100 w 279"/>
                <a:gd name="T29" fmla="*/ 66 h 302"/>
                <a:gd name="T30" fmla="*/ 106 w 279"/>
                <a:gd name="T31" fmla="*/ 90 h 302"/>
                <a:gd name="T32" fmla="*/ 67 w 279"/>
                <a:gd name="T33" fmla="*/ 135 h 302"/>
                <a:gd name="T34" fmla="*/ 19 w 279"/>
                <a:gd name="T35" fmla="*/ 168 h 302"/>
                <a:gd name="T36" fmla="*/ 40 w 279"/>
                <a:gd name="T37" fmla="*/ 187 h 302"/>
                <a:gd name="T38" fmla="*/ 76 w 279"/>
                <a:gd name="T39" fmla="*/ 202 h 302"/>
                <a:gd name="T40" fmla="*/ 106 w 279"/>
                <a:gd name="T41" fmla="*/ 218 h 302"/>
                <a:gd name="T42" fmla="*/ 118 w 279"/>
                <a:gd name="T43" fmla="*/ 232 h 302"/>
                <a:gd name="T44" fmla="*/ 134 w 279"/>
                <a:gd name="T45" fmla="*/ 237 h 302"/>
                <a:gd name="T46" fmla="*/ 118 w 279"/>
                <a:gd name="T47" fmla="*/ 241 h 302"/>
                <a:gd name="T48" fmla="*/ 118 w 279"/>
                <a:gd name="T49" fmla="*/ 241 h 302"/>
                <a:gd name="T50" fmla="*/ 159 w 279"/>
                <a:gd name="T51" fmla="*/ 256 h 302"/>
                <a:gd name="T52" fmla="*/ 203 w 279"/>
                <a:gd name="T53" fmla="*/ 257 h 302"/>
                <a:gd name="T54" fmla="*/ 238 w 279"/>
                <a:gd name="T55" fmla="*/ 277 h 302"/>
                <a:gd name="T56" fmla="*/ 277 w 279"/>
                <a:gd name="T57" fmla="*/ 26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9" h="302">
                  <a:moveTo>
                    <a:pt x="279" y="256"/>
                  </a:moveTo>
                  <a:cubicBezTo>
                    <a:pt x="256" y="276"/>
                    <a:pt x="229" y="302"/>
                    <a:pt x="195" y="294"/>
                  </a:cubicBezTo>
                  <a:cubicBezTo>
                    <a:pt x="179" y="289"/>
                    <a:pt x="152" y="288"/>
                    <a:pt x="137" y="279"/>
                  </a:cubicBezTo>
                  <a:cubicBezTo>
                    <a:pt x="120" y="268"/>
                    <a:pt x="102" y="259"/>
                    <a:pt x="83" y="250"/>
                  </a:cubicBezTo>
                  <a:cubicBezTo>
                    <a:pt x="64" y="240"/>
                    <a:pt x="48" y="231"/>
                    <a:pt x="34" y="214"/>
                  </a:cubicBezTo>
                  <a:cubicBezTo>
                    <a:pt x="20" y="199"/>
                    <a:pt x="0" y="183"/>
                    <a:pt x="11" y="162"/>
                  </a:cubicBezTo>
                  <a:cubicBezTo>
                    <a:pt x="16" y="153"/>
                    <a:pt x="24" y="149"/>
                    <a:pt x="30" y="141"/>
                  </a:cubicBezTo>
                  <a:cubicBezTo>
                    <a:pt x="37" y="132"/>
                    <a:pt x="40" y="119"/>
                    <a:pt x="44" y="110"/>
                  </a:cubicBezTo>
                  <a:cubicBezTo>
                    <a:pt x="53" y="94"/>
                    <a:pt x="61" y="78"/>
                    <a:pt x="72" y="64"/>
                  </a:cubicBezTo>
                  <a:cubicBezTo>
                    <a:pt x="91" y="39"/>
                    <a:pt x="116" y="35"/>
                    <a:pt x="141" y="19"/>
                  </a:cubicBezTo>
                  <a:cubicBezTo>
                    <a:pt x="163" y="7"/>
                    <a:pt x="194" y="0"/>
                    <a:pt x="215" y="21"/>
                  </a:cubicBezTo>
                  <a:cubicBezTo>
                    <a:pt x="203" y="17"/>
                    <a:pt x="180" y="14"/>
                    <a:pt x="168" y="23"/>
                  </a:cubicBezTo>
                  <a:cubicBezTo>
                    <a:pt x="175" y="28"/>
                    <a:pt x="182" y="28"/>
                    <a:pt x="189" y="31"/>
                  </a:cubicBezTo>
                  <a:cubicBezTo>
                    <a:pt x="183" y="46"/>
                    <a:pt x="141" y="49"/>
                    <a:pt x="126" y="52"/>
                  </a:cubicBezTo>
                  <a:cubicBezTo>
                    <a:pt x="116" y="55"/>
                    <a:pt x="106" y="55"/>
                    <a:pt x="100" y="66"/>
                  </a:cubicBezTo>
                  <a:cubicBezTo>
                    <a:pt x="95" y="79"/>
                    <a:pt x="112" y="77"/>
                    <a:pt x="106" y="90"/>
                  </a:cubicBezTo>
                  <a:cubicBezTo>
                    <a:pt x="103" y="105"/>
                    <a:pt x="80" y="128"/>
                    <a:pt x="67" y="135"/>
                  </a:cubicBezTo>
                  <a:cubicBezTo>
                    <a:pt x="51" y="146"/>
                    <a:pt x="34" y="155"/>
                    <a:pt x="19" y="168"/>
                  </a:cubicBezTo>
                  <a:cubicBezTo>
                    <a:pt x="27" y="174"/>
                    <a:pt x="32" y="181"/>
                    <a:pt x="40" y="187"/>
                  </a:cubicBezTo>
                  <a:cubicBezTo>
                    <a:pt x="52" y="193"/>
                    <a:pt x="62" y="196"/>
                    <a:pt x="76" y="202"/>
                  </a:cubicBezTo>
                  <a:cubicBezTo>
                    <a:pt x="86" y="205"/>
                    <a:pt x="98" y="212"/>
                    <a:pt x="106" y="218"/>
                  </a:cubicBezTo>
                  <a:cubicBezTo>
                    <a:pt x="111" y="221"/>
                    <a:pt x="113" y="228"/>
                    <a:pt x="118" y="232"/>
                  </a:cubicBezTo>
                  <a:cubicBezTo>
                    <a:pt x="123" y="235"/>
                    <a:pt x="129" y="233"/>
                    <a:pt x="134" y="237"/>
                  </a:cubicBezTo>
                  <a:cubicBezTo>
                    <a:pt x="129" y="240"/>
                    <a:pt x="123" y="241"/>
                    <a:pt x="118" y="241"/>
                  </a:cubicBezTo>
                  <a:cubicBezTo>
                    <a:pt x="118" y="241"/>
                    <a:pt x="118" y="241"/>
                    <a:pt x="118" y="241"/>
                  </a:cubicBezTo>
                  <a:cubicBezTo>
                    <a:pt x="130" y="251"/>
                    <a:pt x="143" y="254"/>
                    <a:pt x="159" y="256"/>
                  </a:cubicBezTo>
                  <a:cubicBezTo>
                    <a:pt x="173" y="257"/>
                    <a:pt x="190" y="252"/>
                    <a:pt x="203" y="257"/>
                  </a:cubicBezTo>
                  <a:cubicBezTo>
                    <a:pt x="217" y="263"/>
                    <a:pt x="223" y="277"/>
                    <a:pt x="238" y="277"/>
                  </a:cubicBezTo>
                  <a:cubicBezTo>
                    <a:pt x="251" y="276"/>
                    <a:pt x="265" y="265"/>
                    <a:pt x="277" y="262"/>
                  </a:cubicBezTo>
                </a:path>
              </a:pathLst>
            </a:custGeom>
            <a:solidFill>
              <a:srgbClr val="FD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14" name="Freeform 187"/>
            <p:cNvSpPr>
              <a:spLocks/>
            </p:cNvSpPr>
            <p:nvPr userDrawn="1"/>
          </p:nvSpPr>
          <p:spPr bwMode="auto">
            <a:xfrm>
              <a:off x="1641532" y="-439881"/>
              <a:ext cx="401954" cy="116696"/>
            </a:xfrm>
            <a:custGeom>
              <a:avLst/>
              <a:gdLst>
                <a:gd name="T0" fmla="*/ 7 w 266"/>
                <a:gd name="T1" fmla="*/ 41 h 77"/>
                <a:gd name="T2" fmla="*/ 38 w 266"/>
                <a:gd name="T3" fmla="*/ 77 h 77"/>
                <a:gd name="T4" fmla="*/ 38 w 266"/>
                <a:gd name="T5" fmla="*/ 77 h 77"/>
                <a:gd name="T6" fmla="*/ 70 w 266"/>
                <a:gd name="T7" fmla="*/ 47 h 77"/>
                <a:gd name="T8" fmla="*/ 111 w 266"/>
                <a:gd name="T9" fmla="*/ 46 h 77"/>
                <a:gd name="T10" fmla="*/ 151 w 266"/>
                <a:gd name="T11" fmla="*/ 34 h 77"/>
                <a:gd name="T12" fmla="*/ 191 w 266"/>
                <a:gd name="T13" fmla="*/ 43 h 77"/>
                <a:gd name="T14" fmla="*/ 234 w 266"/>
                <a:gd name="T15" fmla="*/ 33 h 77"/>
                <a:gd name="T16" fmla="*/ 266 w 266"/>
                <a:gd name="T17" fmla="*/ 50 h 77"/>
                <a:gd name="T18" fmla="*/ 127 w 266"/>
                <a:gd name="T19" fmla="*/ 3 h 77"/>
                <a:gd name="T20" fmla="*/ 0 w 266"/>
                <a:gd name="T21"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77">
                  <a:moveTo>
                    <a:pt x="7" y="41"/>
                  </a:moveTo>
                  <a:cubicBezTo>
                    <a:pt x="20" y="51"/>
                    <a:pt x="30" y="61"/>
                    <a:pt x="38" y="77"/>
                  </a:cubicBezTo>
                  <a:cubicBezTo>
                    <a:pt x="38" y="77"/>
                    <a:pt x="38" y="77"/>
                    <a:pt x="38" y="77"/>
                  </a:cubicBezTo>
                  <a:cubicBezTo>
                    <a:pt x="48" y="63"/>
                    <a:pt x="56" y="53"/>
                    <a:pt x="70" y="47"/>
                  </a:cubicBezTo>
                  <a:cubicBezTo>
                    <a:pt x="77" y="45"/>
                    <a:pt x="128" y="21"/>
                    <a:pt x="111" y="46"/>
                  </a:cubicBezTo>
                  <a:cubicBezTo>
                    <a:pt x="126" y="47"/>
                    <a:pt x="136" y="33"/>
                    <a:pt x="151" y="34"/>
                  </a:cubicBezTo>
                  <a:cubicBezTo>
                    <a:pt x="167" y="36"/>
                    <a:pt x="175" y="45"/>
                    <a:pt x="191" y="43"/>
                  </a:cubicBezTo>
                  <a:cubicBezTo>
                    <a:pt x="204" y="42"/>
                    <a:pt x="220" y="32"/>
                    <a:pt x="234" y="33"/>
                  </a:cubicBezTo>
                  <a:cubicBezTo>
                    <a:pt x="245" y="34"/>
                    <a:pt x="260" y="45"/>
                    <a:pt x="266" y="50"/>
                  </a:cubicBezTo>
                  <a:cubicBezTo>
                    <a:pt x="234" y="3"/>
                    <a:pt x="178" y="2"/>
                    <a:pt x="127" y="3"/>
                  </a:cubicBezTo>
                  <a:cubicBezTo>
                    <a:pt x="82" y="6"/>
                    <a:pt x="32" y="0"/>
                    <a:pt x="0" y="41"/>
                  </a:cubicBezTo>
                </a:path>
              </a:pathLst>
            </a:custGeom>
            <a:solidFill>
              <a:srgbClr val="FD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15" name="Freeform 188"/>
            <p:cNvSpPr>
              <a:spLocks/>
            </p:cNvSpPr>
            <p:nvPr userDrawn="1"/>
          </p:nvSpPr>
          <p:spPr bwMode="auto">
            <a:xfrm>
              <a:off x="1560492" y="245708"/>
              <a:ext cx="427887" cy="160458"/>
            </a:xfrm>
            <a:custGeom>
              <a:avLst/>
              <a:gdLst>
                <a:gd name="T0" fmla="*/ 0 w 284"/>
                <a:gd name="T1" fmla="*/ 86 h 106"/>
                <a:gd name="T2" fmla="*/ 28 w 284"/>
                <a:gd name="T3" fmla="*/ 66 h 106"/>
                <a:gd name="T4" fmla="*/ 81 w 284"/>
                <a:gd name="T5" fmla="*/ 0 h 106"/>
                <a:gd name="T6" fmla="*/ 100 w 284"/>
                <a:gd name="T7" fmla="*/ 34 h 106"/>
                <a:gd name="T8" fmla="*/ 126 w 284"/>
                <a:gd name="T9" fmla="*/ 52 h 106"/>
                <a:gd name="T10" fmla="*/ 121 w 284"/>
                <a:gd name="T11" fmla="*/ 33 h 106"/>
                <a:gd name="T12" fmla="*/ 151 w 284"/>
                <a:gd name="T13" fmla="*/ 59 h 106"/>
                <a:gd name="T14" fmla="*/ 164 w 284"/>
                <a:gd name="T15" fmla="*/ 71 h 106"/>
                <a:gd name="T16" fmla="*/ 185 w 284"/>
                <a:gd name="T17" fmla="*/ 67 h 106"/>
                <a:gd name="T18" fmla="*/ 159 w 284"/>
                <a:gd name="T19" fmla="*/ 20 h 106"/>
                <a:gd name="T20" fmla="*/ 213 w 284"/>
                <a:gd name="T21" fmla="*/ 56 h 106"/>
                <a:gd name="T22" fmla="*/ 284 w 284"/>
                <a:gd name="T23" fmla="*/ 61 h 106"/>
                <a:gd name="T24" fmla="*/ 220 w 284"/>
                <a:gd name="T25" fmla="*/ 92 h 106"/>
                <a:gd name="T26" fmla="*/ 142 w 284"/>
                <a:gd name="T27" fmla="*/ 94 h 106"/>
                <a:gd name="T28" fmla="*/ 60 w 284"/>
                <a:gd name="T29" fmla="*/ 99 h 106"/>
                <a:gd name="T30" fmla="*/ 8 w 284"/>
                <a:gd name="T31" fmla="*/ 7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106">
                  <a:moveTo>
                    <a:pt x="0" y="86"/>
                  </a:moveTo>
                  <a:cubicBezTo>
                    <a:pt x="7" y="78"/>
                    <a:pt x="20" y="70"/>
                    <a:pt x="28" y="66"/>
                  </a:cubicBezTo>
                  <a:cubicBezTo>
                    <a:pt x="55" y="50"/>
                    <a:pt x="62" y="22"/>
                    <a:pt x="81" y="0"/>
                  </a:cubicBezTo>
                  <a:cubicBezTo>
                    <a:pt x="85" y="18"/>
                    <a:pt x="86" y="24"/>
                    <a:pt x="100" y="34"/>
                  </a:cubicBezTo>
                  <a:cubicBezTo>
                    <a:pt x="106" y="39"/>
                    <a:pt x="118" y="50"/>
                    <a:pt x="126" y="52"/>
                  </a:cubicBezTo>
                  <a:cubicBezTo>
                    <a:pt x="127" y="45"/>
                    <a:pt x="120" y="40"/>
                    <a:pt x="121" y="33"/>
                  </a:cubicBezTo>
                  <a:cubicBezTo>
                    <a:pt x="132" y="39"/>
                    <a:pt x="143" y="50"/>
                    <a:pt x="151" y="59"/>
                  </a:cubicBezTo>
                  <a:cubicBezTo>
                    <a:pt x="156" y="65"/>
                    <a:pt x="157" y="71"/>
                    <a:pt x="164" y="71"/>
                  </a:cubicBezTo>
                  <a:cubicBezTo>
                    <a:pt x="170" y="73"/>
                    <a:pt x="182" y="68"/>
                    <a:pt x="185" y="67"/>
                  </a:cubicBezTo>
                  <a:cubicBezTo>
                    <a:pt x="177" y="51"/>
                    <a:pt x="164" y="39"/>
                    <a:pt x="159" y="20"/>
                  </a:cubicBezTo>
                  <a:cubicBezTo>
                    <a:pt x="178" y="34"/>
                    <a:pt x="187" y="54"/>
                    <a:pt x="213" y="56"/>
                  </a:cubicBezTo>
                  <a:cubicBezTo>
                    <a:pt x="235" y="61"/>
                    <a:pt x="264" y="48"/>
                    <a:pt x="284" y="61"/>
                  </a:cubicBezTo>
                  <a:cubicBezTo>
                    <a:pt x="266" y="75"/>
                    <a:pt x="244" y="91"/>
                    <a:pt x="220" y="92"/>
                  </a:cubicBezTo>
                  <a:cubicBezTo>
                    <a:pt x="194" y="94"/>
                    <a:pt x="168" y="92"/>
                    <a:pt x="142" y="94"/>
                  </a:cubicBezTo>
                  <a:cubicBezTo>
                    <a:pt x="113" y="99"/>
                    <a:pt x="89" y="106"/>
                    <a:pt x="60" y="99"/>
                  </a:cubicBezTo>
                  <a:cubicBezTo>
                    <a:pt x="43" y="96"/>
                    <a:pt x="25" y="87"/>
                    <a:pt x="8" y="79"/>
                  </a:cubicBezTo>
                </a:path>
              </a:pathLst>
            </a:custGeom>
            <a:solidFill>
              <a:srgbClr val="FD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5" name="Freeform 206"/>
            <p:cNvSpPr>
              <a:spLocks/>
            </p:cNvSpPr>
            <p:nvPr userDrawn="1"/>
          </p:nvSpPr>
          <p:spPr bwMode="auto">
            <a:xfrm>
              <a:off x="1973564" y="124151"/>
              <a:ext cx="320914" cy="379262"/>
            </a:xfrm>
            <a:custGeom>
              <a:avLst/>
              <a:gdLst>
                <a:gd name="T0" fmla="*/ 8 w 213"/>
                <a:gd name="T1" fmla="*/ 136 h 252"/>
                <a:gd name="T2" fmla="*/ 12 w 213"/>
                <a:gd name="T3" fmla="*/ 50 h 252"/>
                <a:gd name="T4" fmla="*/ 36 w 213"/>
                <a:gd name="T5" fmla="*/ 25 h 252"/>
                <a:gd name="T6" fmla="*/ 56 w 213"/>
                <a:gd name="T7" fmla="*/ 20 h 252"/>
                <a:gd name="T8" fmla="*/ 69 w 213"/>
                <a:gd name="T9" fmla="*/ 15 h 252"/>
                <a:gd name="T10" fmla="*/ 142 w 213"/>
                <a:gd name="T11" fmla="*/ 33 h 252"/>
                <a:gd name="T12" fmla="*/ 132 w 213"/>
                <a:gd name="T13" fmla="*/ 124 h 252"/>
                <a:gd name="T14" fmla="*/ 210 w 213"/>
                <a:gd name="T15" fmla="*/ 178 h 252"/>
                <a:gd name="T16" fmla="*/ 206 w 213"/>
                <a:gd name="T17" fmla="*/ 207 h 252"/>
                <a:gd name="T18" fmla="*/ 184 w 213"/>
                <a:gd name="T19" fmla="*/ 215 h 252"/>
                <a:gd name="T20" fmla="*/ 182 w 213"/>
                <a:gd name="T21" fmla="*/ 232 h 252"/>
                <a:gd name="T22" fmla="*/ 172 w 213"/>
                <a:gd name="T23" fmla="*/ 241 h 252"/>
                <a:gd name="T24" fmla="*/ 145 w 213"/>
                <a:gd name="T25" fmla="*/ 249 h 252"/>
                <a:gd name="T26" fmla="*/ 94 w 213"/>
                <a:gd name="T27" fmla="*/ 239 h 252"/>
                <a:gd name="T28" fmla="*/ 54 w 213"/>
                <a:gd name="T29" fmla="*/ 209 h 252"/>
                <a:gd name="T30" fmla="*/ 21 w 213"/>
                <a:gd name="T31" fmla="*/ 170 h 252"/>
                <a:gd name="T32" fmla="*/ 7 w 213"/>
                <a:gd name="T33" fmla="*/ 14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 h="252">
                  <a:moveTo>
                    <a:pt x="8" y="136"/>
                  </a:moveTo>
                  <a:cubicBezTo>
                    <a:pt x="0" y="112"/>
                    <a:pt x="3" y="74"/>
                    <a:pt x="12" y="50"/>
                  </a:cubicBezTo>
                  <a:cubicBezTo>
                    <a:pt x="17" y="41"/>
                    <a:pt x="27" y="31"/>
                    <a:pt x="36" y="25"/>
                  </a:cubicBezTo>
                  <a:cubicBezTo>
                    <a:pt x="43" y="20"/>
                    <a:pt x="48" y="21"/>
                    <a:pt x="56" y="20"/>
                  </a:cubicBezTo>
                  <a:cubicBezTo>
                    <a:pt x="66" y="20"/>
                    <a:pt x="61" y="21"/>
                    <a:pt x="69" y="15"/>
                  </a:cubicBezTo>
                  <a:cubicBezTo>
                    <a:pt x="91" y="0"/>
                    <a:pt x="128" y="11"/>
                    <a:pt x="142" y="33"/>
                  </a:cubicBezTo>
                  <a:cubicBezTo>
                    <a:pt x="155" y="56"/>
                    <a:pt x="144" y="102"/>
                    <a:pt x="132" y="124"/>
                  </a:cubicBezTo>
                  <a:cubicBezTo>
                    <a:pt x="163" y="108"/>
                    <a:pt x="204" y="148"/>
                    <a:pt x="210" y="178"/>
                  </a:cubicBezTo>
                  <a:cubicBezTo>
                    <a:pt x="212" y="188"/>
                    <a:pt x="213" y="198"/>
                    <a:pt x="206" y="207"/>
                  </a:cubicBezTo>
                  <a:cubicBezTo>
                    <a:pt x="200" y="213"/>
                    <a:pt x="189" y="210"/>
                    <a:pt x="184" y="215"/>
                  </a:cubicBezTo>
                  <a:cubicBezTo>
                    <a:pt x="182" y="219"/>
                    <a:pt x="184" y="228"/>
                    <a:pt x="182" y="232"/>
                  </a:cubicBezTo>
                  <a:cubicBezTo>
                    <a:pt x="179" y="236"/>
                    <a:pt x="176" y="238"/>
                    <a:pt x="172" y="241"/>
                  </a:cubicBezTo>
                  <a:cubicBezTo>
                    <a:pt x="163" y="247"/>
                    <a:pt x="155" y="248"/>
                    <a:pt x="145" y="249"/>
                  </a:cubicBezTo>
                  <a:cubicBezTo>
                    <a:pt x="128" y="252"/>
                    <a:pt x="110" y="250"/>
                    <a:pt x="94" y="239"/>
                  </a:cubicBezTo>
                  <a:cubicBezTo>
                    <a:pt x="82" y="231"/>
                    <a:pt x="64" y="221"/>
                    <a:pt x="54" y="209"/>
                  </a:cubicBezTo>
                  <a:cubicBezTo>
                    <a:pt x="43" y="196"/>
                    <a:pt x="36" y="181"/>
                    <a:pt x="21" y="170"/>
                  </a:cubicBezTo>
                  <a:cubicBezTo>
                    <a:pt x="9" y="163"/>
                    <a:pt x="0" y="155"/>
                    <a:pt x="7" y="141"/>
                  </a:cubicBezTo>
                </a:path>
              </a:pathLst>
            </a:custGeom>
            <a:solidFill>
              <a:srgbClr val="FFA5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6" name="Freeform 207"/>
            <p:cNvSpPr>
              <a:spLocks/>
            </p:cNvSpPr>
            <p:nvPr userDrawn="1"/>
          </p:nvSpPr>
          <p:spPr bwMode="auto">
            <a:xfrm>
              <a:off x="1971943" y="130634"/>
              <a:ext cx="246359" cy="324156"/>
            </a:xfrm>
            <a:custGeom>
              <a:avLst/>
              <a:gdLst>
                <a:gd name="T0" fmla="*/ 11 w 163"/>
                <a:gd name="T1" fmla="*/ 149 h 214"/>
                <a:gd name="T2" fmla="*/ 8 w 163"/>
                <a:gd name="T3" fmla="*/ 87 h 214"/>
                <a:gd name="T4" fmla="*/ 47 w 163"/>
                <a:gd name="T5" fmla="*/ 47 h 214"/>
                <a:gd name="T6" fmla="*/ 91 w 163"/>
                <a:gd name="T7" fmla="*/ 37 h 214"/>
                <a:gd name="T8" fmla="*/ 90 w 163"/>
                <a:gd name="T9" fmla="*/ 79 h 214"/>
                <a:gd name="T10" fmla="*/ 109 w 163"/>
                <a:gd name="T11" fmla="*/ 79 h 214"/>
                <a:gd name="T12" fmla="*/ 110 w 163"/>
                <a:gd name="T13" fmla="*/ 96 h 214"/>
                <a:gd name="T14" fmla="*/ 124 w 163"/>
                <a:gd name="T15" fmla="*/ 129 h 214"/>
                <a:gd name="T16" fmla="*/ 130 w 163"/>
                <a:gd name="T17" fmla="*/ 161 h 214"/>
                <a:gd name="T18" fmla="*/ 163 w 163"/>
                <a:gd name="T19" fmla="*/ 181 h 214"/>
                <a:gd name="T20" fmla="*/ 133 w 163"/>
                <a:gd name="T21" fmla="*/ 185 h 214"/>
                <a:gd name="T22" fmla="*/ 122 w 163"/>
                <a:gd name="T23" fmla="*/ 203 h 214"/>
                <a:gd name="T24" fmla="*/ 64 w 163"/>
                <a:gd name="T25" fmla="*/ 202 h 214"/>
                <a:gd name="T26" fmla="*/ 28 w 163"/>
                <a:gd name="T27" fmla="*/ 168 h 214"/>
                <a:gd name="T28" fmla="*/ 11 w 163"/>
                <a:gd name="T29" fmla="*/ 14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3" h="214">
                  <a:moveTo>
                    <a:pt x="11" y="149"/>
                  </a:moveTo>
                  <a:cubicBezTo>
                    <a:pt x="0" y="137"/>
                    <a:pt x="6" y="102"/>
                    <a:pt x="8" y="87"/>
                  </a:cubicBezTo>
                  <a:cubicBezTo>
                    <a:pt x="10" y="71"/>
                    <a:pt x="32" y="0"/>
                    <a:pt x="47" y="47"/>
                  </a:cubicBezTo>
                  <a:cubicBezTo>
                    <a:pt x="62" y="41"/>
                    <a:pt x="73" y="26"/>
                    <a:pt x="91" y="37"/>
                  </a:cubicBezTo>
                  <a:cubicBezTo>
                    <a:pt x="110" y="49"/>
                    <a:pt x="99" y="65"/>
                    <a:pt x="90" y="79"/>
                  </a:cubicBezTo>
                  <a:cubicBezTo>
                    <a:pt x="94" y="79"/>
                    <a:pt x="106" y="75"/>
                    <a:pt x="109" y="79"/>
                  </a:cubicBezTo>
                  <a:cubicBezTo>
                    <a:pt x="111" y="82"/>
                    <a:pt x="109" y="90"/>
                    <a:pt x="110" y="96"/>
                  </a:cubicBezTo>
                  <a:cubicBezTo>
                    <a:pt x="115" y="109"/>
                    <a:pt x="126" y="112"/>
                    <a:pt x="124" y="129"/>
                  </a:cubicBezTo>
                  <a:cubicBezTo>
                    <a:pt x="125" y="141"/>
                    <a:pt x="119" y="152"/>
                    <a:pt x="130" y="161"/>
                  </a:cubicBezTo>
                  <a:cubicBezTo>
                    <a:pt x="140" y="169"/>
                    <a:pt x="159" y="169"/>
                    <a:pt x="163" y="181"/>
                  </a:cubicBezTo>
                  <a:cubicBezTo>
                    <a:pt x="154" y="187"/>
                    <a:pt x="143" y="180"/>
                    <a:pt x="133" y="185"/>
                  </a:cubicBezTo>
                  <a:cubicBezTo>
                    <a:pt x="126" y="189"/>
                    <a:pt x="128" y="196"/>
                    <a:pt x="122" y="203"/>
                  </a:cubicBezTo>
                  <a:cubicBezTo>
                    <a:pt x="109" y="214"/>
                    <a:pt x="79" y="209"/>
                    <a:pt x="64" y="202"/>
                  </a:cubicBezTo>
                  <a:cubicBezTo>
                    <a:pt x="50" y="195"/>
                    <a:pt x="37" y="181"/>
                    <a:pt x="28" y="168"/>
                  </a:cubicBezTo>
                  <a:cubicBezTo>
                    <a:pt x="24" y="162"/>
                    <a:pt x="9" y="147"/>
                    <a:pt x="11" y="141"/>
                  </a:cubicBezTo>
                </a:path>
              </a:pathLst>
            </a:custGeom>
            <a:solidFill>
              <a:srgbClr val="E87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9" name="Freeform 208"/>
            <p:cNvSpPr>
              <a:spLocks/>
            </p:cNvSpPr>
            <p:nvPr userDrawn="1"/>
          </p:nvSpPr>
          <p:spPr bwMode="auto">
            <a:xfrm>
              <a:off x="2007601" y="284608"/>
              <a:ext cx="144249" cy="129662"/>
            </a:xfrm>
            <a:custGeom>
              <a:avLst/>
              <a:gdLst>
                <a:gd name="T0" fmla="*/ 12 w 95"/>
                <a:gd name="T1" fmla="*/ 47 h 86"/>
                <a:gd name="T2" fmla="*/ 19 w 95"/>
                <a:gd name="T3" fmla="*/ 17 h 86"/>
                <a:gd name="T4" fmla="*/ 51 w 95"/>
                <a:gd name="T5" fmla="*/ 18 h 86"/>
                <a:gd name="T6" fmla="*/ 74 w 95"/>
                <a:gd name="T7" fmla="*/ 19 h 86"/>
                <a:gd name="T8" fmla="*/ 57 w 95"/>
                <a:gd name="T9" fmla="*/ 38 h 86"/>
                <a:gd name="T10" fmla="*/ 85 w 95"/>
                <a:gd name="T11" fmla="*/ 72 h 86"/>
                <a:gd name="T12" fmla="*/ 34 w 95"/>
                <a:gd name="T13" fmla="*/ 60 h 86"/>
                <a:gd name="T14" fmla="*/ 11 w 95"/>
                <a:gd name="T15" fmla="*/ 42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86">
                  <a:moveTo>
                    <a:pt x="12" y="47"/>
                  </a:moveTo>
                  <a:cubicBezTo>
                    <a:pt x="8" y="37"/>
                    <a:pt x="12" y="26"/>
                    <a:pt x="19" y="17"/>
                  </a:cubicBezTo>
                  <a:cubicBezTo>
                    <a:pt x="31" y="0"/>
                    <a:pt x="39" y="3"/>
                    <a:pt x="51" y="18"/>
                  </a:cubicBezTo>
                  <a:cubicBezTo>
                    <a:pt x="59" y="13"/>
                    <a:pt x="73" y="5"/>
                    <a:pt x="74" y="19"/>
                  </a:cubicBezTo>
                  <a:cubicBezTo>
                    <a:pt x="76" y="28"/>
                    <a:pt x="64" y="33"/>
                    <a:pt x="57" y="38"/>
                  </a:cubicBezTo>
                  <a:cubicBezTo>
                    <a:pt x="59" y="47"/>
                    <a:pt x="95" y="56"/>
                    <a:pt x="85" y="72"/>
                  </a:cubicBezTo>
                  <a:cubicBezTo>
                    <a:pt x="73" y="86"/>
                    <a:pt x="45" y="65"/>
                    <a:pt x="34" y="60"/>
                  </a:cubicBezTo>
                  <a:cubicBezTo>
                    <a:pt x="33" y="77"/>
                    <a:pt x="0" y="55"/>
                    <a:pt x="11" y="42"/>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0" name="Freeform 209"/>
            <p:cNvSpPr>
              <a:spLocks/>
            </p:cNvSpPr>
            <p:nvPr userDrawn="1"/>
          </p:nvSpPr>
          <p:spPr bwMode="auto">
            <a:xfrm>
              <a:off x="2591080" y="-102758"/>
              <a:ext cx="343605" cy="495958"/>
            </a:xfrm>
            <a:custGeom>
              <a:avLst/>
              <a:gdLst>
                <a:gd name="T0" fmla="*/ 68 w 228"/>
                <a:gd name="T1" fmla="*/ 212 h 329"/>
                <a:gd name="T2" fmla="*/ 46 w 228"/>
                <a:gd name="T3" fmla="*/ 208 h 329"/>
                <a:gd name="T4" fmla="*/ 19 w 228"/>
                <a:gd name="T5" fmla="*/ 174 h 329"/>
                <a:gd name="T6" fmla="*/ 60 w 228"/>
                <a:gd name="T7" fmla="*/ 85 h 329"/>
                <a:gd name="T8" fmla="*/ 89 w 228"/>
                <a:gd name="T9" fmla="*/ 10 h 329"/>
                <a:gd name="T10" fmla="*/ 109 w 228"/>
                <a:gd name="T11" fmla="*/ 7 h 329"/>
                <a:gd name="T12" fmla="*/ 134 w 228"/>
                <a:gd name="T13" fmla="*/ 0 h 329"/>
                <a:gd name="T14" fmla="*/ 184 w 228"/>
                <a:gd name="T15" fmla="*/ 27 h 329"/>
                <a:gd name="T16" fmla="*/ 205 w 228"/>
                <a:gd name="T17" fmla="*/ 73 h 329"/>
                <a:gd name="T18" fmla="*/ 205 w 228"/>
                <a:gd name="T19" fmla="*/ 98 h 329"/>
                <a:gd name="T20" fmla="*/ 221 w 228"/>
                <a:gd name="T21" fmla="*/ 117 h 329"/>
                <a:gd name="T22" fmla="*/ 219 w 228"/>
                <a:gd name="T23" fmla="*/ 161 h 329"/>
                <a:gd name="T24" fmla="*/ 182 w 228"/>
                <a:gd name="T25" fmla="*/ 185 h 329"/>
                <a:gd name="T26" fmla="*/ 212 w 228"/>
                <a:gd name="T27" fmla="*/ 213 h 329"/>
                <a:gd name="T28" fmla="*/ 205 w 228"/>
                <a:gd name="T29" fmla="*/ 261 h 329"/>
                <a:gd name="T30" fmla="*/ 131 w 228"/>
                <a:gd name="T31" fmla="*/ 290 h 329"/>
                <a:gd name="T32" fmla="*/ 80 w 228"/>
                <a:gd name="T33" fmla="*/ 281 h 329"/>
                <a:gd name="T34" fmla="*/ 48 w 228"/>
                <a:gd name="T35" fmla="*/ 328 h 329"/>
                <a:gd name="T36" fmla="*/ 9 w 228"/>
                <a:gd name="T37" fmla="*/ 293 h 329"/>
                <a:gd name="T38" fmla="*/ 9 w 228"/>
                <a:gd name="T39" fmla="*/ 231 h 329"/>
                <a:gd name="T40" fmla="*/ 56 w 228"/>
                <a:gd name="T41" fmla="*/ 21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8" h="329">
                  <a:moveTo>
                    <a:pt x="68" y="212"/>
                  </a:moveTo>
                  <a:cubicBezTo>
                    <a:pt x="62" y="215"/>
                    <a:pt x="52" y="210"/>
                    <a:pt x="46" y="208"/>
                  </a:cubicBezTo>
                  <a:cubicBezTo>
                    <a:pt x="33" y="200"/>
                    <a:pt x="22" y="188"/>
                    <a:pt x="19" y="174"/>
                  </a:cubicBezTo>
                  <a:cubicBezTo>
                    <a:pt x="12" y="152"/>
                    <a:pt x="21" y="59"/>
                    <a:pt x="60" y="85"/>
                  </a:cubicBezTo>
                  <a:cubicBezTo>
                    <a:pt x="37" y="61"/>
                    <a:pt x="65" y="22"/>
                    <a:pt x="89" y="10"/>
                  </a:cubicBezTo>
                  <a:cubicBezTo>
                    <a:pt x="97" y="6"/>
                    <a:pt x="102" y="10"/>
                    <a:pt x="109" y="7"/>
                  </a:cubicBezTo>
                  <a:cubicBezTo>
                    <a:pt x="119" y="4"/>
                    <a:pt x="123" y="0"/>
                    <a:pt x="134" y="0"/>
                  </a:cubicBezTo>
                  <a:cubicBezTo>
                    <a:pt x="152" y="3"/>
                    <a:pt x="171" y="15"/>
                    <a:pt x="184" y="27"/>
                  </a:cubicBezTo>
                  <a:cubicBezTo>
                    <a:pt x="196" y="41"/>
                    <a:pt x="203" y="55"/>
                    <a:pt x="205" y="73"/>
                  </a:cubicBezTo>
                  <a:cubicBezTo>
                    <a:pt x="206" y="81"/>
                    <a:pt x="204" y="93"/>
                    <a:pt x="205" y="98"/>
                  </a:cubicBezTo>
                  <a:cubicBezTo>
                    <a:pt x="209" y="106"/>
                    <a:pt x="218" y="111"/>
                    <a:pt x="221" y="117"/>
                  </a:cubicBezTo>
                  <a:cubicBezTo>
                    <a:pt x="228" y="131"/>
                    <a:pt x="228" y="149"/>
                    <a:pt x="219" y="161"/>
                  </a:cubicBezTo>
                  <a:cubicBezTo>
                    <a:pt x="212" y="173"/>
                    <a:pt x="196" y="190"/>
                    <a:pt x="182" y="185"/>
                  </a:cubicBezTo>
                  <a:cubicBezTo>
                    <a:pt x="196" y="186"/>
                    <a:pt x="208" y="201"/>
                    <a:pt x="212" y="213"/>
                  </a:cubicBezTo>
                  <a:cubicBezTo>
                    <a:pt x="219" y="229"/>
                    <a:pt x="214" y="246"/>
                    <a:pt x="205" y="261"/>
                  </a:cubicBezTo>
                  <a:cubicBezTo>
                    <a:pt x="191" y="281"/>
                    <a:pt x="155" y="304"/>
                    <a:pt x="131" y="290"/>
                  </a:cubicBezTo>
                  <a:cubicBezTo>
                    <a:pt x="122" y="324"/>
                    <a:pt x="91" y="294"/>
                    <a:pt x="80" y="281"/>
                  </a:cubicBezTo>
                  <a:cubicBezTo>
                    <a:pt x="76" y="301"/>
                    <a:pt x="72" y="329"/>
                    <a:pt x="48" y="328"/>
                  </a:cubicBezTo>
                  <a:cubicBezTo>
                    <a:pt x="32" y="329"/>
                    <a:pt x="14" y="307"/>
                    <a:pt x="9" y="293"/>
                  </a:cubicBezTo>
                  <a:cubicBezTo>
                    <a:pt x="3" y="278"/>
                    <a:pt x="0" y="246"/>
                    <a:pt x="9" y="231"/>
                  </a:cubicBezTo>
                  <a:cubicBezTo>
                    <a:pt x="18" y="219"/>
                    <a:pt x="41" y="209"/>
                    <a:pt x="56" y="210"/>
                  </a:cubicBezTo>
                </a:path>
              </a:pathLst>
            </a:custGeom>
            <a:solidFill>
              <a:srgbClr val="FFA5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1" name="Freeform 210"/>
            <p:cNvSpPr>
              <a:spLocks/>
            </p:cNvSpPr>
            <p:nvPr userDrawn="1"/>
          </p:nvSpPr>
          <p:spPr bwMode="auto">
            <a:xfrm>
              <a:off x="2579736" y="129013"/>
              <a:ext cx="296603" cy="241496"/>
            </a:xfrm>
            <a:custGeom>
              <a:avLst/>
              <a:gdLst>
                <a:gd name="T0" fmla="*/ 63 w 196"/>
                <a:gd name="T1" fmla="*/ 64 h 160"/>
                <a:gd name="T2" fmla="*/ 28 w 196"/>
                <a:gd name="T3" fmla="*/ 76 h 160"/>
                <a:gd name="T4" fmla="*/ 35 w 196"/>
                <a:gd name="T5" fmla="*/ 160 h 160"/>
                <a:gd name="T6" fmla="*/ 32 w 196"/>
                <a:gd name="T7" fmla="*/ 135 h 160"/>
                <a:gd name="T8" fmla="*/ 35 w 196"/>
                <a:gd name="T9" fmla="*/ 105 h 160"/>
                <a:gd name="T10" fmla="*/ 66 w 196"/>
                <a:gd name="T11" fmla="*/ 88 h 160"/>
                <a:gd name="T12" fmla="*/ 94 w 196"/>
                <a:gd name="T13" fmla="*/ 120 h 160"/>
                <a:gd name="T14" fmla="*/ 112 w 196"/>
                <a:gd name="T15" fmla="*/ 129 h 160"/>
                <a:gd name="T16" fmla="*/ 110 w 196"/>
                <a:gd name="T17" fmla="*/ 105 h 160"/>
                <a:gd name="T18" fmla="*/ 135 w 196"/>
                <a:gd name="T19" fmla="*/ 123 h 160"/>
                <a:gd name="T20" fmla="*/ 173 w 196"/>
                <a:gd name="T21" fmla="*/ 125 h 160"/>
                <a:gd name="T22" fmla="*/ 169 w 196"/>
                <a:gd name="T23" fmla="*/ 119 h 160"/>
                <a:gd name="T24" fmla="*/ 196 w 196"/>
                <a:gd name="T25" fmla="*/ 115 h 160"/>
                <a:gd name="T26" fmla="*/ 142 w 196"/>
                <a:gd name="T27" fmla="*/ 71 h 160"/>
                <a:gd name="T28" fmla="*/ 147 w 196"/>
                <a:gd name="T29" fmla="*/ 41 h 160"/>
                <a:gd name="T30" fmla="*/ 184 w 196"/>
                <a:gd name="T31" fmla="*/ 45 h 160"/>
                <a:gd name="T32" fmla="*/ 166 w 196"/>
                <a:gd name="T33" fmla="*/ 25 h 160"/>
                <a:gd name="T34" fmla="*/ 172 w 196"/>
                <a:gd name="T35" fmla="*/ 21 h 160"/>
                <a:gd name="T36" fmla="*/ 138 w 196"/>
                <a:gd name="T37" fmla="*/ 4 h 160"/>
                <a:gd name="T38" fmla="*/ 101 w 196"/>
                <a:gd name="T39" fmla="*/ 15 h 160"/>
                <a:gd name="T40" fmla="*/ 79 w 196"/>
                <a:gd name="T41" fmla="*/ 57 h 160"/>
                <a:gd name="T42" fmla="*/ 53 w 196"/>
                <a:gd name="T43" fmla="*/ 5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6" h="160">
                  <a:moveTo>
                    <a:pt x="63" y="64"/>
                  </a:moveTo>
                  <a:cubicBezTo>
                    <a:pt x="51" y="66"/>
                    <a:pt x="39" y="66"/>
                    <a:pt x="28" y="76"/>
                  </a:cubicBezTo>
                  <a:cubicBezTo>
                    <a:pt x="0" y="100"/>
                    <a:pt x="9" y="138"/>
                    <a:pt x="35" y="160"/>
                  </a:cubicBezTo>
                  <a:cubicBezTo>
                    <a:pt x="38" y="152"/>
                    <a:pt x="33" y="142"/>
                    <a:pt x="32" y="135"/>
                  </a:cubicBezTo>
                  <a:cubicBezTo>
                    <a:pt x="32" y="124"/>
                    <a:pt x="32" y="113"/>
                    <a:pt x="35" y="105"/>
                  </a:cubicBezTo>
                  <a:cubicBezTo>
                    <a:pt x="40" y="91"/>
                    <a:pt x="50" y="77"/>
                    <a:pt x="66" y="88"/>
                  </a:cubicBezTo>
                  <a:cubicBezTo>
                    <a:pt x="77" y="94"/>
                    <a:pt x="85" y="109"/>
                    <a:pt x="94" y="120"/>
                  </a:cubicBezTo>
                  <a:cubicBezTo>
                    <a:pt x="98" y="121"/>
                    <a:pt x="107" y="134"/>
                    <a:pt x="112" y="129"/>
                  </a:cubicBezTo>
                  <a:cubicBezTo>
                    <a:pt x="116" y="126"/>
                    <a:pt x="108" y="111"/>
                    <a:pt x="110" y="105"/>
                  </a:cubicBezTo>
                  <a:cubicBezTo>
                    <a:pt x="121" y="108"/>
                    <a:pt x="125" y="118"/>
                    <a:pt x="135" y="123"/>
                  </a:cubicBezTo>
                  <a:cubicBezTo>
                    <a:pt x="147" y="130"/>
                    <a:pt x="159" y="130"/>
                    <a:pt x="173" y="125"/>
                  </a:cubicBezTo>
                  <a:cubicBezTo>
                    <a:pt x="172" y="124"/>
                    <a:pt x="170" y="121"/>
                    <a:pt x="169" y="119"/>
                  </a:cubicBezTo>
                  <a:cubicBezTo>
                    <a:pt x="176" y="114"/>
                    <a:pt x="187" y="115"/>
                    <a:pt x="196" y="115"/>
                  </a:cubicBezTo>
                  <a:cubicBezTo>
                    <a:pt x="179" y="100"/>
                    <a:pt x="154" y="94"/>
                    <a:pt x="142" y="71"/>
                  </a:cubicBezTo>
                  <a:cubicBezTo>
                    <a:pt x="138" y="62"/>
                    <a:pt x="139" y="48"/>
                    <a:pt x="147" y="41"/>
                  </a:cubicBezTo>
                  <a:cubicBezTo>
                    <a:pt x="158" y="29"/>
                    <a:pt x="171" y="45"/>
                    <a:pt x="184" y="45"/>
                  </a:cubicBezTo>
                  <a:cubicBezTo>
                    <a:pt x="179" y="38"/>
                    <a:pt x="174" y="28"/>
                    <a:pt x="166" y="25"/>
                  </a:cubicBezTo>
                  <a:cubicBezTo>
                    <a:pt x="168" y="24"/>
                    <a:pt x="170" y="22"/>
                    <a:pt x="172" y="21"/>
                  </a:cubicBezTo>
                  <a:cubicBezTo>
                    <a:pt x="163" y="23"/>
                    <a:pt x="148" y="8"/>
                    <a:pt x="138" y="4"/>
                  </a:cubicBezTo>
                  <a:cubicBezTo>
                    <a:pt x="125" y="0"/>
                    <a:pt x="112" y="5"/>
                    <a:pt x="101" y="15"/>
                  </a:cubicBezTo>
                  <a:cubicBezTo>
                    <a:pt x="89" y="25"/>
                    <a:pt x="92" y="45"/>
                    <a:pt x="79" y="57"/>
                  </a:cubicBezTo>
                  <a:cubicBezTo>
                    <a:pt x="70" y="68"/>
                    <a:pt x="61" y="53"/>
                    <a:pt x="53" y="59"/>
                  </a:cubicBezTo>
                </a:path>
              </a:pathLst>
            </a:custGeom>
            <a:solidFill>
              <a:srgbClr val="E87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2" name="Freeform 211"/>
            <p:cNvSpPr>
              <a:spLocks/>
            </p:cNvSpPr>
            <p:nvPr userDrawn="1"/>
          </p:nvSpPr>
          <p:spPr bwMode="auto">
            <a:xfrm>
              <a:off x="2675361" y="-5512"/>
              <a:ext cx="141008" cy="247980"/>
            </a:xfrm>
            <a:custGeom>
              <a:avLst/>
              <a:gdLst>
                <a:gd name="T0" fmla="*/ 33 w 94"/>
                <a:gd name="T1" fmla="*/ 127 h 164"/>
                <a:gd name="T2" fmla="*/ 24 w 94"/>
                <a:gd name="T3" fmla="*/ 111 h 164"/>
                <a:gd name="T4" fmla="*/ 3 w 94"/>
                <a:gd name="T5" fmla="*/ 87 h 164"/>
                <a:gd name="T6" fmla="*/ 9 w 94"/>
                <a:gd name="T7" fmla="*/ 49 h 164"/>
                <a:gd name="T8" fmla="*/ 23 w 94"/>
                <a:gd name="T9" fmla="*/ 61 h 164"/>
                <a:gd name="T10" fmla="*/ 35 w 94"/>
                <a:gd name="T11" fmla="*/ 40 h 164"/>
                <a:gd name="T12" fmla="*/ 37 w 94"/>
                <a:gd name="T13" fmla="*/ 47 h 164"/>
                <a:gd name="T14" fmla="*/ 83 w 94"/>
                <a:gd name="T15" fmla="*/ 5 h 164"/>
                <a:gd name="T16" fmla="*/ 53 w 94"/>
                <a:gd name="T17" fmla="*/ 57 h 164"/>
                <a:gd name="T18" fmla="*/ 72 w 94"/>
                <a:gd name="T19" fmla="*/ 97 h 164"/>
                <a:gd name="T20" fmla="*/ 91 w 94"/>
                <a:gd name="T21" fmla="*/ 112 h 164"/>
                <a:gd name="T22" fmla="*/ 64 w 94"/>
                <a:gd name="T23" fmla="*/ 120 h 164"/>
                <a:gd name="T24" fmla="*/ 54 w 94"/>
                <a:gd name="T25" fmla="*/ 136 h 164"/>
                <a:gd name="T26" fmla="*/ 37 w 94"/>
                <a:gd name="T27" fmla="*/ 160 h 164"/>
                <a:gd name="T28" fmla="*/ 35 w 94"/>
                <a:gd name="T29" fmla="*/ 133 h 164"/>
                <a:gd name="T30" fmla="*/ 29 w 94"/>
                <a:gd name="T31" fmla="*/ 12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64">
                  <a:moveTo>
                    <a:pt x="33" y="127"/>
                  </a:moveTo>
                  <a:cubicBezTo>
                    <a:pt x="30" y="122"/>
                    <a:pt x="28" y="117"/>
                    <a:pt x="24" y="111"/>
                  </a:cubicBezTo>
                  <a:cubicBezTo>
                    <a:pt x="18" y="103"/>
                    <a:pt x="6" y="98"/>
                    <a:pt x="3" y="87"/>
                  </a:cubicBezTo>
                  <a:cubicBezTo>
                    <a:pt x="0" y="79"/>
                    <a:pt x="5" y="56"/>
                    <a:pt x="9" y="49"/>
                  </a:cubicBezTo>
                  <a:cubicBezTo>
                    <a:pt x="19" y="33"/>
                    <a:pt x="23" y="50"/>
                    <a:pt x="23" y="61"/>
                  </a:cubicBezTo>
                  <a:cubicBezTo>
                    <a:pt x="26" y="52"/>
                    <a:pt x="30" y="45"/>
                    <a:pt x="35" y="40"/>
                  </a:cubicBezTo>
                  <a:cubicBezTo>
                    <a:pt x="33" y="41"/>
                    <a:pt x="37" y="43"/>
                    <a:pt x="37" y="47"/>
                  </a:cubicBezTo>
                  <a:cubicBezTo>
                    <a:pt x="47" y="42"/>
                    <a:pt x="73" y="0"/>
                    <a:pt x="83" y="5"/>
                  </a:cubicBezTo>
                  <a:cubicBezTo>
                    <a:pt x="90" y="8"/>
                    <a:pt x="57" y="50"/>
                    <a:pt x="53" y="57"/>
                  </a:cubicBezTo>
                  <a:cubicBezTo>
                    <a:pt x="45" y="80"/>
                    <a:pt x="52" y="92"/>
                    <a:pt x="72" y="97"/>
                  </a:cubicBezTo>
                  <a:cubicBezTo>
                    <a:pt x="80" y="100"/>
                    <a:pt x="94" y="101"/>
                    <a:pt x="91" y="112"/>
                  </a:cubicBezTo>
                  <a:cubicBezTo>
                    <a:pt x="88" y="120"/>
                    <a:pt x="71" y="121"/>
                    <a:pt x="64" y="120"/>
                  </a:cubicBezTo>
                  <a:cubicBezTo>
                    <a:pt x="71" y="132"/>
                    <a:pt x="58" y="130"/>
                    <a:pt x="54" y="136"/>
                  </a:cubicBezTo>
                  <a:cubicBezTo>
                    <a:pt x="51" y="141"/>
                    <a:pt x="52" y="164"/>
                    <a:pt x="37" y="160"/>
                  </a:cubicBezTo>
                  <a:cubicBezTo>
                    <a:pt x="27" y="158"/>
                    <a:pt x="37" y="143"/>
                    <a:pt x="35" y="133"/>
                  </a:cubicBezTo>
                  <a:cubicBezTo>
                    <a:pt x="35" y="130"/>
                    <a:pt x="30" y="126"/>
                    <a:pt x="29" y="121"/>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7" name="Freeform 216"/>
            <p:cNvSpPr>
              <a:spLocks/>
            </p:cNvSpPr>
            <p:nvPr userDrawn="1"/>
          </p:nvSpPr>
          <p:spPr bwMode="auto">
            <a:xfrm>
              <a:off x="2681844" y="396442"/>
              <a:ext cx="450577" cy="353329"/>
            </a:xfrm>
            <a:custGeom>
              <a:avLst/>
              <a:gdLst>
                <a:gd name="T0" fmla="*/ 178 w 299"/>
                <a:gd name="T1" fmla="*/ 12 h 234"/>
                <a:gd name="T2" fmla="*/ 221 w 299"/>
                <a:gd name="T3" fmla="*/ 1 h 234"/>
                <a:gd name="T4" fmla="*/ 299 w 299"/>
                <a:gd name="T5" fmla="*/ 41 h 234"/>
                <a:gd name="T6" fmla="*/ 283 w 299"/>
                <a:gd name="T7" fmla="*/ 50 h 234"/>
                <a:gd name="T8" fmla="*/ 289 w 299"/>
                <a:gd name="T9" fmla="*/ 89 h 234"/>
                <a:gd name="T10" fmla="*/ 281 w 299"/>
                <a:gd name="T11" fmla="*/ 124 h 234"/>
                <a:gd name="T12" fmla="*/ 264 w 299"/>
                <a:gd name="T13" fmla="*/ 140 h 234"/>
                <a:gd name="T14" fmla="*/ 225 w 299"/>
                <a:gd name="T15" fmla="*/ 126 h 234"/>
                <a:gd name="T16" fmla="*/ 241 w 299"/>
                <a:gd name="T17" fmla="*/ 169 h 234"/>
                <a:gd name="T18" fmla="*/ 218 w 299"/>
                <a:gd name="T19" fmla="*/ 212 h 234"/>
                <a:gd name="T20" fmla="*/ 137 w 299"/>
                <a:gd name="T21" fmla="*/ 185 h 234"/>
                <a:gd name="T22" fmla="*/ 125 w 299"/>
                <a:gd name="T23" fmla="*/ 210 h 234"/>
                <a:gd name="T24" fmla="*/ 105 w 299"/>
                <a:gd name="T25" fmla="*/ 224 h 234"/>
                <a:gd name="T26" fmla="*/ 89 w 299"/>
                <a:gd name="T27" fmla="*/ 180 h 234"/>
                <a:gd name="T28" fmla="*/ 90 w 299"/>
                <a:gd name="T29" fmla="*/ 126 h 234"/>
                <a:gd name="T30" fmla="*/ 112 w 299"/>
                <a:gd name="T31" fmla="*/ 81 h 234"/>
                <a:gd name="T32" fmla="*/ 55 w 299"/>
                <a:gd name="T33" fmla="*/ 118 h 234"/>
                <a:gd name="T34" fmla="*/ 0 w 299"/>
                <a:gd name="T35" fmla="*/ 100 h 234"/>
                <a:gd name="T36" fmla="*/ 57 w 299"/>
                <a:gd name="T37" fmla="*/ 69 h 234"/>
                <a:gd name="T38" fmla="*/ 122 w 299"/>
                <a:gd name="T39" fmla="*/ 4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9" h="234">
                  <a:moveTo>
                    <a:pt x="178" y="12"/>
                  </a:moveTo>
                  <a:cubicBezTo>
                    <a:pt x="188" y="5"/>
                    <a:pt x="210" y="2"/>
                    <a:pt x="221" y="1"/>
                  </a:cubicBezTo>
                  <a:cubicBezTo>
                    <a:pt x="257" y="0"/>
                    <a:pt x="275" y="19"/>
                    <a:pt x="299" y="41"/>
                  </a:cubicBezTo>
                  <a:cubicBezTo>
                    <a:pt x="295" y="46"/>
                    <a:pt x="289" y="46"/>
                    <a:pt x="283" y="50"/>
                  </a:cubicBezTo>
                  <a:cubicBezTo>
                    <a:pt x="292" y="61"/>
                    <a:pt x="294" y="75"/>
                    <a:pt x="289" y="89"/>
                  </a:cubicBezTo>
                  <a:cubicBezTo>
                    <a:pt x="283" y="103"/>
                    <a:pt x="277" y="106"/>
                    <a:pt x="281" y="124"/>
                  </a:cubicBezTo>
                  <a:cubicBezTo>
                    <a:pt x="285" y="140"/>
                    <a:pt x="283" y="148"/>
                    <a:pt x="264" y="140"/>
                  </a:cubicBezTo>
                  <a:cubicBezTo>
                    <a:pt x="250" y="132"/>
                    <a:pt x="241" y="126"/>
                    <a:pt x="225" y="126"/>
                  </a:cubicBezTo>
                  <a:cubicBezTo>
                    <a:pt x="233" y="144"/>
                    <a:pt x="245" y="147"/>
                    <a:pt x="241" y="169"/>
                  </a:cubicBezTo>
                  <a:cubicBezTo>
                    <a:pt x="238" y="186"/>
                    <a:pt x="232" y="202"/>
                    <a:pt x="218" y="212"/>
                  </a:cubicBezTo>
                  <a:cubicBezTo>
                    <a:pt x="186" y="234"/>
                    <a:pt x="157" y="211"/>
                    <a:pt x="137" y="185"/>
                  </a:cubicBezTo>
                  <a:cubicBezTo>
                    <a:pt x="131" y="191"/>
                    <a:pt x="131" y="204"/>
                    <a:pt x="125" y="210"/>
                  </a:cubicBezTo>
                  <a:cubicBezTo>
                    <a:pt x="122" y="215"/>
                    <a:pt x="110" y="223"/>
                    <a:pt x="105" y="224"/>
                  </a:cubicBezTo>
                  <a:cubicBezTo>
                    <a:pt x="84" y="228"/>
                    <a:pt x="88" y="191"/>
                    <a:pt x="89" y="180"/>
                  </a:cubicBezTo>
                  <a:cubicBezTo>
                    <a:pt x="89" y="161"/>
                    <a:pt x="87" y="143"/>
                    <a:pt x="90" y="126"/>
                  </a:cubicBezTo>
                  <a:cubicBezTo>
                    <a:pt x="91" y="106"/>
                    <a:pt x="103" y="98"/>
                    <a:pt x="112" y="81"/>
                  </a:cubicBezTo>
                  <a:cubicBezTo>
                    <a:pt x="93" y="93"/>
                    <a:pt x="75" y="108"/>
                    <a:pt x="55" y="118"/>
                  </a:cubicBezTo>
                  <a:cubicBezTo>
                    <a:pt x="35" y="127"/>
                    <a:pt x="12" y="118"/>
                    <a:pt x="0" y="100"/>
                  </a:cubicBezTo>
                  <a:cubicBezTo>
                    <a:pt x="17" y="88"/>
                    <a:pt x="38" y="78"/>
                    <a:pt x="57" y="69"/>
                  </a:cubicBezTo>
                  <a:cubicBezTo>
                    <a:pt x="75" y="61"/>
                    <a:pt x="102" y="30"/>
                    <a:pt x="122" y="48"/>
                  </a:cubicBezTo>
                </a:path>
              </a:pathLst>
            </a:custGeom>
            <a:solidFill>
              <a:srgbClr val="E87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8" name="Freeform 217"/>
            <p:cNvSpPr>
              <a:spLocks/>
            </p:cNvSpPr>
            <p:nvPr userDrawn="1"/>
          </p:nvSpPr>
          <p:spPr bwMode="auto">
            <a:xfrm>
              <a:off x="2809886" y="529346"/>
              <a:ext cx="210701" cy="197735"/>
            </a:xfrm>
            <a:custGeom>
              <a:avLst/>
              <a:gdLst>
                <a:gd name="T0" fmla="*/ 26 w 140"/>
                <a:gd name="T1" fmla="*/ 0 h 131"/>
                <a:gd name="T2" fmla="*/ 27 w 140"/>
                <a:gd name="T3" fmla="*/ 54 h 131"/>
                <a:gd name="T4" fmla="*/ 38 w 140"/>
                <a:gd name="T5" fmla="*/ 73 h 131"/>
                <a:gd name="T6" fmla="*/ 46 w 140"/>
                <a:gd name="T7" fmla="*/ 41 h 131"/>
                <a:gd name="T8" fmla="*/ 55 w 140"/>
                <a:gd name="T9" fmla="*/ 67 h 131"/>
                <a:gd name="T10" fmla="*/ 62 w 140"/>
                <a:gd name="T11" fmla="*/ 56 h 131"/>
                <a:gd name="T12" fmla="*/ 73 w 140"/>
                <a:gd name="T13" fmla="*/ 68 h 131"/>
                <a:gd name="T14" fmla="*/ 77 w 140"/>
                <a:gd name="T15" fmla="*/ 40 h 131"/>
                <a:gd name="T16" fmla="*/ 90 w 140"/>
                <a:gd name="T17" fmla="*/ 15 h 131"/>
                <a:gd name="T18" fmla="*/ 102 w 140"/>
                <a:gd name="T19" fmla="*/ 45 h 131"/>
                <a:gd name="T20" fmla="*/ 117 w 140"/>
                <a:gd name="T21" fmla="*/ 67 h 131"/>
                <a:gd name="T22" fmla="*/ 135 w 140"/>
                <a:gd name="T23" fmla="*/ 87 h 131"/>
                <a:gd name="T24" fmla="*/ 117 w 140"/>
                <a:gd name="T25" fmla="*/ 92 h 131"/>
                <a:gd name="T26" fmla="*/ 126 w 140"/>
                <a:gd name="T27" fmla="*/ 114 h 131"/>
                <a:gd name="T28" fmla="*/ 101 w 140"/>
                <a:gd name="T29" fmla="*/ 125 h 131"/>
                <a:gd name="T30" fmla="*/ 54 w 140"/>
                <a:gd name="T31" fmla="*/ 93 h 131"/>
                <a:gd name="T32" fmla="*/ 29 w 140"/>
                <a:gd name="T33" fmla="*/ 128 h 131"/>
                <a:gd name="T34" fmla="*/ 7 w 140"/>
                <a:gd name="T35" fmla="*/ 124 h 131"/>
                <a:gd name="T36" fmla="*/ 3 w 140"/>
                <a:gd name="T37" fmla="*/ 101 h 131"/>
                <a:gd name="T38" fmla="*/ 5 w 140"/>
                <a:gd name="T39" fmla="*/ 50 h 131"/>
                <a:gd name="T40" fmla="*/ 16 w 140"/>
                <a:gd name="T41" fmla="*/ 1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0" h="131">
                  <a:moveTo>
                    <a:pt x="26" y="0"/>
                  </a:moveTo>
                  <a:cubicBezTo>
                    <a:pt x="35" y="17"/>
                    <a:pt x="28" y="37"/>
                    <a:pt x="27" y="54"/>
                  </a:cubicBezTo>
                  <a:cubicBezTo>
                    <a:pt x="27" y="63"/>
                    <a:pt x="26" y="78"/>
                    <a:pt x="38" y="73"/>
                  </a:cubicBezTo>
                  <a:cubicBezTo>
                    <a:pt x="47" y="68"/>
                    <a:pt x="41" y="49"/>
                    <a:pt x="46" y="41"/>
                  </a:cubicBezTo>
                  <a:cubicBezTo>
                    <a:pt x="52" y="48"/>
                    <a:pt x="54" y="59"/>
                    <a:pt x="55" y="67"/>
                  </a:cubicBezTo>
                  <a:cubicBezTo>
                    <a:pt x="60" y="66"/>
                    <a:pt x="60" y="59"/>
                    <a:pt x="62" y="56"/>
                  </a:cubicBezTo>
                  <a:cubicBezTo>
                    <a:pt x="67" y="59"/>
                    <a:pt x="70" y="63"/>
                    <a:pt x="73" y="68"/>
                  </a:cubicBezTo>
                  <a:cubicBezTo>
                    <a:pt x="81" y="62"/>
                    <a:pt x="75" y="47"/>
                    <a:pt x="77" y="40"/>
                  </a:cubicBezTo>
                  <a:cubicBezTo>
                    <a:pt x="78" y="30"/>
                    <a:pt x="81" y="21"/>
                    <a:pt x="90" y="15"/>
                  </a:cubicBezTo>
                  <a:cubicBezTo>
                    <a:pt x="95" y="23"/>
                    <a:pt x="97" y="36"/>
                    <a:pt x="102" y="45"/>
                  </a:cubicBezTo>
                  <a:cubicBezTo>
                    <a:pt x="107" y="53"/>
                    <a:pt x="112" y="60"/>
                    <a:pt x="117" y="67"/>
                  </a:cubicBezTo>
                  <a:cubicBezTo>
                    <a:pt x="121" y="73"/>
                    <a:pt x="132" y="80"/>
                    <a:pt x="135" y="87"/>
                  </a:cubicBezTo>
                  <a:cubicBezTo>
                    <a:pt x="140" y="100"/>
                    <a:pt x="124" y="99"/>
                    <a:pt x="117" y="92"/>
                  </a:cubicBezTo>
                  <a:cubicBezTo>
                    <a:pt x="116" y="100"/>
                    <a:pt x="127" y="109"/>
                    <a:pt x="126" y="114"/>
                  </a:cubicBezTo>
                  <a:cubicBezTo>
                    <a:pt x="125" y="122"/>
                    <a:pt x="108" y="125"/>
                    <a:pt x="101" y="125"/>
                  </a:cubicBezTo>
                  <a:cubicBezTo>
                    <a:pt x="79" y="123"/>
                    <a:pt x="66" y="108"/>
                    <a:pt x="54" y="93"/>
                  </a:cubicBezTo>
                  <a:cubicBezTo>
                    <a:pt x="48" y="106"/>
                    <a:pt x="44" y="122"/>
                    <a:pt x="29" y="128"/>
                  </a:cubicBezTo>
                  <a:cubicBezTo>
                    <a:pt x="22" y="131"/>
                    <a:pt x="13" y="130"/>
                    <a:pt x="7" y="124"/>
                  </a:cubicBezTo>
                  <a:cubicBezTo>
                    <a:pt x="0" y="118"/>
                    <a:pt x="3" y="112"/>
                    <a:pt x="3" y="101"/>
                  </a:cubicBezTo>
                  <a:cubicBezTo>
                    <a:pt x="5" y="85"/>
                    <a:pt x="4" y="68"/>
                    <a:pt x="5" y="50"/>
                  </a:cubicBezTo>
                  <a:cubicBezTo>
                    <a:pt x="5" y="35"/>
                    <a:pt x="12" y="26"/>
                    <a:pt x="16" y="11"/>
                  </a:cubicBezTo>
                </a:path>
              </a:pathLst>
            </a:custGeom>
            <a:solidFill>
              <a:srgbClr val="FFA5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19" name="Freeform 218"/>
            <p:cNvSpPr>
              <a:spLocks/>
            </p:cNvSpPr>
            <p:nvPr userDrawn="1"/>
          </p:nvSpPr>
          <p:spPr bwMode="auto">
            <a:xfrm>
              <a:off x="2845544" y="401303"/>
              <a:ext cx="296603" cy="233393"/>
            </a:xfrm>
            <a:custGeom>
              <a:avLst/>
              <a:gdLst>
                <a:gd name="T0" fmla="*/ 48 w 197"/>
                <a:gd name="T1" fmla="*/ 16 h 154"/>
                <a:gd name="T2" fmla="*/ 25 w 197"/>
                <a:gd name="T3" fmla="*/ 32 h 154"/>
                <a:gd name="T4" fmla="*/ 0 w 197"/>
                <a:gd name="T5" fmla="*/ 88 h 154"/>
                <a:gd name="T6" fmla="*/ 36 w 197"/>
                <a:gd name="T7" fmla="*/ 72 h 154"/>
                <a:gd name="T8" fmla="*/ 69 w 197"/>
                <a:gd name="T9" fmla="*/ 37 h 154"/>
                <a:gd name="T10" fmla="*/ 115 w 197"/>
                <a:gd name="T11" fmla="*/ 36 h 154"/>
                <a:gd name="T12" fmla="*/ 126 w 197"/>
                <a:gd name="T13" fmla="*/ 48 h 154"/>
                <a:gd name="T14" fmla="*/ 105 w 197"/>
                <a:gd name="T15" fmla="*/ 54 h 154"/>
                <a:gd name="T16" fmla="*/ 121 w 197"/>
                <a:gd name="T17" fmla="*/ 69 h 154"/>
                <a:gd name="T18" fmla="*/ 106 w 197"/>
                <a:gd name="T19" fmla="*/ 79 h 154"/>
                <a:gd name="T20" fmla="*/ 129 w 197"/>
                <a:gd name="T21" fmla="*/ 102 h 154"/>
                <a:gd name="T22" fmla="*/ 109 w 197"/>
                <a:gd name="T23" fmla="*/ 113 h 154"/>
                <a:gd name="T24" fmla="*/ 144 w 197"/>
                <a:gd name="T25" fmla="*/ 134 h 154"/>
                <a:gd name="T26" fmla="*/ 173 w 197"/>
                <a:gd name="T27" fmla="*/ 135 h 154"/>
                <a:gd name="T28" fmla="*/ 172 w 197"/>
                <a:gd name="T29" fmla="*/ 87 h 154"/>
                <a:gd name="T30" fmla="*/ 182 w 197"/>
                <a:gd name="T31" fmla="*/ 71 h 154"/>
                <a:gd name="T32" fmla="*/ 177 w 197"/>
                <a:gd name="T33" fmla="*/ 54 h 154"/>
                <a:gd name="T34" fmla="*/ 161 w 197"/>
                <a:gd name="T35" fmla="*/ 16 h 154"/>
                <a:gd name="T36" fmla="*/ 108 w 197"/>
                <a:gd name="T37" fmla="*/ 1 h 154"/>
                <a:gd name="T38" fmla="*/ 52 w 197"/>
                <a:gd name="T39" fmla="*/ 10 h 154"/>
                <a:gd name="T40" fmla="*/ 27 w 197"/>
                <a:gd name="T41" fmla="*/ 3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7" h="154">
                  <a:moveTo>
                    <a:pt x="48" y="16"/>
                  </a:moveTo>
                  <a:cubicBezTo>
                    <a:pt x="41" y="24"/>
                    <a:pt x="32" y="24"/>
                    <a:pt x="25" y="32"/>
                  </a:cubicBezTo>
                  <a:cubicBezTo>
                    <a:pt x="8" y="51"/>
                    <a:pt x="25" y="75"/>
                    <a:pt x="0" y="88"/>
                  </a:cubicBezTo>
                  <a:cubicBezTo>
                    <a:pt x="15" y="86"/>
                    <a:pt x="25" y="82"/>
                    <a:pt x="36" y="72"/>
                  </a:cubicBezTo>
                  <a:cubicBezTo>
                    <a:pt x="47" y="60"/>
                    <a:pt x="57" y="47"/>
                    <a:pt x="69" y="37"/>
                  </a:cubicBezTo>
                  <a:cubicBezTo>
                    <a:pt x="85" y="23"/>
                    <a:pt x="100" y="26"/>
                    <a:pt x="115" y="36"/>
                  </a:cubicBezTo>
                  <a:cubicBezTo>
                    <a:pt x="121" y="39"/>
                    <a:pt x="128" y="42"/>
                    <a:pt x="126" y="48"/>
                  </a:cubicBezTo>
                  <a:cubicBezTo>
                    <a:pt x="124" y="54"/>
                    <a:pt x="111" y="54"/>
                    <a:pt x="105" y="54"/>
                  </a:cubicBezTo>
                  <a:cubicBezTo>
                    <a:pt x="111" y="54"/>
                    <a:pt x="123" y="63"/>
                    <a:pt x="121" y="69"/>
                  </a:cubicBezTo>
                  <a:cubicBezTo>
                    <a:pt x="120" y="71"/>
                    <a:pt x="109" y="77"/>
                    <a:pt x="106" y="79"/>
                  </a:cubicBezTo>
                  <a:cubicBezTo>
                    <a:pt x="112" y="90"/>
                    <a:pt x="123" y="93"/>
                    <a:pt x="129" y="102"/>
                  </a:cubicBezTo>
                  <a:cubicBezTo>
                    <a:pt x="140" y="118"/>
                    <a:pt x="121" y="118"/>
                    <a:pt x="109" y="113"/>
                  </a:cubicBezTo>
                  <a:cubicBezTo>
                    <a:pt x="123" y="119"/>
                    <a:pt x="133" y="124"/>
                    <a:pt x="144" y="134"/>
                  </a:cubicBezTo>
                  <a:cubicBezTo>
                    <a:pt x="155" y="143"/>
                    <a:pt x="167" y="154"/>
                    <a:pt x="173" y="135"/>
                  </a:cubicBezTo>
                  <a:cubicBezTo>
                    <a:pt x="177" y="120"/>
                    <a:pt x="167" y="99"/>
                    <a:pt x="172" y="87"/>
                  </a:cubicBezTo>
                  <a:cubicBezTo>
                    <a:pt x="176" y="80"/>
                    <a:pt x="181" y="79"/>
                    <a:pt x="182" y="71"/>
                  </a:cubicBezTo>
                  <a:cubicBezTo>
                    <a:pt x="183" y="66"/>
                    <a:pt x="181" y="60"/>
                    <a:pt x="177" y="54"/>
                  </a:cubicBezTo>
                  <a:cubicBezTo>
                    <a:pt x="197" y="40"/>
                    <a:pt x="173" y="24"/>
                    <a:pt x="161" y="16"/>
                  </a:cubicBezTo>
                  <a:cubicBezTo>
                    <a:pt x="143" y="5"/>
                    <a:pt x="128" y="0"/>
                    <a:pt x="108" y="1"/>
                  </a:cubicBezTo>
                  <a:cubicBezTo>
                    <a:pt x="89" y="1"/>
                    <a:pt x="72" y="7"/>
                    <a:pt x="52" y="10"/>
                  </a:cubicBezTo>
                  <a:cubicBezTo>
                    <a:pt x="37" y="12"/>
                    <a:pt x="25" y="11"/>
                    <a:pt x="27" y="31"/>
                  </a:cubicBezTo>
                </a:path>
              </a:pathLst>
            </a:custGeom>
            <a:solidFill>
              <a:srgbClr val="FFE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0" name="Freeform 219"/>
            <p:cNvSpPr>
              <a:spLocks/>
            </p:cNvSpPr>
            <p:nvPr userDrawn="1"/>
          </p:nvSpPr>
          <p:spPr bwMode="auto">
            <a:xfrm>
              <a:off x="2902270" y="-430155"/>
              <a:ext cx="282016" cy="257704"/>
            </a:xfrm>
            <a:custGeom>
              <a:avLst/>
              <a:gdLst>
                <a:gd name="T0" fmla="*/ 10 w 187"/>
                <a:gd name="T1" fmla="*/ 137 h 171"/>
                <a:gd name="T2" fmla="*/ 5 w 187"/>
                <a:gd name="T3" fmla="*/ 68 h 171"/>
                <a:gd name="T4" fmla="*/ 18 w 187"/>
                <a:gd name="T5" fmla="*/ 16 h 171"/>
                <a:gd name="T6" fmla="*/ 63 w 187"/>
                <a:gd name="T7" fmla="*/ 16 h 171"/>
                <a:gd name="T8" fmla="*/ 91 w 187"/>
                <a:gd name="T9" fmla="*/ 10 h 171"/>
                <a:gd name="T10" fmla="*/ 114 w 187"/>
                <a:gd name="T11" fmla="*/ 24 h 171"/>
                <a:gd name="T12" fmla="*/ 130 w 187"/>
                <a:gd name="T13" fmla="*/ 39 h 171"/>
                <a:gd name="T14" fmla="*/ 146 w 187"/>
                <a:gd name="T15" fmla="*/ 56 h 171"/>
                <a:gd name="T16" fmla="*/ 164 w 187"/>
                <a:gd name="T17" fmla="*/ 101 h 171"/>
                <a:gd name="T18" fmla="*/ 184 w 187"/>
                <a:gd name="T19" fmla="*/ 114 h 171"/>
                <a:gd name="T20" fmla="*/ 177 w 187"/>
                <a:gd name="T21" fmla="*/ 138 h 171"/>
                <a:gd name="T22" fmla="*/ 147 w 187"/>
                <a:gd name="T23" fmla="*/ 144 h 171"/>
                <a:gd name="T24" fmla="*/ 122 w 187"/>
                <a:gd name="T25" fmla="*/ 153 h 171"/>
                <a:gd name="T26" fmla="*/ 72 w 187"/>
                <a:gd name="T27" fmla="*/ 168 h 171"/>
                <a:gd name="T28" fmla="*/ 43 w 187"/>
                <a:gd name="T29" fmla="*/ 163 h 171"/>
                <a:gd name="T30" fmla="*/ 24 w 187"/>
                <a:gd name="T31" fmla="*/ 163 h 171"/>
                <a:gd name="T32" fmla="*/ 4 w 187"/>
                <a:gd name="T33" fmla="*/ 156 h 171"/>
                <a:gd name="T34" fmla="*/ 7 w 187"/>
                <a:gd name="T35" fmla="*/ 14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71">
                  <a:moveTo>
                    <a:pt x="10" y="137"/>
                  </a:moveTo>
                  <a:cubicBezTo>
                    <a:pt x="0" y="137"/>
                    <a:pt x="4" y="76"/>
                    <a:pt x="5" y="68"/>
                  </a:cubicBezTo>
                  <a:cubicBezTo>
                    <a:pt x="5" y="50"/>
                    <a:pt x="6" y="29"/>
                    <a:pt x="18" y="16"/>
                  </a:cubicBezTo>
                  <a:cubicBezTo>
                    <a:pt x="31" y="4"/>
                    <a:pt x="54" y="0"/>
                    <a:pt x="63" y="16"/>
                  </a:cubicBezTo>
                  <a:cubicBezTo>
                    <a:pt x="74" y="11"/>
                    <a:pt x="78" y="6"/>
                    <a:pt x="91" y="10"/>
                  </a:cubicBezTo>
                  <a:cubicBezTo>
                    <a:pt x="101" y="12"/>
                    <a:pt x="109" y="17"/>
                    <a:pt x="114" y="24"/>
                  </a:cubicBezTo>
                  <a:cubicBezTo>
                    <a:pt x="121" y="35"/>
                    <a:pt x="118" y="34"/>
                    <a:pt x="130" y="39"/>
                  </a:cubicBezTo>
                  <a:cubicBezTo>
                    <a:pt x="137" y="43"/>
                    <a:pt x="143" y="49"/>
                    <a:pt x="146" y="56"/>
                  </a:cubicBezTo>
                  <a:cubicBezTo>
                    <a:pt x="153" y="72"/>
                    <a:pt x="142" y="93"/>
                    <a:pt x="164" y="101"/>
                  </a:cubicBezTo>
                  <a:cubicBezTo>
                    <a:pt x="175" y="104"/>
                    <a:pt x="182" y="101"/>
                    <a:pt x="184" y="114"/>
                  </a:cubicBezTo>
                  <a:cubicBezTo>
                    <a:pt x="187" y="125"/>
                    <a:pt x="186" y="135"/>
                    <a:pt x="177" y="138"/>
                  </a:cubicBezTo>
                  <a:cubicBezTo>
                    <a:pt x="169" y="142"/>
                    <a:pt x="157" y="140"/>
                    <a:pt x="147" y="144"/>
                  </a:cubicBezTo>
                  <a:cubicBezTo>
                    <a:pt x="139" y="148"/>
                    <a:pt x="131" y="151"/>
                    <a:pt x="122" y="153"/>
                  </a:cubicBezTo>
                  <a:cubicBezTo>
                    <a:pt x="107" y="160"/>
                    <a:pt x="89" y="168"/>
                    <a:pt x="72" y="168"/>
                  </a:cubicBezTo>
                  <a:cubicBezTo>
                    <a:pt x="63" y="168"/>
                    <a:pt x="52" y="167"/>
                    <a:pt x="43" y="163"/>
                  </a:cubicBezTo>
                  <a:cubicBezTo>
                    <a:pt x="31" y="158"/>
                    <a:pt x="34" y="156"/>
                    <a:pt x="24" y="163"/>
                  </a:cubicBezTo>
                  <a:cubicBezTo>
                    <a:pt x="14" y="170"/>
                    <a:pt x="6" y="171"/>
                    <a:pt x="4" y="156"/>
                  </a:cubicBezTo>
                  <a:cubicBezTo>
                    <a:pt x="3" y="152"/>
                    <a:pt x="3" y="146"/>
                    <a:pt x="7" y="143"/>
                  </a:cubicBezTo>
                </a:path>
              </a:pathLst>
            </a:custGeom>
            <a:solidFill>
              <a:srgbClr val="FFA5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1" name="Freeform 220"/>
            <p:cNvSpPr>
              <a:spLocks/>
            </p:cNvSpPr>
            <p:nvPr userDrawn="1"/>
          </p:nvSpPr>
          <p:spPr bwMode="auto">
            <a:xfrm>
              <a:off x="2897408" y="-407464"/>
              <a:ext cx="178286" cy="238255"/>
            </a:xfrm>
            <a:custGeom>
              <a:avLst/>
              <a:gdLst>
                <a:gd name="T0" fmla="*/ 27 w 119"/>
                <a:gd name="T1" fmla="*/ 6 h 158"/>
                <a:gd name="T2" fmla="*/ 53 w 119"/>
                <a:gd name="T3" fmla="*/ 15 h 158"/>
                <a:gd name="T4" fmla="*/ 41 w 119"/>
                <a:gd name="T5" fmla="*/ 84 h 158"/>
                <a:gd name="T6" fmla="*/ 63 w 119"/>
                <a:gd name="T7" fmla="*/ 58 h 158"/>
                <a:gd name="T8" fmla="*/ 68 w 119"/>
                <a:gd name="T9" fmla="*/ 71 h 158"/>
                <a:gd name="T10" fmla="*/ 119 w 119"/>
                <a:gd name="T11" fmla="*/ 39 h 158"/>
                <a:gd name="T12" fmla="*/ 98 w 119"/>
                <a:gd name="T13" fmla="*/ 64 h 158"/>
                <a:gd name="T14" fmla="*/ 109 w 119"/>
                <a:gd name="T15" fmla="*/ 58 h 158"/>
                <a:gd name="T16" fmla="*/ 94 w 119"/>
                <a:gd name="T17" fmla="*/ 77 h 158"/>
                <a:gd name="T18" fmla="*/ 93 w 119"/>
                <a:gd name="T19" fmla="*/ 97 h 158"/>
                <a:gd name="T20" fmla="*/ 54 w 119"/>
                <a:gd name="T21" fmla="*/ 122 h 158"/>
                <a:gd name="T22" fmla="*/ 90 w 119"/>
                <a:gd name="T23" fmla="*/ 124 h 158"/>
                <a:gd name="T24" fmla="*/ 47 w 119"/>
                <a:gd name="T25" fmla="*/ 145 h 158"/>
                <a:gd name="T26" fmla="*/ 23 w 119"/>
                <a:gd name="T27" fmla="*/ 145 h 158"/>
                <a:gd name="T28" fmla="*/ 5 w 119"/>
                <a:gd name="T29" fmla="*/ 158 h 158"/>
                <a:gd name="T30" fmla="*/ 8 w 119"/>
                <a:gd name="T31" fmla="*/ 138 h 158"/>
                <a:gd name="T32" fmla="*/ 11 w 119"/>
                <a:gd name="T33" fmla="*/ 117 h 158"/>
                <a:gd name="T34" fmla="*/ 6 w 119"/>
                <a:gd name="T35" fmla="*/ 74 h 158"/>
                <a:gd name="T36" fmla="*/ 23 w 119"/>
                <a:gd name="T37" fmla="*/ 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 h="158">
                  <a:moveTo>
                    <a:pt x="27" y="6"/>
                  </a:moveTo>
                  <a:cubicBezTo>
                    <a:pt x="36" y="0"/>
                    <a:pt x="46" y="8"/>
                    <a:pt x="53" y="15"/>
                  </a:cubicBezTo>
                  <a:cubicBezTo>
                    <a:pt x="71" y="37"/>
                    <a:pt x="52" y="63"/>
                    <a:pt x="41" y="84"/>
                  </a:cubicBezTo>
                  <a:cubicBezTo>
                    <a:pt x="48" y="75"/>
                    <a:pt x="55" y="64"/>
                    <a:pt x="63" y="58"/>
                  </a:cubicBezTo>
                  <a:cubicBezTo>
                    <a:pt x="76" y="49"/>
                    <a:pt x="79" y="64"/>
                    <a:pt x="68" y="71"/>
                  </a:cubicBezTo>
                  <a:cubicBezTo>
                    <a:pt x="77" y="65"/>
                    <a:pt x="113" y="30"/>
                    <a:pt x="119" y="39"/>
                  </a:cubicBezTo>
                  <a:cubicBezTo>
                    <a:pt x="114" y="48"/>
                    <a:pt x="103" y="56"/>
                    <a:pt x="98" y="64"/>
                  </a:cubicBezTo>
                  <a:cubicBezTo>
                    <a:pt x="102" y="63"/>
                    <a:pt x="104" y="61"/>
                    <a:pt x="109" y="58"/>
                  </a:cubicBezTo>
                  <a:cubicBezTo>
                    <a:pt x="109" y="69"/>
                    <a:pt x="99" y="72"/>
                    <a:pt x="94" y="77"/>
                  </a:cubicBezTo>
                  <a:cubicBezTo>
                    <a:pt x="86" y="87"/>
                    <a:pt x="96" y="86"/>
                    <a:pt x="93" y="97"/>
                  </a:cubicBezTo>
                  <a:cubicBezTo>
                    <a:pt x="86" y="112"/>
                    <a:pt x="63" y="113"/>
                    <a:pt x="54" y="122"/>
                  </a:cubicBezTo>
                  <a:cubicBezTo>
                    <a:pt x="69" y="124"/>
                    <a:pt x="76" y="126"/>
                    <a:pt x="90" y="124"/>
                  </a:cubicBezTo>
                  <a:cubicBezTo>
                    <a:pt x="87" y="138"/>
                    <a:pt x="60" y="145"/>
                    <a:pt x="47" y="145"/>
                  </a:cubicBezTo>
                  <a:cubicBezTo>
                    <a:pt x="39" y="147"/>
                    <a:pt x="31" y="144"/>
                    <a:pt x="23" y="145"/>
                  </a:cubicBezTo>
                  <a:cubicBezTo>
                    <a:pt x="17" y="147"/>
                    <a:pt x="10" y="154"/>
                    <a:pt x="5" y="158"/>
                  </a:cubicBezTo>
                  <a:cubicBezTo>
                    <a:pt x="0" y="151"/>
                    <a:pt x="4" y="145"/>
                    <a:pt x="8" y="138"/>
                  </a:cubicBezTo>
                  <a:cubicBezTo>
                    <a:pt x="11" y="130"/>
                    <a:pt x="13" y="127"/>
                    <a:pt x="11" y="117"/>
                  </a:cubicBezTo>
                  <a:cubicBezTo>
                    <a:pt x="10" y="103"/>
                    <a:pt x="5" y="87"/>
                    <a:pt x="6" y="74"/>
                  </a:cubicBezTo>
                  <a:cubicBezTo>
                    <a:pt x="6" y="48"/>
                    <a:pt x="10" y="26"/>
                    <a:pt x="23" y="5"/>
                  </a:cubicBezTo>
                </a:path>
              </a:pathLst>
            </a:custGeom>
            <a:solidFill>
              <a:srgbClr val="E87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2" name="Freeform 221"/>
            <p:cNvSpPr>
              <a:spLocks/>
            </p:cNvSpPr>
            <p:nvPr userDrawn="1"/>
          </p:nvSpPr>
          <p:spPr bwMode="auto">
            <a:xfrm>
              <a:off x="2856888" y="-203246"/>
              <a:ext cx="136146" cy="625621"/>
            </a:xfrm>
            <a:custGeom>
              <a:avLst/>
              <a:gdLst>
                <a:gd name="T0" fmla="*/ 4 w 90"/>
                <a:gd name="T1" fmla="*/ 22 h 415"/>
                <a:gd name="T2" fmla="*/ 4 w 90"/>
                <a:gd name="T3" fmla="*/ 24 h 415"/>
                <a:gd name="T4" fmla="*/ 5 w 90"/>
                <a:gd name="T5" fmla="*/ 45 h 415"/>
                <a:gd name="T6" fmla="*/ 44 w 90"/>
                <a:gd name="T7" fmla="*/ 88 h 415"/>
                <a:gd name="T8" fmla="*/ 53 w 90"/>
                <a:gd name="T9" fmla="*/ 144 h 415"/>
                <a:gd name="T10" fmla="*/ 63 w 90"/>
                <a:gd name="T11" fmla="*/ 206 h 415"/>
                <a:gd name="T12" fmla="*/ 65 w 90"/>
                <a:gd name="T13" fmla="*/ 270 h 415"/>
                <a:gd name="T14" fmla="*/ 72 w 90"/>
                <a:gd name="T15" fmla="*/ 330 h 415"/>
                <a:gd name="T16" fmla="*/ 74 w 90"/>
                <a:gd name="T17" fmla="*/ 392 h 415"/>
                <a:gd name="T18" fmla="*/ 82 w 90"/>
                <a:gd name="T19" fmla="*/ 412 h 415"/>
                <a:gd name="T20" fmla="*/ 87 w 90"/>
                <a:gd name="T21" fmla="*/ 383 h 415"/>
                <a:gd name="T22" fmla="*/ 81 w 90"/>
                <a:gd name="T23" fmla="*/ 278 h 415"/>
                <a:gd name="T24" fmla="*/ 76 w 90"/>
                <a:gd name="T25" fmla="*/ 173 h 415"/>
                <a:gd name="T26" fmla="*/ 64 w 90"/>
                <a:gd name="T27" fmla="*/ 77 h 415"/>
                <a:gd name="T28" fmla="*/ 44 w 90"/>
                <a:gd name="T29" fmla="*/ 42 h 415"/>
                <a:gd name="T30" fmla="*/ 34 w 90"/>
                <a:gd name="T31" fmla="*/ 27 h 415"/>
                <a:gd name="T32" fmla="*/ 47 w 90"/>
                <a:gd name="T33" fmla="*/ 12 h 415"/>
                <a:gd name="T34" fmla="*/ 34 w 90"/>
                <a:gd name="T35" fmla="*/ 3 h 415"/>
                <a:gd name="T36" fmla="*/ 18 w 90"/>
                <a:gd name="T37" fmla="*/ 10 h 415"/>
                <a:gd name="T38" fmla="*/ 0 w 90"/>
                <a:gd name="T39" fmla="*/ 31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15">
                  <a:moveTo>
                    <a:pt x="4" y="22"/>
                  </a:moveTo>
                  <a:cubicBezTo>
                    <a:pt x="7" y="20"/>
                    <a:pt x="4" y="22"/>
                    <a:pt x="4" y="24"/>
                  </a:cubicBezTo>
                  <a:cubicBezTo>
                    <a:pt x="2" y="32"/>
                    <a:pt x="2" y="37"/>
                    <a:pt x="5" y="45"/>
                  </a:cubicBezTo>
                  <a:cubicBezTo>
                    <a:pt x="14" y="64"/>
                    <a:pt x="35" y="69"/>
                    <a:pt x="44" y="88"/>
                  </a:cubicBezTo>
                  <a:cubicBezTo>
                    <a:pt x="52" y="104"/>
                    <a:pt x="49" y="127"/>
                    <a:pt x="53" y="144"/>
                  </a:cubicBezTo>
                  <a:cubicBezTo>
                    <a:pt x="54" y="165"/>
                    <a:pt x="60" y="184"/>
                    <a:pt x="63" y="206"/>
                  </a:cubicBezTo>
                  <a:cubicBezTo>
                    <a:pt x="64" y="226"/>
                    <a:pt x="64" y="247"/>
                    <a:pt x="65" y="270"/>
                  </a:cubicBezTo>
                  <a:cubicBezTo>
                    <a:pt x="68" y="290"/>
                    <a:pt x="70" y="309"/>
                    <a:pt x="72" y="330"/>
                  </a:cubicBezTo>
                  <a:cubicBezTo>
                    <a:pt x="73" y="350"/>
                    <a:pt x="73" y="372"/>
                    <a:pt x="74" y="392"/>
                  </a:cubicBezTo>
                  <a:cubicBezTo>
                    <a:pt x="74" y="398"/>
                    <a:pt x="71" y="415"/>
                    <a:pt x="82" y="412"/>
                  </a:cubicBezTo>
                  <a:cubicBezTo>
                    <a:pt x="90" y="409"/>
                    <a:pt x="87" y="392"/>
                    <a:pt x="87" y="383"/>
                  </a:cubicBezTo>
                  <a:cubicBezTo>
                    <a:pt x="89" y="349"/>
                    <a:pt x="84" y="313"/>
                    <a:pt x="81" y="278"/>
                  </a:cubicBezTo>
                  <a:cubicBezTo>
                    <a:pt x="79" y="244"/>
                    <a:pt x="80" y="209"/>
                    <a:pt x="76" y="173"/>
                  </a:cubicBezTo>
                  <a:cubicBezTo>
                    <a:pt x="74" y="142"/>
                    <a:pt x="73" y="106"/>
                    <a:pt x="64" y="77"/>
                  </a:cubicBezTo>
                  <a:cubicBezTo>
                    <a:pt x="59" y="63"/>
                    <a:pt x="52" y="51"/>
                    <a:pt x="44" y="42"/>
                  </a:cubicBezTo>
                  <a:cubicBezTo>
                    <a:pt x="40" y="36"/>
                    <a:pt x="34" y="34"/>
                    <a:pt x="34" y="27"/>
                  </a:cubicBezTo>
                  <a:cubicBezTo>
                    <a:pt x="36" y="21"/>
                    <a:pt x="43" y="16"/>
                    <a:pt x="47" y="12"/>
                  </a:cubicBezTo>
                  <a:cubicBezTo>
                    <a:pt x="38" y="15"/>
                    <a:pt x="39" y="4"/>
                    <a:pt x="34" y="3"/>
                  </a:cubicBezTo>
                  <a:cubicBezTo>
                    <a:pt x="27" y="0"/>
                    <a:pt x="23" y="5"/>
                    <a:pt x="18" y="10"/>
                  </a:cubicBezTo>
                  <a:cubicBezTo>
                    <a:pt x="12" y="18"/>
                    <a:pt x="8" y="28"/>
                    <a:pt x="0" y="31"/>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3" name="Freeform 222"/>
            <p:cNvSpPr>
              <a:spLocks/>
            </p:cNvSpPr>
            <p:nvPr userDrawn="1"/>
          </p:nvSpPr>
          <p:spPr bwMode="auto">
            <a:xfrm>
              <a:off x="2239372" y="-104379"/>
              <a:ext cx="380884" cy="341985"/>
            </a:xfrm>
            <a:custGeom>
              <a:avLst/>
              <a:gdLst>
                <a:gd name="T0" fmla="*/ 103 w 253"/>
                <a:gd name="T1" fmla="*/ 21 h 226"/>
                <a:gd name="T2" fmla="*/ 78 w 253"/>
                <a:gd name="T3" fmla="*/ 34 h 226"/>
                <a:gd name="T4" fmla="*/ 39 w 253"/>
                <a:gd name="T5" fmla="*/ 61 h 226"/>
                <a:gd name="T6" fmla="*/ 29 w 253"/>
                <a:gd name="T7" fmla="*/ 85 h 226"/>
                <a:gd name="T8" fmla="*/ 15 w 253"/>
                <a:gd name="T9" fmla="*/ 108 h 226"/>
                <a:gd name="T10" fmla="*/ 10 w 253"/>
                <a:gd name="T11" fmla="*/ 158 h 226"/>
                <a:gd name="T12" fmla="*/ 102 w 253"/>
                <a:gd name="T13" fmla="*/ 208 h 226"/>
                <a:gd name="T14" fmla="*/ 120 w 253"/>
                <a:gd name="T15" fmla="*/ 191 h 226"/>
                <a:gd name="T16" fmla="*/ 128 w 253"/>
                <a:gd name="T17" fmla="*/ 188 h 226"/>
                <a:gd name="T18" fmla="*/ 145 w 253"/>
                <a:gd name="T19" fmla="*/ 191 h 226"/>
                <a:gd name="T20" fmla="*/ 188 w 253"/>
                <a:gd name="T21" fmla="*/ 159 h 226"/>
                <a:gd name="T22" fmla="*/ 208 w 253"/>
                <a:gd name="T23" fmla="*/ 130 h 226"/>
                <a:gd name="T24" fmla="*/ 242 w 253"/>
                <a:gd name="T25" fmla="*/ 115 h 226"/>
                <a:gd name="T26" fmla="*/ 208 w 253"/>
                <a:gd name="T27" fmla="*/ 53 h 226"/>
                <a:gd name="T28" fmla="*/ 198 w 253"/>
                <a:gd name="T29" fmla="*/ 41 h 226"/>
                <a:gd name="T30" fmla="*/ 187 w 253"/>
                <a:gd name="T31" fmla="*/ 25 h 226"/>
                <a:gd name="T32" fmla="*/ 153 w 253"/>
                <a:gd name="T33" fmla="*/ 7 h 226"/>
                <a:gd name="T34" fmla="*/ 100 w 253"/>
                <a:gd name="T35" fmla="*/ 1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3" h="226">
                  <a:moveTo>
                    <a:pt x="103" y="21"/>
                  </a:moveTo>
                  <a:cubicBezTo>
                    <a:pt x="96" y="26"/>
                    <a:pt x="87" y="29"/>
                    <a:pt x="78" y="34"/>
                  </a:cubicBezTo>
                  <a:cubicBezTo>
                    <a:pt x="65" y="43"/>
                    <a:pt x="51" y="51"/>
                    <a:pt x="39" y="61"/>
                  </a:cubicBezTo>
                  <a:cubicBezTo>
                    <a:pt x="30" y="70"/>
                    <a:pt x="30" y="74"/>
                    <a:pt x="29" y="85"/>
                  </a:cubicBezTo>
                  <a:cubicBezTo>
                    <a:pt x="30" y="98"/>
                    <a:pt x="24" y="99"/>
                    <a:pt x="15" y="108"/>
                  </a:cubicBezTo>
                  <a:cubicBezTo>
                    <a:pt x="1" y="121"/>
                    <a:pt x="0" y="141"/>
                    <a:pt x="10" y="158"/>
                  </a:cubicBezTo>
                  <a:cubicBezTo>
                    <a:pt x="27" y="189"/>
                    <a:pt x="63" y="226"/>
                    <a:pt x="102" y="208"/>
                  </a:cubicBezTo>
                  <a:cubicBezTo>
                    <a:pt x="110" y="204"/>
                    <a:pt x="113" y="196"/>
                    <a:pt x="120" y="191"/>
                  </a:cubicBezTo>
                  <a:cubicBezTo>
                    <a:pt x="126" y="187"/>
                    <a:pt x="122" y="188"/>
                    <a:pt x="128" y="188"/>
                  </a:cubicBezTo>
                  <a:cubicBezTo>
                    <a:pt x="135" y="189"/>
                    <a:pt x="139" y="191"/>
                    <a:pt x="145" y="191"/>
                  </a:cubicBezTo>
                  <a:cubicBezTo>
                    <a:pt x="163" y="189"/>
                    <a:pt x="182" y="176"/>
                    <a:pt x="188" y="159"/>
                  </a:cubicBezTo>
                  <a:cubicBezTo>
                    <a:pt x="194" y="144"/>
                    <a:pt x="186" y="129"/>
                    <a:pt x="208" y="130"/>
                  </a:cubicBezTo>
                  <a:cubicBezTo>
                    <a:pt x="222" y="132"/>
                    <a:pt x="236" y="130"/>
                    <a:pt x="242" y="115"/>
                  </a:cubicBezTo>
                  <a:cubicBezTo>
                    <a:pt x="253" y="91"/>
                    <a:pt x="228" y="63"/>
                    <a:pt x="208" y="53"/>
                  </a:cubicBezTo>
                  <a:cubicBezTo>
                    <a:pt x="200" y="48"/>
                    <a:pt x="201" y="50"/>
                    <a:pt x="198" y="41"/>
                  </a:cubicBezTo>
                  <a:cubicBezTo>
                    <a:pt x="194" y="36"/>
                    <a:pt x="192" y="30"/>
                    <a:pt x="187" y="25"/>
                  </a:cubicBezTo>
                  <a:cubicBezTo>
                    <a:pt x="178" y="16"/>
                    <a:pt x="164" y="11"/>
                    <a:pt x="153" y="7"/>
                  </a:cubicBezTo>
                  <a:cubicBezTo>
                    <a:pt x="145" y="5"/>
                    <a:pt x="94" y="0"/>
                    <a:pt x="100" y="17"/>
                  </a:cubicBezTo>
                </a:path>
              </a:pathLst>
            </a:custGeom>
            <a:solidFill>
              <a:srgbClr val="FFA5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4" name="Freeform 223"/>
            <p:cNvSpPr>
              <a:spLocks/>
            </p:cNvSpPr>
            <p:nvPr userDrawn="1"/>
          </p:nvSpPr>
          <p:spPr bwMode="auto">
            <a:xfrm>
              <a:off x="2257200" y="30146"/>
              <a:ext cx="226909" cy="183149"/>
            </a:xfrm>
            <a:custGeom>
              <a:avLst/>
              <a:gdLst>
                <a:gd name="T0" fmla="*/ 125 w 150"/>
                <a:gd name="T1" fmla="*/ 7 h 121"/>
                <a:gd name="T2" fmla="*/ 71 w 150"/>
                <a:gd name="T3" fmla="*/ 6 h 121"/>
                <a:gd name="T4" fmla="*/ 29 w 150"/>
                <a:gd name="T5" fmla="*/ 13 h 121"/>
                <a:gd name="T6" fmla="*/ 65 w 150"/>
                <a:gd name="T7" fmla="*/ 40 h 121"/>
                <a:gd name="T8" fmla="*/ 62 w 150"/>
                <a:gd name="T9" fmla="*/ 57 h 121"/>
                <a:gd name="T10" fmla="*/ 49 w 150"/>
                <a:gd name="T11" fmla="*/ 70 h 121"/>
                <a:gd name="T12" fmla="*/ 56 w 150"/>
                <a:gd name="T13" fmla="*/ 76 h 121"/>
                <a:gd name="T14" fmla="*/ 18 w 150"/>
                <a:gd name="T15" fmla="*/ 83 h 121"/>
                <a:gd name="T16" fmla="*/ 0 w 150"/>
                <a:gd name="T17" fmla="*/ 70 h 121"/>
                <a:gd name="T18" fmla="*/ 50 w 150"/>
                <a:gd name="T19" fmla="*/ 114 h 121"/>
                <a:gd name="T20" fmla="*/ 97 w 150"/>
                <a:gd name="T21" fmla="*/ 86 h 121"/>
                <a:gd name="T22" fmla="*/ 121 w 150"/>
                <a:gd name="T23" fmla="*/ 74 h 121"/>
                <a:gd name="T24" fmla="*/ 108 w 150"/>
                <a:gd name="T25" fmla="*/ 49 h 121"/>
                <a:gd name="T26" fmla="*/ 145 w 150"/>
                <a:gd name="T27" fmla="*/ 32 h 121"/>
                <a:gd name="T28" fmla="*/ 117 w 150"/>
                <a:gd name="T29" fmla="*/ 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121">
                  <a:moveTo>
                    <a:pt x="125" y="7"/>
                  </a:moveTo>
                  <a:cubicBezTo>
                    <a:pt x="109" y="8"/>
                    <a:pt x="90" y="6"/>
                    <a:pt x="71" y="6"/>
                  </a:cubicBezTo>
                  <a:cubicBezTo>
                    <a:pt x="63" y="5"/>
                    <a:pt x="31" y="0"/>
                    <a:pt x="29" y="13"/>
                  </a:cubicBezTo>
                  <a:cubicBezTo>
                    <a:pt x="28" y="29"/>
                    <a:pt x="55" y="34"/>
                    <a:pt x="65" y="40"/>
                  </a:cubicBezTo>
                  <a:cubicBezTo>
                    <a:pt x="55" y="45"/>
                    <a:pt x="51" y="50"/>
                    <a:pt x="62" y="57"/>
                  </a:cubicBezTo>
                  <a:cubicBezTo>
                    <a:pt x="59" y="62"/>
                    <a:pt x="54" y="65"/>
                    <a:pt x="49" y="70"/>
                  </a:cubicBezTo>
                  <a:cubicBezTo>
                    <a:pt x="53" y="72"/>
                    <a:pt x="52" y="74"/>
                    <a:pt x="56" y="76"/>
                  </a:cubicBezTo>
                  <a:cubicBezTo>
                    <a:pt x="44" y="84"/>
                    <a:pt x="29" y="71"/>
                    <a:pt x="18" y="83"/>
                  </a:cubicBezTo>
                  <a:cubicBezTo>
                    <a:pt x="13" y="80"/>
                    <a:pt x="4" y="76"/>
                    <a:pt x="0" y="70"/>
                  </a:cubicBezTo>
                  <a:cubicBezTo>
                    <a:pt x="4" y="91"/>
                    <a:pt x="32" y="110"/>
                    <a:pt x="50" y="114"/>
                  </a:cubicBezTo>
                  <a:cubicBezTo>
                    <a:pt x="65" y="121"/>
                    <a:pt x="111" y="113"/>
                    <a:pt x="97" y="86"/>
                  </a:cubicBezTo>
                  <a:cubicBezTo>
                    <a:pt x="106" y="80"/>
                    <a:pt x="118" y="86"/>
                    <a:pt x="121" y="74"/>
                  </a:cubicBezTo>
                  <a:cubicBezTo>
                    <a:pt x="123" y="66"/>
                    <a:pt x="114" y="53"/>
                    <a:pt x="108" y="49"/>
                  </a:cubicBezTo>
                  <a:cubicBezTo>
                    <a:pt x="117" y="29"/>
                    <a:pt x="150" y="61"/>
                    <a:pt x="145" y="32"/>
                  </a:cubicBezTo>
                  <a:cubicBezTo>
                    <a:pt x="144" y="15"/>
                    <a:pt x="133" y="8"/>
                    <a:pt x="117" y="4"/>
                  </a:cubicBezTo>
                </a:path>
              </a:pathLst>
            </a:custGeom>
            <a:solidFill>
              <a:srgbClr val="E87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5" name="Freeform 224"/>
            <p:cNvSpPr>
              <a:spLocks/>
            </p:cNvSpPr>
            <p:nvPr userDrawn="1"/>
          </p:nvSpPr>
          <p:spPr bwMode="auto">
            <a:xfrm>
              <a:off x="2326894" y="-65481"/>
              <a:ext cx="267429" cy="165319"/>
            </a:xfrm>
            <a:custGeom>
              <a:avLst/>
              <a:gdLst>
                <a:gd name="T0" fmla="*/ 8 w 178"/>
                <a:gd name="T1" fmla="*/ 28 h 109"/>
                <a:gd name="T2" fmla="*/ 42 w 178"/>
                <a:gd name="T3" fmla="*/ 40 h 109"/>
                <a:gd name="T4" fmla="*/ 89 w 178"/>
                <a:gd name="T5" fmla="*/ 25 h 109"/>
                <a:gd name="T6" fmla="*/ 109 w 178"/>
                <a:gd name="T7" fmla="*/ 66 h 109"/>
                <a:gd name="T8" fmla="*/ 129 w 178"/>
                <a:gd name="T9" fmla="*/ 95 h 109"/>
                <a:gd name="T10" fmla="*/ 145 w 178"/>
                <a:gd name="T11" fmla="*/ 93 h 109"/>
                <a:gd name="T12" fmla="*/ 168 w 178"/>
                <a:gd name="T13" fmla="*/ 94 h 109"/>
                <a:gd name="T14" fmla="*/ 173 w 178"/>
                <a:gd name="T15" fmla="*/ 73 h 109"/>
                <a:gd name="T16" fmla="*/ 143 w 178"/>
                <a:gd name="T17" fmla="*/ 47 h 109"/>
                <a:gd name="T18" fmla="*/ 154 w 178"/>
                <a:gd name="T19" fmla="*/ 48 h 109"/>
                <a:gd name="T20" fmla="*/ 126 w 178"/>
                <a:gd name="T21" fmla="*/ 8 h 109"/>
                <a:gd name="T22" fmla="*/ 102 w 178"/>
                <a:gd name="T23" fmla="*/ 1 h 109"/>
                <a:gd name="T24" fmla="*/ 81 w 178"/>
                <a:gd name="T25" fmla="*/ 1 h 109"/>
                <a:gd name="T26" fmla="*/ 66 w 178"/>
                <a:gd name="T27" fmla="*/ 17 h 109"/>
                <a:gd name="T28" fmla="*/ 45 w 178"/>
                <a:gd name="T29" fmla="*/ 26 h 109"/>
                <a:gd name="T30" fmla="*/ 0 w 178"/>
                <a:gd name="T31" fmla="*/ 2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 h="109">
                  <a:moveTo>
                    <a:pt x="8" y="28"/>
                  </a:moveTo>
                  <a:cubicBezTo>
                    <a:pt x="12" y="37"/>
                    <a:pt x="32" y="39"/>
                    <a:pt x="42" y="40"/>
                  </a:cubicBezTo>
                  <a:cubicBezTo>
                    <a:pt x="58" y="42"/>
                    <a:pt x="77" y="35"/>
                    <a:pt x="89" y="25"/>
                  </a:cubicBezTo>
                  <a:cubicBezTo>
                    <a:pt x="98" y="35"/>
                    <a:pt x="101" y="55"/>
                    <a:pt x="109" y="66"/>
                  </a:cubicBezTo>
                  <a:cubicBezTo>
                    <a:pt x="115" y="75"/>
                    <a:pt x="122" y="85"/>
                    <a:pt x="129" y="95"/>
                  </a:cubicBezTo>
                  <a:cubicBezTo>
                    <a:pt x="133" y="101"/>
                    <a:pt x="149" y="109"/>
                    <a:pt x="145" y="93"/>
                  </a:cubicBezTo>
                  <a:cubicBezTo>
                    <a:pt x="152" y="92"/>
                    <a:pt x="160" y="97"/>
                    <a:pt x="168" y="94"/>
                  </a:cubicBezTo>
                  <a:cubicBezTo>
                    <a:pt x="177" y="90"/>
                    <a:pt x="178" y="83"/>
                    <a:pt x="173" y="73"/>
                  </a:cubicBezTo>
                  <a:cubicBezTo>
                    <a:pt x="168" y="60"/>
                    <a:pt x="156" y="54"/>
                    <a:pt x="143" y="47"/>
                  </a:cubicBezTo>
                  <a:cubicBezTo>
                    <a:pt x="147" y="47"/>
                    <a:pt x="151" y="46"/>
                    <a:pt x="154" y="48"/>
                  </a:cubicBezTo>
                  <a:cubicBezTo>
                    <a:pt x="151" y="35"/>
                    <a:pt x="136" y="16"/>
                    <a:pt x="126" y="8"/>
                  </a:cubicBezTo>
                  <a:cubicBezTo>
                    <a:pt x="118" y="3"/>
                    <a:pt x="112" y="0"/>
                    <a:pt x="102" y="1"/>
                  </a:cubicBezTo>
                  <a:cubicBezTo>
                    <a:pt x="96" y="1"/>
                    <a:pt x="87" y="1"/>
                    <a:pt x="81" y="1"/>
                  </a:cubicBezTo>
                  <a:cubicBezTo>
                    <a:pt x="71" y="1"/>
                    <a:pt x="73" y="11"/>
                    <a:pt x="66" y="17"/>
                  </a:cubicBezTo>
                  <a:cubicBezTo>
                    <a:pt x="60" y="23"/>
                    <a:pt x="52" y="27"/>
                    <a:pt x="45" y="26"/>
                  </a:cubicBezTo>
                  <a:cubicBezTo>
                    <a:pt x="29" y="28"/>
                    <a:pt x="14" y="25"/>
                    <a:pt x="0" y="26"/>
                  </a:cubicBezTo>
                </a:path>
              </a:pathLst>
            </a:custGeom>
            <a:solidFill>
              <a:srgbClr val="FFE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6" name="Freeform 225"/>
            <p:cNvSpPr>
              <a:spLocks/>
            </p:cNvSpPr>
            <p:nvPr userDrawn="1"/>
          </p:nvSpPr>
          <p:spPr bwMode="auto">
            <a:xfrm>
              <a:off x="2349585" y="36629"/>
              <a:ext cx="119938" cy="90764"/>
            </a:xfrm>
            <a:custGeom>
              <a:avLst/>
              <a:gdLst>
                <a:gd name="T0" fmla="*/ 42 w 80"/>
                <a:gd name="T1" fmla="*/ 10 h 60"/>
                <a:gd name="T2" fmla="*/ 0 w 80"/>
                <a:gd name="T3" fmla="*/ 15 h 60"/>
                <a:gd name="T4" fmla="*/ 28 w 80"/>
                <a:gd name="T5" fmla="*/ 34 h 60"/>
                <a:gd name="T6" fmla="*/ 13 w 80"/>
                <a:gd name="T7" fmla="*/ 47 h 60"/>
                <a:gd name="T8" fmla="*/ 29 w 80"/>
                <a:gd name="T9" fmla="*/ 60 h 60"/>
                <a:gd name="T10" fmla="*/ 54 w 80"/>
                <a:gd name="T11" fmla="*/ 27 h 60"/>
                <a:gd name="T12" fmla="*/ 75 w 80"/>
                <a:gd name="T13" fmla="*/ 28 h 60"/>
                <a:gd name="T14" fmla="*/ 70 w 80"/>
                <a:gd name="T15" fmla="*/ 12 h 60"/>
                <a:gd name="T16" fmla="*/ 39 w 80"/>
                <a:gd name="T17"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60">
                  <a:moveTo>
                    <a:pt x="42" y="10"/>
                  </a:moveTo>
                  <a:cubicBezTo>
                    <a:pt x="34" y="9"/>
                    <a:pt x="5" y="10"/>
                    <a:pt x="0" y="15"/>
                  </a:cubicBezTo>
                  <a:cubicBezTo>
                    <a:pt x="7" y="28"/>
                    <a:pt x="15" y="33"/>
                    <a:pt x="28" y="34"/>
                  </a:cubicBezTo>
                  <a:cubicBezTo>
                    <a:pt x="26" y="40"/>
                    <a:pt x="16" y="41"/>
                    <a:pt x="13" y="47"/>
                  </a:cubicBezTo>
                  <a:cubicBezTo>
                    <a:pt x="11" y="55"/>
                    <a:pt x="22" y="60"/>
                    <a:pt x="29" y="60"/>
                  </a:cubicBezTo>
                  <a:cubicBezTo>
                    <a:pt x="45" y="55"/>
                    <a:pt x="40" y="30"/>
                    <a:pt x="54" y="27"/>
                  </a:cubicBezTo>
                  <a:cubicBezTo>
                    <a:pt x="60" y="25"/>
                    <a:pt x="68" y="33"/>
                    <a:pt x="75" y="28"/>
                  </a:cubicBezTo>
                  <a:cubicBezTo>
                    <a:pt x="80" y="22"/>
                    <a:pt x="76" y="16"/>
                    <a:pt x="70" y="12"/>
                  </a:cubicBezTo>
                  <a:cubicBezTo>
                    <a:pt x="63" y="4"/>
                    <a:pt x="47" y="0"/>
                    <a:pt x="39" y="6"/>
                  </a:cubicBezTo>
                </a:path>
              </a:pathLst>
            </a:custGeom>
            <a:solidFill>
              <a:srgbClr val="BC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7" name="Freeform 226"/>
            <p:cNvSpPr>
              <a:spLocks/>
            </p:cNvSpPr>
            <p:nvPr userDrawn="1"/>
          </p:nvSpPr>
          <p:spPr bwMode="auto">
            <a:xfrm>
              <a:off x="2563528" y="-660307"/>
              <a:ext cx="408437" cy="217184"/>
            </a:xfrm>
            <a:custGeom>
              <a:avLst/>
              <a:gdLst>
                <a:gd name="T0" fmla="*/ 11 w 271"/>
                <a:gd name="T1" fmla="*/ 63 h 144"/>
                <a:gd name="T2" fmla="*/ 36 w 271"/>
                <a:gd name="T3" fmla="*/ 35 h 144"/>
                <a:gd name="T4" fmla="*/ 108 w 271"/>
                <a:gd name="T5" fmla="*/ 3 h 144"/>
                <a:gd name="T6" fmla="*/ 193 w 271"/>
                <a:gd name="T7" fmla="*/ 34 h 144"/>
                <a:gd name="T8" fmla="*/ 271 w 271"/>
                <a:gd name="T9" fmla="*/ 63 h 144"/>
                <a:gd name="T10" fmla="*/ 235 w 271"/>
                <a:gd name="T11" fmla="*/ 82 h 144"/>
                <a:gd name="T12" fmla="*/ 190 w 271"/>
                <a:gd name="T13" fmla="*/ 98 h 144"/>
                <a:gd name="T14" fmla="*/ 123 w 271"/>
                <a:gd name="T15" fmla="*/ 129 h 144"/>
                <a:gd name="T16" fmla="*/ 24 w 271"/>
                <a:gd name="T17" fmla="*/ 125 h 144"/>
                <a:gd name="T18" fmla="*/ 7 w 271"/>
                <a:gd name="T19" fmla="*/ 111 h 144"/>
                <a:gd name="T20" fmla="*/ 3 w 271"/>
                <a:gd name="T21" fmla="*/ 92 h 144"/>
                <a:gd name="T22" fmla="*/ 16 w 271"/>
                <a:gd name="T23" fmla="*/ 5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1" h="144">
                  <a:moveTo>
                    <a:pt x="11" y="63"/>
                  </a:moveTo>
                  <a:cubicBezTo>
                    <a:pt x="21" y="59"/>
                    <a:pt x="26" y="42"/>
                    <a:pt x="36" y="35"/>
                  </a:cubicBezTo>
                  <a:cubicBezTo>
                    <a:pt x="59" y="19"/>
                    <a:pt x="81" y="7"/>
                    <a:pt x="108" y="3"/>
                  </a:cubicBezTo>
                  <a:cubicBezTo>
                    <a:pt x="140" y="0"/>
                    <a:pt x="169" y="12"/>
                    <a:pt x="193" y="34"/>
                  </a:cubicBezTo>
                  <a:cubicBezTo>
                    <a:pt x="215" y="53"/>
                    <a:pt x="241" y="69"/>
                    <a:pt x="271" y="63"/>
                  </a:cubicBezTo>
                  <a:cubicBezTo>
                    <a:pt x="271" y="76"/>
                    <a:pt x="244" y="80"/>
                    <a:pt x="235" y="82"/>
                  </a:cubicBezTo>
                  <a:cubicBezTo>
                    <a:pt x="220" y="88"/>
                    <a:pt x="205" y="92"/>
                    <a:pt x="190" y="98"/>
                  </a:cubicBezTo>
                  <a:cubicBezTo>
                    <a:pt x="167" y="107"/>
                    <a:pt x="148" y="123"/>
                    <a:pt x="123" y="129"/>
                  </a:cubicBezTo>
                  <a:cubicBezTo>
                    <a:pt x="93" y="139"/>
                    <a:pt x="52" y="144"/>
                    <a:pt x="24" y="125"/>
                  </a:cubicBezTo>
                  <a:cubicBezTo>
                    <a:pt x="18" y="120"/>
                    <a:pt x="13" y="116"/>
                    <a:pt x="7" y="111"/>
                  </a:cubicBezTo>
                  <a:cubicBezTo>
                    <a:pt x="0" y="103"/>
                    <a:pt x="0" y="103"/>
                    <a:pt x="3" y="92"/>
                  </a:cubicBezTo>
                  <a:cubicBezTo>
                    <a:pt x="5" y="80"/>
                    <a:pt x="10" y="68"/>
                    <a:pt x="16" y="58"/>
                  </a:cubicBezTo>
                </a:path>
              </a:pathLst>
            </a:custGeom>
            <a:solidFill>
              <a:srgbClr val="8CC0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8" name="Freeform 227"/>
            <p:cNvSpPr>
              <a:spLocks/>
            </p:cNvSpPr>
            <p:nvPr userDrawn="1"/>
          </p:nvSpPr>
          <p:spPr bwMode="auto">
            <a:xfrm>
              <a:off x="2566770" y="-655444"/>
              <a:ext cx="377642" cy="152353"/>
            </a:xfrm>
            <a:custGeom>
              <a:avLst/>
              <a:gdLst>
                <a:gd name="T0" fmla="*/ 2 w 251"/>
                <a:gd name="T1" fmla="*/ 84 h 101"/>
                <a:gd name="T2" fmla="*/ 40 w 251"/>
                <a:gd name="T3" fmla="*/ 37 h 101"/>
                <a:gd name="T4" fmla="*/ 81 w 251"/>
                <a:gd name="T5" fmla="*/ 13 h 101"/>
                <a:gd name="T6" fmla="*/ 133 w 251"/>
                <a:gd name="T7" fmla="*/ 11 h 101"/>
                <a:gd name="T8" fmla="*/ 97 w 251"/>
                <a:gd name="T9" fmla="*/ 30 h 101"/>
                <a:gd name="T10" fmla="*/ 139 w 251"/>
                <a:gd name="T11" fmla="*/ 26 h 101"/>
                <a:gd name="T12" fmla="*/ 182 w 251"/>
                <a:gd name="T13" fmla="*/ 42 h 101"/>
                <a:gd name="T14" fmla="*/ 169 w 251"/>
                <a:gd name="T15" fmla="*/ 44 h 101"/>
                <a:gd name="T16" fmla="*/ 216 w 251"/>
                <a:gd name="T17" fmla="*/ 54 h 101"/>
                <a:gd name="T18" fmla="*/ 251 w 251"/>
                <a:gd name="T19" fmla="*/ 75 h 101"/>
                <a:gd name="T20" fmla="*/ 217 w 251"/>
                <a:gd name="T21" fmla="*/ 75 h 101"/>
                <a:gd name="T22" fmla="*/ 179 w 251"/>
                <a:gd name="T23" fmla="*/ 71 h 101"/>
                <a:gd name="T24" fmla="*/ 105 w 251"/>
                <a:gd name="T25" fmla="*/ 52 h 101"/>
                <a:gd name="T26" fmla="*/ 40 w 251"/>
                <a:gd name="T27" fmla="*/ 71 h 101"/>
                <a:gd name="T28" fmla="*/ 0 w 251"/>
                <a:gd name="T2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101">
                  <a:moveTo>
                    <a:pt x="2" y="84"/>
                  </a:moveTo>
                  <a:cubicBezTo>
                    <a:pt x="11" y="66"/>
                    <a:pt x="23" y="50"/>
                    <a:pt x="40" y="37"/>
                  </a:cubicBezTo>
                  <a:cubicBezTo>
                    <a:pt x="53" y="26"/>
                    <a:pt x="65" y="18"/>
                    <a:pt x="81" y="13"/>
                  </a:cubicBezTo>
                  <a:cubicBezTo>
                    <a:pt x="91" y="10"/>
                    <a:pt x="125" y="0"/>
                    <a:pt x="133" y="11"/>
                  </a:cubicBezTo>
                  <a:cubicBezTo>
                    <a:pt x="122" y="21"/>
                    <a:pt x="107" y="20"/>
                    <a:pt x="97" y="30"/>
                  </a:cubicBezTo>
                  <a:cubicBezTo>
                    <a:pt x="104" y="37"/>
                    <a:pt x="129" y="27"/>
                    <a:pt x="139" y="26"/>
                  </a:cubicBezTo>
                  <a:cubicBezTo>
                    <a:pt x="154" y="26"/>
                    <a:pt x="172" y="31"/>
                    <a:pt x="182" y="42"/>
                  </a:cubicBezTo>
                  <a:cubicBezTo>
                    <a:pt x="178" y="42"/>
                    <a:pt x="173" y="41"/>
                    <a:pt x="169" y="44"/>
                  </a:cubicBezTo>
                  <a:cubicBezTo>
                    <a:pt x="178" y="52"/>
                    <a:pt x="204" y="52"/>
                    <a:pt x="216" y="54"/>
                  </a:cubicBezTo>
                  <a:cubicBezTo>
                    <a:pt x="230" y="59"/>
                    <a:pt x="238" y="71"/>
                    <a:pt x="251" y="75"/>
                  </a:cubicBezTo>
                  <a:cubicBezTo>
                    <a:pt x="243" y="81"/>
                    <a:pt x="227" y="76"/>
                    <a:pt x="217" y="75"/>
                  </a:cubicBezTo>
                  <a:cubicBezTo>
                    <a:pt x="205" y="72"/>
                    <a:pt x="192" y="73"/>
                    <a:pt x="179" y="71"/>
                  </a:cubicBezTo>
                  <a:cubicBezTo>
                    <a:pt x="153" y="68"/>
                    <a:pt x="132" y="53"/>
                    <a:pt x="105" y="52"/>
                  </a:cubicBezTo>
                  <a:cubicBezTo>
                    <a:pt x="82" y="52"/>
                    <a:pt x="59" y="62"/>
                    <a:pt x="40" y="71"/>
                  </a:cubicBezTo>
                  <a:cubicBezTo>
                    <a:pt x="29" y="77"/>
                    <a:pt x="1" y="89"/>
                    <a:pt x="0" y="101"/>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29" name="Freeform 228"/>
            <p:cNvSpPr>
              <a:spLocks/>
            </p:cNvSpPr>
            <p:nvPr userDrawn="1"/>
          </p:nvSpPr>
          <p:spPr bwMode="auto">
            <a:xfrm>
              <a:off x="2975205" y="-151382"/>
              <a:ext cx="377642" cy="226909"/>
            </a:xfrm>
            <a:custGeom>
              <a:avLst/>
              <a:gdLst>
                <a:gd name="T0" fmla="*/ 0 w 250"/>
                <a:gd name="T1" fmla="*/ 118 h 150"/>
                <a:gd name="T2" fmla="*/ 71 w 250"/>
                <a:gd name="T3" fmla="*/ 26 h 150"/>
                <a:gd name="T4" fmla="*/ 166 w 250"/>
                <a:gd name="T5" fmla="*/ 9 h 150"/>
                <a:gd name="T6" fmla="*/ 247 w 250"/>
                <a:gd name="T7" fmla="*/ 13 h 150"/>
                <a:gd name="T8" fmla="*/ 227 w 250"/>
                <a:gd name="T9" fmla="*/ 40 h 150"/>
                <a:gd name="T10" fmla="*/ 205 w 250"/>
                <a:gd name="T11" fmla="*/ 70 h 150"/>
                <a:gd name="T12" fmla="*/ 145 w 250"/>
                <a:gd name="T13" fmla="*/ 131 h 150"/>
                <a:gd name="T14" fmla="*/ 66 w 250"/>
                <a:gd name="T15" fmla="*/ 149 h 150"/>
                <a:gd name="T16" fmla="*/ 27 w 250"/>
                <a:gd name="T17" fmla="*/ 139 h 150"/>
                <a:gd name="T18" fmla="*/ 0 w 250"/>
                <a:gd name="T19" fmla="*/ 12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150">
                  <a:moveTo>
                    <a:pt x="0" y="118"/>
                  </a:moveTo>
                  <a:cubicBezTo>
                    <a:pt x="8" y="84"/>
                    <a:pt x="43" y="45"/>
                    <a:pt x="71" y="26"/>
                  </a:cubicBezTo>
                  <a:cubicBezTo>
                    <a:pt x="97" y="8"/>
                    <a:pt x="136" y="0"/>
                    <a:pt x="166" y="9"/>
                  </a:cubicBezTo>
                  <a:cubicBezTo>
                    <a:pt x="192" y="17"/>
                    <a:pt x="221" y="27"/>
                    <a:pt x="247" y="13"/>
                  </a:cubicBezTo>
                  <a:cubicBezTo>
                    <a:pt x="250" y="24"/>
                    <a:pt x="234" y="33"/>
                    <a:pt x="227" y="40"/>
                  </a:cubicBezTo>
                  <a:cubicBezTo>
                    <a:pt x="219" y="49"/>
                    <a:pt x="211" y="59"/>
                    <a:pt x="205" y="70"/>
                  </a:cubicBezTo>
                  <a:cubicBezTo>
                    <a:pt x="188" y="97"/>
                    <a:pt x="171" y="113"/>
                    <a:pt x="145" y="131"/>
                  </a:cubicBezTo>
                  <a:cubicBezTo>
                    <a:pt x="122" y="146"/>
                    <a:pt x="92" y="150"/>
                    <a:pt x="66" y="149"/>
                  </a:cubicBezTo>
                  <a:cubicBezTo>
                    <a:pt x="52" y="150"/>
                    <a:pt x="39" y="146"/>
                    <a:pt x="27" y="139"/>
                  </a:cubicBezTo>
                  <a:cubicBezTo>
                    <a:pt x="18" y="133"/>
                    <a:pt x="12" y="124"/>
                    <a:pt x="0" y="128"/>
                  </a:cubicBezTo>
                </a:path>
              </a:pathLst>
            </a:custGeom>
            <a:solidFill>
              <a:srgbClr val="8CC0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30" name="Freeform 229"/>
            <p:cNvSpPr>
              <a:spLocks/>
            </p:cNvSpPr>
            <p:nvPr userDrawn="1"/>
          </p:nvSpPr>
          <p:spPr bwMode="auto">
            <a:xfrm>
              <a:off x="2970343" y="-93033"/>
              <a:ext cx="337122" cy="173424"/>
            </a:xfrm>
            <a:custGeom>
              <a:avLst/>
              <a:gdLst>
                <a:gd name="T0" fmla="*/ 1 w 223"/>
                <a:gd name="T1" fmla="*/ 87 h 115"/>
                <a:gd name="T2" fmla="*/ 23 w 223"/>
                <a:gd name="T3" fmla="*/ 70 h 115"/>
                <a:gd name="T4" fmla="*/ 75 w 223"/>
                <a:gd name="T5" fmla="*/ 30 h 115"/>
                <a:gd name="T6" fmla="*/ 155 w 223"/>
                <a:gd name="T7" fmla="*/ 13 h 115"/>
                <a:gd name="T8" fmla="*/ 221 w 223"/>
                <a:gd name="T9" fmla="*/ 0 h 115"/>
                <a:gd name="T10" fmla="*/ 223 w 223"/>
                <a:gd name="T11" fmla="*/ 0 h 115"/>
                <a:gd name="T12" fmla="*/ 173 w 223"/>
                <a:gd name="T13" fmla="*/ 30 h 115"/>
                <a:gd name="T14" fmla="*/ 114 w 223"/>
                <a:gd name="T15" fmla="*/ 31 h 115"/>
                <a:gd name="T16" fmla="*/ 114 w 223"/>
                <a:gd name="T17" fmla="*/ 31 h 115"/>
                <a:gd name="T18" fmla="*/ 158 w 223"/>
                <a:gd name="T19" fmla="*/ 49 h 115"/>
                <a:gd name="T20" fmla="*/ 133 w 223"/>
                <a:gd name="T21" fmla="*/ 56 h 115"/>
                <a:gd name="T22" fmla="*/ 152 w 223"/>
                <a:gd name="T23" fmla="*/ 64 h 115"/>
                <a:gd name="T24" fmla="*/ 100 w 223"/>
                <a:gd name="T25" fmla="*/ 76 h 115"/>
                <a:gd name="T26" fmla="*/ 74 w 223"/>
                <a:gd name="T27" fmla="*/ 71 h 115"/>
                <a:gd name="T28" fmla="*/ 79 w 223"/>
                <a:gd name="T29" fmla="*/ 89 h 115"/>
                <a:gd name="T30" fmla="*/ 73 w 223"/>
                <a:gd name="T31" fmla="*/ 93 h 115"/>
                <a:gd name="T32" fmla="*/ 87 w 223"/>
                <a:gd name="T33" fmla="*/ 107 h 115"/>
                <a:gd name="T34" fmla="*/ 39 w 223"/>
                <a:gd name="T35" fmla="*/ 108 h 115"/>
                <a:gd name="T36" fmla="*/ 5 w 223"/>
                <a:gd name="T37" fmla="*/ 8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3" h="115">
                  <a:moveTo>
                    <a:pt x="1" y="87"/>
                  </a:moveTo>
                  <a:cubicBezTo>
                    <a:pt x="0" y="79"/>
                    <a:pt x="18" y="74"/>
                    <a:pt x="23" y="70"/>
                  </a:cubicBezTo>
                  <a:cubicBezTo>
                    <a:pt x="43" y="58"/>
                    <a:pt x="58" y="42"/>
                    <a:pt x="75" y="30"/>
                  </a:cubicBezTo>
                  <a:cubicBezTo>
                    <a:pt x="102" y="11"/>
                    <a:pt x="125" y="12"/>
                    <a:pt x="155" y="13"/>
                  </a:cubicBezTo>
                  <a:cubicBezTo>
                    <a:pt x="177" y="15"/>
                    <a:pt x="201" y="9"/>
                    <a:pt x="221" y="0"/>
                  </a:cubicBezTo>
                  <a:cubicBezTo>
                    <a:pt x="223" y="0"/>
                    <a:pt x="223" y="0"/>
                    <a:pt x="223" y="0"/>
                  </a:cubicBezTo>
                  <a:cubicBezTo>
                    <a:pt x="219" y="16"/>
                    <a:pt x="186" y="28"/>
                    <a:pt x="173" y="30"/>
                  </a:cubicBezTo>
                  <a:cubicBezTo>
                    <a:pt x="152" y="36"/>
                    <a:pt x="134" y="32"/>
                    <a:pt x="114" y="31"/>
                  </a:cubicBezTo>
                  <a:cubicBezTo>
                    <a:pt x="114" y="31"/>
                    <a:pt x="114" y="31"/>
                    <a:pt x="114" y="31"/>
                  </a:cubicBezTo>
                  <a:cubicBezTo>
                    <a:pt x="123" y="44"/>
                    <a:pt x="144" y="50"/>
                    <a:pt x="158" y="49"/>
                  </a:cubicBezTo>
                  <a:cubicBezTo>
                    <a:pt x="152" y="55"/>
                    <a:pt x="143" y="54"/>
                    <a:pt x="133" y="56"/>
                  </a:cubicBezTo>
                  <a:cubicBezTo>
                    <a:pt x="137" y="61"/>
                    <a:pt x="146" y="62"/>
                    <a:pt x="152" y="64"/>
                  </a:cubicBezTo>
                  <a:cubicBezTo>
                    <a:pt x="147" y="78"/>
                    <a:pt x="114" y="80"/>
                    <a:pt x="100" y="76"/>
                  </a:cubicBezTo>
                  <a:cubicBezTo>
                    <a:pt x="94" y="76"/>
                    <a:pt x="79" y="67"/>
                    <a:pt x="74" y="71"/>
                  </a:cubicBezTo>
                  <a:cubicBezTo>
                    <a:pt x="66" y="76"/>
                    <a:pt x="76" y="84"/>
                    <a:pt x="79" y="89"/>
                  </a:cubicBezTo>
                  <a:cubicBezTo>
                    <a:pt x="78" y="90"/>
                    <a:pt x="75" y="92"/>
                    <a:pt x="73" y="93"/>
                  </a:cubicBezTo>
                  <a:cubicBezTo>
                    <a:pt x="76" y="99"/>
                    <a:pt x="82" y="102"/>
                    <a:pt x="87" y="107"/>
                  </a:cubicBezTo>
                  <a:cubicBezTo>
                    <a:pt x="78" y="115"/>
                    <a:pt x="52" y="112"/>
                    <a:pt x="39" y="108"/>
                  </a:cubicBezTo>
                  <a:cubicBezTo>
                    <a:pt x="27" y="103"/>
                    <a:pt x="17" y="91"/>
                    <a:pt x="5" y="89"/>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sp>
          <p:nvSpPr>
            <p:cNvPr id="31" name="Freeform 230"/>
            <p:cNvSpPr>
              <a:spLocks/>
            </p:cNvSpPr>
            <p:nvPr userDrawn="1"/>
          </p:nvSpPr>
          <p:spPr bwMode="auto">
            <a:xfrm>
              <a:off x="2957377" y="-127070"/>
              <a:ext cx="175044" cy="188010"/>
            </a:xfrm>
            <a:custGeom>
              <a:avLst/>
              <a:gdLst>
                <a:gd name="T0" fmla="*/ 13 w 116"/>
                <a:gd name="T1" fmla="*/ 98 h 125"/>
                <a:gd name="T2" fmla="*/ 46 w 116"/>
                <a:gd name="T3" fmla="*/ 44 h 125"/>
                <a:gd name="T4" fmla="*/ 116 w 116"/>
                <a:gd name="T5" fmla="*/ 0 h 125"/>
                <a:gd name="T6" fmla="*/ 70 w 116"/>
                <a:gd name="T7" fmla="*/ 35 h 125"/>
                <a:gd name="T8" fmla="*/ 65 w 116"/>
                <a:gd name="T9" fmla="*/ 59 h 125"/>
                <a:gd name="T10" fmla="*/ 88 w 116"/>
                <a:gd name="T11" fmla="*/ 45 h 125"/>
                <a:gd name="T12" fmla="*/ 63 w 116"/>
                <a:gd name="T13" fmla="*/ 71 h 125"/>
                <a:gd name="T14" fmla="*/ 39 w 116"/>
                <a:gd name="T15" fmla="*/ 92 h 125"/>
                <a:gd name="T16" fmla="*/ 5 w 116"/>
                <a:gd name="T17" fmla="*/ 11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25">
                  <a:moveTo>
                    <a:pt x="13" y="98"/>
                  </a:moveTo>
                  <a:cubicBezTo>
                    <a:pt x="21" y="78"/>
                    <a:pt x="34" y="60"/>
                    <a:pt x="46" y="44"/>
                  </a:cubicBezTo>
                  <a:cubicBezTo>
                    <a:pt x="62" y="20"/>
                    <a:pt x="90" y="5"/>
                    <a:pt x="116" y="0"/>
                  </a:cubicBezTo>
                  <a:cubicBezTo>
                    <a:pt x="106" y="15"/>
                    <a:pt x="82" y="21"/>
                    <a:pt x="70" y="35"/>
                  </a:cubicBezTo>
                  <a:cubicBezTo>
                    <a:pt x="66" y="41"/>
                    <a:pt x="57" y="56"/>
                    <a:pt x="65" y="59"/>
                  </a:cubicBezTo>
                  <a:cubicBezTo>
                    <a:pt x="71" y="61"/>
                    <a:pt x="83" y="48"/>
                    <a:pt x="88" y="45"/>
                  </a:cubicBezTo>
                  <a:cubicBezTo>
                    <a:pt x="85" y="57"/>
                    <a:pt x="70" y="63"/>
                    <a:pt x="63" y="71"/>
                  </a:cubicBezTo>
                  <a:cubicBezTo>
                    <a:pt x="55" y="78"/>
                    <a:pt x="47" y="86"/>
                    <a:pt x="39" y="92"/>
                  </a:cubicBezTo>
                  <a:cubicBezTo>
                    <a:pt x="37" y="95"/>
                    <a:pt x="0" y="125"/>
                    <a:pt x="5" y="111"/>
                  </a:cubicBezTo>
                </a:path>
              </a:pathLst>
            </a:custGeom>
            <a:solidFill>
              <a:srgbClr val="608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02"/>
              <a:endParaRPr lang="zh-CN" altLang="en-US" sz="2399">
                <a:solidFill>
                  <a:prstClr val="black"/>
                </a:solidFill>
              </a:endParaRPr>
            </a:p>
          </p:txBody>
        </p:sp>
      </p:grpSp>
    </p:spTree>
    <p:extLst>
      <p:ext uri="{BB962C8B-B14F-4D97-AF65-F5344CB8AC3E}">
        <p14:creationId xmlns:p14="http://schemas.microsoft.com/office/powerpoint/2010/main" val="1079969836"/>
      </p:ext>
    </p:extLst>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
        <p:nvSpPr>
          <p:cNvPr id="3" name="文本框 37"/>
          <p:cNvSpPr txBox="1"/>
          <p:nvPr userDrawn="1"/>
        </p:nvSpPr>
        <p:spPr>
          <a:xfrm>
            <a:off x="5459779" y="270757"/>
            <a:ext cx="1415669" cy="461486"/>
          </a:xfrm>
          <a:prstGeom prst="rect">
            <a:avLst/>
          </a:prstGeom>
          <a:noFill/>
        </p:spPr>
        <p:txBody>
          <a:bodyPr wrap="none" lIns="91389" tIns="45695" rIns="91389" bIns="45695" rtlCol="0">
            <a:spAutoFit/>
          </a:bodyPr>
          <a:lstStyle/>
          <a:p>
            <a:pPr defTabSz="914195">
              <a:defRPr/>
            </a:pPr>
            <a:r>
              <a:rPr lang="zh-CN" altLang="en-US" sz="2399" dirty="0">
                <a:solidFill>
                  <a:srgbClr val="216B68"/>
                </a:solidFill>
                <a:latin typeface="微软雅黑" pitchFamily="34" charset="-122"/>
                <a:ea typeface="微软雅黑" pitchFamily="34" charset="-122"/>
              </a:rPr>
              <a:t>产品运行</a:t>
            </a:r>
            <a:endParaRPr lang="zh-CN" altLang="en-US" sz="2399" kern="0" dirty="0">
              <a:solidFill>
                <a:srgbClr val="216B68"/>
              </a:solidFill>
              <a:latin typeface="微软雅黑" pitchFamily="34" charset="-122"/>
              <a:ea typeface="微软雅黑"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299718"/>
      </p:ext>
    </p:extLst>
  </p:cSld>
  <p:clrMapOvr>
    <a:masterClrMapping/>
  </p:clrMapOvr>
  <p:transition spd="slow" advClick="0" advTm="0">
    <p:split orient="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
        <p:nvSpPr>
          <p:cNvPr id="3" name="文本框 37"/>
          <p:cNvSpPr txBox="1"/>
          <p:nvPr userDrawn="1"/>
        </p:nvSpPr>
        <p:spPr>
          <a:xfrm>
            <a:off x="5459779" y="270757"/>
            <a:ext cx="1415669" cy="461486"/>
          </a:xfrm>
          <a:prstGeom prst="rect">
            <a:avLst/>
          </a:prstGeom>
          <a:noFill/>
        </p:spPr>
        <p:txBody>
          <a:bodyPr wrap="none" lIns="91389" tIns="45695" rIns="91389" bIns="45695" rtlCol="0">
            <a:spAutoFit/>
          </a:bodyPr>
          <a:lstStyle/>
          <a:p>
            <a:pPr defTabSz="914195">
              <a:defRPr/>
            </a:pPr>
            <a:r>
              <a:rPr lang="zh-CN" altLang="en-US" sz="2399" dirty="0">
                <a:solidFill>
                  <a:srgbClr val="216B68"/>
                </a:solidFill>
                <a:latin typeface="微软雅黑" pitchFamily="34" charset="-122"/>
                <a:ea typeface="微软雅黑" pitchFamily="34" charset="-122"/>
              </a:rPr>
              <a:t>投资回报</a:t>
            </a:r>
            <a:endParaRPr lang="zh-CN" altLang="en-US" sz="2399" kern="0" dirty="0">
              <a:solidFill>
                <a:srgbClr val="216B68"/>
              </a:solidFill>
              <a:latin typeface="微软雅黑" pitchFamily="34" charset="-122"/>
              <a:ea typeface="微软雅黑"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427748"/>
      </p:ext>
    </p:extLst>
  </p:cSld>
  <p:clrMapOvr>
    <a:masterClrMapping/>
  </p:clrMapOvr>
  <p:transition spd="slow" advClick="0" advTm="0">
    <p:split orient="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57430"/>
      </p:ext>
    </p:extLst>
  </p:cSld>
  <p:clrMapOvr>
    <a:masterClrMapping/>
  </p:clrMapOvr>
  <p:transition advClick="0" advTm="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4E6480-F61C-467C-8B0A-408DB22FE830}"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4528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1727536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7261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88187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6729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2451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1417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1055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5856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8291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95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4E6480-F61C-467C-8B0A-408DB22FE830}"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7481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04084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027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4737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3913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76333" y="1592725"/>
            <a:ext cx="10039600" cy="2772400"/>
          </a:xfrm>
          <a:prstGeom prst="rect">
            <a:avLst/>
          </a:prstGeom>
        </p:spPr>
        <p:txBody>
          <a:bodyPr spcFirstLastPara="1" wrap="square" lIns="91425" tIns="91425" rIns="91425" bIns="91425" anchor="b" anchorCtr="0">
            <a:noAutofit/>
          </a:bodyPr>
          <a:lstStyle>
            <a:lvl1pPr lvl="0" algn="ctr">
              <a:spcBef>
                <a:spcPts val="0"/>
              </a:spcBef>
              <a:spcAft>
                <a:spcPts val="0"/>
              </a:spcAft>
              <a:buSzPts val="7200"/>
              <a:buNone/>
              <a:defRPr sz="84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endParaRPr/>
          </a:p>
        </p:txBody>
      </p:sp>
      <p:sp>
        <p:nvSpPr>
          <p:cNvPr id="10" name="Google Shape;10;p2"/>
          <p:cNvSpPr txBox="1">
            <a:spLocks noGrp="1"/>
          </p:cNvSpPr>
          <p:nvPr>
            <p:ph type="subTitle" idx="1"/>
          </p:nvPr>
        </p:nvSpPr>
        <p:spPr>
          <a:xfrm>
            <a:off x="1076200" y="4557013"/>
            <a:ext cx="10039600" cy="793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400"/>
              <a:buNone/>
              <a:defRPr sz="2933" b="1">
                <a:solidFill>
                  <a:schemeClr val="accent1"/>
                </a:solidFill>
              </a:defRPr>
            </a:lvl1pPr>
            <a:lvl2pPr lvl="1" algn="ctr">
              <a:lnSpc>
                <a:spcPct val="100000"/>
              </a:lnSpc>
              <a:spcBef>
                <a:spcPts val="0"/>
              </a:spcBef>
              <a:spcAft>
                <a:spcPts val="0"/>
              </a:spcAft>
              <a:buClr>
                <a:schemeClr val="accent1"/>
              </a:buClr>
              <a:buSzPts val="2400"/>
              <a:buNone/>
              <a:defRPr sz="3200">
                <a:solidFill>
                  <a:schemeClr val="accent1"/>
                </a:solidFill>
              </a:defRPr>
            </a:lvl2pPr>
            <a:lvl3pPr lvl="2" algn="ctr">
              <a:lnSpc>
                <a:spcPct val="100000"/>
              </a:lnSpc>
              <a:spcBef>
                <a:spcPts val="0"/>
              </a:spcBef>
              <a:spcAft>
                <a:spcPts val="0"/>
              </a:spcAft>
              <a:buClr>
                <a:schemeClr val="accent1"/>
              </a:buClr>
              <a:buSzPts val="2400"/>
              <a:buNone/>
              <a:defRPr sz="3200">
                <a:solidFill>
                  <a:schemeClr val="accent1"/>
                </a:solidFill>
              </a:defRPr>
            </a:lvl3pPr>
            <a:lvl4pPr lvl="3" algn="ctr">
              <a:lnSpc>
                <a:spcPct val="100000"/>
              </a:lnSpc>
              <a:spcBef>
                <a:spcPts val="0"/>
              </a:spcBef>
              <a:spcAft>
                <a:spcPts val="0"/>
              </a:spcAft>
              <a:buClr>
                <a:schemeClr val="accent1"/>
              </a:buClr>
              <a:buSzPts val="2400"/>
              <a:buNone/>
              <a:defRPr sz="3200">
                <a:solidFill>
                  <a:schemeClr val="accent1"/>
                </a:solidFill>
              </a:defRPr>
            </a:lvl4pPr>
            <a:lvl5pPr lvl="4" algn="ctr">
              <a:lnSpc>
                <a:spcPct val="100000"/>
              </a:lnSpc>
              <a:spcBef>
                <a:spcPts val="0"/>
              </a:spcBef>
              <a:spcAft>
                <a:spcPts val="0"/>
              </a:spcAft>
              <a:buClr>
                <a:schemeClr val="accent1"/>
              </a:buClr>
              <a:buSzPts val="2400"/>
              <a:buNone/>
              <a:defRPr sz="3200">
                <a:solidFill>
                  <a:schemeClr val="accent1"/>
                </a:solidFill>
              </a:defRPr>
            </a:lvl5pPr>
            <a:lvl6pPr lvl="5" algn="ctr">
              <a:lnSpc>
                <a:spcPct val="100000"/>
              </a:lnSpc>
              <a:spcBef>
                <a:spcPts val="0"/>
              </a:spcBef>
              <a:spcAft>
                <a:spcPts val="0"/>
              </a:spcAft>
              <a:buClr>
                <a:schemeClr val="accent1"/>
              </a:buClr>
              <a:buSzPts val="2400"/>
              <a:buNone/>
              <a:defRPr sz="3200">
                <a:solidFill>
                  <a:schemeClr val="accent1"/>
                </a:solidFill>
              </a:defRPr>
            </a:lvl6pPr>
            <a:lvl7pPr lvl="6" algn="ctr">
              <a:lnSpc>
                <a:spcPct val="100000"/>
              </a:lnSpc>
              <a:spcBef>
                <a:spcPts val="0"/>
              </a:spcBef>
              <a:spcAft>
                <a:spcPts val="0"/>
              </a:spcAft>
              <a:buClr>
                <a:schemeClr val="accent1"/>
              </a:buClr>
              <a:buSzPts val="2400"/>
              <a:buNone/>
              <a:defRPr sz="3200">
                <a:solidFill>
                  <a:schemeClr val="accent1"/>
                </a:solidFill>
              </a:defRPr>
            </a:lvl7pPr>
            <a:lvl8pPr lvl="7" algn="ctr">
              <a:lnSpc>
                <a:spcPct val="100000"/>
              </a:lnSpc>
              <a:spcBef>
                <a:spcPts val="0"/>
              </a:spcBef>
              <a:spcAft>
                <a:spcPts val="0"/>
              </a:spcAft>
              <a:buClr>
                <a:schemeClr val="accent1"/>
              </a:buClr>
              <a:buSzPts val="2400"/>
              <a:buNone/>
              <a:defRPr sz="3200">
                <a:solidFill>
                  <a:schemeClr val="accent1"/>
                </a:solidFill>
              </a:defRPr>
            </a:lvl8pPr>
            <a:lvl9pPr lvl="8" algn="ctr">
              <a:lnSpc>
                <a:spcPct val="100000"/>
              </a:lnSpc>
              <a:spcBef>
                <a:spcPts val="0"/>
              </a:spcBef>
              <a:spcAft>
                <a:spcPts val="0"/>
              </a:spcAft>
              <a:buClr>
                <a:schemeClr val="accent1"/>
              </a:buClr>
              <a:buSzPts val="2400"/>
              <a:buNone/>
              <a:defRPr sz="3200">
                <a:solidFill>
                  <a:schemeClr val="accent1"/>
                </a:solidFill>
              </a:defRPr>
            </a:lvl9pPr>
          </a:lstStyle>
          <a:p>
            <a:endParaRPr/>
          </a:p>
        </p:txBody>
      </p:sp>
    </p:spTree>
    <p:extLst>
      <p:ext uri="{BB962C8B-B14F-4D97-AF65-F5344CB8AC3E}">
        <p14:creationId xmlns:p14="http://schemas.microsoft.com/office/powerpoint/2010/main" val="17077042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p:nvPr/>
        </p:nvSpPr>
        <p:spPr>
          <a:xfrm rot="10800000">
            <a:off x="1388241" y="1053903"/>
            <a:ext cx="8825193" cy="5010163"/>
          </a:xfrm>
          <a:custGeom>
            <a:avLst/>
            <a:gdLst/>
            <a:ahLst/>
            <a:cxnLst/>
            <a:rect l="l" t="t" r="r" b="b"/>
            <a:pathLst>
              <a:path w="224903" h="127680" extrusionOk="0">
                <a:moveTo>
                  <a:pt x="205633" y="99999"/>
                </a:moveTo>
                <a:cubicBezTo>
                  <a:pt x="205632" y="100000"/>
                  <a:pt x="205631" y="100001"/>
                  <a:pt x="205630" y="100002"/>
                </a:cubicBezTo>
                <a:lnTo>
                  <a:pt x="205630" y="100002"/>
                </a:lnTo>
                <a:cubicBezTo>
                  <a:pt x="205631" y="100001"/>
                  <a:pt x="205632" y="100000"/>
                  <a:pt x="205633" y="99999"/>
                </a:cubicBezTo>
                <a:close/>
                <a:moveTo>
                  <a:pt x="194445" y="109419"/>
                </a:moveTo>
                <a:cubicBezTo>
                  <a:pt x="194164" y="109848"/>
                  <a:pt x="193503" y="110278"/>
                  <a:pt x="192710" y="110691"/>
                </a:cubicBezTo>
                <a:cubicBezTo>
                  <a:pt x="193189" y="110262"/>
                  <a:pt x="193751" y="109832"/>
                  <a:pt x="194445" y="109419"/>
                </a:cubicBezTo>
                <a:close/>
                <a:moveTo>
                  <a:pt x="192032" y="110113"/>
                </a:moveTo>
                <a:lnTo>
                  <a:pt x="192032" y="110113"/>
                </a:lnTo>
                <a:cubicBezTo>
                  <a:pt x="192148" y="110245"/>
                  <a:pt x="191900" y="110708"/>
                  <a:pt x="191570" y="111220"/>
                </a:cubicBezTo>
                <a:cubicBezTo>
                  <a:pt x="191140" y="111385"/>
                  <a:pt x="190710" y="111567"/>
                  <a:pt x="190297" y="111716"/>
                </a:cubicBezTo>
                <a:cubicBezTo>
                  <a:pt x="190396" y="111551"/>
                  <a:pt x="190495" y="111385"/>
                  <a:pt x="190578" y="111220"/>
                </a:cubicBezTo>
                <a:cubicBezTo>
                  <a:pt x="191074" y="110857"/>
                  <a:pt x="191553" y="110493"/>
                  <a:pt x="192032" y="110113"/>
                </a:cubicBezTo>
                <a:close/>
                <a:moveTo>
                  <a:pt x="74235" y="113815"/>
                </a:moveTo>
                <a:lnTo>
                  <a:pt x="74235" y="113815"/>
                </a:lnTo>
                <a:cubicBezTo>
                  <a:pt x="74362" y="113826"/>
                  <a:pt x="74480" y="113830"/>
                  <a:pt x="74590" y="113831"/>
                </a:cubicBezTo>
                <a:lnTo>
                  <a:pt x="74590" y="113831"/>
                </a:lnTo>
                <a:lnTo>
                  <a:pt x="74235" y="113815"/>
                </a:lnTo>
                <a:close/>
                <a:moveTo>
                  <a:pt x="143264" y="125449"/>
                </a:moveTo>
                <a:cubicBezTo>
                  <a:pt x="143760" y="125449"/>
                  <a:pt x="144272" y="125680"/>
                  <a:pt x="145049" y="125879"/>
                </a:cubicBezTo>
                <a:cubicBezTo>
                  <a:pt x="144768" y="125879"/>
                  <a:pt x="144405" y="125895"/>
                  <a:pt x="144025" y="125895"/>
                </a:cubicBezTo>
                <a:cubicBezTo>
                  <a:pt x="143413" y="125895"/>
                  <a:pt x="142769" y="125846"/>
                  <a:pt x="142488" y="125631"/>
                </a:cubicBezTo>
                <a:cubicBezTo>
                  <a:pt x="142769" y="125498"/>
                  <a:pt x="143016" y="125449"/>
                  <a:pt x="143264" y="125449"/>
                </a:cubicBezTo>
                <a:close/>
                <a:moveTo>
                  <a:pt x="193801" y="1"/>
                </a:moveTo>
                <a:cubicBezTo>
                  <a:pt x="193751" y="100"/>
                  <a:pt x="193503" y="116"/>
                  <a:pt x="193140" y="166"/>
                </a:cubicBezTo>
                <a:cubicBezTo>
                  <a:pt x="192776" y="232"/>
                  <a:pt x="192280" y="282"/>
                  <a:pt x="191751" y="315"/>
                </a:cubicBezTo>
                <a:cubicBezTo>
                  <a:pt x="190694" y="447"/>
                  <a:pt x="189454" y="662"/>
                  <a:pt x="188578" y="943"/>
                </a:cubicBezTo>
                <a:cubicBezTo>
                  <a:pt x="188694" y="1042"/>
                  <a:pt x="188909" y="1075"/>
                  <a:pt x="189190" y="1075"/>
                </a:cubicBezTo>
                <a:cubicBezTo>
                  <a:pt x="189289" y="1075"/>
                  <a:pt x="189405" y="1075"/>
                  <a:pt x="189520" y="1058"/>
                </a:cubicBezTo>
                <a:cubicBezTo>
                  <a:pt x="189967" y="1025"/>
                  <a:pt x="190529" y="992"/>
                  <a:pt x="191123" y="910"/>
                </a:cubicBezTo>
                <a:cubicBezTo>
                  <a:pt x="191421" y="860"/>
                  <a:pt x="191735" y="844"/>
                  <a:pt x="192049" y="827"/>
                </a:cubicBezTo>
                <a:cubicBezTo>
                  <a:pt x="192363" y="794"/>
                  <a:pt x="192677" y="778"/>
                  <a:pt x="192991" y="761"/>
                </a:cubicBezTo>
                <a:cubicBezTo>
                  <a:pt x="193189" y="744"/>
                  <a:pt x="193387" y="744"/>
                  <a:pt x="193586" y="744"/>
                </a:cubicBezTo>
                <a:lnTo>
                  <a:pt x="194660" y="744"/>
                </a:lnTo>
                <a:cubicBezTo>
                  <a:pt x="194627" y="943"/>
                  <a:pt x="194396" y="1125"/>
                  <a:pt x="194015" y="1273"/>
                </a:cubicBezTo>
                <a:cubicBezTo>
                  <a:pt x="193883" y="1323"/>
                  <a:pt x="193718" y="1372"/>
                  <a:pt x="193536" y="1422"/>
                </a:cubicBezTo>
                <a:cubicBezTo>
                  <a:pt x="192991" y="1372"/>
                  <a:pt x="192462" y="1339"/>
                  <a:pt x="191917" y="1339"/>
                </a:cubicBezTo>
                <a:cubicBezTo>
                  <a:pt x="188264" y="1339"/>
                  <a:pt x="184678" y="2529"/>
                  <a:pt x="181142" y="4000"/>
                </a:cubicBezTo>
                <a:cubicBezTo>
                  <a:pt x="178448" y="4843"/>
                  <a:pt x="171805" y="8363"/>
                  <a:pt x="167508" y="9107"/>
                </a:cubicBezTo>
                <a:cubicBezTo>
                  <a:pt x="166963" y="9404"/>
                  <a:pt x="166120" y="9801"/>
                  <a:pt x="165938" y="9999"/>
                </a:cubicBezTo>
                <a:cubicBezTo>
                  <a:pt x="160699" y="11519"/>
                  <a:pt x="155295" y="12610"/>
                  <a:pt x="149825" y="13469"/>
                </a:cubicBezTo>
                <a:cubicBezTo>
                  <a:pt x="149875" y="13387"/>
                  <a:pt x="149858" y="13321"/>
                  <a:pt x="149776" y="13255"/>
                </a:cubicBezTo>
                <a:lnTo>
                  <a:pt x="147710" y="13800"/>
                </a:lnTo>
                <a:cubicBezTo>
                  <a:pt x="147627" y="13800"/>
                  <a:pt x="147545" y="13816"/>
                  <a:pt x="147462" y="13833"/>
                </a:cubicBezTo>
                <a:cubicBezTo>
                  <a:pt x="147528" y="13717"/>
                  <a:pt x="148173" y="13453"/>
                  <a:pt x="147578" y="13453"/>
                </a:cubicBezTo>
                <a:lnTo>
                  <a:pt x="147561" y="13453"/>
                </a:lnTo>
                <a:cubicBezTo>
                  <a:pt x="147528" y="13602"/>
                  <a:pt x="147231" y="13767"/>
                  <a:pt x="146768" y="13932"/>
                </a:cubicBezTo>
                <a:cubicBezTo>
                  <a:pt x="145611" y="14097"/>
                  <a:pt x="144454" y="14263"/>
                  <a:pt x="143297" y="14411"/>
                </a:cubicBezTo>
                <a:cubicBezTo>
                  <a:pt x="143248" y="14411"/>
                  <a:pt x="143182" y="14411"/>
                  <a:pt x="143116" y="14395"/>
                </a:cubicBezTo>
                <a:cubicBezTo>
                  <a:pt x="143066" y="14411"/>
                  <a:pt x="143016" y="14428"/>
                  <a:pt x="142967" y="14444"/>
                </a:cubicBezTo>
                <a:cubicBezTo>
                  <a:pt x="142025" y="14577"/>
                  <a:pt x="141083" y="14692"/>
                  <a:pt x="140141" y="14808"/>
                </a:cubicBezTo>
                <a:lnTo>
                  <a:pt x="140042" y="14808"/>
                </a:lnTo>
                <a:cubicBezTo>
                  <a:pt x="139959" y="14808"/>
                  <a:pt x="139843" y="14808"/>
                  <a:pt x="139711" y="14825"/>
                </a:cubicBezTo>
                <a:cubicBezTo>
                  <a:pt x="139496" y="14891"/>
                  <a:pt x="139232" y="14907"/>
                  <a:pt x="139001" y="14957"/>
                </a:cubicBezTo>
                <a:cubicBezTo>
                  <a:pt x="133349" y="15651"/>
                  <a:pt x="127713" y="16262"/>
                  <a:pt x="122210" y="17072"/>
                </a:cubicBezTo>
                <a:cubicBezTo>
                  <a:pt x="103817" y="19749"/>
                  <a:pt x="85407" y="22426"/>
                  <a:pt x="67014" y="25104"/>
                </a:cubicBezTo>
                <a:cubicBezTo>
                  <a:pt x="65328" y="25352"/>
                  <a:pt x="63659" y="25599"/>
                  <a:pt x="61973" y="25864"/>
                </a:cubicBezTo>
                <a:cubicBezTo>
                  <a:pt x="60998" y="25616"/>
                  <a:pt x="59957" y="25368"/>
                  <a:pt x="60040" y="24938"/>
                </a:cubicBezTo>
                <a:lnTo>
                  <a:pt x="60040" y="24938"/>
                </a:lnTo>
                <a:cubicBezTo>
                  <a:pt x="57776" y="26112"/>
                  <a:pt x="53429" y="24790"/>
                  <a:pt x="49711" y="26723"/>
                </a:cubicBezTo>
                <a:cubicBezTo>
                  <a:pt x="48802" y="26723"/>
                  <a:pt x="50389" y="26294"/>
                  <a:pt x="49876" y="26178"/>
                </a:cubicBezTo>
                <a:lnTo>
                  <a:pt x="49876" y="26178"/>
                </a:lnTo>
                <a:cubicBezTo>
                  <a:pt x="48967" y="26756"/>
                  <a:pt x="47777" y="27103"/>
                  <a:pt x="45497" y="27434"/>
                </a:cubicBezTo>
                <a:lnTo>
                  <a:pt x="45728" y="27269"/>
                </a:lnTo>
                <a:lnTo>
                  <a:pt x="45728" y="27269"/>
                </a:lnTo>
                <a:cubicBezTo>
                  <a:pt x="44175" y="27665"/>
                  <a:pt x="42836" y="27996"/>
                  <a:pt x="41597" y="28310"/>
                </a:cubicBezTo>
                <a:cubicBezTo>
                  <a:pt x="40969" y="28458"/>
                  <a:pt x="40374" y="28607"/>
                  <a:pt x="39779" y="28756"/>
                </a:cubicBezTo>
                <a:cubicBezTo>
                  <a:pt x="39200" y="28905"/>
                  <a:pt x="38622" y="29053"/>
                  <a:pt x="38027" y="29202"/>
                </a:cubicBezTo>
                <a:cubicBezTo>
                  <a:pt x="35697" y="29814"/>
                  <a:pt x="33251" y="30475"/>
                  <a:pt x="29814" y="31780"/>
                </a:cubicBezTo>
                <a:lnTo>
                  <a:pt x="30491" y="31978"/>
                </a:lnTo>
                <a:cubicBezTo>
                  <a:pt x="29037" y="32557"/>
                  <a:pt x="28673" y="32540"/>
                  <a:pt x="27946" y="32755"/>
                </a:cubicBezTo>
                <a:cubicBezTo>
                  <a:pt x="27715" y="33020"/>
                  <a:pt x="27682" y="33119"/>
                  <a:pt x="27814" y="33119"/>
                </a:cubicBezTo>
                <a:cubicBezTo>
                  <a:pt x="28012" y="33119"/>
                  <a:pt x="28657" y="32821"/>
                  <a:pt x="29318" y="32557"/>
                </a:cubicBezTo>
                <a:cubicBezTo>
                  <a:pt x="29962" y="32292"/>
                  <a:pt x="30624" y="32028"/>
                  <a:pt x="30871" y="32028"/>
                </a:cubicBezTo>
                <a:cubicBezTo>
                  <a:pt x="31020" y="32028"/>
                  <a:pt x="31037" y="32111"/>
                  <a:pt x="30805" y="32375"/>
                </a:cubicBezTo>
                <a:lnTo>
                  <a:pt x="30789" y="32375"/>
                </a:lnTo>
                <a:cubicBezTo>
                  <a:pt x="30227" y="32375"/>
                  <a:pt x="29318" y="32639"/>
                  <a:pt x="28244" y="33053"/>
                </a:cubicBezTo>
                <a:cubicBezTo>
                  <a:pt x="27715" y="33267"/>
                  <a:pt x="27137" y="33532"/>
                  <a:pt x="26542" y="33813"/>
                </a:cubicBezTo>
                <a:cubicBezTo>
                  <a:pt x="26244" y="33962"/>
                  <a:pt x="25947" y="34094"/>
                  <a:pt x="25649" y="34242"/>
                </a:cubicBezTo>
                <a:cubicBezTo>
                  <a:pt x="25352" y="34391"/>
                  <a:pt x="25054" y="34556"/>
                  <a:pt x="24757" y="34722"/>
                </a:cubicBezTo>
                <a:cubicBezTo>
                  <a:pt x="24162" y="35036"/>
                  <a:pt x="23567" y="35350"/>
                  <a:pt x="23022" y="35647"/>
                </a:cubicBezTo>
                <a:cubicBezTo>
                  <a:pt x="22460" y="35945"/>
                  <a:pt x="21947" y="36259"/>
                  <a:pt x="21468" y="36507"/>
                </a:cubicBezTo>
                <a:cubicBezTo>
                  <a:pt x="20989" y="36754"/>
                  <a:pt x="20543" y="36969"/>
                  <a:pt x="20179" y="37101"/>
                </a:cubicBezTo>
                <a:cubicBezTo>
                  <a:pt x="19816" y="37234"/>
                  <a:pt x="19535" y="37333"/>
                  <a:pt x="19303" y="37333"/>
                </a:cubicBezTo>
                <a:lnTo>
                  <a:pt x="19287" y="37333"/>
                </a:lnTo>
                <a:cubicBezTo>
                  <a:pt x="17254" y="38738"/>
                  <a:pt x="20146" y="37333"/>
                  <a:pt x="18163" y="38754"/>
                </a:cubicBezTo>
                <a:lnTo>
                  <a:pt x="17469" y="38919"/>
                </a:lnTo>
                <a:lnTo>
                  <a:pt x="17204" y="39580"/>
                </a:lnTo>
                <a:cubicBezTo>
                  <a:pt x="16560" y="40060"/>
                  <a:pt x="16031" y="40357"/>
                  <a:pt x="15634" y="40522"/>
                </a:cubicBezTo>
                <a:cubicBezTo>
                  <a:pt x="15370" y="40638"/>
                  <a:pt x="15155" y="40688"/>
                  <a:pt x="15023" y="40688"/>
                </a:cubicBezTo>
                <a:cubicBezTo>
                  <a:pt x="14957" y="40688"/>
                  <a:pt x="14907" y="40688"/>
                  <a:pt x="14874" y="40655"/>
                </a:cubicBezTo>
                <a:cubicBezTo>
                  <a:pt x="15188" y="40423"/>
                  <a:pt x="15684" y="39878"/>
                  <a:pt x="15998" y="39597"/>
                </a:cubicBezTo>
                <a:lnTo>
                  <a:pt x="15998" y="39597"/>
                </a:lnTo>
                <a:cubicBezTo>
                  <a:pt x="15073" y="40142"/>
                  <a:pt x="13949" y="41134"/>
                  <a:pt x="13056" y="42092"/>
                </a:cubicBezTo>
                <a:cubicBezTo>
                  <a:pt x="12594" y="42555"/>
                  <a:pt x="12197" y="43018"/>
                  <a:pt x="11867" y="43381"/>
                </a:cubicBezTo>
                <a:cubicBezTo>
                  <a:pt x="11586" y="43712"/>
                  <a:pt x="11354" y="43943"/>
                  <a:pt x="11206" y="44092"/>
                </a:cubicBezTo>
                <a:cubicBezTo>
                  <a:pt x="11767" y="43580"/>
                  <a:pt x="12329" y="43051"/>
                  <a:pt x="12924" y="42572"/>
                </a:cubicBezTo>
                <a:lnTo>
                  <a:pt x="12924" y="42572"/>
                </a:lnTo>
                <a:cubicBezTo>
                  <a:pt x="10611" y="45001"/>
                  <a:pt x="8181" y="47860"/>
                  <a:pt x="6198" y="51000"/>
                </a:cubicBezTo>
                <a:cubicBezTo>
                  <a:pt x="4199" y="54107"/>
                  <a:pt x="2662" y="57544"/>
                  <a:pt x="1934" y="60733"/>
                </a:cubicBezTo>
                <a:cubicBezTo>
                  <a:pt x="2050" y="60601"/>
                  <a:pt x="2166" y="60469"/>
                  <a:pt x="2298" y="60337"/>
                </a:cubicBezTo>
                <a:lnTo>
                  <a:pt x="2298" y="60337"/>
                </a:lnTo>
                <a:cubicBezTo>
                  <a:pt x="2001" y="61543"/>
                  <a:pt x="1786" y="62386"/>
                  <a:pt x="1620" y="63047"/>
                </a:cubicBezTo>
                <a:cubicBezTo>
                  <a:pt x="1439" y="63708"/>
                  <a:pt x="1323" y="64204"/>
                  <a:pt x="1158" y="64716"/>
                </a:cubicBezTo>
                <a:cubicBezTo>
                  <a:pt x="877" y="65724"/>
                  <a:pt x="513" y="66815"/>
                  <a:pt x="414" y="69575"/>
                </a:cubicBezTo>
                <a:lnTo>
                  <a:pt x="381" y="69377"/>
                </a:lnTo>
                <a:lnTo>
                  <a:pt x="381" y="69377"/>
                </a:lnTo>
                <a:cubicBezTo>
                  <a:pt x="447" y="69922"/>
                  <a:pt x="530" y="70566"/>
                  <a:pt x="563" y="71260"/>
                </a:cubicBezTo>
                <a:cubicBezTo>
                  <a:pt x="629" y="71955"/>
                  <a:pt x="645" y="72698"/>
                  <a:pt x="712" y="73442"/>
                </a:cubicBezTo>
                <a:cubicBezTo>
                  <a:pt x="645" y="73244"/>
                  <a:pt x="612" y="73161"/>
                  <a:pt x="563" y="73161"/>
                </a:cubicBezTo>
                <a:cubicBezTo>
                  <a:pt x="480" y="73161"/>
                  <a:pt x="431" y="73607"/>
                  <a:pt x="381" y="74037"/>
                </a:cubicBezTo>
                <a:cubicBezTo>
                  <a:pt x="331" y="74417"/>
                  <a:pt x="298" y="74781"/>
                  <a:pt x="216" y="74781"/>
                </a:cubicBezTo>
                <a:cubicBezTo>
                  <a:pt x="166" y="74781"/>
                  <a:pt x="100" y="74648"/>
                  <a:pt x="1" y="74301"/>
                </a:cubicBezTo>
                <a:lnTo>
                  <a:pt x="1" y="74301"/>
                </a:lnTo>
                <a:cubicBezTo>
                  <a:pt x="150" y="74979"/>
                  <a:pt x="249" y="75541"/>
                  <a:pt x="365" y="75987"/>
                </a:cubicBezTo>
                <a:cubicBezTo>
                  <a:pt x="480" y="76433"/>
                  <a:pt x="579" y="76780"/>
                  <a:pt x="662" y="77061"/>
                </a:cubicBezTo>
                <a:cubicBezTo>
                  <a:pt x="827" y="77606"/>
                  <a:pt x="959" y="77871"/>
                  <a:pt x="1075" y="78086"/>
                </a:cubicBezTo>
                <a:cubicBezTo>
                  <a:pt x="1307" y="78482"/>
                  <a:pt x="1505" y="78664"/>
                  <a:pt x="2397" y="80267"/>
                </a:cubicBezTo>
                <a:lnTo>
                  <a:pt x="2348" y="81143"/>
                </a:lnTo>
                <a:cubicBezTo>
                  <a:pt x="2711" y="81672"/>
                  <a:pt x="2926" y="81936"/>
                  <a:pt x="3207" y="82382"/>
                </a:cubicBezTo>
                <a:cubicBezTo>
                  <a:pt x="3356" y="82597"/>
                  <a:pt x="3521" y="82862"/>
                  <a:pt x="3719" y="83209"/>
                </a:cubicBezTo>
                <a:cubicBezTo>
                  <a:pt x="3802" y="83391"/>
                  <a:pt x="3918" y="83605"/>
                  <a:pt x="4050" y="83837"/>
                </a:cubicBezTo>
                <a:cubicBezTo>
                  <a:pt x="4165" y="84068"/>
                  <a:pt x="4298" y="84332"/>
                  <a:pt x="4479" y="84613"/>
                </a:cubicBezTo>
                <a:cubicBezTo>
                  <a:pt x="4182" y="84233"/>
                  <a:pt x="4050" y="84085"/>
                  <a:pt x="3984" y="84085"/>
                </a:cubicBezTo>
                <a:lnTo>
                  <a:pt x="3967" y="84085"/>
                </a:lnTo>
                <a:cubicBezTo>
                  <a:pt x="3901" y="84134"/>
                  <a:pt x="3918" y="84349"/>
                  <a:pt x="3967" y="84564"/>
                </a:cubicBezTo>
                <a:cubicBezTo>
                  <a:pt x="4000" y="84779"/>
                  <a:pt x="4017" y="85010"/>
                  <a:pt x="3918" y="85010"/>
                </a:cubicBezTo>
                <a:cubicBezTo>
                  <a:pt x="3818" y="85010"/>
                  <a:pt x="3637" y="84828"/>
                  <a:pt x="3290" y="84349"/>
                </a:cubicBezTo>
                <a:lnTo>
                  <a:pt x="3290" y="84349"/>
                </a:lnTo>
                <a:cubicBezTo>
                  <a:pt x="4248" y="87142"/>
                  <a:pt x="5702" y="88844"/>
                  <a:pt x="6876" y="90166"/>
                </a:cubicBezTo>
                <a:cubicBezTo>
                  <a:pt x="7487" y="90811"/>
                  <a:pt x="8033" y="91373"/>
                  <a:pt x="8479" y="91934"/>
                </a:cubicBezTo>
                <a:cubicBezTo>
                  <a:pt x="8958" y="92480"/>
                  <a:pt x="9322" y="93042"/>
                  <a:pt x="9586" y="93736"/>
                </a:cubicBezTo>
                <a:cubicBezTo>
                  <a:pt x="9850" y="93851"/>
                  <a:pt x="10032" y="93917"/>
                  <a:pt x="10131" y="93917"/>
                </a:cubicBezTo>
                <a:cubicBezTo>
                  <a:pt x="10528" y="93917"/>
                  <a:pt x="9867" y="93141"/>
                  <a:pt x="9156" y="92314"/>
                </a:cubicBezTo>
                <a:cubicBezTo>
                  <a:pt x="8694" y="91802"/>
                  <a:pt x="8231" y="91240"/>
                  <a:pt x="7933" y="90877"/>
                </a:cubicBezTo>
                <a:cubicBezTo>
                  <a:pt x="7735" y="90645"/>
                  <a:pt x="7619" y="90480"/>
                  <a:pt x="7652" y="90480"/>
                </a:cubicBezTo>
                <a:cubicBezTo>
                  <a:pt x="7652" y="90480"/>
                  <a:pt x="7702" y="90530"/>
                  <a:pt x="7801" y="90612"/>
                </a:cubicBezTo>
                <a:cubicBezTo>
                  <a:pt x="7702" y="90397"/>
                  <a:pt x="7702" y="90298"/>
                  <a:pt x="7785" y="90298"/>
                </a:cubicBezTo>
                <a:cubicBezTo>
                  <a:pt x="7917" y="90298"/>
                  <a:pt x="8264" y="90563"/>
                  <a:pt x="8694" y="90959"/>
                </a:cubicBezTo>
                <a:cubicBezTo>
                  <a:pt x="9024" y="91273"/>
                  <a:pt x="9454" y="91637"/>
                  <a:pt x="9834" y="92017"/>
                </a:cubicBezTo>
                <a:cubicBezTo>
                  <a:pt x="10231" y="92381"/>
                  <a:pt x="10594" y="92794"/>
                  <a:pt x="10908" y="93108"/>
                </a:cubicBezTo>
                <a:cubicBezTo>
                  <a:pt x="11536" y="93719"/>
                  <a:pt x="11867" y="94496"/>
                  <a:pt x="12528" y="95454"/>
                </a:cubicBezTo>
                <a:cubicBezTo>
                  <a:pt x="12842" y="95934"/>
                  <a:pt x="13238" y="96479"/>
                  <a:pt x="13800" y="97057"/>
                </a:cubicBezTo>
                <a:cubicBezTo>
                  <a:pt x="14081" y="97338"/>
                  <a:pt x="14395" y="97652"/>
                  <a:pt x="14759" y="97966"/>
                </a:cubicBezTo>
                <a:cubicBezTo>
                  <a:pt x="15122" y="98264"/>
                  <a:pt x="15519" y="98561"/>
                  <a:pt x="15965" y="98875"/>
                </a:cubicBezTo>
                <a:cubicBezTo>
                  <a:pt x="15651" y="98660"/>
                  <a:pt x="15568" y="98677"/>
                  <a:pt x="15221" y="98429"/>
                </a:cubicBezTo>
                <a:lnTo>
                  <a:pt x="15221" y="98429"/>
                </a:lnTo>
                <a:cubicBezTo>
                  <a:pt x="15849" y="99024"/>
                  <a:pt x="16593" y="99454"/>
                  <a:pt x="17386" y="99867"/>
                </a:cubicBezTo>
                <a:cubicBezTo>
                  <a:pt x="17783" y="100082"/>
                  <a:pt x="18179" y="100313"/>
                  <a:pt x="18593" y="100561"/>
                </a:cubicBezTo>
                <a:cubicBezTo>
                  <a:pt x="19006" y="100809"/>
                  <a:pt x="19419" y="101090"/>
                  <a:pt x="19832" y="101453"/>
                </a:cubicBezTo>
                <a:cubicBezTo>
                  <a:pt x="20477" y="101503"/>
                  <a:pt x="21088" y="101800"/>
                  <a:pt x="21600" y="102065"/>
                </a:cubicBezTo>
                <a:cubicBezTo>
                  <a:pt x="21947" y="102230"/>
                  <a:pt x="22245" y="102379"/>
                  <a:pt x="22509" y="102379"/>
                </a:cubicBezTo>
                <a:cubicBezTo>
                  <a:pt x="22641" y="102379"/>
                  <a:pt x="22757" y="102329"/>
                  <a:pt x="22873" y="102247"/>
                </a:cubicBezTo>
                <a:cubicBezTo>
                  <a:pt x="22228" y="101966"/>
                  <a:pt x="21617" y="101652"/>
                  <a:pt x="20972" y="101371"/>
                </a:cubicBezTo>
                <a:cubicBezTo>
                  <a:pt x="20344" y="101073"/>
                  <a:pt x="19733" y="100726"/>
                  <a:pt x="19105" y="100412"/>
                </a:cubicBezTo>
                <a:lnTo>
                  <a:pt x="19105" y="100412"/>
                </a:lnTo>
                <a:cubicBezTo>
                  <a:pt x="19650" y="100660"/>
                  <a:pt x="20196" y="100875"/>
                  <a:pt x="20774" y="101073"/>
                </a:cubicBezTo>
                <a:cubicBezTo>
                  <a:pt x="21352" y="101272"/>
                  <a:pt x="21947" y="101453"/>
                  <a:pt x="22592" y="101668"/>
                </a:cubicBezTo>
                <a:cubicBezTo>
                  <a:pt x="23220" y="101883"/>
                  <a:pt x="23897" y="102098"/>
                  <a:pt x="24625" y="102412"/>
                </a:cubicBezTo>
                <a:cubicBezTo>
                  <a:pt x="25352" y="102709"/>
                  <a:pt x="26128" y="103056"/>
                  <a:pt x="26988" y="103519"/>
                </a:cubicBezTo>
                <a:lnTo>
                  <a:pt x="26905" y="103519"/>
                </a:lnTo>
                <a:cubicBezTo>
                  <a:pt x="26492" y="103519"/>
                  <a:pt x="25467" y="103271"/>
                  <a:pt x="24740" y="103089"/>
                </a:cubicBezTo>
                <a:lnTo>
                  <a:pt x="24740" y="103089"/>
                </a:lnTo>
                <a:cubicBezTo>
                  <a:pt x="25699" y="103734"/>
                  <a:pt x="26806" y="103800"/>
                  <a:pt x="27831" y="104411"/>
                </a:cubicBezTo>
                <a:cubicBezTo>
                  <a:pt x="27765" y="104478"/>
                  <a:pt x="27649" y="104511"/>
                  <a:pt x="27484" y="104511"/>
                </a:cubicBezTo>
                <a:cubicBezTo>
                  <a:pt x="26971" y="104511"/>
                  <a:pt x="25996" y="104180"/>
                  <a:pt x="24906" y="103717"/>
                </a:cubicBezTo>
                <a:cubicBezTo>
                  <a:pt x="24178" y="103436"/>
                  <a:pt x="23418" y="103056"/>
                  <a:pt x="22658" y="102742"/>
                </a:cubicBezTo>
                <a:cubicBezTo>
                  <a:pt x="21914" y="102428"/>
                  <a:pt x="21187" y="102114"/>
                  <a:pt x="20559" y="101949"/>
                </a:cubicBezTo>
                <a:lnTo>
                  <a:pt x="20559" y="101949"/>
                </a:lnTo>
                <a:cubicBezTo>
                  <a:pt x="21038" y="102362"/>
                  <a:pt x="22162" y="102841"/>
                  <a:pt x="23022" y="103139"/>
                </a:cubicBezTo>
                <a:cubicBezTo>
                  <a:pt x="23864" y="103453"/>
                  <a:pt x="24393" y="103684"/>
                  <a:pt x="23650" y="103783"/>
                </a:cubicBezTo>
                <a:lnTo>
                  <a:pt x="23864" y="103783"/>
                </a:lnTo>
                <a:cubicBezTo>
                  <a:pt x="24311" y="103783"/>
                  <a:pt x="24773" y="103866"/>
                  <a:pt x="25236" y="104015"/>
                </a:cubicBezTo>
                <a:cubicBezTo>
                  <a:pt x="25765" y="104180"/>
                  <a:pt x="26310" y="104444"/>
                  <a:pt x="26905" y="104692"/>
                </a:cubicBezTo>
                <a:cubicBezTo>
                  <a:pt x="28079" y="105205"/>
                  <a:pt x="29417" y="105783"/>
                  <a:pt x="31004" y="105866"/>
                </a:cubicBezTo>
                <a:lnTo>
                  <a:pt x="30673" y="106229"/>
                </a:lnTo>
                <a:cubicBezTo>
                  <a:pt x="31169" y="106295"/>
                  <a:pt x="32193" y="106411"/>
                  <a:pt x="33053" y="106642"/>
                </a:cubicBezTo>
                <a:cubicBezTo>
                  <a:pt x="32474" y="106709"/>
                  <a:pt x="31913" y="106725"/>
                  <a:pt x="31334" y="106758"/>
                </a:cubicBezTo>
                <a:cubicBezTo>
                  <a:pt x="33863" y="106989"/>
                  <a:pt x="35895" y="108477"/>
                  <a:pt x="38292" y="108692"/>
                </a:cubicBezTo>
                <a:cubicBezTo>
                  <a:pt x="35846" y="108179"/>
                  <a:pt x="35598" y="107948"/>
                  <a:pt x="35730" y="107799"/>
                </a:cubicBezTo>
                <a:cubicBezTo>
                  <a:pt x="35846" y="107634"/>
                  <a:pt x="36308" y="107535"/>
                  <a:pt x="35333" y="107122"/>
                </a:cubicBezTo>
                <a:lnTo>
                  <a:pt x="35333" y="107122"/>
                </a:lnTo>
                <a:cubicBezTo>
                  <a:pt x="38374" y="107551"/>
                  <a:pt x="39167" y="107981"/>
                  <a:pt x="40060" y="108510"/>
                </a:cubicBezTo>
                <a:cubicBezTo>
                  <a:pt x="40506" y="108774"/>
                  <a:pt x="40985" y="109055"/>
                  <a:pt x="41762" y="109320"/>
                </a:cubicBezTo>
                <a:cubicBezTo>
                  <a:pt x="42506" y="109568"/>
                  <a:pt x="43530" y="109815"/>
                  <a:pt x="45051" y="110014"/>
                </a:cubicBezTo>
                <a:cubicBezTo>
                  <a:pt x="44010" y="109848"/>
                  <a:pt x="42159" y="109254"/>
                  <a:pt x="43348" y="109254"/>
                </a:cubicBezTo>
                <a:lnTo>
                  <a:pt x="43415" y="109254"/>
                </a:lnTo>
                <a:cubicBezTo>
                  <a:pt x="44687" y="109568"/>
                  <a:pt x="46356" y="109981"/>
                  <a:pt x="47116" y="110328"/>
                </a:cubicBezTo>
                <a:cubicBezTo>
                  <a:pt x="47976" y="110427"/>
                  <a:pt x="48488" y="110476"/>
                  <a:pt x="48752" y="110476"/>
                </a:cubicBezTo>
                <a:cubicBezTo>
                  <a:pt x="49893" y="110476"/>
                  <a:pt x="46869" y="109782"/>
                  <a:pt x="48422" y="109766"/>
                </a:cubicBezTo>
                <a:lnTo>
                  <a:pt x="48422" y="109766"/>
                </a:lnTo>
                <a:cubicBezTo>
                  <a:pt x="48951" y="110030"/>
                  <a:pt x="49380" y="110113"/>
                  <a:pt x="49810" y="110113"/>
                </a:cubicBezTo>
                <a:cubicBezTo>
                  <a:pt x="50174" y="110113"/>
                  <a:pt x="50521" y="110047"/>
                  <a:pt x="50934" y="109997"/>
                </a:cubicBezTo>
                <a:cubicBezTo>
                  <a:pt x="51347" y="109931"/>
                  <a:pt x="51810" y="109882"/>
                  <a:pt x="52355" y="109882"/>
                </a:cubicBezTo>
                <a:lnTo>
                  <a:pt x="52603" y="109882"/>
                </a:lnTo>
                <a:lnTo>
                  <a:pt x="52570" y="110344"/>
                </a:lnTo>
                <a:cubicBezTo>
                  <a:pt x="53677" y="110526"/>
                  <a:pt x="54371" y="110609"/>
                  <a:pt x="54817" y="110609"/>
                </a:cubicBezTo>
                <a:cubicBezTo>
                  <a:pt x="55396" y="110609"/>
                  <a:pt x="55578" y="110493"/>
                  <a:pt x="55743" y="110377"/>
                </a:cubicBezTo>
                <a:cubicBezTo>
                  <a:pt x="55908" y="110262"/>
                  <a:pt x="56057" y="110146"/>
                  <a:pt x="56536" y="110146"/>
                </a:cubicBezTo>
                <a:cubicBezTo>
                  <a:pt x="56933" y="110146"/>
                  <a:pt x="57528" y="110229"/>
                  <a:pt x="58519" y="110410"/>
                </a:cubicBezTo>
                <a:lnTo>
                  <a:pt x="56536" y="110823"/>
                </a:lnTo>
                <a:lnTo>
                  <a:pt x="58916" y="110939"/>
                </a:lnTo>
                <a:lnTo>
                  <a:pt x="58371" y="111402"/>
                </a:lnTo>
                <a:cubicBezTo>
                  <a:pt x="58817" y="111385"/>
                  <a:pt x="59197" y="111369"/>
                  <a:pt x="59544" y="111369"/>
                </a:cubicBezTo>
                <a:cubicBezTo>
                  <a:pt x="61296" y="111369"/>
                  <a:pt x="62188" y="111567"/>
                  <a:pt x="64270" y="111931"/>
                </a:cubicBezTo>
                <a:cubicBezTo>
                  <a:pt x="63841" y="111633"/>
                  <a:pt x="64320" y="111336"/>
                  <a:pt x="65609" y="111336"/>
                </a:cubicBezTo>
                <a:cubicBezTo>
                  <a:pt x="65973" y="111336"/>
                  <a:pt x="66402" y="111352"/>
                  <a:pt x="66914" y="111418"/>
                </a:cubicBezTo>
                <a:cubicBezTo>
                  <a:pt x="68402" y="111881"/>
                  <a:pt x="66006" y="111732"/>
                  <a:pt x="69179" y="112063"/>
                </a:cubicBezTo>
                <a:cubicBezTo>
                  <a:pt x="68765" y="112179"/>
                  <a:pt x="68352" y="112294"/>
                  <a:pt x="67840" y="112294"/>
                </a:cubicBezTo>
                <a:cubicBezTo>
                  <a:pt x="67394" y="112294"/>
                  <a:pt x="66898" y="112212"/>
                  <a:pt x="66286" y="111931"/>
                </a:cubicBezTo>
                <a:cubicBezTo>
                  <a:pt x="66121" y="112063"/>
                  <a:pt x="65543" y="112129"/>
                  <a:pt x="65394" y="112261"/>
                </a:cubicBezTo>
                <a:cubicBezTo>
                  <a:pt x="66981" y="112774"/>
                  <a:pt x="69476" y="112840"/>
                  <a:pt x="70616" y="112988"/>
                </a:cubicBezTo>
                <a:cubicBezTo>
                  <a:pt x="70187" y="112922"/>
                  <a:pt x="69658" y="112823"/>
                  <a:pt x="69393" y="112724"/>
                </a:cubicBezTo>
                <a:lnTo>
                  <a:pt x="74037" y="112707"/>
                </a:lnTo>
                <a:lnTo>
                  <a:pt x="74037" y="112707"/>
                </a:lnTo>
                <a:cubicBezTo>
                  <a:pt x="74731" y="112972"/>
                  <a:pt x="74153" y="113021"/>
                  <a:pt x="73574" y="113088"/>
                </a:cubicBezTo>
                <a:cubicBezTo>
                  <a:pt x="73839" y="113104"/>
                  <a:pt x="74103" y="113121"/>
                  <a:pt x="74351" y="113121"/>
                </a:cubicBezTo>
                <a:cubicBezTo>
                  <a:pt x="74467" y="113121"/>
                  <a:pt x="74583" y="113121"/>
                  <a:pt x="74682" y="113104"/>
                </a:cubicBezTo>
                <a:lnTo>
                  <a:pt x="75029" y="113104"/>
                </a:lnTo>
                <a:cubicBezTo>
                  <a:pt x="75442" y="113104"/>
                  <a:pt x="75921" y="113121"/>
                  <a:pt x="76533" y="113187"/>
                </a:cubicBezTo>
                <a:cubicBezTo>
                  <a:pt x="76169" y="113484"/>
                  <a:pt x="76169" y="113831"/>
                  <a:pt x="74731" y="113831"/>
                </a:cubicBezTo>
                <a:cubicBezTo>
                  <a:pt x="74686" y="113831"/>
                  <a:pt x="74639" y="113831"/>
                  <a:pt x="74590" y="113831"/>
                </a:cubicBezTo>
                <a:lnTo>
                  <a:pt x="74590" y="113831"/>
                </a:lnTo>
                <a:lnTo>
                  <a:pt x="78615" y="114013"/>
                </a:lnTo>
                <a:cubicBezTo>
                  <a:pt x="78879" y="114211"/>
                  <a:pt x="80780" y="114773"/>
                  <a:pt x="80201" y="114823"/>
                </a:cubicBezTo>
                <a:cubicBezTo>
                  <a:pt x="82581" y="115401"/>
                  <a:pt x="86200" y="114988"/>
                  <a:pt x="89340" y="115781"/>
                </a:cubicBezTo>
                <a:cubicBezTo>
                  <a:pt x="89423" y="115765"/>
                  <a:pt x="89572" y="115748"/>
                  <a:pt x="89786" y="115748"/>
                </a:cubicBezTo>
                <a:cubicBezTo>
                  <a:pt x="89985" y="115748"/>
                  <a:pt x="90216" y="115765"/>
                  <a:pt x="90530" y="115781"/>
                </a:cubicBezTo>
                <a:cubicBezTo>
                  <a:pt x="93521" y="116360"/>
                  <a:pt x="96083" y="117252"/>
                  <a:pt x="99702" y="117368"/>
                </a:cubicBezTo>
                <a:lnTo>
                  <a:pt x="101602" y="118392"/>
                </a:lnTo>
                <a:cubicBezTo>
                  <a:pt x="101867" y="118425"/>
                  <a:pt x="102065" y="118442"/>
                  <a:pt x="102197" y="118442"/>
                </a:cubicBezTo>
                <a:cubicBezTo>
                  <a:pt x="102710" y="118442"/>
                  <a:pt x="102330" y="118211"/>
                  <a:pt x="102016" y="117979"/>
                </a:cubicBezTo>
                <a:cubicBezTo>
                  <a:pt x="101685" y="117764"/>
                  <a:pt x="101421" y="117533"/>
                  <a:pt x="102181" y="117533"/>
                </a:cubicBezTo>
                <a:cubicBezTo>
                  <a:pt x="102495" y="117533"/>
                  <a:pt x="102974" y="117566"/>
                  <a:pt x="103685" y="117665"/>
                </a:cubicBezTo>
                <a:cubicBezTo>
                  <a:pt x="106973" y="118045"/>
                  <a:pt x="104792" y="118442"/>
                  <a:pt x="105916" y="118839"/>
                </a:cubicBezTo>
                <a:cubicBezTo>
                  <a:pt x="106312" y="118839"/>
                  <a:pt x="106808" y="118822"/>
                  <a:pt x="107353" y="118822"/>
                </a:cubicBezTo>
                <a:cubicBezTo>
                  <a:pt x="109023" y="118822"/>
                  <a:pt x="111237" y="118954"/>
                  <a:pt x="113418" y="119797"/>
                </a:cubicBezTo>
                <a:cubicBezTo>
                  <a:pt x="112410" y="119731"/>
                  <a:pt x="111650" y="119483"/>
                  <a:pt x="110708" y="119351"/>
                </a:cubicBezTo>
                <a:lnTo>
                  <a:pt x="110708" y="119351"/>
                </a:lnTo>
                <a:lnTo>
                  <a:pt x="112923" y="120161"/>
                </a:lnTo>
                <a:lnTo>
                  <a:pt x="112493" y="120161"/>
                </a:lnTo>
                <a:cubicBezTo>
                  <a:pt x="111799" y="120161"/>
                  <a:pt x="111187" y="120128"/>
                  <a:pt x="110675" y="120095"/>
                </a:cubicBezTo>
                <a:cubicBezTo>
                  <a:pt x="110163" y="120061"/>
                  <a:pt x="109783" y="120028"/>
                  <a:pt x="109551" y="120028"/>
                </a:cubicBezTo>
                <a:cubicBezTo>
                  <a:pt x="109138" y="120028"/>
                  <a:pt x="109237" y="120144"/>
                  <a:pt x="110163" y="120557"/>
                </a:cubicBezTo>
                <a:cubicBezTo>
                  <a:pt x="110262" y="120326"/>
                  <a:pt x="110626" y="120243"/>
                  <a:pt x="111154" y="120243"/>
                </a:cubicBezTo>
                <a:cubicBezTo>
                  <a:pt x="112080" y="120243"/>
                  <a:pt x="113485" y="120508"/>
                  <a:pt x="114906" y="120772"/>
                </a:cubicBezTo>
                <a:cubicBezTo>
                  <a:pt x="116311" y="121037"/>
                  <a:pt x="117732" y="121301"/>
                  <a:pt x="118624" y="121301"/>
                </a:cubicBezTo>
                <a:cubicBezTo>
                  <a:pt x="119136" y="121301"/>
                  <a:pt x="119483" y="121218"/>
                  <a:pt x="119583" y="121003"/>
                </a:cubicBezTo>
                <a:lnTo>
                  <a:pt x="121020" y="121582"/>
                </a:lnTo>
                <a:cubicBezTo>
                  <a:pt x="120591" y="121483"/>
                  <a:pt x="120508" y="121549"/>
                  <a:pt x="120095" y="121450"/>
                </a:cubicBezTo>
                <a:lnTo>
                  <a:pt x="120095" y="121450"/>
                </a:lnTo>
                <a:cubicBezTo>
                  <a:pt x="120905" y="121797"/>
                  <a:pt x="121450" y="121912"/>
                  <a:pt x="121896" y="121912"/>
                </a:cubicBezTo>
                <a:cubicBezTo>
                  <a:pt x="122243" y="121912"/>
                  <a:pt x="122541" y="121846"/>
                  <a:pt x="122871" y="121780"/>
                </a:cubicBezTo>
                <a:cubicBezTo>
                  <a:pt x="123185" y="121714"/>
                  <a:pt x="123549" y="121648"/>
                  <a:pt x="124012" y="121648"/>
                </a:cubicBezTo>
                <a:cubicBezTo>
                  <a:pt x="124540" y="121648"/>
                  <a:pt x="125218" y="121731"/>
                  <a:pt x="126160" y="121978"/>
                </a:cubicBezTo>
                <a:cubicBezTo>
                  <a:pt x="127383" y="122342"/>
                  <a:pt x="128226" y="122706"/>
                  <a:pt x="127532" y="122706"/>
                </a:cubicBezTo>
                <a:lnTo>
                  <a:pt x="127399" y="122706"/>
                </a:lnTo>
                <a:lnTo>
                  <a:pt x="130391" y="123036"/>
                </a:lnTo>
                <a:cubicBezTo>
                  <a:pt x="130969" y="123168"/>
                  <a:pt x="131035" y="123301"/>
                  <a:pt x="130738" y="123301"/>
                </a:cubicBezTo>
                <a:cubicBezTo>
                  <a:pt x="130688" y="123301"/>
                  <a:pt x="130605" y="123284"/>
                  <a:pt x="130523" y="123284"/>
                </a:cubicBezTo>
                <a:cubicBezTo>
                  <a:pt x="131894" y="123548"/>
                  <a:pt x="133266" y="123813"/>
                  <a:pt x="134654" y="124061"/>
                </a:cubicBezTo>
                <a:lnTo>
                  <a:pt x="134605" y="124094"/>
                </a:lnTo>
                <a:cubicBezTo>
                  <a:pt x="135233" y="124028"/>
                  <a:pt x="136555" y="124011"/>
                  <a:pt x="137332" y="124011"/>
                </a:cubicBezTo>
                <a:lnTo>
                  <a:pt x="137530" y="124011"/>
                </a:lnTo>
                <a:cubicBezTo>
                  <a:pt x="137976" y="124160"/>
                  <a:pt x="137976" y="124209"/>
                  <a:pt x="137827" y="124209"/>
                </a:cubicBezTo>
                <a:cubicBezTo>
                  <a:pt x="137761" y="124209"/>
                  <a:pt x="137679" y="124193"/>
                  <a:pt x="137579" y="124193"/>
                </a:cubicBezTo>
                <a:cubicBezTo>
                  <a:pt x="137480" y="124176"/>
                  <a:pt x="137381" y="124176"/>
                  <a:pt x="137315" y="124176"/>
                </a:cubicBezTo>
                <a:cubicBezTo>
                  <a:pt x="137199" y="124176"/>
                  <a:pt x="137133" y="124193"/>
                  <a:pt x="137199" y="124243"/>
                </a:cubicBezTo>
                <a:cubicBezTo>
                  <a:pt x="138059" y="124309"/>
                  <a:pt x="138901" y="124358"/>
                  <a:pt x="139761" y="124408"/>
                </a:cubicBezTo>
                <a:cubicBezTo>
                  <a:pt x="140257" y="124656"/>
                  <a:pt x="139926" y="124788"/>
                  <a:pt x="139265" y="124788"/>
                </a:cubicBezTo>
                <a:cubicBezTo>
                  <a:pt x="138637" y="124788"/>
                  <a:pt x="137695" y="124672"/>
                  <a:pt x="136869" y="124490"/>
                </a:cubicBezTo>
                <a:lnTo>
                  <a:pt x="136869" y="124490"/>
                </a:lnTo>
                <a:cubicBezTo>
                  <a:pt x="137926" y="125350"/>
                  <a:pt x="138472" y="125366"/>
                  <a:pt x="139348" y="125366"/>
                </a:cubicBezTo>
                <a:cubicBezTo>
                  <a:pt x="140240" y="125383"/>
                  <a:pt x="141480" y="125383"/>
                  <a:pt x="143991" y="126126"/>
                </a:cubicBezTo>
                <a:cubicBezTo>
                  <a:pt x="143182" y="126093"/>
                  <a:pt x="142372" y="125994"/>
                  <a:pt x="141562" y="125928"/>
                </a:cubicBezTo>
                <a:lnTo>
                  <a:pt x="141562" y="125928"/>
                </a:lnTo>
                <a:cubicBezTo>
                  <a:pt x="142289" y="126407"/>
                  <a:pt x="143132" y="126688"/>
                  <a:pt x="144140" y="126887"/>
                </a:cubicBezTo>
                <a:cubicBezTo>
                  <a:pt x="145132" y="127118"/>
                  <a:pt x="146289" y="127316"/>
                  <a:pt x="147677" y="127680"/>
                </a:cubicBezTo>
                <a:cubicBezTo>
                  <a:pt x="147346" y="127515"/>
                  <a:pt x="145991" y="127102"/>
                  <a:pt x="145082" y="126672"/>
                </a:cubicBezTo>
                <a:cubicBezTo>
                  <a:pt x="144206" y="126259"/>
                  <a:pt x="143744" y="125895"/>
                  <a:pt x="144983" y="125895"/>
                </a:cubicBezTo>
                <a:lnTo>
                  <a:pt x="145115" y="125895"/>
                </a:lnTo>
                <a:cubicBezTo>
                  <a:pt x="145710" y="126060"/>
                  <a:pt x="146470" y="126193"/>
                  <a:pt x="147511" y="126193"/>
                </a:cubicBezTo>
                <a:cubicBezTo>
                  <a:pt x="147792" y="126193"/>
                  <a:pt x="148106" y="126176"/>
                  <a:pt x="148437" y="126160"/>
                </a:cubicBezTo>
                <a:lnTo>
                  <a:pt x="148437" y="126160"/>
                </a:lnTo>
                <a:cubicBezTo>
                  <a:pt x="148404" y="126622"/>
                  <a:pt x="149891" y="126639"/>
                  <a:pt x="151759" y="126738"/>
                </a:cubicBezTo>
                <a:lnTo>
                  <a:pt x="151593" y="127333"/>
                </a:lnTo>
                <a:cubicBezTo>
                  <a:pt x="153643" y="127234"/>
                  <a:pt x="153477" y="126953"/>
                  <a:pt x="154667" y="126672"/>
                </a:cubicBezTo>
                <a:cubicBezTo>
                  <a:pt x="156915" y="126754"/>
                  <a:pt x="157394" y="127168"/>
                  <a:pt x="157956" y="127548"/>
                </a:cubicBezTo>
                <a:cubicBezTo>
                  <a:pt x="159790" y="127515"/>
                  <a:pt x="159146" y="127349"/>
                  <a:pt x="158584" y="127168"/>
                </a:cubicBezTo>
                <a:cubicBezTo>
                  <a:pt x="158022" y="126969"/>
                  <a:pt x="157559" y="126771"/>
                  <a:pt x="159691" y="126589"/>
                </a:cubicBezTo>
                <a:cubicBezTo>
                  <a:pt x="160451" y="126573"/>
                  <a:pt x="161145" y="126540"/>
                  <a:pt x="161823" y="126474"/>
                </a:cubicBezTo>
                <a:cubicBezTo>
                  <a:pt x="162501" y="126407"/>
                  <a:pt x="163145" y="126275"/>
                  <a:pt x="163806" y="126143"/>
                </a:cubicBezTo>
                <a:cubicBezTo>
                  <a:pt x="164484" y="126027"/>
                  <a:pt x="165161" y="125829"/>
                  <a:pt x="165872" y="125598"/>
                </a:cubicBezTo>
                <a:cubicBezTo>
                  <a:pt x="166599" y="125383"/>
                  <a:pt x="167376" y="125151"/>
                  <a:pt x="168218" y="124837"/>
                </a:cubicBezTo>
                <a:cubicBezTo>
                  <a:pt x="168582" y="124771"/>
                  <a:pt x="168813" y="124755"/>
                  <a:pt x="168946" y="124755"/>
                </a:cubicBezTo>
                <a:cubicBezTo>
                  <a:pt x="169260" y="124755"/>
                  <a:pt x="169061" y="124871"/>
                  <a:pt x="168846" y="125003"/>
                </a:cubicBezTo>
                <a:cubicBezTo>
                  <a:pt x="168648" y="125135"/>
                  <a:pt x="168433" y="125267"/>
                  <a:pt x="168714" y="125267"/>
                </a:cubicBezTo>
                <a:lnTo>
                  <a:pt x="168747" y="125267"/>
                </a:lnTo>
                <a:cubicBezTo>
                  <a:pt x="169293" y="124937"/>
                  <a:pt x="169855" y="124623"/>
                  <a:pt x="170400" y="124276"/>
                </a:cubicBezTo>
                <a:cubicBezTo>
                  <a:pt x="170499" y="124259"/>
                  <a:pt x="170582" y="124243"/>
                  <a:pt x="170631" y="124243"/>
                </a:cubicBezTo>
                <a:cubicBezTo>
                  <a:pt x="170797" y="124243"/>
                  <a:pt x="170730" y="124358"/>
                  <a:pt x="170697" y="124441"/>
                </a:cubicBezTo>
                <a:cubicBezTo>
                  <a:pt x="172119" y="123780"/>
                  <a:pt x="170631" y="123846"/>
                  <a:pt x="172879" y="122871"/>
                </a:cubicBezTo>
                <a:cubicBezTo>
                  <a:pt x="173061" y="122441"/>
                  <a:pt x="174300" y="122243"/>
                  <a:pt x="175820" y="121846"/>
                </a:cubicBezTo>
                <a:cubicBezTo>
                  <a:pt x="177324" y="121450"/>
                  <a:pt x="179093" y="120822"/>
                  <a:pt x="180216" y="119781"/>
                </a:cubicBezTo>
                <a:cubicBezTo>
                  <a:pt x="180315" y="119764"/>
                  <a:pt x="180382" y="119747"/>
                  <a:pt x="180431" y="119747"/>
                </a:cubicBezTo>
                <a:cubicBezTo>
                  <a:pt x="180762" y="119747"/>
                  <a:pt x="180134" y="120293"/>
                  <a:pt x="180398" y="120392"/>
                </a:cubicBezTo>
                <a:cubicBezTo>
                  <a:pt x="182100" y="119186"/>
                  <a:pt x="182794" y="118657"/>
                  <a:pt x="183422" y="118161"/>
                </a:cubicBezTo>
                <a:cubicBezTo>
                  <a:pt x="184034" y="117649"/>
                  <a:pt x="184563" y="117186"/>
                  <a:pt x="185786" y="115996"/>
                </a:cubicBezTo>
                <a:cubicBezTo>
                  <a:pt x="186645" y="115583"/>
                  <a:pt x="187521" y="115170"/>
                  <a:pt x="188364" y="114740"/>
                </a:cubicBezTo>
                <a:lnTo>
                  <a:pt x="188364" y="114740"/>
                </a:lnTo>
                <a:cubicBezTo>
                  <a:pt x="188050" y="114872"/>
                  <a:pt x="187835" y="114922"/>
                  <a:pt x="187703" y="114922"/>
                </a:cubicBezTo>
                <a:cubicBezTo>
                  <a:pt x="186992" y="114922"/>
                  <a:pt x="188545" y="113319"/>
                  <a:pt x="189884" y="111865"/>
                </a:cubicBezTo>
                <a:lnTo>
                  <a:pt x="189884" y="111865"/>
                </a:lnTo>
                <a:cubicBezTo>
                  <a:pt x="189768" y="111914"/>
                  <a:pt x="189669" y="111947"/>
                  <a:pt x="189570" y="111980"/>
                </a:cubicBezTo>
                <a:cubicBezTo>
                  <a:pt x="189785" y="111815"/>
                  <a:pt x="190000" y="111666"/>
                  <a:pt x="190198" y="111501"/>
                </a:cubicBezTo>
                <a:lnTo>
                  <a:pt x="190198" y="111501"/>
                </a:lnTo>
                <a:cubicBezTo>
                  <a:pt x="190099" y="111633"/>
                  <a:pt x="190000" y="111749"/>
                  <a:pt x="189884" y="111865"/>
                </a:cubicBezTo>
                <a:cubicBezTo>
                  <a:pt x="190016" y="111815"/>
                  <a:pt x="190148" y="111765"/>
                  <a:pt x="190297" y="111716"/>
                </a:cubicBezTo>
                <a:lnTo>
                  <a:pt x="190297" y="111716"/>
                </a:lnTo>
                <a:cubicBezTo>
                  <a:pt x="189785" y="112559"/>
                  <a:pt x="189322" y="113385"/>
                  <a:pt x="189686" y="113567"/>
                </a:cubicBezTo>
                <a:cubicBezTo>
                  <a:pt x="189851" y="113368"/>
                  <a:pt x="190181" y="113054"/>
                  <a:pt x="190578" y="112724"/>
                </a:cubicBezTo>
                <a:lnTo>
                  <a:pt x="190578" y="112724"/>
                </a:lnTo>
                <a:cubicBezTo>
                  <a:pt x="190462" y="112939"/>
                  <a:pt x="190380" y="113104"/>
                  <a:pt x="190495" y="113104"/>
                </a:cubicBezTo>
                <a:cubicBezTo>
                  <a:pt x="190495" y="113104"/>
                  <a:pt x="190495" y="113088"/>
                  <a:pt x="190512" y="113088"/>
                </a:cubicBezTo>
                <a:cubicBezTo>
                  <a:pt x="190644" y="113071"/>
                  <a:pt x="190876" y="112740"/>
                  <a:pt x="191272" y="112228"/>
                </a:cubicBezTo>
                <a:lnTo>
                  <a:pt x="192363" y="112261"/>
                </a:lnTo>
                <a:lnTo>
                  <a:pt x="192363" y="111914"/>
                </a:lnTo>
                <a:cubicBezTo>
                  <a:pt x="193057" y="111485"/>
                  <a:pt x="193735" y="111022"/>
                  <a:pt x="194412" y="110559"/>
                </a:cubicBezTo>
                <a:cubicBezTo>
                  <a:pt x="195106" y="110113"/>
                  <a:pt x="195767" y="109617"/>
                  <a:pt x="196428" y="109138"/>
                </a:cubicBezTo>
                <a:cubicBezTo>
                  <a:pt x="196990" y="108444"/>
                  <a:pt x="197502" y="107733"/>
                  <a:pt x="197998" y="107006"/>
                </a:cubicBezTo>
                <a:cubicBezTo>
                  <a:pt x="198246" y="106642"/>
                  <a:pt x="198511" y="106279"/>
                  <a:pt x="198758" y="105899"/>
                </a:cubicBezTo>
                <a:cubicBezTo>
                  <a:pt x="199023" y="105519"/>
                  <a:pt x="199287" y="105139"/>
                  <a:pt x="199552" y="104742"/>
                </a:cubicBezTo>
                <a:cubicBezTo>
                  <a:pt x="200659" y="103172"/>
                  <a:pt x="201898" y="101404"/>
                  <a:pt x="203617" y="99288"/>
                </a:cubicBezTo>
                <a:lnTo>
                  <a:pt x="203617" y="99288"/>
                </a:lnTo>
                <a:cubicBezTo>
                  <a:pt x="203088" y="100627"/>
                  <a:pt x="204030" y="100049"/>
                  <a:pt x="204427" y="100511"/>
                </a:cubicBezTo>
                <a:cubicBezTo>
                  <a:pt x="202973" y="101189"/>
                  <a:pt x="201766" y="103767"/>
                  <a:pt x="199634" y="105651"/>
                </a:cubicBezTo>
                <a:cubicBezTo>
                  <a:pt x="200080" y="105271"/>
                  <a:pt x="200328" y="105139"/>
                  <a:pt x="200444" y="105139"/>
                </a:cubicBezTo>
                <a:cubicBezTo>
                  <a:pt x="200576" y="105139"/>
                  <a:pt x="200510" y="105353"/>
                  <a:pt x="200394" y="105535"/>
                </a:cubicBezTo>
                <a:lnTo>
                  <a:pt x="201221" y="104527"/>
                </a:lnTo>
                <a:lnTo>
                  <a:pt x="202031" y="103503"/>
                </a:lnTo>
                <a:lnTo>
                  <a:pt x="202824" y="102478"/>
                </a:lnTo>
                <a:lnTo>
                  <a:pt x="203584" y="101437"/>
                </a:lnTo>
                <a:cubicBezTo>
                  <a:pt x="203634" y="101503"/>
                  <a:pt x="203683" y="101536"/>
                  <a:pt x="203766" y="101536"/>
                </a:cubicBezTo>
                <a:cubicBezTo>
                  <a:pt x="204112" y="101536"/>
                  <a:pt x="204789" y="100761"/>
                  <a:pt x="205630" y="100002"/>
                </a:cubicBezTo>
                <a:lnTo>
                  <a:pt x="205630" y="100002"/>
                </a:lnTo>
                <a:cubicBezTo>
                  <a:pt x="205613" y="100016"/>
                  <a:pt x="205583" y="100016"/>
                  <a:pt x="205567" y="100016"/>
                </a:cubicBezTo>
                <a:cubicBezTo>
                  <a:pt x="204989" y="100016"/>
                  <a:pt x="205484" y="99206"/>
                  <a:pt x="206278" y="98181"/>
                </a:cubicBezTo>
                <a:cubicBezTo>
                  <a:pt x="206658" y="97636"/>
                  <a:pt x="207137" y="97024"/>
                  <a:pt x="207583" y="96446"/>
                </a:cubicBezTo>
                <a:cubicBezTo>
                  <a:pt x="208013" y="95851"/>
                  <a:pt x="208410" y="95273"/>
                  <a:pt x="208657" y="94826"/>
                </a:cubicBezTo>
                <a:cubicBezTo>
                  <a:pt x="208839" y="94876"/>
                  <a:pt x="208905" y="95041"/>
                  <a:pt x="208740" y="95454"/>
                </a:cubicBezTo>
                <a:cubicBezTo>
                  <a:pt x="208558" y="95868"/>
                  <a:pt x="208145" y="96512"/>
                  <a:pt x="207302" y="97471"/>
                </a:cubicBezTo>
                <a:cubicBezTo>
                  <a:pt x="208492" y="96611"/>
                  <a:pt x="208806" y="95702"/>
                  <a:pt x="209137" y="94810"/>
                </a:cubicBezTo>
                <a:cubicBezTo>
                  <a:pt x="209451" y="93917"/>
                  <a:pt x="209699" y="92992"/>
                  <a:pt x="210756" y="92067"/>
                </a:cubicBezTo>
                <a:lnTo>
                  <a:pt x="210756" y="92067"/>
                </a:lnTo>
                <a:cubicBezTo>
                  <a:pt x="210409" y="92579"/>
                  <a:pt x="210178" y="92810"/>
                  <a:pt x="210161" y="93108"/>
                </a:cubicBezTo>
                <a:cubicBezTo>
                  <a:pt x="210310" y="92777"/>
                  <a:pt x="210574" y="92348"/>
                  <a:pt x="210872" y="91918"/>
                </a:cubicBezTo>
                <a:cubicBezTo>
                  <a:pt x="211153" y="91472"/>
                  <a:pt x="211467" y="91025"/>
                  <a:pt x="211764" y="90645"/>
                </a:cubicBezTo>
                <a:cubicBezTo>
                  <a:pt x="212194" y="90067"/>
                  <a:pt x="212574" y="89637"/>
                  <a:pt x="212690" y="89637"/>
                </a:cubicBezTo>
                <a:cubicBezTo>
                  <a:pt x="212723" y="89637"/>
                  <a:pt x="212739" y="89687"/>
                  <a:pt x="212706" y="89803"/>
                </a:cubicBezTo>
                <a:lnTo>
                  <a:pt x="212376" y="90315"/>
                </a:lnTo>
                <a:lnTo>
                  <a:pt x="212376" y="90315"/>
                </a:lnTo>
                <a:cubicBezTo>
                  <a:pt x="213549" y="88613"/>
                  <a:pt x="215235" y="85935"/>
                  <a:pt x="216375" y="83457"/>
                </a:cubicBezTo>
                <a:cubicBezTo>
                  <a:pt x="216673" y="82862"/>
                  <a:pt x="216920" y="82250"/>
                  <a:pt x="217152" y="81688"/>
                </a:cubicBezTo>
                <a:cubicBezTo>
                  <a:pt x="217367" y="81126"/>
                  <a:pt x="217581" y="80631"/>
                  <a:pt x="217714" y="80168"/>
                </a:cubicBezTo>
                <a:cubicBezTo>
                  <a:pt x="217995" y="79259"/>
                  <a:pt x="218127" y="78598"/>
                  <a:pt x="217995" y="78383"/>
                </a:cubicBezTo>
                <a:lnTo>
                  <a:pt x="217995" y="78383"/>
                </a:lnTo>
                <a:cubicBezTo>
                  <a:pt x="218110" y="78383"/>
                  <a:pt x="218672" y="79276"/>
                  <a:pt x="218705" y="79573"/>
                </a:cubicBezTo>
                <a:cubicBezTo>
                  <a:pt x="218854" y="77755"/>
                  <a:pt x="218920" y="75954"/>
                  <a:pt x="218904" y="74153"/>
                </a:cubicBezTo>
                <a:cubicBezTo>
                  <a:pt x="219184" y="73442"/>
                  <a:pt x="219432" y="72715"/>
                  <a:pt x="219680" y="71988"/>
                </a:cubicBezTo>
                <a:lnTo>
                  <a:pt x="220358" y="71988"/>
                </a:lnTo>
                <a:cubicBezTo>
                  <a:pt x="220639" y="72037"/>
                  <a:pt x="220870" y="72153"/>
                  <a:pt x="221002" y="72467"/>
                </a:cubicBezTo>
                <a:cubicBezTo>
                  <a:pt x="221135" y="72781"/>
                  <a:pt x="221151" y="73310"/>
                  <a:pt x="220936" y="74169"/>
                </a:cubicBezTo>
                <a:cubicBezTo>
                  <a:pt x="221168" y="73706"/>
                  <a:pt x="221399" y="73211"/>
                  <a:pt x="221630" y="72550"/>
                </a:cubicBezTo>
                <a:cubicBezTo>
                  <a:pt x="221845" y="71888"/>
                  <a:pt x="222110" y="71079"/>
                  <a:pt x="222258" y="70038"/>
                </a:cubicBezTo>
                <a:lnTo>
                  <a:pt x="222258" y="70038"/>
                </a:lnTo>
                <a:cubicBezTo>
                  <a:pt x="222077" y="70451"/>
                  <a:pt x="221515" y="70880"/>
                  <a:pt x="221201" y="70880"/>
                </a:cubicBezTo>
                <a:cubicBezTo>
                  <a:pt x="221035" y="70880"/>
                  <a:pt x="220953" y="70748"/>
                  <a:pt x="221019" y="70451"/>
                </a:cubicBezTo>
                <a:cubicBezTo>
                  <a:pt x="222440" y="68269"/>
                  <a:pt x="221944" y="68881"/>
                  <a:pt x="223266" y="66104"/>
                </a:cubicBezTo>
                <a:lnTo>
                  <a:pt x="223266" y="66104"/>
                </a:lnTo>
                <a:cubicBezTo>
                  <a:pt x="223184" y="66253"/>
                  <a:pt x="223085" y="66319"/>
                  <a:pt x="223002" y="66319"/>
                </a:cubicBezTo>
                <a:cubicBezTo>
                  <a:pt x="222622" y="66319"/>
                  <a:pt x="222225" y="65245"/>
                  <a:pt x="222473" y="64055"/>
                </a:cubicBezTo>
                <a:lnTo>
                  <a:pt x="222473" y="64055"/>
                </a:lnTo>
                <a:cubicBezTo>
                  <a:pt x="222572" y="64320"/>
                  <a:pt x="223465" y="64171"/>
                  <a:pt x="223547" y="64667"/>
                </a:cubicBezTo>
                <a:cubicBezTo>
                  <a:pt x="223498" y="64006"/>
                  <a:pt x="223481" y="63345"/>
                  <a:pt x="223399" y="62684"/>
                </a:cubicBezTo>
                <a:lnTo>
                  <a:pt x="223200" y="60816"/>
                </a:lnTo>
                <a:lnTo>
                  <a:pt x="223200" y="60816"/>
                </a:lnTo>
                <a:cubicBezTo>
                  <a:pt x="223233" y="61031"/>
                  <a:pt x="223333" y="61114"/>
                  <a:pt x="223465" y="61114"/>
                </a:cubicBezTo>
                <a:cubicBezTo>
                  <a:pt x="223762" y="61114"/>
                  <a:pt x="224208" y="60634"/>
                  <a:pt x="224473" y="60089"/>
                </a:cubicBezTo>
                <a:lnTo>
                  <a:pt x="224473" y="60089"/>
                </a:lnTo>
                <a:cubicBezTo>
                  <a:pt x="224456" y="60106"/>
                  <a:pt x="224440" y="60106"/>
                  <a:pt x="224440" y="60106"/>
                </a:cubicBezTo>
                <a:cubicBezTo>
                  <a:pt x="224357" y="60106"/>
                  <a:pt x="224456" y="59312"/>
                  <a:pt x="224572" y="58354"/>
                </a:cubicBezTo>
                <a:cubicBezTo>
                  <a:pt x="224704" y="57296"/>
                  <a:pt x="224787" y="56057"/>
                  <a:pt x="224787" y="55511"/>
                </a:cubicBezTo>
                <a:lnTo>
                  <a:pt x="224787" y="55511"/>
                </a:lnTo>
                <a:lnTo>
                  <a:pt x="224423" y="57197"/>
                </a:lnTo>
                <a:cubicBezTo>
                  <a:pt x="224688" y="54933"/>
                  <a:pt x="224274" y="53793"/>
                  <a:pt x="223911" y="52685"/>
                </a:cubicBezTo>
                <a:cubicBezTo>
                  <a:pt x="223481" y="51562"/>
                  <a:pt x="223118" y="50487"/>
                  <a:pt x="222969" y="48289"/>
                </a:cubicBezTo>
                <a:lnTo>
                  <a:pt x="222969" y="48289"/>
                </a:lnTo>
                <a:cubicBezTo>
                  <a:pt x="223085" y="48521"/>
                  <a:pt x="223415" y="48818"/>
                  <a:pt x="223729" y="48818"/>
                </a:cubicBezTo>
                <a:cubicBezTo>
                  <a:pt x="224076" y="48818"/>
                  <a:pt x="224407" y="48455"/>
                  <a:pt x="224390" y="47232"/>
                </a:cubicBezTo>
                <a:cubicBezTo>
                  <a:pt x="224208" y="46984"/>
                  <a:pt x="223944" y="46587"/>
                  <a:pt x="223597" y="46075"/>
                </a:cubicBezTo>
                <a:cubicBezTo>
                  <a:pt x="223266" y="45563"/>
                  <a:pt x="222870" y="44951"/>
                  <a:pt x="222407" y="44241"/>
                </a:cubicBezTo>
                <a:cubicBezTo>
                  <a:pt x="222357" y="44141"/>
                  <a:pt x="222291" y="44042"/>
                  <a:pt x="222225" y="43943"/>
                </a:cubicBezTo>
                <a:cubicBezTo>
                  <a:pt x="222143" y="43447"/>
                  <a:pt x="222077" y="42935"/>
                  <a:pt x="221977" y="42423"/>
                </a:cubicBezTo>
                <a:cubicBezTo>
                  <a:pt x="221779" y="41365"/>
                  <a:pt x="221531" y="40241"/>
                  <a:pt x="221250" y="39085"/>
                </a:cubicBezTo>
                <a:lnTo>
                  <a:pt x="221250" y="39085"/>
                </a:lnTo>
                <a:cubicBezTo>
                  <a:pt x="221399" y="39332"/>
                  <a:pt x="221564" y="39597"/>
                  <a:pt x="221713" y="39845"/>
                </a:cubicBezTo>
                <a:cubicBezTo>
                  <a:pt x="222225" y="40721"/>
                  <a:pt x="222738" y="41613"/>
                  <a:pt x="223167" y="42505"/>
                </a:cubicBezTo>
                <a:cubicBezTo>
                  <a:pt x="223580" y="43381"/>
                  <a:pt x="223977" y="44224"/>
                  <a:pt x="224241" y="44935"/>
                </a:cubicBezTo>
                <a:cubicBezTo>
                  <a:pt x="224225" y="43200"/>
                  <a:pt x="224539" y="44406"/>
                  <a:pt x="224093" y="41861"/>
                </a:cubicBezTo>
                <a:cubicBezTo>
                  <a:pt x="224109" y="41696"/>
                  <a:pt x="224142" y="41630"/>
                  <a:pt x="224175" y="41630"/>
                </a:cubicBezTo>
                <a:cubicBezTo>
                  <a:pt x="224258" y="41630"/>
                  <a:pt x="224390" y="41894"/>
                  <a:pt x="224489" y="42258"/>
                </a:cubicBezTo>
                <a:cubicBezTo>
                  <a:pt x="224671" y="42803"/>
                  <a:pt x="224836" y="43563"/>
                  <a:pt x="224902" y="43943"/>
                </a:cubicBezTo>
                <a:cubicBezTo>
                  <a:pt x="224655" y="41927"/>
                  <a:pt x="224308" y="39944"/>
                  <a:pt x="223894" y="37977"/>
                </a:cubicBezTo>
                <a:cubicBezTo>
                  <a:pt x="223861" y="37994"/>
                  <a:pt x="223845" y="38010"/>
                  <a:pt x="223812" y="38010"/>
                </a:cubicBezTo>
                <a:cubicBezTo>
                  <a:pt x="223531" y="38010"/>
                  <a:pt x="223151" y="37019"/>
                  <a:pt x="222738" y="36044"/>
                </a:cubicBezTo>
                <a:cubicBezTo>
                  <a:pt x="222324" y="35069"/>
                  <a:pt x="221895" y="34094"/>
                  <a:pt x="221663" y="34094"/>
                </a:cubicBezTo>
                <a:cubicBezTo>
                  <a:pt x="221630" y="34094"/>
                  <a:pt x="221614" y="34094"/>
                  <a:pt x="221597" y="34110"/>
                </a:cubicBezTo>
                <a:cubicBezTo>
                  <a:pt x="222440" y="36093"/>
                  <a:pt x="223200" y="38126"/>
                  <a:pt x="223878" y="40192"/>
                </a:cubicBezTo>
                <a:cubicBezTo>
                  <a:pt x="223861" y="40208"/>
                  <a:pt x="223828" y="40225"/>
                  <a:pt x="223795" y="40225"/>
                </a:cubicBezTo>
                <a:cubicBezTo>
                  <a:pt x="223481" y="40225"/>
                  <a:pt x="222886" y="39432"/>
                  <a:pt x="222258" y="38209"/>
                </a:cubicBezTo>
                <a:cubicBezTo>
                  <a:pt x="221548" y="36854"/>
                  <a:pt x="220754" y="34986"/>
                  <a:pt x="220176" y="33003"/>
                </a:cubicBezTo>
                <a:cubicBezTo>
                  <a:pt x="220143" y="32722"/>
                  <a:pt x="220226" y="32606"/>
                  <a:pt x="220374" y="32606"/>
                </a:cubicBezTo>
                <a:cubicBezTo>
                  <a:pt x="220556" y="32606"/>
                  <a:pt x="220821" y="32788"/>
                  <a:pt x="221068" y="32953"/>
                </a:cubicBezTo>
                <a:cubicBezTo>
                  <a:pt x="221316" y="33119"/>
                  <a:pt x="221548" y="33300"/>
                  <a:pt x="221647" y="33300"/>
                </a:cubicBezTo>
                <a:cubicBezTo>
                  <a:pt x="221647" y="33300"/>
                  <a:pt x="221663" y="33300"/>
                  <a:pt x="221663" y="33284"/>
                </a:cubicBezTo>
                <a:cubicBezTo>
                  <a:pt x="221482" y="33053"/>
                  <a:pt x="221085" y="32144"/>
                  <a:pt x="220721" y="31235"/>
                </a:cubicBezTo>
                <a:cubicBezTo>
                  <a:pt x="220341" y="30326"/>
                  <a:pt x="220011" y="29433"/>
                  <a:pt x="220011" y="29235"/>
                </a:cubicBezTo>
                <a:lnTo>
                  <a:pt x="220011" y="29235"/>
                </a:lnTo>
                <a:cubicBezTo>
                  <a:pt x="220341" y="29747"/>
                  <a:pt x="220622" y="30276"/>
                  <a:pt x="220936" y="30805"/>
                </a:cubicBezTo>
                <a:cubicBezTo>
                  <a:pt x="220391" y="28508"/>
                  <a:pt x="218854" y="27500"/>
                  <a:pt x="218325" y="24707"/>
                </a:cubicBezTo>
                <a:cubicBezTo>
                  <a:pt x="217995" y="23798"/>
                  <a:pt x="217895" y="21716"/>
                  <a:pt x="217466" y="21716"/>
                </a:cubicBezTo>
                <a:cubicBezTo>
                  <a:pt x="217482" y="22773"/>
                  <a:pt x="216772" y="23600"/>
                  <a:pt x="216028" y="23947"/>
                </a:cubicBezTo>
                <a:cubicBezTo>
                  <a:pt x="215582" y="22972"/>
                  <a:pt x="215103" y="21997"/>
                  <a:pt x="214623" y="21022"/>
                </a:cubicBezTo>
                <a:lnTo>
                  <a:pt x="214623" y="21022"/>
                </a:lnTo>
                <a:lnTo>
                  <a:pt x="214904" y="21038"/>
                </a:lnTo>
                <a:lnTo>
                  <a:pt x="214623" y="20476"/>
                </a:lnTo>
                <a:lnTo>
                  <a:pt x="214408" y="20609"/>
                </a:lnTo>
                <a:cubicBezTo>
                  <a:pt x="213913" y="19634"/>
                  <a:pt x="213384" y="18659"/>
                  <a:pt x="212839" y="17700"/>
                </a:cubicBezTo>
                <a:cubicBezTo>
                  <a:pt x="212872" y="17634"/>
                  <a:pt x="212921" y="17601"/>
                  <a:pt x="213004" y="17601"/>
                </a:cubicBezTo>
                <a:cubicBezTo>
                  <a:pt x="213202" y="17601"/>
                  <a:pt x="213533" y="17799"/>
                  <a:pt x="213863" y="18014"/>
                </a:cubicBezTo>
                <a:cubicBezTo>
                  <a:pt x="214227" y="18245"/>
                  <a:pt x="214574" y="18510"/>
                  <a:pt x="214789" y="18510"/>
                </a:cubicBezTo>
                <a:cubicBezTo>
                  <a:pt x="214904" y="18510"/>
                  <a:pt x="214970" y="18394"/>
                  <a:pt x="214937" y="18113"/>
                </a:cubicBezTo>
                <a:lnTo>
                  <a:pt x="214921" y="18113"/>
                </a:lnTo>
                <a:cubicBezTo>
                  <a:pt x="214739" y="18113"/>
                  <a:pt x="214128" y="17469"/>
                  <a:pt x="213896" y="17204"/>
                </a:cubicBezTo>
                <a:cubicBezTo>
                  <a:pt x="213500" y="16246"/>
                  <a:pt x="214590" y="17287"/>
                  <a:pt x="213367" y="15419"/>
                </a:cubicBezTo>
                <a:cubicBezTo>
                  <a:pt x="213119" y="15419"/>
                  <a:pt x="212756" y="14940"/>
                  <a:pt x="212425" y="14477"/>
                </a:cubicBezTo>
                <a:cubicBezTo>
                  <a:pt x="212111" y="13998"/>
                  <a:pt x="211847" y="13519"/>
                  <a:pt x="211830" y="13519"/>
                </a:cubicBezTo>
                <a:lnTo>
                  <a:pt x="211830" y="13519"/>
                </a:lnTo>
                <a:cubicBezTo>
                  <a:pt x="211797" y="13519"/>
                  <a:pt x="211946" y="13866"/>
                  <a:pt x="212359" y="14808"/>
                </a:cubicBezTo>
                <a:cubicBezTo>
                  <a:pt x="211698" y="13949"/>
                  <a:pt x="211401" y="13469"/>
                  <a:pt x="211087" y="12924"/>
                </a:cubicBezTo>
                <a:cubicBezTo>
                  <a:pt x="210938" y="12643"/>
                  <a:pt x="210773" y="12362"/>
                  <a:pt x="210541" y="12032"/>
                </a:cubicBezTo>
                <a:cubicBezTo>
                  <a:pt x="210327" y="11685"/>
                  <a:pt x="210062" y="11271"/>
                  <a:pt x="209649" y="10776"/>
                </a:cubicBezTo>
                <a:lnTo>
                  <a:pt x="209649" y="10776"/>
                </a:lnTo>
                <a:cubicBezTo>
                  <a:pt x="209682" y="10941"/>
                  <a:pt x="209616" y="11024"/>
                  <a:pt x="209484" y="11024"/>
                </a:cubicBezTo>
                <a:cubicBezTo>
                  <a:pt x="209252" y="11024"/>
                  <a:pt x="208806" y="10792"/>
                  <a:pt x="208277" y="10462"/>
                </a:cubicBezTo>
                <a:cubicBezTo>
                  <a:pt x="207996" y="10296"/>
                  <a:pt x="207699" y="10098"/>
                  <a:pt x="207401" y="9900"/>
                </a:cubicBezTo>
                <a:cubicBezTo>
                  <a:pt x="206790" y="9189"/>
                  <a:pt x="206179" y="8528"/>
                  <a:pt x="205551" y="7900"/>
                </a:cubicBezTo>
                <a:cubicBezTo>
                  <a:pt x="205518" y="7834"/>
                  <a:pt x="205501" y="7785"/>
                  <a:pt x="205484" y="7751"/>
                </a:cubicBezTo>
                <a:cubicBezTo>
                  <a:pt x="203964" y="6198"/>
                  <a:pt x="202692" y="5091"/>
                  <a:pt x="201353" y="4099"/>
                </a:cubicBezTo>
                <a:cubicBezTo>
                  <a:pt x="200031" y="3124"/>
                  <a:pt x="198610" y="2281"/>
                  <a:pt x="196627" y="1620"/>
                </a:cubicBezTo>
                <a:cubicBezTo>
                  <a:pt x="196313" y="1372"/>
                  <a:pt x="194363" y="695"/>
                  <a:pt x="195255" y="629"/>
                </a:cubicBezTo>
                <a:lnTo>
                  <a:pt x="195139" y="629"/>
                </a:lnTo>
                <a:cubicBezTo>
                  <a:pt x="194858" y="629"/>
                  <a:pt x="194594" y="678"/>
                  <a:pt x="194247" y="678"/>
                </a:cubicBezTo>
                <a:cubicBezTo>
                  <a:pt x="194131" y="695"/>
                  <a:pt x="193999" y="695"/>
                  <a:pt x="193850" y="695"/>
                </a:cubicBezTo>
                <a:lnTo>
                  <a:pt x="193602" y="695"/>
                </a:lnTo>
                <a:cubicBezTo>
                  <a:pt x="193470" y="695"/>
                  <a:pt x="193354" y="678"/>
                  <a:pt x="193206" y="678"/>
                </a:cubicBezTo>
                <a:lnTo>
                  <a:pt x="192760" y="678"/>
                </a:lnTo>
                <a:cubicBezTo>
                  <a:pt x="191504" y="364"/>
                  <a:pt x="192214" y="364"/>
                  <a:pt x="193040" y="348"/>
                </a:cubicBezTo>
                <a:cubicBezTo>
                  <a:pt x="193321" y="348"/>
                  <a:pt x="193619" y="364"/>
                  <a:pt x="193834" y="364"/>
                </a:cubicBezTo>
                <a:cubicBezTo>
                  <a:pt x="194247" y="364"/>
                  <a:pt x="194429" y="315"/>
                  <a:pt x="193801" y="1"/>
                </a:cubicBezTo>
                <a:close/>
              </a:path>
            </a:pathLst>
          </a:custGeom>
          <a:solidFill>
            <a:srgbClr val="F7F8F8"/>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3"/>
          <p:cNvSpPr txBox="1">
            <a:spLocks noGrp="1"/>
          </p:cNvSpPr>
          <p:nvPr>
            <p:ph type="title"/>
          </p:nvPr>
        </p:nvSpPr>
        <p:spPr>
          <a:xfrm>
            <a:off x="1517600" y="2736800"/>
            <a:ext cx="9156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3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4" name="Google Shape;14;p3"/>
          <p:cNvSpPr txBox="1">
            <a:spLocks noGrp="1"/>
          </p:cNvSpPr>
          <p:nvPr>
            <p:ph type="title" idx="2" hasCustomPrompt="1"/>
          </p:nvPr>
        </p:nvSpPr>
        <p:spPr>
          <a:xfrm>
            <a:off x="5216833" y="1123984"/>
            <a:ext cx="1628000" cy="138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15" name="Google Shape;15;p3"/>
          <p:cNvSpPr txBox="1">
            <a:spLocks noGrp="1"/>
          </p:cNvSpPr>
          <p:nvPr>
            <p:ph type="subTitle" idx="1"/>
          </p:nvPr>
        </p:nvSpPr>
        <p:spPr>
          <a:xfrm>
            <a:off x="3736433" y="3970300"/>
            <a:ext cx="4737200" cy="792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Tree>
    <p:extLst>
      <p:ext uri="{BB962C8B-B14F-4D97-AF65-F5344CB8AC3E}">
        <p14:creationId xmlns:p14="http://schemas.microsoft.com/office/powerpoint/2010/main" val="4741163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941000" y="1710933"/>
            <a:ext cx="3462400" cy="14640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8" name="Google Shape;18;p4"/>
          <p:cNvSpPr txBox="1">
            <a:spLocks noGrp="1"/>
          </p:cNvSpPr>
          <p:nvPr>
            <p:ph type="subTitle" idx="1"/>
          </p:nvPr>
        </p:nvSpPr>
        <p:spPr>
          <a:xfrm>
            <a:off x="1941000" y="3569467"/>
            <a:ext cx="3462400" cy="157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2133"/>
              </a:spcBef>
              <a:spcAft>
                <a:spcPts val="0"/>
              </a:spcAft>
              <a:buNone/>
              <a:defRPr sz="2400"/>
            </a:lvl2pPr>
            <a:lvl3pPr lvl="2" rtl="0">
              <a:spcBef>
                <a:spcPts val="2133"/>
              </a:spcBef>
              <a:spcAft>
                <a:spcPts val="0"/>
              </a:spcAft>
              <a:buNone/>
              <a:defRPr sz="2400"/>
            </a:lvl3pPr>
            <a:lvl4pPr lvl="3" rtl="0">
              <a:spcBef>
                <a:spcPts val="2133"/>
              </a:spcBef>
              <a:spcAft>
                <a:spcPts val="0"/>
              </a:spcAft>
              <a:buNone/>
              <a:defRPr sz="2400"/>
            </a:lvl4pPr>
            <a:lvl5pPr lvl="4" rtl="0">
              <a:spcBef>
                <a:spcPts val="2133"/>
              </a:spcBef>
              <a:spcAft>
                <a:spcPts val="0"/>
              </a:spcAft>
              <a:buNone/>
              <a:defRPr sz="2400"/>
            </a:lvl5pPr>
            <a:lvl6pPr lvl="5" rtl="0">
              <a:spcBef>
                <a:spcPts val="2133"/>
              </a:spcBef>
              <a:spcAft>
                <a:spcPts val="0"/>
              </a:spcAft>
              <a:buNone/>
              <a:defRPr sz="2400"/>
            </a:lvl6pPr>
            <a:lvl7pPr lvl="6" rtl="0">
              <a:spcBef>
                <a:spcPts val="2133"/>
              </a:spcBef>
              <a:spcAft>
                <a:spcPts val="0"/>
              </a:spcAft>
              <a:buNone/>
              <a:defRPr sz="2400"/>
            </a:lvl7pPr>
            <a:lvl8pPr lvl="7" rtl="0">
              <a:spcBef>
                <a:spcPts val="2133"/>
              </a:spcBef>
              <a:spcAft>
                <a:spcPts val="0"/>
              </a:spcAft>
              <a:buNone/>
              <a:defRPr sz="2400"/>
            </a:lvl8pPr>
            <a:lvl9pPr lvl="8" rtl="0">
              <a:spcBef>
                <a:spcPts val="2133"/>
              </a:spcBef>
              <a:spcAft>
                <a:spcPts val="2133"/>
              </a:spcAft>
              <a:buNone/>
              <a:defRPr sz="2400"/>
            </a:lvl9pPr>
          </a:lstStyle>
          <a:p>
            <a:endParaRPr/>
          </a:p>
        </p:txBody>
      </p:sp>
      <p:sp>
        <p:nvSpPr>
          <p:cNvPr id="19" name="Google Shape;19;p4"/>
          <p:cNvSpPr/>
          <p:nvPr/>
        </p:nvSpPr>
        <p:spPr>
          <a:xfrm>
            <a:off x="10120365" y="3422"/>
            <a:ext cx="863404" cy="612333"/>
          </a:xfrm>
          <a:custGeom>
            <a:avLst/>
            <a:gdLst/>
            <a:ahLst/>
            <a:cxnLst/>
            <a:rect l="l" t="t" r="r" b="b"/>
            <a:pathLst>
              <a:path w="6809" h="4829" extrusionOk="0">
                <a:moveTo>
                  <a:pt x="2377" y="50"/>
                </a:moveTo>
                <a:lnTo>
                  <a:pt x="2377" y="50"/>
                </a:lnTo>
                <a:cubicBezTo>
                  <a:pt x="2493" y="68"/>
                  <a:pt x="2613" y="76"/>
                  <a:pt x="2734" y="81"/>
                </a:cubicBezTo>
                <a:cubicBezTo>
                  <a:pt x="2818" y="85"/>
                  <a:pt x="2903" y="90"/>
                  <a:pt x="2983" y="90"/>
                </a:cubicBezTo>
                <a:cubicBezTo>
                  <a:pt x="3014" y="121"/>
                  <a:pt x="3041" y="152"/>
                  <a:pt x="3072" y="179"/>
                </a:cubicBezTo>
                <a:cubicBezTo>
                  <a:pt x="3046" y="175"/>
                  <a:pt x="3019" y="170"/>
                  <a:pt x="2992" y="166"/>
                </a:cubicBezTo>
                <a:cubicBezTo>
                  <a:pt x="2818" y="143"/>
                  <a:pt x="2649" y="121"/>
                  <a:pt x="2475" y="108"/>
                </a:cubicBezTo>
                <a:cubicBezTo>
                  <a:pt x="2439" y="90"/>
                  <a:pt x="2408" y="72"/>
                  <a:pt x="2377" y="50"/>
                </a:cubicBezTo>
                <a:close/>
                <a:moveTo>
                  <a:pt x="1784" y="108"/>
                </a:moveTo>
                <a:lnTo>
                  <a:pt x="1784" y="108"/>
                </a:lnTo>
                <a:cubicBezTo>
                  <a:pt x="1945" y="117"/>
                  <a:pt x="2105" y="130"/>
                  <a:pt x="2270" y="143"/>
                </a:cubicBezTo>
                <a:cubicBezTo>
                  <a:pt x="2288" y="143"/>
                  <a:pt x="2310" y="148"/>
                  <a:pt x="2328" y="148"/>
                </a:cubicBezTo>
                <a:cubicBezTo>
                  <a:pt x="2350" y="157"/>
                  <a:pt x="2368" y="161"/>
                  <a:pt x="2390" y="170"/>
                </a:cubicBezTo>
                <a:cubicBezTo>
                  <a:pt x="2413" y="179"/>
                  <a:pt x="2435" y="192"/>
                  <a:pt x="2457" y="201"/>
                </a:cubicBezTo>
                <a:cubicBezTo>
                  <a:pt x="2355" y="192"/>
                  <a:pt x="2248" y="179"/>
                  <a:pt x="2141" y="175"/>
                </a:cubicBezTo>
                <a:cubicBezTo>
                  <a:pt x="2087" y="175"/>
                  <a:pt x="2034" y="170"/>
                  <a:pt x="1976" y="170"/>
                </a:cubicBezTo>
                <a:cubicBezTo>
                  <a:pt x="1936" y="170"/>
                  <a:pt x="1891" y="175"/>
                  <a:pt x="1851" y="175"/>
                </a:cubicBezTo>
                <a:cubicBezTo>
                  <a:pt x="1829" y="152"/>
                  <a:pt x="1802" y="134"/>
                  <a:pt x="1784" y="108"/>
                </a:cubicBezTo>
                <a:close/>
                <a:moveTo>
                  <a:pt x="1610" y="103"/>
                </a:moveTo>
                <a:lnTo>
                  <a:pt x="1704" y="108"/>
                </a:lnTo>
                <a:cubicBezTo>
                  <a:pt x="1726" y="134"/>
                  <a:pt x="1748" y="157"/>
                  <a:pt x="1771" y="179"/>
                </a:cubicBezTo>
                <a:cubicBezTo>
                  <a:pt x="1601" y="192"/>
                  <a:pt x="1436" y="219"/>
                  <a:pt x="1276" y="273"/>
                </a:cubicBezTo>
                <a:cubicBezTo>
                  <a:pt x="1262" y="264"/>
                  <a:pt x="1245" y="259"/>
                  <a:pt x="1227" y="250"/>
                </a:cubicBezTo>
                <a:cubicBezTo>
                  <a:pt x="1303" y="126"/>
                  <a:pt x="1472" y="103"/>
                  <a:pt x="1606" y="103"/>
                </a:cubicBezTo>
                <a:close/>
                <a:moveTo>
                  <a:pt x="3402" y="76"/>
                </a:moveTo>
                <a:cubicBezTo>
                  <a:pt x="3482" y="108"/>
                  <a:pt x="3567" y="134"/>
                  <a:pt x="3647" y="161"/>
                </a:cubicBezTo>
                <a:cubicBezTo>
                  <a:pt x="3621" y="175"/>
                  <a:pt x="3598" y="192"/>
                  <a:pt x="3576" y="219"/>
                </a:cubicBezTo>
                <a:cubicBezTo>
                  <a:pt x="3572" y="228"/>
                  <a:pt x="3576" y="250"/>
                  <a:pt x="3589" y="255"/>
                </a:cubicBezTo>
                <a:cubicBezTo>
                  <a:pt x="3607" y="268"/>
                  <a:pt x="3630" y="273"/>
                  <a:pt x="3647" y="282"/>
                </a:cubicBezTo>
                <a:cubicBezTo>
                  <a:pt x="3491" y="250"/>
                  <a:pt x="3340" y="224"/>
                  <a:pt x="3184" y="197"/>
                </a:cubicBezTo>
                <a:cubicBezTo>
                  <a:pt x="3144" y="166"/>
                  <a:pt x="3104" y="130"/>
                  <a:pt x="3063" y="90"/>
                </a:cubicBezTo>
                <a:cubicBezTo>
                  <a:pt x="3179" y="90"/>
                  <a:pt x="3291" y="85"/>
                  <a:pt x="3402" y="76"/>
                </a:cubicBezTo>
                <a:close/>
                <a:moveTo>
                  <a:pt x="3277" y="268"/>
                </a:moveTo>
                <a:lnTo>
                  <a:pt x="3277" y="268"/>
                </a:lnTo>
                <a:cubicBezTo>
                  <a:pt x="3362" y="282"/>
                  <a:pt x="3447" y="299"/>
                  <a:pt x="3532" y="317"/>
                </a:cubicBezTo>
                <a:lnTo>
                  <a:pt x="3349" y="317"/>
                </a:lnTo>
                <a:cubicBezTo>
                  <a:pt x="3322" y="304"/>
                  <a:pt x="3300" y="286"/>
                  <a:pt x="3277" y="268"/>
                </a:cubicBezTo>
                <a:close/>
                <a:moveTo>
                  <a:pt x="3737" y="197"/>
                </a:moveTo>
                <a:cubicBezTo>
                  <a:pt x="3799" y="233"/>
                  <a:pt x="3861" y="273"/>
                  <a:pt x="3924" y="317"/>
                </a:cubicBezTo>
                <a:cubicBezTo>
                  <a:pt x="3879" y="304"/>
                  <a:pt x="3830" y="295"/>
                  <a:pt x="3786" y="277"/>
                </a:cubicBezTo>
                <a:cubicBezTo>
                  <a:pt x="3741" y="264"/>
                  <a:pt x="3692" y="246"/>
                  <a:pt x="3647" y="224"/>
                </a:cubicBezTo>
                <a:cubicBezTo>
                  <a:pt x="3674" y="206"/>
                  <a:pt x="3705" y="197"/>
                  <a:pt x="3737" y="197"/>
                </a:cubicBezTo>
                <a:close/>
                <a:moveTo>
                  <a:pt x="3946" y="255"/>
                </a:moveTo>
                <a:cubicBezTo>
                  <a:pt x="4004" y="277"/>
                  <a:pt x="4066" y="295"/>
                  <a:pt x="4129" y="313"/>
                </a:cubicBezTo>
                <a:cubicBezTo>
                  <a:pt x="4093" y="313"/>
                  <a:pt x="4062" y="313"/>
                  <a:pt x="4026" y="317"/>
                </a:cubicBezTo>
                <a:cubicBezTo>
                  <a:pt x="3995" y="295"/>
                  <a:pt x="3964" y="273"/>
                  <a:pt x="3933" y="255"/>
                </a:cubicBezTo>
                <a:close/>
                <a:moveTo>
                  <a:pt x="2586" y="175"/>
                </a:moveTo>
                <a:cubicBezTo>
                  <a:pt x="2778" y="192"/>
                  <a:pt x="2965" y="219"/>
                  <a:pt x="3153" y="250"/>
                </a:cubicBezTo>
                <a:cubicBezTo>
                  <a:pt x="3184" y="273"/>
                  <a:pt x="3215" y="299"/>
                  <a:pt x="3246" y="322"/>
                </a:cubicBezTo>
                <a:lnTo>
                  <a:pt x="3193" y="322"/>
                </a:lnTo>
                <a:cubicBezTo>
                  <a:pt x="3170" y="317"/>
                  <a:pt x="3148" y="313"/>
                  <a:pt x="3121" y="308"/>
                </a:cubicBezTo>
                <a:cubicBezTo>
                  <a:pt x="3005" y="282"/>
                  <a:pt x="2890" y="259"/>
                  <a:pt x="2774" y="241"/>
                </a:cubicBezTo>
                <a:cubicBezTo>
                  <a:pt x="2720" y="228"/>
                  <a:pt x="2671" y="210"/>
                  <a:pt x="2622" y="192"/>
                </a:cubicBezTo>
                <a:cubicBezTo>
                  <a:pt x="2609" y="188"/>
                  <a:pt x="2600" y="179"/>
                  <a:pt x="2586" y="175"/>
                </a:cubicBezTo>
                <a:close/>
                <a:moveTo>
                  <a:pt x="4695" y="228"/>
                </a:moveTo>
                <a:cubicBezTo>
                  <a:pt x="4708" y="228"/>
                  <a:pt x="4717" y="228"/>
                  <a:pt x="4731" y="233"/>
                </a:cubicBezTo>
                <a:cubicBezTo>
                  <a:pt x="4905" y="246"/>
                  <a:pt x="5074" y="273"/>
                  <a:pt x="5248" y="304"/>
                </a:cubicBezTo>
                <a:cubicBezTo>
                  <a:pt x="5101" y="326"/>
                  <a:pt x="4954" y="339"/>
                  <a:pt x="4806" y="353"/>
                </a:cubicBezTo>
                <a:cubicBezTo>
                  <a:pt x="4766" y="313"/>
                  <a:pt x="4731" y="268"/>
                  <a:pt x="4695" y="228"/>
                </a:cubicBezTo>
                <a:close/>
                <a:moveTo>
                  <a:pt x="4151" y="192"/>
                </a:moveTo>
                <a:cubicBezTo>
                  <a:pt x="4307" y="197"/>
                  <a:pt x="4459" y="206"/>
                  <a:pt x="4615" y="219"/>
                </a:cubicBezTo>
                <a:cubicBezTo>
                  <a:pt x="4650" y="268"/>
                  <a:pt x="4691" y="313"/>
                  <a:pt x="4731" y="357"/>
                </a:cubicBezTo>
                <a:cubicBezTo>
                  <a:pt x="4673" y="357"/>
                  <a:pt x="4615" y="362"/>
                  <a:pt x="4557" y="362"/>
                </a:cubicBezTo>
                <a:cubicBezTo>
                  <a:pt x="4530" y="357"/>
                  <a:pt x="4499" y="348"/>
                  <a:pt x="4468" y="344"/>
                </a:cubicBezTo>
                <a:cubicBezTo>
                  <a:pt x="4441" y="339"/>
                  <a:pt x="4419" y="335"/>
                  <a:pt x="4392" y="331"/>
                </a:cubicBezTo>
                <a:cubicBezTo>
                  <a:pt x="4240" y="286"/>
                  <a:pt x="4089" y="241"/>
                  <a:pt x="3933" y="192"/>
                </a:cubicBezTo>
                <a:close/>
                <a:moveTo>
                  <a:pt x="861" y="112"/>
                </a:moveTo>
                <a:cubicBezTo>
                  <a:pt x="942" y="188"/>
                  <a:pt x="1013" y="273"/>
                  <a:pt x="1084" y="357"/>
                </a:cubicBezTo>
                <a:cubicBezTo>
                  <a:pt x="1066" y="366"/>
                  <a:pt x="1048" y="375"/>
                  <a:pt x="1035" y="384"/>
                </a:cubicBezTo>
                <a:cubicBezTo>
                  <a:pt x="968" y="308"/>
                  <a:pt x="892" y="237"/>
                  <a:pt x="808" y="179"/>
                </a:cubicBezTo>
                <a:cubicBezTo>
                  <a:pt x="817" y="148"/>
                  <a:pt x="835" y="126"/>
                  <a:pt x="861" y="112"/>
                </a:cubicBezTo>
                <a:close/>
                <a:moveTo>
                  <a:pt x="1976" y="228"/>
                </a:moveTo>
                <a:cubicBezTo>
                  <a:pt x="2163" y="228"/>
                  <a:pt x="2350" y="241"/>
                  <a:pt x="2533" y="264"/>
                </a:cubicBezTo>
                <a:cubicBezTo>
                  <a:pt x="2569" y="268"/>
                  <a:pt x="2600" y="277"/>
                  <a:pt x="2635" y="282"/>
                </a:cubicBezTo>
                <a:cubicBezTo>
                  <a:pt x="2662" y="290"/>
                  <a:pt x="2689" y="304"/>
                  <a:pt x="2720" y="317"/>
                </a:cubicBezTo>
                <a:cubicBezTo>
                  <a:pt x="2734" y="326"/>
                  <a:pt x="2747" y="335"/>
                  <a:pt x="2765" y="344"/>
                </a:cubicBezTo>
                <a:cubicBezTo>
                  <a:pt x="2693" y="348"/>
                  <a:pt x="2622" y="353"/>
                  <a:pt x="2555" y="357"/>
                </a:cubicBezTo>
                <a:cubicBezTo>
                  <a:pt x="2448" y="366"/>
                  <a:pt x="2346" y="375"/>
                  <a:pt x="2243" y="384"/>
                </a:cubicBezTo>
                <a:cubicBezTo>
                  <a:pt x="2212" y="375"/>
                  <a:pt x="2181" y="362"/>
                  <a:pt x="2154" y="348"/>
                </a:cubicBezTo>
                <a:cubicBezTo>
                  <a:pt x="2074" y="317"/>
                  <a:pt x="1994" y="277"/>
                  <a:pt x="1922" y="228"/>
                </a:cubicBezTo>
                <a:close/>
                <a:moveTo>
                  <a:pt x="3558" y="371"/>
                </a:moveTo>
                <a:cubicBezTo>
                  <a:pt x="3638" y="371"/>
                  <a:pt x="3714" y="371"/>
                  <a:pt x="3790" y="375"/>
                </a:cubicBezTo>
                <a:cubicBezTo>
                  <a:pt x="3777" y="384"/>
                  <a:pt x="3763" y="393"/>
                  <a:pt x="3750" y="402"/>
                </a:cubicBezTo>
                <a:cubicBezTo>
                  <a:pt x="3732" y="420"/>
                  <a:pt x="3719" y="438"/>
                  <a:pt x="3705" y="460"/>
                </a:cubicBezTo>
                <a:cubicBezTo>
                  <a:pt x="3625" y="433"/>
                  <a:pt x="3545" y="411"/>
                  <a:pt x="3465" y="389"/>
                </a:cubicBezTo>
                <a:cubicBezTo>
                  <a:pt x="3456" y="384"/>
                  <a:pt x="3442" y="380"/>
                  <a:pt x="3433" y="371"/>
                </a:cubicBezTo>
                <a:close/>
                <a:moveTo>
                  <a:pt x="1833" y="233"/>
                </a:moveTo>
                <a:cubicBezTo>
                  <a:pt x="1904" y="290"/>
                  <a:pt x="1985" y="335"/>
                  <a:pt x="2069" y="375"/>
                </a:cubicBezTo>
                <a:cubicBezTo>
                  <a:pt x="2047" y="371"/>
                  <a:pt x="2025" y="371"/>
                  <a:pt x="2007" y="371"/>
                </a:cubicBezTo>
                <a:cubicBezTo>
                  <a:pt x="1962" y="371"/>
                  <a:pt x="1918" y="375"/>
                  <a:pt x="1873" y="384"/>
                </a:cubicBezTo>
                <a:cubicBezTo>
                  <a:pt x="1851" y="389"/>
                  <a:pt x="1829" y="393"/>
                  <a:pt x="1811" y="402"/>
                </a:cubicBezTo>
                <a:cubicBezTo>
                  <a:pt x="1797" y="406"/>
                  <a:pt x="1793" y="415"/>
                  <a:pt x="1788" y="433"/>
                </a:cubicBezTo>
                <a:cubicBezTo>
                  <a:pt x="1784" y="442"/>
                  <a:pt x="1780" y="451"/>
                  <a:pt x="1775" y="464"/>
                </a:cubicBezTo>
                <a:cubicBezTo>
                  <a:pt x="1753" y="469"/>
                  <a:pt x="1731" y="473"/>
                  <a:pt x="1713" y="482"/>
                </a:cubicBezTo>
                <a:cubicBezTo>
                  <a:pt x="1588" y="429"/>
                  <a:pt x="1463" y="371"/>
                  <a:pt x="1343" y="308"/>
                </a:cubicBezTo>
                <a:cubicBezTo>
                  <a:pt x="1503" y="264"/>
                  <a:pt x="1668" y="237"/>
                  <a:pt x="1833" y="233"/>
                </a:cubicBezTo>
                <a:close/>
                <a:moveTo>
                  <a:pt x="1115" y="402"/>
                </a:moveTo>
                <a:cubicBezTo>
                  <a:pt x="1142" y="438"/>
                  <a:pt x="1169" y="473"/>
                  <a:pt x="1196" y="509"/>
                </a:cubicBezTo>
                <a:cubicBezTo>
                  <a:pt x="1164" y="491"/>
                  <a:pt x="1133" y="482"/>
                  <a:pt x="1098" y="478"/>
                </a:cubicBezTo>
                <a:cubicBezTo>
                  <a:pt x="1089" y="460"/>
                  <a:pt x="1080" y="446"/>
                  <a:pt x="1066" y="433"/>
                </a:cubicBezTo>
                <a:cubicBezTo>
                  <a:pt x="1084" y="420"/>
                  <a:pt x="1102" y="411"/>
                  <a:pt x="1115" y="402"/>
                </a:cubicBezTo>
                <a:close/>
                <a:moveTo>
                  <a:pt x="3888" y="397"/>
                </a:moveTo>
                <a:cubicBezTo>
                  <a:pt x="3964" y="415"/>
                  <a:pt x="4035" y="433"/>
                  <a:pt x="4111" y="451"/>
                </a:cubicBezTo>
                <a:cubicBezTo>
                  <a:pt x="4138" y="478"/>
                  <a:pt x="4165" y="504"/>
                  <a:pt x="4191" y="531"/>
                </a:cubicBezTo>
                <a:cubicBezTo>
                  <a:pt x="4151" y="531"/>
                  <a:pt x="4107" y="522"/>
                  <a:pt x="4066" y="518"/>
                </a:cubicBezTo>
                <a:cubicBezTo>
                  <a:pt x="3968" y="504"/>
                  <a:pt x="3866" y="491"/>
                  <a:pt x="3768" y="478"/>
                </a:cubicBezTo>
                <a:lnTo>
                  <a:pt x="3763" y="478"/>
                </a:lnTo>
                <a:cubicBezTo>
                  <a:pt x="3786" y="446"/>
                  <a:pt x="3817" y="420"/>
                  <a:pt x="3857" y="406"/>
                </a:cubicBezTo>
                <a:cubicBezTo>
                  <a:pt x="3866" y="402"/>
                  <a:pt x="3879" y="397"/>
                  <a:pt x="3888" y="397"/>
                </a:cubicBezTo>
                <a:close/>
                <a:moveTo>
                  <a:pt x="4222" y="482"/>
                </a:moveTo>
                <a:lnTo>
                  <a:pt x="4222" y="482"/>
                </a:lnTo>
                <a:cubicBezTo>
                  <a:pt x="4254" y="491"/>
                  <a:pt x="4289" y="500"/>
                  <a:pt x="4321" y="513"/>
                </a:cubicBezTo>
                <a:cubicBezTo>
                  <a:pt x="4307" y="527"/>
                  <a:pt x="4285" y="531"/>
                  <a:pt x="4263" y="531"/>
                </a:cubicBezTo>
                <a:cubicBezTo>
                  <a:pt x="4249" y="513"/>
                  <a:pt x="4236" y="500"/>
                  <a:pt x="4222" y="482"/>
                </a:cubicBezTo>
                <a:close/>
                <a:moveTo>
                  <a:pt x="576" y="134"/>
                </a:moveTo>
                <a:cubicBezTo>
                  <a:pt x="634" y="152"/>
                  <a:pt x="692" y="175"/>
                  <a:pt x="741" y="206"/>
                </a:cubicBezTo>
                <a:cubicBezTo>
                  <a:pt x="732" y="250"/>
                  <a:pt x="732" y="295"/>
                  <a:pt x="732" y="339"/>
                </a:cubicBezTo>
                <a:cubicBezTo>
                  <a:pt x="732" y="424"/>
                  <a:pt x="741" y="504"/>
                  <a:pt x="750" y="589"/>
                </a:cubicBezTo>
                <a:lnTo>
                  <a:pt x="567" y="411"/>
                </a:lnTo>
                <a:cubicBezTo>
                  <a:pt x="545" y="384"/>
                  <a:pt x="518" y="362"/>
                  <a:pt x="496" y="335"/>
                </a:cubicBezTo>
                <a:cubicBezTo>
                  <a:pt x="500" y="317"/>
                  <a:pt x="505" y="295"/>
                  <a:pt x="514" y="277"/>
                </a:cubicBezTo>
                <a:cubicBezTo>
                  <a:pt x="531" y="228"/>
                  <a:pt x="554" y="179"/>
                  <a:pt x="576" y="134"/>
                </a:cubicBezTo>
                <a:close/>
                <a:moveTo>
                  <a:pt x="794" y="237"/>
                </a:moveTo>
                <a:cubicBezTo>
                  <a:pt x="866" y="286"/>
                  <a:pt x="928" y="348"/>
                  <a:pt x="986" y="420"/>
                </a:cubicBezTo>
                <a:cubicBezTo>
                  <a:pt x="937" y="451"/>
                  <a:pt x="892" y="487"/>
                  <a:pt x="857" y="531"/>
                </a:cubicBezTo>
                <a:cubicBezTo>
                  <a:pt x="839" y="549"/>
                  <a:pt x="821" y="571"/>
                  <a:pt x="808" y="594"/>
                </a:cubicBezTo>
                <a:cubicBezTo>
                  <a:pt x="803" y="558"/>
                  <a:pt x="799" y="522"/>
                  <a:pt x="794" y="482"/>
                </a:cubicBezTo>
                <a:cubicBezTo>
                  <a:pt x="790" y="406"/>
                  <a:pt x="785" y="331"/>
                  <a:pt x="790" y="255"/>
                </a:cubicBezTo>
                <a:lnTo>
                  <a:pt x="794" y="237"/>
                </a:lnTo>
                <a:close/>
                <a:moveTo>
                  <a:pt x="2845" y="393"/>
                </a:moveTo>
                <a:cubicBezTo>
                  <a:pt x="2956" y="460"/>
                  <a:pt x="3068" y="531"/>
                  <a:pt x="3175" y="603"/>
                </a:cubicBezTo>
                <a:cubicBezTo>
                  <a:pt x="3090" y="589"/>
                  <a:pt x="3010" y="576"/>
                  <a:pt x="2925" y="562"/>
                </a:cubicBezTo>
                <a:cubicBezTo>
                  <a:pt x="2765" y="504"/>
                  <a:pt x="2595" y="460"/>
                  <a:pt x="2426" y="442"/>
                </a:cubicBezTo>
                <a:cubicBezTo>
                  <a:pt x="2404" y="438"/>
                  <a:pt x="2386" y="433"/>
                  <a:pt x="2368" y="429"/>
                </a:cubicBezTo>
                <a:cubicBezTo>
                  <a:pt x="2462" y="420"/>
                  <a:pt x="2551" y="411"/>
                  <a:pt x="2640" y="406"/>
                </a:cubicBezTo>
                <a:cubicBezTo>
                  <a:pt x="2711" y="402"/>
                  <a:pt x="2778" y="397"/>
                  <a:pt x="2845" y="393"/>
                </a:cubicBezTo>
                <a:close/>
                <a:moveTo>
                  <a:pt x="5395" y="335"/>
                </a:moveTo>
                <a:cubicBezTo>
                  <a:pt x="5448" y="393"/>
                  <a:pt x="5502" y="451"/>
                  <a:pt x="5560" y="504"/>
                </a:cubicBezTo>
                <a:cubicBezTo>
                  <a:pt x="5453" y="536"/>
                  <a:pt x="5346" y="567"/>
                  <a:pt x="5239" y="603"/>
                </a:cubicBezTo>
                <a:cubicBezTo>
                  <a:pt x="5194" y="585"/>
                  <a:pt x="5150" y="562"/>
                  <a:pt x="5105" y="545"/>
                </a:cubicBezTo>
                <a:cubicBezTo>
                  <a:pt x="5118" y="536"/>
                  <a:pt x="5132" y="527"/>
                  <a:pt x="5145" y="513"/>
                </a:cubicBezTo>
                <a:cubicBezTo>
                  <a:pt x="5159" y="500"/>
                  <a:pt x="5150" y="473"/>
                  <a:pt x="5132" y="469"/>
                </a:cubicBezTo>
                <a:cubicBezTo>
                  <a:pt x="5047" y="451"/>
                  <a:pt x="4958" y="433"/>
                  <a:pt x="4873" y="420"/>
                </a:cubicBezTo>
                <a:lnTo>
                  <a:pt x="4855" y="402"/>
                </a:lnTo>
                <a:cubicBezTo>
                  <a:pt x="4954" y="397"/>
                  <a:pt x="5052" y="389"/>
                  <a:pt x="5150" y="375"/>
                </a:cubicBezTo>
                <a:cubicBezTo>
                  <a:pt x="5234" y="362"/>
                  <a:pt x="5315" y="348"/>
                  <a:pt x="5395" y="335"/>
                </a:cubicBezTo>
                <a:close/>
                <a:moveTo>
                  <a:pt x="3059" y="384"/>
                </a:moveTo>
                <a:cubicBezTo>
                  <a:pt x="3219" y="424"/>
                  <a:pt x="3380" y="460"/>
                  <a:pt x="3540" y="491"/>
                </a:cubicBezTo>
                <a:cubicBezTo>
                  <a:pt x="3581" y="513"/>
                  <a:pt x="3625" y="536"/>
                  <a:pt x="3674" y="553"/>
                </a:cubicBezTo>
                <a:cubicBezTo>
                  <a:pt x="3670" y="567"/>
                  <a:pt x="3670" y="585"/>
                  <a:pt x="3665" y="598"/>
                </a:cubicBezTo>
                <a:cubicBezTo>
                  <a:pt x="3665" y="603"/>
                  <a:pt x="3665" y="611"/>
                  <a:pt x="3665" y="620"/>
                </a:cubicBezTo>
                <a:cubicBezTo>
                  <a:pt x="3514" y="567"/>
                  <a:pt x="3367" y="513"/>
                  <a:pt x="3215" y="455"/>
                </a:cubicBezTo>
                <a:cubicBezTo>
                  <a:pt x="3153" y="433"/>
                  <a:pt x="3095" y="411"/>
                  <a:pt x="3032" y="384"/>
                </a:cubicBezTo>
                <a:close/>
                <a:moveTo>
                  <a:pt x="1271" y="335"/>
                </a:moveTo>
                <a:cubicBezTo>
                  <a:pt x="1387" y="397"/>
                  <a:pt x="1508" y="451"/>
                  <a:pt x="1628" y="504"/>
                </a:cubicBezTo>
                <a:cubicBezTo>
                  <a:pt x="1566" y="527"/>
                  <a:pt x="1503" y="549"/>
                  <a:pt x="1441" y="576"/>
                </a:cubicBezTo>
                <a:cubicBezTo>
                  <a:pt x="1405" y="594"/>
                  <a:pt x="1374" y="607"/>
                  <a:pt x="1343" y="625"/>
                </a:cubicBezTo>
                <a:lnTo>
                  <a:pt x="1338" y="620"/>
                </a:lnTo>
                <a:cubicBezTo>
                  <a:pt x="1285" y="540"/>
                  <a:pt x="1231" y="455"/>
                  <a:pt x="1169" y="380"/>
                </a:cubicBezTo>
                <a:cubicBezTo>
                  <a:pt x="1178" y="375"/>
                  <a:pt x="1187" y="371"/>
                  <a:pt x="1196" y="366"/>
                </a:cubicBezTo>
                <a:cubicBezTo>
                  <a:pt x="1222" y="353"/>
                  <a:pt x="1245" y="344"/>
                  <a:pt x="1271" y="335"/>
                </a:cubicBezTo>
                <a:close/>
                <a:moveTo>
                  <a:pt x="3037" y="446"/>
                </a:moveTo>
                <a:lnTo>
                  <a:pt x="3037" y="446"/>
                </a:lnTo>
                <a:cubicBezTo>
                  <a:pt x="3215" y="518"/>
                  <a:pt x="3398" y="585"/>
                  <a:pt x="3581" y="647"/>
                </a:cubicBezTo>
                <a:cubicBezTo>
                  <a:pt x="3487" y="638"/>
                  <a:pt x="3393" y="629"/>
                  <a:pt x="3300" y="620"/>
                </a:cubicBezTo>
                <a:cubicBezTo>
                  <a:pt x="3211" y="558"/>
                  <a:pt x="3121" y="500"/>
                  <a:pt x="3037" y="446"/>
                </a:cubicBezTo>
                <a:close/>
                <a:moveTo>
                  <a:pt x="5047" y="580"/>
                </a:moveTo>
                <a:cubicBezTo>
                  <a:pt x="5087" y="598"/>
                  <a:pt x="5123" y="611"/>
                  <a:pt x="5163" y="629"/>
                </a:cubicBezTo>
                <a:lnTo>
                  <a:pt x="5110" y="652"/>
                </a:lnTo>
                <a:cubicBezTo>
                  <a:pt x="5087" y="629"/>
                  <a:pt x="5061" y="607"/>
                  <a:pt x="5038" y="585"/>
                </a:cubicBezTo>
                <a:lnTo>
                  <a:pt x="5047" y="580"/>
                </a:lnTo>
                <a:close/>
                <a:moveTo>
                  <a:pt x="4151" y="406"/>
                </a:moveTo>
                <a:cubicBezTo>
                  <a:pt x="4209" y="411"/>
                  <a:pt x="4272" y="415"/>
                  <a:pt x="4329" y="415"/>
                </a:cubicBezTo>
                <a:cubicBezTo>
                  <a:pt x="4374" y="420"/>
                  <a:pt x="4423" y="420"/>
                  <a:pt x="4468" y="420"/>
                </a:cubicBezTo>
                <a:cubicBezTo>
                  <a:pt x="4481" y="420"/>
                  <a:pt x="4494" y="420"/>
                  <a:pt x="4508" y="424"/>
                </a:cubicBezTo>
                <a:cubicBezTo>
                  <a:pt x="4521" y="424"/>
                  <a:pt x="4530" y="429"/>
                  <a:pt x="4539" y="433"/>
                </a:cubicBezTo>
                <a:lnTo>
                  <a:pt x="4548" y="433"/>
                </a:lnTo>
                <a:cubicBezTo>
                  <a:pt x="4552" y="433"/>
                  <a:pt x="4557" y="433"/>
                  <a:pt x="4561" y="429"/>
                </a:cubicBezTo>
                <a:cubicBezTo>
                  <a:pt x="4592" y="433"/>
                  <a:pt x="4619" y="438"/>
                  <a:pt x="4650" y="442"/>
                </a:cubicBezTo>
                <a:cubicBezTo>
                  <a:pt x="4731" y="464"/>
                  <a:pt x="4806" y="491"/>
                  <a:pt x="4887" y="518"/>
                </a:cubicBezTo>
                <a:cubicBezTo>
                  <a:pt x="4905" y="536"/>
                  <a:pt x="4922" y="553"/>
                  <a:pt x="4940" y="567"/>
                </a:cubicBezTo>
                <a:cubicBezTo>
                  <a:pt x="4780" y="629"/>
                  <a:pt x="4592" y="638"/>
                  <a:pt x="4428" y="652"/>
                </a:cubicBezTo>
                <a:cubicBezTo>
                  <a:pt x="4396" y="652"/>
                  <a:pt x="4370" y="652"/>
                  <a:pt x="4338" y="656"/>
                </a:cubicBezTo>
                <a:cubicBezTo>
                  <a:pt x="4329" y="629"/>
                  <a:pt x="4316" y="607"/>
                  <a:pt x="4298" y="580"/>
                </a:cubicBezTo>
                <a:cubicBezTo>
                  <a:pt x="4343" y="571"/>
                  <a:pt x="4374" y="549"/>
                  <a:pt x="4387" y="500"/>
                </a:cubicBezTo>
                <a:cubicBezTo>
                  <a:pt x="4392" y="487"/>
                  <a:pt x="4383" y="473"/>
                  <a:pt x="4370" y="469"/>
                </a:cubicBezTo>
                <a:cubicBezTo>
                  <a:pt x="4298" y="446"/>
                  <a:pt x="4222" y="424"/>
                  <a:pt x="4151" y="406"/>
                </a:cubicBezTo>
                <a:close/>
                <a:moveTo>
                  <a:pt x="4044" y="571"/>
                </a:moveTo>
                <a:lnTo>
                  <a:pt x="4124" y="580"/>
                </a:lnTo>
                <a:cubicBezTo>
                  <a:pt x="4156" y="585"/>
                  <a:pt x="4196" y="589"/>
                  <a:pt x="4236" y="589"/>
                </a:cubicBezTo>
                <a:cubicBezTo>
                  <a:pt x="4254" y="611"/>
                  <a:pt x="4267" y="634"/>
                  <a:pt x="4280" y="660"/>
                </a:cubicBezTo>
                <a:lnTo>
                  <a:pt x="4272" y="660"/>
                </a:lnTo>
                <a:cubicBezTo>
                  <a:pt x="4214" y="634"/>
                  <a:pt x="4151" y="611"/>
                  <a:pt x="4089" y="585"/>
                </a:cubicBezTo>
                <a:cubicBezTo>
                  <a:pt x="4075" y="580"/>
                  <a:pt x="4058" y="576"/>
                  <a:pt x="4044" y="571"/>
                </a:cubicBezTo>
                <a:close/>
                <a:moveTo>
                  <a:pt x="3728" y="576"/>
                </a:moveTo>
                <a:cubicBezTo>
                  <a:pt x="3808" y="607"/>
                  <a:pt x="3893" y="638"/>
                  <a:pt x="3977" y="665"/>
                </a:cubicBezTo>
                <a:cubicBezTo>
                  <a:pt x="3910" y="665"/>
                  <a:pt x="3848" y="660"/>
                  <a:pt x="3786" y="660"/>
                </a:cubicBezTo>
                <a:lnTo>
                  <a:pt x="3777" y="656"/>
                </a:lnTo>
                <a:lnTo>
                  <a:pt x="3719" y="638"/>
                </a:lnTo>
                <a:cubicBezTo>
                  <a:pt x="3723" y="625"/>
                  <a:pt x="3723" y="611"/>
                  <a:pt x="3723" y="598"/>
                </a:cubicBezTo>
                <a:cubicBezTo>
                  <a:pt x="3723" y="589"/>
                  <a:pt x="3723" y="585"/>
                  <a:pt x="3728" y="576"/>
                </a:cubicBezTo>
                <a:close/>
                <a:moveTo>
                  <a:pt x="1708" y="540"/>
                </a:moveTo>
                <a:lnTo>
                  <a:pt x="1708" y="540"/>
                </a:lnTo>
                <a:cubicBezTo>
                  <a:pt x="1624" y="576"/>
                  <a:pt x="1543" y="620"/>
                  <a:pt x="1468" y="678"/>
                </a:cubicBezTo>
                <a:cubicBezTo>
                  <a:pt x="1454" y="687"/>
                  <a:pt x="1441" y="701"/>
                  <a:pt x="1427" y="709"/>
                </a:cubicBezTo>
                <a:cubicBezTo>
                  <a:pt x="1414" y="696"/>
                  <a:pt x="1401" y="683"/>
                  <a:pt x="1383" y="669"/>
                </a:cubicBezTo>
                <a:cubicBezTo>
                  <a:pt x="1490" y="616"/>
                  <a:pt x="1597" y="571"/>
                  <a:pt x="1708" y="540"/>
                </a:cubicBezTo>
                <a:close/>
                <a:moveTo>
                  <a:pt x="1142" y="545"/>
                </a:moveTo>
                <a:lnTo>
                  <a:pt x="1142" y="545"/>
                </a:lnTo>
                <a:cubicBezTo>
                  <a:pt x="1200" y="567"/>
                  <a:pt x="1249" y="611"/>
                  <a:pt x="1294" y="656"/>
                </a:cubicBezTo>
                <a:lnTo>
                  <a:pt x="1271" y="665"/>
                </a:lnTo>
                <a:cubicBezTo>
                  <a:pt x="1249" y="678"/>
                  <a:pt x="1231" y="687"/>
                  <a:pt x="1227" y="714"/>
                </a:cubicBezTo>
                <a:cubicBezTo>
                  <a:pt x="1200" y="656"/>
                  <a:pt x="1173" y="598"/>
                  <a:pt x="1142" y="545"/>
                </a:cubicBezTo>
                <a:close/>
                <a:moveTo>
                  <a:pt x="4169" y="718"/>
                </a:moveTo>
                <a:cubicBezTo>
                  <a:pt x="4178" y="718"/>
                  <a:pt x="4191" y="723"/>
                  <a:pt x="4200" y="727"/>
                </a:cubicBezTo>
                <a:cubicBezTo>
                  <a:pt x="4178" y="732"/>
                  <a:pt x="4151" y="732"/>
                  <a:pt x="4124" y="732"/>
                </a:cubicBezTo>
                <a:cubicBezTo>
                  <a:pt x="4084" y="732"/>
                  <a:pt x="4044" y="727"/>
                  <a:pt x="4004" y="718"/>
                </a:cubicBezTo>
                <a:close/>
                <a:moveTo>
                  <a:pt x="4980" y="611"/>
                </a:moveTo>
                <a:cubicBezTo>
                  <a:pt x="5003" y="634"/>
                  <a:pt x="5025" y="652"/>
                  <a:pt x="5047" y="674"/>
                </a:cubicBezTo>
                <a:cubicBezTo>
                  <a:pt x="4989" y="696"/>
                  <a:pt x="4927" y="723"/>
                  <a:pt x="4864" y="754"/>
                </a:cubicBezTo>
                <a:cubicBezTo>
                  <a:pt x="4798" y="745"/>
                  <a:pt x="4726" y="736"/>
                  <a:pt x="4655" y="732"/>
                </a:cubicBezTo>
                <a:lnTo>
                  <a:pt x="4490" y="732"/>
                </a:lnTo>
                <a:cubicBezTo>
                  <a:pt x="4463" y="727"/>
                  <a:pt x="4432" y="718"/>
                  <a:pt x="4405" y="714"/>
                </a:cubicBezTo>
                <a:lnTo>
                  <a:pt x="4392" y="709"/>
                </a:lnTo>
                <a:cubicBezTo>
                  <a:pt x="4468" y="705"/>
                  <a:pt x="4548" y="696"/>
                  <a:pt x="4624" y="692"/>
                </a:cubicBezTo>
                <a:cubicBezTo>
                  <a:pt x="4717" y="678"/>
                  <a:pt x="4811" y="665"/>
                  <a:pt x="4900" y="638"/>
                </a:cubicBezTo>
                <a:cubicBezTo>
                  <a:pt x="4931" y="634"/>
                  <a:pt x="4958" y="620"/>
                  <a:pt x="4980" y="611"/>
                </a:cubicBezTo>
                <a:close/>
                <a:moveTo>
                  <a:pt x="3188" y="660"/>
                </a:moveTo>
                <a:cubicBezTo>
                  <a:pt x="3219" y="665"/>
                  <a:pt x="3251" y="669"/>
                  <a:pt x="3282" y="674"/>
                </a:cubicBezTo>
                <a:cubicBezTo>
                  <a:pt x="3326" y="705"/>
                  <a:pt x="3375" y="736"/>
                  <a:pt x="3420" y="767"/>
                </a:cubicBezTo>
                <a:cubicBezTo>
                  <a:pt x="3344" y="732"/>
                  <a:pt x="3268" y="696"/>
                  <a:pt x="3188" y="660"/>
                </a:cubicBezTo>
                <a:close/>
                <a:moveTo>
                  <a:pt x="5096" y="714"/>
                </a:moveTo>
                <a:cubicBezTo>
                  <a:pt x="5127" y="745"/>
                  <a:pt x="5163" y="776"/>
                  <a:pt x="5199" y="808"/>
                </a:cubicBezTo>
                <a:cubicBezTo>
                  <a:pt x="5123" y="790"/>
                  <a:pt x="5047" y="776"/>
                  <a:pt x="4971" y="767"/>
                </a:cubicBezTo>
                <a:cubicBezTo>
                  <a:pt x="5012" y="750"/>
                  <a:pt x="5052" y="732"/>
                  <a:pt x="5096" y="714"/>
                </a:cubicBezTo>
                <a:close/>
                <a:moveTo>
                  <a:pt x="1017" y="464"/>
                </a:moveTo>
                <a:cubicBezTo>
                  <a:pt x="1031" y="478"/>
                  <a:pt x="1040" y="491"/>
                  <a:pt x="1048" y="509"/>
                </a:cubicBezTo>
                <a:cubicBezTo>
                  <a:pt x="1071" y="620"/>
                  <a:pt x="1120" y="723"/>
                  <a:pt x="1182" y="816"/>
                </a:cubicBezTo>
                <a:cubicBezTo>
                  <a:pt x="1120" y="808"/>
                  <a:pt x="1057" y="803"/>
                  <a:pt x="995" y="794"/>
                </a:cubicBezTo>
                <a:lnTo>
                  <a:pt x="964" y="794"/>
                </a:lnTo>
                <a:cubicBezTo>
                  <a:pt x="919" y="750"/>
                  <a:pt x="875" y="709"/>
                  <a:pt x="830" y="665"/>
                </a:cubicBezTo>
                <a:cubicBezTo>
                  <a:pt x="857" y="616"/>
                  <a:pt x="888" y="576"/>
                  <a:pt x="928" y="536"/>
                </a:cubicBezTo>
                <a:cubicBezTo>
                  <a:pt x="955" y="509"/>
                  <a:pt x="986" y="487"/>
                  <a:pt x="1017" y="464"/>
                </a:cubicBezTo>
                <a:close/>
                <a:moveTo>
                  <a:pt x="5609" y="553"/>
                </a:moveTo>
                <a:cubicBezTo>
                  <a:pt x="5649" y="594"/>
                  <a:pt x="5694" y="634"/>
                  <a:pt x="5738" y="674"/>
                </a:cubicBezTo>
                <a:cubicBezTo>
                  <a:pt x="5711" y="727"/>
                  <a:pt x="5685" y="776"/>
                  <a:pt x="5658" y="825"/>
                </a:cubicBezTo>
                <a:cubicBezTo>
                  <a:pt x="5587" y="781"/>
                  <a:pt x="5515" y="741"/>
                  <a:pt x="5444" y="705"/>
                </a:cubicBezTo>
                <a:cubicBezTo>
                  <a:pt x="5399" y="683"/>
                  <a:pt x="5355" y="660"/>
                  <a:pt x="5310" y="638"/>
                </a:cubicBezTo>
                <a:cubicBezTo>
                  <a:pt x="5408" y="607"/>
                  <a:pt x="5506" y="576"/>
                  <a:pt x="5609" y="553"/>
                </a:cubicBezTo>
                <a:close/>
                <a:moveTo>
                  <a:pt x="1320" y="705"/>
                </a:moveTo>
                <a:cubicBezTo>
                  <a:pt x="1334" y="723"/>
                  <a:pt x="1347" y="745"/>
                  <a:pt x="1361" y="767"/>
                </a:cubicBezTo>
                <a:cubicBezTo>
                  <a:pt x="1343" y="790"/>
                  <a:pt x="1320" y="808"/>
                  <a:pt x="1307" y="830"/>
                </a:cubicBezTo>
                <a:cubicBezTo>
                  <a:pt x="1289" y="799"/>
                  <a:pt x="1285" y="763"/>
                  <a:pt x="1285" y="723"/>
                </a:cubicBezTo>
                <a:cubicBezTo>
                  <a:pt x="1298" y="718"/>
                  <a:pt x="1307" y="709"/>
                  <a:pt x="1320" y="705"/>
                </a:cubicBezTo>
                <a:close/>
                <a:moveTo>
                  <a:pt x="478" y="397"/>
                </a:moveTo>
                <a:cubicBezTo>
                  <a:pt x="540" y="460"/>
                  <a:pt x="598" y="518"/>
                  <a:pt x="661" y="580"/>
                </a:cubicBezTo>
                <a:lnTo>
                  <a:pt x="763" y="678"/>
                </a:lnTo>
                <a:cubicBezTo>
                  <a:pt x="750" y="714"/>
                  <a:pt x="745" y="750"/>
                  <a:pt x="741" y="785"/>
                </a:cubicBezTo>
                <a:cubicBezTo>
                  <a:pt x="674" y="790"/>
                  <a:pt x="603" y="794"/>
                  <a:pt x="536" y="812"/>
                </a:cubicBezTo>
                <a:cubicBezTo>
                  <a:pt x="509" y="816"/>
                  <a:pt x="482" y="825"/>
                  <a:pt x="456" y="834"/>
                </a:cubicBezTo>
                <a:cubicBezTo>
                  <a:pt x="442" y="816"/>
                  <a:pt x="429" y="799"/>
                  <a:pt x="420" y="776"/>
                </a:cubicBezTo>
                <a:cubicBezTo>
                  <a:pt x="424" y="652"/>
                  <a:pt x="442" y="522"/>
                  <a:pt x="478" y="397"/>
                </a:cubicBezTo>
                <a:close/>
                <a:moveTo>
                  <a:pt x="5234" y="665"/>
                </a:moveTo>
                <a:cubicBezTo>
                  <a:pt x="5364" y="723"/>
                  <a:pt x="5484" y="790"/>
                  <a:pt x="5609" y="861"/>
                </a:cubicBezTo>
                <a:cubicBezTo>
                  <a:pt x="5520" y="857"/>
                  <a:pt x="5431" y="852"/>
                  <a:pt x="5346" y="843"/>
                </a:cubicBezTo>
                <a:cubicBezTo>
                  <a:pt x="5332" y="843"/>
                  <a:pt x="5324" y="839"/>
                  <a:pt x="5315" y="834"/>
                </a:cubicBezTo>
                <a:cubicBezTo>
                  <a:pt x="5306" y="830"/>
                  <a:pt x="5297" y="821"/>
                  <a:pt x="5288" y="812"/>
                </a:cubicBezTo>
                <a:cubicBezTo>
                  <a:pt x="5243" y="772"/>
                  <a:pt x="5199" y="732"/>
                  <a:pt x="5154" y="692"/>
                </a:cubicBezTo>
                <a:cubicBezTo>
                  <a:pt x="5181" y="683"/>
                  <a:pt x="5208" y="674"/>
                  <a:pt x="5234" y="665"/>
                </a:cubicBezTo>
                <a:close/>
                <a:moveTo>
                  <a:pt x="2315" y="491"/>
                </a:moveTo>
                <a:cubicBezTo>
                  <a:pt x="2359" y="509"/>
                  <a:pt x="2404" y="527"/>
                  <a:pt x="2448" y="545"/>
                </a:cubicBezTo>
                <a:cubicBezTo>
                  <a:pt x="2613" y="625"/>
                  <a:pt x="2774" y="723"/>
                  <a:pt x="2925" y="834"/>
                </a:cubicBezTo>
                <a:cubicBezTo>
                  <a:pt x="2939" y="848"/>
                  <a:pt x="2952" y="861"/>
                  <a:pt x="2970" y="870"/>
                </a:cubicBezTo>
                <a:cubicBezTo>
                  <a:pt x="2627" y="794"/>
                  <a:pt x="2292" y="701"/>
                  <a:pt x="1962" y="580"/>
                </a:cubicBezTo>
                <a:cubicBezTo>
                  <a:pt x="1931" y="571"/>
                  <a:pt x="1900" y="558"/>
                  <a:pt x="1864" y="545"/>
                </a:cubicBezTo>
                <a:cubicBezTo>
                  <a:pt x="1971" y="513"/>
                  <a:pt x="2083" y="496"/>
                  <a:pt x="2199" y="491"/>
                </a:cubicBezTo>
                <a:close/>
                <a:moveTo>
                  <a:pt x="3398" y="687"/>
                </a:moveTo>
                <a:lnTo>
                  <a:pt x="3398" y="687"/>
                </a:lnTo>
                <a:cubicBezTo>
                  <a:pt x="3465" y="696"/>
                  <a:pt x="3527" y="701"/>
                  <a:pt x="3594" y="705"/>
                </a:cubicBezTo>
                <a:cubicBezTo>
                  <a:pt x="3616" y="705"/>
                  <a:pt x="3638" y="709"/>
                  <a:pt x="3665" y="709"/>
                </a:cubicBezTo>
                <a:cubicBezTo>
                  <a:pt x="3665" y="767"/>
                  <a:pt x="3670" y="830"/>
                  <a:pt x="3679" y="888"/>
                </a:cubicBezTo>
                <a:cubicBezTo>
                  <a:pt x="3589" y="821"/>
                  <a:pt x="3496" y="754"/>
                  <a:pt x="3398" y="687"/>
                </a:cubicBezTo>
                <a:close/>
                <a:moveTo>
                  <a:pt x="3777" y="714"/>
                </a:moveTo>
                <a:cubicBezTo>
                  <a:pt x="3879" y="750"/>
                  <a:pt x="3986" y="781"/>
                  <a:pt x="4093" y="785"/>
                </a:cubicBezTo>
                <a:cubicBezTo>
                  <a:pt x="3973" y="821"/>
                  <a:pt x="3852" y="866"/>
                  <a:pt x="3745" y="937"/>
                </a:cubicBezTo>
                <a:cubicBezTo>
                  <a:pt x="3741" y="901"/>
                  <a:pt x="3732" y="870"/>
                  <a:pt x="3732" y="834"/>
                </a:cubicBezTo>
                <a:cubicBezTo>
                  <a:pt x="3723" y="794"/>
                  <a:pt x="3723" y="754"/>
                  <a:pt x="3719" y="714"/>
                </a:cubicBezTo>
                <a:close/>
                <a:moveTo>
                  <a:pt x="4806" y="843"/>
                </a:moveTo>
                <a:cubicBezTo>
                  <a:pt x="4971" y="866"/>
                  <a:pt x="5136" y="888"/>
                  <a:pt x="5301" y="901"/>
                </a:cubicBezTo>
                <a:lnTo>
                  <a:pt x="5364" y="955"/>
                </a:lnTo>
                <a:cubicBezTo>
                  <a:pt x="5332" y="955"/>
                  <a:pt x="5301" y="959"/>
                  <a:pt x="5270" y="959"/>
                </a:cubicBezTo>
                <a:lnTo>
                  <a:pt x="5181" y="959"/>
                </a:lnTo>
                <a:cubicBezTo>
                  <a:pt x="5065" y="959"/>
                  <a:pt x="4945" y="964"/>
                  <a:pt x="4829" y="964"/>
                </a:cubicBezTo>
                <a:cubicBezTo>
                  <a:pt x="4806" y="928"/>
                  <a:pt x="4775" y="901"/>
                  <a:pt x="4740" y="874"/>
                </a:cubicBezTo>
                <a:cubicBezTo>
                  <a:pt x="4762" y="866"/>
                  <a:pt x="4784" y="852"/>
                  <a:pt x="4806" y="843"/>
                </a:cubicBezTo>
                <a:close/>
                <a:moveTo>
                  <a:pt x="429" y="901"/>
                </a:moveTo>
                <a:cubicBezTo>
                  <a:pt x="447" y="928"/>
                  <a:pt x="460" y="950"/>
                  <a:pt x="478" y="973"/>
                </a:cubicBezTo>
                <a:lnTo>
                  <a:pt x="420" y="973"/>
                </a:lnTo>
                <a:cubicBezTo>
                  <a:pt x="420" y="950"/>
                  <a:pt x="420" y="928"/>
                  <a:pt x="420" y="906"/>
                </a:cubicBezTo>
                <a:lnTo>
                  <a:pt x="429" y="901"/>
                </a:lnTo>
                <a:close/>
                <a:moveTo>
                  <a:pt x="4686" y="906"/>
                </a:moveTo>
                <a:cubicBezTo>
                  <a:pt x="4713" y="923"/>
                  <a:pt x="4740" y="941"/>
                  <a:pt x="4762" y="968"/>
                </a:cubicBezTo>
                <a:cubicBezTo>
                  <a:pt x="4699" y="968"/>
                  <a:pt x="4637" y="968"/>
                  <a:pt x="4575" y="973"/>
                </a:cubicBezTo>
                <a:cubicBezTo>
                  <a:pt x="4610" y="950"/>
                  <a:pt x="4646" y="928"/>
                  <a:pt x="4686" y="906"/>
                </a:cubicBezTo>
                <a:close/>
                <a:moveTo>
                  <a:pt x="745" y="843"/>
                </a:moveTo>
                <a:cubicBezTo>
                  <a:pt x="745" y="861"/>
                  <a:pt x="750" y="874"/>
                  <a:pt x="759" y="892"/>
                </a:cubicBezTo>
                <a:cubicBezTo>
                  <a:pt x="772" y="937"/>
                  <a:pt x="799" y="973"/>
                  <a:pt x="826" y="1004"/>
                </a:cubicBezTo>
                <a:cubicBezTo>
                  <a:pt x="732" y="995"/>
                  <a:pt x="638" y="986"/>
                  <a:pt x="545" y="977"/>
                </a:cubicBezTo>
                <a:cubicBezTo>
                  <a:pt x="527" y="946"/>
                  <a:pt x="505" y="915"/>
                  <a:pt x="487" y="883"/>
                </a:cubicBezTo>
                <a:cubicBezTo>
                  <a:pt x="567" y="857"/>
                  <a:pt x="656" y="848"/>
                  <a:pt x="745" y="843"/>
                </a:cubicBezTo>
                <a:close/>
                <a:moveTo>
                  <a:pt x="2560" y="540"/>
                </a:moveTo>
                <a:cubicBezTo>
                  <a:pt x="2685" y="571"/>
                  <a:pt x="2809" y="598"/>
                  <a:pt x="2939" y="620"/>
                </a:cubicBezTo>
                <a:cubicBezTo>
                  <a:pt x="3068" y="669"/>
                  <a:pt x="3193" y="723"/>
                  <a:pt x="3318" y="781"/>
                </a:cubicBezTo>
                <a:cubicBezTo>
                  <a:pt x="3442" y="839"/>
                  <a:pt x="3563" y="906"/>
                  <a:pt x="3670" y="990"/>
                </a:cubicBezTo>
                <a:cubicBezTo>
                  <a:pt x="3661" y="995"/>
                  <a:pt x="3656" y="999"/>
                  <a:pt x="3647" y="1004"/>
                </a:cubicBezTo>
                <a:cubicBezTo>
                  <a:pt x="3563" y="990"/>
                  <a:pt x="3482" y="977"/>
                  <a:pt x="3398" y="959"/>
                </a:cubicBezTo>
                <a:cubicBezTo>
                  <a:pt x="3295" y="941"/>
                  <a:pt x="3193" y="919"/>
                  <a:pt x="3090" y="897"/>
                </a:cubicBezTo>
                <a:cubicBezTo>
                  <a:pt x="2979" y="803"/>
                  <a:pt x="2858" y="714"/>
                  <a:pt x="2734" y="638"/>
                </a:cubicBezTo>
                <a:cubicBezTo>
                  <a:pt x="2680" y="607"/>
                  <a:pt x="2622" y="571"/>
                  <a:pt x="2560" y="540"/>
                </a:cubicBezTo>
                <a:close/>
                <a:moveTo>
                  <a:pt x="1356" y="897"/>
                </a:moveTo>
                <a:lnTo>
                  <a:pt x="1356" y="897"/>
                </a:lnTo>
                <a:cubicBezTo>
                  <a:pt x="1387" y="901"/>
                  <a:pt x="1414" y="906"/>
                  <a:pt x="1441" y="910"/>
                </a:cubicBezTo>
                <a:cubicBezTo>
                  <a:pt x="1459" y="946"/>
                  <a:pt x="1476" y="977"/>
                  <a:pt x="1490" y="1013"/>
                </a:cubicBezTo>
                <a:cubicBezTo>
                  <a:pt x="1445" y="990"/>
                  <a:pt x="1405" y="964"/>
                  <a:pt x="1369" y="928"/>
                </a:cubicBezTo>
                <a:cubicBezTo>
                  <a:pt x="1365" y="915"/>
                  <a:pt x="1361" y="906"/>
                  <a:pt x="1356" y="897"/>
                </a:cubicBezTo>
                <a:close/>
                <a:moveTo>
                  <a:pt x="4436" y="790"/>
                </a:moveTo>
                <a:cubicBezTo>
                  <a:pt x="4490" y="812"/>
                  <a:pt x="4548" y="839"/>
                  <a:pt x="4601" y="866"/>
                </a:cubicBezTo>
                <a:cubicBezTo>
                  <a:pt x="4610" y="866"/>
                  <a:pt x="4615" y="870"/>
                  <a:pt x="4624" y="874"/>
                </a:cubicBezTo>
                <a:cubicBezTo>
                  <a:pt x="4570" y="906"/>
                  <a:pt x="4517" y="941"/>
                  <a:pt x="4463" y="977"/>
                </a:cubicBezTo>
                <a:cubicBezTo>
                  <a:pt x="4263" y="986"/>
                  <a:pt x="4062" y="995"/>
                  <a:pt x="3861" y="1013"/>
                </a:cubicBezTo>
                <a:lnTo>
                  <a:pt x="3839" y="1013"/>
                </a:lnTo>
                <a:cubicBezTo>
                  <a:pt x="3826" y="1004"/>
                  <a:pt x="3817" y="995"/>
                  <a:pt x="3803" y="986"/>
                </a:cubicBezTo>
                <a:lnTo>
                  <a:pt x="3790" y="973"/>
                </a:lnTo>
                <a:cubicBezTo>
                  <a:pt x="3951" y="874"/>
                  <a:pt x="4138" y="816"/>
                  <a:pt x="4325" y="799"/>
                </a:cubicBezTo>
                <a:cubicBezTo>
                  <a:pt x="4361" y="794"/>
                  <a:pt x="4401" y="790"/>
                  <a:pt x="4436" y="790"/>
                </a:cubicBezTo>
                <a:close/>
                <a:moveTo>
                  <a:pt x="5814" y="990"/>
                </a:moveTo>
                <a:cubicBezTo>
                  <a:pt x="5836" y="1004"/>
                  <a:pt x="5858" y="1022"/>
                  <a:pt x="5881" y="1035"/>
                </a:cubicBezTo>
                <a:lnTo>
                  <a:pt x="5894" y="1044"/>
                </a:lnTo>
                <a:cubicBezTo>
                  <a:pt x="5858" y="1026"/>
                  <a:pt x="5818" y="1008"/>
                  <a:pt x="5778" y="990"/>
                </a:cubicBezTo>
                <a:close/>
                <a:moveTo>
                  <a:pt x="1735" y="589"/>
                </a:moveTo>
                <a:cubicBezTo>
                  <a:pt x="1739" y="611"/>
                  <a:pt x="1757" y="629"/>
                  <a:pt x="1775" y="647"/>
                </a:cubicBezTo>
                <a:cubicBezTo>
                  <a:pt x="1797" y="678"/>
                  <a:pt x="1824" y="705"/>
                  <a:pt x="1851" y="732"/>
                </a:cubicBezTo>
                <a:cubicBezTo>
                  <a:pt x="1958" y="843"/>
                  <a:pt x="2087" y="923"/>
                  <a:pt x="2216" y="999"/>
                </a:cubicBezTo>
                <a:cubicBezTo>
                  <a:pt x="2248" y="1017"/>
                  <a:pt x="2279" y="1030"/>
                  <a:pt x="2310" y="1048"/>
                </a:cubicBezTo>
                <a:cubicBezTo>
                  <a:pt x="2078" y="981"/>
                  <a:pt x="1838" y="928"/>
                  <a:pt x="1597" y="883"/>
                </a:cubicBezTo>
                <a:cubicBezTo>
                  <a:pt x="1557" y="839"/>
                  <a:pt x="1512" y="794"/>
                  <a:pt x="1468" y="750"/>
                </a:cubicBezTo>
                <a:cubicBezTo>
                  <a:pt x="1548" y="683"/>
                  <a:pt x="1637" y="629"/>
                  <a:pt x="1735" y="589"/>
                </a:cubicBezTo>
                <a:close/>
                <a:moveTo>
                  <a:pt x="857" y="843"/>
                </a:moveTo>
                <a:cubicBezTo>
                  <a:pt x="884" y="843"/>
                  <a:pt x="910" y="848"/>
                  <a:pt x="937" y="848"/>
                </a:cubicBezTo>
                <a:cubicBezTo>
                  <a:pt x="1008" y="919"/>
                  <a:pt x="1080" y="986"/>
                  <a:pt x="1151" y="1057"/>
                </a:cubicBezTo>
                <a:cubicBezTo>
                  <a:pt x="1071" y="1044"/>
                  <a:pt x="995" y="1030"/>
                  <a:pt x="915" y="1017"/>
                </a:cubicBezTo>
                <a:lnTo>
                  <a:pt x="910" y="1017"/>
                </a:lnTo>
                <a:cubicBezTo>
                  <a:pt x="906" y="995"/>
                  <a:pt x="897" y="973"/>
                  <a:pt x="888" y="950"/>
                </a:cubicBezTo>
                <a:cubicBezTo>
                  <a:pt x="879" y="915"/>
                  <a:pt x="870" y="879"/>
                  <a:pt x="857" y="843"/>
                </a:cubicBezTo>
                <a:close/>
                <a:moveTo>
                  <a:pt x="3175" y="973"/>
                </a:moveTo>
                <a:cubicBezTo>
                  <a:pt x="3286" y="999"/>
                  <a:pt x="3402" y="1022"/>
                  <a:pt x="3518" y="1039"/>
                </a:cubicBezTo>
                <a:cubicBezTo>
                  <a:pt x="3433" y="1048"/>
                  <a:pt x="3349" y="1057"/>
                  <a:pt x="3268" y="1066"/>
                </a:cubicBezTo>
                <a:cubicBezTo>
                  <a:pt x="3237" y="1035"/>
                  <a:pt x="3206" y="1004"/>
                  <a:pt x="3175" y="973"/>
                </a:cubicBezTo>
                <a:close/>
                <a:moveTo>
                  <a:pt x="1508" y="923"/>
                </a:moveTo>
                <a:cubicBezTo>
                  <a:pt x="1530" y="923"/>
                  <a:pt x="1548" y="928"/>
                  <a:pt x="1570" y="932"/>
                </a:cubicBezTo>
                <a:lnTo>
                  <a:pt x="1579" y="941"/>
                </a:lnTo>
                <a:cubicBezTo>
                  <a:pt x="1628" y="990"/>
                  <a:pt x="1673" y="1039"/>
                  <a:pt x="1717" y="1084"/>
                </a:cubicBezTo>
                <a:cubicBezTo>
                  <a:pt x="1668" y="1075"/>
                  <a:pt x="1615" y="1062"/>
                  <a:pt x="1570" y="1044"/>
                </a:cubicBezTo>
                <a:cubicBezTo>
                  <a:pt x="1548" y="1004"/>
                  <a:pt x="1530" y="964"/>
                  <a:pt x="1508" y="923"/>
                </a:cubicBezTo>
                <a:close/>
                <a:moveTo>
                  <a:pt x="1026" y="857"/>
                </a:moveTo>
                <a:lnTo>
                  <a:pt x="1026" y="857"/>
                </a:lnTo>
                <a:cubicBezTo>
                  <a:pt x="1093" y="861"/>
                  <a:pt x="1160" y="870"/>
                  <a:pt x="1227" y="879"/>
                </a:cubicBezTo>
                <a:cubicBezTo>
                  <a:pt x="1231" y="883"/>
                  <a:pt x="1236" y="892"/>
                  <a:pt x="1245" y="901"/>
                </a:cubicBezTo>
                <a:cubicBezTo>
                  <a:pt x="1267" y="964"/>
                  <a:pt x="1289" y="1026"/>
                  <a:pt x="1307" y="1084"/>
                </a:cubicBezTo>
                <a:lnTo>
                  <a:pt x="1307" y="1088"/>
                </a:lnTo>
                <a:cubicBezTo>
                  <a:pt x="1289" y="1084"/>
                  <a:pt x="1271" y="1079"/>
                  <a:pt x="1254" y="1079"/>
                </a:cubicBezTo>
                <a:cubicBezTo>
                  <a:pt x="1178" y="1004"/>
                  <a:pt x="1102" y="928"/>
                  <a:pt x="1026" y="857"/>
                </a:cubicBezTo>
                <a:close/>
                <a:moveTo>
                  <a:pt x="4940" y="1017"/>
                </a:moveTo>
                <a:cubicBezTo>
                  <a:pt x="4945" y="1022"/>
                  <a:pt x="4954" y="1030"/>
                  <a:pt x="4962" y="1030"/>
                </a:cubicBezTo>
                <a:cubicBezTo>
                  <a:pt x="4985" y="1030"/>
                  <a:pt x="5007" y="1035"/>
                  <a:pt x="5025" y="1035"/>
                </a:cubicBezTo>
                <a:cubicBezTo>
                  <a:pt x="4936" y="1057"/>
                  <a:pt x="4847" y="1075"/>
                  <a:pt x="4757" y="1093"/>
                </a:cubicBezTo>
                <a:cubicBezTo>
                  <a:pt x="4784" y="1084"/>
                  <a:pt x="4811" y="1071"/>
                  <a:pt x="4838" y="1053"/>
                </a:cubicBezTo>
                <a:cubicBezTo>
                  <a:pt x="4851" y="1048"/>
                  <a:pt x="4855" y="1035"/>
                  <a:pt x="4851" y="1022"/>
                </a:cubicBezTo>
                <a:lnTo>
                  <a:pt x="4940" y="1017"/>
                </a:lnTo>
                <a:close/>
                <a:moveTo>
                  <a:pt x="4378" y="1035"/>
                </a:moveTo>
                <a:cubicBezTo>
                  <a:pt x="4347" y="1057"/>
                  <a:pt x="4321" y="1075"/>
                  <a:pt x="4294" y="1097"/>
                </a:cubicBezTo>
                <a:cubicBezTo>
                  <a:pt x="4236" y="1097"/>
                  <a:pt x="4178" y="1088"/>
                  <a:pt x="4124" y="1084"/>
                </a:cubicBezTo>
                <a:cubicBezTo>
                  <a:pt x="4071" y="1075"/>
                  <a:pt x="4022" y="1066"/>
                  <a:pt x="3968" y="1057"/>
                </a:cubicBezTo>
                <a:cubicBezTo>
                  <a:pt x="4107" y="1048"/>
                  <a:pt x="4240" y="1044"/>
                  <a:pt x="4378" y="1035"/>
                </a:cubicBezTo>
                <a:close/>
                <a:moveTo>
                  <a:pt x="4780" y="1022"/>
                </a:moveTo>
                <a:cubicBezTo>
                  <a:pt x="4655" y="1079"/>
                  <a:pt x="4517" y="1102"/>
                  <a:pt x="4383" y="1102"/>
                </a:cubicBezTo>
                <a:cubicBezTo>
                  <a:pt x="4414" y="1075"/>
                  <a:pt x="4445" y="1053"/>
                  <a:pt x="4481" y="1030"/>
                </a:cubicBezTo>
                <a:lnTo>
                  <a:pt x="4503" y="1030"/>
                </a:lnTo>
                <a:cubicBezTo>
                  <a:pt x="4592" y="1026"/>
                  <a:pt x="4686" y="1022"/>
                  <a:pt x="4780" y="1022"/>
                </a:cubicBezTo>
                <a:close/>
                <a:moveTo>
                  <a:pt x="1343" y="1017"/>
                </a:moveTo>
                <a:lnTo>
                  <a:pt x="1352" y="1022"/>
                </a:lnTo>
                <a:lnTo>
                  <a:pt x="1361" y="1039"/>
                </a:lnTo>
                <a:cubicBezTo>
                  <a:pt x="1369" y="1062"/>
                  <a:pt x="1383" y="1088"/>
                  <a:pt x="1396" y="1111"/>
                </a:cubicBezTo>
                <a:lnTo>
                  <a:pt x="1392" y="1111"/>
                </a:lnTo>
                <a:cubicBezTo>
                  <a:pt x="1387" y="1106"/>
                  <a:pt x="1378" y="1106"/>
                  <a:pt x="1374" y="1106"/>
                </a:cubicBezTo>
                <a:cubicBezTo>
                  <a:pt x="1365" y="1075"/>
                  <a:pt x="1356" y="1044"/>
                  <a:pt x="1343" y="1017"/>
                </a:cubicBezTo>
                <a:close/>
                <a:moveTo>
                  <a:pt x="5649" y="999"/>
                </a:moveTo>
                <a:cubicBezTo>
                  <a:pt x="5748" y="1038"/>
                  <a:pt x="5846" y="1081"/>
                  <a:pt x="5941" y="1131"/>
                </a:cubicBezTo>
                <a:lnTo>
                  <a:pt x="5941" y="1131"/>
                </a:lnTo>
                <a:cubicBezTo>
                  <a:pt x="5863" y="1090"/>
                  <a:pt x="5774" y="1065"/>
                  <a:pt x="5689" y="1053"/>
                </a:cubicBezTo>
                <a:cubicBezTo>
                  <a:pt x="5653" y="1048"/>
                  <a:pt x="5618" y="1044"/>
                  <a:pt x="5582" y="1039"/>
                </a:cubicBezTo>
                <a:cubicBezTo>
                  <a:pt x="5591" y="1026"/>
                  <a:pt x="5600" y="1017"/>
                  <a:pt x="5609" y="1004"/>
                </a:cubicBezTo>
                <a:cubicBezTo>
                  <a:pt x="5622" y="1004"/>
                  <a:pt x="5636" y="1004"/>
                  <a:pt x="5649" y="999"/>
                </a:cubicBezTo>
                <a:close/>
                <a:moveTo>
                  <a:pt x="1468" y="1062"/>
                </a:moveTo>
                <a:cubicBezTo>
                  <a:pt x="1485" y="1071"/>
                  <a:pt x="1508" y="1079"/>
                  <a:pt x="1525" y="1084"/>
                </a:cubicBezTo>
                <a:cubicBezTo>
                  <a:pt x="1534" y="1106"/>
                  <a:pt x="1548" y="1129"/>
                  <a:pt x="1557" y="1146"/>
                </a:cubicBezTo>
                <a:cubicBezTo>
                  <a:pt x="1543" y="1133"/>
                  <a:pt x="1530" y="1124"/>
                  <a:pt x="1517" y="1111"/>
                </a:cubicBezTo>
                <a:cubicBezTo>
                  <a:pt x="1499" y="1093"/>
                  <a:pt x="1481" y="1075"/>
                  <a:pt x="1468" y="1062"/>
                </a:cubicBezTo>
                <a:close/>
                <a:moveTo>
                  <a:pt x="1793" y="576"/>
                </a:moveTo>
                <a:cubicBezTo>
                  <a:pt x="2047" y="678"/>
                  <a:pt x="2315" y="763"/>
                  <a:pt x="2578" y="834"/>
                </a:cubicBezTo>
                <a:cubicBezTo>
                  <a:pt x="2738" y="874"/>
                  <a:pt x="2903" y="915"/>
                  <a:pt x="3063" y="950"/>
                </a:cubicBezTo>
                <a:cubicBezTo>
                  <a:pt x="3108" y="990"/>
                  <a:pt x="3153" y="1030"/>
                  <a:pt x="3197" y="1075"/>
                </a:cubicBezTo>
                <a:cubicBezTo>
                  <a:pt x="3014" y="1097"/>
                  <a:pt x="2836" y="1120"/>
                  <a:pt x="2658" y="1146"/>
                </a:cubicBezTo>
                <a:cubicBezTo>
                  <a:pt x="2502" y="1084"/>
                  <a:pt x="2350" y="1013"/>
                  <a:pt x="2208" y="928"/>
                </a:cubicBezTo>
                <a:cubicBezTo>
                  <a:pt x="2047" y="839"/>
                  <a:pt x="1900" y="727"/>
                  <a:pt x="1788" y="580"/>
                </a:cubicBezTo>
                <a:lnTo>
                  <a:pt x="1793" y="576"/>
                </a:lnTo>
                <a:close/>
                <a:moveTo>
                  <a:pt x="982" y="1084"/>
                </a:moveTo>
                <a:cubicBezTo>
                  <a:pt x="1053" y="1093"/>
                  <a:pt x="1120" y="1106"/>
                  <a:pt x="1191" y="1120"/>
                </a:cubicBezTo>
                <a:cubicBezTo>
                  <a:pt x="1151" y="1142"/>
                  <a:pt x="1115" y="1155"/>
                  <a:pt x="1075" y="1169"/>
                </a:cubicBezTo>
                <a:cubicBezTo>
                  <a:pt x="1044" y="1142"/>
                  <a:pt x="1013" y="1111"/>
                  <a:pt x="982" y="1084"/>
                </a:cubicBezTo>
                <a:close/>
                <a:moveTo>
                  <a:pt x="955" y="1133"/>
                </a:moveTo>
                <a:lnTo>
                  <a:pt x="955" y="1133"/>
                </a:lnTo>
                <a:cubicBezTo>
                  <a:pt x="973" y="1151"/>
                  <a:pt x="991" y="1169"/>
                  <a:pt x="1008" y="1186"/>
                </a:cubicBezTo>
                <a:cubicBezTo>
                  <a:pt x="999" y="1186"/>
                  <a:pt x="991" y="1186"/>
                  <a:pt x="982" y="1191"/>
                </a:cubicBezTo>
                <a:cubicBezTo>
                  <a:pt x="973" y="1173"/>
                  <a:pt x="964" y="1151"/>
                  <a:pt x="955" y="1133"/>
                </a:cubicBezTo>
                <a:close/>
                <a:moveTo>
                  <a:pt x="1668" y="950"/>
                </a:moveTo>
                <a:lnTo>
                  <a:pt x="1668" y="950"/>
                </a:lnTo>
                <a:cubicBezTo>
                  <a:pt x="1953" y="1008"/>
                  <a:pt x="2239" y="1079"/>
                  <a:pt x="2520" y="1169"/>
                </a:cubicBezTo>
                <a:cubicBezTo>
                  <a:pt x="2484" y="1173"/>
                  <a:pt x="2448" y="1182"/>
                  <a:pt x="2408" y="1186"/>
                </a:cubicBezTo>
                <a:lnTo>
                  <a:pt x="2395" y="1191"/>
                </a:lnTo>
                <a:cubicBezTo>
                  <a:pt x="2248" y="1173"/>
                  <a:pt x="2096" y="1151"/>
                  <a:pt x="1949" y="1124"/>
                </a:cubicBezTo>
                <a:cubicBezTo>
                  <a:pt x="1904" y="1120"/>
                  <a:pt x="1860" y="1111"/>
                  <a:pt x="1815" y="1102"/>
                </a:cubicBezTo>
                <a:cubicBezTo>
                  <a:pt x="1766" y="1053"/>
                  <a:pt x="1717" y="999"/>
                  <a:pt x="1668" y="950"/>
                </a:cubicBezTo>
                <a:close/>
                <a:moveTo>
                  <a:pt x="3951" y="1111"/>
                </a:moveTo>
                <a:lnTo>
                  <a:pt x="3951" y="1111"/>
                </a:lnTo>
                <a:cubicBezTo>
                  <a:pt x="3991" y="1120"/>
                  <a:pt x="4026" y="1124"/>
                  <a:pt x="4062" y="1129"/>
                </a:cubicBezTo>
                <a:cubicBezTo>
                  <a:pt x="4120" y="1137"/>
                  <a:pt x="4173" y="1146"/>
                  <a:pt x="4231" y="1151"/>
                </a:cubicBezTo>
                <a:cubicBezTo>
                  <a:pt x="4222" y="1160"/>
                  <a:pt x="4214" y="1169"/>
                  <a:pt x="4209" y="1182"/>
                </a:cubicBezTo>
                <a:cubicBezTo>
                  <a:pt x="4151" y="1186"/>
                  <a:pt x="4093" y="1195"/>
                  <a:pt x="4035" y="1200"/>
                </a:cubicBezTo>
                <a:cubicBezTo>
                  <a:pt x="4008" y="1169"/>
                  <a:pt x="3982" y="1142"/>
                  <a:pt x="3951" y="1111"/>
                </a:cubicBezTo>
                <a:close/>
                <a:moveTo>
                  <a:pt x="322" y="1022"/>
                </a:moveTo>
                <a:cubicBezTo>
                  <a:pt x="326" y="1084"/>
                  <a:pt x="335" y="1146"/>
                  <a:pt x="340" y="1204"/>
                </a:cubicBezTo>
                <a:lnTo>
                  <a:pt x="308" y="1204"/>
                </a:lnTo>
                <a:cubicBezTo>
                  <a:pt x="304" y="1146"/>
                  <a:pt x="304" y="1084"/>
                  <a:pt x="313" y="1022"/>
                </a:cubicBezTo>
                <a:close/>
                <a:moveTo>
                  <a:pt x="424" y="1026"/>
                </a:moveTo>
                <a:cubicBezTo>
                  <a:pt x="442" y="1030"/>
                  <a:pt x="456" y="1030"/>
                  <a:pt x="473" y="1030"/>
                </a:cubicBezTo>
                <a:lnTo>
                  <a:pt x="514" y="1030"/>
                </a:lnTo>
                <a:cubicBezTo>
                  <a:pt x="540" y="1075"/>
                  <a:pt x="572" y="1115"/>
                  <a:pt x="598" y="1155"/>
                </a:cubicBezTo>
                <a:cubicBezTo>
                  <a:pt x="612" y="1173"/>
                  <a:pt x="625" y="1191"/>
                  <a:pt x="638" y="1213"/>
                </a:cubicBezTo>
                <a:lnTo>
                  <a:pt x="616" y="1213"/>
                </a:lnTo>
                <a:cubicBezTo>
                  <a:pt x="558" y="1209"/>
                  <a:pt x="505" y="1209"/>
                  <a:pt x="451" y="1209"/>
                </a:cubicBezTo>
                <a:cubicBezTo>
                  <a:pt x="438" y="1146"/>
                  <a:pt x="433" y="1088"/>
                  <a:pt x="424" y="1026"/>
                </a:cubicBezTo>
                <a:close/>
                <a:moveTo>
                  <a:pt x="585" y="1039"/>
                </a:moveTo>
                <a:lnTo>
                  <a:pt x="585" y="1039"/>
                </a:lnTo>
                <a:cubicBezTo>
                  <a:pt x="683" y="1044"/>
                  <a:pt x="777" y="1053"/>
                  <a:pt x="870" y="1066"/>
                </a:cubicBezTo>
                <a:cubicBezTo>
                  <a:pt x="888" y="1111"/>
                  <a:pt x="906" y="1155"/>
                  <a:pt x="924" y="1200"/>
                </a:cubicBezTo>
                <a:cubicBezTo>
                  <a:pt x="852" y="1209"/>
                  <a:pt x="777" y="1213"/>
                  <a:pt x="705" y="1213"/>
                </a:cubicBezTo>
                <a:cubicBezTo>
                  <a:pt x="665" y="1155"/>
                  <a:pt x="625" y="1097"/>
                  <a:pt x="585" y="1039"/>
                </a:cubicBezTo>
                <a:close/>
                <a:moveTo>
                  <a:pt x="3781" y="1088"/>
                </a:moveTo>
                <a:lnTo>
                  <a:pt x="3781" y="1088"/>
                </a:lnTo>
                <a:cubicBezTo>
                  <a:pt x="3821" y="1129"/>
                  <a:pt x="3861" y="1169"/>
                  <a:pt x="3893" y="1213"/>
                </a:cubicBezTo>
                <a:cubicBezTo>
                  <a:pt x="3870" y="1213"/>
                  <a:pt x="3848" y="1218"/>
                  <a:pt x="3826" y="1218"/>
                </a:cubicBezTo>
                <a:cubicBezTo>
                  <a:pt x="3812" y="1173"/>
                  <a:pt x="3795" y="1133"/>
                  <a:pt x="3781" y="1088"/>
                </a:cubicBezTo>
                <a:close/>
                <a:moveTo>
                  <a:pt x="3549" y="1097"/>
                </a:moveTo>
                <a:lnTo>
                  <a:pt x="3549" y="1097"/>
                </a:lnTo>
                <a:cubicBezTo>
                  <a:pt x="3523" y="1124"/>
                  <a:pt x="3500" y="1151"/>
                  <a:pt x="3478" y="1182"/>
                </a:cubicBezTo>
                <a:cubicBezTo>
                  <a:pt x="3465" y="1195"/>
                  <a:pt x="3447" y="1218"/>
                  <a:pt x="3438" y="1236"/>
                </a:cubicBezTo>
                <a:lnTo>
                  <a:pt x="3411" y="1236"/>
                </a:lnTo>
                <a:cubicBezTo>
                  <a:pt x="3398" y="1222"/>
                  <a:pt x="3384" y="1204"/>
                  <a:pt x="3371" y="1186"/>
                </a:cubicBezTo>
                <a:cubicBezTo>
                  <a:pt x="3353" y="1164"/>
                  <a:pt x="3331" y="1142"/>
                  <a:pt x="3313" y="1120"/>
                </a:cubicBezTo>
                <a:cubicBezTo>
                  <a:pt x="3389" y="1111"/>
                  <a:pt x="3469" y="1102"/>
                  <a:pt x="3549" y="1097"/>
                </a:cubicBezTo>
                <a:close/>
                <a:moveTo>
                  <a:pt x="3723" y="1079"/>
                </a:moveTo>
                <a:cubicBezTo>
                  <a:pt x="3737" y="1129"/>
                  <a:pt x="3750" y="1173"/>
                  <a:pt x="3768" y="1222"/>
                </a:cubicBezTo>
                <a:cubicBezTo>
                  <a:pt x="3728" y="1227"/>
                  <a:pt x="3688" y="1227"/>
                  <a:pt x="3643" y="1231"/>
                </a:cubicBezTo>
                <a:cubicBezTo>
                  <a:pt x="3598" y="1231"/>
                  <a:pt x="3554" y="1231"/>
                  <a:pt x="3509" y="1236"/>
                </a:cubicBezTo>
                <a:cubicBezTo>
                  <a:pt x="3545" y="1178"/>
                  <a:pt x="3589" y="1129"/>
                  <a:pt x="3638" y="1088"/>
                </a:cubicBezTo>
                <a:cubicBezTo>
                  <a:pt x="3665" y="1084"/>
                  <a:pt x="3692" y="1079"/>
                  <a:pt x="3723" y="1079"/>
                </a:cubicBezTo>
                <a:close/>
                <a:moveTo>
                  <a:pt x="3242" y="1129"/>
                </a:moveTo>
                <a:cubicBezTo>
                  <a:pt x="3277" y="1164"/>
                  <a:pt x="3309" y="1200"/>
                  <a:pt x="3340" y="1236"/>
                </a:cubicBezTo>
                <a:cubicBezTo>
                  <a:pt x="3313" y="1236"/>
                  <a:pt x="3291" y="1240"/>
                  <a:pt x="3264" y="1240"/>
                </a:cubicBezTo>
                <a:cubicBezTo>
                  <a:pt x="3130" y="1240"/>
                  <a:pt x="2997" y="1236"/>
                  <a:pt x="2863" y="1227"/>
                </a:cubicBezTo>
                <a:cubicBezTo>
                  <a:pt x="2827" y="1213"/>
                  <a:pt x="2792" y="1200"/>
                  <a:pt x="2756" y="1191"/>
                </a:cubicBezTo>
                <a:cubicBezTo>
                  <a:pt x="2854" y="1173"/>
                  <a:pt x="2952" y="1160"/>
                  <a:pt x="3050" y="1151"/>
                </a:cubicBezTo>
                <a:cubicBezTo>
                  <a:pt x="3117" y="1142"/>
                  <a:pt x="3179" y="1133"/>
                  <a:pt x="3242" y="1129"/>
                </a:cubicBezTo>
                <a:close/>
                <a:moveTo>
                  <a:pt x="1597" y="1111"/>
                </a:moveTo>
                <a:lnTo>
                  <a:pt x="1597" y="1111"/>
                </a:lnTo>
                <a:cubicBezTo>
                  <a:pt x="1659" y="1129"/>
                  <a:pt x="1726" y="1142"/>
                  <a:pt x="1784" y="1151"/>
                </a:cubicBezTo>
                <a:cubicBezTo>
                  <a:pt x="1815" y="1186"/>
                  <a:pt x="1846" y="1222"/>
                  <a:pt x="1882" y="1253"/>
                </a:cubicBezTo>
                <a:cubicBezTo>
                  <a:pt x="1797" y="1227"/>
                  <a:pt x="1713" y="1195"/>
                  <a:pt x="1628" y="1173"/>
                </a:cubicBezTo>
                <a:cubicBezTo>
                  <a:pt x="1619" y="1151"/>
                  <a:pt x="1610" y="1129"/>
                  <a:pt x="1597" y="1111"/>
                </a:cubicBezTo>
                <a:close/>
                <a:moveTo>
                  <a:pt x="1878" y="1169"/>
                </a:moveTo>
                <a:lnTo>
                  <a:pt x="1878" y="1169"/>
                </a:lnTo>
                <a:cubicBezTo>
                  <a:pt x="1989" y="1186"/>
                  <a:pt x="2096" y="1209"/>
                  <a:pt x="2208" y="1222"/>
                </a:cubicBezTo>
                <a:cubicBezTo>
                  <a:pt x="2127" y="1236"/>
                  <a:pt x="2047" y="1249"/>
                  <a:pt x="1967" y="1267"/>
                </a:cubicBezTo>
                <a:cubicBezTo>
                  <a:pt x="1940" y="1231"/>
                  <a:pt x="1909" y="1200"/>
                  <a:pt x="1878" y="1169"/>
                </a:cubicBezTo>
                <a:close/>
                <a:moveTo>
                  <a:pt x="1655" y="1240"/>
                </a:moveTo>
                <a:cubicBezTo>
                  <a:pt x="1713" y="1258"/>
                  <a:pt x="1771" y="1276"/>
                  <a:pt x="1829" y="1293"/>
                </a:cubicBezTo>
                <a:cubicBezTo>
                  <a:pt x="1797" y="1302"/>
                  <a:pt x="1762" y="1307"/>
                  <a:pt x="1731" y="1316"/>
                </a:cubicBezTo>
                <a:cubicBezTo>
                  <a:pt x="1708" y="1293"/>
                  <a:pt x="1682" y="1271"/>
                  <a:pt x="1659" y="1249"/>
                </a:cubicBezTo>
                <a:lnTo>
                  <a:pt x="1655" y="1240"/>
                </a:lnTo>
                <a:close/>
                <a:moveTo>
                  <a:pt x="4570" y="1186"/>
                </a:moveTo>
                <a:cubicBezTo>
                  <a:pt x="4499" y="1213"/>
                  <a:pt x="4428" y="1240"/>
                  <a:pt x="4361" y="1271"/>
                </a:cubicBezTo>
                <a:cubicBezTo>
                  <a:pt x="4325" y="1285"/>
                  <a:pt x="4289" y="1302"/>
                  <a:pt x="4258" y="1316"/>
                </a:cubicBezTo>
                <a:cubicBezTo>
                  <a:pt x="4258" y="1307"/>
                  <a:pt x="4254" y="1298"/>
                  <a:pt x="4254" y="1285"/>
                </a:cubicBezTo>
                <a:cubicBezTo>
                  <a:pt x="4254" y="1271"/>
                  <a:pt x="4254" y="1249"/>
                  <a:pt x="4254" y="1231"/>
                </a:cubicBezTo>
                <a:cubicBezTo>
                  <a:pt x="4361" y="1218"/>
                  <a:pt x="4468" y="1204"/>
                  <a:pt x="4570" y="1186"/>
                </a:cubicBezTo>
                <a:close/>
                <a:moveTo>
                  <a:pt x="1517" y="1200"/>
                </a:moveTo>
                <a:lnTo>
                  <a:pt x="1530" y="1204"/>
                </a:lnTo>
                <a:cubicBezTo>
                  <a:pt x="1548" y="1222"/>
                  <a:pt x="1570" y="1240"/>
                  <a:pt x="1588" y="1258"/>
                </a:cubicBezTo>
                <a:cubicBezTo>
                  <a:pt x="1597" y="1267"/>
                  <a:pt x="1606" y="1276"/>
                  <a:pt x="1615" y="1285"/>
                </a:cubicBezTo>
                <a:cubicBezTo>
                  <a:pt x="1624" y="1298"/>
                  <a:pt x="1628" y="1316"/>
                  <a:pt x="1632" y="1334"/>
                </a:cubicBezTo>
                <a:lnTo>
                  <a:pt x="1619" y="1338"/>
                </a:lnTo>
                <a:cubicBezTo>
                  <a:pt x="1592" y="1302"/>
                  <a:pt x="1566" y="1271"/>
                  <a:pt x="1543" y="1236"/>
                </a:cubicBezTo>
                <a:cubicBezTo>
                  <a:pt x="1534" y="1222"/>
                  <a:pt x="1525" y="1213"/>
                  <a:pt x="1517" y="1200"/>
                </a:cubicBezTo>
                <a:close/>
                <a:moveTo>
                  <a:pt x="4196" y="1236"/>
                </a:moveTo>
                <a:cubicBezTo>
                  <a:pt x="4196" y="1271"/>
                  <a:pt x="4200" y="1311"/>
                  <a:pt x="4205" y="1338"/>
                </a:cubicBezTo>
                <a:lnTo>
                  <a:pt x="4205" y="1343"/>
                </a:lnTo>
                <a:cubicBezTo>
                  <a:pt x="4191" y="1351"/>
                  <a:pt x="4178" y="1356"/>
                  <a:pt x="4160" y="1365"/>
                </a:cubicBezTo>
                <a:cubicBezTo>
                  <a:pt x="4138" y="1325"/>
                  <a:pt x="4111" y="1289"/>
                  <a:pt x="4080" y="1253"/>
                </a:cubicBezTo>
                <a:cubicBezTo>
                  <a:pt x="4120" y="1249"/>
                  <a:pt x="4160" y="1244"/>
                  <a:pt x="4196" y="1236"/>
                </a:cubicBezTo>
                <a:close/>
                <a:moveTo>
                  <a:pt x="3046" y="1289"/>
                </a:moveTo>
                <a:lnTo>
                  <a:pt x="3046" y="1289"/>
                </a:lnTo>
                <a:cubicBezTo>
                  <a:pt x="3112" y="1293"/>
                  <a:pt x="3179" y="1293"/>
                  <a:pt x="3251" y="1293"/>
                </a:cubicBezTo>
                <a:lnTo>
                  <a:pt x="3380" y="1293"/>
                </a:lnTo>
                <a:cubicBezTo>
                  <a:pt x="3407" y="1329"/>
                  <a:pt x="3433" y="1365"/>
                  <a:pt x="3460" y="1405"/>
                </a:cubicBezTo>
                <a:cubicBezTo>
                  <a:pt x="3371" y="1383"/>
                  <a:pt x="3286" y="1365"/>
                  <a:pt x="3202" y="1338"/>
                </a:cubicBezTo>
                <a:cubicBezTo>
                  <a:pt x="3148" y="1325"/>
                  <a:pt x="3099" y="1307"/>
                  <a:pt x="3046" y="1289"/>
                </a:cubicBezTo>
                <a:close/>
                <a:moveTo>
                  <a:pt x="4013" y="1258"/>
                </a:moveTo>
                <a:cubicBezTo>
                  <a:pt x="4049" y="1298"/>
                  <a:pt x="4080" y="1343"/>
                  <a:pt x="4111" y="1392"/>
                </a:cubicBezTo>
                <a:lnTo>
                  <a:pt x="4089" y="1405"/>
                </a:lnTo>
                <a:cubicBezTo>
                  <a:pt x="4058" y="1351"/>
                  <a:pt x="4031" y="1307"/>
                  <a:pt x="3995" y="1258"/>
                </a:cubicBezTo>
                <a:close/>
                <a:moveTo>
                  <a:pt x="349" y="1262"/>
                </a:moveTo>
                <a:cubicBezTo>
                  <a:pt x="358" y="1311"/>
                  <a:pt x="362" y="1365"/>
                  <a:pt x="371" y="1414"/>
                </a:cubicBezTo>
                <a:cubicBezTo>
                  <a:pt x="349" y="1365"/>
                  <a:pt x="331" y="1311"/>
                  <a:pt x="322" y="1262"/>
                </a:cubicBezTo>
                <a:close/>
                <a:moveTo>
                  <a:pt x="4218" y="1396"/>
                </a:moveTo>
                <a:cubicBezTo>
                  <a:pt x="4222" y="1409"/>
                  <a:pt x="4227" y="1423"/>
                  <a:pt x="4236" y="1432"/>
                </a:cubicBezTo>
                <a:lnTo>
                  <a:pt x="4191" y="1432"/>
                </a:lnTo>
                <a:cubicBezTo>
                  <a:pt x="4196" y="1427"/>
                  <a:pt x="4196" y="1418"/>
                  <a:pt x="4191" y="1414"/>
                </a:cubicBezTo>
                <a:cubicBezTo>
                  <a:pt x="4200" y="1409"/>
                  <a:pt x="4209" y="1405"/>
                  <a:pt x="4218" y="1396"/>
                </a:cubicBezTo>
                <a:close/>
                <a:moveTo>
                  <a:pt x="1271" y="1137"/>
                </a:moveTo>
                <a:cubicBezTo>
                  <a:pt x="1289" y="1142"/>
                  <a:pt x="1312" y="1146"/>
                  <a:pt x="1329" y="1151"/>
                </a:cubicBezTo>
                <a:cubicBezTo>
                  <a:pt x="1356" y="1249"/>
                  <a:pt x="1387" y="1347"/>
                  <a:pt x="1414" y="1441"/>
                </a:cubicBezTo>
                <a:cubicBezTo>
                  <a:pt x="1338" y="1387"/>
                  <a:pt x="1267" y="1334"/>
                  <a:pt x="1196" y="1276"/>
                </a:cubicBezTo>
                <a:cubicBezTo>
                  <a:pt x="1173" y="1253"/>
                  <a:pt x="1147" y="1231"/>
                  <a:pt x="1124" y="1209"/>
                </a:cubicBezTo>
                <a:cubicBezTo>
                  <a:pt x="1173" y="1191"/>
                  <a:pt x="1222" y="1169"/>
                  <a:pt x="1267" y="1142"/>
                </a:cubicBezTo>
                <a:lnTo>
                  <a:pt x="1271" y="1137"/>
                </a:lnTo>
                <a:close/>
                <a:moveTo>
                  <a:pt x="5230" y="1057"/>
                </a:moveTo>
                <a:cubicBezTo>
                  <a:pt x="5315" y="1066"/>
                  <a:pt x="5399" y="1075"/>
                  <a:pt x="5484" y="1084"/>
                </a:cubicBezTo>
                <a:cubicBezTo>
                  <a:pt x="5399" y="1200"/>
                  <a:pt x="5310" y="1307"/>
                  <a:pt x="5217" y="1414"/>
                </a:cubicBezTo>
                <a:cubicBezTo>
                  <a:pt x="5127" y="1392"/>
                  <a:pt x="5034" y="1387"/>
                  <a:pt x="4945" y="1387"/>
                </a:cubicBezTo>
                <a:cubicBezTo>
                  <a:pt x="4869" y="1387"/>
                  <a:pt x="4798" y="1392"/>
                  <a:pt x="4726" y="1400"/>
                </a:cubicBezTo>
                <a:cubicBezTo>
                  <a:pt x="4637" y="1409"/>
                  <a:pt x="4548" y="1427"/>
                  <a:pt x="4459" y="1445"/>
                </a:cubicBezTo>
                <a:cubicBezTo>
                  <a:pt x="4405" y="1436"/>
                  <a:pt x="4352" y="1436"/>
                  <a:pt x="4294" y="1432"/>
                </a:cubicBezTo>
                <a:cubicBezTo>
                  <a:pt x="4285" y="1414"/>
                  <a:pt x="4276" y="1396"/>
                  <a:pt x="4272" y="1374"/>
                </a:cubicBezTo>
                <a:lnTo>
                  <a:pt x="4312" y="1351"/>
                </a:lnTo>
                <a:cubicBezTo>
                  <a:pt x="4601" y="1218"/>
                  <a:pt x="4913" y="1115"/>
                  <a:pt x="5230" y="1057"/>
                </a:cubicBezTo>
                <a:close/>
                <a:moveTo>
                  <a:pt x="3937" y="1262"/>
                </a:moveTo>
                <a:cubicBezTo>
                  <a:pt x="3973" y="1316"/>
                  <a:pt x="4008" y="1374"/>
                  <a:pt x="4040" y="1432"/>
                </a:cubicBezTo>
                <a:cubicBezTo>
                  <a:pt x="4026" y="1436"/>
                  <a:pt x="4017" y="1445"/>
                  <a:pt x="4008" y="1449"/>
                </a:cubicBezTo>
                <a:cubicBezTo>
                  <a:pt x="3986" y="1454"/>
                  <a:pt x="3964" y="1458"/>
                  <a:pt x="3946" y="1463"/>
                </a:cubicBezTo>
                <a:cubicBezTo>
                  <a:pt x="3915" y="1409"/>
                  <a:pt x="3884" y="1351"/>
                  <a:pt x="3861" y="1298"/>
                </a:cubicBezTo>
                <a:cubicBezTo>
                  <a:pt x="3857" y="1289"/>
                  <a:pt x="3852" y="1280"/>
                  <a:pt x="3848" y="1271"/>
                </a:cubicBezTo>
                <a:cubicBezTo>
                  <a:pt x="3879" y="1271"/>
                  <a:pt x="3906" y="1267"/>
                  <a:pt x="3937" y="1262"/>
                </a:cubicBezTo>
                <a:close/>
                <a:moveTo>
                  <a:pt x="3790" y="1276"/>
                </a:moveTo>
                <a:cubicBezTo>
                  <a:pt x="3817" y="1338"/>
                  <a:pt x="3844" y="1396"/>
                  <a:pt x="3875" y="1454"/>
                </a:cubicBezTo>
                <a:lnTo>
                  <a:pt x="3888" y="1472"/>
                </a:lnTo>
                <a:cubicBezTo>
                  <a:pt x="3879" y="1476"/>
                  <a:pt x="3870" y="1476"/>
                  <a:pt x="3866" y="1476"/>
                </a:cubicBezTo>
                <a:cubicBezTo>
                  <a:pt x="3817" y="1472"/>
                  <a:pt x="3772" y="1463"/>
                  <a:pt x="3728" y="1458"/>
                </a:cubicBezTo>
                <a:cubicBezTo>
                  <a:pt x="3661" y="1445"/>
                  <a:pt x="3598" y="1432"/>
                  <a:pt x="3536" y="1418"/>
                </a:cubicBezTo>
                <a:cubicBezTo>
                  <a:pt x="3523" y="1392"/>
                  <a:pt x="3514" y="1365"/>
                  <a:pt x="3505" y="1338"/>
                </a:cubicBezTo>
                <a:cubicBezTo>
                  <a:pt x="3500" y="1320"/>
                  <a:pt x="3496" y="1307"/>
                  <a:pt x="3491" y="1289"/>
                </a:cubicBezTo>
                <a:cubicBezTo>
                  <a:pt x="3594" y="1289"/>
                  <a:pt x="3692" y="1285"/>
                  <a:pt x="3790" y="1276"/>
                </a:cubicBezTo>
                <a:close/>
                <a:moveTo>
                  <a:pt x="4811" y="1445"/>
                </a:moveTo>
                <a:lnTo>
                  <a:pt x="4811" y="1445"/>
                </a:lnTo>
                <a:cubicBezTo>
                  <a:pt x="4771" y="1458"/>
                  <a:pt x="4731" y="1467"/>
                  <a:pt x="4691" y="1476"/>
                </a:cubicBezTo>
                <a:lnTo>
                  <a:pt x="4677" y="1481"/>
                </a:lnTo>
                <a:cubicBezTo>
                  <a:pt x="4664" y="1476"/>
                  <a:pt x="4646" y="1472"/>
                  <a:pt x="4633" y="1467"/>
                </a:cubicBezTo>
                <a:cubicBezTo>
                  <a:pt x="4691" y="1458"/>
                  <a:pt x="4753" y="1449"/>
                  <a:pt x="4811" y="1445"/>
                </a:cubicBezTo>
                <a:close/>
                <a:moveTo>
                  <a:pt x="5542" y="1102"/>
                </a:moveTo>
                <a:cubicBezTo>
                  <a:pt x="5676" y="1209"/>
                  <a:pt x="5809" y="1316"/>
                  <a:pt x="5948" y="1423"/>
                </a:cubicBezTo>
                <a:cubicBezTo>
                  <a:pt x="5894" y="1445"/>
                  <a:pt x="5836" y="1463"/>
                  <a:pt x="5778" y="1485"/>
                </a:cubicBezTo>
                <a:cubicBezTo>
                  <a:pt x="5707" y="1476"/>
                  <a:pt x="5636" y="1472"/>
                  <a:pt x="5560" y="1467"/>
                </a:cubicBezTo>
                <a:cubicBezTo>
                  <a:pt x="5506" y="1463"/>
                  <a:pt x="5448" y="1463"/>
                  <a:pt x="5390" y="1463"/>
                </a:cubicBezTo>
                <a:cubicBezTo>
                  <a:pt x="5382" y="1458"/>
                  <a:pt x="5373" y="1458"/>
                  <a:pt x="5364" y="1454"/>
                </a:cubicBezTo>
                <a:cubicBezTo>
                  <a:pt x="5337" y="1441"/>
                  <a:pt x="5306" y="1436"/>
                  <a:pt x="5275" y="1427"/>
                </a:cubicBezTo>
                <a:cubicBezTo>
                  <a:pt x="5368" y="1320"/>
                  <a:pt x="5457" y="1213"/>
                  <a:pt x="5542" y="1102"/>
                </a:cubicBezTo>
                <a:close/>
                <a:moveTo>
                  <a:pt x="3411" y="1449"/>
                </a:moveTo>
                <a:cubicBezTo>
                  <a:pt x="3438" y="1458"/>
                  <a:pt x="3465" y="1463"/>
                  <a:pt x="3496" y="1467"/>
                </a:cubicBezTo>
                <a:lnTo>
                  <a:pt x="3505" y="1494"/>
                </a:lnTo>
                <a:cubicBezTo>
                  <a:pt x="3474" y="1481"/>
                  <a:pt x="3442" y="1463"/>
                  <a:pt x="3411" y="1449"/>
                </a:cubicBezTo>
                <a:close/>
                <a:moveTo>
                  <a:pt x="5052" y="1458"/>
                </a:moveTo>
                <a:cubicBezTo>
                  <a:pt x="5065" y="1458"/>
                  <a:pt x="5083" y="1463"/>
                  <a:pt x="5096" y="1467"/>
                </a:cubicBezTo>
                <a:cubicBezTo>
                  <a:pt x="5083" y="1472"/>
                  <a:pt x="5065" y="1472"/>
                  <a:pt x="5052" y="1476"/>
                </a:cubicBezTo>
                <a:cubicBezTo>
                  <a:pt x="4985" y="1481"/>
                  <a:pt x="4918" y="1490"/>
                  <a:pt x="4851" y="1499"/>
                </a:cubicBezTo>
                <a:cubicBezTo>
                  <a:pt x="4900" y="1485"/>
                  <a:pt x="4945" y="1476"/>
                  <a:pt x="4989" y="1467"/>
                </a:cubicBezTo>
                <a:cubicBezTo>
                  <a:pt x="5007" y="1463"/>
                  <a:pt x="5029" y="1458"/>
                  <a:pt x="5052" y="1458"/>
                </a:cubicBezTo>
                <a:close/>
                <a:moveTo>
                  <a:pt x="4254" y="1490"/>
                </a:moveTo>
                <a:cubicBezTo>
                  <a:pt x="4218" y="1499"/>
                  <a:pt x="4182" y="1507"/>
                  <a:pt x="4142" y="1521"/>
                </a:cubicBezTo>
                <a:cubicBezTo>
                  <a:pt x="4142" y="1512"/>
                  <a:pt x="4138" y="1503"/>
                  <a:pt x="4133" y="1499"/>
                </a:cubicBezTo>
                <a:lnTo>
                  <a:pt x="4138" y="1494"/>
                </a:lnTo>
                <a:cubicBezTo>
                  <a:pt x="4178" y="1490"/>
                  <a:pt x="4214" y="1490"/>
                  <a:pt x="4254" y="1490"/>
                </a:cubicBezTo>
                <a:close/>
                <a:moveTo>
                  <a:pt x="6001" y="1463"/>
                </a:moveTo>
                <a:cubicBezTo>
                  <a:pt x="6032" y="1485"/>
                  <a:pt x="6059" y="1503"/>
                  <a:pt x="6086" y="1525"/>
                </a:cubicBezTo>
                <a:cubicBezTo>
                  <a:pt x="6028" y="1516"/>
                  <a:pt x="5965" y="1507"/>
                  <a:pt x="5908" y="1499"/>
                </a:cubicBezTo>
                <a:cubicBezTo>
                  <a:pt x="5939" y="1485"/>
                  <a:pt x="5970" y="1476"/>
                  <a:pt x="6001" y="1463"/>
                </a:cubicBezTo>
                <a:close/>
                <a:moveTo>
                  <a:pt x="1632" y="1436"/>
                </a:moveTo>
                <a:cubicBezTo>
                  <a:pt x="1655" y="1467"/>
                  <a:pt x="1682" y="1490"/>
                  <a:pt x="1708" y="1516"/>
                </a:cubicBezTo>
                <a:lnTo>
                  <a:pt x="1713" y="1530"/>
                </a:lnTo>
                <a:lnTo>
                  <a:pt x="1641" y="1516"/>
                </a:lnTo>
                <a:cubicBezTo>
                  <a:pt x="1637" y="1490"/>
                  <a:pt x="1637" y="1463"/>
                  <a:pt x="1632" y="1436"/>
                </a:cubicBezTo>
                <a:close/>
                <a:moveTo>
                  <a:pt x="5511" y="1521"/>
                </a:moveTo>
                <a:lnTo>
                  <a:pt x="5511" y="1521"/>
                </a:lnTo>
                <a:cubicBezTo>
                  <a:pt x="5551" y="1525"/>
                  <a:pt x="5587" y="1525"/>
                  <a:pt x="5622" y="1530"/>
                </a:cubicBezTo>
                <a:cubicBezTo>
                  <a:pt x="5595" y="1534"/>
                  <a:pt x="5573" y="1543"/>
                  <a:pt x="5546" y="1548"/>
                </a:cubicBezTo>
                <a:cubicBezTo>
                  <a:pt x="5533" y="1539"/>
                  <a:pt x="5524" y="1530"/>
                  <a:pt x="5511" y="1521"/>
                </a:cubicBezTo>
                <a:close/>
                <a:moveTo>
                  <a:pt x="3572" y="1485"/>
                </a:moveTo>
                <a:lnTo>
                  <a:pt x="3572" y="1485"/>
                </a:lnTo>
                <a:cubicBezTo>
                  <a:pt x="3594" y="1490"/>
                  <a:pt x="3612" y="1494"/>
                  <a:pt x="3630" y="1494"/>
                </a:cubicBezTo>
                <a:cubicBezTo>
                  <a:pt x="3665" y="1503"/>
                  <a:pt x="3701" y="1507"/>
                  <a:pt x="3737" y="1512"/>
                </a:cubicBezTo>
                <a:cubicBezTo>
                  <a:pt x="3696" y="1525"/>
                  <a:pt x="3661" y="1539"/>
                  <a:pt x="3625" y="1552"/>
                </a:cubicBezTo>
                <a:cubicBezTo>
                  <a:pt x="3621" y="1548"/>
                  <a:pt x="3612" y="1543"/>
                  <a:pt x="3603" y="1539"/>
                </a:cubicBezTo>
                <a:cubicBezTo>
                  <a:pt x="3594" y="1521"/>
                  <a:pt x="3581" y="1503"/>
                  <a:pt x="3572" y="1485"/>
                </a:cubicBezTo>
                <a:close/>
                <a:moveTo>
                  <a:pt x="4459" y="1499"/>
                </a:moveTo>
                <a:cubicBezTo>
                  <a:pt x="4490" y="1503"/>
                  <a:pt x="4517" y="1507"/>
                  <a:pt x="4548" y="1512"/>
                </a:cubicBezTo>
                <a:cubicBezTo>
                  <a:pt x="4494" y="1525"/>
                  <a:pt x="4441" y="1539"/>
                  <a:pt x="4392" y="1552"/>
                </a:cubicBezTo>
                <a:cubicBezTo>
                  <a:pt x="4378" y="1543"/>
                  <a:pt x="4370" y="1534"/>
                  <a:pt x="4356" y="1521"/>
                </a:cubicBezTo>
                <a:cubicBezTo>
                  <a:pt x="4370" y="1521"/>
                  <a:pt x="4378" y="1516"/>
                  <a:pt x="4392" y="1516"/>
                </a:cubicBezTo>
                <a:cubicBezTo>
                  <a:pt x="4414" y="1512"/>
                  <a:pt x="4436" y="1503"/>
                  <a:pt x="4459" y="1499"/>
                </a:cubicBezTo>
                <a:close/>
                <a:moveTo>
                  <a:pt x="1713" y="1374"/>
                </a:moveTo>
                <a:lnTo>
                  <a:pt x="1713" y="1374"/>
                </a:lnTo>
                <a:cubicBezTo>
                  <a:pt x="1780" y="1441"/>
                  <a:pt x="1851" y="1503"/>
                  <a:pt x="1922" y="1565"/>
                </a:cubicBezTo>
                <a:cubicBezTo>
                  <a:pt x="1891" y="1561"/>
                  <a:pt x="1855" y="1552"/>
                  <a:pt x="1820" y="1548"/>
                </a:cubicBezTo>
                <a:cubicBezTo>
                  <a:pt x="1797" y="1525"/>
                  <a:pt x="1775" y="1507"/>
                  <a:pt x="1753" y="1485"/>
                </a:cubicBezTo>
                <a:cubicBezTo>
                  <a:pt x="1739" y="1449"/>
                  <a:pt x="1726" y="1409"/>
                  <a:pt x="1713" y="1374"/>
                </a:cubicBezTo>
                <a:close/>
                <a:moveTo>
                  <a:pt x="4298" y="1539"/>
                </a:moveTo>
                <a:cubicBezTo>
                  <a:pt x="4307" y="1548"/>
                  <a:pt x="4316" y="1561"/>
                  <a:pt x="4329" y="1570"/>
                </a:cubicBezTo>
                <a:cubicBezTo>
                  <a:pt x="4316" y="1574"/>
                  <a:pt x="4307" y="1574"/>
                  <a:pt x="4294" y="1579"/>
                </a:cubicBezTo>
                <a:cubicBezTo>
                  <a:pt x="4263" y="1574"/>
                  <a:pt x="4231" y="1565"/>
                  <a:pt x="4200" y="1561"/>
                </a:cubicBezTo>
                <a:cubicBezTo>
                  <a:pt x="4231" y="1552"/>
                  <a:pt x="4267" y="1548"/>
                  <a:pt x="4298" y="1539"/>
                </a:cubicBezTo>
                <a:close/>
                <a:moveTo>
                  <a:pt x="5110" y="1530"/>
                </a:moveTo>
                <a:cubicBezTo>
                  <a:pt x="5092" y="1552"/>
                  <a:pt x="5069" y="1574"/>
                  <a:pt x="5047" y="1597"/>
                </a:cubicBezTo>
                <a:cubicBezTo>
                  <a:pt x="5020" y="1583"/>
                  <a:pt x="4989" y="1570"/>
                  <a:pt x="4958" y="1561"/>
                </a:cubicBezTo>
                <a:lnTo>
                  <a:pt x="4949" y="1556"/>
                </a:lnTo>
                <a:cubicBezTo>
                  <a:pt x="4985" y="1548"/>
                  <a:pt x="5020" y="1543"/>
                  <a:pt x="5056" y="1534"/>
                </a:cubicBezTo>
                <a:cubicBezTo>
                  <a:pt x="5074" y="1534"/>
                  <a:pt x="5092" y="1530"/>
                  <a:pt x="5110" y="1530"/>
                </a:cubicBezTo>
                <a:close/>
                <a:moveTo>
                  <a:pt x="1927" y="1329"/>
                </a:moveTo>
                <a:cubicBezTo>
                  <a:pt x="1940" y="1334"/>
                  <a:pt x="1953" y="1338"/>
                  <a:pt x="1962" y="1343"/>
                </a:cubicBezTo>
                <a:cubicBezTo>
                  <a:pt x="1994" y="1378"/>
                  <a:pt x="2029" y="1409"/>
                  <a:pt x="2056" y="1445"/>
                </a:cubicBezTo>
                <a:cubicBezTo>
                  <a:pt x="2105" y="1494"/>
                  <a:pt x="2154" y="1552"/>
                  <a:pt x="2199" y="1606"/>
                </a:cubicBezTo>
                <a:cubicBezTo>
                  <a:pt x="2141" y="1597"/>
                  <a:pt x="2087" y="1588"/>
                  <a:pt x="2029" y="1583"/>
                </a:cubicBezTo>
                <a:lnTo>
                  <a:pt x="2011" y="1565"/>
                </a:lnTo>
                <a:cubicBezTo>
                  <a:pt x="1936" y="1499"/>
                  <a:pt x="1855" y="1432"/>
                  <a:pt x="1780" y="1360"/>
                </a:cubicBezTo>
                <a:cubicBezTo>
                  <a:pt x="1829" y="1351"/>
                  <a:pt x="1878" y="1338"/>
                  <a:pt x="1927" y="1329"/>
                </a:cubicBezTo>
                <a:close/>
                <a:moveTo>
                  <a:pt x="5386" y="1521"/>
                </a:moveTo>
                <a:cubicBezTo>
                  <a:pt x="5417" y="1534"/>
                  <a:pt x="5444" y="1548"/>
                  <a:pt x="5471" y="1561"/>
                </a:cubicBezTo>
                <a:cubicBezTo>
                  <a:pt x="5355" y="1588"/>
                  <a:pt x="5230" y="1606"/>
                  <a:pt x="5110" y="1610"/>
                </a:cubicBezTo>
                <a:cubicBezTo>
                  <a:pt x="5136" y="1583"/>
                  <a:pt x="5163" y="1556"/>
                  <a:pt x="5190" y="1525"/>
                </a:cubicBezTo>
                <a:cubicBezTo>
                  <a:pt x="5252" y="1521"/>
                  <a:pt x="5319" y="1521"/>
                  <a:pt x="5386" y="1521"/>
                </a:cubicBezTo>
                <a:close/>
                <a:moveTo>
                  <a:pt x="411" y="1302"/>
                </a:moveTo>
                <a:lnTo>
                  <a:pt x="411" y="1302"/>
                </a:lnTo>
                <a:cubicBezTo>
                  <a:pt x="433" y="1409"/>
                  <a:pt x="465" y="1516"/>
                  <a:pt x="505" y="1623"/>
                </a:cubicBezTo>
                <a:lnTo>
                  <a:pt x="491" y="1623"/>
                </a:lnTo>
                <a:cubicBezTo>
                  <a:pt x="478" y="1601"/>
                  <a:pt x="465" y="1583"/>
                  <a:pt x="451" y="1561"/>
                </a:cubicBezTo>
                <a:cubicBezTo>
                  <a:pt x="438" y="1476"/>
                  <a:pt x="420" y="1387"/>
                  <a:pt x="411" y="1302"/>
                </a:cubicBezTo>
                <a:close/>
                <a:moveTo>
                  <a:pt x="3812" y="1592"/>
                </a:moveTo>
                <a:cubicBezTo>
                  <a:pt x="3799" y="1601"/>
                  <a:pt x="3786" y="1614"/>
                  <a:pt x="3772" y="1628"/>
                </a:cubicBezTo>
                <a:cubicBezTo>
                  <a:pt x="3759" y="1619"/>
                  <a:pt x="3741" y="1610"/>
                  <a:pt x="3723" y="1601"/>
                </a:cubicBezTo>
                <a:cubicBezTo>
                  <a:pt x="3754" y="1597"/>
                  <a:pt x="3781" y="1592"/>
                  <a:pt x="3812" y="1592"/>
                </a:cubicBezTo>
                <a:close/>
                <a:moveTo>
                  <a:pt x="4066" y="1597"/>
                </a:moveTo>
                <a:cubicBezTo>
                  <a:pt x="4084" y="1601"/>
                  <a:pt x="4102" y="1606"/>
                  <a:pt x="4120" y="1606"/>
                </a:cubicBezTo>
                <a:lnTo>
                  <a:pt x="4124" y="1623"/>
                </a:lnTo>
                <a:cubicBezTo>
                  <a:pt x="4102" y="1628"/>
                  <a:pt x="4075" y="1628"/>
                  <a:pt x="4049" y="1632"/>
                </a:cubicBezTo>
                <a:cubicBezTo>
                  <a:pt x="4044" y="1623"/>
                  <a:pt x="4040" y="1614"/>
                  <a:pt x="4035" y="1606"/>
                </a:cubicBezTo>
                <a:lnTo>
                  <a:pt x="4066" y="1597"/>
                </a:lnTo>
                <a:close/>
                <a:moveTo>
                  <a:pt x="2083" y="1392"/>
                </a:moveTo>
                <a:lnTo>
                  <a:pt x="2083" y="1392"/>
                </a:lnTo>
                <a:cubicBezTo>
                  <a:pt x="2261" y="1463"/>
                  <a:pt x="2435" y="1543"/>
                  <a:pt x="2600" y="1637"/>
                </a:cubicBezTo>
                <a:lnTo>
                  <a:pt x="2609" y="1646"/>
                </a:lnTo>
                <a:cubicBezTo>
                  <a:pt x="2542" y="1637"/>
                  <a:pt x="2471" y="1632"/>
                  <a:pt x="2399" y="1628"/>
                </a:cubicBezTo>
                <a:cubicBezTo>
                  <a:pt x="2359" y="1623"/>
                  <a:pt x="2323" y="1619"/>
                  <a:pt x="2283" y="1614"/>
                </a:cubicBezTo>
                <a:cubicBezTo>
                  <a:pt x="2216" y="1539"/>
                  <a:pt x="2150" y="1463"/>
                  <a:pt x="2083" y="1392"/>
                </a:cubicBezTo>
                <a:close/>
                <a:moveTo>
                  <a:pt x="3638" y="1619"/>
                </a:moveTo>
                <a:cubicBezTo>
                  <a:pt x="3661" y="1628"/>
                  <a:pt x="3679" y="1641"/>
                  <a:pt x="3701" y="1650"/>
                </a:cubicBezTo>
                <a:cubicBezTo>
                  <a:pt x="3692" y="1650"/>
                  <a:pt x="3683" y="1655"/>
                  <a:pt x="3679" y="1659"/>
                </a:cubicBezTo>
                <a:lnTo>
                  <a:pt x="3656" y="1659"/>
                </a:lnTo>
                <a:cubicBezTo>
                  <a:pt x="3652" y="1646"/>
                  <a:pt x="3647" y="1632"/>
                  <a:pt x="3638" y="1619"/>
                </a:cubicBezTo>
                <a:close/>
                <a:moveTo>
                  <a:pt x="3576" y="1637"/>
                </a:moveTo>
                <a:cubicBezTo>
                  <a:pt x="3581" y="1646"/>
                  <a:pt x="3585" y="1650"/>
                  <a:pt x="3594" y="1659"/>
                </a:cubicBezTo>
                <a:cubicBezTo>
                  <a:pt x="3567" y="1663"/>
                  <a:pt x="3540" y="1663"/>
                  <a:pt x="3518" y="1663"/>
                </a:cubicBezTo>
                <a:cubicBezTo>
                  <a:pt x="3536" y="1655"/>
                  <a:pt x="3558" y="1646"/>
                  <a:pt x="3576" y="1637"/>
                </a:cubicBezTo>
                <a:close/>
                <a:moveTo>
                  <a:pt x="2399" y="1244"/>
                </a:moveTo>
                <a:cubicBezTo>
                  <a:pt x="2546" y="1262"/>
                  <a:pt x="2698" y="1276"/>
                  <a:pt x="2849" y="1285"/>
                </a:cubicBezTo>
                <a:cubicBezTo>
                  <a:pt x="2890" y="1298"/>
                  <a:pt x="2930" y="1311"/>
                  <a:pt x="2974" y="1325"/>
                </a:cubicBezTo>
                <a:cubicBezTo>
                  <a:pt x="3166" y="1400"/>
                  <a:pt x="3358" y="1481"/>
                  <a:pt x="3540" y="1574"/>
                </a:cubicBezTo>
                <a:lnTo>
                  <a:pt x="3549" y="1583"/>
                </a:lnTo>
                <a:cubicBezTo>
                  <a:pt x="3478" y="1606"/>
                  <a:pt x="3411" y="1632"/>
                  <a:pt x="3349" y="1668"/>
                </a:cubicBezTo>
                <a:lnTo>
                  <a:pt x="3255" y="1668"/>
                </a:lnTo>
                <a:cubicBezTo>
                  <a:pt x="3081" y="1668"/>
                  <a:pt x="2907" y="1663"/>
                  <a:pt x="2734" y="1650"/>
                </a:cubicBezTo>
                <a:cubicBezTo>
                  <a:pt x="2644" y="1592"/>
                  <a:pt x="2546" y="1543"/>
                  <a:pt x="2457" y="1499"/>
                </a:cubicBezTo>
                <a:cubicBezTo>
                  <a:pt x="2319" y="1432"/>
                  <a:pt x="2176" y="1365"/>
                  <a:pt x="2034" y="1311"/>
                </a:cubicBezTo>
                <a:cubicBezTo>
                  <a:pt x="2154" y="1289"/>
                  <a:pt x="2274" y="1267"/>
                  <a:pt x="2399" y="1244"/>
                </a:cubicBezTo>
                <a:close/>
                <a:moveTo>
                  <a:pt x="1392" y="1164"/>
                </a:moveTo>
                <a:lnTo>
                  <a:pt x="1436" y="1178"/>
                </a:lnTo>
                <a:cubicBezTo>
                  <a:pt x="1476" y="1244"/>
                  <a:pt x="1521" y="1307"/>
                  <a:pt x="1570" y="1365"/>
                </a:cubicBezTo>
                <a:lnTo>
                  <a:pt x="1570" y="1369"/>
                </a:lnTo>
                <a:cubicBezTo>
                  <a:pt x="1575" y="1427"/>
                  <a:pt x="1583" y="1485"/>
                  <a:pt x="1588" y="1539"/>
                </a:cubicBezTo>
                <a:cubicBezTo>
                  <a:pt x="1588" y="1552"/>
                  <a:pt x="1597" y="1565"/>
                  <a:pt x="1606" y="1565"/>
                </a:cubicBezTo>
                <a:cubicBezTo>
                  <a:pt x="1650" y="1574"/>
                  <a:pt x="1690" y="1583"/>
                  <a:pt x="1735" y="1588"/>
                </a:cubicBezTo>
                <a:cubicBezTo>
                  <a:pt x="1744" y="1623"/>
                  <a:pt x="1757" y="1655"/>
                  <a:pt x="1771" y="1686"/>
                </a:cubicBezTo>
                <a:cubicBezTo>
                  <a:pt x="1753" y="1672"/>
                  <a:pt x="1735" y="1663"/>
                  <a:pt x="1717" y="1650"/>
                </a:cubicBezTo>
                <a:cubicBezTo>
                  <a:pt x="1637" y="1601"/>
                  <a:pt x="1561" y="1548"/>
                  <a:pt x="1485" y="1494"/>
                </a:cubicBezTo>
                <a:cubicBezTo>
                  <a:pt x="1463" y="1409"/>
                  <a:pt x="1441" y="1325"/>
                  <a:pt x="1414" y="1240"/>
                </a:cubicBezTo>
                <a:cubicBezTo>
                  <a:pt x="1405" y="1213"/>
                  <a:pt x="1401" y="1191"/>
                  <a:pt x="1392" y="1164"/>
                </a:cubicBezTo>
                <a:close/>
                <a:moveTo>
                  <a:pt x="5529" y="1610"/>
                </a:moveTo>
                <a:cubicBezTo>
                  <a:pt x="5538" y="1623"/>
                  <a:pt x="5551" y="1637"/>
                  <a:pt x="5555" y="1655"/>
                </a:cubicBezTo>
                <a:cubicBezTo>
                  <a:pt x="5560" y="1668"/>
                  <a:pt x="5560" y="1681"/>
                  <a:pt x="5560" y="1699"/>
                </a:cubicBezTo>
                <a:cubicBezTo>
                  <a:pt x="5466" y="1681"/>
                  <a:pt x="5373" y="1663"/>
                  <a:pt x="5279" y="1650"/>
                </a:cubicBezTo>
                <a:cubicBezTo>
                  <a:pt x="5364" y="1641"/>
                  <a:pt x="5444" y="1628"/>
                  <a:pt x="5529" y="1610"/>
                </a:cubicBezTo>
                <a:close/>
                <a:moveTo>
                  <a:pt x="460" y="1262"/>
                </a:moveTo>
                <a:cubicBezTo>
                  <a:pt x="531" y="1267"/>
                  <a:pt x="607" y="1267"/>
                  <a:pt x="678" y="1267"/>
                </a:cubicBezTo>
                <a:cubicBezTo>
                  <a:pt x="785" y="1418"/>
                  <a:pt x="897" y="1565"/>
                  <a:pt x="1013" y="1708"/>
                </a:cubicBezTo>
                <a:cubicBezTo>
                  <a:pt x="928" y="1686"/>
                  <a:pt x="839" y="1668"/>
                  <a:pt x="750" y="1650"/>
                </a:cubicBezTo>
                <a:cubicBezTo>
                  <a:pt x="687" y="1641"/>
                  <a:pt x="625" y="1632"/>
                  <a:pt x="563" y="1628"/>
                </a:cubicBezTo>
                <a:cubicBezTo>
                  <a:pt x="518" y="1507"/>
                  <a:pt x="482" y="1387"/>
                  <a:pt x="460" y="1262"/>
                </a:cubicBezTo>
                <a:close/>
                <a:moveTo>
                  <a:pt x="3808" y="1704"/>
                </a:moveTo>
                <a:cubicBezTo>
                  <a:pt x="3817" y="1708"/>
                  <a:pt x="3821" y="1713"/>
                  <a:pt x="3830" y="1717"/>
                </a:cubicBezTo>
                <a:cubicBezTo>
                  <a:pt x="3799" y="1730"/>
                  <a:pt x="3768" y="1739"/>
                  <a:pt x="3732" y="1748"/>
                </a:cubicBezTo>
                <a:cubicBezTo>
                  <a:pt x="3745" y="1735"/>
                  <a:pt x="3759" y="1721"/>
                  <a:pt x="3772" y="1708"/>
                </a:cubicBezTo>
                <a:cubicBezTo>
                  <a:pt x="3781" y="1708"/>
                  <a:pt x="3795" y="1708"/>
                  <a:pt x="3808" y="1704"/>
                </a:cubicBezTo>
                <a:close/>
                <a:moveTo>
                  <a:pt x="4833" y="1579"/>
                </a:moveTo>
                <a:cubicBezTo>
                  <a:pt x="4855" y="1583"/>
                  <a:pt x="4878" y="1592"/>
                  <a:pt x="4900" y="1597"/>
                </a:cubicBezTo>
                <a:cubicBezTo>
                  <a:pt x="4918" y="1606"/>
                  <a:pt x="4936" y="1610"/>
                  <a:pt x="4954" y="1619"/>
                </a:cubicBezTo>
                <a:lnTo>
                  <a:pt x="4949" y="1619"/>
                </a:lnTo>
                <a:cubicBezTo>
                  <a:pt x="4913" y="1619"/>
                  <a:pt x="4913" y="1672"/>
                  <a:pt x="4949" y="1677"/>
                </a:cubicBezTo>
                <a:lnTo>
                  <a:pt x="4971" y="1677"/>
                </a:lnTo>
                <a:cubicBezTo>
                  <a:pt x="4945" y="1704"/>
                  <a:pt x="4913" y="1735"/>
                  <a:pt x="4887" y="1762"/>
                </a:cubicBezTo>
                <a:cubicBezTo>
                  <a:pt x="4762" y="1713"/>
                  <a:pt x="4633" y="1668"/>
                  <a:pt x="4508" y="1632"/>
                </a:cubicBezTo>
                <a:cubicBezTo>
                  <a:pt x="4615" y="1614"/>
                  <a:pt x="4726" y="1597"/>
                  <a:pt x="4833" y="1579"/>
                </a:cubicBezTo>
                <a:close/>
                <a:moveTo>
                  <a:pt x="946" y="1253"/>
                </a:moveTo>
                <a:cubicBezTo>
                  <a:pt x="1017" y="1423"/>
                  <a:pt x="1106" y="1583"/>
                  <a:pt x="1200" y="1739"/>
                </a:cubicBezTo>
                <a:cubicBezTo>
                  <a:pt x="1205" y="1748"/>
                  <a:pt x="1209" y="1757"/>
                  <a:pt x="1218" y="1766"/>
                </a:cubicBezTo>
                <a:lnTo>
                  <a:pt x="1102" y="1730"/>
                </a:lnTo>
                <a:cubicBezTo>
                  <a:pt x="1075" y="1699"/>
                  <a:pt x="1048" y="1663"/>
                  <a:pt x="1022" y="1628"/>
                </a:cubicBezTo>
                <a:cubicBezTo>
                  <a:pt x="928" y="1512"/>
                  <a:pt x="835" y="1392"/>
                  <a:pt x="745" y="1267"/>
                </a:cubicBezTo>
                <a:cubicBezTo>
                  <a:pt x="812" y="1267"/>
                  <a:pt x="879" y="1262"/>
                  <a:pt x="946" y="1253"/>
                </a:cubicBezTo>
                <a:close/>
                <a:moveTo>
                  <a:pt x="5292" y="1708"/>
                </a:moveTo>
                <a:lnTo>
                  <a:pt x="5292" y="1708"/>
                </a:lnTo>
                <a:cubicBezTo>
                  <a:pt x="5373" y="1721"/>
                  <a:pt x="5457" y="1735"/>
                  <a:pt x="5542" y="1753"/>
                </a:cubicBezTo>
                <a:lnTo>
                  <a:pt x="5538" y="1762"/>
                </a:lnTo>
                <a:cubicBezTo>
                  <a:pt x="5488" y="1766"/>
                  <a:pt x="5444" y="1766"/>
                  <a:pt x="5399" y="1770"/>
                </a:cubicBezTo>
                <a:cubicBezTo>
                  <a:pt x="5364" y="1748"/>
                  <a:pt x="5328" y="1730"/>
                  <a:pt x="5292" y="1708"/>
                </a:cubicBezTo>
                <a:close/>
                <a:moveTo>
                  <a:pt x="3487" y="1721"/>
                </a:moveTo>
                <a:cubicBezTo>
                  <a:pt x="3442" y="1735"/>
                  <a:pt x="3393" y="1753"/>
                  <a:pt x="3349" y="1770"/>
                </a:cubicBezTo>
                <a:lnTo>
                  <a:pt x="3331" y="1775"/>
                </a:lnTo>
                <a:cubicBezTo>
                  <a:pt x="3358" y="1757"/>
                  <a:pt x="3384" y="1739"/>
                  <a:pt x="3411" y="1721"/>
                </a:cubicBezTo>
                <a:close/>
                <a:moveTo>
                  <a:pt x="4151" y="1690"/>
                </a:moveTo>
                <a:cubicBezTo>
                  <a:pt x="4165" y="1730"/>
                  <a:pt x="4173" y="1766"/>
                  <a:pt x="4182" y="1806"/>
                </a:cubicBezTo>
                <a:cubicBezTo>
                  <a:pt x="4156" y="1770"/>
                  <a:pt x="4129" y="1739"/>
                  <a:pt x="4102" y="1704"/>
                </a:cubicBezTo>
                <a:cubicBezTo>
                  <a:pt x="4120" y="1699"/>
                  <a:pt x="4133" y="1695"/>
                  <a:pt x="4151" y="1690"/>
                </a:cubicBezTo>
                <a:close/>
                <a:moveTo>
                  <a:pt x="4044" y="1721"/>
                </a:moveTo>
                <a:cubicBezTo>
                  <a:pt x="4071" y="1753"/>
                  <a:pt x="4093" y="1784"/>
                  <a:pt x="4120" y="1815"/>
                </a:cubicBezTo>
                <a:cubicBezTo>
                  <a:pt x="4075" y="1788"/>
                  <a:pt x="4031" y="1766"/>
                  <a:pt x="3986" y="1739"/>
                </a:cubicBezTo>
                <a:cubicBezTo>
                  <a:pt x="4004" y="1735"/>
                  <a:pt x="4026" y="1726"/>
                  <a:pt x="4044" y="1721"/>
                </a:cubicBezTo>
                <a:close/>
                <a:moveTo>
                  <a:pt x="5043" y="1681"/>
                </a:moveTo>
                <a:cubicBezTo>
                  <a:pt x="5069" y="1686"/>
                  <a:pt x="5096" y="1686"/>
                  <a:pt x="5123" y="1690"/>
                </a:cubicBezTo>
                <a:cubicBezTo>
                  <a:pt x="5185" y="1717"/>
                  <a:pt x="5243" y="1748"/>
                  <a:pt x="5297" y="1779"/>
                </a:cubicBezTo>
                <a:cubicBezTo>
                  <a:pt x="5203" y="1788"/>
                  <a:pt x="5110" y="1802"/>
                  <a:pt x="5020" y="1815"/>
                </a:cubicBezTo>
                <a:cubicBezTo>
                  <a:pt x="5012" y="1811"/>
                  <a:pt x="5003" y="1811"/>
                  <a:pt x="4998" y="1811"/>
                </a:cubicBezTo>
                <a:cubicBezTo>
                  <a:pt x="4980" y="1802"/>
                  <a:pt x="4962" y="1793"/>
                  <a:pt x="4940" y="1784"/>
                </a:cubicBezTo>
                <a:cubicBezTo>
                  <a:pt x="4976" y="1753"/>
                  <a:pt x="5012" y="1717"/>
                  <a:pt x="5043" y="1681"/>
                </a:cubicBezTo>
                <a:close/>
                <a:moveTo>
                  <a:pt x="1062" y="1231"/>
                </a:moveTo>
                <a:cubicBezTo>
                  <a:pt x="1169" y="1325"/>
                  <a:pt x="1280" y="1414"/>
                  <a:pt x="1392" y="1499"/>
                </a:cubicBezTo>
                <a:cubicBezTo>
                  <a:pt x="1410" y="1507"/>
                  <a:pt x="1423" y="1516"/>
                  <a:pt x="1436" y="1530"/>
                </a:cubicBezTo>
                <a:cubicBezTo>
                  <a:pt x="1459" y="1614"/>
                  <a:pt x="1481" y="1704"/>
                  <a:pt x="1499" y="1788"/>
                </a:cubicBezTo>
                <a:cubicBezTo>
                  <a:pt x="1503" y="1815"/>
                  <a:pt x="1512" y="1842"/>
                  <a:pt x="1517" y="1864"/>
                </a:cubicBezTo>
                <a:cubicBezTo>
                  <a:pt x="1445" y="1842"/>
                  <a:pt x="1369" y="1815"/>
                  <a:pt x="1298" y="1793"/>
                </a:cubicBezTo>
                <a:cubicBezTo>
                  <a:pt x="1285" y="1770"/>
                  <a:pt x="1271" y="1753"/>
                  <a:pt x="1258" y="1730"/>
                </a:cubicBezTo>
                <a:cubicBezTo>
                  <a:pt x="1164" y="1574"/>
                  <a:pt x="1075" y="1409"/>
                  <a:pt x="1004" y="1244"/>
                </a:cubicBezTo>
                <a:cubicBezTo>
                  <a:pt x="1022" y="1240"/>
                  <a:pt x="1040" y="1236"/>
                  <a:pt x="1062" y="1231"/>
                </a:cubicBezTo>
                <a:close/>
                <a:moveTo>
                  <a:pt x="5382" y="1828"/>
                </a:moveTo>
                <a:cubicBezTo>
                  <a:pt x="5408" y="1846"/>
                  <a:pt x="5435" y="1860"/>
                  <a:pt x="5462" y="1877"/>
                </a:cubicBezTo>
                <a:lnTo>
                  <a:pt x="5453" y="1891"/>
                </a:lnTo>
                <a:cubicBezTo>
                  <a:pt x="5364" y="1882"/>
                  <a:pt x="5270" y="1869"/>
                  <a:pt x="5176" y="1851"/>
                </a:cubicBezTo>
                <a:cubicBezTo>
                  <a:pt x="5248" y="1842"/>
                  <a:pt x="5315" y="1833"/>
                  <a:pt x="5382" y="1828"/>
                </a:cubicBezTo>
                <a:close/>
                <a:moveTo>
                  <a:pt x="2827" y="1713"/>
                </a:moveTo>
                <a:lnTo>
                  <a:pt x="2827" y="1713"/>
                </a:lnTo>
                <a:cubicBezTo>
                  <a:pt x="2885" y="1717"/>
                  <a:pt x="2939" y="1717"/>
                  <a:pt x="2992" y="1721"/>
                </a:cubicBezTo>
                <a:lnTo>
                  <a:pt x="3260" y="1721"/>
                </a:lnTo>
                <a:lnTo>
                  <a:pt x="3251" y="1730"/>
                </a:lnTo>
                <a:cubicBezTo>
                  <a:pt x="3197" y="1770"/>
                  <a:pt x="3148" y="1815"/>
                  <a:pt x="3104" y="1864"/>
                </a:cubicBezTo>
                <a:cubicBezTo>
                  <a:pt x="3077" y="1873"/>
                  <a:pt x="3050" y="1886"/>
                  <a:pt x="3023" y="1895"/>
                </a:cubicBezTo>
                <a:cubicBezTo>
                  <a:pt x="2970" y="1828"/>
                  <a:pt x="2903" y="1766"/>
                  <a:pt x="2827" y="1713"/>
                </a:cubicBezTo>
                <a:close/>
                <a:moveTo>
                  <a:pt x="5792" y="1811"/>
                </a:moveTo>
                <a:cubicBezTo>
                  <a:pt x="5890" y="1833"/>
                  <a:pt x="5988" y="1864"/>
                  <a:pt x="6086" y="1895"/>
                </a:cubicBezTo>
                <a:cubicBezTo>
                  <a:pt x="5992" y="1904"/>
                  <a:pt x="5899" y="1909"/>
                  <a:pt x="5805" y="1909"/>
                </a:cubicBezTo>
                <a:cubicBezTo>
                  <a:pt x="5734" y="1909"/>
                  <a:pt x="5662" y="1904"/>
                  <a:pt x="5595" y="1900"/>
                </a:cubicBezTo>
                <a:cubicBezTo>
                  <a:pt x="5578" y="1891"/>
                  <a:pt x="5560" y="1873"/>
                  <a:pt x="5542" y="1864"/>
                </a:cubicBezTo>
                <a:lnTo>
                  <a:pt x="5542" y="1860"/>
                </a:lnTo>
                <a:cubicBezTo>
                  <a:pt x="5551" y="1846"/>
                  <a:pt x="5560" y="1833"/>
                  <a:pt x="5569" y="1815"/>
                </a:cubicBezTo>
                <a:cubicBezTo>
                  <a:pt x="5645" y="1811"/>
                  <a:pt x="5716" y="1811"/>
                  <a:pt x="5792" y="1811"/>
                </a:cubicBezTo>
                <a:close/>
                <a:moveTo>
                  <a:pt x="2109" y="1650"/>
                </a:moveTo>
                <a:lnTo>
                  <a:pt x="2109" y="1650"/>
                </a:lnTo>
                <a:cubicBezTo>
                  <a:pt x="2158" y="1655"/>
                  <a:pt x="2208" y="1659"/>
                  <a:pt x="2252" y="1668"/>
                </a:cubicBezTo>
                <a:cubicBezTo>
                  <a:pt x="2323" y="1748"/>
                  <a:pt x="2390" y="1828"/>
                  <a:pt x="2453" y="1913"/>
                </a:cubicBezTo>
                <a:cubicBezTo>
                  <a:pt x="2337" y="1828"/>
                  <a:pt x="2221" y="1739"/>
                  <a:pt x="2109" y="1650"/>
                </a:cubicBezTo>
                <a:close/>
                <a:moveTo>
                  <a:pt x="1797" y="1606"/>
                </a:moveTo>
                <a:lnTo>
                  <a:pt x="1797" y="1606"/>
                </a:lnTo>
                <a:cubicBezTo>
                  <a:pt x="1945" y="1739"/>
                  <a:pt x="2109" y="1860"/>
                  <a:pt x="2279" y="1967"/>
                </a:cubicBezTo>
                <a:cubicBezTo>
                  <a:pt x="2132" y="1895"/>
                  <a:pt x="1985" y="1815"/>
                  <a:pt x="1842" y="1730"/>
                </a:cubicBezTo>
                <a:cubicBezTo>
                  <a:pt x="1829" y="1690"/>
                  <a:pt x="1811" y="1646"/>
                  <a:pt x="1797" y="1606"/>
                </a:cubicBezTo>
                <a:close/>
                <a:moveTo>
                  <a:pt x="4361" y="1650"/>
                </a:moveTo>
                <a:cubicBezTo>
                  <a:pt x="4401" y="1663"/>
                  <a:pt x="4441" y="1672"/>
                  <a:pt x="4481" y="1686"/>
                </a:cubicBezTo>
                <a:cubicBezTo>
                  <a:pt x="4588" y="1744"/>
                  <a:pt x="4713" y="1788"/>
                  <a:pt x="4824" y="1820"/>
                </a:cubicBezTo>
                <a:cubicBezTo>
                  <a:pt x="4815" y="1833"/>
                  <a:pt x="4802" y="1842"/>
                  <a:pt x="4789" y="1855"/>
                </a:cubicBezTo>
                <a:lnTo>
                  <a:pt x="4775" y="1860"/>
                </a:lnTo>
                <a:cubicBezTo>
                  <a:pt x="4637" y="1886"/>
                  <a:pt x="4499" y="1922"/>
                  <a:pt x="4361" y="1967"/>
                </a:cubicBezTo>
                <a:cubicBezTo>
                  <a:pt x="4334" y="1949"/>
                  <a:pt x="4307" y="1931"/>
                  <a:pt x="4276" y="1913"/>
                </a:cubicBezTo>
                <a:cubicBezTo>
                  <a:pt x="4272" y="1904"/>
                  <a:pt x="4267" y="1900"/>
                  <a:pt x="4258" y="1891"/>
                </a:cubicBezTo>
                <a:cubicBezTo>
                  <a:pt x="4245" y="1820"/>
                  <a:pt x="4227" y="1748"/>
                  <a:pt x="4205" y="1677"/>
                </a:cubicBezTo>
                <a:cubicBezTo>
                  <a:pt x="4227" y="1672"/>
                  <a:pt x="4245" y="1668"/>
                  <a:pt x="4267" y="1663"/>
                </a:cubicBezTo>
                <a:cubicBezTo>
                  <a:pt x="4298" y="1659"/>
                  <a:pt x="4329" y="1655"/>
                  <a:pt x="4361" y="1650"/>
                </a:cubicBezTo>
                <a:close/>
                <a:moveTo>
                  <a:pt x="5243" y="1918"/>
                </a:moveTo>
                <a:lnTo>
                  <a:pt x="5243" y="1918"/>
                </a:lnTo>
                <a:cubicBezTo>
                  <a:pt x="5301" y="1926"/>
                  <a:pt x="5359" y="1935"/>
                  <a:pt x="5417" y="1944"/>
                </a:cubicBezTo>
                <a:cubicBezTo>
                  <a:pt x="5404" y="1958"/>
                  <a:pt x="5395" y="1971"/>
                  <a:pt x="5382" y="1984"/>
                </a:cubicBezTo>
                <a:cubicBezTo>
                  <a:pt x="5337" y="1962"/>
                  <a:pt x="5292" y="1940"/>
                  <a:pt x="5243" y="1918"/>
                </a:cubicBezTo>
                <a:close/>
                <a:moveTo>
                  <a:pt x="3625" y="1730"/>
                </a:moveTo>
                <a:cubicBezTo>
                  <a:pt x="3634" y="1748"/>
                  <a:pt x="3638" y="1762"/>
                  <a:pt x="3643" y="1779"/>
                </a:cubicBezTo>
                <a:cubicBezTo>
                  <a:pt x="3460" y="1846"/>
                  <a:pt x="3277" y="1913"/>
                  <a:pt x="3099" y="1989"/>
                </a:cubicBezTo>
                <a:cubicBezTo>
                  <a:pt x="3112" y="1971"/>
                  <a:pt x="3121" y="1958"/>
                  <a:pt x="3135" y="1944"/>
                </a:cubicBezTo>
                <a:cubicBezTo>
                  <a:pt x="3157" y="1922"/>
                  <a:pt x="3179" y="1904"/>
                  <a:pt x="3197" y="1882"/>
                </a:cubicBezTo>
                <a:cubicBezTo>
                  <a:pt x="3340" y="1828"/>
                  <a:pt x="3482" y="1779"/>
                  <a:pt x="3625" y="1730"/>
                </a:cubicBezTo>
                <a:close/>
                <a:moveTo>
                  <a:pt x="1508" y="1579"/>
                </a:moveTo>
                <a:lnTo>
                  <a:pt x="1508" y="1579"/>
                </a:lnTo>
                <a:cubicBezTo>
                  <a:pt x="1601" y="1646"/>
                  <a:pt x="1699" y="1708"/>
                  <a:pt x="1797" y="1770"/>
                </a:cubicBezTo>
                <a:cubicBezTo>
                  <a:pt x="1824" y="1846"/>
                  <a:pt x="1851" y="1922"/>
                  <a:pt x="1873" y="2002"/>
                </a:cubicBezTo>
                <a:cubicBezTo>
                  <a:pt x="1820" y="1980"/>
                  <a:pt x="1771" y="1958"/>
                  <a:pt x="1717" y="1940"/>
                </a:cubicBezTo>
                <a:cubicBezTo>
                  <a:pt x="1673" y="1922"/>
                  <a:pt x="1624" y="1904"/>
                  <a:pt x="1579" y="1886"/>
                </a:cubicBezTo>
                <a:cubicBezTo>
                  <a:pt x="1557" y="1784"/>
                  <a:pt x="1530" y="1681"/>
                  <a:pt x="1508" y="1579"/>
                </a:cubicBezTo>
                <a:close/>
                <a:moveTo>
                  <a:pt x="2332" y="1677"/>
                </a:moveTo>
                <a:lnTo>
                  <a:pt x="2332" y="1677"/>
                </a:lnTo>
                <a:cubicBezTo>
                  <a:pt x="2462" y="1690"/>
                  <a:pt x="2591" y="1699"/>
                  <a:pt x="2716" y="1708"/>
                </a:cubicBezTo>
                <a:cubicBezTo>
                  <a:pt x="2814" y="1766"/>
                  <a:pt x="2903" y="1837"/>
                  <a:pt x="2974" y="1922"/>
                </a:cubicBezTo>
                <a:cubicBezTo>
                  <a:pt x="2885" y="1962"/>
                  <a:pt x="2800" y="2007"/>
                  <a:pt x="2720" y="2060"/>
                </a:cubicBezTo>
                <a:lnTo>
                  <a:pt x="2711" y="2065"/>
                </a:lnTo>
                <a:cubicBezTo>
                  <a:pt x="2671" y="2042"/>
                  <a:pt x="2631" y="2020"/>
                  <a:pt x="2591" y="1998"/>
                </a:cubicBezTo>
                <a:cubicBezTo>
                  <a:pt x="2511" y="1886"/>
                  <a:pt x="2422" y="1779"/>
                  <a:pt x="2332" y="1677"/>
                </a:cubicBezTo>
                <a:close/>
                <a:moveTo>
                  <a:pt x="4708" y="1931"/>
                </a:moveTo>
                <a:lnTo>
                  <a:pt x="4708" y="1931"/>
                </a:lnTo>
                <a:cubicBezTo>
                  <a:pt x="4646" y="1984"/>
                  <a:pt x="4588" y="2038"/>
                  <a:pt x="4526" y="2087"/>
                </a:cubicBezTo>
                <a:cubicBezTo>
                  <a:pt x="4490" y="2060"/>
                  <a:pt x="4454" y="2033"/>
                  <a:pt x="4419" y="2011"/>
                </a:cubicBezTo>
                <a:cubicBezTo>
                  <a:pt x="4512" y="1980"/>
                  <a:pt x="4610" y="1953"/>
                  <a:pt x="4708" y="1931"/>
                </a:cubicBezTo>
                <a:close/>
                <a:moveTo>
                  <a:pt x="1895" y="1614"/>
                </a:moveTo>
                <a:lnTo>
                  <a:pt x="1895" y="1614"/>
                </a:lnTo>
                <a:cubicBezTo>
                  <a:pt x="1931" y="1623"/>
                  <a:pt x="1967" y="1628"/>
                  <a:pt x="2002" y="1632"/>
                </a:cubicBezTo>
                <a:cubicBezTo>
                  <a:pt x="2118" y="1730"/>
                  <a:pt x="2234" y="1824"/>
                  <a:pt x="2359" y="1913"/>
                </a:cubicBezTo>
                <a:cubicBezTo>
                  <a:pt x="2422" y="1958"/>
                  <a:pt x="2488" y="1998"/>
                  <a:pt x="2551" y="2038"/>
                </a:cubicBezTo>
                <a:cubicBezTo>
                  <a:pt x="2564" y="2056"/>
                  <a:pt x="2578" y="2074"/>
                  <a:pt x="2591" y="2091"/>
                </a:cubicBezTo>
                <a:cubicBezTo>
                  <a:pt x="2462" y="2016"/>
                  <a:pt x="2328" y="1935"/>
                  <a:pt x="2203" y="1851"/>
                </a:cubicBezTo>
                <a:cubicBezTo>
                  <a:pt x="2096" y="1779"/>
                  <a:pt x="1994" y="1699"/>
                  <a:pt x="1895" y="1614"/>
                </a:cubicBezTo>
                <a:close/>
                <a:moveTo>
                  <a:pt x="3910" y="1762"/>
                </a:moveTo>
                <a:cubicBezTo>
                  <a:pt x="4013" y="1820"/>
                  <a:pt x="4111" y="1877"/>
                  <a:pt x="4209" y="1935"/>
                </a:cubicBezTo>
                <a:cubicBezTo>
                  <a:pt x="4214" y="1962"/>
                  <a:pt x="4218" y="1989"/>
                  <a:pt x="4222" y="2016"/>
                </a:cubicBezTo>
                <a:cubicBezTo>
                  <a:pt x="4165" y="2038"/>
                  <a:pt x="4107" y="2065"/>
                  <a:pt x="4044" y="2091"/>
                </a:cubicBezTo>
                <a:cubicBezTo>
                  <a:pt x="4013" y="2065"/>
                  <a:pt x="3977" y="2033"/>
                  <a:pt x="3946" y="2007"/>
                </a:cubicBezTo>
                <a:cubicBezTo>
                  <a:pt x="3879" y="1944"/>
                  <a:pt x="3821" y="1882"/>
                  <a:pt x="3763" y="1811"/>
                </a:cubicBezTo>
                <a:cubicBezTo>
                  <a:pt x="3812" y="1793"/>
                  <a:pt x="3861" y="1775"/>
                  <a:pt x="3910" y="1762"/>
                </a:cubicBezTo>
                <a:close/>
                <a:moveTo>
                  <a:pt x="5003" y="1873"/>
                </a:moveTo>
                <a:cubicBezTo>
                  <a:pt x="5118" y="1922"/>
                  <a:pt x="5234" y="1976"/>
                  <a:pt x="5346" y="2029"/>
                </a:cubicBezTo>
                <a:cubicBezTo>
                  <a:pt x="5328" y="2051"/>
                  <a:pt x="5310" y="2069"/>
                  <a:pt x="5292" y="2091"/>
                </a:cubicBezTo>
                <a:cubicBezTo>
                  <a:pt x="5261" y="2091"/>
                  <a:pt x="5230" y="2091"/>
                  <a:pt x="5199" y="2087"/>
                </a:cubicBezTo>
                <a:lnTo>
                  <a:pt x="5029" y="2087"/>
                </a:lnTo>
                <a:cubicBezTo>
                  <a:pt x="4887" y="2087"/>
                  <a:pt x="4744" y="2091"/>
                  <a:pt x="4597" y="2100"/>
                </a:cubicBezTo>
                <a:cubicBezTo>
                  <a:pt x="4659" y="2047"/>
                  <a:pt x="4722" y="1993"/>
                  <a:pt x="4780" y="1940"/>
                </a:cubicBezTo>
                <a:lnTo>
                  <a:pt x="4815" y="1909"/>
                </a:lnTo>
                <a:cubicBezTo>
                  <a:pt x="4878" y="1895"/>
                  <a:pt x="4940" y="1882"/>
                  <a:pt x="5003" y="1873"/>
                </a:cubicBezTo>
                <a:close/>
                <a:moveTo>
                  <a:pt x="5399" y="2056"/>
                </a:moveTo>
                <a:cubicBezTo>
                  <a:pt x="5426" y="2069"/>
                  <a:pt x="5453" y="2083"/>
                  <a:pt x="5480" y="2100"/>
                </a:cubicBezTo>
                <a:cubicBezTo>
                  <a:pt x="5439" y="2096"/>
                  <a:pt x="5404" y="2096"/>
                  <a:pt x="5364" y="2091"/>
                </a:cubicBezTo>
                <a:cubicBezTo>
                  <a:pt x="5377" y="2083"/>
                  <a:pt x="5386" y="2069"/>
                  <a:pt x="5399" y="2056"/>
                </a:cubicBezTo>
                <a:close/>
                <a:moveTo>
                  <a:pt x="3005" y="1967"/>
                </a:moveTo>
                <a:lnTo>
                  <a:pt x="3019" y="1980"/>
                </a:lnTo>
                <a:cubicBezTo>
                  <a:pt x="3005" y="1998"/>
                  <a:pt x="2997" y="2016"/>
                  <a:pt x="2988" y="2033"/>
                </a:cubicBezTo>
                <a:cubicBezTo>
                  <a:pt x="2930" y="2056"/>
                  <a:pt x="2876" y="2078"/>
                  <a:pt x="2823" y="2105"/>
                </a:cubicBezTo>
                <a:lnTo>
                  <a:pt x="2805" y="2109"/>
                </a:lnTo>
                <a:cubicBezTo>
                  <a:pt x="2796" y="2105"/>
                  <a:pt x="2783" y="2100"/>
                  <a:pt x="2774" y="2096"/>
                </a:cubicBezTo>
                <a:cubicBezTo>
                  <a:pt x="2849" y="2047"/>
                  <a:pt x="2925" y="2007"/>
                  <a:pt x="3005" y="1967"/>
                </a:cubicBezTo>
                <a:close/>
                <a:moveTo>
                  <a:pt x="4321" y="2042"/>
                </a:moveTo>
                <a:cubicBezTo>
                  <a:pt x="4347" y="2065"/>
                  <a:pt x="4370" y="2091"/>
                  <a:pt x="4392" y="2114"/>
                </a:cubicBezTo>
                <a:cubicBezTo>
                  <a:pt x="4356" y="2118"/>
                  <a:pt x="4321" y="2118"/>
                  <a:pt x="4285" y="2123"/>
                </a:cubicBezTo>
                <a:cubicBezTo>
                  <a:pt x="4285" y="2100"/>
                  <a:pt x="4285" y="2078"/>
                  <a:pt x="4280" y="2056"/>
                </a:cubicBezTo>
                <a:cubicBezTo>
                  <a:pt x="4294" y="2051"/>
                  <a:pt x="4307" y="2047"/>
                  <a:pt x="4321" y="2042"/>
                </a:cubicBezTo>
                <a:close/>
                <a:moveTo>
                  <a:pt x="5480" y="1949"/>
                </a:moveTo>
                <a:cubicBezTo>
                  <a:pt x="5511" y="1953"/>
                  <a:pt x="5542" y="1953"/>
                  <a:pt x="5573" y="1958"/>
                </a:cubicBezTo>
                <a:cubicBezTo>
                  <a:pt x="5587" y="1967"/>
                  <a:pt x="5604" y="1980"/>
                  <a:pt x="5618" y="1989"/>
                </a:cubicBezTo>
                <a:cubicBezTo>
                  <a:pt x="5671" y="2029"/>
                  <a:pt x="5725" y="2074"/>
                  <a:pt x="5778" y="2123"/>
                </a:cubicBezTo>
                <a:cubicBezTo>
                  <a:pt x="5720" y="2118"/>
                  <a:pt x="5667" y="2109"/>
                  <a:pt x="5609" y="2105"/>
                </a:cubicBezTo>
                <a:cubicBezTo>
                  <a:pt x="5551" y="2074"/>
                  <a:pt x="5493" y="2042"/>
                  <a:pt x="5435" y="2011"/>
                </a:cubicBezTo>
                <a:cubicBezTo>
                  <a:pt x="5448" y="1989"/>
                  <a:pt x="5466" y="1971"/>
                  <a:pt x="5480" y="1949"/>
                </a:cubicBezTo>
                <a:close/>
                <a:moveTo>
                  <a:pt x="4231" y="2078"/>
                </a:moveTo>
                <a:lnTo>
                  <a:pt x="4236" y="2127"/>
                </a:lnTo>
                <a:cubicBezTo>
                  <a:pt x="4196" y="2132"/>
                  <a:pt x="4156" y="2136"/>
                  <a:pt x="4115" y="2140"/>
                </a:cubicBezTo>
                <a:lnTo>
                  <a:pt x="4098" y="2127"/>
                </a:lnTo>
                <a:cubicBezTo>
                  <a:pt x="4142" y="2109"/>
                  <a:pt x="4187" y="2091"/>
                  <a:pt x="4231" y="2078"/>
                </a:cubicBezTo>
                <a:close/>
                <a:moveTo>
                  <a:pt x="2934" y="2114"/>
                </a:moveTo>
                <a:cubicBezTo>
                  <a:pt x="2930" y="2127"/>
                  <a:pt x="2925" y="2136"/>
                  <a:pt x="2921" y="2145"/>
                </a:cubicBezTo>
                <a:lnTo>
                  <a:pt x="2916" y="2154"/>
                </a:lnTo>
                <a:cubicBezTo>
                  <a:pt x="2903" y="2149"/>
                  <a:pt x="2890" y="2145"/>
                  <a:pt x="2876" y="2140"/>
                </a:cubicBezTo>
                <a:cubicBezTo>
                  <a:pt x="2898" y="2132"/>
                  <a:pt x="2916" y="2123"/>
                  <a:pt x="2934" y="2114"/>
                </a:cubicBezTo>
                <a:close/>
                <a:moveTo>
                  <a:pt x="6108" y="1949"/>
                </a:moveTo>
                <a:lnTo>
                  <a:pt x="6108" y="1949"/>
                </a:lnTo>
                <a:cubicBezTo>
                  <a:pt x="6068" y="2029"/>
                  <a:pt x="6015" y="2096"/>
                  <a:pt x="5948" y="2154"/>
                </a:cubicBezTo>
                <a:cubicBezTo>
                  <a:pt x="5921" y="2145"/>
                  <a:pt x="5894" y="2140"/>
                  <a:pt x="5867" y="2136"/>
                </a:cubicBezTo>
                <a:cubicBezTo>
                  <a:pt x="5845" y="2114"/>
                  <a:pt x="5823" y="2087"/>
                  <a:pt x="5796" y="2065"/>
                </a:cubicBezTo>
                <a:cubicBezTo>
                  <a:pt x="5760" y="2029"/>
                  <a:pt x="5716" y="1998"/>
                  <a:pt x="5676" y="1962"/>
                </a:cubicBezTo>
                <a:cubicBezTo>
                  <a:pt x="5720" y="1962"/>
                  <a:pt x="5760" y="1967"/>
                  <a:pt x="5805" y="1967"/>
                </a:cubicBezTo>
                <a:cubicBezTo>
                  <a:pt x="5845" y="1967"/>
                  <a:pt x="5885" y="1962"/>
                  <a:pt x="5925" y="1962"/>
                </a:cubicBezTo>
                <a:cubicBezTo>
                  <a:pt x="5988" y="1962"/>
                  <a:pt x="6050" y="1958"/>
                  <a:pt x="6108" y="1949"/>
                </a:cubicBezTo>
                <a:close/>
                <a:moveTo>
                  <a:pt x="5239" y="2145"/>
                </a:moveTo>
                <a:lnTo>
                  <a:pt x="5221" y="2158"/>
                </a:lnTo>
                <a:lnTo>
                  <a:pt x="5025" y="2158"/>
                </a:lnTo>
                <a:cubicBezTo>
                  <a:pt x="4891" y="2158"/>
                  <a:pt x="4753" y="2163"/>
                  <a:pt x="4615" y="2167"/>
                </a:cubicBezTo>
                <a:lnTo>
                  <a:pt x="4610" y="2163"/>
                </a:lnTo>
                <a:lnTo>
                  <a:pt x="4601" y="2154"/>
                </a:lnTo>
                <a:cubicBezTo>
                  <a:pt x="4744" y="2145"/>
                  <a:pt x="4887" y="2145"/>
                  <a:pt x="5034" y="2145"/>
                </a:cubicBezTo>
                <a:close/>
                <a:moveTo>
                  <a:pt x="5315" y="2149"/>
                </a:moveTo>
                <a:cubicBezTo>
                  <a:pt x="5408" y="2154"/>
                  <a:pt x="5497" y="2158"/>
                  <a:pt x="5591" y="2163"/>
                </a:cubicBezTo>
                <a:lnTo>
                  <a:pt x="5600" y="2163"/>
                </a:lnTo>
                <a:lnTo>
                  <a:pt x="5627" y="2181"/>
                </a:lnTo>
                <a:lnTo>
                  <a:pt x="5636" y="2185"/>
                </a:lnTo>
                <a:cubicBezTo>
                  <a:pt x="5524" y="2176"/>
                  <a:pt x="5413" y="2167"/>
                  <a:pt x="5301" y="2163"/>
                </a:cubicBezTo>
                <a:lnTo>
                  <a:pt x="5315" y="2149"/>
                </a:lnTo>
                <a:close/>
                <a:moveTo>
                  <a:pt x="4428" y="2167"/>
                </a:moveTo>
                <a:cubicBezTo>
                  <a:pt x="4419" y="2172"/>
                  <a:pt x="4414" y="2176"/>
                  <a:pt x="4405" y="2181"/>
                </a:cubicBezTo>
                <a:cubicBezTo>
                  <a:pt x="4365" y="2185"/>
                  <a:pt x="4329" y="2190"/>
                  <a:pt x="4289" y="2194"/>
                </a:cubicBezTo>
                <a:lnTo>
                  <a:pt x="4289" y="2176"/>
                </a:lnTo>
                <a:cubicBezTo>
                  <a:pt x="4334" y="2172"/>
                  <a:pt x="4383" y="2167"/>
                  <a:pt x="4428" y="2167"/>
                </a:cubicBezTo>
                <a:close/>
                <a:moveTo>
                  <a:pt x="3723" y="1851"/>
                </a:moveTo>
                <a:lnTo>
                  <a:pt x="3723" y="1851"/>
                </a:lnTo>
                <a:cubicBezTo>
                  <a:pt x="3803" y="1949"/>
                  <a:pt x="3893" y="2038"/>
                  <a:pt x="3991" y="2114"/>
                </a:cubicBezTo>
                <a:cubicBezTo>
                  <a:pt x="3951" y="2132"/>
                  <a:pt x="3910" y="2154"/>
                  <a:pt x="3875" y="2172"/>
                </a:cubicBezTo>
                <a:cubicBezTo>
                  <a:pt x="3817" y="2181"/>
                  <a:pt x="3759" y="2190"/>
                  <a:pt x="3701" y="2198"/>
                </a:cubicBezTo>
                <a:cubicBezTo>
                  <a:pt x="3754" y="2123"/>
                  <a:pt x="3759" y="2020"/>
                  <a:pt x="3741" y="1926"/>
                </a:cubicBezTo>
                <a:cubicBezTo>
                  <a:pt x="3737" y="1900"/>
                  <a:pt x="3732" y="1877"/>
                  <a:pt x="3723" y="1851"/>
                </a:cubicBezTo>
                <a:close/>
                <a:moveTo>
                  <a:pt x="5729" y="2172"/>
                </a:moveTo>
                <a:cubicBezTo>
                  <a:pt x="5765" y="2176"/>
                  <a:pt x="5805" y="2181"/>
                  <a:pt x="5841" y="2190"/>
                </a:cubicBezTo>
                <a:lnTo>
                  <a:pt x="5858" y="2203"/>
                </a:lnTo>
                <a:cubicBezTo>
                  <a:pt x="5827" y="2203"/>
                  <a:pt x="5796" y="2198"/>
                  <a:pt x="5765" y="2194"/>
                </a:cubicBezTo>
                <a:cubicBezTo>
                  <a:pt x="5752" y="2190"/>
                  <a:pt x="5738" y="2181"/>
                  <a:pt x="5729" y="2172"/>
                </a:cubicBezTo>
                <a:close/>
                <a:moveTo>
                  <a:pt x="2805" y="2172"/>
                </a:moveTo>
                <a:cubicBezTo>
                  <a:pt x="2827" y="2181"/>
                  <a:pt x="2845" y="2190"/>
                  <a:pt x="2867" y="2198"/>
                </a:cubicBezTo>
                <a:lnTo>
                  <a:pt x="2858" y="2207"/>
                </a:lnTo>
                <a:cubicBezTo>
                  <a:pt x="2832" y="2198"/>
                  <a:pt x="2809" y="2190"/>
                  <a:pt x="2787" y="2181"/>
                </a:cubicBezTo>
                <a:lnTo>
                  <a:pt x="2800" y="2176"/>
                </a:lnTo>
                <a:lnTo>
                  <a:pt x="2805" y="2172"/>
                </a:lnTo>
                <a:close/>
                <a:moveTo>
                  <a:pt x="3077" y="2105"/>
                </a:moveTo>
                <a:cubicBezTo>
                  <a:pt x="3090" y="2140"/>
                  <a:pt x="3099" y="2176"/>
                  <a:pt x="3104" y="2216"/>
                </a:cubicBezTo>
                <a:cubicBezTo>
                  <a:pt x="3095" y="2212"/>
                  <a:pt x="3081" y="2207"/>
                  <a:pt x="3068" y="2207"/>
                </a:cubicBezTo>
                <a:cubicBezTo>
                  <a:pt x="3041" y="2198"/>
                  <a:pt x="3014" y="2190"/>
                  <a:pt x="2988" y="2181"/>
                </a:cubicBezTo>
                <a:lnTo>
                  <a:pt x="2992" y="2163"/>
                </a:lnTo>
                <a:cubicBezTo>
                  <a:pt x="3019" y="2145"/>
                  <a:pt x="3050" y="2123"/>
                  <a:pt x="3077" y="2105"/>
                </a:cubicBezTo>
                <a:close/>
                <a:moveTo>
                  <a:pt x="3665" y="1851"/>
                </a:moveTo>
                <a:cubicBezTo>
                  <a:pt x="3674" y="1877"/>
                  <a:pt x="3683" y="1909"/>
                  <a:pt x="3688" y="1935"/>
                </a:cubicBezTo>
                <a:cubicBezTo>
                  <a:pt x="3701" y="2016"/>
                  <a:pt x="3705" y="2114"/>
                  <a:pt x="3647" y="2181"/>
                </a:cubicBezTo>
                <a:cubicBezTo>
                  <a:pt x="3634" y="2194"/>
                  <a:pt x="3616" y="2207"/>
                  <a:pt x="3598" y="2216"/>
                </a:cubicBezTo>
                <a:lnTo>
                  <a:pt x="3589" y="2216"/>
                </a:lnTo>
                <a:cubicBezTo>
                  <a:pt x="3576" y="2105"/>
                  <a:pt x="3594" y="1984"/>
                  <a:pt x="3652" y="1877"/>
                </a:cubicBezTo>
                <a:cubicBezTo>
                  <a:pt x="3656" y="1869"/>
                  <a:pt x="3661" y="1860"/>
                  <a:pt x="3665" y="1851"/>
                </a:cubicBezTo>
                <a:close/>
                <a:moveTo>
                  <a:pt x="1347" y="1869"/>
                </a:moveTo>
                <a:cubicBezTo>
                  <a:pt x="1405" y="1886"/>
                  <a:pt x="1463" y="1909"/>
                  <a:pt x="1521" y="1926"/>
                </a:cubicBezTo>
                <a:lnTo>
                  <a:pt x="1530" y="1931"/>
                </a:lnTo>
                <a:cubicBezTo>
                  <a:pt x="1552" y="2025"/>
                  <a:pt x="1570" y="2123"/>
                  <a:pt x="1583" y="2221"/>
                </a:cubicBezTo>
                <a:cubicBezTo>
                  <a:pt x="1503" y="2105"/>
                  <a:pt x="1423" y="1984"/>
                  <a:pt x="1347" y="1869"/>
                </a:cubicBezTo>
                <a:close/>
                <a:moveTo>
                  <a:pt x="4102" y="2198"/>
                </a:moveTo>
                <a:lnTo>
                  <a:pt x="4115" y="2207"/>
                </a:lnTo>
                <a:cubicBezTo>
                  <a:pt x="4035" y="2216"/>
                  <a:pt x="3955" y="2230"/>
                  <a:pt x="3870" y="2239"/>
                </a:cubicBezTo>
                <a:cubicBezTo>
                  <a:pt x="3879" y="2234"/>
                  <a:pt x="3888" y="2230"/>
                  <a:pt x="3897" y="2225"/>
                </a:cubicBezTo>
                <a:cubicBezTo>
                  <a:pt x="3964" y="2216"/>
                  <a:pt x="4031" y="2207"/>
                  <a:pt x="4102" y="2198"/>
                </a:cubicBezTo>
                <a:close/>
                <a:moveTo>
                  <a:pt x="3594" y="1869"/>
                </a:moveTo>
                <a:cubicBezTo>
                  <a:pt x="3540" y="1984"/>
                  <a:pt x="3523" y="2109"/>
                  <a:pt x="3536" y="2230"/>
                </a:cubicBezTo>
                <a:cubicBezTo>
                  <a:pt x="3496" y="2239"/>
                  <a:pt x="3456" y="2243"/>
                  <a:pt x="3416" y="2252"/>
                </a:cubicBezTo>
                <a:lnTo>
                  <a:pt x="3362" y="2252"/>
                </a:lnTo>
                <a:cubicBezTo>
                  <a:pt x="3295" y="2247"/>
                  <a:pt x="3233" y="2243"/>
                  <a:pt x="3166" y="2230"/>
                </a:cubicBezTo>
                <a:cubicBezTo>
                  <a:pt x="3162" y="2203"/>
                  <a:pt x="3157" y="2181"/>
                  <a:pt x="3153" y="2158"/>
                </a:cubicBezTo>
                <a:cubicBezTo>
                  <a:pt x="3148" y="2132"/>
                  <a:pt x="3139" y="2100"/>
                  <a:pt x="3130" y="2074"/>
                </a:cubicBezTo>
                <a:cubicBezTo>
                  <a:pt x="3219" y="2025"/>
                  <a:pt x="3313" y="1980"/>
                  <a:pt x="3407" y="1944"/>
                </a:cubicBezTo>
                <a:cubicBezTo>
                  <a:pt x="3469" y="1918"/>
                  <a:pt x="3532" y="1895"/>
                  <a:pt x="3594" y="1869"/>
                </a:cubicBezTo>
                <a:close/>
                <a:moveTo>
                  <a:pt x="1869" y="1811"/>
                </a:moveTo>
                <a:lnTo>
                  <a:pt x="1869" y="1811"/>
                </a:lnTo>
                <a:cubicBezTo>
                  <a:pt x="2096" y="1944"/>
                  <a:pt x="2337" y="2060"/>
                  <a:pt x="2582" y="2158"/>
                </a:cubicBezTo>
                <a:cubicBezTo>
                  <a:pt x="2542" y="2194"/>
                  <a:pt x="2502" y="2225"/>
                  <a:pt x="2466" y="2261"/>
                </a:cubicBezTo>
                <a:cubicBezTo>
                  <a:pt x="2292" y="2176"/>
                  <a:pt x="2118" y="2100"/>
                  <a:pt x="1940" y="2029"/>
                </a:cubicBezTo>
                <a:cubicBezTo>
                  <a:pt x="1918" y="1953"/>
                  <a:pt x="1895" y="1882"/>
                  <a:pt x="1869" y="1811"/>
                </a:cubicBezTo>
                <a:close/>
                <a:moveTo>
                  <a:pt x="478" y="1699"/>
                </a:moveTo>
                <a:lnTo>
                  <a:pt x="478" y="1699"/>
                </a:lnTo>
                <a:cubicBezTo>
                  <a:pt x="509" y="1739"/>
                  <a:pt x="545" y="1779"/>
                  <a:pt x="580" y="1815"/>
                </a:cubicBezTo>
                <a:cubicBezTo>
                  <a:pt x="652" y="1971"/>
                  <a:pt x="736" y="2123"/>
                  <a:pt x="830" y="2265"/>
                </a:cubicBezTo>
                <a:lnTo>
                  <a:pt x="821" y="2261"/>
                </a:lnTo>
                <a:cubicBezTo>
                  <a:pt x="750" y="2230"/>
                  <a:pt x="678" y="2198"/>
                  <a:pt x="603" y="2167"/>
                </a:cubicBezTo>
                <a:cubicBezTo>
                  <a:pt x="585" y="2105"/>
                  <a:pt x="563" y="2042"/>
                  <a:pt x="545" y="1976"/>
                </a:cubicBezTo>
                <a:cubicBezTo>
                  <a:pt x="518" y="1886"/>
                  <a:pt x="500" y="1793"/>
                  <a:pt x="478" y="1699"/>
                </a:cubicBezTo>
                <a:close/>
                <a:moveTo>
                  <a:pt x="2974" y="2234"/>
                </a:moveTo>
                <a:cubicBezTo>
                  <a:pt x="3019" y="2252"/>
                  <a:pt x="3068" y="2265"/>
                  <a:pt x="3112" y="2274"/>
                </a:cubicBezTo>
                <a:lnTo>
                  <a:pt x="3117" y="2288"/>
                </a:lnTo>
                <a:cubicBezTo>
                  <a:pt x="3068" y="2274"/>
                  <a:pt x="3019" y="2261"/>
                  <a:pt x="2974" y="2243"/>
                </a:cubicBezTo>
                <a:lnTo>
                  <a:pt x="2974" y="2234"/>
                </a:lnTo>
                <a:close/>
                <a:moveTo>
                  <a:pt x="1164" y="1811"/>
                </a:moveTo>
                <a:cubicBezTo>
                  <a:pt x="1196" y="1820"/>
                  <a:pt x="1231" y="1828"/>
                  <a:pt x="1262" y="1837"/>
                </a:cubicBezTo>
                <a:cubicBezTo>
                  <a:pt x="1347" y="1976"/>
                  <a:pt x="1441" y="2114"/>
                  <a:pt x="1534" y="2243"/>
                </a:cubicBezTo>
                <a:cubicBezTo>
                  <a:pt x="1543" y="2261"/>
                  <a:pt x="1557" y="2274"/>
                  <a:pt x="1566" y="2292"/>
                </a:cubicBezTo>
                <a:cubicBezTo>
                  <a:pt x="1427" y="2132"/>
                  <a:pt x="1294" y="1971"/>
                  <a:pt x="1164" y="1811"/>
                </a:cubicBezTo>
                <a:close/>
                <a:moveTo>
                  <a:pt x="2689" y="2225"/>
                </a:moveTo>
                <a:cubicBezTo>
                  <a:pt x="2711" y="2261"/>
                  <a:pt x="2734" y="2292"/>
                  <a:pt x="2751" y="2328"/>
                </a:cubicBezTo>
                <a:cubicBezTo>
                  <a:pt x="2742" y="2346"/>
                  <a:pt x="2729" y="2363"/>
                  <a:pt x="2716" y="2381"/>
                </a:cubicBezTo>
                <a:lnTo>
                  <a:pt x="2716" y="2386"/>
                </a:lnTo>
                <a:cubicBezTo>
                  <a:pt x="2680" y="2368"/>
                  <a:pt x="2649" y="2350"/>
                  <a:pt x="2613" y="2332"/>
                </a:cubicBezTo>
                <a:cubicBezTo>
                  <a:pt x="2591" y="2319"/>
                  <a:pt x="2569" y="2310"/>
                  <a:pt x="2542" y="2296"/>
                </a:cubicBezTo>
                <a:cubicBezTo>
                  <a:pt x="2591" y="2274"/>
                  <a:pt x="2640" y="2247"/>
                  <a:pt x="2689" y="2225"/>
                </a:cubicBezTo>
                <a:close/>
                <a:moveTo>
                  <a:pt x="2845" y="2296"/>
                </a:moveTo>
                <a:cubicBezTo>
                  <a:pt x="2854" y="2301"/>
                  <a:pt x="2858" y="2305"/>
                  <a:pt x="2867" y="2310"/>
                </a:cubicBezTo>
                <a:cubicBezTo>
                  <a:pt x="2863" y="2337"/>
                  <a:pt x="2863" y="2359"/>
                  <a:pt x="2863" y="2386"/>
                </a:cubicBezTo>
                <a:cubicBezTo>
                  <a:pt x="2849" y="2368"/>
                  <a:pt x="2836" y="2346"/>
                  <a:pt x="2823" y="2328"/>
                </a:cubicBezTo>
                <a:cubicBezTo>
                  <a:pt x="2832" y="2314"/>
                  <a:pt x="2836" y="2305"/>
                  <a:pt x="2845" y="2296"/>
                </a:cubicBezTo>
                <a:close/>
                <a:moveTo>
                  <a:pt x="3558" y="2341"/>
                </a:moveTo>
                <a:lnTo>
                  <a:pt x="3563" y="2359"/>
                </a:lnTo>
                <a:cubicBezTo>
                  <a:pt x="3549" y="2368"/>
                  <a:pt x="3532" y="2377"/>
                  <a:pt x="3518" y="2386"/>
                </a:cubicBezTo>
                <a:cubicBezTo>
                  <a:pt x="3487" y="2381"/>
                  <a:pt x="3451" y="2372"/>
                  <a:pt x="3416" y="2368"/>
                </a:cubicBezTo>
                <a:cubicBezTo>
                  <a:pt x="3465" y="2359"/>
                  <a:pt x="3509" y="2350"/>
                  <a:pt x="3558" y="2341"/>
                </a:cubicBezTo>
                <a:close/>
                <a:moveTo>
                  <a:pt x="4521" y="2230"/>
                </a:moveTo>
                <a:cubicBezTo>
                  <a:pt x="4570" y="2270"/>
                  <a:pt x="4619" y="2310"/>
                  <a:pt x="4668" y="2350"/>
                </a:cubicBezTo>
                <a:cubicBezTo>
                  <a:pt x="4673" y="2372"/>
                  <a:pt x="4668" y="2390"/>
                  <a:pt x="4655" y="2412"/>
                </a:cubicBezTo>
                <a:lnTo>
                  <a:pt x="4646" y="2426"/>
                </a:lnTo>
                <a:cubicBezTo>
                  <a:pt x="4543" y="2386"/>
                  <a:pt x="4445" y="2341"/>
                  <a:pt x="4352" y="2288"/>
                </a:cubicBezTo>
                <a:cubicBezTo>
                  <a:pt x="4374" y="2270"/>
                  <a:pt x="4401" y="2252"/>
                  <a:pt x="4428" y="2234"/>
                </a:cubicBezTo>
                <a:cubicBezTo>
                  <a:pt x="4459" y="2234"/>
                  <a:pt x="4490" y="2230"/>
                  <a:pt x="4521" y="2230"/>
                </a:cubicBezTo>
                <a:close/>
                <a:moveTo>
                  <a:pt x="5020" y="2212"/>
                </a:moveTo>
                <a:cubicBezTo>
                  <a:pt x="5069" y="2212"/>
                  <a:pt x="5118" y="2212"/>
                  <a:pt x="5163" y="2216"/>
                </a:cubicBezTo>
                <a:cubicBezTo>
                  <a:pt x="5074" y="2296"/>
                  <a:pt x="4976" y="2368"/>
                  <a:pt x="4878" y="2430"/>
                </a:cubicBezTo>
                <a:cubicBezTo>
                  <a:pt x="4824" y="2395"/>
                  <a:pt x="4771" y="2354"/>
                  <a:pt x="4717" y="2314"/>
                </a:cubicBezTo>
                <a:cubicBezTo>
                  <a:pt x="4708" y="2279"/>
                  <a:pt x="4691" y="2247"/>
                  <a:pt x="4668" y="2221"/>
                </a:cubicBezTo>
                <a:cubicBezTo>
                  <a:pt x="4784" y="2216"/>
                  <a:pt x="4905" y="2212"/>
                  <a:pt x="5020" y="2212"/>
                </a:cubicBezTo>
                <a:close/>
                <a:moveTo>
                  <a:pt x="5979" y="2274"/>
                </a:moveTo>
                <a:lnTo>
                  <a:pt x="5979" y="2274"/>
                </a:lnTo>
                <a:cubicBezTo>
                  <a:pt x="6006" y="2279"/>
                  <a:pt x="6032" y="2283"/>
                  <a:pt x="6059" y="2292"/>
                </a:cubicBezTo>
                <a:cubicBezTo>
                  <a:pt x="6077" y="2292"/>
                  <a:pt x="6095" y="2296"/>
                  <a:pt x="6108" y="2301"/>
                </a:cubicBezTo>
                <a:cubicBezTo>
                  <a:pt x="6139" y="2332"/>
                  <a:pt x="6162" y="2368"/>
                  <a:pt x="6144" y="2403"/>
                </a:cubicBezTo>
                <a:cubicBezTo>
                  <a:pt x="6139" y="2417"/>
                  <a:pt x="6130" y="2426"/>
                  <a:pt x="6122" y="2435"/>
                </a:cubicBezTo>
                <a:lnTo>
                  <a:pt x="6104" y="2421"/>
                </a:lnTo>
                <a:cubicBezTo>
                  <a:pt x="6081" y="2403"/>
                  <a:pt x="6059" y="2390"/>
                  <a:pt x="6037" y="2372"/>
                </a:cubicBezTo>
                <a:cubicBezTo>
                  <a:pt x="6023" y="2341"/>
                  <a:pt x="6001" y="2305"/>
                  <a:pt x="5979" y="2274"/>
                </a:cubicBezTo>
                <a:close/>
                <a:moveTo>
                  <a:pt x="4187" y="2256"/>
                </a:moveTo>
                <a:cubicBezTo>
                  <a:pt x="4205" y="2265"/>
                  <a:pt x="4222" y="2279"/>
                  <a:pt x="4236" y="2288"/>
                </a:cubicBezTo>
                <a:lnTo>
                  <a:pt x="4236" y="2301"/>
                </a:lnTo>
                <a:cubicBezTo>
                  <a:pt x="4173" y="2346"/>
                  <a:pt x="4107" y="2386"/>
                  <a:pt x="4040" y="2426"/>
                </a:cubicBezTo>
                <a:cubicBezTo>
                  <a:pt x="4017" y="2439"/>
                  <a:pt x="3995" y="2448"/>
                  <a:pt x="3973" y="2461"/>
                </a:cubicBezTo>
                <a:cubicBezTo>
                  <a:pt x="3861" y="2448"/>
                  <a:pt x="3750" y="2430"/>
                  <a:pt x="3638" y="2412"/>
                </a:cubicBezTo>
                <a:cubicBezTo>
                  <a:pt x="3634" y="2403"/>
                  <a:pt x="3634" y="2395"/>
                  <a:pt x="3630" y="2386"/>
                </a:cubicBezTo>
                <a:cubicBezTo>
                  <a:pt x="3665" y="2359"/>
                  <a:pt x="3701" y="2337"/>
                  <a:pt x="3741" y="2314"/>
                </a:cubicBezTo>
                <a:cubicBezTo>
                  <a:pt x="3888" y="2292"/>
                  <a:pt x="4040" y="2274"/>
                  <a:pt x="4187" y="2256"/>
                </a:cubicBezTo>
                <a:close/>
                <a:moveTo>
                  <a:pt x="4236" y="2368"/>
                </a:moveTo>
                <a:lnTo>
                  <a:pt x="4231" y="2386"/>
                </a:lnTo>
                <a:cubicBezTo>
                  <a:pt x="4231" y="2417"/>
                  <a:pt x="4227" y="2453"/>
                  <a:pt x="4222" y="2484"/>
                </a:cubicBezTo>
                <a:cubicBezTo>
                  <a:pt x="4187" y="2484"/>
                  <a:pt x="4156" y="2479"/>
                  <a:pt x="4124" y="2479"/>
                </a:cubicBezTo>
                <a:cubicBezTo>
                  <a:pt x="4107" y="2475"/>
                  <a:pt x="4089" y="2475"/>
                  <a:pt x="4066" y="2470"/>
                </a:cubicBezTo>
                <a:cubicBezTo>
                  <a:pt x="4124" y="2439"/>
                  <a:pt x="4178" y="2403"/>
                  <a:pt x="4236" y="2368"/>
                </a:cubicBezTo>
                <a:close/>
                <a:moveTo>
                  <a:pt x="4722" y="2390"/>
                </a:moveTo>
                <a:cubicBezTo>
                  <a:pt x="4753" y="2417"/>
                  <a:pt x="4789" y="2439"/>
                  <a:pt x="4824" y="2466"/>
                </a:cubicBezTo>
                <a:cubicBezTo>
                  <a:pt x="4815" y="2470"/>
                  <a:pt x="4802" y="2475"/>
                  <a:pt x="4793" y="2484"/>
                </a:cubicBezTo>
                <a:cubicBezTo>
                  <a:pt x="4762" y="2470"/>
                  <a:pt x="4731" y="2461"/>
                  <a:pt x="4699" y="2448"/>
                </a:cubicBezTo>
                <a:cubicBezTo>
                  <a:pt x="4708" y="2430"/>
                  <a:pt x="4717" y="2412"/>
                  <a:pt x="4722" y="2390"/>
                </a:cubicBezTo>
                <a:close/>
                <a:moveTo>
                  <a:pt x="4298" y="2323"/>
                </a:moveTo>
                <a:cubicBezTo>
                  <a:pt x="4378" y="2368"/>
                  <a:pt x="4454" y="2408"/>
                  <a:pt x="4535" y="2439"/>
                </a:cubicBezTo>
                <a:lnTo>
                  <a:pt x="4597" y="2466"/>
                </a:lnTo>
                <a:cubicBezTo>
                  <a:pt x="4548" y="2488"/>
                  <a:pt x="4485" y="2493"/>
                  <a:pt x="4436" y="2493"/>
                </a:cubicBezTo>
                <a:lnTo>
                  <a:pt x="4419" y="2493"/>
                </a:lnTo>
                <a:cubicBezTo>
                  <a:pt x="4370" y="2493"/>
                  <a:pt x="4321" y="2493"/>
                  <a:pt x="4276" y="2488"/>
                </a:cubicBezTo>
                <a:cubicBezTo>
                  <a:pt x="4280" y="2439"/>
                  <a:pt x="4285" y="2386"/>
                  <a:pt x="4289" y="2332"/>
                </a:cubicBezTo>
                <a:lnTo>
                  <a:pt x="4298" y="2323"/>
                </a:lnTo>
                <a:close/>
                <a:moveTo>
                  <a:pt x="3286" y="2390"/>
                </a:moveTo>
                <a:cubicBezTo>
                  <a:pt x="3344" y="2403"/>
                  <a:pt x="3402" y="2421"/>
                  <a:pt x="3460" y="2430"/>
                </a:cubicBezTo>
                <a:cubicBezTo>
                  <a:pt x="3429" y="2457"/>
                  <a:pt x="3402" y="2479"/>
                  <a:pt x="3371" y="2502"/>
                </a:cubicBezTo>
                <a:cubicBezTo>
                  <a:pt x="3309" y="2475"/>
                  <a:pt x="3246" y="2444"/>
                  <a:pt x="3184" y="2412"/>
                </a:cubicBezTo>
                <a:cubicBezTo>
                  <a:pt x="3219" y="2403"/>
                  <a:pt x="3251" y="2399"/>
                  <a:pt x="3286" y="2390"/>
                </a:cubicBezTo>
                <a:close/>
                <a:moveTo>
                  <a:pt x="1962" y="2096"/>
                </a:moveTo>
                <a:cubicBezTo>
                  <a:pt x="2105" y="2158"/>
                  <a:pt x="2252" y="2221"/>
                  <a:pt x="2395" y="2288"/>
                </a:cubicBezTo>
                <a:cubicBezTo>
                  <a:pt x="2404" y="2292"/>
                  <a:pt x="2413" y="2296"/>
                  <a:pt x="2422" y="2301"/>
                </a:cubicBezTo>
                <a:cubicBezTo>
                  <a:pt x="2301" y="2368"/>
                  <a:pt x="2190" y="2439"/>
                  <a:pt x="2087" y="2528"/>
                </a:cubicBezTo>
                <a:cubicBezTo>
                  <a:pt x="2074" y="2479"/>
                  <a:pt x="2060" y="2430"/>
                  <a:pt x="2047" y="2386"/>
                </a:cubicBezTo>
                <a:cubicBezTo>
                  <a:pt x="2020" y="2288"/>
                  <a:pt x="1989" y="2194"/>
                  <a:pt x="1962" y="2096"/>
                </a:cubicBezTo>
                <a:close/>
                <a:moveTo>
                  <a:pt x="5832" y="2301"/>
                </a:moveTo>
                <a:cubicBezTo>
                  <a:pt x="5885" y="2337"/>
                  <a:pt x="5943" y="2372"/>
                  <a:pt x="5997" y="2412"/>
                </a:cubicBezTo>
                <a:lnTo>
                  <a:pt x="6001" y="2412"/>
                </a:lnTo>
                <a:cubicBezTo>
                  <a:pt x="6010" y="2439"/>
                  <a:pt x="6023" y="2466"/>
                  <a:pt x="6032" y="2488"/>
                </a:cubicBezTo>
                <a:cubicBezTo>
                  <a:pt x="6023" y="2493"/>
                  <a:pt x="6015" y="2497"/>
                  <a:pt x="6010" y="2502"/>
                </a:cubicBezTo>
                <a:cubicBezTo>
                  <a:pt x="5983" y="2515"/>
                  <a:pt x="5957" y="2533"/>
                  <a:pt x="5930" y="2546"/>
                </a:cubicBezTo>
                <a:cubicBezTo>
                  <a:pt x="5805" y="2519"/>
                  <a:pt x="5680" y="2502"/>
                  <a:pt x="5551" y="2497"/>
                </a:cubicBezTo>
                <a:cubicBezTo>
                  <a:pt x="5524" y="2493"/>
                  <a:pt x="5493" y="2493"/>
                  <a:pt x="5466" y="2493"/>
                </a:cubicBezTo>
                <a:cubicBezTo>
                  <a:pt x="5591" y="2430"/>
                  <a:pt x="5716" y="2372"/>
                  <a:pt x="5832" y="2301"/>
                </a:cubicBezTo>
                <a:close/>
                <a:moveTo>
                  <a:pt x="585" y="1686"/>
                </a:moveTo>
                <a:cubicBezTo>
                  <a:pt x="750" y="1704"/>
                  <a:pt x="910" y="1735"/>
                  <a:pt x="1071" y="1784"/>
                </a:cubicBezTo>
                <a:cubicBezTo>
                  <a:pt x="1142" y="1869"/>
                  <a:pt x="1209" y="1953"/>
                  <a:pt x="1280" y="2038"/>
                </a:cubicBezTo>
                <a:cubicBezTo>
                  <a:pt x="1387" y="2167"/>
                  <a:pt x="1494" y="2296"/>
                  <a:pt x="1610" y="2421"/>
                </a:cubicBezTo>
                <a:lnTo>
                  <a:pt x="1610" y="2444"/>
                </a:lnTo>
                <a:cubicBezTo>
                  <a:pt x="1615" y="2479"/>
                  <a:pt x="1615" y="2515"/>
                  <a:pt x="1615" y="2551"/>
                </a:cubicBezTo>
                <a:cubicBezTo>
                  <a:pt x="1557" y="2510"/>
                  <a:pt x="1494" y="2470"/>
                  <a:pt x="1436" y="2426"/>
                </a:cubicBezTo>
                <a:cubicBezTo>
                  <a:pt x="1303" y="2332"/>
                  <a:pt x="1173" y="2239"/>
                  <a:pt x="1048" y="2136"/>
                </a:cubicBezTo>
                <a:cubicBezTo>
                  <a:pt x="924" y="2042"/>
                  <a:pt x="803" y="1944"/>
                  <a:pt x="687" y="1842"/>
                </a:cubicBezTo>
                <a:cubicBezTo>
                  <a:pt x="670" y="1820"/>
                  <a:pt x="647" y="1802"/>
                  <a:pt x="625" y="1779"/>
                </a:cubicBezTo>
                <a:cubicBezTo>
                  <a:pt x="612" y="1748"/>
                  <a:pt x="598" y="1717"/>
                  <a:pt x="585" y="1686"/>
                </a:cubicBezTo>
                <a:close/>
                <a:moveTo>
                  <a:pt x="6197" y="2332"/>
                </a:moveTo>
                <a:cubicBezTo>
                  <a:pt x="6242" y="2350"/>
                  <a:pt x="6282" y="2377"/>
                  <a:pt x="6318" y="2412"/>
                </a:cubicBezTo>
                <a:cubicBezTo>
                  <a:pt x="6300" y="2466"/>
                  <a:pt x="6278" y="2510"/>
                  <a:pt x="6255" y="2560"/>
                </a:cubicBezTo>
                <a:cubicBezTo>
                  <a:pt x="6224" y="2528"/>
                  <a:pt x="6197" y="2497"/>
                  <a:pt x="6162" y="2470"/>
                </a:cubicBezTo>
                <a:cubicBezTo>
                  <a:pt x="6188" y="2448"/>
                  <a:pt x="6206" y="2421"/>
                  <a:pt x="6206" y="2386"/>
                </a:cubicBezTo>
                <a:cubicBezTo>
                  <a:pt x="6206" y="2368"/>
                  <a:pt x="6202" y="2350"/>
                  <a:pt x="6197" y="2332"/>
                </a:cubicBezTo>
                <a:close/>
                <a:moveTo>
                  <a:pt x="2484" y="2332"/>
                </a:moveTo>
                <a:cubicBezTo>
                  <a:pt x="2551" y="2363"/>
                  <a:pt x="2622" y="2399"/>
                  <a:pt x="2689" y="2435"/>
                </a:cubicBezTo>
                <a:lnTo>
                  <a:pt x="2689" y="2439"/>
                </a:lnTo>
                <a:cubicBezTo>
                  <a:pt x="2676" y="2444"/>
                  <a:pt x="2662" y="2448"/>
                  <a:pt x="2649" y="2453"/>
                </a:cubicBezTo>
                <a:cubicBezTo>
                  <a:pt x="2546" y="2484"/>
                  <a:pt x="2444" y="2519"/>
                  <a:pt x="2341" y="2555"/>
                </a:cubicBezTo>
                <a:cubicBezTo>
                  <a:pt x="2315" y="2560"/>
                  <a:pt x="2288" y="2568"/>
                  <a:pt x="2261" y="2577"/>
                </a:cubicBezTo>
                <a:cubicBezTo>
                  <a:pt x="2315" y="2497"/>
                  <a:pt x="2399" y="2403"/>
                  <a:pt x="2462" y="2341"/>
                </a:cubicBezTo>
                <a:lnTo>
                  <a:pt x="2484" y="2332"/>
                </a:lnTo>
                <a:close/>
                <a:moveTo>
                  <a:pt x="3665" y="2475"/>
                </a:moveTo>
                <a:cubicBezTo>
                  <a:pt x="3737" y="2484"/>
                  <a:pt x="3808" y="2497"/>
                  <a:pt x="3875" y="2506"/>
                </a:cubicBezTo>
                <a:lnTo>
                  <a:pt x="3888" y="2506"/>
                </a:lnTo>
                <a:cubicBezTo>
                  <a:pt x="3835" y="2533"/>
                  <a:pt x="3781" y="2560"/>
                  <a:pt x="3728" y="2582"/>
                </a:cubicBezTo>
                <a:cubicBezTo>
                  <a:pt x="3705" y="2546"/>
                  <a:pt x="3683" y="2510"/>
                  <a:pt x="3665" y="2475"/>
                </a:cubicBezTo>
                <a:close/>
                <a:moveTo>
                  <a:pt x="5243" y="2216"/>
                </a:moveTo>
                <a:cubicBezTo>
                  <a:pt x="5266" y="2216"/>
                  <a:pt x="5288" y="2216"/>
                  <a:pt x="5315" y="2221"/>
                </a:cubicBezTo>
                <a:cubicBezTo>
                  <a:pt x="5439" y="2225"/>
                  <a:pt x="5569" y="2230"/>
                  <a:pt x="5698" y="2243"/>
                </a:cubicBezTo>
                <a:cubicBezTo>
                  <a:pt x="5711" y="2243"/>
                  <a:pt x="5725" y="2247"/>
                  <a:pt x="5743" y="2247"/>
                </a:cubicBezTo>
                <a:cubicBezTo>
                  <a:pt x="5756" y="2256"/>
                  <a:pt x="5769" y="2265"/>
                  <a:pt x="5778" y="2270"/>
                </a:cubicBezTo>
                <a:cubicBezTo>
                  <a:pt x="5609" y="2377"/>
                  <a:pt x="5408" y="2453"/>
                  <a:pt x="5248" y="2546"/>
                </a:cubicBezTo>
                <a:cubicBezTo>
                  <a:pt x="5221" y="2564"/>
                  <a:pt x="5199" y="2582"/>
                  <a:pt x="5172" y="2595"/>
                </a:cubicBezTo>
                <a:cubicBezTo>
                  <a:pt x="5145" y="2591"/>
                  <a:pt x="5118" y="2582"/>
                  <a:pt x="5092" y="2573"/>
                </a:cubicBezTo>
                <a:cubicBezTo>
                  <a:pt x="5034" y="2537"/>
                  <a:pt x="4980" y="2506"/>
                  <a:pt x="4927" y="2466"/>
                </a:cubicBezTo>
                <a:cubicBezTo>
                  <a:pt x="5012" y="2408"/>
                  <a:pt x="5092" y="2350"/>
                  <a:pt x="5172" y="2283"/>
                </a:cubicBezTo>
                <a:cubicBezTo>
                  <a:pt x="5194" y="2261"/>
                  <a:pt x="5221" y="2239"/>
                  <a:pt x="5243" y="2216"/>
                </a:cubicBezTo>
                <a:close/>
                <a:moveTo>
                  <a:pt x="3099" y="2430"/>
                </a:moveTo>
                <a:cubicBezTo>
                  <a:pt x="3104" y="2435"/>
                  <a:pt x="3112" y="2439"/>
                  <a:pt x="3121" y="2444"/>
                </a:cubicBezTo>
                <a:cubicBezTo>
                  <a:pt x="3121" y="2497"/>
                  <a:pt x="3117" y="2551"/>
                  <a:pt x="3108" y="2604"/>
                </a:cubicBezTo>
                <a:cubicBezTo>
                  <a:pt x="3072" y="2582"/>
                  <a:pt x="3037" y="2560"/>
                  <a:pt x="2997" y="2537"/>
                </a:cubicBezTo>
                <a:cubicBezTo>
                  <a:pt x="2988" y="2510"/>
                  <a:pt x="2979" y="2484"/>
                  <a:pt x="2974" y="2457"/>
                </a:cubicBezTo>
                <a:lnTo>
                  <a:pt x="2988" y="2453"/>
                </a:lnTo>
                <a:cubicBezTo>
                  <a:pt x="3023" y="2444"/>
                  <a:pt x="3059" y="2439"/>
                  <a:pt x="3099" y="2430"/>
                </a:cubicBezTo>
                <a:close/>
                <a:moveTo>
                  <a:pt x="656" y="2314"/>
                </a:moveTo>
                <a:cubicBezTo>
                  <a:pt x="732" y="2399"/>
                  <a:pt x="785" y="2493"/>
                  <a:pt x="790" y="2609"/>
                </a:cubicBezTo>
                <a:cubicBezTo>
                  <a:pt x="741" y="2515"/>
                  <a:pt x="696" y="2417"/>
                  <a:pt x="656" y="2314"/>
                </a:cubicBezTo>
                <a:close/>
                <a:moveTo>
                  <a:pt x="2297" y="2444"/>
                </a:moveTo>
                <a:cubicBezTo>
                  <a:pt x="2283" y="2457"/>
                  <a:pt x="2270" y="2470"/>
                  <a:pt x="2261" y="2484"/>
                </a:cubicBezTo>
                <a:cubicBezTo>
                  <a:pt x="2234" y="2515"/>
                  <a:pt x="2203" y="2555"/>
                  <a:pt x="2181" y="2600"/>
                </a:cubicBezTo>
                <a:cubicBezTo>
                  <a:pt x="2154" y="2604"/>
                  <a:pt x="2132" y="2613"/>
                  <a:pt x="2105" y="2617"/>
                </a:cubicBezTo>
                <a:cubicBezTo>
                  <a:pt x="2105" y="2609"/>
                  <a:pt x="2101" y="2600"/>
                  <a:pt x="2101" y="2586"/>
                </a:cubicBezTo>
                <a:cubicBezTo>
                  <a:pt x="2163" y="2537"/>
                  <a:pt x="2225" y="2488"/>
                  <a:pt x="2297" y="2444"/>
                </a:cubicBezTo>
                <a:close/>
                <a:moveTo>
                  <a:pt x="3536" y="2448"/>
                </a:moveTo>
                <a:cubicBezTo>
                  <a:pt x="3558" y="2453"/>
                  <a:pt x="3576" y="2457"/>
                  <a:pt x="3598" y="2461"/>
                </a:cubicBezTo>
                <a:cubicBezTo>
                  <a:pt x="3621" y="2510"/>
                  <a:pt x="3647" y="2555"/>
                  <a:pt x="3674" y="2600"/>
                </a:cubicBezTo>
                <a:lnTo>
                  <a:pt x="3674" y="2604"/>
                </a:lnTo>
                <a:cubicBezTo>
                  <a:pt x="3661" y="2609"/>
                  <a:pt x="3643" y="2617"/>
                  <a:pt x="3625" y="2622"/>
                </a:cubicBezTo>
                <a:cubicBezTo>
                  <a:pt x="3558" y="2595"/>
                  <a:pt x="3496" y="2564"/>
                  <a:pt x="3429" y="2533"/>
                </a:cubicBezTo>
                <a:cubicBezTo>
                  <a:pt x="3465" y="2502"/>
                  <a:pt x="3500" y="2475"/>
                  <a:pt x="3536" y="2448"/>
                </a:cubicBezTo>
                <a:close/>
                <a:moveTo>
                  <a:pt x="6117" y="2506"/>
                </a:moveTo>
                <a:cubicBezTo>
                  <a:pt x="6157" y="2537"/>
                  <a:pt x="6193" y="2568"/>
                  <a:pt x="6224" y="2609"/>
                </a:cubicBezTo>
                <a:lnTo>
                  <a:pt x="6211" y="2626"/>
                </a:lnTo>
                <a:cubicBezTo>
                  <a:pt x="6175" y="2613"/>
                  <a:pt x="6144" y="2604"/>
                  <a:pt x="6108" y="2595"/>
                </a:cubicBezTo>
                <a:cubicBezTo>
                  <a:pt x="6108" y="2568"/>
                  <a:pt x="6104" y="2542"/>
                  <a:pt x="6095" y="2519"/>
                </a:cubicBezTo>
                <a:cubicBezTo>
                  <a:pt x="6104" y="2515"/>
                  <a:pt x="6113" y="2510"/>
                  <a:pt x="6117" y="2506"/>
                </a:cubicBezTo>
                <a:close/>
                <a:moveTo>
                  <a:pt x="696" y="1926"/>
                </a:moveTo>
                <a:cubicBezTo>
                  <a:pt x="790" y="2007"/>
                  <a:pt x="892" y="2087"/>
                  <a:pt x="986" y="2163"/>
                </a:cubicBezTo>
                <a:cubicBezTo>
                  <a:pt x="1191" y="2323"/>
                  <a:pt x="1401" y="2475"/>
                  <a:pt x="1615" y="2613"/>
                </a:cubicBezTo>
                <a:lnTo>
                  <a:pt x="1615" y="2631"/>
                </a:lnTo>
                <a:cubicBezTo>
                  <a:pt x="1557" y="2600"/>
                  <a:pt x="1494" y="2568"/>
                  <a:pt x="1436" y="2542"/>
                </a:cubicBezTo>
                <a:cubicBezTo>
                  <a:pt x="1267" y="2461"/>
                  <a:pt x="1098" y="2381"/>
                  <a:pt x="928" y="2305"/>
                </a:cubicBezTo>
                <a:cubicBezTo>
                  <a:pt x="919" y="2296"/>
                  <a:pt x="915" y="2288"/>
                  <a:pt x="910" y="2279"/>
                </a:cubicBezTo>
                <a:cubicBezTo>
                  <a:pt x="830" y="2167"/>
                  <a:pt x="759" y="2047"/>
                  <a:pt x="696" y="1926"/>
                </a:cubicBezTo>
                <a:close/>
                <a:moveTo>
                  <a:pt x="5310" y="2577"/>
                </a:moveTo>
                <a:cubicBezTo>
                  <a:pt x="5310" y="2595"/>
                  <a:pt x="5315" y="2613"/>
                  <a:pt x="5324" y="2631"/>
                </a:cubicBezTo>
                <a:cubicBezTo>
                  <a:pt x="5297" y="2626"/>
                  <a:pt x="5270" y="2622"/>
                  <a:pt x="5243" y="2613"/>
                </a:cubicBezTo>
                <a:cubicBezTo>
                  <a:pt x="5266" y="2600"/>
                  <a:pt x="5288" y="2591"/>
                  <a:pt x="5310" y="2577"/>
                </a:cubicBezTo>
                <a:close/>
                <a:moveTo>
                  <a:pt x="3179" y="2470"/>
                </a:moveTo>
                <a:cubicBezTo>
                  <a:pt x="3228" y="2497"/>
                  <a:pt x="3277" y="2519"/>
                  <a:pt x="3326" y="2542"/>
                </a:cubicBezTo>
                <a:cubicBezTo>
                  <a:pt x="3282" y="2582"/>
                  <a:pt x="3242" y="2617"/>
                  <a:pt x="3206" y="2658"/>
                </a:cubicBezTo>
                <a:cubicBezTo>
                  <a:pt x="3188" y="2649"/>
                  <a:pt x="3175" y="2640"/>
                  <a:pt x="3162" y="2635"/>
                </a:cubicBezTo>
                <a:cubicBezTo>
                  <a:pt x="3170" y="2582"/>
                  <a:pt x="3175" y="2524"/>
                  <a:pt x="3179" y="2470"/>
                </a:cubicBezTo>
                <a:close/>
                <a:moveTo>
                  <a:pt x="1592" y="1953"/>
                </a:moveTo>
                <a:lnTo>
                  <a:pt x="1592" y="1953"/>
                </a:lnTo>
                <a:cubicBezTo>
                  <a:pt x="1695" y="1989"/>
                  <a:pt x="1793" y="2029"/>
                  <a:pt x="1895" y="2069"/>
                </a:cubicBezTo>
                <a:cubicBezTo>
                  <a:pt x="1936" y="2194"/>
                  <a:pt x="1971" y="2323"/>
                  <a:pt x="2007" y="2448"/>
                </a:cubicBezTo>
                <a:cubicBezTo>
                  <a:pt x="2020" y="2484"/>
                  <a:pt x="2029" y="2524"/>
                  <a:pt x="2038" y="2568"/>
                </a:cubicBezTo>
                <a:cubicBezTo>
                  <a:pt x="2002" y="2600"/>
                  <a:pt x="1967" y="2635"/>
                  <a:pt x="1931" y="2671"/>
                </a:cubicBezTo>
                <a:lnTo>
                  <a:pt x="1922" y="2662"/>
                </a:lnTo>
                <a:cubicBezTo>
                  <a:pt x="1855" y="2586"/>
                  <a:pt x="1793" y="2506"/>
                  <a:pt x="1735" y="2430"/>
                </a:cubicBezTo>
                <a:cubicBezTo>
                  <a:pt x="1708" y="2390"/>
                  <a:pt x="1682" y="2354"/>
                  <a:pt x="1655" y="2319"/>
                </a:cubicBezTo>
                <a:cubicBezTo>
                  <a:pt x="1641" y="2207"/>
                  <a:pt x="1619" y="2100"/>
                  <a:pt x="1601" y="1993"/>
                </a:cubicBezTo>
                <a:cubicBezTo>
                  <a:pt x="1597" y="1980"/>
                  <a:pt x="1592" y="1967"/>
                  <a:pt x="1592" y="1953"/>
                </a:cubicBezTo>
                <a:close/>
                <a:moveTo>
                  <a:pt x="5435" y="2551"/>
                </a:moveTo>
                <a:cubicBezTo>
                  <a:pt x="5578" y="2551"/>
                  <a:pt x="5720" y="2564"/>
                  <a:pt x="5858" y="2586"/>
                </a:cubicBezTo>
                <a:lnTo>
                  <a:pt x="5854" y="2591"/>
                </a:lnTo>
                <a:cubicBezTo>
                  <a:pt x="5787" y="2626"/>
                  <a:pt x="5725" y="2662"/>
                  <a:pt x="5658" y="2693"/>
                </a:cubicBezTo>
                <a:cubicBezTo>
                  <a:pt x="5569" y="2680"/>
                  <a:pt x="5480" y="2666"/>
                  <a:pt x="5390" y="2649"/>
                </a:cubicBezTo>
                <a:cubicBezTo>
                  <a:pt x="5368" y="2613"/>
                  <a:pt x="5355" y="2577"/>
                  <a:pt x="5377" y="2551"/>
                </a:cubicBezTo>
                <a:close/>
                <a:moveTo>
                  <a:pt x="1668" y="2484"/>
                </a:moveTo>
                <a:lnTo>
                  <a:pt x="1668" y="2484"/>
                </a:lnTo>
                <a:cubicBezTo>
                  <a:pt x="1735" y="2555"/>
                  <a:pt x="1802" y="2626"/>
                  <a:pt x="1873" y="2689"/>
                </a:cubicBezTo>
                <a:cubicBezTo>
                  <a:pt x="1864" y="2693"/>
                  <a:pt x="1860" y="2693"/>
                  <a:pt x="1851" y="2698"/>
                </a:cubicBezTo>
                <a:cubicBezTo>
                  <a:pt x="1793" y="2662"/>
                  <a:pt x="1731" y="2626"/>
                  <a:pt x="1673" y="2586"/>
                </a:cubicBezTo>
                <a:cubicBezTo>
                  <a:pt x="1673" y="2551"/>
                  <a:pt x="1673" y="2519"/>
                  <a:pt x="1668" y="2484"/>
                </a:cubicBezTo>
                <a:close/>
                <a:moveTo>
                  <a:pt x="3032" y="2622"/>
                </a:moveTo>
                <a:lnTo>
                  <a:pt x="3032" y="2622"/>
                </a:lnTo>
                <a:cubicBezTo>
                  <a:pt x="3055" y="2635"/>
                  <a:pt x="3077" y="2649"/>
                  <a:pt x="3099" y="2662"/>
                </a:cubicBezTo>
                <a:cubicBezTo>
                  <a:pt x="3095" y="2680"/>
                  <a:pt x="3090" y="2693"/>
                  <a:pt x="3086" y="2711"/>
                </a:cubicBezTo>
                <a:cubicBezTo>
                  <a:pt x="3068" y="2684"/>
                  <a:pt x="3046" y="2653"/>
                  <a:pt x="3032" y="2622"/>
                </a:cubicBezTo>
                <a:close/>
                <a:moveTo>
                  <a:pt x="6233" y="2693"/>
                </a:moveTo>
                <a:cubicBezTo>
                  <a:pt x="6251" y="2698"/>
                  <a:pt x="6264" y="2707"/>
                  <a:pt x="6282" y="2716"/>
                </a:cubicBezTo>
                <a:cubicBezTo>
                  <a:pt x="6260" y="2716"/>
                  <a:pt x="6233" y="2716"/>
                  <a:pt x="6211" y="2720"/>
                </a:cubicBezTo>
                <a:lnTo>
                  <a:pt x="6215" y="2711"/>
                </a:lnTo>
                <a:lnTo>
                  <a:pt x="6233" y="2693"/>
                </a:lnTo>
                <a:close/>
                <a:moveTo>
                  <a:pt x="3380" y="2573"/>
                </a:moveTo>
                <a:cubicBezTo>
                  <a:pt x="3438" y="2600"/>
                  <a:pt x="3496" y="2626"/>
                  <a:pt x="3549" y="2649"/>
                </a:cubicBezTo>
                <a:cubicBezTo>
                  <a:pt x="3474" y="2680"/>
                  <a:pt x="3393" y="2702"/>
                  <a:pt x="3313" y="2724"/>
                </a:cubicBezTo>
                <a:cubicBezTo>
                  <a:pt x="3295" y="2711"/>
                  <a:pt x="3273" y="2702"/>
                  <a:pt x="3255" y="2689"/>
                </a:cubicBezTo>
                <a:cubicBezTo>
                  <a:pt x="3295" y="2649"/>
                  <a:pt x="3340" y="2609"/>
                  <a:pt x="3380" y="2573"/>
                </a:cubicBezTo>
                <a:close/>
                <a:moveTo>
                  <a:pt x="5939" y="2604"/>
                </a:moveTo>
                <a:cubicBezTo>
                  <a:pt x="5979" y="2613"/>
                  <a:pt x="6019" y="2626"/>
                  <a:pt x="6059" y="2635"/>
                </a:cubicBezTo>
                <a:cubicBezTo>
                  <a:pt x="6064" y="2666"/>
                  <a:pt x="6064" y="2693"/>
                  <a:pt x="6059" y="2724"/>
                </a:cubicBezTo>
                <a:cubicBezTo>
                  <a:pt x="6001" y="2724"/>
                  <a:pt x="5948" y="2720"/>
                  <a:pt x="5894" y="2720"/>
                </a:cubicBezTo>
                <a:cubicBezTo>
                  <a:pt x="5850" y="2716"/>
                  <a:pt x="5801" y="2711"/>
                  <a:pt x="5756" y="2707"/>
                </a:cubicBezTo>
                <a:cubicBezTo>
                  <a:pt x="5818" y="2675"/>
                  <a:pt x="5876" y="2640"/>
                  <a:pt x="5939" y="2604"/>
                </a:cubicBezTo>
                <a:close/>
                <a:moveTo>
                  <a:pt x="6117" y="2653"/>
                </a:moveTo>
                <a:cubicBezTo>
                  <a:pt x="6135" y="2658"/>
                  <a:pt x="6153" y="2666"/>
                  <a:pt x="6175" y="2671"/>
                </a:cubicBezTo>
                <a:cubicBezTo>
                  <a:pt x="6157" y="2689"/>
                  <a:pt x="6144" y="2707"/>
                  <a:pt x="6130" y="2724"/>
                </a:cubicBezTo>
                <a:lnTo>
                  <a:pt x="6113" y="2724"/>
                </a:lnTo>
                <a:cubicBezTo>
                  <a:pt x="6117" y="2698"/>
                  <a:pt x="6117" y="2675"/>
                  <a:pt x="6117" y="2653"/>
                </a:cubicBezTo>
                <a:close/>
                <a:moveTo>
                  <a:pt x="4659" y="2493"/>
                </a:moveTo>
                <a:cubicBezTo>
                  <a:pt x="4682" y="2502"/>
                  <a:pt x="4708" y="2510"/>
                  <a:pt x="4731" y="2519"/>
                </a:cubicBezTo>
                <a:cubicBezTo>
                  <a:pt x="4610" y="2591"/>
                  <a:pt x="4481" y="2653"/>
                  <a:pt x="4352" y="2711"/>
                </a:cubicBezTo>
                <a:cubicBezTo>
                  <a:pt x="4312" y="2729"/>
                  <a:pt x="4267" y="2751"/>
                  <a:pt x="4222" y="2769"/>
                </a:cubicBezTo>
                <a:cubicBezTo>
                  <a:pt x="4240" y="2693"/>
                  <a:pt x="4254" y="2617"/>
                  <a:pt x="4267" y="2542"/>
                </a:cubicBezTo>
                <a:cubicBezTo>
                  <a:pt x="4285" y="2542"/>
                  <a:pt x="4303" y="2546"/>
                  <a:pt x="4316" y="2546"/>
                </a:cubicBezTo>
                <a:cubicBezTo>
                  <a:pt x="4352" y="2546"/>
                  <a:pt x="4387" y="2551"/>
                  <a:pt x="4428" y="2551"/>
                </a:cubicBezTo>
                <a:cubicBezTo>
                  <a:pt x="4508" y="2551"/>
                  <a:pt x="4592" y="2542"/>
                  <a:pt x="4659" y="2493"/>
                </a:cubicBezTo>
                <a:close/>
                <a:moveTo>
                  <a:pt x="5448" y="2716"/>
                </a:moveTo>
                <a:lnTo>
                  <a:pt x="5448" y="2716"/>
                </a:lnTo>
                <a:cubicBezTo>
                  <a:pt x="5488" y="2724"/>
                  <a:pt x="5533" y="2729"/>
                  <a:pt x="5573" y="2738"/>
                </a:cubicBezTo>
                <a:cubicBezTo>
                  <a:pt x="5551" y="2747"/>
                  <a:pt x="5529" y="2760"/>
                  <a:pt x="5506" y="2769"/>
                </a:cubicBezTo>
                <a:lnTo>
                  <a:pt x="5493" y="2760"/>
                </a:lnTo>
                <a:cubicBezTo>
                  <a:pt x="5484" y="2747"/>
                  <a:pt x="5466" y="2733"/>
                  <a:pt x="5448" y="2716"/>
                </a:cubicBezTo>
                <a:close/>
                <a:moveTo>
                  <a:pt x="1668" y="2716"/>
                </a:moveTo>
                <a:cubicBezTo>
                  <a:pt x="1686" y="2724"/>
                  <a:pt x="1704" y="2738"/>
                  <a:pt x="1722" y="2747"/>
                </a:cubicBezTo>
                <a:cubicBezTo>
                  <a:pt x="1704" y="2756"/>
                  <a:pt x="1682" y="2765"/>
                  <a:pt x="1659" y="2778"/>
                </a:cubicBezTo>
                <a:cubicBezTo>
                  <a:pt x="1664" y="2756"/>
                  <a:pt x="1664" y="2738"/>
                  <a:pt x="1668" y="2716"/>
                </a:cubicBezTo>
                <a:close/>
                <a:moveTo>
                  <a:pt x="2056" y="2724"/>
                </a:moveTo>
                <a:cubicBezTo>
                  <a:pt x="2056" y="2742"/>
                  <a:pt x="2056" y="2760"/>
                  <a:pt x="2056" y="2778"/>
                </a:cubicBezTo>
                <a:lnTo>
                  <a:pt x="2016" y="2747"/>
                </a:lnTo>
                <a:cubicBezTo>
                  <a:pt x="2029" y="2738"/>
                  <a:pt x="2043" y="2733"/>
                  <a:pt x="2056" y="2724"/>
                </a:cubicBezTo>
                <a:close/>
                <a:moveTo>
                  <a:pt x="5252" y="2675"/>
                </a:moveTo>
                <a:cubicBezTo>
                  <a:pt x="5288" y="2684"/>
                  <a:pt x="5324" y="2689"/>
                  <a:pt x="5364" y="2698"/>
                </a:cubicBezTo>
                <a:cubicBezTo>
                  <a:pt x="5368" y="2707"/>
                  <a:pt x="5377" y="2716"/>
                  <a:pt x="5386" y="2724"/>
                </a:cubicBezTo>
                <a:lnTo>
                  <a:pt x="5435" y="2778"/>
                </a:lnTo>
                <a:cubicBezTo>
                  <a:pt x="5386" y="2751"/>
                  <a:pt x="5337" y="2724"/>
                  <a:pt x="5288" y="2698"/>
                </a:cubicBezTo>
                <a:cubicBezTo>
                  <a:pt x="5275" y="2689"/>
                  <a:pt x="5261" y="2680"/>
                  <a:pt x="5252" y="2675"/>
                </a:cubicBezTo>
                <a:close/>
                <a:moveTo>
                  <a:pt x="2653" y="2533"/>
                </a:moveTo>
                <a:lnTo>
                  <a:pt x="2653" y="2533"/>
                </a:lnTo>
                <a:cubicBezTo>
                  <a:pt x="2631" y="2617"/>
                  <a:pt x="2635" y="2707"/>
                  <a:pt x="2667" y="2791"/>
                </a:cubicBezTo>
                <a:cubicBezTo>
                  <a:pt x="2622" y="2791"/>
                  <a:pt x="2578" y="2787"/>
                  <a:pt x="2533" y="2782"/>
                </a:cubicBezTo>
                <a:cubicBezTo>
                  <a:pt x="2479" y="2778"/>
                  <a:pt x="2430" y="2769"/>
                  <a:pt x="2377" y="2760"/>
                </a:cubicBezTo>
                <a:cubicBezTo>
                  <a:pt x="2355" y="2756"/>
                  <a:pt x="2328" y="2751"/>
                  <a:pt x="2301" y="2742"/>
                </a:cubicBezTo>
                <a:cubicBezTo>
                  <a:pt x="2279" y="2738"/>
                  <a:pt x="2248" y="2733"/>
                  <a:pt x="2225" y="2724"/>
                </a:cubicBezTo>
                <a:cubicBezTo>
                  <a:pt x="2203" y="2716"/>
                  <a:pt x="2203" y="2693"/>
                  <a:pt x="2212" y="2662"/>
                </a:cubicBezTo>
                <a:cubicBezTo>
                  <a:pt x="2221" y="2658"/>
                  <a:pt x="2230" y="2658"/>
                  <a:pt x="2239" y="2653"/>
                </a:cubicBezTo>
                <a:cubicBezTo>
                  <a:pt x="2279" y="2635"/>
                  <a:pt x="2319" y="2622"/>
                  <a:pt x="2359" y="2609"/>
                </a:cubicBezTo>
                <a:cubicBezTo>
                  <a:pt x="2457" y="2582"/>
                  <a:pt x="2555" y="2555"/>
                  <a:pt x="2653" y="2533"/>
                </a:cubicBezTo>
                <a:close/>
                <a:moveTo>
                  <a:pt x="2805" y="2497"/>
                </a:moveTo>
                <a:cubicBezTo>
                  <a:pt x="2832" y="2510"/>
                  <a:pt x="2854" y="2524"/>
                  <a:pt x="2881" y="2537"/>
                </a:cubicBezTo>
                <a:lnTo>
                  <a:pt x="2885" y="2542"/>
                </a:lnTo>
                <a:cubicBezTo>
                  <a:pt x="2890" y="2560"/>
                  <a:pt x="2898" y="2577"/>
                  <a:pt x="2903" y="2595"/>
                </a:cubicBezTo>
                <a:cubicBezTo>
                  <a:pt x="2921" y="2640"/>
                  <a:pt x="2943" y="2675"/>
                  <a:pt x="2965" y="2716"/>
                </a:cubicBezTo>
                <a:cubicBezTo>
                  <a:pt x="2974" y="2738"/>
                  <a:pt x="2983" y="2760"/>
                  <a:pt x="2992" y="2778"/>
                </a:cubicBezTo>
                <a:cubicBezTo>
                  <a:pt x="2943" y="2787"/>
                  <a:pt x="2894" y="2791"/>
                  <a:pt x="2845" y="2791"/>
                </a:cubicBezTo>
                <a:lnTo>
                  <a:pt x="2729" y="2791"/>
                </a:lnTo>
                <a:cubicBezTo>
                  <a:pt x="2720" y="2769"/>
                  <a:pt x="2707" y="2747"/>
                  <a:pt x="2702" y="2724"/>
                </a:cubicBezTo>
                <a:cubicBezTo>
                  <a:pt x="2685" y="2653"/>
                  <a:pt x="2698" y="2582"/>
                  <a:pt x="2716" y="2515"/>
                </a:cubicBezTo>
                <a:cubicBezTo>
                  <a:pt x="2747" y="2510"/>
                  <a:pt x="2774" y="2502"/>
                  <a:pt x="2805" y="2497"/>
                </a:cubicBezTo>
                <a:close/>
                <a:moveTo>
                  <a:pt x="1788" y="2778"/>
                </a:moveTo>
                <a:lnTo>
                  <a:pt x="1829" y="2800"/>
                </a:lnTo>
                <a:cubicBezTo>
                  <a:pt x="1820" y="2805"/>
                  <a:pt x="1811" y="2814"/>
                  <a:pt x="1806" y="2818"/>
                </a:cubicBezTo>
                <a:cubicBezTo>
                  <a:pt x="1784" y="2814"/>
                  <a:pt x="1762" y="2805"/>
                  <a:pt x="1744" y="2800"/>
                </a:cubicBezTo>
                <a:cubicBezTo>
                  <a:pt x="1757" y="2791"/>
                  <a:pt x="1775" y="2787"/>
                  <a:pt x="1788" y="2778"/>
                </a:cubicBezTo>
                <a:close/>
                <a:moveTo>
                  <a:pt x="3986" y="2519"/>
                </a:moveTo>
                <a:cubicBezTo>
                  <a:pt x="4062" y="2528"/>
                  <a:pt x="4138" y="2533"/>
                  <a:pt x="4214" y="2537"/>
                </a:cubicBezTo>
                <a:cubicBezTo>
                  <a:pt x="4200" y="2626"/>
                  <a:pt x="4182" y="2711"/>
                  <a:pt x="4160" y="2791"/>
                </a:cubicBezTo>
                <a:cubicBezTo>
                  <a:pt x="4138" y="2800"/>
                  <a:pt x="4115" y="2809"/>
                  <a:pt x="4098" y="2818"/>
                </a:cubicBezTo>
                <a:cubicBezTo>
                  <a:pt x="4013" y="2787"/>
                  <a:pt x="3933" y="2756"/>
                  <a:pt x="3852" y="2720"/>
                </a:cubicBezTo>
                <a:cubicBezTo>
                  <a:pt x="3835" y="2707"/>
                  <a:pt x="3821" y="2693"/>
                  <a:pt x="3808" y="2675"/>
                </a:cubicBezTo>
                <a:cubicBezTo>
                  <a:pt x="3790" y="2662"/>
                  <a:pt x="3777" y="2644"/>
                  <a:pt x="3763" y="2626"/>
                </a:cubicBezTo>
                <a:cubicBezTo>
                  <a:pt x="3839" y="2595"/>
                  <a:pt x="3915" y="2560"/>
                  <a:pt x="3986" y="2519"/>
                </a:cubicBezTo>
                <a:close/>
                <a:moveTo>
                  <a:pt x="1499" y="2823"/>
                </a:moveTo>
                <a:cubicBezTo>
                  <a:pt x="1530" y="2823"/>
                  <a:pt x="1557" y="2823"/>
                  <a:pt x="1588" y="2827"/>
                </a:cubicBezTo>
                <a:cubicBezTo>
                  <a:pt x="1557" y="2849"/>
                  <a:pt x="1534" y="2872"/>
                  <a:pt x="1512" y="2898"/>
                </a:cubicBezTo>
                <a:cubicBezTo>
                  <a:pt x="1485" y="2876"/>
                  <a:pt x="1459" y="2849"/>
                  <a:pt x="1432" y="2823"/>
                </a:cubicBezTo>
                <a:close/>
                <a:moveTo>
                  <a:pt x="1882" y="2827"/>
                </a:moveTo>
                <a:cubicBezTo>
                  <a:pt x="1927" y="2849"/>
                  <a:pt x="1976" y="2876"/>
                  <a:pt x="2025" y="2898"/>
                </a:cubicBezTo>
                <a:lnTo>
                  <a:pt x="2020" y="2903"/>
                </a:lnTo>
                <a:cubicBezTo>
                  <a:pt x="2011" y="2898"/>
                  <a:pt x="2002" y="2894"/>
                  <a:pt x="1994" y="2889"/>
                </a:cubicBezTo>
                <a:cubicBezTo>
                  <a:pt x="1949" y="2872"/>
                  <a:pt x="1909" y="2854"/>
                  <a:pt x="1869" y="2840"/>
                </a:cubicBezTo>
                <a:lnTo>
                  <a:pt x="1873" y="2831"/>
                </a:lnTo>
                <a:lnTo>
                  <a:pt x="1882" y="2827"/>
                </a:lnTo>
                <a:close/>
                <a:moveTo>
                  <a:pt x="4093" y="2880"/>
                </a:moveTo>
                <a:cubicBezTo>
                  <a:pt x="4107" y="2885"/>
                  <a:pt x="4120" y="2889"/>
                  <a:pt x="4129" y="2889"/>
                </a:cubicBezTo>
                <a:cubicBezTo>
                  <a:pt x="4129" y="2898"/>
                  <a:pt x="4124" y="2907"/>
                  <a:pt x="4124" y="2912"/>
                </a:cubicBezTo>
                <a:cubicBezTo>
                  <a:pt x="4107" y="2903"/>
                  <a:pt x="4089" y="2898"/>
                  <a:pt x="4075" y="2885"/>
                </a:cubicBezTo>
                <a:cubicBezTo>
                  <a:pt x="4080" y="2885"/>
                  <a:pt x="4089" y="2880"/>
                  <a:pt x="4093" y="2880"/>
                </a:cubicBezTo>
                <a:close/>
                <a:moveTo>
                  <a:pt x="991" y="2395"/>
                </a:moveTo>
                <a:lnTo>
                  <a:pt x="991" y="2395"/>
                </a:lnTo>
                <a:cubicBezTo>
                  <a:pt x="1080" y="2435"/>
                  <a:pt x="1169" y="2475"/>
                  <a:pt x="1258" y="2519"/>
                </a:cubicBezTo>
                <a:cubicBezTo>
                  <a:pt x="1378" y="2573"/>
                  <a:pt x="1494" y="2631"/>
                  <a:pt x="1615" y="2689"/>
                </a:cubicBezTo>
                <a:cubicBezTo>
                  <a:pt x="1610" y="2720"/>
                  <a:pt x="1610" y="2747"/>
                  <a:pt x="1606" y="2773"/>
                </a:cubicBezTo>
                <a:cubicBezTo>
                  <a:pt x="1570" y="2769"/>
                  <a:pt x="1534" y="2765"/>
                  <a:pt x="1499" y="2765"/>
                </a:cubicBezTo>
                <a:cubicBezTo>
                  <a:pt x="1454" y="2765"/>
                  <a:pt x="1410" y="2769"/>
                  <a:pt x="1365" y="2778"/>
                </a:cubicBezTo>
                <a:cubicBezTo>
                  <a:pt x="1343" y="2782"/>
                  <a:pt x="1338" y="2809"/>
                  <a:pt x="1352" y="2823"/>
                </a:cubicBezTo>
                <a:cubicBezTo>
                  <a:pt x="1392" y="2863"/>
                  <a:pt x="1432" y="2903"/>
                  <a:pt x="1476" y="2938"/>
                </a:cubicBezTo>
                <a:cubicBezTo>
                  <a:pt x="1427" y="2907"/>
                  <a:pt x="1387" y="2872"/>
                  <a:pt x="1347" y="2831"/>
                </a:cubicBezTo>
                <a:cubicBezTo>
                  <a:pt x="1218" y="2698"/>
                  <a:pt x="1098" y="2546"/>
                  <a:pt x="991" y="2395"/>
                </a:cubicBezTo>
                <a:close/>
                <a:moveTo>
                  <a:pt x="6393" y="2760"/>
                </a:moveTo>
                <a:cubicBezTo>
                  <a:pt x="6460" y="2791"/>
                  <a:pt x="6527" y="2827"/>
                  <a:pt x="6594" y="2863"/>
                </a:cubicBezTo>
                <a:lnTo>
                  <a:pt x="6585" y="2863"/>
                </a:lnTo>
                <a:cubicBezTo>
                  <a:pt x="6581" y="2863"/>
                  <a:pt x="6576" y="2863"/>
                  <a:pt x="6572" y="2867"/>
                </a:cubicBezTo>
                <a:cubicBezTo>
                  <a:pt x="6518" y="2894"/>
                  <a:pt x="6460" y="2921"/>
                  <a:pt x="6407" y="2952"/>
                </a:cubicBezTo>
                <a:cubicBezTo>
                  <a:pt x="6407" y="2898"/>
                  <a:pt x="6402" y="2845"/>
                  <a:pt x="6389" y="2791"/>
                </a:cubicBezTo>
                <a:cubicBezTo>
                  <a:pt x="6385" y="2782"/>
                  <a:pt x="6380" y="2773"/>
                  <a:pt x="6376" y="2765"/>
                </a:cubicBezTo>
                <a:lnTo>
                  <a:pt x="6393" y="2760"/>
                </a:lnTo>
                <a:close/>
                <a:moveTo>
                  <a:pt x="5671" y="2751"/>
                </a:moveTo>
                <a:cubicBezTo>
                  <a:pt x="5796" y="2769"/>
                  <a:pt x="5921" y="2778"/>
                  <a:pt x="6050" y="2778"/>
                </a:cubicBezTo>
                <a:cubicBezTo>
                  <a:pt x="6050" y="2787"/>
                  <a:pt x="6046" y="2796"/>
                  <a:pt x="6046" y="2805"/>
                </a:cubicBezTo>
                <a:cubicBezTo>
                  <a:pt x="5974" y="2863"/>
                  <a:pt x="5894" y="2916"/>
                  <a:pt x="5814" y="2965"/>
                </a:cubicBezTo>
                <a:cubicBezTo>
                  <a:pt x="5805" y="2961"/>
                  <a:pt x="5796" y="2956"/>
                  <a:pt x="5783" y="2952"/>
                </a:cubicBezTo>
                <a:cubicBezTo>
                  <a:pt x="5725" y="2925"/>
                  <a:pt x="5667" y="2898"/>
                  <a:pt x="5609" y="2867"/>
                </a:cubicBezTo>
                <a:cubicBezTo>
                  <a:pt x="5587" y="2849"/>
                  <a:pt x="5569" y="2831"/>
                  <a:pt x="5546" y="2809"/>
                </a:cubicBezTo>
                <a:cubicBezTo>
                  <a:pt x="5587" y="2791"/>
                  <a:pt x="5627" y="2773"/>
                  <a:pt x="5671" y="2751"/>
                </a:cubicBezTo>
                <a:close/>
                <a:moveTo>
                  <a:pt x="3621" y="2684"/>
                </a:moveTo>
                <a:cubicBezTo>
                  <a:pt x="3688" y="2711"/>
                  <a:pt x="3754" y="2742"/>
                  <a:pt x="3821" y="2769"/>
                </a:cubicBezTo>
                <a:cubicBezTo>
                  <a:pt x="3861" y="2809"/>
                  <a:pt x="3906" y="2840"/>
                  <a:pt x="3955" y="2876"/>
                </a:cubicBezTo>
                <a:cubicBezTo>
                  <a:pt x="3915" y="2889"/>
                  <a:pt x="3875" y="2903"/>
                  <a:pt x="3839" y="2916"/>
                </a:cubicBezTo>
                <a:cubicBezTo>
                  <a:pt x="3790" y="2934"/>
                  <a:pt x="3745" y="2952"/>
                  <a:pt x="3696" y="2970"/>
                </a:cubicBezTo>
                <a:cubicBezTo>
                  <a:pt x="3621" y="2921"/>
                  <a:pt x="3549" y="2867"/>
                  <a:pt x="3469" y="2818"/>
                </a:cubicBezTo>
                <a:cubicBezTo>
                  <a:pt x="3442" y="2800"/>
                  <a:pt x="3411" y="2782"/>
                  <a:pt x="3380" y="2765"/>
                </a:cubicBezTo>
                <a:cubicBezTo>
                  <a:pt x="3460" y="2742"/>
                  <a:pt x="3540" y="2711"/>
                  <a:pt x="3621" y="2684"/>
                </a:cubicBezTo>
                <a:close/>
                <a:moveTo>
                  <a:pt x="3010" y="2836"/>
                </a:moveTo>
                <a:cubicBezTo>
                  <a:pt x="3014" y="2845"/>
                  <a:pt x="3014" y="2854"/>
                  <a:pt x="3019" y="2867"/>
                </a:cubicBezTo>
                <a:cubicBezTo>
                  <a:pt x="2983" y="2921"/>
                  <a:pt x="2943" y="2965"/>
                  <a:pt x="2894" y="2996"/>
                </a:cubicBezTo>
                <a:cubicBezTo>
                  <a:pt x="2867" y="2970"/>
                  <a:pt x="2845" y="2947"/>
                  <a:pt x="2823" y="2921"/>
                </a:cubicBezTo>
                <a:cubicBezTo>
                  <a:pt x="2800" y="2898"/>
                  <a:pt x="2783" y="2876"/>
                  <a:pt x="2760" y="2849"/>
                </a:cubicBezTo>
                <a:cubicBezTo>
                  <a:pt x="2845" y="2849"/>
                  <a:pt x="2925" y="2845"/>
                  <a:pt x="3010" y="2836"/>
                </a:cubicBezTo>
                <a:close/>
                <a:moveTo>
                  <a:pt x="1838" y="2885"/>
                </a:moveTo>
                <a:cubicBezTo>
                  <a:pt x="1887" y="2907"/>
                  <a:pt x="1940" y="2925"/>
                  <a:pt x="1989" y="2947"/>
                </a:cubicBezTo>
                <a:cubicBezTo>
                  <a:pt x="1971" y="2974"/>
                  <a:pt x="1945" y="2992"/>
                  <a:pt x="1918" y="3010"/>
                </a:cubicBezTo>
                <a:cubicBezTo>
                  <a:pt x="1887" y="3023"/>
                  <a:pt x="1860" y="3032"/>
                  <a:pt x="1833" y="3041"/>
                </a:cubicBezTo>
                <a:cubicBezTo>
                  <a:pt x="1815" y="3019"/>
                  <a:pt x="1797" y="2996"/>
                  <a:pt x="1784" y="2974"/>
                </a:cubicBezTo>
                <a:cubicBezTo>
                  <a:pt x="1802" y="2943"/>
                  <a:pt x="1820" y="2916"/>
                  <a:pt x="1838" y="2885"/>
                </a:cubicBezTo>
                <a:close/>
                <a:moveTo>
                  <a:pt x="1668" y="2840"/>
                </a:moveTo>
                <a:cubicBezTo>
                  <a:pt x="1699" y="2845"/>
                  <a:pt x="1731" y="2854"/>
                  <a:pt x="1757" y="2863"/>
                </a:cubicBezTo>
                <a:cubicBezTo>
                  <a:pt x="1726" y="2894"/>
                  <a:pt x="1699" y="2930"/>
                  <a:pt x="1677" y="2974"/>
                </a:cubicBezTo>
                <a:cubicBezTo>
                  <a:pt x="1668" y="2987"/>
                  <a:pt x="1677" y="3001"/>
                  <a:pt x="1686" y="3010"/>
                </a:cubicBezTo>
                <a:cubicBezTo>
                  <a:pt x="1704" y="3023"/>
                  <a:pt x="1722" y="3036"/>
                  <a:pt x="1739" y="3045"/>
                </a:cubicBezTo>
                <a:cubicBezTo>
                  <a:pt x="1717" y="3045"/>
                  <a:pt x="1699" y="3041"/>
                  <a:pt x="1682" y="3036"/>
                </a:cubicBezTo>
                <a:cubicBezTo>
                  <a:pt x="1659" y="3019"/>
                  <a:pt x="1637" y="3005"/>
                  <a:pt x="1615" y="2987"/>
                </a:cubicBezTo>
                <a:cubicBezTo>
                  <a:pt x="1628" y="2943"/>
                  <a:pt x="1641" y="2898"/>
                  <a:pt x="1650" y="2849"/>
                </a:cubicBezTo>
                <a:lnTo>
                  <a:pt x="1668" y="2840"/>
                </a:lnTo>
                <a:close/>
                <a:moveTo>
                  <a:pt x="3304" y="2782"/>
                </a:moveTo>
                <a:cubicBezTo>
                  <a:pt x="3411" y="2849"/>
                  <a:pt x="3518" y="2916"/>
                  <a:pt x="3621" y="2983"/>
                </a:cubicBezTo>
                <a:lnTo>
                  <a:pt x="3634" y="2992"/>
                </a:lnTo>
                <a:cubicBezTo>
                  <a:pt x="3581" y="3014"/>
                  <a:pt x="3523" y="3032"/>
                  <a:pt x="3469" y="3050"/>
                </a:cubicBezTo>
                <a:cubicBezTo>
                  <a:pt x="3447" y="3036"/>
                  <a:pt x="3425" y="3028"/>
                  <a:pt x="3402" y="3014"/>
                </a:cubicBezTo>
                <a:cubicBezTo>
                  <a:pt x="3318" y="2956"/>
                  <a:pt x="3233" y="2889"/>
                  <a:pt x="3162" y="2809"/>
                </a:cubicBezTo>
                <a:cubicBezTo>
                  <a:pt x="3211" y="2805"/>
                  <a:pt x="3255" y="2791"/>
                  <a:pt x="3304" y="2782"/>
                </a:cubicBezTo>
                <a:close/>
                <a:moveTo>
                  <a:pt x="4798" y="2542"/>
                </a:moveTo>
                <a:cubicBezTo>
                  <a:pt x="4887" y="2573"/>
                  <a:pt x="4976" y="2604"/>
                  <a:pt x="5065" y="2626"/>
                </a:cubicBezTo>
                <a:cubicBezTo>
                  <a:pt x="5078" y="2635"/>
                  <a:pt x="5087" y="2644"/>
                  <a:pt x="5101" y="2649"/>
                </a:cubicBezTo>
                <a:cubicBezTo>
                  <a:pt x="5061" y="2680"/>
                  <a:pt x="5025" y="2716"/>
                  <a:pt x="4989" y="2751"/>
                </a:cubicBezTo>
                <a:cubicBezTo>
                  <a:pt x="4971" y="2773"/>
                  <a:pt x="4989" y="2800"/>
                  <a:pt x="5012" y="2800"/>
                </a:cubicBezTo>
                <a:cubicBezTo>
                  <a:pt x="5016" y="2800"/>
                  <a:pt x="5025" y="2796"/>
                  <a:pt x="5029" y="2791"/>
                </a:cubicBezTo>
                <a:cubicBezTo>
                  <a:pt x="5069" y="2751"/>
                  <a:pt x="5110" y="2716"/>
                  <a:pt x="5150" y="2680"/>
                </a:cubicBezTo>
                <a:cubicBezTo>
                  <a:pt x="5190" y="2707"/>
                  <a:pt x="5230" y="2729"/>
                  <a:pt x="5275" y="2751"/>
                </a:cubicBezTo>
                <a:cubicBezTo>
                  <a:pt x="5315" y="2778"/>
                  <a:pt x="5355" y="2800"/>
                  <a:pt x="5399" y="2823"/>
                </a:cubicBezTo>
                <a:cubicBezTo>
                  <a:pt x="5332" y="2849"/>
                  <a:pt x="5266" y="2880"/>
                  <a:pt x="5199" y="2907"/>
                </a:cubicBezTo>
                <a:cubicBezTo>
                  <a:pt x="5083" y="2961"/>
                  <a:pt x="4958" y="3005"/>
                  <a:pt x="4838" y="3050"/>
                </a:cubicBezTo>
                <a:cubicBezTo>
                  <a:pt x="4619" y="2996"/>
                  <a:pt x="4405" y="2934"/>
                  <a:pt x="4196" y="2858"/>
                </a:cubicBezTo>
                <a:cubicBezTo>
                  <a:pt x="4196" y="2849"/>
                  <a:pt x="4200" y="2840"/>
                  <a:pt x="4200" y="2836"/>
                </a:cubicBezTo>
                <a:cubicBezTo>
                  <a:pt x="4405" y="2751"/>
                  <a:pt x="4606" y="2658"/>
                  <a:pt x="4798" y="2542"/>
                </a:cubicBezTo>
                <a:close/>
                <a:moveTo>
                  <a:pt x="2154" y="2689"/>
                </a:moveTo>
                <a:lnTo>
                  <a:pt x="2154" y="2689"/>
                </a:lnTo>
                <a:cubicBezTo>
                  <a:pt x="2150" y="2698"/>
                  <a:pt x="2154" y="2711"/>
                  <a:pt x="2158" y="2724"/>
                </a:cubicBezTo>
                <a:cubicBezTo>
                  <a:pt x="2172" y="2773"/>
                  <a:pt x="2216" y="2778"/>
                  <a:pt x="2257" y="2791"/>
                </a:cubicBezTo>
                <a:cubicBezTo>
                  <a:pt x="2310" y="2805"/>
                  <a:pt x="2364" y="2814"/>
                  <a:pt x="2417" y="2823"/>
                </a:cubicBezTo>
                <a:cubicBezTo>
                  <a:pt x="2511" y="2836"/>
                  <a:pt x="2600" y="2845"/>
                  <a:pt x="2693" y="2849"/>
                </a:cubicBezTo>
                <a:cubicBezTo>
                  <a:pt x="2734" y="2912"/>
                  <a:pt x="2783" y="2970"/>
                  <a:pt x="2836" y="3023"/>
                </a:cubicBezTo>
                <a:cubicBezTo>
                  <a:pt x="2783" y="3050"/>
                  <a:pt x="2725" y="3063"/>
                  <a:pt x="2662" y="3063"/>
                </a:cubicBezTo>
                <a:cubicBezTo>
                  <a:pt x="2653" y="3063"/>
                  <a:pt x="2644" y="3063"/>
                  <a:pt x="2635" y="3059"/>
                </a:cubicBezTo>
                <a:cubicBezTo>
                  <a:pt x="2591" y="3059"/>
                  <a:pt x="2551" y="3050"/>
                  <a:pt x="2506" y="3041"/>
                </a:cubicBezTo>
                <a:cubicBezTo>
                  <a:pt x="2422" y="3001"/>
                  <a:pt x="2337" y="2965"/>
                  <a:pt x="2257" y="2921"/>
                </a:cubicBezTo>
                <a:lnTo>
                  <a:pt x="2239" y="2912"/>
                </a:lnTo>
                <a:cubicBezTo>
                  <a:pt x="2212" y="2898"/>
                  <a:pt x="2185" y="2880"/>
                  <a:pt x="2163" y="2863"/>
                </a:cubicBezTo>
                <a:cubicBezTo>
                  <a:pt x="2141" y="2849"/>
                  <a:pt x="2127" y="2831"/>
                  <a:pt x="2109" y="2818"/>
                </a:cubicBezTo>
                <a:cubicBezTo>
                  <a:pt x="2114" y="2782"/>
                  <a:pt x="2118" y="2742"/>
                  <a:pt x="2114" y="2702"/>
                </a:cubicBezTo>
                <a:cubicBezTo>
                  <a:pt x="2127" y="2698"/>
                  <a:pt x="2141" y="2693"/>
                  <a:pt x="2154" y="2689"/>
                </a:cubicBezTo>
                <a:close/>
                <a:moveTo>
                  <a:pt x="6322" y="2769"/>
                </a:moveTo>
                <a:cubicBezTo>
                  <a:pt x="6344" y="2836"/>
                  <a:pt x="6358" y="2912"/>
                  <a:pt x="6344" y="2983"/>
                </a:cubicBezTo>
                <a:cubicBezTo>
                  <a:pt x="6282" y="3010"/>
                  <a:pt x="6220" y="3041"/>
                  <a:pt x="6157" y="3072"/>
                </a:cubicBezTo>
                <a:cubicBezTo>
                  <a:pt x="6104" y="3068"/>
                  <a:pt x="6050" y="3054"/>
                  <a:pt x="6001" y="3036"/>
                </a:cubicBezTo>
                <a:cubicBezTo>
                  <a:pt x="6041" y="2979"/>
                  <a:pt x="6072" y="2912"/>
                  <a:pt x="6095" y="2840"/>
                </a:cubicBezTo>
                <a:lnTo>
                  <a:pt x="6095" y="2831"/>
                </a:lnTo>
                <a:cubicBezTo>
                  <a:pt x="6117" y="2814"/>
                  <a:pt x="6135" y="2796"/>
                  <a:pt x="6157" y="2778"/>
                </a:cubicBezTo>
                <a:cubicBezTo>
                  <a:pt x="6211" y="2778"/>
                  <a:pt x="6264" y="2773"/>
                  <a:pt x="6322" y="2769"/>
                </a:cubicBezTo>
                <a:close/>
                <a:moveTo>
                  <a:pt x="4178" y="2912"/>
                </a:moveTo>
                <a:cubicBezTo>
                  <a:pt x="4365" y="2979"/>
                  <a:pt x="4552" y="3036"/>
                  <a:pt x="4740" y="3086"/>
                </a:cubicBezTo>
                <a:cubicBezTo>
                  <a:pt x="4722" y="3094"/>
                  <a:pt x="4699" y="3099"/>
                  <a:pt x="4677" y="3108"/>
                </a:cubicBezTo>
                <a:cubicBezTo>
                  <a:pt x="4655" y="3103"/>
                  <a:pt x="4637" y="3099"/>
                  <a:pt x="4615" y="3094"/>
                </a:cubicBezTo>
                <a:cubicBezTo>
                  <a:pt x="4463" y="3054"/>
                  <a:pt x="4312" y="3005"/>
                  <a:pt x="4169" y="2938"/>
                </a:cubicBezTo>
                <a:cubicBezTo>
                  <a:pt x="4173" y="2930"/>
                  <a:pt x="4178" y="2921"/>
                  <a:pt x="4178" y="2912"/>
                </a:cubicBezTo>
                <a:close/>
                <a:moveTo>
                  <a:pt x="1508" y="3028"/>
                </a:moveTo>
                <a:cubicBezTo>
                  <a:pt x="1517" y="3036"/>
                  <a:pt x="1525" y="3041"/>
                  <a:pt x="1534" y="3045"/>
                </a:cubicBezTo>
                <a:cubicBezTo>
                  <a:pt x="1525" y="3068"/>
                  <a:pt x="1512" y="3090"/>
                  <a:pt x="1503" y="3112"/>
                </a:cubicBezTo>
                <a:lnTo>
                  <a:pt x="1499" y="3099"/>
                </a:lnTo>
                <a:cubicBezTo>
                  <a:pt x="1499" y="3072"/>
                  <a:pt x="1499" y="3050"/>
                  <a:pt x="1508" y="3028"/>
                </a:cubicBezTo>
                <a:close/>
                <a:moveTo>
                  <a:pt x="3041" y="2965"/>
                </a:moveTo>
                <a:cubicBezTo>
                  <a:pt x="3055" y="3023"/>
                  <a:pt x="3059" y="3090"/>
                  <a:pt x="3059" y="3152"/>
                </a:cubicBezTo>
                <a:cubicBezTo>
                  <a:pt x="3037" y="3130"/>
                  <a:pt x="3010" y="3108"/>
                  <a:pt x="2983" y="3086"/>
                </a:cubicBezTo>
                <a:cubicBezTo>
                  <a:pt x="3001" y="3041"/>
                  <a:pt x="3019" y="3001"/>
                  <a:pt x="3041" y="2965"/>
                </a:cubicBezTo>
                <a:close/>
                <a:moveTo>
                  <a:pt x="3090" y="2880"/>
                </a:moveTo>
                <a:cubicBezTo>
                  <a:pt x="3121" y="2916"/>
                  <a:pt x="3153" y="2947"/>
                  <a:pt x="3184" y="2979"/>
                </a:cubicBezTo>
                <a:cubicBezTo>
                  <a:pt x="3228" y="3019"/>
                  <a:pt x="3273" y="3059"/>
                  <a:pt x="3318" y="3099"/>
                </a:cubicBezTo>
                <a:cubicBezTo>
                  <a:pt x="3277" y="3112"/>
                  <a:pt x="3237" y="3121"/>
                  <a:pt x="3197" y="3135"/>
                </a:cubicBezTo>
                <a:cubicBezTo>
                  <a:pt x="3170" y="3139"/>
                  <a:pt x="3144" y="3148"/>
                  <a:pt x="3117" y="3152"/>
                </a:cubicBezTo>
                <a:cubicBezTo>
                  <a:pt x="3117" y="3063"/>
                  <a:pt x="3108" y="2979"/>
                  <a:pt x="3086" y="2889"/>
                </a:cubicBezTo>
                <a:lnTo>
                  <a:pt x="3090" y="2880"/>
                </a:lnTo>
                <a:close/>
                <a:moveTo>
                  <a:pt x="5965" y="3086"/>
                </a:moveTo>
                <a:cubicBezTo>
                  <a:pt x="5997" y="3099"/>
                  <a:pt x="6032" y="3108"/>
                  <a:pt x="6068" y="3112"/>
                </a:cubicBezTo>
                <a:cubicBezTo>
                  <a:pt x="6041" y="3126"/>
                  <a:pt x="6010" y="3139"/>
                  <a:pt x="5983" y="3152"/>
                </a:cubicBezTo>
                <a:cubicBezTo>
                  <a:pt x="5965" y="3143"/>
                  <a:pt x="5948" y="3130"/>
                  <a:pt x="5934" y="3121"/>
                </a:cubicBezTo>
                <a:lnTo>
                  <a:pt x="5965" y="3086"/>
                </a:lnTo>
                <a:close/>
                <a:moveTo>
                  <a:pt x="5457" y="2854"/>
                </a:moveTo>
                <a:cubicBezTo>
                  <a:pt x="5497" y="2876"/>
                  <a:pt x="5533" y="2894"/>
                  <a:pt x="5573" y="2912"/>
                </a:cubicBezTo>
                <a:cubicBezTo>
                  <a:pt x="5613" y="2952"/>
                  <a:pt x="5658" y="2987"/>
                  <a:pt x="5702" y="3023"/>
                </a:cubicBezTo>
                <a:cubicBezTo>
                  <a:pt x="5604" y="3072"/>
                  <a:pt x="5506" y="3117"/>
                  <a:pt x="5404" y="3157"/>
                </a:cubicBezTo>
                <a:cubicBezTo>
                  <a:pt x="5270" y="3143"/>
                  <a:pt x="5132" y="3117"/>
                  <a:pt x="4998" y="3090"/>
                </a:cubicBezTo>
                <a:cubicBezTo>
                  <a:pt x="4976" y="3086"/>
                  <a:pt x="4958" y="3081"/>
                  <a:pt x="4936" y="3077"/>
                </a:cubicBezTo>
                <a:cubicBezTo>
                  <a:pt x="5114" y="3005"/>
                  <a:pt x="5288" y="2934"/>
                  <a:pt x="5457" y="2854"/>
                </a:cubicBezTo>
                <a:close/>
                <a:moveTo>
                  <a:pt x="2965" y="3143"/>
                </a:moveTo>
                <a:lnTo>
                  <a:pt x="2979" y="3152"/>
                </a:lnTo>
                <a:cubicBezTo>
                  <a:pt x="2988" y="3161"/>
                  <a:pt x="2997" y="3166"/>
                  <a:pt x="3005" y="3175"/>
                </a:cubicBezTo>
                <a:cubicBezTo>
                  <a:pt x="2988" y="3179"/>
                  <a:pt x="2974" y="3184"/>
                  <a:pt x="2956" y="3184"/>
                </a:cubicBezTo>
                <a:cubicBezTo>
                  <a:pt x="2961" y="3170"/>
                  <a:pt x="2961" y="3157"/>
                  <a:pt x="2965" y="3143"/>
                </a:cubicBezTo>
                <a:close/>
                <a:moveTo>
                  <a:pt x="2885" y="3068"/>
                </a:moveTo>
                <a:cubicBezTo>
                  <a:pt x="2894" y="3077"/>
                  <a:pt x="2907" y="3090"/>
                  <a:pt x="2921" y="3103"/>
                </a:cubicBezTo>
                <a:cubicBezTo>
                  <a:pt x="2912" y="3130"/>
                  <a:pt x="2907" y="3157"/>
                  <a:pt x="2898" y="3188"/>
                </a:cubicBezTo>
                <a:cubicBezTo>
                  <a:pt x="2832" y="3166"/>
                  <a:pt x="2765" y="3143"/>
                  <a:pt x="2698" y="3117"/>
                </a:cubicBezTo>
                <a:cubicBezTo>
                  <a:pt x="2760" y="3112"/>
                  <a:pt x="2823" y="3099"/>
                  <a:pt x="2885" y="3068"/>
                </a:cubicBezTo>
                <a:close/>
                <a:moveTo>
                  <a:pt x="5752" y="3059"/>
                </a:moveTo>
                <a:cubicBezTo>
                  <a:pt x="5765" y="3068"/>
                  <a:pt x="5774" y="3077"/>
                  <a:pt x="5787" y="3086"/>
                </a:cubicBezTo>
                <a:lnTo>
                  <a:pt x="5801" y="3099"/>
                </a:lnTo>
                <a:cubicBezTo>
                  <a:pt x="5769" y="3130"/>
                  <a:pt x="5738" y="3157"/>
                  <a:pt x="5707" y="3188"/>
                </a:cubicBezTo>
                <a:cubicBezTo>
                  <a:pt x="5645" y="3184"/>
                  <a:pt x="5578" y="3179"/>
                  <a:pt x="5515" y="3170"/>
                </a:cubicBezTo>
                <a:cubicBezTo>
                  <a:pt x="5595" y="3139"/>
                  <a:pt x="5676" y="3099"/>
                  <a:pt x="5752" y="3059"/>
                </a:cubicBezTo>
                <a:close/>
                <a:moveTo>
                  <a:pt x="4008" y="2912"/>
                </a:moveTo>
                <a:cubicBezTo>
                  <a:pt x="4040" y="2930"/>
                  <a:pt x="4071" y="2947"/>
                  <a:pt x="4102" y="2965"/>
                </a:cubicBezTo>
                <a:cubicBezTo>
                  <a:pt x="4075" y="3041"/>
                  <a:pt x="4044" y="3117"/>
                  <a:pt x="4008" y="3193"/>
                </a:cubicBezTo>
                <a:cubicBezTo>
                  <a:pt x="3964" y="3157"/>
                  <a:pt x="3919" y="3126"/>
                  <a:pt x="3875" y="3094"/>
                </a:cubicBezTo>
                <a:cubicBezTo>
                  <a:pt x="3835" y="3063"/>
                  <a:pt x="3795" y="3036"/>
                  <a:pt x="3754" y="3010"/>
                </a:cubicBezTo>
                <a:cubicBezTo>
                  <a:pt x="3839" y="2979"/>
                  <a:pt x="3924" y="2943"/>
                  <a:pt x="4008" y="2912"/>
                </a:cubicBezTo>
                <a:close/>
                <a:moveTo>
                  <a:pt x="5894" y="3161"/>
                </a:moveTo>
                <a:cubicBezTo>
                  <a:pt x="5903" y="3170"/>
                  <a:pt x="5912" y="3175"/>
                  <a:pt x="5925" y="3184"/>
                </a:cubicBezTo>
                <a:cubicBezTo>
                  <a:pt x="5916" y="3184"/>
                  <a:pt x="5908" y="3188"/>
                  <a:pt x="5899" y="3193"/>
                </a:cubicBezTo>
                <a:lnTo>
                  <a:pt x="5863" y="3193"/>
                </a:lnTo>
                <a:cubicBezTo>
                  <a:pt x="5872" y="3184"/>
                  <a:pt x="5885" y="3175"/>
                  <a:pt x="5894" y="3161"/>
                </a:cubicBezTo>
                <a:close/>
                <a:moveTo>
                  <a:pt x="4842" y="3112"/>
                </a:moveTo>
                <a:cubicBezTo>
                  <a:pt x="4985" y="3148"/>
                  <a:pt x="5136" y="3175"/>
                  <a:pt x="5283" y="3197"/>
                </a:cubicBezTo>
                <a:cubicBezTo>
                  <a:pt x="5114" y="3188"/>
                  <a:pt x="4949" y="3166"/>
                  <a:pt x="4780" y="3130"/>
                </a:cubicBezTo>
                <a:cubicBezTo>
                  <a:pt x="4802" y="3126"/>
                  <a:pt x="4820" y="3117"/>
                  <a:pt x="4842" y="3112"/>
                </a:cubicBezTo>
                <a:close/>
                <a:moveTo>
                  <a:pt x="2524" y="3108"/>
                </a:moveTo>
                <a:cubicBezTo>
                  <a:pt x="2613" y="3143"/>
                  <a:pt x="2702" y="3179"/>
                  <a:pt x="2792" y="3210"/>
                </a:cubicBezTo>
                <a:cubicBezTo>
                  <a:pt x="2769" y="3210"/>
                  <a:pt x="2742" y="3215"/>
                  <a:pt x="2720" y="3215"/>
                </a:cubicBezTo>
                <a:lnTo>
                  <a:pt x="2635" y="3170"/>
                </a:lnTo>
                <a:cubicBezTo>
                  <a:pt x="2600" y="3148"/>
                  <a:pt x="2560" y="3130"/>
                  <a:pt x="2524" y="3108"/>
                </a:cubicBezTo>
                <a:close/>
                <a:moveTo>
                  <a:pt x="2038" y="2974"/>
                </a:moveTo>
                <a:cubicBezTo>
                  <a:pt x="2158" y="3028"/>
                  <a:pt x="2274" y="3086"/>
                  <a:pt x="2390" y="3148"/>
                </a:cubicBezTo>
                <a:cubicBezTo>
                  <a:pt x="2430" y="3175"/>
                  <a:pt x="2475" y="3201"/>
                  <a:pt x="2524" y="3224"/>
                </a:cubicBezTo>
                <a:cubicBezTo>
                  <a:pt x="2332" y="3219"/>
                  <a:pt x="2145" y="3184"/>
                  <a:pt x="1967" y="3108"/>
                </a:cubicBezTo>
                <a:cubicBezTo>
                  <a:pt x="1945" y="3099"/>
                  <a:pt x="1918" y="3086"/>
                  <a:pt x="1895" y="3077"/>
                </a:cubicBezTo>
                <a:cubicBezTo>
                  <a:pt x="1953" y="3054"/>
                  <a:pt x="2002" y="3019"/>
                  <a:pt x="2038" y="2974"/>
                </a:cubicBezTo>
                <a:close/>
                <a:moveTo>
                  <a:pt x="1806" y="3099"/>
                </a:moveTo>
                <a:lnTo>
                  <a:pt x="1811" y="3103"/>
                </a:lnTo>
                <a:cubicBezTo>
                  <a:pt x="1869" y="3166"/>
                  <a:pt x="1931" y="3215"/>
                  <a:pt x="1998" y="3259"/>
                </a:cubicBezTo>
                <a:cubicBezTo>
                  <a:pt x="1918" y="3210"/>
                  <a:pt x="1838" y="3157"/>
                  <a:pt x="1762" y="3099"/>
                </a:cubicBezTo>
                <a:close/>
                <a:moveTo>
                  <a:pt x="3692" y="3032"/>
                </a:moveTo>
                <a:cubicBezTo>
                  <a:pt x="3790" y="3099"/>
                  <a:pt x="3893" y="3166"/>
                  <a:pt x="3986" y="3246"/>
                </a:cubicBezTo>
                <a:lnTo>
                  <a:pt x="3977" y="3259"/>
                </a:lnTo>
                <a:cubicBezTo>
                  <a:pt x="3915" y="3242"/>
                  <a:pt x="3852" y="3219"/>
                  <a:pt x="3790" y="3197"/>
                </a:cubicBezTo>
                <a:cubicBezTo>
                  <a:pt x="3705" y="3161"/>
                  <a:pt x="3621" y="3126"/>
                  <a:pt x="3536" y="3086"/>
                </a:cubicBezTo>
                <a:cubicBezTo>
                  <a:pt x="3549" y="3081"/>
                  <a:pt x="3563" y="3077"/>
                  <a:pt x="3576" y="3072"/>
                </a:cubicBezTo>
                <a:cubicBezTo>
                  <a:pt x="3616" y="3059"/>
                  <a:pt x="3652" y="3045"/>
                  <a:pt x="3692" y="3032"/>
                </a:cubicBezTo>
                <a:close/>
                <a:moveTo>
                  <a:pt x="687" y="2265"/>
                </a:moveTo>
                <a:lnTo>
                  <a:pt x="687" y="2265"/>
                </a:lnTo>
                <a:cubicBezTo>
                  <a:pt x="754" y="2292"/>
                  <a:pt x="821" y="2323"/>
                  <a:pt x="888" y="2350"/>
                </a:cubicBezTo>
                <a:cubicBezTo>
                  <a:pt x="999" y="2506"/>
                  <a:pt x="1120" y="2658"/>
                  <a:pt x="1245" y="2800"/>
                </a:cubicBezTo>
                <a:cubicBezTo>
                  <a:pt x="1307" y="2872"/>
                  <a:pt x="1378" y="2943"/>
                  <a:pt x="1459" y="2996"/>
                </a:cubicBezTo>
                <a:cubicBezTo>
                  <a:pt x="1436" y="3059"/>
                  <a:pt x="1441" y="3121"/>
                  <a:pt x="1463" y="3175"/>
                </a:cubicBezTo>
                <a:cubicBezTo>
                  <a:pt x="1436" y="3215"/>
                  <a:pt x="1405" y="3264"/>
                  <a:pt x="1356" y="3277"/>
                </a:cubicBezTo>
                <a:lnTo>
                  <a:pt x="1338" y="3277"/>
                </a:lnTo>
                <a:cubicBezTo>
                  <a:pt x="1289" y="3277"/>
                  <a:pt x="1245" y="3237"/>
                  <a:pt x="1213" y="3206"/>
                </a:cubicBezTo>
                <a:cubicBezTo>
                  <a:pt x="1178" y="3170"/>
                  <a:pt x="1142" y="3130"/>
                  <a:pt x="1111" y="3090"/>
                </a:cubicBezTo>
                <a:cubicBezTo>
                  <a:pt x="1008" y="2970"/>
                  <a:pt x="919" y="2840"/>
                  <a:pt x="843" y="2707"/>
                </a:cubicBezTo>
                <a:cubicBezTo>
                  <a:pt x="857" y="2609"/>
                  <a:pt x="839" y="2506"/>
                  <a:pt x="799" y="2421"/>
                </a:cubicBezTo>
                <a:cubicBezTo>
                  <a:pt x="772" y="2363"/>
                  <a:pt x="732" y="2310"/>
                  <a:pt x="687" y="2265"/>
                </a:cubicBezTo>
                <a:close/>
                <a:moveTo>
                  <a:pt x="4151" y="2987"/>
                </a:moveTo>
                <a:cubicBezTo>
                  <a:pt x="4245" y="3036"/>
                  <a:pt x="4343" y="3072"/>
                  <a:pt x="4441" y="3103"/>
                </a:cubicBezTo>
                <a:cubicBezTo>
                  <a:pt x="4485" y="3117"/>
                  <a:pt x="4530" y="3130"/>
                  <a:pt x="4575" y="3139"/>
                </a:cubicBezTo>
                <a:cubicBezTo>
                  <a:pt x="4419" y="3193"/>
                  <a:pt x="4258" y="3237"/>
                  <a:pt x="4098" y="3277"/>
                </a:cubicBezTo>
                <a:cubicBezTo>
                  <a:pt x="4084" y="3259"/>
                  <a:pt x="4071" y="3246"/>
                  <a:pt x="4053" y="3228"/>
                </a:cubicBezTo>
                <a:cubicBezTo>
                  <a:pt x="4089" y="3152"/>
                  <a:pt x="4124" y="3072"/>
                  <a:pt x="4151" y="2987"/>
                </a:cubicBezTo>
                <a:close/>
                <a:moveTo>
                  <a:pt x="3465" y="3112"/>
                </a:moveTo>
                <a:cubicBezTo>
                  <a:pt x="3474" y="3117"/>
                  <a:pt x="3487" y="3126"/>
                  <a:pt x="3496" y="3130"/>
                </a:cubicBezTo>
                <a:cubicBezTo>
                  <a:pt x="3643" y="3201"/>
                  <a:pt x="3795" y="3259"/>
                  <a:pt x="3951" y="3313"/>
                </a:cubicBezTo>
                <a:cubicBezTo>
                  <a:pt x="3902" y="3322"/>
                  <a:pt x="3852" y="3335"/>
                  <a:pt x="3803" y="3344"/>
                </a:cubicBezTo>
                <a:lnTo>
                  <a:pt x="3795" y="3344"/>
                </a:lnTo>
                <a:cubicBezTo>
                  <a:pt x="3670" y="3282"/>
                  <a:pt x="3549" y="3206"/>
                  <a:pt x="3433" y="3121"/>
                </a:cubicBezTo>
                <a:cubicBezTo>
                  <a:pt x="3442" y="3117"/>
                  <a:pt x="3456" y="3112"/>
                  <a:pt x="3465" y="3112"/>
                </a:cubicBezTo>
                <a:close/>
                <a:moveTo>
                  <a:pt x="3371" y="3139"/>
                </a:moveTo>
                <a:cubicBezTo>
                  <a:pt x="3429" y="3188"/>
                  <a:pt x="3491" y="3233"/>
                  <a:pt x="3558" y="3273"/>
                </a:cubicBezTo>
                <a:cubicBezTo>
                  <a:pt x="3607" y="3304"/>
                  <a:pt x="3656" y="3335"/>
                  <a:pt x="3705" y="3362"/>
                </a:cubicBezTo>
                <a:cubicBezTo>
                  <a:pt x="3540" y="3344"/>
                  <a:pt x="3380" y="3317"/>
                  <a:pt x="3215" y="3277"/>
                </a:cubicBezTo>
                <a:cubicBezTo>
                  <a:pt x="3193" y="3259"/>
                  <a:pt x="3170" y="3246"/>
                  <a:pt x="3148" y="3224"/>
                </a:cubicBezTo>
                <a:lnTo>
                  <a:pt x="3126" y="3206"/>
                </a:lnTo>
                <a:cubicBezTo>
                  <a:pt x="3211" y="3188"/>
                  <a:pt x="3291" y="3166"/>
                  <a:pt x="3371" y="3139"/>
                </a:cubicBezTo>
                <a:close/>
                <a:moveTo>
                  <a:pt x="4053" y="3344"/>
                </a:moveTo>
                <a:cubicBezTo>
                  <a:pt x="4066" y="3349"/>
                  <a:pt x="4075" y="3353"/>
                  <a:pt x="4089" y="3357"/>
                </a:cubicBezTo>
                <a:cubicBezTo>
                  <a:pt x="4093" y="3362"/>
                  <a:pt x="4098" y="3371"/>
                  <a:pt x="4102" y="3375"/>
                </a:cubicBezTo>
                <a:cubicBezTo>
                  <a:pt x="4084" y="3380"/>
                  <a:pt x="4071" y="3380"/>
                  <a:pt x="4053" y="3380"/>
                </a:cubicBezTo>
                <a:cubicBezTo>
                  <a:pt x="4031" y="3380"/>
                  <a:pt x="4004" y="3375"/>
                  <a:pt x="3982" y="3375"/>
                </a:cubicBezTo>
                <a:lnTo>
                  <a:pt x="3986" y="3362"/>
                </a:lnTo>
                <a:cubicBezTo>
                  <a:pt x="4008" y="3357"/>
                  <a:pt x="4031" y="3353"/>
                  <a:pt x="4053" y="3344"/>
                </a:cubicBezTo>
                <a:close/>
                <a:moveTo>
                  <a:pt x="5310" y="3255"/>
                </a:moveTo>
                <a:cubicBezTo>
                  <a:pt x="5395" y="3259"/>
                  <a:pt x="5475" y="3264"/>
                  <a:pt x="5560" y="3264"/>
                </a:cubicBezTo>
                <a:lnTo>
                  <a:pt x="5604" y="3264"/>
                </a:lnTo>
                <a:cubicBezTo>
                  <a:pt x="5542" y="3308"/>
                  <a:pt x="5480" y="3344"/>
                  <a:pt x="5413" y="3380"/>
                </a:cubicBezTo>
                <a:cubicBezTo>
                  <a:pt x="5399" y="3384"/>
                  <a:pt x="5382" y="3389"/>
                  <a:pt x="5368" y="3393"/>
                </a:cubicBezTo>
                <a:cubicBezTo>
                  <a:pt x="5275" y="3371"/>
                  <a:pt x="5176" y="3353"/>
                  <a:pt x="5078" y="3349"/>
                </a:cubicBezTo>
                <a:cubicBezTo>
                  <a:pt x="5159" y="3317"/>
                  <a:pt x="5234" y="3286"/>
                  <a:pt x="5310" y="3255"/>
                </a:cubicBezTo>
                <a:close/>
                <a:moveTo>
                  <a:pt x="4677" y="3166"/>
                </a:moveTo>
                <a:cubicBezTo>
                  <a:pt x="4847" y="3206"/>
                  <a:pt x="5016" y="3233"/>
                  <a:pt x="5185" y="3246"/>
                </a:cubicBezTo>
                <a:cubicBezTo>
                  <a:pt x="5101" y="3282"/>
                  <a:pt x="5016" y="3313"/>
                  <a:pt x="4931" y="3344"/>
                </a:cubicBezTo>
                <a:cubicBezTo>
                  <a:pt x="4780" y="3344"/>
                  <a:pt x="4633" y="3362"/>
                  <a:pt x="4490" y="3402"/>
                </a:cubicBezTo>
                <a:cubicBezTo>
                  <a:pt x="4392" y="3380"/>
                  <a:pt x="4298" y="3357"/>
                  <a:pt x="4200" y="3331"/>
                </a:cubicBezTo>
                <a:cubicBezTo>
                  <a:pt x="4187" y="3326"/>
                  <a:pt x="4173" y="3322"/>
                  <a:pt x="4160" y="3317"/>
                </a:cubicBezTo>
                <a:cubicBezTo>
                  <a:pt x="4312" y="3282"/>
                  <a:pt x="4463" y="3237"/>
                  <a:pt x="4610" y="3188"/>
                </a:cubicBezTo>
                <a:cubicBezTo>
                  <a:pt x="4633" y="3184"/>
                  <a:pt x="4655" y="3175"/>
                  <a:pt x="4677" y="3166"/>
                </a:cubicBezTo>
                <a:close/>
                <a:moveTo>
                  <a:pt x="3326" y="3362"/>
                </a:moveTo>
                <a:cubicBezTo>
                  <a:pt x="3389" y="3375"/>
                  <a:pt x="3456" y="3384"/>
                  <a:pt x="3523" y="3398"/>
                </a:cubicBezTo>
                <a:cubicBezTo>
                  <a:pt x="3482" y="3402"/>
                  <a:pt x="3442" y="3406"/>
                  <a:pt x="3402" y="3415"/>
                </a:cubicBezTo>
                <a:cubicBezTo>
                  <a:pt x="3375" y="3398"/>
                  <a:pt x="3349" y="3380"/>
                  <a:pt x="3326" y="3362"/>
                </a:cubicBezTo>
                <a:close/>
                <a:moveTo>
                  <a:pt x="4945" y="3398"/>
                </a:moveTo>
                <a:cubicBezTo>
                  <a:pt x="5043" y="3398"/>
                  <a:pt x="5136" y="3406"/>
                  <a:pt x="5234" y="3420"/>
                </a:cubicBezTo>
                <a:cubicBezTo>
                  <a:pt x="5176" y="3433"/>
                  <a:pt x="5123" y="3438"/>
                  <a:pt x="5065" y="3442"/>
                </a:cubicBezTo>
                <a:cubicBezTo>
                  <a:pt x="5025" y="3447"/>
                  <a:pt x="4985" y="3447"/>
                  <a:pt x="4945" y="3447"/>
                </a:cubicBezTo>
                <a:cubicBezTo>
                  <a:pt x="4900" y="3447"/>
                  <a:pt x="4855" y="3447"/>
                  <a:pt x="4815" y="3442"/>
                </a:cubicBezTo>
                <a:cubicBezTo>
                  <a:pt x="4855" y="3429"/>
                  <a:pt x="4896" y="3415"/>
                  <a:pt x="4936" y="3398"/>
                </a:cubicBezTo>
                <a:close/>
                <a:moveTo>
                  <a:pt x="3081" y="3300"/>
                </a:moveTo>
                <a:cubicBezTo>
                  <a:pt x="3117" y="3313"/>
                  <a:pt x="3153" y="3322"/>
                  <a:pt x="3193" y="3331"/>
                </a:cubicBezTo>
                <a:cubicBezTo>
                  <a:pt x="3233" y="3362"/>
                  <a:pt x="3277" y="3393"/>
                  <a:pt x="3322" y="3424"/>
                </a:cubicBezTo>
                <a:cubicBezTo>
                  <a:pt x="3255" y="3433"/>
                  <a:pt x="3188" y="3442"/>
                  <a:pt x="3121" y="3451"/>
                </a:cubicBezTo>
                <a:cubicBezTo>
                  <a:pt x="3068" y="3415"/>
                  <a:pt x="3010" y="3384"/>
                  <a:pt x="2956" y="3353"/>
                </a:cubicBezTo>
                <a:cubicBezTo>
                  <a:pt x="2952" y="3344"/>
                  <a:pt x="2952" y="3331"/>
                  <a:pt x="2952" y="3322"/>
                </a:cubicBezTo>
                <a:cubicBezTo>
                  <a:pt x="2992" y="3322"/>
                  <a:pt x="3037" y="3313"/>
                  <a:pt x="3081" y="3300"/>
                </a:cubicBezTo>
                <a:close/>
                <a:moveTo>
                  <a:pt x="1583" y="3068"/>
                </a:moveTo>
                <a:cubicBezTo>
                  <a:pt x="1606" y="3077"/>
                  <a:pt x="1632" y="3081"/>
                  <a:pt x="1655" y="3090"/>
                </a:cubicBezTo>
                <a:cubicBezTo>
                  <a:pt x="1846" y="3237"/>
                  <a:pt x="2052" y="3362"/>
                  <a:pt x="2261" y="3482"/>
                </a:cubicBezTo>
                <a:cubicBezTo>
                  <a:pt x="2239" y="3482"/>
                  <a:pt x="2216" y="3478"/>
                  <a:pt x="2199" y="3478"/>
                </a:cubicBezTo>
                <a:cubicBezTo>
                  <a:pt x="2083" y="3442"/>
                  <a:pt x="1962" y="3420"/>
                  <a:pt x="1842" y="3411"/>
                </a:cubicBezTo>
                <a:cubicBezTo>
                  <a:pt x="1780" y="3389"/>
                  <a:pt x="1717" y="3362"/>
                  <a:pt x="1659" y="3326"/>
                </a:cubicBezTo>
                <a:cubicBezTo>
                  <a:pt x="1606" y="3291"/>
                  <a:pt x="1552" y="3242"/>
                  <a:pt x="1525" y="3184"/>
                </a:cubicBezTo>
                <a:cubicBezTo>
                  <a:pt x="1548" y="3143"/>
                  <a:pt x="1566" y="3108"/>
                  <a:pt x="1583" y="3068"/>
                </a:cubicBezTo>
                <a:close/>
                <a:moveTo>
                  <a:pt x="1958" y="3166"/>
                </a:moveTo>
                <a:lnTo>
                  <a:pt x="1958" y="3166"/>
                </a:lnTo>
                <a:cubicBezTo>
                  <a:pt x="2150" y="3246"/>
                  <a:pt x="2364" y="3277"/>
                  <a:pt x="2573" y="3277"/>
                </a:cubicBezTo>
                <a:lnTo>
                  <a:pt x="2622" y="3277"/>
                </a:lnTo>
                <a:cubicBezTo>
                  <a:pt x="2725" y="3335"/>
                  <a:pt x="2832" y="3398"/>
                  <a:pt x="2934" y="3464"/>
                </a:cubicBezTo>
                <a:lnTo>
                  <a:pt x="2934" y="3469"/>
                </a:lnTo>
                <a:cubicBezTo>
                  <a:pt x="2858" y="3473"/>
                  <a:pt x="2783" y="3478"/>
                  <a:pt x="2711" y="3482"/>
                </a:cubicBezTo>
                <a:cubicBezTo>
                  <a:pt x="2689" y="3478"/>
                  <a:pt x="2667" y="3469"/>
                  <a:pt x="2644" y="3464"/>
                </a:cubicBezTo>
                <a:cubicBezTo>
                  <a:pt x="2413" y="3398"/>
                  <a:pt x="2154" y="3317"/>
                  <a:pt x="1958" y="3166"/>
                </a:cubicBezTo>
                <a:close/>
                <a:moveTo>
                  <a:pt x="2025" y="3277"/>
                </a:moveTo>
                <a:cubicBezTo>
                  <a:pt x="2092" y="3322"/>
                  <a:pt x="2163" y="3353"/>
                  <a:pt x="2239" y="3384"/>
                </a:cubicBezTo>
                <a:cubicBezTo>
                  <a:pt x="2332" y="3424"/>
                  <a:pt x="2430" y="3460"/>
                  <a:pt x="2528" y="3487"/>
                </a:cubicBezTo>
                <a:lnTo>
                  <a:pt x="2386" y="3487"/>
                </a:lnTo>
                <a:cubicBezTo>
                  <a:pt x="2279" y="3429"/>
                  <a:pt x="2176" y="3371"/>
                  <a:pt x="2074" y="3308"/>
                </a:cubicBezTo>
                <a:cubicBezTo>
                  <a:pt x="2056" y="3300"/>
                  <a:pt x="2043" y="3291"/>
                  <a:pt x="2025" y="3277"/>
                </a:cubicBezTo>
                <a:close/>
                <a:moveTo>
                  <a:pt x="4165" y="3380"/>
                </a:moveTo>
                <a:lnTo>
                  <a:pt x="4165" y="3380"/>
                </a:lnTo>
                <a:cubicBezTo>
                  <a:pt x="4254" y="3406"/>
                  <a:pt x="4347" y="3429"/>
                  <a:pt x="4436" y="3447"/>
                </a:cubicBezTo>
                <a:lnTo>
                  <a:pt x="4436" y="3451"/>
                </a:lnTo>
                <a:cubicBezTo>
                  <a:pt x="4445" y="3464"/>
                  <a:pt x="4459" y="3473"/>
                  <a:pt x="4468" y="3487"/>
                </a:cubicBezTo>
                <a:cubicBezTo>
                  <a:pt x="4419" y="3500"/>
                  <a:pt x="4370" y="3513"/>
                  <a:pt x="4321" y="3527"/>
                </a:cubicBezTo>
                <a:cubicBezTo>
                  <a:pt x="4209" y="3505"/>
                  <a:pt x="4102" y="3473"/>
                  <a:pt x="3995" y="3433"/>
                </a:cubicBezTo>
                <a:lnTo>
                  <a:pt x="4147" y="3433"/>
                </a:lnTo>
                <a:cubicBezTo>
                  <a:pt x="4165" y="3433"/>
                  <a:pt x="4178" y="3415"/>
                  <a:pt x="4173" y="3398"/>
                </a:cubicBezTo>
                <a:lnTo>
                  <a:pt x="4165" y="3380"/>
                </a:lnTo>
                <a:close/>
                <a:moveTo>
                  <a:pt x="2961" y="3518"/>
                </a:moveTo>
                <a:lnTo>
                  <a:pt x="2961" y="3522"/>
                </a:lnTo>
                <a:cubicBezTo>
                  <a:pt x="2970" y="3531"/>
                  <a:pt x="2979" y="3540"/>
                  <a:pt x="2983" y="3554"/>
                </a:cubicBezTo>
                <a:cubicBezTo>
                  <a:pt x="2948" y="3545"/>
                  <a:pt x="2912" y="3536"/>
                  <a:pt x="2876" y="3527"/>
                </a:cubicBezTo>
                <a:cubicBezTo>
                  <a:pt x="2903" y="3527"/>
                  <a:pt x="2934" y="3522"/>
                  <a:pt x="2961" y="3518"/>
                </a:cubicBezTo>
                <a:close/>
                <a:moveTo>
                  <a:pt x="4677" y="3487"/>
                </a:moveTo>
                <a:cubicBezTo>
                  <a:pt x="4766" y="3496"/>
                  <a:pt x="4855" y="3505"/>
                  <a:pt x="4945" y="3505"/>
                </a:cubicBezTo>
                <a:cubicBezTo>
                  <a:pt x="5003" y="3505"/>
                  <a:pt x="5061" y="3500"/>
                  <a:pt x="5114" y="3496"/>
                </a:cubicBezTo>
                <a:lnTo>
                  <a:pt x="5114" y="3496"/>
                </a:lnTo>
                <a:cubicBezTo>
                  <a:pt x="4967" y="3536"/>
                  <a:pt x="4811" y="3558"/>
                  <a:pt x="4659" y="3558"/>
                </a:cubicBezTo>
                <a:lnTo>
                  <a:pt x="4592" y="3558"/>
                </a:lnTo>
                <a:cubicBezTo>
                  <a:pt x="4584" y="3545"/>
                  <a:pt x="4570" y="3531"/>
                  <a:pt x="4561" y="3518"/>
                </a:cubicBezTo>
                <a:cubicBezTo>
                  <a:pt x="4601" y="3509"/>
                  <a:pt x="4637" y="3500"/>
                  <a:pt x="4677" y="3487"/>
                </a:cubicBezTo>
                <a:close/>
                <a:moveTo>
                  <a:pt x="3112" y="3509"/>
                </a:moveTo>
                <a:cubicBezTo>
                  <a:pt x="3166" y="3540"/>
                  <a:pt x="3219" y="3567"/>
                  <a:pt x="3268" y="3598"/>
                </a:cubicBezTo>
                <a:lnTo>
                  <a:pt x="3242" y="3598"/>
                </a:lnTo>
                <a:lnTo>
                  <a:pt x="3108" y="3509"/>
                </a:lnTo>
                <a:close/>
                <a:moveTo>
                  <a:pt x="3928" y="3464"/>
                </a:moveTo>
                <a:cubicBezTo>
                  <a:pt x="4013" y="3500"/>
                  <a:pt x="4102" y="3531"/>
                  <a:pt x="4191" y="3554"/>
                </a:cubicBezTo>
                <a:cubicBezTo>
                  <a:pt x="4075" y="3576"/>
                  <a:pt x="3959" y="3594"/>
                  <a:pt x="3848" y="3603"/>
                </a:cubicBezTo>
                <a:cubicBezTo>
                  <a:pt x="3866" y="3571"/>
                  <a:pt x="3888" y="3540"/>
                  <a:pt x="3906" y="3509"/>
                </a:cubicBezTo>
                <a:cubicBezTo>
                  <a:pt x="3915" y="3496"/>
                  <a:pt x="3924" y="3482"/>
                  <a:pt x="3928" y="3464"/>
                </a:cubicBezTo>
                <a:close/>
                <a:moveTo>
                  <a:pt x="3714" y="3420"/>
                </a:moveTo>
                <a:cubicBezTo>
                  <a:pt x="3754" y="3424"/>
                  <a:pt x="3799" y="3424"/>
                  <a:pt x="3844" y="3429"/>
                </a:cubicBezTo>
                <a:cubicBezTo>
                  <a:pt x="3852" y="3433"/>
                  <a:pt x="3866" y="3438"/>
                  <a:pt x="3879" y="3442"/>
                </a:cubicBezTo>
                <a:cubicBezTo>
                  <a:pt x="3844" y="3500"/>
                  <a:pt x="3812" y="3554"/>
                  <a:pt x="3777" y="3607"/>
                </a:cubicBezTo>
                <a:lnTo>
                  <a:pt x="3745" y="3612"/>
                </a:lnTo>
                <a:lnTo>
                  <a:pt x="3732" y="3612"/>
                </a:lnTo>
                <a:cubicBezTo>
                  <a:pt x="3643" y="3567"/>
                  <a:pt x="3558" y="3513"/>
                  <a:pt x="3474" y="3460"/>
                </a:cubicBezTo>
                <a:cubicBezTo>
                  <a:pt x="3554" y="3447"/>
                  <a:pt x="3634" y="3433"/>
                  <a:pt x="3714" y="3420"/>
                </a:cubicBezTo>
                <a:close/>
                <a:moveTo>
                  <a:pt x="3389" y="3473"/>
                </a:moveTo>
                <a:cubicBezTo>
                  <a:pt x="3465" y="3522"/>
                  <a:pt x="3540" y="3571"/>
                  <a:pt x="3621" y="3616"/>
                </a:cubicBezTo>
                <a:lnTo>
                  <a:pt x="3558" y="3616"/>
                </a:lnTo>
                <a:cubicBezTo>
                  <a:pt x="3505" y="3616"/>
                  <a:pt x="3451" y="3616"/>
                  <a:pt x="3398" y="3612"/>
                </a:cubicBezTo>
                <a:cubicBezTo>
                  <a:pt x="3335" y="3571"/>
                  <a:pt x="3268" y="3536"/>
                  <a:pt x="3206" y="3496"/>
                </a:cubicBezTo>
                <a:cubicBezTo>
                  <a:pt x="3264" y="3491"/>
                  <a:pt x="3326" y="3482"/>
                  <a:pt x="3389" y="3473"/>
                </a:cubicBezTo>
                <a:close/>
                <a:moveTo>
                  <a:pt x="4744" y="3612"/>
                </a:moveTo>
                <a:cubicBezTo>
                  <a:pt x="4735" y="3612"/>
                  <a:pt x="4731" y="3616"/>
                  <a:pt x="4722" y="3616"/>
                </a:cubicBezTo>
                <a:cubicBezTo>
                  <a:pt x="4704" y="3620"/>
                  <a:pt x="4682" y="3625"/>
                  <a:pt x="4664" y="3629"/>
                </a:cubicBezTo>
                <a:lnTo>
                  <a:pt x="4646" y="3612"/>
                </a:lnTo>
                <a:close/>
                <a:moveTo>
                  <a:pt x="3170" y="3643"/>
                </a:moveTo>
                <a:cubicBezTo>
                  <a:pt x="3188" y="3643"/>
                  <a:pt x="3202" y="3647"/>
                  <a:pt x="3219" y="3647"/>
                </a:cubicBezTo>
                <a:cubicBezTo>
                  <a:pt x="3237" y="3661"/>
                  <a:pt x="3260" y="3674"/>
                  <a:pt x="3282" y="3692"/>
                </a:cubicBezTo>
                <a:cubicBezTo>
                  <a:pt x="3242" y="3678"/>
                  <a:pt x="3206" y="3661"/>
                  <a:pt x="3170" y="3643"/>
                </a:cubicBezTo>
                <a:close/>
                <a:moveTo>
                  <a:pt x="3340" y="3661"/>
                </a:moveTo>
                <a:cubicBezTo>
                  <a:pt x="3353" y="3661"/>
                  <a:pt x="3367" y="3665"/>
                  <a:pt x="3380" y="3665"/>
                </a:cubicBezTo>
                <a:cubicBezTo>
                  <a:pt x="3420" y="3687"/>
                  <a:pt x="3460" y="3714"/>
                  <a:pt x="3500" y="3736"/>
                </a:cubicBezTo>
                <a:cubicBezTo>
                  <a:pt x="3478" y="3736"/>
                  <a:pt x="3460" y="3732"/>
                  <a:pt x="3438" y="3727"/>
                </a:cubicBezTo>
                <a:cubicBezTo>
                  <a:pt x="3402" y="3705"/>
                  <a:pt x="3371" y="3683"/>
                  <a:pt x="3340" y="3661"/>
                </a:cubicBezTo>
                <a:close/>
                <a:moveTo>
                  <a:pt x="4321" y="3580"/>
                </a:moveTo>
                <a:cubicBezTo>
                  <a:pt x="4361" y="3589"/>
                  <a:pt x="4396" y="3594"/>
                  <a:pt x="4436" y="3603"/>
                </a:cubicBezTo>
                <a:cubicBezTo>
                  <a:pt x="4481" y="3607"/>
                  <a:pt x="4526" y="3607"/>
                  <a:pt x="4570" y="3612"/>
                </a:cubicBezTo>
                <a:cubicBezTo>
                  <a:pt x="4579" y="3620"/>
                  <a:pt x="4588" y="3634"/>
                  <a:pt x="4601" y="3643"/>
                </a:cubicBezTo>
                <a:cubicBezTo>
                  <a:pt x="4401" y="3692"/>
                  <a:pt x="4196" y="3723"/>
                  <a:pt x="3995" y="3736"/>
                </a:cubicBezTo>
                <a:cubicBezTo>
                  <a:pt x="3964" y="3723"/>
                  <a:pt x="3933" y="3710"/>
                  <a:pt x="3902" y="3696"/>
                </a:cubicBezTo>
                <a:cubicBezTo>
                  <a:pt x="3879" y="3687"/>
                  <a:pt x="3852" y="3674"/>
                  <a:pt x="3826" y="3661"/>
                </a:cubicBezTo>
                <a:cubicBezTo>
                  <a:pt x="3991" y="3647"/>
                  <a:pt x="4156" y="3616"/>
                  <a:pt x="4321" y="3580"/>
                </a:cubicBezTo>
                <a:close/>
                <a:moveTo>
                  <a:pt x="3719" y="3670"/>
                </a:moveTo>
                <a:lnTo>
                  <a:pt x="3732" y="3674"/>
                </a:lnTo>
                <a:cubicBezTo>
                  <a:pt x="3714" y="3701"/>
                  <a:pt x="3696" y="3723"/>
                  <a:pt x="3679" y="3750"/>
                </a:cubicBezTo>
                <a:cubicBezTo>
                  <a:pt x="3661" y="3750"/>
                  <a:pt x="3643" y="3745"/>
                  <a:pt x="3625" y="3745"/>
                </a:cubicBezTo>
                <a:cubicBezTo>
                  <a:pt x="3585" y="3723"/>
                  <a:pt x="3540" y="3696"/>
                  <a:pt x="3500" y="3670"/>
                </a:cubicBezTo>
                <a:cubicBezTo>
                  <a:pt x="3518" y="3670"/>
                  <a:pt x="3540" y="3674"/>
                  <a:pt x="3563" y="3674"/>
                </a:cubicBezTo>
                <a:cubicBezTo>
                  <a:pt x="3616" y="3674"/>
                  <a:pt x="3665" y="3670"/>
                  <a:pt x="3719" y="3670"/>
                </a:cubicBezTo>
                <a:close/>
                <a:moveTo>
                  <a:pt x="3781" y="3701"/>
                </a:moveTo>
                <a:cubicBezTo>
                  <a:pt x="3812" y="3714"/>
                  <a:pt x="3844" y="3732"/>
                  <a:pt x="3875" y="3745"/>
                </a:cubicBezTo>
                <a:cubicBezTo>
                  <a:pt x="3830" y="3745"/>
                  <a:pt x="3790" y="3750"/>
                  <a:pt x="3745" y="3750"/>
                </a:cubicBezTo>
                <a:cubicBezTo>
                  <a:pt x="3759" y="3732"/>
                  <a:pt x="3768" y="3714"/>
                  <a:pt x="3781" y="3701"/>
                </a:cubicBezTo>
                <a:close/>
                <a:moveTo>
                  <a:pt x="1695" y="3460"/>
                </a:moveTo>
                <a:cubicBezTo>
                  <a:pt x="1735" y="3460"/>
                  <a:pt x="1780" y="3460"/>
                  <a:pt x="1820" y="3464"/>
                </a:cubicBezTo>
                <a:cubicBezTo>
                  <a:pt x="1927" y="3500"/>
                  <a:pt x="2038" y="3518"/>
                  <a:pt x="2145" y="3527"/>
                </a:cubicBezTo>
                <a:cubicBezTo>
                  <a:pt x="2158" y="3531"/>
                  <a:pt x="2172" y="3531"/>
                  <a:pt x="2185" y="3531"/>
                </a:cubicBezTo>
                <a:cubicBezTo>
                  <a:pt x="2265" y="3558"/>
                  <a:pt x="2350" y="3589"/>
                  <a:pt x="2426" y="3634"/>
                </a:cubicBezTo>
                <a:cubicBezTo>
                  <a:pt x="2484" y="3674"/>
                  <a:pt x="2546" y="3732"/>
                  <a:pt x="2560" y="3803"/>
                </a:cubicBezTo>
                <a:cubicBezTo>
                  <a:pt x="2417" y="3763"/>
                  <a:pt x="2270" y="3723"/>
                  <a:pt x="2123" y="3678"/>
                </a:cubicBezTo>
                <a:cubicBezTo>
                  <a:pt x="2060" y="3656"/>
                  <a:pt x="1994" y="3634"/>
                  <a:pt x="1927" y="3612"/>
                </a:cubicBezTo>
                <a:cubicBezTo>
                  <a:pt x="1891" y="3603"/>
                  <a:pt x="1860" y="3589"/>
                  <a:pt x="1829" y="3576"/>
                </a:cubicBezTo>
                <a:cubicBezTo>
                  <a:pt x="1833" y="3554"/>
                  <a:pt x="1838" y="3531"/>
                  <a:pt x="1842" y="3513"/>
                </a:cubicBezTo>
                <a:cubicBezTo>
                  <a:pt x="1842" y="3496"/>
                  <a:pt x="1833" y="3478"/>
                  <a:pt x="1815" y="3478"/>
                </a:cubicBezTo>
                <a:lnTo>
                  <a:pt x="1806" y="3478"/>
                </a:lnTo>
                <a:cubicBezTo>
                  <a:pt x="1762" y="3491"/>
                  <a:pt x="1717" y="3505"/>
                  <a:pt x="1673" y="3518"/>
                </a:cubicBezTo>
                <a:cubicBezTo>
                  <a:pt x="1628" y="3500"/>
                  <a:pt x="1583" y="3482"/>
                  <a:pt x="1539" y="3464"/>
                </a:cubicBezTo>
                <a:cubicBezTo>
                  <a:pt x="1588" y="3460"/>
                  <a:pt x="1641" y="3460"/>
                  <a:pt x="1695" y="3460"/>
                </a:cubicBezTo>
                <a:close/>
                <a:moveTo>
                  <a:pt x="3536" y="3799"/>
                </a:moveTo>
                <a:cubicBezTo>
                  <a:pt x="3558" y="3799"/>
                  <a:pt x="3585" y="3799"/>
                  <a:pt x="3607" y="3803"/>
                </a:cubicBezTo>
                <a:cubicBezTo>
                  <a:pt x="3616" y="3808"/>
                  <a:pt x="3621" y="3812"/>
                  <a:pt x="3630" y="3812"/>
                </a:cubicBezTo>
                <a:cubicBezTo>
                  <a:pt x="3621" y="3826"/>
                  <a:pt x="3612" y="3834"/>
                  <a:pt x="3607" y="3848"/>
                </a:cubicBezTo>
                <a:cubicBezTo>
                  <a:pt x="3581" y="3830"/>
                  <a:pt x="3558" y="3812"/>
                  <a:pt x="3536" y="3799"/>
                </a:cubicBezTo>
                <a:close/>
                <a:moveTo>
                  <a:pt x="3679" y="3843"/>
                </a:moveTo>
                <a:cubicBezTo>
                  <a:pt x="3692" y="3852"/>
                  <a:pt x="3705" y="3861"/>
                  <a:pt x="3723" y="3870"/>
                </a:cubicBezTo>
                <a:cubicBezTo>
                  <a:pt x="3701" y="3875"/>
                  <a:pt x="3683" y="3879"/>
                  <a:pt x="3661" y="3883"/>
                </a:cubicBezTo>
                <a:lnTo>
                  <a:pt x="3652" y="3879"/>
                </a:lnTo>
                <a:cubicBezTo>
                  <a:pt x="3661" y="3866"/>
                  <a:pt x="3670" y="3857"/>
                  <a:pt x="3679" y="3843"/>
                </a:cubicBezTo>
                <a:close/>
                <a:moveTo>
                  <a:pt x="2453" y="3585"/>
                </a:moveTo>
                <a:cubicBezTo>
                  <a:pt x="2511" y="3620"/>
                  <a:pt x="2569" y="3652"/>
                  <a:pt x="2631" y="3683"/>
                </a:cubicBezTo>
                <a:cubicBezTo>
                  <a:pt x="2778" y="3763"/>
                  <a:pt x="2930" y="3839"/>
                  <a:pt x="3081" y="3919"/>
                </a:cubicBezTo>
                <a:cubicBezTo>
                  <a:pt x="3032" y="3915"/>
                  <a:pt x="2983" y="3906"/>
                  <a:pt x="2934" y="3897"/>
                </a:cubicBezTo>
                <a:cubicBezTo>
                  <a:pt x="2912" y="3892"/>
                  <a:pt x="2890" y="3888"/>
                  <a:pt x="2867" y="3883"/>
                </a:cubicBezTo>
                <a:cubicBezTo>
                  <a:pt x="2783" y="3861"/>
                  <a:pt x="2702" y="3839"/>
                  <a:pt x="2618" y="3817"/>
                </a:cubicBezTo>
                <a:cubicBezTo>
                  <a:pt x="2613" y="3719"/>
                  <a:pt x="2537" y="3643"/>
                  <a:pt x="2453" y="3585"/>
                </a:cubicBezTo>
                <a:close/>
                <a:moveTo>
                  <a:pt x="1815" y="3643"/>
                </a:moveTo>
                <a:lnTo>
                  <a:pt x="1829" y="3647"/>
                </a:lnTo>
                <a:cubicBezTo>
                  <a:pt x="1887" y="3661"/>
                  <a:pt x="1940" y="3678"/>
                  <a:pt x="1994" y="3696"/>
                </a:cubicBezTo>
                <a:cubicBezTo>
                  <a:pt x="2163" y="3754"/>
                  <a:pt x="2337" y="3803"/>
                  <a:pt x="2506" y="3852"/>
                </a:cubicBezTo>
                <a:cubicBezTo>
                  <a:pt x="2386" y="3883"/>
                  <a:pt x="2261" y="3910"/>
                  <a:pt x="2141" y="3933"/>
                </a:cubicBezTo>
                <a:cubicBezTo>
                  <a:pt x="2109" y="3928"/>
                  <a:pt x="2078" y="3924"/>
                  <a:pt x="2047" y="3919"/>
                </a:cubicBezTo>
                <a:cubicBezTo>
                  <a:pt x="1953" y="3901"/>
                  <a:pt x="1855" y="3888"/>
                  <a:pt x="1762" y="3875"/>
                </a:cubicBezTo>
                <a:cubicBezTo>
                  <a:pt x="1780" y="3799"/>
                  <a:pt x="1802" y="3719"/>
                  <a:pt x="1815" y="3643"/>
                </a:cubicBezTo>
                <a:close/>
                <a:moveTo>
                  <a:pt x="2698" y="3540"/>
                </a:moveTo>
                <a:lnTo>
                  <a:pt x="2796" y="3567"/>
                </a:lnTo>
                <a:cubicBezTo>
                  <a:pt x="2881" y="3589"/>
                  <a:pt x="2965" y="3607"/>
                  <a:pt x="3050" y="3620"/>
                </a:cubicBezTo>
                <a:cubicBezTo>
                  <a:pt x="3148" y="3710"/>
                  <a:pt x="3277" y="3754"/>
                  <a:pt x="3411" y="3781"/>
                </a:cubicBezTo>
                <a:cubicBezTo>
                  <a:pt x="3465" y="3817"/>
                  <a:pt x="3518" y="3852"/>
                  <a:pt x="3572" y="3888"/>
                </a:cubicBezTo>
                <a:lnTo>
                  <a:pt x="3554" y="3910"/>
                </a:lnTo>
                <a:cubicBezTo>
                  <a:pt x="3469" y="3924"/>
                  <a:pt x="3380" y="3933"/>
                  <a:pt x="3291" y="3933"/>
                </a:cubicBezTo>
                <a:lnTo>
                  <a:pt x="3224" y="3933"/>
                </a:lnTo>
                <a:cubicBezTo>
                  <a:pt x="3063" y="3848"/>
                  <a:pt x="2903" y="3763"/>
                  <a:pt x="2742" y="3678"/>
                </a:cubicBezTo>
                <a:cubicBezTo>
                  <a:pt x="2658" y="3634"/>
                  <a:pt x="2573" y="3589"/>
                  <a:pt x="2488" y="3545"/>
                </a:cubicBezTo>
                <a:cubicBezTo>
                  <a:pt x="2560" y="3545"/>
                  <a:pt x="2627" y="3540"/>
                  <a:pt x="2698" y="3540"/>
                </a:cubicBezTo>
                <a:close/>
                <a:moveTo>
                  <a:pt x="4650" y="3692"/>
                </a:moveTo>
                <a:cubicBezTo>
                  <a:pt x="4815" y="3839"/>
                  <a:pt x="5012" y="3946"/>
                  <a:pt x="5221" y="4017"/>
                </a:cubicBezTo>
                <a:cubicBezTo>
                  <a:pt x="4842" y="4004"/>
                  <a:pt x="4463" y="3924"/>
                  <a:pt x="4107" y="3785"/>
                </a:cubicBezTo>
                <a:cubicBezTo>
                  <a:pt x="4289" y="3768"/>
                  <a:pt x="4472" y="3732"/>
                  <a:pt x="4650" y="3692"/>
                </a:cubicBezTo>
                <a:close/>
                <a:moveTo>
                  <a:pt x="3496" y="3977"/>
                </a:moveTo>
                <a:cubicBezTo>
                  <a:pt x="3482" y="3995"/>
                  <a:pt x="3469" y="4008"/>
                  <a:pt x="3456" y="4026"/>
                </a:cubicBezTo>
                <a:cubicBezTo>
                  <a:pt x="3425" y="4017"/>
                  <a:pt x="3393" y="4008"/>
                  <a:pt x="3362" y="4004"/>
                </a:cubicBezTo>
                <a:cubicBezTo>
                  <a:pt x="3353" y="3999"/>
                  <a:pt x="3344" y="3995"/>
                  <a:pt x="3335" y="3990"/>
                </a:cubicBezTo>
                <a:cubicBezTo>
                  <a:pt x="3389" y="3986"/>
                  <a:pt x="3442" y="3986"/>
                  <a:pt x="3496" y="3977"/>
                </a:cubicBezTo>
                <a:close/>
                <a:moveTo>
                  <a:pt x="3652" y="3946"/>
                </a:moveTo>
                <a:cubicBezTo>
                  <a:pt x="3741" y="4008"/>
                  <a:pt x="3826" y="4066"/>
                  <a:pt x="3915" y="4124"/>
                </a:cubicBezTo>
                <a:cubicBezTo>
                  <a:pt x="3781" y="4097"/>
                  <a:pt x="3652" y="4071"/>
                  <a:pt x="3518" y="4040"/>
                </a:cubicBezTo>
                <a:cubicBezTo>
                  <a:pt x="3540" y="4013"/>
                  <a:pt x="3563" y="3990"/>
                  <a:pt x="3581" y="3964"/>
                </a:cubicBezTo>
                <a:cubicBezTo>
                  <a:pt x="3607" y="3959"/>
                  <a:pt x="3630" y="3955"/>
                  <a:pt x="3652" y="3946"/>
                </a:cubicBezTo>
                <a:close/>
                <a:moveTo>
                  <a:pt x="2609" y="3883"/>
                </a:moveTo>
                <a:cubicBezTo>
                  <a:pt x="2716" y="3910"/>
                  <a:pt x="2823" y="3937"/>
                  <a:pt x="2930" y="3955"/>
                </a:cubicBezTo>
                <a:cubicBezTo>
                  <a:pt x="3063" y="3990"/>
                  <a:pt x="3197" y="4022"/>
                  <a:pt x="3331" y="4053"/>
                </a:cubicBezTo>
                <a:lnTo>
                  <a:pt x="3393" y="4084"/>
                </a:lnTo>
                <a:cubicBezTo>
                  <a:pt x="3362" y="4111"/>
                  <a:pt x="3331" y="4138"/>
                  <a:pt x="3300" y="4160"/>
                </a:cubicBezTo>
                <a:cubicBezTo>
                  <a:pt x="2965" y="4089"/>
                  <a:pt x="2627" y="4017"/>
                  <a:pt x="2288" y="3959"/>
                </a:cubicBezTo>
                <a:cubicBezTo>
                  <a:pt x="2390" y="3937"/>
                  <a:pt x="2493" y="3915"/>
                  <a:pt x="2595" y="3888"/>
                </a:cubicBezTo>
                <a:lnTo>
                  <a:pt x="2609" y="3883"/>
                </a:lnTo>
                <a:close/>
                <a:moveTo>
                  <a:pt x="3447" y="4111"/>
                </a:moveTo>
                <a:cubicBezTo>
                  <a:pt x="3545" y="4164"/>
                  <a:pt x="3647" y="4218"/>
                  <a:pt x="3750" y="4271"/>
                </a:cubicBezTo>
                <a:cubicBezTo>
                  <a:pt x="3701" y="4258"/>
                  <a:pt x="3656" y="4245"/>
                  <a:pt x="3607" y="4231"/>
                </a:cubicBezTo>
                <a:cubicBezTo>
                  <a:pt x="3527" y="4213"/>
                  <a:pt x="3447" y="4196"/>
                  <a:pt x="3367" y="4178"/>
                </a:cubicBezTo>
                <a:cubicBezTo>
                  <a:pt x="3393" y="4155"/>
                  <a:pt x="3420" y="4133"/>
                  <a:pt x="3447" y="4111"/>
                </a:cubicBezTo>
                <a:close/>
                <a:moveTo>
                  <a:pt x="3558" y="4106"/>
                </a:moveTo>
                <a:lnTo>
                  <a:pt x="3558" y="4106"/>
                </a:lnTo>
                <a:cubicBezTo>
                  <a:pt x="3723" y="4142"/>
                  <a:pt x="3888" y="4178"/>
                  <a:pt x="4053" y="4209"/>
                </a:cubicBezTo>
                <a:cubicBezTo>
                  <a:pt x="4066" y="4218"/>
                  <a:pt x="4084" y="4227"/>
                  <a:pt x="4102" y="4240"/>
                </a:cubicBezTo>
                <a:cubicBezTo>
                  <a:pt x="4035" y="4253"/>
                  <a:pt x="3973" y="4271"/>
                  <a:pt x="3910" y="4289"/>
                </a:cubicBezTo>
                <a:lnTo>
                  <a:pt x="3558" y="4106"/>
                </a:lnTo>
                <a:close/>
                <a:moveTo>
                  <a:pt x="4267" y="4249"/>
                </a:moveTo>
                <a:cubicBezTo>
                  <a:pt x="4321" y="4262"/>
                  <a:pt x="4374" y="4271"/>
                  <a:pt x="4432" y="4280"/>
                </a:cubicBezTo>
                <a:cubicBezTo>
                  <a:pt x="4401" y="4289"/>
                  <a:pt x="4374" y="4298"/>
                  <a:pt x="4343" y="4303"/>
                </a:cubicBezTo>
                <a:cubicBezTo>
                  <a:pt x="4312" y="4289"/>
                  <a:pt x="4280" y="4271"/>
                  <a:pt x="4249" y="4258"/>
                </a:cubicBezTo>
                <a:cubicBezTo>
                  <a:pt x="4254" y="4253"/>
                  <a:pt x="4263" y="4253"/>
                  <a:pt x="4267" y="4249"/>
                </a:cubicBezTo>
                <a:close/>
                <a:moveTo>
                  <a:pt x="4169" y="4276"/>
                </a:moveTo>
                <a:cubicBezTo>
                  <a:pt x="4200" y="4294"/>
                  <a:pt x="4231" y="4311"/>
                  <a:pt x="4263" y="4325"/>
                </a:cubicBezTo>
                <a:cubicBezTo>
                  <a:pt x="4214" y="4338"/>
                  <a:pt x="4165" y="4352"/>
                  <a:pt x="4115" y="4365"/>
                </a:cubicBezTo>
                <a:cubicBezTo>
                  <a:pt x="4075" y="4352"/>
                  <a:pt x="4035" y="4343"/>
                  <a:pt x="3995" y="4329"/>
                </a:cubicBezTo>
                <a:lnTo>
                  <a:pt x="3986" y="4325"/>
                </a:lnTo>
                <a:cubicBezTo>
                  <a:pt x="4049" y="4311"/>
                  <a:pt x="4107" y="4294"/>
                  <a:pt x="4169" y="4276"/>
                </a:cubicBezTo>
                <a:close/>
                <a:moveTo>
                  <a:pt x="4259" y="4460"/>
                </a:moveTo>
                <a:lnTo>
                  <a:pt x="4259" y="4460"/>
                </a:lnTo>
                <a:cubicBezTo>
                  <a:pt x="4405" y="4500"/>
                  <a:pt x="4550" y="4535"/>
                  <a:pt x="4686" y="4588"/>
                </a:cubicBezTo>
                <a:cubicBezTo>
                  <a:pt x="4624" y="4583"/>
                  <a:pt x="4561" y="4574"/>
                  <a:pt x="4499" y="4570"/>
                </a:cubicBezTo>
                <a:cubicBezTo>
                  <a:pt x="4423" y="4539"/>
                  <a:pt x="4347" y="4503"/>
                  <a:pt x="4272" y="4467"/>
                </a:cubicBezTo>
                <a:cubicBezTo>
                  <a:pt x="4267" y="4465"/>
                  <a:pt x="4263" y="4463"/>
                  <a:pt x="4259" y="4460"/>
                </a:cubicBezTo>
                <a:close/>
                <a:moveTo>
                  <a:pt x="4976" y="1"/>
                </a:moveTo>
                <a:cubicBezTo>
                  <a:pt x="4860" y="1"/>
                  <a:pt x="4744" y="1"/>
                  <a:pt x="4628" y="5"/>
                </a:cubicBezTo>
                <a:cubicBezTo>
                  <a:pt x="4753" y="23"/>
                  <a:pt x="4878" y="45"/>
                  <a:pt x="5007" y="63"/>
                </a:cubicBezTo>
                <a:cubicBezTo>
                  <a:pt x="5065" y="68"/>
                  <a:pt x="5123" y="76"/>
                  <a:pt x="5185" y="85"/>
                </a:cubicBezTo>
                <a:cubicBezTo>
                  <a:pt x="5234" y="143"/>
                  <a:pt x="5279" y="201"/>
                  <a:pt x="5332" y="259"/>
                </a:cubicBezTo>
                <a:cubicBezTo>
                  <a:pt x="5101" y="219"/>
                  <a:pt x="4873" y="188"/>
                  <a:pt x="4642" y="166"/>
                </a:cubicBezTo>
                <a:cubicBezTo>
                  <a:pt x="4606" y="121"/>
                  <a:pt x="4575" y="76"/>
                  <a:pt x="4539" y="32"/>
                </a:cubicBezTo>
                <a:cubicBezTo>
                  <a:pt x="4535" y="23"/>
                  <a:pt x="4530" y="14"/>
                  <a:pt x="4521" y="5"/>
                </a:cubicBezTo>
                <a:lnTo>
                  <a:pt x="4459" y="5"/>
                </a:lnTo>
                <a:cubicBezTo>
                  <a:pt x="4485" y="50"/>
                  <a:pt x="4517" y="94"/>
                  <a:pt x="4548" y="134"/>
                </a:cubicBezTo>
                <a:cubicBezTo>
                  <a:pt x="4552" y="143"/>
                  <a:pt x="4561" y="152"/>
                  <a:pt x="4566" y="161"/>
                </a:cubicBezTo>
                <a:cubicBezTo>
                  <a:pt x="4428" y="148"/>
                  <a:pt x="4289" y="143"/>
                  <a:pt x="4151" y="139"/>
                </a:cubicBezTo>
                <a:cubicBezTo>
                  <a:pt x="4093" y="139"/>
                  <a:pt x="4040" y="134"/>
                  <a:pt x="3982" y="134"/>
                </a:cubicBezTo>
                <a:cubicBezTo>
                  <a:pt x="3924" y="134"/>
                  <a:pt x="3861" y="139"/>
                  <a:pt x="3799" y="139"/>
                </a:cubicBezTo>
                <a:lnTo>
                  <a:pt x="3763" y="139"/>
                </a:lnTo>
                <a:cubicBezTo>
                  <a:pt x="3754" y="139"/>
                  <a:pt x="3750" y="134"/>
                  <a:pt x="3741" y="134"/>
                </a:cubicBezTo>
                <a:cubicBezTo>
                  <a:pt x="3710" y="117"/>
                  <a:pt x="3683" y="99"/>
                  <a:pt x="3652" y="81"/>
                </a:cubicBezTo>
                <a:lnTo>
                  <a:pt x="3612" y="59"/>
                </a:lnTo>
                <a:cubicBezTo>
                  <a:pt x="3728" y="45"/>
                  <a:pt x="3835" y="27"/>
                  <a:pt x="3946" y="10"/>
                </a:cubicBezTo>
                <a:lnTo>
                  <a:pt x="3420" y="10"/>
                </a:lnTo>
                <a:lnTo>
                  <a:pt x="3438" y="19"/>
                </a:lnTo>
                <a:lnTo>
                  <a:pt x="3411" y="23"/>
                </a:lnTo>
                <a:cubicBezTo>
                  <a:pt x="3398" y="19"/>
                  <a:pt x="3389" y="14"/>
                  <a:pt x="3380" y="10"/>
                </a:cubicBezTo>
                <a:lnTo>
                  <a:pt x="3211" y="10"/>
                </a:lnTo>
                <a:cubicBezTo>
                  <a:pt x="3228" y="19"/>
                  <a:pt x="3246" y="23"/>
                  <a:pt x="3264" y="32"/>
                </a:cubicBezTo>
                <a:cubicBezTo>
                  <a:pt x="3188" y="32"/>
                  <a:pt x="3117" y="36"/>
                  <a:pt x="3041" y="36"/>
                </a:cubicBezTo>
                <a:lnTo>
                  <a:pt x="3010" y="36"/>
                </a:lnTo>
                <a:cubicBezTo>
                  <a:pt x="3005" y="27"/>
                  <a:pt x="2997" y="19"/>
                  <a:pt x="2992" y="14"/>
                </a:cubicBezTo>
                <a:lnTo>
                  <a:pt x="2916" y="14"/>
                </a:lnTo>
                <a:cubicBezTo>
                  <a:pt x="2925" y="19"/>
                  <a:pt x="2930" y="27"/>
                  <a:pt x="2934" y="36"/>
                </a:cubicBezTo>
                <a:lnTo>
                  <a:pt x="2916" y="36"/>
                </a:lnTo>
                <a:cubicBezTo>
                  <a:pt x="2796" y="32"/>
                  <a:pt x="2676" y="23"/>
                  <a:pt x="2560" y="14"/>
                </a:cubicBezTo>
                <a:lnTo>
                  <a:pt x="2007" y="14"/>
                </a:lnTo>
                <a:cubicBezTo>
                  <a:pt x="2056" y="36"/>
                  <a:pt x="2101" y="59"/>
                  <a:pt x="2150" y="76"/>
                </a:cubicBezTo>
                <a:cubicBezTo>
                  <a:pt x="2011" y="68"/>
                  <a:pt x="1873" y="59"/>
                  <a:pt x="1735" y="54"/>
                </a:cubicBezTo>
                <a:cubicBezTo>
                  <a:pt x="1726" y="41"/>
                  <a:pt x="1717" y="27"/>
                  <a:pt x="1708" y="14"/>
                </a:cubicBezTo>
                <a:lnTo>
                  <a:pt x="1641" y="14"/>
                </a:lnTo>
                <a:cubicBezTo>
                  <a:pt x="1650" y="27"/>
                  <a:pt x="1655" y="36"/>
                  <a:pt x="1664" y="45"/>
                </a:cubicBezTo>
                <a:lnTo>
                  <a:pt x="1664" y="50"/>
                </a:lnTo>
                <a:lnTo>
                  <a:pt x="1606" y="50"/>
                </a:lnTo>
                <a:cubicBezTo>
                  <a:pt x="1445" y="50"/>
                  <a:pt x="1240" y="81"/>
                  <a:pt x="1164" y="246"/>
                </a:cubicBezTo>
                <a:cubicBezTo>
                  <a:pt x="1160" y="259"/>
                  <a:pt x="1160" y="277"/>
                  <a:pt x="1178" y="282"/>
                </a:cubicBezTo>
                <a:cubicBezTo>
                  <a:pt x="1187" y="290"/>
                  <a:pt x="1196" y="295"/>
                  <a:pt x="1209" y="299"/>
                </a:cubicBezTo>
                <a:cubicBezTo>
                  <a:pt x="1182" y="308"/>
                  <a:pt x="1160" y="322"/>
                  <a:pt x="1133" y="331"/>
                </a:cubicBezTo>
                <a:cubicBezTo>
                  <a:pt x="1080" y="259"/>
                  <a:pt x="1017" y="188"/>
                  <a:pt x="955" y="126"/>
                </a:cubicBezTo>
                <a:cubicBezTo>
                  <a:pt x="933" y="99"/>
                  <a:pt x="901" y="54"/>
                  <a:pt x="866" y="54"/>
                </a:cubicBezTo>
                <a:lnTo>
                  <a:pt x="857" y="54"/>
                </a:lnTo>
                <a:cubicBezTo>
                  <a:pt x="826" y="59"/>
                  <a:pt x="799" y="81"/>
                  <a:pt x="781" y="108"/>
                </a:cubicBezTo>
                <a:cubicBezTo>
                  <a:pt x="768" y="121"/>
                  <a:pt x="763" y="134"/>
                  <a:pt x="759" y="148"/>
                </a:cubicBezTo>
                <a:cubicBezTo>
                  <a:pt x="741" y="139"/>
                  <a:pt x="723" y="130"/>
                  <a:pt x="705" y="121"/>
                </a:cubicBezTo>
                <a:cubicBezTo>
                  <a:pt x="661" y="99"/>
                  <a:pt x="616" y="85"/>
                  <a:pt x="567" y="72"/>
                </a:cubicBezTo>
                <a:lnTo>
                  <a:pt x="558" y="72"/>
                </a:lnTo>
                <a:cubicBezTo>
                  <a:pt x="549" y="72"/>
                  <a:pt x="540" y="76"/>
                  <a:pt x="536" y="85"/>
                </a:cubicBezTo>
                <a:cubicBezTo>
                  <a:pt x="500" y="152"/>
                  <a:pt x="473" y="224"/>
                  <a:pt x="451" y="295"/>
                </a:cubicBezTo>
                <a:lnTo>
                  <a:pt x="447" y="290"/>
                </a:lnTo>
                <a:cubicBezTo>
                  <a:pt x="429" y="273"/>
                  <a:pt x="415" y="259"/>
                  <a:pt x="398" y="241"/>
                </a:cubicBezTo>
                <a:cubicBezTo>
                  <a:pt x="389" y="233"/>
                  <a:pt x="375" y="224"/>
                  <a:pt x="366" y="215"/>
                </a:cubicBezTo>
                <a:cubicBezTo>
                  <a:pt x="358" y="201"/>
                  <a:pt x="358" y="201"/>
                  <a:pt x="362" y="183"/>
                </a:cubicBezTo>
                <a:cubicBezTo>
                  <a:pt x="375" y="112"/>
                  <a:pt x="424" y="63"/>
                  <a:pt x="487" y="27"/>
                </a:cubicBezTo>
                <a:lnTo>
                  <a:pt x="469" y="27"/>
                </a:lnTo>
                <a:cubicBezTo>
                  <a:pt x="442" y="32"/>
                  <a:pt x="411" y="32"/>
                  <a:pt x="384" y="36"/>
                </a:cubicBezTo>
                <a:cubicBezTo>
                  <a:pt x="358" y="59"/>
                  <a:pt x="335" y="90"/>
                  <a:pt x="322" y="126"/>
                </a:cubicBezTo>
                <a:cubicBezTo>
                  <a:pt x="308" y="148"/>
                  <a:pt x="295" y="188"/>
                  <a:pt x="300" y="215"/>
                </a:cubicBezTo>
                <a:cubicBezTo>
                  <a:pt x="304" y="237"/>
                  <a:pt x="317" y="246"/>
                  <a:pt x="335" y="259"/>
                </a:cubicBezTo>
                <a:lnTo>
                  <a:pt x="407" y="331"/>
                </a:lnTo>
                <a:cubicBezTo>
                  <a:pt x="415" y="339"/>
                  <a:pt x="424" y="344"/>
                  <a:pt x="433" y="353"/>
                </a:cubicBezTo>
                <a:cubicBezTo>
                  <a:pt x="398" y="464"/>
                  <a:pt x="380" y="580"/>
                  <a:pt x="371" y="696"/>
                </a:cubicBezTo>
                <a:lnTo>
                  <a:pt x="344" y="652"/>
                </a:lnTo>
                <a:cubicBezTo>
                  <a:pt x="344" y="620"/>
                  <a:pt x="340" y="585"/>
                  <a:pt x="340" y="553"/>
                </a:cubicBezTo>
                <a:cubicBezTo>
                  <a:pt x="335" y="496"/>
                  <a:pt x="331" y="433"/>
                  <a:pt x="326" y="375"/>
                </a:cubicBezTo>
                <a:cubicBezTo>
                  <a:pt x="322" y="357"/>
                  <a:pt x="308" y="348"/>
                  <a:pt x="295" y="348"/>
                </a:cubicBezTo>
                <a:cubicBezTo>
                  <a:pt x="282" y="348"/>
                  <a:pt x="268" y="357"/>
                  <a:pt x="268" y="375"/>
                </a:cubicBezTo>
                <a:cubicBezTo>
                  <a:pt x="273" y="429"/>
                  <a:pt x="277" y="482"/>
                  <a:pt x="282" y="536"/>
                </a:cubicBezTo>
                <a:cubicBezTo>
                  <a:pt x="197" y="380"/>
                  <a:pt x="121" y="224"/>
                  <a:pt x="59" y="63"/>
                </a:cubicBezTo>
                <a:cubicBezTo>
                  <a:pt x="41" y="63"/>
                  <a:pt x="19" y="63"/>
                  <a:pt x="1" y="68"/>
                </a:cubicBezTo>
                <a:cubicBezTo>
                  <a:pt x="19" y="108"/>
                  <a:pt x="37" y="152"/>
                  <a:pt x="54" y="192"/>
                </a:cubicBezTo>
                <a:cubicBezTo>
                  <a:pt x="121" y="357"/>
                  <a:pt x="202" y="513"/>
                  <a:pt x="291" y="669"/>
                </a:cubicBezTo>
                <a:cubicBezTo>
                  <a:pt x="295" y="745"/>
                  <a:pt x="304" y="821"/>
                  <a:pt x="308" y="897"/>
                </a:cubicBezTo>
                <a:cubicBezTo>
                  <a:pt x="291" y="906"/>
                  <a:pt x="277" y="919"/>
                  <a:pt x="268" y="946"/>
                </a:cubicBezTo>
                <a:cubicBezTo>
                  <a:pt x="268" y="955"/>
                  <a:pt x="268" y="959"/>
                  <a:pt x="264" y="968"/>
                </a:cubicBezTo>
                <a:lnTo>
                  <a:pt x="121" y="968"/>
                </a:lnTo>
                <a:cubicBezTo>
                  <a:pt x="126" y="986"/>
                  <a:pt x="130" y="1004"/>
                  <a:pt x="135" y="1022"/>
                </a:cubicBezTo>
                <a:lnTo>
                  <a:pt x="255" y="1022"/>
                </a:lnTo>
                <a:cubicBezTo>
                  <a:pt x="255" y="1035"/>
                  <a:pt x="251" y="1044"/>
                  <a:pt x="251" y="1057"/>
                </a:cubicBezTo>
                <a:cubicBezTo>
                  <a:pt x="246" y="1106"/>
                  <a:pt x="246" y="1155"/>
                  <a:pt x="255" y="1204"/>
                </a:cubicBezTo>
                <a:cubicBezTo>
                  <a:pt x="233" y="1204"/>
                  <a:pt x="206" y="1204"/>
                  <a:pt x="184" y="1209"/>
                </a:cubicBezTo>
                <a:cubicBezTo>
                  <a:pt x="188" y="1227"/>
                  <a:pt x="197" y="1244"/>
                  <a:pt x="202" y="1262"/>
                </a:cubicBezTo>
                <a:lnTo>
                  <a:pt x="264" y="1262"/>
                </a:lnTo>
                <a:cubicBezTo>
                  <a:pt x="277" y="1338"/>
                  <a:pt x="304" y="1414"/>
                  <a:pt x="340" y="1485"/>
                </a:cubicBezTo>
                <a:cubicBezTo>
                  <a:pt x="358" y="1521"/>
                  <a:pt x="380" y="1556"/>
                  <a:pt x="402" y="1588"/>
                </a:cubicBezTo>
                <a:cubicBezTo>
                  <a:pt x="402" y="1601"/>
                  <a:pt x="402" y="1610"/>
                  <a:pt x="407" y="1619"/>
                </a:cubicBezTo>
                <a:lnTo>
                  <a:pt x="308" y="1619"/>
                </a:lnTo>
                <a:lnTo>
                  <a:pt x="326" y="1677"/>
                </a:lnTo>
                <a:lnTo>
                  <a:pt x="415" y="1677"/>
                </a:lnTo>
                <a:cubicBezTo>
                  <a:pt x="433" y="1748"/>
                  <a:pt x="447" y="1824"/>
                  <a:pt x="465" y="1895"/>
                </a:cubicBezTo>
                <a:cubicBezTo>
                  <a:pt x="487" y="1971"/>
                  <a:pt x="509" y="2047"/>
                  <a:pt x="531" y="2127"/>
                </a:cubicBezTo>
                <a:cubicBezTo>
                  <a:pt x="522" y="2118"/>
                  <a:pt x="514" y="2114"/>
                  <a:pt x="505" y="2105"/>
                </a:cubicBezTo>
                <a:cubicBezTo>
                  <a:pt x="496" y="2100"/>
                  <a:pt x="487" y="2091"/>
                  <a:pt x="478" y="2083"/>
                </a:cubicBezTo>
                <a:lnTo>
                  <a:pt x="478" y="2083"/>
                </a:lnTo>
                <a:cubicBezTo>
                  <a:pt x="491" y="2123"/>
                  <a:pt x="509" y="2158"/>
                  <a:pt x="527" y="2198"/>
                </a:cubicBezTo>
                <a:lnTo>
                  <a:pt x="540" y="2203"/>
                </a:lnTo>
                <a:cubicBezTo>
                  <a:pt x="549" y="2207"/>
                  <a:pt x="558" y="2216"/>
                  <a:pt x="563" y="2221"/>
                </a:cubicBezTo>
                <a:cubicBezTo>
                  <a:pt x="625" y="2390"/>
                  <a:pt x="696" y="2560"/>
                  <a:pt x="785" y="2716"/>
                </a:cubicBezTo>
                <a:cubicBezTo>
                  <a:pt x="781" y="2716"/>
                  <a:pt x="781" y="2720"/>
                  <a:pt x="781" y="2724"/>
                </a:cubicBezTo>
                <a:cubicBezTo>
                  <a:pt x="794" y="2747"/>
                  <a:pt x="808" y="2769"/>
                  <a:pt x="821" y="2791"/>
                </a:cubicBezTo>
                <a:cubicBezTo>
                  <a:pt x="821" y="2787"/>
                  <a:pt x="821" y="2787"/>
                  <a:pt x="821" y="2782"/>
                </a:cubicBezTo>
                <a:cubicBezTo>
                  <a:pt x="884" y="2885"/>
                  <a:pt x="950" y="2983"/>
                  <a:pt x="1026" y="3077"/>
                </a:cubicBezTo>
                <a:cubicBezTo>
                  <a:pt x="1062" y="3121"/>
                  <a:pt x="1098" y="3161"/>
                  <a:pt x="1138" y="3206"/>
                </a:cubicBezTo>
                <a:cubicBezTo>
                  <a:pt x="1169" y="3242"/>
                  <a:pt x="1209" y="3282"/>
                  <a:pt x="1254" y="3308"/>
                </a:cubicBezTo>
                <a:cubicBezTo>
                  <a:pt x="1280" y="3322"/>
                  <a:pt x="1307" y="3335"/>
                  <a:pt x="1338" y="3335"/>
                </a:cubicBezTo>
                <a:cubicBezTo>
                  <a:pt x="1356" y="3335"/>
                  <a:pt x="1374" y="3331"/>
                  <a:pt x="1392" y="3322"/>
                </a:cubicBezTo>
                <a:cubicBezTo>
                  <a:pt x="1432" y="3304"/>
                  <a:pt x="1463" y="3268"/>
                  <a:pt x="1490" y="3233"/>
                </a:cubicBezTo>
                <a:cubicBezTo>
                  <a:pt x="1521" y="3282"/>
                  <a:pt x="1561" y="3322"/>
                  <a:pt x="1606" y="3357"/>
                </a:cubicBezTo>
                <a:cubicBezTo>
                  <a:pt x="1628" y="3375"/>
                  <a:pt x="1655" y="3389"/>
                  <a:pt x="1677" y="3402"/>
                </a:cubicBezTo>
                <a:cubicBezTo>
                  <a:pt x="1597" y="3402"/>
                  <a:pt x="1512" y="3406"/>
                  <a:pt x="1432" y="3420"/>
                </a:cubicBezTo>
                <a:cubicBezTo>
                  <a:pt x="1334" y="3375"/>
                  <a:pt x="1236" y="3331"/>
                  <a:pt x="1138" y="3277"/>
                </a:cubicBezTo>
                <a:lnTo>
                  <a:pt x="1138" y="3277"/>
                </a:lnTo>
                <a:cubicBezTo>
                  <a:pt x="1164" y="3313"/>
                  <a:pt x="1191" y="3349"/>
                  <a:pt x="1218" y="3380"/>
                </a:cubicBezTo>
                <a:lnTo>
                  <a:pt x="1245" y="3393"/>
                </a:lnTo>
                <a:cubicBezTo>
                  <a:pt x="1236" y="3393"/>
                  <a:pt x="1231" y="3389"/>
                  <a:pt x="1222" y="3389"/>
                </a:cubicBezTo>
                <a:lnTo>
                  <a:pt x="1258" y="3433"/>
                </a:lnTo>
                <a:cubicBezTo>
                  <a:pt x="1276" y="3456"/>
                  <a:pt x="1294" y="3478"/>
                  <a:pt x="1312" y="3500"/>
                </a:cubicBezTo>
                <a:cubicBezTo>
                  <a:pt x="1325" y="3496"/>
                  <a:pt x="1334" y="3496"/>
                  <a:pt x="1347" y="3491"/>
                </a:cubicBezTo>
                <a:cubicBezTo>
                  <a:pt x="1414" y="3513"/>
                  <a:pt x="1481" y="3536"/>
                  <a:pt x="1548" y="3558"/>
                </a:cubicBezTo>
                <a:cubicBezTo>
                  <a:pt x="1499" y="3576"/>
                  <a:pt x="1454" y="3589"/>
                  <a:pt x="1405" y="3607"/>
                </a:cubicBezTo>
                <a:cubicBezTo>
                  <a:pt x="1418" y="3620"/>
                  <a:pt x="1432" y="3634"/>
                  <a:pt x="1445" y="3652"/>
                </a:cubicBezTo>
                <a:cubicBezTo>
                  <a:pt x="1512" y="3629"/>
                  <a:pt x="1575" y="3607"/>
                  <a:pt x="1641" y="3589"/>
                </a:cubicBezTo>
                <a:cubicBezTo>
                  <a:pt x="1682" y="3598"/>
                  <a:pt x="1722" y="3612"/>
                  <a:pt x="1762" y="3625"/>
                </a:cubicBezTo>
                <a:cubicBezTo>
                  <a:pt x="1748" y="3705"/>
                  <a:pt x="1726" y="3785"/>
                  <a:pt x="1704" y="3866"/>
                </a:cubicBezTo>
                <a:cubicBezTo>
                  <a:pt x="1690" y="3861"/>
                  <a:pt x="1673" y="3861"/>
                  <a:pt x="1659" y="3857"/>
                </a:cubicBezTo>
                <a:lnTo>
                  <a:pt x="1659" y="3857"/>
                </a:lnTo>
                <a:cubicBezTo>
                  <a:pt x="1686" y="3883"/>
                  <a:pt x="1717" y="3910"/>
                  <a:pt x="1744" y="3933"/>
                </a:cubicBezTo>
                <a:lnTo>
                  <a:pt x="1744" y="3928"/>
                </a:lnTo>
                <a:cubicBezTo>
                  <a:pt x="1824" y="3941"/>
                  <a:pt x="1904" y="3950"/>
                  <a:pt x="1985" y="3964"/>
                </a:cubicBezTo>
                <a:cubicBezTo>
                  <a:pt x="1927" y="3977"/>
                  <a:pt x="1873" y="3986"/>
                  <a:pt x="1815" y="3995"/>
                </a:cubicBezTo>
                <a:cubicBezTo>
                  <a:pt x="1833" y="4013"/>
                  <a:pt x="1855" y="4026"/>
                  <a:pt x="1873" y="4040"/>
                </a:cubicBezTo>
                <a:cubicBezTo>
                  <a:pt x="1953" y="4026"/>
                  <a:pt x="2038" y="4013"/>
                  <a:pt x="2118" y="3995"/>
                </a:cubicBezTo>
                <a:cubicBezTo>
                  <a:pt x="2127" y="3995"/>
                  <a:pt x="2132" y="3990"/>
                  <a:pt x="2141" y="3990"/>
                </a:cubicBezTo>
                <a:cubicBezTo>
                  <a:pt x="2332" y="4022"/>
                  <a:pt x="2528" y="4057"/>
                  <a:pt x="2720" y="4097"/>
                </a:cubicBezTo>
                <a:cubicBezTo>
                  <a:pt x="2890" y="4129"/>
                  <a:pt x="3063" y="4169"/>
                  <a:pt x="3233" y="4204"/>
                </a:cubicBezTo>
                <a:cubicBezTo>
                  <a:pt x="3224" y="4209"/>
                  <a:pt x="3215" y="4218"/>
                  <a:pt x="3206" y="4222"/>
                </a:cubicBezTo>
                <a:cubicBezTo>
                  <a:pt x="3037" y="4316"/>
                  <a:pt x="2845" y="4356"/>
                  <a:pt x="2653" y="4356"/>
                </a:cubicBezTo>
                <a:cubicBezTo>
                  <a:pt x="2515" y="4356"/>
                  <a:pt x="2372" y="4334"/>
                  <a:pt x="2243" y="4298"/>
                </a:cubicBezTo>
                <a:cubicBezTo>
                  <a:pt x="2234" y="4294"/>
                  <a:pt x="2230" y="4294"/>
                  <a:pt x="2221" y="4289"/>
                </a:cubicBezTo>
                <a:lnTo>
                  <a:pt x="2221" y="4289"/>
                </a:lnTo>
                <a:cubicBezTo>
                  <a:pt x="2274" y="4325"/>
                  <a:pt x="2328" y="4356"/>
                  <a:pt x="2386" y="4387"/>
                </a:cubicBezTo>
                <a:cubicBezTo>
                  <a:pt x="2471" y="4405"/>
                  <a:pt x="2560" y="4414"/>
                  <a:pt x="2653" y="4414"/>
                </a:cubicBezTo>
                <a:cubicBezTo>
                  <a:pt x="2836" y="4414"/>
                  <a:pt x="3019" y="4374"/>
                  <a:pt x="3188" y="4294"/>
                </a:cubicBezTo>
                <a:cubicBezTo>
                  <a:pt x="3228" y="4276"/>
                  <a:pt x="3268" y="4249"/>
                  <a:pt x="3309" y="4222"/>
                </a:cubicBezTo>
                <a:cubicBezTo>
                  <a:pt x="3456" y="4253"/>
                  <a:pt x="3603" y="4289"/>
                  <a:pt x="3750" y="4325"/>
                </a:cubicBezTo>
                <a:cubicBezTo>
                  <a:pt x="3563" y="4369"/>
                  <a:pt x="3375" y="4410"/>
                  <a:pt x="3188" y="4441"/>
                </a:cubicBezTo>
                <a:cubicBezTo>
                  <a:pt x="3010" y="4476"/>
                  <a:pt x="2832" y="4503"/>
                  <a:pt x="2653" y="4525"/>
                </a:cubicBezTo>
                <a:cubicBezTo>
                  <a:pt x="2685" y="4543"/>
                  <a:pt x="2716" y="4557"/>
                  <a:pt x="2747" y="4570"/>
                </a:cubicBezTo>
                <a:cubicBezTo>
                  <a:pt x="3059" y="4525"/>
                  <a:pt x="3371" y="4467"/>
                  <a:pt x="3679" y="4401"/>
                </a:cubicBezTo>
                <a:cubicBezTo>
                  <a:pt x="3741" y="4387"/>
                  <a:pt x="3803" y="4369"/>
                  <a:pt x="3866" y="4356"/>
                </a:cubicBezTo>
                <a:cubicBezTo>
                  <a:pt x="3906" y="4365"/>
                  <a:pt x="3942" y="4374"/>
                  <a:pt x="3982" y="4387"/>
                </a:cubicBezTo>
                <a:lnTo>
                  <a:pt x="4000" y="4396"/>
                </a:lnTo>
                <a:cubicBezTo>
                  <a:pt x="3844" y="4436"/>
                  <a:pt x="3683" y="4476"/>
                  <a:pt x="3527" y="4521"/>
                </a:cubicBezTo>
                <a:cubicBezTo>
                  <a:pt x="3509" y="4525"/>
                  <a:pt x="3505" y="4539"/>
                  <a:pt x="3505" y="4552"/>
                </a:cubicBezTo>
                <a:cubicBezTo>
                  <a:pt x="3532" y="4659"/>
                  <a:pt x="3621" y="4717"/>
                  <a:pt x="3719" y="4753"/>
                </a:cubicBezTo>
                <a:cubicBezTo>
                  <a:pt x="3848" y="4802"/>
                  <a:pt x="3991" y="4811"/>
                  <a:pt x="4124" y="4829"/>
                </a:cubicBezTo>
                <a:lnTo>
                  <a:pt x="4142" y="4829"/>
                </a:lnTo>
                <a:cubicBezTo>
                  <a:pt x="4227" y="4824"/>
                  <a:pt x="4312" y="4815"/>
                  <a:pt x="4396" y="4802"/>
                </a:cubicBezTo>
                <a:cubicBezTo>
                  <a:pt x="4209" y="4788"/>
                  <a:pt x="4022" y="4766"/>
                  <a:pt x="3839" y="4730"/>
                </a:cubicBezTo>
                <a:cubicBezTo>
                  <a:pt x="3737" y="4708"/>
                  <a:pt x="3612" y="4668"/>
                  <a:pt x="3572" y="4566"/>
                </a:cubicBezTo>
                <a:lnTo>
                  <a:pt x="4075" y="4432"/>
                </a:lnTo>
                <a:cubicBezTo>
                  <a:pt x="4111" y="4450"/>
                  <a:pt x="4151" y="4472"/>
                  <a:pt x="4187" y="4490"/>
                </a:cubicBezTo>
                <a:cubicBezTo>
                  <a:pt x="4227" y="4508"/>
                  <a:pt x="4267" y="4525"/>
                  <a:pt x="4307" y="4543"/>
                </a:cubicBezTo>
                <a:cubicBezTo>
                  <a:pt x="4227" y="4534"/>
                  <a:pt x="4151" y="4521"/>
                  <a:pt x="4075" y="4512"/>
                </a:cubicBezTo>
                <a:lnTo>
                  <a:pt x="4071" y="4512"/>
                </a:lnTo>
                <a:cubicBezTo>
                  <a:pt x="4040" y="4512"/>
                  <a:pt x="4026" y="4561"/>
                  <a:pt x="4062" y="4566"/>
                </a:cubicBezTo>
                <a:cubicBezTo>
                  <a:pt x="4200" y="4588"/>
                  <a:pt x="4343" y="4606"/>
                  <a:pt x="4490" y="4623"/>
                </a:cubicBezTo>
                <a:cubicBezTo>
                  <a:pt x="4575" y="4659"/>
                  <a:pt x="4664" y="4690"/>
                  <a:pt x="4753" y="4713"/>
                </a:cubicBezTo>
                <a:cubicBezTo>
                  <a:pt x="4789" y="4699"/>
                  <a:pt x="4820" y="4686"/>
                  <a:pt x="4855" y="4677"/>
                </a:cubicBezTo>
                <a:cubicBezTo>
                  <a:pt x="4811" y="4668"/>
                  <a:pt x="4771" y="4659"/>
                  <a:pt x="4731" y="4646"/>
                </a:cubicBezTo>
                <a:lnTo>
                  <a:pt x="4731" y="4646"/>
                </a:lnTo>
                <a:cubicBezTo>
                  <a:pt x="4775" y="4650"/>
                  <a:pt x="4815" y="4655"/>
                  <a:pt x="4855" y="4655"/>
                </a:cubicBezTo>
                <a:cubicBezTo>
                  <a:pt x="4864" y="4659"/>
                  <a:pt x="4869" y="4664"/>
                  <a:pt x="4878" y="4664"/>
                </a:cubicBezTo>
                <a:cubicBezTo>
                  <a:pt x="4931" y="4646"/>
                  <a:pt x="4980" y="4623"/>
                  <a:pt x="5034" y="4601"/>
                </a:cubicBezTo>
                <a:lnTo>
                  <a:pt x="5016" y="4601"/>
                </a:lnTo>
                <a:cubicBezTo>
                  <a:pt x="4967" y="4601"/>
                  <a:pt x="4913" y="4601"/>
                  <a:pt x="4864" y="4597"/>
                </a:cubicBezTo>
                <a:cubicBezTo>
                  <a:pt x="4708" y="4530"/>
                  <a:pt x="4543" y="4481"/>
                  <a:pt x="4378" y="4436"/>
                </a:cubicBezTo>
                <a:cubicBezTo>
                  <a:pt x="4329" y="4418"/>
                  <a:pt x="4276" y="4405"/>
                  <a:pt x="4227" y="4392"/>
                </a:cubicBezTo>
                <a:lnTo>
                  <a:pt x="4338" y="4365"/>
                </a:lnTo>
                <a:cubicBezTo>
                  <a:pt x="4423" y="4405"/>
                  <a:pt x="4517" y="4441"/>
                  <a:pt x="4606" y="4472"/>
                </a:cubicBezTo>
                <a:cubicBezTo>
                  <a:pt x="4655" y="4490"/>
                  <a:pt x="4704" y="4503"/>
                  <a:pt x="4753" y="4516"/>
                </a:cubicBezTo>
                <a:cubicBezTo>
                  <a:pt x="4757" y="4525"/>
                  <a:pt x="4766" y="4530"/>
                  <a:pt x="4775" y="4530"/>
                </a:cubicBezTo>
                <a:lnTo>
                  <a:pt x="4815" y="4530"/>
                </a:lnTo>
                <a:cubicBezTo>
                  <a:pt x="4909" y="4552"/>
                  <a:pt x="5007" y="4566"/>
                  <a:pt x="5101" y="4570"/>
                </a:cubicBezTo>
                <a:cubicBezTo>
                  <a:pt x="5172" y="4534"/>
                  <a:pt x="5248" y="4494"/>
                  <a:pt x="5319" y="4454"/>
                </a:cubicBezTo>
                <a:lnTo>
                  <a:pt x="5275" y="4454"/>
                </a:lnTo>
                <a:cubicBezTo>
                  <a:pt x="5234" y="4454"/>
                  <a:pt x="5199" y="4459"/>
                  <a:pt x="5159" y="4459"/>
                </a:cubicBezTo>
                <a:cubicBezTo>
                  <a:pt x="5234" y="4445"/>
                  <a:pt x="5306" y="4432"/>
                  <a:pt x="5382" y="4414"/>
                </a:cubicBezTo>
                <a:cubicBezTo>
                  <a:pt x="5426" y="4387"/>
                  <a:pt x="5471" y="4360"/>
                  <a:pt x="5515" y="4334"/>
                </a:cubicBezTo>
                <a:lnTo>
                  <a:pt x="5515" y="4334"/>
                </a:lnTo>
                <a:cubicBezTo>
                  <a:pt x="5480" y="4338"/>
                  <a:pt x="5448" y="4343"/>
                  <a:pt x="5417" y="4352"/>
                </a:cubicBezTo>
                <a:cubicBezTo>
                  <a:pt x="5217" y="4392"/>
                  <a:pt x="5012" y="4432"/>
                  <a:pt x="4806" y="4472"/>
                </a:cubicBezTo>
                <a:cubicBezTo>
                  <a:pt x="4748" y="4459"/>
                  <a:pt x="4691" y="4441"/>
                  <a:pt x="4633" y="4423"/>
                </a:cubicBezTo>
                <a:cubicBezTo>
                  <a:pt x="4561" y="4401"/>
                  <a:pt x="4494" y="4369"/>
                  <a:pt x="4423" y="4343"/>
                </a:cubicBezTo>
                <a:cubicBezTo>
                  <a:pt x="4472" y="4329"/>
                  <a:pt x="4517" y="4316"/>
                  <a:pt x="4566" y="4303"/>
                </a:cubicBezTo>
                <a:cubicBezTo>
                  <a:pt x="4588" y="4298"/>
                  <a:pt x="4592" y="4253"/>
                  <a:pt x="4566" y="4249"/>
                </a:cubicBezTo>
                <a:cubicBezTo>
                  <a:pt x="4490" y="4236"/>
                  <a:pt x="4419" y="4222"/>
                  <a:pt x="4343" y="4209"/>
                </a:cubicBezTo>
                <a:cubicBezTo>
                  <a:pt x="4343" y="4196"/>
                  <a:pt x="4334" y="4182"/>
                  <a:pt x="4316" y="4182"/>
                </a:cubicBezTo>
                <a:lnTo>
                  <a:pt x="4312" y="4182"/>
                </a:lnTo>
                <a:lnTo>
                  <a:pt x="4263" y="4196"/>
                </a:lnTo>
                <a:cubicBezTo>
                  <a:pt x="4200" y="4182"/>
                  <a:pt x="4138" y="4169"/>
                  <a:pt x="4071" y="4155"/>
                </a:cubicBezTo>
                <a:cubicBezTo>
                  <a:pt x="3955" y="4084"/>
                  <a:pt x="3835" y="4008"/>
                  <a:pt x="3723" y="3928"/>
                </a:cubicBezTo>
                <a:cubicBezTo>
                  <a:pt x="3745" y="3919"/>
                  <a:pt x="3772" y="3915"/>
                  <a:pt x="3795" y="3906"/>
                </a:cubicBezTo>
                <a:cubicBezTo>
                  <a:pt x="3817" y="3897"/>
                  <a:pt x="3826" y="3866"/>
                  <a:pt x="3803" y="3852"/>
                </a:cubicBezTo>
                <a:cubicBezTo>
                  <a:pt x="3777" y="3834"/>
                  <a:pt x="3750" y="3821"/>
                  <a:pt x="3719" y="3803"/>
                </a:cubicBezTo>
                <a:lnTo>
                  <a:pt x="3732" y="3803"/>
                </a:lnTo>
                <a:cubicBezTo>
                  <a:pt x="3817" y="3803"/>
                  <a:pt x="3902" y="3799"/>
                  <a:pt x="3986" y="3794"/>
                </a:cubicBezTo>
                <a:cubicBezTo>
                  <a:pt x="4191" y="3883"/>
                  <a:pt x="4405" y="3950"/>
                  <a:pt x="4628" y="3999"/>
                </a:cubicBezTo>
                <a:cubicBezTo>
                  <a:pt x="4855" y="4048"/>
                  <a:pt x="5087" y="4071"/>
                  <a:pt x="5319" y="4071"/>
                </a:cubicBezTo>
                <a:lnTo>
                  <a:pt x="5417" y="4071"/>
                </a:lnTo>
                <a:cubicBezTo>
                  <a:pt x="5542" y="4102"/>
                  <a:pt x="5671" y="4120"/>
                  <a:pt x="5801" y="4129"/>
                </a:cubicBezTo>
                <a:lnTo>
                  <a:pt x="5863" y="4075"/>
                </a:lnTo>
                <a:cubicBezTo>
                  <a:pt x="5792" y="4071"/>
                  <a:pt x="5720" y="4066"/>
                  <a:pt x="5649" y="4057"/>
                </a:cubicBezTo>
                <a:cubicBezTo>
                  <a:pt x="5747" y="4044"/>
                  <a:pt x="5845" y="4031"/>
                  <a:pt x="5943" y="4013"/>
                </a:cubicBezTo>
                <a:cubicBezTo>
                  <a:pt x="5970" y="3986"/>
                  <a:pt x="6001" y="3964"/>
                  <a:pt x="6028" y="3937"/>
                </a:cubicBezTo>
                <a:lnTo>
                  <a:pt x="6028" y="3937"/>
                </a:lnTo>
                <a:cubicBezTo>
                  <a:pt x="5899" y="3968"/>
                  <a:pt x="5760" y="3990"/>
                  <a:pt x="5627" y="4004"/>
                </a:cubicBezTo>
                <a:cubicBezTo>
                  <a:pt x="5560" y="4013"/>
                  <a:pt x="5493" y="4013"/>
                  <a:pt x="5426" y="4017"/>
                </a:cubicBezTo>
                <a:cubicBezTo>
                  <a:pt x="5168" y="3959"/>
                  <a:pt x="4918" y="3848"/>
                  <a:pt x="4717" y="3674"/>
                </a:cubicBezTo>
                <a:cubicBezTo>
                  <a:pt x="4949" y="3616"/>
                  <a:pt x="5181" y="3545"/>
                  <a:pt x="5408" y="3456"/>
                </a:cubicBezTo>
                <a:cubicBezTo>
                  <a:pt x="5649" y="3522"/>
                  <a:pt x="5881" y="3634"/>
                  <a:pt x="6077" y="3790"/>
                </a:cubicBezTo>
                <a:cubicBezTo>
                  <a:pt x="6099" y="3803"/>
                  <a:pt x="6117" y="3821"/>
                  <a:pt x="6139" y="3839"/>
                </a:cubicBezTo>
                <a:cubicBezTo>
                  <a:pt x="6153" y="3826"/>
                  <a:pt x="6166" y="3812"/>
                  <a:pt x="6179" y="3803"/>
                </a:cubicBezTo>
                <a:cubicBezTo>
                  <a:pt x="5983" y="3629"/>
                  <a:pt x="5747" y="3500"/>
                  <a:pt x="5493" y="3424"/>
                </a:cubicBezTo>
                <a:cubicBezTo>
                  <a:pt x="5555" y="3402"/>
                  <a:pt x="5613" y="3375"/>
                  <a:pt x="5671" y="3353"/>
                </a:cubicBezTo>
                <a:cubicBezTo>
                  <a:pt x="5752" y="3317"/>
                  <a:pt x="5832" y="3286"/>
                  <a:pt x="5908" y="3250"/>
                </a:cubicBezTo>
                <a:lnTo>
                  <a:pt x="6032" y="3250"/>
                </a:lnTo>
                <a:cubicBezTo>
                  <a:pt x="6179" y="3335"/>
                  <a:pt x="6340" y="3411"/>
                  <a:pt x="6500" y="3473"/>
                </a:cubicBezTo>
                <a:lnTo>
                  <a:pt x="6541" y="3429"/>
                </a:lnTo>
                <a:cubicBezTo>
                  <a:pt x="6407" y="3380"/>
                  <a:pt x="6278" y="3322"/>
                  <a:pt x="6148" y="3250"/>
                </a:cubicBezTo>
                <a:lnTo>
                  <a:pt x="6139" y="3246"/>
                </a:lnTo>
                <a:cubicBezTo>
                  <a:pt x="6313" y="3237"/>
                  <a:pt x="6492" y="3224"/>
                  <a:pt x="6648" y="3148"/>
                </a:cubicBezTo>
                <a:cubicBezTo>
                  <a:pt x="6670" y="3139"/>
                  <a:pt x="6688" y="3130"/>
                  <a:pt x="6710" y="3117"/>
                </a:cubicBezTo>
                <a:cubicBezTo>
                  <a:pt x="6741" y="3108"/>
                  <a:pt x="6777" y="3099"/>
                  <a:pt x="6808" y="3090"/>
                </a:cubicBezTo>
                <a:cubicBezTo>
                  <a:pt x="6795" y="3059"/>
                  <a:pt x="6781" y="3028"/>
                  <a:pt x="6772" y="3001"/>
                </a:cubicBezTo>
                <a:cubicBezTo>
                  <a:pt x="6741" y="3023"/>
                  <a:pt x="6714" y="3045"/>
                  <a:pt x="6683" y="3068"/>
                </a:cubicBezTo>
                <a:cubicBezTo>
                  <a:pt x="6665" y="3068"/>
                  <a:pt x="6652" y="3072"/>
                  <a:pt x="6639" y="3077"/>
                </a:cubicBezTo>
                <a:cubicBezTo>
                  <a:pt x="6447" y="3121"/>
                  <a:pt x="6255" y="3157"/>
                  <a:pt x="6064" y="3179"/>
                </a:cubicBezTo>
                <a:cubicBezTo>
                  <a:pt x="6099" y="3161"/>
                  <a:pt x="6130" y="3148"/>
                  <a:pt x="6166" y="3130"/>
                </a:cubicBezTo>
                <a:lnTo>
                  <a:pt x="6237" y="3130"/>
                </a:lnTo>
                <a:cubicBezTo>
                  <a:pt x="6273" y="3126"/>
                  <a:pt x="6318" y="3126"/>
                  <a:pt x="6353" y="3108"/>
                </a:cubicBezTo>
                <a:cubicBezTo>
                  <a:pt x="6380" y="3094"/>
                  <a:pt x="6389" y="3045"/>
                  <a:pt x="6398" y="3019"/>
                </a:cubicBezTo>
                <a:cubicBezTo>
                  <a:pt x="6465" y="2983"/>
                  <a:pt x="6532" y="2947"/>
                  <a:pt x="6603" y="2916"/>
                </a:cubicBezTo>
                <a:cubicBezTo>
                  <a:pt x="6621" y="2907"/>
                  <a:pt x="6616" y="2885"/>
                  <a:pt x="6607" y="2872"/>
                </a:cubicBezTo>
                <a:lnTo>
                  <a:pt x="6607" y="2872"/>
                </a:lnTo>
                <a:cubicBezTo>
                  <a:pt x="6656" y="2903"/>
                  <a:pt x="6710" y="2938"/>
                  <a:pt x="6759" y="2974"/>
                </a:cubicBezTo>
                <a:cubicBezTo>
                  <a:pt x="6755" y="2961"/>
                  <a:pt x="6750" y="2947"/>
                  <a:pt x="6746" y="2938"/>
                </a:cubicBezTo>
                <a:cubicBezTo>
                  <a:pt x="6737" y="2916"/>
                  <a:pt x="6728" y="2898"/>
                  <a:pt x="6719" y="2876"/>
                </a:cubicBezTo>
                <a:cubicBezTo>
                  <a:pt x="6670" y="2845"/>
                  <a:pt x="6625" y="2818"/>
                  <a:pt x="6576" y="2791"/>
                </a:cubicBezTo>
                <a:cubicBezTo>
                  <a:pt x="6549" y="2773"/>
                  <a:pt x="6518" y="2760"/>
                  <a:pt x="6492" y="2747"/>
                </a:cubicBezTo>
                <a:cubicBezTo>
                  <a:pt x="6545" y="2738"/>
                  <a:pt x="6594" y="2724"/>
                  <a:pt x="6648" y="2711"/>
                </a:cubicBezTo>
                <a:lnTo>
                  <a:pt x="6621" y="2658"/>
                </a:lnTo>
                <a:cubicBezTo>
                  <a:pt x="6549" y="2675"/>
                  <a:pt x="6474" y="2689"/>
                  <a:pt x="6393" y="2702"/>
                </a:cubicBezTo>
                <a:cubicBezTo>
                  <a:pt x="6376" y="2693"/>
                  <a:pt x="6358" y="2684"/>
                  <a:pt x="6335" y="2675"/>
                </a:cubicBezTo>
                <a:cubicBezTo>
                  <a:pt x="6322" y="2649"/>
                  <a:pt x="6309" y="2626"/>
                  <a:pt x="6291" y="2604"/>
                </a:cubicBezTo>
                <a:cubicBezTo>
                  <a:pt x="6309" y="2573"/>
                  <a:pt x="6327" y="2542"/>
                  <a:pt x="6340" y="2510"/>
                </a:cubicBezTo>
                <a:cubicBezTo>
                  <a:pt x="6349" y="2493"/>
                  <a:pt x="6353" y="2475"/>
                  <a:pt x="6362" y="2457"/>
                </a:cubicBezTo>
                <a:cubicBezTo>
                  <a:pt x="6367" y="2444"/>
                  <a:pt x="6376" y="2417"/>
                  <a:pt x="6376" y="2399"/>
                </a:cubicBezTo>
                <a:cubicBezTo>
                  <a:pt x="6371" y="2368"/>
                  <a:pt x="6318" y="2337"/>
                  <a:pt x="6291" y="2319"/>
                </a:cubicBezTo>
                <a:cubicBezTo>
                  <a:pt x="6246" y="2288"/>
                  <a:pt x="6193" y="2270"/>
                  <a:pt x="6139" y="2252"/>
                </a:cubicBezTo>
                <a:cubicBezTo>
                  <a:pt x="6117" y="2230"/>
                  <a:pt x="6090" y="2212"/>
                  <a:pt x="6064" y="2198"/>
                </a:cubicBezTo>
                <a:cubicBezTo>
                  <a:pt x="6046" y="2190"/>
                  <a:pt x="6028" y="2181"/>
                  <a:pt x="6006" y="2172"/>
                </a:cubicBezTo>
                <a:lnTo>
                  <a:pt x="6023" y="2158"/>
                </a:lnTo>
                <a:cubicBezTo>
                  <a:pt x="6086" y="2096"/>
                  <a:pt x="6139" y="2025"/>
                  <a:pt x="6175" y="1944"/>
                </a:cubicBezTo>
                <a:cubicBezTo>
                  <a:pt x="6215" y="1940"/>
                  <a:pt x="6260" y="1935"/>
                  <a:pt x="6300" y="1926"/>
                </a:cubicBezTo>
                <a:cubicBezTo>
                  <a:pt x="6291" y="1909"/>
                  <a:pt x="6286" y="1891"/>
                  <a:pt x="6278" y="1873"/>
                </a:cubicBezTo>
                <a:cubicBezTo>
                  <a:pt x="6251" y="1877"/>
                  <a:pt x="6224" y="1882"/>
                  <a:pt x="6193" y="1886"/>
                </a:cubicBezTo>
                <a:cubicBezTo>
                  <a:pt x="6193" y="1877"/>
                  <a:pt x="6184" y="1869"/>
                  <a:pt x="6175" y="1869"/>
                </a:cubicBezTo>
                <a:cubicBezTo>
                  <a:pt x="6117" y="1846"/>
                  <a:pt x="6059" y="1828"/>
                  <a:pt x="5997" y="1811"/>
                </a:cubicBezTo>
                <a:cubicBezTo>
                  <a:pt x="6081" y="1811"/>
                  <a:pt x="6166" y="1811"/>
                  <a:pt x="6251" y="1815"/>
                </a:cubicBezTo>
                <a:cubicBezTo>
                  <a:pt x="6242" y="1793"/>
                  <a:pt x="6233" y="1775"/>
                  <a:pt x="6224" y="1757"/>
                </a:cubicBezTo>
                <a:cubicBezTo>
                  <a:pt x="6122" y="1753"/>
                  <a:pt x="6019" y="1753"/>
                  <a:pt x="5916" y="1753"/>
                </a:cubicBezTo>
                <a:lnTo>
                  <a:pt x="5801" y="1753"/>
                </a:lnTo>
                <a:cubicBezTo>
                  <a:pt x="5738" y="1739"/>
                  <a:pt x="5676" y="1721"/>
                  <a:pt x="5613" y="1708"/>
                </a:cubicBezTo>
                <a:cubicBezTo>
                  <a:pt x="5618" y="1677"/>
                  <a:pt x="5613" y="1641"/>
                  <a:pt x="5595" y="1606"/>
                </a:cubicBezTo>
                <a:lnTo>
                  <a:pt x="5587" y="1592"/>
                </a:lnTo>
                <a:cubicBezTo>
                  <a:pt x="5653" y="1579"/>
                  <a:pt x="5716" y="1561"/>
                  <a:pt x="5783" y="1539"/>
                </a:cubicBezTo>
                <a:cubicBezTo>
                  <a:pt x="5908" y="1552"/>
                  <a:pt x="6032" y="1570"/>
                  <a:pt x="6153" y="1597"/>
                </a:cubicBezTo>
                <a:cubicBezTo>
                  <a:pt x="6135" y="1552"/>
                  <a:pt x="6113" y="1507"/>
                  <a:pt x="6095" y="1463"/>
                </a:cubicBezTo>
                <a:cubicBezTo>
                  <a:pt x="6081" y="1454"/>
                  <a:pt x="6072" y="1445"/>
                  <a:pt x="6059" y="1436"/>
                </a:cubicBezTo>
                <a:cubicBezTo>
                  <a:pt x="6068" y="1432"/>
                  <a:pt x="6072" y="1432"/>
                  <a:pt x="6081" y="1427"/>
                </a:cubicBezTo>
                <a:lnTo>
                  <a:pt x="6059" y="1378"/>
                </a:lnTo>
                <a:cubicBezTo>
                  <a:pt x="6041" y="1383"/>
                  <a:pt x="6023" y="1392"/>
                  <a:pt x="6010" y="1396"/>
                </a:cubicBezTo>
                <a:cubicBezTo>
                  <a:pt x="5881" y="1302"/>
                  <a:pt x="5756" y="1200"/>
                  <a:pt x="5631" y="1102"/>
                </a:cubicBezTo>
                <a:lnTo>
                  <a:pt x="5631" y="1102"/>
                </a:lnTo>
                <a:cubicBezTo>
                  <a:pt x="5756" y="1115"/>
                  <a:pt x="5903" y="1151"/>
                  <a:pt x="5997" y="1240"/>
                </a:cubicBezTo>
                <a:cubicBezTo>
                  <a:pt x="5983" y="1204"/>
                  <a:pt x="5970" y="1173"/>
                  <a:pt x="5952" y="1137"/>
                </a:cubicBezTo>
                <a:cubicBezTo>
                  <a:pt x="5916" y="1048"/>
                  <a:pt x="5876" y="959"/>
                  <a:pt x="5841" y="870"/>
                </a:cubicBezTo>
                <a:cubicBezTo>
                  <a:pt x="5801" y="870"/>
                  <a:pt x="5760" y="870"/>
                  <a:pt x="5725" y="866"/>
                </a:cubicBezTo>
                <a:cubicBezTo>
                  <a:pt x="5716" y="861"/>
                  <a:pt x="5711" y="857"/>
                  <a:pt x="5702" y="852"/>
                </a:cubicBezTo>
                <a:cubicBezTo>
                  <a:pt x="5729" y="808"/>
                  <a:pt x="5752" y="767"/>
                  <a:pt x="5778" y="718"/>
                </a:cubicBezTo>
                <a:cubicBezTo>
                  <a:pt x="5756" y="674"/>
                  <a:pt x="5738" y="629"/>
                  <a:pt x="5720" y="585"/>
                </a:cubicBezTo>
                <a:cubicBezTo>
                  <a:pt x="5707" y="571"/>
                  <a:pt x="5694" y="558"/>
                  <a:pt x="5680" y="545"/>
                </a:cubicBezTo>
                <a:lnTo>
                  <a:pt x="5671" y="536"/>
                </a:lnTo>
                <a:cubicBezTo>
                  <a:pt x="5680" y="536"/>
                  <a:pt x="5689" y="531"/>
                  <a:pt x="5698" y="527"/>
                </a:cubicBezTo>
                <a:cubicBezTo>
                  <a:pt x="5689" y="513"/>
                  <a:pt x="5685" y="496"/>
                  <a:pt x="5676" y="478"/>
                </a:cubicBezTo>
                <a:cubicBezTo>
                  <a:pt x="5658" y="482"/>
                  <a:pt x="5640" y="487"/>
                  <a:pt x="5622" y="491"/>
                </a:cubicBezTo>
                <a:cubicBezTo>
                  <a:pt x="5578" y="442"/>
                  <a:pt x="5529" y="397"/>
                  <a:pt x="5484" y="348"/>
                </a:cubicBezTo>
                <a:lnTo>
                  <a:pt x="5484" y="348"/>
                </a:lnTo>
                <a:cubicBezTo>
                  <a:pt x="5538" y="362"/>
                  <a:pt x="5587" y="371"/>
                  <a:pt x="5640" y="384"/>
                </a:cubicBezTo>
                <a:cubicBezTo>
                  <a:pt x="5631" y="362"/>
                  <a:pt x="5622" y="339"/>
                  <a:pt x="5613" y="317"/>
                </a:cubicBezTo>
                <a:cubicBezTo>
                  <a:pt x="5591" y="313"/>
                  <a:pt x="5569" y="308"/>
                  <a:pt x="5546" y="304"/>
                </a:cubicBezTo>
                <a:cubicBezTo>
                  <a:pt x="5564" y="299"/>
                  <a:pt x="5582" y="295"/>
                  <a:pt x="5604" y="290"/>
                </a:cubicBezTo>
                <a:cubicBezTo>
                  <a:pt x="5595" y="273"/>
                  <a:pt x="5587" y="255"/>
                  <a:pt x="5582" y="237"/>
                </a:cubicBezTo>
                <a:cubicBezTo>
                  <a:pt x="5524" y="250"/>
                  <a:pt x="5471" y="264"/>
                  <a:pt x="5417" y="273"/>
                </a:cubicBezTo>
                <a:cubicBezTo>
                  <a:pt x="5364" y="215"/>
                  <a:pt x="5315" y="157"/>
                  <a:pt x="5266" y="94"/>
                </a:cubicBezTo>
                <a:lnTo>
                  <a:pt x="5266" y="94"/>
                </a:lnTo>
                <a:cubicBezTo>
                  <a:pt x="5355" y="108"/>
                  <a:pt x="5444" y="117"/>
                  <a:pt x="5538" y="121"/>
                </a:cubicBezTo>
                <a:cubicBezTo>
                  <a:pt x="5529" y="103"/>
                  <a:pt x="5520" y="85"/>
                  <a:pt x="5515" y="68"/>
                </a:cubicBezTo>
                <a:cubicBezTo>
                  <a:pt x="5413" y="59"/>
                  <a:pt x="5310" y="45"/>
                  <a:pt x="5212" y="32"/>
                </a:cubicBezTo>
                <a:cubicBezTo>
                  <a:pt x="5203" y="23"/>
                  <a:pt x="5194" y="10"/>
                  <a:pt x="5185" y="1"/>
                </a:cubicBezTo>
                <a:lnTo>
                  <a:pt x="5118" y="1"/>
                </a:lnTo>
                <a:cubicBezTo>
                  <a:pt x="5123" y="5"/>
                  <a:pt x="5127" y="14"/>
                  <a:pt x="5136" y="23"/>
                </a:cubicBezTo>
                <a:cubicBezTo>
                  <a:pt x="5083" y="14"/>
                  <a:pt x="5029" y="10"/>
                  <a:pt x="4976" y="1"/>
                </a:cubicBezTo>
                <a:close/>
              </a:path>
            </a:pathLst>
          </a:custGeom>
          <a:solidFill>
            <a:srgbClr val="E8D7A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4"/>
          <p:cNvSpPr/>
          <p:nvPr/>
        </p:nvSpPr>
        <p:spPr>
          <a:xfrm>
            <a:off x="10947377" y="-1"/>
            <a:ext cx="149375" cy="309908"/>
          </a:xfrm>
          <a:custGeom>
            <a:avLst/>
            <a:gdLst/>
            <a:ahLst/>
            <a:cxnLst/>
            <a:rect l="l" t="t" r="r" b="b"/>
            <a:pathLst>
              <a:path w="1178" h="2444" extrusionOk="0">
                <a:moveTo>
                  <a:pt x="464" y="349"/>
                </a:moveTo>
                <a:cubicBezTo>
                  <a:pt x="647" y="349"/>
                  <a:pt x="825" y="375"/>
                  <a:pt x="986" y="460"/>
                </a:cubicBezTo>
                <a:lnTo>
                  <a:pt x="999" y="482"/>
                </a:lnTo>
                <a:cubicBezTo>
                  <a:pt x="857" y="661"/>
                  <a:pt x="647" y="763"/>
                  <a:pt x="429" y="817"/>
                </a:cubicBezTo>
                <a:cubicBezTo>
                  <a:pt x="415" y="794"/>
                  <a:pt x="406" y="772"/>
                  <a:pt x="393" y="754"/>
                </a:cubicBezTo>
                <a:cubicBezTo>
                  <a:pt x="322" y="625"/>
                  <a:pt x="237" y="509"/>
                  <a:pt x="148" y="398"/>
                </a:cubicBezTo>
                <a:cubicBezTo>
                  <a:pt x="143" y="389"/>
                  <a:pt x="134" y="384"/>
                  <a:pt x="130" y="375"/>
                </a:cubicBezTo>
                <a:cubicBezTo>
                  <a:pt x="148" y="371"/>
                  <a:pt x="166" y="371"/>
                  <a:pt x="183" y="366"/>
                </a:cubicBezTo>
                <a:cubicBezTo>
                  <a:pt x="277" y="358"/>
                  <a:pt x="371" y="349"/>
                  <a:pt x="464" y="349"/>
                </a:cubicBezTo>
                <a:close/>
                <a:moveTo>
                  <a:pt x="607" y="1"/>
                </a:moveTo>
                <a:cubicBezTo>
                  <a:pt x="576" y="1"/>
                  <a:pt x="545" y="1"/>
                  <a:pt x="513" y="5"/>
                </a:cubicBezTo>
                <a:cubicBezTo>
                  <a:pt x="629" y="77"/>
                  <a:pt x="736" y="166"/>
                  <a:pt x="834" y="268"/>
                </a:cubicBezTo>
                <a:cubicBezTo>
                  <a:pt x="861" y="304"/>
                  <a:pt x="892" y="335"/>
                  <a:pt x="919" y="371"/>
                </a:cubicBezTo>
                <a:cubicBezTo>
                  <a:pt x="776" y="313"/>
                  <a:pt x="620" y="291"/>
                  <a:pt x="464" y="291"/>
                </a:cubicBezTo>
                <a:cubicBezTo>
                  <a:pt x="357" y="291"/>
                  <a:pt x="250" y="304"/>
                  <a:pt x="148" y="317"/>
                </a:cubicBezTo>
                <a:cubicBezTo>
                  <a:pt x="126" y="317"/>
                  <a:pt x="108" y="322"/>
                  <a:pt x="85" y="326"/>
                </a:cubicBezTo>
                <a:cubicBezTo>
                  <a:pt x="59" y="291"/>
                  <a:pt x="27" y="260"/>
                  <a:pt x="1" y="228"/>
                </a:cubicBezTo>
                <a:lnTo>
                  <a:pt x="1" y="228"/>
                </a:lnTo>
                <a:cubicBezTo>
                  <a:pt x="14" y="282"/>
                  <a:pt x="27" y="335"/>
                  <a:pt x="45" y="384"/>
                </a:cubicBezTo>
                <a:lnTo>
                  <a:pt x="63" y="384"/>
                </a:lnTo>
                <a:cubicBezTo>
                  <a:pt x="179" y="523"/>
                  <a:pt x="286" y="670"/>
                  <a:pt x="371" y="830"/>
                </a:cubicBezTo>
                <a:cubicBezTo>
                  <a:pt x="340" y="839"/>
                  <a:pt x="304" y="843"/>
                  <a:pt x="268" y="852"/>
                </a:cubicBezTo>
                <a:cubicBezTo>
                  <a:pt x="241" y="857"/>
                  <a:pt x="215" y="861"/>
                  <a:pt x="188" y="866"/>
                </a:cubicBezTo>
                <a:cubicBezTo>
                  <a:pt x="192" y="884"/>
                  <a:pt x="197" y="901"/>
                  <a:pt x="206" y="919"/>
                </a:cubicBezTo>
                <a:cubicBezTo>
                  <a:pt x="246" y="910"/>
                  <a:pt x="290" y="906"/>
                  <a:pt x="335" y="897"/>
                </a:cubicBezTo>
                <a:cubicBezTo>
                  <a:pt x="357" y="893"/>
                  <a:pt x="380" y="888"/>
                  <a:pt x="397" y="884"/>
                </a:cubicBezTo>
                <a:cubicBezTo>
                  <a:pt x="438" y="955"/>
                  <a:pt x="478" y="1044"/>
                  <a:pt x="491" y="1133"/>
                </a:cubicBezTo>
                <a:cubicBezTo>
                  <a:pt x="411" y="1093"/>
                  <a:pt x="331" y="1066"/>
                  <a:pt x="246" y="1044"/>
                </a:cubicBezTo>
                <a:lnTo>
                  <a:pt x="246" y="1044"/>
                </a:lnTo>
                <a:cubicBezTo>
                  <a:pt x="250" y="1066"/>
                  <a:pt x="259" y="1089"/>
                  <a:pt x="264" y="1111"/>
                </a:cubicBezTo>
                <a:cubicBezTo>
                  <a:pt x="344" y="1133"/>
                  <a:pt x="420" y="1160"/>
                  <a:pt x="491" y="1200"/>
                </a:cubicBezTo>
                <a:cubicBezTo>
                  <a:pt x="487" y="1249"/>
                  <a:pt x="469" y="1294"/>
                  <a:pt x="429" y="1334"/>
                </a:cubicBezTo>
                <a:cubicBezTo>
                  <a:pt x="402" y="1356"/>
                  <a:pt x="380" y="1370"/>
                  <a:pt x="348" y="1378"/>
                </a:cubicBezTo>
                <a:cubicBezTo>
                  <a:pt x="357" y="1396"/>
                  <a:pt x="362" y="1414"/>
                  <a:pt x="366" y="1432"/>
                </a:cubicBezTo>
                <a:cubicBezTo>
                  <a:pt x="455" y="1405"/>
                  <a:pt x="522" y="1320"/>
                  <a:pt x="540" y="1227"/>
                </a:cubicBezTo>
                <a:cubicBezTo>
                  <a:pt x="643" y="1289"/>
                  <a:pt x="830" y="1441"/>
                  <a:pt x="736" y="1570"/>
                </a:cubicBezTo>
                <a:cubicBezTo>
                  <a:pt x="692" y="1624"/>
                  <a:pt x="625" y="1655"/>
                  <a:pt x="562" y="1682"/>
                </a:cubicBezTo>
                <a:cubicBezTo>
                  <a:pt x="527" y="1695"/>
                  <a:pt x="496" y="1708"/>
                  <a:pt x="464" y="1717"/>
                </a:cubicBezTo>
                <a:cubicBezTo>
                  <a:pt x="469" y="1735"/>
                  <a:pt x="473" y="1753"/>
                  <a:pt x="482" y="1771"/>
                </a:cubicBezTo>
                <a:cubicBezTo>
                  <a:pt x="527" y="1753"/>
                  <a:pt x="571" y="1735"/>
                  <a:pt x="620" y="1717"/>
                </a:cubicBezTo>
                <a:cubicBezTo>
                  <a:pt x="678" y="1690"/>
                  <a:pt x="741" y="1655"/>
                  <a:pt x="781" y="1601"/>
                </a:cubicBezTo>
                <a:cubicBezTo>
                  <a:pt x="874" y="1476"/>
                  <a:pt x="767" y="1338"/>
                  <a:pt x="669" y="1254"/>
                </a:cubicBezTo>
                <a:cubicBezTo>
                  <a:pt x="629" y="1218"/>
                  <a:pt x="589" y="1191"/>
                  <a:pt x="549" y="1164"/>
                </a:cubicBezTo>
                <a:cubicBezTo>
                  <a:pt x="545" y="1062"/>
                  <a:pt x="504" y="959"/>
                  <a:pt x="455" y="866"/>
                </a:cubicBezTo>
                <a:cubicBezTo>
                  <a:pt x="643" y="821"/>
                  <a:pt x="821" y="741"/>
                  <a:pt x="959" y="607"/>
                </a:cubicBezTo>
                <a:cubicBezTo>
                  <a:pt x="986" y="585"/>
                  <a:pt x="1008" y="558"/>
                  <a:pt x="1030" y="531"/>
                </a:cubicBezTo>
                <a:cubicBezTo>
                  <a:pt x="1084" y="621"/>
                  <a:pt x="1133" y="719"/>
                  <a:pt x="1169" y="817"/>
                </a:cubicBezTo>
                <a:lnTo>
                  <a:pt x="1178" y="687"/>
                </a:lnTo>
                <a:cubicBezTo>
                  <a:pt x="1146" y="616"/>
                  <a:pt x="1111" y="549"/>
                  <a:pt x="1066" y="482"/>
                </a:cubicBezTo>
                <a:lnTo>
                  <a:pt x="1071" y="478"/>
                </a:lnTo>
                <a:cubicBezTo>
                  <a:pt x="1080" y="465"/>
                  <a:pt x="1075" y="447"/>
                  <a:pt x="1062" y="442"/>
                </a:cubicBezTo>
                <a:cubicBezTo>
                  <a:pt x="1048" y="433"/>
                  <a:pt x="1035" y="424"/>
                  <a:pt x="1022" y="420"/>
                </a:cubicBezTo>
                <a:cubicBezTo>
                  <a:pt x="990" y="371"/>
                  <a:pt x="959" y="326"/>
                  <a:pt x="923" y="286"/>
                </a:cubicBezTo>
                <a:cubicBezTo>
                  <a:pt x="830" y="175"/>
                  <a:pt x="723" y="81"/>
                  <a:pt x="607" y="1"/>
                </a:cubicBezTo>
                <a:close/>
                <a:moveTo>
                  <a:pt x="504" y="1847"/>
                </a:moveTo>
                <a:cubicBezTo>
                  <a:pt x="518" y="1882"/>
                  <a:pt x="531" y="1913"/>
                  <a:pt x="540" y="1949"/>
                </a:cubicBezTo>
                <a:cubicBezTo>
                  <a:pt x="585" y="1971"/>
                  <a:pt x="629" y="1998"/>
                  <a:pt x="674" y="2025"/>
                </a:cubicBezTo>
                <a:cubicBezTo>
                  <a:pt x="732" y="2060"/>
                  <a:pt x="794" y="2096"/>
                  <a:pt x="852" y="2141"/>
                </a:cubicBezTo>
                <a:cubicBezTo>
                  <a:pt x="861" y="2123"/>
                  <a:pt x="866" y="2105"/>
                  <a:pt x="874" y="2092"/>
                </a:cubicBezTo>
                <a:cubicBezTo>
                  <a:pt x="790" y="2029"/>
                  <a:pt x="701" y="1971"/>
                  <a:pt x="611" y="1922"/>
                </a:cubicBezTo>
                <a:lnTo>
                  <a:pt x="611" y="1922"/>
                </a:lnTo>
                <a:cubicBezTo>
                  <a:pt x="710" y="1940"/>
                  <a:pt x="812" y="1971"/>
                  <a:pt x="906" y="2007"/>
                </a:cubicBezTo>
                <a:cubicBezTo>
                  <a:pt x="910" y="1989"/>
                  <a:pt x="919" y="1971"/>
                  <a:pt x="923" y="1953"/>
                </a:cubicBezTo>
                <a:cubicBezTo>
                  <a:pt x="790" y="1900"/>
                  <a:pt x="647" y="1869"/>
                  <a:pt x="504" y="1847"/>
                </a:cubicBezTo>
                <a:close/>
                <a:moveTo>
                  <a:pt x="634" y="2221"/>
                </a:moveTo>
                <a:lnTo>
                  <a:pt x="634" y="2221"/>
                </a:lnTo>
                <a:cubicBezTo>
                  <a:pt x="647" y="2252"/>
                  <a:pt x="656" y="2283"/>
                  <a:pt x="669" y="2315"/>
                </a:cubicBezTo>
                <a:cubicBezTo>
                  <a:pt x="696" y="2332"/>
                  <a:pt x="718" y="2355"/>
                  <a:pt x="745" y="2377"/>
                </a:cubicBezTo>
                <a:cubicBezTo>
                  <a:pt x="732" y="2386"/>
                  <a:pt x="718" y="2399"/>
                  <a:pt x="701" y="2408"/>
                </a:cubicBezTo>
                <a:lnTo>
                  <a:pt x="714" y="2444"/>
                </a:lnTo>
                <a:cubicBezTo>
                  <a:pt x="736" y="2408"/>
                  <a:pt x="754" y="2368"/>
                  <a:pt x="772" y="2328"/>
                </a:cubicBezTo>
                <a:cubicBezTo>
                  <a:pt x="727" y="2288"/>
                  <a:pt x="683" y="2252"/>
                  <a:pt x="634" y="2221"/>
                </a:cubicBezTo>
                <a:close/>
              </a:path>
            </a:pathLst>
          </a:custGeom>
          <a:solidFill>
            <a:srgbClr val="E8D7A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4"/>
          <p:cNvSpPr/>
          <p:nvPr/>
        </p:nvSpPr>
        <p:spPr>
          <a:xfrm>
            <a:off x="10878553" y="285940"/>
            <a:ext cx="218228" cy="393471"/>
          </a:xfrm>
          <a:custGeom>
            <a:avLst/>
            <a:gdLst/>
            <a:ahLst/>
            <a:cxnLst/>
            <a:rect l="l" t="t" r="r" b="b"/>
            <a:pathLst>
              <a:path w="1721" h="3103" extrusionOk="0">
                <a:moveTo>
                  <a:pt x="459" y="5"/>
                </a:moveTo>
                <a:cubicBezTo>
                  <a:pt x="459" y="18"/>
                  <a:pt x="455" y="27"/>
                  <a:pt x="450" y="40"/>
                </a:cubicBezTo>
                <a:cubicBezTo>
                  <a:pt x="343" y="72"/>
                  <a:pt x="237" y="85"/>
                  <a:pt x="130" y="85"/>
                </a:cubicBezTo>
                <a:cubicBezTo>
                  <a:pt x="85" y="85"/>
                  <a:pt x="40" y="81"/>
                  <a:pt x="0" y="81"/>
                </a:cubicBezTo>
                <a:cubicBezTo>
                  <a:pt x="5" y="98"/>
                  <a:pt x="14" y="116"/>
                  <a:pt x="23" y="134"/>
                </a:cubicBezTo>
                <a:cubicBezTo>
                  <a:pt x="58" y="139"/>
                  <a:pt x="98" y="139"/>
                  <a:pt x="138" y="139"/>
                </a:cubicBezTo>
                <a:lnTo>
                  <a:pt x="161" y="139"/>
                </a:lnTo>
                <a:cubicBezTo>
                  <a:pt x="214" y="139"/>
                  <a:pt x="268" y="134"/>
                  <a:pt x="321" y="125"/>
                </a:cubicBezTo>
                <a:cubicBezTo>
                  <a:pt x="348" y="121"/>
                  <a:pt x="375" y="116"/>
                  <a:pt x="401" y="112"/>
                </a:cubicBezTo>
                <a:cubicBezTo>
                  <a:pt x="428" y="107"/>
                  <a:pt x="459" y="103"/>
                  <a:pt x="482" y="89"/>
                </a:cubicBezTo>
                <a:cubicBezTo>
                  <a:pt x="508" y="76"/>
                  <a:pt x="517" y="36"/>
                  <a:pt x="517" y="5"/>
                </a:cubicBezTo>
                <a:close/>
                <a:moveTo>
                  <a:pt x="816" y="1650"/>
                </a:moveTo>
                <a:cubicBezTo>
                  <a:pt x="941" y="1681"/>
                  <a:pt x="1066" y="1721"/>
                  <a:pt x="1186" y="1770"/>
                </a:cubicBezTo>
                <a:cubicBezTo>
                  <a:pt x="1190" y="1775"/>
                  <a:pt x="1199" y="1783"/>
                  <a:pt x="1208" y="1792"/>
                </a:cubicBezTo>
                <a:lnTo>
                  <a:pt x="1190" y="1797"/>
                </a:lnTo>
                <a:cubicBezTo>
                  <a:pt x="1128" y="1792"/>
                  <a:pt x="1061" y="1788"/>
                  <a:pt x="999" y="1783"/>
                </a:cubicBezTo>
                <a:cubicBezTo>
                  <a:pt x="936" y="1739"/>
                  <a:pt x="878" y="1694"/>
                  <a:pt x="816" y="1650"/>
                </a:cubicBezTo>
                <a:close/>
                <a:moveTo>
                  <a:pt x="1195" y="1855"/>
                </a:moveTo>
                <a:lnTo>
                  <a:pt x="1253" y="1859"/>
                </a:lnTo>
                <a:cubicBezTo>
                  <a:pt x="1266" y="1877"/>
                  <a:pt x="1275" y="1890"/>
                  <a:pt x="1284" y="1908"/>
                </a:cubicBezTo>
                <a:lnTo>
                  <a:pt x="1280" y="1917"/>
                </a:lnTo>
                <a:cubicBezTo>
                  <a:pt x="1275" y="1926"/>
                  <a:pt x="1262" y="1926"/>
                  <a:pt x="1253" y="1926"/>
                </a:cubicBezTo>
                <a:cubicBezTo>
                  <a:pt x="1235" y="1926"/>
                  <a:pt x="1222" y="1926"/>
                  <a:pt x="1213" y="1922"/>
                </a:cubicBezTo>
                <a:cubicBezTo>
                  <a:pt x="1177" y="1913"/>
                  <a:pt x="1150" y="1895"/>
                  <a:pt x="1124" y="1877"/>
                </a:cubicBezTo>
                <a:lnTo>
                  <a:pt x="1124" y="1873"/>
                </a:lnTo>
                <a:cubicBezTo>
                  <a:pt x="1146" y="1868"/>
                  <a:pt x="1168" y="1859"/>
                  <a:pt x="1195" y="1855"/>
                </a:cubicBezTo>
                <a:close/>
                <a:moveTo>
                  <a:pt x="664" y="0"/>
                </a:moveTo>
                <a:cubicBezTo>
                  <a:pt x="647" y="0"/>
                  <a:pt x="624" y="5"/>
                  <a:pt x="607" y="5"/>
                </a:cubicBezTo>
                <a:cubicBezTo>
                  <a:pt x="615" y="27"/>
                  <a:pt x="620" y="49"/>
                  <a:pt x="624" y="72"/>
                </a:cubicBezTo>
                <a:cubicBezTo>
                  <a:pt x="602" y="85"/>
                  <a:pt x="571" y="98"/>
                  <a:pt x="544" y="112"/>
                </a:cubicBezTo>
                <a:cubicBezTo>
                  <a:pt x="433" y="161"/>
                  <a:pt x="308" y="192"/>
                  <a:pt x="192" y="223"/>
                </a:cubicBezTo>
                <a:cubicBezTo>
                  <a:pt x="147" y="232"/>
                  <a:pt x="107" y="241"/>
                  <a:pt x="67" y="250"/>
                </a:cubicBezTo>
                <a:cubicBezTo>
                  <a:pt x="72" y="268"/>
                  <a:pt x="80" y="286"/>
                  <a:pt x="89" y="303"/>
                </a:cubicBezTo>
                <a:cubicBezTo>
                  <a:pt x="205" y="277"/>
                  <a:pt x="326" y="246"/>
                  <a:pt x="442" y="210"/>
                </a:cubicBezTo>
                <a:cubicBezTo>
                  <a:pt x="508" y="188"/>
                  <a:pt x="580" y="161"/>
                  <a:pt x="642" y="125"/>
                </a:cubicBezTo>
                <a:cubicBezTo>
                  <a:pt x="647" y="139"/>
                  <a:pt x="647" y="147"/>
                  <a:pt x="651" y="161"/>
                </a:cubicBezTo>
                <a:cubicBezTo>
                  <a:pt x="656" y="174"/>
                  <a:pt x="664" y="179"/>
                  <a:pt x="678" y="179"/>
                </a:cubicBezTo>
                <a:cubicBezTo>
                  <a:pt x="696" y="179"/>
                  <a:pt x="713" y="165"/>
                  <a:pt x="705" y="147"/>
                </a:cubicBezTo>
                <a:cubicBezTo>
                  <a:pt x="700" y="130"/>
                  <a:pt x="696" y="112"/>
                  <a:pt x="691" y="94"/>
                </a:cubicBezTo>
                <a:cubicBezTo>
                  <a:pt x="709" y="81"/>
                  <a:pt x="731" y="67"/>
                  <a:pt x="749" y="54"/>
                </a:cubicBezTo>
                <a:cubicBezTo>
                  <a:pt x="847" y="134"/>
                  <a:pt x="941" y="223"/>
                  <a:pt x="1026" y="321"/>
                </a:cubicBezTo>
                <a:cubicBezTo>
                  <a:pt x="838" y="348"/>
                  <a:pt x="647" y="384"/>
                  <a:pt x="459" y="424"/>
                </a:cubicBezTo>
                <a:cubicBezTo>
                  <a:pt x="339" y="388"/>
                  <a:pt x="219" y="357"/>
                  <a:pt x="98" y="330"/>
                </a:cubicBezTo>
                <a:lnTo>
                  <a:pt x="98" y="330"/>
                </a:lnTo>
                <a:cubicBezTo>
                  <a:pt x="107" y="352"/>
                  <a:pt x="116" y="375"/>
                  <a:pt x="125" y="397"/>
                </a:cubicBezTo>
                <a:cubicBezTo>
                  <a:pt x="196" y="410"/>
                  <a:pt x="268" y="428"/>
                  <a:pt x="339" y="446"/>
                </a:cubicBezTo>
                <a:cubicBezTo>
                  <a:pt x="299" y="459"/>
                  <a:pt x="254" y="468"/>
                  <a:pt x="210" y="477"/>
                </a:cubicBezTo>
                <a:cubicBezTo>
                  <a:pt x="192" y="482"/>
                  <a:pt x="179" y="486"/>
                  <a:pt x="161" y="491"/>
                </a:cubicBezTo>
                <a:cubicBezTo>
                  <a:pt x="170" y="509"/>
                  <a:pt x="174" y="526"/>
                  <a:pt x="183" y="540"/>
                </a:cubicBezTo>
                <a:lnTo>
                  <a:pt x="294" y="513"/>
                </a:lnTo>
                <a:lnTo>
                  <a:pt x="459" y="477"/>
                </a:lnTo>
                <a:cubicBezTo>
                  <a:pt x="615" y="522"/>
                  <a:pt x="776" y="571"/>
                  <a:pt x="910" y="669"/>
                </a:cubicBezTo>
                <a:cubicBezTo>
                  <a:pt x="803" y="772"/>
                  <a:pt x="660" y="825"/>
                  <a:pt x="513" y="861"/>
                </a:cubicBezTo>
                <a:cubicBezTo>
                  <a:pt x="437" y="803"/>
                  <a:pt x="361" y="740"/>
                  <a:pt x="290" y="673"/>
                </a:cubicBezTo>
                <a:lnTo>
                  <a:pt x="294" y="673"/>
                </a:lnTo>
                <a:cubicBezTo>
                  <a:pt x="303" y="651"/>
                  <a:pt x="286" y="629"/>
                  <a:pt x="268" y="629"/>
                </a:cubicBezTo>
                <a:cubicBezTo>
                  <a:pt x="259" y="629"/>
                  <a:pt x="254" y="633"/>
                  <a:pt x="250" y="638"/>
                </a:cubicBezTo>
                <a:lnTo>
                  <a:pt x="205" y="598"/>
                </a:lnTo>
                <a:lnTo>
                  <a:pt x="205" y="598"/>
                </a:lnTo>
                <a:cubicBezTo>
                  <a:pt x="223" y="642"/>
                  <a:pt x="241" y="687"/>
                  <a:pt x="263" y="731"/>
                </a:cubicBezTo>
                <a:cubicBezTo>
                  <a:pt x="263" y="731"/>
                  <a:pt x="263" y="731"/>
                  <a:pt x="263" y="727"/>
                </a:cubicBezTo>
                <a:cubicBezTo>
                  <a:pt x="321" y="780"/>
                  <a:pt x="379" y="829"/>
                  <a:pt x="442" y="879"/>
                </a:cubicBezTo>
                <a:cubicBezTo>
                  <a:pt x="433" y="879"/>
                  <a:pt x="428" y="883"/>
                  <a:pt x="419" y="883"/>
                </a:cubicBezTo>
                <a:lnTo>
                  <a:pt x="326" y="883"/>
                </a:lnTo>
                <a:cubicBezTo>
                  <a:pt x="361" y="972"/>
                  <a:pt x="401" y="1061"/>
                  <a:pt x="437" y="1150"/>
                </a:cubicBezTo>
                <a:cubicBezTo>
                  <a:pt x="437" y="1150"/>
                  <a:pt x="437" y="1150"/>
                  <a:pt x="437" y="1150"/>
                </a:cubicBezTo>
                <a:lnTo>
                  <a:pt x="437" y="1150"/>
                </a:lnTo>
                <a:cubicBezTo>
                  <a:pt x="455" y="1186"/>
                  <a:pt x="468" y="1217"/>
                  <a:pt x="482" y="1253"/>
                </a:cubicBezTo>
                <a:cubicBezTo>
                  <a:pt x="517" y="1289"/>
                  <a:pt x="549" y="1329"/>
                  <a:pt x="562" y="1382"/>
                </a:cubicBezTo>
                <a:cubicBezTo>
                  <a:pt x="557" y="1387"/>
                  <a:pt x="549" y="1387"/>
                  <a:pt x="544" y="1391"/>
                </a:cubicBezTo>
                <a:lnTo>
                  <a:pt x="566" y="1440"/>
                </a:lnTo>
                <a:cubicBezTo>
                  <a:pt x="580" y="1436"/>
                  <a:pt x="593" y="1427"/>
                  <a:pt x="611" y="1422"/>
                </a:cubicBezTo>
                <a:cubicBezTo>
                  <a:pt x="620" y="1418"/>
                  <a:pt x="624" y="1400"/>
                  <a:pt x="624" y="1391"/>
                </a:cubicBezTo>
                <a:cubicBezTo>
                  <a:pt x="602" y="1280"/>
                  <a:pt x="531" y="1204"/>
                  <a:pt x="437" y="1150"/>
                </a:cubicBezTo>
                <a:lnTo>
                  <a:pt x="437" y="1150"/>
                </a:lnTo>
                <a:cubicBezTo>
                  <a:pt x="513" y="1186"/>
                  <a:pt x="589" y="1231"/>
                  <a:pt x="660" y="1275"/>
                </a:cubicBezTo>
                <a:cubicBezTo>
                  <a:pt x="678" y="1289"/>
                  <a:pt x="700" y="1302"/>
                  <a:pt x="718" y="1320"/>
                </a:cubicBezTo>
                <a:cubicBezTo>
                  <a:pt x="852" y="1431"/>
                  <a:pt x="981" y="1552"/>
                  <a:pt x="1101" y="1676"/>
                </a:cubicBezTo>
                <a:cubicBezTo>
                  <a:pt x="1075" y="1668"/>
                  <a:pt x="1048" y="1659"/>
                  <a:pt x="1021" y="1650"/>
                </a:cubicBezTo>
                <a:cubicBezTo>
                  <a:pt x="919" y="1619"/>
                  <a:pt x="807" y="1587"/>
                  <a:pt x="700" y="1565"/>
                </a:cubicBezTo>
                <a:cubicBezTo>
                  <a:pt x="687" y="1556"/>
                  <a:pt x="678" y="1547"/>
                  <a:pt x="664" y="1538"/>
                </a:cubicBezTo>
                <a:cubicBezTo>
                  <a:pt x="638" y="1516"/>
                  <a:pt x="607" y="1498"/>
                  <a:pt x="580" y="1476"/>
                </a:cubicBezTo>
                <a:lnTo>
                  <a:pt x="580" y="1476"/>
                </a:lnTo>
                <a:cubicBezTo>
                  <a:pt x="598" y="1520"/>
                  <a:pt x="620" y="1565"/>
                  <a:pt x="638" y="1610"/>
                </a:cubicBezTo>
                <a:cubicBezTo>
                  <a:pt x="651" y="1614"/>
                  <a:pt x="664" y="1614"/>
                  <a:pt x="678" y="1619"/>
                </a:cubicBezTo>
                <a:cubicBezTo>
                  <a:pt x="749" y="1672"/>
                  <a:pt x="820" y="1726"/>
                  <a:pt x="896" y="1775"/>
                </a:cubicBezTo>
                <a:lnTo>
                  <a:pt x="709" y="1770"/>
                </a:lnTo>
                <a:lnTo>
                  <a:pt x="709" y="1770"/>
                </a:lnTo>
                <a:cubicBezTo>
                  <a:pt x="718" y="1788"/>
                  <a:pt x="727" y="1806"/>
                  <a:pt x="736" y="1828"/>
                </a:cubicBezTo>
                <a:cubicBezTo>
                  <a:pt x="816" y="1828"/>
                  <a:pt x="896" y="1833"/>
                  <a:pt x="981" y="1837"/>
                </a:cubicBezTo>
                <a:lnTo>
                  <a:pt x="990" y="1846"/>
                </a:lnTo>
                <a:cubicBezTo>
                  <a:pt x="914" y="1864"/>
                  <a:pt x="838" y="1877"/>
                  <a:pt x="763" y="1886"/>
                </a:cubicBezTo>
                <a:cubicBezTo>
                  <a:pt x="771" y="1904"/>
                  <a:pt x="776" y="1922"/>
                  <a:pt x="785" y="1939"/>
                </a:cubicBezTo>
                <a:cubicBezTo>
                  <a:pt x="874" y="1926"/>
                  <a:pt x="963" y="1913"/>
                  <a:pt x="1052" y="1890"/>
                </a:cubicBezTo>
                <a:cubicBezTo>
                  <a:pt x="1097" y="1926"/>
                  <a:pt x="1146" y="1962"/>
                  <a:pt x="1204" y="1975"/>
                </a:cubicBezTo>
                <a:cubicBezTo>
                  <a:pt x="1217" y="1980"/>
                  <a:pt x="1231" y="1984"/>
                  <a:pt x="1248" y="1984"/>
                </a:cubicBezTo>
                <a:cubicBezTo>
                  <a:pt x="1271" y="1984"/>
                  <a:pt x="1297" y="1975"/>
                  <a:pt x="1315" y="1962"/>
                </a:cubicBezTo>
                <a:cubicBezTo>
                  <a:pt x="1333" y="1989"/>
                  <a:pt x="1347" y="2015"/>
                  <a:pt x="1360" y="2046"/>
                </a:cubicBezTo>
                <a:cubicBezTo>
                  <a:pt x="1315" y="2024"/>
                  <a:pt x="1275" y="2006"/>
                  <a:pt x="1231" y="1993"/>
                </a:cubicBezTo>
                <a:cubicBezTo>
                  <a:pt x="1226" y="1993"/>
                  <a:pt x="1226" y="1989"/>
                  <a:pt x="1222" y="1989"/>
                </a:cubicBezTo>
                <a:cubicBezTo>
                  <a:pt x="1213" y="1989"/>
                  <a:pt x="1199" y="2002"/>
                  <a:pt x="1195" y="2011"/>
                </a:cubicBezTo>
                <a:cubicBezTo>
                  <a:pt x="1173" y="2091"/>
                  <a:pt x="1168" y="2176"/>
                  <a:pt x="1190" y="2256"/>
                </a:cubicBezTo>
                <a:cubicBezTo>
                  <a:pt x="1195" y="2269"/>
                  <a:pt x="1204" y="2278"/>
                  <a:pt x="1217" y="2278"/>
                </a:cubicBezTo>
                <a:cubicBezTo>
                  <a:pt x="1235" y="2278"/>
                  <a:pt x="1248" y="2265"/>
                  <a:pt x="1244" y="2243"/>
                </a:cubicBezTo>
                <a:cubicBezTo>
                  <a:pt x="1231" y="2180"/>
                  <a:pt x="1231" y="2118"/>
                  <a:pt x="1244" y="2055"/>
                </a:cubicBezTo>
                <a:cubicBezTo>
                  <a:pt x="1293" y="2078"/>
                  <a:pt x="1342" y="2100"/>
                  <a:pt x="1391" y="2122"/>
                </a:cubicBezTo>
                <a:cubicBezTo>
                  <a:pt x="1445" y="2256"/>
                  <a:pt x="1476" y="2399"/>
                  <a:pt x="1467" y="2541"/>
                </a:cubicBezTo>
                <a:cubicBezTo>
                  <a:pt x="1355" y="2595"/>
                  <a:pt x="1231" y="2639"/>
                  <a:pt x="1106" y="2671"/>
                </a:cubicBezTo>
                <a:lnTo>
                  <a:pt x="1133" y="2724"/>
                </a:lnTo>
                <a:cubicBezTo>
                  <a:pt x="1173" y="2715"/>
                  <a:pt x="1217" y="2702"/>
                  <a:pt x="1257" y="2688"/>
                </a:cubicBezTo>
                <a:cubicBezTo>
                  <a:pt x="1329" y="2666"/>
                  <a:pt x="1396" y="2639"/>
                  <a:pt x="1462" y="2608"/>
                </a:cubicBezTo>
                <a:lnTo>
                  <a:pt x="1462" y="2608"/>
                </a:lnTo>
                <a:cubicBezTo>
                  <a:pt x="1449" y="2693"/>
                  <a:pt x="1422" y="2778"/>
                  <a:pt x="1382" y="2853"/>
                </a:cubicBezTo>
                <a:cubicBezTo>
                  <a:pt x="1360" y="2893"/>
                  <a:pt x="1333" y="2929"/>
                  <a:pt x="1306" y="2960"/>
                </a:cubicBezTo>
                <a:cubicBezTo>
                  <a:pt x="1271" y="2938"/>
                  <a:pt x="1240" y="2911"/>
                  <a:pt x="1204" y="2889"/>
                </a:cubicBezTo>
                <a:lnTo>
                  <a:pt x="1204" y="2889"/>
                </a:lnTo>
                <a:cubicBezTo>
                  <a:pt x="1213" y="2911"/>
                  <a:pt x="1222" y="2929"/>
                  <a:pt x="1231" y="2951"/>
                </a:cubicBezTo>
                <a:cubicBezTo>
                  <a:pt x="1235" y="2960"/>
                  <a:pt x="1240" y="2974"/>
                  <a:pt x="1244" y="2987"/>
                </a:cubicBezTo>
                <a:cubicBezTo>
                  <a:pt x="1253" y="2992"/>
                  <a:pt x="1257" y="2996"/>
                  <a:pt x="1266" y="3000"/>
                </a:cubicBezTo>
                <a:cubicBezTo>
                  <a:pt x="1262" y="3005"/>
                  <a:pt x="1257" y="3009"/>
                  <a:pt x="1257" y="3014"/>
                </a:cubicBezTo>
                <a:cubicBezTo>
                  <a:pt x="1266" y="3041"/>
                  <a:pt x="1280" y="3072"/>
                  <a:pt x="1293" y="3103"/>
                </a:cubicBezTo>
                <a:lnTo>
                  <a:pt x="1302" y="3103"/>
                </a:lnTo>
                <a:cubicBezTo>
                  <a:pt x="1324" y="3072"/>
                  <a:pt x="1347" y="3041"/>
                  <a:pt x="1369" y="3009"/>
                </a:cubicBezTo>
                <a:cubicBezTo>
                  <a:pt x="1364" y="3005"/>
                  <a:pt x="1355" y="3000"/>
                  <a:pt x="1351" y="2996"/>
                </a:cubicBezTo>
                <a:cubicBezTo>
                  <a:pt x="1449" y="2880"/>
                  <a:pt x="1503" y="2729"/>
                  <a:pt x="1520" y="2577"/>
                </a:cubicBezTo>
                <a:cubicBezTo>
                  <a:pt x="1583" y="2546"/>
                  <a:pt x="1645" y="2506"/>
                  <a:pt x="1703" y="2466"/>
                </a:cubicBezTo>
                <a:cubicBezTo>
                  <a:pt x="1712" y="2452"/>
                  <a:pt x="1717" y="2443"/>
                  <a:pt x="1721" y="2430"/>
                </a:cubicBezTo>
                <a:lnTo>
                  <a:pt x="1708" y="2394"/>
                </a:lnTo>
                <a:cubicBezTo>
                  <a:pt x="1650" y="2439"/>
                  <a:pt x="1587" y="2479"/>
                  <a:pt x="1525" y="2510"/>
                </a:cubicBezTo>
                <a:cubicBezTo>
                  <a:pt x="1525" y="2461"/>
                  <a:pt x="1525" y="2408"/>
                  <a:pt x="1516" y="2354"/>
                </a:cubicBezTo>
                <a:cubicBezTo>
                  <a:pt x="1507" y="2292"/>
                  <a:pt x="1489" y="2225"/>
                  <a:pt x="1471" y="2162"/>
                </a:cubicBezTo>
                <a:lnTo>
                  <a:pt x="1471" y="2162"/>
                </a:lnTo>
                <a:cubicBezTo>
                  <a:pt x="1543" y="2203"/>
                  <a:pt x="1610" y="2252"/>
                  <a:pt x="1676" y="2301"/>
                </a:cubicBezTo>
                <a:cubicBezTo>
                  <a:pt x="1663" y="2269"/>
                  <a:pt x="1654" y="2238"/>
                  <a:pt x="1641" y="2207"/>
                </a:cubicBezTo>
                <a:cubicBezTo>
                  <a:pt x="1583" y="2162"/>
                  <a:pt x="1520" y="2122"/>
                  <a:pt x="1454" y="2091"/>
                </a:cubicBezTo>
                <a:lnTo>
                  <a:pt x="1440" y="2082"/>
                </a:lnTo>
                <a:cubicBezTo>
                  <a:pt x="1413" y="2015"/>
                  <a:pt x="1378" y="1948"/>
                  <a:pt x="1338" y="1882"/>
                </a:cubicBezTo>
                <a:lnTo>
                  <a:pt x="1333" y="1868"/>
                </a:lnTo>
                <a:cubicBezTo>
                  <a:pt x="1369" y="1868"/>
                  <a:pt x="1400" y="1873"/>
                  <a:pt x="1436" y="1877"/>
                </a:cubicBezTo>
                <a:cubicBezTo>
                  <a:pt x="1476" y="1895"/>
                  <a:pt x="1511" y="1917"/>
                  <a:pt x="1547" y="1935"/>
                </a:cubicBezTo>
                <a:cubicBezTo>
                  <a:pt x="1538" y="1899"/>
                  <a:pt x="1525" y="1868"/>
                  <a:pt x="1511" y="1833"/>
                </a:cubicBezTo>
                <a:cubicBezTo>
                  <a:pt x="1494" y="1833"/>
                  <a:pt x="1476" y="1828"/>
                  <a:pt x="1462" y="1824"/>
                </a:cubicBezTo>
                <a:cubicBezTo>
                  <a:pt x="1436" y="1815"/>
                  <a:pt x="1413" y="1806"/>
                  <a:pt x="1391" y="1792"/>
                </a:cubicBezTo>
                <a:lnTo>
                  <a:pt x="1404" y="1788"/>
                </a:lnTo>
                <a:cubicBezTo>
                  <a:pt x="1431" y="1779"/>
                  <a:pt x="1458" y="1770"/>
                  <a:pt x="1489" y="1757"/>
                </a:cubicBezTo>
                <a:cubicBezTo>
                  <a:pt x="1480" y="1739"/>
                  <a:pt x="1476" y="1721"/>
                  <a:pt x="1471" y="1703"/>
                </a:cubicBezTo>
                <a:cubicBezTo>
                  <a:pt x="1427" y="1721"/>
                  <a:pt x="1382" y="1739"/>
                  <a:pt x="1338" y="1752"/>
                </a:cubicBezTo>
                <a:cubicBezTo>
                  <a:pt x="1329" y="1757"/>
                  <a:pt x="1324" y="1757"/>
                  <a:pt x="1315" y="1761"/>
                </a:cubicBezTo>
                <a:cubicBezTo>
                  <a:pt x="1284" y="1748"/>
                  <a:pt x="1257" y="1739"/>
                  <a:pt x="1231" y="1726"/>
                </a:cubicBezTo>
                <a:cubicBezTo>
                  <a:pt x="1159" y="1632"/>
                  <a:pt x="1079" y="1547"/>
                  <a:pt x="994" y="1467"/>
                </a:cubicBezTo>
                <a:cubicBezTo>
                  <a:pt x="923" y="1400"/>
                  <a:pt x="843" y="1338"/>
                  <a:pt x="763" y="1280"/>
                </a:cubicBezTo>
                <a:cubicBezTo>
                  <a:pt x="754" y="1271"/>
                  <a:pt x="745" y="1266"/>
                  <a:pt x="736" y="1257"/>
                </a:cubicBezTo>
                <a:cubicBezTo>
                  <a:pt x="624" y="1168"/>
                  <a:pt x="513" y="1084"/>
                  <a:pt x="393" y="1003"/>
                </a:cubicBezTo>
                <a:lnTo>
                  <a:pt x="602" y="1003"/>
                </a:lnTo>
                <a:cubicBezTo>
                  <a:pt x="682" y="1066"/>
                  <a:pt x="763" y="1124"/>
                  <a:pt x="847" y="1177"/>
                </a:cubicBezTo>
                <a:cubicBezTo>
                  <a:pt x="914" y="1222"/>
                  <a:pt x="985" y="1266"/>
                  <a:pt x="1052" y="1311"/>
                </a:cubicBezTo>
                <a:cubicBezTo>
                  <a:pt x="1124" y="1351"/>
                  <a:pt x="1199" y="1405"/>
                  <a:pt x="1280" y="1418"/>
                </a:cubicBezTo>
                <a:cubicBezTo>
                  <a:pt x="1293" y="1422"/>
                  <a:pt x="1306" y="1422"/>
                  <a:pt x="1324" y="1422"/>
                </a:cubicBezTo>
                <a:cubicBezTo>
                  <a:pt x="1342" y="1422"/>
                  <a:pt x="1360" y="1422"/>
                  <a:pt x="1373" y="1418"/>
                </a:cubicBezTo>
                <a:cubicBezTo>
                  <a:pt x="1369" y="1400"/>
                  <a:pt x="1364" y="1382"/>
                  <a:pt x="1355" y="1364"/>
                </a:cubicBezTo>
                <a:lnTo>
                  <a:pt x="1329" y="1364"/>
                </a:lnTo>
                <a:cubicBezTo>
                  <a:pt x="1284" y="1364"/>
                  <a:pt x="1240" y="1351"/>
                  <a:pt x="1199" y="1329"/>
                </a:cubicBezTo>
                <a:cubicBezTo>
                  <a:pt x="1124" y="1289"/>
                  <a:pt x="1052" y="1244"/>
                  <a:pt x="977" y="1195"/>
                </a:cubicBezTo>
                <a:cubicBezTo>
                  <a:pt x="883" y="1137"/>
                  <a:pt x="794" y="1075"/>
                  <a:pt x="705" y="1008"/>
                </a:cubicBezTo>
                <a:lnTo>
                  <a:pt x="705" y="1008"/>
                </a:lnTo>
                <a:cubicBezTo>
                  <a:pt x="852" y="1021"/>
                  <a:pt x="999" y="1035"/>
                  <a:pt x="1146" y="1066"/>
                </a:cubicBezTo>
                <a:cubicBezTo>
                  <a:pt x="1186" y="1075"/>
                  <a:pt x="1231" y="1084"/>
                  <a:pt x="1271" y="1097"/>
                </a:cubicBezTo>
                <a:cubicBezTo>
                  <a:pt x="1266" y="1075"/>
                  <a:pt x="1257" y="1052"/>
                  <a:pt x="1253" y="1030"/>
                </a:cubicBezTo>
                <a:cubicBezTo>
                  <a:pt x="1110" y="994"/>
                  <a:pt x="968" y="977"/>
                  <a:pt x="829" y="963"/>
                </a:cubicBezTo>
                <a:cubicBezTo>
                  <a:pt x="763" y="959"/>
                  <a:pt x="691" y="954"/>
                  <a:pt x="624" y="950"/>
                </a:cubicBezTo>
                <a:lnTo>
                  <a:pt x="611" y="941"/>
                </a:lnTo>
                <a:cubicBezTo>
                  <a:pt x="812" y="936"/>
                  <a:pt x="1012" y="932"/>
                  <a:pt x="1213" y="905"/>
                </a:cubicBezTo>
                <a:cubicBezTo>
                  <a:pt x="1204" y="887"/>
                  <a:pt x="1199" y="870"/>
                  <a:pt x="1195" y="852"/>
                </a:cubicBezTo>
                <a:cubicBezTo>
                  <a:pt x="1066" y="865"/>
                  <a:pt x="936" y="874"/>
                  <a:pt x="807" y="879"/>
                </a:cubicBezTo>
                <a:cubicBezTo>
                  <a:pt x="754" y="883"/>
                  <a:pt x="700" y="883"/>
                  <a:pt x="647" y="883"/>
                </a:cubicBezTo>
                <a:cubicBezTo>
                  <a:pt x="673" y="874"/>
                  <a:pt x="700" y="865"/>
                  <a:pt x="727" y="852"/>
                </a:cubicBezTo>
                <a:cubicBezTo>
                  <a:pt x="820" y="812"/>
                  <a:pt x="905" y="758"/>
                  <a:pt x="972" y="682"/>
                </a:cubicBezTo>
                <a:cubicBezTo>
                  <a:pt x="981" y="673"/>
                  <a:pt x="985" y="656"/>
                  <a:pt x="972" y="642"/>
                </a:cubicBezTo>
                <a:cubicBezTo>
                  <a:pt x="856" y="553"/>
                  <a:pt x="718" y="500"/>
                  <a:pt x="575" y="455"/>
                </a:cubicBezTo>
                <a:cubicBezTo>
                  <a:pt x="731" y="424"/>
                  <a:pt x="892" y="397"/>
                  <a:pt x="1052" y="370"/>
                </a:cubicBezTo>
                <a:cubicBezTo>
                  <a:pt x="1034" y="321"/>
                  <a:pt x="1021" y="268"/>
                  <a:pt x="1008" y="214"/>
                </a:cubicBezTo>
                <a:cubicBezTo>
                  <a:pt x="936" y="143"/>
                  <a:pt x="865" y="76"/>
                  <a:pt x="789" y="14"/>
                </a:cubicBezTo>
                <a:cubicBezTo>
                  <a:pt x="794" y="9"/>
                  <a:pt x="794" y="5"/>
                  <a:pt x="798" y="0"/>
                </a:cubicBezTo>
                <a:lnTo>
                  <a:pt x="687" y="0"/>
                </a:lnTo>
                <a:cubicBezTo>
                  <a:pt x="691" y="5"/>
                  <a:pt x="696" y="14"/>
                  <a:pt x="705" y="18"/>
                </a:cubicBezTo>
                <a:cubicBezTo>
                  <a:pt x="696" y="23"/>
                  <a:pt x="687" y="32"/>
                  <a:pt x="678" y="40"/>
                </a:cubicBezTo>
                <a:cubicBezTo>
                  <a:pt x="673" y="27"/>
                  <a:pt x="669" y="14"/>
                  <a:pt x="664" y="0"/>
                </a:cubicBezTo>
                <a:close/>
              </a:path>
            </a:pathLst>
          </a:custGeom>
          <a:solidFill>
            <a:srgbClr val="C2552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4"/>
          <p:cNvSpPr/>
          <p:nvPr/>
        </p:nvSpPr>
        <p:spPr>
          <a:xfrm>
            <a:off x="10947533" y="731401"/>
            <a:ext cx="53257" cy="32335"/>
          </a:xfrm>
          <a:custGeom>
            <a:avLst/>
            <a:gdLst/>
            <a:ahLst/>
            <a:cxnLst/>
            <a:rect l="l" t="t" r="r" b="b"/>
            <a:pathLst>
              <a:path w="420" h="255" extrusionOk="0">
                <a:moveTo>
                  <a:pt x="419" y="0"/>
                </a:moveTo>
                <a:cubicBezTo>
                  <a:pt x="290" y="45"/>
                  <a:pt x="156" y="89"/>
                  <a:pt x="27" y="134"/>
                </a:cubicBezTo>
                <a:cubicBezTo>
                  <a:pt x="0" y="147"/>
                  <a:pt x="5" y="192"/>
                  <a:pt x="36" y="192"/>
                </a:cubicBezTo>
                <a:cubicBezTo>
                  <a:pt x="85" y="192"/>
                  <a:pt x="129" y="192"/>
                  <a:pt x="178" y="187"/>
                </a:cubicBezTo>
                <a:lnTo>
                  <a:pt x="178" y="187"/>
                </a:lnTo>
                <a:cubicBezTo>
                  <a:pt x="178" y="210"/>
                  <a:pt x="174" y="232"/>
                  <a:pt x="169" y="254"/>
                </a:cubicBezTo>
                <a:cubicBezTo>
                  <a:pt x="192" y="232"/>
                  <a:pt x="214" y="214"/>
                  <a:pt x="236" y="192"/>
                </a:cubicBezTo>
                <a:cubicBezTo>
                  <a:pt x="236" y="192"/>
                  <a:pt x="236" y="187"/>
                  <a:pt x="236" y="187"/>
                </a:cubicBezTo>
                <a:cubicBezTo>
                  <a:pt x="254" y="170"/>
                  <a:pt x="272" y="152"/>
                  <a:pt x="294" y="134"/>
                </a:cubicBezTo>
                <a:lnTo>
                  <a:pt x="205" y="134"/>
                </a:lnTo>
                <a:cubicBezTo>
                  <a:pt x="250" y="116"/>
                  <a:pt x="294" y="103"/>
                  <a:pt x="334" y="85"/>
                </a:cubicBezTo>
                <a:cubicBezTo>
                  <a:pt x="366" y="58"/>
                  <a:pt x="392" y="27"/>
                  <a:pt x="419" y="0"/>
                </a:cubicBezTo>
                <a:close/>
              </a:path>
            </a:pathLst>
          </a:custGeom>
          <a:solidFill>
            <a:srgbClr val="E8D7A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4"/>
          <p:cNvSpPr/>
          <p:nvPr/>
        </p:nvSpPr>
        <p:spPr>
          <a:xfrm>
            <a:off x="10380864" y="6269527"/>
            <a:ext cx="1399677" cy="732836"/>
          </a:xfrm>
          <a:custGeom>
            <a:avLst/>
            <a:gdLst/>
            <a:ahLst/>
            <a:cxnLst/>
            <a:rect l="l" t="t" r="r" b="b"/>
            <a:pathLst>
              <a:path w="8984" h="4704" extrusionOk="0">
                <a:moveTo>
                  <a:pt x="2992" y="0"/>
                </a:moveTo>
                <a:cubicBezTo>
                  <a:pt x="2988" y="0"/>
                  <a:pt x="2983" y="0"/>
                  <a:pt x="2983" y="5"/>
                </a:cubicBezTo>
                <a:cubicBezTo>
                  <a:pt x="2983" y="5"/>
                  <a:pt x="2988" y="0"/>
                  <a:pt x="2992" y="0"/>
                </a:cubicBezTo>
                <a:close/>
                <a:moveTo>
                  <a:pt x="5992" y="112"/>
                </a:moveTo>
                <a:lnTo>
                  <a:pt x="5992" y="165"/>
                </a:lnTo>
                <a:cubicBezTo>
                  <a:pt x="6077" y="174"/>
                  <a:pt x="6157" y="188"/>
                  <a:pt x="6237" y="205"/>
                </a:cubicBezTo>
                <a:cubicBezTo>
                  <a:pt x="6246" y="205"/>
                  <a:pt x="6255" y="210"/>
                  <a:pt x="6264" y="210"/>
                </a:cubicBezTo>
                <a:cubicBezTo>
                  <a:pt x="6202" y="179"/>
                  <a:pt x="6135" y="147"/>
                  <a:pt x="6072" y="121"/>
                </a:cubicBezTo>
                <a:cubicBezTo>
                  <a:pt x="6046" y="116"/>
                  <a:pt x="6019" y="112"/>
                  <a:pt x="5992" y="112"/>
                </a:cubicBezTo>
                <a:close/>
                <a:moveTo>
                  <a:pt x="2903" y="36"/>
                </a:moveTo>
                <a:cubicBezTo>
                  <a:pt x="2818" y="76"/>
                  <a:pt x="2733" y="116"/>
                  <a:pt x="2653" y="161"/>
                </a:cubicBezTo>
                <a:cubicBezTo>
                  <a:pt x="2671" y="161"/>
                  <a:pt x="2689" y="161"/>
                  <a:pt x="2707" y="156"/>
                </a:cubicBezTo>
                <a:cubicBezTo>
                  <a:pt x="2751" y="156"/>
                  <a:pt x="2796" y="152"/>
                  <a:pt x="2836" y="147"/>
                </a:cubicBezTo>
                <a:lnTo>
                  <a:pt x="2836" y="147"/>
                </a:lnTo>
                <a:cubicBezTo>
                  <a:pt x="2751" y="165"/>
                  <a:pt x="2667" y="183"/>
                  <a:pt x="2582" y="201"/>
                </a:cubicBezTo>
                <a:cubicBezTo>
                  <a:pt x="2528" y="228"/>
                  <a:pt x="2479" y="259"/>
                  <a:pt x="2430" y="290"/>
                </a:cubicBezTo>
                <a:lnTo>
                  <a:pt x="2537" y="268"/>
                </a:lnTo>
                <a:cubicBezTo>
                  <a:pt x="2689" y="237"/>
                  <a:pt x="2840" y="205"/>
                  <a:pt x="2992" y="174"/>
                </a:cubicBezTo>
                <a:lnTo>
                  <a:pt x="2992" y="40"/>
                </a:lnTo>
                <a:cubicBezTo>
                  <a:pt x="2961" y="40"/>
                  <a:pt x="2934" y="36"/>
                  <a:pt x="2903" y="36"/>
                </a:cubicBezTo>
                <a:close/>
                <a:moveTo>
                  <a:pt x="2100" y="504"/>
                </a:moveTo>
                <a:cubicBezTo>
                  <a:pt x="2078" y="522"/>
                  <a:pt x="2051" y="540"/>
                  <a:pt x="2029" y="558"/>
                </a:cubicBezTo>
                <a:cubicBezTo>
                  <a:pt x="2114" y="558"/>
                  <a:pt x="2194" y="562"/>
                  <a:pt x="2279" y="571"/>
                </a:cubicBezTo>
                <a:cubicBezTo>
                  <a:pt x="2167" y="584"/>
                  <a:pt x="2051" y="602"/>
                  <a:pt x="1940" y="624"/>
                </a:cubicBezTo>
                <a:cubicBezTo>
                  <a:pt x="1904" y="651"/>
                  <a:pt x="1873" y="673"/>
                  <a:pt x="1842" y="700"/>
                </a:cubicBezTo>
                <a:cubicBezTo>
                  <a:pt x="1993" y="665"/>
                  <a:pt x="2149" y="638"/>
                  <a:pt x="2310" y="620"/>
                </a:cubicBezTo>
                <a:cubicBezTo>
                  <a:pt x="2386" y="611"/>
                  <a:pt x="2466" y="607"/>
                  <a:pt x="2542" y="602"/>
                </a:cubicBezTo>
                <a:cubicBezTo>
                  <a:pt x="2693" y="624"/>
                  <a:pt x="2845" y="665"/>
                  <a:pt x="2992" y="718"/>
                </a:cubicBezTo>
                <a:lnTo>
                  <a:pt x="2992" y="660"/>
                </a:lnTo>
                <a:cubicBezTo>
                  <a:pt x="2921" y="633"/>
                  <a:pt x="2849" y="611"/>
                  <a:pt x="2778" y="593"/>
                </a:cubicBezTo>
                <a:lnTo>
                  <a:pt x="2791" y="593"/>
                </a:lnTo>
                <a:cubicBezTo>
                  <a:pt x="2858" y="593"/>
                  <a:pt x="2925" y="593"/>
                  <a:pt x="2992" y="598"/>
                </a:cubicBezTo>
                <a:lnTo>
                  <a:pt x="2992" y="540"/>
                </a:lnTo>
                <a:lnTo>
                  <a:pt x="2805" y="540"/>
                </a:lnTo>
                <a:cubicBezTo>
                  <a:pt x="2720" y="540"/>
                  <a:pt x="2635" y="540"/>
                  <a:pt x="2551" y="544"/>
                </a:cubicBezTo>
                <a:cubicBezTo>
                  <a:pt x="2404" y="522"/>
                  <a:pt x="2252" y="509"/>
                  <a:pt x="2100" y="504"/>
                </a:cubicBezTo>
                <a:close/>
                <a:moveTo>
                  <a:pt x="2626" y="1222"/>
                </a:moveTo>
                <a:cubicBezTo>
                  <a:pt x="2738" y="1240"/>
                  <a:pt x="2849" y="1253"/>
                  <a:pt x="2965" y="1257"/>
                </a:cubicBezTo>
                <a:cubicBezTo>
                  <a:pt x="2876" y="1289"/>
                  <a:pt x="2787" y="1320"/>
                  <a:pt x="2698" y="1356"/>
                </a:cubicBezTo>
                <a:lnTo>
                  <a:pt x="2586" y="1356"/>
                </a:lnTo>
                <a:cubicBezTo>
                  <a:pt x="2511" y="1356"/>
                  <a:pt x="2435" y="1356"/>
                  <a:pt x="2359" y="1360"/>
                </a:cubicBezTo>
                <a:cubicBezTo>
                  <a:pt x="2426" y="1315"/>
                  <a:pt x="2502" y="1271"/>
                  <a:pt x="2577" y="1235"/>
                </a:cubicBezTo>
                <a:cubicBezTo>
                  <a:pt x="2595" y="1231"/>
                  <a:pt x="2609" y="1226"/>
                  <a:pt x="2626" y="1222"/>
                </a:cubicBezTo>
                <a:close/>
                <a:moveTo>
                  <a:pt x="6594" y="1251"/>
                </a:moveTo>
                <a:cubicBezTo>
                  <a:pt x="6677" y="1293"/>
                  <a:pt x="6758" y="1336"/>
                  <a:pt x="6835" y="1382"/>
                </a:cubicBezTo>
                <a:cubicBezTo>
                  <a:pt x="6817" y="1382"/>
                  <a:pt x="6799" y="1382"/>
                  <a:pt x="6786" y="1387"/>
                </a:cubicBezTo>
                <a:lnTo>
                  <a:pt x="6777" y="1382"/>
                </a:lnTo>
                <a:cubicBezTo>
                  <a:pt x="6721" y="1330"/>
                  <a:pt x="6661" y="1287"/>
                  <a:pt x="6594" y="1251"/>
                </a:cubicBezTo>
                <a:close/>
                <a:moveTo>
                  <a:pt x="1307" y="1182"/>
                </a:moveTo>
                <a:cubicBezTo>
                  <a:pt x="1294" y="1200"/>
                  <a:pt x="1276" y="1213"/>
                  <a:pt x="1262" y="1231"/>
                </a:cubicBezTo>
                <a:cubicBezTo>
                  <a:pt x="1418" y="1275"/>
                  <a:pt x="1574" y="1329"/>
                  <a:pt x="1722" y="1391"/>
                </a:cubicBezTo>
                <a:lnTo>
                  <a:pt x="1860" y="1391"/>
                </a:lnTo>
                <a:cubicBezTo>
                  <a:pt x="1686" y="1307"/>
                  <a:pt x="1499" y="1240"/>
                  <a:pt x="1307" y="1182"/>
                </a:cubicBezTo>
                <a:close/>
                <a:moveTo>
                  <a:pt x="1717" y="803"/>
                </a:moveTo>
                <a:cubicBezTo>
                  <a:pt x="1699" y="816"/>
                  <a:pt x="1686" y="830"/>
                  <a:pt x="1672" y="843"/>
                </a:cubicBezTo>
                <a:cubicBezTo>
                  <a:pt x="1904" y="1008"/>
                  <a:pt x="2185" y="1128"/>
                  <a:pt x="2479" y="1195"/>
                </a:cubicBezTo>
                <a:cubicBezTo>
                  <a:pt x="2412" y="1222"/>
                  <a:pt x="2341" y="1249"/>
                  <a:pt x="2274" y="1275"/>
                </a:cubicBezTo>
                <a:cubicBezTo>
                  <a:pt x="2185" y="1311"/>
                  <a:pt x="2092" y="1347"/>
                  <a:pt x="2002" y="1387"/>
                </a:cubicBezTo>
                <a:lnTo>
                  <a:pt x="1998" y="1387"/>
                </a:lnTo>
                <a:cubicBezTo>
                  <a:pt x="1949" y="1387"/>
                  <a:pt x="1904" y="1387"/>
                  <a:pt x="1860" y="1391"/>
                </a:cubicBezTo>
                <a:lnTo>
                  <a:pt x="2992" y="1391"/>
                </a:lnTo>
                <a:lnTo>
                  <a:pt x="2992" y="1369"/>
                </a:lnTo>
                <a:cubicBezTo>
                  <a:pt x="2943" y="1364"/>
                  <a:pt x="2894" y="1364"/>
                  <a:pt x="2845" y="1360"/>
                </a:cubicBezTo>
                <a:cubicBezTo>
                  <a:pt x="2894" y="1342"/>
                  <a:pt x="2943" y="1324"/>
                  <a:pt x="2992" y="1307"/>
                </a:cubicBezTo>
                <a:lnTo>
                  <a:pt x="2992" y="1200"/>
                </a:lnTo>
                <a:cubicBezTo>
                  <a:pt x="2921" y="1200"/>
                  <a:pt x="2854" y="1195"/>
                  <a:pt x="2782" y="1186"/>
                </a:cubicBezTo>
                <a:cubicBezTo>
                  <a:pt x="2849" y="1177"/>
                  <a:pt x="2912" y="1168"/>
                  <a:pt x="2979" y="1159"/>
                </a:cubicBezTo>
                <a:lnTo>
                  <a:pt x="2992" y="1159"/>
                </a:lnTo>
                <a:lnTo>
                  <a:pt x="2992" y="1106"/>
                </a:lnTo>
                <a:cubicBezTo>
                  <a:pt x="2965" y="1106"/>
                  <a:pt x="2943" y="1106"/>
                  <a:pt x="2921" y="1110"/>
                </a:cubicBezTo>
                <a:cubicBezTo>
                  <a:pt x="2943" y="1106"/>
                  <a:pt x="2965" y="1097"/>
                  <a:pt x="2992" y="1093"/>
                </a:cubicBezTo>
                <a:lnTo>
                  <a:pt x="2992" y="1021"/>
                </a:lnTo>
                <a:cubicBezTo>
                  <a:pt x="2854" y="1066"/>
                  <a:pt x="2716" y="1110"/>
                  <a:pt x="2582" y="1159"/>
                </a:cubicBezTo>
                <a:cubicBezTo>
                  <a:pt x="2297" y="1106"/>
                  <a:pt x="2025" y="999"/>
                  <a:pt x="1788" y="852"/>
                </a:cubicBezTo>
                <a:cubicBezTo>
                  <a:pt x="1766" y="838"/>
                  <a:pt x="1739" y="821"/>
                  <a:pt x="1717" y="803"/>
                </a:cubicBezTo>
                <a:close/>
                <a:moveTo>
                  <a:pt x="6242" y="1017"/>
                </a:moveTo>
                <a:lnTo>
                  <a:pt x="6242" y="1017"/>
                </a:lnTo>
                <a:cubicBezTo>
                  <a:pt x="6268" y="1021"/>
                  <a:pt x="6291" y="1021"/>
                  <a:pt x="6318" y="1021"/>
                </a:cubicBezTo>
                <a:cubicBezTo>
                  <a:pt x="6451" y="1052"/>
                  <a:pt x="6594" y="1070"/>
                  <a:pt x="6732" y="1079"/>
                </a:cubicBezTo>
                <a:cubicBezTo>
                  <a:pt x="6808" y="1097"/>
                  <a:pt x="6879" y="1119"/>
                  <a:pt x="6946" y="1155"/>
                </a:cubicBezTo>
                <a:cubicBezTo>
                  <a:pt x="7013" y="1186"/>
                  <a:pt x="7075" y="1235"/>
                  <a:pt x="7111" y="1293"/>
                </a:cubicBezTo>
                <a:cubicBezTo>
                  <a:pt x="7089" y="1324"/>
                  <a:pt x="7066" y="1360"/>
                  <a:pt x="7053" y="1391"/>
                </a:cubicBezTo>
                <a:cubicBezTo>
                  <a:pt x="7049" y="1400"/>
                  <a:pt x="7044" y="1405"/>
                  <a:pt x="7044" y="1409"/>
                </a:cubicBezTo>
                <a:cubicBezTo>
                  <a:pt x="7022" y="1405"/>
                  <a:pt x="7000" y="1396"/>
                  <a:pt x="6977" y="1391"/>
                </a:cubicBezTo>
                <a:lnTo>
                  <a:pt x="6964" y="1391"/>
                </a:lnTo>
                <a:cubicBezTo>
                  <a:pt x="6737" y="1249"/>
                  <a:pt x="6491" y="1128"/>
                  <a:pt x="6242" y="1017"/>
                </a:cubicBezTo>
                <a:close/>
                <a:moveTo>
                  <a:pt x="7138" y="1360"/>
                </a:moveTo>
                <a:lnTo>
                  <a:pt x="7142" y="1378"/>
                </a:lnTo>
                <a:cubicBezTo>
                  <a:pt x="7142" y="1382"/>
                  <a:pt x="7142" y="1387"/>
                  <a:pt x="7142" y="1391"/>
                </a:cubicBezTo>
                <a:cubicBezTo>
                  <a:pt x="7142" y="1409"/>
                  <a:pt x="7142" y="1427"/>
                  <a:pt x="7138" y="1445"/>
                </a:cubicBezTo>
                <a:cubicBezTo>
                  <a:pt x="7124" y="1440"/>
                  <a:pt x="7115" y="1436"/>
                  <a:pt x="7102" y="1431"/>
                </a:cubicBezTo>
                <a:cubicBezTo>
                  <a:pt x="7107" y="1418"/>
                  <a:pt x="7115" y="1405"/>
                  <a:pt x="7120" y="1391"/>
                </a:cubicBezTo>
                <a:cubicBezTo>
                  <a:pt x="7124" y="1382"/>
                  <a:pt x="7133" y="1373"/>
                  <a:pt x="7138" y="1360"/>
                </a:cubicBezTo>
                <a:close/>
                <a:moveTo>
                  <a:pt x="6759" y="1445"/>
                </a:moveTo>
                <a:cubicBezTo>
                  <a:pt x="6777" y="1467"/>
                  <a:pt x="6795" y="1485"/>
                  <a:pt x="6812" y="1507"/>
                </a:cubicBezTo>
                <a:cubicBezTo>
                  <a:pt x="6795" y="1538"/>
                  <a:pt x="6777" y="1570"/>
                  <a:pt x="6754" y="1601"/>
                </a:cubicBezTo>
                <a:cubicBezTo>
                  <a:pt x="6696" y="1583"/>
                  <a:pt x="6634" y="1565"/>
                  <a:pt x="6581" y="1543"/>
                </a:cubicBezTo>
                <a:lnTo>
                  <a:pt x="6576" y="1543"/>
                </a:lnTo>
                <a:cubicBezTo>
                  <a:pt x="6598" y="1520"/>
                  <a:pt x="6625" y="1498"/>
                  <a:pt x="6661" y="1480"/>
                </a:cubicBezTo>
                <a:cubicBezTo>
                  <a:pt x="6692" y="1463"/>
                  <a:pt x="6723" y="1454"/>
                  <a:pt x="6754" y="1445"/>
                </a:cubicBezTo>
                <a:close/>
                <a:moveTo>
                  <a:pt x="6866" y="1436"/>
                </a:moveTo>
                <a:cubicBezTo>
                  <a:pt x="6888" y="1436"/>
                  <a:pt x="6910" y="1440"/>
                  <a:pt x="6933" y="1440"/>
                </a:cubicBezTo>
                <a:cubicBezTo>
                  <a:pt x="6959" y="1458"/>
                  <a:pt x="6986" y="1476"/>
                  <a:pt x="7013" y="1489"/>
                </a:cubicBezTo>
                <a:cubicBezTo>
                  <a:pt x="6995" y="1538"/>
                  <a:pt x="6982" y="1583"/>
                  <a:pt x="6973" y="1627"/>
                </a:cubicBezTo>
                <a:cubicBezTo>
                  <a:pt x="6968" y="1632"/>
                  <a:pt x="6959" y="1636"/>
                  <a:pt x="6951" y="1641"/>
                </a:cubicBezTo>
                <a:cubicBezTo>
                  <a:pt x="6915" y="1636"/>
                  <a:pt x="6884" y="1627"/>
                  <a:pt x="6848" y="1623"/>
                </a:cubicBezTo>
                <a:cubicBezTo>
                  <a:pt x="6884" y="1587"/>
                  <a:pt x="6915" y="1552"/>
                  <a:pt x="6937" y="1507"/>
                </a:cubicBezTo>
                <a:cubicBezTo>
                  <a:pt x="6946" y="1494"/>
                  <a:pt x="6942" y="1480"/>
                  <a:pt x="6924" y="1471"/>
                </a:cubicBezTo>
                <a:cubicBezTo>
                  <a:pt x="6906" y="1458"/>
                  <a:pt x="6884" y="1445"/>
                  <a:pt x="6866" y="1436"/>
                </a:cubicBezTo>
                <a:close/>
                <a:moveTo>
                  <a:pt x="7133" y="1574"/>
                </a:moveTo>
                <a:cubicBezTo>
                  <a:pt x="7165" y="1601"/>
                  <a:pt x="7196" y="1623"/>
                  <a:pt x="7227" y="1645"/>
                </a:cubicBezTo>
                <a:cubicBezTo>
                  <a:pt x="7191" y="1650"/>
                  <a:pt x="7156" y="1654"/>
                  <a:pt x="7115" y="1654"/>
                </a:cubicBezTo>
                <a:cubicBezTo>
                  <a:pt x="7093" y="1654"/>
                  <a:pt x="7071" y="1654"/>
                  <a:pt x="7049" y="1650"/>
                </a:cubicBezTo>
                <a:cubicBezTo>
                  <a:pt x="7080" y="1627"/>
                  <a:pt x="7111" y="1605"/>
                  <a:pt x="7133" y="1574"/>
                </a:cubicBezTo>
                <a:close/>
                <a:moveTo>
                  <a:pt x="6540" y="1587"/>
                </a:moveTo>
                <a:lnTo>
                  <a:pt x="6576" y="1601"/>
                </a:lnTo>
                <a:cubicBezTo>
                  <a:pt x="6621" y="1619"/>
                  <a:pt x="6670" y="1632"/>
                  <a:pt x="6719" y="1645"/>
                </a:cubicBezTo>
                <a:lnTo>
                  <a:pt x="6714" y="1654"/>
                </a:lnTo>
                <a:lnTo>
                  <a:pt x="6705" y="1659"/>
                </a:lnTo>
                <a:cubicBezTo>
                  <a:pt x="6652" y="1636"/>
                  <a:pt x="6594" y="1614"/>
                  <a:pt x="6536" y="1592"/>
                </a:cubicBezTo>
                <a:lnTo>
                  <a:pt x="6540" y="1587"/>
                </a:lnTo>
                <a:close/>
                <a:moveTo>
                  <a:pt x="3442" y="1480"/>
                </a:moveTo>
                <a:cubicBezTo>
                  <a:pt x="3465" y="1485"/>
                  <a:pt x="3491" y="1489"/>
                  <a:pt x="3514" y="1494"/>
                </a:cubicBezTo>
                <a:cubicBezTo>
                  <a:pt x="3692" y="1525"/>
                  <a:pt x="3870" y="1570"/>
                  <a:pt x="4035" y="1632"/>
                </a:cubicBezTo>
                <a:cubicBezTo>
                  <a:pt x="4035" y="1641"/>
                  <a:pt x="4031" y="1650"/>
                  <a:pt x="4026" y="1663"/>
                </a:cubicBezTo>
                <a:cubicBezTo>
                  <a:pt x="3808" y="1601"/>
                  <a:pt x="3589" y="1547"/>
                  <a:pt x="3366" y="1507"/>
                </a:cubicBezTo>
                <a:cubicBezTo>
                  <a:pt x="3393" y="1498"/>
                  <a:pt x="3415" y="1489"/>
                  <a:pt x="3442" y="1480"/>
                </a:cubicBezTo>
                <a:close/>
                <a:moveTo>
                  <a:pt x="4093" y="1654"/>
                </a:moveTo>
                <a:cubicBezTo>
                  <a:pt x="4111" y="1663"/>
                  <a:pt x="4133" y="1672"/>
                  <a:pt x="4151" y="1681"/>
                </a:cubicBezTo>
                <a:lnTo>
                  <a:pt x="4124" y="1690"/>
                </a:lnTo>
                <a:cubicBezTo>
                  <a:pt x="4111" y="1685"/>
                  <a:pt x="4098" y="1681"/>
                  <a:pt x="4084" y="1677"/>
                </a:cubicBezTo>
                <a:cubicBezTo>
                  <a:pt x="4089" y="1672"/>
                  <a:pt x="4089" y="1663"/>
                  <a:pt x="4093" y="1654"/>
                </a:cubicBezTo>
                <a:close/>
                <a:moveTo>
                  <a:pt x="5524" y="1529"/>
                </a:moveTo>
                <a:cubicBezTo>
                  <a:pt x="5551" y="1552"/>
                  <a:pt x="5578" y="1574"/>
                  <a:pt x="5609" y="1601"/>
                </a:cubicBezTo>
                <a:cubicBezTo>
                  <a:pt x="5631" y="1623"/>
                  <a:pt x="5658" y="1645"/>
                  <a:pt x="5680" y="1672"/>
                </a:cubicBezTo>
                <a:cubicBezTo>
                  <a:pt x="5582" y="1677"/>
                  <a:pt x="5488" y="1681"/>
                  <a:pt x="5390" y="1694"/>
                </a:cubicBezTo>
                <a:cubicBezTo>
                  <a:pt x="5386" y="1685"/>
                  <a:pt x="5386" y="1672"/>
                  <a:pt x="5381" y="1663"/>
                </a:cubicBezTo>
                <a:cubicBezTo>
                  <a:pt x="5417" y="1610"/>
                  <a:pt x="5466" y="1565"/>
                  <a:pt x="5524" y="1529"/>
                </a:cubicBezTo>
                <a:close/>
                <a:moveTo>
                  <a:pt x="6795" y="1668"/>
                </a:moveTo>
                <a:cubicBezTo>
                  <a:pt x="6821" y="1672"/>
                  <a:pt x="6844" y="1677"/>
                  <a:pt x="6866" y="1681"/>
                </a:cubicBezTo>
                <a:cubicBezTo>
                  <a:pt x="6848" y="1690"/>
                  <a:pt x="6835" y="1699"/>
                  <a:pt x="6817" y="1703"/>
                </a:cubicBezTo>
                <a:cubicBezTo>
                  <a:pt x="6799" y="1699"/>
                  <a:pt x="6786" y="1694"/>
                  <a:pt x="6768" y="1685"/>
                </a:cubicBezTo>
                <a:cubicBezTo>
                  <a:pt x="6777" y="1681"/>
                  <a:pt x="6786" y="1672"/>
                  <a:pt x="6795" y="1668"/>
                </a:cubicBezTo>
                <a:close/>
                <a:moveTo>
                  <a:pt x="4851" y="1494"/>
                </a:moveTo>
                <a:cubicBezTo>
                  <a:pt x="4878" y="1507"/>
                  <a:pt x="4904" y="1516"/>
                  <a:pt x="4927" y="1529"/>
                </a:cubicBezTo>
                <a:cubicBezTo>
                  <a:pt x="5034" y="1583"/>
                  <a:pt x="5132" y="1645"/>
                  <a:pt x="5216" y="1721"/>
                </a:cubicBezTo>
                <a:cubicBezTo>
                  <a:pt x="5158" y="1734"/>
                  <a:pt x="5105" y="1743"/>
                  <a:pt x="5052" y="1757"/>
                </a:cubicBezTo>
                <a:cubicBezTo>
                  <a:pt x="4922" y="1694"/>
                  <a:pt x="4797" y="1632"/>
                  <a:pt x="4677" y="1565"/>
                </a:cubicBezTo>
                <a:lnTo>
                  <a:pt x="4659" y="1556"/>
                </a:lnTo>
                <a:cubicBezTo>
                  <a:pt x="4722" y="1538"/>
                  <a:pt x="4788" y="1516"/>
                  <a:pt x="4851" y="1494"/>
                </a:cubicBezTo>
                <a:close/>
                <a:moveTo>
                  <a:pt x="6964" y="1703"/>
                </a:moveTo>
                <a:lnTo>
                  <a:pt x="6964" y="1703"/>
                </a:lnTo>
                <a:cubicBezTo>
                  <a:pt x="6959" y="1721"/>
                  <a:pt x="6959" y="1743"/>
                  <a:pt x="6959" y="1761"/>
                </a:cubicBezTo>
                <a:cubicBezTo>
                  <a:pt x="6937" y="1752"/>
                  <a:pt x="6915" y="1743"/>
                  <a:pt x="6893" y="1734"/>
                </a:cubicBezTo>
                <a:cubicBezTo>
                  <a:pt x="6915" y="1726"/>
                  <a:pt x="6942" y="1712"/>
                  <a:pt x="6964" y="1703"/>
                </a:cubicBezTo>
                <a:close/>
                <a:moveTo>
                  <a:pt x="6505" y="1717"/>
                </a:moveTo>
                <a:cubicBezTo>
                  <a:pt x="6518" y="1726"/>
                  <a:pt x="6536" y="1734"/>
                  <a:pt x="6549" y="1748"/>
                </a:cubicBezTo>
                <a:cubicBezTo>
                  <a:pt x="6536" y="1752"/>
                  <a:pt x="6518" y="1761"/>
                  <a:pt x="6505" y="1766"/>
                </a:cubicBezTo>
                <a:cubicBezTo>
                  <a:pt x="6500" y="1748"/>
                  <a:pt x="6500" y="1730"/>
                  <a:pt x="6505" y="1717"/>
                </a:cubicBezTo>
                <a:close/>
                <a:moveTo>
                  <a:pt x="5818" y="1454"/>
                </a:moveTo>
                <a:cubicBezTo>
                  <a:pt x="5872" y="1454"/>
                  <a:pt x="5921" y="1463"/>
                  <a:pt x="5970" y="1471"/>
                </a:cubicBezTo>
                <a:cubicBezTo>
                  <a:pt x="5979" y="1471"/>
                  <a:pt x="5983" y="1476"/>
                  <a:pt x="5992" y="1480"/>
                </a:cubicBezTo>
                <a:cubicBezTo>
                  <a:pt x="6086" y="1512"/>
                  <a:pt x="6175" y="1543"/>
                  <a:pt x="6268" y="1578"/>
                </a:cubicBezTo>
                <a:lnTo>
                  <a:pt x="6286" y="1587"/>
                </a:lnTo>
                <a:cubicBezTo>
                  <a:pt x="6318" y="1601"/>
                  <a:pt x="6349" y="1619"/>
                  <a:pt x="6380" y="1636"/>
                </a:cubicBezTo>
                <a:cubicBezTo>
                  <a:pt x="6402" y="1650"/>
                  <a:pt x="6420" y="1663"/>
                  <a:pt x="6442" y="1677"/>
                </a:cubicBezTo>
                <a:cubicBezTo>
                  <a:pt x="6433" y="1717"/>
                  <a:pt x="6433" y="1752"/>
                  <a:pt x="6438" y="1792"/>
                </a:cubicBezTo>
                <a:cubicBezTo>
                  <a:pt x="6425" y="1801"/>
                  <a:pt x="6411" y="1806"/>
                  <a:pt x="6393" y="1810"/>
                </a:cubicBezTo>
                <a:cubicBezTo>
                  <a:pt x="6393" y="1797"/>
                  <a:pt x="6393" y="1783"/>
                  <a:pt x="6389" y="1770"/>
                </a:cubicBezTo>
                <a:cubicBezTo>
                  <a:pt x="6367" y="1726"/>
                  <a:pt x="6318" y="1721"/>
                  <a:pt x="6268" y="1712"/>
                </a:cubicBezTo>
                <a:cubicBezTo>
                  <a:pt x="6206" y="1699"/>
                  <a:pt x="6144" y="1690"/>
                  <a:pt x="6081" y="1685"/>
                </a:cubicBezTo>
                <a:cubicBezTo>
                  <a:pt x="6050" y="1681"/>
                  <a:pt x="6019" y="1677"/>
                  <a:pt x="5992" y="1677"/>
                </a:cubicBezTo>
                <a:cubicBezTo>
                  <a:pt x="5921" y="1672"/>
                  <a:pt x="5854" y="1668"/>
                  <a:pt x="5787" y="1668"/>
                </a:cubicBezTo>
                <a:lnTo>
                  <a:pt x="5756" y="1668"/>
                </a:lnTo>
                <a:cubicBezTo>
                  <a:pt x="5711" y="1605"/>
                  <a:pt x="5649" y="1552"/>
                  <a:pt x="5586" y="1498"/>
                </a:cubicBezTo>
                <a:cubicBezTo>
                  <a:pt x="5653" y="1471"/>
                  <a:pt x="5729" y="1454"/>
                  <a:pt x="5809" y="1454"/>
                </a:cubicBezTo>
                <a:close/>
                <a:moveTo>
                  <a:pt x="4588" y="1583"/>
                </a:moveTo>
                <a:cubicBezTo>
                  <a:pt x="4677" y="1632"/>
                  <a:pt x="4766" y="1681"/>
                  <a:pt x="4855" y="1726"/>
                </a:cubicBezTo>
                <a:cubicBezTo>
                  <a:pt x="4891" y="1743"/>
                  <a:pt x="4927" y="1761"/>
                  <a:pt x="4962" y="1779"/>
                </a:cubicBezTo>
                <a:cubicBezTo>
                  <a:pt x="4869" y="1806"/>
                  <a:pt x="4775" y="1833"/>
                  <a:pt x="4682" y="1868"/>
                </a:cubicBezTo>
                <a:cubicBezTo>
                  <a:pt x="4606" y="1841"/>
                  <a:pt x="4530" y="1815"/>
                  <a:pt x="4450" y="1788"/>
                </a:cubicBezTo>
                <a:cubicBezTo>
                  <a:pt x="4401" y="1752"/>
                  <a:pt x="4347" y="1721"/>
                  <a:pt x="4294" y="1690"/>
                </a:cubicBezTo>
                <a:cubicBezTo>
                  <a:pt x="4334" y="1672"/>
                  <a:pt x="4378" y="1654"/>
                  <a:pt x="4423" y="1641"/>
                </a:cubicBezTo>
                <a:cubicBezTo>
                  <a:pt x="4476" y="1623"/>
                  <a:pt x="4530" y="1601"/>
                  <a:pt x="4588" y="1583"/>
                </a:cubicBezTo>
                <a:close/>
                <a:moveTo>
                  <a:pt x="5306" y="1819"/>
                </a:moveTo>
                <a:cubicBezTo>
                  <a:pt x="5332" y="1846"/>
                  <a:pt x="5355" y="1877"/>
                  <a:pt x="5372" y="1908"/>
                </a:cubicBezTo>
                <a:cubicBezTo>
                  <a:pt x="5346" y="1895"/>
                  <a:pt x="5319" y="1886"/>
                  <a:pt x="5292" y="1873"/>
                </a:cubicBezTo>
                <a:cubicBezTo>
                  <a:pt x="5297" y="1855"/>
                  <a:pt x="5301" y="1837"/>
                  <a:pt x="5306" y="1819"/>
                </a:cubicBezTo>
                <a:close/>
                <a:moveTo>
                  <a:pt x="3063" y="1801"/>
                </a:moveTo>
                <a:cubicBezTo>
                  <a:pt x="3054" y="1801"/>
                  <a:pt x="3045" y="1806"/>
                  <a:pt x="3041" y="1810"/>
                </a:cubicBezTo>
                <a:cubicBezTo>
                  <a:pt x="3023" y="1828"/>
                  <a:pt x="3010" y="1841"/>
                  <a:pt x="2992" y="1859"/>
                </a:cubicBezTo>
                <a:lnTo>
                  <a:pt x="2992" y="1935"/>
                </a:lnTo>
                <a:cubicBezTo>
                  <a:pt x="3023" y="1908"/>
                  <a:pt x="3059" y="1882"/>
                  <a:pt x="3086" y="1850"/>
                </a:cubicBezTo>
                <a:cubicBezTo>
                  <a:pt x="3108" y="1828"/>
                  <a:pt x="3086" y="1801"/>
                  <a:pt x="3063" y="1801"/>
                </a:cubicBezTo>
                <a:close/>
                <a:moveTo>
                  <a:pt x="5043" y="1815"/>
                </a:moveTo>
                <a:cubicBezTo>
                  <a:pt x="5065" y="1828"/>
                  <a:pt x="5087" y="1837"/>
                  <a:pt x="5109" y="1850"/>
                </a:cubicBezTo>
                <a:cubicBezTo>
                  <a:pt x="5065" y="1890"/>
                  <a:pt x="5016" y="1931"/>
                  <a:pt x="4967" y="1971"/>
                </a:cubicBezTo>
                <a:cubicBezTo>
                  <a:pt x="4900" y="1944"/>
                  <a:pt x="4833" y="1922"/>
                  <a:pt x="4766" y="1899"/>
                </a:cubicBezTo>
                <a:cubicBezTo>
                  <a:pt x="4860" y="1868"/>
                  <a:pt x="4949" y="1841"/>
                  <a:pt x="5043" y="1815"/>
                </a:cubicBezTo>
                <a:close/>
                <a:moveTo>
                  <a:pt x="5792" y="1726"/>
                </a:moveTo>
                <a:cubicBezTo>
                  <a:pt x="5845" y="1726"/>
                  <a:pt x="5898" y="1726"/>
                  <a:pt x="5948" y="1730"/>
                </a:cubicBezTo>
                <a:lnTo>
                  <a:pt x="5992" y="1730"/>
                </a:lnTo>
                <a:cubicBezTo>
                  <a:pt x="6037" y="1734"/>
                  <a:pt x="6081" y="1739"/>
                  <a:pt x="6130" y="1748"/>
                </a:cubicBezTo>
                <a:cubicBezTo>
                  <a:pt x="6157" y="1748"/>
                  <a:pt x="6188" y="1752"/>
                  <a:pt x="6219" y="1761"/>
                </a:cubicBezTo>
                <a:cubicBezTo>
                  <a:pt x="6246" y="1766"/>
                  <a:pt x="6282" y="1766"/>
                  <a:pt x="6309" y="1775"/>
                </a:cubicBezTo>
                <a:cubicBezTo>
                  <a:pt x="6331" y="1783"/>
                  <a:pt x="6335" y="1806"/>
                  <a:pt x="6322" y="1837"/>
                </a:cubicBezTo>
                <a:cubicBezTo>
                  <a:pt x="6313" y="1841"/>
                  <a:pt x="6304" y="1846"/>
                  <a:pt x="6295" y="1846"/>
                </a:cubicBezTo>
                <a:cubicBezTo>
                  <a:pt x="6246" y="1864"/>
                  <a:pt x="6202" y="1882"/>
                  <a:pt x="6153" y="1895"/>
                </a:cubicBezTo>
                <a:cubicBezTo>
                  <a:pt x="6099" y="1913"/>
                  <a:pt x="6046" y="1926"/>
                  <a:pt x="5992" y="1940"/>
                </a:cubicBezTo>
                <a:cubicBezTo>
                  <a:pt x="5930" y="1953"/>
                  <a:pt x="5872" y="1971"/>
                  <a:pt x="5814" y="1984"/>
                </a:cubicBezTo>
                <a:cubicBezTo>
                  <a:pt x="5836" y="1895"/>
                  <a:pt x="5832" y="1806"/>
                  <a:pt x="5792" y="1726"/>
                </a:cubicBezTo>
                <a:close/>
                <a:moveTo>
                  <a:pt x="6741" y="1788"/>
                </a:moveTo>
                <a:cubicBezTo>
                  <a:pt x="6817" y="1824"/>
                  <a:pt x="6888" y="1859"/>
                  <a:pt x="6955" y="1895"/>
                </a:cubicBezTo>
                <a:cubicBezTo>
                  <a:pt x="6959" y="1926"/>
                  <a:pt x="6959" y="1962"/>
                  <a:pt x="6964" y="1993"/>
                </a:cubicBezTo>
                <a:cubicBezTo>
                  <a:pt x="6884" y="1926"/>
                  <a:pt x="6803" y="1859"/>
                  <a:pt x="6719" y="1797"/>
                </a:cubicBezTo>
                <a:cubicBezTo>
                  <a:pt x="6728" y="1792"/>
                  <a:pt x="6737" y="1792"/>
                  <a:pt x="6741" y="1788"/>
                </a:cubicBezTo>
                <a:close/>
                <a:moveTo>
                  <a:pt x="5720" y="1726"/>
                </a:moveTo>
                <a:cubicBezTo>
                  <a:pt x="5734" y="1748"/>
                  <a:pt x="5742" y="1770"/>
                  <a:pt x="5751" y="1792"/>
                </a:cubicBezTo>
                <a:cubicBezTo>
                  <a:pt x="5774" y="1864"/>
                  <a:pt x="5765" y="1935"/>
                  <a:pt x="5742" y="2002"/>
                </a:cubicBezTo>
                <a:lnTo>
                  <a:pt x="5640" y="2024"/>
                </a:lnTo>
                <a:cubicBezTo>
                  <a:pt x="5609" y="2011"/>
                  <a:pt x="5582" y="2002"/>
                  <a:pt x="5551" y="1989"/>
                </a:cubicBezTo>
                <a:lnTo>
                  <a:pt x="5546" y="1980"/>
                </a:lnTo>
                <a:cubicBezTo>
                  <a:pt x="5537" y="1962"/>
                  <a:pt x="5533" y="1944"/>
                  <a:pt x="5524" y="1931"/>
                </a:cubicBezTo>
                <a:cubicBezTo>
                  <a:pt x="5502" y="1886"/>
                  <a:pt x="5475" y="1850"/>
                  <a:pt x="5448" y="1810"/>
                </a:cubicBezTo>
                <a:cubicBezTo>
                  <a:pt x="5435" y="1788"/>
                  <a:pt x="5426" y="1770"/>
                  <a:pt x="5413" y="1748"/>
                </a:cubicBezTo>
                <a:cubicBezTo>
                  <a:pt x="5471" y="1739"/>
                  <a:pt x="5528" y="1734"/>
                  <a:pt x="5582" y="1730"/>
                </a:cubicBezTo>
                <a:cubicBezTo>
                  <a:pt x="5631" y="1730"/>
                  <a:pt x="5676" y="1726"/>
                  <a:pt x="5720" y="1726"/>
                </a:cubicBezTo>
                <a:close/>
                <a:moveTo>
                  <a:pt x="4129" y="1748"/>
                </a:moveTo>
                <a:cubicBezTo>
                  <a:pt x="4222" y="1779"/>
                  <a:pt x="4320" y="1806"/>
                  <a:pt x="4414" y="1837"/>
                </a:cubicBezTo>
                <a:cubicBezTo>
                  <a:pt x="4432" y="1850"/>
                  <a:pt x="4450" y="1864"/>
                  <a:pt x="4468" y="1882"/>
                </a:cubicBezTo>
                <a:cubicBezTo>
                  <a:pt x="4485" y="1895"/>
                  <a:pt x="4503" y="1913"/>
                  <a:pt x="4521" y="1931"/>
                </a:cubicBezTo>
                <a:cubicBezTo>
                  <a:pt x="4432" y="1966"/>
                  <a:pt x="4347" y="2002"/>
                  <a:pt x="4262" y="2047"/>
                </a:cubicBezTo>
                <a:cubicBezTo>
                  <a:pt x="4173" y="2038"/>
                  <a:pt x="4084" y="2038"/>
                  <a:pt x="3999" y="2033"/>
                </a:cubicBezTo>
                <a:cubicBezTo>
                  <a:pt x="4008" y="1948"/>
                  <a:pt x="4031" y="1864"/>
                  <a:pt x="4053" y="1779"/>
                </a:cubicBezTo>
                <a:cubicBezTo>
                  <a:pt x="4080" y="1770"/>
                  <a:pt x="4102" y="1757"/>
                  <a:pt x="4129" y="1748"/>
                </a:cubicBezTo>
                <a:close/>
                <a:moveTo>
                  <a:pt x="6451" y="1877"/>
                </a:moveTo>
                <a:cubicBezTo>
                  <a:pt x="6451" y="1886"/>
                  <a:pt x="6456" y="1895"/>
                  <a:pt x="6456" y="1908"/>
                </a:cubicBezTo>
                <a:cubicBezTo>
                  <a:pt x="6389" y="1962"/>
                  <a:pt x="6313" y="2011"/>
                  <a:pt x="6233" y="2060"/>
                </a:cubicBezTo>
                <a:cubicBezTo>
                  <a:pt x="6246" y="2047"/>
                  <a:pt x="6264" y="2033"/>
                  <a:pt x="6273" y="2015"/>
                </a:cubicBezTo>
                <a:cubicBezTo>
                  <a:pt x="6304" y="1984"/>
                  <a:pt x="6340" y="1944"/>
                  <a:pt x="6367" y="1899"/>
                </a:cubicBezTo>
                <a:cubicBezTo>
                  <a:pt x="6393" y="1890"/>
                  <a:pt x="6420" y="1886"/>
                  <a:pt x="6451" y="1877"/>
                </a:cubicBezTo>
                <a:close/>
                <a:moveTo>
                  <a:pt x="7173" y="1534"/>
                </a:moveTo>
                <a:cubicBezTo>
                  <a:pt x="7231" y="1565"/>
                  <a:pt x="7280" y="1601"/>
                  <a:pt x="7325" y="1636"/>
                </a:cubicBezTo>
                <a:cubicBezTo>
                  <a:pt x="7481" y="1766"/>
                  <a:pt x="7624" y="1913"/>
                  <a:pt x="7757" y="2060"/>
                </a:cubicBezTo>
                <a:cubicBezTo>
                  <a:pt x="7650" y="2024"/>
                  <a:pt x="7543" y="1984"/>
                  <a:pt x="7441" y="1944"/>
                </a:cubicBezTo>
                <a:cubicBezTo>
                  <a:pt x="7298" y="1895"/>
                  <a:pt x="7160" y="1841"/>
                  <a:pt x="7022" y="1788"/>
                </a:cubicBezTo>
                <a:cubicBezTo>
                  <a:pt x="7022" y="1761"/>
                  <a:pt x="7026" y="1734"/>
                  <a:pt x="7031" y="1703"/>
                </a:cubicBezTo>
                <a:cubicBezTo>
                  <a:pt x="7058" y="1708"/>
                  <a:pt x="7089" y="1708"/>
                  <a:pt x="7120" y="1708"/>
                </a:cubicBezTo>
                <a:cubicBezTo>
                  <a:pt x="7182" y="1708"/>
                  <a:pt x="7245" y="1703"/>
                  <a:pt x="7312" y="1690"/>
                </a:cubicBezTo>
                <a:cubicBezTo>
                  <a:pt x="7334" y="1685"/>
                  <a:pt x="7338" y="1659"/>
                  <a:pt x="7321" y="1645"/>
                </a:cubicBezTo>
                <a:cubicBezTo>
                  <a:pt x="7276" y="1605"/>
                  <a:pt x="7222" y="1570"/>
                  <a:pt x="7173" y="1534"/>
                </a:cubicBezTo>
                <a:close/>
                <a:moveTo>
                  <a:pt x="5167" y="1877"/>
                </a:moveTo>
                <a:cubicBezTo>
                  <a:pt x="5185" y="1886"/>
                  <a:pt x="5203" y="1890"/>
                  <a:pt x="5221" y="1899"/>
                </a:cubicBezTo>
                <a:cubicBezTo>
                  <a:pt x="5212" y="1953"/>
                  <a:pt x="5208" y="2011"/>
                  <a:pt x="5208" y="2064"/>
                </a:cubicBezTo>
                <a:cubicBezTo>
                  <a:pt x="5150" y="2042"/>
                  <a:pt x="5092" y="2020"/>
                  <a:pt x="5034" y="1997"/>
                </a:cubicBezTo>
                <a:cubicBezTo>
                  <a:pt x="5078" y="1957"/>
                  <a:pt x="5127" y="1917"/>
                  <a:pt x="5167" y="1877"/>
                </a:cubicBezTo>
                <a:close/>
                <a:moveTo>
                  <a:pt x="4561" y="1975"/>
                </a:moveTo>
                <a:cubicBezTo>
                  <a:pt x="4588" y="2006"/>
                  <a:pt x="4615" y="2042"/>
                  <a:pt x="4637" y="2078"/>
                </a:cubicBezTo>
                <a:cubicBezTo>
                  <a:pt x="4557" y="2069"/>
                  <a:pt x="4476" y="2060"/>
                  <a:pt x="4392" y="2055"/>
                </a:cubicBezTo>
                <a:lnTo>
                  <a:pt x="4378" y="2051"/>
                </a:lnTo>
                <a:cubicBezTo>
                  <a:pt x="4441" y="2024"/>
                  <a:pt x="4499" y="1997"/>
                  <a:pt x="4561" y="1975"/>
                </a:cubicBezTo>
                <a:close/>
                <a:moveTo>
                  <a:pt x="3982" y="1806"/>
                </a:moveTo>
                <a:lnTo>
                  <a:pt x="3982" y="1806"/>
                </a:lnTo>
                <a:cubicBezTo>
                  <a:pt x="3964" y="1882"/>
                  <a:pt x="3946" y="1957"/>
                  <a:pt x="3937" y="2033"/>
                </a:cubicBezTo>
                <a:cubicBezTo>
                  <a:pt x="3915" y="2029"/>
                  <a:pt x="3897" y="2029"/>
                  <a:pt x="3879" y="2029"/>
                </a:cubicBezTo>
                <a:lnTo>
                  <a:pt x="3803" y="2029"/>
                </a:lnTo>
                <a:cubicBezTo>
                  <a:pt x="3692" y="2029"/>
                  <a:pt x="3572" y="2038"/>
                  <a:pt x="3482" y="2096"/>
                </a:cubicBezTo>
                <a:cubicBezTo>
                  <a:pt x="3456" y="2087"/>
                  <a:pt x="3424" y="2082"/>
                  <a:pt x="3398" y="2073"/>
                </a:cubicBezTo>
                <a:cubicBezTo>
                  <a:pt x="3536" y="1997"/>
                  <a:pt x="3683" y="1931"/>
                  <a:pt x="3830" y="1868"/>
                </a:cubicBezTo>
                <a:cubicBezTo>
                  <a:pt x="3879" y="1846"/>
                  <a:pt x="3933" y="1824"/>
                  <a:pt x="3982" y="1806"/>
                </a:cubicBezTo>
                <a:close/>
                <a:moveTo>
                  <a:pt x="4682" y="1926"/>
                </a:moveTo>
                <a:cubicBezTo>
                  <a:pt x="4757" y="1957"/>
                  <a:pt x="4838" y="1984"/>
                  <a:pt x="4913" y="2011"/>
                </a:cubicBezTo>
                <a:cubicBezTo>
                  <a:pt x="4873" y="2042"/>
                  <a:pt x="4833" y="2073"/>
                  <a:pt x="4788" y="2100"/>
                </a:cubicBezTo>
                <a:cubicBezTo>
                  <a:pt x="4766" y="2096"/>
                  <a:pt x="4739" y="2091"/>
                  <a:pt x="4717" y="2091"/>
                </a:cubicBezTo>
                <a:cubicBezTo>
                  <a:pt x="4690" y="2042"/>
                  <a:pt x="4659" y="1997"/>
                  <a:pt x="4624" y="1953"/>
                </a:cubicBezTo>
                <a:lnTo>
                  <a:pt x="4624" y="1948"/>
                </a:lnTo>
                <a:cubicBezTo>
                  <a:pt x="4641" y="1944"/>
                  <a:pt x="4659" y="1935"/>
                  <a:pt x="4682" y="1926"/>
                </a:cubicBezTo>
                <a:close/>
                <a:moveTo>
                  <a:pt x="5283" y="1931"/>
                </a:moveTo>
                <a:cubicBezTo>
                  <a:pt x="5328" y="1948"/>
                  <a:pt x="5372" y="1971"/>
                  <a:pt x="5417" y="1989"/>
                </a:cubicBezTo>
                <a:cubicBezTo>
                  <a:pt x="5426" y="2015"/>
                  <a:pt x="5435" y="2042"/>
                  <a:pt x="5444" y="2073"/>
                </a:cubicBezTo>
                <a:lnTo>
                  <a:pt x="5430" y="2078"/>
                </a:lnTo>
                <a:cubicBezTo>
                  <a:pt x="5386" y="2087"/>
                  <a:pt x="5346" y="2091"/>
                  <a:pt x="5301" y="2100"/>
                </a:cubicBezTo>
                <a:cubicBezTo>
                  <a:pt x="5292" y="2100"/>
                  <a:pt x="5283" y="2096"/>
                  <a:pt x="5274" y="2091"/>
                </a:cubicBezTo>
                <a:cubicBezTo>
                  <a:pt x="5274" y="2038"/>
                  <a:pt x="5274" y="1984"/>
                  <a:pt x="5283" y="1931"/>
                </a:cubicBezTo>
                <a:close/>
                <a:moveTo>
                  <a:pt x="7980" y="1837"/>
                </a:moveTo>
                <a:cubicBezTo>
                  <a:pt x="8043" y="1931"/>
                  <a:pt x="8096" y="2029"/>
                  <a:pt x="8145" y="2127"/>
                </a:cubicBezTo>
                <a:cubicBezTo>
                  <a:pt x="8056" y="2047"/>
                  <a:pt x="7994" y="1953"/>
                  <a:pt x="7980" y="1837"/>
                </a:cubicBezTo>
                <a:close/>
                <a:moveTo>
                  <a:pt x="4980" y="2038"/>
                </a:moveTo>
                <a:cubicBezTo>
                  <a:pt x="5056" y="2064"/>
                  <a:pt x="5127" y="2096"/>
                  <a:pt x="5199" y="2122"/>
                </a:cubicBezTo>
                <a:cubicBezTo>
                  <a:pt x="5163" y="2131"/>
                  <a:pt x="5123" y="2140"/>
                  <a:pt x="5087" y="2149"/>
                </a:cubicBezTo>
                <a:cubicBezTo>
                  <a:pt x="5016" y="2136"/>
                  <a:pt x="4949" y="2122"/>
                  <a:pt x="4878" y="2113"/>
                </a:cubicBezTo>
                <a:cubicBezTo>
                  <a:pt x="4913" y="2087"/>
                  <a:pt x="4949" y="2064"/>
                  <a:pt x="4980" y="2038"/>
                </a:cubicBezTo>
                <a:close/>
                <a:moveTo>
                  <a:pt x="6268" y="1926"/>
                </a:moveTo>
                <a:lnTo>
                  <a:pt x="6268" y="1926"/>
                </a:lnTo>
                <a:cubicBezTo>
                  <a:pt x="6211" y="2006"/>
                  <a:pt x="6112" y="2100"/>
                  <a:pt x="6046" y="2167"/>
                </a:cubicBezTo>
                <a:cubicBezTo>
                  <a:pt x="6037" y="2171"/>
                  <a:pt x="6028" y="2176"/>
                  <a:pt x="6023" y="2180"/>
                </a:cubicBezTo>
                <a:cubicBezTo>
                  <a:pt x="6010" y="2176"/>
                  <a:pt x="6001" y="2171"/>
                  <a:pt x="5992" y="2167"/>
                </a:cubicBezTo>
                <a:cubicBezTo>
                  <a:pt x="5921" y="2140"/>
                  <a:pt x="5845" y="2109"/>
                  <a:pt x="5778" y="2082"/>
                </a:cubicBezTo>
                <a:lnTo>
                  <a:pt x="5778" y="2078"/>
                </a:lnTo>
                <a:cubicBezTo>
                  <a:pt x="5796" y="2073"/>
                  <a:pt x="5809" y="2069"/>
                  <a:pt x="5827" y="2064"/>
                </a:cubicBezTo>
                <a:cubicBezTo>
                  <a:pt x="5881" y="2047"/>
                  <a:pt x="5934" y="2029"/>
                  <a:pt x="5992" y="2011"/>
                </a:cubicBezTo>
                <a:cubicBezTo>
                  <a:pt x="6055" y="1993"/>
                  <a:pt x="6117" y="1971"/>
                  <a:pt x="6175" y="1948"/>
                </a:cubicBezTo>
                <a:lnTo>
                  <a:pt x="6268" y="1926"/>
                </a:lnTo>
                <a:close/>
                <a:moveTo>
                  <a:pt x="7329" y="1191"/>
                </a:moveTo>
                <a:cubicBezTo>
                  <a:pt x="7383" y="1191"/>
                  <a:pt x="7432" y="1226"/>
                  <a:pt x="7468" y="1257"/>
                </a:cubicBezTo>
                <a:cubicBezTo>
                  <a:pt x="7512" y="1293"/>
                  <a:pt x="7557" y="1329"/>
                  <a:pt x="7597" y="1369"/>
                </a:cubicBezTo>
                <a:cubicBezTo>
                  <a:pt x="7606" y="1378"/>
                  <a:pt x="7615" y="1387"/>
                  <a:pt x="7624" y="1391"/>
                </a:cubicBezTo>
                <a:cubicBezTo>
                  <a:pt x="7735" y="1503"/>
                  <a:pt x="7833" y="1619"/>
                  <a:pt x="7918" y="1743"/>
                </a:cubicBezTo>
                <a:cubicBezTo>
                  <a:pt x="7905" y="1841"/>
                  <a:pt x="7927" y="1944"/>
                  <a:pt x="7976" y="2029"/>
                </a:cubicBezTo>
                <a:cubicBezTo>
                  <a:pt x="8012" y="2082"/>
                  <a:pt x="8061" y="2136"/>
                  <a:pt x="8110" y="2180"/>
                </a:cubicBezTo>
                <a:cubicBezTo>
                  <a:pt x="8034" y="2153"/>
                  <a:pt x="7954" y="2127"/>
                  <a:pt x="7878" y="2100"/>
                </a:cubicBezTo>
                <a:cubicBezTo>
                  <a:pt x="7744" y="1948"/>
                  <a:pt x="7597" y="1801"/>
                  <a:pt x="7445" y="1663"/>
                </a:cubicBezTo>
                <a:cubicBezTo>
                  <a:pt x="7370" y="1592"/>
                  <a:pt x="7289" y="1525"/>
                  <a:pt x="7196" y="1476"/>
                </a:cubicBezTo>
                <a:cubicBezTo>
                  <a:pt x="7205" y="1445"/>
                  <a:pt x="7209" y="1418"/>
                  <a:pt x="7205" y="1391"/>
                </a:cubicBezTo>
                <a:cubicBezTo>
                  <a:pt x="7205" y="1360"/>
                  <a:pt x="7196" y="1324"/>
                  <a:pt x="7182" y="1298"/>
                </a:cubicBezTo>
                <a:cubicBezTo>
                  <a:pt x="7209" y="1257"/>
                  <a:pt x="7245" y="1208"/>
                  <a:pt x="7303" y="1195"/>
                </a:cubicBezTo>
                <a:cubicBezTo>
                  <a:pt x="7312" y="1191"/>
                  <a:pt x="7321" y="1191"/>
                  <a:pt x="7329" y="1191"/>
                </a:cubicBezTo>
                <a:close/>
                <a:moveTo>
                  <a:pt x="3326" y="2113"/>
                </a:moveTo>
                <a:cubicBezTo>
                  <a:pt x="3362" y="2122"/>
                  <a:pt x="3398" y="2131"/>
                  <a:pt x="3438" y="2145"/>
                </a:cubicBezTo>
                <a:cubicBezTo>
                  <a:pt x="3424" y="2162"/>
                  <a:pt x="3415" y="2180"/>
                  <a:pt x="3411" y="2203"/>
                </a:cubicBezTo>
                <a:cubicBezTo>
                  <a:pt x="3371" y="2176"/>
                  <a:pt x="3331" y="2153"/>
                  <a:pt x="3291" y="2131"/>
                </a:cubicBezTo>
                <a:lnTo>
                  <a:pt x="3326" y="2113"/>
                </a:lnTo>
                <a:close/>
                <a:moveTo>
                  <a:pt x="3991" y="2087"/>
                </a:moveTo>
                <a:cubicBezTo>
                  <a:pt x="4031" y="2087"/>
                  <a:pt x="4066" y="2091"/>
                  <a:pt x="4106" y="2091"/>
                </a:cubicBezTo>
                <a:cubicBezTo>
                  <a:pt x="4129" y="2091"/>
                  <a:pt x="4147" y="2096"/>
                  <a:pt x="4169" y="2096"/>
                </a:cubicBezTo>
                <a:cubicBezTo>
                  <a:pt x="4106" y="2131"/>
                  <a:pt x="4044" y="2167"/>
                  <a:pt x="3982" y="2203"/>
                </a:cubicBezTo>
                <a:lnTo>
                  <a:pt x="3982" y="2189"/>
                </a:lnTo>
                <a:cubicBezTo>
                  <a:pt x="3982" y="2153"/>
                  <a:pt x="3986" y="2122"/>
                  <a:pt x="3991" y="2087"/>
                </a:cubicBezTo>
                <a:close/>
                <a:moveTo>
                  <a:pt x="4811" y="2158"/>
                </a:moveTo>
                <a:cubicBezTo>
                  <a:pt x="4851" y="2167"/>
                  <a:pt x="4891" y="2171"/>
                  <a:pt x="4931" y="2176"/>
                </a:cubicBezTo>
                <a:cubicBezTo>
                  <a:pt x="4878" y="2189"/>
                  <a:pt x="4824" y="2198"/>
                  <a:pt x="4771" y="2207"/>
                </a:cubicBezTo>
                <a:lnTo>
                  <a:pt x="4762" y="2189"/>
                </a:lnTo>
                <a:cubicBezTo>
                  <a:pt x="4780" y="2180"/>
                  <a:pt x="4797" y="2171"/>
                  <a:pt x="4811" y="2158"/>
                </a:cubicBezTo>
                <a:close/>
                <a:moveTo>
                  <a:pt x="5578" y="2136"/>
                </a:moveTo>
                <a:cubicBezTo>
                  <a:pt x="5595" y="2158"/>
                  <a:pt x="5609" y="2176"/>
                  <a:pt x="5627" y="2194"/>
                </a:cubicBezTo>
                <a:cubicBezTo>
                  <a:pt x="5618" y="2207"/>
                  <a:pt x="5609" y="2216"/>
                  <a:pt x="5600" y="2225"/>
                </a:cubicBezTo>
                <a:cubicBezTo>
                  <a:pt x="5591" y="2220"/>
                  <a:pt x="5582" y="2216"/>
                  <a:pt x="5573" y="2216"/>
                </a:cubicBezTo>
                <a:cubicBezTo>
                  <a:pt x="5578" y="2189"/>
                  <a:pt x="5578" y="2162"/>
                  <a:pt x="5578" y="2136"/>
                </a:cubicBezTo>
                <a:close/>
                <a:moveTo>
                  <a:pt x="3843" y="2082"/>
                </a:moveTo>
                <a:cubicBezTo>
                  <a:pt x="3870" y="2082"/>
                  <a:pt x="3901" y="2087"/>
                  <a:pt x="3933" y="2087"/>
                </a:cubicBezTo>
                <a:cubicBezTo>
                  <a:pt x="3924" y="2136"/>
                  <a:pt x="3919" y="2189"/>
                  <a:pt x="3919" y="2243"/>
                </a:cubicBezTo>
                <a:lnTo>
                  <a:pt x="3906" y="2252"/>
                </a:lnTo>
                <a:cubicBezTo>
                  <a:pt x="3817" y="2211"/>
                  <a:pt x="3723" y="2176"/>
                  <a:pt x="3625" y="2145"/>
                </a:cubicBezTo>
                <a:cubicBezTo>
                  <a:pt x="3603" y="2136"/>
                  <a:pt x="3580" y="2127"/>
                  <a:pt x="3558" y="2122"/>
                </a:cubicBezTo>
                <a:cubicBezTo>
                  <a:pt x="3612" y="2096"/>
                  <a:pt x="3687" y="2087"/>
                  <a:pt x="3741" y="2087"/>
                </a:cubicBezTo>
                <a:cubicBezTo>
                  <a:pt x="3777" y="2087"/>
                  <a:pt x="3808" y="2082"/>
                  <a:pt x="3843" y="2082"/>
                </a:cubicBezTo>
                <a:close/>
                <a:moveTo>
                  <a:pt x="5283" y="2243"/>
                </a:moveTo>
                <a:cubicBezTo>
                  <a:pt x="5341" y="2256"/>
                  <a:pt x="5399" y="2269"/>
                  <a:pt x="5453" y="2283"/>
                </a:cubicBezTo>
                <a:lnTo>
                  <a:pt x="5453" y="2292"/>
                </a:lnTo>
                <a:cubicBezTo>
                  <a:pt x="5399" y="2278"/>
                  <a:pt x="5341" y="2269"/>
                  <a:pt x="5288" y="2256"/>
                </a:cubicBezTo>
                <a:lnTo>
                  <a:pt x="5283" y="2243"/>
                </a:lnTo>
                <a:close/>
                <a:moveTo>
                  <a:pt x="5747" y="2131"/>
                </a:moveTo>
                <a:cubicBezTo>
                  <a:pt x="5787" y="2149"/>
                  <a:pt x="5827" y="2167"/>
                  <a:pt x="5867" y="2180"/>
                </a:cubicBezTo>
                <a:cubicBezTo>
                  <a:pt x="5894" y="2194"/>
                  <a:pt x="5925" y="2203"/>
                  <a:pt x="5952" y="2211"/>
                </a:cubicBezTo>
                <a:cubicBezTo>
                  <a:pt x="5894" y="2238"/>
                  <a:pt x="5841" y="2265"/>
                  <a:pt x="5787" y="2292"/>
                </a:cubicBezTo>
                <a:cubicBezTo>
                  <a:pt x="5756" y="2256"/>
                  <a:pt x="5734" y="2225"/>
                  <a:pt x="5707" y="2194"/>
                </a:cubicBezTo>
                <a:cubicBezTo>
                  <a:pt x="5720" y="2176"/>
                  <a:pt x="5734" y="2153"/>
                  <a:pt x="5747" y="2136"/>
                </a:cubicBezTo>
                <a:lnTo>
                  <a:pt x="5747" y="2131"/>
                </a:lnTo>
                <a:close/>
                <a:moveTo>
                  <a:pt x="4280" y="2100"/>
                </a:moveTo>
                <a:cubicBezTo>
                  <a:pt x="4414" y="2109"/>
                  <a:pt x="4543" y="2122"/>
                  <a:pt x="4673" y="2140"/>
                </a:cubicBezTo>
                <a:cubicBezTo>
                  <a:pt x="4677" y="2149"/>
                  <a:pt x="4682" y="2158"/>
                  <a:pt x="4686" y="2167"/>
                </a:cubicBezTo>
                <a:cubicBezTo>
                  <a:pt x="4641" y="2194"/>
                  <a:pt x="4601" y="2216"/>
                  <a:pt x="4557" y="2243"/>
                </a:cubicBezTo>
                <a:cubicBezTo>
                  <a:pt x="4383" y="2269"/>
                  <a:pt x="4213" y="2292"/>
                  <a:pt x="4040" y="2314"/>
                </a:cubicBezTo>
                <a:cubicBezTo>
                  <a:pt x="4017" y="2305"/>
                  <a:pt x="3999" y="2296"/>
                  <a:pt x="3982" y="2287"/>
                </a:cubicBezTo>
                <a:lnTo>
                  <a:pt x="3982" y="2274"/>
                </a:lnTo>
                <a:cubicBezTo>
                  <a:pt x="4053" y="2225"/>
                  <a:pt x="4129" y="2180"/>
                  <a:pt x="4205" y="2140"/>
                </a:cubicBezTo>
                <a:cubicBezTo>
                  <a:pt x="4231" y="2127"/>
                  <a:pt x="4258" y="2113"/>
                  <a:pt x="4280" y="2100"/>
                </a:cubicBezTo>
                <a:close/>
                <a:moveTo>
                  <a:pt x="5586" y="2318"/>
                </a:moveTo>
                <a:cubicBezTo>
                  <a:pt x="5618" y="2323"/>
                  <a:pt x="5644" y="2332"/>
                  <a:pt x="5671" y="2341"/>
                </a:cubicBezTo>
                <a:lnTo>
                  <a:pt x="5658" y="2345"/>
                </a:lnTo>
                <a:lnTo>
                  <a:pt x="5649" y="2350"/>
                </a:lnTo>
                <a:cubicBezTo>
                  <a:pt x="5627" y="2341"/>
                  <a:pt x="5600" y="2332"/>
                  <a:pt x="5578" y="2327"/>
                </a:cubicBezTo>
                <a:lnTo>
                  <a:pt x="5586" y="2318"/>
                </a:lnTo>
                <a:close/>
                <a:moveTo>
                  <a:pt x="3500" y="2162"/>
                </a:moveTo>
                <a:cubicBezTo>
                  <a:pt x="3616" y="2198"/>
                  <a:pt x="3736" y="2238"/>
                  <a:pt x="3848" y="2287"/>
                </a:cubicBezTo>
                <a:cubicBezTo>
                  <a:pt x="3817" y="2305"/>
                  <a:pt x="3790" y="2323"/>
                  <a:pt x="3763" y="2345"/>
                </a:cubicBezTo>
                <a:cubicBezTo>
                  <a:pt x="3723" y="2350"/>
                  <a:pt x="3687" y="2350"/>
                  <a:pt x="3652" y="2354"/>
                </a:cubicBezTo>
                <a:cubicBezTo>
                  <a:pt x="3594" y="2314"/>
                  <a:pt x="3536" y="2274"/>
                  <a:pt x="3473" y="2238"/>
                </a:cubicBezTo>
                <a:cubicBezTo>
                  <a:pt x="3473" y="2220"/>
                  <a:pt x="3473" y="2198"/>
                  <a:pt x="3487" y="2176"/>
                </a:cubicBezTo>
                <a:lnTo>
                  <a:pt x="3500" y="2162"/>
                </a:lnTo>
                <a:close/>
                <a:moveTo>
                  <a:pt x="4405" y="2323"/>
                </a:moveTo>
                <a:lnTo>
                  <a:pt x="4405" y="2323"/>
                </a:lnTo>
                <a:cubicBezTo>
                  <a:pt x="4396" y="2327"/>
                  <a:pt x="4387" y="2332"/>
                  <a:pt x="4378" y="2336"/>
                </a:cubicBezTo>
                <a:cubicBezTo>
                  <a:pt x="4298" y="2350"/>
                  <a:pt x="4218" y="2359"/>
                  <a:pt x="4142" y="2367"/>
                </a:cubicBezTo>
                <a:lnTo>
                  <a:pt x="4124" y="2359"/>
                </a:lnTo>
                <a:cubicBezTo>
                  <a:pt x="4218" y="2350"/>
                  <a:pt x="4312" y="2336"/>
                  <a:pt x="4405" y="2323"/>
                </a:cubicBezTo>
                <a:close/>
                <a:moveTo>
                  <a:pt x="6474" y="1966"/>
                </a:moveTo>
                <a:cubicBezTo>
                  <a:pt x="6491" y="2015"/>
                  <a:pt x="6509" y="2064"/>
                  <a:pt x="6527" y="2109"/>
                </a:cubicBezTo>
                <a:cubicBezTo>
                  <a:pt x="6563" y="2203"/>
                  <a:pt x="6598" y="2301"/>
                  <a:pt x="6634" y="2394"/>
                </a:cubicBezTo>
                <a:cubicBezTo>
                  <a:pt x="6465" y="2341"/>
                  <a:pt x="6291" y="2278"/>
                  <a:pt x="6121" y="2216"/>
                </a:cubicBezTo>
                <a:cubicBezTo>
                  <a:pt x="6112" y="2216"/>
                  <a:pt x="6104" y="2211"/>
                  <a:pt x="6095" y="2207"/>
                </a:cubicBezTo>
                <a:cubicBezTo>
                  <a:pt x="6228" y="2136"/>
                  <a:pt x="6358" y="2055"/>
                  <a:pt x="6474" y="1966"/>
                </a:cubicBezTo>
                <a:close/>
                <a:moveTo>
                  <a:pt x="5524" y="2372"/>
                </a:moveTo>
                <a:cubicBezTo>
                  <a:pt x="5537" y="2376"/>
                  <a:pt x="5551" y="2376"/>
                  <a:pt x="5569" y="2381"/>
                </a:cubicBezTo>
                <a:lnTo>
                  <a:pt x="5502" y="2408"/>
                </a:lnTo>
                <a:cubicBezTo>
                  <a:pt x="5506" y="2399"/>
                  <a:pt x="5511" y="2390"/>
                  <a:pt x="5520" y="2381"/>
                </a:cubicBezTo>
                <a:lnTo>
                  <a:pt x="5524" y="2372"/>
                </a:lnTo>
                <a:close/>
                <a:moveTo>
                  <a:pt x="3919" y="2381"/>
                </a:moveTo>
                <a:lnTo>
                  <a:pt x="3919" y="2399"/>
                </a:lnTo>
                <a:cubicBezTo>
                  <a:pt x="3870" y="2403"/>
                  <a:pt x="3817" y="2408"/>
                  <a:pt x="3763" y="2412"/>
                </a:cubicBezTo>
                <a:cubicBezTo>
                  <a:pt x="3772" y="2408"/>
                  <a:pt x="3777" y="2403"/>
                  <a:pt x="3785" y="2399"/>
                </a:cubicBezTo>
                <a:cubicBezTo>
                  <a:pt x="3830" y="2394"/>
                  <a:pt x="3875" y="2390"/>
                  <a:pt x="3919" y="2381"/>
                </a:cubicBezTo>
                <a:close/>
                <a:moveTo>
                  <a:pt x="5301" y="2318"/>
                </a:moveTo>
                <a:cubicBezTo>
                  <a:pt x="5315" y="2318"/>
                  <a:pt x="5328" y="2323"/>
                  <a:pt x="5341" y="2323"/>
                </a:cubicBezTo>
                <a:cubicBezTo>
                  <a:pt x="5377" y="2332"/>
                  <a:pt x="5408" y="2336"/>
                  <a:pt x="5439" y="2345"/>
                </a:cubicBezTo>
                <a:lnTo>
                  <a:pt x="5435" y="2363"/>
                </a:lnTo>
                <a:cubicBezTo>
                  <a:pt x="5404" y="2385"/>
                  <a:pt x="5368" y="2403"/>
                  <a:pt x="5337" y="2425"/>
                </a:cubicBezTo>
                <a:cubicBezTo>
                  <a:pt x="5319" y="2390"/>
                  <a:pt x="5310" y="2354"/>
                  <a:pt x="5301" y="2318"/>
                </a:cubicBezTo>
                <a:close/>
                <a:moveTo>
                  <a:pt x="4124" y="2430"/>
                </a:moveTo>
                <a:lnTo>
                  <a:pt x="4147" y="2439"/>
                </a:lnTo>
                <a:cubicBezTo>
                  <a:pt x="4093" y="2461"/>
                  <a:pt x="4044" y="2479"/>
                  <a:pt x="3995" y="2497"/>
                </a:cubicBezTo>
                <a:cubicBezTo>
                  <a:pt x="3995" y="2479"/>
                  <a:pt x="3991" y="2461"/>
                  <a:pt x="3991" y="2443"/>
                </a:cubicBezTo>
                <a:cubicBezTo>
                  <a:pt x="4035" y="2439"/>
                  <a:pt x="4080" y="2434"/>
                  <a:pt x="4124" y="2430"/>
                </a:cubicBezTo>
                <a:close/>
                <a:moveTo>
                  <a:pt x="7022" y="1846"/>
                </a:moveTo>
                <a:cubicBezTo>
                  <a:pt x="7093" y="1877"/>
                  <a:pt x="7160" y="1904"/>
                  <a:pt x="7231" y="1931"/>
                </a:cubicBezTo>
                <a:cubicBezTo>
                  <a:pt x="7432" y="2006"/>
                  <a:pt x="7633" y="2078"/>
                  <a:pt x="7833" y="2145"/>
                </a:cubicBezTo>
                <a:cubicBezTo>
                  <a:pt x="7842" y="2153"/>
                  <a:pt x="7847" y="2162"/>
                  <a:pt x="7855" y="2171"/>
                </a:cubicBezTo>
                <a:cubicBezTo>
                  <a:pt x="7949" y="2283"/>
                  <a:pt x="8034" y="2399"/>
                  <a:pt x="8114" y="2519"/>
                </a:cubicBezTo>
                <a:cubicBezTo>
                  <a:pt x="8003" y="2439"/>
                  <a:pt x="7882" y="2363"/>
                  <a:pt x="7766" y="2292"/>
                </a:cubicBezTo>
                <a:cubicBezTo>
                  <a:pt x="7526" y="2140"/>
                  <a:pt x="7276" y="1997"/>
                  <a:pt x="7022" y="1864"/>
                </a:cubicBezTo>
                <a:lnTo>
                  <a:pt x="7022" y="1846"/>
                </a:lnTo>
                <a:close/>
                <a:moveTo>
                  <a:pt x="6652" y="1819"/>
                </a:moveTo>
                <a:lnTo>
                  <a:pt x="6661" y="1828"/>
                </a:lnTo>
                <a:cubicBezTo>
                  <a:pt x="6741" y="1899"/>
                  <a:pt x="6817" y="1975"/>
                  <a:pt x="6888" y="2055"/>
                </a:cubicBezTo>
                <a:cubicBezTo>
                  <a:pt x="6919" y="2091"/>
                  <a:pt x="6955" y="2127"/>
                  <a:pt x="6986" y="2162"/>
                </a:cubicBezTo>
                <a:cubicBezTo>
                  <a:pt x="7004" y="2269"/>
                  <a:pt x="7031" y="2376"/>
                  <a:pt x="7062" y="2483"/>
                </a:cubicBezTo>
                <a:cubicBezTo>
                  <a:pt x="7062" y="2497"/>
                  <a:pt x="7066" y="2510"/>
                  <a:pt x="7071" y="2523"/>
                </a:cubicBezTo>
                <a:cubicBezTo>
                  <a:pt x="6951" y="2488"/>
                  <a:pt x="6830" y="2457"/>
                  <a:pt x="6714" y="2417"/>
                </a:cubicBezTo>
                <a:cubicBezTo>
                  <a:pt x="6665" y="2292"/>
                  <a:pt x="6616" y="2167"/>
                  <a:pt x="6567" y="2042"/>
                </a:cubicBezTo>
                <a:cubicBezTo>
                  <a:pt x="6554" y="2006"/>
                  <a:pt x="6540" y="1966"/>
                  <a:pt x="6532" y="1926"/>
                </a:cubicBezTo>
                <a:cubicBezTo>
                  <a:pt x="6572" y="1890"/>
                  <a:pt x="6612" y="1855"/>
                  <a:pt x="6652" y="1819"/>
                </a:cubicBezTo>
                <a:close/>
                <a:moveTo>
                  <a:pt x="3928" y="2452"/>
                </a:moveTo>
                <a:cubicBezTo>
                  <a:pt x="3928" y="2474"/>
                  <a:pt x="3933" y="2497"/>
                  <a:pt x="3933" y="2519"/>
                </a:cubicBezTo>
                <a:cubicBezTo>
                  <a:pt x="3919" y="2523"/>
                  <a:pt x="3901" y="2528"/>
                  <a:pt x="3888" y="2532"/>
                </a:cubicBezTo>
                <a:cubicBezTo>
                  <a:pt x="3861" y="2510"/>
                  <a:pt x="3835" y="2488"/>
                  <a:pt x="3803" y="2466"/>
                </a:cubicBezTo>
                <a:cubicBezTo>
                  <a:pt x="3843" y="2461"/>
                  <a:pt x="3884" y="2457"/>
                  <a:pt x="3928" y="2452"/>
                </a:cubicBezTo>
                <a:close/>
                <a:moveTo>
                  <a:pt x="5649" y="2412"/>
                </a:moveTo>
                <a:cubicBezTo>
                  <a:pt x="5662" y="2417"/>
                  <a:pt x="5676" y="2421"/>
                  <a:pt x="5689" y="2425"/>
                </a:cubicBezTo>
                <a:cubicBezTo>
                  <a:pt x="5604" y="2474"/>
                  <a:pt x="5515" y="2519"/>
                  <a:pt x="5422" y="2559"/>
                </a:cubicBezTo>
                <a:lnTo>
                  <a:pt x="5408" y="2546"/>
                </a:lnTo>
                <a:cubicBezTo>
                  <a:pt x="5422" y="2528"/>
                  <a:pt x="5435" y="2510"/>
                  <a:pt x="5444" y="2492"/>
                </a:cubicBezTo>
                <a:cubicBezTo>
                  <a:pt x="5506" y="2470"/>
                  <a:pt x="5569" y="2443"/>
                  <a:pt x="5631" y="2417"/>
                </a:cubicBezTo>
                <a:lnTo>
                  <a:pt x="5649" y="2412"/>
                </a:lnTo>
                <a:close/>
                <a:moveTo>
                  <a:pt x="7071" y="2256"/>
                </a:moveTo>
                <a:lnTo>
                  <a:pt x="7071" y="2256"/>
                </a:lnTo>
                <a:cubicBezTo>
                  <a:pt x="7169" y="2367"/>
                  <a:pt x="7267" y="2483"/>
                  <a:pt x="7361" y="2599"/>
                </a:cubicBezTo>
                <a:cubicBezTo>
                  <a:pt x="7289" y="2581"/>
                  <a:pt x="7222" y="2564"/>
                  <a:pt x="7156" y="2546"/>
                </a:cubicBezTo>
                <a:lnTo>
                  <a:pt x="7142" y="2541"/>
                </a:lnTo>
                <a:cubicBezTo>
                  <a:pt x="7115" y="2448"/>
                  <a:pt x="7093" y="2354"/>
                  <a:pt x="7071" y="2256"/>
                </a:cubicBezTo>
                <a:close/>
                <a:moveTo>
                  <a:pt x="7089" y="2185"/>
                </a:moveTo>
                <a:cubicBezTo>
                  <a:pt x="7254" y="2336"/>
                  <a:pt x="7414" y="2492"/>
                  <a:pt x="7575" y="2653"/>
                </a:cubicBezTo>
                <a:cubicBezTo>
                  <a:pt x="7535" y="2644"/>
                  <a:pt x="7494" y="2635"/>
                  <a:pt x="7459" y="2626"/>
                </a:cubicBezTo>
                <a:cubicBezTo>
                  <a:pt x="7352" y="2492"/>
                  <a:pt x="7240" y="2359"/>
                  <a:pt x="7129" y="2229"/>
                </a:cubicBezTo>
                <a:cubicBezTo>
                  <a:pt x="7115" y="2216"/>
                  <a:pt x="7102" y="2198"/>
                  <a:pt x="7089" y="2185"/>
                </a:cubicBezTo>
                <a:close/>
                <a:moveTo>
                  <a:pt x="3652" y="2497"/>
                </a:moveTo>
                <a:cubicBezTo>
                  <a:pt x="3692" y="2519"/>
                  <a:pt x="3732" y="2546"/>
                  <a:pt x="3777" y="2568"/>
                </a:cubicBezTo>
                <a:cubicBezTo>
                  <a:pt x="3665" y="2604"/>
                  <a:pt x="3554" y="2630"/>
                  <a:pt x="3442" y="2657"/>
                </a:cubicBezTo>
                <a:cubicBezTo>
                  <a:pt x="3514" y="2604"/>
                  <a:pt x="3580" y="2546"/>
                  <a:pt x="3652" y="2497"/>
                </a:cubicBezTo>
                <a:close/>
                <a:moveTo>
                  <a:pt x="6046" y="2247"/>
                </a:moveTo>
                <a:cubicBezTo>
                  <a:pt x="6246" y="2323"/>
                  <a:pt x="6456" y="2399"/>
                  <a:pt x="6665" y="2461"/>
                </a:cubicBezTo>
                <a:cubicBezTo>
                  <a:pt x="6692" y="2532"/>
                  <a:pt x="6719" y="2604"/>
                  <a:pt x="6750" y="2675"/>
                </a:cubicBezTo>
                <a:cubicBezTo>
                  <a:pt x="6505" y="2559"/>
                  <a:pt x="6251" y="2461"/>
                  <a:pt x="5992" y="2376"/>
                </a:cubicBezTo>
                <a:cubicBezTo>
                  <a:pt x="5965" y="2367"/>
                  <a:pt x="5939" y="2359"/>
                  <a:pt x="5912" y="2354"/>
                </a:cubicBezTo>
                <a:cubicBezTo>
                  <a:pt x="5939" y="2332"/>
                  <a:pt x="5965" y="2314"/>
                  <a:pt x="5992" y="2292"/>
                </a:cubicBezTo>
                <a:cubicBezTo>
                  <a:pt x="6010" y="2278"/>
                  <a:pt x="6028" y="2265"/>
                  <a:pt x="6046" y="2247"/>
                </a:cubicBezTo>
                <a:close/>
                <a:moveTo>
                  <a:pt x="5007" y="2292"/>
                </a:moveTo>
                <a:cubicBezTo>
                  <a:pt x="5078" y="2292"/>
                  <a:pt x="5154" y="2296"/>
                  <a:pt x="5230" y="2305"/>
                </a:cubicBezTo>
                <a:cubicBezTo>
                  <a:pt x="5234" y="2327"/>
                  <a:pt x="5239" y="2354"/>
                  <a:pt x="5243" y="2376"/>
                </a:cubicBezTo>
                <a:cubicBezTo>
                  <a:pt x="5252" y="2403"/>
                  <a:pt x="5265" y="2430"/>
                  <a:pt x="5279" y="2457"/>
                </a:cubicBezTo>
                <a:cubicBezTo>
                  <a:pt x="5172" y="2510"/>
                  <a:pt x="5065" y="2559"/>
                  <a:pt x="4958" y="2599"/>
                </a:cubicBezTo>
                <a:cubicBezTo>
                  <a:pt x="4887" y="2626"/>
                  <a:pt x="4815" y="2653"/>
                  <a:pt x="4744" y="2680"/>
                </a:cubicBezTo>
                <a:cubicBezTo>
                  <a:pt x="4802" y="2564"/>
                  <a:pt x="4815" y="2439"/>
                  <a:pt x="4797" y="2318"/>
                </a:cubicBezTo>
                <a:cubicBezTo>
                  <a:pt x="4842" y="2310"/>
                  <a:pt x="4891" y="2301"/>
                  <a:pt x="4936" y="2292"/>
                </a:cubicBezTo>
                <a:close/>
                <a:moveTo>
                  <a:pt x="4606" y="2354"/>
                </a:moveTo>
                <a:lnTo>
                  <a:pt x="4606" y="2354"/>
                </a:lnTo>
                <a:cubicBezTo>
                  <a:pt x="4548" y="2434"/>
                  <a:pt x="4548" y="2537"/>
                  <a:pt x="4566" y="2626"/>
                </a:cubicBezTo>
                <a:cubicBezTo>
                  <a:pt x="4575" y="2653"/>
                  <a:pt x="4579" y="2680"/>
                  <a:pt x="4588" y="2702"/>
                </a:cubicBezTo>
                <a:cubicBezTo>
                  <a:pt x="4494" y="2608"/>
                  <a:pt x="4387" y="2523"/>
                  <a:pt x="4271" y="2448"/>
                </a:cubicBezTo>
                <a:cubicBezTo>
                  <a:pt x="4316" y="2430"/>
                  <a:pt x="4365" y="2408"/>
                  <a:pt x="4410" y="2390"/>
                </a:cubicBezTo>
                <a:cubicBezTo>
                  <a:pt x="4472" y="2376"/>
                  <a:pt x="4539" y="2367"/>
                  <a:pt x="4606" y="2354"/>
                </a:cubicBezTo>
                <a:close/>
                <a:moveTo>
                  <a:pt x="4735" y="2332"/>
                </a:moveTo>
                <a:cubicBezTo>
                  <a:pt x="4753" y="2448"/>
                  <a:pt x="4735" y="2564"/>
                  <a:pt x="4677" y="2671"/>
                </a:cubicBezTo>
                <a:cubicBezTo>
                  <a:pt x="4668" y="2684"/>
                  <a:pt x="4664" y="2693"/>
                  <a:pt x="4659" y="2702"/>
                </a:cubicBezTo>
                <a:cubicBezTo>
                  <a:pt x="4646" y="2675"/>
                  <a:pt x="4637" y="2644"/>
                  <a:pt x="4632" y="2617"/>
                </a:cubicBezTo>
                <a:cubicBezTo>
                  <a:pt x="4610" y="2537"/>
                  <a:pt x="4606" y="2439"/>
                  <a:pt x="4673" y="2372"/>
                </a:cubicBezTo>
                <a:cubicBezTo>
                  <a:pt x="4686" y="2354"/>
                  <a:pt x="4704" y="2345"/>
                  <a:pt x="4726" y="2332"/>
                </a:cubicBezTo>
                <a:close/>
                <a:moveTo>
                  <a:pt x="7945" y="2185"/>
                </a:moveTo>
                <a:lnTo>
                  <a:pt x="7958" y="2189"/>
                </a:lnTo>
                <a:cubicBezTo>
                  <a:pt x="8043" y="2216"/>
                  <a:pt x="8127" y="2247"/>
                  <a:pt x="8212" y="2274"/>
                </a:cubicBezTo>
                <a:cubicBezTo>
                  <a:pt x="8239" y="2336"/>
                  <a:pt x="8266" y="2399"/>
                  <a:pt x="8288" y="2461"/>
                </a:cubicBezTo>
                <a:cubicBezTo>
                  <a:pt x="8319" y="2555"/>
                  <a:pt x="8350" y="2644"/>
                  <a:pt x="8373" y="2737"/>
                </a:cubicBezTo>
                <a:cubicBezTo>
                  <a:pt x="8337" y="2697"/>
                  <a:pt x="8297" y="2662"/>
                  <a:pt x="8252" y="2626"/>
                </a:cubicBezTo>
                <a:cubicBezTo>
                  <a:pt x="8163" y="2470"/>
                  <a:pt x="8061" y="2323"/>
                  <a:pt x="7945" y="2185"/>
                </a:cubicBezTo>
                <a:close/>
                <a:moveTo>
                  <a:pt x="7022" y="1926"/>
                </a:moveTo>
                <a:lnTo>
                  <a:pt x="7022" y="1926"/>
                </a:lnTo>
                <a:cubicBezTo>
                  <a:pt x="7093" y="1966"/>
                  <a:pt x="7165" y="2006"/>
                  <a:pt x="7236" y="2042"/>
                </a:cubicBezTo>
                <a:cubicBezTo>
                  <a:pt x="7392" y="2131"/>
                  <a:pt x="7548" y="2225"/>
                  <a:pt x="7699" y="2318"/>
                </a:cubicBezTo>
                <a:cubicBezTo>
                  <a:pt x="7842" y="2408"/>
                  <a:pt x="7989" y="2501"/>
                  <a:pt x="8123" y="2604"/>
                </a:cubicBezTo>
                <a:cubicBezTo>
                  <a:pt x="8150" y="2622"/>
                  <a:pt x="8176" y="2644"/>
                  <a:pt x="8199" y="2662"/>
                </a:cubicBezTo>
                <a:cubicBezTo>
                  <a:pt x="8217" y="2693"/>
                  <a:pt x="8234" y="2724"/>
                  <a:pt x="8248" y="2755"/>
                </a:cubicBezTo>
                <a:cubicBezTo>
                  <a:pt x="8056" y="2742"/>
                  <a:pt x="7869" y="2715"/>
                  <a:pt x="7682" y="2675"/>
                </a:cubicBezTo>
                <a:cubicBezTo>
                  <a:pt x="7597" y="2590"/>
                  <a:pt x="7512" y="2510"/>
                  <a:pt x="7428" y="2430"/>
                </a:cubicBezTo>
                <a:cubicBezTo>
                  <a:pt x="7303" y="2305"/>
                  <a:pt x="7169" y="2180"/>
                  <a:pt x="7035" y="2060"/>
                </a:cubicBezTo>
                <a:cubicBezTo>
                  <a:pt x="7035" y="2051"/>
                  <a:pt x="7035" y="2042"/>
                  <a:pt x="7031" y="2033"/>
                </a:cubicBezTo>
                <a:cubicBezTo>
                  <a:pt x="7026" y="1997"/>
                  <a:pt x="7026" y="1962"/>
                  <a:pt x="7022" y="1926"/>
                </a:cubicBezTo>
                <a:close/>
                <a:moveTo>
                  <a:pt x="4209" y="2474"/>
                </a:moveTo>
                <a:cubicBezTo>
                  <a:pt x="4249" y="2501"/>
                  <a:pt x="4289" y="2528"/>
                  <a:pt x="4325" y="2555"/>
                </a:cubicBezTo>
                <a:cubicBezTo>
                  <a:pt x="4405" y="2613"/>
                  <a:pt x="4476" y="2680"/>
                  <a:pt x="4548" y="2746"/>
                </a:cubicBezTo>
                <a:cubicBezTo>
                  <a:pt x="4490" y="2764"/>
                  <a:pt x="4432" y="2782"/>
                  <a:pt x="4378" y="2800"/>
                </a:cubicBezTo>
                <a:cubicBezTo>
                  <a:pt x="4258" y="2746"/>
                  <a:pt x="4138" y="2693"/>
                  <a:pt x="4022" y="2635"/>
                </a:cubicBezTo>
                <a:cubicBezTo>
                  <a:pt x="4013" y="2608"/>
                  <a:pt x="4008" y="2581"/>
                  <a:pt x="4004" y="2555"/>
                </a:cubicBezTo>
                <a:cubicBezTo>
                  <a:pt x="4071" y="2532"/>
                  <a:pt x="4142" y="2506"/>
                  <a:pt x="4209" y="2474"/>
                </a:cubicBezTo>
                <a:close/>
                <a:moveTo>
                  <a:pt x="5404" y="2630"/>
                </a:moveTo>
                <a:cubicBezTo>
                  <a:pt x="5471" y="2697"/>
                  <a:pt x="5551" y="2755"/>
                  <a:pt x="5640" y="2809"/>
                </a:cubicBezTo>
                <a:cubicBezTo>
                  <a:pt x="5595" y="2809"/>
                  <a:pt x="5555" y="2804"/>
                  <a:pt x="5511" y="2804"/>
                </a:cubicBezTo>
                <a:lnTo>
                  <a:pt x="5444" y="2804"/>
                </a:lnTo>
                <a:cubicBezTo>
                  <a:pt x="5341" y="2809"/>
                  <a:pt x="5239" y="2809"/>
                  <a:pt x="5136" y="2813"/>
                </a:cubicBezTo>
                <a:lnTo>
                  <a:pt x="5145" y="2809"/>
                </a:lnTo>
                <a:cubicBezTo>
                  <a:pt x="5208" y="2764"/>
                  <a:pt x="5265" y="2720"/>
                  <a:pt x="5315" y="2666"/>
                </a:cubicBezTo>
                <a:cubicBezTo>
                  <a:pt x="5346" y="2657"/>
                  <a:pt x="5372" y="2644"/>
                  <a:pt x="5404" y="2630"/>
                </a:cubicBezTo>
                <a:close/>
                <a:moveTo>
                  <a:pt x="5315" y="2546"/>
                </a:moveTo>
                <a:lnTo>
                  <a:pt x="5315" y="2546"/>
                </a:lnTo>
                <a:cubicBezTo>
                  <a:pt x="5301" y="2559"/>
                  <a:pt x="5288" y="2573"/>
                  <a:pt x="5270" y="2590"/>
                </a:cubicBezTo>
                <a:cubicBezTo>
                  <a:pt x="5248" y="2608"/>
                  <a:pt x="5225" y="2630"/>
                  <a:pt x="5199" y="2653"/>
                </a:cubicBezTo>
                <a:cubicBezTo>
                  <a:pt x="5038" y="2711"/>
                  <a:pt x="4873" y="2764"/>
                  <a:pt x="4708" y="2818"/>
                </a:cubicBezTo>
                <a:cubicBezTo>
                  <a:pt x="4699" y="2804"/>
                  <a:pt x="4695" y="2787"/>
                  <a:pt x="4686" y="2773"/>
                </a:cubicBezTo>
                <a:lnTo>
                  <a:pt x="4686" y="2769"/>
                </a:lnTo>
                <a:cubicBezTo>
                  <a:pt x="4900" y="2697"/>
                  <a:pt x="5109" y="2622"/>
                  <a:pt x="5315" y="2546"/>
                </a:cubicBezTo>
                <a:close/>
                <a:moveTo>
                  <a:pt x="5052" y="2764"/>
                </a:moveTo>
                <a:lnTo>
                  <a:pt x="5052" y="2764"/>
                </a:lnTo>
                <a:cubicBezTo>
                  <a:pt x="5020" y="2782"/>
                  <a:pt x="4989" y="2804"/>
                  <a:pt x="4958" y="2822"/>
                </a:cubicBezTo>
                <a:lnTo>
                  <a:pt x="4869" y="2822"/>
                </a:lnTo>
                <a:cubicBezTo>
                  <a:pt x="4922" y="2804"/>
                  <a:pt x="4976" y="2787"/>
                  <a:pt x="5034" y="2769"/>
                </a:cubicBezTo>
                <a:lnTo>
                  <a:pt x="5052" y="2764"/>
                </a:lnTo>
                <a:close/>
                <a:moveTo>
                  <a:pt x="5760" y="2452"/>
                </a:moveTo>
                <a:cubicBezTo>
                  <a:pt x="5809" y="2470"/>
                  <a:pt x="5858" y="2492"/>
                  <a:pt x="5903" y="2515"/>
                </a:cubicBezTo>
                <a:cubicBezTo>
                  <a:pt x="5934" y="2546"/>
                  <a:pt x="5961" y="2577"/>
                  <a:pt x="5992" y="2604"/>
                </a:cubicBezTo>
                <a:cubicBezTo>
                  <a:pt x="6063" y="2680"/>
                  <a:pt x="6139" y="2755"/>
                  <a:pt x="6215" y="2827"/>
                </a:cubicBezTo>
                <a:cubicBezTo>
                  <a:pt x="6139" y="2822"/>
                  <a:pt x="6063" y="2822"/>
                  <a:pt x="5992" y="2818"/>
                </a:cubicBezTo>
                <a:cubicBezTo>
                  <a:pt x="5916" y="2813"/>
                  <a:pt x="5841" y="2813"/>
                  <a:pt x="5769" y="2809"/>
                </a:cubicBezTo>
                <a:cubicBezTo>
                  <a:pt x="5653" y="2755"/>
                  <a:pt x="5551" y="2688"/>
                  <a:pt x="5462" y="2604"/>
                </a:cubicBezTo>
                <a:cubicBezTo>
                  <a:pt x="5564" y="2564"/>
                  <a:pt x="5658" y="2515"/>
                  <a:pt x="5751" y="2461"/>
                </a:cubicBezTo>
                <a:lnTo>
                  <a:pt x="5760" y="2452"/>
                </a:lnTo>
                <a:close/>
                <a:moveTo>
                  <a:pt x="4133" y="2751"/>
                </a:moveTo>
                <a:lnTo>
                  <a:pt x="4133" y="2751"/>
                </a:lnTo>
                <a:cubicBezTo>
                  <a:pt x="4187" y="2778"/>
                  <a:pt x="4236" y="2800"/>
                  <a:pt x="4289" y="2822"/>
                </a:cubicBezTo>
                <a:cubicBezTo>
                  <a:pt x="4267" y="2831"/>
                  <a:pt x="4245" y="2836"/>
                  <a:pt x="4218" y="2844"/>
                </a:cubicBezTo>
                <a:cubicBezTo>
                  <a:pt x="4191" y="2813"/>
                  <a:pt x="4160" y="2782"/>
                  <a:pt x="4133" y="2751"/>
                </a:cubicBezTo>
                <a:close/>
                <a:moveTo>
                  <a:pt x="6068" y="2595"/>
                </a:moveTo>
                <a:cubicBezTo>
                  <a:pt x="6211" y="2675"/>
                  <a:pt x="6344" y="2760"/>
                  <a:pt x="6478" y="2844"/>
                </a:cubicBezTo>
                <a:cubicBezTo>
                  <a:pt x="6420" y="2840"/>
                  <a:pt x="6367" y="2836"/>
                  <a:pt x="6309" y="2836"/>
                </a:cubicBezTo>
                <a:cubicBezTo>
                  <a:pt x="6224" y="2755"/>
                  <a:pt x="6144" y="2680"/>
                  <a:pt x="6068" y="2595"/>
                </a:cubicBezTo>
                <a:close/>
                <a:moveTo>
                  <a:pt x="4583" y="2804"/>
                </a:moveTo>
                <a:cubicBezTo>
                  <a:pt x="4570" y="2818"/>
                  <a:pt x="4557" y="2836"/>
                  <a:pt x="4539" y="2849"/>
                </a:cubicBezTo>
                <a:lnTo>
                  <a:pt x="4499" y="2849"/>
                </a:lnTo>
                <a:cubicBezTo>
                  <a:pt x="4490" y="2849"/>
                  <a:pt x="4481" y="2844"/>
                  <a:pt x="4472" y="2840"/>
                </a:cubicBezTo>
                <a:cubicBezTo>
                  <a:pt x="4508" y="2827"/>
                  <a:pt x="4543" y="2818"/>
                  <a:pt x="4583" y="2804"/>
                </a:cubicBezTo>
                <a:close/>
                <a:moveTo>
                  <a:pt x="5903" y="2421"/>
                </a:moveTo>
                <a:cubicBezTo>
                  <a:pt x="5930" y="2434"/>
                  <a:pt x="5961" y="2448"/>
                  <a:pt x="5992" y="2461"/>
                </a:cubicBezTo>
                <a:cubicBezTo>
                  <a:pt x="6117" y="2523"/>
                  <a:pt x="6242" y="2581"/>
                  <a:pt x="6362" y="2648"/>
                </a:cubicBezTo>
                <a:cubicBezTo>
                  <a:pt x="6487" y="2715"/>
                  <a:pt x="6607" y="2791"/>
                  <a:pt x="6728" y="2871"/>
                </a:cubicBezTo>
                <a:cubicBezTo>
                  <a:pt x="6683" y="2867"/>
                  <a:pt x="6643" y="2862"/>
                  <a:pt x="6603" y="2858"/>
                </a:cubicBezTo>
                <a:cubicBezTo>
                  <a:pt x="6465" y="2764"/>
                  <a:pt x="6322" y="2675"/>
                  <a:pt x="6179" y="2590"/>
                </a:cubicBezTo>
                <a:cubicBezTo>
                  <a:pt x="6117" y="2559"/>
                  <a:pt x="6055" y="2523"/>
                  <a:pt x="5992" y="2492"/>
                </a:cubicBezTo>
                <a:cubicBezTo>
                  <a:pt x="5974" y="2488"/>
                  <a:pt x="5961" y="2479"/>
                  <a:pt x="5948" y="2474"/>
                </a:cubicBezTo>
                <a:cubicBezTo>
                  <a:pt x="5934" y="2457"/>
                  <a:pt x="5916" y="2439"/>
                  <a:pt x="5903" y="2421"/>
                </a:cubicBezTo>
                <a:close/>
                <a:moveTo>
                  <a:pt x="4057" y="2764"/>
                </a:moveTo>
                <a:cubicBezTo>
                  <a:pt x="4089" y="2800"/>
                  <a:pt x="4120" y="2831"/>
                  <a:pt x="4151" y="2862"/>
                </a:cubicBezTo>
                <a:cubicBezTo>
                  <a:pt x="4133" y="2867"/>
                  <a:pt x="4115" y="2871"/>
                  <a:pt x="4098" y="2876"/>
                </a:cubicBezTo>
                <a:cubicBezTo>
                  <a:pt x="4084" y="2840"/>
                  <a:pt x="4071" y="2804"/>
                  <a:pt x="4057" y="2764"/>
                </a:cubicBezTo>
                <a:close/>
                <a:moveTo>
                  <a:pt x="6268" y="2532"/>
                </a:moveTo>
                <a:lnTo>
                  <a:pt x="6268" y="2532"/>
                </a:lnTo>
                <a:cubicBezTo>
                  <a:pt x="6442" y="2599"/>
                  <a:pt x="6616" y="2675"/>
                  <a:pt x="6786" y="2755"/>
                </a:cubicBezTo>
                <a:cubicBezTo>
                  <a:pt x="6803" y="2795"/>
                  <a:pt x="6821" y="2836"/>
                  <a:pt x="6844" y="2880"/>
                </a:cubicBezTo>
                <a:cubicBezTo>
                  <a:pt x="6665" y="2751"/>
                  <a:pt x="6469" y="2635"/>
                  <a:pt x="6268" y="2532"/>
                </a:cubicBezTo>
                <a:close/>
                <a:moveTo>
                  <a:pt x="6741" y="2483"/>
                </a:moveTo>
                <a:cubicBezTo>
                  <a:pt x="6803" y="2506"/>
                  <a:pt x="6861" y="2523"/>
                  <a:pt x="6924" y="2541"/>
                </a:cubicBezTo>
                <a:cubicBezTo>
                  <a:pt x="6977" y="2555"/>
                  <a:pt x="7035" y="2573"/>
                  <a:pt x="7089" y="2586"/>
                </a:cubicBezTo>
                <a:cubicBezTo>
                  <a:pt x="7115" y="2688"/>
                  <a:pt x="7147" y="2791"/>
                  <a:pt x="7182" y="2894"/>
                </a:cubicBezTo>
                <a:cubicBezTo>
                  <a:pt x="7066" y="2831"/>
                  <a:pt x="6955" y="2769"/>
                  <a:pt x="6835" y="2715"/>
                </a:cubicBezTo>
                <a:cubicBezTo>
                  <a:pt x="6803" y="2639"/>
                  <a:pt x="6772" y="2564"/>
                  <a:pt x="6741" y="2483"/>
                </a:cubicBezTo>
                <a:close/>
                <a:moveTo>
                  <a:pt x="4838" y="2885"/>
                </a:moveTo>
                <a:cubicBezTo>
                  <a:pt x="4815" y="2894"/>
                  <a:pt x="4793" y="2902"/>
                  <a:pt x="4771" y="2911"/>
                </a:cubicBezTo>
                <a:cubicBezTo>
                  <a:pt x="4762" y="2902"/>
                  <a:pt x="4757" y="2898"/>
                  <a:pt x="4748" y="2889"/>
                </a:cubicBezTo>
                <a:cubicBezTo>
                  <a:pt x="4780" y="2885"/>
                  <a:pt x="4806" y="2885"/>
                  <a:pt x="4838" y="2885"/>
                </a:cubicBezTo>
                <a:close/>
                <a:moveTo>
                  <a:pt x="3843" y="2608"/>
                </a:moveTo>
                <a:cubicBezTo>
                  <a:pt x="3879" y="2626"/>
                  <a:pt x="3910" y="2644"/>
                  <a:pt x="3942" y="2662"/>
                </a:cubicBezTo>
                <a:cubicBezTo>
                  <a:pt x="3950" y="2666"/>
                  <a:pt x="3959" y="2675"/>
                  <a:pt x="3968" y="2680"/>
                </a:cubicBezTo>
                <a:cubicBezTo>
                  <a:pt x="3986" y="2755"/>
                  <a:pt x="4008" y="2822"/>
                  <a:pt x="4035" y="2894"/>
                </a:cubicBezTo>
                <a:cubicBezTo>
                  <a:pt x="4013" y="2898"/>
                  <a:pt x="3991" y="2902"/>
                  <a:pt x="3968" y="2911"/>
                </a:cubicBezTo>
                <a:cubicBezTo>
                  <a:pt x="3928" y="2916"/>
                  <a:pt x="3892" y="2920"/>
                  <a:pt x="3852" y="2925"/>
                </a:cubicBezTo>
                <a:cubicBezTo>
                  <a:pt x="3808" y="2916"/>
                  <a:pt x="3763" y="2907"/>
                  <a:pt x="3714" y="2898"/>
                </a:cubicBezTo>
                <a:cubicBezTo>
                  <a:pt x="3589" y="2840"/>
                  <a:pt x="3442" y="2804"/>
                  <a:pt x="3308" y="2773"/>
                </a:cubicBezTo>
                <a:cubicBezTo>
                  <a:pt x="3322" y="2760"/>
                  <a:pt x="3335" y="2751"/>
                  <a:pt x="3353" y="2737"/>
                </a:cubicBezTo>
                <a:lnTo>
                  <a:pt x="3371" y="2733"/>
                </a:lnTo>
                <a:cubicBezTo>
                  <a:pt x="3527" y="2702"/>
                  <a:pt x="3687" y="2657"/>
                  <a:pt x="3843" y="2608"/>
                </a:cubicBezTo>
                <a:close/>
                <a:moveTo>
                  <a:pt x="4673" y="2894"/>
                </a:moveTo>
                <a:cubicBezTo>
                  <a:pt x="4682" y="2907"/>
                  <a:pt x="4686" y="2920"/>
                  <a:pt x="4695" y="2929"/>
                </a:cubicBezTo>
                <a:cubicBezTo>
                  <a:pt x="4673" y="2920"/>
                  <a:pt x="4650" y="2911"/>
                  <a:pt x="4624" y="2902"/>
                </a:cubicBezTo>
                <a:cubicBezTo>
                  <a:pt x="4632" y="2902"/>
                  <a:pt x="4641" y="2898"/>
                  <a:pt x="4650" y="2894"/>
                </a:cubicBezTo>
                <a:close/>
                <a:moveTo>
                  <a:pt x="4539" y="2929"/>
                </a:moveTo>
                <a:cubicBezTo>
                  <a:pt x="4561" y="2938"/>
                  <a:pt x="4579" y="2947"/>
                  <a:pt x="4601" y="2951"/>
                </a:cubicBezTo>
                <a:cubicBezTo>
                  <a:pt x="4566" y="2956"/>
                  <a:pt x="4530" y="2960"/>
                  <a:pt x="4494" y="2965"/>
                </a:cubicBezTo>
                <a:cubicBezTo>
                  <a:pt x="4512" y="2951"/>
                  <a:pt x="4525" y="2943"/>
                  <a:pt x="4539" y="2929"/>
                </a:cubicBezTo>
                <a:close/>
                <a:moveTo>
                  <a:pt x="4218" y="2934"/>
                </a:moveTo>
                <a:cubicBezTo>
                  <a:pt x="4222" y="2943"/>
                  <a:pt x="4231" y="2951"/>
                  <a:pt x="4236" y="2956"/>
                </a:cubicBezTo>
                <a:cubicBezTo>
                  <a:pt x="4227" y="2960"/>
                  <a:pt x="4213" y="2965"/>
                  <a:pt x="4200" y="2969"/>
                </a:cubicBezTo>
                <a:cubicBezTo>
                  <a:pt x="4178" y="2965"/>
                  <a:pt x="4160" y="2965"/>
                  <a:pt x="4138" y="2960"/>
                </a:cubicBezTo>
                <a:lnTo>
                  <a:pt x="4129" y="2947"/>
                </a:lnTo>
                <a:cubicBezTo>
                  <a:pt x="4160" y="2943"/>
                  <a:pt x="4187" y="2938"/>
                  <a:pt x="4218" y="2934"/>
                </a:cubicBezTo>
                <a:close/>
                <a:moveTo>
                  <a:pt x="3242" y="2836"/>
                </a:moveTo>
                <a:cubicBezTo>
                  <a:pt x="3389" y="2880"/>
                  <a:pt x="3536" y="2916"/>
                  <a:pt x="3687" y="2951"/>
                </a:cubicBezTo>
                <a:cubicBezTo>
                  <a:pt x="3558" y="2969"/>
                  <a:pt x="3433" y="2992"/>
                  <a:pt x="3304" y="3014"/>
                </a:cubicBezTo>
                <a:cubicBezTo>
                  <a:pt x="3282" y="3009"/>
                  <a:pt x="3255" y="3005"/>
                  <a:pt x="3228" y="2996"/>
                </a:cubicBezTo>
                <a:cubicBezTo>
                  <a:pt x="3206" y="2992"/>
                  <a:pt x="3188" y="2987"/>
                  <a:pt x="3166" y="2978"/>
                </a:cubicBezTo>
                <a:lnTo>
                  <a:pt x="3170" y="2978"/>
                </a:lnTo>
                <a:cubicBezTo>
                  <a:pt x="3210" y="2978"/>
                  <a:pt x="3210" y="2925"/>
                  <a:pt x="3166" y="2925"/>
                </a:cubicBezTo>
                <a:lnTo>
                  <a:pt x="3144" y="2925"/>
                </a:lnTo>
                <a:cubicBezTo>
                  <a:pt x="3175" y="2894"/>
                  <a:pt x="3210" y="2862"/>
                  <a:pt x="3242" y="2836"/>
                </a:cubicBezTo>
                <a:close/>
                <a:moveTo>
                  <a:pt x="3937" y="2996"/>
                </a:moveTo>
                <a:cubicBezTo>
                  <a:pt x="3973" y="3000"/>
                  <a:pt x="4008" y="3005"/>
                  <a:pt x="4044" y="3009"/>
                </a:cubicBezTo>
                <a:cubicBezTo>
                  <a:pt x="4008" y="3018"/>
                  <a:pt x="3968" y="3027"/>
                  <a:pt x="3933" y="3036"/>
                </a:cubicBezTo>
                <a:cubicBezTo>
                  <a:pt x="3919" y="3027"/>
                  <a:pt x="3910" y="3014"/>
                  <a:pt x="3897" y="3005"/>
                </a:cubicBezTo>
                <a:cubicBezTo>
                  <a:pt x="3910" y="3000"/>
                  <a:pt x="3924" y="3000"/>
                  <a:pt x="3937" y="2996"/>
                </a:cubicBezTo>
                <a:close/>
                <a:moveTo>
                  <a:pt x="6942" y="2951"/>
                </a:moveTo>
                <a:lnTo>
                  <a:pt x="6942" y="2951"/>
                </a:lnTo>
                <a:cubicBezTo>
                  <a:pt x="6973" y="2956"/>
                  <a:pt x="7000" y="2956"/>
                  <a:pt x="7026" y="2960"/>
                </a:cubicBezTo>
                <a:cubicBezTo>
                  <a:pt x="7031" y="2987"/>
                  <a:pt x="7035" y="3014"/>
                  <a:pt x="7040" y="3041"/>
                </a:cubicBezTo>
                <a:cubicBezTo>
                  <a:pt x="7008" y="3014"/>
                  <a:pt x="6982" y="2987"/>
                  <a:pt x="6951" y="2960"/>
                </a:cubicBezTo>
                <a:lnTo>
                  <a:pt x="6942" y="2951"/>
                </a:lnTo>
                <a:close/>
                <a:moveTo>
                  <a:pt x="4713" y="2996"/>
                </a:moveTo>
                <a:cubicBezTo>
                  <a:pt x="4722" y="3000"/>
                  <a:pt x="4731" y="3005"/>
                  <a:pt x="4744" y="3009"/>
                </a:cubicBezTo>
                <a:lnTo>
                  <a:pt x="4744" y="3014"/>
                </a:lnTo>
                <a:cubicBezTo>
                  <a:pt x="4753" y="3023"/>
                  <a:pt x="4762" y="3036"/>
                  <a:pt x="4771" y="3050"/>
                </a:cubicBezTo>
                <a:cubicBezTo>
                  <a:pt x="4771" y="3054"/>
                  <a:pt x="4775" y="3058"/>
                  <a:pt x="4780" y="3063"/>
                </a:cubicBezTo>
                <a:cubicBezTo>
                  <a:pt x="4757" y="3058"/>
                  <a:pt x="4735" y="3058"/>
                  <a:pt x="4708" y="3054"/>
                </a:cubicBezTo>
                <a:cubicBezTo>
                  <a:pt x="4699" y="3054"/>
                  <a:pt x="4690" y="3050"/>
                  <a:pt x="4677" y="3050"/>
                </a:cubicBezTo>
                <a:cubicBezTo>
                  <a:pt x="4650" y="3045"/>
                  <a:pt x="4619" y="3045"/>
                  <a:pt x="4588" y="3041"/>
                </a:cubicBezTo>
                <a:cubicBezTo>
                  <a:pt x="4632" y="3027"/>
                  <a:pt x="4673" y="3014"/>
                  <a:pt x="4713" y="2996"/>
                </a:cubicBezTo>
                <a:close/>
                <a:moveTo>
                  <a:pt x="3054" y="3005"/>
                </a:moveTo>
                <a:cubicBezTo>
                  <a:pt x="3090" y="3018"/>
                  <a:pt x="3126" y="3027"/>
                  <a:pt x="3161" y="3036"/>
                </a:cubicBezTo>
                <a:lnTo>
                  <a:pt x="3175" y="3041"/>
                </a:lnTo>
                <a:cubicBezTo>
                  <a:pt x="3161" y="3045"/>
                  <a:pt x="3148" y="3045"/>
                  <a:pt x="3135" y="3050"/>
                </a:cubicBezTo>
                <a:cubicBezTo>
                  <a:pt x="3108" y="3058"/>
                  <a:pt x="3081" y="3063"/>
                  <a:pt x="3050" y="3067"/>
                </a:cubicBezTo>
                <a:cubicBezTo>
                  <a:pt x="3032" y="3072"/>
                  <a:pt x="3010" y="3072"/>
                  <a:pt x="2992" y="3072"/>
                </a:cubicBezTo>
                <a:cubicBezTo>
                  <a:pt x="2996" y="3063"/>
                  <a:pt x="3005" y="3058"/>
                  <a:pt x="3010" y="3050"/>
                </a:cubicBezTo>
                <a:cubicBezTo>
                  <a:pt x="3028" y="3036"/>
                  <a:pt x="3041" y="3023"/>
                  <a:pt x="3054" y="3005"/>
                </a:cubicBezTo>
                <a:close/>
                <a:moveTo>
                  <a:pt x="3826" y="3023"/>
                </a:moveTo>
                <a:cubicBezTo>
                  <a:pt x="3835" y="3032"/>
                  <a:pt x="3848" y="3041"/>
                  <a:pt x="3857" y="3050"/>
                </a:cubicBezTo>
                <a:cubicBezTo>
                  <a:pt x="3861" y="3050"/>
                  <a:pt x="3861" y="3054"/>
                  <a:pt x="3861" y="3054"/>
                </a:cubicBezTo>
                <a:cubicBezTo>
                  <a:pt x="3852" y="3058"/>
                  <a:pt x="3839" y="3058"/>
                  <a:pt x="3826" y="3063"/>
                </a:cubicBezTo>
                <a:cubicBezTo>
                  <a:pt x="3799" y="3067"/>
                  <a:pt x="3772" y="3072"/>
                  <a:pt x="3745" y="3081"/>
                </a:cubicBezTo>
                <a:cubicBezTo>
                  <a:pt x="3710" y="3076"/>
                  <a:pt x="3674" y="3076"/>
                  <a:pt x="3643" y="3072"/>
                </a:cubicBezTo>
                <a:cubicBezTo>
                  <a:pt x="3670" y="3063"/>
                  <a:pt x="3696" y="3058"/>
                  <a:pt x="3728" y="3050"/>
                </a:cubicBezTo>
                <a:cubicBezTo>
                  <a:pt x="3759" y="3041"/>
                  <a:pt x="3790" y="3032"/>
                  <a:pt x="3826" y="3023"/>
                </a:cubicBezTo>
                <a:close/>
                <a:moveTo>
                  <a:pt x="4111" y="3050"/>
                </a:moveTo>
                <a:cubicBezTo>
                  <a:pt x="4115" y="3058"/>
                  <a:pt x="4120" y="3063"/>
                  <a:pt x="4124" y="3072"/>
                </a:cubicBezTo>
                <a:lnTo>
                  <a:pt x="4120" y="3076"/>
                </a:lnTo>
                <a:cubicBezTo>
                  <a:pt x="4075" y="3076"/>
                  <a:pt x="4031" y="3081"/>
                  <a:pt x="3982" y="3081"/>
                </a:cubicBezTo>
                <a:cubicBezTo>
                  <a:pt x="4026" y="3072"/>
                  <a:pt x="4071" y="3063"/>
                  <a:pt x="4111" y="3050"/>
                </a:cubicBezTo>
                <a:close/>
                <a:moveTo>
                  <a:pt x="2479" y="3072"/>
                </a:moveTo>
                <a:cubicBezTo>
                  <a:pt x="2493" y="3081"/>
                  <a:pt x="2506" y="3090"/>
                  <a:pt x="2519" y="3094"/>
                </a:cubicBezTo>
                <a:lnTo>
                  <a:pt x="2390" y="3094"/>
                </a:lnTo>
                <a:cubicBezTo>
                  <a:pt x="2417" y="3090"/>
                  <a:pt x="2448" y="3081"/>
                  <a:pt x="2479" y="3072"/>
                </a:cubicBezTo>
                <a:close/>
                <a:moveTo>
                  <a:pt x="4855" y="3050"/>
                </a:moveTo>
                <a:lnTo>
                  <a:pt x="4855" y="3050"/>
                </a:lnTo>
                <a:cubicBezTo>
                  <a:pt x="4895" y="3067"/>
                  <a:pt x="4931" y="3076"/>
                  <a:pt x="4967" y="3094"/>
                </a:cubicBezTo>
                <a:cubicBezTo>
                  <a:pt x="4936" y="3085"/>
                  <a:pt x="4900" y="3081"/>
                  <a:pt x="4869" y="3076"/>
                </a:cubicBezTo>
                <a:cubicBezTo>
                  <a:pt x="4864" y="3067"/>
                  <a:pt x="4860" y="3058"/>
                  <a:pt x="4855" y="3050"/>
                </a:cubicBezTo>
                <a:close/>
                <a:moveTo>
                  <a:pt x="5992" y="2871"/>
                </a:moveTo>
                <a:cubicBezTo>
                  <a:pt x="6041" y="2876"/>
                  <a:pt x="6090" y="2876"/>
                  <a:pt x="6139" y="2880"/>
                </a:cubicBezTo>
                <a:cubicBezTo>
                  <a:pt x="6184" y="2880"/>
                  <a:pt x="6233" y="2885"/>
                  <a:pt x="6277" y="2889"/>
                </a:cubicBezTo>
                <a:cubicBezTo>
                  <a:pt x="6335" y="2943"/>
                  <a:pt x="6393" y="2996"/>
                  <a:pt x="6456" y="3050"/>
                </a:cubicBezTo>
                <a:cubicBezTo>
                  <a:pt x="6474" y="3067"/>
                  <a:pt x="6496" y="3085"/>
                  <a:pt x="6514" y="3103"/>
                </a:cubicBezTo>
                <a:cubicBezTo>
                  <a:pt x="6460" y="3085"/>
                  <a:pt x="6407" y="3067"/>
                  <a:pt x="6353" y="3050"/>
                </a:cubicBezTo>
                <a:cubicBezTo>
                  <a:pt x="6233" y="3005"/>
                  <a:pt x="6108" y="2960"/>
                  <a:pt x="5992" y="2911"/>
                </a:cubicBezTo>
                <a:cubicBezTo>
                  <a:pt x="5961" y="2898"/>
                  <a:pt x="5934" y="2889"/>
                  <a:pt x="5907" y="2876"/>
                </a:cubicBezTo>
                <a:lnTo>
                  <a:pt x="5894" y="2871"/>
                </a:lnTo>
                <a:close/>
                <a:moveTo>
                  <a:pt x="6696" y="2925"/>
                </a:moveTo>
                <a:cubicBezTo>
                  <a:pt x="6737" y="2925"/>
                  <a:pt x="6777" y="2934"/>
                  <a:pt x="6817" y="2938"/>
                </a:cubicBezTo>
                <a:cubicBezTo>
                  <a:pt x="6844" y="2956"/>
                  <a:pt x="6870" y="2978"/>
                  <a:pt x="6897" y="2996"/>
                </a:cubicBezTo>
                <a:cubicBezTo>
                  <a:pt x="6906" y="3014"/>
                  <a:pt x="6915" y="3032"/>
                  <a:pt x="6924" y="3050"/>
                </a:cubicBezTo>
                <a:cubicBezTo>
                  <a:pt x="6933" y="3067"/>
                  <a:pt x="6942" y="3085"/>
                  <a:pt x="6951" y="3103"/>
                </a:cubicBezTo>
                <a:lnTo>
                  <a:pt x="6946" y="3103"/>
                </a:lnTo>
                <a:cubicBezTo>
                  <a:pt x="6924" y="3085"/>
                  <a:pt x="6897" y="3067"/>
                  <a:pt x="6875" y="3050"/>
                </a:cubicBezTo>
                <a:cubicBezTo>
                  <a:pt x="6812" y="3005"/>
                  <a:pt x="6754" y="2965"/>
                  <a:pt x="6696" y="2925"/>
                </a:cubicBezTo>
                <a:close/>
                <a:moveTo>
                  <a:pt x="8359" y="2813"/>
                </a:moveTo>
                <a:cubicBezTo>
                  <a:pt x="8377" y="2836"/>
                  <a:pt x="8395" y="2853"/>
                  <a:pt x="8408" y="2871"/>
                </a:cubicBezTo>
                <a:cubicBezTo>
                  <a:pt x="8422" y="2929"/>
                  <a:pt x="8435" y="2992"/>
                  <a:pt x="8448" y="3050"/>
                </a:cubicBezTo>
                <a:cubicBezTo>
                  <a:pt x="8457" y="3076"/>
                  <a:pt x="8462" y="3103"/>
                  <a:pt x="8466" y="3134"/>
                </a:cubicBezTo>
                <a:cubicBezTo>
                  <a:pt x="8457" y="3103"/>
                  <a:pt x="8448" y="3076"/>
                  <a:pt x="8439" y="3050"/>
                </a:cubicBezTo>
                <a:cubicBezTo>
                  <a:pt x="8417" y="2969"/>
                  <a:pt x="8386" y="2894"/>
                  <a:pt x="8350" y="2813"/>
                </a:cubicBezTo>
                <a:close/>
                <a:moveTo>
                  <a:pt x="3286" y="3099"/>
                </a:moveTo>
                <a:cubicBezTo>
                  <a:pt x="3233" y="3112"/>
                  <a:pt x="3184" y="3121"/>
                  <a:pt x="3130" y="3134"/>
                </a:cubicBezTo>
                <a:cubicBezTo>
                  <a:pt x="3108" y="3134"/>
                  <a:pt x="3077" y="3143"/>
                  <a:pt x="3050" y="3143"/>
                </a:cubicBezTo>
                <a:cubicBezTo>
                  <a:pt x="3037" y="3143"/>
                  <a:pt x="3019" y="3139"/>
                  <a:pt x="3005" y="3134"/>
                </a:cubicBezTo>
                <a:cubicBezTo>
                  <a:pt x="3023" y="3130"/>
                  <a:pt x="3037" y="3130"/>
                  <a:pt x="3054" y="3125"/>
                </a:cubicBezTo>
                <a:cubicBezTo>
                  <a:pt x="3135" y="3116"/>
                  <a:pt x="3210" y="3107"/>
                  <a:pt x="3286" y="3099"/>
                </a:cubicBezTo>
                <a:close/>
                <a:moveTo>
                  <a:pt x="3491" y="3107"/>
                </a:moveTo>
                <a:cubicBezTo>
                  <a:pt x="3509" y="3112"/>
                  <a:pt x="3527" y="3116"/>
                  <a:pt x="3545" y="3116"/>
                </a:cubicBezTo>
                <a:cubicBezTo>
                  <a:pt x="3478" y="3130"/>
                  <a:pt x="3407" y="3139"/>
                  <a:pt x="3335" y="3148"/>
                </a:cubicBezTo>
                <a:lnTo>
                  <a:pt x="3473" y="3112"/>
                </a:lnTo>
                <a:lnTo>
                  <a:pt x="3491" y="3107"/>
                </a:lnTo>
                <a:close/>
                <a:moveTo>
                  <a:pt x="6375" y="2894"/>
                </a:moveTo>
                <a:lnTo>
                  <a:pt x="6375" y="2894"/>
                </a:lnTo>
                <a:cubicBezTo>
                  <a:pt x="6438" y="2898"/>
                  <a:pt x="6505" y="2902"/>
                  <a:pt x="6572" y="2911"/>
                </a:cubicBezTo>
                <a:lnTo>
                  <a:pt x="6594" y="2925"/>
                </a:lnTo>
                <a:cubicBezTo>
                  <a:pt x="6652" y="2965"/>
                  <a:pt x="6710" y="3005"/>
                  <a:pt x="6768" y="3050"/>
                </a:cubicBezTo>
                <a:cubicBezTo>
                  <a:pt x="6803" y="3072"/>
                  <a:pt x="6835" y="3099"/>
                  <a:pt x="6870" y="3121"/>
                </a:cubicBezTo>
                <a:cubicBezTo>
                  <a:pt x="6812" y="3134"/>
                  <a:pt x="6754" y="3148"/>
                  <a:pt x="6696" y="3157"/>
                </a:cubicBezTo>
                <a:cubicBezTo>
                  <a:pt x="6683" y="3152"/>
                  <a:pt x="6670" y="3148"/>
                  <a:pt x="6656" y="3148"/>
                </a:cubicBezTo>
                <a:cubicBezTo>
                  <a:pt x="6616" y="3116"/>
                  <a:pt x="6581" y="3081"/>
                  <a:pt x="6545" y="3050"/>
                </a:cubicBezTo>
                <a:cubicBezTo>
                  <a:pt x="6487" y="3000"/>
                  <a:pt x="6429" y="2947"/>
                  <a:pt x="6375" y="2894"/>
                </a:cubicBezTo>
                <a:close/>
                <a:moveTo>
                  <a:pt x="8506" y="3018"/>
                </a:moveTo>
                <a:cubicBezTo>
                  <a:pt x="8515" y="3027"/>
                  <a:pt x="8520" y="3041"/>
                  <a:pt x="8524" y="3050"/>
                </a:cubicBezTo>
                <a:cubicBezTo>
                  <a:pt x="8546" y="3090"/>
                  <a:pt x="8560" y="3130"/>
                  <a:pt x="8573" y="3170"/>
                </a:cubicBezTo>
                <a:lnTo>
                  <a:pt x="8538" y="3170"/>
                </a:lnTo>
                <a:cubicBezTo>
                  <a:pt x="8529" y="3130"/>
                  <a:pt x="8524" y="3090"/>
                  <a:pt x="8515" y="3050"/>
                </a:cubicBezTo>
                <a:lnTo>
                  <a:pt x="8506" y="3018"/>
                </a:lnTo>
                <a:close/>
                <a:moveTo>
                  <a:pt x="1851" y="3112"/>
                </a:moveTo>
                <a:lnTo>
                  <a:pt x="1851" y="3112"/>
                </a:lnTo>
                <a:cubicBezTo>
                  <a:pt x="1918" y="3121"/>
                  <a:pt x="1989" y="3130"/>
                  <a:pt x="2060" y="3134"/>
                </a:cubicBezTo>
                <a:cubicBezTo>
                  <a:pt x="2025" y="3148"/>
                  <a:pt x="1989" y="3161"/>
                  <a:pt x="1949" y="3174"/>
                </a:cubicBezTo>
                <a:cubicBezTo>
                  <a:pt x="1918" y="3157"/>
                  <a:pt x="1882" y="3134"/>
                  <a:pt x="1851" y="3112"/>
                </a:cubicBezTo>
                <a:close/>
                <a:moveTo>
                  <a:pt x="4057" y="3134"/>
                </a:moveTo>
                <a:cubicBezTo>
                  <a:pt x="4057" y="3143"/>
                  <a:pt x="4057" y="3152"/>
                  <a:pt x="4062" y="3157"/>
                </a:cubicBezTo>
                <a:cubicBezTo>
                  <a:pt x="4048" y="3161"/>
                  <a:pt x="4040" y="3170"/>
                  <a:pt x="4026" y="3174"/>
                </a:cubicBezTo>
                <a:cubicBezTo>
                  <a:pt x="4022" y="3161"/>
                  <a:pt x="4017" y="3148"/>
                  <a:pt x="4008" y="3139"/>
                </a:cubicBezTo>
                <a:cubicBezTo>
                  <a:pt x="4026" y="3139"/>
                  <a:pt x="4044" y="3139"/>
                  <a:pt x="4057" y="3134"/>
                </a:cubicBezTo>
                <a:close/>
                <a:moveTo>
                  <a:pt x="7753" y="2746"/>
                </a:moveTo>
                <a:lnTo>
                  <a:pt x="7753" y="2746"/>
                </a:lnTo>
                <a:cubicBezTo>
                  <a:pt x="7855" y="2764"/>
                  <a:pt x="7958" y="2782"/>
                  <a:pt x="8061" y="2795"/>
                </a:cubicBezTo>
                <a:cubicBezTo>
                  <a:pt x="8132" y="2804"/>
                  <a:pt x="8203" y="2809"/>
                  <a:pt x="8279" y="2813"/>
                </a:cubicBezTo>
                <a:cubicBezTo>
                  <a:pt x="8315" y="2889"/>
                  <a:pt x="8346" y="2969"/>
                  <a:pt x="8373" y="3050"/>
                </a:cubicBezTo>
                <a:cubicBezTo>
                  <a:pt x="8386" y="3090"/>
                  <a:pt x="8399" y="3130"/>
                  <a:pt x="8408" y="3170"/>
                </a:cubicBezTo>
                <a:cubicBezTo>
                  <a:pt x="8324" y="3170"/>
                  <a:pt x="8239" y="3170"/>
                  <a:pt x="8154" y="3174"/>
                </a:cubicBezTo>
                <a:cubicBezTo>
                  <a:pt x="8114" y="3134"/>
                  <a:pt x="8078" y="3090"/>
                  <a:pt x="8043" y="3050"/>
                </a:cubicBezTo>
                <a:cubicBezTo>
                  <a:pt x="7945" y="2947"/>
                  <a:pt x="7851" y="2844"/>
                  <a:pt x="7753" y="2746"/>
                </a:cubicBezTo>
                <a:close/>
                <a:moveTo>
                  <a:pt x="7512" y="2697"/>
                </a:moveTo>
                <a:cubicBezTo>
                  <a:pt x="7557" y="2706"/>
                  <a:pt x="7601" y="2715"/>
                  <a:pt x="7646" y="2724"/>
                </a:cubicBezTo>
                <a:cubicBezTo>
                  <a:pt x="7677" y="2760"/>
                  <a:pt x="7713" y="2791"/>
                  <a:pt x="7744" y="2827"/>
                </a:cubicBezTo>
                <a:cubicBezTo>
                  <a:pt x="7815" y="2902"/>
                  <a:pt x="7887" y="2974"/>
                  <a:pt x="7958" y="3050"/>
                </a:cubicBezTo>
                <a:cubicBezTo>
                  <a:pt x="7998" y="3094"/>
                  <a:pt x="8038" y="3134"/>
                  <a:pt x="8074" y="3179"/>
                </a:cubicBezTo>
                <a:cubicBezTo>
                  <a:pt x="7998" y="3179"/>
                  <a:pt x="7922" y="3188"/>
                  <a:pt x="7847" y="3201"/>
                </a:cubicBezTo>
                <a:cubicBezTo>
                  <a:pt x="7815" y="3148"/>
                  <a:pt x="7789" y="3099"/>
                  <a:pt x="7757" y="3050"/>
                </a:cubicBezTo>
                <a:cubicBezTo>
                  <a:pt x="7691" y="2938"/>
                  <a:pt x="7615" y="2831"/>
                  <a:pt x="7535" y="2724"/>
                </a:cubicBezTo>
                <a:cubicBezTo>
                  <a:pt x="7526" y="2715"/>
                  <a:pt x="7521" y="2706"/>
                  <a:pt x="7512" y="2697"/>
                </a:cubicBezTo>
                <a:close/>
                <a:moveTo>
                  <a:pt x="7160" y="2608"/>
                </a:moveTo>
                <a:lnTo>
                  <a:pt x="7160" y="2608"/>
                </a:lnTo>
                <a:cubicBezTo>
                  <a:pt x="7245" y="2630"/>
                  <a:pt x="7329" y="2653"/>
                  <a:pt x="7419" y="2675"/>
                </a:cubicBezTo>
                <a:cubicBezTo>
                  <a:pt x="7432" y="2693"/>
                  <a:pt x="7450" y="2715"/>
                  <a:pt x="7463" y="2733"/>
                </a:cubicBezTo>
                <a:cubicBezTo>
                  <a:pt x="7539" y="2836"/>
                  <a:pt x="7615" y="2943"/>
                  <a:pt x="7682" y="3050"/>
                </a:cubicBezTo>
                <a:cubicBezTo>
                  <a:pt x="7717" y="3103"/>
                  <a:pt x="7748" y="3157"/>
                  <a:pt x="7780" y="3210"/>
                </a:cubicBezTo>
                <a:cubicBezTo>
                  <a:pt x="7757" y="3214"/>
                  <a:pt x="7735" y="3223"/>
                  <a:pt x="7713" y="3228"/>
                </a:cubicBezTo>
                <a:cubicBezTo>
                  <a:pt x="7624" y="3165"/>
                  <a:pt x="7535" y="3107"/>
                  <a:pt x="7445" y="3050"/>
                </a:cubicBezTo>
                <a:cubicBezTo>
                  <a:pt x="7401" y="3023"/>
                  <a:pt x="7361" y="2996"/>
                  <a:pt x="7316" y="2969"/>
                </a:cubicBezTo>
                <a:cubicBezTo>
                  <a:pt x="7298" y="2960"/>
                  <a:pt x="7280" y="2951"/>
                  <a:pt x="7267" y="2943"/>
                </a:cubicBezTo>
                <a:cubicBezTo>
                  <a:pt x="7236" y="2858"/>
                  <a:pt x="7209" y="2769"/>
                  <a:pt x="7182" y="2684"/>
                </a:cubicBezTo>
                <a:cubicBezTo>
                  <a:pt x="7173" y="2657"/>
                  <a:pt x="7169" y="2630"/>
                  <a:pt x="7160" y="2608"/>
                </a:cubicBezTo>
                <a:close/>
                <a:moveTo>
                  <a:pt x="6928" y="3165"/>
                </a:moveTo>
                <a:cubicBezTo>
                  <a:pt x="6955" y="3188"/>
                  <a:pt x="6986" y="3210"/>
                  <a:pt x="7013" y="3232"/>
                </a:cubicBezTo>
                <a:lnTo>
                  <a:pt x="7017" y="3237"/>
                </a:lnTo>
                <a:cubicBezTo>
                  <a:pt x="6951" y="3223"/>
                  <a:pt x="6884" y="3206"/>
                  <a:pt x="6817" y="3188"/>
                </a:cubicBezTo>
                <a:cubicBezTo>
                  <a:pt x="6852" y="3183"/>
                  <a:pt x="6893" y="3174"/>
                  <a:pt x="6928" y="3165"/>
                </a:cubicBezTo>
                <a:close/>
                <a:moveTo>
                  <a:pt x="4913" y="3139"/>
                </a:moveTo>
                <a:lnTo>
                  <a:pt x="4913" y="3139"/>
                </a:lnTo>
                <a:cubicBezTo>
                  <a:pt x="5016" y="3157"/>
                  <a:pt x="5114" y="3174"/>
                  <a:pt x="5216" y="3197"/>
                </a:cubicBezTo>
                <a:cubicBezTo>
                  <a:pt x="5279" y="3210"/>
                  <a:pt x="5337" y="3223"/>
                  <a:pt x="5399" y="3237"/>
                </a:cubicBezTo>
                <a:cubicBezTo>
                  <a:pt x="5265" y="3237"/>
                  <a:pt x="5136" y="3241"/>
                  <a:pt x="5007" y="3246"/>
                </a:cubicBezTo>
                <a:cubicBezTo>
                  <a:pt x="4976" y="3210"/>
                  <a:pt x="4945" y="3179"/>
                  <a:pt x="4913" y="3139"/>
                </a:cubicBezTo>
                <a:close/>
                <a:moveTo>
                  <a:pt x="5511" y="2862"/>
                </a:moveTo>
                <a:cubicBezTo>
                  <a:pt x="5591" y="2862"/>
                  <a:pt x="5667" y="2867"/>
                  <a:pt x="5747" y="2867"/>
                </a:cubicBezTo>
                <a:cubicBezTo>
                  <a:pt x="5827" y="2907"/>
                  <a:pt x="5912" y="2943"/>
                  <a:pt x="5992" y="2974"/>
                </a:cubicBezTo>
                <a:cubicBezTo>
                  <a:pt x="6019" y="2987"/>
                  <a:pt x="6050" y="2996"/>
                  <a:pt x="6077" y="3009"/>
                </a:cubicBezTo>
                <a:cubicBezTo>
                  <a:pt x="6112" y="3023"/>
                  <a:pt x="6148" y="3036"/>
                  <a:pt x="6184" y="3050"/>
                </a:cubicBezTo>
                <a:cubicBezTo>
                  <a:pt x="6313" y="3099"/>
                  <a:pt x="6447" y="3143"/>
                  <a:pt x="6576" y="3179"/>
                </a:cubicBezTo>
                <a:cubicBezTo>
                  <a:pt x="6438" y="3210"/>
                  <a:pt x="6295" y="3237"/>
                  <a:pt x="6153" y="3259"/>
                </a:cubicBezTo>
                <a:cubicBezTo>
                  <a:pt x="6099" y="3255"/>
                  <a:pt x="6046" y="3255"/>
                  <a:pt x="5992" y="3250"/>
                </a:cubicBezTo>
                <a:cubicBezTo>
                  <a:pt x="5867" y="3246"/>
                  <a:pt x="5747" y="3241"/>
                  <a:pt x="5627" y="3237"/>
                </a:cubicBezTo>
                <a:cubicBezTo>
                  <a:pt x="5578" y="3223"/>
                  <a:pt x="5528" y="3210"/>
                  <a:pt x="5484" y="3201"/>
                </a:cubicBezTo>
                <a:cubicBezTo>
                  <a:pt x="5328" y="3152"/>
                  <a:pt x="5172" y="3103"/>
                  <a:pt x="5016" y="3050"/>
                </a:cubicBezTo>
                <a:cubicBezTo>
                  <a:pt x="4949" y="3027"/>
                  <a:pt x="4878" y="3000"/>
                  <a:pt x="4811" y="2974"/>
                </a:cubicBezTo>
                <a:lnTo>
                  <a:pt x="4802" y="2965"/>
                </a:lnTo>
                <a:cubicBezTo>
                  <a:pt x="4882" y="2938"/>
                  <a:pt x="4962" y="2911"/>
                  <a:pt x="5034" y="2871"/>
                </a:cubicBezTo>
                <a:cubicBezTo>
                  <a:pt x="5194" y="2867"/>
                  <a:pt x="5350" y="2862"/>
                  <a:pt x="5511" y="2862"/>
                </a:cubicBezTo>
                <a:close/>
                <a:moveTo>
                  <a:pt x="7058" y="3139"/>
                </a:moveTo>
                <a:cubicBezTo>
                  <a:pt x="7089" y="3170"/>
                  <a:pt x="7120" y="3206"/>
                  <a:pt x="7151" y="3237"/>
                </a:cubicBezTo>
                <a:cubicBezTo>
                  <a:pt x="7160" y="3250"/>
                  <a:pt x="7169" y="3264"/>
                  <a:pt x="7182" y="3272"/>
                </a:cubicBezTo>
                <a:lnTo>
                  <a:pt x="7165" y="3272"/>
                </a:lnTo>
                <a:cubicBezTo>
                  <a:pt x="7142" y="3255"/>
                  <a:pt x="7120" y="3237"/>
                  <a:pt x="7098" y="3214"/>
                </a:cubicBezTo>
                <a:cubicBezTo>
                  <a:pt x="7084" y="3210"/>
                  <a:pt x="7075" y="3201"/>
                  <a:pt x="7062" y="3192"/>
                </a:cubicBezTo>
                <a:cubicBezTo>
                  <a:pt x="7058" y="3179"/>
                  <a:pt x="7049" y="3161"/>
                  <a:pt x="7040" y="3143"/>
                </a:cubicBezTo>
                <a:lnTo>
                  <a:pt x="7058" y="3139"/>
                </a:lnTo>
                <a:close/>
                <a:moveTo>
                  <a:pt x="4436" y="3081"/>
                </a:moveTo>
                <a:cubicBezTo>
                  <a:pt x="4490" y="3085"/>
                  <a:pt x="4548" y="3090"/>
                  <a:pt x="4601" y="3099"/>
                </a:cubicBezTo>
                <a:cubicBezTo>
                  <a:pt x="4673" y="3103"/>
                  <a:pt x="4748" y="3116"/>
                  <a:pt x="4824" y="3125"/>
                </a:cubicBezTo>
                <a:cubicBezTo>
                  <a:pt x="4838" y="3152"/>
                  <a:pt x="4851" y="3179"/>
                  <a:pt x="4860" y="3210"/>
                </a:cubicBezTo>
                <a:cubicBezTo>
                  <a:pt x="4869" y="3223"/>
                  <a:pt x="4873" y="3237"/>
                  <a:pt x="4878" y="3255"/>
                </a:cubicBezTo>
                <a:cubicBezTo>
                  <a:pt x="4762" y="3259"/>
                  <a:pt x="4646" y="3268"/>
                  <a:pt x="4530" y="3281"/>
                </a:cubicBezTo>
                <a:cubicBezTo>
                  <a:pt x="4499" y="3219"/>
                  <a:pt x="4463" y="3161"/>
                  <a:pt x="4427" y="3103"/>
                </a:cubicBezTo>
                <a:lnTo>
                  <a:pt x="4414" y="3085"/>
                </a:lnTo>
                <a:cubicBezTo>
                  <a:pt x="4423" y="3085"/>
                  <a:pt x="4427" y="3081"/>
                  <a:pt x="4436" y="3081"/>
                </a:cubicBezTo>
                <a:close/>
                <a:moveTo>
                  <a:pt x="4347" y="3099"/>
                </a:moveTo>
                <a:cubicBezTo>
                  <a:pt x="4383" y="3152"/>
                  <a:pt x="4418" y="3206"/>
                  <a:pt x="4450" y="3259"/>
                </a:cubicBezTo>
                <a:cubicBezTo>
                  <a:pt x="4454" y="3268"/>
                  <a:pt x="4459" y="3277"/>
                  <a:pt x="4463" y="3286"/>
                </a:cubicBezTo>
                <a:cubicBezTo>
                  <a:pt x="4427" y="3290"/>
                  <a:pt x="4396" y="3295"/>
                  <a:pt x="4365" y="3295"/>
                </a:cubicBezTo>
                <a:cubicBezTo>
                  <a:pt x="4316" y="3246"/>
                  <a:pt x="4276" y="3192"/>
                  <a:pt x="4236" y="3134"/>
                </a:cubicBezTo>
                <a:cubicBezTo>
                  <a:pt x="4249" y="3125"/>
                  <a:pt x="4262" y="3121"/>
                  <a:pt x="4271" y="3112"/>
                </a:cubicBezTo>
                <a:cubicBezTo>
                  <a:pt x="4298" y="3112"/>
                  <a:pt x="4320" y="3103"/>
                  <a:pt x="4347" y="3099"/>
                </a:cubicBezTo>
                <a:close/>
                <a:moveTo>
                  <a:pt x="4182" y="3161"/>
                </a:moveTo>
                <a:cubicBezTo>
                  <a:pt x="4213" y="3210"/>
                  <a:pt x="4254" y="3259"/>
                  <a:pt x="4289" y="3304"/>
                </a:cubicBezTo>
                <a:lnTo>
                  <a:pt x="4276" y="3304"/>
                </a:lnTo>
                <a:cubicBezTo>
                  <a:pt x="4231" y="3264"/>
                  <a:pt x="4191" y="3223"/>
                  <a:pt x="4155" y="3179"/>
                </a:cubicBezTo>
                <a:cubicBezTo>
                  <a:pt x="4164" y="3170"/>
                  <a:pt x="4173" y="3170"/>
                  <a:pt x="4182" y="3161"/>
                </a:cubicBezTo>
                <a:close/>
                <a:moveTo>
                  <a:pt x="6870" y="2795"/>
                </a:moveTo>
                <a:lnTo>
                  <a:pt x="6870" y="2795"/>
                </a:lnTo>
                <a:cubicBezTo>
                  <a:pt x="6893" y="2809"/>
                  <a:pt x="6915" y="2818"/>
                  <a:pt x="6937" y="2827"/>
                </a:cubicBezTo>
                <a:cubicBezTo>
                  <a:pt x="7026" y="2876"/>
                  <a:pt x="7120" y="2925"/>
                  <a:pt x="7209" y="2978"/>
                </a:cubicBezTo>
                <a:cubicBezTo>
                  <a:pt x="7218" y="3000"/>
                  <a:pt x="7227" y="3027"/>
                  <a:pt x="7236" y="3050"/>
                </a:cubicBezTo>
                <a:cubicBezTo>
                  <a:pt x="7254" y="3112"/>
                  <a:pt x="7276" y="3170"/>
                  <a:pt x="7298" y="3232"/>
                </a:cubicBezTo>
                <a:cubicBezTo>
                  <a:pt x="7307" y="3255"/>
                  <a:pt x="7316" y="3277"/>
                  <a:pt x="7329" y="3304"/>
                </a:cubicBezTo>
                <a:cubicBezTo>
                  <a:pt x="7312" y="3299"/>
                  <a:pt x="7294" y="3295"/>
                  <a:pt x="7276" y="3295"/>
                </a:cubicBezTo>
                <a:cubicBezTo>
                  <a:pt x="7227" y="3228"/>
                  <a:pt x="7173" y="3170"/>
                  <a:pt x="7111" y="3112"/>
                </a:cubicBezTo>
                <a:lnTo>
                  <a:pt x="7115" y="3103"/>
                </a:lnTo>
                <a:cubicBezTo>
                  <a:pt x="7111" y="3085"/>
                  <a:pt x="7107" y="3067"/>
                  <a:pt x="7107" y="3050"/>
                </a:cubicBezTo>
                <a:cubicBezTo>
                  <a:pt x="7098" y="3014"/>
                  <a:pt x="7093" y="2974"/>
                  <a:pt x="7089" y="2934"/>
                </a:cubicBezTo>
                <a:cubicBezTo>
                  <a:pt x="7089" y="2925"/>
                  <a:pt x="7080" y="2911"/>
                  <a:pt x="7062" y="2911"/>
                </a:cubicBezTo>
                <a:cubicBezTo>
                  <a:pt x="7013" y="2902"/>
                  <a:pt x="6964" y="2898"/>
                  <a:pt x="6915" y="2894"/>
                </a:cubicBezTo>
                <a:cubicBezTo>
                  <a:pt x="6902" y="2858"/>
                  <a:pt x="6888" y="2827"/>
                  <a:pt x="6870" y="2795"/>
                </a:cubicBezTo>
                <a:close/>
                <a:moveTo>
                  <a:pt x="6652" y="3223"/>
                </a:moveTo>
                <a:cubicBezTo>
                  <a:pt x="6688" y="3255"/>
                  <a:pt x="6723" y="3286"/>
                  <a:pt x="6763" y="3317"/>
                </a:cubicBezTo>
                <a:cubicBezTo>
                  <a:pt x="6634" y="3299"/>
                  <a:pt x="6505" y="3286"/>
                  <a:pt x="6375" y="3277"/>
                </a:cubicBezTo>
                <a:cubicBezTo>
                  <a:pt x="6469" y="3259"/>
                  <a:pt x="6558" y="3241"/>
                  <a:pt x="6652" y="3223"/>
                </a:cubicBezTo>
                <a:close/>
                <a:moveTo>
                  <a:pt x="7806" y="3264"/>
                </a:moveTo>
                <a:cubicBezTo>
                  <a:pt x="7815" y="3281"/>
                  <a:pt x="7829" y="3299"/>
                  <a:pt x="7838" y="3317"/>
                </a:cubicBezTo>
                <a:cubicBezTo>
                  <a:pt x="7815" y="3304"/>
                  <a:pt x="7793" y="3286"/>
                  <a:pt x="7771" y="3268"/>
                </a:cubicBezTo>
                <a:cubicBezTo>
                  <a:pt x="7784" y="3268"/>
                  <a:pt x="7793" y="3268"/>
                  <a:pt x="7806" y="3264"/>
                </a:cubicBezTo>
                <a:close/>
                <a:moveTo>
                  <a:pt x="7294" y="3027"/>
                </a:moveTo>
                <a:lnTo>
                  <a:pt x="7294" y="3027"/>
                </a:lnTo>
                <a:cubicBezTo>
                  <a:pt x="7307" y="3036"/>
                  <a:pt x="7321" y="3041"/>
                  <a:pt x="7334" y="3050"/>
                </a:cubicBezTo>
                <a:cubicBezTo>
                  <a:pt x="7405" y="3094"/>
                  <a:pt x="7481" y="3139"/>
                  <a:pt x="7552" y="3188"/>
                </a:cubicBezTo>
                <a:cubicBezTo>
                  <a:pt x="7579" y="3206"/>
                  <a:pt x="7610" y="3228"/>
                  <a:pt x="7637" y="3250"/>
                </a:cubicBezTo>
                <a:cubicBezTo>
                  <a:pt x="7579" y="3268"/>
                  <a:pt x="7526" y="3290"/>
                  <a:pt x="7472" y="3321"/>
                </a:cubicBezTo>
                <a:lnTo>
                  <a:pt x="7468" y="3326"/>
                </a:lnTo>
                <a:cubicBezTo>
                  <a:pt x="7445" y="3321"/>
                  <a:pt x="7423" y="3317"/>
                  <a:pt x="7401" y="3317"/>
                </a:cubicBezTo>
                <a:cubicBezTo>
                  <a:pt x="7365" y="3228"/>
                  <a:pt x="7334" y="3139"/>
                  <a:pt x="7303" y="3050"/>
                </a:cubicBezTo>
                <a:cubicBezTo>
                  <a:pt x="7298" y="3041"/>
                  <a:pt x="7298" y="3036"/>
                  <a:pt x="7294" y="3027"/>
                </a:cubicBezTo>
                <a:close/>
                <a:moveTo>
                  <a:pt x="4098" y="3206"/>
                </a:moveTo>
                <a:cubicBezTo>
                  <a:pt x="4129" y="3246"/>
                  <a:pt x="4160" y="3281"/>
                  <a:pt x="4196" y="3317"/>
                </a:cubicBezTo>
                <a:cubicBezTo>
                  <a:pt x="4151" y="3321"/>
                  <a:pt x="4106" y="3326"/>
                  <a:pt x="4057" y="3335"/>
                </a:cubicBezTo>
                <a:cubicBezTo>
                  <a:pt x="4062" y="3295"/>
                  <a:pt x="4053" y="3259"/>
                  <a:pt x="4048" y="3232"/>
                </a:cubicBezTo>
                <a:lnTo>
                  <a:pt x="4048" y="3228"/>
                </a:lnTo>
                <a:cubicBezTo>
                  <a:pt x="4062" y="3219"/>
                  <a:pt x="4080" y="3214"/>
                  <a:pt x="4098" y="3206"/>
                </a:cubicBezTo>
                <a:close/>
                <a:moveTo>
                  <a:pt x="6754" y="3232"/>
                </a:moveTo>
                <a:lnTo>
                  <a:pt x="6754" y="3232"/>
                </a:lnTo>
                <a:cubicBezTo>
                  <a:pt x="6852" y="3259"/>
                  <a:pt x="6955" y="3281"/>
                  <a:pt x="7053" y="3304"/>
                </a:cubicBezTo>
                <a:cubicBezTo>
                  <a:pt x="7066" y="3326"/>
                  <a:pt x="7075" y="3348"/>
                  <a:pt x="7089" y="3366"/>
                </a:cubicBezTo>
                <a:cubicBezTo>
                  <a:pt x="7013" y="3353"/>
                  <a:pt x="6942" y="3339"/>
                  <a:pt x="6870" y="3330"/>
                </a:cubicBezTo>
                <a:cubicBezTo>
                  <a:pt x="6835" y="3299"/>
                  <a:pt x="6795" y="3264"/>
                  <a:pt x="6754" y="3232"/>
                </a:cubicBezTo>
                <a:close/>
                <a:moveTo>
                  <a:pt x="7699" y="3290"/>
                </a:moveTo>
                <a:cubicBezTo>
                  <a:pt x="7735" y="3317"/>
                  <a:pt x="7771" y="3344"/>
                  <a:pt x="7806" y="3370"/>
                </a:cubicBezTo>
                <a:cubicBezTo>
                  <a:pt x="7726" y="3362"/>
                  <a:pt x="7646" y="3353"/>
                  <a:pt x="7566" y="3339"/>
                </a:cubicBezTo>
                <a:cubicBezTo>
                  <a:pt x="7606" y="3321"/>
                  <a:pt x="7650" y="3304"/>
                  <a:pt x="7699" y="3290"/>
                </a:cubicBezTo>
                <a:close/>
                <a:moveTo>
                  <a:pt x="3986" y="3255"/>
                </a:moveTo>
                <a:cubicBezTo>
                  <a:pt x="3986" y="3268"/>
                  <a:pt x="3991" y="3277"/>
                  <a:pt x="3991" y="3286"/>
                </a:cubicBezTo>
                <a:cubicBezTo>
                  <a:pt x="3995" y="3304"/>
                  <a:pt x="3995" y="3321"/>
                  <a:pt x="3991" y="3344"/>
                </a:cubicBezTo>
                <a:cubicBezTo>
                  <a:pt x="3870" y="3357"/>
                  <a:pt x="3745" y="3379"/>
                  <a:pt x="3625" y="3402"/>
                </a:cubicBezTo>
                <a:cubicBezTo>
                  <a:pt x="3710" y="3370"/>
                  <a:pt x="3790" y="3339"/>
                  <a:pt x="3870" y="3304"/>
                </a:cubicBezTo>
                <a:cubicBezTo>
                  <a:pt x="3906" y="3290"/>
                  <a:pt x="3946" y="3272"/>
                  <a:pt x="3986" y="3255"/>
                </a:cubicBezTo>
                <a:close/>
                <a:moveTo>
                  <a:pt x="8123" y="3232"/>
                </a:moveTo>
                <a:cubicBezTo>
                  <a:pt x="8172" y="3286"/>
                  <a:pt x="8221" y="3344"/>
                  <a:pt x="8270" y="3402"/>
                </a:cubicBezTo>
                <a:cubicBezTo>
                  <a:pt x="8159" y="3397"/>
                  <a:pt x="8047" y="3393"/>
                  <a:pt x="7936" y="3379"/>
                </a:cubicBezTo>
                <a:cubicBezTo>
                  <a:pt x="7918" y="3339"/>
                  <a:pt x="7896" y="3295"/>
                  <a:pt x="7873" y="3250"/>
                </a:cubicBezTo>
                <a:cubicBezTo>
                  <a:pt x="7954" y="3241"/>
                  <a:pt x="8038" y="3232"/>
                  <a:pt x="8123" y="3232"/>
                </a:cubicBezTo>
                <a:close/>
                <a:moveTo>
                  <a:pt x="8422" y="3228"/>
                </a:moveTo>
                <a:cubicBezTo>
                  <a:pt x="8439" y="3286"/>
                  <a:pt x="8448" y="3348"/>
                  <a:pt x="8457" y="3406"/>
                </a:cubicBezTo>
                <a:lnTo>
                  <a:pt x="8404" y="3406"/>
                </a:lnTo>
                <a:cubicBezTo>
                  <a:pt x="8386" y="3406"/>
                  <a:pt x="8368" y="3406"/>
                  <a:pt x="8350" y="3402"/>
                </a:cubicBezTo>
                <a:cubicBezTo>
                  <a:pt x="8319" y="3362"/>
                  <a:pt x="8283" y="3321"/>
                  <a:pt x="8252" y="3286"/>
                </a:cubicBezTo>
                <a:cubicBezTo>
                  <a:pt x="8234" y="3268"/>
                  <a:pt x="8217" y="3246"/>
                  <a:pt x="8203" y="3228"/>
                </a:cubicBezTo>
                <a:close/>
                <a:moveTo>
                  <a:pt x="8587" y="3223"/>
                </a:moveTo>
                <a:cubicBezTo>
                  <a:pt x="8595" y="3281"/>
                  <a:pt x="8600" y="3344"/>
                  <a:pt x="8591" y="3406"/>
                </a:cubicBezTo>
                <a:lnTo>
                  <a:pt x="8578" y="3406"/>
                </a:lnTo>
                <a:cubicBezTo>
                  <a:pt x="8569" y="3348"/>
                  <a:pt x="8560" y="3286"/>
                  <a:pt x="8546" y="3228"/>
                </a:cubicBezTo>
                <a:cubicBezTo>
                  <a:pt x="8560" y="3228"/>
                  <a:pt x="8573" y="3228"/>
                  <a:pt x="8587" y="3223"/>
                </a:cubicBezTo>
                <a:close/>
                <a:moveTo>
                  <a:pt x="5613" y="3295"/>
                </a:moveTo>
                <a:cubicBezTo>
                  <a:pt x="5653" y="3304"/>
                  <a:pt x="5693" y="3317"/>
                  <a:pt x="5738" y="3330"/>
                </a:cubicBezTo>
                <a:cubicBezTo>
                  <a:pt x="5622" y="3348"/>
                  <a:pt x="5511" y="3362"/>
                  <a:pt x="5395" y="3379"/>
                </a:cubicBezTo>
                <a:cubicBezTo>
                  <a:pt x="5319" y="3393"/>
                  <a:pt x="5248" y="3402"/>
                  <a:pt x="5172" y="3411"/>
                </a:cubicBezTo>
                <a:cubicBezTo>
                  <a:pt x="5132" y="3375"/>
                  <a:pt x="5096" y="3339"/>
                  <a:pt x="5060" y="3304"/>
                </a:cubicBezTo>
                <a:cubicBezTo>
                  <a:pt x="5199" y="3295"/>
                  <a:pt x="5337" y="3295"/>
                  <a:pt x="5475" y="3295"/>
                </a:cubicBezTo>
                <a:close/>
                <a:moveTo>
                  <a:pt x="7138" y="3326"/>
                </a:moveTo>
                <a:cubicBezTo>
                  <a:pt x="7151" y="3339"/>
                  <a:pt x="7169" y="3353"/>
                  <a:pt x="7187" y="3362"/>
                </a:cubicBezTo>
                <a:cubicBezTo>
                  <a:pt x="7205" y="3379"/>
                  <a:pt x="7222" y="3393"/>
                  <a:pt x="7245" y="3411"/>
                </a:cubicBezTo>
                <a:cubicBezTo>
                  <a:pt x="7222" y="3402"/>
                  <a:pt x="7196" y="3393"/>
                  <a:pt x="7173" y="3388"/>
                </a:cubicBezTo>
                <a:cubicBezTo>
                  <a:pt x="7160" y="3366"/>
                  <a:pt x="7151" y="3348"/>
                  <a:pt x="7138" y="3326"/>
                </a:cubicBezTo>
                <a:close/>
                <a:moveTo>
                  <a:pt x="4249" y="3366"/>
                </a:moveTo>
                <a:cubicBezTo>
                  <a:pt x="4280" y="3393"/>
                  <a:pt x="4316" y="3424"/>
                  <a:pt x="4347" y="3451"/>
                </a:cubicBezTo>
                <a:cubicBezTo>
                  <a:pt x="4307" y="3446"/>
                  <a:pt x="4262" y="3437"/>
                  <a:pt x="4218" y="3437"/>
                </a:cubicBezTo>
                <a:cubicBezTo>
                  <a:pt x="4155" y="3428"/>
                  <a:pt x="4089" y="3424"/>
                  <a:pt x="4022" y="3424"/>
                </a:cubicBezTo>
                <a:cubicBezTo>
                  <a:pt x="4035" y="3415"/>
                  <a:pt x="4040" y="3402"/>
                  <a:pt x="4044" y="3393"/>
                </a:cubicBezTo>
                <a:cubicBezTo>
                  <a:pt x="4115" y="3379"/>
                  <a:pt x="4182" y="3370"/>
                  <a:pt x="4249" y="3366"/>
                </a:cubicBezTo>
                <a:close/>
                <a:moveTo>
                  <a:pt x="4976" y="3304"/>
                </a:moveTo>
                <a:cubicBezTo>
                  <a:pt x="4989" y="3321"/>
                  <a:pt x="5007" y="3339"/>
                  <a:pt x="5020" y="3353"/>
                </a:cubicBezTo>
                <a:cubicBezTo>
                  <a:pt x="5043" y="3375"/>
                  <a:pt x="5069" y="3397"/>
                  <a:pt x="5092" y="3420"/>
                </a:cubicBezTo>
                <a:cubicBezTo>
                  <a:pt x="5002" y="3433"/>
                  <a:pt x="4909" y="3442"/>
                  <a:pt x="4815" y="3451"/>
                </a:cubicBezTo>
                <a:cubicBezTo>
                  <a:pt x="4846" y="3424"/>
                  <a:pt x="4873" y="3393"/>
                  <a:pt x="4900" y="3362"/>
                </a:cubicBezTo>
                <a:cubicBezTo>
                  <a:pt x="4913" y="3348"/>
                  <a:pt x="4931" y="3326"/>
                  <a:pt x="4945" y="3308"/>
                </a:cubicBezTo>
                <a:cubicBezTo>
                  <a:pt x="4953" y="3308"/>
                  <a:pt x="4967" y="3304"/>
                  <a:pt x="4976" y="3304"/>
                </a:cubicBezTo>
                <a:close/>
                <a:moveTo>
                  <a:pt x="7329" y="3357"/>
                </a:moveTo>
                <a:cubicBezTo>
                  <a:pt x="7334" y="3362"/>
                  <a:pt x="7343" y="3362"/>
                  <a:pt x="7352" y="3362"/>
                </a:cubicBezTo>
                <a:cubicBezTo>
                  <a:pt x="7365" y="3393"/>
                  <a:pt x="7374" y="3420"/>
                  <a:pt x="7387" y="3451"/>
                </a:cubicBezTo>
                <a:lnTo>
                  <a:pt x="7378" y="3442"/>
                </a:lnTo>
                <a:lnTo>
                  <a:pt x="7370" y="3428"/>
                </a:lnTo>
                <a:cubicBezTo>
                  <a:pt x="7356" y="3402"/>
                  <a:pt x="7338" y="3379"/>
                  <a:pt x="7325" y="3357"/>
                </a:cubicBezTo>
                <a:close/>
                <a:moveTo>
                  <a:pt x="4490" y="3339"/>
                </a:moveTo>
                <a:cubicBezTo>
                  <a:pt x="4512" y="3379"/>
                  <a:pt x="4530" y="3424"/>
                  <a:pt x="4548" y="3469"/>
                </a:cubicBezTo>
                <a:cubicBezTo>
                  <a:pt x="4499" y="3428"/>
                  <a:pt x="4454" y="3388"/>
                  <a:pt x="4410" y="3348"/>
                </a:cubicBezTo>
                <a:cubicBezTo>
                  <a:pt x="4436" y="3344"/>
                  <a:pt x="4463" y="3339"/>
                  <a:pt x="4490" y="3339"/>
                </a:cubicBezTo>
                <a:close/>
                <a:moveTo>
                  <a:pt x="4860" y="3313"/>
                </a:moveTo>
                <a:cubicBezTo>
                  <a:pt x="4820" y="3366"/>
                  <a:pt x="4771" y="3420"/>
                  <a:pt x="4713" y="3464"/>
                </a:cubicBezTo>
                <a:cubicBezTo>
                  <a:pt x="4682" y="3469"/>
                  <a:pt x="4650" y="3473"/>
                  <a:pt x="4619" y="3473"/>
                </a:cubicBezTo>
                <a:cubicBezTo>
                  <a:pt x="4601" y="3428"/>
                  <a:pt x="4579" y="3379"/>
                  <a:pt x="4557" y="3335"/>
                </a:cubicBezTo>
                <a:cubicBezTo>
                  <a:pt x="4606" y="3330"/>
                  <a:pt x="4655" y="3326"/>
                  <a:pt x="4704" y="3321"/>
                </a:cubicBezTo>
                <a:cubicBezTo>
                  <a:pt x="4757" y="3317"/>
                  <a:pt x="4811" y="3317"/>
                  <a:pt x="4860" y="3313"/>
                </a:cubicBezTo>
                <a:close/>
                <a:moveTo>
                  <a:pt x="2658" y="3148"/>
                </a:moveTo>
                <a:cubicBezTo>
                  <a:pt x="2671" y="3152"/>
                  <a:pt x="2684" y="3157"/>
                  <a:pt x="2693" y="3161"/>
                </a:cubicBezTo>
                <a:cubicBezTo>
                  <a:pt x="2729" y="3170"/>
                  <a:pt x="2760" y="3179"/>
                  <a:pt x="2796" y="3183"/>
                </a:cubicBezTo>
                <a:cubicBezTo>
                  <a:pt x="2693" y="3290"/>
                  <a:pt x="2591" y="3402"/>
                  <a:pt x="2497" y="3518"/>
                </a:cubicBezTo>
                <a:cubicBezTo>
                  <a:pt x="2341" y="3415"/>
                  <a:pt x="2176" y="3313"/>
                  <a:pt x="2011" y="3210"/>
                </a:cubicBezTo>
                <a:cubicBezTo>
                  <a:pt x="2078" y="3188"/>
                  <a:pt x="2145" y="3165"/>
                  <a:pt x="2212" y="3148"/>
                </a:cubicBezTo>
                <a:cubicBezTo>
                  <a:pt x="2297" y="3148"/>
                  <a:pt x="2377" y="3152"/>
                  <a:pt x="2462" y="3152"/>
                </a:cubicBezTo>
                <a:lnTo>
                  <a:pt x="2488" y="3152"/>
                </a:lnTo>
                <a:cubicBezTo>
                  <a:pt x="2546" y="3152"/>
                  <a:pt x="2604" y="3152"/>
                  <a:pt x="2658" y="3148"/>
                </a:cubicBezTo>
                <a:close/>
                <a:moveTo>
                  <a:pt x="1944" y="3237"/>
                </a:moveTo>
                <a:cubicBezTo>
                  <a:pt x="2096" y="3330"/>
                  <a:pt x="2248" y="3424"/>
                  <a:pt x="2395" y="3522"/>
                </a:cubicBezTo>
                <a:cubicBezTo>
                  <a:pt x="2190" y="3509"/>
                  <a:pt x="1935" y="3455"/>
                  <a:pt x="1864" y="3268"/>
                </a:cubicBezTo>
                <a:cubicBezTo>
                  <a:pt x="1891" y="3259"/>
                  <a:pt x="1918" y="3250"/>
                  <a:pt x="1944" y="3237"/>
                </a:cubicBezTo>
                <a:close/>
                <a:moveTo>
                  <a:pt x="6162" y="3317"/>
                </a:moveTo>
                <a:cubicBezTo>
                  <a:pt x="6331" y="3326"/>
                  <a:pt x="6505" y="3344"/>
                  <a:pt x="6679" y="3362"/>
                </a:cubicBezTo>
                <a:cubicBezTo>
                  <a:pt x="6732" y="3370"/>
                  <a:pt x="6786" y="3375"/>
                  <a:pt x="6839" y="3379"/>
                </a:cubicBezTo>
                <a:cubicBezTo>
                  <a:pt x="6897" y="3428"/>
                  <a:pt x="6955" y="3477"/>
                  <a:pt x="7013" y="3527"/>
                </a:cubicBezTo>
                <a:cubicBezTo>
                  <a:pt x="6679" y="3482"/>
                  <a:pt x="6344" y="3420"/>
                  <a:pt x="6014" y="3339"/>
                </a:cubicBezTo>
                <a:cubicBezTo>
                  <a:pt x="6055" y="3335"/>
                  <a:pt x="6099" y="3326"/>
                  <a:pt x="6144" y="3317"/>
                </a:cubicBezTo>
                <a:close/>
                <a:moveTo>
                  <a:pt x="8462" y="3460"/>
                </a:moveTo>
                <a:cubicBezTo>
                  <a:pt x="8466" y="3482"/>
                  <a:pt x="8466" y="3504"/>
                  <a:pt x="8471" y="3527"/>
                </a:cubicBezTo>
                <a:lnTo>
                  <a:pt x="8453" y="3531"/>
                </a:lnTo>
                <a:cubicBezTo>
                  <a:pt x="8435" y="3509"/>
                  <a:pt x="8417" y="3482"/>
                  <a:pt x="8399" y="3460"/>
                </a:cubicBezTo>
                <a:close/>
                <a:moveTo>
                  <a:pt x="3950" y="3473"/>
                </a:moveTo>
                <a:cubicBezTo>
                  <a:pt x="4017" y="3477"/>
                  <a:pt x="4084" y="3482"/>
                  <a:pt x="4147" y="3486"/>
                </a:cubicBezTo>
                <a:cubicBezTo>
                  <a:pt x="4209" y="3491"/>
                  <a:pt x="4267" y="3495"/>
                  <a:pt x="4329" y="3504"/>
                </a:cubicBezTo>
                <a:cubicBezTo>
                  <a:pt x="4173" y="3518"/>
                  <a:pt x="4013" y="3531"/>
                  <a:pt x="3857" y="3540"/>
                </a:cubicBezTo>
                <a:cubicBezTo>
                  <a:pt x="3888" y="3522"/>
                  <a:pt x="3919" y="3500"/>
                  <a:pt x="3950" y="3473"/>
                </a:cubicBezTo>
                <a:close/>
                <a:moveTo>
                  <a:pt x="3942" y="3139"/>
                </a:moveTo>
                <a:cubicBezTo>
                  <a:pt x="3950" y="3161"/>
                  <a:pt x="3964" y="3179"/>
                  <a:pt x="3968" y="3201"/>
                </a:cubicBezTo>
                <a:cubicBezTo>
                  <a:pt x="3955" y="3206"/>
                  <a:pt x="3937" y="3214"/>
                  <a:pt x="3924" y="3223"/>
                </a:cubicBezTo>
                <a:cubicBezTo>
                  <a:pt x="3625" y="3353"/>
                  <a:pt x="3313" y="3451"/>
                  <a:pt x="2992" y="3527"/>
                </a:cubicBezTo>
                <a:cubicBezTo>
                  <a:pt x="2947" y="3535"/>
                  <a:pt x="2907" y="3544"/>
                  <a:pt x="2863" y="3549"/>
                </a:cubicBezTo>
                <a:cubicBezTo>
                  <a:pt x="2765" y="3544"/>
                  <a:pt x="2667" y="3540"/>
                  <a:pt x="2564" y="3535"/>
                </a:cubicBezTo>
                <a:cubicBezTo>
                  <a:pt x="2658" y="3415"/>
                  <a:pt x="2760" y="3304"/>
                  <a:pt x="2867" y="3197"/>
                </a:cubicBezTo>
                <a:cubicBezTo>
                  <a:pt x="2907" y="3201"/>
                  <a:pt x="2947" y="3206"/>
                  <a:pt x="2992" y="3210"/>
                </a:cubicBezTo>
                <a:cubicBezTo>
                  <a:pt x="3032" y="3210"/>
                  <a:pt x="3077" y="3214"/>
                  <a:pt x="3117" y="3214"/>
                </a:cubicBezTo>
                <a:cubicBezTo>
                  <a:pt x="3224" y="3214"/>
                  <a:pt x="3331" y="3206"/>
                  <a:pt x="3438" y="3192"/>
                </a:cubicBezTo>
                <a:cubicBezTo>
                  <a:pt x="3540" y="3179"/>
                  <a:pt x="3643" y="3157"/>
                  <a:pt x="3745" y="3139"/>
                </a:cubicBezTo>
                <a:close/>
                <a:moveTo>
                  <a:pt x="6951" y="3397"/>
                </a:moveTo>
                <a:lnTo>
                  <a:pt x="6951" y="3397"/>
                </a:lnTo>
                <a:cubicBezTo>
                  <a:pt x="7008" y="3406"/>
                  <a:pt x="7071" y="3415"/>
                  <a:pt x="7124" y="3428"/>
                </a:cubicBezTo>
                <a:cubicBezTo>
                  <a:pt x="7151" y="3469"/>
                  <a:pt x="7173" y="3513"/>
                  <a:pt x="7200" y="3549"/>
                </a:cubicBezTo>
                <a:cubicBezTo>
                  <a:pt x="7173" y="3549"/>
                  <a:pt x="7151" y="3544"/>
                  <a:pt x="7129" y="3540"/>
                </a:cubicBezTo>
                <a:lnTo>
                  <a:pt x="7115" y="3531"/>
                </a:lnTo>
                <a:cubicBezTo>
                  <a:pt x="7058" y="3486"/>
                  <a:pt x="7004" y="3442"/>
                  <a:pt x="6951" y="3397"/>
                </a:cubicBezTo>
                <a:close/>
                <a:moveTo>
                  <a:pt x="5150" y="3469"/>
                </a:moveTo>
                <a:cubicBezTo>
                  <a:pt x="5185" y="3500"/>
                  <a:pt x="5221" y="3531"/>
                  <a:pt x="5261" y="3558"/>
                </a:cubicBezTo>
                <a:cubicBezTo>
                  <a:pt x="5127" y="3540"/>
                  <a:pt x="4989" y="3522"/>
                  <a:pt x="4855" y="3504"/>
                </a:cubicBezTo>
                <a:cubicBezTo>
                  <a:pt x="4953" y="3495"/>
                  <a:pt x="5052" y="3482"/>
                  <a:pt x="5150" y="3469"/>
                </a:cubicBezTo>
                <a:close/>
                <a:moveTo>
                  <a:pt x="3848" y="3477"/>
                </a:moveTo>
                <a:lnTo>
                  <a:pt x="3848" y="3477"/>
                </a:lnTo>
                <a:cubicBezTo>
                  <a:pt x="3812" y="3504"/>
                  <a:pt x="3772" y="3527"/>
                  <a:pt x="3732" y="3549"/>
                </a:cubicBezTo>
                <a:cubicBezTo>
                  <a:pt x="3728" y="3553"/>
                  <a:pt x="3719" y="3553"/>
                  <a:pt x="3710" y="3553"/>
                </a:cubicBezTo>
                <a:cubicBezTo>
                  <a:pt x="3603" y="3562"/>
                  <a:pt x="3496" y="3562"/>
                  <a:pt x="3389" y="3571"/>
                </a:cubicBezTo>
                <a:cubicBezTo>
                  <a:pt x="3531" y="3504"/>
                  <a:pt x="3692" y="3482"/>
                  <a:pt x="3848" y="3477"/>
                </a:cubicBezTo>
                <a:close/>
                <a:moveTo>
                  <a:pt x="7218" y="3460"/>
                </a:moveTo>
                <a:cubicBezTo>
                  <a:pt x="7267" y="3482"/>
                  <a:pt x="7321" y="3509"/>
                  <a:pt x="7361" y="3540"/>
                </a:cubicBezTo>
                <a:cubicBezTo>
                  <a:pt x="7365" y="3549"/>
                  <a:pt x="7370" y="3562"/>
                  <a:pt x="7374" y="3571"/>
                </a:cubicBezTo>
                <a:cubicBezTo>
                  <a:pt x="7343" y="3567"/>
                  <a:pt x="7312" y="3562"/>
                  <a:pt x="7280" y="3562"/>
                </a:cubicBezTo>
                <a:cubicBezTo>
                  <a:pt x="7258" y="3527"/>
                  <a:pt x="7236" y="3495"/>
                  <a:pt x="7218" y="3460"/>
                </a:cubicBezTo>
                <a:close/>
                <a:moveTo>
                  <a:pt x="3411" y="3495"/>
                </a:moveTo>
                <a:cubicBezTo>
                  <a:pt x="3380" y="3509"/>
                  <a:pt x="3349" y="3522"/>
                  <a:pt x="3317" y="3540"/>
                </a:cubicBezTo>
                <a:cubicBezTo>
                  <a:pt x="3304" y="3544"/>
                  <a:pt x="3300" y="3558"/>
                  <a:pt x="3304" y="3571"/>
                </a:cubicBezTo>
                <a:lnTo>
                  <a:pt x="3304" y="3576"/>
                </a:lnTo>
                <a:cubicBezTo>
                  <a:pt x="3268" y="3576"/>
                  <a:pt x="3233" y="3580"/>
                  <a:pt x="3197" y="3580"/>
                </a:cubicBezTo>
                <a:cubicBezTo>
                  <a:pt x="3193" y="3576"/>
                  <a:pt x="3184" y="3571"/>
                  <a:pt x="3175" y="3571"/>
                </a:cubicBezTo>
                <a:cubicBezTo>
                  <a:pt x="3148" y="3567"/>
                  <a:pt x="3126" y="3567"/>
                  <a:pt x="3099" y="3567"/>
                </a:cubicBezTo>
                <a:cubicBezTo>
                  <a:pt x="3206" y="3540"/>
                  <a:pt x="3308" y="3518"/>
                  <a:pt x="3411" y="3495"/>
                </a:cubicBezTo>
                <a:close/>
                <a:moveTo>
                  <a:pt x="7428" y="3375"/>
                </a:moveTo>
                <a:cubicBezTo>
                  <a:pt x="7450" y="3379"/>
                  <a:pt x="7468" y="3384"/>
                  <a:pt x="7490" y="3384"/>
                </a:cubicBezTo>
                <a:cubicBezTo>
                  <a:pt x="7584" y="3460"/>
                  <a:pt x="7673" y="3527"/>
                  <a:pt x="7766" y="3602"/>
                </a:cubicBezTo>
                <a:cubicBezTo>
                  <a:pt x="7686" y="3598"/>
                  <a:pt x="7610" y="3593"/>
                  <a:pt x="7530" y="3584"/>
                </a:cubicBezTo>
                <a:cubicBezTo>
                  <a:pt x="7521" y="3576"/>
                  <a:pt x="7517" y="3571"/>
                  <a:pt x="7508" y="3562"/>
                </a:cubicBezTo>
                <a:cubicBezTo>
                  <a:pt x="7477" y="3500"/>
                  <a:pt x="7450" y="3437"/>
                  <a:pt x="7428" y="3379"/>
                </a:cubicBezTo>
                <a:lnTo>
                  <a:pt x="7428" y="3375"/>
                </a:lnTo>
                <a:close/>
                <a:moveTo>
                  <a:pt x="7610" y="3402"/>
                </a:moveTo>
                <a:lnTo>
                  <a:pt x="7610" y="3402"/>
                </a:lnTo>
                <a:cubicBezTo>
                  <a:pt x="7704" y="3415"/>
                  <a:pt x="7798" y="3424"/>
                  <a:pt x="7891" y="3433"/>
                </a:cubicBezTo>
                <a:cubicBezTo>
                  <a:pt x="7900" y="3455"/>
                  <a:pt x="7909" y="3477"/>
                  <a:pt x="7918" y="3500"/>
                </a:cubicBezTo>
                <a:cubicBezTo>
                  <a:pt x="7931" y="3535"/>
                  <a:pt x="7945" y="3571"/>
                  <a:pt x="7958" y="3602"/>
                </a:cubicBezTo>
                <a:lnTo>
                  <a:pt x="7869" y="3602"/>
                </a:lnTo>
                <a:cubicBezTo>
                  <a:pt x="7780" y="3535"/>
                  <a:pt x="7695" y="3469"/>
                  <a:pt x="7610" y="3402"/>
                </a:cubicBezTo>
                <a:close/>
                <a:moveTo>
                  <a:pt x="7989" y="3442"/>
                </a:moveTo>
                <a:lnTo>
                  <a:pt x="7989" y="3442"/>
                </a:lnTo>
                <a:cubicBezTo>
                  <a:pt x="8101" y="3451"/>
                  <a:pt x="8208" y="3455"/>
                  <a:pt x="8319" y="3460"/>
                </a:cubicBezTo>
                <a:cubicBezTo>
                  <a:pt x="8341" y="3491"/>
                  <a:pt x="8368" y="3522"/>
                  <a:pt x="8390" y="3553"/>
                </a:cubicBezTo>
                <a:cubicBezTo>
                  <a:pt x="8297" y="3580"/>
                  <a:pt x="8194" y="3593"/>
                  <a:pt x="8092" y="3602"/>
                </a:cubicBezTo>
                <a:cubicBezTo>
                  <a:pt x="8087" y="3584"/>
                  <a:pt x="8083" y="3567"/>
                  <a:pt x="8074" y="3553"/>
                </a:cubicBezTo>
                <a:cubicBezTo>
                  <a:pt x="8056" y="3509"/>
                  <a:pt x="8025" y="3473"/>
                  <a:pt x="7989" y="3442"/>
                </a:cubicBezTo>
                <a:close/>
                <a:moveTo>
                  <a:pt x="2087" y="3589"/>
                </a:moveTo>
                <a:lnTo>
                  <a:pt x="2087" y="3589"/>
                </a:lnTo>
                <a:cubicBezTo>
                  <a:pt x="2132" y="3602"/>
                  <a:pt x="2181" y="3620"/>
                  <a:pt x="2225" y="3634"/>
                </a:cubicBezTo>
                <a:cubicBezTo>
                  <a:pt x="2212" y="3638"/>
                  <a:pt x="2198" y="3638"/>
                  <a:pt x="2181" y="3638"/>
                </a:cubicBezTo>
                <a:cubicBezTo>
                  <a:pt x="2158" y="3625"/>
                  <a:pt x="2132" y="3611"/>
                  <a:pt x="2105" y="3598"/>
                </a:cubicBezTo>
                <a:lnTo>
                  <a:pt x="2087" y="3589"/>
                </a:lnTo>
                <a:close/>
                <a:moveTo>
                  <a:pt x="982" y="3313"/>
                </a:moveTo>
                <a:cubicBezTo>
                  <a:pt x="1031" y="3313"/>
                  <a:pt x="1080" y="3326"/>
                  <a:pt x="1124" y="3348"/>
                </a:cubicBezTo>
                <a:cubicBezTo>
                  <a:pt x="1213" y="3384"/>
                  <a:pt x="1302" y="3428"/>
                  <a:pt x="1387" y="3469"/>
                </a:cubicBezTo>
                <a:cubicBezTo>
                  <a:pt x="1499" y="3527"/>
                  <a:pt x="1606" y="3584"/>
                  <a:pt x="1713" y="3647"/>
                </a:cubicBezTo>
                <a:cubicBezTo>
                  <a:pt x="1539" y="3642"/>
                  <a:pt x="1365" y="3629"/>
                  <a:pt x="1195" y="3607"/>
                </a:cubicBezTo>
                <a:cubicBezTo>
                  <a:pt x="1053" y="3589"/>
                  <a:pt x="915" y="3558"/>
                  <a:pt x="781" y="3500"/>
                </a:cubicBezTo>
                <a:cubicBezTo>
                  <a:pt x="785" y="3451"/>
                  <a:pt x="808" y="3406"/>
                  <a:pt x="852" y="3362"/>
                </a:cubicBezTo>
                <a:cubicBezTo>
                  <a:pt x="892" y="3326"/>
                  <a:pt x="937" y="3313"/>
                  <a:pt x="982" y="3313"/>
                </a:cubicBezTo>
                <a:close/>
                <a:moveTo>
                  <a:pt x="3629" y="3611"/>
                </a:moveTo>
                <a:cubicBezTo>
                  <a:pt x="3589" y="3638"/>
                  <a:pt x="3545" y="3660"/>
                  <a:pt x="3500" y="3683"/>
                </a:cubicBezTo>
                <a:cubicBezTo>
                  <a:pt x="3469" y="3665"/>
                  <a:pt x="3438" y="3647"/>
                  <a:pt x="3411" y="3625"/>
                </a:cubicBezTo>
                <a:cubicBezTo>
                  <a:pt x="3487" y="3620"/>
                  <a:pt x="3558" y="3616"/>
                  <a:pt x="3629" y="3611"/>
                </a:cubicBezTo>
                <a:close/>
                <a:moveTo>
                  <a:pt x="3331" y="3629"/>
                </a:moveTo>
                <a:cubicBezTo>
                  <a:pt x="3358" y="3665"/>
                  <a:pt x="3393" y="3691"/>
                  <a:pt x="3438" y="3714"/>
                </a:cubicBezTo>
                <a:cubicBezTo>
                  <a:pt x="3411" y="3727"/>
                  <a:pt x="3389" y="3736"/>
                  <a:pt x="3362" y="3749"/>
                </a:cubicBezTo>
                <a:cubicBezTo>
                  <a:pt x="3242" y="3736"/>
                  <a:pt x="3117" y="3727"/>
                  <a:pt x="2992" y="3723"/>
                </a:cubicBezTo>
                <a:cubicBezTo>
                  <a:pt x="2921" y="3718"/>
                  <a:pt x="2854" y="3714"/>
                  <a:pt x="2782" y="3714"/>
                </a:cubicBezTo>
                <a:cubicBezTo>
                  <a:pt x="2756" y="3696"/>
                  <a:pt x="2733" y="3678"/>
                  <a:pt x="2707" y="3660"/>
                </a:cubicBezTo>
                <a:cubicBezTo>
                  <a:pt x="2747" y="3656"/>
                  <a:pt x="2782" y="3651"/>
                  <a:pt x="2823" y="3647"/>
                </a:cubicBezTo>
                <a:cubicBezTo>
                  <a:pt x="2876" y="3647"/>
                  <a:pt x="2934" y="3647"/>
                  <a:pt x="2992" y="3642"/>
                </a:cubicBezTo>
                <a:cubicBezTo>
                  <a:pt x="3103" y="3638"/>
                  <a:pt x="3219" y="3634"/>
                  <a:pt x="3331" y="3629"/>
                </a:cubicBezTo>
                <a:close/>
                <a:moveTo>
                  <a:pt x="7436" y="3634"/>
                </a:moveTo>
                <a:cubicBezTo>
                  <a:pt x="7454" y="3669"/>
                  <a:pt x="7468" y="3700"/>
                  <a:pt x="7463" y="3740"/>
                </a:cubicBezTo>
                <a:cubicBezTo>
                  <a:pt x="7450" y="3749"/>
                  <a:pt x="7436" y="3754"/>
                  <a:pt x="7423" y="3763"/>
                </a:cubicBezTo>
                <a:cubicBezTo>
                  <a:pt x="7410" y="3740"/>
                  <a:pt x="7392" y="3718"/>
                  <a:pt x="7374" y="3696"/>
                </a:cubicBezTo>
                <a:cubicBezTo>
                  <a:pt x="7396" y="3678"/>
                  <a:pt x="7423" y="3656"/>
                  <a:pt x="7436" y="3634"/>
                </a:cubicBezTo>
                <a:close/>
                <a:moveTo>
                  <a:pt x="4485" y="3544"/>
                </a:moveTo>
                <a:cubicBezTo>
                  <a:pt x="4499" y="3553"/>
                  <a:pt x="4512" y="3562"/>
                  <a:pt x="4525" y="3571"/>
                </a:cubicBezTo>
                <a:lnTo>
                  <a:pt x="4539" y="3580"/>
                </a:lnTo>
                <a:cubicBezTo>
                  <a:pt x="4356" y="3687"/>
                  <a:pt x="4138" y="3749"/>
                  <a:pt x="3924" y="3776"/>
                </a:cubicBezTo>
                <a:cubicBezTo>
                  <a:pt x="3884" y="3785"/>
                  <a:pt x="3839" y="3785"/>
                  <a:pt x="3794" y="3790"/>
                </a:cubicBezTo>
                <a:cubicBezTo>
                  <a:pt x="3728" y="3767"/>
                  <a:pt x="3665" y="3745"/>
                  <a:pt x="3598" y="3723"/>
                </a:cubicBezTo>
                <a:cubicBezTo>
                  <a:pt x="3589" y="3718"/>
                  <a:pt x="3580" y="3714"/>
                  <a:pt x="3572" y="3709"/>
                </a:cubicBezTo>
                <a:cubicBezTo>
                  <a:pt x="3634" y="3678"/>
                  <a:pt x="3696" y="3642"/>
                  <a:pt x="3759" y="3602"/>
                </a:cubicBezTo>
                <a:cubicBezTo>
                  <a:pt x="3991" y="3589"/>
                  <a:pt x="4222" y="3571"/>
                  <a:pt x="4459" y="3549"/>
                </a:cubicBezTo>
                <a:cubicBezTo>
                  <a:pt x="4468" y="3544"/>
                  <a:pt x="4476" y="3544"/>
                  <a:pt x="4485" y="3544"/>
                </a:cubicBezTo>
                <a:close/>
                <a:moveTo>
                  <a:pt x="785" y="3567"/>
                </a:moveTo>
                <a:cubicBezTo>
                  <a:pt x="1026" y="3660"/>
                  <a:pt x="1311" y="3683"/>
                  <a:pt x="1565" y="3696"/>
                </a:cubicBezTo>
                <a:cubicBezTo>
                  <a:pt x="1646" y="3700"/>
                  <a:pt x="1726" y="3705"/>
                  <a:pt x="1806" y="3705"/>
                </a:cubicBezTo>
                <a:lnTo>
                  <a:pt x="1824" y="3714"/>
                </a:lnTo>
                <a:cubicBezTo>
                  <a:pt x="1539" y="3727"/>
                  <a:pt x="1253" y="3745"/>
                  <a:pt x="973" y="3798"/>
                </a:cubicBezTo>
                <a:cubicBezTo>
                  <a:pt x="950" y="3803"/>
                  <a:pt x="924" y="3807"/>
                  <a:pt x="897" y="3816"/>
                </a:cubicBezTo>
                <a:cubicBezTo>
                  <a:pt x="852" y="3740"/>
                  <a:pt x="799" y="3651"/>
                  <a:pt x="785" y="3567"/>
                </a:cubicBezTo>
                <a:close/>
                <a:moveTo>
                  <a:pt x="4592" y="3616"/>
                </a:moveTo>
                <a:cubicBezTo>
                  <a:pt x="4601" y="3651"/>
                  <a:pt x="4610" y="3683"/>
                  <a:pt x="4615" y="3718"/>
                </a:cubicBezTo>
                <a:cubicBezTo>
                  <a:pt x="4624" y="3758"/>
                  <a:pt x="4628" y="3798"/>
                  <a:pt x="4632" y="3839"/>
                </a:cubicBezTo>
                <a:lnTo>
                  <a:pt x="4566" y="3839"/>
                </a:lnTo>
                <a:cubicBezTo>
                  <a:pt x="4445" y="3807"/>
                  <a:pt x="4320" y="3781"/>
                  <a:pt x="4196" y="3781"/>
                </a:cubicBezTo>
                <a:cubicBezTo>
                  <a:pt x="4334" y="3740"/>
                  <a:pt x="4472" y="3691"/>
                  <a:pt x="4592" y="3616"/>
                </a:cubicBezTo>
                <a:close/>
                <a:moveTo>
                  <a:pt x="4182" y="3834"/>
                </a:moveTo>
                <a:cubicBezTo>
                  <a:pt x="4222" y="3834"/>
                  <a:pt x="4258" y="3839"/>
                  <a:pt x="4298" y="3843"/>
                </a:cubicBezTo>
                <a:cubicBezTo>
                  <a:pt x="4236" y="3847"/>
                  <a:pt x="4173" y="3847"/>
                  <a:pt x="4111" y="3852"/>
                </a:cubicBezTo>
                <a:cubicBezTo>
                  <a:pt x="4098" y="3847"/>
                  <a:pt x="4084" y="3847"/>
                  <a:pt x="4071" y="3843"/>
                </a:cubicBezTo>
                <a:cubicBezTo>
                  <a:pt x="4106" y="3839"/>
                  <a:pt x="4147" y="3834"/>
                  <a:pt x="4182" y="3834"/>
                </a:cubicBezTo>
                <a:close/>
                <a:moveTo>
                  <a:pt x="4673" y="3660"/>
                </a:moveTo>
                <a:lnTo>
                  <a:pt x="4673" y="3660"/>
                </a:lnTo>
                <a:cubicBezTo>
                  <a:pt x="4780" y="3727"/>
                  <a:pt x="4891" y="3794"/>
                  <a:pt x="5007" y="3852"/>
                </a:cubicBezTo>
                <a:cubicBezTo>
                  <a:pt x="4931" y="3847"/>
                  <a:pt x="4855" y="3847"/>
                  <a:pt x="4780" y="3843"/>
                </a:cubicBezTo>
                <a:lnTo>
                  <a:pt x="4695" y="3843"/>
                </a:lnTo>
                <a:cubicBezTo>
                  <a:pt x="4695" y="3781"/>
                  <a:pt x="4686" y="3723"/>
                  <a:pt x="4673" y="3660"/>
                </a:cubicBezTo>
                <a:close/>
                <a:moveTo>
                  <a:pt x="4980" y="3772"/>
                </a:moveTo>
                <a:cubicBezTo>
                  <a:pt x="5069" y="3807"/>
                  <a:pt x="5158" y="3843"/>
                  <a:pt x="5248" y="3874"/>
                </a:cubicBezTo>
                <a:cubicBezTo>
                  <a:pt x="5212" y="3870"/>
                  <a:pt x="5176" y="3865"/>
                  <a:pt x="5141" y="3861"/>
                </a:cubicBezTo>
                <a:cubicBezTo>
                  <a:pt x="5087" y="3834"/>
                  <a:pt x="5034" y="3803"/>
                  <a:pt x="4980" y="3772"/>
                </a:cubicBezTo>
                <a:close/>
                <a:moveTo>
                  <a:pt x="2907" y="3798"/>
                </a:moveTo>
                <a:lnTo>
                  <a:pt x="2907" y="3798"/>
                </a:lnTo>
                <a:cubicBezTo>
                  <a:pt x="2934" y="3803"/>
                  <a:pt x="2961" y="3807"/>
                  <a:pt x="2992" y="3812"/>
                </a:cubicBezTo>
                <a:cubicBezTo>
                  <a:pt x="3050" y="3821"/>
                  <a:pt x="3112" y="3825"/>
                  <a:pt x="3175" y="3834"/>
                </a:cubicBezTo>
                <a:cubicBezTo>
                  <a:pt x="3126" y="3852"/>
                  <a:pt x="3077" y="3870"/>
                  <a:pt x="3032" y="3888"/>
                </a:cubicBezTo>
                <a:cubicBezTo>
                  <a:pt x="3019" y="3879"/>
                  <a:pt x="3005" y="3870"/>
                  <a:pt x="2992" y="3856"/>
                </a:cubicBezTo>
                <a:cubicBezTo>
                  <a:pt x="2961" y="3839"/>
                  <a:pt x="2934" y="3821"/>
                  <a:pt x="2907" y="3798"/>
                </a:cubicBezTo>
                <a:close/>
                <a:moveTo>
                  <a:pt x="6260" y="3455"/>
                </a:moveTo>
                <a:cubicBezTo>
                  <a:pt x="6536" y="3513"/>
                  <a:pt x="6817" y="3558"/>
                  <a:pt x="7098" y="3593"/>
                </a:cubicBezTo>
                <a:cubicBezTo>
                  <a:pt x="7147" y="3634"/>
                  <a:pt x="7200" y="3678"/>
                  <a:pt x="7254" y="3718"/>
                </a:cubicBezTo>
                <a:cubicBezTo>
                  <a:pt x="7160" y="3790"/>
                  <a:pt x="7058" y="3847"/>
                  <a:pt x="6946" y="3892"/>
                </a:cubicBezTo>
                <a:cubicBezTo>
                  <a:pt x="6942" y="3870"/>
                  <a:pt x="6919" y="3852"/>
                  <a:pt x="6902" y="3834"/>
                </a:cubicBezTo>
                <a:cubicBezTo>
                  <a:pt x="6870" y="3803"/>
                  <a:pt x="6839" y="3776"/>
                  <a:pt x="6808" y="3749"/>
                </a:cubicBezTo>
                <a:cubicBezTo>
                  <a:pt x="6679" y="3647"/>
                  <a:pt x="6527" y="3567"/>
                  <a:pt x="6371" y="3500"/>
                </a:cubicBezTo>
                <a:cubicBezTo>
                  <a:pt x="6335" y="3482"/>
                  <a:pt x="6295" y="3469"/>
                  <a:pt x="6260" y="3455"/>
                </a:cubicBezTo>
                <a:close/>
                <a:moveTo>
                  <a:pt x="5854" y="3366"/>
                </a:moveTo>
                <a:cubicBezTo>
                  <a:pt x="5898" y="3379"/>
                  <a:pt x="5948" y="3397"/>
                  <a:pt x="5992" y="3411"/>
                </a:cubicBezTo>
                <a:cubicBezTo>
                  <a:pt x="6126" y="3460"/>
                  <a:pt x="6260" y="3513"/>
                  <a:pt x="6384" y="3571"/>
                </a:cubicBezTo>
                <a:cubicBezTo>
                  <a:pt x="6572" y="3656"/>
                  <a:pt x="6750" y="3758"/>
                  <a:pt x="6879" y="3905"/>
                </a:cubicBezTo>
                <a:lnTo>
                  <a:pt x="6879" y="3910"/>
                </a:lnTo>
                <a:cubicBezTo>
                  <a:pt x="6589" y="3821"/>
                  <a:pt x="6291" y="3745"/>
                  <a:pt x="5992" y="3687"/>
                </a:cubicBezTo>
                <a:cubicBezTo>
                  <a:pt x="5979" y="3683"/>
                  <a:pt x="5965" y="3683"/>
                  <a:pt x="5956" y="3678"/>
                </a:cubicBezTo>
                <a:cubicBezTo>
                  <a:pt x="5765" y="3642"/>
                  <a:pt x="5578" y="3607"/>
                  <a:pt x="5386" y="3580"/>
                </a:cubicBezTo>
                <a:cubicBezTo>
                  <a:pt x="5332" y="3540"/>
                  <a:pt x="5279" y="3500"/>
                  <a:pt x="5230" y="3460"/>
                </a:cubicBezTo>
                <a:cubicBezTo>
                  <a:pt x="5439" y="3428"/>
                  <a:pt x="5649" y="3402"/>
                  <a:pt x="5854" y="3366"/>
                </a:cubicBezTo>
                <a:close/>
                <a:moveTo>
                  <a:pt x="2292" y="3758"/>
                </a:moveTo>
                <a:cubicBezTo>
                  <a:pt x="2301" y="3763"/>
                  <a:pt x="2310" y="3767"/>
                  <a:pt x="2319" y="3772"/>
                </a:cubicBezTo>
                <a:cubicBezTo>
                  <a:pt x="2288" y="3816"/>
                  <a:pt x="2261" y="3865"/>
                  <a:pt x="2234" y="3914"/>
                </a:cubicBezTo>
                <a:cubicBezTo>
                  <a:pt x="2163" y="3861"/>
                  <a:pt x="2096" y="3816"/>
                  <a:pt x="2020" y="3767"/>
                </a:cubicBezTo>
                <a:cubicBezTo>
                  <a:pt x="2029" y="3767"/>
                  <a:pt x="2038" y="3763"/>
                  <a:pt x="2047" y="3763"/>
                </a:cubicBezTo>
                <a:cubicBezTo>
                  <a:pt x="2132" y="3763"/>
                  <a:pt x="2212" y="3758"/>
                  <a:pt x="2292" y="3758"/>
                </a:cubicBezTo>
                <a:close/>
                <a:moveTo>
                  <a:pt x="7530" y="3745"/>
                </a:moveTo>
                <a:cubicBezTo>
                  <a:pt x="7566" y="3803"/>
                  <a:pt x="7597" y="3861"/>
                  <a:pt x="7637" y="3914"/>
                </a:cubicBezTo>
                <a:cubicBezTo>
                  <a:pt x="7570" y="3897"/>
                  <a:pt x="7512" y="3852"/>
                  <a:pt x="7459" y="3807"/>
                </a:cubicBezTo>
                <a:cubicBezTo>
                  <a:pt x="7468" y="3807"/>
                  <a:pt x="7472" y="3803"/>
                  <a:pt x="7481" y="3798"/>
                </a:cubicBezTo>
                <a:cubicBezTo>
                  <a:pt x="7508" y="3785"/>
                  <a:pt x="7530" y="3776"/>
                  <a:pt x="7530" y="3745"/>
                </a:cubicBezTo>
                <a:close/>
                <a:moveTo>
                  <a:pt x="7298" y="3758"/>
                </a:moveTo>
                <a:cubicBezTo>
                  <a:pt x="7316" y="3772"/>
                  <a:pt x="7334" y="3785"/>
                  <a:pt x="7352" y="3798"/>
                </a:cubicBezTo>
                <a:cubicBezTo>
                  <a:pt x="7231" y="3856"/>
                  <a:pt x="7107" y="3905"/>
                  <a:pt x="6977" y="3941"/>
                </a:cubicBezTo>
                <a:cubicBezTo>
                  <a:pt x="7075" y="3901"/>
                  <a:pt x="7169" y="3852"/>
                  <a:pt x="7254" y="3794"/>
                </a:cubicBezTo>
                <a:cubicBezTo>
                  <a:pt x="7272" y="3785"/>
                  <a:pt x="7285" y="3772"/>
                  <a:pt x="7298" y="3758"/>
                </a:cubicBezTo>
                <a:close/>
                <a:moveTo>
                  <a:pt x="2430" y="3763"/>
                </a:moveTo>
                <a:cubicBezTo>
                  <a:pt x="2533" y="3763"/>
                  <a:pt x="2631" y="3763"/>
                  <a:pt x="2733" y="3767"/>
                </a:cubicBezTo>
                <a:cubicBezTo>
                  <a:pt x="2747" y="3772"/>
                  <a:pt x="2760" y="3772"/>
                  <a:pt x="2774" y="3776"/>
                </a:cubicBezTo>
                <a:cubicBezTo>
                  <a:pt x="2782" y="3785"/>
                  <a:pt x="2791" y="3790"/>
                  <a:pt x="2800" y="3794"/>
                </a:cubicBezTo>
                <a:cubicBezTo>
                  <a:pt x="2854" y="3834"/>
                  <a:pt x="2907" y="3874"/>
                  <a:pt x="2961" y="3914"/>
                </a:cubicBezTo>
                <a:cubicBezTo>
                  <a:pt x="2930" y="3923"/>
                  <a:pt x="2898" y="3937"/>
                  <a:pt x="2867" y="3946"/>
                </a:cubicBezTo>
                <a:cubicBezTo>
                  <a:pt x="2720" y="3888"/>
                  <a:pt x="2573" y="3830"/>
                  <a:pt x="2430" y="3763"/>
                </a:cubicBezTo>
                <a:close/>
                <a:moveTo>
                  <a:pt x="4704" y="3544"/>
                </a:moveTo>
                <a:cubicBezTo>
                  <a:pt x="4802" y="3558"/>
                  <a:pt x="4900" y="3571"/>
                  <a:pt x="4998" y="3580"/>
                </a:cubicBezTo>
                <a:cubicBezTo>
                  <a:pt x="5118" y="3598"/>
                  <a:pt x="5239" y="3616"/>
                  <a:pt x="5359" y="3634"/>
                </a:cubicBezTo>
                <a:cubicBezTo>
                  <a:pt x="5493" y="3723"/>
                  <a:pt x="5631" y="3807"/>
                  <a:pt x="5778" y="3879"/>
                </a:cubicBezTo>
                <a:cubicBezTo>
                  <a:pt x="5845" y="3910"/>
                  <a:pt x="5916" y="3941"/>
                  <a:pt x="5988" y="3972"/>
                </a:cubicBezTo>
                <a:cubicBezTo>
                  <a:pt x="5841" y="3946"/>
                  <a:pt x="5693" y="3919"/>
                  <a:pt x="5542" y="3901"/>
                </a:cubicBezTo>
                <a:cubicBezTo>
                  <a:pt x="5390" y="3861"/>
                  <a:pt x="5243" y="3812"/>
                  <a:pt x="5096" y="3758"/>
                </a:cubicBezTo>
                <a:cubicBezTo>
                  <a:pt x="4953" y="3705"/>
                  <a:pt x="4811" y="3642"/>
                  <a:pt x="4682" y="3562"/>
                </a:cubicBezTo>
                <a:cubicBezTo>
                  <a:pt x="4690" y="3558"/>
                  <a:pt x="4699" y="3549"/>
                  <a:pt x="4704" y="3544"/>
                </a:cubicBezTo>
                <a:close/>
                <a:moveTo>
                  <a:pt x="4566" y="3897"/>
                </a:moveTo>
                <a:cubicBezTo>
                  <a:pt x="4588" y="3905"/>
                  <a:pt x="4610" y="3910"/>
                  <a:pt x="4632" y="3914"/>
                </a:cubicBezTo>
                <a:cubicBezTo>
                  <a:pt x="4632" y="3928"/>
                  <a:pt x="4632" y="3941"/>
                  <a:pt x="4632" y="3954"/>
                </a:cubicBezTo>
                <a:cubicBezTo>
                  <a:pt x="4632" y="3963"/>
                  <a:pt x="4628" y="3968"/>
                  <a:pt x="4628" y="3977"/>
                </a:cubicBezTo>
                <a:cubicBezTo>
                  <a:pt x="4530" y="3950"/>
                  <a:pt x="4432" y="3923"/>
                  <a:pt x="4334" y="3897"/>
                </a:cubicBezTo>
                <a:close/>
                <a:moveTo>
                  <a:pt x="3295" y="3843"/>
                </a:moveTo>
                <a:cubicBezTo>
                  <a:pt x="3375" y="3847"/>
                  <a:pt x="3460" y="3852"/>
                  <a:pt x="3540" y="3852"/>
                </a:cubicBezTo>
                <a:lnTo>
                  <a:pt x="3576" y="3852"/>
                </a:lnTo>
                <a:cubicBezTo>
                  <a:pt x="3629" y="3852"/>
                  <a:pt x="3678" y="3852"/>
                  <a:pt x="3732" y="3847"/>
                </a:cubicBezTo>
                <a:cubicBezTo>
                  <a:pt x="3768" y="3852"/>
                  <a:pt x="3799" y="3856"/>
                  <a:pt x="3835" y="3865"/>
                </a:cubicBezTo>
                <a:lnTo>
                  <a:pt x="3848" y="3870"/>
                </a:lnTo>
                <a:cubicBezTo>
                  <a:pt x="3759" y="3874"/>
                  <a:pt x="3670" y="3883"/>
                  <a:pt x="3580" y="3897"/>
                </a:cubicBezTo>
                <a:cubicBezTo>
                  <a:pt x="3469" y="3910"/>
                  <a:pt x="3362" y="3928"/>
                  <a:pt x="3255" y="3954"/>
                </a:cubicBezTo>
                <a:cubicBezTo>
                  <a:pt x="3224" y="3963"/>
                  <a:pt x="3193" y="3977"/>
                  <a:pt x="3166" y="3986"/>
                </a:cubicBezTo>
                <a:cubicBezTo>
                  <a:pt x="3139" y="3968"/>
                  <a:pt x="3112" y="3950"/>
                  <a:pt x="3086" y="3928"/>
                </a:cubicBezTo>
                <a:cubicBezTo>
                  <a:pt x="3157" y="3901"/>
                  <a:pt x="3224" y="3874"/>
                  <a:pt x="3295" y="3843"/>
                </a:cubicBezTo>
                <a:close/>
                <a:moveTo>
                  <a:pt x="7584" y="3642"/>
                </a:moveTo>
                <a:cubicBezTo>
                  <a:pt x="7655" y="3651"/>
                  <a:pt x="7726" y="3656"/>
                  <a:pt x="7798" y="3656"/>
                </a:cubicBezTo>
                <a:cubicBezTo>
                  <a:pt x="7811" y="3660"/>
                  <a:pt x="7824" y="3660"/>
                  <a:pt x="7838" y="3660"/>
                </a:cubicBezTo>
                <a:lnTo>
                  <a:pt x="7994" y="3781"/>
                </a:lnTo>
                <a:cubicBezTo>
                  <a:pt x="7967" y="3830"/>
                  <a:pt x="7931" y="3874"/>
                  <a:pt x="7887" y="3914"/>
                </a:cubicBezTo>
                <a:cubicBezTo>
                  <a:pt x="7855" y="3941"/>
                  <a:pt x="7820" y="3968"/>
                  <a:pt x="7784" y="3990"/>
                </a:cubicBezTo>
                <a:cubicBezTo>
                  <a:pt x="7771" y="3977"/>
                  <a:pt x="7757" y="3963"/>
                  <a:pt x="7744" y="3950"/>
                </a:cubicBezTo>
                <a:lnTo>
                  <a:pt x="7744" y="3946"/>
                </a:lnTo>
                <a:cubicBezTo>
                  <a:pt x="7722" y="3834"/>
                  <a:pt x="7659" y="3736"/>
                  <a:pt x="7584" y="3642"/>
                </a:cubicBezTo>
                <a:close/>
                <a:moveTo>
                  <a:pt x="3991" y="3914"/>
                </a:moveTo>
                <a:cubicBezTo>
                  <a:pt x="4062" y="3937"/>
                  <a:pt x="4133" y="3959"/>
                  <a:pt x="4205" y="3981"/>
                </a:cubicBezTo>
                <a:cubicBezTo>
                  <a:pt x="4222" y="3986"/>
                  <a:pt x="4240" y="3990"/>
                  <a:pt x="4258" y="3995"/>
                </a:cubicBezTo>
                <a:cubicBezTo>
                  <a:pt x="4227" y="3990"/>
                  <a:pt x="4196" y="3990"/>
                  <a:pt x="4164" y="3986"/>
                </a:cubicBezTo>
                <a:cubicBezTo>
                  <a:pt x="4133" y="3986"/>
                  <a:pt x="4098" y="3981"/>
                  <a:pt x="4053" y="3981"/>
                </a:cubicBezTo>
                <a:lnTo>
                  <a:pt x="4031" y="3981"/>
                </a:lnTo>
                <a:cubicBezTo>
                  <a:pt x="4013" y="3959"/>
                  <a:pt x="3995" y="3937"/>
                  <a:pt x="3982" y="3914"/>
                </a:cubicBezTo>
                <a:close/>
                <a:moveTo>
                  <a:pt x="5502" y="3656"/>
                </a:moveTo>
                <a:lnTo>
                  <a:pt x="5502" y="3656"/>
                </a:lnTo>
                <a:cubicBezTo>
                  <a:pt x="5667" y="3683"/>
                  <a:pt x="5827" y="3709"/>
                  <a:pt x="5992" y="3740"/>
                </a:cubicBezTo>
                <a:cubicBezTo>
                  <a:pt x="6224" y="3790"/>
                  <a:pt x="6456" y="3843"/>
                  <a:pt x="6679" y="3905"/>
                </a:cubicBezTo>
                <a:cubicBezTo>
                  <a:pt x="6719" y="3919"/>
                  <a:pt x="6759" y="3928"/>
                  <a:pt x="6795" y="3941"/>
                </a:cubicBezTo>
                <a:cubicBezTo>
                  <a:pt x="6670" y="3977"/>
                  <a:pt x="6540" y="3999"/>
                  <a:pt x="6411" y="4008"/>
                </a:cubicBezTo>
                <a:cubicBezTo>
                  <a:pt x="6371" y="4008"/>
                  <a:pt x="6326" y="4012"/>
                  <a:pt x="6286" y="4012"/>
                </a:cubicBezTo>
                <a:lnTo>
                  <a:pt x="6273" y="4012"/>
                </a:lnTo>
                <a:cubicBezTo>
                  <a:pt x="6219" y="3995"/>
                  <a:pt x="6170" y="3981"/>
                  <a:pt x="6117" y="3959"/>
                </a:cubicBezTo>
                <a:cubicBezTo>
                  <a:pt x="6077" y="3946"/>
                  <a:pt x="6032" y="3928"/>
                  <a:pt x="5992" y="3910"/>
                </a:cubicBezTo>
                <a:cubicBezTo>
                  <a:pt x="5841" y="3847"/>
                  <a:pt x="5693" y="3772"/>
                  <a:pt x="5555" y="3687"/>
                </a:cubicBezTo>
                <a:cubicBezTo>
                  <a:pt x="5537" y="3678"/>
                  <a:pt x="5520" y="3665"/>
                  <a:pt x="5502" y="3656"/>
                </a:cubicBezTo>
                <a:close/>
                <a:moveTo>
                  <a:pt x="3014" y="3954"/>
                </a:moveTo>
                <a:cubicBezTo>
                  <a:pt x="3041" y="3972"/>
                  <a:pt x="3072" y="3995"/>
                  <a:pt x="3099" y="4017"/>
                </a:cubicBezTo>
                <a:lnTo>
                  <a:pt x="3090" y="4021"/>
                </a:lnTo>
                <a:cubicBezTo>
                  <a:pt x="3059" y="4012"/>
                  <a:pt x="3023" y="3999"/>
                  <a:pt x="2992" y="3986"/>
                </a:cubicBezTo>
                <a:cubicBezTo>
                  <a:pt x="2979" y="3986"/>
                  <a:pt x="2965" y="3981"/>
                  <a:pt x="2952" y="3977"/>
                </a:cubicBezTo>
                <a:cubicBezTo>
                  <a:pt x="2965" y="3972"/>
                  <a:pt x="2979" y="3968"/>
                  <a:pt x="2992" y="3963"/>
                </a:cubicBezTo>
                <a:cubicBezTo>
                  <a:pt x="2996" y="3959"/>
                  <a:pt x="3005" y="3954"/>
                  <a:pt x="3014" y="3954"/>
                </a:cubicBezTo>
                <a:close/>
                <a:moveTo>
                  <a:pt x="8431" y="3602"/>
                </a:moveTo>
                <a:cubicBezTo>
                  <a:pt x="8444" y="3620"/>
                  <a:pt x="8457" y="3638"/>
                  <a:pt x="8471" y="3656"/>
                </a:cubicBezTo>
                <a:cubicBezTo>
                  <a:pt x="8471" y="3785"/>
                  <a:pt x="8453" y="3910"/>
                  <a:pt x="8417" y="4039"/>
                </a:cubicBezTo>
                <a:cubicBezTo>
                  <a:pt x="8341" y="3977"/>
                  <a:pt x="8270" y="3919"/>
                  <a:pt x="8194" y="3861"/>
                </a:cubicBezTo>
                <a:lnTo>
                  <a:pt x="8074" y="3767"/>
                </a:lnTo>
                <a:cubicBezTo>
                  <a:pt x="8087" y="3732"/>
                  <a:pt x="8096" y="3696"/>
                  <a:pt x="8096" y="3656"/>
                </a:cubicBezTo>
                <a:cubicBezTo>
                  <a:pt x="8176" y="3651"/>
                  <a:pt x="8257" y="3642"/>
                  <a:pt x="8332" y="3625"/>
                </a:cubicBezTo>
                <a:cubicBezTo>
                  <a:pt x="8368" y="3620"/>
                  <a:pt x="8399" y="3611"/>
                  <a:pt x="8431" y="3602"/>
                </a:cubicBezTo>
                <a:close/>
                <a:moveTo>
                  <a:pt x="7575" y="3950"/>
                </a:moveTo>
                <a:lnTo>
                  <a:pt x="7575" y="3950"/>
                </a:lnTo>
                <a:cubicBezTo>
                  <a:pt x="7610" y="3968"/>
                  <a:pt x="7650" y="3977"/>
                  <a:pt x="7691" y="3981"/>
                </a:cubicBezTo>
                <a:cubicBezTo>
                  <a:pt x="7704" y="3995"/>
                  <a:pt x="7717" y="4008"/>
                  <a:pt x="7731" y="4026"/>
                </a:cubicBezTo>
                <a:cubicBezTo>
                  <a:pt x="7708" y="4035"/>
                  <a:pt x="7691" y="4048"/>
                  <a:pt x="7673" y="4057"/>
                </a:cubicBezTo>
                <a:cubicBezTo>
                  <a:pt x="7637" y="4021"/>
                  <a:pt x="7606" y="3986"/>
                  <a:pt x="7575" y="3950"/>
                </a:cubicBezTo>
                <a:close/>
                <a:moveTo>
                  <a:pt x="2372" y="3798"/>
                </a:moveTo>
                <a:cubicBezTo>
                  <a:pt x="2457" y="3839"/>
                  <a:pt x="2542" y="3874"/>
                  <a:pt x="2626" y="3914"/>
                </a:cubicBezTo>
                <a:cubicBezTo>
                  <a:pt x="2675" y="3932"/>
                  <a:pt x="2729" y="3954"/>
                  <a:pt x="2778" y="3972"/>
                </a:cubicBezTo>
                <a:cubicBezTo>
                  <a:pt x="2667" y="4008"/>
                  <a:pt x="2555" y="4039"/>
                  <a:pt x="2439" y="4070"/>
                </a:cubicBezTo>
                <a:cubicBezTo>
                  <a:pt x="2386" y="4030"/>
                  <a:pt x="2337" y="3990"/>
                  <a:pt x="2283" y="3950"/>
                </a:cubicBezTo>
                <a:cubicBezTo>
                  <a:pt x="2310" y="3901"/>
                  <a:pt x="2341" y="3847"/>
                  <a:pt x="2372" y="3798"/>
                </a:cubicBezTo>
                <a:close/>
                <a:moveTo>
                  <a:pt x="4797" y="3901"/>
                </a:moveTo>
                <a:lnTo>
                  <a:pt x="4797" y="3901"/>
                </a:lnTo>
                <a:cubicBezTo>
                  <a:pt x="4904" y="3905"/>
                  <a:pt x="5016" y="3910"/>
                  <a:pt x="5123" y="3919"/>
                </a:cubicBezTo>
                <a:cubicBezTo>
                  <a:pt x="5230" y="3972"/>
                  <a:pt x="5332" y="4030"/>
                  <a:pt x="5439" y="4084"/>
                </a:cubicBezTo>
                <a:cubicBezTo>
                  <a:pt x="5225" y="4017"/>
                  <a:pt x="5011" y="3959"/>
                  <a:pt x="4797" y="3901"/>
                </a:cubicBezTo>
                <a:close/>
                <a:moveTo>
                  <a:pt x="4004" y="4039"/>
                </a:moveTo>
                <a:cubicBezTo>
                  <a:pt x="4022" y="4057"/>
                  <a:pt x="4035" y="4070"/>
                  <a:pt x="4053" y="4088"/>
                </a:cubicBezTo>
                <a:cubicBezTo>
                  <a:pt x="4017" y="4079"/>
                  <a:pt x="3977" y="4070"/>
                  <a:pt x="3937" y="4061"/>
                </a:cubicBezTo>
                <a:cubicBezTo>
                  <a:pt x="3955" y="4048"/>
                  <a:pt x="3982" y="4044"/>
                  <a:pt x="4004" y="4039"/>
                </a:cubicBezTo>
                <a:close/>
                <a:moveTo>
                  <a:pt x="5270" y="3932"/>
                </a:moveTo>
                <a:lnTo>
                  <a:pt x="5270" y="3932"/>
                </a:lnTo>
                <a:cubicBezTo>
                  <a:pt x="5368" y="3941"/>
                  <a:pt x="5462" y="3950"/>
                  <a:pt x="5560" y="3963"/>
                </a:cubicBezTo>
                <a:cubicBezTo>
                  <a:pt x="5702" y="3999"/>
                  <a:pt x="5845" y="4030"/>
                  <a:pt x="5992" y="4048"/>
                </a:cubicBezTo>
                <a:cubicBezTo>
                  <a:pt x="6041" y="4053"/>
                  <a:pt x="6095" y="4061"/>
                  <a:pt x="6148" y="4061"/>
                </a:cubicBezTo>
                <a:cubicBezTo>
                  <a:pt x="6170" y="4066"/>
                  <a:pt x="6193" y="4070"/>
                  <a:pt x="6211" y="4075"/>
                </a:cubicBezTo>
                <a:cubicBezTo>
                  <a:pt x="6139" y="4084"/>
                  <a:pt x="6063" y="4093"/>
                  <a:pt x="5992" y="4097"/>
                </a:cubicBezTo>
                <a:cubicBezTo>
                  <a:pt x="5961" y="4102"/>
                  <a:pt x="5925" y="4106"/>
                  <a:pt x="5894" y="4106"/>
                </a:cubicBezTo>
                <a:cubicBezTo>
                  <a:pt x="5818" y="4115"/>
                  <a:pt x="5738" y="4119"/>
                  <a:pt x="5658" y="4128"/>
                </a:cubicBezTo>
                <a:cubicBezTo>
                  <a:pt x="5528" y="4061"/>
                  <a:pt x="5399" y="3999"/>
                  <a:pt x="5270" y="3932"/>
                </a:cubicBezTo>
                <a:close/>
                <a:moveTo>
                  <a:pt x="7401" y="3839"/>
                </a:moveTo>
                <a:lnTo>
                  <a:pt x="7405" y="3843"/>
                </a:lnTo>
                <a:cubicBezTo>
                  <a:pt x="7472" y="3928"/>
                  <a:pt x="7539" y="4008"/>
                  <a:pt x="7610" y="4084"/>
                </a:cubicBezTo>
                <a:cubicBezTo>
                  <a:pt x="7601" y="4088"/>
                  <a:pt x="7588" y="4093"/>
                  <a:pt x="7579" y="4097"/>
                </a:cubicBezTo>
                <a:cubicBezTo>
                  <a:pt x="7552" y="4106"/>
                  <a:pt x="7521" y="4119"/>
                  <a:pt x="7494" y="4128"/>
                </a:cubicBezTo>
                <a:cubicBezTo>
                  <a:pt x="7356" y="4070"/>
                  <a:pt x="7214" y="4021"/>
                  <a:pt x="7071" y="3972"/>
                </a:cubicBezTo>
                <a:cubicBezTo>
                  <a:pt x="7147" y="3950"/>
                  <a:pt x="7218" y="3923"/>
                  <a:pt x="7289" y="3892"/>
                </a:cubicBezTo>
                <a:cubicBezTo>
                  <a:pt x="7329" y="3874"/>
                  <a:pt x="7365" y="3856"/>
                  <a:pt x="7401" y="3839"/>
                </a:cubicBezTo>
                <a:close/>
                <a:moveTo>
                  <a:pt x="4695" y="3932"/>
                </a:moveTo>
                <a:cubicBezTo>
                  <a:pt x="4873" y="3977"/>
                  <a:pt x="5052" y="4026"/>
                  <a:pt x="5225" y="4075"/>
                </a:cubicBezTo>
                <a:cubicBezTo>
                  <a:pt x="5297" y="4097"/>
                  <a:pt x="5372" y="4119"/>
                  <a:pt x="5444" y="4142"/>
                </a:cubicBezTo>
                <a:cubicBezTo>
                  <a:pt x="5430" y="4146"/>
                  <a:pt x="5422" y="4146"/>
                  <a:pt x="5408" y="4146"/>
                </a:cubicBezTo>
                <a:cubicBezTo>
                  <a:pt x="5225" y="4110"/>
                  <a:pt x="5038" y="4079"/>
                  <a:pt x="4851" y="4053"/>
                </a:cubicBezTo>
                <a:cubicBezTo>
                  <a:pt x="4797" y="4035"/>
                  <a:pt x="4744" y="4017"/>
                  <a:pt x="4690" y="3995"/>
                </a:cubicBezTo>
                <a:cubicBezTo>
                  <a:pt x="4695" y="3981"/>
                  <a:pt x="4695" y="3968"/>
                  <a:pt x="4695" y="3954"/>
                </a:cubicBezTo>
                <a:cubicBezTo>
                  <a:pt x="4695" y="3946"/>
                  <a:pt x="4695" y="3941"/>
                  <a:pt x="4695" y="3932"/>
                </a:cubicBezTo>
                <a:close/>
                <a:moveTo>
                  <a:pt x="3910" y="3919"/>
                </a:moveTo>
                <a:cubicBezTo>
                  <a:pt x="3924" y="3946"/>
                  <a:pt x="3942" y="3968"/>
                  <a:pt x="3959" y="3990"/>
                </a:cubicBezTo>
                <a:cubicBezTo>
                  <a:pt x="3910" y="4004"/>
                  <a:pt x="3870" y="4026"/>
                  <a:pt x="3861" y="4075"/>
                </a:cubicBezTo>
                <a:cubicBezTo>
                  <a:pt x="3857" y="4088"/>
                  <a:pt x="3866" y="4106"/>
                  <a:pt x="3884" y="4110"/>
                </a:cubicBezTo>
                <a:cubicBezTo>
                  <a:pt x="3968" y="4128"/>
                  <a:pt x="4053" y="4146"/>
                  <a:pt x="4138" y="4164"/>
                </a:cubicBezTo>
                <a:cubicBezTo>
                  <a:pt x="4075" y="4160"/>
                  <a:pt x="4008" y="4160"/>
                  <a:pt x="3946" y="4160"/>
                </a:cubicBezTo>
                <a:lnTo>
                  <a:pt x="3723" y="4160"/>
                </a:lnTo>
                <a:cubicBezTo>
                  <a:pt x="3710" y="4155"/>
                  <a:pt x="3696" y="4151"/>
                  <a:pt x="3683" y="4151"/>
                </a:cubicBezTo>
                <a:lnTo>
                  <a:pt x="3674" y="4151"/>
                </a:lnTo>
                <a:cubicBezTo>
                  <a:pt x="3670" y="4151"/>
                  <a:pt x="3665" y="4151"/>
                  <a:pt x="3661" y="4155"/>
                </a:cubicBezTo>
                <a:cubicBezTo>
                  <a:pt x="3625" y="4151"/>
                  <a:pt x="3589" y="4146"/>
                  <a:pt x="3558" y="4146"/>
                </a:cubicBezTo>
                <a:cubicBezTo>
                  <a:pt x="3465" y="4124"/>
                  <a:pt x="3371" y="4102"/>
                  <a:pt x="3277" y="4079"/>
                </a:cubicBezTo>
                <a:cubicBezTo>
                  <a:pt x="3259" y="4061"/>
                  <a:pt x="3237" y="4044"/>
                  <a:pt x="3215" y="4030"/>
                </a:cubicBezTo>
                <a:cubicBezTo>
                  <a:pt x="3402" y="3959"/>
                  <a:pt x="3616" y="3946"/>
                  <a:pt x="3808" y="3928"/>
                </a:cubicBezTo>
                <a:cubicBezTo>
                  <a:pt x="3843" y="3923"/>
                  <a:pt x="3875" y="3923"/>
                  <a:pt x="3910" y="3919"/>
                </a:cubicBezTo>
                <a:close/>
                <a:moveTo>
                  <a:pt x="4089" y="4039"/>
                </a:moveTo>
                <a:cubicBezTo>
                  <a:pt x="4138" y="4039"/>
                  <a:pt x="4187" y="4044"/>
                  <a:pt x="4231" y="4048"/>
                </a:cubicBezTo>
                <a:cubicBezTo>
                  <a:pt x="4352" y="4057"/>
                  <a:pt x="4468" y="4066"/>
                  <a:pt x="4583" y="4079"/>
                </a:cubicBezTo>
                <a:lnTo>
                  <a:pt x="4588" y="4079"/>
                </a:lnTo>
                <a:cubicBezTo>
                  <a:pt x="4561" y="4110"/>
                  <a:pt x="4530" y="4137"/>
                  <a:pt x="4481" y="4151"/>
                </a:cubicBezTo>
                <a:cubicBezTo>
                  <a:pt x="4468" y="4155"/>
                  <a:pt x="4454" y="4160"/>
                  <a:pt x="4445" y="4164"/>
                </a:cubicBezTo>
                <a:cubicBezTo>
                  <a:pt x="4356" y="4146"/>
                  <a:pt x="4271" y="4133"/>
                  <a:pt x="4182" y="4115"/>
                </a:cubicBezTo>
                <a:cubicBezTo>
                  <a:pt x="4151" y="4093"/>
                  <a:pt x="4120" y="4066"/>
                  <a:pt x="4089" y="4039"/>
                </a:cubicBezTo>
                <a:close/>
                <a:moveTo>
                  <a:pt x="1940" y="3785"/>
                </a:moveTo>
                <a:cubicBezTo>
                  <a:pt x="2029" y="3843"/>
                  <a:pt x="2118" y="3905"/>
                  <a:pt x="2203" y="3968"/>
                </a:cubicBezTo>
                <a:lnTo>
                  <a:pt x="2203" y="3972"/>
                </a:lnTo>
                <a:cubicBezTo>
                  <a:pt x="2190" y="3995"/>
                  <a:pt x="2212" y="4012"/>
                  <a:pt x="2234" y="4012"/>
                </a:cubicBezTo>
                <a:cubicBezTo>
                  <a:pt x="2239" y="4012"/>
                  <a:pt x="2248" y="4008"/>
                  <a:pt x="2252" y="4004"/>
                </a:cubicBezTo>
                <a:cubicBezTo>
                  <a:pt x="2288" y="4030"/>
                  <a:pt x="2323" y="4053"/>
                  <a:pt x="2355" y="4079"/>
                </a:cubicBezTo>
                <a:lnTo>
                  <a:pt x="2368" y="4088"/>
                </a:lnTo>
                <a:cubicBezTo>
                  <a:pt x="2314" y="4102"/>
                  <a:pt x="2261" y="4115"/>
                  <a:pt x="2203" y="4128"/>
                </a:cubicBezTo>
                <a:cubicBezTo>
                  <a:pt x="2141" y="4142"/>
                  <a:pt x="2078" y="4155"/>
                  <a:pt x="2016" y="4168"/>
                </a:cubicBezTo>
                <a:cubicBezTo>
                  <a:pt x="1828" y="4133"/>
                  <a:pt x="1641" y="4088"/>
                  <a:pt x="1485" y="3999"/>
                </a:cubicBezTo>
                <a:cubicBezTo>
                  <a:pt x="1606" y="3888"/>
                  <a:pt x="1771" y="3830"/>
                  <a:pt x="1940" y="3785"/>
                </a:cubicBezTo>
                <a:close/>
                <a:moveTo>
                  <a:pt x="4655" y="4093"/>
                </a:moveTo>
                <a:cubicBezTo>
                  <a:pt x="4748" y="4115"/>
                  <a:pt x="4842" y="4137"/>
                  <a:pt x="4940" y="4155"/>
                </a:cubicBezTo>
                <a:cubicBezTo>
                  <a:pt x="4949" y="4160"/>
                  <a:pt x="4962" y="4164"/>
                  <a:pt x="4976" y="4168"/>
                </a:cubicBezTo>
                <a:cubicBezTo>
                  <a:pt x="4833" y="4173"/>
                  <a:pt x="4695" y="4182"/>
                  <a:pt x="4557" y="4182"/>
                </a:cubicBezTo>
                <a:cubicBezTo>
                  <a:pt x="4575" y="4173"/>
                  <a:pt x="4588" y="4164"/>
                  <a:pt x="4606" y="4151"/>
                </a:cubicBezTo>
                <a:cubicBezTo>
                  <a:pt x="4624" y="4133"/>
                  <a:pt x="4641" y="4115"/>
                  <a:pt x="4655" y="4093"/>
                </a:cubicBezTo>
                <a:close/>
                <a:moveTo>
                  <a:pt x="8025" y="3852"/>
                </a:moveTo>
                <a:cubicBezTo>
                  <a:pt x="8034" y="3888"/>
                  <a:pt x="8038" y="3928"/>
                  <a:pt x="8043" y="3963"/>
                </a:cubicBezTo>
                <a:cubicBezTo>
                  <a:pt x="8052" y="4039"/>
                  <a:pt x="8061" y="4115"/>
                  <a:pt x="8056" y="4191"/>
                </a:cubicBezTo>
                <a:lnTo>
                  <a:pt x="8052" y="4209"/>
                </a:lnTo>
                <a:cubicBezTo>
                  <a:pt x="7967" y="4160"/>
                  <a:pt x="7891" y="4102"/>
                  <a:pt x="7824" y="4035"/>
                </a:cubicBezTo>
                <a:cubicBezTo>
                  <a:pt x="7878" y="4004"/>
                  <a:pt x="7927" y="3963"/>
                  <a:pt x="7971" y="3919"/>
                </a:cubicBezTo>
                <a:cubicBezTo>
                  <a:pt x="7989" y="3897"/>
                  <a:pt x="8007" y="3874"/>
                  <a:pt x="8025" y="3852"/>
                </a:cubicBezTo>
                <a:close/>
                <a:moveTo>
                  <a:pt x="6977" y="3999"/>
                </a:moveTo>
                <a:cubicBezTo>
                  <a:pt x="7124" y="4048"/>
                  <a:pt x="7267" y="4097"/>
                  <a:pt x="7410" y="4155"/>
                </a:cubicBezTo>
                <a:cubicBezTo>
                  <a:pt x="7227" y="4209"/>
                  <a:pt x="7035" y="4240"/>
                  <a:pt x="6844" y="4253"/>
                </a:cubicBezTo>
                <a:cubicBezTo>
                  <a:pt x="6759" y="4200"/>
                  <a:pt x="6661" y="4155"/>
                  <a:pt x="6563" y="4119"/>
                </a:cubicBezTo>
                <a:lnTo>
                  <a:pt x="6607" y="4119"/>
                </a:lnTo>
                <a:cubicBezTo>
                  <a:pt x="6670" y="4119"/>
                  <a:pt x="6732" y="4115"/>
                  <a:pt x="6795" y="4102"/>
                </a:cubicBezTo>
                <a:cubicBezTo>
                  <a:pt x="6817" y="4097"/>
                  <a:pt x="6839" y="4093"/>
                  <a:pt x="6861" y="4084"/>
                </a:cubicBezTo>
                <a:cubicBezTo>
                  <a:pt x="6879" y="4075"/>
                  <a:pt x="6884" y="4066"/>
                  <a:pt x="6888" y="4048"/>
                </a:cubicBezTo>
                <a:cubicBezTo>
                  <a:pt x="6893" y="4039"/>
                  <a:pt x="6897" y="4030"/>
                  <a:pt x="6902" y="4017"/>
                </a:cubicBezTo>
                <a:cubicBezTo>
                  <a:pt x="6928" y="4012"/>
                  <a:pt x="6951" y="4008"/>
                  <a:pt x="6977" y="3999"/>
                </a:cubicBezTo>
                <a:close/>
                <a:moveTo>
                  <a:pt x="6362" y="4115"/>
                </a:moveTo>
                <a:cubicBezTo>
                  <a:pt x="6398" y="4124"/>
                  <a:pt x="6433" y="4133"/>
                  <a:pt x="6465" y="4146"/>
                </a:cubicBezTo>
                <a:cubicBezTo>
                  <a:pt x="6558" y="4173"/>
                  <a:pt x="6652" y="4213"/>
                  <a:pt x="6737" y="4258"/>
                </a:cubicBezTo>
                <a:cubicBezTo>
                  <a:pt x="6665" y="4262"/>
                  <a:pt x="6594" y="4262"/>
                  <a:pt x="6523" y="4262"/>
                </a:cubicBezTo>
                <a:cubicBezTo>
                  <a:pt x="6358" y="4262"/>
                  <a:pt x="6193" y="4253"/>
                  <a:pt x="6028" y="4244"/>
                </a:cubicBezTo>
                <a:cubicBezTo>
                  <a:pt x="6014" y="4244"/>
                  <a:pt x="6001" y="4240"/>
                  <a:pt x="5992" y="4240"/>
                </a:cubicBezTo>
                <a:cubicBezTo>
                  <a:pt x="5961" y="4240"/>
                  <a:pt x="5934" y="4235"/>
                  <a:pt x="5907" y="4235"/>
                </a:cubicBezTo>
                <a:cubicBezTo>
                  <a:pt x="5876" y="4222"/>
                  <a:pt x="5841" y="4213"/>
                  <a:pt x="5809" y="4200"/>
                </a:cubicBezTo>
                <a:cubicBezTo>
                  <a:pt x="5792" y="4191"/>
                  <a:pt x="5774" y="4182"/>
                  <a:pt x="5756" y="4173"/>
                </a:cubicBezTo>
                <a:cubicBezTo>
                  <a:pt x="5836" y="4168"/>
                  <a:pt x="5912" y="4160"/>
                  <a:pt x="5992" y="4155"/>
                </a:cubicBezTo>
                <a:lnTo>
                  <a:pt x="6001" y="4155"/>
                </a:lnTo>
                <a:cubicBezTo>
                  <a:pt x="6121" y="4142"/>
                  <a:pt x="6242" y="4128"/>
                  <a:pt x="6362" y="4115"/>
                </a:cubicBezTo>
                <a:close/>
                <a:moveTo>
                  <a:pt x="2421" y="4133"/>
                </a:moveTo>
                <a:cubicBezTo>
                  <a:pt x="2475" y="4177"/>
                  <a:pt x="2533" y="4222"/>
                  <a:pt x="2586" y="4267"/>
                </a:cubicBezTo>
                <a:cubicBezTo>
                  <a:pt x="2444" y="4249"/>
                  <a:pt x="2297" y="4222"/>
                  <a:pt x="2154" y="4195"/>
                </a:cubicBezTo>
                <a:cubicBezTo>
                  <a:pt x="2203" y="4182"/>
                  <a:pt x="2252" y="4173"/>
                  <a:pt x="2305" y="4160"/>
                </a:cubicBezTo>
                <a:cubicBezTo>
                  <a:pt x="2341" y="4151"/>
                  <a:pt x="2381" y="4142"/>
                  <a:pt x="2421" y="4133"/>
                </a:cubicBezTo>
                <a:close/>
                <a:moveTo>
                  <a:pt x="5078" y="4222"/>
                </a:moveTo>
                <a:cubicBezTo>
                  <a:pt x="5105" y="4235"/>
                  <a:pt x="5136" y="4253"/>
                  <a:pt x="5163" y="4267"/>
                </a:cubicBezTo>
                <a:cubicBezTo>
                  <a:pt x="5060" y="4258"/>
                  <a:pt x="4962" y="4244"/>
                  <a:pt x="4864" y="4231"/>
                </a:cubicBezTo>
                <a:cubicBezTo>
                  <a:pt x="4904" y="4226"/>
                  <a:pt x="4949" y="4226"/>
                  <a:pt x="4994" y="4226"/>
                </a:cubicBezTo>
                <a:cubicBezTo>
                  <a:pt x="5020" y="4226"/>
                  <a:pt x="5047" y="4222"/>
                  <a:pt x="5078" y="4222"/>
                </a:cubicBezTo>
                <a:close/>
                <a:moveTo>
                  <a:pt x="2867" y="4004"/>
                </a:moveTo>
                <a:cubicBezTo>
                  <a:pt x="2907" y="4021"/>
                  <a:pt x="2947" y="4035"/>
                  <a:pt x="2992" y="4048"/>
                </a:cubicBezTo>
                <a:lnTo>
                  <a:pt x="3023" y="4061"/>
                </a:lnTo>
                <a:cubicBezTo>
                  <a:pt x="3010" y="4066"/>
                  <a:pt x="3001" y="4075"/>
                  <a:pt x="2992" y="4079"/>
                </a:cubicBezTo>
                <a:cubicBezTo>
                  <a:pt x="2988" y="4084"/>
                  <a:pt x="2983" y="4088"/>
                  <a:pt x="2979" y="4093"/>
                </a:cubicBezTo>
                <a:cubicBezTo>
                  <a:pt x="2961" y="4102"/>
                  <a:pt x="2970" y="4128"/>
                  <a:pt x="2992" y="4137"/>
                </a:cubicBezTo>
                <a:lnTo>
                  <a:pt x="2996" y="4137"/>
                </a:lnTo>
                <a:cubicBezTo>
                  <a:pt x="3095" y="4151"/>
                  <a:pt x="3197" y="4164"/>
                  <a:pt x="3300" y="4173"/>
                </a:cubicBezTo>
                <a:lnTo>
                  <a:pt x="3317" y="4191"/>
                </a:lnTo>
                <a:cubicBezTo>
                  <a:pt x="3206" y="4200"/>
                  <a:pt x="3099" y="4213"/>
                  <a:pt x="2992" y="4231"/>
                </a:cubicBezTo>
                <a:lnTo>
                  <a:pt x="2974" y="4231"/>
                </a:lnTo>
                <a:cubicBezTo>
                  <a:pt x="2881" y="4244"/>
                  <a:pt x="2787" y="4262"/>
                  <a:pt x="2693" y="4280"/>
                </a:cubicBezTo>
                <a:cubicBezTo>
                  <a:pt x="2626" y="4222"/>
                  <a:pt x="2564" y="4168"/>
                  <a:pt x="2497" y="4115"/>
                </a:cubicBezTo>
                <a:cubicBezTo>
                  <a:pt x="2622" y="4079"/>
                  <a:pt x="2742" y="4044"/>
                  <a:pt x="2867" y="4004"/>
                </a:cubicBezTo>
                <a:close/>
                <a:moveTo>
                  <a:pt x="1784" y="3772"/>
                </a:moveTo>
                <a:lnTo>
                  <a:pt x="1784" y="3772"/>
                </a:lnTo>
                <a:cubicBezTo>
                  <a:pt x="1753" y="3785"/>
                  <a:pt x="1722" y="3794"/>
                  <a:pt x="1695" y="3803"/>
                </a:cubicBezTo>
                <a:cubicBezTo>
                  <a:pt x="1583" y="3847"/>
                  <a:pt x="1485" y="3905"/>
                  <a:pt x="1409" y="3986"/>
                </a:cubicBezTo>
                <a:cubicBezTo>
                  <a:pt x="1401" y="3995"/>
                  <a:pt x="1396" y="4012"/>
                  <a:pt x="1414" y="4021"/>
                </a:cubicBezTo>
                <a:cubicBezTo>
                  <a:pt x="1552" y="4110"/>
                  <a:pt x="1713" y="4160"/>
                  <a:pt x="1882" y="4195"/>
                </a:cubicBezTo>
                <a:cubicBezTo>
                  <a:pt x="1690" y="4235"/>
                  <a:pt x="1499" y="4271"/>
                  <a:pt x="1307" y="4298"/>
                </a:cubicBezTo>
                <a:cubicBezTo>
                  <a:pt x="1164" y="4168"/>
                  <a:pt x="1039" y="4021"/>
                  <a:pt x="932" y="3865"/>
                </a:cubicBezTo>
                <a:cubicBezTo>
                  <a:pt x="973" y="3856"/>
                  <a:pt x="1013" y="3847"/>
                  <a:pt x="1053" y="3839"/>
                </a:cubicBezTo>
                <a:cubicBezTo>
                  <a:pt x="1231" y="3807"/>
                  <a:pt x="1414" y="3794"/>
                  <a:pt x="1597" y="3781"/>
                </a:cubicBezTo>
                <a:cubicBezTo>
                  <a:pt x="1659" y="3776"/>
                  <a:pt x="1722" y="3776"/>
                  <a:pt x="1784" y="3772"/>
                </a:cubicBezTo>
                <a:close/>
                <a:moveTo>
                  <a:pt x="4285" y="4249"/>
                </a:moveTo>
                <a:cubicBezTo>
                  <a:pt x="4320" y="4267"/>
                  <a:pt x="4361" y="4289"/>
                  <a:pt x="4396" y="4307"/>
                </a:cubicBezTo>
                <a:lnTo>
                  <a:pt x="4383" y="4302"/>
                </a:lnTo>
                <a:cubicBezTo>
                  <a:pt x="4312" y="4289"/>
                  <a:pt x="4240" y="4271"/>
                  <a:pt x="4169" y="4253"/>
                </a:cubicBezTo>
                <a:cubicBezTo>
                  <a:pt x="4209" y="4253"/>
                  <a:pt x="4245" y="4249"/>
                  <a:pt x="4285" y="4249"/>
                </a:cubicBezTo>
                <a:close/>
                <a:moveTo>
                  <a:pt x="8092" y="3856"/>
                </a:moveTo>
                <a:lnTo>
                  <a:pt x="8310" y="4030"/>
                </a:lnTo>
                <a:cubicBezTo>
                  <a:pt x="8341" y="4053"/>
                  <a:pt x="8368" y="4075"/>
                  <a:pt x="8399" y="4097"/>
                </a:cubicBezTo>
                <a:cubicBezTo>
                  <a:pt x="8390" y="4119"/>
                  <a:pt x="8386" y="4137"/>
                  <a:pt x="8377" y="4160"/>
                </a:cubicBezTo>
                <a:cubicBezTo>
                  <a:pt x="8359" y="4209"/>
                  <a:pt x="8337" y="4258"/>
                  <a:pt x="8310" y="4307"/>
                </a:cubicBezTo>
                <a:cubicBezTo>
                  <a:pt x="8239" y="4289"/>
                  <a:pt x="8176" y="4267"/>
                  <a:pt x="8114" y="4240"/>
                </a:cubicBezTo>
                <a:cubicBezTo>
                  <a:pt x="8123" y="4195"/>
                  <a:pt x="8123" y="4146"/>
                  <a:pt x="8118" y="4106"/>
                </a:cubicBezTo>
                <a:cubicBezTo>
                  <a:pt x="8118" y="4021"/>
                  <a:pt x="8105" y="3937"/>
                  <a:pt x="8092" y="3856"/>
                </a:cubicBezTo>
                <a:close/>
                <a:moveTo>
                  <a:pt x="5257" y="4213"/>
                </a:moveTo>
                <a:cubicBezTo>
                  <a:pt x="5283" y="4217"/>
                  <a:pt x="5310" y="4222"/>
                  <a:pt x="5337" y="4226"/>
                </a:cubicBezTo>
                <a:cubicBezTo>
                  <a:pt x="5475" y="4244"/>
                  <a:pt x="5609" y="4262"/>
                  <a:pt x="5747" y="4275"/>
                </a:cubicBezTo>
                <a:cubicBezTo>
                  <a:pt x="5809" y="4289"/>
                  <a:pt x="5867" y="4302"/>
                  <a:pt x="5925" y="4320"/>
                </a:cubicBezTo>
                <a:cubicBezTo>
                  <a:pt x="5939" y="4324"/>
                  <a:pt x="5952" y="4333"/>
                  <a:pt x="5965" y="4338"/>
                </a:cubicBezTo>
                <a:cubicBezTo>
                  <a:pt x="5742" y="4324"/>
                  <a:pt x="5524" y="4307"/>
                  <a:pt x="5306" y="4284"/>
                </a:cubicBezTo>
                <a:cubicBezTo>
                  <a:pt x="5265" y="4258"/>
                  <a:pt x="5230" y="4235"/>
                  <a:pt x="5194" y="4213"/>
                </a:cubicBezTo>
                <a:close/>
                <a:moveTo>
                  <a:pt x="7771" y="4070"/>
                </a:moveTo>
                <a:cubicBezTo>
                  <a:pt x="7847" y="4146"/>
                  <a:pt x="7936" y="4213"/>
                  <a:pt x="8043" y="4267"/>
                </a:cubicBezTo>
                <a:cubicBezTo>
                  <a:pt x="8029" y="4298"/>
                  <a:pt x="8012" y="4324"/>
                  <a:pt x="7976" y="4338"/>
                </a:cubicBezTo>
                <a:cubicBezTo>
                  <a:pt x="7882" y="4262"/>
                  <a:pt x="7793" y="4182"/>
                  <a:pt x="7713" y="4097"/>
                </a:cubicBezTo>
                <a:cubicBezTo>
                  <a:pt x="7731" y="4088"/>
                  <a:pt x="7748" y="4079"/>
                  <a:pt x="7771" y="4070"/>
                </a:cubicBezTo>
                <a:close/>
                <a:moveTo>
                  <a:pt x="866" y="3879"/>
                </a:moveTo>
                <a:cubicBezTo>
                  <a:pt x="879" y="3901"/>
                  <a:pt x="897" y="3923"/>
                  <a:pt x="910" y="3946"/>
                </a:cubicBezTo>
                <a:cubicBezTo>
                  <a:pt x="999" y="4066"/>
                  <a:pt x="1097" y="4182"/>
                  <a:pt x="1209" y="4289"/>
                </a:cubicBezTo>
                <a:cubicBezTo>
                  <a:pt x="1213" y="4298"/>
                  <a:pt x="1222" y="4302"/>
                  <a:pt x="1231" y="4311"/>
                </a:cubicBezTo>
                <a:cubicBezTo>
                  <a:pt x="1209" y="4316"/>
                  <a:pt x="1187" y="4320"/>
                  <a:pt x="1169" y="4320"/>
                </a:cubicBezTo>
                <a:cubicBezTo>
                  <a:pt x="1035" y="4338"/>
                  <a:pt x="901" y="4351"/>
                  <a:pt x="768" y="4351"/>
                </a:cubicBezTo>
                <a:cubicBezTo>
                  <a:pt x="580" y="4351"/>
                  <a:pt x="398" y="4324"/>
                  <a:pt x="228" y="4258"/>
                </a:cubicBezTo>
                <a:lnTo>
                  <a:pt x="215" y="4235"/>
                </a:lnTo>
                <a:cubicBezTo>
                  <a:pt x="371" y="4053"/>
                  <a:pt x="612" y="3946"/>
                  <a:pt x="866" y="3879"/>
                </a:cubicBezTo>
                <a:close/>
                <a:moveTo>
                  <a:pt x="3375" y="4240"/>
                </a:moveTo>
                <a:cubicBezTo>
                  <a:pt x="3424" y="4280"/>
                  <a:pt x="3469" y="4320"/>
                  <a:pt x="3514" y="4360"/>
                </a:cubicBezTo>
                <a:lnTo>
                  <a:pt x="3469" y="4360"/>
                </a:lnTo>
                <a:cubicBezTo>
                  <a:pt x="3308" y="4351"/>
                  <a:pt x="3148" y="4338"/>
                  <a:pt x="2992" y="4320"/>
                </a:cubicBezTo>
                <a:cubicBezTo>
                  <a:pt x="2947" y="4316"/>
                  <a:pt x="2907" y="4311"/>
                  <a:pt x="2867" y="4307"/>
                </a:cubicBezTo>
                <a:cubicBezTo>
                  <a:pt x="2907" y="4298"/>
                  <a:pt x="2947" y="4293"/>
                  <a:pt x="2992" y="4284"/>
                </a:cubicBezTo>
                <a:cubicBezTo>
                  <a:pt x="3117" y="4267"/>
                  <a:pt x="3246" y="4253"/>
                  <a:pt x="3375" y="4240"/>
                </a:cubicBezTo>
                <a:close/>
                <a:moveTo>
                  <a:pt x="4405" y="4244"/>
                </a:moveTo>
                <a:lnTo>
                  <a:pt x="4405" y="4244"/>
                </a:lnTo>
                <a:cubicBezTo>
                  <a:pt x="4459" y="4253"/>
                  <a:pt x="4512" y="4262"/>
                  <a:pt x="4566" y="4275"/>
                </a:cubicBezTo>
                <a:cubicBezTo>
                  <a:pt x="4624" y="4289"/>
                  <a:pt x="4677" y="4307"/>
                  <a:pt x="4726" y="4324"/>
                </a:cubicBezTo>
                <a:cubicBezTo>
                  <a:pt x="4699" y="4342"/>
                  <a:pt x="4668" y="4351"/>
                  <a:pt x="4628" y="4360"/>
                </a:cubicBezTo>
                <a:cubicBezTo>
                  <a:pt x="4552" y="4320"/>
                  <a:pt x="4476" y="4284"/>
                  <a:pt x="4405" y="4244"/>
                </a:cubicBezTo>
                <a:close/>
                <a:moveTo>
                  <a:pt x="3665" y="4222"/>
                </a:moveTo>
                <a:cubicBezTo>
                  <a:pt x="3701" y="4226"/>
                  <a:pt x="3736" y="4231"/>
                  <a:pt x="3772" y="4235"/>
                </a:cubicBezTo>
                <a:cubicBezTo>
                  <a:pt x="3799" y="4240"/>
                  <a:pt x="3830" y="4244"/>
                  <a:pt x="3857" y="4244"/>
                </a:cubicBezTo>
                <a:cubicBezTo>
                  <a:pt x="4040" y="4284"/>
                  <a:pt x="4218" y="4324"/>
                  <a:pt x="4396" y="4365"/>
                </a:cubicBezTo>
                <a:cubicBezTo>
                  <a:pt x="4312" y="4369"/>
                  <a:pt x="4231" y="4374"/>
                  <a:pt x="4147" y="4374"/>
                </a:cubicBezTo>
                <a:lnTo>
                  <a:pt x="4048" y="4374"/>
                </a:lnTo>
                <a:cubicBezTo>
                  <a:pt x="3901" y="4374"/>
                  <a:pt x="3754" y="4369"/>
                  <a:pt x="3603" y="4365"/>
                </a:cubicBezTo>
                <a:cubicBezTo>
                  <a:pt x="3558" y="4320"/>
                  <a:pt x="3514" y="4275"/>
                  <a:pt x="3465" y="4231"/>
                </a:cubicBezTo>
                <a:cubicBezTo>
                  <a:pt x="3531" y="4231"/>
                  <a:pt x="3598" y="4226"/>
                  <a:pt x="3665" y="4222"/>
                </a:cubicBezTo>
                <a:close/>
                <a:moveTo>
                  <a:pt x="6117" y="4307"/>
                </a:moveTo>
                <a:lnTo>
                  <a:pt x="6117" y="4307"/>
                </a:lnTo>
                <a:cubicBezTo>
                  <a:pt x="6237" y="4311"/>
                  <a:pt x="6362" y="4320"/>
                  <a:pt x="6482" y="4320"/>
                </a:cubicBezTo>
                <a:lnTo>
                  <a:pt x="6536" y="4320"/>
                </a:lnTo>
                <a:cubicBezTo>
                  <a:pt x="6630" y="4320"/>
                  <a:pt x="6728" y="4316"/>
                  <a:pt x="6826" y="4311"/>
                </a:cubicBezTo>
                <a:cubicBezTo>
                  <a:pt x="6852" y="4329"/>
                  <a:pt x="6879" y="4351"/>
                  <a:pt x="6906" y="4374"/>
                </a:cubicBezTo>
                <a:cubicBezTo>
                  <a:pt x="6719" y="4374"/>
                  <a:pt x="6527" y="4365"/>
                  <a:pt x="6340" y="4360"/>
                </a:cubicBezTo>
                <a:cubicBezTo>
                  <a:pt x="6313" y="4356"/>
                  <a:pt x="6291" y="4356"/>
                  <a:pt x="6268" y="4356"/>
                </a:cubicBezTo>
                <a:cubicBezTo>
                  <a:pt x="6242" y="4347"/>
                  <a:pt x="6219" y="4342"/>
                  <a:pt x="6197" y="4333"/>
                </a:cubicBezTo>
                <a:cubicBezTo>
                  <a:pt x="6170" y="4324"/>
                  <a:pt x="6144" y="4316"/>
                  <a:pt x="6117" y="4307"/>
                </a:cubicBezTo>
                <a:close/>
                <a:moveTo>
                  <a:pt x="7490" y="4191"/>
                </a:moveTo>
                <a:cubicBezTo>
                  <a:pt x="7508" y="4195"/>
                  <a:pt x="7526" y="4204"/>
                  <a:pt x="7548" y="4213"/>
                </a:cubicBezTo>
                <a:cubicBezTo>
                  <a:pt x="7463" y="4342"/>
                  <a:pt x="7263" y="4365"/>
                  <a:pt x="7107" y="4369"/>
                </a:cubicBezTo>
                <a:cubicBezTo>
                  <a:pt x="7071" y="4374"/>
                  <a:pt x="7031" y="4374"/>
                  <a:pt x="6995" y="4374"/>
                </a:cubicBezTo>
                <a:cubicBezTo>
                  <a:pt x="6968" y="4347"/>
                  <a:pt x="6946" y="4324"/>
                  <a:pt x="6915" y="4302"/>
                </a:cubicBezTo>
                <a:cubicBezTo>
                  <a:pt x="7111" y="4284"/>
                  <a:pt x="7303" y="4249"/>
                  <a:pt x="7490" y="4191"/>
                </a:cubicBezTo>
                <a:close/>
                <a:moveTo>
                  <a:pt x="5399" y="4351"/>
                </a:moveTo>
                <a:cubicBezTo>
                  <a:pt x="5430" y="4351"/>
                  <a:pt x="5462" y="4356"/>
                  <a:pt x="5493" y="4360"/>
                </a:cubicBezTo>
                <a:cubicBezTo>
                  <a:pt x="5658" y="4374"/>
                  <a:pt x="5823" y="4387"/>
                  <a:pt x="5992" y="4396"/>
                </a:cubicBezTo>
                <a:cubicBezTo>
                  <a:pt x="6028" y="4396"/>
                  <a:pt x="6063" y="4400"/>
                  <a:pt x="6104" y="4400"/>
                </a:cubicBezTo>
                <a:cubicBezTo>
                  <a:pt x="6139" y="4418"/>
                  <a:pt x="6179" y="4436"/>
                  <a:pt x="6219" y="4454"/>
                </a:cubicBezTo>
                <a:cubicBezTo>
                  <a:pt x="6144" y="4449"/>
                  <a:pt x="6068" y="4440"/>
                  <a:pt x="5992" y="4440"/>
                </a:cubicBezTo>
                <a:cubicBezTo>
                  <a:pt x="5925" y="4436"/>
                  <a:pt x="5863" y="4436"/>
                  <a:pt x="5796" y="4436"/>
                </a:cubicBezTo>
                <a:cubicBezTo>
                  <a:pt x="5765" y="4431"/>
                  <a:pt x="5729" y="4431"/>
                  <a:pt x="5693" y="4431"/>
                </a:cubicBezTo>
                <a:cubicBezTo>
                  <a:pt x="5631" y="4431"/>
                  <a:pt x="5569" y="4436"/>
                  <a:pt x="5506" y="4436"/>
                </a:cubicBezTo>
                <a:cubicBezTo>
                  <a:pt x="5471" y="4405"/>
                  <a:pt x="5435" y="4378"/>
                  <a:pt x="5399" y="4351"/>
                </a:cubicBezTo>
                <a:close/>
                <a:moveTo>
                  <a:pt x="4731" y="4267"/>
                </a:moveTo>
                <a:lnTo>
                  <a:pt x="4731" y="4267"/>
                </a:lnTo>
                <a:cubicBezTo>
                  <a:pt x="4909" y="4293"/>
                  <a:pt x="5092" y="4316"/>
                  <a:pt x="5274" y="4338"/>
                </a:cubicBezTo>
                <a:cubicBezTo>
                  <a:pt x="5319" y="4369"/>
                  <a:pt x="5368" y="4400"/>
                  <a:pt x="5413" y="4436"/>
                </a:cubicBezTo>
                <a:cubicBezTo>
                  <a:pt x="5283" y="4440"/>
                  <a:pt x="5150" y="4454"/>
                  <a:pt x="5020" y="4463"/>
                </a:cubicBezTo>
                <a:cubicBezTo>
                  <a:pt x="4927" y="4440"/>
                  <a:pt x="4829" y="4414"/>
                  <a:pt x="4731" y="4387"/>
                </a:cubicBezTo>
                <a:cubicBezTo>
                  <a:pt x="4762" y="4378"/>
                  <a:pt x="4788" y="4360"/>
                  <a:pt x="4811" y="4329"/>
                </a:cubicBezTo>
                <a:cubicBezTo>
                  <a:pt x="4820" y="4316"/>
                  <a:pt x="4815" y="4298"/>
                  <a:pt x="4797" y="4293"/>
                </a:cubicBezTo>
                <a:cubicBezTo>
                  <a:pt x="4775" y="4284"/>
                  <a:pt x="4753" y="4275"/>
                  <a:pt x="4731" y="4267"/>
                </a:cubicBezTo>
                <a:close/>
                <a:moveTo>
                  <a:pt x="2016" y="4226"/>
                </a:moveTo>
                <a:cubicBezTo>
                  <a:pt x="2181" y="4262"/>
                  <a:pt x="2350" y="4289"/>
                  <a:pt x="2515" y="4316"/>
                </a:cubicBezTo>
                <a:cubicBezTo>
                  <a:pt x="2359" y="4351"/>
                  <a:pt x="2198" y="4391"/>
                  <a:pt x="2042" y="4436"/>
                </a:cubicBezTo>
                <a:cubicBezTo>
                  <a:pt x="1967" y="4463"/>
                  <a:pt x="1886" y="4494"/>
                  <a:pt x="1811" y="4530"/>
                </a:cubicBezTo>
                <a:cubicBezTo>
                  <a:pt x="1811" y="4516"/>
                  <a:pt x="1806" y="4507"/>
                  <a:pt x="1802" y="4494"/>
                </a:cubicBezTo>
                <a:cubicBezTo>
                  <a:pt x="1797" y="4480"/>
                  <a:pt x="1784" y="4476"/>
                  <a:pt x="1771" y="4476"/>
                </a:cubicBezTo>
                <a:cubicBezTo>
                  <a:pt x="1753" y="4476"/>
                  <a:pt x="1730" y="4489"/>
                  <a:pt x="1739" y="4512"/>
                </a:cubicBezTo>
                <a:cubicBezTo>
                  <a:pt x="1744" y="4530"/>
                  <a:pt x="1748" y="4547"/>
                  <a:pt x="1757" y="4561"/>
                </a:cubicBezTo>
                <a:cubicBezTo>
                  <a:pt x="1735" y="4574"/>
                  <a:pt x="1713" y="4592"/>
                  <a:pt x="1690" y="4605"/>
                </a:cubicBezTo>
                <a:cubicBezTo>
                  <a:pt x="1574" y="4525"/>
                  <a:pt x="1463" y="4440"/>
                  <a:pt x="1356" y="4347"/>
                </a:cubicBezTo>
                <a:cubicBezTo>
                  <a:pt x="1579" y="4316"/>
                  <a:pt x="1797" y="4271"/>
                  <a:pt x="2016" y="4226"/>
                </a:cubicBezTo>
                <a:close/>
                <a:moveTo>
                  <a:pt x="6679" y="446"/>
                </a:moveTo>
                <a:cubicBezTo>
                  <a:pt x="6581" y="464"/>
                  <a:pt x="6487" y="482"/>
                  <a:pt x="6393" y="500"/>
                </a:cubicBezTo>
                <a:cubicBezTo>
                  <a:pt x="6384" y="504"/>
                  <a:pt x="6375" y="504"/>
                  <a:pt x="6367" y="509"/>
                </a:cubicBezTo>
                <a:cubicBezTo>
                  <a:pt x="6242" y="491"/>
                  <a:pt x="6117" y="477"/>
                  <a:pt x="5992" y="460"/>
                </a:cubicBezTo>
                <a:lnTo>
                  <a:pt x="5992" y="517"/>
                </a:lnTo>
                <a:cubicBezTo>
                  <a:pt x="6059" y="526"/>
                  <a:pt x="6126" y="535"/>
                  <a:pt x="6197" y="544"/>
                </a:cubicBezTo>
                <a:cubicBezTo>
                  <a:pt x="6126" y="558"/>
                  <a:pt x="6059" y="571"/>
                  <a:pt x="5992" y="589"/>
                </a:cubicBezTo>
                <a:lnTo>
                  <a:pt x="5992" y="647"/>
                </a:lnTo>
                <a:cubicBezTo>
                  <a:pt x="6117" y="616"/>
                  <a:pt x="6242" y="589"/>
                  <a:pt x="6371" y="562"/>
                </a:cubicBezTo>
                <a:cubicBezTo>
                  <a:pt x="6407" y="567"/>
                  <a:pt x="6442" y="571"/>
                  <a:pt x="6478" y="575"/>
                </a:cubicBezTo>
                <a:cubicBezTo>
                  <a:pt x="6589" y="589"/>
                  <a:pt x="6701" y="598"/>
                  <a:pt x="6812" y="611"/>
                </a:cubicBezTo>
                <a:cubicBezTo>
                  <a:pt x="6790" y="687"/>
                  <a:pt x="6772" y="767"/>
                  <a:pt x="6754" y="843"/>
                </a:cubicBezTo>
                <a:lnTo>
                  <a:pt x="6737" y="838"/>
                </a:lnTo>
                <a:cubicBezTo>
                  <a:pt x="6674" y="825"/>
                  <a:pt x="6612" y="812"/>
                  <a:pt x="6549" y="798"/>
                </a:cubicBezTo>
                <a:cubicBezTo>
                  <a:pt x="6362" y="749"/>
                  <a:pt x="6175" y="705"/>
                  <a:pt x="5992" y="669"/>
                </a:cubicBezTo>
                <a:lnTo>
                  <a:pt x="5992" y="731"/>
                </a:lnTo>
                <a:cubicBezTo>
                  <a:pt x="6126" y="758"/>
                  <a:pt x="6260" y="789"/>
                  <a:pt x="6393" y="816"/>
                </a:cubicBezTo>
                <a:lnTo>
                  <a:pt x="6630" y="879"/>
                </a:lnTo>
                <a:cubicBezTo>
                  <a:pt x="6670" y="887"/>
                  <a:pt x="6705" y="896"/>
                  <a:pt x="6745" y="910"/>
                </a:cubicBezTo>
                <a:cubicBezTo>
                  <a:pt x="6741" y="932"/>
                  <a:pt x="6737" y="954"/>
                  <a:pt x="6732" y="977"/>
                </a:cubicBezTo>
                <a:cubicBezTo>
                  <a:pt x="6728" y="990"/>
                  <a:pt x="6741" y="1008"/>
                  <a:pt x="6763" y="1008"/>
                </a:cubicBezTo>
                <a:lnTo>
                  <a:pt x="6772" y="1008"/>
                </a:lnTo>
                <a:cubicBezTo>
                  <a:pt x="6826" y="994"/>
                  <a:pt x="6875" y="977"/>
                  <a:pt x="6928" y="959"/>
                </a:cubicBezTo>
                <a:cubicBezTo>
                  <a:pt x="6982" y="977"/>
                  <a:pt x="7031" y="994"/>
                  <a:pt x="7084" y="1012"/>
                </a:cubicBezTo>
                <a:cubicBezTo>
                  <a:pt x="7004" y="1021"/>
                  <a:pt x="6919" y="1026"/>
                  <a:pt x="6835" y="1026"/>
                </a:cubicBezTo>
                <a:cubicBezTo>
                  <a:pt x="6808" y="1026"/>
                  <a:pt x="6781" y="1026"/>
                  <a:pt x="6759" y="1021"/>
                </a:cubicBezTo>
                <a:cubicBezTo>
                  <a:pt x="6634" y="990"/>
                  <a:pt x="6500" y="977"/>
                  <a:pt x="6375" y="968"/>
                </a:cubicBezTo>
                <a:lnTo>
                  <a:pt x="6331" y="968"/>
                </a:lnTo>
                <a:cubicBezTo>
                  <a:pt x="6233" y="945"/>
                  <a:pt x="6135" y="919"/>
                  <a:pt x="6046" y="874"/>
                </a:cubicBezTo>
                <a:cubicBezTo>
                  <a:pt x="6028" y="861"/>
                  <a:pt x="6010" y="852"/>
                  <a:pt x="5992" y="838"/>
                </a:cubicBezTo>
                <a:lnTo>
                  <a:pt x="5992" y="905"/>
                </a:lnTo>
                <a:cubicBezTo>
                  <a:pt x="6001" y="910"/>
                  <a:pt x="6010" y="919"/>
                  <a:pt x="6019" y="923"/>
                </a:cubicBezTo>
                <a:cubicBezTo>
                  <a:pt x="6010" y="919"/>
                  <a:pt x="6001" y="914"/>
                  <a:pt x="5992" y="910"/>
                </a:cubicBezTo>
                <a:lnTo>
                  <a:pt x="5992" y="1021"/>
                </a:lnTo>
                <a:cubicBezTo>
                  <a:pt x="6028" y="1021"/>
                  <a:pt x="6063" y="1021"/>
                  <a:pt x="6099" y="1017"/>
                </a:cubicBezTo>
                <a:cubicBezTo>
                  <a:pt x="6224" y="1070"/>
                  <a:pt x="6344" y="1128"/>
                  <a:pt x="6465" y="1186"/>
                </a:cubicBezTo>
                <a:cubicBezTo>
                  <a:pt x="6487" y="1195"/>
                  <a:pt x="6505" y="1204"/>
                  <a:pt x="6523" y="1213"/>
                </a:cubicBezTo>
                <a:cubicBezTo>
                  <a:pt x="6442" y="1177"/>
                  <a:pt x="6358" y="1142"/>
                  <a:pt x="6273" y="1115"/>
                </a:cubicBezTo>
                <a:cubicBezTo>
                  <a:pt x="6179" y="1084"/>
                  <a:pt x="6086" y="1061"/>
                  <a:pt x="5992" y="1035"/>
                </a:cubicBezTo>
                <a:lnTo>
                  <a:pt x="5992" y="1097"/>
                </a:lnTo>
                <a:cubicBezTo>
                  <a:pt x="6206" y="1146"/>
                  <a:pt x="6429" y="1213"/>
                  <a:pt x="6607" y="1324"/>
                </a:cubicBezTo>
                <a:cubicBezTo>
                  <a:pt x="6411" y="1262"/>
                  <a:pt x="6202" y="1235"/>
                  <a:pt x="5992" y="1235"/>
                </a:cubicBezTo>
                <a:lnTo>
                  <a:pt x="5992" y="1289"/>
                </a:lnTo>
                <a:cubicBezTo>
                  <a:pt x="6197" y="1289"/>
                  <a:pt x="6402" y="1315"/>
                  <a:pt x="6594" y="1382"/>
                </a:cubicBezTo>
                <a:cubicBezTo>
                  <a:pt x="6607" y="1387"/>
                  <a:pt x="6616" y="1391"/>
                  <a:pt x="6630" y="1391"/>
                </a:cubicBezTo>
                <a:cubicBezTo>
                  <a:pt x="6643" y="1400"/>
                  <a:pt x="6661" y="1405"/>
                  <a:pt x="6679" y="1413"/>
                </a:cubicBezTo>
                <a:cubicBezTo>
                  <a:pt x="6616" y="1436"/>
                  <a:pt x="6558" y="1471"/>
                  <a:pt x="6518" y="1520"/>
                </a:cubicBezTo>
                <a:cubicBezTo>
                  <a:pt x="6407" y="1480"/>
                  <a:pt x="6295" y="1436"/>
                  <a:pt x="6188" y="1391"/>
                </a:cubicBezTo>
                <a:cubicBezTo>
                  <a:pt x="6162" y="1382"/>
                  <a:pt x="6130" y="1369"/>
                  <a:pt x="6104" y="1360"/>
                </a:cubicBezTo>
                <a:cubicBezTo>
                  <a:pt x="6068" y="1342"/>
                  <a:pt x="6028" y="1324"/>
                  <a:pt x="5992" y="1307"/>
                </a:cubicBezTo>
                <a:lnTo>
                  <a:pt x="5992" y="1391"/>
                </a:lnTo>
                <a:lnTo>
                  <a:pt x="5925" y="1391"/>
                </a:lnTo>
                <a:cubicBezTo>
                  <a:pt x="5934" y="1396"/>
                  <a:pt x="5939" y="1400"/>
                  <a:pt x="5948" y="1405"/>
                </a:cubicBezTo>
                <a:cubicBezTo>
                  <a:pt x="5939" y="1400"/>
                  <a:pt x="5925" y="1396"/>
                  <a:pt x="5916" y="1391"/>
                </a:cubicBezTo>
                <a:lnTo>
                  <a:pt x="5716" y="1391"/>
                </a:lnTo>
                <a:cubicBezTo>
                  <a:pt x="5725" y="1396"/>
                  <a:pt x="5734" y="1400"/>
                  <a:pt x="5742" y="1400"/>
                </a:cubicBezTo>
                <a:cubicBezTo>
                  <a:pt x="5671" y="1405"/>
                  <a:pt x="5600" y="1422"/>
                  <a:pt x="5533" y="1458"/>
                </a:cubicBezTo>
                <a:cubicBezTo>
                  <a:pt x="5515" y="1445"/>
                  <a:pt x="5502" y="1436"/>
                  <a:pt x="5488" y="1422"/>
                </a:cubicBezTo>
                <a:cubicBezTo>
                  <a:pt x="5488" y="1413"/>
                  <a:pt x="5493" y="1405"/>
                  <a:pt x="5497" y="1391"/>
                </a:cubicBezTo>
                <a:lnTo>
                  <a:pt x="5341" y="1391"/>
                </a:lnTo>
                <a:cubicBezTo>
                  <a:pt x="5364" y="1409"/>
                  <a:pt x="5390" y="1427"/>
                  <a:pt x="5413" y="1445"/>
                </a:cubicBezTo>
                <a:cubicBezTo>
                  <a:pt x="5395" y="1485"/>
                  <a:pt x="5372" y="1525"/>
                  <a:pt x="5350" y="1565"/>
                </a:cubicBezTo>
                <a:cubicBezTo>
                  <a:pt x="5337" y="1512"/>
                  <a:pt x="5323" y="1454"/>
                  <a:pt x="5323" y="1391"/>
                </a:cubicBezTo>
                <a:lnTo>
                  <a:pt x="5257" y="1391"/>
                </a:lnTo>
                <a:cubicBezTo>
                  <a:pt x="5257" y="1476"/>
                  <a:pt x="5274" y="1561"/>
                  <a:pt x="5301" y="1641"/>
                </a:cubicBezTo>
                <a:lnTo>
                  <a:pt x="5292" y="1650"/>
                </a:lnTo>
                <a:cubicBezTo>
                  <a:pt x="5257" y="1619"/>
                  <a:pt x="5221" y="1587"/>
                  <a:pt x="5181" y="1556"/>
                </a:cubicBezTo>
                <a:cubicBezTo>
                  <a:pt x="5132" y="1516"/>
                  <a:pt x="5078" y="1480"/>
                  <a:pt x="5025" y="1440"/>
                </a:cubicBezTo>
                <a:cubicBezTo>
                  <a:pt x="5069" y="1427"/>
                  <a:pt x="5118" y="1413"/>
                  <a:pt x="5163" y="1405"/>
                </a:cubicBezTo>
                <a:cubicBezTo>
                  <a:pt x="5176" y="1400"/>
                  <a:pt x="5190" y="1396"/>
                  <a:pt x="5203" y="1391"/>
                </a:cubicBezTo>
                <a:lnTo>
                  <a:pt x="4989" y="1391"/>
                </a:lnTo>
                <a:cubicBezTo>
                  <a:pt x="4980" y="1396"/>
                  <a:pt x="4971" y="1400"/>
                  <a:pt x="4962" y="1400"/>
                </a:cubicBezTo>
                <a:cubicBezTo>
                  <a:pt x="4958" y="1400"/>
                  <a:pt x="4953" y="1396"/>
                  <a:pt x="4949" y="1391"/>
                </a:cubicBezTo>
                <a:lnTo>
                  <a:pt x="4833" y="1391"/>
                </a:lnTo>
                <a:cubicBezTo>
                  <a:pt x="4851" y="1405"/>
                  <a:pt x="4869" y="1413"/>
                  <a:pt x="4887" y="1422"/>
                </a:cubicBezTo>
                <a:cubicBezTo>
                  <a:pt x="4878" y="1427"/>
                  <a:pt x="4864" y="1431"/>
                  <a:pt x="4855" y="1436"/>
                </a:cubicBezTo>
                <a:cubicBezTo>
                  <a:pt x="4842" y="1427"/>
                  <a:pt x="4829" y="1422"/>
                  <a:pt x="4815" y="1418"/>
                </a:cubicBezTo>
                <a:cubicBezTo>
                  <a:pt x="4793" y="1409"/>
                  <a:pt x="4775" y="1400"/>
                  <a:pt x="4753" y="1391"/>
                </a:cubicBezTo>
                <a:lnTo>
                  <a:pt x="4575" y="1391"/>
                </a:lnTo>
                <a:cubicBezTo>
                  <a:pt x="4641" y="1413"/>
                  <a:pt x="4708" y="1436"/>
                  <a:pt x="4771" y="1463"/>
                </a:cubicBezTo>
                <a:cubicBezTo>
                  <a:pt x="4753" y="1467"/>
                  <a:pt x="4739" y="1471"/>
                  <a:pt x="4722" y="1476"/>
                </a:cubicBezTo>
                <a:cubicBezTo>
                  <a:pt x="4677" y="1494"/>
                  <a:pt x="4637" y="1507"/>
                  <a:pt x="4592" y="1520"/>
                </a:cubicBezTo>
                <a:cubicBezTo>
                  <a:pt x="4517" y="1480"/>
                  <a:pt x="4436" y="1436"/>
                  <a:pt x="4361" y="1391"/>
                </a:cubicBezTo>
                <a:lnTo>
                  <a:pt x="4249" y="1391"/>
                </a:lnTo>
                <a:cubicBezTo>
                  <a:pt x="4289" y="1418"/>
                  <a:pt x="4334" y="1445"/>
                  <a:pt x="4378" y="1467"/>
                </a:cubicBezTo>
                <a:cubicBezTo>
                  <a:pt x="4423" y="1494"/>
                  <a:pt x="4472" y="1520"/>
                  <a:pt x="4521" y="1547"/>
                </a:cubicBezTo>
                <a:cubicBezTo>
                  <a:pt x="4423" y="1583"/>
                  <a:pt x="4325" y="1619"/>
                  <a:pt x="4227" y="1654"/>
                </a:cubicBezTo>
                <a:cubicBezTo>
                  <a:pt x="4187" y="1636"/>
                  <a:pt x="4151" y="1619"/>
                  <a:pt x="4111" y="1601"/>
                </a:cubicBezTo>
                <a:cubicBezTo>
                  <a:pt x="4142" y="1534"/>
                  <a:pt x="4169" y="1463"/>
                  <a:pt x="4205" y="1391"/>
                </a:cubicBezTo>
                <a:lnTo>
                  <a:pt x="4138" y="1391"/>
                </a:lnTo>
                <a:cubicBezTo>
                  <a:pt x="4106" y="1454"/>
                  <a:pt x="4080" y="1516"/>
                  <a:pt x="4057" y="1583"/>
                </a:cubicBezTo>
                <a:cubicBezTo>
                  <a:pt x="3946" y="1538"/>
                  <a:pt x="3830" y="1507"/>
                  <a:pt x="3714" y="1480"/>
                </a:cubicBezTo>
                <a:cubicBezTo>
                  <a:pt x="3665" y="1467"/>
                  <a:pt x="3612" y="1454"/>
                  <a:pt x="3558" y="1445"/>
                </a:cubicBezTo>
                <a:cubicBezTo>
                  <a:pt x="3616" y="1427"/>
                  <a:pt x="3674" y="1409"/>
                  <a:pt x="3732" y="1391"/>
                </a:cubicBezTo>
                <a:lnTo>
                  <a:pt x="3531" y="1391"/>
                </a:lnTo>
                <a:lnTo>
                  <a:pt x="3514" y="1396"/>
                </a:lnTo>
                <a:cubicBezTo>
                  <a:pt x="3491" y="1405"/>
                  <a:pt x="3465" y="1413"/>
                  <a:pt x="3438" y="1422"/>
                </a:cubicBezTo>
                <a:cubicBezTo>
                  <a:pt x="3371" y="1413"/>
                  <a:pt x="3300" y="1400"/>
                  <a:pt x="3228" y="1391"/>
                </a:cubicBezTo>
                <a:lnTo>
                  <a:pt x="2992" y="1391"/>
                </a:lnTo>
                <a:lnTo>
                  <a:pt x="2992" y="1427"/>
                </a:lnTo>
                <a:cubicBezTo>
                  <a:pt x="3099" y="1436"/>
                  <a:pt x="3210" y="1445"/>
                  <a:pt x="3317" y="1463"/>
                </a:cubicBezTo>
                <a:lnTo>
                  <a:pt x="3251" y="1485"/>
                </a:lnTo>
                <a:cubicBezTo>
                  <a:pt x="3166" y="1471"/>
                  <a:pt x="3077" y="1458"/>
                  <a:pt x="2992" y="1445"/>
                </a:cubicBezTo>
                <a:lnTo>
                  <a:pt x="2992" y="1498"/>
                </a:lnTo>
                <a:lnTo>
                  <a:pt x="3068" y="1512"/>
                </a:lnTo>
                <a:cubicBezTo>
                  <a:pt x="3095" y="1516"/>
                  <a:pt x="3117" y="1520"/>
                  <a:pt x="3144" y="1525"/>
                </a:cubicBezTo>
                <a:cubicBezTo>
                  <a:pt x="3090" y="1543"/>
                  <a:pt x="3041" y="1561"/>
                  <a:pt x="2992" y="1578"/>
                </a:cubicBezTo>
                <a:lnTo>
                  <a:pt x="2992" y="1641"/>
                </a:lnTo>
                <a:cubicBezTo>
                  <a:pt x="3077" y="1605"/>
                  <a:pt x="3166" y="1574"/>
                  <a:pt x="3255" y="1543"/>
                </a:cubicBezTo>
                <a:cubicBezTo>
                  <a:pt x="3514" y="1587"/>
                  <a:pt x="3763" y="1645"/>
                  <a:pt x="4008" y="1717"/>
                </a:cubicBezTo>
                <a:cubicBezTo>
                  <a:pt x="4008" y="1721"/>
                  <a:pt x="4004" y="1730"/>
                  <a:pt x="4004" y="1734"/>
                </a:cubicBezTo>
                <a:cubicBezTo>
                  <a:pt x="3768" y="1828"/>
                  <a:pt x="3536" y="1931"/>
                  <a:pt x="3317" y="2051"/>
                </a:cubicBezTo>
                <a:cubicBezTo>
                  <a:pt x="3215" y="2024"/>
                  <a:pt x="3108" y="1997"/>
                  <a:pt x="3001" y="1975"/>
                </a:cubicBezTo>
                <a:cubicBezTo>
                  <a:pt x="3001" y="1975"/>
                  <a:pt x="2996" y="1971"/>
                  <a:pt x="2992" y="1971"/>
                </a:cubicBezTo>
                <a:lnTo>
                  <a:pt x="2992" y="2038"/>
                </a:lnTo>
                <a:cubicBezTo>
                  <a:pt x="3050" y="2069"/>
                  <a:pt x="3112" y="2100"/>
                  <a:pt x="3175" y="2131"/>
                </a:cubicBezTo>
                <a:cubicBezTo>
                  <a:pt x="3112" y="2171"/>
                  <a:pt x="3050" y="2211"/>
                  <a:pt x="2992" y="2252"/>
                </a:cubicBezTo>
                <a:lnTo>
                  <a:pt x="2992" y="2323"/>
                </a:lnTo>
                <a:cubicBezTo>
                  <a:pt x="3068" y="2265"/>
                  <a:pt x="3148" y="2216"/>
                  <a:pt x="3233" y="2162"/>
                </a:cubicBezTo>
                <a:cubicBezTo>
                  <a:pt x="3295" y="2198"/>
                  <a:pt x="3358" y="2238"/>
                  <a:pt x="3420" y="2274"/>
                </a:cubicBezTo>
                <a:cubicBezTo>
                  <a:pt x="3429" y="2310"/>
                  <a:pt x="3451" y="2341"/>
                  <a:pt x="3482" y="2367"/>
                </a:cubicBezTo>
                <a:cubicBezTo>
                  <a:pt x="3317" y="2376"/>
                  <a:pt x="3152" y="2385"/>
                  <a:pt x="2992" y="2390"/>
                </a:cubicBezTo>
                <a:lnTo>
                  <a:pt x="2992" y="2448"/>
                </a:lnTo>
                <a:lnTo>
                  <a:pt x="3001" y="2448"/>
                </a:lnTo>
                <a:cubicBezTo>
                  <a:pt x="3179" y="2443"/>
                  <a:pt x="3362" y="2434"/>
                  <a:pt x="3540" y="2421"/>
                </a:cubicBezTo>
                <a:lnTo>
                  <a:pt x="3549" y="2421"/>
                </a:lnTo>
                <a:lnTo>
                  <a:pt x="3558" y="2430"/>
                </a:lnTo>
                <a:cubicBezTo>
                  <a:pt x="3371" y="2448"/>
                  <a:pt x="3179" y="2457"/>
                  <a:pt x="2992" y="2461"/>
                </a:cubicBezTo>
                <a:lnTo>
                  <a:pt x="2992" y="2519"/>
                </a:lnTo>
                <a:cubicBezTo>
                  <a:pt x="3184" y="2510"/>
                  <a:pt x="3375" y="2501"/>
                  <a:pt x="3563" y="2488"/>
                </a:cubicBezTo>
                <a:lnTo>
                  <a:pt x="3563" y="2488"/>
                </a:lnTo>
                <a:cubicBezTo>
                  <a:pt x="3496" y="2541"/>
                  <a:pt x="3424" y="2595"/>
                  <a:pt x="3358" y="2653"/>
                </a:cubicBezTo>
                <a:cubicBezTo>
                  <a:pt x="3344" y="2662"/>
                  <a:pt x="3331" y="2675"/>
                  <a:pt x="3317" y="2688"/>
                </a:cubicBezTo>
                <a:cubicBezTo>
                  <a:pt x="3246" y="2702"/>
                  <a:pt x="3175" y="2715"/>
                  <a:pt x="3099" y="2724"/>
                </a:cubicBezTo>
                <a:cubicBezTo>
                  <a:pt x="3063" y="2715"/>
                  <a:pt x="3028" y="2702"/>
                  <a:pt x="2992" y="2688"/>
                </a:cubicBezTo>
                <a:lnTo>
                  <a:pt x="2992" y="2800"/>
                </a:lnTo>
                <a:cubicBezTo>
                  <a:pt x="3023" y="2795"/>
                  <a:pt x="3054" y="2791"/>
                  <a:pt x="3086" y="2787"/>
                </a:cubicBezTo>
                <a:cubicBezTo>
                  <a:pt x="3095" y="2791"/>
                  <a:pt x="3099" y="2791"/>
                  <a:pt x="3108" y="2791"/>
                </a:cubicBezTo>
                <a:cubicBezTo>
                  <a:pt x="3130" y="2800"/>
                  <a:pt x="3152" y="2804"/>
                  <a:pt x="3175" y="2813"/>
                </a:cubicBezTo>
                <a:cubicBezTo>
                  <a:pt x="3135" y="2849"/>
                  <a:pt x="3099" y="2885"/>
                  <a:pt x="3059" y="2920"/>
                </a:cubicBezTo>
                <a:cubicBezTo>
                  <a:pt x="3037" y="2920"/>
                  <a:pt x="3014" y="2916"/>
                  <a:pt x="2992" y="2916"/>
                </a:cubicBezTo>
                <a:lnTo>
                  <a:pt x="2992" y="3050"/>
                </a:lnTo>
                <a:lnTo>
                  <a:pt x="2925" y="3050"/>
                </a:lnTo>
                <a:cubicBezTo>
                  <a:pt x="2916" y="3058"/>
                  <a:pt x="2907" y="3072"/>
                  <a:pt x="2898" y="3081"/>
                </a:cubicBezTo>
                <a:cubicBezTo>
                  <a:pt x="2818" y="3085"/>
                  <a:pt x="2742" y="3090"/>
                  <a:pt x="2667" y="3094"/>
                </a:cubicBezTo>
                <a:cubicBezTo>
                  <a:pt x="2631" y="3081"/>
                  <a:pt x="2595" y="3072"/>
                  <a:pt x="2564" y="3054"/>
                </a:cubicBezTo>
                <a:cubicBezTo>
                  <a:pt x="2573" y="3054"/>
                  <a:pt x="2582" y="3050"/>
                  <a:pt x="2591" y="3050"/>
                </a:cubicBezTo>
                <a:lnTo>
                  <a:pt x="2341" y="3050"/>
                </a:lnTo>
                <a:cubicBezTo>
                  <a:pt x="2297" y="3063"/>
                  <a:pt x="2252" y="3076"/>
                  <a:pt x="2207" y="3090"/>
                </a:cubicBezTo>
                <a:cubicBezTo>
                  <a:pt x="2069" y="3081"/>
                  <a:pt x="1935" y="3067"/>
                  <a:pt x="1797" y="3050"/>
                </a:cubicBezTo>
                <a:lnTo>
                  <a:pt x="1467" y="3050"/>
                </a:lnTo>
                <a:cubicBezTo>
                  <a:pt x="1543" y="3067"/>
                  <a:pt x="1619" y="3081"/>
                  <a:pt x="1699" y="3094"/>
                </a:cubicBezTo>
                <a:cubicBezTo>
                  <a:pt x="1713" y="3099"/>
                  <a:pt x="1726" y="3107"/>
                  <a:pt x="1744" y="3116"/>
                </a:cubicBezTo>
                <a:cubicBezTo>
                  <a:pt x="1788" y="3148"/>
                  <a:pt x="1837" y="3174"/>
                  <a:pt x="1882" y="3201"/>
                </a:cubicBezTo>
                <a:cubicBezTo>
                  <a:pt x="1860" y="3210"/>
                  <a:pt x="1833" y="3223"/>
                  <a:pt x="1811" y="3232"/>
                </a:cubicBezTo>
                <a:cubicBezTo>
                  <a:pt x="1797" y="3237"/>
                  <a:pt x="1793" y="3250"/>
                  <a:pt x="1797" y="3264"/>
                </a:cubicBezTo>
                <a:cubicBezTo>
                  <a:pt x="1851" y="3473"/>
                  <a:pt x="2109" y="3549"/>
                  <a:pt x="2328" y="3571"/>
                </a:cubicBezTo>
                <a:cubicBezTo>
                  <a:pt x="2368" y="3576"/>
                  <a:pt x="2408" y="3580"/>
                  <a:pt x="2453" y="3580"/>
                </a:cubicBezTo>
                <a:cubicBezTo>
                  <a:pt x="2444" y="3593"/>
                  <a:pt x="2435" y="3607"/>
                  <a:pt x="2426" y="3616"/>
                </a:cubicBezTo>
                <a:cubicBezTo>
                  <a:pt x="2408" y="3620"/>
                  <a:pt x="2390" y="3620"/>
                  <a:pt x="2377" y="3625"/>
                </a:cubicBezTo>
                <a:cubicBezTo>
                  <a:pt x="2158" y="3562"/>
                  <a:pt x="1953" y="3482"/>
                  <a:pt x="1757" y="3379"/>
                </a:cubicBezTo>
                <a:cubicBezTo>
                  <a:pt x="1735" y="3366"/>
                  <a:pt x="1708" y="3353"/>
                  <a:pt x="1686" y="3339"/>
                </a:cubicBezTo>
                <a:cubicBezTo>
                  <a:pt x="1548" y="3250"/>
                  <a:pt x="1418" y="3152"/>
                  <a:pt x="1298" y="3050"/>
                </a:cubicBezTo>
                <a:lnTo>
                  <a:pt x="1178" y="3050"/>
                </a:lnTo>
                <a:cubicBezTo>
                  <a:pt x="1236" y="3103"/>
                  <a:pt x="1298" y="3152"/>
                  <a:pt x="1360" y="3201"/>
                </a:cubicBezTo>
                <a:cubicBezTo>
                  <a:pt x="1445" y="3268"/>
                  <a:pt x="1539" y="3326"/>
                  <a:pt x="1637" y="3379"/>
                </a:cubicBezTo>
                <a:cubicBezTo>
                  <a:pt x="1646" y="3388"/>
                  <a:pt x="1659" y="3393"/>
                  <a:pt x="1668" y="3402"/>
                </a:cubicBezTo>
                <a:cubicBezTo>
                  <a:pt x="1797" y="3486"/>
                  <a:pt x="1935" y="3567"/>
                  <a:pt x="2074" y="3647"/>
                </a:cubicBezTo>
                <a:cubicBezTo>
                  <a:pt x="1998" y="3647"/>
                  <a:pt x="1922" y="3651"/>
                  <a:pt x="1851" y="3651"/>
                </a:cubicBezTo>
                <a:lnTo>
                  <a:pt x="1828" y="3651"/>
                </a:lnTo>
                <a:cubicBezTo>
                  <a:pt x="1735" y="3593"/>
                  <a:pt x="1637" y="3535"/>
                  <a:pt x="1539" y="3482"/>
                </a:cubicBezTo>
                <a:cubicBezTo>
                  <a:pt x="1458" y="3442"/>
                  <a:pt x="1378" y="3402"/>
                  <a:pt x="1294" y="3362"/>
                </a:cubicBezTo>
                <a:cubicBezTo>
                  <a:pt x="1213" y="3321"/>
                  <a:pt x="1124" y="3272"/>
                  <a:pt x="1031" y="3259"/>
                </a:cubicBezTo>
                <a:cubicBezTo>
                  <a:pt x="1017" y="3259"/>
                  <a:pt x="1004" y="3255"/>
                  <a:pt x="990" y="3255"/>
                </a:cubicBezTo>
                <a:cubicBezTo>
                  <a:pt x="848" y="3255"/>
                  <a:pt x="745" y="3357"/>
                  <a:pt x="723" y="3473"/>
                </a:cubicBezTo>
                <a:cubicBezTo>
                  <a:pt x="603" y="3415"/>
                  <a:pt x="380" y="3272"/>
                  <a:pt x="487" y="3139"/>
                </a:cubicBezTo>
                <a:cubicBezTo>
                  <a:pt x="522" y="3099"/>
                  <a:pt x="571" y="3072"/>
                  <a:pt x="620" y="3050"/>
                </a:cubicBezTo>
                <a:lnTo>
                  <a:pt x="500" y="3050"/>
                </a:lnTo>
                <a:cubicBezTo>
                  <a:pt x="478" y="3067"/>
                  <a:pt x="455" y="3085"/>
                  <a:pt x="433" y="3107"/>
                </a:cubicBezTo>
                <a:cubicBezTo>
                  <a:pt x="326" y="3237"/>
                  <a:pt x="455" y="3375"/>
                  <a:pt x="571" y="3455"/>
                </a:cubicBezTo>
                <a:cubicBezTo>
                  <a:pt x="620" y="3486"/>
                  <a:pt x="665" y="3513"/>
                  <a:pt x="718" y="3540"/>
                </a:cubicBezTo>
                <a:cubicBezTo>
                  <a:pt x="723" y="3638"/>
                  <a:pt x="772" y="3740"/>
                  <a:pt x="834" y="3830"/>
                </a:cubicBezTo>
                <a:cubicBezTo>
                  <a:pt x="616" y="3888"/>
                  <a:pt x="411" y="3972"/>
                  <a:pt x="255" y="4110"/>
                </a:cubicBezTo>
                <a:cubicBezTo>
                  <a:pt x="224" y="4133"/>
                  <a:pt x="201" y="4160"/>
                  <a:pt x="175" y="4186"/>
                </a:cubicBezTo>
                <a:cubicBezTo>
                  <a:pt x="108" y="4102"/>
                  <a:pt x="50" y="4008"/>
                  <a:pt x="5" y="3910"/>
                </a:cubicBezTo>
                <a:cubicBezTo>
                  <a:pt x="5" y="3950"/>
                  <a:pt x="1" y="3995"/>
                  <a:pt x="1" y="4035"/>
                </a:cubicBezTo>
                <a:cubicBezTo>
                  <a:pt x="36" y="4106"/>
                  <a:pt x="85" y="4173"/>
                  <a:pt x="135" y="4240"/>
                </a:cubicBezTo>
                <a:lnTo>
                  <a:pt x="130" y="4240"/>
                </a:lnTo>
                <a:cubicBezTo>
                  <a:pt x="121" y="4253"/>
                  <a:pt x="130" y="4271"/>
                  <a:pt x="143" y="4280"/>
                </a:cubicBezTo>
                <a:cubicBezTo>
                  <a:pt x="157" y="4289"/>
                  <a:pt x="170" y="4293"/>
                  <a:pt x="188" y="4302"/>
                </a:cubicBezTo>
                <a:cubicBezTo>
                  <a:pt x="224" y="4347"/>
                  <a:pt x="264" y="4387"/>
                  <a:pt x="308" y="4431"/>
                </a:cubicBezTo>
                <a:cubicBezTo>
                  <a:pt x="420" y="4534"/>
                  <a:pt x="545" y="4628"/>
                  <a:pt x="683" y="4703"/>
                </a:cubicBezTo>
                <a:cubicBezTo>
                  <a:pt x="718" y="4699"/>
                  <a:pt x="759" y="4699"/>
                  <a:pt x="794" y="4699"/>
                </a:cubicBezTo>
                <a:cubicBezTo>
                  <a:pt x="661" y="4628"/>
                  <a:pt x="531" y="4543"/>
                  <a:pt x="411" y="4440"/>
                </a:cubicBezTo>
                <a:cubicBezTo>
                  <a:pt x="375" y="4409"/>
                  <a:pt x="344" y="4378"/>
                  <a:pt x="313" y="4347"/>
                </a:cubicBezTo>
                <a:lnTo>
                  <a:pt x="313" y="4347"/>
                </a:lnTo>
                <a:cubicBezTo>
                  <a:pt x="455" y="4391"/>
                  <a:pt x="612" y="4405"/>
                  <a:pt x="768" y="4405"/>
                </a:cubicBezTo>
                <a:cubicBezTo>
                  <a:pt x="915" y="4405"/>
                  <a:pt x="1066" y="4391"/>
                  <a:pt x="1209" y="4374"/>
                </a:cubicBezTo>
                <a:cubicBezTo>
                  <a:pt x="1236" y="4369"/>
                  <a:pt x="1258" y="4365"/>
                  <a:pt x="1280" y="4360"/>
                </a:cubicBezTo>
                <a:cubicBezTo>
                  <a:pt x="1396" y="4463"/>
                  <a:pt x="1516" y="4561"/>
                  <a:pt x="1646" y="4645"/>
                </a:cubicBezTo>
                <a:cubicBezTo>
                  <a:pt x="1641" y="4650"/>
                  <a:pt x="1637" y="4654"/>
                  <a:pt x="1632" y="4659"/>
                </a:cubicBezTo>
                <a:cubicBezTo>
                  <a:pt x="1677" y="4659"/>
                  <a:pt x="1722" y="4654"/>
                  <a:pt x="1766" y="4654"/>
                </a:cubicBezTo>
                <a:cubicBezTo>
                  <a:pt x="1757" y="4650"/>
                  <a:pt x="1753" y="4645"/>
                  <a:pt x="1744" y="4641"/>
                </a:cubicBezTo>
                <a:cubicBezTo>
                  <a:pt x="1753" y="4632"/>
                  <a:pt x="1766" y="4623"/>
                  <a:pt x="1775" y="4619"/>
                </a:cubicBezTo>
                <a:cubicBezTo>
                  <a:pt x="1779" y="4628"/>
                  <a:pt x="1784" y="4641"/>
                  <a:pt x="1788" y="4654"/>
                </a:cubicBezTo>
                <a:cubicBezTo>
                  <a:pt x="1811" y="4654"/>
                  <a:pt x="1833" y="4650"/>
                  <a:pt x="1855" y="4650"/>
                </a:cubicBezTo>
                <a:cubicBezTo>
                  <a:pt x="1846" y="4628"/>
                  <a:pt x="1842" y="4605"/>
                  <a:pt x="1833" y="4583"/>
                </a:cubicBezTo>
                <a:cubicBezTo>
                  <a:pt x="1864" y="4565"/>
                  <a:pt x="1895" y="4552"/>
                  <a:pt x="1927" y="4538"/>
                </a:cubicBezTo>
                <a:cubicBezTo>
                  <a:pt x="2056" y="4485"/>
                  <a:pt x="2198" y="4449"/>
                  <a:pt x="2332" y="4414"/>
                </a:cubicBezTo>
                <a:cubicBezTo>
                  <a:pt x="2444" y="4387"/>
                  <a:pt x="2560" y="4365"/>
                  <a:pt x="2671" y="4342"/>
                </a:cubicBezTo>
                <a:cubicBezTo>
                  <a:pt x="2733" y="4396"/>
                  <a:pt x="2796" y="4454"/>
                  <a:pt x="2854" y="4512"/>
                </a:cubicBezTo>
                <a:cubicBezTo>
                  <a:pt x="2733" y="4503"/>
                  <a:pt x="2609" y="4494"/>
                  <a:pt x="2488" y="4494"/>
                </a:cubicBezTo>
                <a:cubicBezTo>
                  <a:pt x="2448" y="4494"/>
                  <a:pt x="2412" y="4498"/>
                  <a:pt x="2372" y="4498"/>
                </a:cubicBezTo>
                <a:cubicBezTo>
                  <a:pt x="2310" y="4503"/>
                  <a:pt x="2248" y="4507"/>
                  <a:pt x="2185" y="4516"/>
                </a:cubicBezTo>
                <a:cubicBezTo>
                  <a:pt x="2154" y="4521"/>
                  <a:pt x="2123" y="4525"/>
                  <a:pt x="2092" y="4534"/>
                </a:cubicBezTo>
                <a:cubicBezTo>
                  <a:pt x="2065" y="4538"/>
                  <a:pt x="2025" y="4543"/>
                  <a:pt x="2002" y="4561"/>
                </a:cubicBezTo>
                <a:cubicBezTo>
                  <a:pt x="1971" y="4574"/>
                  <a:pt x="1962" y="4614"/>
                  <a:pt x="1958" y="4645"/>
                </a:cubicBezTo>
                <a:cubicBezTo>
                  <a:pt x="1980" y="4645"/>
                  <a:pt x="2002" y="4645"/>
                  <a:pt x="2025" y="4641"/>
                </a:cubicBezTo>
                <a:cubicBezTo>
                  <a:pt x="2029" y="4632"/>
                  <a:pt x="2034" y="4619"/>
                  <a:pt x="2038" y="4605"/>
                </a:cubicBezTo>
                <a:cubicBezTo>
                  <a:pt x="2181" y="4565"/>
                  <a:pt x="2332" y="4552"/>
                  <a:pt x="2484" y="4552"/>
                </a:cubicBezTo>
                <a:cubicBezTo>
                  <a:pt x="2631" y="4552"/>
                  <a:pt x="2774" y="4565"/>
                  <a:pt x="2916" y="4574"/>
                </a:cubicBezTo>
                <a:cubicBezTo>
                  <a:pt x="2925" y="4583"/>
                  <a:pt x="2934" y="4596"/>
                  <a:pt x="2947" y="4605"/>
                </a:cubicBezTo>
                <a:lnTo>
                  <a:pt x="3028" y="4605"/>
                </a:lnTo>
                <a:cubicBezTo>
                  <a:pt x="3019" y="4596"/>
                  <a:pt x="3014" y="4587"/>
                  <a:pt x="3005" y="4583"/>
                </a:cubicBezTo>
                <a:lnTo>
                  <a:pt x="3005" y="4583"/>
                </a:lnTo>
                <a:cubicBezTo>
                  <a:pt x="3068" y="4587"/>
                  <a:pt x="3130" y="4592"/>
                  <a:pt x="3193" y="4596"/>
                </a:cubicBezTo>
                <a:cubicBezTo>
                  <a:pt x="3326" y="4592"/>
                  <a:pt x="3460" y="4587"/>
                  <a:pt x="3594" y="4583"/>
                </a:cubicBezTo>
                <a:cubicBezTo>
                  <a:pt x="3447" y="4565"/>
                  <a:pt x="3304" y="4552"/>
                  <a:pt x="3157" y="4538"/>
                </a:cubicBezTo>
                <a:cubicBezTo>
                  <a:pt x="3099" y="4534"/>
                  <a:pt x="3045" y="4530"/>
                  <a:pt x="2992" y="4525"/>
                </a:cubicBezTo>
                <a:cubicBezTo>
                  <a:pt x="2974" y="4521"/>
                  <a:pt x="2961" y="4521"/>
                  <a:pt x="2943" y="4521"/>
                </a:cubicBezTo>
                <a:cubicBezTo>
                  <a:pt x="2889" y="4463"/>
                  <a:pt x="2832" y="4405"/>
                  <a:pt x="2769" y="4351"/>
                </a:cubicBezTo>
                <a:lnTo>
                  <a:pt x="2769" y="4351"/>
                </a:lnTo>
                <a:cubicBezTo>
                  <a:pt x="2845" y="4360"/>
                  <a:pt x="2916" y="4369"/>
                  <a:pt x="2992" y="4378"/>
                </a:cubicBezTo>
                <a:cubicBezTo>
                  <a:pt x="3184" y="4396"/>
                  <a:pt x="3380" y="4409"/>
                  <a:pt x="3572" y="4418"/>
                </a:cubicBezTo>
                <a:cubicBezTo>
                  <a:pt x="3616" y="4463"/>
                  <a:pt x="3656" y="4507"/>
                  <a:pt x="3696" y="4552"/>
                </a:cubicBezTo>
                <a:cubicBezTo>
                  <a:pt x="3705" y="4561"/>
                  <a:pt x="3710" y="4570"/>
                  <a:pt x="3719" y="4579"/>
                </a:cubicBezTo>
                <a:cubicBezTo>
                  <a:pt x="3745" y="4579"/>
                  <a:pt x="3768" y="4574"/>
                  <a:pt x="3794" y="4574"/>
                </a:cubicBezTo>
                <a:cubicBezTo>
                  <a:pt x="3759" y="4530"/>
                  <a:pt x="3723" y="4489"/>
                  <a:pt x="3687" y="4449"/>
                </a:cubicBezTo>
                <a:cubicBezTo>
                  <a:pt x="3678" y="4440"/>
                  <a:pt x="3670" y="4431"/>
                  <a:pt x="3661" y="4423"/>
                </a:cubicBezTo>
                <a:lnTo>
                  <a:pt x="3661" y="4423"/>
                </a:lnTo>
                <a:cubicBezTo>
                  <a:pt x="3785" y="4427"/>
                  <a:pt x="3910" y="4431"/>
                  <a:pt x="4035" y="4431"/>
                </a:cubicBezTo>
                <a:lnTo>
                  <a:pt x="4147" y="4431"/>
                </a:lnTo>
                <a:cubicBezTo>
                  <a:pt x="4285" y="4427"/>
                  <a:pt x="4418" y="4423"/>
                  <a:pt x="4552" y="4418"/>
                </a:cubicBezTo>
                <a:cubicBezTo>
                  <a:pt x="4570" y="4418"/>
                  <a:pt x="4583" y="4414"/>
                  <a:pt x="4597" y="4414"/>
                </a:cubicBezTo>
                <a:cubicBezTo>
                  <a:pt x="4606" y="4418"/>
                  <a:pt x="4615" y="4418"/>
                  <a:pt x="4624" y="4418"/>
                </a:cubicBezTo>
                <a:cubicBezTo>
                  <a:pt x="4659" y="4436"/>
                  <a:pt x="4695" y="4454"/>
                  <a:pt x="4731" y="4472"/>
                </a:cubicBezTo>
                <a:cubicBezTo>
                  <a:pt x="4744" y="4476"/>
                  <a:pt x="4762" y="4485"/>
                  <a:pt x="4775" y="4494"/>
                </a:cubicBezTo>
                <a:cubicBezTo>
                  <a:pt x="4646" y="4507"/>
                  <a:pt x="4517" y="4530"/>
                  <a:pt x="4387" y="4552"/>
                </a:cubicBezTo>
                <a:cubicBezTo>
                  <a:pt x="4499" y="4547"/>
                  <a:pt x="4615" y="4543"/>
                  <a:pt x="4726" y="4543"/>
                </a:cubicBezTo>
                <a:cubicBezTo>
                  <a:pt x="4771" y="4538"/>
                  <a:pt x="4815" y="4538"/>
                  <a:pt x="4855" y="4538"/>
                </a:cubicBezTo>
                <a:cubicBezTo>
                  <a:pt x="4860" y="4534"/>
                  <a:pt x="4864" y="4534"/>
                  <a:pt x="4869" y="4534"/>
                </a:cubicBezTo>
                <a:cubicBezTo>
                  <a:pt x="4913" y="4534"/>
                  <a:pt x="4958" y="4534"/>
                  <a:pt x="4998" y="4530"/>
                </a:cubicBezTo>
                <a:cubicBezTo>
                  <a:pt x="4994" y="4530"/>
                  <a:pt x="4989" y="4525"/>
                  <a:pt x="4980" y="4521"/>
                </a:cubicBezTo>
                <a:lnTo>
                  <a:pt x="5011" y="4521"/>
                </a:lnTo>
                <a:cubicBezTo>
                  <a:pt x="5025" y="4521"/>
                  <a:pt x="5038" y="4525"/>
                  <a:pt x="5052" y="4530"/>
                </a:cubicBezTo>
                <a:cubicBezTo>
                  <a:pt x="5114" y="4525"/>
                  <a:pt x="5181" y="4525"/>
                  <a:pt x="5243" y="4521"/>
                </a:cubicBezTo>
                <a:cubicBezTo>
                  <a:pt x="5225" y="4516"/>
                  <a:pt x="5203" y="4512"/>
                  <a:pt x="5181" y="4507"/>
                </a:cubicBezTo>
                <a:cubicBezTo>
                  <a:pt x="5279" y="4498"/>
                  <a:pt x="5377" y="4494"/>
                  <a:pt x="5475" y="4494"/>
                </a:cubicBezTo>
                <a:cubicBezTo>
                  <a:pt x="5484" y="4498"/>
                  <a:pt x="5493" y="4507"/>
                  <a:pt x="5502" y="4516"/>
                </a:cubicBezTo>
                <a:cubicBezTo>
                  <a:pt x="5528" y="4512"/>
                  <a:pt x="5560" y="4512"/>
                  <a:pt x="5586" y="4512"/>
                </a:cubicBezTo>
                <a:cubicBezTo>
                  <a:pt x="5582" y="4503"/>
                  <a:pt x="5573" y="4498"/>
                  <a:pt x="5564" y="4489"/>
                </a:cubicBezTo>
                <a:lnTo>
                  <a:pt x="5662" y="4489"/>
                </a:lnTo>
                <a:cubicBezTo>
                  <a:pt x="5774" y="4489"/>
                  <a:pt x="5881" y="4489"/>
                  <a:pt x="5992" y="4494"/>
                </a:cubicBezTo>
                <a:cubicBezTo>
                  <a:pt x="5997" y="4494"/>
                  <a:pt x="6001" y="4494"/>
                  <a:pt x="6005" y="4498"/>
                </a:cubicBezTo>
                <a:cubicBezTo>
                  <a:pt x="6219" y="4489"/>
                  <a:pt x="6433" y="4485"/>
                  <a:pt x="6647" y="4476"/>
                </a:cubicBezTo>
                <a:cubicBezTo>
                  <a:pt x="6594" y="4454"/>
                  <a:pt x="6536" y="4436"/>
                  <a:pt x="6478" y="4418"/>
                </a:cubicBezTo>
                <a:lnTo>
                  <a:pt x="6478" y="4418"/>
                </a:lnTo>
                <a:cubicBezTo>
                  <a:pt x="6630" y="4423"/>
                  <a:pt x="6781" y="4427"/>
                  <a:pt x="6933" y="4427"/>
                </a:cubicBezTo>
                <a:lnTo>
                  <a:pt x="6964" y="4427"/>
                </a:lnTo>
                <a:cubicBezTo>
                  <a:pt x="6973" y="4440"/>
                  <a:pt x="6982" y="4454"/>
                  <a:pt x="6995" y="4463"/>
                </a:cubicBezTo>
                <a:lnTo>
                  <a:pt x="7071" y="4463"/>
                </a:lnTo>
                <a:cubicBezTo>
                  <a:pt x="7062" y="4454"/>
                  <a:pt x="7058" y="4440"/>
                  <a:pt x="7049" y="4431"/>
                </a:cubicBezTo>
                <a:lnTo>
                  <a:pt x="7044" y="4427"/>
                </a:lnTo>
                <a:lnTo>
                  <a:pt x="7098" y="4427"/>
                </a:lnTo>
                <a:cubicBezTo>
                  <a:pt x="7289" y="4423"/>
                  <a:pt x="7539" y="4387"/>
                  <a:pt x="7619" y="4213"/>
                </a:cubicBezTo>
                <a:cubicBezTo>
                  <a:pt x="7628" y="4200"/>
                  <a:pt x="7624" y="4182"/>
                  <a:pt x="7606" y="4177"/>
                </a:cubicBezTo>
                <a:cubicBezTo>
                  <a:pt x="7592" y="4173"/>
                  <a:pt x="7584" y="4164"/>
                  <a:pt x="7570" y="4160"/>
                </a:cubicBezTo>
                <a:cubicBezTo>
                  <a:pt x="7597" y="4151"/>
                  <a:pt x="7624" y="4137"/>
                  <a:pt x="7650" y="4128"/>
                </a:cubicBezTo>
                <a:cubicBezTo>
                  <a:pt x="7722" y="4195"/>
                  <a:pt x="7793" y="4262"/>
                  <a:pt x="7869" y="4329"/>
                </a:cubicBezTo>
                <a:cubicBezTo>
                  <a:pt x="7896" y="4351"/>
                  <a:pt x="7936" y="4396"/>
                  <a:pt x="7976" y="4396"/>
                </a:cubicBezTo>
                <a:lnTo>
                  <a:pt x="7985" y="4396"/>
                </a:lnTo>
                <a:cubicBezTo>
                  <a:pt x="8020" y="4387"/>
                  <a:pt x="8052" y="4365"/>
                  <a:pt x="8074" y="4338"/>
                </a:cubicBezTo>
                <a:cubicBezTo>
                  <a:pt x="8083" y="4324"/>
                  <a:pt x="8092" y="4311"/>
                  <a:pt x="8096" y="4293"/>
                </a:cubicBezTo>
                <a:cubicBezTo>
                  <a:pt x="8118" y="4302"/>
                  <a:pt x="8136" y="4311"/>
                  <a:pt x="8159" y="4320"/>
                </a:cubicBezTo>
                <a:cubicBezTo>
                  <a:pt x="8212" y="4342"/>
                  <a:pt x="8266" y="4356"/>
                  <a:pt x="8324" y="4365"/>
                </a:cubicBezTo>
                <a:cubicBezTo>
                  <a:pt x="8324" y="4365"/>
                  <a:pt x="8328" y="4369"/>
                  <a:pt x="8328" y="4369"/>
                </a:cubicBezTo>
                <a:cubicBezTo>
                  <a:pt x="8341" y="4369"/>
                  <a:pt x="8355" y="4360"/>
                  <a:pt x="8359" y="4351"/>
                </a:cubicBezTo>
                <a:cubicBezTo>
                  <a:pt x="8395" y="4284"/>
                  <a:pt x="8426" y="4213"/>
                  <a:pt x="8453" y="4137"/>
                </a:cubicBezTo>
                <a:lnTo>
                  <a:pt x="8457" y="4142"/>
                </a:lnTo>
                <a:cubicBezTo>
                  <a:pt x="8475" y="4160"/>
                  <a:pt x="8493" y="4173"/>
                  <a:pt x="8515" y="4186"/>
                </a:cubicBezTo>
                <a:cubicBezTo>
                  <a:pt x="8524" y="4195"/>
                  <a:pt x="8542" y="4209"/>
                  <a:pt x="8551" y="4217"/>
                </a:cubicBezTo>
                <a:cubicBezTo>
                  <a:pt x="8560" y="4231"/>
                  <a:pt x="8564" y="4231"/>
                  <a:pt x="8560" y="4249"/>
                </a:cubicBezTo>
                <a:cubicBezTo>
                  <a:pt x="8546" y="4320"/>
                  <a:pt x="8488" y="4369"/>
                  <a:pt x="8413" y="4405"/>
                </a:cubicBezTo>
                <a:lnTo>
                  <a:pt x="8439" y="4405"/>
                </a:lnTo>
                <a:cubicBezTo>
                  <a:pt x="8471" y="4400"/>
                  <a:pt x="8502" y="4400"/>
                  <a:pt x="8538" y="4396"/>
                </a:cubicBezTo>
                <a:cubicBezTo>
                  <a:pt x="8569" y="4369"/>
                  <a:pt x="8591" y="4338"/>
                  <a:pt x="8609" y="4302"/>
                </a:cubicBezTo>
                <a:cubicBezTo>
                  <a:pt x="8618" y="4280"/>
                  <a:pt x="8631" y="4240"/>
                  <a:pt x="8627" y="4213"/>
                </a:cubicBezTo>
                <a:cubicBezTo>
                  <a:pt x="8622" y="4191"/>
                  <a:pt x="8604" y="4182"/>
                  <a:pt x="8587" y="4173"/>
                </a:cubicBezTo>
                <a:cubicBezTo>
                  <a:pt x="8560" y="4146"/>
                  <a:pt x="8529" y="4124"/>
                  <a:pt x="8502" y="4102"/>
                </a:cubicBezTo>
                <a:cubicBezTo>
                  <a:pt x="8488" y="4093"/>
                  <a:pt x="8480" y="4088"/>
                  <a:pt x="8471" y="4079"/>
                </a:cubicBezTo>
                <a:cubicBezTo>
                  <a:pt x="8506" y="3968"/>
                  <a:pt x="8524" y="3852"/>
                  <a:pt x="8533" y="3736"/>
                </a:cubicBezTo>
                <a:cubicBezTo>
                  <a:pt x="8542" y="3749"/>
                  <a:pt x="8551" y="3763"/>
                  <a:pt x="8560" y="3781"/>
                </a:cubicBezTo>
                <a:cubicBezTo>
                  <a:pt x="8564" y="3812"/>
                  <a:pt x="8569" y="3843"/>
                  <a:pt x="8573" y="3874"/>
                </a:cubicBezTo>
                <a:cubicBezTo>
                  <a:pt x="8582" y="3937"/>
                  <a:pt x="8587" y="3995"/>
                  <a:pt x="8595" y="4057"/>
                </a:cubicBezTo>
                <a:cubicBezTo>
                  <a:pt x="8595" y="4075"/>
                  <a:pt x="8613" y="4079"/>
                  <a:pt x="8627" y="4079"/>
                </a:cubicBezTo>
                <a:cubicBezTo>
                  <a:pt x="8645" y="4079"/>
                  <a:pt x="8662" y="4070"/>
                  <a:pt x="8658" y="4053"/>
                </a:cubicBezTo>
                <a:cubicBezTo>
                  <a:pt x="8653" y="3999"/>
                  <a:pt x="8649" y="3946"/>
                  <a:pt x="8640" y="3892"/>
                </a:cubicBezTo>
                <a:lnTo>
                  <a:pt x="8640" y="3892"/>
                </a:lnTo>
                <a:cubicBezTo>
                  <a:pt x="8743" y="4044"/>
                  <a:pt x="8832" y="4200"/>
                  <a:pt x="8912" y="4360"/>
                </a:cubicBezTo>
                <a:cubicBezTo>
                  <a:pt x="8934" y="4356"/>
                  <a:pt x="8957" y="4351"/>
                  <a:pt x="8983" y="4351"/>
                </a:cubicBezTo>
                <a:cubicBezTo>
                  <a:pt x="8961" y="4307"/>
                  <a:pt x="8939" y="4267"/>
                  <a:pt x="8916" y="4226"/>
                </a:cubicBezTo>
                <a:cubicBezTo>
                  <a:pt x="8832" y="4066"/>
                  <a:pt x="8734" y="3910"/>
                  <a:pt x="8627" y="3758"/>
                </a:cubicBezTo>
                <a:cubicBezTo>
                  <a:pt x="8618" y="3683"/>
                  <a:pt x="8609" y="3607"/>
                  <a:pt x="8595" y="3535"/>
                </a:cubicBezTo>
                <a:cubicBezTo>
                  <a:pt x="8618" y="3522"/>
                  <a:pt x="8636" y="3509"/>
                  <a:pt x="8640" y="3482"/>
                </a:cubicBezTo>
                <a:cubicBezTo>
                  <a:pt x="8645" y="3473"/>
                  <a:pt x="8645" y="3469"/>
                  <a:pt x="8645" y="3460"/>
                </a:cubicBezTo>
                <a:cubicBezTo>
                  <a:pt x="8702" y="3460"/>
                  <a:pt x="8756" y="3460"/>
                  <a:pt x="8809" y="3455"/>
                </a:cubicBezTo>
                <a:cubicBezTo>
                  <a:pt x="8805" y="3437"/>
                  <a:pt x="8801" y="3420"/>
                  <a:pt x="8792" y="3402"/>
                </a:cubicBezTo>
                <a:lnTo>
                  <a:pt x="8653" y="3402"/>
                </a:lnTo>
                <a:cubicBezTo>
                  <a:pt x="8658" y="3393"/>
                  <a:pt x="8658" y="3384"/>
                  <a:pt x="8658" y="3370"/>
                </a:cubicBezTo>
                <a:cubicBezTo>
                  <a:pt x="8662" y="3321"/>
                  <a:pt x="8658" y="3272"/>
                  <a:pt x="8649" y="3223"/>
                </a:cubicBezTo>
                <a:cubicBezTo>
                  <a:pt x="8676" y="3219"/>
                  <a:pt x="8702" y="3219"/>
                  <a:pt x="8729" y="3214"/>
                </a:cubicBezTo>
                <a:lnTo>
                  <a:pt x="8711" y="3161"/>
                </a:lnTo>
                <a:cubicBezTo>
                  <a:pt x="8689" y="3161"/>
                  <a:pt x="8662" y="3165"/>
                  <a:pt x="8640" y="3165"/>
                </a:cubicBezTo>
                <a:cubicBezTo>
                  <a:pt x="8627" y="3125"/>
                  <a:pt x="8613" y="3090"/>
                  <a:pt x="8595" y="3050"/>
                </a:cubicBezTo>
                <a:cubicBezTo>
                  <a:pt x="8582" y="3014"/>
                  <a:pt x="8564" y="2978"/>
                  <a:pt x="8542" y="2947"/>
                </a:cubicBezTo>
                <a:cubicBezTo>
                  <a:pt x="8520" y="2911"/>
                  <a:pt x="8497" y="2876"/>
                  <a:pt x="8471" y="2844"/>
                </a:cubicBezTo>
                <a:cubicBezTo>
                  <a:pt x="8466" y="2836"/>
                  <a:pt x="8462" y="2822"/>
                  <a:pt x="8462" y="2813"/>
                </a:cubicBezTo>
                <a:cubicBezTo>
                  <a:pt x="8497" y="2813"/>
                  <a:pt x="8538" y="2809"/>
                  <a:pt x="8573" y="2809"/>
                </a:cubicBezTo>
                <a:cubicBezTo>
                  <a:pt x="8569" y="2791"/>
                  <a:pt x="8560" y="2773"/>
                  <a:pt x="8551" y="2755"/>
                </a:cubicBezTo>
                <a:cubicBezTo>
                  <a:pt x="8515" y="2755"/>
                  <a:pt x="8480" y="2755"/>
                  <a:pt x="8448" y="2760"/>
                </a:cubicBezTo>
                <a:cubicBezTo>
                  <a:pt x="8426" y="2684"/>
                  <a:pt x="8408" y="2613"/>
                  <a:pt x="8382" y="2541"/>
                </a:cubicBezTo>
                <a:cubicBezTo>
                  <a:pt x="8359" y="2466"/>
                  <a:pt x="8328" y="2390"/>
                  <a:pt x="8297" y="2314"/>
                </a:cubicBezTo>
                <a:lnTo>
                  <a:pt x="8297" y="2314"/>
                </a:lnTo>
                <a:cubicBezTo>
                  <a:pt x="8310" y="2318"/>
                  <a:pt x="8319" y="2327"/>
                  <a:pt x="8328" y="2332"/>
                </a:cubicBezTo>
                <a:cubicBezTo>
                  <a:pt x="8341" y="2336"/>
                  <a:pt x="8350" y="2345"/>
                  <a:pt x="8364" y="2350"/>
                </a:cubicBezTo>
                <a:cubicBezTo>
                  <a:pt x="8341" y="2314"/>
                  <a:pt x="8324" y="2278"/>
                  <a:pt x="8306" y="2243"/>
                </a:cubicBezTo>
                <a:cubicBezTo>
                  <a:pt x="8297" y="2238"/>
                  <a:pt x="8292" y="2238"/>
                  <a:pt x="8283" y="2234"/>
                </a:cubicBezTo>
                <a:cubicBezTo>
                  <a:pt x="8275" y="2229"/>
                  <a:pt x="8266" y="2225"/>
                  <a:pt x="8257" y="2216"/>
                </a:cubicBezTo>
                <a:cubicBezTo>
                  <a:pt x="8185" y="2051"/>
                  <a:pt x="8092" y="1886"/>
                  <a:pt x="7989" y="1734"/>
                </a:cubicBezTo>
                <a:cubicBezTo>
                  <a:pt x="7989" y="1730"/>
                  <a:pt x="7989" y="1726"/>
                  <a:pt x="7989" y="1726"/>
                </a:cubicBezTo>
                <a:cubicBezTo>
                  <a:pt x="7971" y="1703"/>
                  <a:pt x="7958" y="1681"/>
                  <a:pt x="7940" y="1659"/>
                </a:cubicBezTo>
                <a:cubicBezTo>
                  <a:pt x="7940" y="1659"/>
                  <a:pt x="7940" y="1663"/>
                  <a:pt x="7940" y="1663"/>
                </a:cubicBezTo>
                <a:cubicBezTo>
                  <a:pt x="7869" y="1570"/>
                  <a:pt x="7793" y="1480"/>
                  <a:pt x="7708" y="1391"/>
                </a:cubicBezTo>
                <a:cubicBezTo>
                  <a:pt x="7704" y="1387"/>
                  <a:pt x="7699" y="1382"/>
                  <a:pt x="7695" y="1378"/>
                </a:cubicBezTo>
                <a:cubicBezTo>
                  <a:pt x="7650" y="1338"/>
                  <a:pt x="7606" y="1298"/>
                  <a:pt x="7561" y="1257"/>
                </a:cubicBezTo>
                <a:cubicBezTo>
                  <a:pt x="7521" y="1222"/>
                  <a:pt x="7477" y="1182"/>
                  <a:pt x="7423" y="1155"/>
                </a:cubicBezTo>
                <a:cubicBezTo>
                  <a:pt x="7392" y="1142"/>
                  <a:pt x="7361" y="1133"/>
                  <a:pt x="7329" y="1133"/>
                </a:cubicBezTo>
                <a:cubicBezTo>
                  <a:pt x="7307" y="1133"/>
                  <a:pt x="7285" y="1137"/>
                  <a:pt x="7263" y="1146"/>
                </a:cubicBezTo>
                <a:cubicBezTo>
                  <a:pt x="7214" y="1168"/>
                  <a:pt x="7178" y="1204"/>
                  <a:pt x="7147" y="1240"/>
                </a:cubicBezTo>
                <a:cubicBezTo>
                  <a:pt x="7111" y="1195"/>
                  <a:pt x="7062" y="1155"/>
                  <a:pt x="7008" y="1119"/>
                </a:cubicBezTo>
                <a:cubicBezTo>
                  <a:pt x="6982" y="1106"/>
                  <a:pt x="6955" y="1093"/>
                  <a:pt x="6924" y="1079"/>
                </a:cubicBezTo>
                <a:cubicBezTo>
                  <a:pt x="7022" y="1075"/>
                  <a:pt x="7115" y="1066"/>
                  <a:pt x="7209" y="1052"/>
                </a:cubicBezTo>
                <a:cubicBezTo>
                  <a:pt x="7329" y="1093"/>
                  <a:pt x="7445" y="1133"/>
                  <a:pt x="7557" y="1182"/>
                </a:cubicBezTo>
                <a:cubicBezTo>
                  <a:pt x="7526" y="1146"/>
                  <a:pt x="7494" y="1115"/>
                  <a:pt x="7463" y="1084"/>
                </a:cubicBezTo>
                <a:cubicBezTo>
                  <a:pt x="7450" y="1079"/>
                  <a:pt x="7441" y="1075"/>
                  <a:pt x="7432" y="1070"/>
                </a:cubicBezTo>
                <a:lnTo>
                  <a:pt x="7432" y="1070"/>
                </a:lnTo>
                <a:cubicBezTo>
                  <a:pt x="7436" y="1070"/>
                  <a:pt x="7445" y="1075"/>
                  <a:pt x="7454" y="1075"/>
                </a:cubicBezTo>
                <a:lnTo>
                  <a:pt x="7459" y="1075"/>
                </a:lnTo>
                <a:cubicBezTo>
                  <a:pt x="7441" y="1061"/>
                  <a:pt x="7428" y="1048"/>
                  <a:pt x="7414" y="1035"/>
                </a:cubicBezTo>
                <a:cubicBezTo>
                  <a:pt x="7392" y="1012"/>
                  <a:pt x="7370" y="990"/>
                  <a:pt x="7347" y="968"/>
                </a:cubicBezTo>
                <a:cubicBezTo>
                  <a:pt x="7334" y="972"/>
                  <a:pt x="7321" y="972"/>
                  <a:pt x="7307" y="977"/>
                </a:cubicBezTo>
                <a:cubicBezTo>
                  <a:pt x="7227" y="954"/>
                  <a:pt x="7151" y="937"/>
                  <a:pt x="7071" y="919"/>
                </a:cubicBezTo>
                <a:cubicBezTo>
                  <a:pt x="7124" y="901"/>
                  <a:pt x="7182" y="883"/>
                  <a:pt x="7236" y="865"/>
                </a:cubicBezTo>
                <a:cubicBezTo>
                  <a:pt x="7218" y="852"/>
                  <a:pt x="7200" y="838"/>
                  <a:pt x="7187" y="821"/>
                </a:cubicBezTo>
                <a:cubicBezTo>
                  <a:pt x="7111" y="847"/>
                  <a:pt x="7035" y="870"/>
                  <a:pt x="6959" y="892"/>
                </a:cubicBezTo>
                <a:cubicBezTo>
                  <a:pt x="6915" y="879"/>
                  <a:pt x="6866" y="870"/>
                  <a:pt x="6817" y="861"/>
                </a:cubicBezTo>
                <a:cubicBezTo>
                  <a:pt x="6835" y="776"/>
                  <a:pt x="6857" y="696"/>
                  <a:pt x="6879" y="616"/>
                </a:cubicBezTo>
                <a:cubicBezTo>
                  <a:pt x="6897" y="616"/>
                  <a:pt x="6915" y="620"/>
                  <a:pt x="6933" y="620"/>
                </a:cubicBezTo>
                <a:cubicBezTo>
                  <a:pt x="6897" y="598"/>
                  <a:pt x="6866" y="571"/>
                  <a:pt x="6830" y="549"/>
                </a:cubicBezTo>
                <a:cubicBezTo>
                  <a:pt x="6830" y="549"/>
                  <a:pt x="6830" y="553"/>
                  <a:pt x="6830" y="553"/>
                </a:cubicBezTo>
                <a:cubicBezTo>
                  <a:pt x="6737" y="544"/>
                  <a:pt x="6643" y="535"/>
                  <a:pt x="6549" y="526"/>
                </a:cubicBezTo>
                <a:cubicBezTo>
                  <a:pt x="6616" y="513"/>
                  <a:pt x="6679" y="504"/>
                  <a:pt x="6745" y="491"/>
                </a:cubicBezTo>
                <a:cubicBezTo>
                  <a:pt x="6723" y="477"/>
                  <a:pt x="6701" y="460"/>
                  <a:pt x="6679" y="446"/>
                </a:cubicBezTo>
                <a:close/>
              </a:path>
            </a:pathLst>
          </a:custGeom>
          <a:solidFill>
            <a:srgbClr val="FCC8D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4"/>
          <p:cNvSpPr/>
          <p:nvPr/>
        </p:nvSpPr>
        <p:spPr>
          <a:xfrm>
            <a:off x="10420436" y="6229178"/>
            <a:ext cx="894117" cy="515509"/>
          </a:xfrm>
          <a:custGeom>
            <a:avLst/>
            <a:gdLst/>
            <a:ahLst/>
            <a:cxnLst/>
            <a:rect l="l" t="t" r="r" b="b"/>
            <a:pathLst>
              <a:path w="5739" h="3309" extrusionOk="0">
                <a:moveTo>
                  <a:pt x="3130" y="264"/>
                </a:moveTo>
                <a:cubicBezTo>
                  <a:pt x="3202" y="264"/>
                  <a:pt x="3273" y="268"/>
                  <a:pt x="3349" y="273"/>
                </a:cubicBezTo>
                <a:cubicBezTo>
                  <a:pt x="3438" y="304"/>
                  <a:pt x="3527" y="335"/>
                  <a:pt x="3616" y="366"/>
                </a:cubicBezTo>
                <a:cubicBezTo>
                  <a:pt x="3625" y="371"/>
                  <a:pt x="3634" y="375"/>
                  <a:pt x="3643" y="375"/>
                </a:cubicBezTo>
                <a:lnTo>
                  <a:pt x="3638" y="375"/>
                </a:lnTo>
                <a:cubicBezTo>
                  <a:pt x="3469" y="340"/>
                  <a:pt x="3295" y="308"/>
                  <a:pt x="3130" y="264"/>
                </a:cubicBezTo>
                <a:close/>
                <a:moveTo>
                  <a:pt x="3799" y="464"/>
                </a:moveTo>
                <a:cubicBezTo>
                  <a:pt x="3848" y="473"/>
                  <a:pt x="3897" y="487"/>
                  <a:pt x="3946" y="496"/>
                </a:cubicBezTo>
                <a:lnTo>
                  <a:pt x="3955" y="496"/>
                </a:lnTo>
                <a:cubicBezTo>
                  <a:pt x="3884" y="513"/>
                  <a:pt x="3812" y="536"/>
                  <a:pt x="3741" y="554"/>
                </a:cubicBezTo>
                <a:cubicBezTo>
                  <a:pt x="3705" y="536"/>
                  <a:pt x="3670" y="522"/>
                  <a:pt x="3634" y="509"/>
                </a:cubicBezTo>
                <a:cubicBezTo>
                  <a:pt x="3688" y="496"/>
                  <a:pt x="3745" y="478"/>
                  <a:pt x="3799" y="464"/>
                </a:cubicBezTo>
                <a:close/>
                <a:moveTo>
                  <a:pt x="3540" y="531"/>
                </a:moveTo>
                <a:cubicBezTo>
                  <a:pt x="3576" y="549"/>
                  <a:pt x="3616" y="562"/>
                  <a:pt x="3652" y="576"/>
                </a:cubicBezTo>
                <a:lnTo>
                  <a:pt x="3625" y="585"/>
                </a:lnTo>
                <a:cubicBezTo>
                  <a:pt x="3563" y="576"/>
                  <a:pt x="3500" y="567"/>
                  <a:pt x="3438" y="558"/>
                </a:cubicBezTo>
                <a:cubicBezTo>
                  <a:pt x="3474" y="549"/>
                  <a:pt x="3505" y="540"/>
                  <a:pt x="3540" y="531"/>
                </a:cubicBezTo>
                <a:close/>
                <a:moveTo>
                  <a:pt x="4231" y="545"/>
                </a:moveTo>
                <a:lnTo>
                  <a:pt x="4231" y="545"/>
                </a:lnTo>
                <a:cubicBezTo>
                  <a:pt x="4285" y="558"/>
                  <a:pt x="4343" y="567"/>
                  <a:pt x="4396" y="576"/>
                </a:cubicBezTo>
                <a:cubicBezTo>
                  <a:pt x="4490" y="594"/>
                  <a:pt x="4584" y="607"/>
                  <a:pt x="4677" y="625"/>
                </a:cubicBezTo>
                <a:cubicBezTo>
                  <a:pt x="4646" y="647"/>
                  <a:pt x="4619" y="669"/>
                  <a:pt x="4592" y="692"/>
                </a:cubicBezTo>
                <a:cubicBezTo>
                  <a:pt x="4472" y="643"/>
                  <a:pt x="4352" y="594"/>
                  <a:pt x="4231" y="545"/>
                </a:cubicBezTo>
                <a:close/>
                <a:moveTo>
                  <a:pt x="4044" y="536"/>
                </a:moveTo>
                <a:cubicBezTo>
                  <a:pt x="4182" y="589"/>
                  <a:pt x="4321" y="647"/>
                  <a:pt x="4459" y="701"/>
                </a:cubicBezTo>
                <a:cubicBezTo>
                  <a:pt x="4267" y="669"/>
                  <a:pt x="4075" y="643"/>
                  <a:pt x="3884" y="616"/>
                </a:cubicBezTo>
                <a:cubicBezTo>
                  <a:pt x="3861" y="607"/>
                  <a:pt x="3844" y="598"/>
                  <a:pt x="3821" y="589"/>
                </a:cubicBezTo>
                <a:cubicBezTo>
                  <a:pt x="3897" y="571"/>
                  <a:pt x="3973" y="554"/>
                  <a:pt x="4044" y="536"/>
                </a:cubicBezTo>
                <a:close/>
                <a:moveTo>
                  <a:pt x="4584" y="781"/>
                </a:moveTo>
                <a:lnTo>
                  <a:pt x="4691" y="799"/>
                </a:lnTo>
                <a:lnTo>
                  <a:pt x="4722" y="812"/>
                </a:lnTo>
                <a:cubicBezTo>
                  <a:pt x="4659" y="817"/>
                  <a:pt x="4597" y="821"/>
                  <a:pt x="4534" y="830"/>
                </a:cubicBezTo>
                <a:cubicBezTo>
                  <a:pt x="4548" y="812"/>
                  <a:pt x="4566" y="794"/>
                  <a:pt x="4584" y="781"/>
                </a:cubicBezTo>
                <a:close/>
                <a:moveTo>
                  <a:pt x="4044" y="696"/>
                </a:moveTo>
                <a:lnTo>
                  <a:pt x="4044" y="696"/>
                </a:lnTo>
                <a:cubicBezTo>
                  <a:pt x="4196" y="719"/>
                  <a:pt x="4352" y="741"/>
                  <a:pt x="4508" y="768"/>
                </a:cubicBezTo>
                <a:cubicBezTo>
                  <a:pt x="4485" y="794"/>
                  <a:pt x="4459" y="817"/>
                  <a:pt x="4436" y="843"/>
                </a:cubicBezTo>
                <a:cubicBezTo>
                  <a:pt x="4410" y="852"/>
                  <a:pt x="4383" y="857"/>
                  <a:pt x="4352" y="866"/>
                </a:cubicBezTo>
                <a:cubicBezTo>
                  <a:pt x="4249" y="808"/>
                  <a:pt x="4147" y="750"/>
                  <a:pt x="4044" y="696"/>
                </a:cubicBezTo>
                <a:close/>
                <a:moveTo>
                  <a:pt x="4347" y="928"/>
                </a:moveTo>
                <a:lnTo>
                  <a:pt x="4356" y="932"/>
                </a:lnTo>
                <a:cubicBezTo>
                  <a:pt x="4347" y="946"/>
                  <a:pt x="4338" y="959"/>
                  <a:pt x="4329" y="968"/>
                </a:cubicBezTo>
                <a:cubicBezTo>
                  <a:pt x="4312" y="959"/>
                  <a:pt x="4294" y="955"/>
                  <a:pt x="4276" y="946"/>
                </a:cubicBezTo>
                <a:cubicBezTo>
                  <a:pt x="4298" y="937"/>
                  <a:pt x="4321" y="932"/>
                  <a:pt x="4347" y="928"/>
                </a:cubicBezTo>
                <a:close/>
                <a:moveTo>
                  <a:pt x="4414" y="964"/>
                </a:moveTo>
                <a:cubicBezTo>
                  <a:pt x="4441" y="982"/>
                  <a:pt x="4468" y="995"/>
                  <a:pt x="4494" y="1008"/>
                </a:cubicBezTo>
                <a:lnTo>
                  <a:pt x="4410" y="1008"/>
                </a:lnTo>
                <a:cubicBezTo>
                  <a:pt x="4401" y="1004"/>
                  <a:pt x="4392" y="999"/>
                  <a:pt x="4387" y="995"/>
                </a:cubicBezTo>
                <a:cubicBezTo>
                  <a:pt x="4396" y="986"/>
                  <a:pt x="4405" y="973"/>
                  <a:pt x="4414" y="964"/>
                </a:cubicBezTo>
                <a:close/>
                <a:moveTo>
                  <a:pt x="4249" y="1066"/>
                </a:moveTo>
                <a:cubicBezTo>
                  <a:pt x="4236" y="1084"/>
                  <a:pt x="4227" y="1097"/>
                  <a:pt x="4214" y="1115"/>
                </a:cubicBezTo>
                <a:cubicBezTo>
                  <a:pt x="4178" y="1102"/>
                  <a:pt x="4142" y="1089"/>
                  <a:pt x="4102" y="1075"/>
                </a:cubicBezTo>
                <a:cubicBezTo>
                  <a:pt x="4151" y="1071"/>
                  <a:pt x="4200" y="1071"/>
                  <a:pt x="4249" y="1066"/>
                </a:cubicBezTo>
                <a:close/>
                <a:moveTo>
                  <a:pt x="4534" y="1066"/>
                </a:moveTo>
                <a:lnTo>
                  <a:pt x="4534" y="1066"/>
                </a:lnTo>
                <a:cubicBezTo>
                  <a:pt x="4561" y="1071"/>
                  <a:pt x="4588" y="1071"/>
                  <a:pt x="4610" y="1075"/>
                </a:cubicBezTo>
                <a:cubicBezTo>
                  <a:pt x="4650" y="1097"/>
                  <a:pt x="4691" y="1115"/>
                  <a:pt x="4731" y="1138"/>
                </a:cubicBezTo>
                <a:lnTo>
                  <a:pt x="4682" y="1138"/>
                </a:lnTo>
                <a:cubicBezTo>
                  <a:pt x="4633" y="1115"/>
                  <a:pt x="4584" y="1089"/>
                  <a:pt x="4534" y="1066"/>
                </a:cubicBezTo>
                <a:close/>
                <a:moveTo>
                  <a:pt x="4392" y="1062"/>
                </a:moveTo>
                <a:lnTo>
                  <a:pt x="4543" y="1133"/>
                </a:lnTo>
                <a:cubicBezTo>
                  <a:pt x="4454" y="1138"/>
                  <a:pt x="4374" y="1138"/>
                  <a:pt x="4289" y="1146"/>
                </a:cubicBezTo>
                <a:lnTo>
                  <a:pt x="4271" y="1138"/>
                </a:lnTo>
                <a:cubicBezTo>
                  <a:pt x="4289" y="1115"/>
                  <a:pt x="4312" y="1089"/>
                  <a:pt x="4329" y="1066"/>
                </a:cubicBezTo>
                <a:cubicBezTo>
                  <a:pt x="4352" y="1062"/>
                  <a:pt x="4370" y="1062"/>
                  <a:pt x="4392" y="1062"/>
                </a:cubicBezTo>
                <a:close/>
                <a:moveTo>
                  <a:pt x="4793" y="1106"/>
                </a:moveTo>
                <a:lnTo>
                  <a:pt x="4793" y="1106"/>
                </a:lnTo>
                <a:cubicBezTo>
                  <a:pt x="4838" y="1120"/>
                  <a:pt x="4882" y="1133"/>
                  <a:pt x="4922" y="1151"/>
                </a:cubicBezTo>
                <a:cubicBezTo>
                  <a:pt x="4904" y="1151"/>
                  <a:pt x="4887" y="1151"/>
                  <a:pt x="4869" y="1146"/>
                </a:cubicBezTo>
                <a:lnTo>
                  <a:pt x="4793" y="1106"/>
                </a:lnTo>
                <a:close/>
                <a:moveTo>
                  <a:pt x="3184" y="1218"/>
                </a:moveTo>
                <a:cubicBezTo>
                  <a:pt x="3193" y="1222"/>
                  <a:pt x="3197" y="1231"/>
                  <a:pt x="3206" y="1236"/>
                </a:cubicBezTo>
                <a:cubicBezTo>
                  <a:pt x="3170" y="1236"/>
                  <a:pt x="3130" y="1236"/>
                  <a:pt x="3095" y="1240"/>
                </a:cubicBezTo>
                <a:cubicBezTo>
                  <a:pt x="3104" y="1236"/>
                  <a:pt x="3112" y="1236"/>
                  <a:pt x="3121" y="1231"/>
                </a:cubicBezTo>
                <a:cubicBezTo>
                  <a:pt x="3144" y="1227"/>
                  <a:pt x="3166" y="1222"/>
                  <a:pt x="3184" y="1218"/>
                </a:cubicBezTo>
                <a:close/>
                <a:moveTo>
                  <a:pt x="4855" y="866"/>
                </a:moveTo>
                <a:cubicBezTo>
                  <a:pt x="5043" y="941"/>
                  <a:pt x="5234" y="1022"/>
                  <a:pt x="5422" y="1102"/>
                </a:cubicBezTo>
                <a:cubicBezTo>
                  <a:pt x="5524" y="1142"/>
                  <a:pt x="5622" y="1182"/>
                  <a:pt x="5720" y="1227"/>
                </a:cubicBezTo>
                <a:cubicBezTo>
                  <a:pt x="5640" y="1227"/>
                  <a:pt x="5560" y="1231"/>
                  <a:pt x="5480" y="1240"/>
                </a:cubicBezTo>
                <a:cubicBezTo>
                  <a:pt x="5439" y="1231"/>
                  <a:pt x="5399" y="1222"/>
                  <a:pt x="5364" y="1213"/>
                </a:cubicBezTo>
                <a:cubicBezTo>
                  <a:pt x="5266" y="1196"/>
                  <a:pt x="5168" y="1182"/>
                  <a:pt x="5065" y="1169"/>
                </a:cubicBezTo>
                <a:cubicBezTo>
                  <a:pt x="4949" y="1084"/>
                  <a:pt x="4793" y="1044"/>
                  <a:pt x="4637" y="1022"/>
                </a:cubicBezTo>
                <a:cubicBezTo>
                  <a:pt x="4575" y="986"/>
                  <a:pt x="4512" y="955"/>
                  <a:pt x="4450" y="919"/>
                </a:cubicBezTo>
                <a:lnTo>
                  <a:pt x="4468" y="897"/>
                </a:lnTo>
                <a:cubicBezTo>
                  <a:pt x="4592" y="875"/>
                  <a:pt x="4722" y="866"/>
                  <a:pt x="4851" y="866"/>
                </a:cubicBezTo>
                <a:close/>
                <a:moveTo>
                  <a:pt x="3964" y="1084"/>
                </a:moveTo>
                <a:cubicBezTo>
                  <a:pt x="4000" y="1097"/>
                  <a:pt x="4035" y="1111"/>
                  <a:pt x="4071" y="1124"/>
                </a:cubicBezTo>
                <a:cubicBezTo>
                  <a:pt x="4098" y="1133"/>
                  <a:pt x="4129" y="1146"/>
                  <a:pt x="4160" y="1160"/>
                </a:cubicBezTo>
                <a:cubicBezTo>
                  <a:pt x="3968" y="1178"/>
                  <a:pt x="3777" y="1213"/>
                  <a:pt x="3589" y="1253"/>
                </a:cubicBezTo>
                <a:cubicBezTo>
                  <a:pt x="3545" y="1249"/>
                  <a:pt x="3496" y="1245"/>
                  <a:pt x="3451" y="1240"/>
                </a:cubicBezTo>
                <a:cubicBezTo>
                  <a:pt x="3398" y="1236"/>
                  <a:pt x="3349" y="1236"/>
                  <a:pt x="3295" y="1236"/>
                </a:cubicBezTo>
                <a:cubicBezTo>
                  <a:pt x="3286" y="1222"/>
                  <a:pt x="3273" y="1213"/>
                  <a:pt x="3260" y="1200"/>
                </a:cubicBezTo>
                <a:cubicBezTo>
                  <a:pt x="3491" y="1151"/>
                  <a:pt x="3728" y="1111"/>
                  <a:pt x="3964" y="1084"/>
                </a:cubicBezTo>
                <a:close/>
                <a:moveTo>
                  <a:pt x="5145" y="1236"/>
                </a:moveTo>
                <a:lnTo>
                  <a:pt x="5145" y="1236"/>
                </a:lnTo>
                <a:cubicBezTo>
                  <a:pt x="5185" y="1240"/>
                  <a:pt x="5230" y="1249"/>
                  <a:pt x="5270" y="1253"/>
                </a:cubicBezTo>
                <a:lnTo>
                  <a:pt x="5172" y="1267"/>
                </a:lnTo>
                <a:cubicBezTo>
                  <a:pt x="5163" y="1253"/>
                  <a:pt x="5154" y="1245"/>
                  <a:pt x="5145" y="1236"/>
                </a:cubicBezTo>
                <a:close/>
                <a:moveTo>
                  <a:pt x="4811" y="1196"/>
                </a:moveTo>
                <a:lnTo>
                  <a:pt x="4842" y="1200"/>
                </a:lnTo>
                <a:cubicBezTo>
                  <a:pt x="4896" y="1227"/>
                  <a:pt x="4949" y="1258"/>
                  <a:pt x="5003" y="1285"/>
                </a:cubicBezTo>
                <a:lnTo>
                  <a:pt x="4998" y="1285"/>
                </a:lnTo>
                <a:cubicBezTo>
                  <a:pt x="4936" y="1253"/>
                  <a:pt x="4873" y="1227"/>
                  <a:pt x="4811" y="1196"/>
                </a:cubicBezTo>
                <a:close/>
                <a:moveTo>
                  <a:pt x="4659" y="1191"/>
                </a:moveTo>
                <a:cubicBezTo>
                  <a:pt x="4735" y="1227"/>
                  <a:pt x="4815" y="1262"/>
                  <a:pt x="4891" y="1298"/>
                </a:cubicBezTo>
                <a:cubicBezTo>
                  <a:pt x="4820" y="1307"/>
                  <a:pt x="4748" y="1316"/>
                  <a:pt x="4673" y="1329"/>
                </a:cubicBezTo>
                <a:cubicBezTo>
                  <a:pt x="4584" y="1280"/>
                  <a:pt x="4494" y="1236"/>
                  <a:pt x="4401" y="1196"/>
                </a:cubicBezTo>
                <a:cubicBezTo>
                  <a:pt x="4468" y="1191"/>
                  <a:pt x="4530" y="1191"/>
                  <a:pt x="4597" y="1191"/>
                </a:cubicBezTo>
                <a:close/>
                <a:moveTo>
                  <a:pt x="4138" y="1213"/>
                </a:moveTo>
                <a:cubicBezTo>
                  <a:pt x="4115" y="1249"/>
                  <a:pt x="4093" y="1280"/>
                  <a:pt x="4071" y="1311"/>
                </a:cubicBezTo>
                <a:cubicBezTo>
                  <a:pt x="4062" y="1325"/>
                  <a:pt x="4058" y="1343"/>
                  <a:pt x="4049" y="1356"/>
                </a:cubicBezTo>
                <a:cubicBezTo>
                  <a:pt x="3946" y="1325"/>
                  <a:pt x="3844" y="1298"/>
                  <a:pt x="3741" y="1280"/>
                </a:cubicBezTo>
                <a:cubicBezTo>
                  <a:pt x="3875" y="1253"/>
                  <a:pt x="4004" y="1231"/>
                  <a:pt x="4138" y="1213"/>
                </a:cubicBezTo>
                <a:close/>
                <a:moveTo>
                  <a:pt x="4271" y="1204"/>
                </a:moveTo>
                <a:cubicBezTo>
                  <a:pt x="4374" y="1245"/>
                  <a:pt x="4477" y="1294"/>
                  <a:pt x="4579" y="1343"/>
                </a:cubicBezTo>
                <a:cubicBezTo>
                  <a:pt x="4485" y="1360"/>
                  <a:pt x="4392" y="1378"/>
                  <a:pt x="4298" y="1396"/>
                </a:cubicBezTo>
                <a:cubicBezTo>
                  <a:pt x="4249" y="1392"/>
                  <a:pt x="4200" y="1392"/>
                  <a:pt x="4151" y="1392"/>
                </a:cubicBezTo>
                <a:cubicBezTo>
                  <a:pt x="4138" y="1383"/>
                  <a:pt x="4120" y="1378"/>
                  <a:pt x="4107" y="1374"/>
                </a:cubicBezTo>
                <a:cubicBezTo>
                  <a:pt x="4142" y="1320"/>
                  <a:pt x="4182" y="1262"/>
                  <a:pt x="4222" y="1209"/>
                </a:cubicBezTo>
                <a:cubicBezTo>
                  <a:pt x="4236" y="1204"/>
                  <a:pt x="4245" y="1204"/>
                  <a:pt x="4258" y="1204"/>
                </a:cubicBezTo>
                <a:close/>
                <a:moveTo>
                  <a:pt x="4659" y="1387"/>
                </a:moveTo>
                <a:cubicBezTo>
                  <a:pt x="4691" y="1405"/>
                  <a:pt x="4722" y="1423"/>
                  <a:pt x="4753" y="1441"/>
                </a:cubicBezTo>
                <a:cubicBezTo>
                  <a:pt x="4677" y="1427"/>
                  <a:pt x="4601" y="1418"/>
                  <a:pt x="4521" y="1409"/>
                </a:cubicBezTo>
                <a:cubicBezTo>
                  <a:pt x="4570" y="1405"/>
                  <a:pt x="4615" y="1396"/>
                  <a:pt x="4659" y="1387"/>
                </a:cubicBezTo>
                <a:close/>
                <a:moveTo>
                  <a:pt x="3589" y="1311"/>
                </a:moveTo>
                <a:cubicBezTo>
                  <a:pt x="3719" y="1329"/>
                  <a:pt x="3844" y="1356"/>
                  <a:pt x="3968" y="1392"/>
                </a:cubicBezTo>
                <a:cubicBezTo>
                  <a:pt x="3910" y="1392"/>
                  <a:pt x="3852" y="1392"/>
                  <a:pt x="3794" y="1396"/>
                </a:cubicBezTo>
                <a:cubicBezTo>
                  <a:pt x="3777" y="1396"/>
                  <a:pt x="3759" y="1414"/>
                  <a:pt x="3768" y="1432"/>
                </a:cubicBezTo>
                <a:lnTo>
                  <a:pt x="3777" y="1450"/>
                </a:lnTo>
                <a:cubicBezTo>
                  <a:pt x="3670" y="1427"/>
                  <a:pt x="3563" y="1409"/>
                  <a:pt x="3456" y="1392"/>
                </a:cubicBezTo>
                <a:cubicBezTo>
                  <a:pt x="3442" y="1378"/>
                  <a:pt x="3433" y="1365"/>
                  <a:pt x="3420" y="1352"/>
                </a:cubicBezTo>
                <a:cubicBezTo>
                  <a:pt x="3478" y="1338"/>
                  <a:pt x="3536" y="1325"/>
                  <a:pt x="3589" y="1311"/>
                </a:cubicBezTo>
                <a:close/>
                <a:moveTo>
                  <a:pt x="3991" y="1445"/>
                </a:moveTo>
                <a:lnTo>
                  <a:pt x="3982" y="1463"/>
                </a:lnTo>
                <a:cubicBezTo>
                  <a:pt x="3955" y="1467"/>
                  <a:pt x="3933" y="1476"/>
                  <a:pt x="3906" y="1481"/>
                </a:cubicBezTo>
                <a:cubicBezTo>
                  <a:pt x="3893" y="1476"/>
                  <a:pt x="3879" y="1472"/>
                  <a:pt x="3861" y="1472"/>
                </a:cubicBezTo>
                <a:cubicBezTo>
                  <a:pt x="3857" y="1463"/>
                  <a:pt x="3852" y="1459"/>
                  <a:pt x="3848" y="1450"/>
                </a:cubicBezTo>
                <a:cubicBezTo>
                  <a:pt x="3897" y="1450"/>
                  <a:pt x="3942" y="1445"/>
                  <a:pt x="3991" y="1445"/>
                </a:cubicBezTo>
                <a:close/>
                <a:moveTo>
                  <a:pt x="4985" y="1343"/>
                </a:moveTo>
                <a:cubicBezTo>
                  <a:pt x="5052" y="1374"/>
                  <a:pt x="5118" y="1405"/>
                  <a:pt x="5185" y="1436"/>
                </a:cubicBezTo>
                <a:cubicBezTo>
                  <a:pt x="5185" y="1445"/>
                  <a:pt x="5190" y="1454"/>
                  <a:pt x="5190" y="1463"/>
                </a:cubicBezTo>
                <a:cubicBezTo>
                  <a:pt x="5141" y="1467"/>
                  <a:pt x="5092" y="1476"/>
                  <a:pt x="5043" y="1490"/>
                </a:cubicBezTo>
                <a:cubicBezTo>
                  <a:pt x="4998" y="1481"/>
                  <a:pt x="4954" y="1472"/>
                  <a:pt x="4909" y="1463"/>
                </a:cubicBezTo>
                <a:cubicBezTo>
                  <a:pt x="4860" y="1432"/>
                  <a:pt x="4806" y="1401"/>
                  <a:pt x="4757" y="1374"/>
                </a:cubicBezTo>
                <a:cubicBezTo>
                  <a:pt x="4833" y="1360"/>
                  <a:pt x="4909" y="1352"/>
                  <a:pt x="4985" y="1343"/>
                </a:cubicBezTo>
                <a:close/>
                <a:moveTo>
                  <a:pt x="5185" y="1601"/>
                </a:moveTo>
                <a:cubicBezTo>
                  <a:pt x="5185" y="1615"/>
                  <a:pt x="5181" y="1628"/>
                  <a:pt x="5176" y="1646"/>
                </a:cubicBezTo>
                <a:lnTo>
                  <a:pt x="5163" y="1632"/>
                </a:lnTo>
                <a:cubicBezTo>
                  <a:pt x="5154" y="1628"/>
                  <a:pt x="5145" y="1619"/>
                  <a:pt x="5132" y="1610"/>
                </a:cubicBezTo>
                <a:cubicBezTo>
                  <a:pt x="5150" y="1606"/>
                  <a:pt x="5168" y="1606"/>
                  <a:pt x="5185" y="1601"/>
                </a:cubicBezTo>
                <a:close/>
                <a:moveTo>
                  <a:pt x="2738" y="1628"/>
                </a:moveTo>
                <a:lnTo>
                  <a:pt x="2738" y="1650"/>
                </a:lnTo>
                <a:lnTo>
                  <a:pt x="2974" y="1650"/>
                </a:lnTo>
                <a:cubicBezTo>
                  <a:pt x="2898" y="1641"/>
                  <a:pt x="2818" y="1632"/>
                  <a:pt x="2738" y="1628"/>
                </a:cubicBezTo>
                <a:close/>
                <a:moveTo>
                  <a:pt x="3754" y="1"/>
                </a:moveTo>
                <a:cubicBezTo>
                  <a:pt x="3656" y="10"/>
                  <a:pt x="3558" y="23"/>
                  <a:pt x="3460" y="36"/>
                </a:cubicBezTo>
                <a:cubicBezTo>
                  <a:pt x="3679" y="45"/>
                  <a:pt x="3897" y="59"/>
                  <a:pt x="4111" y="90"/>
                </a:cubicBezTo>
                <a:cubicBezTo>
                  <a:pt x="4231" y="108"/>
                  <a:pt x="4378" y="143"/>
                  <a:pt x="4432" y="242"/>
                </a:cubicBezTo>
                <a:lnTo>
                  <a:pt x="3848" y="393"/>
                </a:lnTo>
                <a:cubicBezTo>
                  <a:pt x="3803" y="375"/>
                  <a:pt x="3759" y="357"/>
                  <a:pt x="3714" y="344"/>
                </a:cubicBezTo>
                <a:cubicBezTo>
                  <a:pt x="3670" y="326"/>
                  <a:pt x="3621" y="308"/>
                  <a:pt x="3576" y="291"/>
                </a:cubicBezTo>
                <a:lnTo>
                  <a:pt x="3576" y="291"/>
                </a:lnTo>
                <a:cubicBezTo>
                  <a:pt x="3665" y="299"/>
                  <a:pt x="3754" y="308"/>
                  <a:pt x="3844" y="317"/>
                </a:cubicBezTo>
                <a:lnTo>
                  <a:pt x="3848" y="317"/>
                </a:lnTo>
                <a:cubicBezTo>
                  <a:pt x="3888" y="317"/>
                  <a:pt x="3901" y="264"/>
                  <a:pt x="3861" y="259"/>
                </a:cubicBezTo>
                <a:cubicBezTo>
                  <a:pt x="3696" y="246"/>
                  <a:pt x="3527" y="228"/>
                  <a:pt x="3358" y="219"/>
                </a:cubicBezTo>
                <a:cubicBezTo>
                  <a:pt x="3255" y="188"/>
                  <a:pt x="3153" y="161"/>
                  <a:pt x="3046" y="143"/>
                </a:cubicBezTo>
                <a:cubicBezTo>
                  <a:pt x="3010" y="152"/>
                  <a:pt x="2970" y="166"/>
                  <a:pt x="2934" y="179"/>
                </a:cubicBezTo>
                <a:cubicBezTo>
                  <a:pt x="2979" y="188"/>
                  <a:pt x="3028" y="192"/>
                  <a:pt x="3072" y="201"/>
                </a:cubicBezTo>
                <a:lnTo>
                  <a:pt x="2930" y="201"/>
                </a:lnTo>
                <a:cubicBezTo>
                  <a:pt x="2921" y="197"/>
                  <a:pt x="2912" y="192"/>
                  <a:pt x="2903" y="192"/>
                </a:cubicBezTo>
                <a:cubicBezTo>
                  <a:pt x="2849" y="210"/>
                  <a:pt x="2791" y="233"/>
                  <a:pt x="2738" y="259"/>
                </a:cubicBezTo>
                <a:lnTo>
                  <a:pt x="2925" y="259"/>
                </a:lnTo>
                <a:cubicBezTo>
                  <a:pt x="3108" y="322"/>
                  <a:pt x="3300" y="362"/>
                  <a:pt x="3491" y="402"/>
                </a:cubicBezTo>
                <a:cubicBezTo>
                  <a:pt x="3554" y="415"/>
                  <a:pt x="3612" y="429"/>
                  <a:pt x="3674" y="438"/>
                </a:cubicBezTo>
                <a:lnTo>
                  <a:pt x="3545" y="473"/>
                </a:lnTo>
                <a:cubicBezTo>
                  <a:pt x="3442" y="433"/>
                  <a:pt x="3335" y="402"/>
                  <a:pt x="3224" y="375"/>
                </a:cubicBezTo>
                <a:cubicBezTo>
                  <a:pt x="3170" y="357"/>
                  <a:pt x="3112" y="349"/>
                  <a:pt x="3054" y="335"/>
                </a:cubicBezTo>
                <a:cubicBezTo>
                  <a:pt x="3050" y="326"/>
                  <a:pt x="3041" y="322"/>
                  <a:pt x="3028" y="322"/>
                </a:cubicBezTo>
                <a:lnTo>
                  <a:pt x="2979" y="322"/>
                </a:lnTo>
                <a:cubicBezTo>
                  <a:pt x="2898" y="313"/>
                  <a:pt x="2818" y="304"/>
                  <a:pt x="2738" y="299"/>
                </a:cubicBezTo>
                <a:lnTo>
                  <a:pt x="2738" y="433"/>
                </a:lnTo>
                <a:cubicBezTo>
                  <a:pt x="2823" y="420"/>
                  <a:pt x="2907" y="402"/>
                  <a:pt x="2997" y="384"/>
                </a:cubicBezTo>
                <a:cubicBezTo>
                  <a:pt x="3063" y="393"/>
                  <a:pt x="3130" y="406"/>
                  <a:pt x="3197" y="424"/>
                </a:cubicBezTo>
                <a:cubicBezTo>
                  <a:pt x="3282" y="447"/>
                  <a:pt x="3362" y="473"/>
                  <a:pt x="3442" y="500"/>
                </a:cubicBezTo>
                <a:lnTo>
                  <a:pt x="3282" y="540"/>
                </a:lnTo>
                <a:cubicBezTo>
                  <a:pt x="3251" y="549"/>
                  <a:pt x="3251" y="589"/>
                  <a:pt x="3282" y="594"/>
                </a:cubicBezTo>
                <a:cubicBezTo>
                  <a:pt x="3371" y="607"/>
                  <a:pt x="3456" y="616"/>
                  <a:pt x="3540" y="629"/>
                </a:cubicBezTo>
                <a:cubicBezTo>
                  <a:pt x="3540" y="643"/>
                  <a:pt x="3554" y="656"/>
                  <a:pt x="3572" y="656"/>
                </a:cubicBezTo>
                <a:lnTo>
                  <a:pt x="3581" y="656"/>
                </a:lnTo>
                <a:cubicBezTo>
                  <a:pt x="3598" y="647"/>
                  <a:pt x="3616" y="643"/>
                  <a:pt x="3634" y="638"/>
                </a:cubicBezTo>
                <a:cubicBezTo>
                  <a:pt x="3710" y="652"/>
                  <a:pt x="3786" y="661"/>
                  <a:pt x="3857" y="669"/>
                </a:cubicBezTo>
                <a:cubicBezTo>
                  <a:pt x="4000" y="736"/>
                  <a:pt x="4138" y="812"/>
                  <a:pt x="4271" y="888"/>
                </a:cubicBezTo>
                <a:cubicBezTo>
                  <a:pt x="4245" y="892"/>
                  <a:pt x="4218" y="901"/>
                  <a:pt x="4191" y="915"/>
                </a:cubicBezTo>
                <a:cubicBezTo>
                  <a:pt x="4164" y="924"/>
                  <a:pt x="4156" y="950"/>
                  <a:pt x="4182" y="964"/>
                </a:cubicBezTo>
                <a:cubicBezTo>
                  <a:pt x="4214" y="982"/>
                  <a:pt x="4249" y="995"/>
                  <a:pt x="4280" y="1008"/>
                </a:cubicBezTo>
                <a:cubicBezTo>
                  <a:pt x="4178" y="1013"/>
                  <a:pt x="4075" y="1017"/>
                  <a:pt x="3973" y="1031"/>
                </a:cubicBezTo>
                <a:cubicBezTo>
                  <a:pt x="3728" y="946"/>
                  <a:pt x="3478" y="888"/>
                  <a:pt x="3219" y="848"/>
                </a:cubicBezTo>
                <a:cubicBezTo>
                  <a:pt x="3059" y="821"/>
                  <a:pt x="2898" y="808"/>
                  <a:pt x="2738" y="799"/>
                </a:cubicBezTo>
                <a:lnTo>
                  <a:pt x="2738" y="857"/>
                </a:lnTo>
                <a:cubicBezTo>
                  <a:pt x="3108" y="875"/>
                  <a:pt x="3478" y="937"/>
                  <a:pt x="3830" y="1044"/>
                </a:cubicBezTo>
                <a:cubicBezTo>
                  <a:pt x="3616" y="1071"/>
                  <a:pt x="3407" y="1106"/>
                  <a:pt x="3197" y="1155"/>
                </a:cubicBezTo>
                <a:cubicBezTo>
                  <a:pt x="3059" y="1057"/>
                  <a:pt x="2903" y="977"/>
                  <a:pt x="2738" y="919"/>
                </a:cubicBezTo>
                <a:lnTo>
                  <a:pt x="2738" y="977"/>
                </a:lnTo>
                <a:cubicBezTo>
                  <a:pt x="2876" y="1031"/>
                  <a:pt x="3005" y="1093"/>
                  <a:pt x="3126" y="1173"/>
                </a:cubicBezTo>
                <a:cubicBezTo>
                  <a:pt x="2992" y="1204"/>
                  <a:pt x="2863" y="1240"/>
                  <a:pt x="2738" y="1280"/>
                </a:cubicBezTo>
                <a:lnTo>
                  <a:pt x="2738" y="1352"/>
                </a:lnTo>
                <a:cubicBezTo>
                  <a:pt x="2885" y="1316"/>
                  <a:pt x="3041" y="1294"/>
                  <a:pt x="3193" y="1289"/>
                </a:cubicBezTo>
                <a:lnTo>
                  <a:pt x="3273" y="1289"/>
                </a:lnTo>
                <a:cubicBezTo>
                  <a:pt x="3286" y="1302"/>
                  <a:pt x="3300" y="1311"/>
                  <a:pt x="3309" y="1325"/>
                </a:cubicBezTo>
                <a:cubicBezTo>
                  <a:pt x="3264" y="1338"/>
                  <a:pt x="3219" y="1347"/>
                  <a:pt x="3175" y="1360"/>
                </a:cubicBezTo>
                <a:cubicBezTo>
                  <a:pt x="3099" y="1356"/>
                  <a:pt x="3028" y="1356"/>
                  <a:pt x="2952" y="1356"/>
                </a:cubicBezTo>
                <a:cubicBezTo>
                  <a:pt x="2881" y="1356"/>
                  <a:pt x="2809" y="1356"/>
                  <a:pt x="2738" y="1365"/>
                </a:cubicBezTo>
                <a:lnTo>
                  <a:pt x="2738" y="1418"/>
                </a:lnTo>
                <a:cubicBezTo>
                  <a:pt x="2809" y="1414"/>
                  <a:pt x="2881" y="1409"/>
                  <a:pt x="2952" y="1409"/>
                </a:cubicBezTo>
                <a:lnTo>
                  <a:pt x="3019" y="1409"/>
                </a:lnTo>
                <a:cubicBezTo>
                  <a:pt x="2970" y="1427"/>
                  <a:pt x="2925" y="1445"/>
                  <a:pt x="2876" y="1459"/>
                </a:cubicBezTo>
                <a:lnTo>
                  <a:pt x="2738" y="1459"/>
                </a:lnTo>
                <a:lnTo>
                  <a:pt x="2738" y="1566"/>
                </a:lnTo>
                <a:cubicBezTo>
                  <a:pt x="2787" y="1548"/>
                  <a:pt x="2836" y="1530"/>
                  <a:pt x="2885" y="1516"/>
                </a:cubicBezTo>
                <a:cubicBezTo>
                  <a:pt x="3059" y="1508"/>
                  <a:pt x="3228" y="1485"/>
                  <a:pt x="3398" y="1441"/>
                </a:cubicBezTo>
                <a:cubicBezTo>
                  <a:pt x="3509" y="1454"/>
                  <a:pt x="3625" y="1476"/>
                  <a:pt x="3737" y="1499"/>
                </a:cubicBezTo>
                <a:cubicBezTo>
                  <a:pt x="3750" y="1503"/>
                  <a:pt x="3768" y="1508"/>
                  <a:pt x="3781" y="1512"/>
                </a:cubicBezTo>
                <a:cubicBezTo>
                  <a:pt x="3612" y="1552"/>
                  <a:pt x="3442" y="1601"/>
                  <a:pt x="3277" y="1650"/>
                </a:cubicBezTo>
                <a:lnTo>
                  <a:pt x="3478" y="1650"/>
                </a:lnTo>
                <a:cubicBezTo>
                  <a:pt x="3603" y="1615"/>
                  <a:pt x="3728" y="1583"/>
                  <a:pt x="3852" y="1552"/>
                </a:cubicBezTo>
                <a:cubicBezTo>
                  <a:pt x="3870" y="1566"/>
                  <a:pt x="3893" y="1583"/>
                  <a:pt x="3910" y="1597"/>
                </a:cubicBezTo>
                <a:cubicBezTo>
                  <a:pt x="3901" y="1615"/>
                  <a:pt x="3893" y="1632"/>
                  <a:pt x="3884" y="1650"/>
                </a:cubicBezTo>
                <a:lnTo>
                  <a:pt x="3951" y="1650"/>
                </a:lnTo>
                <a:cubicBezTo>
                  <a:pt x="3955" y="1646"/>
                  <a:pt x="3959" y="1637"/>
                  <a:pt x="3959" y="1632"/>
                </a:cubicBezTo>
                <a:cubicBezTo>
                  <a:pt x="3973" y="1637"/>
                  <a:pt x="3982" y="1646"/>
                  <a:pt x="3995" y="1650"/>
                </a:cubicBezTo>
                <a:lnTo>
                  <a:pt x="4107" y="1650"/>
                </a:lnTo>
                <a:cubicBezTo>
                  <a:pt x="4066" y="1628"/>
                  <a:pt x="4026" y="1606"/>
                  <a:pt x="3991" y="1579"/>
                </a:cubicBezTo>
                <a:lnTo>
                  <a:pt x="4000" y="1561"/>
                </a:lnTo>
                <a:cubicBezTo>
                  <a:pt x="4071" y="1579"/>
                  <a:pt x="4147" y="1601"/>
                  <a:pt x="4218" y="1619"/>
                </a:cubicBezTo>
                <a:cubicBezTo>
                  <a:pt x="4254" y="1632"/>
                  <a:pt x="4289" y="1641"/>
                  <a:pt x="4321" y="1650"/>
                </a:cubicBezTo>
                <a:lnTo>
                  <a:pt x="4499" y="1650"/>
                </a:lnTo>
                <a:cubicBezTo>
                  <a:pt x="4347" y="1597"/>
                  <a:pt x="4187" y="1552"/>
                  <a:pt x="4031" y="1512"/>
                </a:cubicBezTo>
                <a:cubicBezTo>
                  <a:pt x="4084" y="1499"/>
                  <a:pt x="4142" y="1485"/>
                  <a:pt x="4196" y="1472"/>
                </a:cubicBezTo>
                <a:lnTo>
                  <a:pt x="4205" y="1472"/>
                </a:lnTo>
                <a:cubicBezTo>
                  <a:pt x="4334" y="1521"/>
                  <a:pt x="4463" y="1583"/>
                  <a:pt x="4579" y="1650"/>
                </a:cubicBezTo>
                <a:lnTo>
                  <a:pt x="4695" y="1650"/>
                </a:lnTo>
                <a:cubicBezTo>
                  <a:pt x="4628" y="1610"/>
                  <a:pt x="4557" y="1570"/>
                  <a:pt x="4485" y="1534"/>
                </a:cubicBezTo>
                <a:cubicBezTo>
                  <a:pt x="4428" y="1503"/>
                  <a:pt x="4370" y="1476"/>
                  <a:pt x="4307" y="1450"/>
                </a:cubicBezTo>
                <a:lnTo>
                  <a:pt x="4307" y="1450"/>
                </a:lnTo>
                <a:cubicBezTo>
                  <a:pt x="4503" y="1463"/>
                  <a:pt x="4695" y="1485"/>
                  <a:pt x="4882" y="1516"/>
                </a:cubicBezTo>
                <a:cubicBezTo>
                  <a:pt x="4909" y="1534"/>
                  <a:pt x="4936" y="1548"/>
                  <a:pt x="4962" y="1566"/>
                </a:cubicBezTo>
                <a:cubicBezTo>
                  <a:pt x="4971" y="1574"/>
                  <a:pt x="4980" y="1579"/>
                  <a:pt x="4989" y="1583"/>
                </a:cubicBezTo>
                <a:cubicBezTo>
                  <a:pt x="4904" y="1606"/>
                  <a:pt x="4820" y="1628"/>
                  <a:pt x="4735" y="1650"/>
                </a:cubicBezTo>
                <a:lnTo>
                  <a:pt x="4949" y="1650"/>
                </a:lnTo>
                <a:cubicBezTo>
                  <a:pt x="4967" y="1646"/>
                  <a:pt x="4985" y="1641"/>
                  <a:pt x="5003" y="1641"/>
                </a:cubicBezTo>
                <a:lnTo>
                  <a:pt x="5003" y="1650"/>
                </a:lnTo>
                <a:lnTo>
                  <a:pt x="5069" y="1650"/>
                </a:lnTo>
                <a:cubicBezTo>
                  <a:pt x="5069" y="1646"/>
                  <a:pt x="5069" y="1641"/>
                  <a:pt x="5069" y="1637"/>
                </a:cubicBezTo>
                <a:cubicBezTo>
                  <a:pt x="5074" y="1641"/>
                  <a:pt x="5083" y="1646"/>
                  <a:pt x="5087" y="1650"/>
                </a:cubicBezTo>
                <a:lnTo>
                  <a:pt x="5243" y="1650"/>
                </a:lnTo>
                <a:cubicBezTo>
                  <a:pt x="5248" y="1632"/>
                  <a:pt x="5252" y="1615"/>
                  <a:pt x="5252" y="1597"/>
                </a:cubicBezTo>
                <a:cubicBezTo>
                  <a:pt x="5324" y="1615"/>
                  <a:pt x="5395" y="1632"/>
                  <a:pt x="5462" y="1650"/>
                </a:cubicBezTo>
                <a:lnTo>
                  <a:pt x="5662" y="1650"/>
                </a:lnTo>
                <a:cubicBezTo>
                  <a:pt x="5569" y="1623"/>
                  <a:pt x="5475" y="1597"/>
                  <a:pt x="5377" y="1570"/>
                </a:cubicBezTo>
                <a:cubicBezTo>
                  <a:pt x="5408" y="1566"/>
                  <a:pt x="5435" y="1561"/>
                  <a:pt x="5462" y="1561"/>
                </a:cubicBezTo>
                <a:cubicBezTo>
                  <a:pt x="5497" y="1574"/>
                  <a:pt x="5529" y="1588"/>
                  <a:pt x="5560" y="1606"/>
                </a:cubicBezTo>
                <a:cubicBezTo>
                  <a:pt x="5595" y="1619"/>
                  <a:pt x="5636" y="1637"/>
                  <a:pt x="5671" y="1650"/>
                </a:cubicBezTo>
                <a:lnTo>
                  <a:pt x="5738" y="1650"/>
                </a:lnTo>
                <a:lnTo>
                  <a:pt x="5738" y="1566"/>
                </a:lnTo>
                <a:cubicBezTo>
                  <a:pt x="5720" y="1561"/>
                  <a:pt x="5707" y="1552"/>
                  <a:pt x="5694" y="1548"/>
                </a:cubicBezTo>
                <a:lnTo>
                  <a:pt x="5738" y="1548"/>
                </a:lnTo>
                <a:lnTo>
                  <a:pt x="5738" y="1494"/>
                </a:lnTo>
                <a:lnTo>
                  <a:pt x="5578" y="1494"/>
                </a:lnTo>
                <a:cubicBezTo>
                  <a:pt x="5453" y="1441"/>
                  <a:pt x="5328" y="1383"/>
                  <a:pt x="5208" y="1320"/>
                </a:cubicBezTo>
                <a:lnTo>
                  <a:pt x="5208" y="1316"/>
                </a:lnTo>
                <a:cubicBezTo>
                  <a:pt x="5292" y="1307"/>
                  <a:pt x="5381" y="1302"/>
                  <a:pt x="5466" y="1294"/>
                </a:cubicBezTo>
                <a:cubicBezTo>
                  <a:pt x="5493" y="1298"/>
                  <a:pt x="5515" y="1302"/>
                  <a:pt x="5542" y="1311"/>
                </a:cubicBezTo>
                <a:cubicBezTo>
                  <a:pt x="5604" y="1325"/>
                  <a:pt x="5671" y="1338"/>
                  <a:pt x="5738" y="1356"/>
                </a:cubicBezTo>
                <a:lnTo>
                  <a:pt x="5738" y="1294"/>
                </a:lnTo>
                <a:cubicBezTo>
                  <a:pt x="5716" y="1289"/>
                  <a:pt x="5698" y="1285"/>
                  <a:pt x="5680" y="1280"/>
                </a:cubicBezTo>
                <a:lnTo>
                  <a:pt x="5738" y="1280"/>
                </a:lnTo>
                <a:lnTo>
                  <a:pt x="5738" y="1169"/>
                </a:lnTo>
                <a:cubicBezTo>
                  <a:pt x="5676" y="1142"/>
                  <a:pt x="5613" y="1115"/>
                  <a:pt x="5555" y="1093"/>
                </a:cubicBezTo>
                <a:cubicBezTo>
                  <a:pt x="5377" y="1017"/>
                  <a:pt x="5199" y="946"/>
                  <a:pt x="5020" y="870"/>
                </a:cubicBezTo>
                <a:lnTo>
                  <a:pt x="5020" y="870"/>
                </a:lnTo>
                <a:cubicBezTo>
                  <a:pt x="5078" y="875"/>
                  <a:pt x="5136" y="879"/>
                  <a:pt x="5194" y="888"/>
                </a:cubicBezTo>
                <a:cubicBezTo>
                  <a:pt x="5221" y="892"/>
                  <a:pt x="5243" y="897"/>
                  <a:pt x="5270" y="901"/>
                </a:cubicBezTo>
                <a:cubicBezTo>
                  <a:pt x="5368" y="919"/>
                  <a:pt x="5466" y="937"/>
                  <a:pt x="5564" y="959"/>
                </a:cubicBezTo>
                <a:cubicBezTo>
                  <a:pt x="5573" y="1048"/>
                  <a:pt x="5644" y="1115"/>
                  <a:pt x="5738" y="1164"/>
                </a:cubicBezTo>
                <a:lnTo>
                  <a:pt x="5738" y="1097"/>
                </a:lnTo>
                <a:cubicBezTo>
                  <a:pt x="5689" y="1066"/>
                  <a:pt x="5644" y="1022"/>
                  <a:pt x="5631" y="973"/>
                </a:cubicBezTo>
                <a:lnTo>
                  <a:pt x="5631" y="973"/>
                </a:lnTo>
                <a:cubicBezTo>
                  <a:pt x="5667" y="977"/>
                  <a:pt x="5702" y="986"/>
                  <a:pt x="5738" y="990"/>
                </a:cubicBezTo>
                <a:lnTo>
                  <a:pt x="5738" y="928"/>
                </a:lnTo>
                <a:cubicBezTo>
                  <a:pt x="5720" y="924"/>
                  <a:pt x="5707" y="919"/>
                  <a:pt x="5689" y="915"/>
                </a:cubicBezTo>
                <a:cubicBezTo>
                  <a:pt x="5707" y="915"/>
                  <a:pt x="5720" y="910"/>
                  <a:pt x="5738" y="906"/>
                </a:cubicBezTo>
                <a:lnTo>
                  <a:pt x="5738" y="848"/>
                </a:lnTo>
                <a:cubicBezTo>
                  <a:pt x="5685" y="857"/>
                  <a:pt x="5636" y="870"/>
                  <a:pt x="5587" y="883"/>
                </a:cubicBezTo>
                <a:lnTo>
                  <a:pt x="5573" y="892"/>
                </a:lnTo>
                <a:cubicBezTo>
                  <a:pt x="5448" y="866"/>
                  <a:pt x="5324" y="843"/>
                  <a:pt x="5194" y="830"/>
                </a:cubicBezTo>
                <a:cubicBezTo>
                  <a:pt x="5038" y="799"/>
                  <a:pt x="4882" y="772"/>
                  <a:pt x="4722" y="745"/>
                </a:cubicBezTo>
                <a:cubicBezTo>
                  <a:pt x="4699" y="736"/>
                  <a:pt x="4677" y="727"/>
                  <a:pt x="4650" y="719"/>
                </a:cubicBezTo>
                <a:cubicBezTo>
                  <a:pt x="4686" y="687"/>
                  <a:pt x="4722" y="661"/>
                  <a:pt x="4757" y="638"/>
                </a:cubicBezTo>
                <a:cubicBezTo>
                  <a:pt x="5083" y="687"/>
                  <a:pt x="5408" y="736"/>
                  <a:pt x="5738" y="776"/>
                </a:cubicBezTo>
                <a:lnTo>
                  <a:pt x="5738" y="719"/>
                </a:lnTo>
                <a:cubicBezTo>
                  <a:pt x="5636" y="710"/>
                  <a:pt x="5538" y="696"/>
                  <a:pt x="5435" y="683"/>
                </a:cubicBezTo>
                <a:cubicBezTo>
                  <a:pt x="5234" y="652"/>
                  <a:pt x="5034" y="625"/>
                  <a:pt x="4833" y="589"/>
                </a:cubicBezTo>
                <a:cubicBezTo>
                  <a:pt x="4847" y="585"/>
                  <a:pt x="4855" y="580"/>
                  <a:pt x="4869" y="571"/>
                </a:cubicBezTo>
                <a:cubicBezTo>
                  <a:pt x="5078" y="464"/>
                  <a:pt x="5319" y="420"/>
                  <a:pt x="5564" y="420"/>
                </a:cubicBezTo>
                <a:cubicBezTo>
                  <a:pt x="5622" y="420"/>
                  <a:pt x="5680" y="420"/>
                  <a:pt x="5738" y="424"/>
                </a:cubicBezTo>
                <a:lnTo>
                  <a:pt x="5738" y="371"/>
                </a:lnTo>
                <a:cubicBezTo>
                  <a:pt x="5680" y="366"/>
                  <a:pt x="5622" y="362"/>
                  <a:pt x="5564" y="362"/>
                </a:cubicBezTo>
                <a:cubicBezTo>
                  <a:pt x="5332" y="362"/>
                  <a:pt x="5096" y="406"/>
                  <a:pt x="4887" y="500"/>
                </a:cubicBezTo>
                <a:cubicBezTo>
                  <a:pt x="4838" y="522"/>
                  <a:pt x="4789" y="549"/>
                  <a:pt x="4744" y="576"/>
                </a:cubicBezTo>
                <a:cubicBezTo>
                  <a:pt x="4575" y="549"/>
                  <a:pt x="4401" y="518"/>
                  <a:pt x="4231" y="487"/>
                </a:cubicBezTo>
                <a:cubicBezTo>
                  <a:pt x="4445" y="438"/>
                  <a:pt x="4664" y="393"/>
                  <a:pt x="4878" y="353"/>
                </a:cubicBezTo>
                <a:cubicBezTo>
                  <a:pt x="5083" y="313"/>
                  <a:pt x="5292" y="277"/>
                  <a:pt x="5497" y="246"/>
                </a:cubicBezTo>
                <a:cubicBezTo>
                  <a:pt x="5462" y="237"/>
                  <a:pt x="5426" y="224"/>
                  <a:pt x="5386" y="210"/>
                </a:cubicBezTo>
                <a:cubicBezTo>
                  <a:pt x="5025" y="264"/>
                  <a:pt x="4668" y="331"/>
                  <a:pt x="4312" y="411"/>
                </a:cubicBezTo>
                <a:cubicBezTo>
                  <a:pt x="4236" y="429"/>
                  <a:pt x="4164" y="447"/>
                  <a:pt x="4093" y="464"/>
                </a:cubicBezTo>
                <a:lnTo>
                  <a:pt x="3959" y="438"/>
                </a:lnTo>
                <a:cubicBezTo>
                  <a:pt x="3951" y="433"/>
                  <a:pt x="3942" y="433"/>
                  <a:pt x="3937" y="429"/>
                </a:cubicBezTo>
                <a:lnTo>
                  <a:pt x="4485" y="286"/>
                </a:lnTo>
                <a:cubicBezTo>
                  <a:pt x="4499" y="282"/>
                  <a:pt x="4508" y="268"/>
                  <a:pt x="4503" y="250"/>
                </a:cubicBezTo>
                <a:cubicBezTo>
                  <a:pt x="4472" y="148"/>
                  <a:pt x="4365" y="94"/>
                  <a:pt x="4254" y="63"/>
                </a:cubicBezTo>
                <a:cubicBezTo>
                  <a:pt x="4102" y="19"/>
                  <a:pt x="3933" y="14"/>
                  <a:pt x="3777" y="1"/>
                </a:cubicBezTo>
                <a:close/>
                <a:moveTo>
                  <a:pt x="1806" y="1699"/>
                </a:moveTo>
                <a:cubicBezTo>
                  <a:pt x="1793" y="1708"/>
                  <a:pt x="1780" y="1722"/>
                  <a:pt x="1771" y="1730"/>
                </a:cubicBezTo>
                <a:cubicBezTo>
                  <a:pt x="1757" y="1726"/>
                  <a:pt x="1744" y="1717"/>
                  <a:pt x="1735" y="1713"/>
                </a:cubicBezTo>
                <a:cubicBezTo>
                  <a:pt x="1744" y="1708"/>
                  <a:pt x="1753" y="1704"/>
                  <a:pt x="1762" y="1699"/>
                </a:cubicBezTo>
                <a:close/>
                <a:moveTo>
                  <a:pt x="1664" y="1744"/>
                </a:moveTo>
                <a:lnTo>
                  <a:pt x="1726" y="1775"/>
                </a:lnTo>
                <a:cubicBezTo>
                  <a:pt x="1713" y="1784"/>
                  <a:pt x="1699" y="1797"/>
                  <a:pt x="1690" y="1811"/>
                </a:cubicBezTo>
                <a:cubicBezTo>
                  <a:pt x="1650" y="1797"/>
                  <a:pt x="1610" y="1793"/>
                  <a:pt x="1566" y="1784"/>
                </a:cubicBezTo>
                <a:cubicBezTo>
                  <a:pt x="1601" y="1771"/>
                  <a:pt x="1632" y="1757"/>
                  <a:pt x="1664" y="1744"/>
                </a:cubicBezTo>
                <a:close/>
                <a:moveTo>
                  <a:pt x="1989" y="1699"/>
                </a:moveTo>
                <a:cubicBezTo>
                  <a:pt x="2060" y="1699"/>
                  <a:pt x="2136" y="1704"/>
                  <a:pt x="2208" y="1708"/>
                </a:cubicBezTo>
                <a:cubicBezTo>
                  <a:pt x="2118" y="1744"/>
                  <a:pt x="2025" y="1784"/>
                  <a:pt x="1936" y="1829"/>
                </a:cubicBezTo>
                <a:cubicBezTo>
                  <a:pt x="1922" y="1820"/>
                  <a:pt x="1913" y="1811"/>
                  <a:pt x="1900" y="1802"/>
                </a:cubicBezTo>
                <a:cubicBezTo>
                  <a:pt x="1891" y="1797"/>
                  <a:pt x="1882" y="1793"/>
                  <a:pt x="1878" y="1793"/>
                </a:cubicBezTo>
                <a:cubicBezTo>
                  <a:pt x="1913" y="1762"/>
                  <a:pt x="1949" y="1730"/>
                  <a:pt x="1989" y="1699"/>
                </a:cubicBezTo>
                <a:close/>
                <a:moveTo>
                  <a:pt x="1570" y="1722"/>
                </a:moveTo>
                <a:cubicBezTo>
                  <a:pt x="1530" y="1739"/>
                  <a:pt x="1490" y="1757"/>
                  <a:pt x="1450" y="1775"/>
                </a:cubicBezTo>
                <a:lnTo>
                  <a:pt x="1369" y="1775"/>
                </a:lnTo>
                <a:cubicBezTo>
                  <a:pt x="1329" y="1779"/>
                  <a:pt x="1276" y="1784"/>
                  <a:pt x="1236" y="1802"/>
                </a:cubicBezTo>
                <a:cubicBezTo>
                  <a:pt x="1204" y="1815"/>
                  <a:pt x="1196" y="1864"/>
                  <a:pt x="1187" y="1895"/>
                </a:cubicBezTo>
                <a:cubicBezTo>
                  <a:pt x="1111" y="1931"/>
                  <a:pt x="1031" y="1967"/>
                  <a:pt x="955" y="2002"/>
                </a:cubicBezTo>
                <a:cubicBezTo>
                  <a:pt x="933" y="2016"/>
                  <a:pt x="937" y="2034"/>
                  <a:pt x="950" y="2047"/>
                </a:cubicBezTo>
                <a:cubicBezTo>
                  <a:pt x="879" y="2011"/>
                  <a:pt x="808" y="1976"/>
                  <a:pt x="741" y="1936"/>
                </a:cubicBezTo>
                <a:cubicBezTo>
                  <a:pt x="777" y="1904"/>
                  <a:pt x="812" y="1878"/>
                  <a:pt x="852" y="1855"/>
                </a:cubicBezTo>
                <a:cubicBezTo>
                  <a:pt x="870" y="1851"/>
                  <a:pt x="888" y="1846"/>
                  <a:pt x="906" y="1842"/>
                </a:cubicBezTo>
                <a:cubicBezTo>
                  <a:pt x="1124" y="1793"/>
                  <a:pt x="1347" y="1748"/>
                  <a:pt x="1570" y="1722"/>
                </a:cubicBezTo>
                <a:close/>
                <a:moveTo>
                  <a:pt x="1869" y="1927"/>
                </a:moveTo>
                <a:cubicBezTo>
                  <a:pt x="1882" y="1927"/>
                  <a:pt x="1891" y="1931"/>
                  <a:pt x="1904" y="1936"/>
                </a:cubicBezTo>
                <a:cubicBezTo>
                  <a:pt x="1971" y="1962"/>
                  <a:pt x="2043" y="1989"/>
                  <a:pt x="2114" y="2016"/>
                </a:cubicBezTo>
                <a:cubicBezTo>
                  <a:pt x="2136" y="2034"/>
                  <a:pt x="2158" y="2051"/>
                  <a:pt x="2185" y="2069"/>
                </a:cubicBezTo>
                <a:cubicBezTo>
                  <a:pt x="2136" y="2092"/>
                  <a:pt x="2092" y="2109"/>
                  <a:pt x="2043" y="2132"/>
                </a:cubicBezTo>
                <a:cubicBezTo>
                  <a:pt x="1922" y="2123"/>
                  <a:pt x="1802" y="2118"/>
                  <a:pt x="1681" y="2118"/>
                </a:cubicBezTo>
                <a:lnTo>
                  <a:pt x="1601" y="2118"/>
                </a:lnTo>
                <a:cubicBezTo>
                  <a:pt x="1601" y="2109"/>
                  <a:pt x="1601" y="2100"/>
                  <a:pt x="1606" y="2096"/>
                </a:cubicBezTo>
                <a:cubicBezTo>
                  <a:pt x="1686" y="2029"/>
                  <a:pt x="1775" y="1976"/>
                  <a:pt x="1869" y="1927"/>
                </a:cubicBezTo>
                <a:close/>
                <a:moveTo>
                  <a:pt x="1463" y="1829"/>
                </a:moveTo>
                <a:cubicBezTo>
                  <a:pt x="1525" y="1833"/>
                  <a:pt x="1588" y="1842"/>
                  <a:pt x="1650" y="1860"/>
                </a:cubicBezTo>
                <a:cubicBezTo>
                  <a:pt x="1606" y="1922"/>
                  <a:pt x="1566" y="1989"/>
                  <a:pt x="1548" y="2060"/>
                </a:cubicBezTo>
                <a:lnTo>
                  <a:pt x="1543" y="2065"/>
                </a:lnTo>
                <a:cubicBezTo>
                  <a:pt x="1521" y="2087"/>
                  <a:pt x="1499" y="2105"/>
                  <a:pt x="1476" y="2123"/>
                </a:cubicBezTo>
                <a:cubicBezTo>
                  <a:pt x="1414" y="2127"/>
                  <a:pt x="1347" y="2132"/>
                  <a:pt x="1285" y="2141"/>
                </a:cubicBezTo>
                <a:cubicBezTo>
                  <a:pt x="1254" y="2074"/>
                  <a:pt x="1236" y="1998"/>
                  <a:pt x="1249" y="1927"/>
                </a:cubicBezTo>
                <a:cubicBezTo>
                  <a:pt x="1320" y="1895"/>
                  <a:pt x="1392" y="1864"/>
                  <a:pt x="1463" y="1829"/>
                </a:cubicBezTo>
                <a:close/>
                <a:moveTo>
                  <a:pt x="1178" y="1962"/>
                </a:moveTo>
                <a:cubicBezTo>
                  <a:pt x="1178" y="2016"/>
                  <a:pt x="1187" y="2069"/>
                  <a:pt x="1204" y="2118"/>
                </a:cubicBezTo>
                <a:cubicBezTo>
                  <a:pt x="1209" y="2127"/>
                  <a:pt x="1213" y="2136"/>
                  <a:pt x="1218" y="2149"/>
                </a:cubicBezTo>
                <a:lnTo>
                  <a:pt x="1200" y="2149"/>
                </a:lnTo>
                <a:cubicBezTo>
                  <a:pt x="1123" y="2124"/>
                  <a:pt x="1046" y="2090"/>
                  <a:pt x="973" y="2056"/>
                </a:cubicBezTo>
                <a:lnTo>
                  <a:pt x="973" y="2056"/>
                </a:lnTo>
                <a:cubicBezTo>
                  <a:pt x="977" y="2056"/>
                  <a:pt x="982" y="2051"/>
                  <a:pt x="986" y="2051"/>
                </a:cubicBezTo>
                <a:cubicBezTo>
                  <a:pt x="1053" y="2020"/>
                  <a:pt x="1115" y="1989"/>
                  <a:pt x="1178" y="1962"/>
                </a:cubicBezTo>
                <a:close/>
                <a:moveTo>
                  <a:pt x="2234" y="2109"/>
                </a:moveTo>
                <a:lnTo>
                  <a:pt x="2248" y="2118"/>
                </a:lnTo>
                <a:cubicBezTo>
                  <a:pt x="2261" y="2127"/>
                  <a:pt x="2279" y="2145"/>
                  <a:pt x="2301" y="2163"/>
                </a:cubicBezTo>
                <a:cubicBezTo>
                  <a:pt x="2252" y="2154"/>
                  <a:pt x="2203" y="2149"/>
                  <a:pt x="2158" y="2145"/>
                </a:cubicBezTo>
                <a:cubicBezTo>
                  <a:pt x="2181" y="2132"/>
                  <a:pt x="2208" y="2123"/>
                  <a:pt x="2234" y="2109"/>
                </a:cubicBezTo>
                <a:close/>
                <a:moveTo>
                  <a:pt x="2314" y="2096"/>
                </a:moveTo>
                <a:lnTo>
                  <a:pt x="2314" y="2096"/>
                </a:lnTo>
                <a:cubicBezTo>
                  <a:pt x="2372" y="2123"/>
                  <a:pt x="2430" y="2145"/>
                  <a:pt x="2488" y="2172"/>
                </a:cubicBezTo>
                <a:lnTo>
                  <a:pt x="2533" y="2194"/>
                </a:lnTo>
                <a:cubicBezTo>
                  <a:pt x="2488" y="2190"/>
                  <a:pt x="2448" y="2181"/>
                  <a:pt x="2404" y="2176"/>
                </a:cubicBezTo>
                <a:cubicBezTo>
                  <a:pt x="2395" y="2167"/>
                  <a:pt x="2386" y="2158"/>
                  <a:pt x="2377" y="2149"/>
                </a:cubicBezTo>
                <a:cubicBezTo>
                  <a:pt x="2355" y="2132"/>
                  <a:pt x="2332" y="2114"/>
                  <a:pt x="2314" y="2096"/>
                </a:cubicBezTo>
                <a:close/>
                <a:moveTo>
                  <a:pt x="1414" y="2185"/>
                </a:moveTo>
                <a:lnTo>
                  <a:pt x="1410" y="2194"/>
                </a:lnTo>
                <a:lnTo>
                  <a:pt x="1392" y="2212"/>
                </a:lnTo>
                <a:cubicBezTo>
                  <a:pt x="1369" y="2207"/>
                  <a:pt x="1352" y="2199"/>
                  <a:pt x="1329" y="2194"/>
                </a:cubicBezTo>
                <a:cubicBezTo>
                  <a:pt x="1356" y="2190"/>
                  <a:pt x="1387" y="2185"/>
                  <a:pt x="1414" y="2185"/>
                </a:cubicBezTo>
                <a:close/>
                <a:moveTo>
                  <a:pt x="1525" y="2176"/>
                </a:moveTo>
                <a:cubicBezTo>
                  <a:pt x="1525" y="2203"/>
                  <a:pt x="1525" y="2225"/>
                  <a:pt x="1525" y="2248"/>
                </a:cubicBezTo>
                <a:cubicBezTo>
                  <a:pt x="1503" y="2243"/>
                  <a:pt x="1481" y="2234"/>
                  <a:pt x="1459" y="2230"/>
                </a:cubicBezTo>
                <a:cubicBezTo>
                  <a:pt x="1476" y="2212"/>
                  <a:pt x="1490" y="2194"/>
                  <a:pt x="1508" y="2176"/>
                </a:cubicBezTo>
                <a:close/>
                <a:moveTo>
                  <a:pt x="1708" y="2172"/>
                </a:moveTo>
                <a:cubicBezTo>
                  <a:pt x="1735" y="2172"/>
                  <a:pt x="1757" y="2172"/>
                  <a:pt x="1784" y="2176"/>
                </a:cubicBezTo>
                <a:cubicBezTo>
                  <a:pt x="1838" y="2176"/>
                  <a:pt x="1891" y="2176"/>
                  <a:pt x="1944" y="2181"/>
                </a:cubicBezTo>
                <a:cubicBezTo>
                  <a:pt x="1873" y="2216"/>
                  <a:pt x="1802" y="2252"/>
                  <a:pt x="1735" y="2288"/>
                </a:cubicBezTo>
                <a:cubicBezTo>
                  <a:pt x="1686" y="2279"/>
                  <a:pt x="1641" y="2270"/>
                  <a:pt x="1592" y="2261"/>
                </a:cubicBezTo>
                <a:cubicBezTo>
                  <a:pt x="1588" y="2234"/>
                  <a:pt x="1588" y="2203"/>
                  <a:pt x="1592" y="2176"/>
                </a:cubicBezTo>
                <a:cubicBezTo>
                  <a:pt x="1632" y="2172"/>
                  <a:pt x="1668" y="2172"/>
                  <a:pt x="1708" y="2172"/>
                </a:cubicBezTo>
                <a:close/>
                <a:moveTo>
                  <a:pt x="2453" y="2239"/>
                </a:moveTo>
                <a:lnTo>
                  <a:pt x="2453" y="2239"/>
                </a:lnTo>
                <a:cubicBezTo>
                  <a:pt x="2479" y="2243"/>
                  <a:pt x="2511" y="2248"/>
                  <a:pt x="2542" y="2252"/>
                </a:cubicBezTo>
                <a:cubicBezTo>
                  <a:pt x="2515" y="2270"/>
                  <a:pt x="2493" y="2283"/>
                  <a:pt x="2466" y="2297"/>
                </a:cubicBezTo>
                <a:cubicBezTo>
                  <a:pt x="2466" y="2274"/>
                  <a:pt x="2462" y="2256"/>
                  <a:pt x="2453" y="2239"/>
                </a:cubicBezTo>
                <a:close/>
                <a:moveTo>
                  <a:pt x="2056" y="2190"/>
                </a:moveTo>
                <a:cubicBezTo>
                  <a:pt x="2163" y="2199"/>
                  <a:pt x="2265" y="2212"/>
                  <a:pt x="2372" y="2225"/>
                </a:cubicBezTo>
                <a:cubicBezTo>
                  <a:pt x="2399" y="2261"/>
                  <a:pt x="2413" y="2297"/>
                  <a:pt x="2395" y="2323"/>
                </a:cubicBezTo>
                <a:cubicBezTo>
                  <a:pt x="2337" y="2328"/>
                  <a:pt x="2283" y="2328"/>
                  <a:pt x="2225" y="2328"/>
                </a:cubicBezTo>
                <a:cubicBezTo>
                  <a:pt x="2092" y="2328"/>
                  <a:pt x="1962" y="2319"/>
                  <a:pt x="1829" y="2301"/>
                </a:cubicBezTo>
                <a:lnTo>
                  <a:pt x="1833" y="2301"/>
                </a:lnTo>
                <a:cubicBezTo>
                  <a:pt x="1909" y="2261"/>
                  <a:pt x="1985" y="2225"/>
                  <a:pt x="2056" y="2190"/>
                </a:cubicBezTo>
                <a:close/>
                <a:moveTo>
                  <a:pt x="696" y="1980"/>
                </a:moveTo>
                <a:cubicBezTo>
                  <a:pt x="790" y="2034"/>
                  <a:pt x="888" y="2083"/>
                  <a:pt x="986" y="2127"/>
                </a:cubicBezTo>
                <a:cubicBezTo>
                  <a:pt x="1017" y="2141"/>
                  <a:pt x="1053" y="2154"/>
                  <a:pt x="1089" y="2167"/>
                </a:cubicBezTo>
                <a:cubicBezTo>
                  <a:pt x="977" y="2190"/>
                  <a:pt x="866" y="2216"/>
                  <a:pt x="759" y="2248"/>
                </a:cubicBezTo>
                <a:cubicBezTo>
                  <a:pt x="678" y="2274"/>
                  <a:pt x="603" y="2306"/>
                  <a:pt x="527" y="2337"/>
                </a:cubicBezTo>
                <a:cubicBezTo>
                  <a:pt x="536" y="2252"/>
                  <a:pt x="563" y="2167"/>
                  <a:pt x="612" y="2087"/>
                </a:cubicBezTo>
                <a:cubicBezTo>
                  <a:pt x="638" y="2047"/>
                  <a:pt x="665" y="2011"/>
                  <a:pt x="696" y="1980"/>
                </a:cubicBezTo>
                <a:close/>
                <a:moveTo>
                  <a:pt x="1418" y="2279"/>
                </a:moveTo>
                <a:cubicBezTo>
                  <a:pt x="1459" y="2288"/>
                  <a:pt x="1494" y="2297"/>
                  <a:pt x="1534" y="2306"/>
                </a:cubicBezTo>
                <a:cubicBezTo>
                  <a:pt x="1539" y="2332"/>
                  <a:pt x="1548" y="2359"/>
                  <a:pt x="1557" y="2381"/>
                </a:cubicBezTo>
                <a:cubicBezTo>
                  <a:pt x="1543" y="2386"/>
                  <a:pt x="1539" y="2390"/>
                  <a:pt x="1530" y="2395"/>
                </a:cubicBezTo>
                <a:cubicBezTo>
                  <a:pt x="1481" y="2368"/>
                  <a:pt x="1441" y="2332"/>
                  <a:pt x="1405" y="2297"/>
                </a:cubicBezTo>
                <a:lnTo>
                  <a:pt x="1418" y="2279"/>
                </a:lnTo>
                <a:close/>
                <a:moveTo>
                  <a:pt x="1369" y="2346"/>
                </a:moveTo>
                <a:cubicBezTo>
                  <a:pt x="1401" y="2377"/>
                  <a:pt x="1441" y="2408"/>
                  <a:pt x="1476" y="2435"/>
                </a:cubicBezTo>
                <a:cubicBezTo>
                  <a:pt x="1450" y="2457"/>
                  <a:pt x="1432" y="2484"/>
                  <a:pt x="1432" y="2519"/>
                </a:cubicBezTo>
                <a:cubicBezTo>
                  <a:pt x="1427" y="2537"/>
                  <a:pt x="1432" y="2555"/>
                  <a:pt x="1441" y="2569"/>
                </a:cubicBezTo>
                <a:cubicBezTo>
                  <a:pt x="1392" y="2555"/>
                  <a:pt x="1343" y="2528"/>
                  <a:pt x="1303" y="2497"/>
                </a:cubicBezTo>
                <a:cubicBezTo>
                  <a:pt x="1316" y="2444"/>
                  <a:pt x="1343" y="2395"/>
                  <a:pt x="1369" y="2346"/>
                </a:cubicBezTo>
                <a:close/>
                <a:moveTo>
                  <a:pt x="1744" y="2346"/>
                </a:moveTo>
                <a:cubicBezTo>
                  <a:pt x="1891" y="2368"/>
                  <a:pt x="2038" y="2381"/>
                  <a:pt x="2190" y="2386"/>
                </a:cubicBezTo>
                <a:lnTo>
                  <a:pt x="2288" y="2386"/>
                </a:lnTo>
                <a:cubicBezTo>
                  <a:pt x="2145" y="2448"/>
                  <a:pt x="2002" y="2511"/>
                  <a:pt x="1869" y="2586"/>
                </a:cubicBezTo>
                <a:cubicBezTo>
                  <a:pt x="1802" y="2555"/>
                  <a:pt x="1739" y="2519"/>
                  <a:pt x="1673" y="2484"/>
                </a:cubicBezTo>
                <a:lnTo>
                  <a:pt x="1668" y="2484"/>
                </a:lnTo>
                <a:cubicBezTo>
                  <a:pt x="1655" y="2457"/>
                  <a:pt x="1641" y="2435"/>
                  <a:pt x="1632" y="2408"/>
                </a:cubicBezTo>
                <a:cubicBezTo>
                  <a:pt x="1641" y="2404"/>
                  <a:pt x="1646" y="2399"/>
                  <a:pt x="1655" y="2395"/>
                </a:cubicBezTo>
                <a:cubicBezTo>
                  <a:pt x="1686" y="2377"/>
                  <a:pt x="1717" y="2363"/>
                  <a:pt x="1744" y="2346"/>
                </a:cubicBezTo>
                <a:close/>
                <a:moveTo>
                  <a:pt x="1530" y="2466"/>
                </a:moveTo>
                <a:lnTo>
                  <a:pt x="1548" y="2479"/>
                </a:lnTo>
                <a:cubicBezTo>
                  <a:pt x="1570" y="2493"/>
                  <a:pt x="1597" y="2511"/>
                  <a:pt x="1624" y="2524"/>
                </a:cubicBezTo>
                <a:cubicBezTo>
                  <a:pt x="1646" y="2555"/>
                  <a:pt x="1668" y="2591"/>
                  <a:pt x="1695" y="2618"/>
                </a:cubicBezTo>
                <a:cubicBezTo>
                  <a:pt x="1664" y="2618"/>
                  <a:pt x="1632" y="2613"/>
                  <a:pt x="1601" y="2609"/>
                </a:cubicBezTo>
                <a:cubicBezTo>
                  <a:pt x="1583" y="2604"/>
                  <a:pt x="1561" y="2600"/>
                  <a:pt x="1543" y="2600"/>
                </a:cubicBezTo>
                <a:cubicBezTo>
                  <a:pt x="1508" y="2569"/>
                  <a:pt x="1481" y="2533"/>
                  <a:pt x="1503" y="2497"/>
                </a:cubicBezTo>
                <a:cubicBezTo>
                  <a:pt x="1508" y="2484"/>
                  <a:pt x="1517" y="2475"/>
                  <a:pt x="1530" y="2466"/>
                </a:cubicBezTo>
                <a:close/>
                <a:moveTo>
                  <a:pt x="1842" y="2684"/>
                </a:moveTo>
                <a:lnTo>
                  <a:pt x="1842" y="2684"/>
                </a:lnTo>
                <a:cubicBezTo>
                  <a:pt x="1878" y="2689"/>
                  <a:pt x="1913" y="2689"/>
                  <a:pt x="1949" y="2693"/>
                </a:cubicBezTo>
                <a:cubicBezTo>
                  <a:pt x="1967" y="2698"/>
                  <a:pt x="1980" y="2707"/>
                  <a:pt x="1994" y="2711"/>
                </a:cubicBezTo>
                <a:cubicBezTo>
                  <a:pt x="1949" y="2711"/>
                  <a:pt x="1904" y="2707"/>
                  <a:pt x="1860" y="2702"/>
                </a:cubicBezTo>
                <a:lnTo>
                  <a:pt x="1842" y="2684"/>
                </a:lnTo>
                <a:close/>
                <a:moveTo>
                  <a:pt x="2101" y="2698"/>
                </a:moveTo>
                <a:lnTo>
                  <a:pt x="2101" y="2698"/>
                </a:lnTo>
                <a:cubicBezTo>
                  <a:pt x="2234" y="2707"/>
                  <a:pt x="2364" y="2707"/>
                  <a:pt x="2493" y="2707"/>
                </a:cubicBezTo>
                <a:lnTo>
                  <a:pt x="2475" y="2725"/>
                </a:lnTo>
                <a:cubicBezTo>
                  <a:pt x="2368" y="2725"/>
                  <a:pt x="2261" y="2720"/>
                  <a:pt x="2150" y="2720"/>
                </a:cubicBezTo>
                <a:lnTo>
                  <a:pt x="2145" y="2716"/>
                </a:lnTo>
                <a:cubicBezTo>
                  <a:pt x="2132" y="2711"/>
                  <a:pt x="2123" y="2707"/>
                  <a:pt x="2109" y="2702"/>
                </a:cubicBezTo>
                <a:lnTo>
                  <a:pt x="2101" y="2698"/>
                </a:lnTo>
                <a:close/>
                <a:moveTo>
                  <a:pt x="456" y="2435"/>
                </a:moveTo>
                <a:cubicBezTo>
                  <a:pt x="456" y="2488"/>
                  <a:pt x="460" y="2542"/>
                  <a:pt x="469" y="2591"/>
                </a:cubicBezTo>
                <a:cubicBezTo>
                  <a:pt x="482" y="2658"/>
                  <a:pt x="505" y="2720"/>
                  <a:pt x="531" y="2782"/>
                </a:cubicBezTo>
                <a:cubicBezTo>
                  <a:pt x="411" y="2729"/>
                  <a:pt x="300" y="2667"/>
                  <a:pt x="197" y="2591"/>
                </a:cubicBezTo>
                <a:cubicBezTo>
                  <a:pt x="277" y="2533"/>
                  <a:pt x="362" y="2479"/>
                  <a:pt x="456" y="2435"/>
                </a:cubicBezTo>
                <a:close/>
                <a:moveTo>
                  <a:pt x="2417" y="2778"/>
                </a:moveTo>
                <a:cubicBezTo>
                  <a:pt x="2404" y="2791"/>
                  <a:pt x="2395" y="2805"/>
                  <a:pt x="2381" y="2818"/>
                </a:cubicBezTo>
                <a:cubicBezTo>
                  <a:pt x="2350" y="2805"/>
                  <a:pt x="2319" y="2791"/>
                  <a:pt x="2283" y="2778"/>
                </a:cubicBezTo>
                <a:close/>
                <a:moveTo>
                  <a:pt x="1936" y="2765"/>
                </a:moveTo>
                <a:lnTo>
                  <a:pt x="1936" y="2765"/>
                </a:lnTo>
                <a:cubicBezTo>
                  <a:pt x="2002" y="2769"/>
                  <a:pt x="2065" y="2774"/>
                  <a:pt x="2132" y="2774"/>
                </a:cubicBezTo>
                <a:cubicBezTo>
                  <a:pt x="2203" y="2805"/>
                  <a:pt x="2270" y="2836"/>
                  <a:pt x="2341" y="2863"/>
                </a:cubicBezTo>
                <a:cubicBezTo>
                  <a:pt x="2323" y="2885"/>
                  <a:pt x="2306" y="2907"/>
                  <a:pt x="2288" y="2930"/>
                </a:cubicBezTo>
                <a:cubicBezTo>
                  <a:pt x="2252" y="2925"/>
                  <a:pt x="2216" y="2925"/>
                  <a:pt x="2181" y="2925"/>
                </a:cubicBezTo>
                <a:cubicBezTo>
                  <a:pt x="2163" y="2912"/>
                  <a:pt x="2145" y="2903"/>
                  <a:pt x="2127" y="2889"/>
                </a:cubicBezTo>
                <a:cubicBezTo>
                  <a:pt x="2060" y="2854"/>
                  <a:pt x="1998" y="2809"/>
                  <a:pt x="1936" y="2765"/>
                </a:cubicBezTo>
                <a:close/>
                <a:moveTo>
                  <a:pt x="1739" y="2742"/>
                </a:moveTo>
                <a:cubicBezTo>
                  <a:pt x="1771" y="2747"/>
                  <a:pt x="1802" y="2751"/>
                  <a:pt x="1833" y="2756"/>
                </a:cubicBezTo>
                <a:cubicBezTo>
                  <a:pt x="1860" y="2778"/>
                  <a:pt x="1887" y="2800"/>
                  <a:pt x="1913" y="2823"/>
                </a:cubicBezTo>
                <a:cubicBezTo>
                  <a:pt x="1962" y="2858"/>
                  <a:pt x="2011" y="2889"/>
                  <a:pt x="2060" y="2921"/>
                </a:cubicBezTo>
                <a:lnTo>
                  <a:pt x="2051" y="2921"/>
                </a:lnTo>
                <a:cubicBezTo>
                  <a:pt x="1958" y="2921"/>
                  <a:pt x="1864" y="2925"/>
                  <a:pt x="1771" y="2930"/>
                </a:cubicBezTo>
                <a:cubicBezTo>
                  <a:pt x="1699" y="2934"/>
                  <a:pt x="1628" y="2943"/>
                  <a:pt x="1557" y="2947"/>
                </a:cubicBezTo>
                <a:cubicBezTo>
                  <a:pt x="1601" y="2872"/>
                  <a:pt x="1664" y="2800"/>
                  <a:pt x="1739" y="2742"/>
                </a:cubicBezTo>
                <a:close/>
                <a:moveTo>
                  <a:pt x="2399" y="2885"/>
                </a:moveTo>
                <a:cubicBezTo>
                  <a:pt x="2457" y="2907"/>
                  <a:pt x="2511" y="2930"/>
                  <a:pt x="2564" y="2952"/>
                </a:cubicBezTo>
                <a:cubicBezTo>
                  <a:pt x="2497" y="2943"/>
                  <a:pt x="2430" y="2939"/>
                  <a:pt x="2364" y="2930"/>
                </a:cubicBezTo>
                <a:lnTo>
                  <a:pt x="2399" y="2885"/>
                </a:lnTo>
                <a:close/>
                <a:moveTo>
                  <a:pt x="1200" y="2212"/>
                </a:moveTo>
                <a:cubicBezTo>
                  <a:pt x="1222" y="2216"/>
                  <a:pt x="1245" y="2225"/>
                  <a:pt x="1267" y="2234"/>
                </a:cubicBezTo>
                <a:cubicBezTo>
                  <a:pt x="1285" y="2256"/>
                  <a:pt x="1303" y="2279"/>
                  <a:pt x="1325" y="2301"/>
                </a:cubicBezTo>
                <a:cubicBezTo>
                  <a:pt x="1303" y="2332"/>
                  <a:pt x="1285" y="2363"/>
                  <a:pt x="1271" y="2399"/>
                </a:cubicBezTo>
                <a:cubicBezTo>
                  <a:pt x="1262" y="2417"/>
                  <a:pt x="1254" y="2435"/>
                  <a:pt x="1249" y="2453"/>
                </a:cubicBezTo>
                <a:cubicBezTo>
                  <a:pt x="1240" y="2466"/>
                  <a:pt x="1227" y="2493"/>
                  <a:pt x="1231" y="2511"/>
                </a:cubicBezTo>
                <a:cubicBezTo>
                  <a:pt x="1240" y="2542"/>
                  <a:pt x="1303" y="2573"/>
                  <a:pt x="1334" y="2586"/>
                </a:cubicBezTo>
                <a:cubicBezTo>
                  <a:pt x="1387" y="2618"/>
                  <a:pt x="1450" y="2635"/>
                  <a:pt x="1512" y="2649"/>
                </a:cubicBezTo>
                <a:cubicBezTo>
                  <a:pt x="1539" y="2671"/>
                  <a:pt x="1570" y="2689"/>
                  <a:pt x="1601" y="2698"/>
                </a:cubicBezTo>
                <a:cubicBezTo>
                  <a:pt x="1624" y="2711"/>
                  <a:pt x="1646" y="2720"/>
                  <a:pt x="1668" y="2725"/>
                </a:cubicBezTo>
                <a:lnTo>
                  <a:pt x="1650" y="2738"/>
                </a:lnTo>
                <a:cubicBezTo>
                  <a:pt x="1579" y="2805"/>
                  <a:pt x="1521" y="2876"/>
                  <a:pt x="1481" y="2956"/>
                </a:cubicBezTo>
                <a:cubicBezTo>
                  <a:pt x="1325" y="2979"/>
                  <a:pt x="1178" y="3005"/>
                  <a:pt x="1026" y="3037"/>
                </a:cubicBezTo>
                <a:cubicBezTo>
                  <a:pt x="973" y="3005"/>
                  <a:pt x="915" y="2970"/>
                  <a:pt x="848" y="2956"/>
                </a:cubicBezTo>
                <a:cubicBezTo>
                  <a:pt x="830" y="2956"/>
                  <a:pt x="817" y="2952"/>
                  <a:pt x="803" y="2952"/>
                </a:cubicBezTo>
                <a:cubicBezTo>
                  <a:pt x="772" y="2952"/>
                  <a:pt x="736" y="2961"/>
                  <a:pt x="714" y="2979"/>
                </a:cubicBezTo>
                <a:cubicBezTo>
                  <a:pt x="696" y="2952"/>
                  <a:pt x="678" y="2925"/>
                  <a:pt x="661" y="2894"/>
                </a:cubicBezTo>
                <a:lnTo>
                  <a:pt x="661" y="2894"/>
                </a:lnTo>
                <a:cubicBezTo>
                  <a:pt x="714" y="2912"/>
                  <a:pt x="763" y="2930"/>
                  <a:pt x="812" y="2943"/>
                </a:cubicBezTo>
                <a:lnTo>
                  <a:pt x="821" y="2943"/>
                </a:lnTo>
                <a:cubicBezTo>
                  <a:pt x="834" y="2943"/>
                  <a:pt x="848" y="2934"/>
                  <a:pt x="852" y="2925"/>
                </a:cubicBezTo>
                <a:cubicBezTo>
                  <a:pt x="879" y="2840"/>
                  <a:pt x="879" y="2760"/>
                  <a:pt x="852" y="2680"/>
                </a:cubicBezTo>
                <a:cubicBezTo>
                  <a:pt x="848" y="2667"/>
                  <a:pt x="834" y="2658"/>
                  <a:pt x="821" y="2658"/>
                </a:cubicBezTo>
                <a:cubicBezTo>
                  <a:pt x="803" y="2658"/>
                  <a:pt x="781" y="2676"/>
                  <a:pt x="790" y="2693"/>
                </a:cubicBezTo>
                <a:cubicBezTo>
                  <a:pt x="812" y="2756"/>
                  <a:pt x="812" y="2818"/>
                  <a:pt x="799" y="2881"/>
                </a:cubicBezTo>
                <a:cubicBezTo>
                  <a:pt x="736" y="2863"/>
                  <a:pt x="678" y="2840"/>
                  <a:pt x="621" y="2818"/>
                </a:cubicBezTo>
                <a:cubicBezTo>
                  <a:pt x="554" y="2689"/>
                  <a:pt x="518" y="2546"/>
                  <a:pt x="522" y="2404"/>
                </a:cubicBezTo>
                <a:cubicBezTo>
                  <a:pt x="732" y="2310"/>
                  <a:pt x="964" y="2248"/>
                  <a:pt x="1200" y="2212"/>
                </a:cubicBezTo>
                <a:close/>
                <a:moveTo>
                  <a:pt x="2319" y="2983"/>
                </a:moveTo>
                <a:cubicBezTo>
                  <a:pt x="2430" y="2992"/>
                  <a:pt x="2537" y="3001"/>
                  <a:pt x="2644" y="3019"/>
                </a:cubicBezTo>
                <a:cubicBezTo>
                  <a:pt x="2564" y="3028"/>
                  <a:pt x="2484" y="3037"/>
                  <a:pt x="2408" y="3046"/>
                </a:cubicBezTo>
                <a:cubicBezTo>
                  <a:pt x="2372" y="3028"/>
                  <a:pt x="2341" y="3014"/>
                  <a:pt x="2310" y="2996"/>
                </a:cubicBezTo>
                <a:lnTo>
                  <a:pt x="2319" y="2983"/>
                </a:lnTo>
                <a:close/>
                <a:moveTo>
                  <a:pt x="799" y="3010"/>
                </a:moveTo>
                <a:cubicBezTo>
                  <a:pt x="812" y="3010"/>
                  <a:pt x="830" y="3010"/>
                  <a:pt x="839" y="3014"/>
                </a:cubicBezTo>
                <a:cubicBezTo>
                  <a:pt x="879" y="3019"/>
                  <a:pt x="910" y="3037"/>
                  <a:pt x="941" y="3059"/>
                </a:cubicBezTo>
                <a:lnTo>
                  <a:pt x="946" y="3059"/>
                </a:lnTo>
                <a:cubicBezTo>
                  <a:pt x="915" y="3063"/>
                  <a:pt x="888" y="3072"/>
                  <a:pt x="861" y="3081"/>
                </a:cubicBezTo>
                <a:cubicBezTo>
                  <a:pt x="839" y="3081"/>
                  <a:pt x="812" y="3081"/>
                  <a:pt x="790" y="3077"/>
                </a:cubicBezTo>
                <a:cubicBezTo>
                  <a:pt x="777" y="3063"/>
                  <a:pt x="763" y="3046"/>
                  <a:pt x="754" y="3032"/>
                </a:cubicBezTo>
                <a:lnTo>
                  <a:pt x="759" y="3019"/>
                </a:lnTo>
                <a:cubicBezTo>
                  <a:pt x="768" y="3010"/>
                  <a:pt x="781" y="3010"/>
                  <a:pt x="799" y="3010"/>
                </a:cubicBezTo>
                <a:close/>
                <a:moveTo>
                  <a:pt x="2158" y="2979"/>
                </a:moveTo>
                <a:cubicBezTo>
                  <a:pt x="2181" y="2992"/>
                  <a:pt x="2199" y="3005"/>
                  <a:pt x="2221" y="3019"/>
                </a:cubicBezTo>
                <a:cubicBezTo>
                  <a:pt x="2208" y="3032"/>
                  <a:pt x="2199" y="3050"/>
                  <a:pt x="2190" y="3063"/>
                </a:cubicBezTo>
                <a:cubicBezTo>
                  <a:pt x="2101" y="3072"/>
                  <a:pt x="2016" y="3072"/>
                  <a:pt x="1931" y="3081"/>
                </a:cubicBezTo>
                <a:cubicBezTo>
                  <a:pt x="1815" y="3059"/>
                  <a:pt x="1699" y="3032"/>
                  <a:pt x="1583" y="3001"/>
                </a:cubicBezTo>
                <a:cubicBezTo>
                  <a:pt x="1739" y="2988"/>
                  <a:pt x="1900" y="2979"/>
                  <a:pt x="2056" y="2979"/>
                </a:cubicBezTo>
                <a:close/>
                <a:moveTo>
                  <a:pt x="1459" y="3019"/>
                </a:moveTo>
                <a:cubicBezTo>
                  <a:pt x="1463" y="3023"/>
                  <a:pt x="1472" y="3032"/>
                  <a:pt x="1481" y="3037"/>
                </a:cubicBezTo>
                <a:cubicBezTo>
                  <a:pt x="1552" y="3054"/>
                  <a:pt x="1619" y="3072"/>
                  <a:pt x="1690" y="3086"/>
                </a:cubicBezTo>
                <a:cubicBezTo>
                  <a:pt x="1583" y="3090"/>
                  <a:pt x="1472" y="3090"/>
                  <a:pt x="1365" y="3090"/>
                </a:cubicBezTo>
                <a:cubicBezTo>
                  <a:pt x="1280" y="3090"/>
                  <a:pt x="1196" y="3090"/>
                  <a:pt x="1111" y="3086"/>
                </a:cubicBezTo>
                <a:lnTo>
                  <a:pt x="1098" y="3081"/>
                </a:lnTo>
                <a:cubicBezTo>
                  <a:pt x="1218" y="3054"/>
                  <a:pt x="1338" y="3032"/>
                  <a:pt x="1459" y="3019"/>
                </a:cubicBezTo>
                <a:close/>
                <a:moveTo>
                  <a:pt x="2390" y="3103"/>
                </a:moveTo>
                <a:cubicBezTo>
                  <a:pt x="2430" y="3121"/>
                  <a:pt x="2475" y="3144"/>
                  <a:pt x="2515" y="3161"/>
                </a:cubicBezTo>
                <a:cubicBezTo>
                  <a:pt x="2417" y="3153"/>
                  <a:pt x="2319" y="3139"/>
                  <a:pt x="2225" y="3126"/>
                </a:cubicBezTo>
                <a:lnTo>
                  <a:pt x="2230" y="3117"/>
                </a:lnTo>
                <a:cubicBezTo>
                  <a:pt x="2283" y="3112"/>
                  <a:pt x="2337" y="3108"/>
                  <a:pt x="2390" y="3103"/>
                </a:cubicBezTo>
                <a:close/>
                <a:moveTo>
                  <a:pt x="866" y="3139"/>
                </a:moveTo>
                <a:cubicBezTo>
                  <a:pt x="941" y="3139"/>
                  <a:pt x="1017" y="3144"/>
                  <a:pt x="1093" y="3144"/>
                </a:cubicBezTo>
                <a:cubicBezTo>
                  <a:pt x="1164" y="3188"/>
                  <a:pt x="1236" y="3228"/>
                  <a:pt x="1307" y="3273"/>
                </a:cubicBezTo>
                <a:cubicBezTo>
                  <a:pt x="1160" y="3242"/>
                  <a:pt x="1017" y="3206"/>
                  <a:pt x="875" y="3166"/>
                </a:cubicBezTo>
                <a:cubicBezTo>
                  <a:pt x="866" y="3157"/>
                  <a:pt x="857" y="3153"/>
                  <a:pt x="848" y="3144"/>
                </a:cubicBezTo>
                <a:lnTo>
                  <a:pt x="866" y="3139"/>
                </a:lnTo>
                <a:close/>
                <a:moveTo>
                  <a:pt x="2203" y="3184"/>
                </a:moveTo>
                <a:lnTo>
                  <a:pt x="2203" y="3184"/>
                </a:lnTo>
                <a:cubicBezTo>
                  <a:pt x="2314" y="3197"/>
                  <a:pt x="2421" y="3210"/>
                  <a:pt x="2533" y="3219"/>
                </a:cubicBezTo>
                <a:cubicBezTo>
                  <a:pt x="2435" y="3233"/>
                  <a:pt x="2341" y="3251"/>
                  <a:pt x="2243" y="3273"/>
                </a:cubicBezTo>
                <a:cubicBezTo>
                  <a:pt x="2230" y="3259"/>
                  <a:pt x="2216" y="3242"/>
                  <a:pt x="2212" y="3224"/>
                </a:cubicBezTo>
                <a:cubicBezTo>
                  <a:pt x="2203" y="3210"/>
                  <a:pt x="2203" y="3197"/>
                  <a:pt x="2203" y="3184"/>
                </a:cubicBezTo>
                <a:close/>
                <a:moveTo>
                  <a:pt x="1472" y="1650"/>
                </a:moveTo>
                <a:lnTo>
                  <a:pt x="1481" y="1655"/>
                </a:lnTo>
                <a:cubicBezTo>
                  <a:pt x="1280" y="1672"/>
                  <a:pt x="1071" y="1690"/>
                  <a:pt x="888" y="1771"/>
                </a:cubicBezTo>
                <a:cubicBezTo>
                  <a:pt x="866" y="1784"/>
                  <a:pt x="843" y="1793"/>
                  <a:pt x="821" y="1806"/>
                </a:cubicBezTo>
                <a:cubicBezTo>
                  <a:pt x="781" y="1815"/>
                  <a:pt x="741" y="1824"/>
                  <a:pt x="696" y="1837"/>
                </a:cubicBezTo>
                <a:cubicBezTo>
                  <a:pt x="674" y="1869"/>
                  <a:pt x="647" y="1900"/>
                  <a:pt x="621" y="1931"/>
                </a:cubicBezTo>
                <a:cubicBezTo>
                  <a:pt x="629" y="1936"/>
                  <a:pt x="634" y="1940"/>
                  <a:pt x="643" y="1944"/>
                </a:cubicBezTo>
                <a:cubicBezTo>
                  <a:pt x="531" y="2065"/>
                  <a:pt x="473" y="2216"/>
                  <a:pt x="460" y="2368"/>
                </a:cubicBezTo>
                <a:cubicBezTo>
                  <a:pt x="384" y="2404"/>
                  <a:pt x="313" y="2444"/>
                  <a:pt x="246" y="2488"/>
                </a:cubicBezTo>
                <a:cubicBezTo>
                  <a:pt x="219" y="2542"/>
                  <a:pt x="193" y="2591"/>
                  <a:pt x="166" y="2644"/>
                </a:cubicBezTo>
                <a:cubicBezTo>
                  <a:pt x="286" y="2725"/>
                  <a:pt x="415" y="2796"/>
                  <a:pt x="554" y="2854"/>
                </a:cubicBezTo>
                <a:lnTo>
                  <a:pt x="567" y="2858"/>
                </a:lnTo>
                <a:cubicBezTo>
                  <a:pt x="603" y="2930"/>
                  <a:pt x="643" y="2992"/>
                  <a:pt x="692" y="3059"/>
                </a:cubicBezTo>
                <a:lnTo>
                  <a:pt x="696" y="3072"/>
                </a:lnTo>
                <a:cubicBezTo>
                  <a:pt x="661" y="3072"/>
                  <a:pt x="621" y="3068"/>
                  <a:pt x="580" y="3063"/>
                </a:cubicBezTo>
                <a:cubicBezTo>
                  <a:pt x="482" y="3028"/>
                  <a:pt x="384" y="2988"/>
                  <a:pt x="291" y="2943"/>
                </a:cubicBezTo>
                <a:cubicBezTo>
                  <a:pt x="224" y="2907"/>
                  <a:pt x="148" y="2872"/>
                  <a:pt x="77" y="2832"/>
                </a:cubicBezTo>
                <a:cubicBezTo>
                  <a:pt x="68" y="2849"/>
                  <a:pt x="63" y="2867"/>
                  <a:pt x="54" y="2885"/>
                </a:cubicBezTo>
                <a:cubicBezTo>
                  <a:pt x="152" y="2943"/>
                  <a:pt x="259" y="2996"/>
                  <a:pt x="366" y="3041"/>
                </a:cubicBezTo>
                <a:cubicBezTo>
                  <a:pt x="251" y="3028"/>
                  <a:pt x="130" y="3001"/>
                  <a:pt x="19" y="2965"/>
                </a:cubicBezTo>
                <a:cubicBezTo>
                  <a:pt x="14" y="2983"/>
                  <a:pt x="5" y="3001"/>
                  <a:pt x="1" y="3019"/>
                </a:cubicBezTo>
                <a:cubicBezTo>
                  <a:pt x="175" y="3072"/>
                  <a:pt x="366" y="3103"/>
                  <a:pt x="554" y="3117"/>
                </a:cubicBezTo>
                <a:cubicBezTo>
                  <a:pt x="580" y="3130"/>
                  <a:pt x="607" y="3139"/>
                  <a:pt x="634" y="3148"/>
                </a:cubicBezTo>
                <a:lnTo>
                  <a:pt x="621" y="3153"/>
                </a:lnTo>
                <a:cubicBezTo>
                  <a:pt x="531" y="3184"/>
                  <a:pt x="447" y="3215"/>
                  <a:pt x="362" y="3251"/>
                </a:cubicBezTo>
                <a:cubicBezTo>
                  <a:pt x="322" y="3264"/>
                  <a:pt x="282" y="3286"/>
                  <a:pt x="246" y="3309"/>
                </a:cubicBezTo>
                <a:lnTo>
                  <a:pt x="366" y="3309"/>
                </a:lnTo>
                <a:cubicBezTo>
                  <a:pt x="389" y="3300"/>
                  <a:pt x="411" y="3291"/>
                  <a:pt x="433" y="3282"/>
                </a:cubicBezTo>
                <a:cubicBezTo>
                  <a:pt x="518" y="3246"/>
                  <a:pt x="607" y="3215"/>
                  <a:pt x="696" y="3188"/>
                </a:cubicBezTo>
                <a:cubicBezTo>
                  <a:pt x="705" y="3184"/>
                  <a:pt x="714" y="3184"/>
                  <a:pt x="723" y="3179"/>
                </a:cubicBezTo>
                <a:cubicBezTo>
                  <a:pt x="759" y="3188"/>
                  <a:pt x="790" y="3202"/>
                  <a:pt x="821" y="3210"/>
                </a:cubicBezTo>
                <a:cubicBezTo>
                  <a:pt x="857" y="3242"/>
                  <a:pt x="888" y="3277"/>
                  <a:pt x="924" y="3309"/>
                </a:cubicBezTo>
                <a:lnTo>
                  <a:pt x="1044" y="3309"/>
                </a:lnTo>
                <a:cubicBezTo>
                  <a:pt x="1022" y="3291"/>
                  <a:pt x="999" y="3273"/>
                  <a:pt x="977" y="3251"/>
                </a:cubicBezTo>
                <a:lnTo>
                  <a:pt x="977" y="3251"/>
                </a:lnTo>
                <a:cubicBezTo>
                  <a:pt x="1004" y="3259"/>
                  <a:pt x="1035" y="3268"/>
                  <a:pt x="1066" y="3277"/>
                </a:cubicBezTo>
                <a:cubicBezTo>
                  <a:pt x="1115" y="3286"/>
                  <a:pt x="1164" y="3300"/>
                  <a:pt x="1213" y="3309"/>
                </a:cubicBezTo>
                <a:lnTo>
                  <a:pt x="1543" y="3309"/>
                </a:lnTo>
                <a:lnTo>
                  <a:pt x="1468" y="3300"/>
                </a:lnTo>
                <a:cubicBezTo>
                  <a:pt x="1383" y="3246"/>
                  <a:pt x="1298" y="3197"/>
                  <a:pt x="1213" y="3148"/>
                </a:cubicBezTo>
                <a:lnTo>
                  <a:pt x="1320" y="3148"/>
                </a:lnTo>
                <a:cubicBezTo>
                  <a:pt x="1490" y="3148"/>
                  <a:pt x="1659" y="3144"/>
                  <a:pt x="1829" y="3139"/>
                </a:cubicBezTo>
                <a:cubicBezTo>
                  <a:pt x="1860" y="3139"/>
                  <a:pt x="1891" y="3135"/>
                  <a:pt x="1922" y="3135"/>
                </a:cubicBezTo>
                <a:cubicBezTo>
                  <a:pt x="1998" y="3148"/>
                  <a:pt x="2069" y="3161"/>
                  <a:pt x="2141" y="3170"/>
                </a:cubicBezTo>
                <a:cubicBezTo>
                  <a:pt x="2136" y="3206"/>
                  <a:pt x="2141" y="3242"/>
                  <a:pt x="2167" y="3273"/>
                </a:cubicBezTo>
                <a:lnTo>
                  <a:pt x="2176" y="3286"/>
                </a:lnTo>
                <a:cubicBezTo>
                  <a:pt x="2145" y="3295"/>
                  <a:pt x="2114" y="3300"/>
                  <a:pt x="2087" y="3309"/>
                </a:cubicBezTo>
                <a:lnTo>
                  <a:pt x="2337" y="3309"/>
                </a:lnTo>
                <a:cubicBezTo>
                  <a:pt x="2466" y="3282"/>
                  <a:pt x="2600" y="3264"/>
                  <a:pt x="2729" y="3251"/>
                </a:cubicBezTo>
                <a:lnTo>
                  <a:pt x="2729" y="3251"/>
                </a:lnTo>
                <a:cubicBezTo>
                  <a:pt x="2711" y="3268"/>
                  <a:pt x="2693" y="3291"/>
                  <a:pt x="2671" y="3309"/>
                </a:cubicBezTo>
                <a:lnTo>
                  <a:pt x="2738" y="3309"/>
                </a:lnTo>
                <a:lnTo>
                  <a:pt x="2738" y="3175"/>
                </a:lnTo>
                <a:lnTo>
                  <a:pt x="2711" y="3175"/>
                </a:lnTo>
                <a:cubicBezTo>
                  <a:pt x="2640" y="3148"/>
                  <a:pt x="2573" y="3121"/>
                  <a:pt x="2506" y="3090"/>
                </a:cubicBezTo>
                <a:cubicBezTo>
                  <a:pt x="2582" y="3081"/>
                  <a:pt x="2658" y="3072"/>
                  <a:pt x="2738" y="3059"/>
                </a:cubicBezTo>
                <a:lnTo>
                  <a:pt x="2738" y="2947"/>
                </a:lnTo>
                <a:cubicBezTo>
                  <a:pt x="2635" y="2916"/>
                  <a:pt x="2537" y="2881"/>
                  <a:pt x="2444" y="2840"/>
                </a:cubicBezTo>
                <a:cubicBezTo>
                  <a:pt x="2462" y="2823"/>
                  <a:pt x="2484" y="2800"/>
                  <a:pt x="2506" y="2778"/>
                </a:cubicBezTo>
                <a:lnTo>
                  <a:pt x="2738" y="2778"/>
                </a:lnTo>
                <a:lnTo>
                  <a:pt x="2738" y="2720"/>
                </a:lnTo>
                <a:cubicBezTo>
                  <a:pt x="2689" y="2720"/>
                  <a:pt x="2635" y="2720"/>
                  <a:pt x="2586" y="2725"/>
                </a:cubicBezTo>
                <a:lnTo>
                  <a:pt x="2564" y="2725"/>
                </a:lnTo>
                <a:lnTo>
                  <a:pt x="2582" y="2707"/>
                </a:lnTo>
                <a:lnTo>
                  <a:pt x="2738" y="2707"/>
                </a:lnTo>
                <a:lnTo>
                  <a:pt x="2738" y="2649"/>
                </a:lnTo>
                <a:cubicBezTo>
                  <a:pt x="2707" y="2649"/>
                  <a:pt x="2676" y="2649"/>
                  <a:pt x="2649" y="2653"/>
                </a:cubicBezTo>
                <a:cubicBezTo>
                  <a:pt x="2676" y="2626"/>
                  <a:pt x="2707" y="2604"/>
                  <a:pt x="2738" y="2582"/>
                </a:cubicBezTo>
                <a:lnTo>
                  <a:pt x="2738" y="2511"/>
                </a:lnTo>
                <a:cubicBezTo>
                  <a:pt x="2702" y="2533"/>
                  <a:pt x="2671" y="2560"/>
                  <a:pt x="2635" y="2582"/>
                </a:cubicBezTo>
                <a:cubicBezTo>
                  <a:pt x="2609" y="2604"/>
                  <a:pt x="2582" y="2631"/>
                  <a:pt x="2555" y="2653"/>
                </a:cubicBezTo>
                <a:lnTo>
                  <a:pt x="2475" y="2653"/>
                </a:lnTo>
                <a:cubicBezTo>
                  <a:pt x="2323" y="2653"/>
                  <a:pt x="2176" y="2649"/>
                  <a:pt x="2029" y="2640"/>
                </a:cubicBezTo>
                <a:lnTo>
                  <a:pt x="1976" y="2640"/>
                </a:lnTo>
                <a:cubicBezTo>
                  <a:pt x="1958" y="2631"/>
                  <a:pt x="1944" y="2626"/>
                  <a:pt x="1931" y="2618"/>
                </a:cubicBezTo>
                <a:cubicBezTo>
                  <a:pt x="2127" y="2506"/>
                  <a:pt x="2355" y="2426"/>
                  <a:pt x="2542" y="2323"/>
                </a:cubicBezTo>
                <a:cubicBezTo>
                  <a:pt x="2569" y="2306"/>
                  <a:pt x="2600" y="2288"/>
                  <a:pt x="2627" y="2270"/>
                </a:cubicBezTo>
                <a:cubicBezTo>
                  <a:pt x="2658" y="2274"/>
                  <a:pt x="2689" y="2283"/>
                  <a:pt x="2725" y="2288"/>
                </a:cubicBezTo>
                <a:lnTo>
                  <a:pt x="2738" y="2297"/>
                </a:lnTo>
                <a:lnTo>
                  <a:pt x="2738" y="2230"/>
                </a:lnTo>
                <a:cubicBezTo>
                  <a:pt x="2729" y="2225"/>
                  <a:pt x="2716" y="2221"/>
                  <a:pt x="2707" y="2216"/>
                </a:cubicBezTo>
                <a:cubicBezTo>
                  <a:pt x="2720" y="2207"/>
                  <a:pt x="2729" y="2199"/>
                  <a:pt x="2738" y="2194"/>
                </a:cubicBezTo>
                <a:lnTo>
                  <a:pt x="2738" y="2118"/>
                </a:lnTo>
                <a:cubicBezTo>
                  <a:pt x="2707" y="2141"/>
                  <a:pt x="2680" y="2163"/>
                  <a:pt x="2649" y="2185"/>
                </a:cubicBezTo>
                <a:cubicBezTo>
                  <a:pt x="2600" y="2163"/>
                  <a:pt x="2555" y="2141"/>
                  <a:pt x="2506" y="2118"/>
                </a:cubicBezTo>
                <a:cubicBezTo>
                  <a:pt x="2457" y="2096"/>
                  <a:pt x="2408" y="2074"/>
                  <a:pt x="2359" y="2051"/>
                </a:cubicBezTo>
                <a:cubicBezTo>
                  <a:pt x="2430" y="2020"/>
                  <a:pt x="2506" y="1989"/>
                  <a:pt x="2586" y="1958"/>
                </a:cubicBezTo>
                <a:cubicBezTo>
                  <a:pt x="2635" y="1940"/>
                  <a:pt x="2684" y="1918"/>
                  <a:pt x="2738" y="1900"/>
                </a:cubicBezTo>
                <a:lnTo>
                  <a:pt x="2738" y="1837"/>
                </a:lnTo>
                <a:cubicBezTo>
                  <a:pt x="2582" y="1895"/>
                  <a:pt x="2435" y="1958"/>
                  <a:pt x="2283" y="2025"/>
                </a:cubicBezTo>
                <a:cubicBezTo>
                  <a:pt x="2239" y="2002"/>
                  <a:pt x="2194" y="1985"/>
                  <a:pt x="2150" y="1967"/>
                </a:cubicBezTo>
                <a:cubicBezTo>
                  <a:pt x="2101" y="1931"/>
                  <a:pt x="2047" y="1895"/>
                  <a:pt x="1994" y="1864"/>
                </a:cubicBezTo>
                <a:cubicBezTo>
                  <a:pt x="2105" y="1811"/>
                  <a:pt x="2221" y="1762"/>
                  <a:pt x="2337" y="1717"/>
                </a:cubicBezTo>
                <a:cubicBezTo>
                  <a:pt x="2471" y="1726"/>
                  <a:pt x="2604" y="1739"/>
                  <a:pt x="2738" y="1757"/>
                </a:cubicBezTo>
                <a:lnTo>
                  <a:pt x="2738" y="1704"/>
                </a:lnTo>
                <a:cubicBezTo>
                  <a:pt x="2649" y="1690"/>
                  <a:pt x="2564" y="1681"/>
                  <a:pt x="2479" y="1672"/>
                </a:cubicBezTo>
                <a:cubicBezTo>
                  <a:pt x="2564" y="1672"/>
                  <a:pt x="2649" y="1677"/>
                  <a:pt x="2738" y="1686"/>
                </a:cubicBezTo>
                <a:lnTo>
                  <a:pt x="2738" y="1650"/>
                </a:lnTo>
                <a:close/>
              </a:path>
            </a:pathLst>
          </a:custGeom>
          <a:solidFill>
            <a:srgbClr val="FCC8D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4"/>
          <p:cNvSpPr/>
          <p:nvPr/>
        </p:nvSpPr>
        <p:spPr>
          <a:xfrm>
            <a:off x="10588542" y="6408337"/>
            <a:ext cx="75249" cy="41128"/>
          </a:xfrm>
          <a:custGeom>
            <a:avLst/>
            <a:gdLst/>
            <a:ahLst/>
            <a:cxnLst/>
            <a:rect l="l" t="t" r="r" b="b"/>
            <a:pathLst>
              <a:path w="483" h="264" extrusionOk="0">
                <a:moveTo>
                  <a:pt x="282" y="1"/>
                </a:moveTo>
                <a:lnTo>
                  <a:pt x="282" y="1"/>
                </a:lnTo>
                <a:cubicBezTo>
                  <a:pt x="259" y="23"/>
                  <a:pt x="232" y="46"/>
                  <a:pt x="210" y="68"/>
                </a:cubicBezTo>
                <a:lnTo>
                  <a:pt x="206" y="68"/>
                </a:lnTo>
                <a:cubicBezTo>
                  <a:pt x="183" y="90"/>
                  <a:pt x="166" y="108"/>
                  <a:pt x="143" y="126"/>
                </a:cubicBezTo>
                <a:lnTo>
                  <a:pt x="246" y="121"/>
                </a:lnTo>
                <a:lnTo>
                  <a:pt x="246" y="121"/>
                </a:lnTo>
                <a:cubicBezTo>
                  <a:pt x="197" y="139"/>
                  <a:pt x="143" y="157"/>
                  <a:pt x="94" y="175"/>
                </a:cubicBezTo>
                <a:cubicBezTo>
                  <a:pt x="63" y="206"/>
                  <a:pt x="32" y="237"/>
                  <a:pt x="1" y="264"/>
                </a:cubicBezTo>
                <a:cubicBezTo>
                  <a:pt x="152" y="215"/>
                  <a:pt x="299" y="166"/>
                  <a:pt x="451" y="112"/>
                </a:cubicBezTo>
                <a:cubicBezTo>
                  <a:pt x="482" y="103"/>
                  <a:pt x="478" y="59"/>
                  <a:pt x="442" y="59"/>
                </a:cubicBezTo>
                <a:lnTo>
                  <a:pt x="438" y="59"/>
                </a:lnTo>
                <a:cubicBezTo>
                  <a:pt x="384" y="63"/>
                  <a:pt x="331" y="63"/>
                  <a:pt x="273" y="68"/>
                </a:cubicBezTo>
                <a:cubicBezTo>
                  <a:pt x="277" y="46"/>
                  <a:pt x="277" y="23"/>
                  <a:pt x="282" y="1"/>
                </a:cubicBezTo>
                <a:close/>
              </a:path>
            </a:pathLst>
          </a:custGeom>
          <a:solidFill>
            <a:srgbClr val="FCC8D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4"/>
          <p:cNvSpPr/>
          <p:nvPr/>
        </p:nvSpPr>
        <p:spPr>
          <a:xfrm>
            <a:off x="10792333" y="-127567"/>
            <a:ext cx="1545479" cy="1220483"/>
          </a:xfrm>
          <a:custGeom>
            <a:avLst/>
            <a:gdLst/>
            <a:ahLst/>
            <a:cxnLst/>
            <a:rect l="l" t="t" r="r" b="b"/>
            <a:pathLst>
              <a:path w="12188" h="9625" extrusionOk="0">
                <a:moveTo>
                  <a:pt x="11564" y="1"/>
                </a:moveTo>
                <a:cubicBezTo>
                  <a:pt x="11582" y="505"/>
                  <a:pt x="11591" y="1008"/>
                  <a:pt x="11577" y="1508"/>
                </a:cubicBezTo>
                <a:cubicBezTo>
                  <a:pt x="11524" y="3585"/>
                  <a:pt x="11033" y="5778"/>
                  <a:pt x="9478" y="7263"/>
                </a:cubicBezTo>
                <a:cubicBezTo>
                  <a:pt x="8598" y="8099"/>
                  <a:pt x="7302" y="8591"/>
                  <a:pt x="6062" y="8591"/>
                </a:cubicBezTo>
                <a:cubicBezTo>
                  <a:pt x="5108" y="8591"/>
                  <a:pt x="4188" y="8300"/>
                  <a:pt x="3518" y="7651"/>
                </a:cubicBezTo>
                <a:cubicBezTo>
                  <a:pt x="2889" y="7035"/>
                  <a:pt x="2559" y="6215"/>
                  <a:pt x="2269" y="5408"/>
                </a:cubicBezTo>
                <a:cubicBezTo>
                  <a:pt x="1650" y="3652"/>
                  <a:pt x="1159" y="1855"/>
                  <a:pt x="803" y="37"/>
                </a:cubicBezTo>
                <a:lnTo>
                  <a:pt x="0" y="37"/>
                </a:lnTo>
                <a:cubicBezTo>
                  <a:pt x="54" y="585"/>
                  <a:pt x="94" y="1133"/>
                  <a:pt x="179" y="1681"/>
                </a:cubicBezTo>
                <a:cubicBezTo>
                  <a:pt x="268" y="2230"/>
                  <a:pt x="424" y="2751"/>
                  <a:pt x="629" y="3268"/>
                </a:cubicBezTo>
                <a:cubicBezTo>
                  <a:pt x="994" y="4200"/>
                  <a:pt x="1418" y="5105"/>
                  <a:pt x="1815" y="6023"/>
                </a:cubicBezTo>
                <a:cubicBezTo>
                  <a:pt x="2122" y="6746"/>
                  <a:pt x="2421" y="7486"/>
                  <a:pt x="2871" y="8132"/>
                </a:cubicBezTo>
                <a:cubicBezTo>
                  <a:pt x="3339" y="8796"/>
                  <a:pt x="4003" y="9322"/>
                  <a:pt x="4801" y="9518"/>
                </a:cubicBezTo>
                <a:cubicBezTo>
                  <a:pt x="5097" y="9592"/>
                  <a:pt x="5398" y="9625"/>
                  <a:pt x="5698" y="9625"/>
                </a:cubicBezTo>
                <a:cubicBezTo>
                  <a:pt x="6367" y="9625"/>
                  <a:pt x="7036" y="9461"/>
                  <a:pt x="7654" y="9215"/>
                </a:cubicBezTo>
                <a:cubicBezTo>
                  <a:pt x="8510" y="8876"/>
                  <a:pt x="9331" y="8373"/>
                  <a:pt x="9995" y="7735"/>
                </a:cubicBezTo>
                <a:cubicBezTo>
                  <a:pt x="11207" y="6576"/>
                  <a:pt x="11791" y="4994"/>
                  <a:pt x="12019" y="3362"/>
                </a:cubicBezTo>
                <a:cubicBezTo>
                  <a:pt x="12175" y="2248"/>
                  <a:pt x="12188" y="1124"/>
                  <a:pt x="12184" y="1"/>
                </a:cubicBezTo>
                <a:close/>
              </a:path>
            </a:pathLst>
          </a:custGeom>
          <a:solidFill>
            <a:srgbClr val="D66538"/>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81010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968133" y="486867"/>
            <a:ext cx="102556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9" name="Google Shape;29;p5"/>
          <p:cNvSpPr txBox="1">
            <a:spLocks noGrp="1"/>
          </p:cNvSpPr>
          <p:nvPr>
            <p:ph type="subTitle" idx="1"/>
          </p:nvPr>
        </p:nvSpPr>
        <p:spPr>
          <a:xfrm>
            <a:off x="3136400" y="4285919"/>
            <a:ext cx="2317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a:solidFill>
                  <a:schemeClr val="accent1"/>
                </a:solidFill>
              </a:defRPr>
            </a:lvl2pPr>
            <a:lvl3pPr lvl="2" algn="ctr" rtl="0">
              <a:spcBef>
                <a:spcPts val="2133"/>
              </a:spcBef>
              <a:spcAft>
                <a:spcPts val="0"/>
              </a:spcAft>
              <a:buNone/>
              <a:defRPr sz="2400">
                <a:solidFill>
                  <a:schemeClr val="accent1"/>
                </a:solidFill>
              </a:defRPr>
            </a:lvl3pPr>
            <a:lvl4pPr lvl="3" algn="ctr" rtl="0">
              <a:spcBef>
                <a:spcPts val="2133"/>
              </a:spcBef>
              <a:spcAft>
                <a:spcPts val="0"/>
              </a:spcAft>
              <a:buNone/>
              <a:defRPr sz="2400">
                <a:solidFill>
                  <a:schemeClr val="accent1"/>
                </a:solidFill>
              </a:defRPr>
            </a:lvl4pPr>
            <a:lvl5pPr lvl="4" algn="ctr" rtl="0">
              <a:spcBef>
                <a:spcPts val="2133"/>
              </a:spcBef>
              <a:spcAft>
                <a:spcPts val="0"/>
              </a:spcAft>
              <a:buNone/>
              <a:defRPr sz="2400">
                <a:solidFill>
                  <a:schemeClr val="accent1"/>
                </a:solidFill>
              </a:defRPr>
            </a:lvl5pPr>
            <a:lvl6pPr lvl="5" algn="ctr" rtl="0">
              <a:spcBef>
                <a:spcPts val="2133"/>
              </a:spcBef>
              <a:spcAft>
                <a:spcPts val="0"/>
              </a:spcAft>
              <a:buNone/>
              <a:defRPr sz="2400">
                <a:solidFill>
                  <a:schemeClr val="accent1"/>
                </a:solidFill>
              </a:defRPr>
            </a:lvl6pPr>
            <a:lvl7pPr lvl="6" algn="ctr" rtl="0">
              <a:spcBef>
                <a:spcPts val="2133"/>
              </a:spcBef>
              <a:spcAft>
                <a:spcPts val="0"/>
              </a:spcAft>
              <a:buNone/>
              <a:defRPr sz="2400">
                <a:solidFill>
                  <a:schemeClr val="accent1"/>
                </a:solidFill>
              </a:defRPr>
            </a:lvl7pPr>
            <a:lvl8pPr lvl="7" algn="ctr" rtl="0">
              <a:spcBef>
                <a:spcPts val="2133"/>
              </a:spcBef>
              <a:spcAft>
                <a:spcPts val="0"/>
              </a:spcAft>
              <a:buNone/>
              <a:defRPr sz="2400">
                <a:solidFill>
                  <a:schemeClr val="accent1"/>
                </a:solidFill>
              </a:defRPr>
            </a:lvl8pPr>
            <a:lvl9pPr lvl="8" algn="ctr" rtl="0">
              <a:spcBef>
                <a:spcPts val="2133"/>
              </a:spcBef>
              <a:spcAft>
                <a:spcPts val="2133"/>
              </a:spcAft>
              <a:buNone/>
              <a:defRPr sz="2400">
                <a:solidFill>
                  <a:schemeClr val="accent1"/>
                </a:solidFill>
              </a:defRPr>
            </a:lvl9pPr>
          </a:lstStyle>
          <a:p>
            <a:endParaRPr/>
          </a:p>
        </p:txBody>
      </p:sp>
      <p:sp>
        <p:nvSpPr>
          <p:cNvPr id="30" name="Google Shape;30;p5"/>
          <p:cNvSpPr txBox="1">
            <a:spLocks noGrp="1"/>
          </p:cNvSpPr>
          <p:nvPr>
            <p:ph type="subTitle" idx="2"/>
          </p:nvPr>
        </p:nvSpPr>
        <p:spPr>
          <a:xfrm>
            <a:off x="3136400" y="4699356"/>
            <a:ext cx="23176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31" name="Google Shape;31;p5"/>
          <p:cNvSpPr txBox="1">
            <a:spLocks noGrp="1"/>
          </p:cNvSpPr>
          <p:nvPr>
            <p:ph type="subTitle" idx="3"/>
          </p:nvPr>
        </p:nvSpPr>
        <p:spPr>
          <a:xfrm>
            <a:off x="6738000" y="2410033"/>
            <a:ext cx="2317600" cy="839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a:solidFill>
                  <a:schemeClr val="accent1"/>
                </a:solidFill>
              </a:defRPr>
            </a:lvl2pPr>
            <a:lvl3pPr lvl="2" algn="ctr" rtl="0">
              <a:spcBef>
                <a:spcPts val="2133"/>
              </a:spcBef>
              <a:spcAft>
                <a:spcPts val="0"/>
              </a:spcAft>
              <a:buNone/>
              <a:defRPr sz="2400">
                <a:solidFill>
                  <a:schemeClr val="accent1"/>
                </a:solidFill>
              </a:defRPr>
            </a:lvl3pPr>
            <a:lvl4pPr lvl="3" algn="ctr" rtl="0">
              <a:spcBef>
                <a:spcPts val="2133"/>
              </a:spcBef>
              <a:spcAft>
                <a:spcPts val="0"/>
              </a:spcAft>
              <a:buNone/>
              <a:defRPr sz="2400">
                <a:solidFill>
                  <a:schemeClr val="accent1"/>
                </a:solidFill>
              </a:defRPr>
            </a:lvl4pPr>
            <a:lvl5pPr lvl="4" algn="ctr" rtl="0">
              <a:spcBef>
                <a:spcPts val="2133"/>
              </a:spcBef>
              <a:spcAft>
                <a:spcPts val="0"/>
              </a:spcAft>
              <a:buNone/>
              <a:defRPr sz="2400">
                <a:solidFill>
                  <a:schemeClr val="accent1"/>
                </a:solidFill>
              </a:defRPr>
            </a:lvl5pPr>
            <a:lvl6pPr lvl="5" algn="ctr" rtl="0">
              <a:spcBef>
                <a:spcPts val="2133"/>
              </a:spcBef>
              <a:spcAft>
                <a:spcPts val="0"/>
              </a:spcAft>
              <a:buNone/>
              <a:defRPr sz="2400">
                <a:solidFill>
                  <a:schemeClr val="accent1"/>
                </a:solidFill>
              </a:defRPr>
            </a:lvl6pPr>
            <a:lvl7pPr lvl="6" algn="ctr" rtl="0">
              <a:spcBef>
                <a:spcPts val="2133"/>
              </a:spcBef>
              <a:spcAft>
                <a:spcPts val="0"/>
              </a:spcAft>
              <a:buNone/>
              <a:defRPr sz="2400">
                <a:solidFill>
                  <a:schemeClr val="accent1"/>
                </a:solidFill>
              </a:defRPr>
            </a:lvl7pPr>
            <a:lvl8pPr lvl="7" algn="ctr" rtl="0">
              <a:spcBef>
                <a:spcPts val="2133"/>
              </a:spcBef>
              <a:spcAft>
                <a:spcPts val="0"/>
              </a:spcAft>
              <a:buNone/>
              <a:defRPr sz="2400">
                <a:solidFill>
                  <a:schemeClr val="accent1"/>
                </a:solidFill>
              </a:defRPr>
            </a:lvl8pPr>
            <a:lvl9pPr lvl="8" algn="ctr" rtl="0">
              <a:spcBef>
                <a:spcPts val="2133"/>
              </a:spcBef>
              <a:spcAft>
                <a:spcPts val="2133"/>
              </a:spcAft>
              <a:buNone/>
              <a:defRPr sz="2400">
                <a:solidFill>
                  <a:schemeClr val="accent1"/>
                </a:solidFill>
              </a:defRPr>
            </a:lvl9pPr>
          </a:lstStyle>
          <a:p>
            <a:endParaRPr/>
          </a:p>
        </p:txBody>
      </p:sp>
      <p:sp>
        <p:nvSpPr>
          <p:cNvPr id="32" name="Google Shape;32;p5"/>
          <p:cNvSpPr txBox="1">
            <a:spLocks noGrp="1"/>
          </p:cNvSpPr>
          <p:nvPr>
            <p:ph type="subTitle" idx="4"/>
          </p:nvPr>
        </p:nvSpPr>
        <p:spPr>
          <a:xfrm>
            <a:off x="6738000" y="3191568"/>
            <a:ext cx="23176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Tree>
    <p:extLst>
      <p:ext uri="{BB962C8B-B14F-4D97-AF65-F5344CB8AC3E}">
        <p14:creationId xmlns:p14="http://schemas.microsoft.com/office/powerpoint/2010/main" val="37580427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968133" y="486867"/>
            <a:ext cx="102556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Tree>
    <p:extLst>
      <p:ext uri="{BB962C8B-B14F-4D97-AF65-F5344CB8AC3E}">
        <p14:creationId xmlns:p14="http://schemas.microsoft.com/office/powerpoint/2010/main" val="6306208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1941000" y="856069"/>
            <a:ext cx="4618800" cy="3057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7" name="Google Shape;37;p7"/>
          <p:cNvSpPr txBox="1">
            <a:spLocks noGrp="1"/>
          </p:cNvSpPr>
          <p:nvPr>
            <p:ph type="subTitle" idx="1"/>
          </p:nvPr>
        </p:nvSpPr>
        <p:spPr>
          <a:xfrm>
            <a:off x="1941000" y="4067052"/>
            <a:ext cx="3462400" cy="157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2133"/>
              </a:spcBef>
              <a:spcAft>
                <a:spcPts val="0"/>
              </a:spcAft>
              <a:buNone/>
              <a:defRPr sz="2400"/>
            </a:lvl2pPr>
            <a:lvl3pPr lvl="2" rtl="0">
              <a:spcBef>
                <a:spcPts val="2133"/>
              </a:spcBef>
              <a:spcAft>
                <a:spcPts val="0"/>
              </a:spcAft>
              <a:buNone/>
              <a:defRPr sz="2400"/>
            </a:lvl3pPr>
            <a:lvl4pPr lvl="3" rtl="0">
              <a:spcBef>
                <a:spcPts val="2133"/>
              </a:spcBef>
              <a:spcAft>
                <a:spcPts val="0"/>
              </a:spcAft>
              <a:buNone/>
              <a:defRPr sz="2400"/>
            </a:lvl4pPr>
            <a:lvl5pPr lvl="4" rtl="0">
              <a:spcBef>
                <a:spcPts val="2133"/>
              </a:spcBef>
              <a:spcAft>
                <a:spcPts val="0"/>
              </a:spcAft>
              <a:buNone/>
              <a:defRPr sz="2400"/>
            </a:lvl5pPr>
            <a:lvl6pPr lvl="5" rtl="0">
              <a:spcBef>
                <a:spcPts val="2133"/>
              </a:spcBef>
              <a:spcAft>
                <a:spcPts val="0"/>
              </a:spcAft>
              <a:buNone/>
              <a:defRPr sz="2400"/>
            </a:lvl6pPr>
            <a:lvl7pPr lvl="6" rtl="0">
              <a:spcBef>
                <a:spcPts val="2133"/>
              </a:spcBef>
              <a:spcAft>
                <a:spcPts val="0"/>
              </a:spcAft>
              <a:buNone/>
              <a:defRPr sz="2400"/>
            </a:lvl7pPr>
            <a:lvl8pPr lvl="7" rtl="0">
              <a:spcBef>
                <a:spcPts val="2133"/>
              </a:spcBef>
              <a:spcAft>
                <a:spcPts val="0"/>
              </a:spcAft>
              <a:buNone/>
              <a:defRPr sz="2400"/>
            </a:lvl8pPr>
            <a:lvl9pPr lvl="8" rtl="0">
              <a:spcBef>
                <a:spcPts val="2133"/>
              </a:spcBef>
              <a:spcAft>
                <a:spcPts val="2133"/>
              </a:spcAft>
              <a:buNone/>
              <a:defRPr sz="2400"/>
            </a:lvl9pPr>
          </a:lstStyle>
          <a:p>
            <a:endParaRPr/>
          </a:p>
        </p:txBody>
      </p:sp>
    </p:spTree>
    <p:extLst>
      <p:ext uri="{BB962C8B-B14F-4D97-AF65-F5344CB8AC3E}">
        <p14:creationId xmlns:p14="http://schemas.microsoft.com/office/powerpoint/2010/main" val="66560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4E6480-F61C-467C-8B0A-408DB22FE830}" type="datetimeFigureOut">
              <a:rPr lang="en-US" smtClean="0">
                <a:solidFill>
                  <a:prstClr val="black">
                    <a:tint val="75000"/>
                  </a:prstClr>
                </a:solidFill>
              </a:rPr>
              <a:pPr/>
              <a:t>14/12/2021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3954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8"/>
          <p:cNvSpPr/>
          <p:nvPr/>
        </p:nvSpPr>
        <p:spPr>
          <a:xfrm>
            <a:off x="1388241" y="1053903"/>
            <a:ext cx="8825193" cy="5010163"/>
          </a:xfrm>
          <a:custGeom>
            <a:avLst/>
            <a:gdLst/>
            <a:ahLst/>
            <a:cxnLst/>
            <a:rect l="l" t="t" r="r" b="b"/>
            <a:pathLst>
              <a:path w="224903" h="127680" extrusionOk="0">
                <a:moveTo>
                  <a:pt x="205633" y="99999"/>
                </a:moveTo>
                <a:cubicBezTo>
                  <a:pt x="205632" y="100000"/>
                  <a:pt x="205631" y="100001"/>
                  <a:pt x="205630" y="100002"/>
                </a:cubicBezTo>
                <a:lnTo>
                  <a:pt x="205630" y="100002"/>
                </a:lnTo>
                <a:cubicBezTo>
                  <a:pt x="205631" y="100001"/>
                  <a:pt x="205632" y="100000"/>
                  <a:pt x="205633" y="99999"/>
                </a:cubicBezTo>
                <a:close/>
                <a:moveTo>
                  <a:pt x="194445" y="109419"/>
                </a:moveTo>
                <a:cubicBezTo>
                  <a:pt x="194164" y="109848"/>
                  <a:pt x="193503" y="110278"/>
                  <a:pt x="192710" y="110691"/>
                </a:cubicBezTo>
                <a:cubicBezTo>
                  <a:pt x="193189" y="110262"/>
                  <a:pt x="193751" y="109832"/>
                  <a:pt x="194445" y="109419"/>
                </a:cubicBezTo>
                <a:close/>
                <a:moveTo>
                  <a:pt x="192032" y="110113"/>
                </a:moveTo>
                <a:lnTo>
                  <a:pt x="192032" y="110113"/>
                </a:lnTo>
                <a:cubicBezTo>
                  <a:pt x="192148" y="110245"/>
                  <a:pt x="191900" y="110708"/>
                  <a:pt x="191570" y="111220"/>
                </a:cubicBezTo>
                <a:cubicBezTo>
                  <a:pt x="191140" y="111385"/>
                  <a:pt x="190710" y="111567"/>
                  <a:pt x="190297" y="111716"/>
                </a:cubicBezTo>
                <a:cubicBezTo>
                  <a:pt x="190396" y="111551"/>
                  <a:pt x="190495" y="111385"/>
                  <a:pt x="190578" y="111220"/>
                </a:cubicBezTo>
                <a:cubicBezTo>
                  <a:pt x="191074" y="110857"/>
                  <a:pt x="191553" y="110493"/>
                  <a:pt x="192032" y="110113"/>
                </a:cubicBezTo>
                <a:close/>
                <a:moveTo>
                  <a:pt x="74235" y="113815"/>
                </a:moveTo>
                <a:lnTo>
                  <a:pt x="74235" y="113815"/>
                </a:lnTo>
                <a:cubicBezTo>
                  <a:pt x="74362" y="113826"/>
                  <a:pt x="74480" y="113830"/>
                  <a:pt x="74590" y="113831"/>
                </a:cubicBezTo>
                <a:lnTo>
                  <a:pt x="74590" y="113831"/>
                </a:lnTo>
                <a:lnTo>
                  <a:pt x="74235" y="113815"/>
                </a:lnTo>
                <a:close/>
                <a:moveTo>
                  <a:pt x="143264" y="125449"/>
                </a:moveTo>
                <a:cubicBezTo>
                  <a:pt x="143760" y="125449"/>
                  <a:pt x="144272" y="125680"/>
                  <a:pt x="145049" y="125879"/>
                </a:cubicBezTo>
                <a:cubicBezTo>
                  <a:pt x="144768" y="125879"/>
                  <a:pt x="144405" y="125895"/>
                  <a:pt x="144025" y="125895"/>
                </a:cubicBezTo>
                <a:cubicBezTo>
                  <a:pt x="143413" y="125895"/>
                  <a:pt x="142769" y="125846"/>
                  <a:pt x="142488" y="125631"/>
                </a:cubicBezTo>
                <a:cubicBezTo>
                  <a:pt x="142769" y="125498"/>
                  <a:pt x="143016" y="125449"/>
                  <a:pt x="143264" y="125449"/>
                </a:cubicBezTo>
                <a:close/>
                <a:moveTo>
                  <a:pt x="193801" y="1"/>
                </a:moveTo>
                <a:cubicBezTo>
                  <a:pt x="193751" y="100"/>
                  <a:pt x="193503" y="116"/>
                  <a:pt x="193140" y="166"/>
                </a:cubicBezTo>
                <a:cubicBezTo>
                  <a:pt x="192776" y="232"/>
                  <a:pt x="192280" y="282"/>
                  <a:pt x="191751" y="315"/>
                </a:cubicBezTo>
                <a:cubicBezTo>
                  <a:pt x="190694" y="447"/>
                  <a:pt x="189454" y="662"/>
                  <a:pt x="188578" y="943"/>
                </a:cubicBezTo>
                <a:cubicBezTo>
                  <a:pt x="188694" y="1042"/>
                  <a:pt x="188909" y="1075"/>
                  <a:pt x="189190" y="1075"/>
                </a:cubicBezTo>
                <a:cubicBezTo>
                  <a:pt x="189289" y="1075"/>
                  <a:pt x="189405" y="1075"/>
                  <a:pt x="189520" y="1058"/>
                </a:cubicBezTo>
                <a:cubicBezTo>
                  <a:pt x="189967" y="1025"/>
                  <a:pt x="190529" y="992"/>
                  <a:pt x="191123" y="910"/>
                </a:cubicBezTo>
                <a:cubicBezTo>
                  <a:pt x="191421" y="860"/>
                  <a:pt x="191735" y="844"/>
                  <a:pt x="192049" y="827"/>
                </a:cubicBezTo>
                <a:cubicBezTo>
                  <a:pt x="192363" y="794"/>
                  <a:pt x="192677" y="778"/>
                  <a:pt x="192991" y="761"/>
                </a:cubicBezTo>
                <a:cubicBezTo>
                  <a:pt x="193189" y="744"/>
                  <a:pt x="193387" y="744"/>
                  <a:pt x="193586" y="744"/>
                </a:cubicBezTo>
                <a:lnTo>
                  <a:pt x="194660" y="744"/>
                </a:lnTo>
                <a:cubicBezTo>
                  <a:pt x="194627" y="943"/>
                  <a:pt x="194396" y="1125"/>
                  <a:pt x="194015" y="1273"/>
                </a:cubicBezTo>
                <a:cubicBezTo>
                  <a:pt x="193883" y="1323"/>
                  <a:pt x="193718" y="1372"/>
                  <a:pt x="193536" y="1422"/>
                </a:cubicBezTo>
                <a:cubicBezTo>
                  <a:pt x="192991" y="1372"/>
                  <a:pt x="192462" y="1339"/>
                  <a:pt x="191917" y="1339"/>
                </a:cubicBezTo>
                <a:cubicBezTo>
                  <a:pt x="188264" y="1339"/>
                  <a:pt x="184678" y="2529"/>
                  <a:pt x="181142" y="4000"/>
                </a:cubicBezTo>
                <a:cubicBezTo>
                  <a:pt x="178448" y="4843"/>
                  <a:pt x="171805" y="8363"/>
                  <a:pt x="167508" y="9107"/>
                </a:cubicBezTo>
                <a:cubicBezTo>
                  <a:pt x="166963" y="9404"/>
                  <a:pt x="166120" y="9801"/>
                  <a:pt x="165938" y="9999"/>
                </a:cubicBezTo>
                <a:cubicBezTo>
                  <a:pt x="160699" y="11519"/>
                  <a:pt x="155295" y="12610"/>
                  <a:pt x="149825" y="13469"/>
                </a:cubicBezTo>
                <a:cubicBezTo>
                  <a:pt x="149875" y="13387"/>
                  <a:pt x="149858" y="13321"/>
                  <a:pt x="149776" y="13255"/>
                </a:cubicBezTo>
                <a:lnTo>
                  <a:pt x="147710" y="13800"/>
                </a:lnTo>
                <a:cubicBezTo>
                  <a:pt x="147627" y="13800"/>
                  <a:pt x="147545" y="13816"/>
                  <a:pt x="147462" y="13833"/>
                </a:cubicBezTo>
                <a:cubicBezTo>
                  <a:pt x="147528" y="13717"/>
                  <a:pt x="148173" y="13453"/>
                  <a:pt x="147578" y="13453"/>
                </a:cubicBezTo>
                <a:lnTo>
                  <a:pt x="147561" y="13453"/>
                </a:lnTo>
                <a:cubicBezTo>
                  <a:pt x="147528" y="13602"/>
                  <a:pt x="147231" y="13767"/>
                  <a:pt x="146768" y="13932"/>
                </a:cubicBezTo>
                <a:cubicBezTo>
                  <a:pt x="145611" y="14097"/>
                  <a:pt x="144454" y="14263"/>
                  <a:pt x="143297" y="14411"/>
                </a:cubicBezTo>
                <a:cubicBezTo>
                  <a:pt x="143248" y="14411"/>
                  <a:pt x="143182" y="14411"/>
                  <a:pt x="143116" y="14395"/>
                </a:cubicBezTo>
                <a:cubicBezTo>
                  <a:pt x="143066" y="14411"/>
                  <a:pt x="143016" y="14428"/>
                  <a:pt x="142967" y="14444"/>
                </a:cubicBezTo>
                <a:cubicBezTo>
                  <a:pt x="142025" y="14577"/>
                  <a:pt x="141083" y="14692"/>
                  <a:pt x="140141" y="14808"/>
                </a:cubicBezTo>
                <a:lnTo>
                  <a:pt x="140042" y="14808"/>
                </a:lnTo>
                <a:cubicBezTo>
                  <a:pt x="139959" y="14808"/>
                  <a:pt x="139843" y="14808"/>
                  <a:pt x="139711" y="14825"/>
                </a:cubicBezTo>
                <a:cubicBezTo>
                  <a:pt x="139496" y="14891"/>
                  <a:pt x="139232" y="14907"/>
                  <a:pt x="139001" y="14957"/>
                </a:cubicBezTo>
                <a:cubicBezTo>
                  <a:pt x="133349" y="15651"/>
                  <a:pt x="127713" y="16262"/>
                  <a:pt x="122210" y="17072"/>
                </a:cubicBezTo>
                <a:cubicBezTo>
                  <a:pt x="103817" y="19749"/>
                  <a:pt x="85407" y="22426"/>
                  <a:pt x="67014" y="25104"/>
                </a:cubicBezTo>
                <a:cubicBezTo>
                  <a:pt x="65328" y="25352"/>
                  <a:pt x="63659" y="25599"/>
                  <a:pt x="61973" y="25864"/>
                </a:cubicBezTo>
                <a:cubicBezTo>
                  <a:pt x="60998" y="25616"/>
                  <a:pt x="59957" y="25368"/>
                  <a:pt x="60040" y="24938"/>
                </a:cubicBezTo>
                <a:lnTo>
                  <a:pt x="60040" y="24938"/>
                </a:lnTo>
                <a:cubicBezTo>
                  <a:pt x="57776" y="26112"/>
                  <a:pt x="53429" y="24790"/>
                  <a:pt x="49711" y="26723"/>
                </a:cubicBezTo>
                <a:cubicBezTo>
                  <a:pt x="48802" y="26723"/>
                  <a:pt x="50389" y="26294"/>
                  <a:pt x="49876" y="26178"/>
                </a:cubicBezTo>
                <a:lnTo>
                  <a:pt x="49876" y="26178"/>
                </a:lnTo>
                <a:cubicBezTo>
                  <a:pt x="48967" y="26756"/>
                  <a:pt x="47777" y="27103"/>
                  <a:pt x="45497" y="27434"/>
                </a:cubicBezTo>
                <a:lnTo>
                  <a:pt x="45728" y="27269"/>
                </a:lnTo>
                <a:lnTo>
                  <a:pt x="45728" y="27269"/>
                </a:lnTo>
                <a:cubicBezTo>
                  <a:pt x="44175" y="27665"/>
                  <a:pt x="42836" y="27996"/>
                  <a:pt x="41597" y="28310"/>
                </a:cubicBezTo>
                <a:cubicBezTo>
                  <a:pt x="40969" y="28458"/>
                  <a:pt x="40374" y="28607"/>
                  <a:pt x="39779" y="28756"/>
                </a:cubicBezTo>
                <a:cubicBezTo>
                  <a:pt x="39200" y="28905"/>
                  <a:pt x="38622" y="29053"/>
                  <a:pt x="38027" y="29202"/>
                </a:cubicBezTo>
                <a:cubicBezTo>
                  <a:pt x="35697" y="29814"/>
                  <a:pt x="33251" y="30475"/>
                  <a:pt x="29814" y="31780"/>
                </a:cubicBezTo>
                <a:lnTo>
                  <a:pt x="30491" y="31978"/>
                </a:lnTo>
                <a:cubicBezTo>
                  <a:pt x="29037" y="32557"/>
                  <a:pt x="28673" y="32540"/>
                  <a:pt x="27946" y="32755"/>
                </a:cubicBezTo>
                <a:cubicBezTo>
                  <a:pt x="27715" y="33020"/>
                  <a:pt x="27682" y="33119"/>
                  <a:pt x="27814" y="33119"/>
                </a:cubicBezTo>
                <a:cubicBezTo>
                  <a:pt x="28012" y="33119"/>
                  <a:pt x="28657" y="32821"/>
                  <a:pt x="29318" y="32557"/>
                </a:cubicBezTo>
                <a:cubicBezTo>
                  <a:pt x="29962" y="32292"/>
                  <a:pt x="30624" y="32028"/>
                  <a:pt x="30871" y="32028"/>
                </a:cubicBezTo>
                <a:cubicBezTo>
                  <a:pt x="31020" y="32028"/>
                  <a:pt x="31037" y="32111"/>
                  <a:pt x="30805" y="32375"/>
                </a:cubicBezTo>
                <a:lnTo>
                  <a:pt x="30789" y="32375"/>
                </a:lnTo>
                <a:cubicBezTo>
                  <a:pt x="30227" y="32375"/>
                  <a:pt x="29318" y="32639"/>
                  <a:pt x="28244" y="33053"/>
                </a:cubicBezTo>
                <a:cubicBezTo>
                  <a:pt x="27715" y="33267"/>
                  <a:pt x="27137" y="33532"/>
                  <a:pt x="26542" y="33813"/>
                </a:cubicBezTo>
                <a:cubicBezTo>
                  <a:pt x="26244" y="33962"/>
                  <a:pt x="25947" y="34094"/>
                  <a:pt x="25649" y="34242"/>
                </a:cubicBezTo>
                <a:cubicBezTo>
                  <a:pt x="25352" y="34391"/>
                  <a:pt x="25054" y="34556"/>
                  <a:pt x="24757" y="34722"/>
                </a:cubicBezTo>
                <a:cubicBezTo>
                  <a:pt x="24162" y="35036"/>
                  <a:pt x="23567" y="35350"/>
                  <a:pt x="23022" y="35647"/>
                </a:cubicBezTo>
                <a:cubicBezTo>
                  <a:pt x="22460" y="35945"/>
                  <a:pt x="21947" y="36259"/>
                  <a:pt x="21468" y="36507"/>
                </a:cubicBezTo>
                <a:cubicBezTo>
                  <a:pt x="20989" y="36754"/>
                  <a:pt x="20543" y="36969"/>
                  <a:pt x="20179" y="37101"/>
                </a:cubicBezTo>
                <a:cubicBezTo>
                  <a:pt x="19816" y="37234"/>
                  <a:pt x="19535" y="37333"/>
                  <a:pt x="19303" y="37333"/>
                </a:cubicBezTo>
                <a:lnTo>
                  <a:pt x="19287" y="37333"/>
                </a:lnTo>
                <a:cubicBezTo>
                  <a:pt x="17254" y="38738"/>
                  <a:pt x="20146" y="37333"/>
                  <a:pt x="18163" y="38754"/>
                </a:cubicBezTo>
                <a:lnTo>
                  <a:pt x="17469" y="38919"/>
                </a:lnTo>
                <a:lnTo>
                  <a:pt x="17204" y="39580"/>
                </a:lnTo>
                <a:cubicBezTo>
                  <a:pt x="16560" y="40060"/>
                  <a:pt x="16031" y="40357"/>
                  <a:pt x="15634" y="40522"/>
                </a:cubicBezTo>
                <a:cubicBezTo>
                  <a:pt x="15370" y="40638"/>
                  <a:pt x="15155" y="40688"/>
                  <a:pt x="15023" y="40688"/>
                </a:cubicBezTo>
                <a:cubicBezTo>
                  <a:pt x="14957" y="40688"/>
                  <a:pt x="14907" y="40688"/>
                  <a:pt x="14874" y="40655"/>
                </a:cubicBezTo>
                <a:cubicBezTo>
                  <a:pt x="15188" y="40423"/>
                  <a:pt x="15684" y="39878"/>
                  <a:pt x="15998" y="39597"/>
                </a:cubicBezTo>
                <a:lnTo>
                  <a:pt x="15998" y="39597"/>
                </a:lnTo>
                <a:cubicBezTo>
                  <a:pt x="15073" y="40142"/>
                  <a:pt x="13949" y="41134"/>
                  <a:pt x="13056" y="42092"/>
                </a:cubicBezTo>
                <a:cubicBezTo>
                  <a:pt x="12594" y="42555"/>
                  <a:pt x="12197" y="43018"/>
                  <a:pt x="11867" y="43381"/>
                </a:cubicBezTo>
                <a:cubicBezTo>
                  <a:pt x="11586" y="43712"/>
                  <a:pt x="11354" y="43943"/>
                  <a:pt x="11206" y="44092"/>
                </a:cubicBezTo>
                <a:cubicBezTo>
                  <a:pt x="11767" y="43580"/>
                  <a:pt x="12329" y="43051"/>
                  <a:pt x="12924" y="42572"/>
                </a:cubicBezTo>
                <a:lnTo>
                  <a:pt x="12924" y="42572"/>
                </a:lnTo>
                <a:cubicBezTo>
                  <a:pt x="10611" y="45001"/>
                  <a:pt x="8181" y="47860"/>
                  <a:pt x="6198" y="51000"/>
                </a:cubicBezTo>
                <a:cubicBezTo>
                  <a:pt x="4199" y="54107"/>
                  <a:pt x="2662" y="57544"/>
                  <a:pt x="1934" y="60733"/>
                </a:cubicBezTo>
                <a:cubicBezTo>
                  <a:pt x="2050" y="60601"/>
                  <a:pt x="2166" y="60469"/>
                  <a:pt x="2298" y="60337"/>
                </a:cubicBezTo>
                <a:lnTo>
                  <a:pt x="2298" y="60337"/>
                </a:lnTo>
                <a:cubicBezTo>
                  <a:pt x="2001" y="61543"/>
                  <a:pt x="1786" y="62386"/>
                  <a:pt x="1620" y="63047"/>
                </a:cubicBezTo>
                <a:cubicBezTo>
                  <a:pt x="1439" y="63708"/>
                  <a:pt x="1323" y="64204"/>
                  <a:pt x="1158" y="64716"/>
                </a:cubicBezTo>
                <a:cubicBezTo>
                  <a:pt x="877" y="65724"/>
                  <a:pt x="513" y="66815"/>
                  <a:pt x="414" y="69575"/>
                </a:cubicBezTo>
                <a:lnTo>
                  <a:pt x="381" y="69377"/>
                </a:lnTo>
                <a:lnTo>
                  <a:pt x="381" y="69377"/>
                </a:lnTo>
                <a:cubicBezTo>
                  <a:pt x="447" y="69922"/>
                  <a:pt x="530" y="70566"/>
                  <a:pt x="563" y="71260"/>
                </a:cubicBezTo>
                <a:cubicBezTo>
                  <a:pt x="629" y="71955"/>
                  <a:pt x="645" y="72698"/>
                  <a:pt x="712" y="73442"/>
                </a:cubicBezTo>
                <a:cubicBezTo>
                  <a:pt x="645" y="73244"/>
                  <a:pt x="612" y="73161"/>
                  <a:pt x="563" y="73161"/>
                </a:cubicBezTo>
                <a:cubicBezTo>
                  <a:pt x="480" y="73161"/>
                  <a:pt x="431" y="73607"/>
                  <a:pt x="381" y="74037"/>
                </a:cubicBezTo>
                <a:cubicBezTo>
                  <a:pt x="331" y="74417"/>
                  <a:pt x="298" y="74781"/>
                  <a:pt x="216" y="74781"/>
                </a:cubicBezTo>
                <a:cubicBezTo>
                  <a:pt x="166" y="74781"/>
                  <a:pt x="100" y="74648"/>
                  <a:pt x="1" y="74301"/>
                </a:cubicBezTo>
                <a:lnTo>
                  <a:pt x="1" y="74301"/>
                </a:lnTo>
                <a:cubicBezTo>
                  <a:pt x="150" y="74979"/>
                  <a:pt x="249" y="75541"/>
                  <a:pt x="365" y="75987"/>
                </a:cubicBezTo>
                <a:cubicBezTo>
                  <a:pt x="480" y="76433"/>
                  <a:pt x="579" y="76780"/>
                  <a:pt x="662" y="77061"/>
                </a:cubicBezTo>
                <a:cubicBezTo>
                  <a:pt x="827" y="77606"/>
                  <a:pt x="959" y="77871"/>
                  <a:pt x="1075" y="78086"/>
                </a:cubicBezTo>
                <a:cubicBezTo>
                  <a:pt x="1307" y="78482"/>
                  <a:pt x="1505" y="78664"/>
                  <a:pt x="2397" y="80267"/>
                </a:cubicBezTo>
                <a:lnTo>
                  <a:pt x="2348" y="81143"/>
                </a:lnTo>
                <a:cubicBezTo>
                  <a:pt x="2711" y="81672"/>
                  <a:pt x="2926" y="81936"/>
                  <a:pt x="3207" y="82382"/>
                </a:cubicBezTo>
                <a:cubicBezTo>
                  <a:pt x="3356" y="82597"/>
                  <a:pt x="3521" y="82862"/>
                  <a:pt x="3719" y="83209"/>
                </a:cubicBezTo>
                <a:cubicBezTo>
                  <a:pt x="3802" y="83391"/>
                  <a:pt x="3918" y="83605"/>
                  <a:pt x="4050" y="83837"/>
                </a:cubicBezTo>
                <a:cubicBezTo>
                  <a:pt x="4165" y="84068"/>
                  <a:pt x="4298" y="84332"/>
                  <a:pt x="4479" y="84613"/>
                </a:cubicBezTo>
                <a:cubicBezTo>
                  <a:pt x="4182" y="84233"/>
                  <a:pt x="4050" y="84085"/>
                  <a:pt x="3984" y="84085"/>
                </a:cubicBezTo>
                <a:lnTo>
                  <a:pt x="3967" y="84085"/>
                </a:lnTo>
                <a:cubicBezTo>
                  <a:pt x="3901" y="84134"/>
                  <a:pt x="3918" y="84349"/>
                  <a:pt x="3967" y="84564"/>
                </a:cubicBezTo>
                <a:cubicBezTo>
                  <a:pt x="4000" y="84779"/>
                  <a:pt x="4017" y="85010"/>
                  <a:pt x="3918" y="85010"/>
                </a:cubicBezTo>
                <a:cubicBezTo>
                  <a:pt x="3818" y="85010"/>
                  <a:pt x="3637" y="84828"/>
                  <a:pt x="3290" y="84349"/>
                </a:cubicBezTo>
                <a:lnTo>
                  <a:pt x="3290" y="84349"/>
                </a:lnTo>
                <a:cubicBezTo>
                  <a:pt x="4248" y="87142"/>
                  <a:pt x="5702" y="88844"/>
                  <a:pt x="6876" y="90166"/>
                </a:cubicBezTo>
                <a:cubicBezTo>
                  <a:pt x="7487" y="90811"/>
                  <a:pt x="8033" y="91373"/>
                  <a:pt x="8479" y="91934"/>
                </a:cubicBezTo>
                <a:cubicBezTo>
                  <a:pt x="8958" y="92480"/>
                  <a:pt x="9322" y="93042"/>
                  <a:pt x="9586" y="93736"/>
                </a:cubicBezTo>
                <a:cubicBezTo>
                  <a:pt x="9850" y="93851"/>
                  <a:pt x="10032" y="93917"/>
                  <a:pt x="10131" y="93917"/>
                </a:cubicBezTo>
                <a:cubicBezTo>
                  <a:pt x="10528" y="93917"/>
                  <a:pt x="9867" y="93141"/>
                  <a:pt x="9156" y="92314"/>
                </a:cubicBezTo>
                <a:cubicBezTo>
                  <a:pt x="8694" y="91802"/>
                  <a:pt x="8231" y="91240"/>
                  <a:pt x="7933" y="90877"/>
                </a:cubicBezTo>
                <a:cubicBezTo>
                  <a:pt x="7735" y="90645"/>
                  <a:pt x="7619" y="90480"/>
                  <a:pt x="7652" y="90480"/>
                </a:cubicBezTo>
                <a:cubicBezTo>
                  <a:pt x="7652" y="90480"/>
                  <a:pt x="7702" y="90530"/>
                  <a:pt x="7801" y="90612"/>
                </a:cubicBezTo>
                <a:cubicBezTo>
                  <a:pt x="7702" y="90397"/>
                  <a:pt x="7702" y="90298"/>
                  <a:pt x="7785" y="90298"/>
                </a:cubicBezTo>
                <a:cubicBezTo>
                  <a:pt x="7917" y="90298"/>
                  <a:pt x="8264" y="90563"/>
                  <a:pt x="8694" y="90959"/>
                </a:cubicBezTo>
                <a:cubicBezTo>
                  <a:pt x="9024" y="91273"/>
                  <a:pt x="9454" y="91637"/>
                  <a:pt x="9834" y="92017"/>
                </a:cubicBezTo>
                <a:cubicBezTo>
                  <a:pt x="10231" y="92381"/>
                  <a:pt x="10594" y="92794"/>
                  <a:pt x="10908" y="93108"/>
                </a:cubicBezTo>
                <a:cubicBezTo>
                  <a:pt x="11536" y="93719"/>
                  <a:pt x="11867" y="94496"/>
                  <a:pt x="12528" y="95454"/>
                </a:cubicBezTo>
                <a:cubicBezTo>
                  <a:pt x="12842" y="95934"/>
                  <a:pt x="13238" y="96479"/>
                  <a:pt x="13800" y="97057"/>
                </a:cubicBezTo>
                <a:cubicBezTo>
                  <a:pt x="14081" y="97338"/>
                  <a:pt x="14395" y="97652"/>
                  <a:pt x="14759" y="97966"/>
                </a:cubicBezTo>
                <a:cubicBezTo>
                  <a:pt x="15122" y="98264"/>
                  <a:pt x="15519" y="98561"/>
                  <a:pt x="15965" y="98875"/>
                </a:cubicBezTo>
                <a:cubicBezTo>
                  <a:pt x="15651" y="98660"/>
                  <a:pt x="15568" y="98677"/>
                  <a:pt x="15221" y="98429"/>
                </a:cubicBezTo>
                <a:lnTo>
                  <a:pt x="15221" y="98429"/>
                </a:lnTo>
                <a:cubicBezTo>
                  <a:pt x="15849" y="99024"/>
                  <a:pt x="16593" y="99454"/>
                  <a:pt x="17386" y="99867"/>
                </a:cubicBezTo>
                <a:cubicBezTo>
                  <a:pt x="17783" y="100082"/>
                  <a:pt x="18179" y="100313"/>
                  <a:pt x="18593" y="100561"/>
                </a:cubicBezTo>
                <a:cubicBezTo>
                  <a:pt x="19006" y="100809"/>
                  <a:pt x="19419" y="101090"/>
                  <a:pt x="19832" y="101453"/>
                </a:cubicBezTo>
                <a:cubicBezTo>
                  <a:pt x="20477" y="101503"/>
                  <a:pt x="21088" y="101800"/>
                  <a:pt x="21600" y="102065"/>
                </a:cubicBezTo>
                <a:cubicBezTo>
                  <a:pt x="21947" y="102230"/>
                  <a:pt x="22245" y="102379"/>
                  <a:pt x="22509" y="102379"/>
                </a:cubicBezTo>
                <a:cubicBezTo>
                  <a:pt x="22641" y="102379"/>
                  <a:pt x="22757" y="102329"/>
                  <a:pt x="22873" y="102247"/>
                </a:cubicBezTo>
                <a:cubicBezTo>
                  <a:pt x="22228" y="101966"/>
                  <a:pt x="21617" y="101652"/>
                  <a:pt x="20972" y="101371"/>
                </a:cubicBezTo>
                <a:cubicBezTo>
                  <a:pt x="20344" y="101073"/>
                  <a:pt x="19733" y="100726"/>
                  <a:pt x="19105" y="100412"/>
                </a:cubicBezTo>
                <a:lnTo>
                  <a:pt x="19105" y="100412"/>
                </a:lnTo>
                <a:cubicBezTo>
                  <a:pt x="19650" y="100660"/>
                  <a:pt x="20196" y="100875"/>
                  <a:pt x="20774" y="101073"/>
                </a:cubicBezTo>
                <a:cubicBezTo>
                  <a:pt x="21352" y="101272"/>
                  <a:pt x="21947" y="101453"/>
                  <a:pt x="22592" y="101668"/>
                </a:cubicBezTo>
                <a:cubicBezTo>
                  <a:pt x="23220" y="101883"/>
                  <a:pt x="23897" y="102098"/>
                  <a:pt x="24625" y="102412"/>
                </a:cubicBezTo>
                <a:cubicBezTo>
                  <a:pt x="25352" y="102709"/>
                  <a:pt x="26128" y="103056"/>
                  <a:pt x="26988" y="103519"/>
                </a:cubicBezTo>
                <a:lnTo>
                  <a:pt x="26905" y="103519"/>
                </a:lnTo>
                <a:cubicBezTo>
                  <a:pt x="26492" y="103519"/>
                  <a:pt x="25467" y="103271"/>
                  <a:pt x="24740" y="103089"/>
                </a:cubicBezTo>
                <a:lnTo>
                  <a:pt x="24740" y="103089"/>
                </a:lnTo>
                <a:cubicBezTo>
                  <a:pt x="25699" y="103734"/>
                  <a:pt x="26806" y="103800"/>
                  <a:pt x="27831" y="104411"/>
                </a:cubicBezTo>
                <a:cubicBezTo>
                  <a:pt x="27765" y="104478"/>
                  <a:pt x="27649" y="104511"/>
                  <a:pt x="27484" y="104511"/>
                </a:cubicBezTo>
                <a:cubicBezTo>
                  <a:pt x="26971" y="104511"/>
                  <a:pt x="25996" y="104180"/>
                  <a:pt x="24906" y="103717"/>
                </a:cubicBezTo>
                <a:cubicBezTo>
                  <a:pt x="24178" y="103436"/>
                  <a:pt x="23418" y="103056"/>
                  <a:pt x="22658" y="102742"/>
                </a:cubicBezTo>
                <a:cubicBezTo>
                  <a:pt x="21914" y="102428"/>
                  <a:pt x="21187" y="102114"/>
                  <a:pt x="20559" y="101949"/>
                </a:cubicBezTo>
                <a:lnTo>
                  <a:pt x="20559" y="101949"/>
                </a:lnTo>
                <a:cubicBezTo>
                  <a:pt x="21038" y="102362"/>
                  <a:pt x="22162" y="102841"/>
                  <a:pt x="23022" y="103139"/>
                </a:cubicBezTo>
                <a:cubicBezTo>
                  <a:pt x="23864" y="103453"/>
                  <a:pt x="24393" y="103684"/>
                  <a:pt x="23650" y="103783"/>
                </a:cubicBezTo>
                <a:lnTo>
                  <a:pt x="23864" y="103783"/>
                </a:lnTo>
                <a:cubicBezTo>
                  <a:pt x="24311" y="103783"/>
                  <a:pt x="24773" y="103866"/>
                  <a:pt x="25236" y="104015"/>
                </a:cubicBezTo>
                <a:cubicBezTo>
                  <a:pt x="25765" y="104180"/>
                  <a:pt x="26310" y="104444"/>
                  <a:pt x="26905" y="104692"/>
                </a:cubicBezTo>
                <a:cubicBezTo>
                  <a:pt x="28079" y="105205"/>
                  <a:pt x="29417" y="105783"/>
                  <a:pt x="31004" y="105866"/>
                </a:cubicBezTo>
                <a:lnTo>
                  <a:pt x="30673" y="106229"/>
                </a:lnTo>
                <a:cubicBezTo>
                  <a:pt x="31169" y="106295"/>
                  <a:pt x="32193" y="106411"/>
                  <a:pt x="33053" y="106642"/>
                </a:cubicBezTo>
                <a:cubicBezTo>
                  <a:pt x="32474" y="106709"/>
                  <a:pt x="31913" y="106725"/>
                  <a:pt x="31334" y="106758"/>
                </a:cubicBezTo>
                <a:cubicBezTo>
                  <a:pt x="33863" y="106989"/>
                  <a:pt x="35895" y="108477"/>
                  <a:pt x="38292" y="108692"/>
                </a:cubicBezTo>
                <a:cubicBezTo>
                  <a:pt x="35846" y="108179"/>
                  <a:pt x="35598" y="107948"/>
                  <a:pt x="35730" y="107799"/>
                </a:cubicBezTo>
                <a:cubicBezTo>
                  <a:pt x="35846" y="107634"/>
                  <a:pt x="36308" y="107535"/>
                  <a:pt x="35333" y="107122"/>
                </a:cubicBezTo>
                <a:lnTo>
                  <a:pt x="35333" y="107122"/>
                </a:lnTo>
                <a:cubicBezTo>
                  <a:pt x="38374" y="107551"/>
                  <a:pt x="39167" y="107981"/>
                  <a:pt x="40060" y="108510"/>
                </a:cubicBezTo>
                <a:cubicBezTo>
                  <a:pt x="40506" y="108774"/>
                  <a:pt x="40985" y="109055"/>
                  <a:pt x="41762" y="109320"/>
                </a:cubicBezTo>
                <a:cubicBezTo>
                  <a:pt x="42506" y="109568"/>
                  <a:pt x="43530" y="109815"/>
                  <a:pt x="45051" y="110014"/>
                </a:cubicBezTo>
                <a:cubicBezTo>
                  <a:pt x="44010" y="109848"/>
                  <a:pt x="42159" y="109254"/>
                  <a:pt x="43348" y="109254"/>
                </a:cubicBezTo>
                <a:lnTo>
                  <a:pt x="43415" y="109254"/>
                </a:lnTo>
                <a:cubicBezTo>
                  <a:pt x="44687" y="109568"/>
                  <a:pt x="46356" y="109981"/>
                  <a:pt x="47116" y="110328"/>
                </a:cubicBezTo>
                <a:cubicBezTo>
                  <a:pt x="47976" y="110427"/>
                  <a:pt x="48488" y="110476"/>
                  <a:pt x="48752" y="110476"/>
                </a:cubicBezTo>
                <a:cubicBezTo>
                  <a:pt x="49893" y="110476"/>
                  <a:pt x="46869" y="109782"/>
                  <a:pt x="48422" y="109766"/>
                </a:cubicBezTo>
                <a:lnTo>
                  <a:pt x="48422" y="109766"/>
                </a:lnTo>
                <a:cubicBezTo>
                  <a:pt x="48951" y="110030"/>
                  <a:pt x="49380" y="110113"/>
                  <a:pt x="49810" y="110113"/>
                </a:cubicBezTo>
                <a:cubicBezTo>
                  <a:pt x="50174" y="110113"/>
                  <a:pt x="50521" y="110047"/>
                  <a:pt x="50934" y="109997"/>
                </a:cubicBezTo>
                <a:cubicBezTo>
                  <a:pt x="51347" y="109931"/>
                  <a:pt x="51810" y="109882"/>
                  <a:pt x="52355" y="109882"/>
                </a:cubicBezTo>
                <a:lnTo>
                  <a:pt x="52603" y="109882"/>
                </a:lnTo>
                <a:lnTo>
                  <a:pt x="52570" y="110344"/>
                </a:lnTo>
                <a:cubicBezTo>
                  <a:pt x="53677" y="110526"/>
                  <a:pt x="54371" y="110609"/>
                  <a:pt x="54817" y="110609"/>
                </a:cubicBezTo>
                <a:cubicBezTo>
                  <a:pt x="55396" y="110609"/>
                  <a:pt x="55578" y="110493"/>
                  <a:pt x="55743" y="110377"/>
                </a:cubicBezTo>
                <a:cubicBezTo>
                  <a:pt x="55908" y="110262"/>
                  <a:pt x="56057" y="110146"/>
                  <a:pt x="56536" y="110146"/>
                </a:cubicBezTo>
                <a:cubicBezTo>
                  <a:pt x="56933" y="110146"/>
                  <a:pt x="57528" y="110229"/>
                  <a:pt x="58519" y="110410"/>
                </a:cubicBezTo>
                <a:lnTo>
                  <a:pt x="56536" y="110823"/>
                </a:lnTo>
                <a:lnTo>
                  <a:pt x="58916" y="110939"/>
                </a:lnTo>
                <a:lnTo>
                  <a:pt x="58371" y="111402"/>
                </a:lnTo>
                <a:cubicBezTo>
                  <a:pt x="58817" y="111385"/>
                  <a:pt x="59197" y="111369"/>
                  <a:pt x="59544" y="111369"/>
                </a:cubicBezTo>
                <a:cubicBezTo>
                  <a:pt x="61296" y="111369"/>
                  <a:pt x="62188" y="111567"/>
                  <a:pt x="64270" y="111931"/>
                </a:cubicBezTo>
                <a:cubicBezTo>
                  <a:pt x="63841" y="111633"/>
                  <a:pt x="64320" y="111336"/>
                  <a:pt x="65609" y="111336"/>
                </a:cubicBezTo>
                <a:cubicBezTo>
                  <a:pt x="65973" y="111336"/>
                  <a:pt x="66402" y="111352"/>
                  <a:pt x="66914" y="111418"/>
                </a:cubicBezTo>
                <a:cubicBezTo>
                  <a:pt x="68402" y="111881"/>
                  <a:pt x="66006" y="111732"/>
                  <a:pt x="69179" y="112063"/>
                </a:cubicBezTo>
                <a:cubicBezTo>
                  <a:pt x="68765" y="112179"/>
                  <a:pt x="68352" y="112294"/>
                  <a:pt x="67840" y="112294"/>
                </a:cubicBezTo>
                <a:cubicBezTo>
                  <a:pt x="67394" y="112294"/>
                  <a:pt x="66898" y="112212"/>
                  <a:pt x="66286" y="111931"/>
                </a:cubicBezTo>
                <a:cubicBezTo>
                  <a:pt x="66121" y="112063"/>
                  <a:pt x="65543" y="112129"/>
                  <a:pt x="65394" y="112261"/>
                </a:cubicBezTo>
                <a:cubicBezTo>
                  <a:pt x="66981" y="112774"/>
                  <a:pt x="69476" y="112840"/>
                  <a:pt x="70616" y="112988"/>
                </a:cubicBezTo>
                <a:cubicBezTo>
                  <a:pt x="70187" y="112922"/>
                  <a:pt x="69658" y="112823"/>
                  <a:pt x="69393" y="112724"/>
                </a:cubicBezTo>
                <a:lnTo>
                  <a:pt x="74037" y="112707"/>
                </a:lnTo>
                <a:lnTo>
                  <a:pt x="74037" y="112707"/>
                </a:lnTo>
                <a:cubicBezTo>
                  <a:pt x="74731" y="112972"/>
                  <a:pt x="74153" y="113021"/>
                  <a:pt x="73574" y="113088"/>
                </a:cubicBezTo>
                <a:cubicBezTo>
                  <a:pt x="73839" y="113104"/>
                  <a:pt x="74103" y="113121"/>
                  <a:pt x="74351" y="113121"/>
                </a:cubicBezTo>
                <a:cubicBezTo>
                  <a:pt x="74467" y="113121"/>
                  <a:pt x="74583" y="113121"/>
                  <a:pt x="74682" y="113104"/>
                </a:cubicBezTo>
                <a:lnTo>
                  <a:pt x="75029" y="113104"/>
                </a:lnTo>
                <a:cubicBezTo>
                  <a:pt x="75442" y="113104"/>
                  <a:pt x="75921" y="113121"/>
                  <a:pt x="76533" y="113187"/>
                </a:cubicBezTo>
                <a:cubicBezTo>
                  <a:pt x="76169" y="113484"/>
                  <a:pt x="76169" y="113831"/>
                  <a:pt x="74731" y="113831"/>
                </a:cubicBezTo>
                <a:cubicBezTo>
                  <a:pt x="74686" y="113831"/>
                  <a:pt x="74639" y="113831"/>
                  <a:pt x="74590" y="113831"/>
                </a:cubicBezTo>
                <a:lnTo>
                  <a:pt x="74590" y="113831"/>
                </a:lnTo>
                <a:lnTo>
                  <a:pt x="78615" y="114013"/>
                </a:lnTo>
                <a:cubicBezTo>
                  <a:pt x="78879" y="114211"/>
                  <a:pt x="80780" y="114773"/>
                  <a:pt x="80201" y="114823"/>
                </a:cubicBezTo>
                <a:cubicBezTo>
                  <a:pt x="82581" y="115401"/>
                  <a:pt x="86200" y="114988"/>
                  <a:pt x="89340" y="115781"/>
                </a:cubicBezTo>
                <a:cubicBezTo>
                  <a:pt x="89423" y="115765"/>
                  <a:pt x="89572" y="115748"/>
                  <a:pt x="89786" y="115748"/>
                </a:cubicBezTo>
                <a:cubicBezTo>
                  <a:pt x="89985" y="115748"/>
                  <a:pt x="90216" y="115765"/>
                  <a:pt x="90530" y="115781"/>
                </a:cubicBezTo>
                <a:cubicBezTo>
                  <a:pt x="93521" y="116360"/>
                  <a:pt x="96083" y="117252"/>
                  <a:pt x="99702" y="117368"/>
                </a:cubicBezTo>
                <a:lnTo>
                  <a:pt x="101602" y="118392"/>
                </a:lnTo>
                <a:cubicBezTo>
                  <a:pt x="101867" y="118425"/>
                  <a:pt x="102065" y="118442"/>
                  <a:pt x="102197" y="118442"/>
                </a:cubicBezTo>
                <a:cubicBezTo>
                  <a:pt x="102710" y="118442"/>
                  <a:pt x="102330" y="118211"/>
                  <a:pt x="102016" y="117979"/>
                </a:cubicBezTo>
                <a:cubicBezTo>
                  <a:pt x="101685" y="117764"/>
                  <a:pt x="101421" y="117533"/>
                  <a:pt x="102181" y="117533"/>
                </a:cubicBezTo>
                <a:cubicBezTo>
                  <a:pt x="102495" y="117533"/>
                  <a:pt x="102974" y="117566"/>
                  <a:pt x="103685" y="117665"/>
                </a:cubicBezTo>
                <a:cubicBezTo>
                  <a:pt x="106973" y="118045"/>
                  <a:pt x="104792" y="118442"/>
                  <a:pt x="105916" y="118839"/>
                </a:cubicBezTo>
                <a:cubicBezTo>
                  <a:pt x="106312" y="118839"/>
                  <a:pt x="106808" y="118822"/>
                  <a:pt x="107353" y="118822"/>
                </a:cubicBezTo>
                <a:cubicBezTo>
                  <a:pt x="109023" y="118822"/>
                  <a:pt x="111237" y="118954"/>
                  <a:pt x="113418" y="119797"/>
                </a:cubicBezTo>
                <a:cubicBezTo>
                  <a:pt x="112410" y="119731"/>
                  <a:pt x="111650" y="119483"/>
                  <a:pt x="110708" y="119351"/>
                </a:cubicBezTo>
                <a:lnTo>
                  <a:pt x="110708" y="119351"/>
                </a:lnTo>
                <a:lnTo>
                  <a:pt x="112923" y="120161"/>
                </a:lnTo>
                <a:lnTo>
                  <a:pt x="112493" y="120161"/>
                </a:lnTo>
                <a:cubicBezTo>
                  <a:pt x="111799" y="120161"/>
                  <a:pt x="111187" y="120128"/>
                  <a:pt x="110675" y="120095"/>
                </a:cubicBezTo>
                <a:cubicBezTo>
                  <a:pt x="110163" y="120061"/>
                  <a:pt x="109783" y="120028"/>
                  <a:pt x="109551" y="120028"/>
                </a:cubicBezTo>
                <a:cubicBezTo>
                  <a:pt x="109138" y="120028"/>
                  <a:pt x="109237" y="120144"/>
                  <a:pt x="110163" y="120557"/>
                </a:cubicBezTo>
                <a:cubicBezTo>
                  <a:pt x="110262" y="120326"/>
                  <a:pt x="110626" y="120243"/>
                  <a:pt x="111154" y="120243"/>
                </a:cubicBezTo>
                <a:cubicBezTo>
                  <a:pt x="112080" y="120243"/>
                  <a:pt x="113485" y="120508"/>
                  <a:pt x="114906" y="120772"/>
                </a:cubicBezTo>
                <a:cubicBezTo>
                  <a:pt x="116311" y="121037"/>
                  <a:pt x="117732" y="121301"/>
                  <a:pt x="118624" y="121301"/>
                </a:cubicBezTo>
                <a:cubicBezTo>
                  <a:pt x="119136" y="121301"/>
                  <a:pt x="119483" y="121218"/>
                  <a:pt x="119583" y="121003"/>
                </a:cubicBezTo>
                <a:lnTo>
                  <a:pt x="121020" y="121582"/>
                </a:lnTo>
                <a:cubicBezTo>
                  <a:pt x="120591" y="121483"/>
                  <a:pt x="120508" y="121549"/>
                  <a:pt x="120095" y="121450"/>
                </a:cubicBezTo>
                <a:lnTo>
                  <a:pt x="120095" y="121450"/>
                </a:lnTo>
                <a:cubicBezTo>
                  <a:pt x="120905" y="121797"/>
                  <a:pt x="121450" y="121912"/>
                  <a:pt x="121896" y="121912"/>
                </a:cubicBezTo>
                <a:cubicBezTo>
                  <a:pt x="122243" y="121912"/>
                  <a:pt x="122541" y="121846"/>
                  <a:pt x="122871" y="121780"/>
                </a:cubicBezTo>
                <a:cubicBezTo>
                  <a:pt x="123185" y="121714"/>
                  <a:pt x="123549" y="121648"/>
                  <a:pt x="124012" y="121648"/>
                </a:cubicBezTo>
                <a:cubicBezTo>
                  <a:pt x="124540" y="121648"/>
                  <a:pt x="125218" y="121731"/>
                  <a:pt x="126160" y="121978"/>
                </a:cubicBezTo>
                <a:cubicBezTo>
                  <a:pt x="127383" y="122342"/>
                  <a:pt x="128226" y="122706"/>
                  <a:pt x="127532" y="122706"/>
                </a:cubicBezTo>
                <a:lnTo>
                  <a:pt x="127399" y="122706"/>
                </a:lnTo>
                <a:lnTo>
                  <a:pt x="130391" y="123036"/>
                </a:lnTo>
                <a:cubicBezTo>
                  <a:pt x="130969" y="123168"/>
                  <a:pt x="131035" y="123301"/>
                  <a:pt x="130738" y="123301"/>
                </a:cubicBezTo>
                <a:cubicBezTo>
                  <a:pt x="130688" y="123301"/>
                  <a:pt x="130605" y="123284"/>
                  <a:pt x="130523" y="123284"/>
                </a:cubicBezTo>
                <a:cubicBezTo>
                  <a:pt x="131894" y="123548"/>
                  <a:pt x="133266" y="123813"/>
                  <a:pt x="134654" y="124061"/>
                </a:cubicBezTo>
                <a:lnTo>
                  <a:pt x="134605" y="124094"/>
                </a:lnTo>
                <a:cubicBezTo>
                  <a:pt x="135233" y="124028"/>
                  <a:pt x="136555" y="124011"/>
                  <a:pt x="137332" y="124011"/>
                </a:cubicBezTo>
                <a:lnTo>
                  <a:pt x="137530" y="124011"/>
                </a:lnTo>
                <a:cubicBezTo>
                  <a:pt x="137976" y="124160"/>
                  <a:pt x="137976" y="124209"/>
                  <a:pt x="137827" y="124209"/>
                </a:cubicBezTo>
                <a:cubicBezTo>
                  <a:pt x="137761" y="124209"/>
                  <a:pt x="137679" y="124193"/>
                  <a:pt x="137579" y="124193"/>
                </a:cubicBezTo>
                <a:cubicBezTo>
                  <a:pt x="137480" y="124176"/>
                  <a:pt x="137381" y="124176"/>
                  <a:pt x="137315" y="124176"/>
                </a:cubicBezTo>
                <a:cubicBezTo>
                  <a:pt x="137199" y="124176"/>
                  <a:pt x="137133" y="124193"/>
                  <a:pt x="137199" y="124243"/>
                </a:cubicBezTo>
                <a:cubicBezTo>
                  <a:pt x="138059" y="124309"/>
                  <a:pt x="138901" y="124358"/>
                  <a:pt x="139761" y="124408"/>
                </a:cubicBezTo>
                <a:cubicBezTo>
                  <a:pt x="140257" y="124656"/>
                  <a:pt x="139926" y="124788"/>
                  <a:pt x="139265" y="124788"/>
                </a:cubicBezTo>
                <a:cubicBezTo>
                  <a:pt x="138637" y="124788"/>
                  <a:pt x="137695" y="124672"/>
                  <a:pt x="136869" y="124490"/>
                </a:cubicBezTo>
                <a:lnTo>
                  <a:pt x="136869" y="124490"/>
                </a:lnTo>
                <a:cubicBezTo>
                  <a:pt x="137926" y="125350"/>
                  <a:pt x="138472" y="125366"/>
                  <a:pt x="139348" y="125366"/>
                </a:cubicBezTo>
                <a:cubicBezTo>
                  <a:pt x="140240" y="125383"/>
                  <a:pt x="141480" y="125383"/>
                  <a:pt x="143991" y="126126"/>
                </a:cubicBezTo>
                <a:cubicBezTo>
                  <a:pt x="143182" y="126093"/>
                  <a:pt x="142372" y="125994"/>
                  <a:pt x="141562" y="125928"/>
                </a:cubicBezTo>
                <a:lnTo>
                  <a:pt x="141562" y="125928"/>
                </a:lnTo>
                <a:cubicBezTo>
                  <a:pt x="142289" y="126407"/>
                  <a:pt x="143132" y="126688"/>
                  <a:pt x="144140" y="126887"/>
                </a:cubicBezTo>
                <a:cubicBezTo>
                  <a:pt x="145132" y="127118"/>
                  <a:pt x="146289" y="127316"/>
                  <a:pt x="147677" y="127680"/>
                </a:cubicBezTo>
                <a:cubicBezTo>
                  <a:pt x="147346" y="127515"/>
                  <a:pt x="145991" y="127102"/>
                  <a:pt x="145082" y="126672"/>
                </a:cubicBezTo>
                <a:cubicBezTo>
                  <a:pt x="144206" y="126259"/>
                  <a:pt x="143744" y="125895"/>
                  <a:pt x="144983" y="125895"/>
                </a:cubicBezTo>
                <a:lnTo>
                  <a:pt x="145115" y="125895"/>
                </a:lnTo>
                <a:cubicBezTo>
                  <a:pt x="145710" y="126060"/>
                  <a:pt x="146470" y="126193"/>
                  <a:pt x="147511" y="126193"/>
                </a:cubicBezTo>
                <a:cubicBezTo>
                  <a:pt x="147792" y="126193"/>
                  <a:pt x="148106" y="126176"/>
                  <a:pt x="148437" y="126160"/>
                </a:cubicBezTo>
                <a:lnTo>
                  <a:pt x="148437" y="126160"/>
                </a:lnTo>
                <a:cubicBezTo>
                  <a:pt x="148404" y="126622"/>
                  <a:pt x="149891" y="126639"/>
                  <a:pt x="151759" y="126738"/>
                </a:cubicBezTo>
                <a:lnTo>
                  <a:pt x="151593" y="127333"/>
                </a:lnTo>
                <a:cubicBezTo>
                  <a:pt x="153643" y="127234"/>
                  <a:pt x="153477" y="126953"/>
                  <a:pt x="154667" y="126672"/>
                </a:cubicBezTo>
                <a:cubicBezTo>
                  <a:pt x="156915" y="126754"/>
                  <a:pt x="157394" y="127168"/>
                  <a:pt x="157956" y="127548"/>
                </a:cubicBezTo>
                <a:cubicBezTo>
                  <a:pt x="159790" y="127515"/>
                  <a:pt x="159146" y="127349"/>
                  <a:pt x="158584" y="127168"/>
                </a:cubicBezTo>
                <a:cubicBezTo>
                  <a:pt x="158022" y="126969"/>
                  <a:pt x="157559" y="126771"/>
                  <a:pt x="159691" y="126589"/>
                </a:cubicBezTo>
                <a:cubicBezTo>
                  <a:pt x="160451" y="126573"/>
                  <a:pt x="161145" y="126540"/>
                  <a:pt x="161823" y="126474"/>
                </a:cubicBezTo>
                <a:cubicBezTo>
                  <a:pt x="162501" y="126407"/>
                  <a:pt x="163145" y="126275"/>
                  <a:pt x="163806" y="126143"/>
                </a:cubicBezTo>
                <a:cubicBezTo>
                  <a:pt x="164484" y="126027"/>
                  <a:pt x="165161" y="125829"/>
                  <a:pt x="165872" y="125598"/>
                </a:cubicBezTo>
                <a:cubicBezTo>
                  <a:pt x="166599" y="125383"/>
                  <a:pt x="167376" y="125151"/>
                  <a:pt x="168218" y="124837"/>
                </a:cubicBezTo>
                <a:cubicBezTo>
                  <a:pt x="168582" y="124771"/>
                  <a:pt x="168813" y="124755"/>
                  <a:pt x="168946" y="124755"/>
                </a:cubicBezTo>
                <a:cubicBezTo>
                  <a:pt x="169260" y="124755"/>
                  <a:pt x="169061" y="124871"/>
                  <a:pt x="168846" y="125003"/>
                </a:cubicBezTo>
                <a:cubicBezTo>
                  <a:pt x="168648" y="125135"/>
                  <a:pt x="168433" y="125267"/>
                  <a:pt x="168714" y="125267"/>
                </a:cubicBezTo>
                <a:lnTo>
                  <a:pt x="168747" y="125267"/>
                </a:lnTo>
                <a:cubicBezTo>
                  <a:pt x="169293" y="124937"/>
                  <a:pt x="169855" y="124623"/>
                  <a:pt x="170400" y="124276"/>
                </a:cubicBezTo>
                <a:cubicBezTo>
                  <a:pt x="170499" y="124259"/>
                  <a:pt x="170582" y="124243"/>
                  <a:pt x="170631" y="124243"/>
                </a:cubicBezTo>
                <a:cubicBezTo>
                  <a:pt x="170797" y="124243"/>
                  <a:pt x="170730" y="124358"/>
                  <a:pt x="170697" y="124441"/>
                </a:cubicBezTo>
                <a:cubicBezTo>
                  <a:pt x="172119" y="123780"/>
                  <a:pt x="170631" y="123846"/>
                  <a:pt x="172879" y="122871"/>
                </a:cubicBezTo>
                <a:cubicBezTo>
                  <a:pt x="173061" y="122441"/>
                  <a:pt x="174300" y="122243"/>
                  <a:pt x="175820" y="121846"/>
                </a:cubicBezTo>
                <a:cubicBezTo>
                  <a:pt x="177324" y="121450"/>
                  <a:pt x="179093" y="120822"/>
                  <a:pt x="180216" y="119781"/>
                </a:cubicBezTo>
                <a:cubicBezTo>
                  <a:pt x="180315" y="119764"/>
                  <a:pt x="180382" y="119747"/>
                  <a:pt x="180431" y="119747"/>
                </a:cubicBezTo>
                <a:cubicBezTo>
                  <a:pt x="180762" y="119747"/>
                  <a:pt x="180134" y="120293"/>
                  <a:pt x="180398" y="120392"/>
                </a:cubicBezTo>
                <a:cubicBezTo>
                  <a:pt x="182100" y="119186"/>
                  <a:pt x="182794" y="118657"/>
                  <a:pt x="183422" y="118161"/>
                </a:cubicBezTo>
                <a:cubicBezTo>
                  <a:pt x="184034" y="117649"/>
                  <a:pt x="184563" y="117186"/>
                  <a:pt x="185786" y="115996"/>
                </a:cubicBezTo>
                <a:cubicBezTo>
                  <a:pt x="186645" y="115583"/>
                  <a:pt x="187521" y="115170"/>
                  <a:pt x="188364" y="114740"/>
                </a:cubicBezTo>
                <a:lnTo>
                  <a:pt x="188364" y="114740"/>
                </a:lnTo>
                <a:cubicBezTo>
                  <a:pt x="188050" y="114872"/>
                  <a:pt x="187835" y="114922"/>
                  <a:pt x="187703" y="114922"/>
                </a:cubicBezTo>
                <a:cubicBezTo>
                  <a:pt x="186992" y="114922"/>
                  <a:pt x="188545" y="113319"/>
                  <a:pt x="189884" y="111865"/>
                </a:cubicBezTo>
                <a:lnTo>
                  <a:pt x="189884" y="111865"/>
                </a:lnTo>
                <a:cubicBezTo>
                  <a:pt x="189768" y="111914"/>
                  <a:pt x="189669" y="111947"/>
                  <a:pt x="189570" y="111980"/>
                </a:cubicBezTo>
                <a:cubicBezTo>
                  <a:pt x="189785" y="111815"/>
                  <a:pt x="190000" y="111666"/>
                  <a:pt x="190198" y="111501"/>
                </a:cubicBezTo>
                <a:lnTo>
                  <a:pt x="190198" y="111501"/>
                </a:lnTo>
                <a:cubicBezTo>
                  <a:pt x="190099" y="111633"/>
                  <a:pt x="190000" y="111749"/>
                  <a:pt x="189884" y="111865"/>
                </a:cubicBezTo>
                <a:cubicBezTo>
                  <a:pt x="190016" y="111815"/>
                  <a:pt x="190148" y="111765"/>
                  <a:pt x="190297" y="111716"/>
                </a:cubicBezTo>
                <a:lnTo>
                  <a:pt x="190297" y="111716"/>
                </a:lnTo>
                <a:cubicBezTo>
                  <a:pt x="189785" y="112559"/>
                  <a:pt x="189322" y="113385"/>
                  <a:pt x="189686" y="113567"/>
                </a:cubicBezTo>
                <a:cubicBezTo>
                  <a:pt x="189851" y="113368"/>
                  <a:pt x="190181" y="113054"/>
                  <a:pt x="190578" y="112724"/>
                </a:cubicBezTo>
                <a:lnTo>
                  <a:pt x="190578" y="112724"/>
                </a:lnTo>
                <a:cubicBezTo>
                  <a:pt x="190462" y="112939"/>
                  <a:pt x="190380" y="113104"/>
                  <a:pt x="190495" y="113104"/>
                </a:cubicBezTo>
                <a:cubicBezTo>
                  <a:pt x="190495" y="113104"/>
                  <a:pt x="190495" y="113088"/>
                  <a:pt x="190512" y="113088"/>
                </a:cubicBezTo>
                <a:cubicBezTo>
                  <a:pt x="190644" y="113071"/>
                  <a:pt x="190876" y="112740"/>
                  <a:pt x="191272" y="112228"/>
                </a:cubicBezTo>
                <a:lnTo>
                  <a:pt x="192363" y="112261"/>
                </a:lnTo>
                <a:lnTo>
                  <a:pt x="192363" y="111914"/>
                </a:lnTo>
                <a:cubicBezTo>
                  <a:pt x="193057" y="111485"/>
                  <a:pt x="193735" y="111022"/>
                  <a:pt x="194412" y="110559"/>
                </a:cubicBezTo>
                <a:cubicBezTo>
                  <a:pt x="195106" y="110113"/>
                  <a:pt x="195767" y="109617"/>
                  <a:pt x="196428" y="109138"/>
                </a:cubicBezTo>
                <a:cubicBezTo>
                  <a:pt x="196990" y="108444"/>
                  <a:pt x="197502" y="107733"/>
                  <a:pt x="197998" y="107006"/>
                </a:cubicBezTo>
                <a:cubicBezTo>
                  <a:pt x="198246" y="106642"/>
                  <a:pt x="198511" y="106279"/>
                  <a:pt x="198758" y="105899"/>
                </a:cubicBezTo>
                <a:cubicBezTo>
                  <a:pt x="199023" y="105519"/>
                  <a:pt x="199287" y="105139"/>
                  <a:pt x="199552" y="104742"/>
                </a:cubicBezTo>
                <a:cubicBezTo>
                  <a:pt x="200659" y="103172"/>
                  <a:pt x="201898" y="101404"/>
                  <a:pt x="203617" y="99288"/>
                </a:cubicBezTo>
                <a:lnTo>
                  <a:pt x="203617" y="99288"/>
                </a:lnTo>
                <a:cubicBezTo>
                  <a:pt x="203088" y="100627"/>
                  <a:pt x="204030" y="100049"/>
                  <a:pt x="204427" y="100511"/>
                </a:cubicBezTo>
                <a:cubicBezTo>
                  <a:pt x="202973" y="101189"/>
                  <a:pt x="201766" y="103767"/>
                  <a:pt x="199634" y="105651"/>
                </a:cubicBezTo>
                <a:cubicBezTo>
                  <a:pt x="200080" y="105271"/>
                  <a:pt x="200328" y="105139"/>
                  <a:pt x="200444" y="105139"/>
                </a:cubicBezTo>
                <a:cubicBezTo>
                  <a:pt x="200576" y="105139"/>
                  <a:pt x="200510" y="105353"/>
                  <a:pt x="200394" y="105535"/>
                </a:cubicBezTo>
                <a:lnTo>
                  <a:pt x="201221" y="104527"/>
                </a:lnTo>
                <a:lnTo>
                  <a:pt x="202031" y="103503"/>
                </a:lnTo>
                <a:lnTo>
                  <a:pt x="202824" y="102478"/>
                </a:lnTo>
                <a:lnTo>
                  <a:pt x="203584" y="101437"/>
                </a:lnTo>
                <a:cubicBezTo>
                  <a:pt x="203634" y="101503"/>
                  <a:pt x="203683" y="101536"/>
                  <a:pt x="203766" y="101536"/>
                </a:cubicBezTo>
                <a:cubicBezTo>
                  <a:pt x="204112" y="101536"/>
                  <a:pt x="204789" y="100761"/>
                  <a:pt x="205630" y="100002"/>
                </a:cubicBezTo>
                <a:lnTo>
                  <a:pt x="205630" y="100002"/>
                </a:lnTo>
                <a:cubicBezTo>
                  <a:pt x="205613" y="100016"/>
                  <a:pt x="205583" y="100016"/>
                  <a:pt x="205567" y="100016"/>
                </a:cubicBezTo>
                <a:cubicBezTo>
                  <a:pt x="204989" y="100016"/>
                  <a:pt x="205484" y="99206"/>
                  <a:pt x="206278" y="98181"/>
                </a:cubicBezTo>
                <a:cubicBezTo>
                  <a:pt x="206658" y="97636"/>
                  <a:pt x="207137" y="97024"/>
                  <a:pt x="207583" y="96446"/>
                </a:cubicBezTo>
                <a:cubicBezTo>
                  <a:pt x="208013" y="95851"/>
                  <a:pt x="208410" y="95273"/>
                  <a:pt x="208657" y="94826"/>
                </a:cubicBezTo>
                <a:cubicBezTo>
                  <a:pt x="208839" y="94876"/>
                  <a:pt x="208905" y="95041"/>
                  <a:pt x="208740" y="95454"/>
                </a:cubicBezTo>
                <a:cubicBezTo>
                  <a:pt x="208558" y="95868"/>
                  <a:pt x="208145" y="96512"/>
                  <a:pt x="207302" y="97471"/>
                </a:cubicBezTo>
                <a:cubicBezTo>
                  <a:pt x="208492" y="96611"/>
                  <a:pt x="208806" y="95702"/>
                  <a:pt x="209137" y="94810"/>
                </a:cubicBezTo>
                <a:cubicBezTo>
                  <a:pt x="209451" y="93917"/>
                  <a:pt x="209699" y="92992"/>
                  <a:pt x="210756" y="92067"/>
                </a:cubicBezTo>
                <a:lnTo>
                  <a:pt x="210756" y="92067"/>
                </a:lnTo>
                <a:cubicBezTo>
                  <a:pt x="210409" y="92579"/>
                  <a:pt x="210178" y="92810"/>
                  <a:pt x="210161" y="93108"/>
                </a:cubicBezTo>
                <a:cubicBezTo>
                  <a:pt x="210310" y="92777"/>
                  <a:pt x="210574" y="92348"/>
                  <a:pt x="210872" y="91918"/>
                </a:cubicBezTo>
                <a:cubicBezTo>
                  <a:pt x="211153" y="91472"/>
                  <a:pt x="211467" y="91025"/>
                  <a:pt x="211764" y="90645"/>
                </a:cubicBezTo>
                <a:cubicBezTo>
                  <a:pt x="212194" y="90067"/>
                  <a:pt x="212574" y="89637"/>
                  <a:pt x="212690" y="89637"/>
                </a:cubicBezTo>
                <a:cubicBezTo>
                  <a:pt x="212723" y="89637"/>
                  <a:pt x="212739" y="89687"/>
                  <a:pt x="212706" y="89803"/>
                </a:cubicBezTo>
                <a:lnTo>
                  <a:pt x="212376" y="90315"/>
                </a:lnTo>
                <a:lnTo>
                  <a:pt x="212376" y="90315"/>
                </a:lnTo>
                <a:cubicBezTo>
                  <a:pt x="213549" y="88613"/>
                  <a:pt x="215235" y="85935"/>
                  <a:pt x="216375" y="83457"/>
                </a:cubicBezTo>
                <a:cubicBezTo>
                  <a:pt x="216673" y="82862"/>
                  <a:pt x="216920" y="82250"/>
                  <a:pt x="217152" y="81688"/>
                </a:cubicBezTo>
                <a:cubicBezTo>
                  <a:pt x="217367" y="81126"/>
                  <a:pt x="217581" y="80631"/>
                  <a:pt x="217714" y="80168"/>
                </a:cubicBezTo>
                <a:cubicBezTo>
                  <a:pt x="217995" y="79259"/>
                  <a:pt x="218127" y="78598"/>
                  <a:pt x="217995" y="78383"/>
                </a:cubicBezTo>
                <a:lnTo>
                  <a:pt x="217995" y="78383"/>
                </a:lnTo>
                <a:cubicBezTo>
                  <a:pt x="218110" y="78383"/>
                  <a:pt x="218672" y="79276"/>
                  <a:pt x="218705" y="79573"/>
                </a:cubicBezTo>
                <a:cubicBezTo>
                  <a:pt x="218854" y="77755"/>
                  <a:pt x="218920" y="75954"/>
                  <a:pt x="218904" y="74153"/>
                </a:cubicBezTo>
                <a:cubicBezTo>
                  <a:pt x="219184" y="73442"/>
                  <a:pt x="219432" y="72715"/>
                  <a:pt x="219680" y="71988"/>
                </a:cubicBezTo>
                <a:lnTo>
                  <a:pt x="220358" y="71988"/>
                </a:lnTo>
                <a:cubicBezTo>
                  <a:pt x="220639" y="72037"/>
                  <a:pt x="220870" y="72153"/>
                  <a:pt x="221002" y="72467"/>
                </a:cubicBezTo>
                <a:cubicBezTo>
                  <a:pt x="221135" y="72781"/>
                  <a:pt x="221151" y="73310"/>
                  <a:pt x="220936" y="74169"/>
                </a:cubicBezTo>
                <a:cubicBezTo>
                  <a:pt x="221168" y="73706"/>
                  <a:pt x="221399" y="73211"/>
                  <a:pt x="221630" y="72550"/>
                </a:cubicBezTo>
                <a:cubicBezTo>
                  <a:pt x="221845" y="71888"/>
                  <a:pt x="222110" y="71079"/>
                  <a:pt x="222258" y="70038"/>
                </a:cubicBezTo>
                <a:lnTo>
                  <a:pt x="222258" y="70038"/>
                </a:lnTo>
                <a:cubicBezTo>
                  <a:pt x="222077" y="70451"/>
                  <a:pt x="221515" y="70880"/>
                  <a:pt x="221201" y="70880"/>
                </a:cubicBezTo>
                <a:cubicBezTo>
                  <a:pt x="221035" y="70880"/>
                  <a:pt x="220953" y="70748"/>
                  <a:pt x="221019" y="70451"/>
                </a:cubicBezTo>
                <a:cubicBezTo>
                  <a:pt x="222440" y="68269"/>
                  <a:pt x="221944" y="68881"/>
                  <a:pt x="223266" y="66104"/>
                </a:cubicBezTo>
                <a:lnTo>
                  <a:pt x="223266" y="66104"/>
                </a:lnTo>
                <a:cubicBezTo>
                  <a:pt x="223184" y="66253"/>
                  <a:pt x="223085" y="66319"/>
                  <a:pt x="223002" y="66319"/>
                </a:cubicBezTo>
                <a:cubicBezTo>
                  <a:pt x="222622" y="66319"/>
                  <a:pt x="222225" y="65245"/>
                  <a:pt x="222473" y="64055"/>
                </a:cubicBezTo>
                <a:lnTo>
                  <a:pt x="222473" y="64055"/>
                </a:lnTo>
                <a:cubicBezTo>
                  <a:pt x="222572" y="64320"/>
                  <a:pt x="223465" y="64171"/>
                  <a:pt x="223547" y="64667"/>
                </a:cubicBezTo>
                <a:cubicBezTo>
                  <a:pt x="223498" y="64006"/>
                  <a:pt x="223481" y="63345"/>
                  <a:pt x="223399" y="62684"/>
                </a:cubicBezTo>
                <a:lnTo>
                  <a:pt x="223200" y="60816"/>
                </a:lnTo>
                <a:lnTo>
                  <a:pt x="223200" y="60816"/>
                </a:lnTo>
                <a:cubicBezTo>
                  <a:pt x="223233" y="61031"/>
                  <a:pt x="223333" y="61114"/>
                  <a:pt x="223465" y="61114"/>
                </a:cubicBezTo>
                <a:cubicBezTo>
                  <a:pt x="223762" y="61114"/>
                  <a:pt x="224208" y="60634"/>
                  <a:pt x="224473" y="60089"/>
                </a:cubicBezTo>
                <a:lnTo>
                  <a:pt x="224473" y="60089"/>
                </a:lnTo>
                <a:cubicBezTo>
                  <a:pt x="224456" y="60106"/>
                  <a:pt x="224440" y="60106"/>
                  <a:pt x="224440" y="60106"/>
                </a:cubicBezTo>
                <a:cubicBezTo>
                  <a:pt x="224357" y="60106"/>
                  <a:pt x="224456" y="59312"/>
                  <a:pt x="224572" y="58354"/>
                </a:cubicBezTo>
                <a:cubicBezTo>
                  <a:pt x="224704" y="57296"/>
                  <a:pt x="224787" y="56057"/>
                  <a:pt x="224787" y="55511"/>
                </a:cubicBezTo>
                <a:lnTo>
                  <a:pt x="224787" y="55511"/>
                </a:lnTo>
                <a:lnTo>
                  <a:pt x="224423" y="57197"/>
                </a:lnTo>
                <a:cubicBezTo>
                  <a:pt x="224688" y="54933"/>
                  <a:pt x="224274" y="53793"/>
                  <a:pt x="223911" y="52685"/>
                </a:cubicBezTo>
                <a:cubicBezTo>
                  <a:pt x="223481" y="51562"/>
                  <a:pt x="223118" y="50487"/>
                  <a:pt x="222969" y="48289"/>
                </a:cubicBezTo>
                <a:lnTo>
                  <a:pt x="222969" y="48289"/>
                </a:lnTo>
                <a:cubicBezTo>
                  <a:pt x="223085" y="48521"/>
                  <a:pt x="223415" y="48818"/>
                  <a:pt x="223729" y="48818"/>
                </a:cubicBezTo>
                <a:cubicBezTo>
                  <a:pt x="224076" y="48818"/>
                  <a:pt x="224407" y="48455"/>
                  <a:pt x="224390" y="47232"/>
                </a:cubicBezTo>
                <a:cubicBezTo>
                  <a:pt x="224208" y="46984"/>
                  <a:pt x="223944" y="46587"/>
                  <a:pt x="223597" y="46075"/>
                </a:cubicBezTo>
                <a:cubicBezTo>
                  <a:pt x="223266" y="45563"/>
                  <a:pt x="222870" y="44951"/>
                  <a:pt x="222407" y="44241"/>
                </a:cubicBezTo>
                <a:cubicBezTo>
                  <a:pt x="222357" y="44141"/>
                  <a:pt x="222291" y="44042"/>
                  <a:pt x="222225" y="43943"/>
                </a:cubicBezTo>
                <a:cubicBezTo>
                  <a:pt x="222143" y="43447"/>
                  <a:pt x="222077" y="42935"/>
                  <a:pt x="221977" y="42423"/>
                </a:cubicBezTo>
                <a:cubicBezTo>
                  <a:pt x="221779" y="41365"/>
                  <a:pt x="221531" y="40241"/>
                  <a:pt x="221250" y="39085"/>
                </a:cubicBezTo>
                <a:lnTo>
                  <a:pt x="221250" y="39085"/>
                </a:lnTo>
                <a:cubicBezTo>
                  <a:pt x="221399" y="39332"/>
                  <a:pt x="221564" y="39597"/>
                  <a:pt x="221713" y="39845"/>
                </a:cubicBezTo>
                <a:cubicBezTo>
                  <a:pt x="222225" y="40721"/>
                  <a:pt x="222738" y="41613"/>
                  <a:pt x="223167" y="42505"/>
                </a:cubicBezTo>
                <a:cubicBezTo>
                  <a:pt x="223580" y="43381"/>
                  <a:pt x="223977" y="44224"/>
                  <a:pt x="224241" y="44935"/>
                </a:cubicBezTo>
                <a:cubicBezTo>
                  <a:pt x="224225" y="43200"/>
                  <a:pt x="224539" y="44406"/>
                  <a:pt x="224093" y="41861"/>
                </a:cubicBezTo>
                <a:cubicBezTo>
                  <a:pt x="224109" y="41696"/>
                  <a:pt x="224142" y="41630"/>
                  <a:pt x="224175" y="41630"/>
                </a:cubicBezTo>
                <a:cubicBezTo>
                  <a:pt x="224258" y="41630"/>
                  <a:pt x="224390" y="41894"/>
                  <a:pt x="224489" y="42258"/>
                </a:cubicBezTo>
                <a:cubicBezTo>
                  <a:pt x="224671" y="42803"/>
                  <a:pt x="224836" y="43563"/>
                  <a:pt x="224902" y="43943"/>
                </a:cubicBezTo>
                <a:cubicBezTo>
                  <a:pt x="224655" y="41927"/>
                  <a:pt x="224308" y="39944"/>
                  <a:pt x="223894" y="37977"/>
                </a:cubicBezTo>
                <a:cubicBezTo>
                  <a:pt x="223861" y="37994"/>
                  <a:pt x="223845" y="38010"/>
                  <a:pt x="223812" y="38010"/>
                </a:cubicBezTo>
                <a:cubicBezTo>
                  <a:pt x="223531" y="38010"/>
                  <a:pt x="223151" y="37019"/>
                  <a:pt x="222738" y="36044"/>
                </a:cubicBezTo>
                <a:cubicBezTo>
                  <a:pt x="222324" y="35069"/>
                  <a:pt x="221895" y="34094"/>
                  <a:pt x="221663" y="34094"/>
                </a:cubicBezTo>
                <a:cubicBezTo>
                  <a:pt x="221630" y="34094"/>
                  <a:pt x="221614" y="34094"/>
                  <a:pt x="221597" y="34110"/>
                </a:cubicBezTo>
                <a:cubicBezTo>
                  <a:pt x="222440" y="36093"/>
                  <a:pt x="223200" y="38126"/>
                  <a:pt x="223878" y="40192"/>
                </a:cubicBezTo>
                <a:cubicBezTo>
                  <a:pt x="223861" y="40208"/>
                  <a:pt x="223828" y="40225"/>
                  <a:pt x="223795" y="40225"/>
                </a:cubicBezTo>
                <a:cubicBezTo>
                  <a:pt x="223481" y="40225"/>
                  <a:pt x="222886" y="39432"/>
                  <a:pt x="222258" y="38209"/>
                </a:cubicBezTo>
                <a:cubicBezTo>
                  <a:pt x="221548" y="36854"/>
                  <a:pt x="220754" y="34986"/>
                  <a:pt x="220176" y="33003"/>
                </a:cubicBezTo>
                <a:cubicBezTo>
                  <a:pt x="220143" y="32722"/>
                  <a:pt x="220226" y="32606"/>
                  <a:pt x="220374" y="32606"/>
                </a:cubicBezTo>
                <a:cubicBezTo>
                  <a:pt x="220556" y="32606"/>
                  <a:pt x="220821" y="32788"/>
                  <a:pt x="221068" y="32953"/>
                </a:cubicBezTo>
                <a:cubicBezTo>
                  <a:pt x="221316" y="33119"/>
                  <a:pt x="221548" y="33300"/>
                  <a:pt x="221647" y="33300"/>
                </a:cubicBezTo>
                <a:cubicBezTo>
                  <a:pt x="221647" y="33300"/>
                  <a:pt x="221663" y="33300"/>
                  <a:pt x="221663" y="33284"/>
                </a:cubicBezTo>
                <a:cubicBezTo>
                  <a:pt x="221482" y="33053"/>
                  <a:pt x="221085" y="32144"/>
                  <a:pt x="220721" y="31235"/>
                </a:cubicBezTo>
                <a:cubicBezTo>
                  <a:pt x="220341" y="30326"/>
                  <a:pt x="220011" y="29433"/>
                  <a:pt x="220011" y="29235"/>
                </a:cubicBezTo>
                <a:lnTo>
                  <a:pt x="220011" y="29235"/>
                </a:lnTo>
                <a:cubicBezTo>
                  <a:pt x="220341" y="29747"/>
                  <a:pt x="220622" y="30276"/>
                  <a:pt x="220936" y="30805"/>
                </a:cubicBezTo>
                <a:cubicBezTo>
                  <a:pt x="220391" y="28508"/>
                  <a:pt x="218854" y="27500"/>
                  <a:pt x="218325" y="24707"/>
                </a:cubicBezTo>
                <a:cubicBezTo>
                  <a:pt x="217995" y="23798"/>
                  <a:pt x="217895" y="21716"/>
                  <a:pt x="217466" y="21716"/>
                </a:cubicBezTo>
                <a:cubicBezTo>
                  <a:pt x="217482" y="22773"/>
                  <a:pt x="216772" y="23600"/>
                  <a:pt x="216028" y="23947"/>
                </a:cubicBezTo>
                <a:cubicBezTo>
                  <a:pt x="215582" y="22972"/>
                  <a:pt x="215103" y="21997"/>
                  <a:pt x="214623" y="21022"/>
                </a:cubicBezTo>
                <a:lnTo>
                  <a:pt x="214623" y="21022"/>
                </a:lnTo>
                <a:lnTo>
                  <a:pt x="214904" y="21038"/>
                </a:lnTo>
                <a:lnTo>
                  <a:pt x="214623" y="20476"/>
                </a:lnTo>
                <a:lnTo>
                  <a:pt x="214408" y="20609"/>
                </a:lnTo>
                <a:cubicBezTo>
                  <a:pt x="213913" y="19634"/>
                  <a:pt x="213384" y="18659"/>
                  <a:pt x="212839" y="17700"/>
                </a:cubicBezTo>
                <a:cubicBezTo>
                  <a:pt x="212872" y="17634"/>
                  <a:pt x="212921" y="17601"/>
                  <a:pt x="213004" y="17601"/>
                </a:cubicBezTo>
                <a:cubicBezTo>
                  <a:pt x="213202" y="17601"/>
                  <a:pt x="213533" y="17799"/>
                  <a:pt x="213863" y="18014"/>
                </a:cubicBezTo>
                <a:cubicBezTo>
                  <a:pt x="214227" y="18245"/>
                  <a:pt x="214574" y="18510"/>
                  <a:pt x="214789" y="18510"/>
                </a:cubicBezTo>
                <a:cubicBezTo>
                  <a:pt x="214904" y="18510"/>
                  <a:pt x="214970" y="18394"/>
                  <a:pt x="214937" y="18113"/>
                </a:cubicBezTo>
                <a:lnTo>
                  <a:pt x="214921" y="18113"/>
                </a:lnTo>
                <a:cubicBezTo>
                  <a:pt x="214739" y="18113"/>
                  <a:pt x="214128" y="17469"/>
                  <a:pt x="213896" y="17204"/>
                </a:cubicBezTo>
                <a:cubicBezTo>
                  <a:pt x="213500" y="16246"/>
                  <a:pt x="214590" y="17287"/>
                  <a:pt x="213367" y="15419"/>
                </a:cubicBezTo>
                <a:cubicBezTo>
                  <a:pt x="213119" y="15419"/>
                  <a:pt x="212756" y="14940"/>
                  <a:pt x="212425" y="14477"/>
                </a:cubicBezTo>
                <a:cubicBezTo>
                  <a:pt x="212111" y="13998"/>
                  <a:pt x="211847" y="13519"/>
                  <a:pt x="211830" y="13519"/>
                </a:cubicBezTo>
                <a:lnTo>
                  <a:pt x="211830" y="13519"/>
                </a:lnTo>
                <a:cubicBezTo>
                  <a:pt x="211797" y="13519"/>
                  <a:pt x="211946" y="13866"/>
                  <a:pt x="212359" y="14808"/>
                </a:cubicBezTo>
                <a:cubicBezTo>
                  <a:pt x="211698" y="13949"/>
                  <a:pt x="211401" y="13469"/>
                  <a:pt x="211087" y="12924"/>
                </a:cubicBezTo>
                <a:cubicBezTo>
                  <a:pt x="210938" y="12643"/>
                  <a:pt x="210773" y="12362"/>
                  <a:pt x="210541" y="12032"/>
                </a:cubicBezTo>
                <a:cubicBezTo>
                  <a:pt x="210327" y="11685"/>
                  <a:pt x="210062" y="11271"/>
                  <a:pt x="209649" y="10776"/>
                </a:cubicBezTo>
                <a:lnTo>
                  <a:pt x="209649" y="10776"/>
                </a:lnTo>
                <a:cubicBezTo>
                  <a:pt x="209682" y="10941"/>
                  <a:pt x="209616" y="11024"/>
                  <a:pt x="209484" y="11024"/>
                </a:cubicBezTo>
                <a:cubicBezTo>
                  <a:pt x="209252" y="11024"/>
                  <a:pt x="208806" y="10792"/>
                  <a:pt x="208277" y="10462"/>
                </a:cubicBezTo>
                <a:cubicBezTo>
                  <a:pt x="207996" y="10296"/>
                  <a:pt x="207699" y="10098"/>
                  <a:pt x="207401" y="9900"/>
                </a:cubicBezTo>
                <a:cubicBezTo>
                  <a:pt x="206790" y="9189"/>
                  <a:pt x="206179" y="8528"/>
                  <a:pt x="205551" y="7900"/>
                </a:cubicBezTo>
                <a:cubicBezTo>
                  <a:pt x="205518" y="7834"/>
                  <a:pt x="205501" y="7785"/>
                  <a:pt x="205484" y="7751"/>
                </a:cubicBezTo>
                <a:cubicBezTo>
                  <a:pt x="203964" y="6198"/>
                  <a:pt x="202692" y="5091"/>
                  <a:pt x="201353" y="4099"/>
                </a:cubicBezTo>
                <a:cubicBezTo>
                  <a:pt x="200031" y="3124"/>
                  <a:pt x="198610" y="2281"/>
                  <a:pt x="196627" y="1620"/>
                </a:cubicBezTo>
                <a:cubicBezTo>
                  <a:pt x="196313" y="1372"/>
                  <a:pt x="194363" y="695"/>
                  <a:pt x="195255" y="629"/>
                </a:cubicBezTo>
                <a:lnTo>
                  <a:pt x="195139" y="629"/>
                </a:lnTo>
                <a:cubicBezTo>
                  <a:pt x="194858" y="629"/>
                  <a:pt x="194594" y="678"/>
                  <a:pt x="194247" y="678"/>
                </a:cubicBezTo>
                <a:cubicBezTo>
                  <a:pt x="194131" y="695"/>
                  <a:pt x="193999" y="695"/>
                  <a:pt x="193850" y="695"/>
                </a:cubicBezTo>
                <a:lnTo>
                  <a:pt x="193602" y="695"/>
                </a:lnTo>
                <a:cubicBezTo>
                  <a:pt x="193470" y="695"/>
                  <a:pt x="193354" y="678"/>
                  <a:pt x="193206" y="678"/>
                </a:cubicBezTo>
                <a:lnTo>
                  <a:pt x="192760" y="678"/>
                </a:lnTo>
                <a:cubicBezTo>
                  <a:pt x="191504" y="364"/>
                  <a:pt x="192214" y="364"/>
                  <a:pt x="193040" y="348"/>
                </a:cubicBezTo>
                <a:cubicBezTo>
                  <a:pt x="193321" y="348"/>
                  <a:pt x="193619" y="364"/>
                  <a:pt x="193834" y="364"/>
                </a:cubicBezTo>
                <a:cubicBezTo>
                  <a:pt x="194247" y="364"/>
                  <a:pt x="194429" y="315"/>
                  <a:pt x="193801" y="1"/>
                </a:cubicBezTo>
                <a:close/>
              </a:path>
            </a:pathLst>
          </a:custGeom>
          <a:solidFill>
            <a:srgbClr val="F7F8F8"/>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8"/>
          <p:cNvSpPr txBox="1">
            <a:spLocks noGrp="1"/>
          </p:cNvSpPr>
          <p:nvPr>
            <p:ph type="title"/>
          </p:nvPr>
        </p:nvSpPr>
        <p:spPr>
          <a:xfrm>
            <a:off x="3136717" y="1923905"/>
            <a:ext cx="5911600" cy="183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132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41" name="Google Shape;41;p8"/>
          <p:cNvSpPr txBox="1">
            <a:spLocks noGrp="1"/>
          </p:cNvSpPr>
          <p:nvPr>
            <p:ph type="subTitle" idx="1"/>
          </p:nvPr>
        </p:nvSpPr>
        <p:spPr>
          <a:xfrm>
            <a:off x="3143684" y="3857467"/>
            <a:ext cx="5911600" cy="8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19912205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968133" y="486867"/>
            <a:ext cx="1025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44" name="Google Shape;44;p9"/>
          <p:cNvSpPr txBox="1">
            <a:spLocks noGrp="1"/>
          </p:cNvSpPr>
          <p:nvPr>
            <p:ph type="subTitle" idx="1"/>
          </p:nvPr>
        </p:nvSpPr>
        <p:spPr>
          <a:xfrm>
            <a:off x="4066000" y="2313480"/>
            <a:ext cx="7108000" cy="32064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20923867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10"/>
          <p:cNvSpPr/>
          <p:nvPr/>
        </p:nvSpPr>
        <p:spPr>
          <a:xfrm>
            <a:off x="1388241" y="1053903"/>
            <a:ext cx="8825193" cy="5010163"/>
          </a:xfrm>
          <a:custGeom>
            <a:avLst/>
            <a:gdLst/>
            <a:ahLst/>
            <a:cxnLst/>
            <a:rect l="l" t="t" r="r" b="b"/>
            <a:pathLst>
              <a:path w="224903" h="127680" extrusionOk="0">
                <a:moveTo>
                  <a:pt x="205633" y="99999"/>
                </a:moveTo>
                <a:cubicBezTo>
                  <a:pt x="205632" y="100000"/>
                  <a:pt x="205631" y="100001"/>
                  <a:pt x="205630" y="100002"/>
                </a:cubicBezTo>
                <a:lnTo>
                  <a:pt x="205630" y="100002"/>
                </a:lnTo>
                <a:cubicBezTo>
                  <a:pt x="205631" y="100001"/>
                  <a:pt x="205632" y="100000"/>
                  <a:pt x="205633" y="99999"/>
                </a:cubicBezTo>
                <a:close/>
                <a:moveTo>
                  <a:pt x="194445" y="109419"/>
                </a:moveTo>
                <a:cubicBezTo>
                  <a:pt x="194164" y="109848"/>
                  <a:pt x="193503" y="110278"/>
                  <a:pt x="192710" y="110691"/>
                </a:cubicBezTo>
                <a:cubicBezTo>
                  <a:pt x="193189" y="110262"/>
                  <a:pt x="193751" y="109832"/>
                  <a:pt x="194445" y="109419"/>
                </a:cubicBezTo>
                <a:close/>
                <a:moveTo>
                  <a:pt x="192032" y="110113"/>
                </a:moveTo>
                <a:lnTo>
                  <a:pt x="192032" y="110113"/>
                </a:lnTo>
                <a:cubicBezTo>
                  <a:pt x="192148" y="110245"/>
                  <a:pt x="191900" y="110708"/>
                  <a:pt x="191570" y="111220"/>
                </a:cubicBezTo>
                <a:cubicBezTo>
                  <a:pt x="191140" y="111385"/>
                  <a:pt x="190710" y="111567"/>
                  <a:pt x="190297" y="111716"/>
                </a:cubicBezTo>
                <a:cubicBezTo>
                  <a:pt x="190396" y="111551"/>
                  <a:pt x="190495" y="111385"/>
                  <a:pt x="190578" y="111220"/>
                </a:cubicBezTo>
                <a:cubicBezTo>
                  <a:pt x="191074" y="110857"/>
                  <a:pt x="191553" y="110493"/>
                  <a:pt x="192032" y="110113"/>
                </a:cubicBezTo>
                <a:close/>
                <a:moveTo>
                  <a:pt x="74235" y="113815"/>
                </a:moveTo>
                <a:lnTo>
                  <a:pt x="74235" y="113815"/>
                </a:lnTo>
                <a:cubicBezTo>
                  <a:pt x="74362" y="113826"/>
                  <a:pt x="74480" y="113830"/>
                  <a:pt x="74590" y="113831"/>
                </a:cubicBezTo>
                <a:lnTo>
                  <a:pt x="74590" y="113831"/>
                </a:lnTo>
                <a:lnTo>
                  <a:pt x="74235" y="113815"/>
                </a:lnTo>
                <a:close/>
                <a:moveTo>
                  <a:pt x="143264" y="125449"/>
                </a:moveTo>
                <a:cubicBezTo>
                  <a:pt x="143760" y="125449"/>
                  <a:pt x="144272" y="125680"/>
                  <a:pt x="145049" y="125879"/>
                </a:cubicBezTo>
                <a:cubicBezTo>
                  <a:pt x="144768" y="125879"/>
                  <a:pt x="144405" y="125895"/>
                  <a:pt x="144025" y="125895"/>
                </a:cubicBezTo>
                <a:cubicBezTo>
                  <a:pt x="143413" y="125895"/>
                  <a:pt x="142769" y="125846"/>
                  <a:pt x="142488" y="125631"/>
                </a:cubicBezTo>
                <a:cubicBezTo>
                  <a:pt x="142769" y="125498"/>
                  <a:pt x="143016" y="125449"/>
                  <a:pt x="143264" y="125449"/>
                </a:cubicBezTo>
                <a:close/>
                <a:moveTo>
                  <a:pt x="193801" y="1"/>
                </a:moveTo>
                <a:cubicBezTo>
                  <a:pt x="193751" y="100"/>
                  <a:pt x="193503" y="116"/>
                  <a:pt x="193140" y="166"/>
                </a:cubicBezTo>
                <a:cubicBezTo>
                  <a:pt x="192776" y="232"/>
                  <a:pt x="192280" y="282"/>
                  <a:pt x="191751" y="315"/>
                </a:cubicBezTo>
                <a:cubicBezTo>
                  <a:pt x="190694" y="447"/>
                  <a:pt x="189454" y="662"/>
                  <a:pt x="188578" y="943"/>
                </a:cubicBezTo>
                <a:cubicBezTo>
                  <a:pt x="188694" y="1042"/>
                  <a:pt x="188909" y="1075"/>
                  <a:pt x="189190" y="1075"/>
                </a:cubicBezTo>
                <a:cubicBezTo>
                  <a:pt x="189289" y="1075"/>
                  <a:pt x="189405" y="1075"/>
                  <a:pt x="189520" y="1058"/>
                </a:cubicBezTo>
                <a:cubicBezTo>
                  <a:pt x="189967" y="1025"/>
                  <a:pt x="190529" y="992"/>
                  <a:pt x="191123" y="910"/>
                </a:cubicBezTo>
                <a:cubicBezTo>
                  <a:pt x="191421" y="860"/>
                  <a:pt x="191735" y="844"/>
                  <a:pt x="192049" y="827"/>
                </a:cubicBezTo>
                <a:cubicBezTo>
                  <a:pt x="192363" y="794"/>
                  <a:pt x="192677" y="778"/>
                  <a:pt x="192991" y="761"/>
                </a:cubicBezTo>
                <a:cubicBezTo>
                  <a:pt x="193189" y="744"/>
                  <a:pt x="193387" y="744"/>
                  <a:pt x="193586" y="744"/>
                </a:cubicBezTo>
                <a:lnTo>
                  <a:pt x="194660" y="744"/>
                </a:lnTo>
                <a:cubicBezTo>
                  <a:pt x="194627" y="943"/>
                  <a:pt x="194396" y="1125"/>
                  <a:pt x="194015" y="1273"/>
                </a:cubicBezTo>
                <a:cubicBezTo>
                  <a:pt x="193883" y="1323"/>
                  <a:pt x="193718" y="1372"/>
                  <a:pt x="193536" y="1422"/>
                </a:cubicBezTo>
                <a:cubicBezTo>
                  <a:pt x="192991" y="1372"/>
                  <a:pt x="192462" y="1339"/>
                  <a:pt x="191917" y="1339"/>
                </a:cubicBezTo>
                <a:cubicBezTo>
                  <a:pt x="188264" y="1339"/>
                  <a:pt x="184678" y="2529"/>
                  <a:pt x="181142" y="4000"/>
                </a:cubicBezTo>
                <a:cubicBezTo>
                  <a:pt x="178448" y="4843"/>
                  <a:pt x="171805" y="8363"/>
                  <a:pt x="167508" y="9107"/>
                </a:cubicBezTo>
                <a:cubicBezTo>
                  <a:pt x="166963" y="9404"/>
                  <a:pt x="166120" y="9801"/>
                  <a:pt x="165938" y="9999"/>
                </a:cubicBezTo>
                <a:cubicBezTo>
                  <a:pt x="160699" y="11519"/>
                  <a:pt x="155295" y="12610"/>
                  <a:pt x="149825" y="13469"/>
                </a:cubicBezTo>
                <a:cubicBezTo>
                  <a:pt x="149875" y="13387"/>
                  <a:pt x="149858" y="13321"/>
                  <a:pt x="149776" y="13255"/>
                </a:cubicBezTo>
                <a:lnTo>
                  <a:pt x="147710" y="13800"/>
                </a:lnTo>
                <a:cubicBezTo>
                  <a:pt x="147627" y="13800"/>
                  <a:pt x="147545" y="13816"/>
                  <a:pt x="147462" y="13833"/>
                </a:cubicBezTo>
                <a:cubicBezTo>
                  <a:pt x="147528" y="13717"/>
                  <a:pt x="148173" y="13453"/>
                  <a:pt x="147578" y="13453"/>
                </a:cubicBezTo>
                <a:lnTo>
                  <a:pt x="147561" y="13453"/>
                </a:lnTo>
                <a:cubicBezTo>
                  <a:pt x="147528" y="13602"/>
                  <a:pt x="147231" y="13767"/>
                  <a:pt x="146768" y="13932"/>
                </a:cubicBezTo>
                <a:cubicBezTo>
                  <a:pt x="145611" y="14097"/>
                  <a:pt x="144454" y="14263"/>
                  <a:pt x="143297" y="14411"/>
                </a:cubicBezTo>
                <a:cubicBezTo>
                  <a:pt x="143248" y="14411"/>
                  <a:pt x="143182" y="14411"/>
                  <a:pt x="143116" y="14395"/>
                </a:cubicBezTo>
                <a:cubicBezTo>
                  <a:pt x="143066" y="14411"/>
                  <a:pt x="143016" y="14428"/>
                  <a:pt x="142967" y="14444"/>
                </a:cubicBezTo>
                <a:cubicBezTo>
                  <a:pt x="142025" y="14577"/>
                  <a:pt x="141083" y="14692"/>
                  <a:pt x="140141" y="14808"/>
                </a:cubicBezTo>
                <a:lnTo>
                  <a:pt x="140042" y="14808"/>
                </a:lnTo>
                <a:cubicBezTo>
                  <a:pt x="139959" y="14808"/>
                  <a:pt x="139843" y="14808"/>
                  <a:pt x="139711" y="14825"/>
                </a:cubicBezTo>
                <a:cubicBezTo>
                  <a:pt x="139496" y="14891"/>
                  <a:pt x="139232" y="14907"/>
                  <a:pt x="139001" y="14957"/>
                </a:cubicBezTo>
                <a:cubicBezTo>
                  <a:pt x="133349" y="15651"/>
                  <a:pt x="127713" y="16262"/>
                  <a:pt x="122210" y="17072"/>
                </a:cubicBezTo>
                <a:cubicBezTo>
                  <a:pt x="103817" y="19749"/>
                  <a:pt x="85407" y="22426"/>
                  <a:pt x="67014" y="25104"/>
                </a:cubicBezTo>
                <a:cubicBezTo>
                  <a:pt x="65328" y="25352"/>
                  <a:pt x="63659" y="25599"/>
                  <a:pt x="61973" y="25864"/>
                </a:cubicBezTo>
                <a:cubicBezTo>
                  <a:pt x="60998" y="25616"/>
                  <a:pt x="59957" y="25368"/>
                  <a:pt x="60040" y="24938"/>
                </a:cubicBezTo>
                <a:lnTo>
                  <a:pt x="60040" y="24938"/>
                </a:lnTo>
                <a:cubicBezTo>
                  <a:pt x="57776" y="26112"/>
                  <a:pt x="53429" y="24790"/>
                  <a:pt x="49711" y="26723"/>
                </a:cubicBezTo>
                <a:cubicBezTo>
                  <a:pt x="48802" y="26723"/>
                  <a:pt x="50389" y="26294"/>
                  <a:pt x="49876" y="26178"/>
                </a:cubicBezTo>
                <a:lnTo>
                  <a:pt x="49876" y="26178"/>
                </a:lnTo>
                <a:cubicBezTo>
                  <a:pt x="48967" y="26756"/>
                  <a:pt x="47777" y="27103"/>
                  <a:pt x="45497" y="27434"/>
                </a:cubicBezTo>
                <a:lnTo>
                  <a:pt x="45728" y="27269"/>
                </a:lnTo>
                <a:lnTo>
                  <a:pt x="45728" y="27269"/>
                </a:lnTo>
                <a:cubicBezTo>
                  <a:pt x="44175" y="27665"/>
                  <a:pt x="42836" y="27996"/>
                  <a:pt x="41597" y="28310"/>
                </a:cubicBezTo>
                <a:cubicBezTo>
                  <a:pt x="40969" y="28458"/>
                  <a:pt x="40374" y="28607"/>
                  <a:pt x="39779" y="28756"/>
                </a:cubicBezTo>
                <a:cubicBezTo>
                  <a:pt x="39200" y="28905"/>
                  <a:pt x="38622" y="29053"/>
                  <a:pt x="38027" y="29202"/>
                </a:cubicBezTo>
                <a:cubicBezTo>
                  <a:pt x="35697" y="29814"/>
                  <a:pt x="33251" y="30475"/>
                  <a:pt x="29814" y="31780"/>
                </a:cubicBezTo>
                <a:lnTo>
                  <a:pt x="30491" y="31978"/>
                </a:lnTo>
                <a:cubicBezTo>
                  <a:pt x="29037" y="32557"/>
                  <a:pt x="28673" y="32540"/>
                  <a:pt x="27946" y="32755"/>
                </a:cubicBezTo>
                <a:cubicBezTo>
                  <a:pt x="27715" y="33020"/>
                  <a:pt x="27682" y="33119"/>
                  <a:pt x="27814" y="33119"/>
                </a:cubicBezTo>
                <a:cubicBezTo>
                  <a:pt x="28012" y="33119"/>
                  <a:pt x="28657" y="32821"/>
                  <a:pt x="29318" y="32557"/>
                </a:cubicBezTo>
                <a:cubicBezTo>
                  <a:pt x="29962" y="32292"/>
                  <a:pt x="30624" y="32028"/>
                  <a:pt x="30871" y="32028"/>
                </a:cubicBezTo>
                <a:cubicBezTo>
                  <a:pt x="31020" y="32028"/>
                  <a:pt x="31037" y="32111"/>
                  <a:pt x="30805" y="32375"/>
                </a:cubicBezTo>
                <a:lnTo>
                  <a:pt x="30789" y="32375"/>
                </a:lnTo>
                <a:cubicBezTo>
                  <a:pt x="30227" y="32375"/>
                  <a:pt x="29318" y="32639"/>
                  <a:pt x="28244" y="33053"/>
                </a:cubicBezTo>
                <a:cubicBezTo>
                  <a:pt x="27715" y="33267"/>
                  <a:pt x="27137" y="33532"/>
                  <a:pt x="26542" y="33813"/>
                </a:cubicBezTo>
                <a:cubicBezTo>
                  <a:pt x="26244" y="33962"/>
                  <a:pt x="25947" y="34094"/>
                  <a:pt x="25649" y="34242"/>
                </a:cubicBezTo>
                <a:cubicBezTo>
                  <a:pt x="25352" y="34391"/>
                  <a:pt x="25054" y="34556"/>
                  <a:pt x="24757" y="34722"/>
                </a:cubicBezTo>
                <a:cubicBezTo>
                  <a:pt x="24162" y="35036"/>
                  <a:pt x="23567" y="35350"/>
                  <a:pt x="23022" y="35647"/>
                </a:cubicBezTo>
                <a:cubicBezTo>
                  <a:pt x="22460" y="35945"/>
                  <a:pt x="21947" y="36259"/>
                  <a:pt x="21468" y="36507"/>
                </a:cubicBezTo>
                <a:cubicBezTo>
                  <a:pt x="20989" y="36754"/>
                  <a:pt x="20543" y="36969"/>
                  <a:pt x="20179" y="37101"/>
                </a:cubicBezTo>
                <a:cubicBezTo>
                  <a:pt x="19816" y="37234"/>
                  <a:pt x="19535" y="37333"/>
                  <a:pt x="19303" y="37333"/>
                </a:cubicBezTo>
                <a:lnTo>
                  <a:pt x="19287" y="37333"/>
                </a:lnTo>
                <a:cubicBezTo>
                  <a:pt x="17254" y="38738"/>
                  <a:pt x="20146" y="37333"/>
                  <a:pt x="18163" y="38754"/>
                </a:cubicBezTo>
                <a:lnTo>
                  <a:pt x="17469" y="38919"/>
                </a:lnTo>
                <a:lnTo>
                  <a:pt x="17204" y="39580"/>
                </a:lnTo>
                <a:cubicBezTo>
                  <a:pt x="16560" y="40060"/>
                  <a:pt x="16031" y="40357"/>
                  <a:pt x="15634" y="40522"/>
                </a:cubicBezTo>
                <a:cubicBezTo>
                  <a:pt x="15370" y="40638"/>
                  <a:pt x="15155" y="40688"/>
                  <a:pt x="15023" y="40688"/>
                </a:cubicBezTo>
                <a:cubicBezTo>
                  <a:pt x="14957" y="40688"/>
                  <a:pt x="14907" y="40688"/>
                  <a:pt x="14874" y="40655"/>
                </a:cubicBezTo>
                <a:cubicBezTo>
                  <a:pt x="15188" y="40423"/>
                  <a:pt x="15684" y="39878"/>
                  <a:pt x="15998" y="39597"/>
                </a:cubicBezTo>
                <a:lnTo>
                  <a:pt x="15998" y="39597"/>
                </a:lnTo>
                <a:cubicBezTo>
                  <a:pt x="15073" y="40142"/>
                  <a:pt x="13949" y="41134"/>
                  <a:pt x="13056" y="42092"/>
                </a:cubicBezTo>
                <a:cubicBezTo>
                  <a:pt x="12594" y="42555"/>
                  <a:pt x="12197" y="43018"/>
                  <a:pt x="11867" y="43381"/>
                </a:cubicBezTo>
                <a:cubicBezTo>
                  <a:pt x="11586" y="43712"/>
                  <a:pt x="11354" y="43943"/>
                  <a:pt x="11206" y="44092"/>
                </a:cubicBezTo>
                <a:cubicBezTo>
                  <a:pt x="11767" y="43580"/>
                  <a:pt x="12329" y="43051"/>
                  <a:pt x="12924" y="42572"/>
                </a:cubicBezTo>
                <a:lnTo>
                  <a:pt x="12924" y="42572"/>
                </a:lnTo>
                <a:cubicBezTo>
                  <a:pt x="10611" y="45001"/>
                  <a:pt x="8181" y="47860"/>
                  <a:pt x="6198" y="51000"/>
                </a:cubicBezTo>
                <a:cubicBezTo>
                  <a:pt x="4199" y="54107"/>
                  <a:pt x="2662" y="57544"/>
                  <a:pt x="1934" y="60733"/>
                </a:cubicBezTo>
                <a:cubicBezTo>
                  <a:pt x="2050" y="60601"/>
                  <a:pt x="2166" y="60469"/>
                  <a:pt x="2298" y="60337"/>
                </a:cubicBezTo>
                <a:lnTo>
                  <a:pt x="2298" y="60337"/>
                </a:lnTo>
                <a:cubicBezTo>
                  <a:pt x="2001" y="61543"/>
                  <a:pt x="1786" y="62386"/>
                  <a:pt x="1620" y="63047"/>
                </a:cubicBezTo>
                <a:cubicBezTo>
                  <a:pt x="1439" y="63708"/>
                  <a:pt x="1323" y="64204"/>
                  <a:pt x="1158" y="64716"/>
                </a:cubicBezTo>
                <a:cubicBezTo>
                  <a:pt x="877" y="65724"/>
                  <a:pt x="513" y="66815"/>
                  <a:pt x="414" y="69575"/>
                </a:cubicBezTo>
                <a:lnTo>
                  <a:pt x="381" y="69377"/>
                </a:lnTo>
                <a:lnTo>
                  <a:pt x="381" y="69377"/>
                </a:lnTo>
                <a:cubicBezTo>
                  <a:pt x="447" y="69922"/>
                  <a:pt x="530" y="70566"/>
                  <a:pt x="563" y="71260"/>
                </a:cubicBezTo>
                <a:cubicBezTo>
                  <a:pt x="629" y="71955"/>
                  <a:pt x="645" y="72698"/>
                  <a:pt x="712" y="73442"/>
                </a:cubicBezTo>
                <a:cubicBezTo>
                  <a:pt x="645" y="73244"/>
                  <a:pt x="612" y="73161"/>
                  <a:pt x="563" y="73161"/>
                </a:cubicBezTo>
                <a:cubicBezTo>
                  <a:pt x="480" y="73161"/>
                  <a:pt x="431" y="73607"/>
                  <a:pt x="381" y="74037"/>
                </a:cubicBezTo>
                <a:cubicBezTo>
                  <a:pt x="331" y="74417"/>
                  <a:pt x="298" y="74781"/>
                  <a:pt x="216" y="74781"/>
                </a:cubicBezTo>
                <a:cubicBezTo>
                  <a:pt x="166" y="74781"/>
                  <a:pt x="100" y="74648"/>
                  <a:pt x="1" y="74301"/>
                </a:cubicBezTo>
                <a:lnTo>
                  <a:pt x="1" y="74301"/>
                </a:lnTo>
                <a:cubicBezTo>
                  <a:pt x="150" y="74979"/>
                  <a:pt x="249" y="75541"/>
                  <a:pt x="365" y="75987"/>
                </a:cubicBezTo>
                <a:cubicBezTo>
                  <a:pt x="480" y="76433"/>
                  <a:pt x="579" y="76780"/>
                  <a:pt x="662" y="77061"/>
                </a:cubicBezTo>
                <a:cubicBezTo>
                  <a:pt x="827" y="77606"/>
                  <a:pt x="959" y="77871"/>
                  <a:pt x="1075" y="78086"/>
                </a:cubicBezTo>
                <a:cubicBezTo>
                  <a:pt x="1307" y="78482"/>
                  <a:pt x="1505" y="78664"/>
                  <a:pt x="2397" y="80267"/>
                </a:cubicBezTo>
                <a:lnTo>
                  <a:pt x="2348" y="81143"/>
                </a:lnTo>
                <a:cubicBezTo>
                  <a:pt x="2711" y="81672"/>
                  <a:pt x="2926" y="81936"/>
                  <a:pt x="3207" y="82382"/>
                </a:cubicBezTo>
                <a:cubicBezTo>
                  <a:pt x="3356" y="82597"/>
                  <a:pt x="3521" y="82862"/>
                  <a:pt x="3719" y="83209"/>
                </a:cubicBezTo>
                <a:cubicBezTo>
                  <a:pt x="3802" y="83391"/>
                  <a:pt x="3918" y="83605"/>
                  <a:pt x="4050" y="83837"/>
                </a:cubicBezTo>
                <a:cubicBezTo>
                  <a:pt x="4165" y="84068"/>
                  <a:pt x="4298" y="84332"/>
                  <a:pt x="4479" y="84613"/>
                </a:cubicBezTo>
                <a:cubicBezTo>
                  <a:pt x="4182" y="84233"/>
                  <a:pt x="4050" y="84085"/>
                  <a:pt x="3984" y="84085"/>
                </a:cubicBezTo>
                <a:lnTo>
                  <a:pt x="3967" y="84085"/>
                </a:lnTo>
                <a:cubicBezTo>
                  <a:pt x="3901" y="84134"/>
                  <a:pt x="3918" y="84349"/>
                  <a:pt x="3967" y="84564"/>
                </a:cubicBezTo>
                <a:cubicBezTo>
                  <a:pt x="4000" y="84779"/>
                  <a:pt x="4017" y="85010"/>
                  <a:pt x="3918" y="85010"/>
                </a:cubicBezTo>
                <a:cubicBezTo>
                  <a:pt x="3818" y="85010"/>
                  <a:pt x="3637" y="84828"/>
                  <a:pt x="3290" y="84349"/>
                </a:cubicBezTo>
                <a:lnTo>
                  <a:pt x="3290" y="84349"/>
                </a:lnTo>
                <a:cubicBezTo>
                  <a:pt x="4248" y="87142"/>
                  <a:pt x="5702" y="88844"/>
                  <a:pt x="6876" y="90166"/>
                </a:cubicBezTo>
                <a:cubicBezTo>
                  <a:pt x="7487" y="90811"/>
                  <a:pt x="8033" y="91373"/>
                  <a:pt x="8479" y="91934"/>
                </a:cubicBezTo>
                <a:cubicBezTo>
                  <a:pt x="8958" y="92480"/>
                  <a:pt x="9322" y="93042"/>
                  <a:pt x="9586" y="93736"/>
                </a:cubicBezTo>
                <a:cubicBezTo>
                  <a:pt x="9850" y="93851"/>
                  <a:pt x="10032" y="93917"/>
                  <a:pt x="10131" y="93917"/>
                </a:cubicBezTo>
                <a:cubicBezTo>
                  <a:pt x="10528" y="93917"/>
                  <a:pt x="9867" y="93141"/>
                  <a:pt x="9156" y="92314"/>
                </a:cubicBezTo>
                <a:cubicBezTo>
                  <a:pt x="8694" y="91802"/>
                  <a:pt x="8231" y="91240"/>
                  <a:pt x="7933" y="90877"/>
                </a:cubicBezTo>
                <a:cubicBezTo>
                  <a:pt x="7735" y="90645"/>
                  <a:pt x="7619" y="90480"/>
                  <a:pt x="7652" y="90480"/>
                </a:cubicBezTo>
                <a:cubicBezTo>
                  <a:pt x="7652" y="90480"/>
                  <a:pt x="7702" y="90530"/>
                  <a:pt x="7801" y="90612"/>
                </a:cubicBezTo>
                <a:cubicBezTo>
                  <a:pt x="7702" y="90397"/>
                  <a:pt x="7702" y="90298"/>
                  <a:pt x="7785" y="90298"/>
                </a:cubicBezTo>
                <a:cubicBezTo>
                  <a:pt x="7917" y="90298"/>
                  <a:pt x="8264" y="90563"/>
                  <a:pt x="8694" y="90959"/>
                </a:cubicBezTo>
                <a:cubicBezTo>
                  <a:pt x="9024" y="91273"/>
                  <a:pt x="9454" y="91637"/>
                  <a:pt x="9834" y="92017"/>
                </a:cubicBezTo>
                <a:cubicBezTo>
                  <a:pt x="10231" y="92381"/>
                  <a:pt x="10594" y="92794"/>
                  <a:pt x="10908" y="93108"/>
                </a:cubicBezTo>
                <a:cubicBezTo>
                  <a:pt x="11536" y="93719"/>
                  <a:pt x="11867" y="94496"/>
                  <a:pt x="12528" y="95454"/>
                </a:cubicBezTo>
                <a:cubicBezTo>
                  <a:pt x="12842" y="95934"/>
                  <a:pt x="13238" y="96479"/>
                  <a:pt x="13800" y="97057"/>
                </a:cubicBezTo>
                <a:cubicBezTo>
                  <a:pt x="14081" y="97338"/>
                  <a:pt x="14395" y="97652"/>
                  <a:pt x="14759" y="97966"/>
                </a:cubicBezTo>
                <a:cubicBezTo>
                  <a:pt x="15122" y="98264"/>
                  <a:pt x="15519" y="98561"/>
                  <a:pt x="15965" y="98875"/>
                </a:cubicBezTo>
                <a:cubicBezTo>
                  <a:pt x="15651" y="98660"/>
                  <a:pt x="15568" y="98677"/>
                  <a:pt x="15221" y="98429"/>
                </a:cubicBezTo>
                <a:lnTo>
                  <a:pt x="15221" y="98429"/>
                </a:lnTo>
                <a:cubicBezTo>
                  <a:pt x="15849" y="99024"/>
                  <a:pt x="16593" y="99454"/>
                  <a:pt x="17386" y="99867"/>
                </a:cubicBezTo>
                <a:cubicBezTo>
                  <a:pt x="17783" y="100082"/>
                  <a:pt x="18179" y="100313"/>
                  <a:pt x="18593" y="100561"/>
                </a:cubicBezTo>
                <a:cubicBezTo>
                  <a:pt x="19006" y="100809"/>
                  <a:pt x="19419" y="101090"/>
                  <a:pt x="19832" y="101453"/>
                </a:cubicBezTo>
                <a:cubicBezTo>
                  <a:pt x="20477" y="101503"/>
                  <a:pt x="21088" y="101800"/>
                  <a:pt x="21600" y="102065"/>
                </a:cubicBezTo>
                <a:cubicBezTo>
                  <a:pt x="21947" y="102230"/>
                  <a:pt x="22245" y="102379"/>
                  <a:pt x="22509" y="102379"/>
                </a:cubicBezTo>
                <a:cubicBezTo>
                  <a:pt x="22641" y="102379"/>
                  <a:pt x="22757" y="102329"/>
                  <a:pt x="22873" y="102247"/>
                </a:cubicBezTo>
                <a:cubicBezTo>
                  <a:pt x="22228" y="101966"/>
                  <a:pt x="21617" y="101652"/>
                  <a:pt x="20972" y="101371"/>
                </a:cubicBezTo>
                <a:cubicBezTo>
                  <a:pt x="20344" y="101073"/>
                  <a:pt x="19733" y="100726"/>
                  <a:pt x="19105" y="100412"/>
                </a:cubicBezTo>
                <a:lnTo>
                  <a:pt x="19105" y="100412"/>
                </a:lnTo>
                <a:cubicBezTo>
                  <a:pt x="19650" y="100660"/>
                  <a:pt x="20196" y="100875"/>
                  <a:pt x="20774" y="101073"/>
                </a:cubicBezTo>
                <a:cubicBezTo>
                  <a:pt x="21352" y="101272"/>
                  <a:pt x="21947" y="101453"/>
                  <a:pt x="22592" y="101668"/>
                </a:cubicBezTo>
                <a:cubicBezTo>
                  <a:pt x="23220" y="101883"/>
                  <a:pt x="23897" y="102098"/>
                  <a:pt x="24625" y="102412"/>
                </a:cubicBezTo>
                <a:cubicBezTo>
                  <a:pt x="25352" y="102709"/>
                  <a:pt x="26128" y="103056"/>
                  <a:pt x="26988" y="103519"/>
                </a:cubicBezTo>
                <a:lnTo>
                  <a:pt x="26905" y="103519"/>
                </a:lnTo>
                <a:cubicBezTo>
                  <a:pt x="26492" y="103519"/>
                  <a:pt x="25467" y="103271"/>
                  <a:pt x="24740" y="103089"/>
                </a:cubicBezTo>
                <a:lnTo>
                  <a:pt x="24740" y="103089"/>
                </a:lnTo>
                <a:cubicBezTo>
                  <a:pt x="25699" y="103734"/>
                  <a:pt x="26806" y="103800"/>
                  <a:pt x="27831" y="104411"/>
                </a:cubicBezTo>
                <a:cubicBezTo>
                  <a:pt x="27765" y="104478"/>
                  <a:pt x="27649" y="104511"/>
                  <a:pt x="27484" y="104511"/>
                </a:cubicBezTo>
                <a:cubicBezTo>
                  <a:pt x="26971" y="104511"/>
                  <a:pt x="25996" y="104180"/>
                  <a:pt x="24906" y="103717"/>
                </a:cubicBezTo>
                <a:cubicBezTo>
                  <a:pt x="24178" y="103436"/>
                  <a:pt x="23418" y="103056"/>
                  <a:pt x="22658" y="102742"/>
                </a:cubicBezTo>
                <a:cubicBezTo>
                  <a:pt x="21914" y="102428"/>
                  <a:pt x="21187" y="102114"/>
                  <a:pt x="20559" y="101949"/>
                </a:cubicBezTo>
                <a:lnTo>
                  <a:pt x="20559" y="101949"/>
                </a:lnTo>
                <a:cubicBezTo>
                  <a:pt x="21038" y="102362"/>
                  <a:pt x="22162" y="102841"/>
                  <a:pt x="23022" y="103139"/>
                </a:cubicBezTo>
                <a:cubicBezTo>
                  <a:pt x="23864" y="103453"/>
                  <a:pt x="24393" y="103684"/>
                  <a:pt x="23650" y="103783"/>
                </a:cubicBezTo>
                <a:lnTo>
                  <a:pt x="23864" y="103783"/>
                </a:lnTo>
                <a:cubicBezTo>
                  <a:pt x="24311" y="103783"/>
                  <a:pt x="24773" y="103866"/>
                  <a:pt x="25236" y="104015"/>
                </a:cubicBezTo>
                <a:cubicBezTo>
                  <a:pt x="25765" y="104180"/>
                  <a:pt x="26310" y="104444"/>
                  <a:pt x="26905" y="104692"/>
                </a:cubicBezTo>
                <a:cubicBezTo>
                  <a:pt x="28079" y="105205"/>
                  <a:pt x="29417" y="105783"/>
                  <a:pt x="31004" y="105866"/>
                </a:cubicBezTo>
                <a:lnTo>
                  <a:pt x="30673" y="106229"/>
                </a:lnTo>
                <a:cubicBezTo>
                  <a:pt x="31169" y="106295"/>
                  <a:pt x="32193" y="106411"/>
                  <a:pt x="33053" y="106642"/>
                </a:cubicBezTo>
                <a:cubicBezTo>
                  <a:pt x="32474" y="106709"/>
                  <a:pt x="31913" y="106725"/>
                  <a:pt x="31334" y="106758"/>
                </a:cubicBezTo>
                <a:cubicBezTo>
                  <a:pt x="33863" y="106989"/>
                  <a:pt x="35895" y="108477"/>
                  <a:pt x="38292" y="108692"/>
                </a:cubicBezTo>
                <a:cubicBezTo>
                  <a:pt x="35846" y="108179"/>
                  <a:pt x="35598" y="107948"/>
                  <a:pt x="35730" y="107799"/>
                </a:cubicBezTo>
                <a:cubicBezTo>
                  <a:pt x="35846" y="107634"/>
                  <a:pt x="36308" y="107535"/>
                  <a:pt x="35333" y="107122"/>
                </a:cubicBezTo>
                <a:lnTo>
                  <a:pt x="35333" y="107122"/>
                </a:lnTo>
                <a:cubicBezTo>
                  <a:pt x="38374" y="107551"/>
                  <a:pt x="39167" y="107981"/>
                  <a:pt x="40060" y="108510"/>
                </a:cubicBezTo>
                <a:cubicBezTo>
                  <a:pt x="40506" y="108774"/>
                  <a:pt x="40985" y="109055"/>
                  <a:pt x="41762" y="109320"/>
                </a:cubicBezTo>
                <a:cubicBezTo>
                  <a:pt x="42506" y="109568"/>
                  <a:pt x="43530" y="109815"/>
                  <a:pt x="45051" y="110014"/>
                </a:cubicBezTo>
                <a:cubicBezTo>
                  <a:pt x="44010" y="109848"/>
                  <a:pt x="42159" y="109254"/>
                  <a:pt x="43348" y="109254"/>
                </a:cubicBezTo>
                <a:lnTo>
                  <a:pt x="43415" y="109254"/>
                </a:lnTo>
                <a:cubicBezTo>
                  <a:pt x="44687" y="109568"/>
                  <a:pt x="46356" y="109981"/>
                  <a:pt x="47116" y="110328"/>
                </a:cubicBezTo>
                <a:cubicBezTo>
                  <a:pt x="47976" y="110427"/>
                  <a:pt x="48488" y="110476"/>
                  <a:pt x="48752" y="110476"/>
                </a:cubicBezTo>
                <a:cubicBezTo>
                  <a:pt x="49893" y="110476"/>
                  <a:pt x="46869" y="109782"/>
                  <a:pt x="48422" y="109766"/>
                </a:cubicBezTo>
                <a:lnTo>
                  <a:pt x="48422" y="109766"/>
                </a:lnTo>
                <a:cubicBezTo>
                  <a:pt x="48951" y="110030"/>
                  <a:pt x="49380" y="110113"/>
                  <a:pt x="49810" y="110113"/>
                </a:cubicBezTo>
                <a:cubicBezTo>
                  <a:pt x="50174" y="110113"/>
                  <a:pt x="50521" y="110047"/>
                  <a:pt x="50934" y="109997"/>
                </a:cubicBezTo>
                <a:cubicBezTo>
                  <a:pt x="51347" y="109931"/>
                  <a:pt x="51810" y="109882"/>
                  <a:pt x="52355" y="109882"/>
                </a:cubicBezTo>
                <a:lnTo>
                  <a:pt x="52603" y="109882"/>
                </a:lnTo>
                <a:lnTo>
                  <a:pt x="52570" y="110344"/>
                </a:lnTo>
                <a:cubicBezTo>
                  <a:pt x="53677" y="110526"/>
                  <a:pt x="54371" y="110609"/>
                  <a:pt x="54817" y="110609"/>
                </a:cubicBezTo>
                <a:cubicBezTo>
                  <a:pt x="55396" y="110609"/>
                  <a:pt x="55578" y="110493"/>
                  <a:pt x="55743" y="110377"/>
                </a:cubicBezTo>
                <a:cubicBezTo>
                  <a:pt x="55908" y="110262"/>
                  <a:pt x="56057" y="110146"/>
                  <a:pt x="56536" y="110146"/>
                </a:cubicBezTo>
                <a:cubicBezTo>
                  <a:pt x="56933" y="110146"/>
                  <a:pt x="57528" y="110229"/>
                  <a:pt x="58519" y="110410"/>
                </a:cubicBezTo>
                <a:lnTo>
                  <a:pt x="56536" y="110823"/>
                </a:lnTo>
                <a:lnTo>
                  <a:pt x="58916" y="110939"/>
                </a:lnTo>
                <a:lnTo>
                  <a:pt x="58371" y="111402"/>
                </a:lnTo>
                <a:cubicBezTo>
                  <a:pt x="58817" y="111385"/>
                  <a:pt x="59197" y="111369"/>
                  <a:pt x="59544" y="111369"/>
                </a:cubicBezTo>
                <a:cubicBezTo>
                  <a:pt x="61296" y="111369"/>
                  <a:pt x="62188" y="111567"/>
                  <a:pt x="64270" y="111931"/>
                </a:cubicBezTo>
                <a:cubicBezTo>
                  <a:pt x="63841" y="111633"/>
                  <a:pt x="64320" y="111336"/>
                  <a:pt x="65609" y="111336"/>
                </a:cubicBezTo>
                <a:cubicBezTo>
                  <a:pt x="65973" y="111336"/>
                  <a:pt x="66402" y="111352"/>
                  <a:pt x="66914" y="111418"/>
                </a:cubicBezTo>
                <a:cubicBezTo>
                  <a:pt x="68402" y="111881"/>
                  <a:pt x="66006" y="111732"/>
                  <a:pt x="69179" y="112063"/>
                </a:cubicBezTo>
                <a:cubicBezTo>
                  <a:pt x="68765" y="112179"/>
                  <a:pt x="68352" y="112294"/>
                  <a:pt x="67840" y="112294"/>
                </a:cubicBezTo>
                <a:cubicBezTo>
                  <a:pt x="67394" y="112294"/>
                  <a:pt x="66898" y="112212"/>
                  <a:pt x="66286" y="111931"/>
                </a:cubicBezTo>
                <a:cubicBezTo>
                  <a:pt x="66121" y="112063"/>
                  <a:pt x="65543" y="112129"/>
                  <a:pt x="65394" y="112261"/>
                </a:cubicBezTo>
                <a:cubicBezTo>
                  <a:pt x="66981" y="112774"/>
                  <a:pt x="69476" y="112840"/>
                  <a:pt x="70616" y="112988"/>
                </a:cubicBezTo>
                <a:cubicBezTo>
                  <a:pt x="70187" y="112922"/>
                  <a:pt x="69658" y="112823"/>
                  <a:pt x="69393" y="112724"/>
                </a:cubicBezTo>
                <a:lnTo>
                  <a:pt x="74037" y="112707"/>
                </a:lnTo>
                <a:lnTo>
                  <a:pt x="74037" y="112707"/>
                </a:lnTo>
                <a:cubicBezTo>
                  <a:pt x="74731" y="112972"/>
                  <a:pt x="74153" y="113021"/>
                  <a:pt x="73574" y="113088"/>
                </a:cubicBezTo>
                <a:cubicBezTo>
                  <a:pt x="73839" y="113104"/>
                  <a:pt x="74103" y="113121"/>
                  <a:pt x="74351" y="113121"/>
                </a:cubicBezTo>
                <a:cubicBezTo>
                  <a:pt x="74467" y="113121"/>
                  <a:pt x="74583" y="113121"/>
                  <a:pt x="74682" y="113104"/>
                </a:cubicBezTo>
                <a:lnTo>
                  <a:pt x="75029" y="113104"/>
                </a:lnTo>
                <a:cubicBezTo>
                  <a:pt x="75442" y="113104"/>
                  <a:pt x="75921" y="113121"/>
                  <a:pt x="76533" y="113187"/>
                </a:cubicBezTo>
                <a:cubicBezTo>
                  <a:pt x="76169" y="113484"/>
                  <a:pt x="76169" y="113831"/>
                  <a:pt x="74731" y="113831"/>
                </a:cubicBezTo>
                <a:cubicBezTo>
                  <a:pt x="74686" y="113831"/>
                  <a:pt x="74639" y="113831"/>
                  <a:pt x="74590" y="113831"/>
                </a:cubicBezTo>
                <a:lnTo>
                  <a:pt x="74590" y="113831"/>
                </a:lnTo>
                <a:lnTo>
                  <a:pt x="78615" y="114013"/>
                </a:lnTo>
                <a:cubicBezTo>
                  <a:pt x="78879" y="114211"/>
                  <a:pt x="80780" y="114773"/>
                  <a:pt x="80201" y="114823"/>
                </a:cubicBezTo>
                <a:cubicBezTo>
                  <a:pt x="82581" y="115401"/>
                  <a:pt x="86200" y="114988"/>
                  <a:pt x="89340" y="115781"/>
                </a:cubicBezTo>
                <a:cubicBezTo>
                  <a:pt x="89423" y="115765"/>
                  <a:pt x="89572" y="115748"/>
                  <a:pt x="89786" y="115748"/>
                </a:cubicBezTo>
                <a:cubicBezTo>
                  <a:pt x="89985" y="115748"/>
                  <a:pt x="90216" y="115765"/>
                  <a:pt x="90530" y="115781"/>
                </a:cubicBezTo>
                <a:cubicBezTo>
                  <a:pt x="93521" y="116360"/>
                  <a:pt x="96083" y="117252"/>
                  <a:pt x="99702" y="117368"/>
                </a:cubicBezTo>
                <a:lnTo>
                  <a:pt x="101602" y="118392"/>
                </a:lnTo>
                <a:cubicBezTo>
                  <a:pt x="101867" y="118425"/>
                  <a:pt x="102065" y="118442"/>
                  <a:pt x="102197" y="118442"/>
                </a:cubicBezTo>
                <a:cubicBezTo>
                  <a:pt x="102710" y="118442"/>
                  <a:pt x="102330" y="118211"/>
                  <a:pt x="102016" y="117979"/>
                </a:cubicBezTo>
                <a:cubicBezTo>
                  <a:pt x="101685" y="117764"/>
                  <a:pt x="101421" y="117533"/>
                  <a:pt x="102181" y="117533"/>
                </a:cubicBezTo>
                <a:cubicBezTo>
                  <a:pt x="102495" y="117533"/>
                  <a:pt x="102974" y="117566"/>
                  <a:pt x="103685" y="117665"/>
                </a:cubicBezTo>
                <a:cubicBezTo>
                  <a:pt x="106973" y="118045"/>
                  <a:pt x="104792" y="118442"/>
                  <a:pt x="105916" y="118839"/>
                </a:cubicBezTo>
                <a:cubicBezTo>
                  <a:pt x="106312" y="118839"/>
                  <a:pt x="106808" y="118822"/>
                  <a:pt x="107353" y="118822"/>
                </a:cubicBezTo>
                <a:cubicBezTo>
                  <a:pt x="109023" y="118822"/>
                  <a:pt x="111237" y="118954"/>
                  <a:pt x="113418" y="119797"/>
                </a:cubicBezTo>
                <a:cubicBezTo>
                  <a:pt x="112410" y="119731"/>
                  <a:pt x="111650" y="119483"/>
                  <a:pt x="110708" y="119351"/>
                </a:cubicBezTo>
                <a:lnTo>
                  <a:pt x="110708" y="119351"/>
                </a:lnTo>
                <a:lnTo>
                  <a:pt x="112923" y="120161"/>
                </a:lnTo>
                <a:lnTo>
                  <a:pt x="112493" y="120161"/>
                </a:lnTo>
                <a:cubicBezTo>
                  <a:pt x="111799" y="120161"/>
                  <a:pt x="111187" y="120128"/>
                  <a:pt x="110675" y="120095"/>
                </a:cubicBezTo>
                <a:cubicBezTo>
                  <a:pt x="110163" y="120061"/>
                  <a:pt x="109783" y="120028"/>
                  <a:pt x="109551" y="120028"/>
                </a:cubicBezTo>
                <a:cubicBezTo>
                  <a:pt x="109138" y="120028"/>
                  <a:pt x="109237" y="120144"/>
                  <a:pt x="110163" y="120557"/>
                </a:cubicBezTo>
                <a:cubicBezTo>
                  <a:pt x="110262" y="120326"/>
                  <a:pt x="110626" y="120243"/>
                  <a:pt x="111154" y="120243"/>
                </a:cubicBezTo>
                <a:cubicBezTo>
                  <a:pt x="112080" y="120243"/>
                  <a:pt x="113485" y="120508"/>
                  <a:pt x="114906" y="120772"/>
                </a:cubicBezTo>
                <a:cubicBezTo>
                  <a:pt x="116311" y="121037"/>
                  <a:pt x="117732" y="121301"/>
                  <a:pt x="118624" y="121301"/>
                </a:cubicBezTo>
                <a:cubicBezTo>
                  <a:pt x="119136" y="121301"/>
                  <a:pt x="119483" y="121218"/>
                  <a:pt x="119583" y="121003"/>
                </a:cubicBezTo>
                <a:lnTo>
                  <a:pt x="121020" y="121582"/>
                </a:lnTo>
                <a:cubicBezTo>
                  <a:pt x="120591" y="121483"/>
                  <a:pt x="120508" y="121549"/>
                  <a:pt x="120095" y="121450"/>
                </a:cubicBezTo>
                <a:lnTo>
                  <a:pt x="120095" y="121450"/>
                </a:lnTo>
                <a:cubicBezTo>
                  <a:pt x="120905" y="121797"/>
                  <a:pt x="121450" y="121912"/>
                  <a:pt x="121896" y="121912"/>
                </a:cubicBezTo>
                <a:cubicBezTo>
                  <a:pt x="122243" y="121912"/>
                  <a:pt x="122541" y="121846"/>
                  <a:pt x="122871" y="121780"/>
                </a:cubicBezTo>
                <a:cubicBezTo>
                  <a:pt x="123185" y="121714"/>
                  <a:pt x="123549" y="121648"/>
                  <a:pt x="124012" y="121648"/>
                </a:cubicBezTo>
                <a:cubicBezTo>
                  <a:pt x="124540" y="121648"/>
                  <a:pt x="125218" y="121731"/>
                  <a:pt x="126160" y="121978"/>
                </a:cubicBezTo>
                <a:cubicBezTo>
                  <a:pt x="127383" y="122342"/>
                  <a:pt x="128226" y="122706"/>
                  <a:pt x="127532" y="122706"/>
                </a:cubicBezTo>
                <a:lnTo>
                  <a:pt x="127399" y="122706"/>
                </a:lnTo>
                <a:lnTo>
                  <a:pt x="130391" y="123036"/>
                </a:lnTo>
                <a:cubicBezTo>
                  <a:pt x="130969" y="123168"/>
                  <a:pt x="131035" y="123301"/>
                  <a:pt x="130738" y="123301"/>
                </a:cubicBezTo>
                <a:cubicBezTo>
                  <a:pt x="130688" y="123301"/>
                  <a:pt x="130605" y="123284"/>
                  <a:pt x="130523" y="123284"/>
                </a:cubicBezTo>
                <a:cubicBezTo>
                  <a:pt x="131894" y="123548"/>
                  <a:pt x="133266" y="123813"/>
                  <a:pt x="134654" y="124061"/>
                </a:cubicBezTo>
                <a:lnTo>
                  <a:pt x="134605" y="124094"/>
                </a:lnTo>
                <a:cubicBezTo>
                  <a:pt x="135233" y="124028"/>
                  <a:pt x="136555" y="124011"/>
                  <a:pt x="137332" y="124011"/>
                </a:cubicBezTo>
                <a:lnTo>
                  <a:pt x="137530" y="124011"/>
                </a:lnTo>
                <a:cubicBezTo>
                  <a:pt x="137976" y="124160"/>
                  <a:pt x="137976" y="124209"/>
                  <a:pt x="137827" y="124209"/>
                </a:cubicBezTo>
                <a:cubicBezTo>
                  <a:pt x="137761" y="124209"/>
                  <a:pt x="137679" y="124193"/>
                  <a:pt x="137579" y="124193"/>
                </a:cubicBezTo>
                <a:cubicBezTo>
                  <a:pt x="137480" y="124176"/>
                  <a:pt x="137381" y="124176"/>
                  <a:pt x="137315" y="124176"/>
                </a:cubicBezTo>
                <a:cubicBezTo>
                  <a:pt x="137199" y="124176"/>
                  <a:pt x="137133" y="124193"/>
                  <a:pt x="137199" y="124243"/>
                </a:cubicBezTo>
                <a:cubicBezTo>
                  <a:pt x="138059" y="124309"/>
                  <a:pt x="138901" y="124358"/>
                  <a:pt x="139761" y="124408"/>
                </a:cubicBezTo>
                <a:cubicBezTo>
                  <a:pt x="140257" y="124656"/>
                  <a:pt x="139926" y="124788"/>
                  <a:pt x="139265" y="124788"/>
                </a:cubicBezTo>
                <a:cubicBezTo>
                  <a:pt x="138637" y="124788"/>
                  <a:pt x="137695" y="124672"/>
                  <a:pt x="136869" y="124490"/>
                </a:cubicBezTo>
                <a:lnTo>
                  <a:pt x="136869" y="124490"/>
                </a:lnTo>
                <a:cubicBezTo>
                  <a:pt x="137926" y="125350"/>
                  <a:pt x="138472" y="125366"/>
                  <a:pt x="139348" y="125366"/>
                </a:cubicBezTo>
                <a:cubicBezTo>
                  <a:pt x="140240" y="125383"/>
                  <a:pt x="141480" y="125383"/>
                  <a:pt x="143991" y="126126"/>
                </a:cubicBezTo>
                <a:cubicBezTo>
                  <a:pt x="143182" y="126093"/>
                  <a:pt x="142372" y="125994"/>
                  <a:pt x="141562" y="125928"/>
                </a:cubicBezTo>
                <a:lnTo>
                  <a:pt x="141562" y="125928"/>
                </a:lnTo>
                <a:cubicBezTo>
                  <a:pt x="142289" y="126407"/>
                  <a:pt x="143132" y="126688"/>
                  <a:pt x="144140" y="126887"/>
                </a:cubicBezTo>
                <a:cubicBezTo>
                  <a:pt x="145132" y="127118"/>
                  <a:pt x="146289" y="127316"/>
                  <a:pt x="147677" y="127680"/>
                </a:cubicBezTo>
                <a:cubicBezTo>
                  <a:pt x="147346" y="127515"/>
                  <a:pt x="145991" y="127102"/>
                  <a:pt x="145082" y="126672"/>
                </a:cubicBezTo>
                <a:cubicBezTo>
                  <a:pt x="144206" y="126259"/>
                  <a:pt x="143744" y="125895"/>
                  <a:pt x="144983" y="125895"/>
                </a:cubicBezTo>
                <a:lnTo>
                  <a:pt x="145115" y="125895"/>
                </a:lnTo>
                <a:cubicBezTo>
                  <a:pt x="145710" y="126060"/>
                  <a:pt x="146470" y="126193"/>
                  <a:pt x="147511" y="126193"/>
                </a:cubicBezTo>
                <a:cubicBezTo>
                  <a:pt x="147792" y="126193"/>
                  <a:pt x="148106" y="126176"/>
                  <a:pt x="148437" y="126160"/>
                </a:cubicBezTo>
                <a:lnTo>
                  <a:pt x="148437" y="126160"/>
                </a:lnTo>
                <a:cubicBezTo>
                  <a:pt x="148404" y="126622"/>
                  <a:pt x="149891" y="126639"/>
                  <a:pt x="151759" y="126738"/>
                </a:cubicBezTo>
                <a:lnTo>
                  <a:pt x="151593" y="127333"/>
                </a:lnTo>
                <a:cubicBezTo>
                  <a:pt x="153643" y="127234"/>
                  <a:pt x="153477" y="126953"/>
                  <a:pt x="154667" y="126672"/>
                </a:cubicBezTo>
                <a:cubicBezTo>
                  <a:pt x="156915" y="126754"/>
                  <a:pt x="157394" y="127168"/>
                  <a:pt x="157956" y="127548"/>
                </a:cubicBezTo>
                <a:cubicBezTo>
                  <a:pt x="159790" y="127515"/>
                  <a:pt x="159146" y="127349"/>
                  <a:pt x="158584" y="127168"/>
                </a:cubicBezTo>
                <a:cubicBezTo>
                  <a:pt x="158022" y="126969"/>
                  <a:pt x="157559" y="126771"/>
                  <a:pt x="159691" y="126589"/>
                </a:cubicBezTo>
                <a:cubicBezTo>
                  <a:pt x="160451" y="126573"/>
                  <a:pt x="161145" y="126540"/>
                  <a:pt x="161823" y="126474"/>
                </a:cubicBezTo>
                <a:cubicBezTo>
                  <a:pt x="162501" y="126407"/>
                  <a:pt x="163145" y="126275"/>
                  <a:pt x="163806" y="126143"/>
                </a:cubicBezTo>
                <a:cubicBezTo>
                  <a:pt x="164484" y="126027"/>
                  <a:pt x="165161" y="125829"/>
                  <a:pt x="165872" y="125598"/>
                </a:cubicBezTo>
                <a:cubicBezTo>
                  <a:pt x="166599" y="125383"/>
                  <a:pt x="167376" y="125151"/>
                  <a:pt x="168218" y="124837"/>
                </a:cubicBezTo>
                <a:cubicBezTo>
                  <a:pt x="168582" y="124771"/>
                  <a:pt x="168813" y="124755"/>
                  <a:pt x="168946" y="124755"/>
                </a:cubicBezTo>
                <a:cubicBezTo>
                  <a:pt x="169260" y="124755"/>
                  <a:pt x="169061" y="124871"/>
                  <a:pt x="168846" y="125003"/>
                </a:cubicBezTo>
                <a:cubicBezTo>
                  <a:pt x="168648" y="125135"/>
                  <a:pt x="168433" y="125267"/>
                  <a:pt x="168714" y="125267"/>
                </a:cubicBezTo>
                <a:lnTo>
                  <a:pt x="168747" y="125267"/>
                </a:lnTo>
                <a:cubicBezTo>
                  <a:pt x="169293" y="124937"/>
                  <a:pt x="169855" y="124623"/>
                  <a:pt x="170400" y="124276"/>
                </a:cubicBezTo>
                <a:cubicBezTo>
                  <a:pt x="170499" y="124259"/>
                  <a:pt x="170582" y="124243"/>
                  <a:pt x="170631" y="124243"/>
                </a:cubicBezTo>
                <a:cubicBezTo>
                  <a:pt x="170797" y="124243"/>
                  <a:pt x="170730" y="124358"/>
                  <a:pt x="170697" y="124441"/>
                </a:cubicBezTo>
                <a:cubicBezTo>
                  <a:pt x="172119" y="123780"/>
                  <a:pt x="170631" y="123846"/>
                  <a:pt x="172879" y="122871"/>
                </a:cubicBezTo>
                <a:cubicBezTo>
                  <a:pt x="173061" y="122441"/>
                  <a:pt x="174300" y="122243"/>
                  <a:pt x="175820" y="121846"/>
                </a:cubicBezTo>
                <a:cubicBezTo>
                  <a:pt x="177324" y="121450"/>
                  <a:pt x="179093" y="120822"/>
                  <a:pt x="180216" y="119781"/>
                </a:cubicBezTo>
                <a:cubicBezTo>
                  <a:pt x="180315" y="119764"/>
                  <a:pt x="180382" y="119747"/>
                  <a:pt x="180431" y="119747"/>
                </a:cubicBezTo>
                <a:cubicBezTo>
                  <a:pt x="180762" y="119747"/>
                  <a:pt x="180134" y="120293"/>
                  <a:pt x="180398" y="120392"/>
                </a:cubicBezTo>
                <a:cubicBezTo>
                  <a:pt x="182100" y="119186"/>
                  <a:pt x="182794" y="118657"/>
                  <a:pt x="183422" y="118161"/>
                </a:cubicBezTo>
                <a:cubicBezTo>
                  <a:pt x="184034" y="117649"/>
                  <a:pt x="184563" y="117186"/>
                  <a:pt x="185786" y="115996"/>
                </a:cubicBezTo>
                <a:cubicBezTo>
                  <a:pt x="186645" y="115583"/>
                  <a:pt x="187521" y="115170"/>
                  <a:pt x="188364" y="114740"/>
                </a:cubicBezTo>
                <a:lnTo>
                  <a:pt x="188364" y="114740"/>
                </a:lnTo>
                <a:cubicBezTo>
                  <a:pt x="188050" y="114872"/>
                  <a:pt x="187835" y="114922"/>
                  <a:pt x="187703" y="114922"/>
                </a:cubicBezTo>
                <a:cubicBezTo>
                  <a:pt x="186992" y="114922"/>
                  <a:pt x="188545" y="113319"/>
                  <a:pt x="189884" y="111865"/>
                </a:cubicBezTo>
                <a:lnTo>
                  <a:pt x="189884" y="111865"/>
                </a:lnTo>
                <a:cubicBezTo>
                  <a:pt x="189768" y="111914"/>
                  <a:pt x="189669" y="111947"/>
                  <a:pt x="189570" y="111980"/>
                </a:cubicBezTo>
                <a:cubicBezTo>
                  <a:pt x="189785" y="111815"/>
                  <a:pt x="190000" y="111666"/>
                  <a:pt x="190198" y="111501"/>
                </a:cubicBezTo>
                <a:lnTo>
                  <a:pt x="190198" y="111501"/>
                </a:lnTo>
                <a:cubicBezTo>
                  <a:pt x="190099" y="111633"/>
                  <a:pt x="190000" y="111749"/>
                  <a:pt x="189884" y="111865"/>
                </a:cubicBezTo>
                <a:cubicBezTo>
                  <a:pt x="190016" y="111815"/>
                  <a:pt x="190148" y="111765"/>
                  <a:pt x="190297" y="111716"/>
                </a:cubicBezTo>
                <a:lnTo>
                  <a:pt x="190297" y="111716"/>
                </a:lnTo>
                <a:cubicBezTo>
                  <a:pt x="189785" y="112559"/>
                  <a:pt x="189322" y="113385"/>
                  <a:pt x="189686" y="113567"/>
                </a:cubicBezTo>
                <a:cubicBezTo>
                  <a:pt x="189851" y="113368"/>
                  <a:pt x="190181" y="113054"/>
                  <a:pt x="190578" y="112724"/>
                </a:cubicBezTo>
                <a:lnTo>
                  <a:pt x="190578" y="112724"/>
                </a:lnTo>
                <a:cubicBezTo>
                  <a:pt x="190462" y="112939"/>
                  <a:pt x="190380" y="113104"/>
                  <a:pt x="190495" y="113104"/>
                </a:cubicBezTo>
                <a:cubicBezTo>
                  <a:pt x="190495" y="113104"/>
                  <a:pt x="190495" y="113088"/>
                  <a:pt x="190512" y="113088"/>
                </a:cubicBezTo>
                <a:cubicBezTo>
                  <a:pt x="190644" y="113071"/>
                  <a:pt x="190876" y="112740"/>
                  <a:pt x="191272" y="112228"/>
                </a:cubicBezTo>
                <a:lnTo>
                  <a:pt x="192363" y="112261"/>
                </a:lnTo>
                <a:lnTo>
                  <a:pt x="192363" y="111914"/>
                </a:lnTo>
                <a:cubicBezTo>
                  <a:pt x="193057" y="111485"/>
                  <a:pt x="193735" y="111022"/>
                  <a:pt x="194412" y="110559"/>
                </a:cubicBezTo>
                <a:cubicBezTo>
                  <a:pt x="195106" y="110113"/>
                  <a:pt x="195767" y="109617"/>
                  <a:pt x="196428" y="109138"/>
                </a:cubicBezTo>
                <a:cubicBezTo>
                  <a:pt x="196990" y="108444"/>
                  <a:pt x="197502" y="107733"/>
                  <a:pt x="197998" y="107006"/>
                </a:cubicBezTo>
                <a:cubicBezTo>
                  <a:pt x="198246" y="106642"/>
                  <a:pt x="198511" y="106279"/>
                  <a:pt x="198758" y="105899"/>
                </a:cubicBezTo>
                <a:cubicBezTo>
                  <a:pt x="199023" y="105519"/>
                  <a:pt x="199287" y="105139"/>
                  <a:pt x="199552" y="104742"/>
                </a:cubicBezTo>
                <a:cubicBezTo>
                  <a:pt x="200659" y="103172"/>
                  <a:pt x="201898" y="101404"/>
                  <a:pt x="203617" y="99288"/>
                </a:cubicBezTo>
                <a:lnTo>
                  <a:pt x="203617" y="99288"/>
                </a:lnTo>
                <a:cubicBezTo>
                  <a:pt x="203088" y="100627"/>
                  <a:pt x="204030" y="100049"/>
                  <a:pt x="204427" y="100511"/>
                </a:cubicBezTo>
                <a:cubicBezTo>
                  <a:pt x="202973" y="101189"/>
                  <a:pt x="201766" y="103767"/>
                  <a:pt x="199634" y="105651"/>
                </a:cubicBezTo>
                <a:cubicBezTo>
                  <a:pt x="200080" y="105271"/>
                  <a:pt x="200328" y="105139"/>
                  <a:pt x="200444" y="105139"/>
                </a:cubicBezTo>
                <a:cubicBezTo>
                  <a:pt x="200576" y="105139"/>
                  <a:pt x="200510" y="105353"/>
                  <a:pt x="200394" y="105535"/>
                </a:cubicBezTo>
                <a:lnTo>
                  <a:pt x="201221" y="104527"/>
                </a:lnTo>
                <a:lnTo>
                  <a:pt x="202031" y="103503"/>
                </a:lnTo>
                <a:lnTo>
                  <a:pt x="202824" y="102478"/>
                </a:lnTo>
                <a:lnTo>
                  <a:pt x="203584" y="101437"/>
                </a:lnTo>
                <a:cubicBezTo>
                  <a:pt x="203634" y="101503"/>
                  <a:pt x="203683" y="101536"/>
                  <a:pt x="203766" y="101536"/>
                </a:cubicBezTo>
                <a:cubicBezTo>
                  <a:pt x="204112" y="101536"/>
                  <a:pt x="204789" y="100761"/>
                  <a:pt x="205630" y="100002"/>
                </a:cubicBezTo>
                <a:lnTo>
                  <a:pt x="205630" y="100002"/>
                </a:lnTo>
                <a:cubicBezTo>
                  <a:pt x="205613" y="100016"/>
                  <a:pt x="205583" y="100016"/>
                  <a:pt x="205567" y="100016"/>
                </a:cubicBezTo>
                <a:cubicBezTo>
                  <a:pt x="204989" y="100016"/>
                  <a:pt x="205484" y="99206"/>
                  <a:pt x="206278" y="98181"/>
                </a:cubicBezTo>
                <a:cubicBezTo>
                  <a:pt x="206658" y="97636"/>
                  <a:pt x="207137" y="97024"/>
                  <a:pt x="207583" y="96446"/>
                </a:cubicBezTo>
                <a:cubicBezTo>
                  <a:pt x="208013" y="95851"/>
                  <a:pt x="208410" y="95273"/>
                  <a:pt x="208657" y="94826"/>
                </a:cubicBezTo>
                <a:cubicBezTo>
                  <a:pt x="208839" y="94876"/>
                  <a:pt x="208905" y="95041"/>
                  <a:pt x="208740" y="95454"/>
                </a:cubicBezTo>
                <a:cubicBezTo>
                  <a:pt x="208558" y="95868"/>
                  <a:pt x="208145" y="96512"/>
                  <a:pt x="207302" y="97471"/>
                </a:cubicBezTo>
                <a:cubicBezTo>
                  <a:pt x="208492" y="96611"/>
                  <a:pt x="208806" y="95702"/>
                  <a:pt x="209137" y="94810"/>
                </a:cubicBezTo>
                <a:cubicBezTo>
                  <a:pt x="209451" y="93917"/>
                  <a:pt x="209699" y="92992"/>
                  <a:pt x="210756" y="92067"/>
                </a:cubicBezTo>
                <a:lnTo>
                  <a:pt x="210756" y="92067"/>
                </a:lnTo>
                <a:cubicBezTo>
                  <a:pt x="210409" y="92579"/>
                  <a:pt x="210178" y="92810"/>
                  <a:pt x="210161" y="93108"/>
                </a:cubicBezTo>
                <a:cubicBezTo>
                  <a:pt x="210310" y="92777"/>
                  <a:pt x="210574" y="92348"/>
                  <a:pt x="210872" y="91918"/>
                </a:cubicBezTo>
                <a:cubicBezTo>
                  <a:pt x="211153" y="91472"/>
                  <a:pt x="211467" y="91025"/>
                  <a:pt x="211764" y="90645"/>
                </a:cubicBezTo>
                <a:cubicBezTo>
                  <a:pt x="212194" y="90067"/>
                  <a:pt x="212574" y="89637"/>
                  <a:pt x="212690" y="89637"/>
                </a:cubicBezTo>
                <a:cubicBezTo>
                  <a:pt x="212723" y="89637"/>
                  <a:pt x="212739" y="89687"/>
                  <a:pt x="212706" y="89803"/>
                </a:cubicBezTo>
                <a:lnTo>
                  <a:pt x="212376" y="90315"/>
                </a:lnTo>
                <a:lnTo>
                  <a:pt x="212376" y="90315"/>
                </a:lnTo>
                <a:cubicBezTo>
                  <a:pt x="213549" y="88613"/>
                  <a:pt x="215235" y="85935"/>
                  <a:pt x="216375" y="83457"/>
                </a:cubicBezTo>
                <a:cubicBezTo>
                  <a:pt x="216673" y="82862"/>
                  <a:pt x="216920" y="82250"/>
                  <a:pt x="217152" y="81688"/>
                </a:cubicBezTo>
                <a:cubicBezTo>
                  <a:pt x="217367" y="81126"/>
                  <a:pt x="217581" y="80631"/>
                  <a:pt x="217714" y="80168"/>
                </a:cubicBezTo>
                <a:cubicBezTo>
                  <a:pt x="217995" y="79259"/>
                  <a:pt x="218127" y="78598"/>
                  <a:pt x="217995" y="78383"/>
                </a:cubicBezTo>
                <a:lnTo>
                  <a:pt x="217995" y="78383"/>
                </a:lnTo>
                <a:cubicBezTo>
                  <a:pt x="218110" y="78383"/>
                  <a:pt x="218672" y="79276"/>
                  <a:pt x="218705" y="79573"/>
                </a:cubicBezTo>
                <a:cubicBezTo>
                  <a:pt x="218854" y="77755"/>
                  <a:pt x="218920" y="75954"/>
                  <a:pt x="218904" y="74153"/>
                </a:cubicBezTo>
                <a:cubicBezTo>
                  <a:pt x="219184" y="73442"/>
                  <a:pt x="219432" y="72715"/>
                  <a:pt x="219680" y="71988"/>
                </a:cubicBezTo>
                <a:lnTo>
                  <a:pt x="220358" y="71988"/>
                </a:lnTo>
                <a:cubicBezTo>
                  <a:pt x="220639" y="72037"/>
                  <a:pt x="220870" y="72153"/>
                  <a:pt x="221002" y="72467"/>
                </a:cubicBezTo>
                <a:cubicBezTo>
                  <a:pt x="221135" y="72781"/>
                  <a:pt x="221151" y="73310"/>
                  <a:pt x="220936" y="74169"/>
                </a:cubicBezTo>
                <a:cubicBezTo>
                  <a:pt x="221168" y="73706"/>
                  <a:pt x="221399" y="73211"/>
                  <a:pt x="221630" y="72550"/>
                </a:cubicBezTo>
                <a:cubicBezTo>
                  <a:pt x="221845" y="71888"/>
                  <a:pt x="222110" y="71079"/>
                  <a:pt x="222258" y="70038"/>
                </a:cubicBezTo>
                <a:lnTo>
                  <a:pt x="222258" y="70038"/>
                </a:lnTo>
                <a:cubicBezTo>
                  <a:pt x="222077" y="70451"/>
                  <a:pt x="221515" y="70880"/>
                  <a:pt x="221201" y="70880"/>
                </a:cubicBezTo>
                <a:cubicBezTo>
                  <a:pt x="221035" y="70880"/>
                  <a:pt x="220953" y="70748"/>
                  <a:pt x="221019" y="70451"/>
                </a:cubicBezTo>
                <a:cubicBezTo>
                  <a:pt x="222440" y="68269"/>
                  <a:pt x="221944" y="68881"/>
                  <a:pt x="223266" y="66104"/>
                </a:cubicBezTo>
                <a:lnTo>
                  <a:pt x="223266" y="66104"/>
                </a:lnTo>
                <a:cubicBezTo>
                  <a:pt x="223184" y="66253"/>
                  <a:pt x="223085" y="66319"/>
                  <a:pt x="223002" y="66319"/>
                </a:cubicBezTo>
                <a:cubicBezTo>
                  <a:pt x="222622" y="66319"/>
                  <a:pt x="222225" y="65245"/>
                  <a:pt x="222473" y="64055"/>
                </a:cubicBezTo>
                <a:lnTo>
                  <a:pt x="222473" y="64055"/>
                </a:lnTo>
                <a:cubicBezTo>
                  <a:pt x="222572" y="64320"/>
                  <a:pt x="223465" y="64171"/>
                  <a:pt x="223547" y="64667"/>
                </a:cubicBezTo>
                <a:cubicBezTo>
                  <a:pt x="223498" y="64006"/>
                  <a:pt x="223481" y="63345"/>
                  <a:pt x="223399" y="62684"/>
                </a:cubicBezTo>
                <a:lnTo>
                  <a:pt x="223200" y="60816"/>
                </a:lnTo>
                <a:lnTo>
                  <a:pt x="223200" y="60816"/>
                </a:lnTo>
                <a:cubicBezTo>
                  <a:pt x="223233" y="61031"/>
                  <a:pt x="223333" y="61114"/>
                  <a:pt x="223465" y="61114"/>
                </a:cubicBezTo>
                <a:cubicBezTo>
                  <a:pt x="223762" y="61114"/>
                  <a:pt x="224208" y="60634"/>
                  <a:pt x="224473" y="60089"/>
                </a:cubicBezTo>
                <a:lnTo>
                  <a:pt x="224473" y="60089"/>
                </a:lnTo>
                <a:cubicBezTo>
                  <a:pt x="224456" y="60106"/>
                  <a:pt x="224440" y="60106"/>
                  <a:pt x="224440" y="60106"/>
                </a:cubicBezTo>
                <a:cubicBezTo>
                  <a:pt x="224357" y="60106"/>
                  <a:pt x="224456" y="59312"/>
                  <a:pt x="224572" y="58354"/>
                </a:cubicBezTo>
                <a:cubicBezTo>
                  <a:pt x="224704" y="57296"/>
                  <a:pt x="224787" y="56057"/>
                  <a:pt x="224787" y="55511"/>
                </a:cubicBezTo>
                <a:lnTo>
                  <a:pt x="224787" y="55511"/>
                </a:lnTo>
                <a:lnTo>
                  <a:pt x="224423" y="57197"/>
                </a:lnTo>
                <a:cubicBezTo>
                  <a:pt x="224688" y="54933"/>
                  <a:pt x="224274" y="53793"/>
                  <a:pt x="223911" y="52685"/>
                </a:cubicBezTo>
                <a:cubicBezTo>
                  <a:pt x="223481" y="51562"/>
                  <a:pt x="223118" y="50487"/>
                  <a:pt x="222969" y="48289"/>
                </a:cubicBezTo>
                <a:lnTo>
                  <a:pt x="222969" y="48289"/>
                </a:lnTo>
                <a:cubicBezTo>
                  <a:pt x="223085" y="48521"/>
                  <a:pt x="223415" y="48818"/>
                  <a:pt x="223729" y="48818"/>
                </a:cubicBezTo>
                <a:cubicBezTo>
                  <a:pt x="224076" y="48818"/>
                  <a:pt x="224407" y="48455"/>
                  <a:pt x="224390" y="47232"/>
                </a:cubicBezTo>
                <a:cubicBezTo>
                  <a:pt x="224208" y="46984"/>
                  <a:pt x="223944" y="46587"/>
                  <a:pt x="223597" y="46075"/>
                </a:cubicBezTo>
                <a:cubicBezTo>
                  <a:pt x="223266" y="45563"/>
                  <a:pt x="222870" y="44951"/>
                  <a:pt x="222407" y="44241"/>
                </a:cubicBezTo>
                <a:cubicBezTo>
                  <a:pt x="222357" y="44141"/>
                  <a:pt x="222291" y="44042"/>
                  <a:pt x="222225" y="43943"/>
                </a:cubicBezTo>
                <a:cubicBezTo>
                  <a:pt x="222143" y="43447"/>
                  <a:pt x="222077" y="42935"/>
                  <a:pt x="221977" y="42423"/>
                </a:cubicBezTo>
                <a:cubicBezTo>
                  <a:pt x="221779" y="41365"/>
                  <a:pt x="221531" y="40241"/>
                  <a:pt x="221250" y="39085"/>
                </a:cubicBezTo>
                <a:lnTo>
                  <a:pt x="221250" y="39085"/>
                </a:lnTo>
                <a:cubicBezTo>
                  <a:pt x="221399" y="39332"/>
                  <a:pt x="221564" y="39597"/>
                  <a:pt x="221713" y="39845"/>
                </a:cubicBezTo>
                <a:cubicBezTo>
                  <a:pt x="222225" y="40721"/>
                  <a:pt x="222738" y="41613"/>
                  <a:pt x="223167" y="42505"/>
                </a:cubicBezTo>
                <a:cubicBezTo>
                  <a:pt x="223580" y="43381"/>
                  <a:pt x="223977" y="44224"/>
                  <a:pt x="224241" y="44935"/>
                </a:cubicBezTo>
                <a:cubicBezTo>
                  <a:pt x="224225" y="43200"/>
                  <a:pt x="224539" y="44406"/>
                  <a:pt x="224093" y="41861"/>
                </a:cubicBezTo>
                <a:cubicBezTo>
                  <a:pt x="224109" y="41696"/>
                  <a:pt x="224142" y="41630"/>
                  <a:pt x="224175" y="41630"/>
                </a:cubicBezTo>
                <a:cubicBezTo>
                  <a:pt x="224258" y="41630"/>
                  <a:pt x="224390" y="41894"/>
                  <a:pt x="224489" y="42258"/>
                </a:cubicBezTo>
                <a:cubicBezTo>
                  <a:pt x="224671" y="42803"/>
                  <a:pt x="224836" y="43563"/>
                  <a:pt x="224902" y="43943"/>
                </a:cubicBezTo>
                <a:cubicBezTo>
                  <a:pt x="224655" y="41927"/>
                  <a:pt x="224308" y="39944"/>
                  <a:pt x="223894" y="37977"/>
                </a:cubicBezTo>
                <a:cubicBezTo>
                  <a:pt x="223861" y="37994"/>
                  <a:pt x="223845" y="38010"/>
                  <a:pt x="223812" y="38010"/>
                </a:cubicBezTo>
                <a:cubicBezTo>
                  <a:pt x="223531" y="38010"/>
                  <a:pt x="223151" y="37019"/>
                  <a:pt x="222738" y="36044"/>
                </a:cubicBezTo>
                <a:cubicBezTo>
                  <a:pt x="222324" y="35069"/>
                  <a:pt x="221895" y="34094"/>
                  <a:pt x="221663" y="34094"/>
                </a:cubicBezTo>
                <a:cubicBezTo>
                  <a:pt x="221630" y="34094"/>
                  <a:pt x="221614" y="34094"/>
                  <a:pt x="221597" y="34110"/>
                </a:cubicBezTo>
                <a:cubicBezTo>
                  <a:pt x="222440" y="36093"/>
                  <a:pt x="223200" y="38126"/>
                  <a:pt x="223878" y="40192"/>
                </a:cubicBezTo>
                <a:cubicBezTo>
                  <a:pt x="223861" y="40208"/>
                  <a:pt x="223828" y="40225"/>
                  <a:pt x="223795" y="40225"/>
                </a:cubicBezTo>
                <a:cubicBezTo>
                  <a:pt x="223481" y="40225"/>
                  <a:pt x="222886" y="39432"/>
                  <a:pt x="222258" y="38209"/>
                </a:cubicBezTo>
                <a:cubicBezTo>
                  <a:pt x="221548" y="36854"/>
                  <a:pt x="220754" y="34986"/>
                  <a:pt x="220176" y="33003"/>
                </a:cubicBezTo>
                <a:cubicBezTo>
                  <a:pt x="220143" y="32722"/>
                  <a:pt x="220226" y="32606"/>
                  <a:pt x="220374" y="32606"/>
                </a:cubicBezTo>
                <a:cubicBezTo>
                  <a:pt x="220556" y="32606"/>
                  <a:pt x="220821" y="32788"/>
                  <a:pt x="221068" y="32953"/>
                </a:cubicBezTo>
                <a:cubicBezTo>
                  <a:pt x="221316" y="33119"/>
                  <a:pt x="221548" y="33300"/>
                  <a:pt x="221647" y="33300"/>
                </a:cubicBezTo>
                <a:cubicBezTo>
                  <a:pt x="221647" y="33300"/>
                  <a:pt x="221663" y="33300"/>
                  <a:pt x="221663" y="33284"/>
                </a:cubicBezTo>
                <a:cubicBezTo>
                  <a:pt x="221482" y="33053"/>
                  <a:pt x="221085" y="32144"/>
                  <a:pt x="220721" y="31235"/>
                </a:cubicBezTo>
                <a:cubicBezTo>
                  <a:pt x="220341" y="30326"/>
                  <a:pt x="220011" y="29433"/>
                  <a:pt x="220011" y="29235"/>
                </a:cubicBezTo>
                <a:lnTo>
                  <a:pt x="220011" y="29235"/>
                </a:lnTo>
                <a:cubicBezTo>
                  <a:pt x="220341" y="29747"/>
                  <a:pt x="220622" y="30276"/>
                  <a:pt x="220936" y="30805"/>
                </a:cubicBezTo>
                <a:cubicBezTo>
                  <a:pt x="220391" y="28508"/>
                  <a:pt x="218854" y="27500"/>
                  <a:pt x="218325" y="24707"/>
                </a:cubicBezTo>
                <a:cubicBezTo>
                  <a:pt x="217995" y="23798"/>
                  <a:pt x="217895" y="21716"/>
                  <a:pt x="217466" y="21716"/>
                </a:cubicBezTo>
                <a:cubicBezTo>
                  <a:pt x="217482" y="22773"/>
                  <a:pt x="216772" y="23600"/>
                  <a:pt x="216028" y="23947"/>
                </a:cubicBezTo>
                <a:cubicBezTo>
                  <a:pt x="215582" y="22972"/>
                  <a:pt x="215103" y="21997"/>
                  <a:pt x="214623" y="21022"/>
                </a:cubicBezTo>
                <a:lnTo>
                  <a:pt x="214623" y="21022"/>
                </a:lnTo>
                <a:lnTo>
                  <a:pt x="214904" y="21038"/>
                </a:lnTo>
                <a:lnTo>
                  <a:pt x="214623" y="20476"/>
                </a:lnTo>
                <a:lnTo>
                  <a:pt x="214408" y="20609"/>
                </a:lnTo>
                <a:cubicBezTo>
                  <a:pt x="213913" y="19634"/>
                  <a:pt x="213384" y="18659"/>
                  <a:pt x="212839" y="17700"/>
                </a:cubicBezTo>
                <a:cubicBezTo>
                  <a:pt x="212872" y="17634"/>
                  <a:pt x="212921" y="17601"/>
                  <a:pt x="213004" y="17601"/>
                </a:cubicBezTo>
                <a:cubicBezTo>
                  <a:pt x="213202" y="17601"/>
                  <a:pt x="213533" y="17799"/>
                  <a:pt x="213863" y="18014"/>
                </a:cubicBezTo>
                <a:cubicBezTo>
                  <a:pt x="214227" y="18245"/>
                  <a:pt x="214574" y="18510"/>
                  <a:pt x="214789" y="18510"/>
                </a:cubicBezTo>
                <a:cubicBezTo>
                  <a:pt x="214904" y="18510"/>
                  <a:pt x="214970" y="18394"/>
                  <a:pt x="214937" y="18113"/>
                </a:cubicBezTo>
                <a:lnTo>
                  <a:pt x="214921" y="18113"/>
                </a:lnTo>
                <a:cubicBezTo>
                  <a:pt x="214739" y="18113"/>
                  <a:pt x="214128" y="17469"/>
                  <a:pt x="213896" y="17204"/>
                </a:cubicBezTo>
                <a:cubicBezTo>
                  <a:pt x="213500" y="16246"/>
                  <a:pt x="214590" y="17287"/>
                  <a:pt x="213367" y="15419"/>
                </a:cubicBezTo>
                <a:cubicBezTo>
                  <a:pt x="213119" y="15419"/>
                  <a:pt x="212756" y="14940"/>
                  <a:pt x="212425" y="14477"/>
                </a:cubicBezTo>
                <a:cubicBezTo>
                  <a:pt x="212111" y="13998"/>
                  <a:pt x="211847" y="13519"/>
                  <a:pt x="211830" y="13519"/>
                </a:cubicBezTo>
                <a:lnTo>
                  <a:pt x="211830" y="13519"/>
                </a:lnTo>
                <a:cubicBezTo>
                  <a:pt x="211797" y="13519"/>
                  <a:pt x="211946" y="13866"/>
                  <a:pt x="212359" y="14808"/>
                </a:cubicBezTo>
                <a:cubicBezTo>
                  <a:pt x="211698" y="13949"/>
                  <a:pt x="211401" y="13469"/>
                  <a:pt x="211087" y="12924"/>
                </a:cubicBezTo>
                <a:cubicBezTo>
                  <a:pt x="210938" y="12643"/>
                  <a:pt x="210773" y="12362"/>
                  <a:pt x="210541" y="12032"/>
                </a:cubicBezTo>
                <a:cubicBezTo>
                  <a:pt x="210327" y="11685"/>
                  <a:pt x="210062" y="11271"/>
                  <a:pt x="209649" y="10776"/>
                </a:cubicBezTo>
                <a:lnTo>
                  <a:pt x="209649" y="10776"/>
                </a:lnTo>
                <a:cubicBezTo>
                  <a:pt x="209682" y="10941"/>
                  <a:pt x="209616" y="11024"/>
                  <a:pt x="209484" y="11024"/>
                </a:cubicBezTo>
                <a:cubicBezTo>
                  <a:pt x="209252" y="11024"/>
                  <a:pt x="208806" y="10792"/>
                  <a:pt x="208277" y="10462"/>
                </a:cubicBezTo>
                <a:cubicBezTo>
                  <a:pt x="207996" y="10296"/>
                  <a:pt x="207699" y="10098"/>
                  <a:pt x="207401" y="9900"/>
                </a:cubicBezTo>
                <a:cubicBezTo>
                  <a:pt x="206790" y="9189"/>
                  <a:pt x="206179" y="8528"/>
                  <a:pt x="205551" y="7900"/>
                </a:cubicBezTo>
                <a:cubicBezTo>
                  <a:pt x="205518" y="7834"/>
                  <a:pt x="205501" y="7785"/>
                  <a:pt x="205484" y="7751"/>
                </a:cubicBezTo>
                <a:cubicBezTo>
                  <a:pt x="203964" y="6198"/>
                  <a:pt x="202692" y="5091"/>
                  <a:pt x="201353" y="4099"/>
                </a:cubicBezTo>
                <a:cubicBezTo>
                  <a:pt x="200031" y="3124"/>
                  <a:pt x="198610" y="2281"/>
                  <a:pt x="196627" y="1620"/>
                </a:cubicBezTo>
                <a:cubicBezTo>
                  <a:pt x="196313" y="1372"/>
                  <a:pt x="194363" y="695"/>
                  <a:pt x="195255" y="629"/>
                </a:cubicBezTo>
                <a:lnTo>
                  <a:pt x="195139" y="629"/>
                </a:lnTo>
                <a:cubicBezTo>
                  <a:pt x="194858" y="629"/>
                  <a:pt x="194594" y="678"/>
                  <a:pt x="194247" y="678"/>
                </a:cubicBezTo>
                <a:cubicBezTo>
                  <a:pt x="194131" y="695"/>
                  <a:pt x="193999" y="695"/>
                  <a:pt x="193850" y="695"/>
                </a:cubicBezTo>
                <a:lnTo>
                  <a:pt x="193602" y="695"/>
                </a:lnTo>
                <a:cubicBezTo>
                  <a:pt x="193470" y="695"/>
                  <a:pt x="193354" y="678"/>
                  <a:pt x="193206" y="678"/>
                </a:cubicBezTo>
                <a:lnTo>
                  <a:pt x="192760" y="678"/>
                </a:lnTo>
                <a:cubicBezTo>
                  <a:pt x="191504" y="364"/>
                  <a:pt x="192214" y="364"/>
                  <a:pt x="193040" y="348"/>
                </a:cubicBezTo>
                <a:cubicBezTo>
                  <a:pt x="193321" y="348"/>
                  <a:pt x="193619" y="364"/>
                  <a:pt x="193834" y="364"/>
                </a:cubicBezTo>
                <a:cubicBezTo>
                  <a:pt x="194247" y="364"/>
                  <a:pt x="194429" y="315"/>
                  <a:pt x="193801" y="1"/>
                </a:cubicBezTo>
                <a:close/>
              </a:path>
            </a:pathLst>
          </a:custGeom>
          <a:solidFill>
            <a:srgbClr val="F7F8F8"/>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10"/>
          <p:cNvSpPr txBox="1">
            <a:spLocks noGrp="1"/>
          </p:cNvSpPr>
          <p:nvPr>
            <p:ph type="body" idx="1"/>
          </p:nvPr>
        </p:nvSpPr>
        <p:spPr>
          <a:xfrm>
            <a:off x="3048000" y="2227744"/>
            <a:ext cx="6096000" cy="19872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2400"/>
              <a:buNone/>
              <a:defRPr sz="3200"/>
            </a:lvl1pPr>
          </a:lstStyle>
          <a:p>
            <a:endParaRPr/>
          </a:p>
        </p:txBody>
      </p:sp>
      <p:sp>
        <p:nvSpPr>
          <p:cNvPr id="48" name="Google Shape;48;p10"/>
          <p:cNvSpPr txBox="1">
            <a:spLocks noGrp="1"/>
          </p:cNvSpPr>
          <p:nvPr>
            <p:ph type="title"/>
          </p:nvPr>
        </p:nvSpPr>
        <p:spPr>
          <a:xfrm>
            <a:off x="3048067" y="4340011"/>
            <a:ext cx="6096000" cy="578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600"/>
              <a:buNone/>
              <a:defRPr sz="2400" b="1">
                <a:solidFill>
                  <a:schemeClr val="accent1"/>
                </a:solidFill>
                <a:latin typeface="Tajawal"/>
                <a:ea typeface="Tajawal"/>
                <a:cs typeface="Tajawal"/>
                <a:sym typeface="Tajawal"/>
              </a:defRPr>
            </a:lvl1pPr>
            <a:lvl2pPr lvl="1">
              <a:spcBef>
                <a:spcPts val="0"/>
              </a:spcBef>
              <a:spcAft>
                <a:spcPts val="0"/>
              </a:spcAft>
              <a:buSzPts val="3600"/>
              <a:buNone/>
              <a:defRPr>
                <a:latin typeface="Tajawal"/>
                <a:ea typeface="Tajawal"/>
                <a:cs typeface="Tajawal"/>
                <a:sym typeface="Tajawal"/>
              </a:defRPr>
            </a:lvl2pPr>
            <a:lvl3pPr lvl="2">
              <a:spcBef>
                <a:spcPts val="0"/>
              </a:spcBef>
              <a:spcAft>
                <a:spcPts val="0"/>
              </a:spcAft>
              <a:buSzPts val="3600"/>
              <a:buNone/>
              <a:defRPr>
                <a:latin typeface="Tajawal"/>
                <a:ea typeface="Tajawal"/>
                <a:cs typeface="Tajawal"/>
                <a:sym typeface="Tajawal"/>
              </a:defRPr>
            </a:lvl3pPr>
            <a:lvl4pPr lvl="3">
              <a:spcBef>
                <a:spcPts val="0"/>
              </a:spcBef>
              <a:spcAft>
                <a:spcPts val="0"/>
              </a:spcAft>
              <a:buSzPts val="3600"/>
              <a:buNone/>
              <a:defRPr>
                <a:latin typeface="Tajawal"/>
                <a:ea typeface="Tajawal"/>
                <a:cs typeface="Tajawal"/>
                <a:sym typeface="Tajawal"/>
              </a:defRPr>
            </a:lvl4pPr>
            <a:lvl5pPr lvl="4">
              <a:spcBef>
                <a:spcPts val="0"/>
              </a:spcBef>
              <a:spcAft>
                <a:spcPts val="0"/>
              </a:spcAft>
              <a:buSzPts val="3600"/>
              <a:buNone/>
              <a:defRPr>
                <a:latin typeface="Tajawal"/>
                <a:ea typeface="Tajawal"/>
                <a:cs typeface="Tajawal"/>
                <a:sym typeface="Tajawal"/>
              </a:defRPr>
            </a:lvl5pPr>
            <a:lvl6pPr lvl="5">
              <a:spcBef>
                <a:spcPts val="0"/>
              </a:spcBef>
              <a:spcAft>
                <a:spcPts val="0"/>
              </a:spcAft>
              <a:buSzPts val="3600"/>
              <a:buNone/>
              <a:defRPr>
                <a:latin typeface="Tajawal"/>
                <a:ea typeface="Tajawal"/>
                <a:cs typeface="Tajawal"/>
                <a:sym typeface="Tajawal"/>
              </a:defRPr>
            </a:lvl6pPr>
            <a:lvl7pPr lvl="6">
              <a:spcBef>
                <a:spcPts val="0"/>
              </a:spcBef>
              <a:spcAft>
                <a:spcPts val="0"/>
              </a:spcAft>
              <a:buSzPts val="3600"/>
              <a:buNone/>
              <a:defRPr>
                <a:latin typeface="Tajawal"/>
                <a:ea typeface="Tajawal"/>
                <a:cs typeface="Tajawal"/>
                <a:sym typeface="Tajawal"/>
              </a:defRPr>
            </a:lvl7pPr>
            <a:lvl8pPr lvl="7">
              <a:spcBef>
                <a:spcPts val="0"/>
              </a:spcBef>
              <a:spcAft>
                <a:spcPts val="0"/>
              </a:spcAft>
              <a:buSzPts val="3600"/>
              <a:buNone/>
              <a:defRPr>
                <a:latin typeface="Tajawal"/>
                <a:ea typeface="Tajawal"/>
                <a:cs typeface="Tajawal"/>
                <a:sym typeface="Tajawal"/>
              </a:defRPr>
            </a:lvl8pPr>
            <a:lvl9pPr lvl="8">
              <a:spcBef>
                <a:spcPts val="0"/>
              </a:spcBef>
              <a:spcAft>
                <a:spcPts val="0"/>
              </a:spcAft>
              <a:buSzPts val="3600"/>
              <a:buNone/>
              <a:defRPr>
                <a:latin typeface="Tajawal"/>
                <a:ea typeface="Tajawal"/>
                <a:cs typeface="Tajawal"/>
                <a:sym typeface="Tajawal"/>
              </a:defRPr>
            </a:lvl9pPr>
          </a:lstStyle>
          <a:p>
            <a:endParaRPr/>
          </a:p>
        </p:txBody>
      </p:sp>
    </p:spTree>
    <p:extLst>
      <p:ext uri="{BB962C8B-B14F-4D97-AF65-F5344CB8AC3E}">
        <p14:creationId xmlns:p14="http://schemas.microsoft.com/office/powerpoint/2010/main" val="3304641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11"/>
          <p:cNvSpPr/>
          <p:nvPr/>
        </p:nvSpPr>
        <p:spPr>
          <a:xfrm rot="-10637267">
            <a:off x="1062811" y="1525221"/>
            <a:ext cx="10297849" cy="4303816"/>
          </a:xfrm>
          <a:custGeom>
            <a:avLst/>
            <a:gdLst/>
            <a:ahLst/>
            <a:cxnLst/>
            <a:rect l="l" t="t" r="r" b="b"/>
            <a:pathLst>
              <a:path w="224903" h="127680" extrusionOk="0">
                <a:moveTo>
                  <a:pt x="205633" y="99999"/>
                </a:moveTo>
                <a:cubicBezTo>
                  <a:pt x="205632" y="100000"/>
                  <a:pt x="205631" y="100001"/>
                  <a:pt x="205630" y="100002"/>
                </a:cubicBezTo>
                <a:lnTo>
                  <a:pt x="205630" y="100002"/>
                </a:lnTo>
                <a:cubicBezTo>
                  <a:pt x="205631" y="100001"/>
                  <a:pt x="205632" y="100000"/>
                  <a:pt x="205633" y="99999"/>
                </a:cubicBezTo>
                <a:close/>
                <a:moveTo>
                  <a:pt x="194445" y="109419"/>
                </a:moveTo>
                <a:cubicBezTo>
                  <a:pt x="194164" y="109848"/>
                  <a:pt x="193503" y="110278"/>
                  <a:pt x="192710" y="110691"/>
                </a:cubicBezTo>
                <a:cubicBezTo>
                  <a:pt x="193189" y="110262"/>
                  <a:pt x="193751" y="109832"/>
                  <a:pt x="194445" y="109419"/>
                </a:cubicBezTo>
                <a:close/>
                <a:moveTo>
                  <a:pt x="192032" y="110113"/>
                </a:moveTo>
                <a:lnTo>
                  <a:pt x="192032" y="110113"/>
                </a:lnTo>
                <a:cubicBezTo>
                  <a:pt x="192148" y="110245"/>
                  <a:pt x="191900" y="110708"/>
                  <a:pt x="191570" y="111220"/>
                </a:cubicBezTo>
                <a:cubicBezTo>
                  <a:pt x="191140" y="111385"/>
                  <a:pt x="190710" y="111567"/>
                  <a:pt x="190297" y="111716"/>
                </a:cubicBezTo>
                <a:cubicBezTo>
                  <a:pt x="190396" y="111551"/>
                  <a:pt x="190495" y="111385"/>
                  <a:pt x="190578" y="111220"/>
                </a:cubicBezTo>
                <a:cubicBezTo>
                  <a:pt x="191074" y="110857"/>
                  <a:pt x="191553" y="110493"/>
                  <a:pt x="192032" y="110113"/>
                </a:cubicBezTo>
                <a:close/>
                <a:moveTo>
                  <a:pt x="74235" y="113815"/>
                </a:moveTo>
                <a:lnTo>
                  <a:pt x="74235" y="113815"/>
                </a:lnTo>
                <a:cubicBezTo>
                  <a:pt x="74362" y="113826"/>
                  <a:pt x="74480" y="113830"/>
                  <a:pt x="74590" y="113831"/>
                </a:cubicBezTo>
                <a:lnTo>
                  <a:pt x="74590" y="113831"/>
                </a:lnTo>
                <a:lnTo>
                  <a:pt x="74235" y="113815"/>
                </a:lnTo>
                <a:close/>
                <a:moveTo>
                  <a:pt x="143264" y="125449"/>
                </a:moveTo>
                <a:cubicBezTo>
                  <a:pt x="143760" y="125449"/>
                  <a:pt x="144272" y="125680"/>
                  <a:pt x="145049" y="125879"/>
                </a:cubicBezTo>
                <a:cubicBezTo>
                  <a:pt x="144768" y="125879"/>
                  <a:pt x="144405" y="125895"/>
                  <a:pt x="144025" y="125895"/>
                </a:cubicBezTo>
                <a:cubicBezTo>
                  <a:pt x="143413" y="125895"/>
                  <a:pt x="142769" y="125846"/>
                  <a:pt x="142488" y="125631"/>
                </a:cubicBezTo>
                <a:cubicBezTo>
                  <a:pt x="142769" y="125498"/>
                  <a:pt x="143016" y="125449"/>
                  <a:pt x="143264" y="125449"/>
                </a:cubicBezTo>
                <a:close/>
                <a:moveTo>
                  <a:pt x="193801" y="1"/>
                </a:moveTo>
                <a:cubicBezTo>
                  <a:pt x="193751" y="100"/>
                  <a:pt x="193503" y="116"/>
                  <a:pt x="193140" y="166"/>
                </a:cubicBezTo>
                <a:cubicBezTo>
                  <a:pt x="192776" y="232"/>
                  <a:pt x="192280" y="282"/>
                  <a:pt x="191751" y="315"/>
                </a:cubicBezTo>
                <a:cubicBezTo>
                  <a:pt x="190694" y="447"/>
                  <a:pt x="189454" y="662"/>
                  <a:pt x="188578" y="943"/>
                </a:cubicBezTo>
                <a:cubicBezTo>
                  <a:pt x="188694" y="1042"/>
                  <a:pt x="188909" y="1075"/>
                  <a:pt x="189190" y="1075"/>
                </a:cubicBezTo>
                <a:cubicBezTo>
                  <a:pt x="189289" y="1075"/>
                  <a:pt x="189405" y="1075"/>
                  <a:pt x="189520" y="1058"/>
                </a:cubicBezTo>
                <a:cubicBezTo>
                  <a:pt x="189967" y="1025"/>
                  <a:pt x="190529" y="992"/>
                  <a:pt x="191123" y="910"/>
                </a:cubicBezTo>
                <a:cubicBezTo>
                  <a:pt x="191421" y="860"/>
                  <a:pt x="191735" y="844"/>
                  <a:pt x="192049" y="827"/>
                </a:cubicBezTo>
                <a:cubicBezTo>
                  <a:pt x="192363" y="794"/>
                  <a:pt x="192677" y="778"/>
                  <a:pt x="192991" y="761"/>
                </a:cubicBezTo>
                <a:cubicBezTo>
                  <a:pt x="193189" y="744"/>
                  <a:pt x="193387" y="744"/>
                  <a:pt x="193586" y="744"/>
                </a:cubicBezTo>
                <a:lnTo>
                  <a:pt x="194660" y="744"/>
                </a:lnTo>
                <a:cubicBezTo>
                  <a:pt x="194627" y="943"/>
                  <a:pt x="194396" y="1125"/>
                  <a:pt x="194015" y="1273"/>
                </a:cubicBezTo>
                <a:cubicBezTo>
                  <a:pt x="193883" y="1323"/>
                  <a:pt x="193718" y="1372"/>
                  <a:pt x="193536" y="1422"/>
                </a:cubicBezTo>
                <a:cubicBezTo>
                  <a:pt x="192991" y="1372"/>
                  <a:pt x="192462" y="1339"/>
                  <a:pt x="191917" y="1339"/>
                </a:cubicBezTo>
                <a:cubicBezTo>
                  <a:pt x="188264" y="1339"/>
                  <a:pt x="184678" y="2529"/>
                  <a:pt x="181142" y="4000"/>
                </a:cubicBezTo>
                <a:cubicBezTo>
                  <a:pt x="178448" y="4843"/>
                  <a:pt x="171805" y="8363"/>
                  <a:pt x="167508" y="9107"/>
                </a:cubicBezTo>
                <a:cubicBezTo>
                  <a:pt x="166963" y="9404"/>
                  <a:pt x="166120" y="9801"/>
                  <a:pt x="165938" y="9999"/>
                </a:cubicBezTo>
                <a:cubicBezTo>
                  <a:pt x="160699" y="11519"/>
                  <a:pt x="155295" y="12610"/>
                  <a:pt x="149825" y="13469"/>
                </a:cubicBezTo>
                <a:cubicBezTo>
                  <a:pt x="149875" y="13387"/>
                  <a:pt x="149858" y="13321"/>
                  <a:pt x="149776" y="13255"/>
                </a:cubicBezTo>
                <a:lnTo>
                  <a:pt x="147710" y="13800"/>
                </a:lnTo>
                <a:cubicBezTo>
                  <a:pt x="147627" y="13800"/>
                  <a:pt x="147545" y="13816"/>
                  <a:pt x="147462" y="13833"/>
                </a:cubicBezTo>
                <a:cubicBezTo>
                  <a:pt x="147528" y="13717"/>
                  <a:pt x="148173" y="13453"/>
                  <a:pt x="147578" y="13453"/>
                </a:cubicBezTo>
                <a:lnTo>
                  <a:pt x="147561" y="13453"/>
                </a:lnTo>
                <a:cubicBezTo>
                  <a:pt x="147528" y="13602"/>
                  <a:pt x="147231" y="13767"/>
                  <a:pt x="146768" y="13932"/>
                </a:cubicBezTo>
                <a:cubicBezTo>
                  <a:pt x="145611" y="14097"/>
                  <a:pt x="144454" y="14263"/>
                  <a:pt x="143297" y="14411"/>
                </a:cubicBezTo>
                <a:cubicBezTo>
                  <a:pt x="143248" y="14411"/>
                  <a:pt x="143182" y="14411"/>
                  <a:pt x="143116" y="14395"/>
                </a:cubicBezTo>
                <a:cubicBezTo>
                  <a:pt x="143066" y="14411"/>
                  <a:pt x="143016" y="14428"/>
                  <a:pt x="142967" y="14444"/>
                </a:cubicBezTo>
                <a:cubicBezTo>
                  <a:pt x="142025" y="14577"/>
                  <a:pt x="141083" y="14692"/>
                  <a:pt x="140141" y="14808"/>
                </a:cubicBezTo>
                <a:lnTo>
                  <a:pt x="140042" y="14808"/>
                </a:lnTo>
                <a:cubicBezTo>
                  <a:pt x="139959" y="14808"/>
                  <a:pt x="139843" y="14808"/>
                  <a:pt x="139711" y="14825"/>
                </a:cubicBezTo>
                <a:cubicBezTo>
                  <a:pt x="139496" y="14891"/>
                  <a:pt x="139232" y="14907"/>
                  <a:pt x="139001" y="14957"/>
                </a:cubicBezTo>
                <a:cubicBezTo>
                  <a:pt x="133349" y="15651"/>
                  <a:pt x="127713" y="16262"/>
                  <a:pt x="122210" y="17072"/>
                </a:cubicBezTo>
                <a:cubicBezTo>
                  <a:pt x="103817" y="19749"/>
                  <a:pt x="85407" y="22426"/>
                  <a:pt x="67014" y="25104"/>
                </a:cubicBezTo>
                <a:cubicBezTo>
                  <a:pt x="65328" y="25352"/>
                  <a:pt x="63659" y="25599"/>
                  <a:pt x="61973" y="25864"/>
                </a:cubicBezTo>
                <a:cubicBezTo>
                  <a:pt x="60998" y="25616"/>
                  <a:pt x="59957" y="25368"/>
                  <a:pt x="60040" y="24938"/>
                </a:cubicBezTo>
                <a:lnTo>
                  <a:pt x="60040" y="24938"/>
                </a:lnTo>
                <a:cubicBezTo>
                  <a:pt x="57776" y="26112"/>
                  <a:pt x="53429" y="24790"/>
                  <a:pt x="49711" y="26723"/>
                </a:cubicBezTo>
                <a:cubicBezTo>
                  <a:pt x="48802" y="26723"/>
                  <a:pt x="50389" y="26294"/>
                  <a:pt x="49876" y="26178"/>
                </a:cubicBezTo>
                <a:lnTo>
                  <a:pt x="49876" y="26178"/>
                </a:lnTo>
                <a:cubicBezTo>
                  <a:pt x="48967" y="26756"/>
                  <a:pt x="47777" y="27103"/>
                  <a:pt x="45497" y="27434"/>
                </a:cubicBezTo>
                <a:lnTo>
                  <a:pt x="45728" y="27269"/>
                </a:lnTo>
                <a:lnTo>
                  <a:pt x="45728" y="27269"/>
                </a:lnTo>
                <a:cubicBezTo>
                  <a:pt x="44175" y="27665"/>
                  <a:pt x="42836" y="27996"/>
                  <a:pt x="41597" y="28310"/>
                </a:cubicBezTo>
                <a:cubicBezTo>
                  <a:pt x="40969" y="28458"/>
                  <a:pt x="40374" y="28607"/>
                  <a:pt x="39779" y="28756"/>
                </a:cubicBezTo>
                <a:cubicBezTo>
                  <a:pt x="39200" y="28905"/>
                  <a:pt x="38622" y="29053"/>
                  <a:pt x="38027" y="29202"/>
                </a:cubicBezTo>
                <a:cubicBezTo>
                  <a:pt x="35697" y="29814"/>
                  <a:pt x="33251" y="30475"/>
                  <a:pt x="29814" y="31780"/>
                </a:cubicBezTo>
                <a:lnTo>
                  <a:pt x="30491" y="31978"/>
                </a:lnTo>
                <a:cubicBezTo>
                  <a:pt x="29037" y="32557"/>
                  <a:pt x="28673" y="32540"/>
                  <a:pt x="27946" y="32755"/>
                </a:cubicBezTo>
                <a:cubicBezTo>
                  <a:pt x="27715" y="33020"/>
                  <a:pt x="27682" y="33119"/>
                  <a:pt x="27814" y="33119"/>
                </a:cubicBezTo>
                <a:cubicBezTo>
                  <a:pt x="28012" y="33119"/>
                  <a:pt x="28657" y="32821"/>
                  <a:pt x="29318" y="32557"/>
                </a:cubicBezTo>
                <a:cubicBezTo>
                  <a:pt x="29962" y="32292"/>
                  <a:pt x="30624" y="32028"/>
                  <a:pt x="30871" y="32028"/>
                </a:cubicBezTo>
                <a:cubicBezTo>
                  <a:pt x="31020" y="32028"/>
                  <a:pt x="31037" y="32111"/>
                  <a:pt x="30805" y="32375"/>
                </a:cubicBezTo>
                <a:lnTo>
                  <a:pt x="30789" y="32375"/>
                </a:lnTo>
                <a:cubicBezTo>
                  <a:pt x="30227" y="32375"/>
                  <a:pt x="29318" y="32639"/>
                  <a:pt x="28244" y="33053"/>
                </a:cubicBezTo>
                <a:cubicBezTo>
                  <a:pt x="27715" y="33267"/>
                  <a:pt x="27137" y="33532"/>
                  <a:pt x="26542" y="33813"/>
                </a:cubicBezTo>
                <a:cubicBezTo>
                  <a:pt x="26244" y="33962"/>
                  <a:pt x="25947" y="34094"/>
                  <a:pt x="25649" y="34242"/>
                </a:cubicBezTo>
                <a:cubicBezTo>
                  <a:pt x="25352" y="34391"/>
                  <a:pt x="25054" y="34556"/>
                  <a:pt x="24757" y="34722"/>
                </a:cubicBezTo>
                <a:cubicBezTo>
                  <a:pt x="24162" y="35036"/>
                  <a:pt x="23567" y="35350"/>
                  <a:pt x="23022" y="35647"/>
                </a:cubicBezTo>
                <a:cubicBezTo>
                  <a:pt x="22460" y="35945"/>
                  <a:pt x="21947" y="36259"/>
                  <a:pt x="21468" y="36507"/>
                </a:cubicBezTo>
                <a:cubicBezTo>
                  <a:pt x="20989" y="36754"/>
                  <a:pt x="20543" y="36969"/>
                  <a:pt x="20179" y="37101"/>
                </a:cubicBezTo>
                <a:cubicBezTo>
                  <a:pt x="19816" y="37234"/>
                  <a:pt x="19535" y="37333"/>
                  <a:pt x="19303" y="37333"/>
                </a:cubicBezTo>
                <a:lnTo>
                  <a:pt x="19287" y="37333"/>
                </a:lnTo>
                <a:cubicBezTo>
                  <a:pt x="17254" y="38738"/>
                  <a:pt x="20146" y="37333"/>
                  <a:pt x="18163" y="38754"/>
                </a:cubicBezTo>
                <a:lnTo>
                  <a:pt x="17469" y="38919"/>
                </a:lnTo>
                <a:lnTo>
                  <a:pt x="17204" y="39580"/>
                </a:lnTo>
                <a:cubicBezTo>
                  <a:pt x="16560" y="40060"/>
                  <a:pt x="16031" y="40357"/>
                  <a:pt x="15634" y="40522"/>
                </a:cubicBezTo>
                <a:cubicBezTo>
                  <a:pt x="15370" y="40638"/>
                  <a:pt x="15155" y="40688"/>
                  <a:pt x="15023" y="40688"/>
                </a:cubicBezTo>
                <a:cubicBezTo>
                  <a:pt x="14957" y="40688"/>
                  <a:pt x="14907" y="40688"/>
                  <a:pt x="14874" y="40655"/>
                </a:cubicBezTo>
                <a:cubicBezTo>
                  <a:pt x="15188" y="40423"/>
                  <a:pt x="15684" y="39878"/>
                  <a:pt x="15998" y="39597"/>
                </a:cubicBezTo>
                <a:lnTo>
                  <a:pt x="15998" y="39597"/>
                </a:lnTo>
                <a:cubicBezTo>
                  <a:pt x="15073" y="40142"/>
                  <a:pt x="13949" y="41134"/>
                  <a:pt x="13056" y="42092"/>
                </a:cubicBezTo>
                <a:cubicBezTo>
                  <a:pt x="12594" y="42555"/>
                  <a:pt x="12197" y="43018"/>
                  <a:pt x="11867" y="43381"/>
                </a:cubicBezTo>
                <a:cubicBezTo>
                  <a:pt x="11586" y="43712"/>
                  <a:pt x="11354" y="43943"/>
                  <a:pt x="11206" y="44092"/>
                </a:cubicBezTo>
                <a:cubicBezTo>
                  <a:pt x="11767" y="43580"/>
                  <a:pt x="12329" y="43051"/>
                  <a:pt x="12924" y="42572"/>
                </a:cubicBezTo>
                <a:lnTo>
                  <a:pt x="12924" y="42572"/>
                </a:lnTo>
                <a:cubicBezTo>
                  <a:pt x="10611" y="45001"/>
                  <a:pt x="8181" y="47860"/>
                  <a:pt x="6198" y="51000"/>
                </a:cubicBezTo>
                <a:cubicBezTo>
                  <a:pt x="4199" y="54107"/>
                  <a:pt x="2662" y="57544"/>
                  <a:pt x="1934" y="60733"/>
                </a:cubicBezTo>
                <a:cubicBezTo>
                  <a:pt x="2050" y="60601"/>
                  <a:pt x="2166" y="60469"/>
                  <a:pt x="2298" y="60337"/>
                </a:cubicBezTo>
                <a:lnTo>
                  <a:pt x="2298" y="60337"/>
                </a:lnTo>
                <a:cubicBezTo>
                  <a:pt x="2001" y="61543"/>
                  <a:pt x="1786" y="62386"/>
                  <a:pt x="1620" y="63047"/>
                </a:cubicBezTo>
                <a:cubicBezTo>
                  <a:pt x="1439" y="63708"/>
                  <a:pt x="1323" y="64204"/>
                  <a:pt x="1158" y="64716"/>
                </a:cubicBezTo>
                <a:cubicBezTo>
                  <a:pt x="877" y="65724"/>
                  <a:pt x="513" y="66815"/>
                  <a:pt x="414" y="69575"/>
                </a:cubicBezTo>
                <a:lnTo>
                  <a:pt x="381" y="69377"/>
                </a:lnTo>
                <a:lnTo>
                  <a:pt x="381" y="69377"/>
                </a:lnTo>
                <a:cubicBezTo>
                  <a:pt x="447" y="69922"/>
                  <a:pt x="530" y="70566"/>
                  <a:pt x="563" y="71260"/>
                </a:cubicBezTo>
                <a:cubicBezTo>
                  <a:pt x="629" y="71955"/>
                  <a:pt x="645" y="72698"/>
                  <a:pt x="712" y="73442"/>
                </a:cubicBezTo>
                <a:cubicBezTo>
                  <a:pt x="645" y="73244"/>
                  <a:pt x="612" y="73161"/>
                  <a:pt x="563" y="73161"/>
                </a:cubicBezTo>
                <a:cubicBezTo>
                  <a:pt x="480" y="73161"/>
                  <a:pt x="431" y="73607"/>
                  <a:pt x="381" y="74037"/>
                </a:cubicBezTo>
                <a:cubicBezTo>
                  <a:pt x="331" y="74417"/>
                  <a:pt x="298" y="74781"/>
                  <a:pt x="216" y="74781"/>
                </a:cubicBezTo>
                <a:cubicBezTo>
                  <a:pt x="166" y="74781"/>
                  <a:pt x="100" y="74648"/>
                  <a:pt x="1" y="74301"/>
                </a:cubicBezTo>
                <a:lnTo>
                  <a:pt x="1" y="74301"/>
                </a:lnTo>
                <a:cubicBezTo>
                  <a:pt x="150" y="74979"/>
                  <a:pt x="249" y="75541"/>
                  <a:pt x="365" y="75987"/>
                </a:cubicBezTo>
                <a:cubicBezTo>
                  <a:pt x="480" y="76433"/>
                  <a:pt x="579" y="76780"/>
                  <a:pt x="662" y="77061"/>
                </a:cubicBezTo>
                <a:cubicBezTo>
                  <a:pt x="827" y="77606"/>
                  <a:pt x="959" y="77871"/>
                  <a:pt x="1075" y="78086"/>
                </a:cubicBezTo>
                <a:cubicBezTo>
                  <a:pt x="1307" y="78482"/>
                  <a:pt x="1505" y="78664"/>
                  <a:pt x="2397" y="80267"/>
                </a:cubicBezTo>
                <a:lnTo>
                  <a:pt x="2348" y="81143"/>
                </a:lnTo>
                <a:cubicBezTo>
                  <a:pt x="2711" y="81672"/>
                  <a:pt x="2926" y="81936"/>
                  <a:pt x="3207" y="82382"/>
                </a:cubicBezTo>
                <a:cubicBezTo>
                  <a:pt x="3356" y="82597"/>
                  <a:pt x="3521" y="82862"/>
                  <a:pt x="3719" y="83209"/>
                </a:cubicBezTo>
                <a:cubicBezTo>
                  <a:pt x="3802" y="83391"/>
                  <a:pt x="3918" y="83605"/>
                  <a:pt x="4050" y="83837"/>
                </a:cubicBezTo>
                <a:cubicBezTo>
                  <a:pt x="4165" y="84068"/>
                  <a:pt x="4298" y="84332"/>
                  <a:pt x="4479" y="84613"/>
                </a:cubicBezTo>
                <a:cubicBezTo>
                  <a:pt x="4182" y="84233"/>
                  <a:pt x="4050" y="84085"/>
                  <a:pt x="3984" y="84085"/>
                </a:cubicBezTo>
                <a:lnTo>
                  <a:pt x="3967" y="84085"/>
                </a:lnTo>
                <a:cubicBezTo>
                  <a:pt x="3901" y="84134"/>
                  <a:pt x="3918" y="84349"/>
                  <a:pt x="3967" y="84564"/>
                </a:cubicBezTo>
                <a:cubicBezTo>
                  <a:pt x="4000" y="84779"/>
                  <a:pt x="4017" y="85010"/>
                  <a:pt x="3918" y="85010"/>
                </a:cubicBezTo>
                <a:cubicBezTo>
                  <a:pt x="3818" y="85010"/>
                  <a:pt x="3637" y="84828"/>
                  <a:pt x="3290" y="84349"/>
                </a:cubicBezTo>
                <a:lnTo>
                  <a:pt x="3290" y="84349"/>
                </a:lnTo>
                <a:cubicBezTo>
                  <a:pt x="4248" y="87142"/>
                  <a:pt x="5702" y="88844"/>
                  <a:pt x="6876" y="90166"/>
                </a:cubicBezTo>
                <a:cubicBezTo>
                  <a:pt x="7487" y="90811"/>
                  <a:pt x="8033" y="91373"/>
                  <a:pt x="8479" y="91934"/>
                </a:cubicBezTo>
                <a:cubicBezTo>
                  <a:pt x="8958" y="92480"/>
                  <a:pt x="9322" y="93042"/>
                  <a:pt x="9586" y="93736"/>
                </a:cubicBezTo>
                <a:cubicBezTo>
                  <a:pt x="9850" y="93851"/>
                  <a:pt x="10032" y="93917"/>
                  <a:pt x="10131" y="93917"/>
                </a:cubicBezTo>
                <a:cubicBezTo>
                  <a:pt x="10528" y="93917"/>
                  <a:pt x="9867" y="93141"/>
                  <a:pt x="9156" y="92314"/>
                </a:cubicBezTo>
                <a:cubicBezTo>
                  <a:pt x="8694" y="91802"/>
                  <a:pt x="8231" y="91240"/>
                  <a:pt x="7933" y="90877"/>
                </a:cubicBezTo>
                <a:cubicBezTo>
                  <a:pt x="7735" y="90645"/>
                  <a:pt x="7619" y="90480"/>
                  <a:pt x="7652" y="90480"/>
                </a:cubicBezTo>
                <a:cubicBezTo>
                  <a:pt x="7652" y="90480"/>
                  <a:pt x="7702" y="90530"/>
                  <a:pt x="7801" y="90612"/>
                </a:cubicBezTo>
                <a:cubicBezTo>
                  <a:pt x="7702" y="90397"/>
                  <a:pt x="7702" y="90298"/>
                  <a:pt x="7785" y="90298"/>
                </a:cubicBezTo>
                <a:cubicBezTo>
                  <a:pt x="7917" y="90298"/>
                  <a:pt x="8264" y="90563"/>
                  <a:pt x="8694" y="90959"/>
                </a:cubicBezTo>
                <a:cubicBezTo>
                  <a:pt x="9024" y="91273"/>
                  <a:pt x="9454" y="91637"/>
                  <a:pt x="9834" y="92017"/>
                </a:cubicBezTo>
                <a:cubicBezTo>
                  <a:pt x="10231" y="92381"/>
                  <a:pt x="10594" y="92794"/>
                  <a:pt x="10908" y="93108"/>
                </a:cubicBezTo>
                <a:cubicBezTo>
                  <a:pt x="11536" y="93719"/>
                  <a:pt x="11867" y="94496"/>
                  <a:pt x="12528" y="95454"/>
                </a:cubicBezTo>
                <a:cubicBezTo>
                  <a:pt x="12842" y="95934"/>
                  <a:pt x="13238" y="96479"/>
                  <a:pt x="13800" y="97057"/>
                </a:cubicBezTo>
                <a:cubicBezTo>
                  <a:pt x="14081" y="97338"/>
                  <a:pt x="14395" y="97652"/>
                  <a:pt x="14759" y="97966"/>
                </a:cubicBezTo>
                <a:cubicBezTo>
                  <a:pt x="15122" y="98264"/>
                  <a:pt x="15519" y="98561"/>
                  <a:pt x="15965" y="98875"/>
                </a:cubicBezTo>
                <a:cubicBezTo>
                  <a:pt x="15651" y="98660"/>
                  <a:pt x="15568" y="98677"/>
                  <a:pt x="15221" y="98429"/>
                </a:cubicBezTo>
                <a:lnTo>
                  <a:pt x="15221" y="98429"/>
                </a:lnTo>
                <a:cubicBezTo>
                  <a:pt x="15849" y="99024"/>
                  <a:pt x="16593" y="99454"/>
                  <a:pt x="17386" y="99867"/>
                </a:cubicBezTo>
                <a:cubicBezTo>
                  <a:pt x="17783" y="100082"/>
                  <a:pt x="18179" y="100313"/>
                  <a:pt x="18593" y="100561"/>
                </a:cubicBezTo>
                <a:cubicBezTo>
                  <a:pt x="19006" y="100809"/>
                  <a:pt x="19419" y="101090"/>
                  <a:pt x="19832" y="101453"/>
                </a:cubicBezTo>
                <a:cubicBezTo>
                  <a:pt x="20477" y="101503"/>
                  <a:pt x="21088" y="101800"/>
                  <a:pt x="21600" y="102065"/>
                </a:cubicBezTo>
                <a:cubicBezTo>
                  <a:pt x="21947" y="102230"/>
                  <a:pt x="22245" y="102379"/>
                  <a:pt x="22509" y="102379"/>
                </a:cubicBezTo>
                <a:cubicBezTo>
                  <a:pt x="22641" y="102379"/>
                  <a:pt x="22757" y="102329"/>
                  <a:pt x="22873" y="102247"/>
                </a:cubicBezTo>
                <a:cubicBezTo>
                  <a:pt x="22228" y="101966"/>
                  <a:pt x="21617" y="101652"/>
                  <a:pt x="20972" y="101371"/>
                </a:cubicBezTo>
                <a:cubicBezTo>
                  <a:pt x="20344" y="101073"/>
                  <a:pt x="19733" y="100726"/>
                  <a:pt x="19105" y="100412"/>
                </a:cubicBezTo>
                <a:lnTo>
                  <a:pt x="19105" y="100412"/>
                </a:lnTo>
                <a:cubicBezTo>
                  <a:pt x="19650" y="100660"/>
                  <a:pt x="20196" y="100875"/>
                  <a:pt x="20774" y="101073"/>
                </a:cubicBezTo>
                <a:cubicBezTo>
                  <a:pt x="21352" y="101272"/>
                  <a:pt x="21947" y="101453"/>
                  <a:pt x="22592" y="101668"/>
                </a:cubicBezTo>
                <a:cubicBezTo>
                  <a:pt x="23220" y="101883"/>
                  <a:pt x="23897" y="102098"/>
                  <a:pt x="24625" y="102412"/>
                </a:cubicBezTo>
                <a:cubicBezTo>
                  <a:pt x="25352" y="102709"/>
                  <a:pt x="26128" y="103056"/>
                  <a:pt x="26988" y="103519"/>
                </a:cubicBezTo>
                <a:lnTo>
                  <a:pt x="26905" y="103519"/>
                </a:lnTo>
                <a:cubicBezTo>
                  <a:pt x="26492" y="103519"/>
                  <a:pt x="25467" y="103271"/>
                  <a:pt x="24740" y="103089"/>
                </a:cubicBezTo>
                <a:lnTo>
                  <a:pt x="24740" y="103089"/>
                </a:lnTo>
                <a:cubicBezTo>
                  <a:pt x="25699" y="103734"/>
                  <a:pt x="26806" y="103800"/>
                  <a:pt x="27831" y="104411"/>
                </a:cubicBezTo>
                <a:cubicBezTo>
                  <a:pt x="27765" y="104478"/>
                  <a:pt x="27649" y="104511"/>
                  <a:pt x="27484" y="104511"/>
                </a:cubicBezTo>
                <a:cubicBezTo>
                  <a:pt x="26971" y="104511"/>
                  <a:pt x="25996" y="104180"/>
                  <a:pt x="24906" y="103717"/>
                </a:cubicBezTo>
                <a:cubicBezTo>
                  <a:pt x="24178" y="103436"/>
                  <a:pt x="23418" y="103056"/>
                  <a:pt x="22658" y="102742"/>
                </a:cubicBezTo>
                <a:cubicBezTo>
                  <a:pt x="21914" y="102428"/>
                  <a:pt x="21187" y="102114"/>
                  <a:pt x="20559" y="101949"/>
                </a:cubicBezTo>
                <a:lnTo>
                  <a:pt x="20559" y="101949"/>
                </a:lnTo>
                <a:cubicBezTo>
                  <a:pt x="21038" y="102362"/>
                  <a:pt x="22162" y="102841"/>
                  <a:pt x="23022" y="103139"/>
                </a:cubicBezTo>
                <a:cubicBezTo>
                  <a:pt x="23864" y="103453"/>
                  <a:pt x="24393" y="103684"/>
                  <a:pt x="23650" y="103783"/>
                </a:cubicBezTo>
                <a:lnTo>
                  <a:pt x="23864" y="103783"/>
                </a:lnTo>
                <a:cubicBezTo>
                  <a:pt x="24311" y="103783"/>
                  <a:pt x="24773" y="103866"/>
                  <a:pt x="25236" y="104015"/>
                </a:cubicBezTo>
                <a:cubicBezTo>
                  <a:pt x="25765" y="104180"/>
                  <a:pt x="26310" y="104444"/>
                  <a:pt x="26905" y="104692"/>
                </a:cubicBezTo>
                <a:cubicBezTo>
                  <a:pt x="28079" y="105205"/>
                  <a:pt x="29417" y="105783"/>
                  <a:pt x="31004" y="105866"/>
                </a:cubicBezTo>
                <a:lnTo>
                  <a:pt x="30673" y="106229"/>
                </a:lnTo>
                <a:cubicBezTo>
                  <a:pt x="31169" y="106295"/>
                  <a:pt x="32193" y="106411"/>
                  <a:pt x="33053" y="106642"/>
                </a:cubicBezTo>
                <a:cubicBezTo>
                  <a:pt x="32474" y="106709"/>
                  <a:pt x="31913" y="106725"/>
                  <a:pt x="31334" y="106758"/>
                </a:cubicBezTo>
                <a:cubicBezTo>
                  <a:pt x="33863" y="106989"/>
                  <a:pt x="35895" y="108477"/>
                  <a:pt x="38292" y="108692"/>
                </a:cubicBezTo>
                <a:cubicBezTo>
                  <a:pt x="35846" y="108179"/>
                  <a:pt x="35598" y="107948"/>
                  <a:pt x="35730" y="107799"/>
                </a:cubicBezTo>
                <a:cubicBezTo>
                  <a:pt x="35846" y="107634"/>
                  <a:pt x="36308" y="107535"/>
                  <a:pt x="35333" y="107122"/>
                </a:cubicBezTo>
                <a:lnTo>
                  <a:pt x="35333" y="107122"/>
                </a:lnTo>
                <a:cubicBezTo>
                  <a:pt x="38374" y="107551"/>
                  <a:pt x="39167" y="107981"/>
                  <a:pt x="40060" y="108510"/>
                </a:cubicBezTo>
                <a:cubicBezTo>
                  <a:pt x="40506" y="108774"/>
                  <a:pt x="40985" y="109055"/>
                  <a:pt x="41762" y="109320"/>
                </a:cubicBezTo>
                <a:cubicBezTo>
                  <a:pt x="42506" y="109568"/>
                  <a:pt x="43530" y="109815"/>
                  <a:pt x="45051" y="110014"/>
                </a:cubicBezTo>
                <a:cubicBezTo>
                  <a:pt x="44010" y="109848"/>
                  <a:pt x="42159" y="109254"/>
                  <a:pt x="43348" y="109254"/>
                </a:cubicBezTo>
                <a:lnTo>
                  <a:pt x="43415" y="109254"/>
                </a:lnTo>
                <a:cubicBezTo>
                  <a:pt x="44687" y="109568"/>
                  <a:pt x="46356" y="109981"/>
                  <a:pt x="47116" y="110328"/>
                </a:cubicBezTo>
                <a:cubicBezTo>
                  <a:pt x="47976" y="110427"/>
                  <a:pt x="48488" y="110476"/>
                  <a:pt x="48752" y="110476"/>
                </a:cubicBezTo>
                <a:cubicBezTo>
                  <a:pt x="49893" y="110476"/>
                  <a:pt x="46869" y="109782"/>
                  <a:pt x="48422" y="109766"/>
                </a:cubicBezTo>
                <a:lnTo>
                  <a:pt x="48422" y="109766"/>
                </a:lnTo>
                <a:cubicBezTo>
                  <a:pt x="48951" y="110030"/>
                  <a:pt x="49380" y="110113"/>
                  <a:pt x="49810" y="110113"/>
                </a:cubicBezTo>
                <a:cubicBezTo>
                  <a:pt x="50174" y="110113"/>
                  <a:pt x="50521" y="110047"/>
                  <a:pt x="50934" y="109997"/>
                </a:cubicBezTo>
                <a:cubicBezTo>
                  <a:pt x="51347" y="109931"/>
                  <a:pt x="51810" y="109882"/>
                  <a:pt x="52355" y="109882"/>
                </a:cubicBezTo>
                <a:lnTo>
                  <a:pt x="52603" y="109882"/>
                </a:lnTo>
                <a:lnTo>
                  <a:pt x="52570" y="110344"/>
                </a:lnTo>
                <a:cubicBezTo>
                  <a:pt x="53677" y="110526"/>
                  <a:pt x="54371" y="110609"/>
                  <a:pt x="54817" y="110609"/>
                </a:cubicBezTo>
                <a:cubicBezTo>
                  <a:pt x="55396" y="110609"/>
                  <a:pt x="55578" y="110493"/>
                  <a:pt x="55743" y="110377"/>
                </a:cubicBezTo>
                <a:cubicBezTo>
                  <a:pt x="55908" y="110262"/>
                  <a:pt x="56057" y="110146"/>
                  <a:pt x="56536" y="110146"/>
                </a:cubicBezTo>
                <a:cubicBezTo>
                  <a:pt x="56933" y="110146"/>
                  <a:pt x="57528" y="110229"/>
                  <a:pt x="58519" y="110410"/>
                </a:cubicBezTo>
                <a:lnTo>
                  <a:pt x="56536" y="110823"/>
                </a:lnTo>
                <a:lnTo>
                  <a:pt x="58916" y="110939"/>
                </a:lnTo>
                <a:lnTo>
                  <a:pt x="58371" y="111402"/>
                </a:lnTo>
                <a:cubicBezTo>
                  <a:pt x="58817" y="111385"/>
                  <a:pt x="59197" y="111369"/>
                  <a:pt x="59544" y="111369"/>
                </a:cubicBezTo>
                <a:cubicBezTo>
                  <a:pt x="61296" y="111369"/>
                  <a:pt x="62188" y="111567"/>
                  <a:pt x="64270" y="111931"/>
                </a:cubicBezTo>
                <a:cubicBezTo>
                  <a:pt x="63841" y="111633"/>
                  <a:pt x="64320" y="111336"/>
                  <a:pt x="65609" y="111336"/>
                </a:cubicBezTo>
                <a:cubicBezTo>
                  <a:pt x="65973" y="111336"/>
                  <a:pt x="66402" y="111352"/>
                  <a:pt x="66914" y="111418"/>
                </a:cubicBezTo>
                <a:cubicBezTo>
                  <a:pt x="68402" y="111881"/>
                  <a:pt x="66006" y="111732"/>
                  <a:pt x="69179" y="112063"/>
                </a:cubicBezTo>
                <a:cubicBezTo>
                  <a:pt x="68765" y="112179"/>
                  <a:pt x="68352" y="112294"/>
                  <a:pt x="67840" y="112294"/>
                </a:cubicBezTo>
                <a:cubicBezTo>
                  <a:pt x="67394" y="112294"/>
                  <a:pt x="66898" y="112212"/>
                  <a:pt x="66286" y="111931"/>
                </a:cubicBezTo>
                <a:cubicBezTo>
                  <a:pt x="66121" y="112063"/>
                  <a:pt x="65543" y="112129"/>
                  <a:pt x="65394" y="112261"/>
                </a:cubicBezTo>
                <a:cubicBezTo>
                  <a:pt x="66981" y="112774"/>
                  <a:pt x="69476" y="112840"/>
                  <a:pt x="70616" y="112988"/>
                </a:cubicBezTo>
                <a:cubicBezTo>
                  <a:pt x="70187" y="112922"/>
                  <a:pt x="69658" y="112823"/>
                  <a:pt x="69393" y="112724"/>
                </a:cubicBezTo>
                <a:lnTo>
                  <a:pt x="74037" y="112707"/>
                </a:lnTo>
                <a:lnTo>
                  <a:pt x="74037" y="112707"/>
                </a:lnTo>
                <a:cubicBezTo>
                  <a:pt x="74731" y="112972"/>
                  <a:pt x="74153" y="113021"/>
                  <a:pt x="73574" y="113088"/>
                </a:cubicBezTo>
                <a:cubicBezTo>
                  <a:pt x="73839" y="113104"/>
                  <a:pt x="74103" y="113121"/>
                  <a:pt x="74351" y="113121"/>
                </a:cubicBezTo>
                <a:cubicBezTo>
                  <a:pt x="74467" y="113121"/>
                  <a:pt x="74583" y="113121"/>
                  <a:pt x="74682" y="113104"/>
                </a:cubicBezTo>
                <a:lnTo>
                  <a:pt x="75029" y="113104"/>
                </a:lnTo>
                <a:cubicBezTo>
                  <a:pt x="75442" y="113104"/>
                  <a:pt x="75921" y="113121"/>
                  <a:pt x="76533" y="113187"/>
                </a:cubicBezTo>
                <a:cubicBezTo>
                  <a:pt x="76169" y="113484"/>
                  <a:pt x="76169" y="113831"/>
                  <a:pt x="74731" y="113831"/>
                </a:cubicBezTo>
                <a:cubicBezTo>
                  <a:pt x="74686" y="113831"/>
                  <a:pt x="74639" y="113831"/>
                  <a:pt x="74590" y="113831"/>
                </a:cubicBezTo>
                <a:lnTo>
                  <a:pt x="74590" y="113831"/>
                </a:lnTo>
                <a:lnTo>
                  <a:pt x="78615" y="114013"/>
                </a:lnTo>
                <a:cubicBezTo>
                  <a:pt x="78879" y="114211"/>
                  <a:pt x="80780" y="114773"/>
                  <a:pt x="80201" y="114823"/>
                </a:cubicBezTo>
                <a:cubicBezTo>
                  <a:pt x="82581" y="115401"/>
                  <a:pt x="86200" y="114988"/>
                  <a:pt x="89340" y="115781"/>
                </a:cubicBezTo>
                <a:cubicBezTo>
                  <a:pt x="89423" y="115765"/>
                  <a:pt x="89572" y="115748"/>
                  <a:pt x="89786" y="115748"/>
                </a:cubicBezTo>
                <a:cubicBezTo>
                  <a:pt x="89985" y="115748"/>
                  <a:pt x="90216" y="115765"/>
                  <a:pt x="90530" y="115781"/>
                </a:cubicBezTo>
                <a:cubicBezTo>
                  <a:pt x="93521" y="116360"/>
                  <a:pt x="96083" y="117252"/>
                  <a:pt x="99702" y="117368"/>
                </a:cubicBezTo>
                <a:lnTo>
                  <a:pt x="101602" y="118392"/>
                </a:lnTo>
                <a:cubicBezTo>
                  <a:pt x="101867" y="118425"/>
                  <a:pt x="102065" y="118442"/>
                  <a:pt x="102197" y="118442"/>
                </a:cubicBezTo>
                <a:cubicBezTo>
                  <a:pt x="102710" y="118442"/>
                  <a:pt x="102330" y="118211"/>
                  <a:pt x="102016" y="117979"/>
                </a:cubicBezTo>
                <a:cubicBezTo>
                  <a:pt x="101685" y="117764"/>
                  <a:pt x="101421" y="117533"/>
                  <a:pt x="102181" y="117533"/>
                </a:cubicBezTo>
                <a:cubicBezTo>
                  <a:pt x="102495" y="117533"/>
                  <a:pt x="102974" y="117566"/>
                  <a:pt x="103685" y="117665"/>
                </a:cubicBezTo>
                <a:cubicBezTo>
                  <a:pt x="106973" y="118045"/>
                  <a:pt x="104792" y="118442"/>
                  <a:pt x="105916" y="118839"/>
                </a:cubicBezTo>
                <a:cubicBezTo>
                  <a:pt x="106312" y="118839"/>
                  <a:pt x="106808" y="118822"/>
                  <a:pt x="107353" y="118822"/>
                </a:cubicBezTo>
                <a:cubicBezTo>
                  <a:pt x="109023" y="118822"/>
                  <a:pt x="111237" y="118954"/>
                  <a:pt x="113418" y="119797"/>
                </a:cubicBezTo>
                <a:cubicBezTo>
                  <a:pt x="112410" y="119731"/>
                  <a:pt x="111650" y="119483"/>
                  <a:pt x="110708" y="119351"/>
                </a:cubicBezTo>
                <a:lnTo>
                  <a:pt x="110708" y="119351"/>
                </a:lnTo>
                <a:lnTo>
                  <a:pt x="112923" y="120161"/>
                </a:lnTo>
                <a:lnTo>
                  <a:pt x="112493" y="120161"/>
                </a:lnTo>
                <a:cubicBezTo>
                  <a:pt x="111799" y="120161"/>
                  <a:pt x="111187" y="120128"/>
                  <a:pt x="110675" y="120095"/>
                </a:cubicBezTo>
                <a:cubicBezTo>
                  <a:pt x="110163" y="120061"/>
                  <a:pt x="109783" y="120028"/>
                  <a:pt x="109551" y="120028"/>
                </a:cubicBezTo>
                <a:cubicBezTo>
                  <a:pt x="109138" y="120028"/>
                  <a:pt x="109237" y="120144"/>
                  <a:pt x="110163" y="120557"/>
                </a:cubicBezTo>
                <a:cubicBezTo>
                  <a:pt x="110262" y="120326"/>
                  <a:pt x="110626" y="120243"/>
                  <a:pt x="111154" y="120243"/>
                </a:cubicBezTo>
                <a:cubicBezTo>
                  <a:pt x="112080" y="120243"/>
                  <a:pt x="113485" y="120508"/>
                  <a:pt x="114906" y="120772"/>
                </a:cubicBezTo>
                <a:cubicBezTo>
                  <a:pt x="116311" y="121037"/>
                  <a:pt x="117732" y="121301"/>
                  <a:pt x="118624" y="121301"/>
                </a:cubicBezTo>
                <a:cubicBezTo>
                  <a:pt x="119136" y="121301"/>
                  <a:pt x="119483" y="121218"/>
                  <a:pt x="119583" y="121003"/>
                </a:cubicBezTo>
                <a:lnTo>
                  <a:pt x="121020" y="121582"/>
                </a:lnTo>
                <a:cubicBezTo>
                  <a:pt x="120591" y="121483"/>
                  <a:pt x="120508" y="121549"/>
                  <a:pt x="120095" y="121450"/>
                </a:cubicBezTo>
                <a:lnTo>
                  <a:pt x="120095" y="121450"/>
                </a:lnTo>
                <a:cubicBezTo>
                  <a:pt x="120905" y="121797"/>
                  <a:pt x="121450" y="121912"/>
                  <a:pt x="121896" y="121912"/>
                </a:cubicBezTo>
                <a:cubicBezTo>
                  <a:pt x="122243" y="121912"/>
                  <a:pt x="122541" y="121846"/>
                  <a:pt x="122871" y="121780"/>
                </a:cubicBezTo>
                <a:cubicBezTo>
                  <a:pt x="123185" y="121714"/>
                  <a:pt x="123549" y="121648"/>
                  <a:pt x="124012" y="121648"/>
                </a:cubicBezTo>
                <a:cubicBezTo>
                  <a:pt x="124540" y="121648"/>
                  <a:pt x="125218" y="121731"/>
                  <a:pt x="126160" y="121978"/>
                </a:cubicBezTo>
                <a:cubicBezTo>
                  <a:pt x="127383" y="122342"/>
                  <a:pt x="128226" y="122706"/>
                  <a:pt x="127532" y="122706"/>
                </a:cubicBezTo>
                <a:lnTo>
                  <a:pt x="127399" y="122706"/>
                </a:lnTo>
                <a:lnTo>
                  <a:pt x="130391" y="123036"/>
                </a:lnTo>
                <a:cubicBezTo>
                  <a:pt x="130969" y="123168"/>
                  <a:pt x="131035" y="123301"/>
                  <a:pt x="130738" y="123301"/>
                </a:cubicBezTo>
                <a:cubicBezTo>
                  <a:pt x="130688" y="123301"/>
                  <a:pt x="130605" y="123284"/>
                  <a:pt x="130523" y="123284"/>
                </a:cubicBezTo>
                <a:cubicBezTo>
                  <a:pt x="131894" y="123548"/>
                  <a:pt x="133266" y="123813"/>
                  <a:pt x="134654" y="124061"/>
                </a:cubicBezTo>
                <a:lnTo>
                  <a:pt x="134605" y="124094"/>
                </a:lnTo>
                <a:cubicBezTo>
                  <a:pt x="135233" y="124028"/>
                  <a:pt x="136555" y="124011"/>
                  <a:pt x="137332" y="124011"/>
                </a:cubicBezTo>
                <a:lnTo>
                  <a:pt x="137530" y="124011"/>
                </a:lnTo>
                <a:cubicBezTo>
                  <a:pt x="137976" y="124160"/>
                  <a:pt x="137976" y="124209"/>
                  <a:pt x="137827" y="124209"/>
                </a:cubicBezTo>
                <a:cubicBezTo>
                  <a:pt x="137761" y="124209"/>
                  <a:pt x="137679" y="124193"/>
                  <a:pt x="137579" y="124193"/>
                </a:cubicBezTo>
                <a:cubicBezTo>
                  <a:pt x="137480" y="124176"/>
                  <a:pt x="137381" y="124176"/>
                  <a:pt x="137315" y="124176"/>
                </a:cubicBezTo>
                <a:cubicBezTo>
                  <a:pt x="137199" y="124176"/>
                  <a:pt x="137133" y="124193"/>
                  <a:pt x="137199" y="124243"/>
                </a:cubicBezTo>
                <a:cubicBezTo>
                  <a:pt x="138059" y="124309"/>
                  <a:pt x="138901" y="124358"/>
                  <a:pt x="139761" y="124408"/>
                </a:cubicBezTo>
                <a:cubicBezTo>
                  <a:pt x="140257" y="124656"/>
                  <a:pt x="139926" y="124788"/>
                  <a:pt x="139265" y="124788"/>
                </a:cubicBezTo>
                <a:cubicBezTo>
                  <a:pt x="138637" y="124788"/>
                  <a:pt x="137695" y="124672"/>
                  <a:pt x="136869" y="124490"/>
                </a:cubicBezTo>
                <a:lnTo>
                  <a:pt x="136869" y="124490"/>
                </a:lnTo>
                <a:cubicBezTo>
                  <a:pt x="137926" y="125350"/>
                  <a:pt x="138472" y="125366"/>
                  <a:pt x="139348" y="125366"/>
                </a:cubicBezTo>
                <a:cubicBezTo>
                  <a:pt x="140240" y="125383"/>
                  <a:pt x="141480" y="125383"/>
                  <a:pt x="143991" y="126126"/>
                </a:cubicBezTo>
                <a:cubicBezTo>
                  <a:pt x="143182" y="126093"/>
                  <a:pt x="142372" y="125994"/>
                  <a:pt x="141562" y="125928"/>
                </a:cubicBezTo>
                <a:lnTo>
                  <a:pt x="141562" y="125928"/>
                </a:lnTo>
                <a:cubicBezTo>
                  <a:pt x="142289" y="126407"/>
                  <a:pt x="143132" y="126688"/>
                  <a:pt x="144140" y="126887"/>
                </a:cubicBezTo>
                <a:cubicBezTo>
                  <a:pt x="145132" y="127118"/>
                  <a:pt x="146289" y="127316"/>
                  <a:pt x="147677" y="127680"/>
                </a:cubicBezTo>
                <a:cubicBezTo>
                  <a:pt x="147346" y="127515"/>
                  <a:pt x="145991" y="127102"/>
                  <a:pt x="145082" y="126672"/>
                </a:cubicBezTo>
                <a:cubicBezTo>
                  <a:pt x="144206" y="126259"/>
                  <a:pt x="143744" y="125895"/>
                  <a:pt x="144983" y="125895"/>
                </a:cubicBezTo>
                <a:lnTo>
                  <a:pt x="145115" y="125895"/>
                </a:lnTo>
                <a:cubicBezTo>
                  <a:pt x="145710" y="126060"/>
                  <a:pt x="146470" y="126193"/>
                  <a:pt x="147511" y="126193"/>
                </a:cubicBezTo>
                <a:cubicBezTo>
                  <a:pt x="147792" y="126193"/>
                  <a:pt x="148106" y="126176"/>
                  <a:pt x="148437" y="126160"/>
                </a:cubicBezTo>
                <a:lnTo>
                  <a:pt x="148437" y="126160"/>
                </a:lnTo>
                <a:cubicBezTo>
                  <a:pt x="148404" y="126622"/>
                  <a:pt x="149891" y="126639"/>
                  <a:pt x="151759" y="126738"/>
                </a:cubicBezTo>
                <a:lnTo>
                  <a:pt x="151593" y="127333"/>
                </a:lnTo>
                <a:cubicBezTo>
                  <a:pt x="153643" y="127234"/>
                  <a:pt x="153477" y="126953"/>
                  <a:pt x="154667" y="126672"/>
                </a:cubicBezTo>
                <a:cubicBezTo>
                  <a:pt x="156915" y="126754"/>
                  <a:pt x="157394" y="127168"/>
                  <a:pt x="157956" y="127548"/>
                </a:cubicBezTo>
                <a:cubicBezTo>
                  <a:pt x="159790" y="127515"/>
                  <a:pt x="159146" y="127349"/>
                  <a:pt x="158584" y="127168"/>
                </a:cubicBezTo>
                <a:cubicBezTo>
                  <a:pt x="158022" y="126969"/>
                  <a:pt x="157559" y="126771"/>
                  <a:pt x="159691" y="126589"/>
                </a:cubicBezTo>
                <a:cubicBezTo>
                  <a:pt x="160451" y="126573"/>
                  <a:pt x="161145" y="126540"/>
                  <a:pt x="161823" y="126474"/>
                </a:cubicBezTo>
                <a:cubicBezTo>
                  <a:pt x="162501" y="126407"/>
                  <a:pt x="163145" y="126275"/>
                  <a:pt x="163806" y="126143"/>
                </a:cubicBezTo>
                <a:cubicBezTo>
                  <a:pt x="164484" y="126027"/>
                  <a:pt x="165161" y="125829"/>
                  <a:pt x="165872" y="125598"/>
                </a:cubicBezTo>
                <a:cubicBezTo>
                  <a:pt x="166599" y="125383"/>
                  <a:pt x="167376" y="125151"/>
                  <a:pt x="168218" y="124837"/>
                </a:cubicBezTo>
                <a:cubicBezTo>
                  <a:pt x="168582" y="124771"/>
                  <a:pt x="168813" y="124755"/>
                  <a:pt x="168946" y="124755"/>
                </a:cubicBezTo>
                <a:cubicBezTo>
                  <a:pt x="169260" y="124755"/>
                  <a:pt x="169061" y="124871"/>
                  <a:pt x="168846" y="125003"/>
                </a:cubicBezTo>
                <a:cubicBezTo>
                  <a:pt x="168648" y="125135"/>
                  <a:pt x="168433" y="125267"/>
                  <a:pt x="168714" y="125267"/>
                </a:cubicBezTo>
                <a:lnTo>
                  <a:pt x="168747" y="125267"/>
                </a:lnTo>
                <a:cubicBezTo>
                  <a:pt x="169293" y="124937"/>
                  <a:pt x="169855" y="124623"/>
                  <a:pt x="170400" y="124276"/>
                </a:cubicBezTo>
                <a:cubicBezTo>
                  <a:pt x="170499" y="124259"/>
                  <a:pt x="170582" y="124243"/>
                  <a:pt x="170631" y="124243"/>
                </a:cubicBezTo>
                <a:cubicBezTo>
                  <a:pt x="170797" y="124243"/>
                  <a:pt x="170730" y="124358"/>
                  <a:pt x="170697" y="124441"/>
                </a:cubicBezTo>
                <a:cubicBezTo>
                  <a:pt x="172119" y="123780"/>
                  <a:pt x="170631" y="123846"/>
                  <a:pt x="172879" y="122871"/>
                </a:cubicBezTo>
                <a:cubicBezTo>
                  <a:pt x="173061" y="122441"/>
                  <a:pt x="174300" y="122243"/>
                  <a:pt x="175820" y="121846"/>
                </a:cubicBezTo>
                <a:cubicBezTo>
                  <a:pt x="177324" y="121450"/>
                  <a:pt x="179093" y="120822"/>
                  <a:pt x="180216" y="119781"/>
                </a:cubicBezTo>
                <a:cubicBezTo>
                  <a:pt x="180315" y="119764"/>
                  <a:pt x="180382" y="119747"/>
                  <a:pt x="180431" y="119747"/>
                </a:cubicBezTo>
                <a:cubicBezTo>
                  <a:pt x="180762" y="119747"/>
                  <a:pt x="180134" y="120293"/>
                  <a:pt x="180398" y="120392"/>
                </a:cubicBezTo>
                <a:cubicBezTo>
                  <a:pt x="182100" y="119186"/>
                  <a:pt x="182794" y="118657"/>
                  <a:pt x="183422" y="118161"/>
                </a:cubicBezTo>
                <a:cubicBezTo>
                  <a:pt x="184034" y="117649"/>
                  <a:pt x="184563" y="117186"/>
                  <a:pt x="185786" y="115996"/>
                </a:cubicBezTo>
                <a:cubicBezTo>
                  <a:pt x="186645" y="115583"/>
                  <a:pt x="187521" y="115170"/>
                  <a:pt x="188364" y="114740"/>
                </a:cubicBezTo>
                <a:lnTo>
                  <a:pt x="188364" y="114740"/>
                </a:lnTo>
                <a:cubicBezTo>
                  <a:pt x="188050" y="114872"/>
                  <a:pt x="187835" y="114922"/>
                  <a:pt x="187703" y="114922"/>
                </a:cubicBezTo>
                <a:cubicBezTo>
                  <a:pt x="186992" y="114922"/>
                  <a:pt x="188545" y="113319"/>
                  <a:pt x="189884" y="111865"/>
                </a:cubicBezTo>
                <a:lnTo>
                  <a:pt x="189884" y="111865"/>
                </a:lnTo>
                <a:cubicBezTo>
                  <a:pt x="189768" y="111914"/>
                  <a:pt x="189669" y="111947"/>
                  <a:pt x="189570" y="111980"/>
                </a:cubicBezTo>
                <a:cubicBezTo>
                  <a:pt x="189785" y="111815"/>
                  <a:pt x="190000" y="111666"/>
                  <a:pt x="190198" y="111501"/>
                </a:cubicBezTo>
                <a:lnTo>
                  <a:pt x="190198" y="111501"/>
                </a:lnTo>
                <a:cubicBezTo>
                  <a:pt x="190099" y="111633"/>
                  <a:pt x="190000" y="111749"/>
                  <a:pt x="189884" y="111865"/>
                </a:cubicBezTo>
                <a:cubicBezTo>
                  <a:pt x="190016" y="111815"/>
                  <a:pt x="190148" y="111765"/>
                  <a:pt x="190297" y="111716"/>
                </a:cubicBezTo>
                <a:lnTo>
                  <a:pt x="190297" y="111716"/>
                </a:lnTo>
                <a:cubicBezTo>
                  <a:pt x="189785" y="112559"/>
                  <a:pt x="189322" y="113385"/>
                  <a:pt x="189686" y="113567"/>
                </a:cubicBezTo>
                <a:cubicBezTo>
                  <a:pt x="189851" y="113368"/>
                  <a:pt x="190181" y="113054"/>
                  <a:pt x="190578" y="112724"/>
                </a:cubicBezTo>
                <a:lnTo>
                  <a:pt x="190578" y="112724"/>
                </a:lnTo>
                <a:cubicBezTo>
                  <a:pt x="190462" y="112939"/>
                  <a:pt x="190380" y="113104"/>
                  <a:pt x="190495" y="113104"/>
                </a:cubicBezTo>
                <a:cubicBezTo>
                  <a:pt x="190495" y="113104"/>
                  <a:pt x="190495" y="113088"/>
                  <a:pt x="190512" y="113088"/>
                </a:cubicBezTo>
                <a:cubicBezTo>
                  <a:pt x="190644" y="113071"/>
                  <a:pt x="190876" y="112740"/>
                  <a:pt x="191272" y="112228"/>
                </a:cubicBezTo>
                <a:lnTo>
                  <a:pt x="192363" y="112261"/>
                </a:lnTo>
                <a:lnTo>
                  <a:pt x="192363" y="111914"/>
                </a:lnTo>
                <a:cubicBezTo>
                  <a:pt x="193057" y="111485"/>
                  <a:pt x="193735" y="111022"/>
                  <a:pt x="194412" y="110559"/>
                </a:cubicBezTo>
                <a:cubicBezTo>
                  <a:pt x="195106" y="110113"/>
                  <a:pt x="195767" y="109617"/>
                  <a:pt x="196428" y="109138"/>
                </a:cubicBezTo>
                <a:cubicBezTo>
                  <a:pt x="196990" y="108444"/>
                  <a:pt x="197502" y="107733"/>
                  <a:pt x="197998" y="107006"/>
                </a:cubicBezTo>
                <a:cubicBezTo>
                  <a:pt x="198246" y="106642"/>
                  <a:pt x="198511" y="106279"/>
                  <a:pt x="198758" y="105899"/>
                </a:cubicBezTo>
                <a:cubicBezTo>
                  <a:pt x="199023" y="105519"/>
                  <a:pt x="199287" y="105139"/>
                  <a:pt x="199552" y="104742"/>
                </a:cubicBezTo>
                <a:cubicBezTo>
                  <a:pt x="200659" y="103172"/>
                  <a:pt x="201898" y="101404"/>
                  <a:pt x="203617" y="99288"/>
                </a:cubicBezTo>
                <a:lnTo>
                  <a:pt x="203617" y="99288"/>
                </a:lnTo>
                <a:cubicBezTo>
                  <a:pt x="203088" y="100627"/>
                  <a:pt x="204030" y="100049"/>
                  <a:pt x="204427" y="100511"/>
                </a:cubicBezTo>
                <a:cubicBezTo>
                  <a:pt x="202973" y="101189"/>
                  <a:pt x="201766" y="103767"/>
                  <a:pt x="199634" y="105651"/>
                </a:cubicBezTo>
                <a:cubicBezTo>
                  <a:pt x="200080" y="105271"/>
                  <a:pt x="200328" y="105139"/>
                  <a:pt x="200444" y="105139"/>
                </a:cubicBezTo>
                <a:cubicBezTo>
                  <a:pt x="200576" y="105139"/>
                  <a:pt x="200510" y="105353"/>
                  <a:pt x="200394" y="105535"/>
                </a:cubicBezTo>
                <a:lnTo>
                  <a:pt x="201221" y="104527"/>
                </a:lnTo>
                <a:lnTo>
                  <a:pt x="202031" y="103503"/>
                </a:lnTo>
                <a:lnTo>
                  <a:pt x="202824" y="102478"/>
                </a:lnTo>
                <a:lnTo>
                  <a:pt x="203584" y="101437"/>
                </a:lnTo>
                <a:cubicBezTo>
                  <a:pt x="203634" y="101503"/>
                  <a:pt x="203683" y="101536"/>
                  <a:pt x="203766" y="101536"/>
                </a:cubicBezTo>
                <a:cubicBezTo>
                  <a:pt x="204112" y="101536"/>
                  <a:pt x="204789" y="100761"/>
                  <a:pt x="205630" y="100002"/>
                </a:cubicBezTo>
                <a:lnTo>
                  <a:pt x="205630" y="100002"/>
                </a:lnTo>
                <a:cubicBezTo>
                  <a:pt x="205613" y="100016"/>
                  <a:pt x="205583" y="100016"/>
                  <a:pt x="205567" y="100016"/>
                </a:cubicBezTo>
                <a:cubicBezTo>
                  <a:pt x="204989" y="100016"/>
                  <a:pt x="205484" y="99206"/>
                  <a:pt x="206278" y="98181"/>
                </a:cubicBezTo>
                <a:cubicBezTo>
                  <a:pt x="206658" y="97636"/>
                  <a:pt x="207137" y="97024"/>
                  <a:pt x="207583" y="96446"/>
                </a:cubicBezTo>
                <a:cubicBezTo>
                  <a:pt x="208013" y="95851"/>
                  <a:pt x="208410" y="95273"/>
                  <a:pt x="208657" y="94826"/>
                </a:cubicBezTo>
                <a:cubicBezTo>
                  <a:pt x="208839" y="94876"/>
                  <a:pt x="208905" y="95041"/>
                  <a:pt x="208740" y="95454"/>
                </a:cubicBezTo>
                <a:cubicBezTo>
                  <a:pt x="208558" y="95868"/>
                  <a:pt x="208145" y="96512"/>
                  <a:pt x="207302" y="97471"/>
                </a:cubicBezTo>
                <a:cubicBezTo>
                  <a:pt x="208492" y="96611"/>
                  <a:pt x="208806" y="95702"/>
                  <a:pt x="209137" y="94810"/>
                </a:cubicBezTo>
                <a:cubicBezTo>
                  <a:pt x="209451" y="93917"/>
                  <a:pt x="209699" y="92992"/>
                  <a:pt x="210756" y="92067"/>
                </a:cubicBezTo>
                <a:lnTo>
                  <a:pt x="210756" y="92067"/>
                </a:lnTo>
                <a:cubicBezTo>
                  <a:pt x="210409" y="92579"/>
                  <a:pt x="210178" y="92810"/>
                  <a:pt x="210161" y="93108"/>
                </a:cubicBezTo>
                <a:cubicBezTo>
                  <a:pt x="210310" y="92777"/>
                  <a:pt x="210574" y="92348"/>
                  <a:pt x="210872" y="91918"/>
                </a:cubicBezTo>
                <a:cubicBezTo>
                  <a:pt x="211153" y="91472"/>
                  <a:pt x="211467" y="91025"/>
                  <a:pt x="211764" y="90645"/>
                </a:cubicBezTo>
                <a:cubicBezTo>
                  <a:pt x="212194" y="90067"/>
                  <a:pt x="212574" y="89637"/>
                  <a:pt x="212690" y="89637"/>
                </a:cubicBezTo>
                <a:cubicBezTo>
                  <a:pt x="212723" y="89637"/>
                  <a:pt x="212739" y="89687"/>
                  <a:pt x="212706" y="89803"/>
                </a:cubicBezTo>
                <a:lnTo>
                  <a:pt x="212376" y="90315"/>
                </a:lnTo>
                <a:lnTo>
                  <a:pt x="212376" y="90315"/>
                </a:lnTo>
                <a:cubicBezTo>
                  <a:pt x="213549" y="88613"/>
                  <a:pt x="215235" y="85935"/>
                  <a:pt x="216375" y="83457"/>
                </a:cubicBezTo>
                <a:cubicBezTo>
                  <a:pt x="216673" y="82862"/>
                  <a:pt x="216920" y="82250"/>
                  <a:pt x="217152" y="81688"/>
                </a:cubicBezTo>
                <a:cubicBezTo>
                  <a:pt x="217367" y="81126"/>
                  <a:pt x="217581" y="80631"/>
                  <a:pt x="217714" y="80168"/>
                </a:cubicBezTo>
                <a:cubicBezTo>
                  <a:pt x="217995" y="79259"/>
                  <a:pt x="218127" y="78598"/>
                  <a:pt x="217995" y="78383"/>
                </a:cubicBezTo>
                <a:lnTo>
                  <a:pt x="217995" y="78383"/>
                </a:lnTo>
                <a:cubicBezTo>
                  <a:pt x="218110" y="78383"/>
                  <a:pt x="218672" y="79276"/>
                  <a:pt x="218705" y="79573"/>
                </a:cubicBezTo>
                <a:cubicBezTo>
                  <a:pt x="218854" y="77755"/>
                  <a:pt x="218920" y="75954"/>
                  <a:pt x="218904" y="74153"/>
                </a:cubicBezTo>
                <a:cubicBezTo>
                  <a:pt x="219184" y="73442"/>
                  <a:pt x="219432" y="72715"/>
                  <a:pt x="219680" y="71988"/>
                </a:cubicBezTo>
                <a:lnTo>
                  <a:pt x="220358" y="71988"/>
                </a:lnTo>
                <a:cubicBezTo>
                  <a:pt x="220639" y="72037"/>
                  <a:pt x="220870" y="72153"/>
                  <a:pt x="221002" y="72467"/>
                </a:cubicBezTo>
                <a:cubicBezTo>
                  <a:pt x="221135" y="72781"/>
                  <a:pt x="221151" y="73310"/>
                  <a:pt x="220936" y="74169"/>
                </a:cubicBezTo>
                <a:cubicBezTo>
                  <a:pt x="221168" y="73706"/>
                  <a:pt x="221399" y="73211"/>
                  <a:pt x="221630" y="72550"/>
                </a:cubicBezTo>
                <a:cubicBezTo>
                  <a:pt x="221845" y="71888"/>
                  <a:pt x="222110" y="71079"/>
                  <a:pt x="222258" y="70038"/>
                </a:cubicBezTo>
                <a:lnTo>
                  <a:pt x="222258" y="70038"/>
                </a:lnTo>
                <a:cubicBezTo>
                  <a:pt x="222077" y="70451"/>
                  <a:pt x="221515" y="70880"/>
                  <a:pt x="221201" y="70880"/>
                </a:cubicBezTo>
                <a:cubicBezTo>
                  <a:pt x="221035" y="70880"/>
                  <a:pt x="220953" y="70748"/>
                  <a:pt x="221019" y="70451"/>
                </a:cubicBezTo>
                <a:cubicBezTo>
                  <a:pt x="222440" y="68269"/>
                  <a:pt x="221944" y="68881"/>
                  <a:pt x="223266" y="66104"/>
                </a:cubicBezTo>
                <a:lnTo>
                  <a:pt x="223266" y="66104"/>
                </a:lnTo>
                <a:cubicBezTo>
                  <a:pt x="223184" y="66253"/>
                  <a:pt x="223085" y="66319"/>
                  <a:pt x="223002" y="66319"/>
                </a:cubicBezTo>
                <a:cubicBezTo>
                  <a:pt x="222622" y="66319"/>
                  <a:pt x="222225" y="65245"/>
                  <a:pt x="222473" y="64055"/>
                </a:cubicBezTo>
                <a:lnTo>
                  <a:pt x="222473" y="64055"/>
                </a:lnTo>
                <a:cubicBezTo>
                  <a:pt x="222572" y="64320"/>
                  <a:pt x="223465" y="64171"/>
                  <a:pt x="223547" y="64667"/>
                </a:cubicBezTo>
                <a:cubicBezTo>
                  <a:pt x="223498" y="64006"/>
                  <a:pt x="223481" y="63345"/>
                  <a:pt x="223399" y="62684"/>
                </a:cubicBezTo>
                <a:lnTo>
                  <a:pt x="223200" y="60816"/>
                </a:lnTo>
                <a:lnTo>
                  <a:pt x="223200" y="60816"/>
                </a:lnTo>
                <a:cubicBezTo>
                  <a:pt x="223233" y="61031"/>
                  <a:pt x="223333" y="61114"/>
                  <a:pt x="223465" y="61114"/>
                </a:cubicBezTo>
                <a:cubicBezTo>
                  <a:pt x="223762" y="61114"/>
                  <a:pt x="224208" y="60634"/>
                  <a:pt x="224473" y="60089"/>
                </a:cubicBezTo>
                <a:lnTo>
                  <a:pt x="224473" y="60089"/>
                </a:lnTo>
                <a:cubicBezTo>
                  <a:pt x="224456" y="60106"/>
                  <a:pt x="224440" y="60106"/>
                  <a:pt x="224440" y="60106"/>
                </a:cubicBezTo>
                <a:cubicBezTo>
                  <a:pt x="224357" y="60106"/>
                  <a:pt x="224456" y="59312"/>
                  <a:pt x="224572" y="58354"/>
                </a:cubicBezTo>
                <a:cubicBezTo>
                  <a:pt x="224704" y="57296"/>
                  <a:pt x="224787" y="56057"/>
                  <a:pt x="224787" y="55511"/>
                </a:cubicBezTo>
                <a:lnTo>
                  <a:pt x="224787" y="55511"/>
                </a:lnTo>
                <a:lnTo>
                  <a:pt x="224423" y="57197"/>
                </a:lnTo>
                <a:cubicBezTo>
                  <a:pt x="224688" y="54933"/>
                  <a:pt x="224274" y="53793"/>
                  <a:pt x="223911" y="52685"/>
                </a:cubicBezTo>
                <a:cubicBezTo>
                  <a:pt x="223481" y="51562"/>
                  <a:pt x="223118" y="50487"/>
                  <a:pt x="222969" y="48289"/>
                </a:cubicBezTo>
                <a:lnTo>
                  <a:pt x="222969" y="48289"/>
                </a:lnTo>
                <a:cubicBezTo>
                  <a:pt x="223085" y="48521"/>
                  <a:pt x="223415" y="48818"/>
                  <a:pt x="223729" y="48818"/>
                </a:cubicBezTo>
                <a:cubicBezTo>
                  <a:pt x="224076" y="48818"/>
                  <a:pt x="224407" y="48455"/>
                  <a:pt x="224390" y="47232"/>
                </a:cubicBezTo>
                <a:cubicBezTo>
                  <a:pt x="224208" y="46984"/>
                  <a:pt x="223944" y="46587"/>
                  <a:pt x="223597" y="46075"/>
                </a:cubicBezTo>
                <a:cubicBezTo>
                  <a:pt x="223266" y="45563"/>
                  <a:pt x="222870" y="44951"/>
                  <a:pt x="222407" y="44241"/>
                </a:cubicBezTo>
                <a:cubicBezTo>
                  <a:pt x="222357" y="44141"/>
                  <a:pt x="222291" y="44042"/>
                  <a:pt x="222225" y="43943"/>
                </a:cubicBezTo>
                <a:cubicBezTo>
                  <a:pt x="222143" y="43447"/>
                  <a:pt x="222077" y="42935"/>
                  <a:pt x="221977" y="42423"/>
                </a:cubicBezTo>
                <a:cubicBezTo>
                  <a:pt x="221779" y="41365"/>
                  <a:pt x="221531" y="40241"/>
                  <a:pt x="221250" y="39085"/>
                </a:cubicBezTo>
                <a:lnTo>
                  <a:pt x="221250" y="39085"/>
                </a:lnTo>
                <a:cubicBezTo>
                  <a:pt x="221399" y="39332"/>
                  <a:pt x="221564" y="39597"/>
                  <a:pt x="221713" y="39845"/>
                </a:cubicBezTo>
                <a:cubicBezTo>
                  <a:pt x="222225" y="40721"/>
                  <a:pt x="222738" y="41613"/>
                  <a:pt x="223167" y="42505"/>
                </a:cubicBezTo>
                <a:cubicBezTo>
                  <a:pt x="223580" y="43381"/>
                  <a:pt x="223977" y="44224"/>
                  <a:pt x="224241" y="44935"/>
                </a:cubicBezTo>
                <a:cubicBezTo>
                  <a:pt x="224225" y="43200"/>
                  <a:pt x="224539" y="44406"/>
                  <a:pt x="224093" y="41861"/>
                </a:cubicBezTo>
                <a:cubicBezTo>
                  <a:pt x="224109" y="41696"/>
                  <a:pt x="224142" y="41630"/>
                  <a:pt x="224175" y="41630"/>
                </a:cubicBezTo>
                <a:cubicBezTo>
                  <a:pt x="224258" y="41630"/>
                  <a:pt x="224390" y="41894"/>
                  <a:pt x="224489" y="42258"/>
                </a:cubicBezTo>
                <a:cubicBezTo>
                  <a:pt x="224671" y="42803"/>
                  <a:pt x="224836" y="43563"/>
                  <a:pt x="224902" y="43943"/>
                </a:cubicBezTo>
                <a:cubicBezTo>
                  <a:pt x="224655" y="41927"/>
                  <a:pt x="224308" y="39944"/>
                  <a:pt x="223894" y="37977"/>
                </a:cubicBezTo>
                <a:cubicBezTo>
                  <a:pt x="223861" y="37994"/>
                  <a:pt x="223845" y="38010"/>
                  <a:pt x="223812" y="38010"/>
                </a:cubicBezTo>
                <a:cubicBezTo>
                  <a:pt x="223531" y="38010"/>
                  <a:pt x="223151" y="37019"/>
                  <a:pt x="222738" y="36044"/>
                </a:cubicBezTo>
                <a:cubicBezTo>
                  <a:pt x="222324" y="35069"/>
                  <a:pt x="221895" y="34094"/>
                  <a:pt x="221663" y="34094"/>
                </a:cubicBezTo>
                <a:cubicBezTo>
                  <a:pt x="221630" y="34094"/>
                  <a:pt x="221614" y="34094"/>
                  <a:pt x="221597" y="34110"/>
                </a:cubicBezTo>
                <a:cubicBezTo>
                  <a:pt x="222440" y="36093"/>
                  <a:pt x="223200" y="38126"/>
                  <a:pt x="223878" y="40192"/>
                </a:cubicBezTo>
                <a:cubicBezTo>
                  <a:pt x="223861" y="40208"/>
                  <a:pt x="223828" y="40225"/>
                  <a:pt x="223795" y="40225"/>
                </a:cubicBezTo>
                <a:cubicBezTo>
                  <a:pt x="223481" y="40225"/>
                  <a:pt x="222886" y="39432"/>
                  <a:pt x="222258" y="38209"/>
                </a:cubicBezTo>
                <a:cubicBezTo>
                  <a:pt x="221548" y="36854"/>
                  <a:pt x="220754" y="34986"/>
                  <a:pt x="220176" y="33003"/>
                </a:cubicBezTo>
                <a:cubicBezTo>
                  <a:pt x="220143" y="32722"/>
                  <a:pt x="220226" y="32606"/>
                  <a:pt x="220374" y="32606"/>
                </a:cubicBezTo>
                <a:cubicBezTo>
                  <a:pt x="220556" y="32606"/>
                  <a:pt x="220821" y="32788"/>
                  <a:pt x="221068" y="32953"/>
                </a:cubicBezTo>
                <a:cubicBezTo>
                  <a:pt x="221316" y="33119"/>
                  <a:pt x="221548" y="33300"/>
                  <a:pt x="221647" y="33300"/>
                </a:cubicBezTo>
                <a:cubicBezTo>
                  <a:pt x="221647" y="33300"/>
                  <a:pt x="221663" y="33300"/>
                  <a:pt x="221663" y="33284"/>
                </a:cubicBezTo>
                <a:cubicBezTo>
                  <a:pt x="221482" y="33053"/>
                  <a:pt x="221085" y="32144"/>
                  <a:pt x="220721" y="31235"/>
                </a:cubicBezTo>
                <a:cubicBezTo>
                  <a:pt x="220341" y="30326"/>
                  <a:pt x="220011" y="29433"/>
                  <a:pt x="220011" y="29235"/>
                </a:cubicBezTo>
                <a:lnTo>
                  <a:pt x="220011" y="29235"/>
                </a:lnTo>
                <a:cubicBezTo>
                  <a:pt x="220341" y="29747"/>
                  <a:pt x="220622" y="30276"/>
                  <a:pt x="220936" y="30805"/>
                </a:cubicBezTo>
                <a:cubicBezTo>
                  <a:pt x="220391" y="28508"/>
                  <a:pt x="218854" y="27500"/>
                  <a:pt x="218325" y="24707"/>
                </a:cubicBezTo>
                <a:cubicBezTo>
                  <a:pt x="217995" y="23798"/>
                  <a:pt x="217895" y="21716"/>
                  <a:pt x="217466" y="21716"/>
                </a:cubicBezTo>
                <a:cubicBezTo>
                  <a:pt x="217482" y="22773"/>
                  <a:pt x="216772" y="23600"/>
                  <a:pt x="216028" y="23947"/>
                </a:cubicBezTo>
                <a:cubicBezTo>
                  <a:pt x="215582" y="22972"/>
                  <a:pt x="215103" y="21997"/>
                  <a:pt x="214623" y="21022"/>
                </a:cubicBezTo>
                <a:lnTo>
                  <a:pt x="214623" y="21022"/>
                </a:lnTo>
                <a:lnTo>
                  <a:pt x="214904" y="21038"/>
                </a:lnTo>
                <a:lnTo>
                  <a:pt x="214623" y="20476"/>
                </a:lnTo>
                <a:lnTo>
                  <a:pt x="214408" y="20609"/>
                </a:lnTo>
                <a:cubicBezTo>
                  <a:pt x="213913" y="19634"/>
                  <a:pt x="213384" y="18659"/>
                  <a:pt x="212839" y="17700"/>
                </a:cubicBezTo>
                <a:cubicBezTo>
                  <a:pt x="212872" y="17634"/>
                  <a:pt x="212921" y="17601"/>
                  <a:pt x="213004" y="17601"/>
                </a:cubicBezTo>
                <a:cubicBezTo>
                  <a:pt x="213202" y="17601"/>
                  <a:pt x="213533" y="17799"/>
                  <a:pt x="213863" y="18014"/>
                </a:cubicBezTo>
                <a:cubicBezTo>
                  <a:pt x="214227" y="18245"/>
                  <a:pt x="214574" y="18510"/>
                  <a:pt x="214789" y="18510"/>
                </a:cubicBezTo>
                <a:cubicBezTo>
                  <a:pt x="214904" y="18510"/>
                  <a:pt x="214970" y="18394"/>
                  <a:pt x="214937" y="18113"/>
                </a:cubicBezTo>
                <a:lnTo>
                  <a:pt x="214921" y="18113"/>
                </a:lnTo>
                <a:cubicBezTo>
                  <a:pt x="214739" y="18113"/>
                  <a:pt x="214128" y="17469"/>
                  <a:pt x="213896" y="17204"/>
                </a:cubicBezTo>
                <a:cubicBezTo>
                  <a:pt x="213500" y="16246"/>
                  <a:pt x="214590" y="17287"/>
                  <a:pt x="213367" y="15419"/>
                </a:cubicBezTo>
                <a:cubicBezTo>
                  <a:pt x="213119" y="15419"/>
                  <a:pt x="212756" y="14940"/>
                  <a:pt x="212425" y="14477"/>
                </a:cubicBezTo>
                <a:cubicBezTo>
                  <a:pt x="212111" y="13998"/>
                  <a:pt x="211847" y="13519"/>
                  <a:pt x="211830" y="13519"/>
                </a:cubicBezTo>
                <a:lnTo>
                  <a:pt x="211830" y="13519"/>
                </a:lnTo>
                <a:cubicBezTo>
                  <a:pt x="211797" y="13519"/>
                  <a:pt x="211946" y="13866"/>
                  <a:pt x="212359" y="14808"/>
                </a:cubicBezTo>
                <a:cubicBezTo>
                  <a:pt x="211698" y="13949"/>
                  <a:pt x="211401" y="13469"/>
                  <a:pt x="211087" y="12924"/>
                </a:cubicBezTo>
                <a:cubicBezTo>
                  <a:pt x="210938" y="12643"/>
                  <a:pt x="210773" y="12362"/>
                  <a:pt x="210541" y="12032"/>
                </a:cubicBezTo>
                <a:cubicBezTo>
                  <a:pt x="210327" y="11685"/>
                  <a:pt x="210062" y="11271"/>
                  <a:pt x="209649" y="10776"/>
                </a:cubicBezTo>
                <a:lnTo>
                  <a:pt x="209649" y="10776"/>
                </a:lnTo>
                <a:cubicBezTo>
                  <a:pt x="209682" y="10941"/>
                  <a:pt x="209616" y="11024"/>
                  <a:pt x="209484" y="11024"/>
                </a:cubicBezTo>
                <a:cubicBezTo>
                  <a:pt x="209252" y="11024"/>
                  <a:pt x="208806" y="10792"/>
                  <a:pt x="208277" y="10462"/>
                </a:cubicBezTo>
                <a:cubicBezTo>
                  <a:pt x="207996" y="10296"/>
                  <a:pt x="207699" y="10098"/>
                  <a:pt x="207401" y="9900"/>
                </a:cubicBezTo>
                <a:cubicBezTo>
                  <a:pt x="206790" y="9189"/>
                  <a:pt x="206179" y="8528"/>
                  <a:pt x="205551" y="7900"/>
                </a:cubicBezTo>
                <a:cubicBezTo>
                  <a:pt x="205518" y="7834"/>
                  <a:pt x="205501" y="7785"/>
                  <a:pt x="205484" y="7751"/>
                </a:cubicBezTo>
                <a:cubicBezTo>
                  <a:pt x="203964" y="6198"/>
                  <a:pt x="202692" y="5091"/>
                  <a:pt x="201353" y="4099"/>
                </a:cubicBezTo>
                <a:cubicBezTo>
                  <a:pt x="200031" y="3124"/>
                  <a:pt x="198610" y="2281"/>
                  <a:pt x="196627" y="1620"/>
                </a:cubicBezTo>
                <a:cubicBezTo>
                  <a:pt x="196313" y="1372"/>
                  <a:pt x="194363" y="695"/>
                  <a:pt x="195255" y="629"/>
                </a:cubicBezTo>
                <a:lnTo>
                  <a:pt x="195139" y="629"/>
                </a:lnTo>
                <a:cubicBezTo>
                  <a:pt x="194858" y="629"/>
                  <a:pt x="194594" y="678"/>
                  <a:pt x="194247" y="678"/>
                </a:cubicBezTo>
                <a:cubicBezTo>
                  <a:pt x="194131" y="695"/>
                  <a:pt x="193999" y="695"/>
                  <a:pt x="193850" y="695"/>
                </a:cubicBezTo>
                <a:lnTo>
                  <a:pt x="193602" y="695"/>
                </a:lnTo>
                <a:cubicBezTo>
                  <a:pt x="193470" y="695"/>
                  <a:pt x="193354" y="678"/>
                  <a:pt x="193206" y="678"/>
                </a:cubicBezTo>
                <a:lnTo>
                  <a:pt x="192760" y="678"/>
                </a:lnTo>
                <a:cubicBezTo>
                  <a:pt x="191504" y="364"/>
                  <a:pt x="192214" y="364"/>
                  <a:pt x="193040" y="348"/>
                </a:cubicBezTo>
                <a:cubicBezTo>
                  <a:pt x="193321" y="348"/>
                  <a:pt x="193619" y="364"/>
                  <a:pt x="193834" y="364"/>
                </a:cubicBezTo>
                <a:cubicBezTo>
                  <a:pt x="194247" y="364"/>
                  <a:pt x="194429" y="315"/>
                  <a:pt x="193801" y="1"/>
                </a:cubicBezTo>
                <a:close/>
              </a:path>
            </a:pathLst>
          </a:custGeom>
          <a:solidFill>
            <a:srgbClr val="F7F8F8"/>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11"/>
          <p:cNvSpPr txBox="1">
            <a:spLocks noGrp="1"/>
          </p:cNvSpPr>
          <p:nvPr>
            <p:ph type="title" hasCustomPrompt="1"/>
          </p:nvPr>
        </p:nvSpPr>
        <p:spPr>
          <a:xfrm>
            <a:off x="2230800" y="2778833"/>
            <a:ext cx="7730400" cy="1154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80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r>
              <a:t>xx%</a:t>
            </a:r>
          </a:p>
        </p:txBody>
      </p:sp>
      <p:sp>
        <p:nvSpPr>
          <p:cNvPr id="52" name="Google Shape;52;p11"/>
          <p:cNvSpPr txBox="1">
            <a:spLocks noGrp="1"/>
          </p:cNvSpPr>
          <p:nvPr>
            <p:ph type="subTitle" idx="1"/>
          </p:nvPr>
        </p:nvSpPr>
        <p:spPr>
          <a:xfrm>
            <a:off x="2230800" y="3648567"/>
            <a:ext cx="7730400" cy="5292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4693235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3"/>
        <p:cNvGrpSpPr/>
        <p:nvPr/>
      </p:nvGrpSpPr>
      <p:grpSpPr>
        <a:xfrm>
          <a:off x="0" y="0"/>
          <a:ext cx="0" cy="0"/>
          <a:chOff x="0" y="0"/>
          <a:chExt cx="0" cy="0"/>
        </a:xfrm>
      </p:grpSpPr>
    </p:spTree>
    <p:extLst>
      <p:ext uri="{BB962C8B-B14F-4D97-AF65-F5344CB8AC3E}">
        <p14:creationId xmlns:p14="http://schemas.microsoft.com/office/powerpoint/2010/main" val="10334422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968133" y="486867"/>
            <a:ext cx="10255600" cy="7636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56" name="Google Shape;56;p13"/>
          <p:cNvSpPr txBox="1">
            <a:spLocks noGrp="1"/>
          </p:cNvSpPr>
          <p:nvPr>
            <p:ph type="subTitle" idx="1"/>
          </p:nvPr>
        </p:nvSpPr>
        <p:spPr>
          <a:xfrm>
            <a:off x="1791096" y="3535284"/>
            <a:ext cx="2045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a:solidFill>
                  <a:schemeClr val="accent1"/>
                </a:solidFill>
              </a:defRPr>
            </a:lvl2pPr>
            <a:lvl3pPr lvl="2" algn="ctr" rtl="0">
              <a:spcBef>
                <a:spcPts val="2133"/>
              </a:spcBef>
              <a:spcAft>
                <a:spcPts val="0"/>
              </a:spcAft>
              <a:buNone/>
              <a:defRPr sz="2400">
                <a:solidFill>
                  <a:schemeClr val="accent1"/>
                </a:solidFill>
              </a:defRPr>
            </a:lvl3pPr>
            <a:lvl4pPr lvl="3" algn="ctr" rtl="0">
              <a:spcBef>
                <a:spcPts val="2133"/>
              </a:spcBef>
              <a:spcAft>
                <a:spcPts val="0"/>
              </a:spcAft>
              <a:buNone/>
              <a:defRPr sz="2400">
                <a:solidFill>
                  <a:schemeClr val="accent1"/>
                </a:solidFill>
              </a:defRPr>
            </a:lvl4pPr>
            <a:lvl5pPr lvl="4" algn="ctr" rtl="0">
              <a:spcBef>
                <a:spcPts val="2133"/>
              </a:spcBef>
              <a:spcAft>
                <a:spcPts val="0"/>
              </a:spcAft>
              <a:buNone/>
              <a:defRPr sz="2400">
                <a:solidFill>
                  <a:schemeClr val="accent1"/>
                </a:solidFill>
              </a:defRPr>
            </a:lvl5pPr>
            <a:lvl6pPr lvl="5" algn="ctr" rtl="0">
              <a:spcBef>
                <a:spcPts val="2133"/>
              </a:spcBef>
              <a:spcAft>
                <a:spcPts val="0"/>
              </a:spcAft>
              <a:buNone/>
              <a:defRPr sz="2400">
                <a:solidFill>
                  <a:schemeClr val="accent1"/>
                </a:solidFill>
              </a:defRPr>
            </a:lvl6pPr>
            <a:lvl7pPr lvl="6" algn="ctr" rtl="0">
              <a:spcBef>
                <a:spcPts val="2133"/>
              </a:spcBef>
              <a:spcAft>
                <a:spcPts val="0"/>
              </a:spcAft>
              <a:buNone/>
              <a:defRPr sz="2400">
                <a:solidFill>
                  <a:schemeClr val="accent1"/>
                </a:solidFill>
              </a:defRPr>
            </a:lvl7pPr>
            <a:lvl8pPr lvl="7" algn="ctr" rtl="0">
              <a:spcBef>
                <a:spcPts val="2133"/>
              </a:spcBef>
              <a:spcAft>
                <a:spcPts val="0"/>
              </a:spcAft>
              <a:buNone/>
              <a:defRPr sz="2400">
                <a:solidFill>
                  <a:schemeClr val="accent1"/>
                </a:solidFill>
              </a:defRPr>
            </a:lvl8pPr>
            <a:lvl9pPr lvl="8" algn="ctr" rtl="0">
              <a:spcBef>
                <a:spcPts val="2133"/>
              </a:spcBef>
              <a:spcAft>
                <a:spcPts val="2133"/>
              </a:spcAft>
              <a:buNone/>
              <a:defRPr sz="2400">
                <a:solidFill>
                  <a:schemeClr val="accent1"/>
                </a:solidFill>
              </a:defRPr>
            </a:lvl9pPr>
          </a:lstStyle>
          <a:p>
            <a:endParaRPr/>
          </a:p>
        </p:txBody>
      </p:sp>
      <p:sp>
        <p:nvSpPr>
          <p:cNvPr id="57" name="Google Shape;57;p13"/>
          <p:cNvSpPr txBox="1">
            <a:spLocks noGrp="1"/>
          </p:cNvSpPr>
          <p:nvPr>
            <p:ph type="subTitle" idx="2"/>
          </p:nvPr>
        </p:nvSpPr>
        <p:spPr>
          <a:xfrm>
            <a:off x="1791096" y="4019584"/>
            <a:ext cx="2045600" cy="129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58" name="Google Shape;58;p13"/>
          <p:cNvSpPr txBox="1">
            <a:spLocks noGrp="1"/>
          </p:cNvSpPr>
          <p:nvPr>
            <p:ph type="subTitle" idx="3"/>
          </p:nvPr>
        </p:nvSpPr>
        <p:spPr>
          <a:xfrm>
            <a:off x="5073204" y="3535284"/>
            <a:ext cx="2045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a:solidFill>
                  <a:schemeClr val="accent1"/>
                </a:solidFill>
              </a:defRPr>
            </a:lvl2pPr>
            <a:lvl3pPr lvl="2" algn="ctr" rtl="0">
              <a:spcBef>
                <a:spcPts val="2133"/>
              </a:spcBef>
              <a:spcAft>
                <a:spcPts val="0"/>
              </a:spcAft>
              <a:buNone/>
              <a:defRPr sz="2400">
                <a:solidFill>
                  <a:schemeClr val="accent1"/>
                </a:solidFill>
              </a:defRPr>
            </a:lvl3pPr>
            <a:lvl4pPr lvl="3" algn="ctr" rtl="0">
              <a:spcBef>
                <a:spcPts val="2133"/>
              </a:spcBef>
              <a:spcAft>
                <a:spcPts val="0"/>
              </a:spcAft>
              <a:buNone/>
              <a:defRPr sz="2400">
                <a:solidFill>
                  <a:schemeClr val="accent1"/>
                </a:solidFill>
              </a:defRPr>
            </a:lvl4pPr>
            <a:lvl5pPr lvl="4" algn="ctr" rtl="0">
              <a:spcBef>
                <a:spcPts val="2133"/>
              </a:spcBef>
              <a:spcAft>
                <a:spcPts val="0"/>
              </a:spcAft>
              <a:buNone/>
              <a:defRPr sz="2400">
                <a:solidFill>
                  <a:schemeClr val="accent1"/>
                </a:solidFill>
              </a:defRPr>
            </a:lvl5pPr>
            <a:lvl6pPr lvl="5" algn="ctr" rtl="0">
              <a:spcBef>
                <a:spcPts val="2133"/>
              </a:spcBef>
              <a:spcAft>
                <a:spcPts val="0"/>
              </a:spcAft>
              <a:buNone/>
              <a:defRPr sz="2400">
                <a:solidFill>
                  <a:schemeClr val="accent1"/>
                </a:solidFill>
              </a:defRPr>
            </a:lvl6pPr>
            <a:lvl7pPr lvl="6" algn="ctr" rtl="0">
              <a:spcBef>
                <a:spcPts val="2133"/>
              </a:spcBef>
              <a:spcAft>
                <a:spcPts val="0"/>
              </a:spcAft>
              <a:buNone/>
              <a:defRPr sz="2400">
                <a:solidFill>
                  <a:schemeClr val="accent1"/>
                </a:solidFill>
              </a:defRPr>
            </a:lvl7pPr>
            <a:lvl8pPr lvl="7" algn="ctr" rtl="0">
              <a:spcBef>
                <a:spcPts val="2133"/>
              </a:spcBef>
              <a:spcAft>
                <a:spcPts val="0"/>
              </a:spcAft>
              <a:buNone/>
              <a:defRPr sz="2400">
                <a:solidFill>
                  <a:schemeClr val="accent1"/>
                </a:solidFill>
              </a:defRPr>
            </a:lvl8pPr>
            <a:lvl9pPr lvl="8" algn="ctr" rtl="0">
              <a:spcBef>
                <a:spcPts val="2133"/>
              </a:spcBef>
              <a:spcAft>
                <a:spcPts val="2133"/>
              </a:spcAft>
              <a:buNone/>
              <a:defRPr sz="2400">
                <a:solidFill>
                  <a:schemeClr val="accent1"/>
                </a:solidFill>
              </a:defRPr>
            </a:lvl9pPr>
          </a:lstStyle>
          <a:p>
            <a:endParaRPr/>
          </a:p>
        </p:txBody>
      </p:sp>
      <p:sp>
        <p:nvSpPr>
          <p:cNvPr id="59" name="Google Shape;59;p13"/>
          <p:cNvSpPr txBox="1">
            <a:spLocks noGrp="1"/>
          </p:cNvSpPr>
          <p:nvPr>
            <p:ph type="subTitle" idx="4"/>
          </p:nvPr>
        </p:nvSpPr>
        <p:spPr>
          <a:xfrm>
            <a:off x="5073196" y="4019584"/>
            <a:ext cx="2045600" cy="129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60" name="Google Shape;60;p13"/>
          <p:cNvSpPr txBox="1">
            <a:spLocks noGrp="1"/>
          </p:cNvSpPr>
          <p:nvPr>
            <p:ph type="subTitle" idx="5"/>
          </p:nvPr>
        </p:nvSpPr>
        <p:spPr>
          <a:xfrm>
            <a:off x="8355304" y="3535284"/>
            <a:ext cx="2045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a:solidFill>
                  <a:schemeClr val="accent1"/>
                </a:solidFill>
              </a:defRPr>
            </a:lvl2pPr>
            <a:lvl3pPr lvl="2" algn="ctr" rtl="0">
              <a:spcBef>
                <a:spcPts val="2133"/>
              </a:spcBef>
              <a:spcAft>
                <a:spcPts val="0"/>
              </a:spcAft>
              <a:buNone/>
              <a:defRPr sz="2400">
                <a:solidFill>
                  <a:schemeClr val="accent1"/>
                </a:solidFill>
              </a:defRPr>
            </a:lvl3pPr>
            <a:lvl4pPr lvl="3" algn="ctr" rtl="0">
              <a:spcBef>
                <a:spcPts val="2133"/>
              </a:spcBef>
              <a:spcAft>
                <a:spcPts val="0"/>
              </a:spcAft>
              <a:buNone/>
              <a:defRPr sz="2400">
                <a:solidFill>
                  <a:schemeClr val="accent1"/>
                </a:solidFill>
              </a:defRPr>
            </a:lvl4pPr>
            <a:lvl5pPr lvl="4" algn="ctr" rtl="0">
              <a:spcBef>
                <a:spcPts val="2133"/>
              </a:spcBef>
              <a:spcAft>
                <a:spcPts val="0"/>
              </a:spcAft>
              <a:buNone/>
              <a:defRPr sz="2400">
                <a:solidFill>
                  <a:schemeClr val="accent1"/>
                </a:solidFill>
              </a:defRPr>
            </a:lvl5pPr>
            <a:lvl6pPr lvl="5" algn="ctr" rtl="0">
              <a:spcBef>
                <a:spcPts val="2133"/>
              </a:spcBef>
              <a:spcAft>
                <a:spcPts val="0"/>
              </a:spcAft>
              <a:buNone/>
              <a:defRPr sz="2400">
                <a:solidFill>
                  <a:schemeClr val="accent1"/>
                </a:solidFill>
              </a:defRPr>
            </a:lvl6pPr>
            <a:lvl7pPr lvl="6" algn="ctr" rtl="0">
              <a:spcBef>
                <a:spcPts val="2133"/>
              </a:spcBef>
              <a:spcAft>
                <a:spcPts val="0"/>
              </a:spcAft>
              <a:buNone/>
              <a:defRPr sz="2400">
                <a:solidFill>
                  <a:schemeClr val="accent1"/>
                </a:solidFill>
              </a:defRPr>
            </a:lvl7pPr>
            <a:lvl8pPr lvl="7" algn="ctr" rtl="0">
              <a:spcBef>
                <a:spcPts val="2133"/>
              </a:spcBef>
              <a:spcAft>
                <a:spcPts val="0"/>
              </a:spcAft>
              <a:buNone/>
              <a:defRPr sz="2400">
                <a:solidFill>
                  <a:schemeClr val="accent1"/>
                </a:solidFill>
              </a:defRPr>
            </a:lvl8pPr>
            <a:lvl9pPr lvl="8" algn="ctr" rtl="0">
              <a:spcBef>
                <a:spcPts val="2133"/>
              </a:spcBef>
              <a:spcAft>
                <a:spcPts val="2133"/>
              </a:spcAft>
              <a:buNone/>
              <a:defRPr sz="2400">
                <a:solidFill>
                  <a:schemeClr val="accent1"/>
                </a:solidFill>
              </a:defRPr>
            </a:lvl9pPr>
          </a:lstStyle>
          <a:p>
            <a:endParaRPr/>
          </a:p>
        </p:txBody>
      </p:sp>
      <p:sp>
        <p:nvSpPr>
          <p:cNvPr id="61" name="Google Shape;61;p13"/>
          <p:cNvSpPr txBox="1">
            <a:spLocks noGrp="1"/>
          </p:cNvSpPr>
          <p:nvPr>
            <p:ph type="subTitle" idx="6"/>
          </p:nvPr>
        </p:nvSpPr>
        <p:spPr>
          <a:xfrm>
            <a:off x="8355304" y="4019584"/>
            <a:ext cx="2045600" cy="129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Tree>
    <p:extLst>
      <p:ext uri="{BB962C8B-B14F-4D97-AF65-F5344CB8AC3E}">
        <p14:creationId xmlns:p14="http://schemas.microsoft.com/office/powerpoint/2010/main" val="41198472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2152400" y="486867"/>
            <a:ext cx="7887200" cy="15792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64" name="Google Shape;64;p14"/>
          <p:cNvSpPr txBox="1">
            <a:spLocks noGrp="1"/>
          </p:cNvSpPr>
          <p:nvPr>
            <p:ph type="subTitle" idx="1"/>
          </p:nvPr>
        </p:nvSpPr>
        <p:spPr>
          <a:xfrm>
            <a:off x="2130017" y="2832101"/>
            <a:ext cx="21292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a:solidFill>
                  <a:schemeClr val="accent1"/>
                </a:solidFill>
              </a:defRPr>
            </a:lvl2pPr>
            <a:lvl3pPr lvl="2" algn="ctr" rtl="0">
              <a:spcBef>
                <a:spcPts val="2133"/>
              </a:spcBef>
              <a:spcAft>
                <a:spcPts val="0"/>
              </a:spcAft>
              <a:buNone/>
              <a:defRPr sz="2400">
                <a:solidFill>
                  <a:schemeClr val="accent1"/>
                </a:solidFill>
              </a:defRPr>
            </a:lvl3pPr>
            <a:lvl4pPr lvl="3" algn="ctr" rtl="0">
              <a:spcBef>
                <a:spcPts val="2133"/>
              </a:spcBef>
              <a:spcAft>
                <a:spcPts val="0"/>
              </a:spcAft>
              <a:buNone/>
              <a:defRPr sz="2400">
                <a:solidFill>
                  <a:schemeClr val="accent1"/>
                </a:solidFill>
              </a:defRPr>
            </a:lvl4pPr>
            <a:lvl5pPr lvl="4" algn="ctr" rtl="0">
              <a:spcBef>
                <a:spcPts val="2133"/>
              </a:spcBef>
              <a:spcAft>
                <a:spcPts val="0"/>
              </a:spcAft>
              <a:buNone/>
              <a:defRPr sz="2400">
                <a:solidFill>
                  <a:schemeClr val="accent1"/>
                </a:solidFill>
              </a:defRPr>
            </a:lvl5pPr>
            <a:lvl6pPr lvl="5" algn="ctr" rtl="0">
              <a:spcBef>
                <a:spcPts val="2133"/>
              </a:spcBef>
              <a:spcAft>
                <a:spcPts val="0"/>
              </a:spcAft>
              <a:buNone/>
              <a:defRPr sz="2400">
                <a:solidFill>
                  <a:schemeClr val="accent1"/>
                </a:solidFill>
              </a:defRPr>
            </a:lvl6pPr>
            <a:lvl7pPr lvl="6" algn="ctr" rtl="0">
              <a:spcBef>
                <a:spcPts val="2133"/>
              </a:spcBef>
              <a:spcAft>
                <a:spcPts val="0"/>
              </a:spcAft>
              <a:buNone/>
              <a:defRPr sz="2400">
                <a:solidFill>
                  <a:schemeClr val="accent1"/>
                </a:solidFill>
              </a:defRPr>
            </a:lvl7pPr>
            <a:lvl8pPr lvl="7" algn="ctr" rtl="0">
              <a:spcBef>
                <a:spcPts val="2133"/>
              </a:spcBef>
              <a:spcAft>
                <a:spcPts val="0"/>
              </a:spcAft>
              <a:buNone/>
              <a:defRPr sz="2400">
                <a:solidFill>
                  <a:schemeClr val="accent1"/>
                </a:solidFill>
              </a:defRPr>
            </a:lvl8pPr>
            <a:lvl9pPr lvl="8" algn="ctr" rtl="0">
              <a:spcBef>
                <a:spcPts val="2133"/>
              </a:spcBef>
              <a:spcAft>
                <a:spcPts val="2133"/>
              </a:spcAft>
              <a:buNone/>
              <a:defRPr sz="2400">
                <a:solidFill>
                  <a:schemeClr val="accent1"/>
                </a:solidFill>
              </a:defRPr>
            </a:lvl9pPr>
          </a:lstStyle>
          <a:p>
            <a:endParaRPr/>
          </a:p>
        </p:txBody>
      </p:sp>
      <p:sp>
        <p:nvSpPr>
          <p:cNvPr id="65" name="Google Shape;65;p14"/>
          <p:cNvSpPr txBox="1">
            <a:spLocks noGrp="1"/>
          </p:cNvSpPr>
          <p:nvPr>
            <p:ph type="subTitle" idx="2"/>
          </p:nvPr>
        </p:nvSpPr>
        <p:spPr>
          <a:xfrm>
            <a:off x="2120451" y="3246401"/>
            <a:ext cx="2129200" cy="91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66" name="Google Shape;66;p14"/>
          <p:cNvSpPr txBox="1">
            <a:spLocks noGrp="1"/>
          </p:cNvSpPr>
          <p:nvPr>
            <p:ph type="subTitle" idx="3"/>
          </p:nvPr>
        </p:nvSpPr>
        <p:spPr>
          <a:xfrm>
            <a:off x="5036184" y="2832101"/>
            <a:ext cx="21292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a:solidFill>
                  <a:schemeClr val="accent1"/>
                </a:solidFill>
              </a:defRPr>
            </a:lvl2pPr>
            <a:lvl3pPr lvl="2" algn="ctr" rtl="0">
              <a:spcBef>
                <a:spcPts val="2133"/>
              </a:spcBef>
              <a:spcAft>
                <a:spcPts val="0"/>
              </a:spcAft>
              <a:buNone/>
              <a:defRPr sz="2400">
                <a:solidFill>
                  <a:schemeClr val="accent1"/>
                </a:solidFill>
              </a:defRPr>
            </a:lvl3pPr>
            <a:lvl4pPr lvl="3" algn="ctr" rtl="0">
              <a:spcBef>
                <a:spcPts val="2133"/>
              </a:spcBef>
              <a:spcAft>
                <a:spcPts val="0"/>
              </a:spcAft>
              <a:buNone/>
              <a:defRPr sz="2400">
                <a:solidFill>
                  <a:schemeClr val="accent1"/>
                </a:solidFill>
              </a:defRPr>
            </a:lvl4pPr>
            <a:lvl5pPr lvl="4" algn="ctr" rtl="0">
              <a:spcBef>
                <a:spcPts val="2133"/>
              </a:spcBef>
              <a:spcAft>
                <a:spcPts val="0"/>
              </a:spcAft>
              <a:buNone/>
              <a:defRPr sz="2400">
                <a:solidFill>
                  <a:schemeClr val="accent1"/>
                </a:solidFill>
              </a:defRPr>
            </a:lvl5pPr>
            <a:lvl6pPr lvl="5" algn="ctr" rtl="0">
              <a:spcBef>
                <a:spcPts val="2133"/>
              </a:spcBef>
              <a:spcAft>
                <a:spcPts val="0"/>
              </a:spcAft>
              <a:buNone/>
              <a:defRPr sz="2400">
                <a:solidFill>
                  <a:schemeClr val="accent1"/>
                </a:solidFill>
              </a:defRPr>
            </a:lvl6pPr>
            <a:lvl7pPr lvl="6" algn="ctr" rtl="0">
              <a:spcBef>
                <a:spcPts val="2133"/>
              </a:spcBef>
              <a:spcAft>
                <a:spcPts val="0"/>
              </a:spcAft>
              <a:buNone/>
              <a:defRPr sz="2400">
                <a:solidFill>
                  <a:schemeClr val="accent1"/>
                </a:solidFill>
              </a:defRPr>
            </a:lvl7pPr>
            <a:lvl8pPr lvl="7" algn="ctr" rtl="0">
              <a:spcBef>
                <a:spcPts val="2133"/>
              </a:spcBef>
              <a:spcAft>
                <a:spcPts val="0"/>
              </a:spcAft>
              <a:buNone/>
              <a:defRPr sz="2400">
                <a:solidFill>
                  <a:schemeClr val="accent1"/>
                </a:solidFill>
              </a:defRPr>
            </a:lvl8pPr>
            <a:lvl9pPr lvl="8" algn="ctr" rtl="0">
              <a:spcBef>
                <a:spcPts val="2133"/>
              </a:spcBef>
              <a:spcAft>
                <a:spcPts val="2133"/>
              </a:spcAft>
              <a:buNone/>
              <a:defRPr sz="2400">
                <a:solidFill>
                  <a:schemeClr val="accent1"/>
                </a:solidFill>
              </a:defRPr>
            </a:lvl9pPr>
          </a:lstStyle>
          <a:p>
            <a:endParaRPr/>
          </a:p>
        </p:txBody>
      </p:sp>
      <p:sp>
        <p:nvSpPr>
          <p:cNvPr id="67" name="Google Shape;67;p14"/>
          <p:cNvSpPr txBox="1">
            <a:spLocks noGrp="1"/>
          </p:cNvSpPr>
          <p:nvPr>
            <p:ph type="subTitle" idx="4"/>
          </p:nvPr>
        </p:nvSpPr>
        <p:spPr>
          <a:xfrm>
            <a:off x="5026617" y="3246401"/>
            <a:ext cx="2129200" cy="91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68" name="Google Shape;68;p14"/>
          <p:cNvSpPr txBox="1">
            <a:spLocks noGrp="1"/>
          </p:cNvSpPr>
          <p:nvPr>
            <p:ph type="subTitle" idx="5"/>
          </p:nvPr>
        </p:nvSpPr>
        <p:spPr>
          <a:xfrm>
            <a:off x="7942351" y="2832101"/>
            <a:ext cx="21292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a:solidFill>
                  <a:schemeClr val="accent1"/>
                </a:solidFill>
              </a:defRPr>
            </a:lvl2pPr>
            <a:lvl3pPr lvl="2" algn="ctr" rtl="0">
              <a:spcBef>
                <a:spcPts val="2133"/>
              </a:spcBef>
              <a:spcAft>
                <a:spcPts val="0"/>
              </a:spcAft>
              <a:buNone/>
              <a:defRPr sz="2400">
                <a:solidFill>
                  <a:schemeClr val="accent1"/>
                </a:solidFill>
              </a:defRPr>
            </a:lvl3pPr>
            <a:lvl4pPr lvl="3" algn="ctr" rtl="0">
              <a:spcBef>
                <a:spcPts val="2133"/>
              </a:spcBef>
              <a:spcAft>
                <a:spcPts val="0"/>
              </a:spcAft>
              <a:buNone/>
              <a:defRPr sz="2400">
                <a:solidFill>
                  <a:schemeClr val="accent1"/>
                </a:solidFill>
              </a:defRPr>
            </a:lvl4pPr>
            <a:lvl5pPr lvl="4" algn="ctr" rtl="0">
              <a:spcBef>
                <a:spcPts val="2133"/>
              </a:spcBef>
              <a:spcAft>
                <a:spcPts val="0"/>
              </a:spcAft>
              <a:buNone/>
              <a:defRPr sz="2400">
                <a:solidFill>
                  <a:schemeClr val="accent1"/>
                </a:solidFill>
              </a:defRPr>
            </a:lvl5pPr>
            <a:lvl6pPr lvl="5" algn="ctr" rtl="0">
              <a:spcBef>
                <a:spcPts val="2133"/>
              </a:spcBef>
              <a:spcAft>
                <a:spcPts val="0"/>
              </a:spcAft>
              <a:buNone/>
              <a:defRPr sz="2400">
                <a:solidFill>
                  <a:schemeClr val="accent1"/>
                </a:solidFill>
              </a:defRPr>
            </a:lvl6pPr>
            <a:lvl7pPr lvl="6" algn="ctr" rtl="0">
              <a:spcBef>
                <a:spcPts val="2133"/>
              </a:spcBef>
              <a:spcAft>
                <a:spcPts val="0"/>
              </a:spcAft>
              <a:buNone/>
              <a:defRPr sz="2400">
                <a:solidFill>
                  <a:schemeClr val="accent1"/>
                </a:solidFill>
              </a:defRPr>
            </a:lvl7pPr>
            <a:lvl8pPr lvl="7" algn="ctr" rtl="0">
              <a:spcBef>
                <a:spcPts val="2133"/>
              </a:spcBef>
              <a:spcAft>
                <a:spcPts val="0"/>
              </a:spcAft>
              <a:buNone/>
              <a:defRPr sz="2400">
                <a:solidFill>
                  <a:schemeClr val="accent1"/>
                </a:solidFill>
              </a:defRPr>
            </a:lvl8pPr>
            <a:lvl9pPr lvl="8" algn="ctr" rtl="0">
              <a:spcBef>
                <a:spcPts val="2133"/>
              </a:spcBef>
              <a:spcAft>
                <a:spcPts val="2133"/>
              </a:spcAft>
              <a:buNone/>
              <a:defRPr sz="2400">
                <a:solidFill>
                  <a:schemeClr val="accent1"/>
                </a:solidFill>
              </a:defRPr>
            </a:lvl9pPr>
          </a:lstStyle>
          <a:p>
            <a:endParaRPr/>
          </a:p>
        </p:txBody>
      </p:sp>
      <p:sp>
        <p:nvSpPr>
          <p:cNvPr id="69" name="Google Shape;69;p14"/>
          <p:cNvSpPr txBox="1">
            <a:spLocks noGrp="1"/>
          </p:cNvSpPr>
          <p:nvPr>
            <p:ph type="subTitle" idx="6"/>
          </p:nvPr>
        </p:nvSpPr>
        <p:spPr>
          <a:xfrm>
            <a:off x="7932784" y="3246401"/>
            <a:ext cx="2129200" cy="91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70" name="Google Shape;70;p14"/>
          <p:cNvSpPr txBox="1">
            <a:spLocks noGrp="1"/>
          </p:cNvSpPr>
          <p:nvPr>
            <p:ph type="subTitle" idx="7"/>
          </p:nvPr>
        </p:nvSpPr>
        <p:spPr>
          <a:xfrm>
            <a:off x="2130017" y="4530235"/>
            <a:ext cx="21292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a:solidFill>
                  <a:schemeClr val="accent1"/>
                </a:solidFill>
              </a:defRPr>
            </a:lvl2pPr>
            <a:lvl3pPr lvl="2" algn="ctr" rtl="0">
              <a:spcBef>
                <a:spcPts val="2133"/>
              </a:spcBef>
              <a:spcAft>
                <a:spcPts val="0"/>
              </a:spcAft>
              <a:buNone/>
              <a:defRPr sz="2400">
                <a:solidFill>
                  <a:schemeClr val="accent1"/>
                </a:solidFill>
              </a:defRPr>
            </a:lvl3pPr>
            <a:lvl4pPr lvl="3" algn="ctr" rtl="0">
              <a:spcBef>
                <a:spcPts val="2133"/>
              </a:spcBef>
              <a:spcAft>
                <a:spcPts val="0"/>
              </a:spcAft>
              <a:buNone/>
              <a:defRPr sz="2400">
                <a:solidFill>
                  <a:schemeClr val="accent1"/>
                </a:solidFill>
              </a:defRPr>
            </a:lvl4pPr>
            <a:lvl5pPr lvl="4" algn="ctr" rtl="0">
              <a:spcBef>
                <a:spcPts val="2133"/>
              </a:spcBef>
              <a:spcAft>
                <a:spcPts val="0"/>
              </a:spcAft>
              <a:buNone/>
              <a:defRPr sz="2400">
                <a:solidFill>
                  <a:schemeClr val="accent1"/>
                </a:solidFill>
              </a:defRPr>
            </a:lvl5pPr>
            <a:lvl6pPr lvl="5" algn="ctr" rtl="0">
              <a:spcBef>
                <a:spcPts val="2133"/>
              </a:spcBef>
              <a:spcAft>
                <a:spcPts val="0"/>
              </a:spcAft>
              <a:buNone/>
              <a:defRPr sz="2400">
                <a:solidFill>
                  <a:schemeClr val="accent1"/>
                </a:solidFill>
              </a:defRPr>
            </a:lvl6pPr>
            <a:lvl7pPr lvl="6" algn="ctr" rtl="0">
              <a:spcBef>
                <a:spcPts val="2133"/>
              </a:spcBef>
              <a:spcAft>
                <a:spcPts val="0"/>
              </a:spcAft>
              <a:buNone/>
              <a:defRPr sz="2400">
                <a:solidFill>
                  <a:schemeClr val="accent1"/>
                </a:solidFill>
              </a:defRPr>
            </a:lvl7pPr>
            <a:lvl8pPr lvl="7" algn="ctr" rtl="0">
              <a:spcBef>
                <a:spcPts val="2133"/>
              </a:spcBef>
              <a:spcAft>
                <a:spcPts val="0"/>
              </a:spcAft>
              <a:buNone/>
              <a:defRPr sz="2400">
                <a:solidFill>
                  <a:schemeClr val="accent1"/>
                </a:solidFill>
              </a:defRPr>
            </a:lvl8pPr>
            <a:lvl9pPr lvl="8" algn="ctr" rtl="0">
              <a:spcBef>
                <a:spcPts val="2133"/>
              </a:spcBef>
              <a:spcAft>
                <a:spcPts val="2133"/>
              </a:spcAft>
              <a:buNone/>
              <a:defRPr sz="2400">
                <a:solidFill>
                  <a:schemeClr val="accent1"/>
                </a:solidFill>
              </a:defRPr>
            </a:lvl9pPr>
          </a:lstStyle>
          <a:p>
            <a:endParaRPr/>
          </a:p>
        </p:txBody>
      </p:sp>
      <p:sp>
        <p:nvSpPr>
          <p:cNvPr id="71" name="Google Shape;71;p14"/>
          <p:cNvSpPr txBox="1">
            <a:spLocks noGrp="1"/>
          </p:cNvSpPr>
          <p:nvPr>
            <p:ph type="subTitle" idx="8"/>
          </p:nvPr>
        </p:nvSpPr>
        <p:spPr>
          <a:xfrm>
            <a:off x="2120451" y="4942245"/>
            <a:ext cx="2129200" cy="96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72" name="Google Shape;72;p14"/>
          <p:cNvSpPr txBox="1">
            <a:spLocks noGrp="1"/>
          </p:cNvSpPr>
          <p:nvPr>
            <p:ph type="subTitle" idx="9"/>
          </p:nvPr>
        </p:nvSpPr>
        <p:spPr>
          <a:xfrm>
            <a:off x="5036184" y="4530235"/>
            <a:ext cx="21292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a:solidFill>
                  <a:schemeClr val="accent1"/>
                </a:solidFill>
              </a:defRPr>
            </a:lvl2pPr>
            <a:lvl3pPr lvl="2" algn="ctr" rtl="0">
              <a:spcBef>
                <a:spcPts val="2133"/>
              </a:spcBef>
              <a:spcAft>
                <a:spcPts val="0"/>
              </a:spcAft>
              <a:buNone/>
              <a:defRPr sz="2400">
                <a:solidFill>
                  <a:schemeClr val="accent1"/>
                </a:solidFill>
              </a:defRPr>
            </a:lvl3pPr>
            <a:lvl4pPr lvl="3" algn="ctr" rtl="0">
              <a:spcBef>
                <a:spcPts val="2133"/>
              </a:spcBef>
              <a:spcAft>
                <a:spcPts val="0"/>
              </a:spcAft>
              <a:buNone/>
              <a:defRPr sz="2400">
                <a:solidFill>
                  <a:schemeClr val="accent1"/>
                </a:solidFill>
              </a:defRPr>
            </a:lvl4pPr>
            <a:lvl5pPr lvl="4" algn="ctr" rtl="0">
              <a:spcBef>
                <a:spcPts val="2133"/>
              </a:spcBef>
              <a:spcAft>
                <a:spcPts val="0"/>
              </a:spcAft>
              <a:buNone/>
              <a:defRPr sz="2400">
                <a:solidFill>
                  <a:schemeClr val="accent1"/>
                </a:solidFill>
              </a:defRPr>
            </a:lvl5pPr>
            <a:lvl6pPr lvl="5" algn="ctr" rtl="0">
              <a:spcBef>
                <a:spcPts val="2133"/>
              </a:spcBef>
              <a:spcAft>
                <a:spcPts val="0"/>
              </a:spcAft>
              <a:buNone/>
              <a:defRPr sz="2400">
                <a:solidFill>
                  <a:schemeClr val="accent1"/>
                </a:solidFill>
              </a:defRPr>
            </a:lvl6pPr>
            <a:lvl7pPr lvl="6" algn="ctr" rtl="0">
              <a:spcBef>
                <a:spcPts val="2133"/>
              </a:spcBef>
              <a:spcAft>
                <a:spcPts val="0"/>
              </a:spcAft>
              <a:buNone/>
              <a:defRPr sz="2400">
                <a:solidFill>
                  <a:schemeClr val="accent1"/>
                </a:solidFill>
              </a:defRPr>
            </a:lvl7pPr>
            <a:lvl8pPr lvl="7" algn="ctr" rtl="0">
              <a:spcBef>
                <a:spcPts val="2133"/>
              </a:spcBef>
              <a:spcAft>
                <a:spcPts val="0"/>
              </a:spcAft>
              <a:buNone/>
              <a:defRPr sz="2400">
                <a:solidFill>
                  <a:schemeClr val="accent1"/>
                </a:solidFill>
              </a:defRPr>
            </a:lvl8pPr>
            <a:lvl9pPr lvl="8" algn="ctr" rtl="0">
              <a:spcBef>
                <a:spcPts val="2133"/>
              </a:spcBef>
              <a:spcAft>
                <a:spcPts val="2133"/>
              </a:spcAft>
              <a:buNone/>
              <a:defRPr sz="2400">
                <a:solidFill>
                  <a:schemeClr val="accent1"/>
                </a:solidFill>
              </a:defRPr>
            </a:lvl9pPr>
          </a:lstStyle>
          <a:p>
            <a:endParaRPr/>
          </a:p>
        </p:txBody>
      </p:sp>
      <p:sp>
        <p:nvSpPr>
          <p:cNvPr id="73" name="Google Shape;73;p14"/>
          <p:cNvSpPr txBox="1">
            <a:spLocks noGrp="1"/>
          </p:cNvSpPr>
          <p:nvPr>
            <p:ph type="subTitle" idx="13"/>
          </p:nvPr>
        </p:nvSpPr>
        <p:spPr>
          <a:xfrm>
            <a:off x="5026617" y="4942245"/>
            <a:ext cx="2129200" cy="96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74" name="Google Shape;74;p14"/>
          <p:cNvSpPr txBox="1">
            <a:spLocks noGrp="1"/>
          </p:cNvSpPr>
          <p:nvPr>
            <p:ph type="subTitle" idx="14"/>
          </p:nvPr>
        </p:nvSpPr>
        <p:spPr>
          <a:xfrm>
            <a:off x="7942351" y="4530235"/>
            <a:ext cx="21292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a:solidFill>
                  <a:schemeClr val="accent1"/>
                </a:solidFill>
              </a:defRPr>
            </a:lvl2pPr>
            <a:lvl3pPr lvl="2" algn="ctr" rtl="0">
              <a:spcBef>
                <a:spcPts val="2133"/>
              </a:spcBef>
              <a:spcAft>
                <a:spcPts val="0"/>
              </a:spcAft>
              <a:buNone/>
              <a:defRPr sz="2400">
                <a:solidFill>
                  <a:schemeClr val="accent1"/>
                </a:solidFill>
              </a:defRPr>
            </a:lvl3pPr>
            <a:lvl4pPr lvl="3" algn="ctr" rtl="0">
              <a:spcBef>
                <a:spcPts val="2133"/>
              </a:spcBef>
              <a:spcAft>
                <a:spcPts val="0"/>
              </a:spcAft>
              <a:buNone/>
              <a:defRPr sz="2400">
                <a:solidFill>
                  <a:schemeClr val="accent1"/>
                </a:solidFill>
              </a:defRPr>
            </a:lvl4pPr>
            <a:lvl5pPr lvl="4" algn="ctr" rtl="0">
              <a:spcBef>
                <a:spcPts val="2133"/>
              </a:spcBef>
              <a:spcAft>
                <a:spcPts val="0"/>
              </a:spcAft>
              <a:buNone/>
              <a:defRPr sz="2400">
                <a:solidFill>
                  <a:schemeClr val="accent1"/>
                </a:solidFill>
              </a:defRPr>
            </a:lvl5pPr>
            <a:lvl6pPr lvl="5" algn="ctr" rtl="0">
              <a:spcBef>
                <a:spcPts val="2133"/>
              </a:spcBef>
              <a:spcAft>
                <a:spcPts val="0"/>
              </a:spcAft>
              <a:buNone/>
              <a:defRPr sz="2400">
                <a:solidFill>
                  <a:schemeClr val="accent1"/>
                </a:solidFill>
              </a:defRPr>
            </a:lvl6pPr>
            <a:lvl7pPr lvl="6" algn="ctr" rtl="0">
              <a:spcBef>
                <a:spcPts val="2133"/>
              </a:spcBef>
              <a:spcAft>
                <a:spcPts val="0"/>
              </a:spcAft>
              <a:buNone/>
              <a:defRPr sz="2400">
                <a:solidFill>
                  <a:schemeClr val="accent1"/>
                </a:solidFill>
              </a:defRPr>
            </a:lvl7pPr>
            <a:lvl8pPr lvl="7" algn="ctr" rtl="0">
              <a:spcBef>
                <a:spcPts val="2133"/>
              </a:spcBef>
              <a:spcAft>
                <a:spcPts val="0"/>
              </a:spcAft>
              <a:buNone/>
              <a:defRPr sz="2400">
                <a:solidFill>
                  <a:schemeClr val="accent1"/>
                </a:solidFill>
              </a:defRPr>
            </a:lvl8pPr>
            <a:lvl9pPr lvl="8" algn="ctr" rtl="0">
              <a:spcBef>
                <a:spcPts val="2133"/>
              </a:spcBef>
              <a:spcAft>
                <a:spcPts val="2133"/>
              </a:spcAft>
              <a:buNone/>
              <a:defRPr sz="2400">
                <a:solidFill>
                  <a:schemeClr val="accent1"/>
                </a:solidFill>
              </a:defRPr>
            </a:lvl9pPr>
          </a:lstStyle>
          <a:p>
            <a:endParaRPr/>
          </a:p>
        </p:txBody>
      </p:sp>
      <p:sp>
        <p:nvSpPr>
          <p:cNvPr id="75" name="Google Shape;75;p14"/>
          <p:cNvSpPr txBox="1">
            <a:spLocks noGrp="1"/>
          </p:cNvSpPr>
          <p:nvPr>
            <p:ph type="subTitle" idx="15"/>
          </p:nvPr>
        </p:nvSpPr>
        <p:spPr>
          <a:xfrm>
            <a:off x="7932784" y="4942245"/>
            <a:ext cx="2129200" cy="96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Tree>
    <p:extLst>
      <p:ext uri="{BB962C8B-B14F-4D97-AF65-F5344CB8AC3E}">
        <p14:creationId xmlns:p14="http://schemas.microsoft.com/office/powerpoint/2010/main" val="38812675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968133" y="486867"/>
            <a:ext cx="10255600" cy="7636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78" name="Google Shape;78;p15"/>
          <p:cNvSpPr txBox="1">
            <a:spLocks noGrp="1"/>
          </p:cNvSpPr>
          <p:nvPr>
            <p:ph type="subTitle" idx="1"/>
          </p:nvPr>
        </p:nvSpPr>
        <p:spPr>
          <a:xfrm>
            <a:off x="2053017" y="2500833"/>
            <a:ext cx="3330400" cy="529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400" b="1">
                <a:solidFill>
                  <a:schemeClr val="accent1"/>
                </a:solidFill>
              </a:defRPr>
            </a:lvl1pPr>
            <a:lvl2pPr lvl="1" algn="r" rtl="0">
              <a:spcBef>
                <a:spcPts val="2133"/>
              </a:spcBef>
              <a:spcAft>
                <a:spcPts val="0"/>
              </a:spcAft>
              <a:buNone/>
              <a:defRPr sz="2400">
                <a:solidFill>
                  <a:schemeClr val="accent1"/>
                </a:solidFill>
              </a:defRPr>
            </a:lvl2pPr>
            <a:lvl3pPr lvl="2" algn="r" rtl="0">
              <a:spcBef>
                <a:spcPts val="2133"/>
              </a:spcBef>
              <a:spcAft>
                <a:spcPts val="0"/>
              </a:spcAft>
              <a:buNone/>
              <a:defRPr sz="2400">
                <a:solidFill>
                  <a:schemeClr val="accent1"/>
                </a:solidFill>
              </a:defRPr>
            </a:lvl3pPr>
            <a:lvl4pPr lvl="3" algn="r" rtl="0">
              <a:spcBef>
                <a:spcPts val="2133"/>
              </a:spcBef>
              <a:spcAft>
                <a:spcPts val="0"/>
              </a:spcAft>
              <a:buNone/>
              <a:defRPr sz="2400">
                <a:solidFill>
                  <a:schemeClr val="accent1"/>
                </a:solidFill>
              </a:defRPr>
            </a:lvl4pPr>
            <a:lvl5pPr lvl="4" algn="r" rtl="0">
              <a:spcBef>
                <a:spcPts val="2133"/>
              </a:spcBef>
              <a:spcAft>
                <a:spcPts val="0"/>
              </a:spcAft>
              <a:buNone/>
              <a:defRPr sz="2400">
                <a:solidFill>
                  <a:schemeClr val="accent1"/>
                </a:solidFill>
              </a:defRPr>
            </a:lvl5pPr>
            <a:lvl6pPr lvl="5" algn="r" rtl="0">
              <a:spcBef>
                <a:spcPts val="2133"/>
              </a:spcBef>
              <a:spcAft>
                <a:spcPts val="0"/>
              </a:spcAft>
              <a:buNone/>
              <a:defRPr sz="2400">
                <a:solidFill>
                  <a:schemeClr val="accent1"/>
                </a:solidFill>
              </a:defRPr>
            </a:lvl6pPr>
            <a:lvl7pPr lvl="6" algn="r" rtl="0">
              <a:spcBef>
                <a:spcPts val="2133"/>
              </a:spcBef>
              <a:spcAft>
                <a:spcPts val="0"/>
              </a:spcAft>
              <a:buNone/>
              <a:defRPr sz="2400">
                <a:solidFill>
                  <a:schemeClr val="accent1"/>
                </a:solidFill>
              </a:defRPr>
            </a:lvl7pPr>
            <a:lvl8pPr lvl="7" algn="r" rtl="0">
              <a:spcBef>
                <a:spcPts val="2133"/>
              </a:spcBef>
              <a:spcAft>
                <a:spcPts val="0"/>
              </a:spcAft>
              <a:buNone/>
              <a:defRPr sz="2400">
                <a:solidFill>
                  <a:schemeClr val="accent1"/>
                </a:solidFill>
              </a:defRPr>
            </a:lvl8pPr>
            <a:lvl9pPr lvl="8" algn="r" rtl="0">
              <a:spcBef>
                <a:spcPts val="2133"/>
              </a:spcBef>
              <a:spcAft>
                <a:spcPts val="2133"/>
              </a:spcAft>
              <a:buNone/>
              <a:defRPr sz="2400">
                <a:solidFill>
                  <a:schemeClr val="accent1"/>
                </a:solidFill>
              </a:defRPr>
            </a:lvl9pPr>
          </a:lstStyle>
          <a:p>
            <a:endParaRPr/>
          </a:p>
        </p:txBody>
      </p:sp>
      <p:sp>
        <p:nvSpPr>
          <p:cNvPr id="79" name="Google Shape;79;p15"/>
          <p:cNvSpPr txBox="1">
            <a:spLocks noGrp="1"/>
          </p:cNvSpPr>
          <p:nvPr>
            <p:ph type="subTitle" idx="2"/>
          </p:nvPr>
        </p:nvSpPr>
        <p:spPr>
          <a:xfrm>
            <a:off x="2053084" y="2882433"/>
            <a:ext cx="3330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2133"/>
              </a:spcBef>
              <a:spcAft>
                <a:spcPts val="0"/>
              </a:spcAft>
              <a:buNone/>
              <a:defRPr/>
            </a:lvl2pPr>
            <a:lvl3pPr lvl="2" algn="r" rtl="0">
              <a:spcBef>
                <a:spcPts val="2133"/>
              </a:spcBef>
              <a:spcAft>
                <a:spcPts val="0"/>
              </a:spcAft>
              <a:buNone/>
              <a:defRPr/>
            </a:lvl3pPr>
            <a:lvl4pPr lvl="3" algn="r" rtl="0">
              <a:spcBef>
                <a:spcPts val="2133"/>
              </a:spcBef>
              <a:spcAft>
                <a:spcPts val="0"/>
              </a:spcAft>
              <a:buNone/>
              <a:defRPr/>
            </a:lvl4pPr>
            <a:lvl5pPr lvl="4" algn="r" rtl="0">
              <a:spcBef>
                <a:spcPts val="2133"/>
              </a:spcBef>
              <a:spcAft>
                <a:spcPts val="0"/>
              </a:spcAft>
              <a:buNone/>
              <a:defRPr/>
            </a:lvl5pPr>
            <a:lvl6pPr lvl="5" algn="r" rtl="0">
              <a:spcBef>
                <a:spcPts val="2133"/>
              </a:spcBef>
              <a:spcAft>
                <a:spcPts val="0"/>
              </a:spcAft>
              <a:buNone/>
              <a:defRPr/>
            </a:lvl6pPr>
            <a:lvl7pPr lvl="6" algn="r" rtl="0">
              <a:spcBef>
                <a:spcPts val="2133"/>
              </a:spcBef>
              <a:spcAft>
                <a:spcPts val="0"/>
              </a:spcAft>
              <a:buNone/>
              <a:defRPr/>
            </a:lvl7pPr>
            <a:lvl8pPr lvl="7" algn="r" rtl="0">
              <a:spcBef>
                <a:spcPts val="2133"/>
              </a:spcBef>
              <a:spcAft>
                <a:spcPts val="0"/>
              </a:spcAft>
              <a:buNone/>
              <a:defRPr/>
            </a:lvl8pPr>
            <a:lvl9pPr lvl="8" algn="r" rtl="0">
              <a:spcBef>
                <a:spcPts val="2133"/>
              </a:spcBef>
              <a:spcAft>
                <a:spcPts val="2133"/>
              </a:spcAft>
              <a:buNone/>
              <a:defRPr/>
            </a:lvl9pPr>
          </a:lstStyle>
          <a:p>
            <a:endParaRPr/>
          </a:p>
        </p:txBody>
      </p:sp>
      <p:sp>
        <p:nvSpPr>
          <p:cNvPr id="80" name="Google Shape;80;p15"/>
          <p:cNvSpPr txBox="1">
            <a:spLocks noGrp="1"/>
          </p:cNvSpPr>
          <p:nvPr>
            <p:ph type="subTitle" idx="3"/>
          </p:nvPr>
        </p:nvSpPr>
        <p:spPr>
          <a:xfrm>
            <a:off x="2053017" y="4724667"/>
            <a:ext cx="3330400" cy="529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400" b="1">
                <a:solidFill>
                  <a:schemeClr val="accent1"/>
                </a:solidFill>
              </a:defRPr>
            </a:lvl1pPr>
            <a:lvl2pPr lvl="1" algn="r" rtl="0">
              <a:spcBef>
                <a:spcPts val="2133"/>
              </a:spcBef>
              <a:spcAft>
                <a:spcPts val="0"/>
              </a:spcAft>
              <a:buNone/>
              <a:defRPr sz="2400">
                <a:solidFill>
                  <a:schemeClr val="accent1"/>
                </a:solidFill>
              </a:defRPr>
            </a:lvl2pPr>
            <a:lvl3pPr lvl="2" algn="r" rtl="0">
              <a:spcBef>
                <a:spcPts val="2133"/>
              </a:spcBef>
              <a:spcAft>
                <a:spcPts val="0"/>
              </a:spcAft>
              <a:buNone/>
              <a:defRPr sz="2400">
                <a:solidFill>
                  <a:schemeClr val="accent1"/>
                </a:solidFill>
              </a:defRPr>
            </a:lvl3pPr>
            <a:lvl4pPr lvl="3" algn="r" rtl="0">
              <a:spcBef>
                <a:spcPts val="2133"/>
              </a:spcBef>
              <a:spcAft>
                <a:spcPts val="0"/>
              </a:spcAft>
              <a:buNone/>
              <a:defRPr sz="2400">
                <a:solidFill>
                  <a:schemeClr val="accent1"/>
                </a:solidFill>
              </a:defRPr>
            </a:lvl4pPr>
            <a:lvl5pPr lvl="4" algn="r" rtl="0">
              <a:spcBef>
                <a:spcPts val="2133"/>
              </a:spcBef>
              <a:spcAft>
                <a:spcPts val="0"/>
              </a:spcAft>
              <a:buNone/>
              <a:defRPr sz="2400">
                <a:solidFill>
                  <a:schemeClr val="accent1"/>
                </a:solidFill>
              </a:defRPr>
            </a:lvl5pPr>
            <a:lvl6pPr lvl="5" algn="r" rtl="0">
              <a:spcBef>
                <a:spcPts val="2133"/>
              </a:spcBef>
              <a:spcAft>
                <a:spcPts val="0"/>
              </a:spcAft>
              <a:buNone/>
              <a:defRPr sz="2400">
                <a:solidFill>
                  <a:schemeClr val="accent1"/>
                </a:solidFill>
              </a:defRPr>
            </a:lvl6pPr>
            <a:lvl7pPr lvl="6" algn="r" rtl="0">
              <a:spcBef>
                <a:spcPts val="2133"/>
              </a:spcBef>
              <a:spcAft>
                <a:spcPts val="0"/>
              </a:spcAft>
              <a:buNone/>
              <a:defRPr sz="2400">
                <a:solidFill>
                  <a:schemeClr val="accent1"/>
                </a:solidFill>
              </a:defRPr>
            </a:lvl7pPr>
            <a:lvl8pPr lvl="7" algn="r" rtl="0">
              <a:spcBef>
                <a:spcPts val="2133"/>
              </a:spcBef>
              <a:spcAft>
                <a:spcPts val="0"/>
              </a:spcAft>
              <a:buNone/>
              <a:defRPr sz="2400">
                <a:solidFill>
                  <a:schemeClr val="accent1"/>
                </a:solidFill>
              </a:defRPr>
            </a:lvl8pPr>
            <a:lvl9pPr lvl="8" algn="r" rtl="0">
              <a:spcBef>
                <a:spcPts val="2133"/>
              </a:spcBef>
              <a:spcAft>
                <a:spcPts val="2133"/>
              </a:spcAft>
              <a:buNone/>
              <a:defRPr sz="2400">
                <a:solidFill>
                  <a:schemeClr val="accent1"/>
                </a:solidFill>
              </a:defRPr>
            </a:lvl9pPr>
          </a:lstStyle>
          <a:p>
            <a:endParaRPr/>
          </a:p>
        </p:txBody>
      </p:sp>
      <p:sp>
        <p:nvSpPr>
          <p:cNvPr id="81" name="Google Shape;81;p15"/>
          <p:cNvSpPr txBox="1">
            <a:spLocks noGrp="1"/>
          </p:cNvSpPr>
          <p:nvPr>
            <p:ph type="subTitle" idx="4"/>
          </p:nvPr>
        </p:nvSpPr>
        <p:spPr>
          <a:xfrm>
            <a:off x="2053084" y="5106203"/>
            <a:ext cx="3330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2133"/>
              </a:spcBef>
              <a:spcAft>
                <a:spcPts val="0"/>
              </a:spcAft>
              <a:buNone/>
              <a:defRPr/>
            </a:lvl2pPr>
            <a:lvl3pPr lvl="2" algn="r" rtl="0">
              <a:spcBef>
                <a:spcPts val="2133"/>
              </a:spcBef>
              <a:spcAft>
                <a:spcPts val="0"/>
              </a:spcAft>
              <a:buNone/>
              <a:defRPr/>
            </a:lvl3pPr>
            <a:lvl4pPr lvl="3" algn="r" rtl="0">
              <a:spcBef>
                <a:spcPts val="2133"/>
              </a:spcBef>
              <a:spcAft>
                <a:spcPts val="0"/>
              </a:spcAft>
              <a:buNone/>
              <a:defRPr/>
            </a:lvl4pPr>
            <a:lvl5pPr lvl="4" algn="r" rtl="0">
              <a:spcBef>
                <a:spcPts val="2133"/>
              </a:spcBef>
              <a:spcAft>
                <a:spcPts val="0"/>
              </a:spcAft>
              <a:buNone/>
              <a:defRPr/>
            </a:lvl5pPr>
            <a:lvl6pPr lvl="5" algn="r" rtl="0">
              <a:spcBef>
                <a:spcPts val="2133"/>
              </a:spcBef>
              <a:spcAft>
                <a:spcPts val="0"/>
              </a:spcAft>
              <a:buNone/>
              <a:defRPr/>
            </a:lvl6pPr>
            <a:lvl7pPr lvl="6" algn="r" rtl="0">
              <a:spcBef>
                <a:spcPts val="2133"/>
              </a:spcBef>
              <a:spcAft>
                <a:spcPts val="0"/>
              </a:spcAft>
              <a:buNone/>
              <a:defRPr/>
            </a:lvl7pPr>
            <a:lvl8pPr lvl="7" algn="r" rtl="0">
              <a:spcBef>
                <a:spcPts val="2133"/>
              </a:spcBef>
              <a:spcAft>
                <a:spcPts val="0"/>
              </a:spcAft>
              <a:buNone/>
              <a:defRPr/>
            </a:lvl8pPr>
            <a:lvl9pPr lvl="8" algn="r" rtl="0">
              <a:spcBef>
                <a:spcPts val="2133"/>
              </a:spcBef>
              <a:spcAft>
                <a:spcPts val="2133"/>
              </a:spcAft>
              <a:buNone/>
              <a:defRPr/>
            </a:lvl9pPr>
          </a:lstStyle>
          <a:p>
            <a:endParaRPr/>
          </a:p>
        </p:txBody>
      </p:sp>
      <p:sp>
        <p:nvSpPr>
          <p:cNvPr id="82" name="Google Shape;82;p15"/>
          <p:cNvSpPr txBox="1">
            <a:spLocks noGrp="1"/>
          </p:cNvSpPr>
          <p:nvPr>
            <p:ph type="subTitle" idx="5"/>
          </p:nvPr>
        </p:nvSpPr>
        <p:spPr>
          <a:xfrm>
            <a:off x="6808517" y="2500833"/>
            <a:ext cx="3330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2133"/>
              </a:spcBef>
              <a:spcAft>
                <a:spcPts val="0"/>
              </a:spcAft>
              <a:buNone/>
              <a:defRPr sz="2400">
                <a:solidFill>
                  <a:schemeClr val="accent1"/>
                </a:solidFill>
              </a:defRPr>
            </a:lvl2pPr>
            <a:lvl3pPr lvl="2" rtl="0">
              <a:spcBef>
                <a:spcPts val="2133"/>
              </a:spcBef>
              <a:spcAft>
                <a:spcPts val="0"/>
              </a:spcAft>
              <a:buNone/>
              <a:defRPr sz="2400">
                <a:solidFill>
                  <a:schemeClr val="accent1"/>
                </a:solidFill>
              </a:defRPr>
            </a:lvl3pPr>
            <a:lvl4pPr lvl="3" rtl="0">
              <a:spcBef>
                <a:spcPts val="2133"/>
              </a:spcBef>
              <a:spcAft>
                <a:spcPts val="0"/>
              </a:spcAft>
              <a:buNone/>
              <a:defRPr sz="2400">
                <a:solidFill>
                  <a:schemeClr val="accent1"/>
                </a:solidFill>
              </a:defRPr>
            </a:lvl4pPr>
            <a:lvl5pPr lvl="4" rtl="0">
              <a:spcBef>
                <a:spcPts val="2133"/>
              </a:spcBef>
              <a:spcAft>
                <a:spcPts val="0"/>
              </a:spcAft>
              <a:buNone/>
              <a:defRPr sz="2400">
                <a:solidFill>
                  <a:schemeClr val="accent1"/>
                </a:solidFill>
              </a:defRPr>
            </a:lvl5pPr>
            <a:lvl6pPr lvl="5" rtl="0">
              <a:spcBef>
                <a:spcPts val="2133"/>
              </a:spcBef>
              <a:spcAft>
                <a:spcPts val="0"/>
              </a:spcAft>
              <a:buNone/>
              <a:defRPr sz="2400">
                <a:solidFill>
                  <a:schemeClr val="accent1"/>
                </a:solidFill>
              </a:defRPr>
            </a:lvl6pPr>
            <a:lvl7pPr lvl="6" rtl="0">
              <a:spcBef>
                <a:spcPts val="2133"/>
              </a:spcBef>
              <a:spcAft>
                <a:spcPts val="0"/>
              </a:spcAft>
              <a:buNone/>
              <a:defRPr sz="2400">
                <a:solidFill>
                  <a:schemeClr val="accent1"/>
                </a:solidFill>
              </a:defRPr>
            </a:lvl7pPr>
            <a:lvl8pPr lvl="7" rtl="0">
              <a:spcBef>
                <a:spcPts val="2133"/>
              </a:spcBef>
              <a:spcAft>
                <a:spcPts val="0"/>
              </a:spcAft>
              <a:buNone/>
              <a:defRPr sz="2400">
                <a:solidFill>
                  <a:schemeClr val="accent1"/>
                </a:solidFill>
              </a:defRPr>
            </a:lvl8pPr>
            <a:lvl9pPr lvl="8" rtl="0">
              <a:spcBef>
                <a:spcPts val="2133"/>
              </a:spcBef>
              <a:spcAft>
                <a:spcPts val="2133"/>
              </a:spcAft>
              <a:buNone/>
              <a:defRPr sz="2400">
                <a:solidFill>
                  <a:schemeClr val="accent1"/>
                </a:solidFill>
              </a:defRPr>
            </a:lvl9pPr>
          </a:lstStyle>
          <a:p>
            <a:endParaRPr/>
          </a:p>
        </p:txBody>
      </p:sp>
      <p:sp>
        <p:nvSpPr>
          <p:cNvPr id="83" name="Google Shape;83;p15"/>
          <p:cNvSpPr txBox="1">
            <a:spLocks noGrp="1"/>
          </p:cNvSpPr>
          <p:nvPr>
            <p:ph type="subTitle" idx="6"/>
          </p:nvPr>
        </p:nvSpPr>
        <p:spPr>
          <a:xfrm>
            <a:off x="6808584" y="2882433"/>
            <a:ext cx="33304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84" name="Google Shape;84;p15"/>
          <p:cNvSpPr txBox="1">
            <a:spLocks noGrp="1"/>
          </p:cNvSpPr>
          <p:nvPr>
            <p:ph type="subTitle" idx="7"/>
          </p:nvPr>
        </p:nvSpPr>
        <p:spPr>
          <a:xfrm>
            <a:off x="6808517" y="4717300"/>
            <a:ext cx="3330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2133"/>
              </a:spcBef>
              <a:spcAft>
                <a:spcPts val="0"/>
              </a:spcAft>
              <a:buNone/>
              <a:defRPr sz="2400">
                <a:solidFill>
                  <a:schemeClr val="accent1"/>
                </a:solidFill>
              </a:defRPr>
            </a:lvl2pPr>
            <a:lvl3pPr lvl="2" rtl="0">
              <a:spcBef>
                <a:spcPts val="2133"/>
              </a:spcBef>
              <a:spcAft>
                <a:spcPts val="0"/>
              </a:spcAft>
              <a:buNone/>
              <a:defRPr sz="2400">
                <a:solidFill>
                  <a:schemeClr val="accent1"/>
                </a:solidFill>
              </a:defRPr>
            </a:lvl3pPr>
            <a:lvl4pPr lvl="3" rtl="0">
              <a:spcBef>
                <a:spcPts val="2133"/>
              </a:spcBef>
              <a:spcAft>
                <a:spcPts val="0"/>
              </a:spcAft>
              <a:buNone/>
              <a:defRPr sz="2400">
                <a:solidFill>
                  <a:schemeClr val="accent1"/>
                </a:solidFill>
              </a:defRPr>
            </a:lvl4pPr>
            <a:lvl5pPr lvl="4" rtl="0">
              <a:spcBef>
                <a:spcPts val="2133"/>
              </a:spcBef>
              <a:spcAft>
                <a:spcPts val="0"/>
              </a:spcAft>
              <a:buNone/>
              <a:defRPr sz="2400">
                <a:solidFill>
                  <a:schemeClr val="accent1"/>
                </a:solidFill>
              </a:defRPr>
            </a:lvl5pPr>
            <a:lvl6pPr lvl="5" rtl="0">
              <a:spcBef>
                <a:spcPts val="2133"/>
              </a:spcBef>
              <a:spcAft>
                <a:spcPts val="0"/>
              </a:spcAft>
              <a:buNone/>
              <a:defRPr sz="2400">
                <a:solidFill>
                  <a:schemeClr val="accent1"/>
                </a:solidFill>
              </a:defRPr>
            </a:lvl6pPr>
            <a:lvl7pPr lvl="6" rtl="0">
              <a:spcBef>
                <a:spcPts val="2133"/>
              </a:spcBef>
              <a:spcAft>
                <a:spcPts val="0"/>
              </a:spcAft>
              <a:buNone/>
              <a:defRPr sz="2400">
                <a:solidFill>
                  <a:schemeClr val="accent1"/>
                </a:solidFill>
              </a:defRPr>
            </a:lvl7pPr>
            <a:lvl8pPr lvl="7" rtl="0">
              <a:spcBef>
                <a:spcPts val="2133"/>
              </a:spcBef>
              <a:spcAft>
                <a:spcPts val="0"/>
              </a:spcAft>
              <a:buNone/>
              <a:defRPr sz="2400">
                <a:solidFill>
                  <a:schemeClr val="accent1"/>
                </a:solidFill>
              </a:defRPr>
            </a:lvl8pPr>
            <a:lvl9pPr lvl="8" rtl="0">
              <a:spcBef>
                <a:spcPts val="2133"/>
              </a:spcBef>
              <a:spcAft>
                <a:spcPts val="2133"/>
              </a:spcAft>
              <a:buNone/>
              <a:defRPr sz="2400">
                <a:solidFill>
                  <a:schemeClr val="accent1"/>
                </a:solidFill>
              </a:defRPr>
            </a:lvl9pPr>
          </a:lstStyle>
          <a:p>
            <a:endParaRPr/>
          </a:p>
        </p:txBody>
      </p:sp>
      <p:sp>
        <p:nvSpPr>
          <p:cNvPr id="85" name="Google Shape;85;p15"/>
          <p:cNvSpPr txBox="1">
            <a:spLocks noGrp="1"/>
          </p:cNvSpPr>
          <p:nvPr>
            <p:ph type="subTitle" idx="8"/>
          </p:nvPr>
        </p:nvSpPr>
        <p:spPr>
          <a:xfrm>
            <a:off x="6808517" y="5098839"/>
            <a:ext cx="33304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86" name="Google Shape;86;p15"/>
          <p:cNvSpPr txBox="1">
            <a:spLocks noGrp="1"/>
          </p:cNvSpPr>
          <p:nvPr>
            <p:ph type="title" idx="9" hasCustomPrompt="1"/>
          </p:nvPr>
        </p:nvSpPr>
        <p:spPr>
          <a:xfrm>
            <a:off x="4470484" y="1944091"/>
            <a:ext cx="676000" cy="354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1"/>
                </a:solidFill>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87" name="Google Shape;87;p15"/>
          <p:cNvSpPr txBox="1">
            <a:spLocks noGrp="1"/>
          </p:cNvSpPr>
          <p:nvPr>
            <p:ph type="title" idx="13" hasCustomPrompt="1"/>
          </p:nvPr>
        </p:nvSpPr>
        <p:spPr>
          <a:xfrm>
            <a:off x="4365667" y="4134199"/>
            <a:ext cx="885600" cy="45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1"/>
                </a:solidFill>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88" name="Google Shape;88;p15"/>
          <p:cNvSpPr txBox="1">
            <a:spLocks noGrp="1"/>
          </p:cNvSpPr>
          <p:nvPr>
            <p:ph type="title" idx="14" hasCustomPrompt="1"/>
          </p:nvPr>
        </p:nvSpPr>
        <p:spPr>
          <a:xfrm>
            <a:off x="6952784" y="1899976"/>
            <a:ext cx="823200" cy="454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 name="Google Shape;89;p15"/>
          <p:cNvSpPr txBox="1">
            <a:spLocks noGrp="1"/>
          </p:cNvSpPr>
          <p:nvPr>
            <p:ph type="title" idx="15" hasCustomPrompt="1"/>
          </p:nvPr>
        </p:nvSpPr>
        <p:spPr>
          <a:xfrm>
            <a:off x="6900796" y="4101265"/>
            <a:ext cx="927200" cy="454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31659929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90"/>
        <p:cNvGrpSpPr/>
        <p:nvPr/>
      </p:nvGrpSpPr>
      <p:grpSpPr>
        <a:xfrm>
          <a:off x="0" y="0"/>
          <a:ext cx="0" cy="0"/>
          <a:chOff x="0" y="0"/>
          <a:chExt cx="0" cy="0"/>
        </a:xfrm>
      </p:grpSpPr>
      <p:grpSp>
        <p:nvGrpSpPr>
          <p:cNvPr id="91" name="Google Shape;91;p16"/>
          <p:cNvGrpSpPr/>
          <p:nvPr/>
        </p:nvGrpSpPr>
        <p:grpSpPr>
          <a:xfrm>
            <a:off x="-491" y="-274"/>
            <a:ext cx="12191901" cy="6857967"/>
            <a:chOff x="232750" y="835044"/>
            <a:chExt cx="7145925" cy="4035681"/>
          </a:xfrm>
        </p:grpSpPr>
        <p:sp>
          <p:nvSpPr>
            <p:cNvPr id="92" name="Google Shape;92;p16"/>
            <p:cNvSpPr/>
            <p:nvPr/>
          </p:nvSpPr>
          <p:spPr>
            <a:xfrm>
              <a:off x="4043750" y="845875"/>
              <a:ext cx="6450" cy="3225"/>
            </a:xfrm>
            <a:custGeom>
              <a:avLst/>
              <a:gdLst/>
              <a:ahLst/>
              <a:cxnLst/>
              <a:rect l="l" t="t" r="r" b="b"/>
              <a:pathLst>
                <a:path w="258" h="129" extrusionOk="0">
                  <a:moveTo>
                    <a:pt x="119" y="0"/>
                  </a:moveTo>
                  <a:cubicBezTo>
                    <a:pt x="76" y="0"/>
                    <a:pt x="44" y="22"/>
                    <a:pt x="1" y="65"/>
                  </a:cubicBezTo>
                  <a:cubicBezTo>
                    <a:pt x="65" y="75"/>
                    <a:pt x="129" y="129"/>
                    <a:pt x="183" y="129"/>
                  </a:cubicBezTo>
                  <a:cubicBezTo>
                    <a:pt x="215" y="129"/>
                    <a:pt x="247" y="108"/>
                    <a:pt x="258" y="65"/>
                  </a:cubicBezTo>
                  <a:cubicBezTo>
                    <a:pt x="204" y="22"/>
                    <a:pt x="161" y="0"/>
                    <a:pt x="11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16"/>
            <p:cNvSpPr/>
            <p:nvPr/>
          </p:nvSpPr>
          <p:spPr>
            <a:xfrm>
              <a:off x="3961325" y="842675"/>
              <a:ext cx="9675" cy="6425"/>
            </a:xfrm>
            <a:custGeom>
              <a:avLst/>
              <a:gdLst/>
              <a:ahLst/>
              <a:cxnLst/>
              <a:rect l="l" t="t" r="r" b="b"/>
              <a:pathLst>
                <a:path w="387" h="257" extrusionOk="0">
                  <a:moveTo>
                    <a:pt x="54" y="0"/>
                  </a:moveTo>
                  <a:cubicBezTo>
                    <a:pt x="44" y="0"/>
                    <a:pt x="22" y="0"/>
                    <a:pt x="1" y="11"/>
                  </a:cubicBezTo>
                  <a:cubicBezTo>
                    <a:pt x="76" y="118"/>
                    <a:pt x="129" y="257"/>
                    <a:pt x="354" y="257"/>
                  </a:cubicBezTo>
                  <a:cubicBezTo>
                    <a:pt x="386" y="161"/>
                    <a:pt x="279" y="161"/>
                    <a:pt x="311" y="75"/>
                  </a:cubicBezTo>
                  <a:lnTo>
                    <a:pt x="311" y="75"/>
                  </a:lnTo>
                  <a:cubicBezTo>
                    <a:pt x="268" y="86"/>
                    <a:pt x="247" y="96"/>
                    <a:pt x="226" y="96"/>
                  </a:cubicBezTo>
                  <a:cubicBezTo>
                    <a:pt x="193" y="96"/>
                    <a:pt x="183" y="75"/>
                    <a:pt x="161" y="43"/>
                  </a:cubicBezTo>
                  <a:cubicBezTo>
                    <a:pt x="140" y="21"/>
                    <a:pt x="118" y="0"/>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16"/>
            <p:cNvSpPr/>
            <p:nvPr/>
          </p:nvSpPr>
          <p:spPr>
            <a:xfrm>
              <a:off x="4561625" y="844800"/>
              <a:ext cx="11525" cy="3250"/>
            </a:xfrm>
            <a:custGeom>
              <a:avLst/>
              <a:gdLst/>
              <a:ahLst/>
              <a:cxnLst/>
              <a:rect l="l" t="t" r="r" b="b"/>
              <a:pathLst>
                <a:path w="461" h="130" extrusionOk="0">
                  <a:moveTo>
                    <a:pt x="204" y="1"/>
                  </a:moveTo>
                  <a:cubicBezTo>
                    <a:pt x="86" y="1"/>
                    <a:pt x="0" y="43"/>
                    <a:pt x="150" y="118"/>
                  </a:cubicBezTo>
                  <a:cubicBezTo>
                    <a:pt x="182" y="129"/>
                    <a:pt x="214" y="129"/>
                    <a:pt x="246" y="129"/>
                  </a:cubicBezTo>
                  <a:cubicBezTo>
                    <a:pt x="364" y="129"/>
                    <a:pt x="460" y="86"/>
                    <a:pt x="300" y="11"/>
                  </a:cubicBezTo>
                  <a:cubicBezTo>
                    <a:pt x="268" y="11"/>
                    <a:pt x="236"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16"/>
            <p:cNvSpPr/>
            <p:nvPr/>
          </p:nvSpPr>
          <p:spPr>
            <a:xfrm>
              <a:off x="4473825" y="1632425"/>
              <a:ext cx="14225" cy="9125"/>
            </a:xfrm>
            <a:custGeom>
              <a:avLst/>
              <a:gdLst/>
              <a:ahLst/>
              <a:cxnLst/>
              <a:rect l="l" t="t" r="r" b="b"/>
              <a:pathLst>
                <a:path w="569" h="365" extrusionOk="0">
                  <a:moveTo>
                    <a:pt x="226" y="1"/>
                  </a:moveTo>
                  <a:cubicBezTo>
                    <a:pt x="183" y="1"/>
                    <a:pt x="140" y="1"/>
                    <a:pt x="87" y="22"/>
                  </a:cubicBezTo>
                  <a:cubicBezTo>
                    <a:pt x="183" y="140"/>
                    <a:pt x="22" y="172"/>
                    <a:pt x="1" y="300"/>
                  </a:cubicBezTo>
                  <a:cubicBezTo>
                    <a:pt x="54" y="311"/>
                    <a:pt x="76" y="343"/>
                    <a:pt x="87" y="365"/>
                  </a:cubicBezTo>
                  <a:cubicBezTo>
                    <a:pt x="301" y="354"/>
                    <a:pt x="451" y="290"/>
                    <a:pt x="568" y="215"/>
                  </a:cubicBezTo>
                  <a:cubicBezTo>
                    <a:pt x="558" y="150"/>
                    <a:pt x="408" y="1"/>
                    <a:pt x="22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16"/>
            <p:cNvSpPr/>
            <p:nvPr/>
          </p:nvSpPr>
          <p:spPr>
            <a:xfrm>
              <a:off x="4395950" y="1027325"/>
              <a:ext cx="8050" cy="6175"/>
            </a:xfrm>
            <a:custGeom>
              <a:avLst/>
              <a:gdLst/>
              <a:ahLst/>
              <a:cxnLst/>
              <a:rect l="l" t="t" r="r" b="b"/>
              <a:pathLst>
                <a:path w="322" h="247" extrusionOk="0">
                  <a:moveTo>
                    <a:pt x="172" y="1"/>
                  </a:moveTo>
                  <a:cubicBezTo>
                    <a:pt x="1" y="1"/>
                    <a:pt x="65" y="129"/>
                    <a:pt x="129" y="247"/>
                  </a:cubicBezTo>
                  <a:lnTo>
                    <a:pt x="140" y="247"/>
                  </a:lnTo>
                  <a:cubicBezTo>
                    <a:pt x="268" y="247"/>
                    <a:pt x="322" y="54"/>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16"/>
            <p:cNvSpPr/>
            <p:nvPr/>
          </p:nvSpPr>
          <p:spPr>
            <a:xfrm>
              <a:off x="4454300" y="1635900"/>
              <a:ext cx="11000" cy="8050"/>
            </a:xfrm>
            <a:custGeom>
              <a:avLst/>
              <a:gdLst/>
              <a:ahLst/>
              <a:cxnLst/>
              <a:rect l="l" t="t" r="r" b="b"/>
              <a:pathLst>
                <a:path w="440" h="322" extrusionOk="0">
                  <a:moveTo>
                    <a:pt x="289" y="1"/>
                  </a:moveTo>
                  <a:cubicBezTo>
                    <a:pt x="54" y="1"/>
                    <a:pt x="75" y="193"/>
                    <a:pt x="0" y="322"/>
                  </a:cubicBezTo>
                  <a:cubicBezTo>
                    <a:pt x="236" y="322"/>
                    <a:pt x="311" y="215"/>
                    <a:pt x="439" y="129"/>
                  </a:cubicBezTo>
                  <a:lnTo>
                    <a:pt x="439" y="129"/>
                  </a:lnTo>
                  <a:cubicBezTo>
                    <a:pt x="418" y="140"/>
                    <a:pt x="407" y="140"/>
                    <a:pt x="397" y="140"/>
                  </a:cubicBezTo>
                  <a:cubicBezTo>
                    <a:pt x="322" y="140"/>
                    <a:pt x="364" y="54"/>
                    <a:pt x="354" y="11"/>
                  </a:cubicBezTo>
                  <a:cubicBezTo>
                    <a:pt x="332" y="11"/>
                    <a:pt x="311" y="1"/>
                    <a:pt x="28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16"/>
            <p:cNvSpPr/>
            <p:nvPr/>
          </p:nvSpPr>
          <p:spPr>
            <a:xfrm>
              <a:off x="4503000" y="1411100"/>
              <a:ext cx="4575" cy="4300"/>
            </a:xfrm>
            <a:custGeom>
              <a:avLst/>
              <a:gdLst/>
              <a:ahLst/>
              <a:cxnLst/>
              <a:rect l="l" t="t" r="r" b="b"/>
              <a:pathLst>
                <a:path w="183" h="172" extrusionOk="0">
                  <a:moveTo>
                    <a:pt x="65" y="1"/>
                  </a:moveTo>
                  <a:cubicBezTo>
                    <a:pt x="54" y="1"/>
                    <a:pt x="44" y="1"/>
                    <a:pt x="33" y="11"/>
                  </a:cubicBezTo>
                  <a:cubicBezTo>
                    <a:pt x="1" y="33"/>
                    <a:pt x="44" y="172"/>
                    <a:pt x="119" y="172"/>
                  </a:cubicBezTo>
                  <a:cubicBezTo>
                    <a:pt x="129" y="172"/>
                    <a:pt x="140" y="161"/>
                    <a:pt x="151" y="161"/>
                  </a:cubicBezTo>
                  <a:cubicBezTo>
                    <a:pt x="183"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16"/>
            <p:cNvSpPr/>
            <p:nvPr/>
          </p:nvSpPr>
          <p:spPr>
            <a:xfrm>
              <a:off x="4507025" y="1504500"/>
              <a:ext cx="4575" cy="4300"/>
            </a:xfrm>
            <a:custGeom>
              <a:avLst/>
              <a:gdLst/>
              <a:ahLst/>
              <a:cxnLst/>
              <a:rect l="l" t="t" r="r" b="b"/>
              <a:pathLst>
                <a:path w="183" h="172" extrusionOk="0">
                  <a:moveTo>
                    <a:pt x="75" y="1"/>
                  </a:moveTo>
                  <a:cubicBezTo>
                    <a:pt x="65" y="1"/>
                    <a:pt x="54" y="11"/>
                    <a:pt x="43" y="11"/>
                  </a:cubicBezTo>
                  <a:cubicBezTo>
                    <a:pt x="0" y="43"/>
                    <a:pt x="54" y="172"/>
                    <a:pt x="118" y="172"/>
                  </a:cubicBezTo>
                  <a:cubicBezTo>
                    <a:pt x="129" y="172"/>
                    <a:pt x="139" y="161"/>
                    <a:pt x="150" y="161"/>
                  </a:cubicBezTo>
                  <a:cubicBezTo>
                    <a:pt x="182" y="129"/>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16"/>
            <p:cNvSpPr/>
            <p:nvPr/>
          </p:nvSpPr>
          <p:spPr>
            <a:xfrm>
              <a:off x="4504350" y="1463025"/>
              <a:ext cx="10200" cy="8850"/>
            </a:xfrm>
            <a:custGeom>
              <a:avLst/>
              <a:gdLst/>
              <a:ahLst/>
              <a:cxnLst/>
              <a:rect l="l" t="t" r="r" b="b"/>
              <a:pathLst>
                <a:path w="408" h="354" extrusionOk="0">
                  <a:moveTo>
                    <a:pt x="332" y="0"/>
                  </a:moveTo>
                  <a:cubicBezTo>
                    <a:pt x="75" y="0"/>
                    <a:pt x="22" y="150"/>
                    <a:pt x="0" y="311"/>
                  </a:cubicBezTo>
                  <a:lnTo>
                    <a:pt x="32" y="311"/>
                  </a:lnTo>
                  <a:cubicBezTo>
                    <a:pt x="75" y="311"/>
                    <a:pt x="107" y="321"/>
                    <a:pt x="139" y="332"/>
                  </a:cubicBezTo>
                  <a:cubicBezTo>
                    <a:pt x="172" y="343"/>
                    <a:pt x="193" y="354"/>
                    <a:pt x="236" y="354"/>
                  </a:cubicBezTo>
                  <a:cubicBezTo>
                    <a:pt x="257" y="354"/>
                    <a:pt x="279" y="354"/>
                    <a:pt x="300" y="343"/>
                  </a:cubicBezTo>
                  <a:cubicBezTo>
                    <a:pt x="321" y="225"/>
                    <a:pt x="407" y="150"/>
                    <a:pt x="3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16"/>
            <p:cNvSpPr/>
            <p:nvPr/>
          </p:nvSpPr>
          <p:spPr>
            <a:xfrm>
              <a:off x="4441975" y="1403875"/>
              <a:ext cx="5925" cy="3225"/>
            </a:xfrm>
            <a:custGeom>
              <a:avLst/>
              <a:gdLst/>
              <a:ahLst/>
              <a:cxnLst/>
              <a:rect l="l" t="t" r="r" b="b"/>
              <a:pathLst>
                <a:path w="237" h="129" extrusionOk="0">
                  <a:moveTo>
                    <a:pt x="87" y="1"/>
                  </a:moveTo>
                  <a:cubicBezTo>
                    <a:pt x="33" y="1"/>
                    <a:pt x="1" y="11"/>
                    <a:pt x="22" y="65"/>
                  </a:cubicBezTo>
                  <a:lnTo>
                    <a:pt x="55" y="65"/>
                  </a:lnTo>
                  <a:cubicBezTo>
                    <a:pt x="140" y="65"/>
                    <a:pt x="119" y="129"/>
                    <a:pt x="194" y="129"/>
                  </a:cubicBezTo>
                  <a:cubicBezTo>
                    <a:pt x="194" y="75"/>
                    <a:pt x="204" y="33"/>
                    <a:pt x="23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16"/>
            <p:cNvSpPr/>
            <p:nvPr/>
          </p:nvSpPr>
          <p:spPr>
            <a:xfrm>
              <a:off x="4399425" y="1299225"/>
              <a:ext cx="4575" cy="4050"/>
            </a:xfrm>
            <a:custGeom>
              <a:avLst/>
              <a:gdLst/>
              <a:ahLst/>
              <a:cxnLst/>
              <a:rect l="l" t="t" r="r" b="b"/>
              <a:pathLst>
                <a:path w="183" h="162" extrusionOk="0">
                  <a:moveTo>
                    <a:pt x="65" y="1"/>
                  </a:moveTo>
                  <a:cubicBezTo>
                    <a:pt x="54" y="1"/>
                    <a:pt x="44" y="1"/>
                    <a:pt x="33" y="12"/>
                  </a:cubicBezTo>
                  <a:cubicBezTo>
                    <a:pt x="1" y="33"/>
                    <a:pt x="44" y="161"/>
                    <a:pt x="119" y="161"/>
                  </a:cubicBezTo>
                  <a:cubicBezTo>
                    <a:pt x="129" y="161"/>
                    <a:pt x="140" y="161"/>
                    <a:pt x="151" y="151"/>
                  </a:cubicBezTo>
                  <a:cubicBezTo>
                    <a:pt x="183"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16"/>
            <p:cNvSpPr/>
            <p:nvPr/>
          </p:nvSpPr>
          <p:spPr>
            <a:xfrm>
              <a:off x="4449750" y="935525"/>
              <a:ext cx="4575" cy="4050"/>
            </a:xfrm>
            <a:custGeom>
              <a:avLst/>
              <a:gdLst/>
              <a:ahLst/>
              <a:cxnLst/>
              <a:rect l="l" t="t" r="r" b="b"/>
              <a:pathLst>
                <a:path w="183" h="162" extrusionOk="0">
                  <a:moveTo>
                    <a:pt x="65" y="1"/>
                  </a:moveTo>
                  <a:cubicBezTo>
                    <a:pt x="54" y="1"/>
                    <a:pt x="43" y="1"/>
                    <a:pt x="33" y="11"/>
                  </a:cubicBezTo>
                  <a:cubicBezTo>
                    <a:pt x="0" y="33"/>
                    <a:pt x="43" y="161"/>
                    <a:pt x="107" y="161"/>
                  </a:cubicBezTo>
                  <a:cubicBezTo>
                    <a:pt x="118" y="161"/>
                    <a:pt x="129" y="161"/>
                    <a:pt x="140" y="151"/>
                  </a:cubicBezTo>
                  <a:cubicBezTo>
                    <a:pt x="182"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16"/>
            <p:cNvSpPr/>
            <p:nvPr/>
          </p:nvSpPr>
          <p:spPr>
            <a:xfrm>
              <a:off x="4411750" y="1036150"/>
              <a:ext cx="7525" cy="2975"/>
            </a:xfrm>
            <a:custGeom>
              <a:avLst/>
              <a:gdLst/>
              <a:ahLst/>
              <a:cxnLst/>
              <a:rect l="l" t="t" r="r" b="b"/>
              <a:pathLst>
                <a:path w="301" h="119" extrusionOk="0">
                  <a:moveTo>
                    <a:pt x="150" y="1"/>
                  </a:moveTo>
                  <a:cubicBezTo>
                    <a:pt x="75" y="1"/>
                    <a:pt x="0" y="76"/>
                    <a:pt x="139" y="119"/>
                  </a:cubicBezTo>
                  <a:lnTo>
                    <a:pt x="150" y="119"/>
                  </a:lnTo>
                  <a:cubicBezTo>
                    <a:pt x="225" y="11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16"/>
            <p:cNvSpPr/>
            <p:nvPr/>
          </p:nvSpPr>
          <p:spPr>
            <a:xfrm>
              <a:off x="4526025" y="1238750"/>
              <a:ext cx="8575" cy="4850"/>
            </a:xfrm>
            <a:custGeom>
              <a:avLst/>
              <a:gdLst/>
              <a:ahLst/>
              <a:cxnLst/>
              <a:rect l="l" t="t" r="r" b="b"/>
              <a:pathLst>
                <a:path w="343" h="194" extrusionOk="0">
                  <a:moveTo>
                    <a:pt x="257" y="0"/>
                  </a:moveTo>
                  <a:cubicBezTo>
                    <a:pt x="182" y="54"/>
                    <a:pt x="0" y="43"/>
                    <a:pt x="43" y="182"/>
                  </a:cubicBezTo>
                  <a:cubicBezTo>
                    <a:pt x="54" y="193"/>
                    <a:pt x="75" y="193"/>
                    <a:pt x="86" y="193"/>
                  </a:cubicBezTo>
                  <a:cubicBezTo>
                    <a:pt x="118" y="193"/>
                    <a:pt x="150" y="182"/>
                    <a:pt x="172" y="172"/>
                  </a:cubicBezTo>
                  <a:cubicBezTo>
                    <a:pt x="193" y="161"/>
                    <a:pt x="214" y="150"/>
                    <a:pt x="257" y="150"/>
                  </a:cubicBezTo>
                  <a:lnTo>
                    <a:pt x="300" y="150"/>
                  </a:lnTo>
                  <a:cubicBezTo>
                    <a:pt x="279" y="108"/>
                    <a:pt x="343" y="0"/>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16"/>
            <p:cNvSpPr/>
            <p:nvPr/>
          </p:nvSpPr>
          <p:spPr>
            <a:xfrm>
              <a:off x="4423525" y="1650900"/>
              <a:ext cx="16875" cy="13400"/>
            </a:xfrm>
            <a:custGeom>
              <a:avLst/>
              <a:gdLst/>
              <a:ahLst/>
              <a:cxnLst/>
              <a:rect l="l" t="t" r="r" b="b"/>
              <a:pathLst>
                <a:path w="675" h="536" extrusionOk="0">
                  <a:moveTo>
                    <a:pt x="193" y="0"/>
                  </a:moveTo>
                  <a:cubicBezTo>
                    <a:pt x="43" y="97"/>
                    <a:pt x="0" y="225"/>
                    <a:pt x="65" y="407"/>
                  </a:cubicBezTo>
                  <a:cubicBezTo>
                    <a:pt x="204" y="439"/>
                    <a:pt x="311" y="482"/>
                    <a:pt x="418" y="536"/>
                  </a:cubicBezTo>
                  <a:cubicBezTo>
                    <a:pt x="471" y="386"/>
                    <a:pt x="675" y="343"/>
                    <a:pt x="632" y="129"/>
                  </a:cubicBezTo>
                  <a:lnTo>
                    <a:pt x="621" y="129"/>
                  </a:lnTo>
                  <a:cubicBezTo>
                    <a:pt x="525" y="129"/>
                    <a:pt x="482" y="97"/>
                    <a:pt x="439" y="65"/>
                  </a:cubicBezTo>
                  <a:cubicBezTo>
                    <a:pt x="396" y="32"/>
                    <a:pt x="343" y="0"/>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16"/>
            <p:cNvSpPr/>
            <p:nvPr/>
          </p:nvSpPr>
          <p:spPr>
            <a:xfrm>
              <a:off x="4465000" y="1113225"/>
              <a:ext cx="9125" cy="4575"/>
            </a:xfrm>
            <a:custGeom>
              <a:avLst/>
              <a:gdLst/>
              <a:ahLst/>
              <a:cxnLst/>
              <a:rect l="l" t="t" r="r" b="b"/>
              <a:pathLst>
                <a:path w="365" h="183" extrusionOk="0">
                  <a:moveTo>
                    <a:pt x="183" y="1"/>
                  </a:moveTo>
                  <a:lnTo>
                    <a:pt x="183" y="1"/>
                  </a:lnTo>
                  <a:cubicBezTo>
                    <a:pt x="150" y="44"/>
                    <a:pt x="97" y="54"/>
                    <a:pt x="11" y="65"/>
                  </a:cubicBezTo>
                  <a:cubicBezTo>
                    <a:pt x="22" y="108"/>
                    <a:pt x="1" y="183"/>
                    <a:pt x="54" y="183"/>
                  </a:cubicBezTo>
                  <a:cubicBezTo>
                    <a:pt x="161" y="151"/>
                    <a:pt x="365" y="86"/>
                    <a:pt x="18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16"/>
            <p:cNvSpPr/>
            <p:nvPr/>
          </p:nvSpPr>
          <p:spPr>
            <a:xfrm>
              <a:off x="4653950" y="1527775"/>
              <a:ext cx="7525" cy="3250"/>
            </a:xfrm>
            <a:custGeom>
              <a:avLst/>
              <a:gdLst/>
              <a:ahLst/>
              <a:cxnLst/>
              <a:rect l="l" t="t" r="r" b="b"/>
              <a:pathLst>
                <a:path w="301" h="130" extrusionOk="0">
                  <a:moveTo>
                    <a:pt x="150" y="1"/>
                  </a:moveTo>
                  <a:cubicBezTo>
                    <a:pt x="75" y="1"/>
                    <a:pt x="0" y="87"/>
                    <a:pt x="140" y="129"/>
                  </a:cubicBezTo>
                  <a:lnTo>
                    <a:pt x="150" y="129"/>
                  </a:lnTo>
                  <a:cubicBezTo>
                    <a:pt x="225" y="129"/>
                    <a:pt x="300" y="5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16"/>
            <p:cNvSpPr/>
            <p:nvPr/>
          </p:nvSpPr>
          <p:spPr>
            <a:xfrm>
              <a:off x="4595600" y="1322775"/>
              <a:ext cx="7800" cy="4850"/>
            </a:xfrm>
            <a:custGeom>
              <a:avLst/>
              <a:gdLst/>
              <a:ahLst/>
              <a:cxnLst/>
              <a:rect l="l" t="t" r="r" b="b"/>
              <a:pathLst>
                <a:path w="312" h="194" extrusionOk="0">
                  <a:moveTo>
                    <a:pt x="140" y="1"/>
                  </a:moveTo>
                  <a:cubicBezTo>
                    <a:pt x="65" y="1"/>
                    <a:pt x="1" y="54"/>
                    <a:pt x="76" y="151"/>
                  </a:cubicBezTo>
                  <a:cubicBezTo>
                    <a:pt x="97" y="183"/>
                    <a:pt x="140" y="194"/>
                    <a:pt x="172" y="194"/>
                  </a:cubicBezTo>
                  <a:cubicBezTo>
                    <a:pt x="247" y="194"/>
                    <a:pt x="311" y="140"/>
                    <a:pt x="236" y="44"/>
                  </a:cubicBezTo>
                  <a:cubicBezTo>
                    <a:pt x="215" y="22"/>
                    <a:pt x="172"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16"/>
            <p:cNvSpPr/>
            <p:nvPr/>
          </p:nvSpPr>
          <p:spPr>
            <a:xfrm>
              <a:off x="4615950" y="1129550"/>
              <a:ext cx="5375" cy="2175"/>
            </a:xfrm>
            <a:custGeom>
              <a:avLst/>
              <a:gdLst/>
              <a:ahLst/>
              <a:cxnLst/>
              <a:rect l="l" t="t" r="r" b="b"/>
              <a:pathLst>
                <a:path w="215" h="87" extrusionOk="0">
                  <a:moveTo>
                    <a:pt x="150" y="1"/>
                  </a:moveTo>
                  <a:cubicBezTo>
                    <a:pt x="65" y="1"/>
                    <a:pt x="0" y="12"/>
                    <a:pt x="0" y="65"/>
                  </a:cubicBezTo>
                  <a:cubicBezTo>
                    <a:pt x="11" y="76"/>
                    <a:pt x="43" y="86"/>
                    <a:pt x="75" y="86"/>
                  </a:cubicBezTo>
                  <a:cubicBezTo>
                    <a:pt x="139" y="86"/>
                    <a:pt x="214" y="65"/>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16"/>
            <p:cNvSpPr/>
            <p:nvPr/>
          </p:nvSpPr>
          <p:spPr>
            <a:xfrm>
              <a:off x="4620750" y="1480425"/>
              <a:ext cx="4850" cy="4300"/>
            </a:xfrm>
            <a:custGeom>
              <a:avLst/>
              <a:gdLst/>
              <a:ahLst/>
              <a:cxnLst/>
              <a:rect l="l" t="t" r="r" b="b"/>
              <a:pathLst>
                <a:path w="194" h="172" extrusionOk="0">
                  <a:moveTo>
                    <a:pt x="76" y="0"/>
                  </a:moveTo>
                  <a:cubicBezTo>
                    <a:pt x="65" y="0"/>
                    <a:pt x="54" y="0"/>
                    <a:pt x="44" y="11"/>
                  </a:cubicBezTo>
                  <a:cubicBezTo>
                    <a:pt x="1" y="32"/>
                    <a:pt x="54" y="171"/>
                    <a:pt x="119" y="171"/>
                  </a:cubicBezTo>
                  <a:cubicBezTo>
                    <a:pt x="129" y="171"/>
                    <a:pt x="140" y="161"/>
                    <a:pt x="151" y="161"/>
                  </a:cubicBezTo>
                  <a:cubicBezTo>
                    <a:pt x="194" y="12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16"/>
            <p:cNvSpPr/>
            <p:nvPr/>
          </p:nvSpPr>
          <p:spPr>
            <a:xfrm>
              <a:off x="4672425" y="1421275"/>
              <a:ext cx="4575" cy="4025"/>
            </a:xfrm>
            <a:custGeom>
              <a:avLst/>
              <a:gdLst/>
              <a:ahLst/>
              <a:cxnLst/>
              <a:rect l="l" t="t" r="r" b="b"/>
              <a:pathLst>
                <a:path w="183" h="161" extrusionOk="0">
                  <a:moveTo>
                    <a:pt x="64" y="0"/>
                  </a:moveTo>
                  <a:cubicBezTo>
                    <a:pt x="54" y="0"/>
                    <a:pt x="43" y="0"/>
                    <a:pt x="32" y="11"/>
                  </a:cubicBezTo>
                  <a:cubicBezTo>
                    <a:pt x="0" y="32"/>
                    <a:pt x="54" y="161"/>
                    <a:pt x="118" y="161"/>
                  </a:cubicBezTo>
                  <a:cubicBezTo>
                    <a:pt x="129" y="161"/>
                    <a:pt x="139" y="161"/>
                    <a:pt x="150" y="150"/>
                  </a:cubicBezTo>
                  <a:cubicBezTo>
                    <a:pt x="182" y="129"/>
                    <a:pt x="13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16"/>
            <p:cNvSpPr/>
            <p:nvPr/>
          </p:nvSpPr>
          <p:spPr>
            <a:xfrm>
              <a:off x="4683650" y="1601925"/>
              <a:ext cx="8325" cy="5375"/>
            </a:xfrm>
            <a:custGeom>
              <a:avLst/>
              <a:gdLst/>
              <a:ahLst/>
              <a:cxnLst/>
              <a:rect l="l" t="t" r="r" b="b"/>
              <a:pathLst>
                <a:path w="333" h="215" extrusionOk="0">
                  <a:moveTo>
                    <a:pt x="108" y="0"/>
                  </a:moveTo>
                  <a:cubicBezTo>
                    <a:pt x="1" y="97"/>
                    <a:pt x="54" y="107"/>
                    <a:pt x="108" y="214"/>
                  </a:cubicBezTo>
                  <a:cubicBezTo>
                    <a:pt x="215" y="193"/>
                    <a:pt x="333" y="193"/>
                    <a:pt x="322" y="86"/>
                  </a:cubicBezTo>
                  <a:cubicBezTo>
                    <a:pt x="290" y="32"/>
                    <a:pt x="204" y="11"/>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16"/>
            <p:cNvSpPr/>
            <p:nvPr/>
          </p:nvSpPr>
          <p:spPr>
            <a:xfrm>
              <a:off x="4572050" y="1466500"/>
              <a:ext cx="4575" cy="4300"/>
            </a:xfrm>
            <a:custGeom>
              <a:avLst/>
              <a:gdLst/>
              <a:ahLst/>
              <a:cxnLst/>
              <a:rect l="l" t="t" r="r" b="b"/>
              <a:pathLst>
                <a:path w="183" h="172" extrusionOk="0">
                  <a:moveTo>
                    <a:pt x="65" y="0"/>
                  </a:moveTo>
                  <a:cubicBezTo>
                    <a:pt x="54" y="0"/>
                    <a:pt x="43" y="0"/>
                    <a:pt x="33" y="11"/>
                  </a:cubicBezTo>
                  <a:cubicBezTo>
                    <a:pt x="1" y="33"/>
                    <a:pt x="43" y="172"/>
                    <a:pt x="118" y="172"/>
                  </a:cubicBezTo>
                  <a:cubicBezTo>
                    <a:pt x="118" y="172"/>
                    <a:pt x="129" y="161"/>
                    <a:pt x="151" y="161"/>
                  </a:cubicBezTo>
                  <a:cubicBezTo>
                    <a:pt x="183"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16"/>
            <p:cNvSpPr/>
            <p:nvPr/>
          </p:nvSpPr>
          <p:spPr>
            <a:xfrm>
              <a:off x="4567775" y="1392375"/>
              <a:ext cx="4850" cy="4025"/>
            </a:xfrm>
            <a:custGeom>
              <a:avLst/>
              <a:gdLst/>
              <a:ahLst/>
              <a:cxnLst/>
              <a:rect l="l" t="t" r="r" b="b"/>
              <a:pathLst>
                <a:path w="194" h="161" extrusionOk="0">
                  <a:moveTo>
                    <a:pt x="75" y="0"/>
                  </a:moveTo>
                  <a:cubicBezTo>
                    <a:pt x="65" y="0"/>
                    <a:pt x="54" y="0"/>
                    <a:pt x="43" y="11"/>
                  </a:cubicBezTo>
                  <a:cubicBezTo>
                    <a:pt x="0" y="32"/>
                    <a:pt x="54" y="161"/>
                    <a:pt x="118" y="161"/>
                  </a:cubicBezTo>
                  <a:cubicBezTo>
                    <a:pt x="129" y="161"/>
                    <a:pt x="140" y="161"/>
                    <a:pt x="150" y="150"/>
                  </a:cubicBezTo>
                  <a:cubicBezTo>
                    <a:pt x="193" y="129"/>
                    <a:pt x="140"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16"/>
            <p:cNvSpPr/>
            <p:nvPr/>
          </p:nvSpPr>
          <p:spPr>
            <a:xfrm>
              <a:off x="4596950" y="1460875"/>
              <a:ext cx="4575" cy="4050"/>
            </a:xfrm>
            <a:custGeom>
              <a:avLst/>
              <a:gdLst/>
              <a:ahLst/>
              <a:cxnLst/>
              <a:rect l="l" t="t" r="r" b="b"/>
              <a:pathLst>
                <a:path w="183" h="162" extrusionOk="0">
                  <a:moveTo>
                    <a:pt x="64" y="1"/>
                  </a:moveTo>
                  <a:cubicBezTo>
                    <a:pt x="54" y="1"/>
                    <a:pt x="43" y="1"/>
                    <a:pt x="32" y="11"/>
                  </a:cubicBezTo>
                  <a:cubicBezTo>
                    <a:pt x="0" y="33"/>
                    <a:pt x="54" y="161"/>
                    <a:pt x="118" y="161"/>
                  </a:cubicBezTo>
                  <a:cubicBezTo>
                    <a:pt x="129" y="161"/>
                    <a:pt x="139" y="161"/>
                    <a:pt x="150" y="151"/>
                  </a:cubicBezTo>
                  <a:cubicBezTo>
                    <a:pt x="182" y="129"/>
                    <a:pt x="139"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16"/>
            <p:cNvSpPr/>
            <p:nvPr/>
          </p:nvSpPr>
          <p:spPr>
            <a:xfrm>
              <a:off x="4567225" y="1357050"/>
              <a:ext cx="4575" cy="4025"/>
            </a:xfrm>
            <a:custGeom>
              <a:avLst/>
              <a:gdLst/>
              <a:ahLst/>
              <a:cxnLst/>
              <a:rect l="l" t="t" r="r" b="b"/>
              <a:pathLst>
                <a:path w="183" h="161" extrusionOk="0">
                  <a:moveTo>
                    <a:pt x="65" y="0"/>
                  </a:moveTo>
                  <a:cubicBezTo>
                    <a:pt x="65" y="0"/>
                    <a:pt x="54" y="0"/>
                    <a:pt x="44" y="11"/>
                  </a:cubicBezTo>
                  <a:cubicBezTo>
                    <a:pt x="1" y="32"/>
                    <a:pt x="54" y="161"/>
                    <a:pt x="119" y="161"/>
                  </a:cubicBezTo>
                  <a:cubicBezTo>
                    <a:pt x="129" y="161"/>
                    <a:pt x="140" y="161"/>
                    <a:pt x="151" y="150"/>
                  </a:cubicBezTo>
                  <a:cubicBezTo>
                    <a:pt x="183" y="129"/>
                    <a:pt x="140"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16"/>
            <p:cNvSpPr/>
            <p:nvPr/>
          </p:nvSpPr>
          <p:spPr>
            <a:xfrm>
              <a:off x="4574450" y="1355975"/>
              <a:ext cx="11550" cy="2975"/>
            </a:xfrm>
            <a:custGeom>
              <a:avLst/>
              <a:gdLst/>
              <a:ahLst/>
              <a:cxnLst/>
              <a:rect l="l" t="t" r="r" b="b"/>
              <a:pathLst>
                <a:path w="462" h="119" extrusionOk="0">
                  <a:moveTo>
                    <a:pt x="204" y="0"/>
                  </a:moveTo>
                  <a:cubicBezTo>
                    <a:pt x="87" y="0"/>
                    <a:pt x="1" y="32"/>
                    <a:pt x="151" y="107"/>
                  </a:cubicBezTo>
                  <a:cubicBezTo>
                    <a:pt x="183" y="118"/>
                    <a:pt x="215" y="118"/>
                    <a:pt x="247" y="118"/>
                  </a:cubicBezTo>
                  <a:cubicBezTo>
                    <a:pt x="365" y="118"/>
                    <a:pt x="461" y="86"/>
                    <a:pt x="301" y="11"/>
                  </a:cubicBezTo>
                  <a:cubicBezTo>
                    <a:pt x="279" y="0"/>
                    <a:pt x="237"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16"/>
            <p:cNvSpPr/>
            <p:nvPr/>
          </p:nvSpPr>
          <p:spPr>
            <a:xfrm>
              <a:off x="4561875" y="1447225"/>
              <a:ext cx="5375" cy="6175"/>
            </a:xfrm>
            <a:custGeom>
              <a:avLst/>
              <a:gdLst/>
              <a:ahLst/>
              <a:cxnLst/>
              <a:rect l="l" t="t" r="r" b="b"/>
              <a:pathLst>
                <a:path w="215" h="247" extrusionOk="0">
                  <a:moveTo>
                    <a:pt x="22" y="1"/>
                  </a:moveTo>
                  <a:cubicBezTo>
                    <a:pt x="1" y="1"/>
                    <a:pt x="44" y="65"/>
                    <a:pt x="86" y="118"/>
                  </a:cubicBezTo>
                  <a:cubicBezTo>
                    <a:pt x="129" y="183"/>
                    <a:pt x="183" y="247"/>
                    <a:pt x="204" y="247"/>
                  </a:cubicBezTo>
                  <a:cubicBezTo>
                    <a:pt x="215" y="247"/>
                    <a:pt x="204" y="204"/>
                    <a:pt x="151" y="97"/>
                  </a:cubicBezTo>
                  <a:cubicBezTo>
                    <a:pt x="76" y="33"/>
                    <a:pt x="33" y="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16"/>
            <p:cNvSpPr/>
            <p:nvPr/>
          </p:nvSpPr>
          <p:spPr>
            <a:xfrm>
              <a:off x="4386050" y="1278625"/>
              <a:ext cx="8050" cy="6175"/>
            </a:xfrm>
            <a:custGeom>
              <a:avLst/>
              <a:gdLst/>
              <a:ahLst/>
              <a:cxnLst/>
              <a:rect l="l" t="t" r="r" b="b"/>
              <a:pathLst>
                <a:path w="322" h="247" extrusionOk="0">
                  <a:moveTo>
                    <a:pt x="172" y="1"/>
                  </a:moveTo>
                  <a:cubicBezTo>
                    <a:pt x="1" y="1"/>
                    <a:pt x="65" y="129"/>
                    <a:pt x="129" y="247"/>
                  </a:cubicBezTo>
                  <a:lnTo>
                    <a:pt x="140" y="247"/>
                  </a:lnTo>
                  <a:cubicBezTo>
                    <a:pt x="268" y="247"/>
                    <a:pt x="322" y="54"/>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16"/>
            <p:cNvSpPr/>
            <p:nvPr/>
          </p:nvSpPr>
          <p:spPr>
            <a:xfrm>
              <a:off x="4214225" y="874500"/>
              <a:ext cx="7525" cy="2975"/>
            </a:xfrm>
            <a:custGeom>
              <a:avLst/>
              <a:gdLst/>
              <a:ahLst/>
              <a:cxnLst/>
              <a:rect l="l" t="t" r="r" b="b"/>
              <a:pathLst>
                <a:path w="301" h="119" extrusionOk="0">
                  <a:moveTo>
                    <a:pt x="151" y="1"/>
                  </a:moveTo>
                  <a:cubicBezTo>
                    <a:pt x="76" y="1"/>
                    <a:pt x="1" y="76"/>
                    <a:pt x="140" y="119"/>
                  </a:cubicBezTo>
                  <a:lnTo>
                    <a:pt x="151" y="119"/>
                  </a:lnTo>
                  <a:cubicBezTo>
                    <a:pt x="226" y="119"/>
                    <a:pt x="301" y="44"/>
                    <a:pt x="16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16"/>
            <p:cNvSpPr/>
            <p:nvPr/>
          </p:nvSpPr>
          <p:spPr>
            <a:xfrm>
              <a:off x="4199775" y="1550275"/>
              <a:ext cx="11000" cy="16600"/>
            </a:xfrm>
            <a:custGeom>
              <a:avLst/>
              <a:gdLst/>
              <a:ahLst/>
              <a:cxnLst/>
              <a:rect l="l" t="t" r="r" b="b"/>
              <a:pathLst>
                <a:path w="440" h="664" extrusionOk="0">
                  <a:moveTo>
                    <a:pt x="44" y="0"/>
                  </a:moveTo>
                  <a:cubicBezTo>
                    <a:pt x="76" y="107"/>
                    <a:pt x="87" y="75"/>
                    <a:pt x="1" y="129"/>
                  </a:cubicBezTo>
                  <a:cubicBezTo>
                    <a:pt x="204" y="214"/>
                    <a:pt x="226" y="653"/>
                    <a:pt x="343" y="664"/>
                  </a:cubicBezTo>
                  <a:cubicBezTo>
                    <a:pt x="440" y="568"/>
                    <a:pt x="236" y="428"/>
                    <a:pt x="343" y="257"/>
                  </a:cubicBezTo>
                  <a:cubicBezTo>
                    <a:pt x="215" y="246"/>
                    <a:pt x="258" y="118"/>
                    <a:pt x="172" y="64"/>
                  </a:cubicBezTo>
                  <a:cubicBezTo>
                    <a:pt x="161" y="107"/>
                    <a:pt x="151" y="129"/>
                    <a:pt x="151" y="129"/>
                  </a:cubicBezTo>
                  <a:cubicBezTo>
                    <a:pt x="151" y="129"/>
                    <a:pt x="151" y="97"/>
                    <a:pt x="140" y="64"/>
                  </a:cubicBezTo>
                  <a:cubicBezTo>
                    <a:pt x="129" y="32"/>
                    <a:pt x="119"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16"/>
            <p:cNvSpPr/>
            <p:nvPr/>
          </p:nvSpPr>
          <p:spPr>
            <a:xfrm>
              <a:off x="4275525" y="1173975"/>
              <a:ext cx="5650" cy="3775"/>
            </a:xfrm>
            <a:custGeom>
              <a:avLst/>
              <a:gdLst/>
              <a:ahLst/>
              <a:cxnLst/>
              <a:rect l="l" t="t" r="r" b="b"/>
              <a:pathLst>
                <a:path w="226" h="151" extrusionOk="0">
                  <a:moveTo>
                    <a:pt x="182" y="1"/>
                  </a:moveTo>
                  <a:lnTo>
                    <a:pt x="182" y="1"/>
                  </a:lnTo>
                  <a:cubicBezTo>
                    <a:pt x="86" y="12"/>
                    <a:pt x="22" y="54"/>
                    <a:pt x="0" y="129"/>
                  </a:cubicBezTo>
                  <a:cubicBezTo>
                    <a:pt x="22" y="140"/>
                    <a:pt x="43" y="151"/>
                    <a:pt x="75" y="151"/>
                  </a:cubicBezTo>
                  <a:cubicBezTo>
                    <a:pt x="129" y="151"/>
                    <a:pt x="182" y="129"/>
                    <a:pt x="225" y="97"/>
                  </a:cubicBezTo>
                  <a:cubicBezTo>
                    <a:pt x="172" y="87"/>
                    <a:pt x="172" y="44"/>
                    <a:pt x="1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16"/>
            <p:cNvSpPr/>
            <p:nvPr/>
          </p:nvSpPr>
          <p:spPr>
            <a:xfrm>
              <a:off x="4194975" y="1194050"/>
              <a:ext cx="7500" cy="2975"/>
            </a:xfrm>
            <a:custGeom>
              <a:avLst/>
              <a:gdLst/>
              <a:ahLst/>
              <a:cxnLst/>
              <a:rect l="l" t="t" r="r" b="b"/>
              <a:pathLst>
                <a:path w="300" h="119" extrusionOk="0">
                  <a:moveTo>
                    <a:pt x="150" y="1"/>
                  </a:moveTo>
                  <a:cubicBezTo>
                    <a:pt x="75" y="1"/>
                    <a:pt x="0" y="44"/>
                    <a:pt x="22" y="108"/>
                  </a:cubicBezTo>
                  <a:cubicBezTo>
                    <a:pt x="64" y="119"/>
                    <a:pt x="97" y="119"/>
                    <a:pt x="118" y="119"/>
                  </a:cubicBezTo>
                  <a:cubicBezTo>
                    <a:pt x="150" y="119"/>
                    <a:pt x="172" y="108"/>
                    <a:pt x="279" y="108"/>
                  </a:cubicBezTo>
                  <a:cubicBezTo>
                    <a:pt x="300" y="44"/>
                    <a:pt x="225"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16"/>
            <p:cNvSpPr/>
            <p:nvPr/>
          </p:nvSpPr>
          <p:spPr>
            <a:xfrm>
              <a:off x="4253050" y="1235275"/>
              <a:ext cx="4300" cy="6700"/>
            </a:xfrm>
            <a:custGeom>
              <a:avLst/>
              <a:gdLst/>
              <a:ahLst/>
              <a:cxnLst/>
              <a:rect l="l" t="t" r="r" b="b"/>
              <a:pathLst>
                <a:path w="172" h="268" extrusionOk="0">
                  <a:moveTo>
                    <a:pt x="43" y="0"/>
                  </a:moveTo>
                  <a:lnTo>
                    <a:pt x="43" y="0"/>
                  </a:lnTo>
                  <a:cubicBezTo>
                    <a:pt x="54" y="107"/>
                    <a:pt x="0" y="247"/>
                    <a:pt x="129" y="268"/>
                  </a:cubicBezTo>
                  <a:cubicBezTo>
                    <a:pt x="118" y="172"/>
                    <a:pt x="172" y="22"/>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16"/>
            <p:cNvSpPr/>
            <p:nvPr/>
          </p:nvSpPr>
          <p:spPr>
            <a:xfrm>
              <a:off x="4266700" y="1023300"/>
              <a:ext cx="7500" cy="3250"/>
            </a:xfrm>
            <a:custGeom>
              <a:avLst/>
              <a:gdLst/>
              <a:ahLst/>
              <a:cxnLst/>
              <a:rect l="l" t="t" r="r" b="b"/>
              <a:pathLst>
                <a:path w="300" h="130" extrusionOk="0">
                  <a:moveTo>
                    <a:pt x="150" y="1"/>
                  </a:moveTo>
                  <a:cubicBezTo>
                    <a:pt x="75" y="1"/>
                    <a:pt x="0" y="87"/>
                    <a:pt x="139" y="129"/>
                  </a:cubicBezTo>
                  <a:lnTo>
                    <a:pt x="150" y="129"/>
                  </a:lnTo>
                  <a:cubicBezTo>
                    <a:pt x="225" y="12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16"/>
            <p:cNvSpPr/>
            <p:nvPr/>
          </p:nvSpPr>
          <p:spPr>
            <a:xfrm>
              <a:off x="4251975" y="969250"/>
              <a:ext cx="4575" cy="4050"/>
            </a:xfrm>
            <a:custGeom>
              <a:avLst/>
              <a:gdLst/>
              <a:ahLst/>
              <a:cxnLst/>
              <a:rect l="l" t="t" r="r" b="b"/>
              <a:pathLst>
                <a:path w="183" h="162" extrusionOk="0">
                  <a:moveTo>
                    <a:pt x="65" y="1"/>
                  </a:moveTo>
                  <a:cubicBezTo>
                    <a:pt x="54" y="1"/>
                    <a:pt x="43" y="1"/>
                    <a:pt x="33" y="11"/>
                  </a:cubicBezTo>
                  <a:cubicBezTo>
                    <a:pt x="0" y="33"/>
                    <a:pt x="54" y="161"/>
                    <a:pt x="118" y="161"/>
                  </a:cubicBezTo>
                  <a:cubicBezTo>
                    <a:pt x="129" y="161"/>
                    <a:pt x="140" y="161"/>
                    <a:pt x="150" y="150"/>
                  </a:cubicBezTo>
                  <a:cubicBezTo>
                    <a:pt x="182" y="129"/>
                    <a:pt x="140"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16"/>
            <p:cNvSpPr/>
            <p:nvPr/>
          </p:nvSpPr>
          <p:spPr>
            <a:xfrm>
              <a:off x="4093275" y="1487375"/>
              <a:ext cx="6975" cy="4575"/>
            </a:xfrm>
            <a:custGeom>
              <a:avLst/>
              <a:gdLst/>
              <a:ahLst/>
              <a:cxnLst/>
              <a:rect l="l" t="t" r="r" b="b"/>
              <a:pathLst>
                <a:path w="279" h="183" extrusionOk="0">
                  <a:moveTo>
                    <a:pt x="97" y="0"/>
                  </a:moveTo>
                  <a:cubicBezTo>
                    <a:pt x="97" y="11"/>
                    <a:pt x="86" y="22"/>
                    <a:pt x="75" y="22"/>
                  </a:cubicBezTo>
                  <a:cubicBezTo>
                    <a:pt x="54" y="22"/>
                    <a:pt x="32" y="11"/>
                    <a:pt x="11" y="0"/>
                  </a:cubicBezTo>
                  <a:lnTo>
                    <a:pt x="11" y="0"/>
                  </a:lnTo>
                  <a:cubicBezTo>
                    <a:pt x="0" y="75"/>
                    <a:pt x="97" y="65"/>
                    <a:pt x="54" y="150"/>
                  </a:cubicBezTo>
                  <a:lnTo>
                    <a:pt x="75" y="150"/>
                  </a:lnTo>
                  <a:cubicBezTo>
                    <a:pt x="107" y="150"/>
                    <a:pt x="129" y="161"/>
                    <a:pt x="150" y="172"/>
                  </a:cubicBezTo>
                  <a:cubicBezTo>
                    <a:pt x="172" y="172"/>
                    <a:pt x="193" y="182"/>
                    <a:pt x="225" y="182"/>
                  </a:cubicBezTo>
                  <a:lnTo>
                    <a:pt x="236" y="182"/>
                  </a:lnTo>
                  <a:cubicBezTo>
                    <a:pt x="225" y="140"/>
                    <a:pt x="247" y="118"/>
                    <a:pt x="279" y="86"/>
                  </a:cubicBezTo>
                  <a:cubicBezTo>
                    <a:pt x="247" y="43"/>
                    <a:pt x="107" y="86"/>
                    <a:pt x="97" y="33"/>
                  </a:cubicBezTo>
                  <a:cubicBezTo>
                    <a:pt x="129" y="33"/>
                    <a:pt x="150"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16"/>
            <p:cNvSpPr/>
            <p:nvPr/>
          </p:nvSpPr>
          <p:spPr>
            <a:xfrm>
              <a:off x="4078550" y="1264450"/>
              <a:ext cx="45525" cy="13400"/>
            </a:xfrm>
            <a:custGeom>
              <a:avLst/>
              <a:gdLst/>
              <a:ahLst/>
              <a:cxnLst/>
              <a:rect l="l" t="t" r="r" b="b"/>
              <a:pathLst>
                <a:path w="1821" h="536" extrusionOk="0">
                  <a:moveTo>
                    <a:pt x="183" y="0"/>
                  </a:moveTo>
                  <a:cubicBezTo>
                    <a:pt x="150" y="0"/>
                    <a:pt x="129" y="11"/>
                    <a:pt x="129" y="22"/>
                  </a:cubicBezTo>
                  <a:cubicBezTo>
                    <a:pt x="118" y="43"/>
                    <a:pt x="108" y="54"/>
                    <a:pt x="97" y="54"/>
                  </a:cubicBezTo>
                  <a:cubicBezTo>
                    <a:pt x="86" y="54"/>
                    <a:pt x="65" y="54"/>
                    <a:pt x="43" y="32"/>
                  </a:cubicBezTo>
                  <a:cubicBezTo>
                    <a:pt x="43" y="22"/>
                    <a:pt x="33" y="11"/>
                    <a:pt x="22" y="11"/>
                  </a:cubicBezTo>
                  <a:cubicBezTo>
                    <a:pt x="11" y="11"/>
                    <a:pt x="1" y="11"/>
                    <a:pt x="1" y="32"/>
                  </a:cubicBezTo>
                  <a:cubicBezTo>
                    <a:pt x="322" y="300"/>
                    <a:pt x="1050" y="289"/>
                    <a:pt x="1424" y="525"/>
                  </a:cubicBezTo>
                  <a:lnTo>
                    <a:pt x="1553" y="525"/>
                  </a:lnTo>
                  <a:cubicBezTo>
                    <a:pt x="1585" y="525"/>
                    <a:pt x="1606" y="535"/>
                    <a:pt x="1638" y="535"/>
                  </a:cubicBezTo>
                  <a:cubicBezTo>
                    <a:pt x="1713" y="535"/>
                    <a:pt x="1778" y="525"/>
                    <a:pt x="1820" y="493"/>
                  </a:cubicBezTo>
                  <a:cubicBezTo>
                    <a:pt x="1521" y="54"/>
                    <a:pt x="632" y="300"/>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16"/>
            <p:cNvSpPr/>
            <p:nvPr/>
          </p:nvSpPr>
          <p:spPr>
            <a:xfrm>
              <a:off x="4184525" y="1288525"/>
              <a:ext cx="8050" cy="4050"/>
            </a:xfrm>
            <a:custGeom>
              <a:avLst/>
              <a:gdLst/>
              <a:ahLst/>
              <a:cxnLst/>
              <a:rect l="l" t="t" r="r" b="b"/>
              <a:pathLst>
                <a:path w="322" h="162" extrusionOk="0">
                  <a:moveTo>
                    <a:pt x="226" y="1"/>
                  </a:moveTo>
                  <a:cubicBezTo>
                    <a:pt x="193" y="65"/>
                    <a:pt x="22" y="22"/>
                    <a:pt x="1" y="97"/>
                  </a:cubicBezTo>
                  <a:lnTo>
                    <a:pt x="22" y="97"/>
                  </a:lnTo>
                  <a:cubicBezTo>
                    <a:pt x="118" y="97"/>
                    <a:pt x="140" y="151"/>
                    <a:pt x="226" y="161"/>
                  </a:cubicBezTo>
                  <a:cubicBezTo>
                    <a:pt x="247" y="140"/>
                    <a:pt x="322" y="11"/>
                    <a:pt x="22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16"/>
            <p:cNvSpPr/>
            <p:nvPr/>
          </p:nvSpPr>
          <p:spPr>
            <a:xfrm>
              <a:off x="4088175" y="1675775"/>
              <a:ext cx="7525" cy="4050"/>
            </a:xfrm>
            <a:custGeom>
              <a:avLst/>
              <a:gdLst/>
              <a:ahLst/>
              <a:cxnLst/>
              <a:rect l="l" t="t" r="r" b="b"/>
              <a:pathLst>
                <a:path w="301" h="162" extrusionOk="0">
                  <a:moveTo>
                    <a:pt x="44" y="1"/>
                  </a:moveTo>
                  <a:cubicBezTo>
                    <a:pt x="54" y="65"/>
                    <a:pt x="1" y="76"/>
                    <a:pt x="1" y="129"/>
                  </a:cubicBezTo>
                  <a:lnTo>
                    <a:pt x="12" y="129"/>
                  </a:lnTo>
                  <a:cubicBezTo>
                    <a:pt x="65" y="129"/>
                    <a:pt x="97" y="140"/>
                    <a:pt x="129" y="161"/>
                  </a:cubicBezTo>
                  <a:cubicBezTo>
                    <a:pt x="129" y="119"/>
                    <a:pt x="151" y="108"/>
                    <a:pt x="172" y="108"/>
                  </a:cubicBezTo>
                  <a:lnTo>
                    <a:pt x="215" y="108"/>
                  </a:lnTo>
                  <a:cubicBezTo>
                    <a:pt x="236" y="119"/>
                    <a:pt x="258" y="119"/>
                    <a:pt x="269" y="119"/>
                  </a:cubicBezTo>
                  <a:cubicBezTo>
                    <a:pt x="290" y="119"/>
                    <a:pt x="301" y="119"/>
                    <a:pt x="301" y="97"/>
                  </a:cubicBezTo>
                  <a:cubicBezTo>
                    <a:pt x="269" y="76"/>
                    <a:pt x="215" y="65"/>
                    <a:pt x="151" y="65"/>
                  </a:cubicBezTo>
                  <a:lnTo>
                    <a:pt x="87" y="65"/>
                  </a:lnTo>
                  <a:cubicBezTo>
                    <a:pt x="76" y="44"/>
                    <a:pt x="87" y="1"/>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16"/>
            <p:cNvSpPr/>
            <p:nvPr/>
          </p:nvSpPr>
          <p:spPr>
            <a:xfrm>
              <a:off x="4133675" y="1277550"/>
              <a:ext cx="30275" cy="14225"/>
            </a:xfrm>
            <a:custGeom>
              <a:avLst/>
              <a:gdLst/>
              <a:ahLst/>
              <a:cxnLst/>
              <a:rect l="l" t="t" r="r" b="b"/>
              <a:pathLst>
                <a:path w="1211" h="569" extrusionOk="0">
                  <a:moveTo>
                    <a:pt x="1" y="1"/>
                  </a:moveTo>
                  <a:lnTo>
                    <a:pt x="1" y="97"/>
                  </a:lnTo>
                  <a:cubicBezTo>
                    <a:pt x="258" y="161"/>
                    <a:pt x="622" y="236"/>
                    <a:pt x="825" y="343"/>
                  </a:cubicBezTo>
                  <a:cubicBezTo>
                    <a:pt x="707" y="429"/>
                    <a:pt x="868" y="482"/>
                    <a:pt x="868" y="568"/>
                  </a:cubicBezTo>
                  <a:cubicBezTo>
                    <a:pt x="1061" y="557"/>
                    <a:pt x="1157" y="482"/>
                    <a:pt x="1210" y="375"/>
                  </a:cubicBezTo>
                  <a:cubicBezTo>
                    <a:pt x="846" y="118"/>
                    <a:pt x="461" y="97"/>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16"/>
            <p:cNvSpPr/>
            <p:nvPr/>
          </p:nvSpPr>
          <p:spPr>
            <a:xfrm>
              <a:off x="4323975" y="1594700"/>
              <a:ext cx="8050" cy="4575"/>
            </a:xfrm>
            <a:custGeom>
              <a:avLst/>
              <a:gdLst/>
              <a:ahLst/>
              <a:cxnLst/>
              <a:rect l="l" t="t" r="r" b="b"/>
              <a:pathLst>
                <a:path w="322" h="183" extrusionOk="0">
                  <a:moveTo>
                    <a:pt x="64" y="0"/>
                  </a:moveTo>
                  <a:cubicBezTo>
                    <a:pt x="21" y="43"/>
                    <a:pt x="0" y="86"/>
                    <a:pt x="21" y="161"/>
                  </a:cubicBezTo>
                  <a:cubicBezTo>
                    <a:pt x="64" y="182"/>
                    <a:pt x="96" y="182"/>
                    <a:pt x="118" y="182"/>
                  </a:cubicBezTo>
                  <a:cubicBezTo>
                    <a:pt x="182" y="182"/>
                    <a:pt x="214" y="139"/>
                    <a:pt x="321" y="129"/>
                  </a:cubicBezTo>
                  <a:cubicBezTo>
                    <a:pt x="289" y="43"/>
                    <a:pt x="203" y="11"/>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16"/>
            <p:cNvSpPr/>
            <p:nvPr/>
          </p:nvSpPr>
          <p:spPr>
            <a:xfrm>
              <a:off x="4348050" y="1262575"/>
              <a:ext cx="13400" cy="8325"/>
            </a:xfrm>
            <a:custGeom>
              <a:avLst/>
              <a:gdLst/>
              <a:ahLst/>
              <a:cxnLst/>
              <a:rect l="l" t="t" r="r" b="b"/>
              <a:pathLst>
                <a:path w="536" h="333" extrusionOk="0">
                  <a:moveTo>
                    <a:pt x="140" y="0"/>
                  </a:moveTo>
                  <a:cubicBezTo>
                    <a:pt x="75" y="0"/>
                    <a:pt x="22" y="32"/>
                    <a:pt x="1" y="129"/>
                  </a:cubicBezTo>
                  <a:cubicBezTo>
                    <a:pt x="54" y="161"/>
                    <a:pt x="257" y="332"/>
                    <a:pt x="397" y="332"/>
                  </a:cubicBezTo>
                  <a:cubicBezTo>
                    <a:pt x="461" y="332"/>
                    <a:pt x="504" y="300"/>
                    <a:pt x="536" y="214"/>
                  </a:cubicBezTo>
                  <a:cubicBezTo>
                    <a:pt x="482" y="172"/>
                    <a:pt x="279"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16"/>
            <p:cNvSpPr/>
            <p:nvPr/>
          </p:nvSpPr>
          <p:spPr>
            <a:xfrm>
              <a:off x="4344575" y="1086475"/>
              <a:ext cx="7525" cy="3225"/>
            </a:xfrm>
            <a:custGeom>
              <a:avLst/>
              <a:gdLst/>
              <a:ahLst/>
              <a:cxnLst/>
              <a:rect l="l" t="t" r="r" b="b"/>
              <a:pathLst>
                <a:path w="301" h="129" extrusionOk="0">
                  <a:moveTo>
                    <a:pt x="150" y="0"/>
                  </a:moveTo>
                  <a:cubicBezTo>
                    <a:pt x="86" y="0"/>
                    <a:pt x="0" y="86"/>
                    <a:pt x="140" y="129"/>
                  </a:cubicBezTo>
                  <a:lnTo>
                    <a:pt x="161" y="129"/>
                  </a:lnTo>
                  <a:cubicBezTo>
                    <a:pt x="225" y="129"/>
                    <a:pt x="300" y="54"/>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16"/>
            <p:cNvSpPr/>
            <p:nvPr/>
          </p:nvSpPr>
          <p:spPr>
            <a:xfrm>
              <a:off x="4338950" y="1255350"/>
              <a:ext cx="7525" cy="3225"/>
            </a:xfrm>
            <a:custGeom>
              <a:avLst/>
              <a:gdLst/>
              <a:ahLst/>
              <a:cxnLst/>
              <a:rect l="l" t="t" r="r" b="b"/>
              <a:pathLst>
                <a:path w="301" h="129" extrusionOk="0">
                  <a:moveTo>
                    <a:pt x="150" y="0"/>
                  </a:moveTo>
                  <a:cubicBezTo>
                    <a:pt x="75" y="0"/>
                    <a:pt x="1" y="86"/>
                    <a:pt x="140" y="129"/>
                  </a:cubicBezTo>
                  <a:lnTo>
                    <a:pt x="150" y="129"/>
                  </a:lnTo>
                  <a:cubicBezTo>
                    <a:pt x="225" y="129"/>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16"/>
            <p:cNvSpPr/>
            <p:nvPr/>
          </p:nvSpPr>
          <p:spPr>
            <a:xfrm>
              <a:off x="4357425" y="1050075"/>
              <a:ext cx="11525" cy="6450"/>
            </a:xfrm>
            <a:custGeom>
              <a:avLst/>
              <a:gdLst/>
              <a:ahLst/>
              <a:cxnLst/>
              <a:rect l="l" t="t" r="r" b="b"/>
              <a:pathLst>
                <a:path w="461" h="258" extrusionOk="0">
                  <a:moveTo>
                    <a:pt x="182" y="0"/>
                  </a:moveTo>
                  <a:cubicBezTo>
                    <a:pt x="161" y="129"/>
                    <a:pt x="43" y="140"/>
                    <a:pt x="0" y="236"/>
                  </a:cubicBezTo>
                  <a:cubicBezTo>
                    <a:pt x="86" y="247"/>
                    <a:pt x="171" y="257"/>
                    <a:pt x="246" y="257"/>
                  </a:cubicBezTo>
                  <a:cubicBezTo>
                    <a:pt x="364" y="257"/>
                    <a:pt x="461" y="215"/>
                    <a:pt x="450" y="43"/>
                  </a:cubicBezTo>
                  <a:lnTo>
                    <a:pt x="182"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16"/>
            <p:cNvSpPr/>
            <p:nvPr/>
          </p:nvSpPr>
          <p:spPr>
            <a:xfrm>
              <a:off x="4364375" y="1650625"/>
              <a:ext cx="12075" cy="4850"/>
            </a:xfrm>
            <a:custGeom>
              <a:avLst/>
              <a:gdLst/>
              <a:ahLst/>
              <a:cxnLst/>
              <a:rect l="l" t="t" r="r" b="b"/>
              <a:pathLst>
                <a:path w="483" h="194" extrusionOk="0">
                  <a:moveTo>
                    <a:pt x="150" y="1"/>
                  </a:moveTo>
                  <a:cubicBezTo>
                    <a:pt x="129" y="1"/>
                    <a:pt x="108" y="1"/>
                    <a:pt x="97" y="11"/>
                  </a:cubicBezTo>
                  <a:cubicBezTo>
                    <a:pt x="86" y="54"/>
                    <a:pt x="22" y="65"/>
                    <a:pt x="1" y="108"/>
                  </a:cubicBezTo>
                  <a:cubicBezTo>
                    <a:pt x="97" y="129"/>
                    <a:pt x="129" y="193"/>
                    <a:pt x="257" y="193"/>
                  </a:cubicBezTo>
                  <a:lnTo>
                    <a:pt x="268" y="193"/>
                  </a:lnTo>
                  <a:cubicBezTo>
                    <a:pt x="311" y="172"/>
                    <a:pt x="482" y="65"/>
                    <a:pt x="354" y="11"/>
                  </a:cubicBezTo>
                  <a:lnTo>
                    <a:pt x="354" y="11"/>
                  </a:lnTo>
                  <a:cubicBezTo>
                    <a:pt x="343" y="33"/>
                    <a:pt x="332" y="43"/>
                    <a:pt x="311" y="43"/>
                  </a:cubicBezTo>
                  <a:cubicBezTo>
                    <a:pt x="290" y="43"/>
                    <a:pt x="268" y="33"/>
                    <a:pt x="236" y="22"/>
                  </a:cubicBezTo>
                  <a:cubicBezTo>
                    <a:pt x="215" y="11"/>
                    <a:pt x="183"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16"/>
            <p:cNvSpPr/>
            <p:nvPr/>
          </p:nvSpPr>
          <p:spPr>
            <a:xfrm>
              <a:off x="4310325" y="1222425"/>
              <a:ext cx="11250" cy="3225"/>
            </a:xfrm>
            <a:custGeom>
              <a:avLst/>
              <a:gdLst/>
              <a:ahLst/>
              <a:cxnLst/>
              <a:rect l="l" t="t" r="r" b="b"/>
              <a:pathLst>
                <a:path w="450" h="129" extrusionOk="0">
                  <a:moveTo>
                    <a:pt x="204" y="0"/>
                  </a:moveTo>
                  <a:cubicBezTo>
                    <a:pt x="86" y="0"/>
                    <a:pt x="0" y="43"/>
                    <a:pt x="150" y="118"/>
                  </a:cubicBezTo>
                  <a:cubicBezTo>
                    <a:pt x="182" y="118"/>
                    <a:pt x="214" y="129"/>
                    <a:pt x="246" y="129"/>
                  </a:cubicBezTo>
                  <a:cubicBezTo>
                    <a:pt x="364" y="129"/>
                    <a:pt x="450" y="86"/>
                    <a:pt x="300" y="11"/>
                  </a:cubicBezTo>
                  <a:cubicBezTo>
                    <a:pt x="278" y="0"/>
                    <a:pt x="236"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16"/>
            <p:cNvSpPr/>
            <p:nvPr/>
          </p:nvSpPr>
          <p:spPr>
            <a:xfrm>
              <a:off x="4285150" y="1000825"/>
              <a:ext cx="4850" cy="5925"/>
            </a:xfrm>
            <a:custGeom>
              <a:avLst/>
              <a:gdLst/>
              <a:ahLst/>
              <a:cxnLst/>
              <a:rect l="l" t="t" r="r" b="b"/>
              <a:pathLst>
                <a:path w="194" h="237" extrusionOk="0">
                  <a:moveTo>
                    <a:pt x="12" y="1"/>
                  </a:moveTo>
                  <a:cubicBezTo>
                    <a:pt x="1" y="1"/>
                    <a:pt x="44" y="54"/>
                    <a:pt x="86" y="118"/>
                  </a:cubicBezTo>
                  <a:cubicBezTo>
                    <a:pt x="140" y="183"/>
                    <a:pt x="183" y="236"/>
                    <a:pt x="194" y="236"/>
                  </a:cubicBezTo>
                  <a:cubicBezTo>
                    <a:pt x="194" y="236"/>
                    <a:pt x="183" y="204"/>
                    <a:pt x="119" y="108"/>
                  </a:cubicBezTo>
                  <a:cubicBezTo>
                    <a:pt x="44" y="33"/>
                    <a:pt x="12" y="1"/>
                    <a:pt x="1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16"/>
            <p:cNvSpPr/>
            <p:nvPr/>
          </p:nvSpPr>
          <p:spPr>
            <a:xfrm>
              <a:off x="4288375" y="1572200"/>
              <a:ext cx="27325" cy="21175"/>
            </a:xfrm>
            <a:custGeom>
              <a:avLst/>
              <a:gdLst/>
              <a:ahLst/>
              <a:cxnLst/>
              <a:rect l="l" t="t" r="r" b="b"/>
              <a:pathLst>
                <a:path w="1093" h="847" extrusionOk="0">
                  <a:moveTo>
                    <a:pt x="225" y="1"/>
                  </a:moveTo>
                  <a:cubicBezTo>
                    <a:pt x="225" y="65"/>
                    <a:pt x="204" y="87"/>
                    <a:pt x="172" y="87"/>
                  </a:cubicBezTo>
                  <a:cubicBezTo>
                    <a:pt x="161" y="87"/>
                    <a:pt x="139" y="76"/>
                    <a:pt x="118" y="76"/>
                  </a:cubicBezTo>
                  <a:cubicBezTo>
                    <a:pt x="86" y="65"/>
                    <a:pt x="54" y="65"/>
                    <a:pt x="22" y="65"/>
                  </a:cubicBezTo>
                  <a:lnTo>
                    <a:pt x="11" y="65"/>
                  </a:lnTo>
                  <a:cubicBezTo>
                    <a:pt x="0" y="204"/>
                    <a:pt x="75" y="290"/>
                    <a:pt x="182" y="344"/>
                  </a:cubicBezTo>
                  <a:cubicBezTo>
                    <a:pt x="65" y="504"/>
                    <a:pt x="236" y="504"/>
                    <a:pt x="268" y="622"/>
                  </a:cubicBezTo>
                  <a:cubicBezTo>
                    <a:pt x="332" y="633"/>
                    <a:pt x="375" y="643"/>
                    <a:pt x="418" y="643"/>
                  </a:cubicBezTo>
                  <a:cubicBezTo>
                    <a:pt x="514" y="643"/>
                    <a:pt x="536" y="600"/>
                    <a:pt x="707" y="590"/>
                  </a:cubicBezTo>
                  <a:lnTo>
                    <a:pt x="707" y="590"/>
                  </a:lnTo>
                  <a:cubicBezTo>
                    <a:pt x="653" y="675"/>
                    <a:pt x="685" y="729"/>
                    <a:pt x="750" y="847"/>
                  </a:cubicBezTo>
                  <a:lnTo>
                    <a:pt x="921" y="847"/>
                  </a:lnTo>
                  <a:cubicBezTo>
                    <a:pt x="900" y="622"/>
                    <a:pt x="1082" y="600"/>
                    <a:pt x="1092" y="344"/>
                  </a:cubicBezTo>
                  <a:cubicBezTo>
                    <a:pt x="1060" y="333"/>
                    <a:pt x="1049" y="322"/>
                    <a:pt x="1049" y="279"/>
                  </a:cubicBezTo>
                  <a:lnTo>
                    <a:pt x="878" y="279"/>
                  </a:lnTo>
                  <a:cubicBezTo>
                    <a:pt x="803" y="279"/>
                    <a:pt x="739" y="290"/>
                    <a:pt x="707" y="311"/>
                  </a:cubicBezTo>
                  <a:cubicBezTo>
                    <a:pt x="696" y="376"/>
                    <a:pt x="750" y="386"/>
                    <a:pt x="750" y="440"/>
                  </a:cubicBezTo>
                  <a:cubicBezTo>
                    <a:pt x="685" y="451"/>
                    <a:pt x="643" y="483"/>
                    <a:pt x="578" y="504"/>
                  </a:cubicBezTo>
                  <a:cubicBezTo>
                    <a:pt x="600" y="279"/>
                    <a:pt x="386" y="236"/>
                    <a:pt x="225" y="162"/>
                  </a:cubicBezTo>
                  <a:cubicBezTo>
                    <a:pt x="311" y="140"/>
                    <a:pt x="407" y="140"/>
                    <a:pt x="450" y="97"/>
                  </a:cubicBezTo>
                  <a:cubicBezTo>
                    <a:pt x="418" y="97"/>
                    <a:pt x="386" y="108"/>
                    <a:pt x="375" y="108"/>
                  </a:cubicBezTo>
                  <a:cubicBezTo>
                    <a:pt x="279" y="108"/>
                    <a:pt x="279" y="33"/>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16"/>
            <p:cNvSpPr/>
            <p:nvPr/>
          </p:nvSpPr>
          <p:spPr>
            <a:xfrm>
              <a:off x="4327450" y="1243825"/>
              <a:ext cx="11800" cy="10475"/>
            </a:xfrm>
            <a:custGeom>
              <a:avLst/>
              <a:gdLst/>
              <a:ahLst/>
              <a:cxnLst/>
              <a:rect l="l" t="t" r="r" b="b"/>
              <a:pathLst>
                <a:path w="472" h="419" extrusionOk="0">
                  <a:moveTo>
                    <a:pt x="129" y="1"/>
                  </a:moveTo>
                  <a:cubicBezTo>
                    <a:pt x="75" y="1"/>
                    <a:pt x="32" y="33"/>
                    <a:pt x="0" y="108"/>
                  </a:cubicBezTo>
                  <a:cubicBezTo>
                    <a:pt x="182" y="172"/>
                    <a:pt x="182" y="354"/>
                    <a:pt x="353" y="418"/>
                  </a:cubicBezTo>
                  <a:cubicBezTo>
                    <a:pt x="471" y="247"/>
                    <a:pt x="289"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16"/>
            <p:cNvSpPr/>
            <p:nvPr/>
          </p:nvSpPr>
          <p:spPr>
            <a:xfrm>
              <a:off x="4326650" y="1342325"/>
              <a:ext cx="4825" cy="4300"/>
            </a:xfrm>
            <a:custGeom>
              <a:avLst/>
              <a:gdLst/>
              <a:ahLst/>
              <a:cxnLst/>
              <a:rect l="l" t="t" r="r" b="b"/>
              <a:pathLst>
                <a:path w="193" h="172" extrusionOk="0">
                  <a:moveTo>
                    <a:pt x="75" y="0"/>
                  </a:moveTo>
                  <a:cubicBezTo>
                    <a:pt x="64" y="0"/>
                    <a:pt x="54" y="11"/>
                    <a:pt x="43" y="11"/>
                  </a:cubicBezTo>
                  <a:cubicBezTo>
                    <a:pt x="0" y="43"/>
                    <a:pt x="54" y="172"/>
                    <a:pt x="118" y="172"/>
                  </a:cubicBezTo>
                  <a:cubicBezTo>
                    <a:pt x="129" y="172"/>
                    <a:pt x="139" y="161"/>
                    <a:pt x="150" y="161"/>
                  </a:cubicBezTo>
                  <a:cubicBezTo>
                    <a:pt x="193" y="129"/>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16"/>
            <p:cNvSpPr/>
            <p:nvPr/>
          </p:nvSpPr>
          <p:spPr>
            <a:xfrm>
              <a:off x="4690600" y="1377375"/>
              <a:ext cx="8075" cy="7800"/>
            </a:xfrm>
            <a:custGeom>
              <a:avLst/>
              <a:gdLst/>
              <a:ahLst/>
              <a:cxnLst/>
              <a:rect l="l" t="t" r="r" b="b"/>
              <a:pathLst>
                <a:path w="323" h="312" extrusionOk="0">
                  <a:moveTo>
                    <a:pt x="215" y="1"/>
                  </a:moveTo>
                  <a:cubicBezTo>
                    <a:pt x="108" y="1"/>
                    <a:pt x="65" y="54"/>
                    <a:pt x="1" y="97"/>
                  </a:cubicBezTo>
                  <a:cubicBezTo>
                    <a:pt x="76" y="129"/>
                    <a:pt x="33" y="258"/>
                    <a:pt x="87" y="311"/>
                  </a:cubicBezTo>
                  <a:cubicBezTo>
                    <a:pt x="301" y="279"/>
                    <a:pt x="322" y="108"/>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16"/>
            <p:cNvSpPr/>
            <p:nvPr/>
          </p:nvSpPr>
          <p:spPr>
            <a:xfrm>
              <a:off x="4118700" y="1453650"/>
              <a:ext cx="25975" cy="13400"/>
            </a:xfrm>
            <a:custGeom>
              <a:avLst/>
              <a:gdLst/>
              <a:ahLst/>
              <a:cxnLst/>
              <a:rect l="l" t="t" r="r" b="b"/>
              <a:pathLst>
                <a:path w="1039" h="536" extrusionOk="0">
                  <a:moveTo>
                    <a:pt x="621" y="1"/>
                  </a:moveTo>
                  <a:cubicBezTo>
                    <a:pt x="375" y="1"/>
                    <a:pt x="150" y="140"/>
                    <a:pt x="75" y="268"/>
                  </a:cubicBezTo>
                  <a:cubicBezTo>
                    <a:pt x="0" y="407"/>
                    <a:pt x="65" y="536"/>
                    <a:pt x="396" y="536"/>
                  </a:cubicBezTo>
                  <a:lnTo>
                    <a:pt x="471" y="536"/>
                  </a:lnTo>
                  <a:cubicBezTo>
                    <a:pt x="760" y="514"/>
                    <a:pt x="857" y="290"/>
                    <a:pt x="1039" y="161"/>
                  </a:cubicBezTo>
                  <a:cubicBezTo>
                    <a:pt x="900" y="54"/>
                    <a:pt x="760" y="1"/>
                    <a:pt x="62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16"/>
            <p:cNvSpPr/>
            <p:nvPr/>
          </p:nvSpPr>
          <p:spPr>
            <a:xfrm>
              <a:off x="4982050" y="1365600"/>
              <a:ext cx="7000" cy="5650"/>
            </a:xfrm>
            <a:custGeom>
              <a:avLst/>
              <a:gdLst/>
              <a:ahLst/>
              <a:cxnLst/>
              <a:rect l="l" t="t" r="r" b="b"/>
              <a:pathLst>
                <a:path w="280" h="226" extrusionOk="0">
                  <a:moveTo>
                    <a:pt x="215" y="1"/>
                  </a:moveTo>
                  <a:cubicBezTo>
                    <a:pt x="108" y="1"/>
                    <a:pt x="33" y="22"/>
                    <a:pt x="1" y="65"/>
                  </a:cubicBezTo>
                  <a:lnTo>
                    <a:pt x="11" y="65"/>
                  </a:lnTo>
                  <a:cubicBezTo>
                    <a:pt x="65" y="65"/>
                    <a:pt x="54" y="108"/>
                    <a:pt x="44" y="151"/>
                  </a:cubicBezTo>
                  <a:cubicBezTo>
                    <a:pt x="33" y="183"/>
                    <a:pt x="33" y="225"/>
                    <a:pt x="76" y="225"/>
                  </a:cubicBezTo>
                  <a:lnTo>
                    <a:pt x="86" y="225"/>
                  </a:lnTo>
                  <a:cubicBezTo>
                    <a:pt x="172" y="172"/>
                    <a:pt x="279" y="129"/>
                    <a:pt x="25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16"/>
            <p:cNvSpPr/>
            <p:nvPr/>
          </p:nvSpPr>
          <p:spPr>
            <a:xfrm>
              <a:off x="4966275" y="1354100"/>
              <a:ext cx="11525" cy="6450"/>
            </a:xfrm>
            <a:custGeom>
              <a:avLst/>
              <a:gdLst/>
              <a:ahLst/>
              <a:cxnLst/>
              <a:rect l="l" t="t" r="r" b="b"/>
              <a:pathLst>
                <a:path w="461" h="258" extrusionOk="0">
                  <a:moveTo>
                    <a:pt x="107" y="0"/>
                  </a:moveTo>
                  <a:cubicBezTo>
                    <a:pt x="107" y="140"/>
                    <a:pt x="0" y="97"/>
                    <a:pt x="64" y="247"/>
                  </a:cubicBezTo>
                  <a:cubicBezTo>
                    <a:pt x="139" y="257"/>
                    <a:pt x="193" y="257"/>
                    <a:pt x="257" y="257"/>
                  </a:cubicBezTo>
                  <a:cubicBezTo>
                    <a:pt x="321" y="257"/>
                    <a:pt x="386" y="247"/>
                    <a:pt x="461" y="214"/>
                  </a:cubicBezTo>
                  <a:cubicBezTo>
                    <a:pt x="407" y="97"/>
                    <a:pt x="204" y="86"/>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16"/>
            <p:cNvSpPr/>
            <p:nvPr/>
          </p:nvSpPr>
          <p:spPr>
            <a:xfrm>
              <a:off x="4870200" y="962825"/>
              <a:ext cx="18475" cy="9400"/>
            </a:xfrm>
            <a:custGeom>
              <a:avLst/>
              <a:gdLst/>
              <a:ahLst/>
              <a:cxnLst/>
              <a:rect l="l" t="t" r="r" b="b"/>
              <a:pathLst>
                <a:path w="739" h="376" extrusionOk="0">
                  <a:moveTo>
                    <a:pt x="567" y="1"/>
                  </a:moveTo>
                  <a:cubicBezTo>
                    <a:pt x="428" y="1"/>
                    <a:pt x="0" y="204"/>
                    <a:pt x="225" y="375"/>
                  </a:cubicBezTo>
                  <a:cubicBezTo>
                    <a:pt x="396" y="311"/>
                    <a:pt x="739" y="204"/>
                    <a:pt x="57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16"/>
            <p:cNvSpPr/>
            <p:nvPr/>
          </p:nvSpPr>
          <p:spPr>
            <a:xfrm>
              <a:off x="4704525" y="1490325"/>
              <a:ext cx="13150" cy="7250"/>
            </a:xfrm>
            <a:custGeom>
              <a:avLst/>
              <a:gdLst/>
              <a:ahLst/>
              <a:cxnLst/>
              <a:rect l="l" t="t" r="r" b="b"/>
              <a:pathLst>
                <a:path w="526" h="290" extrusionOk="0">
                  <a:moveTo>
                    <a:pt x="440" y="0"/>
                  </a:moveTo>
                  <a:lnTo>
                    <a:pt x="440" y="0"/>
                  </a:lnTo>
                  <a:cubicBezTo>
                    <a:pt x="236" y="32"/>
                    <a:pt x="1" y="32"/>
                    <a:pt x="54" y="246"/>
                  </a:cubicBezTo>
                  <a:cubicBezTo>
                    <a:pt x="86" y="279"/>
                    <a:pt x="161" y="289"/>
                    <a:pt x="236" y="289"/>
                  </a:cubicBezTo>
                  <a:lnTo>
                    <a:pt x="290" y="289"/>
                  </a:lnTo>
                  <a:cubicBezTo>
                    <a:pt x="311" y="289"/>
                    <a:pt x="322" y="279"/>
                    <a:pt x="343" y="279"/>
                  </a:cubicBezTo>
                  <a:lnTo>
                    <a:pt x="354" y="279"/>
                  </a:lnTo>
                  <a:cubicBezTo>
                    <a:pt x="386" y="193"/>
                    <a:pt x="525" y="75"/>
                    <a:pt x="4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16"/>
            <p:cNvSpPr/>
            <p:nvPr/>
          </p:nvSpPr>
          <p:spPr>
            <a:xfrm>
              <a:off x="4956100" y="1520825"/>
              <a:ext cx="5650" cy="2700"/>
            </a:xfrm>
            <a:custGeom>
              <a:avLst/>
              <a:gdLst/>
              <a:ahLst/>
              <a:cxnLst/>
              <a:rect l="l" t="t" r="r" b="b"/>
              <a:pathLst>
                <a:path w="226" h="108" extrusionOk="0">
                  <a:moveTo>
                    <a:pt x="129" y="1"/>
                  </a:moveTo>
                  <a:cubicBezTo>
                    <a:pt x="75" y="1"/>
                    <a:pt x="22" y="33"/>
                    <a:pt x="0" y="65"/>
                  </a:cubicBezTo>
                  <a:cubicBezTo>
                    <a:pt x="65" y="86"/>
                    <a:pt x="75" y="108"/>
                    <a:pt x="118" y="108"/>
                  </a:cubicBezTo>
                  <a:cubicBezTo>
                    <a:pt x="140" y="108"/>
                    <a:pt x="172" y="108"/>
                    <a:pt x="215" y="97"/>
                  </a:cubicBezTo>
                  <a:cubicBezTo>
                    <a:pt x="225" y="33"/>
                    <a:pt x="182"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16"/>
            <p:cNvSpPr/>
            <p:nvPr/>
          </p:nvSpPr>
          <p:spPr>
            <a:xfrm>
              <a:off x="4987400" y="1355700"/>
              <a:ext cx="4325" cy="3250"/>
            </a:xfrm>
            <a:custGeom>
              <a:avLst/>
              <a:gdLst/>
              <a:ahLst/>
              <a:cxnLst/>
              <a:rect l="l" t="t" r="r" b="b"/>
              <a:pathLst>
                <a:path w="173" h="130" extrusionOk="0">
                  <a:moveTo>
                    <a:pt x="172" y="1"/>
                  </a:moveTo>
                  <a:cubicBezTo>
                    <a:pt x="65" y="1"/>
                    <a:pt x="12" y="43"/>
                    <a:pt x="1" y="118"/>
                  </a:cubicBezTo>
                  <a:cubicBezTo>
                    <a:pt x="22" y="129"/>
                    <a:pt x="44" y="129"/>
                    <a:pt x="65" y="129"/>
                  </a:cubicBezTo>
                  <a:cubicBezTo>
                    <a:pt x="161" y="129"/>
                    <a:pt x="129" y="33"/>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16"/>
            <p:cNvSpPr/>
            <p:nvPr/>
          </p:nvSpPr>
          <p:spPr>
            <a:xfrm>
              <a:off x="4914350" y="1388350"/>
              <a:ext cx="9125" cy="5375"/>
            </a:xfrm>
            <a:custGeom>
              <a:avLst/>
              <a:gdLst/>
              <a:ahLst/>
              <a:cxnLst/>
              <a:rect l="l" t="t" r="r" b="b"/>
              <a:pathLst>
                <a:path w="365" h="215" extrusionOk="0">
                  <a:moveTo>
                    <a:pt x="236" y="1"/>
                  </a:moveTo>
                  <a:cubicBezTo>
                    <a:pt x="172" y="129"/>
                    <a:pt x="0" y="11"/>
                    <a:pt x="22" y="215"/>
                  </a:cubicBezTo>
                  <a:cubicBezTo>
                    <a:pt x="97" y="204"/>
                    <a:pt x="161" y="193"/>
                    <a:pt x="204" y="193"/>
                  </a:cubicBezTo>
                  <a:cubicBezTo>
                    <a:pt x="268" y="193"/>
                    <a:pt x="311" y="204"/>
                    <a:pt x="364" y="215"/>
                  </a:cubicBezTo>
                  <a:cubicBezTo>
                    <a:pt x="279" y="129"/>
                    <a:pt x="343" y="97"/>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16"/>
            <p:cNvSpPr/>
            <p:nvPr/>
          </p:nvSpPr>
          <p:spPr>
            <a:xfrm>
              <a:off x="4900425" y="1378175"/>
              <a:ext cx="9925" cy="7800"/>
            </a:xfrm>
            <a:custGeom>
              <a:avLst/>
              <a:gdLst/>
              <a:ahLst/>
              <a:cxnLst/>
              <a:rect l="l" t="t" r="r" b="b"/>
              <a:pathLst>
                <a:path w="397" h="312" extrusionOk="0">
                  <a:moveTo>
                    <a:pt x="279" y="1"/>
                  </a:moveTo>
                  <a:lnTo>
                    <a:pt x="279" y="1"/>
                  </a:lnTo>
                  <a:cubicBezTo>
                    <a:pt x="247" y="54"/>
                    <a:pt x="1" y="119"/>
                    <a:pt x="151" y="183"/>
                  </a:cubicBezTo>
                  <a:cubicBezTo>
                    <a:pt x="151" y="183"/>
                    <a:pt x="151" y="172"/>
                    <a:pt x="161" y="172"/>
                  </a:cubicBezTo>
                  <a:cubicBezTo>
                    <a:pt x="172" y="172"/>
                    <a:pt x="183" y="215"/>
                    <a:pt x="204" y="247"/>
                  </a:cubicBezTo>
                  <a:cubicBezTo>
                    <a:pt x="215" y="279"/>
                    <a:pt x="236" y="311"/>
                    <a:pt x="258" y="311"/>
                  </a:cubicBezTo>
                  <a:cubicBezTo>
                    <a:pt x="279" y="311"/>
                    <a:pt x="300" y="301"/>
                    <a:pt x="322" y="247"/>
                  </a:cubicBezTo>
                  <a:lnTo>
                    <a:pt x="290" y="247"/>
                  </a:lnTo>
                  <a:cubicBezTo>
                    <a:pt x="151" y="247"/>
                    <a:pt x="397" y="22"/>
                    <a:pt x="2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16"/>
            <p:cNvSpPr/>
            <p:nvPr/>
          </p:nvSpPr>
          <p:spPr>
            <a:xfrm>
              <a:off x="4909000" y="1079775"/>
              <a:ext cx="7250" cy="4575"/>
            </a:xfrm>
            <a:custGeom>
              <a:avLst/>
              <a:gdLst/>
              <a:ahLst/>
              <a:cxnLst/>
              <a:rect l="l" t="t" r="r" b="b"/>
              <a:pathLst>
                <a:path w="290" h="183" extrusionOk="0">
                  <a:moveTo>
                    <a:pt x="193" y="1"/>
                  </a:moveTo>
                  <a:lnTo>
                    <a:pt x="193" y="1"/>
                  </a:lnTo>
                  <a:cubicBezTo>
                    <a:pt x="118" y="33"/>
                    <a:pt x="0" y="108"/>
                    <a:pt x="107" y="183"/>
                  </a:cubicBezTo>
                  <a:lnTo>
                    <a:pt x="129" y="183"/>
                  </a:lnTo>
                  <a:cubicBezTo>
                    <a:pt x="236" y="183"/>
                    <a:pt x="289" y="33"/>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16"/>
            <p:cNvSpPr/>
            <p:nvPr/>
          </p:nvSpPr>
          <p:spPr>
            <a:xfrm>
              <a:off x="4993025" y="1348475"/>
              <a:ext cx="825" cy="1100"/>
            </a:xfrm>
            <a:custGeom>
              <a:avLst/>
              <a:gdLst/>
              <a:ahLst/>
              <a:cxnLst/>
              <a:rect l="l" t="t" r="r" b="b"/>
              <a:pathLst>
                <a:path w="33" h="44" extrusionOk="0">
                  <a:moveTo>
                    <a:pt x="1" y="1"/>
                  </a:moveTo>
                  <a:lnTo>
                    <a:pt x="33" y="43"/>
                  </a:lnTo>
                  <a:cubicBezTo>
                    <a:pt x="33" y="22"/>
                    <a:pt x="22" y="1"/>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16"/>
            <p:cNvSpPr/>
            <p:nvPr/>
          </p:nvSpPr>
          <p:spPr>
            <a:xfrm>
              <a:off x="4945125" y="1648475"/>
              <a:ext cx="13150" cy="8325"/>
            </a:xfrm>
            <a:custGeom>
              <a:avLst/>
              <a:gdLst/>
              <a:ahLst/>
              <a:cxnLst/>
              <a:rect l="l" t="t" r="r" b="b"/>
              <a:pathLst>
                <a:path w="526" h="333" extrusionOk="0">
                  <a:moveTo>
                    <a:pt x="140" y="1"/>
                  </a:moveTo>
                  <a:cubicBezTo>
                    <a:pt x="118" y="65"/>
                    <a:pt x="43" y="87"/>
                    <a:pt x="0" y="129"/>
                  </a:cubicBezTo>
                  <a:cubicBezTo>
                    <a:pt x="129" y="183"/>
                    <a:pt x="247" y="333"/>
                    <a:pt x="418" y="333"/>
                  </a:cubicBezTo>
                  <a:cubicBezTo>
                    <a:pt x="450" y="333"/>
                    <a:pt x="482" y="333"/>
                    <a:pt x="525" y="311"/>
                  </a:cubicBezTo>
                  <a:cubicBezTo>
                    <a:pt x="493" y="140"/>
                    <a:pt x="290" y="87"/>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16"/>
            <p:cNvSpPr/>
            <p:nvPr/>
          </p:nvSpPr>
          <p:spPr>
            <a:xfrm>
              <a:off x="4919975" y="1605675"/>
              <a:ext cx="5650" cy="2425"/>
            </a:xfrm>
            <a:custGeom>
              <a:avLst/>
              <a:gdLst/>
              <a:ahLst/>
              <a:cxnLst/>
              <a:rect l="l" t="t" r="r" b="b"/>
              <a:pathLst>
                <a:path w="226" h="97" extrusionOk="0">
                  <a:moveTo>
                    <a:pt x="182" y="0"/>
                  </a:moveTo>
                  <a:lnTo>
                    <a:pt x="182" y="0"/>
                  </a:lnTo>
                  <a:cubicBezTo>
                    <a:pt x="107" y="11"/>
                    <a:pt x="0" y="11"/>
                    <a:pt x="11" y="96"/>
                  </a:cubicBezTo>
                  <a:lnTo>
                    <a:pt x="86" y="96"/>
                  </a:lnTo>
                  <a:cubicBezTo>
                    <a:pt x="171" y="96"/>
                    <a:pt x="225" y="86"/>
                    <a:pt x="1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16"/>
            <p:cNvSpPr/>
            <p:nvPr/>
          </p:nvSpPr>
          <p:spPr>
            <a:xfrm>
              <a:off x="4952075" y="1378175"/>
              <a:ext cx="9400" cy="7000"/>
            </a:xfrm>
            <a:custGeom>
              <a:avLst/>
              <a:gdLst/>
              <a:ahLst/>
              <a:cxnLst/>
              <a:rect l="l" t="t" r="r" b="b"/>
              <a:pathLst>
                <a:path w="376" h="280" extrusionOk="0">
                  <a:moveTo>
                    <a:pt x="204" y="1"/>
                  </a:moveTo>
                  <a:lnTo>
                    <a:pt x="204" y="1"/>
                  </a:lnTo>
                  <a:cubicBezTo>
                    <a:pt x="226" y="108"/>
                    <a:pt x="76" y="97"/>
                    <a:pt x="33" y="161"/>
                  </a:cubicBezTo>
                  <a:cubicBezTo>
                    <a:pt x="108" y="161"/>
                    <a:pt x="1" y="204"/>
                    <a:pt x="76" y="215"/>
                  </a:cubicBezTo>
                  <a:cubicBezTo>
                    <a:pt x="86" y="204"/>
                    <a:pt x="86" y="194"/>
                    <a:pt x="97" y="194"/>
                  </a:cubicBezTo>
                  <a:cubicBezTo>
                    <a:pt x="108" y="194"/>
                    <a:pt x="119" y="215"/>
                    <a:pt x="129" y="236"/>
                  </a:cubicBezTo>
                  <a:cubicBezTo>
                    <a:pt x="140" y="258"/>
                    <a:pt x="161" y="279"/>
                    <a:pt x="183" y="279"/>
                  </a:cubicBezTo>
                  <a:lnTo>
                    <a:pt x="204" y="279"/>
                  </a:lnTo>
                  <a:cubicBezTo>
                    <a:pt x="215" y="236"/>
                    <a:pt x="301" y="247"/>
                    <a:pt x="333" y="215"/>
                  </a:cubicBezTo>
                  <a:cubicBezTo>
                    <a:pt x="322" y="151"/>
                    <a:pt x="343" y="97"/>
                    <a:pt x="376" y="65"/>
                  </a:cubicBezTo>
                  <a:cubicBezTo>
                    <a:pt x="311" y="44"/>
                    <a:pt x="268" y="22"/>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16"/>
            <p:cNvSpPr/>
            <p:nvPr/>
          </p:nvSpPr>
          <p:spPr>
            <a:xfrm>
              <a:off x="5080000" y="1638575"/>
              <a:ext cx="4050" cy="5375"/>
            </a:xfrm>
            <a:custGeom>
              <a:avLst/>
              <a:gdLst/>
              <a:ahLst/>
              <a:cxnLst/>
              <a:rect l="l" t="t" r="r" b="b"/>
              <a:pathLst>
                <a:path w="162" h="215" extrusionOk="0">
                  <a:moveTo>
                    <a:pt x="76" y="1"/>
                  </a:moveTo>
                  <a:cubicBezTo>
                    <a:pt x="76" y="65"/>
                    <a:pt x="1" y="86"/>
                    <a:pt x="22" y="183"/>
                  </a:cubicBezTo>
                  <a:lnTo>
                    <a:pt x="33" y="183"/>
                  </a:lnTo>
                  <a:cubicBezTo>
                    <a:pt x="86" y="183"/>
                    <a:pt x="119" y="194"/>
                    <a:pt x="161" y="215"/>
                  </a:cubicBezTo>
                  <a:cubicBezTo>
                    <a:pt x="161" y="119"/>
                    <a:pt x="140" y="44"/>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16"/>
            <p:cNvSpPr/>
            <p:nvPr/>
          </p:nvSpPr>
          <p:spPr>
            <a:xfrm>
              <a:off x="5082950" y="1485225"/>
              <a:ext cx="8600" cy="5925"/>
            </a:xfrm>
            <a:custGeom>
              <a:avLst/>
              <a:gdLst/>
              <a:ahLst/>
              <a:cxnLst/>
              <a:rect l="l" t="t" r="r" b="b"/>
              <a:pathLst>
                <a:path w="344" h="237" extrusionOk="0">
                  <a:moveTo>
                    <a:pt x="172" y="1"/>
                  </a:moveTo>
                  <a:cubicBezTo>
                    <a:pt x="150" y="1"/>
                    <a:pt x="118" y="1"/>
                    <a:pt x="86" y="22"/>
                  </a:cubicBezTo>
                  <a:cubicBezTo>
                    <a:pt x="22" y="65"/>
                    <a:pt x="1" y="236"/>
                    <a:pt x="129" y="236"/>
                  </a:cubicBezTo>
                  <a:cubicBezTo>
                    <a:pt x="150" y="151"/>
                    <a:pt x="311" y="161"/>
                    <a:pt x="343" y="86"/>
                  </a:cubicBezTo>
                  <a:cubicBezTo>
                    <a:pt x="258" y="54"/>
                    <a:pt x="236"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16"/>
            <p:cNvSpPr/>
            <p:nvPr/>
          </p:nvSpPr>
          <p:spPr>
            <a:xfrm>
              <a:off x="5097400" y="1647675"/>
              <a:ext cx="8325" cy="6450"/>
            </a:xfrm>
            <a:custGeom>
              <a:avLst/>
              <a:gdLst/>
              <a:ahLst/>
              <a:cxnLst/>
              <a:rect l="l" t="t" r="r" b="b"/>
              <a:pathLst>
                <a:path w="333" h="258" extrusionOk="0">
                  <a:moveTo>
                    <a:pt x="108" y="1"/>
                  </a:moveTo>
                  <a:lnTo>
                    <a:pt x="108" y="1"/>
                  </a:lnTo>
                  <a:cubicBezTo>
                    <a:pt x="1" y="97"/>
                    <a:pt x="33" y="194"/>
                    <a:pt x="151" y="258"/>
                  </a:cubicBezTo>
                  <a:cubicBezTo>
                    <a:pt x="333" y="215"/>
                    <a:pt x="311" y="12"/>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16"/>
            <p:cNvSpPr/>
            <p:nvPr/>
          </p:nvSpPr>
          <p:spPr>
            <a:xfrm>
              <a:off x="4994375" y="1345525"/>
              <a:ext cx="14200" cy="12350"/>
            </a:xfrm>
            <a:custGeom>
              <a:avLst/>
              <a:gdLst/>
              <a:ahLst/>
              <a:cxnLst/>
              <a:rect l="l" t="t" r="r" b="b"/>
              <a:pathLst>
                <a:path w="568" h="494" extrusionOk="0">
                  <a:moveTo>
                    <a:pt x="332" y="1"/>
                  </a:moveTo>
                  <a:cubicBezTo>
                    <a:pt x="279" y="151"/>
                    <a:pt x="75" y="108"/>
                    <a:pt x="0" y="172"/>
                  </a:cubicBezTo>
                  <a:cubicBezTo>
                    <a:pt x="129" y="301"/>
                    <a:pt x="289" y="343"/>
                    <a:pt x="332" y="493"/>
                  </a:cubicBezTo>
                  <a:cubicBezTo>
                    <a:pt x="343" y="365"/>
                    <a:pt x="407" y="408"/>
                    <a:pt x="503" y="375"/>
                  </a:cubicBezTo>
                  <a:cubicBezTo>
                    <a:pt x="568" y="247"/>
                    <a:pt x="439" y="97"/>
                    <a:pt x="33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16"/>
            <p:cNvSpPr/>
            <p:nvPr/>
          </p:nvSpPr>
          <p:spPr>
            <a:xfrm>
              <a:off x="5154400" y="985575"/>
              <a:ext cx="13150" cy="7775"/>
            </a:xfrm>
            <a:custGeom>
              <a:avLst/>
              <a:gdLst/>
              <a:ahLst/>
              <a:cxnLst/>
              <a:rect l="l" t="t" r="r" b="b"/>
              <a:pathLst>
                <a:path w="526" h="311" extrusionOk="0">
                  <a:moveTo>
                    <a:pt x="343" y="1"/>
                  </a:moveTo>
                  <a:cubicBezTo>
                    <a:pt x="258" y="65"/>
                    <a:pt x="97" y="86"/>
                    <a:pt x="1" y="150"/>
                  </a:cubicBezTo>
                  <a:lnTo>
                    <a:pt x="1" y="311"/>
                  </a:lnTo>
                  <a:lnTo>
                    <a:pt x="86" y="311"/>
                  </a:lnTo>
                  <a:cubicBezTo>
                    <a:pt x="247" y="311"/>
                    <a:pt x="333" y="257"/>
                    <a:pt x="429" y="215"/>
                  </a:cubicBezTo>
                  <a:cubicBezTo>
                    <a:pt x="311" y="129"/>
                    <a:pt x="525" y="43"/>
                    <a:pt x="3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16"/>
            <p:cNvSpPr/>
            <p:nvPr/>
          </p:nvSpPr>
          <p:spPr>
            <a:xfrm>
              <a:off x="5177150" y="972200"/>
              <a:ext cx="15025" cy="16600"/>
            </a:xfrm>
            <a:custGeom>
              <a:avLst/>
              <a:gdLst/>
              <a:ahLst/>
              <a:cxnLst/>
              <a:rect l="l" t="t" r="r" b="b"/>
              <a:pathLst>
                <a:path w="601" h="664" extrusionOk="0">
                  <a:moveTo>
                    <a:pt x="600" y="0"/>
                  </a:moveTo>
                  <a:cubicBezTo>
                    <a:pt x="311" y="161"/>
                    <a:pt x="151" y="396"/>
                    <a:pt x="1" y="653"/>
                  </a:cubicBezTo>
                  <a:cubicBezTo>
                    <a:pt x="33" y="664"/>
                    <a:pt x="65" y="664"/>
                    <a:pt x="86" y="664"/>
                  </a:cubicBezTo>
                  <a:cubicBezTo>
                    <a:pt x="450" y="664"/>
                    <a:pt x="525" y="268"/>
                    <a:pt x="6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65;p16"/>
            <p:cNvSpPr/>
            <p:nvPr/>
          </p:nvSpPr>
          <p:spPr>
            <a:xfrm>
              <a:off x="5009100" y="1491925"/>
              <a:ext cx="6700" cy="4575"/>
            </a:xfrm>
            <a:custGeom>
              <a:avLst/>
              <a:gdLst/>
              <a:ahLst/>
              <a:cxnLst/>
              <a:rect l="l" t="t" r="r" b="b"/>
              <a:pathLst>
                <a:path w="268" h="183" extrusionOk="0">
                  <a:moveTo>
                    <a:pt x="0" y="0"/>
                  </a:moveTo>
                  <a:cubicBezTo>
                    <a:pt x="0" y="97"/>
                    <a:pt x="43" y="161"/>
                    <a:pt x="128" y="182"/>
                  </a:cubicBezTo>
                  <a:cubicBezTo>
                    <a:pt x="139" y="172"/>
                    <a:pt x="150" y="161"/>
                    <a:pt x="171" y="161"/>
                  </a:cubicBezTo>
                  <a:cubicBezTo>
                    <a:pt x="203" y="161"/>
                    <a:pt x="246" y="172"/>
                    <a:pt x="268" y="182"/>
                  </a:cubicBezTo>
                  <a:cubicBezTo>
                    <a:pt x="268" y="108"/>
                    <a:pt x="193" y="129"/>
                    <a:pt x="268" y="65"/>
                  </a:cubicBezTo>
                  <a:cubicBezTo>
                    <a:pt x="161" y="54"/>
                    <a:pt x="86" y="22"/>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66;p16"/>
            <p:cNvSpPr/>
            <p:nvPr/>
          </p:nvSpPr>
          <p:spPr>
            <a:xfrm>
              <a:off x="4997050" y="1660800"/>
              <a:ext cx="12050" cy="4025"/>
            </a:xfrm>
            <a:custGeom>
              <a:avLst/>
              <a:gdLst/>
              <a:ahLst/>
              <a:cxnLst/>
              <a:rect l="l" t="t" r="r" b="b"/>
              <a:pathLst>
                <a:path w="482" h="161" extrusionOk="0">
                  <a:moveTo>
                    <a:pt x="214" y="0"/>
                  </a:moveTo>
                  <a:cubicBezTo>
                    <a:pt x="182" y="0"/>
                    <a:pt x="139" y="0"/>
                    <a:pt x="97" y="11"/>
                  </a:cubicBezTo>
                  <a:cubicBezTo>
                    <a:pt x="75" y="65"/>
                    <a:pt x="0" y="86"/>
                    <a:pt x="11" y="161"/>
                  </a:cubicBezTo>
                  <a:cubicBezTo>
                    <a:pt x="246" y="161"/>
                    <a:pt x="214" y="140"/>
                    <a:pt x="461" y="140"/>
                  </a:cubicBezTo>
                  <a:lnTo>
                    <a:pt x="482" y="140"/>
                  </a:lnTo>
                  <a:cubicBezTo>
                    <a:pt x="428" y="43"/>
                    <a:pt x="343" y="0"/>
                    <a:pt x="2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 name="Google Shape;167;p16"/>
            <p:cNvSpPr/>
            <p:nvPr/>
          </p:nvSpPr>
          <p:spPr>
            <a:xfrm>
              <a:off x="5011225" y="1344725"/>
              <a:ext cx="4575" cy="2975"/>
            </a:xfrm>
            <a:custGeom>
              <a:avLst/>
              <a:gdLst/>
              <a:ahLst/>
              <a:cxnLst/>
              <a:rect l="l" t="t" r="r" b="b"/>
              <a:pathLst>
                <a:path w="183" h="119" extrusionOk="0">
                  <a:moveTo>
                    <a:pt x="43" y="1"/>
                  </a:moveTo>
                  <a:cubicBezTo>
                    <a:pt x="54" y="54"/>
                    <a:pt x="1" y="65"/>
                    <a:pt x="1" y="118"/>
                  </a:cubicBezTo>
                  <a:lnTo>
                    <a:pt x="129" y="118"/>
                  </a:lnTo>
                  <a:cubicBezTo>
                    <a:pt x="151" y="65"/>
                    <a:pt x="65" y="44"/>
                    <a:pt x="129" y="33"/>
                  </a:cubicBezTo>
                  <a:lnTo>
                    <a:pt x="129" y="33"/>
                  </a:lnTo>
                  <a:cubicBezTo>
                    <a:pt x="129" y="44"/>
                    <a:pt x="151" y="54"/>
                    <a:pt x="161" y="54"/>
                  </a:cubicBezTo>
                  <a:cubicBezTo>
                    <a:pt x="161" y="54"/>
                    <a:pt x="172" y="44"/>
                    <a:pt x="183" y="33"/>
                  </a:cubicBezTo>
                  <a:cubicBezTo>
                    <a:pt x="129" y="33"/>
                    <a:pt x="118"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 name="Google Shape;168;p16"/>
            <p:cNvSpPr/>
            <p:nvPr/>
          </p:nvSpPr>
          <p:spPr>
            <a:xfrm>
              <a:off x="5048425" y="1638575"/>
              <a:ext cx="8325" cy="9925"/>
            </a:xfrm>
            <a:custGeom>
              <a:avLst/>
              <a:gdLst/>
              <a:ahLst/>
              <a:cxnLst/>
              <a:rect l="l" t="t" r="r" b="b"/>
              <a:pathLst>
                <a:path w="333" h="397" extrusionOk="0">
                  <a:moveTo>
                    <a:pt x="118" y="1"/>
                  </a:moveTo>
                  <a:lnTo>
                    <a:pt x="118" y="1"/>
                  </a:lnTo>
                  <a:cubicBezTo>
                    <a:pt x="1" y="86"/>
                    <a:pt x="118" y="365"/>
                    <a:pt x="333" y="397"/>
                  </a:cubicBezTo>
                  <a:cubicBezTo>
                    <a:pt x="333" y="258"/>
                    <a:pt x="258" y="108"/>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6"/>
            <p:cNvSpPr/>
            <p:nvPr/>
          </p:nvSpPr>
          <p:spPr>
            <a:xfrm>
              <a:off x="5065550" y="1649300"/>
              <a:ext cx="12600" cy="10175"/>
            </a:xfrm>
            <a:custGeom>
              <a:avLst/>
              <a:gdLst/>
              <a:ahLst/>
              <a:cxnLst/>
              <a:rect l="l" t="t" r="r" b="b"/>
              <a:pathLst>
                <a:path w="504" h="407" extrusionOk="0">
                  <a:moveTo>
                    <a:pt x="172" y="0"/>
                  </a:moveTo>
                  <a:cubicBezTo>
                    <a:pt x="129" y="86"/>
                    <a:pt x="86" y="268"/>
                    <a:pt x="215" y="310"/>
                  </a:cubicBezTo>
                  <a:cubicBezTo>
                    <a:pt x="215" y="300"/>
                    <a:pt x="226" y="289"/>
                    <a:pt x="236" y="289"/>
                  </a:cubicBezTo>
                  <a:cubicBezTo>
                    <a:pt x="247" y="289"/>
                    <a:pt x="258" y="300"/>
                    <a:pt x="258" y="310"/>
                  </a:cubicBezTo>
                  <a:cubicBezTo>
                    <a:pt x="204" y="332"/>
                    <a:pt x="1" y="343"/>
                    <a:pt x="86" y="407"/>
                  </a:cubicBezTo>
                  <a:cubicBezTo>
                    <a:pt x="86" y="396"/>
                    <a:pt x="86" y="375"/>
                    <a:pt x="119" y="375"/>
                  </a:cubicBezTo>
                  <a:lnTo>
                    <a:pt x="129" y="375"/>
                  </a:lnTo>
                  <a:cubicBezTo>
                    <a:pt x="183" y="375"/>
                    <a:pt x="183" y="407"/>
                    <a:pt x="236" y="407"/>
                  </a:cubicBezTo>
                  <a:lnTo>
                    <a:pt x="258" y="407"/>
                  </a:lnTo>
                  <a:cubicBezTo>
                    <a:pt x="301" y="214"/>
                    <a:pt x="504" y="171"/>
                    <a:pt x="343" y="0"/>
                  </a:cubicBezTo>
                  <a:lnTo>
                    <a:pt x="343" y="0"/>
                  </a:lnTo>
                  <a:cubicBezTo>
                    <a:pt x="343" y="32"/>
                    <a:pt x="322" y="43"/>
                    <a:pt x="301" y="43"/>
                  </a:cubicBezTo>
                  <a:cubicBezTo>
                    <a:pt x="258" y="43"/>
                    <a:pt x="193" y="11"/>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16"/>
            <p:cNvSpPr/>
            <p:nvPr/>
          </p:nvSpPr>
          <p:spPr>
            <a:xfrm>
              <a:off x="4993825" y="1349550"/>
              <a:ext cx="575" cy="550"/>
            </a:xfrm>
            <a:custGeom>
              <a:avLst/>
              <a:gdLst/>
              <a:ahLst/>
              <a:cxnLst/>
              <a:rect l="l" t="t" r="r" b="b"/>
              <a:pathLst>
                <a:path w="23" h="22" extrusionOk="0">
                  <a:moveTo>
                    <a:pt x="1" y="0"/>
                  </a:moveTo>
                  <a:lnTo>
                    <a:pt x="12" y="22"/>
                  </a:lnTo>
                  <a:lnTo>
                    <a:pt x="22" y="11"/>
                  </a:lnTo>
                  <a:lnTo>
                    <a:pt x="1"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16"/>
            <p:cNvSpPr/>
            <p:nvPr/>
          </p:nvSpPr>
          <p:spPr>
            <a:xfrm>
              <a:off x="4798725" y="1306200"/>
              <a:ext cx="4575" cy="4025"/>
            </a:xfrm>
            <a:custGeom>
              <a:avLst/>
              <a:gdLst/>
              <a:ahLst/>
              <a:cxnLst/>
              <a:rect l="l" t="t" r="r" b="b"/>
              <a:pathLst>
                <a:path w="183" h="161" extrusionOk="0">
                  <a:moveTo>
                    <a:pt x="76" y="0"/>
                  </a:moveTo>
                  <a:cubicBezTo>
                    <a:pt x="65" y="0"/>
                    <a:pt x="54" y="0"/>
                    <a:pt x="44" y="11"/>
                  </a:cubicBezTo>
                  <a:cubicBezTo>
                    <a:pt x="1" y="32"/>
                    <a:pt x="54" y="161"/>
                    <a:pt x="119" y="161"/>
                  </a:cubicBezTo>
                  <a:cubicBezTo>
                    <a:pt x="129" y="161"/>
                    <a:pt x="140" y="161"/>
                    <a:pt x="151" y="150"/>
                  </a:cubicBezTo>
                  <a:cubicBezTo>
                    <a:pt x="183" y="12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16"/>
            <p:cNvSpPr/>
            <p:nvPr/>
          </p:nvSpPr>
          <p:spPr>
            <a:xfrm>
              <a:off x="4812375" y="1423400"/>
              <a:ext cx="4575" cy="4325"/>
            </a:xfrm>
            <a:custGeom>
              <a:avLst/>
              <a:gdLst/>
              <a:ahLst/>
              <a:cxnLst/>
              <a:rect l="l" t="t" r="r" b="b"/>
              <a:pathLst>
                <a:path w="183" h="173" extrusionOk="0">
                  <a:moveTo>
                    <a:pt x="65" y="1"/>
                  </a:moveTo>
                  <a:cubicBezTo>
                    <a:pt x="54" y="1"/>
                    <a:pt x="44" y="12"/>
                    <a:pt x="33" y="12"/>
                  </a:cubicBezTo>
                  <a:cubicBezTo>
                    <a:pt x="1" y="44"/>
                    <a:pt x="54" y="172"/>
                    <a:pt x="119" y="172"/>
                  </a:cubicBezTo>
                  <a:cubicBezTo>
                    <a:pt x="129" y="172"/>
                    <a:pt x="140" y="162"/>
                    <a:pt x="151" y="162"/>
                  </a:cubicBezTo>
                  <a:cubicBezTo>
                    <a:pt x="183" y="129"/>
                    <a:pt x="140"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6"/>
            <p:cNvSpPr/>
            <p:nvPr/>
          </p:nvSpPr>
          <p:spPr>
            <a:xfrm>
              <a:off x="4780800" y="887900"/>
              <a:ext cx="17425" cy="8050"/>
            </a:xfrm>
            <a:custGeom>
              <a:avLst/>
              <a:gdLst/>
              <a:ahLst/>
              <a:cxnLst/>
              <a:rect l="l" t="t" r="r" b="b"/>
              <a:pathLst>
                <a:path w="697" h="322" extrusionOk="0">
                  <a:moveTo>
                    <a:pt x="450" y="0"/>
                  </a:moveTo>
                  <a:cubicBezTo>
                    <a:pt x="439" y="0"/>
                    <a:pt x="429" y="0"/>
                    <a:pt x="429" y="11"/>
                  </a:cubicBezTo>
                  <a:cubicBezTo>
                    <a:pt x="365" y="107"/>
                    <a:pt x="1" y="150"/>
                    <a:pt x="161" y="321"/>
                  </a:cubicBezTo>
                  <a:cubicBezTo>
                    <a:pt x="225" y="193"/>
                    <a:pt x="696" y="214"/>
                    <a:pt x="643" y="32"/>
                  </a:cubicBezTo>
                  <a:lnTo>
                    <a:pt x="643" y="32"/>
                  </a:lnTo>
                  <a:cubicBezTo>
                    <a:pt x="621" y="75"/>
                    <a:pt x="600" y="97"/>
                    <a:pt x="589" y="97"/>
                  </a:cubicBezTo>
                  <a:cubicBezTo>
                    <a:pt x="579" y="97"/>
                    <a:pt x="557" y="75"/>
                    <a:pt x="547" y="43"/>
                  </a:cubicBezTo>
                  <a:cubicBezTo>
                    <a:pt x="525" y="22"/>
                    <a:pt x="493" y="0"/>
                    <a:pt x="4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6"/>
            <p:cNvSpPr/>
            <p:nvPr/>
          </p:nvSpPr>
          <p:spPr>
            <a:xfrm>
              <a:off x="4874750" y="1536350"/>
              <a:ext cx="9375" cy="6175"/>
            </a:xfrm>
            <a:custGeom>
              <a:avLst/>
              <a:gdLst/>
              <a:ahLst/>
              <a:cxnLst/>
              <a:rect l="l" t="t" r="r" b="b"/>
              <a:pathLst>
                <a:path w="375" h="247" extrusionOk="0">
                  <a:moveTo>
                    <a:pt x="43" y="1"/>
                  </a:moveTo>
                  <a:lnTo>
                    <a:pt x="43" y="97"/>
                  </a:lnTo>
                  <a:cubicBezTo>
                    <a:pt x="75" y="97"/>
                    <a:pt x="129" y="97"/>
                    <a:pt x="129" y="129"/>
                  </a:cubicBezTo>
                  <a:cubicBezTo>
                    <a:pt x="171" y="182"/>
                    <a:pt x="0" y="225"/>
                    <a:pt x="129" y="247"/>
                  </a:cubicBezTo>
                  <a:cubicBezTo>
                    <a:pt x="161" y="140"/>
                    <a:pt x="375" y="150"/>
                    <a:pt x="35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16"/>
            <p:cNvSpPr/>
            <p:nvPr/>
          </p:nvSpPr>
          <p:spPr>
            <a:xfrm>
              <a:off x="4806225" y="1304850"/>
              <a:ext cx="7525" cy="3250"/>
            </a:xfrm>
            <a:custGeom>
              <a:avLst/>
              <a:gdLst/>
              <a:ahLst/>
              <a:cxnLst/>
              <a:rect l="l" t="t" r="r" b="b"/>
              <a:pathLst>
                <a:path w="301" h="130" extrusionOk="0">
                  <a:moveTo>
                    <a:pt x="150" y="1"/>
                  </a:moveTo>
                  <a:cubicBezTo>
                    <a:pt x="76" y="1"/>
                    <a:pt x="1" y="76"/>
                    <a:pt x="140" y="118"/>
                  </a:cubicBezTo>
                  <a:cubicBezTo>
                    <a:pt x="140" y="129"/>
                    <a:pt x="150" y="129"/>
                    <a:pt x="150" y="129"/>
                  </a:cubicBezTo>
                  <a:cubicBezTo>
                    <a:pt x="225" y="129"/>
                    <a:pt x="300" y="43"/>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16"/>
            <p:cNvSpPr/>
            <p:nvPr/>
          </p:nvSpPr>
          <p:spPr>
            <a:xfrm>
              <a:off x="4810250" y="1416725"/>
              <a:ext cx="4575" cy="4300"/>
            </a:xfrm>
            <a:custGeom>
              <a:avLst/>
              <a:gdLst/>
              <a:ahLst/>
              <a:cxnLst/>
              <a:rect l="l" t="t" r="r" b="b"/>
              <a:pathLst>
                <a:path w="183" h="172" extrusionOk="0">
                  <a:moveTo>
                    <a:pt x="64" y="0"/>
                  </a:moveTo>
                  <a:cubicBezTo>
                    <a:pt x="54" y="0"/>
                    <a:pt x="43" y="0"/>
                    <a:pt x="32" y="11"/>
                  </a:cubicBezTo>
                  <a:cubicBezTo>
                    <a:pt x="0" y="32"/>
                    <a:pt x="43" y="172"/>
                    <a:pt x="107" y="172"/>
                  </a:cubicBezTo>
                  <a:cubicBezTo>
                    <a:pt x="118" y="172"/>
                    <a:pt x="129" y="161"/>
                    <a:pt x="139" y="161"/>
                  </a:cubicBezTo>
                  <a:cubicBezTo>
                    <a:pt x="182" y="129"/>
                    <a:pt x="12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16"/>
            <p:cNvSpPr/>
            <p:nvPr/>
          </p:nvSpPr>
          <p:spPr>
            <a:xfrm>
              <a:off x="4779725" y="1361850"/>
              <a:ext cx="5125" cy="5925"/>
            </a:xfrm>
            <a:custGeom>
              <a:avLst/>
              <a:gdLst/>
              <a:ahLst/>
              <a:cxnLst/>
              <a:rect l="l" t="t" r="r" b="b"/>
              <a:pathLst>
                <a:path w="205" h="237" extrusionOk="0">
                  <a:moveTo>
                    <a:pt x="11" y="1"/>
                  </a:moveTo>
                  <a:cubicBezTo>
                    <a:pt x="1" y="1"/>
                    <a:pt x="44" y="54"/>
                    <a:pt x="97" y="119"/>
                  </a:cubicBezTo>
                  <a:cubicBezTo>
                    <a:pt x="140" y="183"/>
                    <a:pt x="193" y="236"/>
                    <a:pt x="193" y="236"/>
                  </a:cubicBezTo>
                  <a:cubicBezTo>
                    <a:pt x="204" y="236"/>
                    <a:pt x="183" y="204"/>
                    <a:pt x="119" y="108"/>
                  </a:cubicBezTo>
                  <a:cubicBezTo>
                    <a:pt x="44" y="22"/>
                    <a:pt x="11" y="1"/>
                    <a:pt x="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6"/>
            <p:cNvSpPr/>
            <p:nvPr/>
          </p:nvSpPr>
          <p:spPr>
            <a:xfrm>
              <a:off x="4738775" y="1454725"/>
              <a:ext cx="13150" cy="4850"/>
            </a:xfrm>
            <a:custGeom>
              <a:avLst/>
              <a:gdLst/>
              <a:ahLst/>
              <a:cxnLst/>
              <a:rect l="l" t="t" r="r" b="b"/>
              <a:pathLst>
                <a:path w="526" h="194" extrusionOk="0">
                  <a:moveTo>
                    <a:pt x="215" y="0"/>
                  </a:moveTo>
                  <a:cubicBezTo>
                    <a:pt x="129" y="0"/>
                    <a:pt x="1" y="43"/>
                    <a:pt x="1" y="97"/>
                  </a:cubicBezTo>
                  <a:cubicBezTo>
                    <a:pt x="12" y="150"/>
                    <a:pt x="172" y="193"/>
                    <a:pt x="301" y="193"/>
                  </a:cubicBezTo>
                  <a:cubicBezTo>
                    <a:pt x="440" y="193"/>
                    <a:pt x="525" y="150"/>
                    <a:pt x="301" y="11"/>
                  </a:cubicBezTo>
                  <a:cubicBezTo>
                    <a:pt x="279" y="0"/>
                    <a:pt x="247" y="0"/>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16"/>
            <p:cNvSpPr/>
            <p:nvPr/>
          </p:nvSpPr>
          <p:spPr>
            <a:xfrm>
              <a:off x="4745750" y="1636975"/>
              <a:ext cx="12050" cy="3500"/>
            </a:xfrm>
            <a:custGeom>
              <a:avLst/>
              <a:gdLst/>
              <a:ahLst/>
              <a:cxnLst/>
              <a:rect l="l" t="t" r="r" b="b"/>
              <a:pathLst>
                <a:path w="482" h="140" extrusionOk="0">
                  <a:moveTo>
                    <a:pt x="279" y="1"/>
                  </a:moveTo>
                  <a:cubicBezTo>
                    <a:pt x="150" y="1"/>
                    <a:pt x="43" y="33"/>
                    <a:pt x="0" y="86"/>
                  </a:cubicBezTo>
                  <a:cubicBezTo>
                    <a:pt x="75" y="118"/>
                    <a:pt x="182" y="140"/>
                    <a:pt x="279" y="140"/>
                  </a:cubicBezTo>
                  <a:cubicBezTo>
                    <a:pt x="375" y="140"/>
                    <a:pt x="461" y="108"/>
                    <a:pt x="482" y="33"/>
                  </a:cubicBezTo>
                  <a:cubicBezTo>
                    <a:pt x="418" y="11"/>
                    <a:pt x="343" y="1"/>
                    <a:pt x="2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6"/>
            <p:cNvSpPr/>
            <p:nvPr/>
          </p:nvSpPr>
          <p:spPr>
            <a:xfrm>
              <a:off x="4774100" y="1409225"/>
              <a:ext cx="7525" cy="3250"/>
            </a:xfrm>
            <a:custGeom>
              <a:avLst/>
              <a:gdLst/>
              <a:ahLst/>
              <a:cxnLst/>
              <a:rect l="l" t="t" r="r" b="b"/>
              <a:pathLst>
                <a:path w="301" h="130" extrusionOk="0">
                  <a:moveTo>
                    <a:pt x="87" y="1"/>
                  </a:moveTo>
                  <a:cubicBezTo>
                    <a:pt x="44" y="1"/>
                    <a:pt x="12" y="11"/>
                    <a:pt x="1" y="33"/>
                  </a:cubicBezTo>
                  <a:cubicBezTo>
                    <a:pt x="44" y="43"/>
                    <a:pt x="44" y="86"/>
                    <a:pt x="44" y="129"/>
                  </a:cubicBezTo>
                  <a:lnTo>
                    <a:pt x="108" y="129"/>
                  </a:lnTo>
                  <a:cubicBezTo>
                    <a:pt x="215" y="129"/>
                    <a:pt x="269" y="97"/>
                    <a:pt x="301" y="33"/>
                  </a:cubicBezTo>
                  <a:cubicBezTo>
                    <a:pt x="247" y="33"/>
                    <a:pt x="151" y="1"/>
                    <a:pt x="8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16"/>
            <p:cNvSpPr/>
            <p:nvPr/>
          </p:nvSpPr>
          <p:spPr>
            <a:xfrm>
              <a:off x="4755650" y="1453125"/>
              <a:ext cx="4825" cy="4300"/>
            </a:xfrm>
            <a:custGeom>
              <a:avLst/>
              <a:gdLst/>
              <a:ahLst/>
              <a:cxnLst/>
              <a:rect l="l" t="t" r="r" b="b"/>
              <a:pathLst>
                <a:path w="193" h="172" extrusionOk="0">
                  <a:moveTo>
                    <a:pt x="75" y="0"/>
                  </a:moveTo>
                  <a:cubicBezTo>
                    <a:pt x="65" y="0"/>
                    <a:pt x="54" y="11"/>
                    <a:pt x="43" y="11"/>
                  </a:cubicBezTo>
                  <a:cubicBezTo>
                    <a:pt x="0" y="43"/>
                    <a:pt x="54" y="172"/>
                    <a:pt x="118" y="172"/>
                  </a:cubicBezTo>
                  <a:cubicBezTo>
                    <a:pt x="129" y="172"/>
                    <a:pt x="139" y="161"/>
                    <a:pt x="150" y="161"/>
                  </a:cubicBezTo>
                  <a:cubicBezTo>
                    <a:pt x="193" y="129"/>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16"/>
            <p:cNvSpPr/>
            <p:nvPr/>
          </p:nvSpPr>
          <p:spPr>
            <a:xfrm>
              <a:off x="4762325" y="1241950"/>
              <a:ext cx="19300" cy="7525"/>
            </a:xfrm>
            <a:custGeom>
              <a:avLst/>
              <a:gdLst/>
              <a:ahLst/>
              <a:cxnLst/>
              <a:rect l="l" t="t" r="r" b="b"/>
              <a:pathLst>
                <a:path w="772" h="301" extrusionOk="0">
                  <a:moveTo>
                    <a:pt x="579" y="1"/>
                  </a:moveTo>
                  <a:lnTo>
                    <a:pt x="579" y="1"/>
                  </a:lnTo>
                  <a:cubicBezTo>
                    <a:pt x="525" y="140"/>
                    <a:pt x="397" y="172"/>
                    <a:pt x="269" y="215"/>
                  </a:cubicBezTo>
                  <a:cubicBezTo>
                    <a:pt x="279" y="140"/>
                    <a:pt x="204" y="87"/>
                    <a:pt x="129" y="87"/>
                  </a:cubicBezTo>
                  <a:cubicBezTo>
                    <a:pt x="76" y="87"/>
                    <a:pt x="22" y="108"/>
                    <a:pt x="1" y="172"/>
                  </a:cubicBezTo>
                  <a:cubicBezTo>
                    <a:pt x="87" y="258"/>
                    <a:pt x="236" y="301"/>
                    <a:pt x="376" y="301"/>
                  </a:cubicBezTo>
                  <a:cubicBezTo>
                    <a:pt x="590" y="301"/>
                    <a:pt x="772" y="194"/>
                    <a:pt x="5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16"/>
            <p:cNvSpPr/>
            <p:nvPr/>
          </p:nvSpPr>
          <p:spPr>
            <a:xfrm>
              <a:off x="4801400" y="1509050"/>
              <a:ext cx="6450" cy="4850"/>
            </a:xfrm>
            <a:custGeom>
              <a:avLst/>
              <a:gdLst/>
              <a:ahLst/>
              <a:cxnLst/>
              <a:rect l="l" t="t" r="r" b="b"/>
              <a:pathLst>
                <a:path w="258" h="194" extrusionOk="0">
                  <a:moveTo>
                    <a:pt x="76" y="1"/>
                  </a:moveTo>
                  <a:lnTo>
                    <a:pt x="76" y="1"/>
                  </a:lnTo>
                  <a:cubicBezTo>
                    <a:pt x="1" y="54"/>
                    <a:pt x="97" y="140"/>
                    <a:pt x="161" y="193"/>
                  </a:cubicBezTo>
                  <a:cubicBezTo>
                    <a:pt x="258" y="118"/>
                    <a:pt x="129" y="54"/>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16"/>
            <p:cNvSpPr/>
            <p:nvPr/>
          </p:nvSpPr>
          <p:spPr>
            <a:xfrm>
              <a:off x="4861900" y="1540375"/>
              <a:ext cx="5900" cy="6975"/>
            </a:xfrm>
            <a:custGeom>
              <a:avLst/>
              <a:gdLst/>
              <a:ahLst/>
              <a:cxnLst/>
              <a:rect l="l" t="t" r="r" b="b"/>
              <a:pathLst>
                <a:path w="236" h="279" extrusionOk="0">
                  <a:moveTo>
                    <a:pt x="86" y="0"/>
                  </a:moveTo>
                  <a:cubicBezTo>
                    <a:pt x="0" y="43"/>
                    <a:pt x="11" y="278"/>
                    <a:pt x="150" y="278"/>
                  </a:cubicBezTo>
                  <a:lnTo>
                    <a:pt x="172" y="278"/>
                  </a:lnTo>
                  <a:cubicBezTo>
                    <a:pt x="129" y="193"/>
                    <a:pt x="97" y="129"/>
                    <a:pt x="214" y="86"/>
                  </a:cubicBezTo>
                  <a:cubicBezTo>
                    <a:pt x="54" y="86"/>
                    <a:pt x="236" y="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16"/>
            <p:cNvSpPr/>
            <p:nvPr/>
          </p:nvSpPr>
          <p:spPr>
            <a:xfrm>
              <a:off x="4859225" y="1198350"/>
              <a:ext cx="5375" cy="6175"/>
            </a:xfrm>
            <a:custGeom>
              <a:avLst/>
              <a:gdLst/>
              <a:ahLst/>
              <a:cxnLst/>
              <a:rect l="l" t="t" r="r" b="b"/>
              <a:pathLst>
                <a:path w="215" h="247" extrusionOk="0">
                  <a:moveTo>
                    <a:pt x="11" y="0"/>
                  </a:moveTo>
                  <a:cubicBezTo>
                    <a:pt x="0" y="0"/>
                    <a:pt x="32" y="64"/>
                    <a:pt x="75" y="128"/>
                  </a:cubicBezTo>
                  <a:cubicBezTo>
                    <a:pt x="129" y="182"/>
                    <a:pt x="182" y="246"/>
                    <a:pt x="193" y="246"/>
                  </a:cubicBezTo>
                  <a:cubicBezTo>
                    <a:pt x="214" y="246"/>
                    <a:pt x="204" y="203"/>
                    <a:pt x="139" y="96"/>
                  </a:cubicBezTo>
                  <a:cubicBezTo>
                    <a:pt x="64" y="32"/>
                    <a:pt x="32" y="0"/>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16"/>
            <p:cNvSpPr/>
            <p:nvPr/>
          </p:nvSpPr>
          <p:spPr>
            <a:xfrm>
              <a:off x="4812650" y="1314750"/>
              <a:ext cx="9125" cy="2700"/>
            </a:xfrm>
            <a:custGeom>
              <a:avLst/>
              <a:gdLst/>
              <a:ahLst/>
              <a:cxnLst/>
              <a:rect l="l" t="t" r="r" b="b"/>
              <a:pathLst>
                <a:path w="365" h="108" extrusionOk="0">
                  <a:moveTo>
                    <a:pt x="140" y="1"/>
                  </a:moveTo>
                  <a:cubicBezTo>
                    <a:pt x="65" y="1"/>
                    <a:pt x="0" y="22"/>
                    <a:pt x="11" y="76"/>
                  </a:cubicBezTo>
                  <a:cubicBezTo>
                    <a:pt x="65" y="97"/>
                    <a:pt x="129" y="108"/>
                    <a:pt x="182" y="108"/>
                  </a:cubicBezTo>
                  <a:cubicBezTo>
                    <a:pt x="268" y="108"/>
                    <a:pt x="343" y="86"/>
                    <a:pt x="364" y="44"/>
                  </a:cubicBezTo>
                  <a:cubicBezTo>
                    <a:pt x="343" y="33"/>
                    <a:pt x="225"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16"/>
            <p:cNvSpPr/>
            <p:nvPr/>
          </p:nvSpPr>
          <p:spPr>
            <a:xfrm>
              <a:off x="4870200" y="1404675"/>
              <a:ext cx="11250" cy="4575"/>
            </a:xfrm>
            <a:custGeom>
              <a:avLst/>
              <a:gdLst/>
              <a:ahLst/>
              <a:cxnLst/>
              <a:rect l="l" t="t" r="r" b="b"/>
              <a:pathLst>
                <a:path w="450" h="183" extrusionOk="0">
                  <a:moveTo>
                    <a:pt x="139" y="1"/>
                  </a:moveTo>
                  <a:cubicBezTo>
                    <a:pt x="21" y="33"/>
                    <a:pt x="0" y="97"/>
                    <a:pt x="54" y="183"/>
                  </a:cubicBezTo>
                  <a:cubicBezTo>
                    <a:pt x="161" y="161"/>
                    <a:pt x="450" y="97"/>
                    <a:pt x="353" y="33"/>
                  </a:cubicBezTo>
                  <a:lnTo>
                    <a:pt x="353" y="33"/>
                  </a:lnTo>
                  <a:cubicBezTo>
                    <a:pt x="343" y="65"/>
                    <a:pt x="321" y="76"/>
                    <a:pt x="300" y="76"/>
                  </a:cubicBezTo>
                  <a:cubicBezTo>
                    <a:pt x="278" y="76"/>
                    <a:pt x="257" y="54"/>
                    <a:pt x="236" y="33"/>
                  </a:cubicBezTo>
                  <a:cubicBezTo>
                    <a:pt x="214" y="11"/>
                    <a:pt x="193"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16"/>
            <p:cNvSpPr/>
            <p:nvPr/>
          </p:nvSpPr>
          <p:spPr>
            <a:xfrm>
              <a:off x="4861900" y="978350"/>
              <a:ext cx="7500" cy="5375"/>
            </a:xfrm>
            <a:custGeom>
              <a:avLst/>
              <a:gdLst/>
              <a:ahLst/>
              <a:cxnLst/>
              <a:rect l="l" t="t" r="r" b="b"/>
              <a:pathLst>
                <a:path w="300" h="215" extrusionOk="0">
                  <a:moveTo>
                    <a:pt x="257" y="0"/>
                  </a:moveTo>
                  <a:cubicBezTo>
                    <a:pt x="86" y="0"/>
                    <a:pt x="0" y="65"/>
                    <a:pt x="0" y="193"/>
                  </a:cubicBezTo>
                  <a:cubicBezTo>
                    <a:pt x="22" y="204"/>
                    <a:pt x="54" y="215"/>
                    <a:pt x="86" y="215"/>
                  </a:cubicBezTo>
                  <a:cubicBezTo>
                    <a:pt x="172" y="215"/>
                    <a:pt x="268" y="150"/>
                    <a:pt x="300" y="97"/>
                  </a:cubicBezTo>
                  <a:cubicBezTo>
                    <a:pt x="246" y="97"/>
                    <a:pt x="257" y="43"/>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16"/>
            <p:cNvSpPr/>
            <p:nvPr/>
          </p:nvSpPr>
          <p:spPr>
            <a:xfrm>
              <a:off x="4863225" y="1133575"/>
              <a:ext cx="4850" cy="4300"/>
            </a:xfrm>
            <a:custGeom>
              <a:avLst/>
              <a:gdLst/>
              <a:ahLst/>
              <a:cxnLst/>
              <a:rect l="l" t="t" r="r" b="b"/>
              <a:pathLst>
                <a:path w="194" h="172" extrusionOk="0">
                  <a:moveTo>
                    <a:pt x="76" y="0"/>
                  </a:moveTo>
                  <a:cubicBezTo>
                    <a:pt x="65" y="0"/>
                    <a:pt x="54" y="0"/>
                    <a:pt x="44" y="11"/>
                  </a:cubicBezTo>
                  <a:cubicBezTo>
                    <a:pt x="1" y="33"/>
                    <a:pt x="54" y="172"/>
                    <a:pt x="119" y="172"/>
                  </a:cubicBezTo>
                  <a:cubicBezTo>
                    <a:pt x="129" y="172"/>
                    <a:pt x="140" y="161"/>
                    <a:pt x="151" y="161"/>
                  </a:cubicBezTo>
                  <a:cubicBezTo>
                    <a:pt x="193" y="12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16"/>
            <p:cNvSpPr/>
            <p:nvPr/>
          </p:nvSpPr>
          <p:spPr>
            <a:xfrm>
              <a:off x="4826825" y="1343125"/>
              <a:ext cx="7525" cy="3225"/>
            </a:xfrm>
            <a:custGeom>
              <a:avLst/>
              <a:gdLst/>
              <a:ahLst/>
              <a:cxnLst/>
              <a:rect l="l" t="t" r="r" b="b"/>
              <a:pathLst>
                <a:path w="301" h="129" extrusionOk="0">
                  <a:moveTo>
                    <a:pt x="151" y="0"/>
                  </a:moveTo>
                  <a:cubicBezTo>
                    <a:pt x="76" y="0"/>
                    <a:pt x="1" y="86"/>
                    <a:pt x="140" y="129"/>
                  </a:cubicBezTo>
                  <a:lnTo>
                    <a:pt x="151" y="129"/>
                  </a:lnTo>
                  <a:cubicBezTo>
                    <a:pt x="226" y="129"/>
                    <a:pt x="301"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16"/>
            <p:cNvSpPr/>
            <p:nvPr/>
          </p:nvSpPr>
          <p:spPr>
            <a:xfrm>
              <a:off x="4845825" y="1116175"/>
              <a:ext cx="16350" cy="13675"/>
            </a:xfrm>
            <a:custGeom>
              <a:avLst/>
              <a:gdLst/>
              <a:ahLst/>
              <a:cxnLst/>
              <a:rect l="l" t="t" r="r" b="b"/>
              <a:pathLst>
                <a:path w="654" h="547" extrusionOk="0">
                  <a:moveTo>
                    <a:pt x="236" y="1"/>
                  </a:moveTo>
                  <a:cubicBezTo>
                    <a:pt x="161" y="1"/>
                    <a:pt x="76" y="65"/>
                    <a:pt x="1" y="215"/>
                  </a:cubicBezTo>
                  <a:cubicBezTo>
                    <a:pt x="161" y="236"/>
                    <a:pt x="343" y="547"/>
                    <a:pt x="515" y="547"/>
                  </a:cubicBezTo>
                  <a:cubicBezTo>
                    <a:pt x="558" y="547"/>
                    <a:pt x="611" y="514"/>
                    <a:pt x="654" y="439"/>
                  </a:cubicBezTo>
                  <a:cubicBezTo>
                    <a:pt x="579" y="279"/>
                    <a:pt x="408" y="1"/>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16"/>
            <p:cNvSpPr/>
            <p:nvPr/>
          </p:nvSpPr>
          <p:spPr>
            <a:xfrm>
              <a:off x="4819350" y="1403075"/>
              <a:ext cx="6700" cy="4850"/>
            </a:xfrm>
            <a:custGeom>
              <a:avLst/>
              <a:gdLst/>
              <a:ahLst/>
              <a:cxnLst/>
              <a:rect l="l" t="t" r="r" b="b"/>
              <a:pathLst>
                <a:path w="268" h="194" extrusionOk="0">
                  <a:moveTo>
                    <a:pt x="214" y="0"/>
                  </a:moveTo>
                  <a:cubicBezTo>
                    <a:pt x="75" y="0"/>
                    <a:pt x="0" y="118"/>
                    <a:pt x="96" y="193"/>
                  </a:cubicBezTo>
                  <a:lnTo>
                    <a:pt x="107" y="193"/>
                  </a:lnTo>
                  <a:cubicBezTo>
                    <a:pt x="225" y="193"/>
                    <a:pt x="171" y="75"/>
                    <a:pt x="268" y="65"/>
                  </a:cubicBezTo>
                  <a:cubicBezTo>
                    <a:pt x="236" y="54"/>
                    <a:pt x="214" y="43"/>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16"/>
            <p:cNvSpPr/>
            <p:nvPr/>
          </p:nvSpPr>
          <p:spPr>
            <a:xfrm>
              <a:off x="4826825" y="1176400"/>
              <a:ext cx="24400" cy="18225"/>
            </a:xfrm>
            <a:custGeom>
              <a:avLst/>
              <a:gdLst/>
              <a:ahLst/>
              <a:cxnLst/>
              <a:rect l="l" t="t" r="r" b="b"/>
              <a:pathLst>
                <a:path w="976" h="729" extrusionOk="0">
                  <a:moveTo>
                    <a:pt x="97" y="0"/>
                  </a:moveTo>
                  <a:lnTo>
                    <a:pt x="97" y="0"/>
                  </a:lnTo>
                  <a:cubicBezTo>
                    <a:pt x="1" y="279"/>
                    <a:pt x="418" y="728"/>
                    <a:pt x="718" y="728"/>
                  </a:cubicBezTo>
                  <a:cubicBezTo>
                    <a:pt x="825" y="728"/>
                    <a:pt x="921" y="664"/>
                    <a:pt x="975" y="525"/>
                  </a:cubicBezTo>
                  <a:cubicBezTo>
                    <a:pt x="707" y="332"/>
                    <a:pt x="247" y="268"/>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16"/>
            <p:cNvSpPr/>
            <p:nvPr/>
          </p:nvSpPr>
          <p:spPr>
            <a:xfrm>
              <a:off x="4851450" y="1221350"/>
              <a:ext cx="4575" cy="4300"/>
            </a:xfrm>
            <a:custGeom>
              <a:avLst/>
              <a:gdLst/>
              <a:ahLst/>
              <a:cxnLst/>
              <a:rect l="l" t="t" r="r" b="b"/>
              <a:pathLst>
                <a:path w="183" h="172" extrusionOk="0">
                  <a:moveTo>
                    <a:pt x="65" y="1"/>
                  </a:moveTo>
                  <a:cubicBezTo>
                    <a:pt x="54" y="1"/>
                    <a:pt x="44" y="1"/>
                    <a:pt x="33" y="11"/>
                  </a:cubicBezTo>
                  <a:cubicBezTo>
                    <a:pt x="1" y="33"/>
                    <a:pt x="44" y="172"/>
                    <a:pt x="108" y="172"/>
                  </a:cubicBezTo>
                  <a:cubicBezTo>
                    <a:pt x="118" y="172"/>
                    <a:pt x="129" y="161"/>
                    <a:pt x="140" y="161"/>
                  </a:cubicBezTo>
                  <a:cubicBezTo>
                    <a:pt x="183"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6"/>
            <p:cNvSpPr/>
            <p:nvPr/>
          </p:nvSpPr>
          <p:spPr>
            <a:xfrm>
              <a:off x="4074800" y="1476125"/>
              <a:ext cx="14475" cy="6725"/>
            </a:xfrm>
            <a:custGeom>
              <a:avLst/>
              <a:gdLst/>
              <a:ahLst/>
              <a:cxnLst/>
              <a:rect l="l" t="t" r="r" b="b"/>
              <a:pathLst>
                <a:path w="579" h="269" extrusionOk="0">
                  <a:moveTo>
                    <a:pt x="268" y="1"/>
                  </a:moveTo>
                  <a:cubicBezTo>
                    <a:pt x="183" y="1"/>
                    <a:pt x="161" y="33"/>
                    <a:pt x="65" y="44"/>
                  </a:cubicBezTo>
                  <a:cubicBezTo>
                    <a:pt x="97" y="129"/>
                    <a:pt x="1" y="119"/>
                    <a:pt x="11" y="194"/>
                  </a:cubicBezTo>
                  <a:cubicBezTo>
                    <a:pt x="76" y="183"/>
                    <a:pt x="118" y="183"/>
                    <a:pt x="151" y="183"/>
                  </a:cubicBezTo>
                  <a:cubicBezTo>
                    <a:pt x="225" y="183"/>
                    <a:pt x="268" y="204"/>
                    <a:pt x="311" y="226"/>
                  </a:cubicBezTo>
                  <a:cubicBezTo>
                    <a:pt x="354" y="247"/>
                    <a:pt x="397" y="269"/>
                    <a:pt x="493" y="269"/>
                  </a:cubicBezTo>
                  <a:cubicBezTo>
                    <a:pt x="515" y="269"/>
                    <a:pt x="547" y="258"/>
                    <a:pt x="579" y="258"/>
                  </a:cubicBezTo>
                  <a:cubicBezTo>
                    <a:pt x="557" y="65"/>
                    <a:pt x="140" y="183"/>
                    <a:pt x="365" y="12"/>
                  </a:cubicBezTo>
                  <a:cubicBezTo>
                    <a:pt x="322" y="1"/>
                    <a:pt x="300"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16"/>
            <p:cNvSpPr/>
            <p:nvPr/>
          </p:nvSpPr>
          <p:spPr>
            <a:xfrm>
              <a:off x="3707625" y="1480950"/>
              <a:ext cx="5100" cy="2425"/>
            </a:xfrm>
            <a:custGeom>
              <a:avLst/>
              <a:gdLst/>
              <a:ahLst/>
              <a:cxnLst/>
              <a:rect l="l" t="t" r="r" b="b"/>
              <a:pathLst>
                <a:path w="204" h="97" extrusionOk="0">
                  <a:moveTo>
                    <a:pt x="97" y="1"/>
                  </a:moveTo>
                  <a:cubicBezTo>
                    <a:pt x="43" y="1"/>
                    <a:pt x="0" y="11"/>
                    <a:pt x="11" y="33"/>
                  </a:cubicBezTo>
                  <a:cubicBezTo>
                    <a:pt x="65" y="43"/>
                    <a:pt x="43" y="65"/>
                    <a:pt x="11" y="97"/>
                  </a:cubicBezTo>
                  <a:lnTo>
                    <a:pt x="182" y="97"/>
                  </a:lnTo>
                  <a:lnTo>
                    <a:pt x="182" y="33"/>
                  </a:lnTo>
                  <a:cubicBezTo>
                    <a:pt x="204" y="11"/>
                    <a:pt x="150"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16"/>
            <p:cNvSpPr/>
            <p:nvPr/>
          </p:nvSpPr>
          <p:spPr>
            <a:xfrm>
              <a:off x="3714300" y="1114025"/>
              <a:ext cx="11000" cy="7800"/>
            </a:xfrm>
            <a:custGeom>
              <a:avLst/>
              <a:gdLst/>
              <a:ahLst/>
              <a:cxnLst/>
              <a:rect l="l" t="t" r="r" b="b"/>
              <a:pathLst>
                <a:path w="440" h="312" extrusionOk="0">
                  <a:moveTo>
                    <a:pt x="1" y="1"/>
                  </a:moveTo>
                  <a:lnTo>
                    <a:pt x="1" y="97"/>
                  </a:lnTo>
                  <a:cubicBezTo>
                    <a:pt x="22" y="87"/>
                    <a:pt x="44" y="87"/>
                    <a:pt x="54" y="87"/>
                  </a:cubicBezTo>
                  <a:cubicBezTo>
                    <a:pt x="87" y="87"/>
                    <a:pt x="87" y="108"/>
                    <a:pt x="87" y="140"/>
                  </a:cubicBezTo>
                  <a:cubicBezTo>
                    <a:pt x="87" y="162"/>
                    <a:pt x="87" y="183"/>
                    <a:pt x="129" y="183"/>
                  </a:cubicBezTo>
                  <a:lnTo>
                    <a:pt x="140" y="183"/>
                  </a:lnTo>
                  <a:cubicBezTo>
                    <a:pt x="140" y="151"/>
                    <a:pt x="151" y="140"/>
                    <a:pt x="151" y="140"/>
                  </a:cubicBezTo>
                  <a:cubicBezTo>
                    <a:pt x="162" y="140"/>
                    <a:pt x="172" y="151"/>
                    <a:pt x="183" y="151"/>
                  </a:cubicBezTo>
                  <a:cubicBezTo>
                    <a:pt x="194" y="162"/>
                    <a:pt x="204" y="172"/>
                    <a:pt x="215" y="172"/>
                  </a:cubicBezTo>
                  <a:cubicBezTo>
                    <a:pt x="226" y="172"/>
                    <a:pt x="247" y="162"/>
                    <a:pt x="269" y="129"/>
                  </a:cubicBezTo>
                  <a:lnTo>
                    <a:pt x="269" y="129"/>
                  </a:lnTo>
                  <a:cubicBezTo>
                    <a:pt x="311" y="204"/>
                    <a:pt x="129" y="269"/>
                    <a:pt x="269" y="311"/>
                  </a:cubicBezTo>
                  <a:cubicBezTo>
                    <a:pt x="322" y="247"/>
                    <a:pt x="429" y="226"/>
                    <a:pt x="440" y="129"/>
                  </a:cubicBezTo>
                  <a:cubicBezTo>
                    <a:pt x="279" y="76"/>
                    <a:pt x="183" y="1"/>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16"/>
            <p:cNvSpPr/>
            <p:nvPr/>
          </p:nvSpPr>
          <p:spPr>
            <a:xfrm>
              <a:off x="3687275" y="1304850"/>
              <a:ext cx="18500" cy="13400"/>
            </a:xfrm>
            <a:custGeom>
              <a:avLst/>
              <a:gdLst/>
              <a:ahLst/>
              <a:cxnLst/>
              <a:rect l="l" t="t" r="r" b="b"/>
              <a:pathLst>
                <a:path w="740" h="536" extrusionOk="0">
                  <a:moveTo>
                    <a:pt x="482" y="1"/>
                  </a:moveTo>
                  <a:cubicBezTo>
                    <a:pt x="279" y="76"/>
                    <a:pt x="1" y="172"/>
                    <a:pt x="1" y="311"/>
                  </a:cubicBezTo>
                  <a:cubicBezTo>
                    <a:pt x="1" y="472"/>
                    <a:pt x="140" y="536"/>
                    <a:pt x="311" y="536"/>
                  </a:cubicBezTo>
                  <a:cubicBezTo>
                    <a:pt x="472" y="536"/>
                    <a:pt x="654" y="472"/>
                    <a:pt x="739" y="343"/>
                  </a:cubicBezTo>
                  <a:cubicBezTo>
                    <a:pt x="654" y="225"/>
                    <a:pt x="664" y="43"/>
                    <a:pt x="4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6"/>
            <p:cNvSpPr/>
            <p:nvPr/>
          </p:nvSpPr>
          <p:spPr>
            <a:xfrm>
              <a:off x="3676575" y="1354100"/>
              <a:ext cx="6725" cy="5375"/>
            </a:xfrm>
            <a:custGeom>
              <a:avLst/>
              <a:gdLst/>
              <a:ahLst/>
              <a:cxnLst/>
              <a:rect l="l" t="t" r="r" b="b"/>
              <a:pathLst>
                <a:path w="269" h="215" extrusionOk="0">
                  <a:moveTo>
                    <a:pt x="140" y="0"/>
                  </a:moveTo>
                  <a:cubicBezTo>
                    <a:pt x="1" y="0"/>
                    <a:pt x="43" y="118"/>
                    <a:pt x="43" y="214"/>
                  </a:cubicBezTo>
                  <a:cubicBezTo>
                    <a:pt x="172" y="204"/>
                    <a:pt x="268" y="75"/>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16"/>
            <p:cNvSpPr/>
            <p:nvPr/>
          </p:nvSpPr>
          <p:spPr>
            <a:xfrm>
              <a:off x="3730900" y="1533950"/>
              <a:ext cx="6450" cy="4025"/>
            </a:xfrm>
            <a:custGeom>
              <a:avLst/>
              <a:gdLst/>
              <a:ahLst/>
              <a:cxnLst/>
              <a:rect l="l" t="t" r="r" b="b"/>
              <a:pathLst>
                <a:path w="258" h="161" extrusionOk="0">
                  <a:moveTo>
                    <a:pt x="118" y="0"/>
                  </a:moveTo>
                  <a:lnTo>
                    <a:pt x="118" y="0"/>
                  </a:lnTo>
                  <a:cubicBezTo>
                    <a:pt x="183" y="118"/>
                    <a:pt x="1" y="64"/>
                    <a:pt x="33" y="161"/>
                  </a:cubicBezTo>
                  <a:lnTo>
                    <a:pt x="97" y="161"/>
                  </a:lnTo>
                  <a:cubicBezTo>
                    <a:pt x="161" y="161"/>
                    <a:pt x="215" y="150"/>
                    <a:pt x="247" y="129"/>
                  </a:cubicBezTo>
                  <a:cubicBezTo>
                    <a:pt x="258" y="54"/>
                    <a:pt x="183" y="32"/>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16"/>
            <p:cNvSpPr/>
            <p:nvPr/>
          </p:nvSpPr>
          <p:spPr>
            <a:xfrm>
              <a:off x="3692625" y="1529125"/>
              <a:ext cx="9125" cy="6450"/>
            </a:xfrm>
            <a:custGeom>
              <a:avLst/>
              <a:gdLst/>
              <a:ahLst/>
              <a:cxnLst/>
              <a:rect l="l" t="t" r="r" b="b"/>
              <a:pathLst>
                <a:path w="365" h="258" extrusionOk="0">
                  <a:moveTo>
                    <a:pt x="311" y="11"/>
                  </a:moveTo>
                  <a:lnTo>
                    <a:pt x="311" y="11"/>
                  </a:lnTo>
                  <a:cubicBezTo>
                    <a:pt x="172" y="86"/>
                    <a:pt x="86" y="0"/>
                    <a:pt x="1" y="108"/>
                  </a:cubicBezTo>
                  <a:cubicBezTo>
                    <a:pt x="65" y="108"/>
                    <a:pt x="76" y="140"/>
                    <a:pt x="86" y="182"/>
                  </a:cubicBezTo>
                  <a:cubicBezTo>
                    <a:pt x="97" y="215"/>
                    <a:pt x="108" y="257"/>
                    <a:pt x="172" y="257"/>
                  </a:cubicBezTo>
                  <a:lnTo>
                    <a:pt x="183" y="257"/>
                  </a:lnTo>
                  <a:cubicBezTo>
                    <a:pt x="161" y="161"/>
                    <a:pt x="290" y="172"/>
                    <a:pt x="354" y="140"/>
                  </a:cubicBezTo>
                  <a:cubicBezTo>
                    <a:pt x="365" y="75"/>
                    <a:pt x="301" y="65"/>
                    <a:pt x="311" y="1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16"/>
            <p:cNvSpPr/>
            <p:nvPr/>
          </p:nvSpPr>
          <p:spPr>
            <a:xfrm>
              <a:off x="3673375" y="1299500"/>
              <a:ext cx="12850" cy="7775"/>
            </a:xfrm>
            <a:custGeom>
              <a:avLst/>
              <a:gdLst/>
              <a:ahLst/>
              <a:cxnLst/>
              <a:rect l="l" t="t" r="r" b="b"/>
              <a:pathLst>
                <a:path w="514" h="311" extrusionOk="0">
                  <a:moveTo>
                    <a:pt x="321" y="1"/>
                  </a:moveTo>
                  <a:cubicBezTo>
                    <a:pt x="96" y="1"/>
                    <a:pt x="0" y="97"/>
                    <a:pt x="43" y="279"/>
                  </a:cubicBezTo>
                  <a:cubicBezTo>
                    <a:pt x="86" y="300"/>
                    <a:pt x="139" y="311"/>
                    <a:pt x="193" y="311"/>
                  </a:cubicBezTo>
                  <a:cubicBezTo>
                    <a:pt x="321" y="311"/>
                    <a:pt x="439" y="268"/>
                    <a:pt x="514" y="215"/>
                  </a:cubicBezTo>
                  <a:cubicBezTo>
                    <a:pt x="493" y="140"/>
                    <a:pt x="450" y="75"/>
                    <a:pt x="385" y="33"/>
                  </a:cubicBezTo>
                  <a:lnTo>
                    <a:pt x="385" y="33"/>
                  </a:lnTo>
                  <a:cubicBezTo>
                    <a:pt x="396" y="75"/>
                    <a:pt x="385" y="86"/>
                    <a:pt x="364" y="86"/>
                  </a:cubicBezTo>
                  <a:cubicBezTo>
                    <a:pt x="353" y="86"/>
                    <a:pt x="321" y="43"/>
                    <a:pt x="3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16"/>
            <p:cNvSpPr/>
            <p:nvPr/>
          </p:nvSpPr>
          <p:spPr>
            <a:xfrm>
              <a:off x="3771850" y="1451525"/>
              <a:ext cx="7525" cy="3225"/>
            </a:xfrm>
            <a:custGeom>
              <a:avLst/>
              <a:gdLst/>
              <a:ahLst/>
              <a:cxnLst/>
              <a:rect l="l" t="t" r="r" b="b"/>
              <a:pathLst>
                <a:path w="301" h="129" extrusionOk="0">
                  <a:moveTo>
                    <a:pt x="290" y="0"/>
                  </a:moveTo>
                  <a:cubicBezTo>
                    <a:pt x="150" y="0"/>
                    <a:pt x="11" y="0"/>
                    <a:pt x="43" y="118"/>
                  </a:cubicBezTo>
                  <a:lnTo>
                    <a:pt x="140" y="118"/>
                  </a:lnTo>
                  <a:cubicBezTo>
                    <a:pt x="161" y="128"/>
                    <a:pt x="183" y="128"/>
                    <a:pt x="204" y="128"/>
                  </a:cubicBezTo>
                  <a:cubicBezTo>
                    <a:pt x="236" y="128"/>
                    <a:pt x="257" y="118"/>
                    <a:pt x="257" y="86"/>
                  </a:cubicBezTo>
                  <a:lnTo>
                    <a:pt x="247" y="86"/>
                  </a:lnTo>
                  <a:cubicBezTo>
                    <a:pt x="1" y="86"/>
                    <a:pt x="279" y="43"/>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16"/>
            <p:cNvSpPr/>
            <p:nvPr/>
          </p:nvSpPr>
          <p:spPr>
            <a:xfrm>
              <a:off x="3774000" y="1562050"/>
              <a:ext cx="8050" cy="8325"/>
            </a:xfrm>
            <a:custGeom>
              <a:avLst/>
              <a:gdLst/>
              <a:ahLst/>
              <a:cxnLst/>
              <a:rect l="l" t="t" r="r" b="b"/>
              <a:pathLst>
                <a:path w="322" h="333" extrusionOk="0">
                  <a:moveTo>
                    <a:pt x="86" y="0"/>
                  </a:moveTo>
                  <a:cubicBezTo>
                    <a:pt x="22" y="43"/>
                    <a:pt x="64" y="150"/>
                    <a:pt x="0" y="193"/>
                  </a:cubicBezTo>
                  <a:cubicBezTo>
                    <a:pt x="22" y="182"/>
                    <a:pt x="32" y="182"/>
                    <a:pt x="54" y="182"/>
                  </a:cubicBezTo>
                  <a:cubicBezTo>
                    <a:pt x="107" y="182"/>
                    <a:pt x="139" y="214"/>
                    <a:pt x="161" y="257"/>
                  </a:cubicBezTo>
                  <a:cubicBezTo>
                    <a:pt x="182" y="300"/>
                    <a:pt x="193" y="332"/>
                    <a:pt x="225" y="332"/>
                  </a:cubicBezTo>
                  <a:cubicBezTo>
                    <a:pt x="236" y="332"/>
                    <a:pt x="246" y="332"/>
                    <a:pt x="257" y="311"/>
                  </a:cubicBezTo>
                  <a:cubicBezTo>
                    <a:pt x="129" y="268"/>
                    <a:pt x="321" y="193"/>
                    <a:pt x="257" y="97"/>
                  </a:cubicBezTo>
                  <a:cubicBezTo>
                    <a:pt x="171" y="86"/>
                    <a:pt x="150" y="32"/>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16"/>
            <p:cNvSpPr/>
            <p:nvPr/>
          </p:nvSpPr>
          <p:spPr>
            <a:xfrm>
              <a:off x="3752050" y="1087275"/>
              <a:ext cx="8575" cy="5650"/>
            </a:xfrm>
            <a:custGeom>
              <a:avLst/>
              <a:gdLst/>
              <a:ahLst/>
              <a:cxnLst/>
              <a:rect l="l" t="t" r="r" b="b"/>
              <a:pathLst>
                <a:path w="343" h="226" extrusionOk="0">
                  <a:moveTo>
                    <a:pt x="182" y="0"/>
                  </a:moveTo>
                  <a:cubicBezTo>
                    <a:pt x="140" y="0"/>
                    <a:pt x="97" y="22"/>
                    <a:pt x="11" y="43"/>
                  </a:cubicBezTo>
                  <a:cubicBezTo>
                    <a:pt x="11" y="118"/>
                    <a:pt x="0" y="193"/>
                    <a:pt x="54" y="225"/>
                  </a:cubicBezTo>
                  <a:cubicBezTo>
                    <a:pt x="225" y="225"/>
                    <a:pt x="343" y="193"/>
                    <a:pt x="311" y="43"/>
                  </a:cubicBezTo>
                  <a:cubicBezTo>
                    <a:pt x="257" y="11"/>
                    <a:pt x="225" y="0"/>
                    <a:pt x="1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16"/>
            <p:cNvSpPr/>
            <p:nvPr/>
          </p:nvSpPr>
          <p:spPr>
            <a:xfrm>
              <a:off x="3751250" y="1344725"/>
              <a:ext cx="5650" cy="5375"/>
            </a:xfrm>
            <a:custGeom>
              <a:avLst/>
              <a:gdLst/>
              <a:ahLst/>
              <a:cxnLst/>
              <a:rect l="l" t="t" r="r" b="b"/>
              <a:pathLst>
                <a:path w="226" h="215" extrusionOk="0">
                  <a:moveTo>
                    <a:pt x="0" y="1"/>
                  </a:moveTo>
                  <a:lnTo>
                    <a:pt x="0" y="1"/>
                  </a:lnTo>
                  <a:cubicBezTo>
                    <a:pt x="22" y="76"/>
                    <a:pt x="22" y="172"/>
                    <a:pt x="86" y="215"/>
                  </a:cubicBezTo>
                  <a:cubicBezTo>
                    <a:pt x="54" y="161"/>
                    <a:pt x="97" y="161"/>
                    <a:pt x="139" y="161"/>
                  </a:cubicBezTo>
                  <a:lnTo>
                    <a:pt x="161" y="161"/>
                  </a:lnTo>
                  <a:cubicBezTo>
                    <a:pt x="193" y="161"/>
                    <a:pt x="225" y="151"/>
                    <a:pt x="214" y="118"/>
                  </a:cubicBezTo>
                  <a:lnTo>
                    <a:pt x="214" y="118"/>
                  </a:lnTo>
                  <a:cubicBezTo>
                    <a:pt x="214" y="129"/>
                    <a:pt x="204" y="129"/>
                    <a:pt x="193" y="129"/>
                  </a:cubicBezTo>
                  <a:cubicBezTo>
                    <a:pt x="75" y="129"/>
                    <a:pt x="86" y="33"/>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16"/>
            <p:cNvSpPr/>
            <p:nvPr/>
          </p:nvSpPr>
          <p:spPr>
            <a:xfrm>
              <a:off x="3552925" y="964425"/>
              <a:ext cx="26800" cy="18775"/>
            </a:xfrm>
            <a:custGeom>
              <a:avLst/>
              <a:gdLst/>
              <a:ahLst/>
              <a:cxnLst/>
              <a:rect l="l" t="t" r="r" b="b"/>
              <a:pathLst>
                <a:path w="1072" h="751" extrusionOk="0">
                  <a:moveTo>
                    <a:pt x="86" y="1"/>
                  </a:moveTo>
                  <a:lnTo>
                    <a:pt x="1" y="504"/>
                  </a:lnTo>
                  <a:cubicBezTo>
                    <a:pt x="140" y="675"/>
                    <a:pt x="450" y="718"/>
                    <a:pt x="782" y="750"/>
                  </a:cubicBezTo>
                  <a:cubicBezTo>
                    <a:pt x="1071" y="343"/>
                    <a:pt x="343" y="611"/>
                    <a:pt x="450" y="322"/>
                  </a:cubicBezTo>
                  <a:cubicBezTo>
                    <a:pt x="793" y="311"/>
                    <a:pt x="268" y="12"/>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16"/>
            <p:cNvSpPr/>
            <p:nvPr/>
          </p:nvSpPr>
          <p:spPr>
            <a:xfrm>
              <a:off x="3593075" y="1305650"/>
              <a:ext cx="33750" cy="14750"/>
            </a:xfrm>
            <a:custGeom>
              <a:avLst/>
              <a:gdLst/>
              <a:ahLst/>
              <a:cxnLst/>
              <a:rect l="l" t="t" r="r" b="b"/>
              <a:pathLst>
                <a:path w="1350" h="590" extrusionOk="0">
                  <a:moveTo>
                    <a:pt x="472" y="1"/>
                  </a:moveTo>
                  <a:cubicBezTo>
                    <a:pt x="193" y="86"/>
                    <a:pt x="1" y="322"/>
                    <a:pt x="129" y="590"/>
                  </a:cubicBezTo>
                  <a:cubicBezTo>
                    <a:pt x="332" y="547"/>
                    <a:pt x="172" y="525"/>
                    <a:pt x="343" y="472"/>
                  </a:cubicBezTo>
                  <a:cubicBezTo>
                    <a:pt x="461" y="493"/>
                    <a:pt x="557" y="493"/>
                    <a:pt x="632" y="493"/>
                  </a:cubicBezTo>
                  <a:lnTo>
                    <a:pt x="686" y="493"/>
                  </a:lnTo>
                  <a:cubicBezTo>
                    <a:pt x="814" y="493"/>
                    <a:pt x="910" y="504"/>
                    <a:pt x="996" y="590"/>
                  </a:cubicBezTo>
                  <a:cubicBezTo>
                    <a:pt x="1349" y="493"/>
                    <a:pt x="1135" y="450"/>
                    <a:pt x="1125" y="193"/>
                  </a:cubicBezTo>
                  <a:cubicBezTo>
                    <a:pt x="1114" y="183"/>
                    <a:pt x="1103" y="183"/>
                    <a:pt x="1092" y="183"/>
                  </a:cubicBezTo>
                  <a:cubicBezTo>
                    <a:pt x="1050" y="183"/>
                    <a:pt x="1039" y="204"/>
                    <a:pt x="1018" y="226"/>
                  </a:cubicBezTo>
                  <a:cubicBezTo>
                    <a:pt x="996" y="236"/>
                    <a:pt x="985" y="258"/>
                    <a:pt x="943" y="258"/>
                  </a:cubicBezTo>
                  <a:cubicBezTo>
                    <a:pt x="932" y="258"/>
                    <a:pt x="921" y="258"/>
                    <a:pt x="910" y="247"/>
                  </a:cubicBezTo>
                  <a:cubicBezTo>
                    <a:pt x="857" y="108"/>
                    <a:pt x="621" y="86"/>
                    <a:pt x="4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16"/>
            <p:cNvSpPr/>
            <p:nvPr/>
          </p:nvSpPr>
          <p:spPr>
            <a:xfrm>
              <a:off x="3620900" y="1306450"/>
              <a:ext cx="7800" cy="4850"/>
            </a:xfrm>
            <a:custGeom>
              <a:avLst/>
              <a:gdLst/>
              <a:ahLst/>
              <a:cxnLst/>
              <a:rect l="l" t="t" r="r" b="b"/>
              <a:pathLst>
                <a:path w="312" h="194" extrusionOk="0">
                  <a:moveTo>
                    <a:pt x="226" y="1"/>
                  </a:moveTo>
                  <a:cubicBezTo>
                    <a:pt x="226" y="22"/>
                    <a:pt x="215" y="22"/>
                    <a:pt x="204" y="22"/>
                  </a:cubicBezTo>
                  <a:lnTo>
                    <a:pt x="183" y="22"/>
                  </a:lnTo>
                  <a:cubicBezTo>
                    <a:pt x="183" y="22"/>
                    <a:pt x="172" y="12"/>
                    <a:pt x="161" y="12"/>
                  </a:cubicBezTo>
                  <a:cubicBezTo>
                    <a:pt x="151" y="12"/>
                    <a:pt x="151" y="22"/>
                    <a:pt x="140" y="33"/>
                  </a:cubicBezTo>
                  <a:cubicBezTo>
                    <a:pt x="247" y="44"/>
                    <a:pt x="87" y="97"/>
                    <a:pt x="22" y="97"/>
                  </a:cubicBezTo>
                  <a:lnTo>
                    <a:pt x="12" y="97"/>
                  </a:lnTo>
                  <a:cubicBezTo>
                    <a:pt x="1" y="161"/>
                    <a:pt x="44" y="194"/>
                    <a:pt x="119" y="194"/>
                  </a:cubicBezTo>
                  <a:lnTo>
                    <a:pt x="140" y="194"/>
                  </a:lnTo>
                  <a:cubicBezTo>
                    <a:pt x="151" y="151"/>
                    <a:pt x="119" y="119"/>
                    <a:pt x="97" y="97"/>
                  </a:cubicBezTo>
                  <a:lnTo>
                    <a:pt x="119" y="97"/>
                  </a:lnTo>
                  <a:cubicBezTo>
                    <a:pt x="204" y="97"/>
                    <a:pt x="311" y="12"/>
                    <a:pt x="22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16"/>
            <p:cNvSpPr/>
            <p:nvPr/>
          </p:nvSpPr>
          <p:spPr>
            <a:xfrm>
              <a:off x="3625200" y="1516000"/>
              <a:ext cx="9925" cy="8600"/>
            </a:xfrm>
            <a:custGeom>
              <a:avLst/>
              <a:gdLst/>
              <a:ahLst/>
              <a:cxnLst/>
              <a:rect l="l" t="t" r="r" b="b"/>
              <a:pathLst>
                <a:path w="397" h="344" extrusionOk="0">
                  <a:moveTo>
                    <a:pt x="321" y="1"/>
                  </a:moveTo>
                  <a:lnTo>
                    <a:pt x="321" y="1"/>
                  </a:lnTo>
                  <a:cubicBezTo>
                    <a:pt x="0" y="76"/>
                    <a:pt x="300" y="247"/>
                    <a:pt x="278" y="343"/>
                  </a:cubicBezTo>
                  <a:cubicBezTo>
                    <a:pt x="375" y="301"/>
                    <a:pt x="396" y="87"/>
                    <a:pt x="32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16"/>
            <p:cNvSpPr/>
            <p:nvPr/>
          </p:nvSpPr>
          <p:spPr>
            <a:xfrm>
              <a:off x="3775875" y="1292275"/>
              <a:ext cx="13400" cy="4050"/>
            </a:xfrm>
            <a:custGeom>
              <a:avLst/>
              <a:gdLst/>
              <a:ahLst/>
              <a:cxnLst/>
              <a:rect l="l" t="t" r="r" b="b"/>
              <a:pathLst>
                <a:path w="536" h="162" extrusionOk="0">
                  <a:moveTo>
                    <a:pt x="396" y="1"/>
                  </a:moveTo>
                  <a:cubicBezTo>
                    <a:pt x="375" y="1"/>
                    <a:pt x="343" y="1"/>
                    <a:pt x="321" y="11"/>
                  </a:cubicBezTo>
                  <a:cubicBezTo>
                    <a:pt x="289" y="11"/>
                    <a:pt x="257" y="22"/>
                    <a:pt x="214" y="22"/>
                  </a:cubicBezTo>
                  <a:cubicBezTo>
                    <a:pt x="182" y="22"/>
                    <a:pt x="150" y="22"/>
                    <a:pt x="96" y="11"/>
                  </a:cubicBezTo>
                  <a:cubicBezTo>
                    <a:pt x="75" y="65"/>
                    <a:pt x="0" y="86"/>
                    <a:pt x="11" y="161"/>
                  </a:cubicBezTo>
                  <a:lnTo>
                    <a:pt x="353" y="161"/>
                  </a:lnTo>
                  <a:cubicBezTo>
                    <a:pt x="364" y="86"/>
                    <a:pt x="482" y="86"/>
                    <a:pt x="535" y="43"/>
                  </a:cubicBezTo>
                  <a:cubicBezTo>
                    <a:pt x="471" y="11"/>
                    <a:pt x="428" y="1"/>
                    <a:pt x="3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6"/>
            <p:cNvSpPr/>
            <p:nvPr/>
          </p:nvSpPr>
          <p:spPr>
            <a:xfrm>
              <a:off x="3667475" y="1220025"/>
              <a:ext cx="6975" cy="4575"/>
            </a:xfrm>
            <a:custGeom>
              <a:avLst/>
              <a:gdLst/>
              <a:ahLst/>
              <a:cxnLst/>
              <a:rect l="l" t="t" r="r" b="b"/>
              <a:pathLst>
                <a:path w="279" h="183" extrusionOk="0">
                  <a:moveTo>
                    <a:pt x="204" y="0"/>
                  </a:moveTo>
                  <a:cubicBezTo>
                    <a:pt x="54" y="0"/>
                    <a:pt x="1" y="64"/>
                    <a:pt x="11" y="182"/>
                  </a:cubicBezTo>
                  <a:cubicBezTo>
                    <a:pt x="118" y="171"/>
                    <a:pt x="193" y="129"/>
                    <a:pt x="279" y="96"/>
                  </a:cubicBezTo>
                  <a:cubicBezTo>
                    <a:pt x="225" y="86"/>
                    <a:pt x="225" y="43"/>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6"/>
            <p:cNvSpPr/>
            <p:nvPr/>
          </p:nvSpPr>
          <p:spPr>
            <a:xfrm>
              <a:off x="3632150" y="1229375"/>
              <a:ext cx="5100" cy="3775"/>
            </a:xfrm>
            <a:custGeom>
              <a:avLst/>
              <a:gdLst/>
              <a:ahLst/>
              <a:cxnLst/>
              <a:rect l="l" t="t" r="r" b="b"/>
              <a:pathLst>
                <a:path w="204" h="151" extrusionOk="0">
                  <a:moveTo>
                    <a:pt x="0" y="1"/>
                  </a:moveTo>
                  <a:cubicBezTo>
                    <a:pt x="0" y="76"/>
                    <a:pt x="75" y="108"/>
                    <a:pt x="129" y="151"/>
                  </a:cubicBezTo>
                  <a:cubicBezTo>
                    <a:pt x="97" y="54"/>
                    <a:pt x="204" y="54"/>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16"/>
            <p:cNvSpPr/>
            <p:nvPr/>
          </p:nvSpPr>
          <p:spPr>
            <a:xfrm>
              <a:off x="3594150" y="974325"/>
              <a:ext cx="12875" cy="5125"/>
            </a:xfrm>
            <a:custGeom>
              <a:avLst/>
              <a:gdLst/>
              <a:ahLst/>
              <a:cxnLst/>
              <a:rect l="l" t="t" r="r" b="b"/>
              <a:pathLst>
                <a:path w="515" h="205" extrusionOk="0">
                  <a:moveTo>
                    <a:pt x="214" y="1"/>
                  </a:moveTo>
                  <a:cubicBezTo>
                    <a:pt x="118" y="1"/>
                    <a:pt x="0" y="54"/>
                    <a:pt x="0" y="108"/>
                  </a:cubicBezTo>
                  <a:cubicBezTo>
                    <a:pt x="0" y="161"/>
                    <a:pt x="172" y="204"/>
                    <a:pt x="300" y="204"/>
                  </a:cubicBezTo>
                  <a:cubicBezTo>
                    <a:pt x="429" y="204"/>
                    <a:pt x="514" y="151"/>
                    <a:pt x="289" y="22"/>
                  </a:cubicBezTo>
                  <a:cubicBezTo>
                    <a:pt x="268" y="12"/>
                    <a:pt x="247" y="1"/>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16"/>
            <p:cNvSpPr/>
            <p:nvPr/>
          </p:nvSpPr>
          <p:spPr>
            <a:xfrm>
              <a:off x="3608325" y="1373375"/>
              <a:ext cx="6450" cy="4025"/>
            </a:xfrm>
            <a:custGeom>
              <a:avLst/>
              <a:gdLst/>
              <a:ahLst/>
              <a:cxnLst/>
              <a:rect l="l" t="t" r="r" b="b"/>
              <a:pathLst>
                <a:path w="258" h="161" extrusionOk="0">
                  <a:moveTo>
                    <a:pt x="1" y="0"/>
                  </a:moveTo>
                  <a:lnTo>
                    <a:pt x="1" y="161"/>
                  </a:lnTo>
                  <a:cubicBezTo>
                    <a:pt x="129" y="161"/>
                    <a:pt x="215" y="129"/>
                    <a:pt x="258" y="64"/>
                  </a:cubicBezTo>
                  <a:cubicBezTo>
                    <a:pt x="204" y="64"/>
                    <a:pt x="215" y="11"/>
                    <a:pt x="172" y="0"/>
                  </a:cubicBezTo>
                  <a:cubicBezTo>
                    <a:pt x="151" y="22"/>
                    <a:pt x="129" y="22"/>
                    <a:pt x="108" y="22"/>
                  </a:cubicBezTo>
                  <a:cubicBezTo>
                    <a:pt x="76" y="22"/>
                    <a:pt x="44" y="22"/>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6"/>
            <p:cNvSpPr/>
            <p:nvPr/>
          </p:nvSpPr>
          <p:spPr>
            <a:xfrm>
              <a:off x="3657850" y="1308875"/>
              <a:ext cx="6700" cy="5375"/>
            </a:xfrm>
            <a:custGeom>
              <a:avLst/>
              <a:gdLst/>
              <a:ahLst/>
              <a:cxnLst/>
              <a:rect l="l" t="t" r="r" b="b"/>
              <a:pathLst>
                <a:path w="268" h="215" extrusionOk="0">
                  <a:moveTo>
                    <a:pt x="54" y="0"/>
                  </a:moveTo>
                  <a:cubicBezTo>
                    <a:pt x="0" y="32"/>
                    <a:pt x="0" y="107"/>
                    <a:pt x="11" y="182"/>
                  </a:cubicBezTo>
                  <a:cubicBezTo>
                    <a:pt x="43" y="193"/>
                    <a:pt x="97" y="182"/>
                    <a:pt x="97" y="214"/>
                  </a:cubicBezTo>
                  <a:cubicBezTo>
                    <a:pt x="204" y="214"/>
                    <a:pt x="268" y="171"/>
                    <a:pt x="268" y="97"/>
                  </a:cubicBezTo>
                  <a:cubicBezTo>
                    <a:pt x="236" y="32"/>
                    <a:pt x="150" y="11"/>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6"/>
            <p:cNvSpPr/>
            <p:nvPr/>
          </p:nvSpPr>
          <p:spPr>
            <a:xfrm>
              <a:off x="3624400" y="1188700"/>
              <a:ext cx="32675" cy="16625"/>
            </a:xfrm>
            <a:custGeom>
              <a:avLst/>
              <a:gdLst/>
              <a:ahLst/>
              <a:cxnLst/>
              <a:rect l="l" t="t" r="r" b="b"/>
              <a:pathLst>
                <a:path w="1307" h="665" extrusionOk="0">
                  <a:moveTo>
                    <a:pt x="129" y="1"/>
                  </a:moveTo>
                  <a:lnTo>
                    <a:pt x="129" y="1"/>
                  </a:lnTo>
                  <a:cubicBezTo>
                    <a:pt x="150" y="65"/>
                    <a:pt x="75" y="65"/>
                    <a:pt x="43" y="97"/>
                  </a:cubicBezTo>
                  <a:cubicBezTo>
                    <a:pt x="246" y="151"/>
                    <a:pt x="0" y="311"/>
                    <a:pt x="0" y="472"/>
                  </a:cubicBezTo>
                  <a:cubicBezTo>
                    <a:pt x="64" y="632"/>
                    <a:pt x="236" y="664"/>
                    <a:pt x="428" y="664"/>
                  </a:cubicBezTo>
                  <a:cubicBezTo>
                    <a:pt x="503" y="664"/>
                    <a:pt x="589" y="664"/>
                    <a:pt x="664" y="654"/>
                  </a:cubicBezTo>
                  <a:cubicBezTo>
                    <a:pt x="739" y="643"/>
                    <a:pt x="814" y="643"/>
                    <a:pt x="878" y="643"/>
                  </a:cubicBezTo>
                  <a:cubicBezTo>
                    <a:pt x="921" y="643"/>
                    <a:pt x="974" y="643"/>
                    <a:pt x="996" y="664"/>
                  </a:cubicBezTo>
                  <a:cubicBezTo>
                    <a:pt x="996" y="579"/>
                    <a:pt x="1188" y="482"/>
                    <a:pt x="1306" y="440"/>
                  </a:cubicBezTo>
                  <a:cubicBezTo>
                    <a:pt x="1306" y="204"/>
                    <a:pt x="974" y="258"/>
                    <a:pt x="867" y="161"/>
                  </a:cubicBezTo>
                  <a:lnTo>
                    <a:pt x="835" y="161"/>
                  </a:lnTo>
                  <a:cubicBezTo>
                    <a:pt x="739" y="161"/>
                    <a:pt x="771" y="247"/>
                    <a:pt x="696" y="258"/>
                  </a:cubicBezTo>
                  <a:cubicBezTo>
                    <a:pt x="557" y="140"/>
                    <a:pt x="321" y="97"/>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16"/>
            <p:cNvSpPr/>
            <p:nvPr/>
          </p:nvSpPr>
          <p:spPr>
            <a:xfrm>
              <a:off x="3634825" y="1503700"/>
              <a:ext cx="5100" cy="4575"/>
            </a:xfrm>
            <a:custGeom>
              <a:avLst/>
              <a:gdLst/>
              <a:ahLst/>
              <a:cxnLst/>
              <a:rect l="l" t="t" r="r" b="b"/>
              <a:pathLst>
                <a:path w="204" h="183" extrusionOk="0">
                  <a:moveTo>
                    <a:pt x="150" y="0"/>
                  </a:moveTo>
                  <a:cubicBezTo>
                    <a:pt x="140" y="22"/>
                    <a:pt x="108" y="33"/>
                    <a:pt x="65" y="33"/>
                  </a:cubicBezTo>
                  <a:lnTo>
                    <a:pt x="22" y="33"/>
                  </a:lnTo>
                  <a:cubicBezTo>
                    <a:pt x="1" y="129"/>
                    <a:pt x="75" y="161"/>
                    <a:pt x="150" y="182"/>
                  </a:cubicBezTo>
                  <a:cubicBezTo>
                    <a:pt x="193" y="118"/>
                    <a:pt x="204" y="43"/>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16"/>
            <p:cNvSpPr/>
            <p:nvPr/>
          </p:nvSpPr>
          <p:spPr>
            <a:xfrm>
              <a:off x="4079900" y="1450700"/>
              <a:ext cx="14200" cy="10475"/>
            </a:xfrm>
            <a:custGeom>
              <a:avLst/>
              <a:gdLst/>
              <a:ahLst/>
              <a:cxnLst/>
              <a:rect l="l" t="t" r="r" b="b"/>
              <a:pathLst>
                <a:path w="568" h="419" extrusionOk="0">
                  <a:moveTo>
                    <a:pt x="396" y="1"/>
                  </a:moveTo>
                  <a:cubicBezTo>
                    <a:pt x="364" y="1"/>
                    <a:pt x="343" y="12"/>
                    <a:pt x="321" y="12"/>
                  </a:cubicBezTo>
                  <a:cubicBezTo>
                    <a:pt x="300" y="22"/>
                    <a:pt x="289" y="33"/>
                    <a:pt x="257" y="33"/>
                  </a:cubicBezTo>
                  <a:lnTo>
                    <a:pt x="203" y="33"/>
                  </a:lnTo>
                  <a:cubicBezTo>
                    <a:pt x="0" y="236"/>
                    <a:pt x="129" y="418"/>
                    <a:pt x="353" y="418"/>
                  </a:cubicBezTo>
                  <a:cubicBezTo>
                    <a:pt x="407" y="418"/>
                    <a:pt x="482" y="408"/>
                    <a:pt x="546" y="376"/>
                  </a:cubicBezTo>
                  <a:cubicBezTo>
                    <a:pt x="567" y="204"/>
                    <a:pt x="471" y="119"/>
                    <a:pt x="4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16"/>
            <p:cNvSpPr/>
            <p:nvPr/>
          </p:nvSpPr>
          <p:spPr>
            <a:xfrm>
              <a:off x="3634825" y="1264975"/>
              <a:ext cx="12325" cy="10475"/>
            </a:xfrm>
            <a:custGeom>
              <a:avLst/>
              <a:gdLst/>
              <a:ahLst/>
              <a:cxnLst/>
              <a:rect l="l" t="t" r="r" b="b"/>
              <a:pathLst>
                <a:path w="493" h="419" extrusionOk="0">
                  <a:moveTo>
                    <a:pt x="183" y="1"/>
                  </a:moveTo>
                  <a:cubicBezTo>
                    <a:pt x="161" y="1"/>
                    <a:pt x="129" y="1"/>
                    <a:pt x="108" y="11"/>
                  </a:cubicBezTo>
                  <a:cubicBezTo>
                    <a:pt x="1" y="150"/>
                    <a:pt x="54" y="418"/>
                    <a:pt x="279" y="418"/>
                  </a:cubicBezTo>
                  <a:cubicBezTo>
                    <a:pt x="429" y="322"/>
                    <a:pt x="493" y="1"/>
                    <a:pt x="18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16"/>
            <p:cNvSpPr/>
            <p:nvPr/>
          </p:nvSpPr>
          <p:spPr>
            <a:xfrm>
              <a:off x="3759800" y="1029200"/>
              <a:ext cx="5125" cy="2975"/>
            </a:xfrm>
            <a:custGeom>
              <a:avLst/>
              <a:gdLst/>
              <a:ahLst/>
              <a:cxnLst/>
              <a:rect l="l" t="t" r="r" b="b"/>
              <a:pathLst>
                <a:path w="205" h="119" extrusionOk="0">
                  <a:moveTo>
                    <a:pt x="1" y="0"/>
                  </a:moveTo>
                  <a:lnTo>
                    <a:pt x="1" y="118"/>
                  </a:lnTo>
                  <a:lnTo>
                    <a:pt x="12" y="118"/>
                  </a:lnTo>
                  <a:cubicBezTo>
                    <a:pt x="44" y="118"/>
                    <a:pt x="65" y="118"/>
                    <a:pt x="86" y="107"/>
                  </a:cubicBezTo>
                  <a:cubicBezTo>
                    <a:pt x="97" y="107"/>
                    <a:pt x="108" y="97"/>
                    <a:pt x="119" y="97"/>
                  </a:cubicBezTo>
                  <a:cubicBezTo>
                    <a:pt x="129" y="97"/>
                    <a:pt x="151" y="107"/>
                    <a:pt x="183" y="118"/>
                  </a:cubicBezTo>
                  <a:cubicBezTo>
                    <a:pt x="204" y="11"/>
                    <a:pt x="108" y="11"/>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16"/>
            <p:cNvSpPr/>
            <p:nvPr/>
          </p:nvSpPr>
          <p:spPr>
            <a:xfrm>
              <a:off x="4009225" y="1301900"/>
              <a:ext cx="9675" cy="7000"/>
            </a:xfrm>
            <a:custGeom>
              <a:avLst/>
              <a:gdLst/>
              <a:ahLst/>
              <a:cxnLst/>
              <a:rect l="l" t="t" r="r" b="b"/>
              <a:pathLst>
                <a:path w="387" h="280" extrusionOk="0">
                  <a:moveTo>
                    <a:pt x="386" y="1"/>
                  </a:moveTo>
                  <a:lnTo>
                    <a:pt x="386" y="1"/>
                  </a:lnTo>
                  <a:cubicBezTo>
                    <a:pt x="140" y="65"/>
                    <a:pt x="54" y="129"/>
                    <a:pt x="1" y="279"/>
                  </a:cubicBezTo>
                  <a:cubicBezTo>
                    <a:pt x="247" y="269"/>
                    <a:pt x="386" y="183"/>
                    <a:pt x="3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16"/>
            <p:cNvSpPr/>
            <p:nvPr/>
          </p:nvSpPr>
          <p:spPr>
            <a:xfrm>
              <a:off x="3974450" y="1317425"/>
              <a:ext cx="4300" cy="3775"/>
            </a:xfrm>
            <a:custGeom>
              <a:avLst/>
              <a:gdLst/>
              <a:ahLst/>
              <a:cxnLst/>
              <a:rect l="l" t="t" r="r" b="b"/>
              <a:pathLst>
                <a:path w="172" h="151" extrusionOk="0">
                  <a:moveTo>
                    <a:pt x="139" y="1"/>
                  </a:moveTo>
                  <a:cubicBezTo>
                    <a:pt x="0" y="1"/>
                    <a:pt x="54" y="151"/>
                    <a:pt x="172" y="151"/>
                  </a:cubicBezTo>
                  <a:lnTo>
                    <a:pt x="172"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16"/>
            <p:cNvSpPr/>
            <p:nvPr/>
          </p:nvSpPr>
          <p:spPr>
            <a:xfrm>
              <a:off x="4002550" y="1542500"/>
              <a:ext cx="6700" cy="4850"/>
            </a:xfrm>
            <a:custGeom>
              <a:avLst/>
              <a:gdLst/>
              <a:ahLst/>
              <a:cxnLst/>
              <a:rect l="l" t="t" r="r" b="b"/>
              <a:pathLst>
                <a:path w="268" h="194" extrusionOk="0">
                  <a:moveTo>
                    <a:pt x="0" y="1"/>
                  </a:moveTo>
                  <a:lnTo>
                    <a:pt x="0" y="1"/>
                  </a:lnTo>
                  <a:cubicBezTo>
                    <a:pt x="97" y="97"/>
                    <a:pt x="11" y="161"/>
                    <a:pt x="225" y="193"/>
                  </a:cubicBezTo>
                  <a:cubicBezTo>
                    <a:pt x="172" y="76"/>
                    <a:pt x="107" y="97"/>
                    <a:pt x="268" y="33"/>
                  </a:cubicBezTo>
                  <a:cubicBezTo>
                    <a:pt x="225" y="22"/>
                    <a:pt x="204" y="11"/>
                    <a:pt x="172" y="11"/>
                  </a:cubicBezTo>
                  <a:lnTo>
                    <a:pt x="129" y="11"/>
                  </a:lnTo>
                  <a:cubicBezTo>
                    <a:pt x="118" y="22"/>
                    <a:pt x="107" y="22"/>
                    <a:pt x="86" y="22"/>
                  </a:cubicBezTo>
                  <a:cubicBezTo>
                    <a:pt x="65" y="22"/>
                    <a:pt x="32" y="11"/>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6"/>
            <p:cNvSpPr/>
            <p:nvPr/>
          </p:nvSpPr>
          <p:spPr>
            <a:xfrm>
              <a:off x="3977400" y="854175"/>
              <a:ext cx="9100" cy="8050"/>
            </a:xfrm>
            <a:custGeom>
              <a:avLst/>
              <a:gdLst/>
              <a:ahLst/>
              <a:cxnLst/>
              <a:rect l="l" t="t" r="r" b="b"/>
              <a:pathLst>
                <a:path w="364" h="322" extrusionOk="0">
                  <a:moveTo>
                    <a:pt x="0" y="0"/>
                  </a:moveTo>
                  <a:cubicBezTo>
                    <a:pt x="0" y="0"/>
                    <a:pt x="0" y="1"/>
                    <a:pt x="11" y="11"/>
                  </a:cubicBezTo>
                  <a:cubicBezTo>
                    <a:pt x="118" y="97"/>
                    <a:pt x="118" y="247"/>
                    <a:pt x="225" y="321"/>
                  </a:cubicBezTo>
                  <a:cubicBezTo>
                    <a:pt x="236" y="311"/>
                    <a:pt x="246" y="300"/>
                    <a:pt x="268" y="300"/>
                  </a:cubicBezTo>
                  <a:cubicBezTo>
                    <a:pt x="300" y="300"/>
                    <a:pt x="343" y="311"/>
                    <a:pt x="364" y="321"/>
                  </a:cubicBezTo>
                  <a:cubicBezTo>
                    <a:pt x="343" y="257"/>
                    <a:pt x="289" y="214"/>
                    <a:pt x="310" y="107"/>
                  </a:cubicBezTo>
                  <a:lnTo>
                    <a:pt x="289" y="107"/>
                  </a:lnTo>
                  <a:cubicBezTo>
                    <a:pt x="236" y="107"/>
                    <a:pt x="161" y="86"/>
                    <a:pt x="107" y="54"/>
                  </a:cubicBezTo>
                  <a:cubicBezTo>
                    <a:pt x="43" y="32"/>
                    <a:pt x="0" y="0"/>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 name="Google Shape;226;p16"/>
            <p:cNvSpPr/>
            <p:nvPr/>
          </p:nvSpPr>
          <p:spPr>
            <a:xfrm>
              <a:off x="3961600" y="1509850"/>
              <a:ext cx="11275" cy="8050"/>
            </a:xfrm>
            <a:custGeom>
              <a:avLst/>
              <a:gdLst/>
              <a:ahLst/>
              <a:cxnLst/>
              <a:rect l="l" t="t" r="r" b="b"/>
              <a:pathLst>
                <a:path w="451" h="322" extrusionOk="0">
                  <a:moveTo>
                    <a:pt x="86" y="1"/>
                  </a:moveTo>
                  <a:cubicBezTo>
                    <a:pt x="0" y="129"/>
                    <a:pt x="33" y="322"/>
                    <a:pt x="268" y="322"/>
                  </a:cubicBezTo>
                  <a:cubicBezTo>
                    <a:pt x="289" y="322"/>
                    <a:pt x="311" y="322"/>
                    <a:pt x="343" y="311"/>
                  </a:cubicBezTo>
                  <a:cubicBezTo>
                    <a:pt x="450" y="226"/>
                    <a:pt x="439" y="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16"/>
            <p:cNvSpPr/>
            <p:nvPr/>
          </p:nvSpPr>
          <p:spPr>
            <a:xfrm>
              <a:off x="3969900" y="940075"/>
              <a:ext cx="5100" cy="5925"/>
            </a:xfrm>
            <a:custGeom>
              <a:avLst/>
              <a:gdLst/>
              <a:ahLst/>
              <a:cxnLst/>
              <a:rect l="l" t="t" r="r" b="b"/>
              <a:pathLst>
                <a:path w="204" h="237" extrusionOk="0">
                  <a:moveTo>
                    <a:pt x="11" y="1"/>
                  </a:moveTo>
                  <a:cubicBezTo>
                    <a:pt x="0" y="1"/>
                    <a:pt x="32" y="54"/>
                    <a:pt x="75" y="118"/>
                  </a:cubicBezTo>
                  <a:cubicBezTo>
                    <a:pt x="118" y="183"/>
                    <a:pt x="182" y="236"/>
                    <a:pt x="193" y="236"/>
                  </a:cubicBezTo>
                  <a:cubicBezTo>
                    <a:pt x="204" y="236"/>
                    <a:pt x="193" y="204"/>
                    <a:pt x="139" y="97"/>
                  </a:cubicBezTo>
                  <a:cubicBezTo>
                    <a:pt x="65" y="22"/>
                    <a:pt x="32" y="1"/>
                    <a:pt x="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 name="Google Shape;228;p16"/>
            <p:cNvSpPr/>
            <p:nvPr/>
          </p:nvSpPr>
          <p:spPr>
            <a:xfrm>
              <a:off x="3964275" y="1417800"/>
              <a:ext cx="8325" cy="4025"/>
            </a:xfrm>
            <a:custGeom>
              <a:avLst/>
              <a:gdLst/>
              <a:ahLst/>
              <a:cxnLst/>
              <a:rect l="l" t="t" r="r" b="b"/>
              <a:pathLst>
                <a:path w="333" h="161" extrusionOk="0">
                  <a:moveTo>
                    <a:pt x="108" y="0"/>
                  </a:moveTo>
                  <a:cubicBezTo>
                    <a:pt x="86" y="22"/>
                    <a:pt x="0" y="129"/>
                    <a:pt x="108" y="129"/>
                  </a:cubicBezTo>
                  <a:cubicBezTo>
                    <a:pt x="108" y="118"/>
                    <a:pt x="118" y="107"/>
                    <a:pt x="118" y="107"/>
                  </a:cubicBezTo>
                  <a:cubicBezTo>
                    <a:pt x="140" y="107"/>
                    <a:pt x="161" y="150"/>
                    <a:pt x="193" y="161"/>
                  </a:cubicBezTo>
                  <a:cubicBezTo>
                    <a:pt x="193" y="107"/>
                    <a:pt x="332" y="139"/>
                    <a:pt x="322" y="64"/>
                  </a:cubicBezTo>
                  <a:cubicBezTo>
                    <a:pt x="247" y="54"/>
                    <a:pt x="247"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6"/>
            <p:cNvSpPr/>
            <p:nvPr/>
          </p:nvSpPr>
          <p:spPr>
            <a:xfrm>
              <a:off x="4044825" y="1584800"/>
              <a:ext cx="11000" cy="4575"/>
            </a:xfrm>
            <a:custGeom>
              <a:avLst/>
              <a:gdLst/>
              <a:ahLst/>
              <a:cxnLst/>
              <a:rect l="l" t="t" r="r" b="b"/>
              <a:pathLst>
                <a:path w="440" h="183" extrusionOk="0">
                  <a:moveTo>
                    <a:pt x="86" y="0"/>
                  </a:moveTo>
                  <a:cubicBezTo>
                    <a:pt x="118" y="86"/>
                    <a:pt x="1" y="54"/>
                    <a:pt x="1" y="118"/>
                  </a:cubicBezTo>
                  <a:cubicBezTo>
                    <a:pt x="54" y="150"/>
                    <a:pt x="151" y="182"/>
                    <a:pt x="236" y="182"/>
                  </a:cubicBezTo>
                  <a:cubicBezTo>
                    <a:pt x="333" y="182"/>
                    <a:pt x="429" y="150"/>
                    <a:pt x="440" y="54"/>
                  </a:cubicBezTo>
                  <a:cubicBezTo>
                    <a:pt x="354" y="11"/>
                    <a:pt x="193" y="32"/>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6"/>
            <p:cNvSpPr/>
            <p:nvPr/>
          </p:nvSpPr>
          <p:spPr>
            <a:xfrm>
              <a:off x="4039750" y="1282900"/>
              <a:ext cx="7525" cy="3250"/>
            </a:xfrm>
            <a:custGeom>
              <a:avLst/>
              <a:gdLst/>
              <a:ahLst/>
              <a:cxnLst/>
              <a:rect l="l" t="t" r="r" b="b"/>
              <a:pathLst>
                <a:path w="301" h="130" extrusionOk="0">
                  <a:moveTo>
                    <a:pt x="139" y="1"/>
                  </a:moveTo>
                  <a:cubicBezTo>
                    <a:pt x="75" y="1"/>
                    <a:pt x="0" y="86"/>
                    <a:pt x="139" y="129"/>
                  </a:cubicBezTo>
                  <a:lnTo>
                    <a:pt x="150" y="129"/>
                  </a:lnTo>
                  <a:cubicBezTo>
                    <a:pt x="214" y="12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 name="Google Shape;231;p16"/>
            <p:cNvSpPr/>
            <p:nvPr/>
          </p:nvSpPr>
          <p:spPr>
            <a:xfrm>
              <a:off x="4028500" y="1574900"/>
              <a:ext cx="9925" cy="6700"/>
            </a:xfrm>
            <a:custGeom>
              <a:avLst/>
              <a:gdLst/>
              <a:ahLst/>
              <a:cxnLst/>
              <a:rect l="l" t="t" r="r" b="b"/>
              <a:pathLst>
                <a:path w="397" h="268" extrusionOk="0">
                  <a:moveTo>
                    <a:pt x="300" y="0"/>
                  </a:moveTo>
                  <a:cubicBezTo>
                    <a:pt x="215" y="0"/>
                    <a:pt x="97" y="96"/>
                    <a:pt x="1" y="107"/>
                  </a:cubicBezTo>
                  <a:cubicBezTo>
                    <a:pt x="1" y="193"/>
                    <a:pt x="1" y="268"/>
                    <a:pt x="86" y="268"/>
                  </a:cubicBezTo>
                  <a:cubicBezTo>
                    <a:pt x="118" y="139"/>
                    <a:pt x="258" y="96"/>
                    <a:pt x="397" y="54"/>
                  </a:cubicBezTo>
                  <a:cubicBezTo>
                    <a:pt x="365" y="11"/>
                    <a:pt x="343" y="0"/>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16"/>
            <p:cNvSpPr/>
            <p:nvPr/>
          </p:nvSpPr>
          <p:spPr>
            <a:xfrm>
              <a:off x="4018875" y="1646075"/>
              <a:ext cx="5375" cy="3250"/>
            </a:xfrm>
            <a:custGeom>
              <a:avLst/>
              <a:gdLst/>
              <a:ahLst/>
              <a:cxnLst/>
              <a:rect l="l" t="t" r="r" b="b"/>
              <a:pathLst>
                <a:path w="215" h="130" extrusionOk="0">
                  <a:moveTo>
                    <a:pt x="22" y="1"/>
                  </a:moveTo>
                  <a:cubicBezTo>
                    <a:pt x="22" y="1"/>
                    <a:pt x="11" y="11"/>
                    <a:pt x="0" y="11"/>
                  </a:cubicBezTo>
                  <a:cubicBezTo>
                    <a:pt x="0" y="86"/>
                    <a:pt x="65" y="129"/>
                    <a:pt x="172" y="129"/>
                  </a:cubicBezTo>
                  <a:cubicBezTo>
                    <a:pt x="172" y="86"/>
                    <a:pt x="193" y="65"/>
                    <a:pt x="214" y="33"/>
                  </a:cubicBezTo>
                  <a:lnTo>
                    <a:pt x="214" y="33"/>
                  </a:lnTo>
                  <a:cubicBezTo>
                    <a:pt x="193" y="43"/>
                    <a:pt x="182" y="43"/>
                    <a:pt x="172" y="43"/>
                  </a:cubicBezTo>
                  <a:cubicBezTo>
                    <a:pt x="139" y="43"/>
                    <a:pt x="118" y="33"/>
                    <a:pt x="97" y="22"/>
                  </a:cubicBezTo>
                  <a:cubicBezTo>
                    <a:pt x="75" y="11"/>
                    <a:pt x="54" y="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16"/>
            <p:cNvSpPr/>
            <p:nvPr/>
          </p:nvSpPr>
          <p:spPr>
            <a:xfrm>
              <a:off x="4036275" y="1552675"/>
              <a:ext cx="5375" cy="2425"/>
            </a:xfrm>
            <a:custGeom>
              <a:avLst/>
              <a:gdLst/>
              <a:ahLst/>
              <a:cxnLst/>
              <a:rect l="l" t="t" r="r" b="b"/>
              <a:pathLst>
                <a:path w="215" h="97" extrusionOk="0">
                  <a:moveTo>
                    <a:pt x="214" y="1"/>
                  </a:moveTo>
                  <a:cubicBezTo>
                    <a:pt x="139" y="22"/>
                    <a:pt x="32" y="22"/>
                    <a:pt x="0" y="65"/>
                  </a:cubicBezTo>
                  <a:lnTo>
                    <a:pt x="22" y="65"/>
                  </a:lnTo>
                  <a:cubicBezTo>
                    <a:pt x="54" y="65"/>
                    <a:pt x="75" y="75"/>
                    <a:pt x="96" y="86"/>
                  </a:cubicBezTo>
                  <a:cubicBezTo>
                    <a:pt x="118" y="97"/>
                    <a:pt x="129" y="97"/>
                    <a:pt x="161" y="97"/>
                  </a:cubicBezTo>
                  <a:lnTo>
                    <a:pt x="214" y="97"/>
                  </a:lnTo>
                  <a:lnTo>
                    <a:pt x="214"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6"/>
            <p:cNvSpPr/>
            <p:nvPr/>
          </p:nvSpPr>
          <p:spPr>
            <a:xfrm>
              <a:off x="3789775" y="1518425"/>
              <a:ext cx="10200" cy="7775"/>
            </a:xfrm>
            <a:custGeom>
              <a:avLst/>
              <a:gdLst/>
              <a:ahLst/>
              <a:cxnLst/>
              <a:rect l="l" t="t" r="r" b="b"/>
              <a:pathLst>
                <a:path w="408" h="311" extrusionOk="0">
                  <a:moveTo>
                    <a:pt x="279" y="0"/>
                  </a:moveTo>
                  <a:cubicBezTo>
                    <a:pt x="301" y="65"/>
                    <a:pt x="268" y="97"/>
                    <a:pt x="236" y="97"/>
                  </a:cubicBezTo>
                  <a:cubicBezTo>
                    <a:pt x="204" y="97"/>
                    <a:pt x="172" y="86"/>
                    <a:pt x="151" y="65"/>
                  </a:cubicBezTo>
                  <a:cubicBezTo>
                    <a:pt x="129" y="150"/>
                    <a:pt x="1" y="161"/>
                    <a:pt x="22" y="279"/>
                  </a:cubicBezTo>
                  <a:cubicBezTo>
                    <a:pt x="65" y="268"/>
                    <a:pt x="97" y="268"/>
                    <a:pt x="119" y="268"/>
                  </a:cubicBezTo>
                  <a:cubicBezTo>
                    <a:pt x="151" y="268"/>
                    <a:pt x="172" y="279"/>
                    <a:pt x="236" y="311"/>
                  </a:cubicBezTo>
                  <a:cubicBezTo>
                    <a:pt x="279" y="225"/>
                    <a:pt x="365" y="182"/>
                    <a:pt x="408" y="97"/>
                  </a:cubicBezTo>
                  <a:lnTo>
                    <a:pt x="397" y="97"/>
                  </a:lnTo>
                  <a:cubicBezTo>
                    <a:pt x="311" y="97"/>
                    <a:pt x="354" y="0"/>
                    <a:pt x="27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6"/>
            <p:cNvSpPr/>
            <p:nvPr/>
          </p:nvSpPr>
          <p:spPr>
            <a:xfrm>
              <a:off x="3848650" y="1120200"/>
              <a:ext cx="8875" cy="5625"/>
            </a:xfrm>
            <a:custGeom>
              <a:avLst/>
              <a:gdLst/>
              <a:ahLst/>
              <a:cxnLst/>
              <a:rect l="l" t="t" r="r" b="b"/>
              <a:pathLst>
                <a:path w="355" h="225" extrusionOk="0">
                  <a:moveTo>
                    <a:pt x="44" y="0"/>
                  </a:moveTo>
                  <a:cubicBezTo>
                    <a:pt x="1" y="86"/>
                    <a:pt x="1" y="129"/>
                    <a:pt x="44" y="225"/>
                  </a:cubicBezTo>
                  <a:lnTo>
                    <a:pt x="108" y="225"/>
                  </a:lnTo>
                  <a:cubicBezTo>
                    <a:pt x="215" y="225"/>
                    <a:pt x="269" y="182"/>
                    <a:pt x="354" y="161"/>
                  </a:cubicBezTo>
                  <a:cubicBezTo>
                    <a:pt x="322" y="64"/>
                    <a:pt x="258"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16"/>
            <p:cNvSpPr/>
            <p:nvPr/>
          </p:nvSpPr>
          <p:spPr>
            <a:xfrm>
              <a:off x="3814125" y="1373625"/>
              <a:ext cx="13950" cy="7000"/>
            </a:xfrm>
            <a:custGeom>
              <a:avLst/>
              <a:gdLst/>
              <a:ahLst/>
              <a:cxnLst/>
              <a:rect l="l" t="t" r="r" b="b"/>
              <a:pathLst>
                <a:path w="558" h="280" extrusionOk="0">
                  <a:moveTo>
                    <a:pt x="418" y="1"/>
                  </a:moveTo>
                  <a:cubicBezTo>
                    <a:pt x="215" y="1"/>
                    <a:pt x="97" y="183"/>
                    <a:pt x="1" y="279"/>
                  </a:cubicBezTo>
                  <a:lnTo>
                    <a:pt x="22" y="279"/>
                  </a:lnTo>
                  <a:cubicBezTo>
                    <a:pt x="183" y="279"/>
                    <a:pt x="290" y="183"/>
                    <a:pt x="558" y="151"/>
                  </a:cubicBezTo>
                  <a:lnTo>
                    <a:pt x="558" y="22"/>
                  </a:lnTo>
                  <a:cubicBezTo>
                    <a:pt x="515" y="12"/>
                    <a:pt x="461" y="1"/>
                    <a:pt x="4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16"/>
            <p:cNvSpPr/>
            <p:nvPr/>
          </p:nvSpPr>
          <p:spPr>
            <a:xfrm>
              <a:off x="3793525" y="1558300"/>
              <a:ext cx="17950" cy="11525"/>
            </a:xfrm>
            <a:custGeom>
              <a:avLst/>
              <a:gdLst/>
              <a:ahLst/>
              <a:cxnLst/>
              <a:rect l="l" t="t" r="r" b="b"/>
              <a:pathLst>
                <a:path w="718" h="461" extrusionOk="0">
                  <a:moveTo>
                    <a:pt x="654" y="0"/>
                  </a:moveTo>
                  <a:cubicBezTo>
                    <a:pt x="493" y="75"/>
                    <a:pt x="440" y="182"/>
                    <a:pt x="86" y="182"/>
                  </a:cubicBezTo>
                  <a:cubicBezTo>
                    <a:pt x="1" y="279"/>
                    <a:pt x="43" y="343"/>
                    <a:pt x="1" y="396"/>
                  </a:cubicBezTo>
                  <a:cubicBezTo>
                    <a:pt x="86" y="439"/>
                    <a:pt x="247" y="429"/>
                    <a:pt x="343" y="461"/>
                  </a:cubicBezTo>
                  <a:cubicBezTo>
                    <a:pt x="397" y="332"/>
                    <a:pt x="343" y="364"/>
                    <a:pt x="300" y="247"/>
                  </a:cubicBezTo>
                  <a:cubicBezTo>
                    <a:pt x="504" y="225"/>
                    <a:pt x="440" y="129"/>
                    <a:pt x="568" y="129"/>
                  </a:cubicBezTo>
                  <a:cubicBezTo>
                    <a:pt x="589" y="129"/>
                    <a:pt x="632" y="139"/>
                    <a:pt x="696" y="150"/>
                  </a:cubicBezTo>
                  <a:cubicBezTo>
                    <a:pt x="706" y="94"/>
                    <a:pt x="650" y="87"/>
                    <a:pt x="621" y="65"/>
                  </a:cubicBezTo>
                  <a:lnTo>
                    <a:pt x="621" y="65"/>
                  </a:lnTo>
                  <a:cubicBezTo>
                    <a:pt x="621" y="65"/>
                    <a:pt x="622" y="65"/>
                    <a:pt x="622" y="65"/>
                  </a:cubicBezTo>
                  <a:cubicBezTo>
                    <a:pt x="686" y="65"/>
                    <a:pt x="718" y="11"/>
                    <a:pt x="6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6"/>
            <p:cNvSpPr/>
            <p:nvPr/>
          </p:nvSpPr>
          <p:spPr>
            <a:xfrm>
              <a:off x="3812000" y="1555875"/>
              <a:ext cx="6175" cy="5400"/>
            </a:xfrm>
            <a:custGeom>
              <a:avLst/>
              <a:gdLst/>
              <a:ahLst/>
              <a:cxnLst/>
              <a:rect l="l" t="t" r="r" b="b"/>
              <a:pathLst>
                <a:path w="247" h="216" extrusionOk="0">
                  <a:moveTo>
                    <a:pt x="129" y="1"/>
                  </a:moveTo>
                  <a:cubicBezTo>
                    <a:pt x="161" y="97"/>
                    <a:pt x="11" y="65"/>
                    <a:pt x="0" y="119"/>
                  </a:cubicBezTo>
                  <a:cubicBezTo>
                    <a:pt x="65" y="129"/>
                    <a:pt x="22" y="215"/>
                    <a:pt x="86" y="215"/>
                  </a:cubicBezTo>
                  <a:cubicBezTo>
                    <a:pt x="107" y="172"/>
                    <a:pt x="247" y="55"/>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6"/>
            <p:cNvSpPr/>
            <p:nvPr/>
          </p:nvSpPr>
          <p:spPr>
            <a:xfrm>
              <a:off x="3856425" y="1528600"/>
              <a:ext cx="10450" cy="8575"/>
            </a:xfrm>
            <a:custGeom>
              <a:avLst/>
              <a:gdLst/>
              <a:ahLst/>
              <a:cxnLst/>
              <a:rect l="l" t="t" r="r" b="b"/>
              <a:pathLst>
                <a:path w="418" h="343" extrusionOk="0">
                  <a:moveTo>
                    <a:pt x="204" y="0"/>
                  </a:moveTo>
                  <a:cubicBezTo>
                    <a:pt x="161" y="0"/>
                    <a:pt x="107" y="11"/>
                    <a:pt x="43" y="32"/>
                  </a:cubicBezTo>
                  <a:cubicBezTo>
                    <a:pt x="0" y="225"/>
                    <a:pt x="161" y="278"/>
                    <a:pt x="300" y="343"/>
                  </a:cubicBezTo>
                  <a:cubicBezTo>
                    <a:pt x="396" y="203"/>
                    <a:pt x="418"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6"/>
            <p:cNvSpPr/>
            <p:nvPr/>
          </p:nvSpPr>
          <p:spPr>
            <a:xfrm>
              <a:off x="3915825" y="889500"/>
              <a:ext cx="4050" cy="4025"/>
            </a:xfrm>
            <a:custGeom>
              <a:avLst/>
              <a:gdLst/>
              <a:ahLst/>
              <a:cxnLst/>
              <a:rect l="l" t="t" r="r" b="b"/>
              <a:pathLst>
                <a:path w="162" h="161" extrusionOk="0">
                  <a:moveTo>
                    <a:pt x="86" y="0"/>
                  </a:moveTo>
                  <a:cubicBezTo>
                    <a:pt x="65" y="0"/>
                    <a:pt x="33" y="11"/>
                    <a:pt x="1" y="33"/>
                  </a:cubicBezTo>
                  <a:cubicBezTo>
                    <a:pt x="65" y="54"/>
                    <a:pt x="108" y="86"/>
                    <a:pt x="140" y="129"/>
                  </a:cubicBezTo>
                  <a:lnTo>
                    <a:pt x="119" y="129"/>
                  </a:lnTo>
                  <a:cubicBezTo>
                    <a:pt x="97" y="129"/>
                    <a:pt x="76" y="129"/>
                    <a:pt x="65" y="118"/>
                  </a:cubicBezTo>
                  <a:cubicBezTo>
                    <a:pt x="44" y="118"/>
                    <a:pt x="33" y="107"/>
                    <a:pt x="22" y="107"/>
                  </a:cubicBezTo>
                  <a:cubicBezTo>
                    <a:pt x="22" y="107"/>
                    <a:pt x="12" y="118"/>
                    <a:pt x="1" y="129"/>
                  </a:cubicBezTo>
                  <a:cubicBezTo>
                    <a:pt x="44" y="150"/>
                    <a:pt x="76" y="161"/>
                    <a:pt x="97" y="161"/>
                  </a:cubicBezTo>
                  <a:cubicBezTo>
                    <a:pt x="140" y="161"/>
                    <a:pt x="161" y="118"/>
                    <a:pt x="161" y="86"/>
                  </a:cubicBezTo>
                  <a:cubicBezTo>
                    <a:pt x="161" y="43"/>
                    <a:pt x="140"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6"/>
            <p:cNvSpPr/>
            <p:nvPr/>
          </p:nvSpPr>
          <p:spPr>
            <a:xfrm>
              <a:off x="3918500" y="1516000"/>
              <a:ext cx="10200" cy="7250"/>
            </a:xfrm>
            <a:custGeom>
              <a:avLst/>
              <a:gdLst/>
              <a:ahLst/>
              <a:cxnLst/>
              <a:rect l="l" t="t" r="r" b="b"/>
              <a:pathLst>
                <a:path w="408" h="290" extrusionOk="0">
                  <a:moveTo>
                    <a:pt x="204" y="1"/>
                  </a:moveTo>
                  <a:cubicBezTo>
                    <a:pt x="22" y="54"/>
                    <a:pt x="1" y="194"/>
                    <a:pt x="161" y="290"/>
                  </a:cubicBezTo>
                  <a:cubicBezTo>
                    <a:pt x="172" y="226"/>
                    <a:pt x="343" y="279"/>
                    <a:pt x="376" y="226"/>
                  </a:cubicBezTo>
                  <a:cubicBezTo>
                    <a:pt x="408" y="87"/>
                    <a:pt x="301" y="54"/>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6"/>
            <p:cNvSpPr/>
            <p:nvPr/>
          </p:nvSpPr>
          <p:spPr>
            <a:xfrm>
              <a:off x="3865800" y="1487650"/>
              <a:ext cx="17675" cy="12875"/>
            </a:xfrm>
            <a:custGeom>
              <a:avLst/>
              <a:gdLst/>
              <a:ahLst/>
              <a:cxnLst/>
              <a:rect l="l" t="t" r="r" b="b"/>
              <a:pathLst>
                <a:path w="707" h="515" extrusionOk="0">
                  <a:moveTo>
                    <a:pt x="300" y="0"/>
                  </a:moveTo>
                  <a:cubicBezTo>
                    <a:pt x="257" y="0"/>
                    <a:pt x="203" y="11"/>
                    <a:pt x="139" y="22"/>
                  </a:cubicBezTo>
                  <a:cubicBezTo>
                    <a:pt x="11" y="161"/>
                    <a:pt x="0" y="407"/>
                    <a:pt x="225" y="482"/>
                  </a:cubicBezTo>
                  <a:cubicBezTo>
                    <a:pt x="300" y="503"/>
                    <a:pt x="364" y="514"/>
                    <a:pt x="418" y="514"/>
                  </a:cubicBezTo>
                  <a:cubicBezTo>
                    <a:pt x="610" y="514"/>
                    <a:pt x="707" y="386"/>
                    <a:pt x="696" y="257"/>
                  </a:cubicBezTo>
                  <a:cubicBezTo>
                    <a:pt x="685" y="129"/>
                    <a:pt x="557" y="0"/>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6"/>
            <p:cNvSpPr/>
            <p:nvPr/>
          </p:nvSpPr>
          <p:spPr>
            <a:xfrm>
              <a:off x="3952775" y="1406275"/>
              <a:ext cx="8050" cy="9400"/>
            </a:xfrm>
            <a:custGeom>
              <a:avLst/>
              <a:gdLst/>
              <a:ahLst/>
              <a:cxnLst/>
              <a:rect l="l" t="t" r="r" b="b"/>
              <a:pathLst>
                <a:path w="322" h="376" extrusionOk="0">
                  <a:moveTo>
                    <a:pt x="171" y="1"/>
                  </a:moveTo>
                  <a:lnTo>
                    <a:pt x="171" y="1"/>
                  </a:lnTo>
                  <a:cubicBezTo>
                    <a:pt x="86" y="86"/>
                    <a:pt x="236" y="204"/>
                    <a:pt x="43" y="247"/>
                  </a:cubicBezTo>
                  <a:cubicBezTo>
                    <a:pt x="43" y="236"/>
                    <a:pt x="32" y="226"/>
                    <a:pt x="22" y="226"/>
                  </a:cubicBezTo>
                  <a:cubicBezTo>
                    <a:pt x="11" y="226"/>
                    <a:pt x="0" y="236"/>
                    <a:pt x="0" y="247"/>
                  </a:cubicBezTo>
                  <a:lnTo>
                    <a:pt x="11" y="247"/>
                  </a:lnTo>
                  <a:cubicBezTo>
                    <a:pt x="118" y="247"/>
                    <a:pt x="43" y="365"/>
                    <a:pt x="129" y="376"/>
                  </a:cubicBezTo>
                  <a:cubicBezTo>
                    <a:pt x="214" y="236"/>
                    <a:pt x="321" y="119"/>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6"/>
            <p:cNvSpPr/>
            <p:nvPr/>
          </p:nvSpPr>
          <p:spPr>
            <a:xfrm>
              <a:off x="3884525" y="1548925"/>
              <a:ext cx="9650" cy="6450"/>
            </a:xfrm>
            <a:custGeom>
              <a:avLst/>
              <a:gdLst/>
              <a:ahLst/>
              <a:cxnLst/>
              <a:rect l="l" t="t" r="r" b="b"/>
              <a:pathLst>
                <a:path w="386" h="258" extrusionOk="0">
                  <a:moveTo>
                    <a:pt x="129" y="1"/>
                  </a:moveTo>
                  <a:cubicBezTo>
                    <a:pt x="43" y="43"/>
                    <a:pt x="54" y="151"/>
                    <a:pt x="0" y="215"/>
                  </a:cubicBezTo>
                  <a:cubicBezTo>
                    <a:pt x="54" y="247"/>
                    <a:pt x="107" y="258"/>
                    <a:pt x="172" y="258"/>
                  </a:cubicBezTo>
                  <a:cubicBezTo>
                    <a:pt x="236" y="258"/>
                    <a:pt x="289" y="258"/>
                    <a:pt x="343" y="247"/>
                  </a:cubicBezTo>
                  <a:cubicBezTo>
                    <a:pt x="386" y="86"/>
                    <a:pt x="289" y="1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6"/>
            <p:cNvSpPr/>
            <p:nvPr/>
          </p:nvSpPr>
          <p:spPr>
            <a:xfrm>
              <a:off x="3961325" y="1350875"/>
              <a:ext cx="9400" cy="5400"/>
            </a:xfrm>
            <a:custGeom>
              <a:avLst/>
              <a:gdLst/>
              <a:ahLst/>
              <a:cxnLst/>
              <a:rect l="l" t="t" r="r" b="b"/>
              <a:pathLst>
                <a:path w="376" h="216" extrusionOk="0">
                  <a:moveTo>
                    <a:pt x="140" y="1"/>
                  </a:moveTo>
                  <a:lnTo>
                    <a:pt x="140" y="1"/>
                  </a:lnTo>
                  <a:cubicBezTo>
                    <a:pt x="129" y="44"/>
                    <a:pt x="151" y="65"/>
                    <a:pt x="183" y="97"/>
                  </a:cubicBezTo>
                  <a:cubicBezTo>
                    <a:pt x="172" y="87"/>
                    <a:pt x="161" y="87"/>
                    <a:pt x="151" y="87"/>
                  </a:cubicBezTo>
                  <a:cubicBezTo>
                    <a:pt x="54" y="87"/>
                    <a:pt x="1" y="204"/>
                    <a:pt x="97" y="215"/>
                  </a:cubicBezTo>
                  <a:cubicBezTo>
                    <a:pt x="65" y="129"/>
                    <a:pt x="375" y="44"/>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3632950" y="1246775"/>
              <a:ext cx="18500" cy="8325"/>
            </a:xfrm>
            <a:custGeom>
              <a:avLst/>
              <a:gdLst/>
              <a:ahLst/>
              <a:cxnLst/>
              <a:rect l="l" t="t" r="r" b="b"/>
              <a:pathLst>
                <a:path w="740" h="333" extrusionOk="0">
                  <a:moveTo>
                    <a:pt x="375" y="1"/>
                  </a:moveTo>
                  <a:cubicBezTo>
                    <a:pt x="172" y="1"/>
                    <a:pt x="1" y="86"/>
                    <a:pt x="97" y="268"/>
                  </a:cubicBezTo>
                  <a:cubicBezTo>
                    <a:pt x="140" y="258"/>
                    <a:pt x="172" y="258"/>
                    <a:pt x="204" y="258"/>
                  </a:cubicBezTo>
                  <a:cubicBezTo>
                    <a:pt x="279" y="258"/>
                    <a:pt x="332" y="268"/>
                    <a:pt x="397" y="290"/>
                  </a:cubicBezTo>
                  <a:cubicBezTo>
                    <a:pt x="450" y="311"/>
                    <a:pt x="514" y="333"/>
                    <a:pt x="579" y="333"/>
                  </a:cubicBezTo>
                  <a:cubicBezTo>
                    <a:pt x="632" y="333"/>
                    <a:pt x="686" y="322"/>
                    <a:pt x="739" y="300"/>
                  </a:cubicBezTo>
                  <a:lnTo>
                    <a:pt x="739" y="118"/>
                  </a:lnTo>
                  <a:cubicBezTo>
                    <a:pt x="664" y="43"/>
                    <a:pt x="504" y="1"/>
                    <a:pt x="3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6"/>
            <p:cNvSpPr/>
            <p:nvPr/>
          </p:nvSpPr>
          <p:spPr>
            <a:xfrm>
              <a:off x="4444400" y="1082200"/>
              <a:ext cx="4300" cy="6700"/>
            </a:xfrm>
            <a:custGeom>
              <a:avLst/>
              <a:gdLst/>
              <a:ahLst/>
              <a:cxnLst/>
              <a:rect l="l" t="t" r="r" b="b"/>
              <a:pathLst>
                <a:path w="172" h="268" extrusionOk="0">
                  <a:moveTo>
                    <a:pt x="43" y="0"/>
                  </a:moveTo>
                  <a:cubicBezTo>
                    <a:pt x="54" y="107"/>
                    <a:pt x="0" y="246"/>
                    <a:pt x="129" y="268"/>
                  </a:cubicBezTo>
                  <a:cubicBezTo>
                    <a:pt x="118" y="171"/>
                    <a:pt x="172" y="21"/>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6"/>
            <p:cNvSpPr/>
            <p:nvPr/>
          </p:nvSpPr>
          <p:spPr>
            <a:xfrm>
              <a:off x="4458575" y="962550"/>
              <a:ext cx="4575" cy="4050"/>
            </a:xfrm>
            <a:custGeom>
              <a:avLst/>
              <a:gdLst/>
              <a:ahLst/>
              <a:cxnLst/>
              <a:rect l="l" t="t" r="r" b="b"/>
              <a:pathLst>
                <a:path w="183" h="162" extrusionOk="0">
                  <a:moveTo>
                    <a:pt x="76" y="1"/>
                  </a:moveTo>
                  <a:cubicBezTo>
                    <a:pt x="65" y="1"/>
                    <a:pt x="54" y="1"/>
                    <a:pt x="44" y="12"/>
                  </a:cubicBezTo>
                  <a:cubicBezTo>
                    <a:pt x="1" y="33"/>
                    <a:pt x="54" y="161"/>
                    <a:pt x="118" y="161"/>
                  </a:cubicBezTo>
                  <a:cubicBezTo>
                    <a:pt x="129" y="161"/>
                    <a:pt x="140" y="161"/>
                    <a:pt x="151" y="151"/>
                  </a:cubicBezTo>
                  <a:cubicBezTo>
                    <a:pt x="183" y="129"/>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6"/>
            <p:cNvSpPr/>
            <p:nvPr/>
          </p:nvSpPr>
          <p:spPr>
            <a:xfrm>
              <a:off x="4369725" y="1058100"/>
              <a:ext cx="4300" cy="6725"/>
            </a:xfrm>
            <a:custGeom>
              <a:avLst/>
              <a:gdLst/>
              <a:ahLst/>
              <a:cxnLst/>
              <a:rect l="l" t="t" r="r" b="b"/>
              <a:pathLst>
                <a:path w="172" h="269" extrusionOk="0">
                  <a:moveTo>
                    <a:pt x="43" y="1"/>
                  </a:moveTo>
                  <a:cubicBezTo>
                    <a:pt x="54" y="97"/>
                    <a:pt x="1" y="247"/>
                    <a:pt x="140" y="268"/>
                  </a:cubicBezTo>
                  <a:cubicBezTo>
                    <a:pt x="118" y="161"/>
                    <a:pt x="172" y="22"/>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4563225" y="1245700"/>
              <a:ext cx="5375" cy="6200"/>
            </a:xfrm>
            <a:custGeom>
              <a:avLst/>
              <a:gdLst/>
              <a:ahLst/>
              <a:cxnLst/>
              <a:rect l="l" t="t" r="r" b="b"/>
              <a:pathLst>
                <a:path w="215" h="248" extrusionOk="0">
                  <a:moveTo>
                    <a:pt x="22" y="1"/>
                  </a:moveTo>
                  <a:cubicBezTo>
                    <a:pt x="0" y="1"/>
                    <a:pt x="32" y="65"/>
                    <a:pt x="86" y="119"/>
                  </a:cubicBezTo>
                  <a:cubicBezTo>
                    <a:pt x="129" y="183"/>
                    <a:pt x="182" y="247"/>
                    <a:pt x="193" y="247"/>
                  </a:cubicBezTo>
                  <a:cubicBezTo>
                    <a:pt x="214" y="247"/>
                    <a:pt x="204" y="204"/>
                    <a:pt x="140" y="97"/>
                  </a:cubicBezTo>
                  <a:cubicBezTo>
                    <a:pt x="65" y="33"/>
                    <a:pt x="32" y="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4504075" y="1244100"/>
              <a:ext cx="6175" cy="4850"/>
            </a:xfrm>
            <a:custGeom>
              <a:avLst/>
              <a:gdLst/>
              <a:ahLst/>
              <a:cxnLst/>
              <a:rect l="l" t="t" r="r" b="b"/>
              <a:pathLst>
                <a:path w="247" h="194" extrusionOk="0">
                  <a:moveTo>
                    <a:pt x="54" y="1"/>
                  </a:moveTo>
                  <a:cubicBezTo>
                    <a:pt x="22" y="97"/>
                    <a:pt x="1" y="161"/>
                    <a:pt x="54" y="193"/>
                  </a:cubicBezTo>
                  <a:cubicBezTo>
                    <a:pt x="65" y="129"/>
                    <a:pt x="247" y="183"/>
                    <a:pt x="225" y="97"/>
                  </a:cubicBezTo>
                  <a:cubicBezTo>
                    <a:pt x="140" y="86"/>
                    <a:pt x="140" y="1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6"/>
            <p:cNvSpPr/>
            <p:nvPr/>
          </p:nvSpPr>
          <p:spPr>
            <a:xfrm>
              <a:off x="4328250" y="1099325"/>
              <a:ext cx="4850" cy="4300"/>
            </a:xfrm>
            <a:custGeom>
              <a:avLst/>
              <a:gdLst/>
              <a:ahLst/>
              <a:cxnLst/>
              <a:rect l="l" t="t" r="r" b="b"/>
              <a:pathLst>
                <a:path w="194" h="172" extrusionOk="0">
                  <a:moveTo>
                    <a:pt x="75" y="0"/>
                  </a:moveTo>
                  <a:cubicBezTo>
                    <a:pt x="65" y="0"/>
                    <a:pt x="54" y="0"/>
                    <a:pt x="43" y="11"/>
                  </a:cubicBezTo>
                  <a:cubicBezTo>
                    <a:pt x="0" y="32"/>
                    <a:pt x="54" y="171"/>
                    <a:pt x="118" y="171"/>
                  </a:cubicBezTo>
                  <a:cubicBezTo>
                    <a:pt x="129" y="171"/>
                    <a:pt x="140" y="161"/>
                    <a:pt x="150" y="161"/>
                  </a:cubicBezTo>
                  <a:cubicBezTo>
                    <a:pt x="193" y="129"/>
                    <a:pt x="140"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6"/>
            <p:cNvSpPr/>
            <p:nvPr/>
          </p:nvSpPr>
          <p:spPr>
            <a:xfrm>
              <a:off x="3536600" y="968725"/>
              <a:ext cx="8050" cy="6450"/>
            </a:xfrm>
            <a:custGeom>
              <a:avLst/>
              <a:gdLst/>
              <a:ahLst/>
              <a:cxnLst/>
              <a:rect l="l" t="t" r="r" b="b"/>
              <a:pathLst>
                <a:path w="322" h="258" extrusionOk="0">
                  <a:moveTo>
                    <a:pt x="161" y="0"/>
                  </a:moveTo>
                  <a:cubicBezTo>
                    <a:pt x="1" y="0"/>
                    <a:pt x="65" y="129"/>
                    <a:pt x="119" y="246"/>
                  </a:cubicBezTo>
                  <a:cubicBezTo>
                    <a:pt x="129" y="257"/>
                    <a:pt x="129" y="257"/>
                    <a:pt x="140" y="257"/>
                  </a:cubicBezTo>
                  <a:cubicBezTo>
                    <a:pt x="268" y="257"/>
                    <a:pt x="322" y="54"/>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6"/>
            <p:cNvSpPr/>
            <p:nvPr/>
          </p:nvSpPr>
          <p:spPr>
            <a:xfrm>
              <a:off x="4194175" y="871300"/>
              <a:ext cx="7500" cy="3225"/>
            </a:xfrm>
            <a:custGeom>
              <a:avLst/>
              <a:gdLst/>
              <a:ahLst/>
              <a:cxnLst/>
              <a:rect l="l" t="t" r="r" b="b"/>
              <a:pathLst>
                <a:path w="300" h="129" extrusionOk="0">
                  <a:moveTo>
                    <a:pt x="150" y="0"/>
                  </a:moveTo>
                  <a:cubicBezTo>
                    <a:pt x="75" y="0"/>
                    <a:pt x="0" y="86"/>
                    <a:pt x="139" y="129"/>
                  </a:cubicBezTo>
                  <a:lnTo>
                    <a:pt x="150" y="129"/>
                  </a:lnTo>
                  <a:cubicBezTo>
                    <a:pt x="225" y="129"/>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4290775" y="1151775"/>
              <a:ext cx="26000" cy="15275"/>
            </a:xfrm>
            <a:custGeom>
              <a:avLst/>
              <a:gdLst/>
              <a:ahLst/>
              <a:cxnLst/>
              <a:rect l="l" t="t" r="r" b="b"/>
              <a:pathLst>
                <a:path w="1040" h="611" extrusionOk="0">
                  <a:moveTo>
                    <a:pt x="825" y="0"/>
                  </a:moveTo>
                  <a:cubicBezTo>
                    <a:pt x="557" y="0"/>
                    <a:pt x="258" y="150"/>
                    <a:pt x="311" y="396"/>
                  </a:cubicBezTo>
                  <a:cubicBezTo>
                    <a:pt x="215" y="418"/>
                    <a:pt x="140" y="450"/>
                    <a:pt x="11" y="450"/>
                  </a:cubicBezTo>
                  <a:lnTo>
                    <a:pt x="1" y="450"/>
                  </a:lnTo>
                  <a:cubicBezTo>
                    <a:pt x="22" y="525"/>
                    <a:pt x="108" y="568"/>
                    <a:pt x="172" y="611"/>
                  </a:cubicBezTo>
                  <a:cubicBezTo>
                    <a:pt x="290" y="503"/>
                    <a:pt x="386" y="343"/>
                    <a:pt x="782" y="300"/>
                  </a:cubicBezTo>
                  <a:cubicBezTo>
                    <a:pt x="857" y="204"/>
                    <a:pt x="900" y="97"/>
                    <a:pt x="1039" y="54"/>
                  </a:cubicBezTo>
                  <a:cubicBezTo>
                    <a:pt x="986" y="22"/>
                    <a:pt x="911" y="0"/>
                    <a:pt x="8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6"/>
            <p:cNvSpPr/>
            <p:nvPr/>
          </p:nvSpPr>
          <p:spPr>
            <a:xfrm>
              <a:off x="4127250" y="1391575"/>
              <a:ext cx="8600" cy="3750"/>
            </a:xfrm>
            <a:custGeom>
              <a:avLst/>
              <a:gdLst/>
              <a:ahLst/>
              <a:cxnLst/>
              <a:rect l="l" t="t" r="r" b="b"/>
              <a:pathLst>
                <a:path w="344" h="150" extrusionOk="0">
                  <a:moveTo>
                    <a:pt x="65" y="0"/>
                  </a:moveTo>
                  <a:cubicBezTo>
                    <a:pt x="33" y="0"/>
                    <a:pt x="12" y="21"/>
                    <a:pt x="1" y="86"/>
                  </a:cubicBezTo>
                  <a:lnTo>
                    <a:pt x="22" y="86"/>
                  </a:lnTo>
                  <a:cubicBezTo>
                    <a:pt x="65" y="86"/>
                    <a:pt x="97" y="96"/>
                    <a:pt x="129" y="118"/>
                  </a:cubicBezTo>
                  <a:cubicBezTo>
                    <a:pt x="161" y="129"/>
                    <a:pt x="183" y="150"/>
                    <a:pt x="215" y="150"/>
                  </a:cubicBezTo>
                  <a:cubicBezTo>
                    <a:pt x="226" y="150"/>
                    <a:pt x="247" y="139"/>
                    <a:pt x="258" y="118"/>
                  </a:cubicBezTo>
                  <a:cubicBezTo>
                    <a:pt x="236" y="118"/>
                    <a:pt x="215" y="96"/>
                    <a:pt x="258" y="86"/>
                  </a:cubicBezTo>
                  <a:cubicBezTo>
                    <a:pt x="258" y="107"/>
                    <a:pt x="268" y="107"/>
                    <a:pt x="279" y="107"/>
                  </a:cubicBezTo>
                  <a:cubicBezTo>
                    <a:pt x="301" y="107"/>
                    <a:pt x="333" y="86"/>
                    <a:pt x="343" y="54"/>
                  </a:cubicBezTo>
                  <a:lnTo>
                    <a:pt x="322" y="54"/>
                  </a:lnTo>
                  <a:cubicBezTo>
                    <a:pt x="268" y="54"/>
                    <a:pt x="226" y="43"/>
                    <a:pt x="183" y="32"/>
                  </a:cubicBezTo>
                  <a:cubicBezTo>
                    <a:pt x="140" y="11"/>
                    <a:pt x="97"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6"/>
            <p:cNvSpPr/>
            <p:nvPr/>
          </p:nvSpPr>
          <p:spPr>
            <a:xfrm>
              <a:off x="4286500" y="1120200"/>
              <a:ext cx="11000" cy="6450"/>
            </a:xfrm>
            <a:custGeom>
              <a:avLst/>
              <a:gdLst/>
              <a:ahLst/>
              <a:cxnLst/>
              <a:rect l="l" t="t" r="r" b="b"/>
              <a:pathLst>
                <a:path w="440" h="258" extrusionOk="0">
                  <a:moveTo>
                    <a:pt x="172" y="0"/>
                  </a:moveTo>
                  <a:lnTo>
                    <a:pt x="172" y="0"/>
                  </a:lnTo>
                  <a:cubicBezTo>
                    <a:pt x="0" y="97"/>
                    <a:pt x="161" y="214"/>
                    <a:pt x="300" y="257"/>
                  </a:cubicBezTo>
                  <a:cubicBezTo>
                    <a:pt x="332" y="204"/>
                    <a:pt x="439" y="204"/>
                    <a:pt x="429" y="129"/>
                  </a:cubicBezTo>
                  <a:cubicBezTo>
                    <a:pt x="386" y="54"/>
                    <a:pt x="300" y="11"/>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4288100" y="1210925"/>
              <a:ext cx="18225" cy="5100"/>
            </a:xfrm>
            <a:custGeom>
              <a:avLst/>
              <a:gdLst/>
              <a:ahLst/>
              <a:cxnLst/>
              <a:rect l="l" t="t" r="r" b="b"/>
              <a:pathLst>
                <a:path w="729" h="204" extrusionOk="0">
                  <a:moveTo>
                    <a:pt x="632" y="0"/>
                  </a:moveTo>
                  <a:cubicBezTo>
                    <a:pt x="397" y="0"/>
                    <a:pt x="1" y="118"/>
                    <a:pt x="279" y="204"/>
                  </a:cubicBezTo>
                  <a:cubicBezTo>
                    <a:pt x="450" y="171"/>
                    <a:pt x="611" y="118"/>
                    <a:pt x="729" y="11"/>
                  </a:cubicBezTo>
                  <a:cubicBezTo>
                    <a:pt x="696" y="11"/>
                    <a:pt x="664" y="0"/>
                    <a:pt x="6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6"/>
            <p:cNvSpPr/>
            <p:nvPr/>
          </p:nvSpPr>
          <p:spPr>
            <a:xfrm>
              <a:off x="4185875" y="859800"/>
              <a:ext cx="13400" cy="8575"/>
            </a:xfrm>
            <a:custGeom>
              <a:avLst/>
              <a:gdLst/>
              <a:ahLst/>
              <a:cxnLst/>
              <a:rect l="l" t="t" r="r" b="b"/>
              <a:pathLst>
                <a:path w="536" h="343" extrusionOk="0">
                  <a:moveTo>
                    <a:pt x="139" y="0"/>
                  </a:moveTo>
                  <a:cubicBezTo>
                    <a:pt x="75" y="0"/>
                    <a:pt x="32" y="43"/>
                    <a:pt x="0" y="129"/>
                  </a:cubicBezTo>
                  <a:cubicBezTo>
                    <a:pt x="54" y="161"/>
                    <a:pt x="257" y="343"/>
                    <a:pt x="396" y="343"/>
                  </a:cubicBezTo>
                  <a:cubicBezTo>
                    <a:pt x="461" y="343"/>
                    <a:pt x="514" y="311"/>
                    <a:pt x="536" y="214"/>
                  </a:cubicBezTo>
                  <a:cubicBezTo>
                    <a:pt x="482" y="182"/>
                    <a:pt x="289" y="0"/>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6"/>
            <p:cNvSpPr/>
            <p:nvPr/>
          </p:nvSpPr>
          <p:spPr>
            <a:xfrm>
              <a:off x="4061150" y="1519500"/>
              <a:ext cx="8850" cy="4300"/>
            </a:xfrm>
            <a:custGeom>
              <a:avLst/>
              <a:gdLst/>
              <a:ahLst/>
              <a:cxnLst/>
              <a:rect l="l" t="t" r="r" b="b"/>
              <a:pathLst>
                <a:path w="354" h="172" extrusionOk="0">
                  <a:moveTo>
                    <a:pt x="108" y="0"/>
                  </a:moveTo>
                  <a:cubicBezTo>
                    <a:pt x="54" y="0"/>
                    <a:pt x="11" y="11"/>
                    <a:pt x="1" y="54"/>
                  </a:cubicBezTo>
                  <a:cubicBezTo>
                    <a:pt x="86" y="96"/>
                    <a:pt x="140" y="96"/>
                    <a:pt x="204" y="118"/>
                  </a:cubicBezTo>
                  <a:cubicBezTo>
                    <a:pt x="193" y="96"/>
                    <a:pt x="183" y="75"/>
                    <a:pt x="161" y="54"/>
                  </a:cubicBezTo>
                  <a:cubicBezTo>
                    <a:pt x="172" y="32"/>
                    <a:pt x="183" y="22"/>
                    <a:pt x="193" y="22"/>
                  </a:cubicBezTo>
                  <a:cubicBezTo>
                    <a:pt x="215" y="22"/>
                    <a:pt x="236" y="54"/>
                    <a:pt x="236" y="96"/>
                  </a:cubicBezTo>
                  <a:cubicBezTo>
                    <a:pt x="247" y="86"/>
                    <a:pt x="258" y="64"/>
                    <a:pt x="268" y="43"/>
                  </a:cubicBezTo>
                  <a:cubicBezTo>
                    <a:pt x="215" y="22"/>
                    <a:pt x="161" y="0"/>
                    <a:pt x="108" y="0"/>
                  </a:cubicBezTo>
                  <a:close/>
                  <a:moveTo>
                    <a:pt x="311" y="86"/>
                  </a:moveTo>
                  <a:cubicBezTo>
                    <a:pt x="311" y="118"/>
                    <a:pt x="311" y="139"/>
                    <a:pt x="311" y="161"/>
                  </a:cubicBezTo>
                  <a:cubicBezTo>
                    <a:pt x="322" y="161"/>
                    <a:pt x="333" y="171"/>
                    <a:pt x="343" y="171"/>
                  </a:cubicBezTo>
                  <a:cubicBezTo>
                    <a:pt x="354" y="139"/>
                    <a:pt x="343" y="107"/>
                    <a:pt x="311" y="86"/>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16"/>
            <p:cNvSpPr/>
            <p:nvPr/>
          </p:nvSpPr>
          <p:spPr>
            <a:xfrm>
              <a:off x="4049100" y="1533150"/>
              <a:ext cx="7800" cy="4025"/>
            </a:xfrm>
            <a:custGeom>
              <a:avLst/>
              <a:gdLst/>
              <a:ahLst/>
              <a:cxnLst/>
              <a:rect l="l" t="t" r="r" b="b"/>
              <a:pathLst>
                <a:path w="312" h="161" extrusionOk="0">
                  <a:moveTo>
                    <a:pt x="247" y="0"/>
                  </a:moveTo>
                  <a:cubicBezTo>
                    <a:pt x="204" y="0"/>
                    <a:pt x="172" y="11"/>
                    <a:pt x="140" y="21"/>
                  </a:cubicBezTo>
                  <a:cubicBezTo>
                    <a:pt x="119" y="32"/>
                    <a:pt x="87" y="43"/>
                    <a:pt x="44" y="43"/>
                  </a:cubicBezTo>
                  <a:cubicBezTo>
                    <a:pt x="33" y="43"/>
                    <a:pt x="22" y="32"/>
                    <a:pt x="1" y="32"/>
                  </a:cubicBezTo>
                  <a:cubicBezTo>
                    <a:pt x="12" y="118"/>
                    <a:pt x="65" y="161"/>
                    <a:pt x="183" y="161"/>
                  </a:cubicBezTo>
                  <a:cubicBezTo>
                    <a:pt x="269" y="139"/>
                    <a:pt x="290" y="75"/>
                    <a:pt x="3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6"/>
            <p:cNvSpPr/>
            <p:nvPr/>
          </p:nvSpPr>
          <p:spPr>
            <a:xfrm>
              <a:off x="4033600" y="1254275"/>
              <a:ext cx="25450" cy="8325"/>
            </a:xfrm>
            <a:custGeom>
              <a:avLst/>
              <a:gdLst/>
              <a:ahLst/>
              <a:cxnLst/>
              <a:rect l="l" t="t" r="r" b="b"/>
              <a:pathLst>
                <a:path w="1018" h="333" extrusionOk="0">
                  <a:moveTo>
                    <a:pt x="268" y="0"/>
                  </a:moveTo>
                  <a:cubicBezTo>
                    <a:pt x="225" y="0"/>
                    <a:pt x="150" y="22"/>
                    <a:pt x="86" y="43"/>
                  </a:cubicBezTo>
                  <a:cubicBezTo>
                    <a:pt x="32" y="65"/>
                    <a:pt x="0" y="97"/>
                    <a:pt x="54" y="97"/>
                  </a:cubicBezTo>
                  <a:lnTo>
                    <a:pt x="64" y="97"/>
                  </a:lnTo>
                  <a:cubicBezTo>
                    <a:pt x="64" y="86"/>
                    <a:pt x="75" y="75"/>
                    <a:pt x="75" y="75"/>
                  </a:cubicBezTo>
                  <a:cubicBezTo>
                    <a:pt x="96" y="75"/>
                    <a:pt x="107" y="86"/>
                    <a:pt x="107" y="129"/>
                  </a:cubicBezTo>
                  <a:cubicBezTo>
                    <a:pt x="129" y="129"/>
                    <a:pt x="150" y="118"/>
                    <a:pt x="171" y="118"/>
                  </a:cubicBezTo>
                  <a:cubicBezTo>
                    <a:pt x="332" y="118"/>
                    <a:pt x="450" y="172"/>
                    <a:pt x="557" y="225"/>
                  </a:cubicBezTo>
                  <a:cubicBezTo>
                    <a:pt x="674" y="279"/>
                    <a:pt x="771" y="332"/>
                    <a:pt x="899" y="332"/>
                  </a:cubicBezTo>
                  <a:cubicBezTo>
                    <a:pt x="931" y="332"/>
                    <a:pt x="974" y="322"/>
                    <a:pt x="1017" y="311"/>
                  </a:cubicBezTo>
                  <a:cubicBezTo>
                    <a:pt x="824" y="268"/>
                    <a:pt x="674" y="204"/>
                    <a:pt x="578" y="97"/>
                  </a:cubicBezTo>
                  <a:cubicBezTo>
                    <a:pt x="557" y="118"/>
                    <a:pt x="525" y="129"/>
                    <a:pt x="503" y="129"/>
                  </a:cubicBezTo>
                  <a:cubicBezTo>
                    <a:pt x="418" y="129"/>
                    <a:pt x="321" y="33"/>
                    <a:pt x="27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16"/>
            <p:cNvSpPr/>
            <p:nvPr/>
          </p:nvSpPr>
          <p:spPr>
            <a:xfrm>
              <a:off x="5079475" y="1406275"/>
              <a:ext cx="11000" cy="4575"/>
            </a:xfrm>
            <a:custGeom>
              <a:avLst/>
              <a:gdLst/>
              <a:ahLst/>
              <a:cxnLst/>
              <a:rect l="l" t="t" r="r" b="b"/>
              <a:pathLst>
                <a:path w="440" h="183" extrusionOk="0">
                  <a:moveTo>
                    <a:pt x="97" y="1"/>
                  </a:moveTo>
                  <a:cubicBezTo>
                    <a:pt x="0" y="65"/>
                    <a:pt x="150" y="86"/>
                    <a:pt x="140" y="183"/>
                  </a:cubicBezTo>
                  <a:lnTo>
                    <a:pt x="289" y="183"/>
                  </a:lnTo>
                  <a:cubicBezTo>
                    <a:pt x="364" y="183"/>
                    <a:pt x="439" y="183"/>
                    <a:pt x="439" y="119"/>
                  </a:cubicBezTo>
                  <a:lnTo>
                    <a:pt x="439" y="119"/>
                  </a:lnTo>
                  <a:cubicBezTo>
                    <a:pt x="429" y="129"/>
                    <a:pt x="418" y="129"/>
                    <a:pt x="407" y="129"/>
                  </a:cubicBezTo>
                  <a:cubicBezTo>
                    <a:pt x="364" y="129"/>
                    <a:pt x="354" y="108"/>
                    <a:pt x="343" y="76"/>
                  </a:cubicBezTo>
                  <a:cubicBezTo>
                    <a:pt x="332" y="54"/>
                    <a:pt x="322" y="33"/>
                    <a:pt x="279" y="33"/>
                  </a:cubicBezTo>
                  <a:lnTo>
                    <a:pt x="268" y="33"/>
                  </a:lnTo>
                  <a:cubicBezTo>
                    <a:pt x="268" y="76"/>
                    <a:pt x="257" y="86"/>
                    <a:pt x="257" y="86"/>
                  </a:cubicBezTo>
                  <a:cubicBezTo>
                    <a:pt x="236" y="86"/>
                    <a:pt x="215" y="33"/>
                    <a:pt x="182" y="33"/>
                  </a:cubicBezTo>
                  <a:cubicBezTo>
                    <a:pt x="172" y="76"/>
                    <a:pt x="172" y="86"/>
                    <a:pt x="161" y="86"/>
                  </a:cubicBezTo>
                  <a:cubicBezTo>
                    <a:pt x="150" y="86"/>
                    <a:pt x="150" y="65"/>
                    <a:pt x="140" y="44"/>
                  </a:cubicBezTo>
                  <a:cubicBezTo>
                    <a:pt x="129" y="22"/>
                    <a:pt x="118"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16"/>
            <p:cNvSpPr/>
            <p:nvPr/>
          </p:nvSpPr>
          <p:spPr>
            <a:xfrm>
              <a:off x="4087125" y="1326000"/>
              <a:ext cx="14475" cy="8575"/>
            </a:xfrm>
            <a:custGeom>
              <a:avLst/>
              <a:gdLst/>
              <a:ahLst/>
              <a:cxnLst/>
              <a:rect l="l" t="t" r="r" b="b"/>
              <a:pathLst>
                <a:path w="579" h="343" extrusionOk="0">
                  <a:moveTo>
                    <a:pt x="385" y="0"/>
                  </a:moveTo>
                  <a:cubicBezTo>
                    <a:pt x="203" y="22"/>
                    <a:pt x="225" y="193"/>
                    <a:pt x="86" y="193"/>
                  </a:cubicBezTo>
                  <a:cubicBezTo>
                    <a:pt x="75" y="193"/>
                    <a:pt x="64" y="193"/>
                    <a:pt x="43" y="182"/>
                  </a:cubicBezTo>
                  <a:lnTo>
                    <a:pt x="43" y="182"/>
                  </a:lnTo>
                  <a:cubicBezTo>
                    <a:pt x="64" y="236"/>
                    <a:pt x="0" y="343"/>
                    <a:pt x="96" y="343"/>
                  </a:cubicBezTo>
                  <a:lnTo>
                    <a:pt x="129" y="343"/>
                  </a:lnTo>
                  <a:cubicBezTo>
                    <a:pt x="32" y="182"/>
                    <a:pt x="578" y="257"/>
                    <a:pt x="38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16"/>
            <p:cNvSpPr/>
            <p:nvPr/>
          </p:nvSpPr>
          <p:spPr>
            <a:xfrm>
              <a:off x="4082825" y="1339100"/>
              <a:ext cx="8875" cy="5650"/>
            </a:xfrm>
            <a:custGeom>
              <a:avLst/>
              <a:gdLst/>
              <a:ahLst/>
              <a:cxnLst/>
              <a:rect l="l" t="t" r="r" b="b"/>
              <a:pathLst>
                <a:path w="355" h="226" extrusionOk="0">
                  <a:moveTo>
                    <a:pt x="258" y="1"/>
                  </a:moveTo>
                  <a:cubicBezTo>
                    <a:pt x="194" y="44"/>
                    <a:pt x="1" y="151"/>
                    <a:pt x="129" y="226"/>
                  </a:cubicBezTo>
                  <a:cubicBezTo>
                    <a:pt x="151" y="183"/>
                    <a:pt x="172" y="172"/>
                    <a:pt x="194" y="172"/>
                  </a:cubicBezTo>
                  <a:lnTo>
                    <a:pt x="258" y="172"/>
                  </a:lnTo>
                  <a:cubicBezTo>
                    <a:pt x="290" y="172"/>
                    <a:pt x="311" y="172"/>
                    <a:pt x="343" y="161"/>
                  </a:cubicBezTo>
                  <a:cubicBezTo>
                    <a:pt x="354" y="87"/>
                    <a:pt x="354" y="12"/>
                    <a:pt x="25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 name="Google Shape;266;p16"/>
            <p:cNvSpPr/>
            <p:nvPr/>
          </p:nvSpPr>
          <p:spPr>
            <a:xfrm>
              <a:off x="4841275" y="1034550"/>
              <a:ext cx="7525" cy="4050"/>
            </a:xfrm>
            <a:custGeom>
              <a:avLst/>
              <a:gdLst/>
              <a:ahLst/>
              <a:cxnLst/>
              <a:rect l="l" t="t" r="r" b="b"/>
              <a:pathLst>
                <a:path w="301" h="162" extrusionOk="0">
                  <a:moveTo>
                    <a:pt x="129" y="1"/>
                  </a:moveTo>
                  <a:cubicBezTo>
                    <a:pt x="87" y="54"/>
                    <a:pt x="22" y="86"/>
                    <a:pt x="1" y="161"/>
                  </a:cubicBezTo>
                  <a:lnTo>
                    <a:pt x="65" y="161"/>
                  </a:lnTo>
                  <a:cubicBezTo>
                    <a:pt x="108" y="161"/>
                    <a:pt x="140" y="150"/>
                    <a:pt x="162" y="129"/>
                  </a:cubicBezTo>
                  <a:cubicBezTo>
                    <a:pt x="183" y="118"/>
                    <a:pt x="194" y="108"/>
                    <a:pt x="226" y="108"/>
                  </a:cubicBezTo>
                  <a:cubicBezTo>
                    <a:pt x="247" y="108"/>
                    <a:pt x="269" y="108"/>
                    <a:pt x="301" y="129"/>
                  </a:cubicBezTo>
                  <a:cubicBezTo>
                    <a:pt x="301" y="43"/>
                    <a:pt x="236"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 name="Google Shape;267;p16"/>
            <p:cNvSpPr/>
            <p:nvPr/>
          </p:nvSpPr>
          <p:spPr>
            <a:xfrm>
              <a:off x="4945125" y="1508250"/>
              <a:ext cx="11800" cy="11000"/>
            </a:xfrm>
            <a:custGeom>
              <a:avLst/>
              <a:gdLst/>
              <a:ahLst/>
              <a:cxnLst/>
              <a:rect l="l" t="t" r="r" b="b"/>
              <a:pathLst>
                <a:path w="472" h="440" extrusionOk="0">
                  <a:moveTo>
                    <a:pt x="397" y="0"/>
                  </a:moveTo>
                  <a:cubicBezTo>
                    <a:pt x="386" y="33"/>
                    <a:pt x="354" y="33"/>
                    <a:pt x="311" y="33"/>
                  </a:cubicBezTo>
                  <a:lnTo>
                    <a:pt x="225" y="33"/>
                  </a:lnTo>
                  <a:cubicBezTo>
                    <a:pt x="247" y="193"/>
                    <a:pt x="150" y="257"/>
                    <a:pt x="0" y="279"/>
                  </a:cubicBezTo>
                  <a:cubicBezTo>
                    <a:pt x="75" y="322"/>
                    <a:pt x="54" y="429"/>
                    <a:pt x="182" y="439"/>
                  </a:cubicBezTo>
                  <a:cubicBezTo>
                    <a:pt x="215" y="354"/>
                    <a:pt x="118" y="354"/>
                    <a:pt x="140" y="279"/>
                  </a:cubicBezTo>
                  <a:lnTo>
                    <a:pt x="140" y="279"/>
                  </a:lnTo>
                  <a:cubicBezTo>
                    <a:pt x="140" y="279"/>
                    <a:pt x="150" y="290"/>
                    <a:pt x="161" y="290"/>
                  </a:cubicBezTo>
                  <a:cubicBezTo>
                    <a:pt x="354" y="290"/>
                    <a:pt x="472" y="86"/>
                    <a:pt x="3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16"/>
            <p:cNvSpPr/>
            <p:nvPr/>
          </p:nvSpPr>
          <p:spPr>
            <a:xfrm>
              <a:off x="5080550" y="1246500"/>
              <a:ext cx="5650" cy="4050"/>
            </a:xfrm>
            <a:custGeom>
              <a:avLst/>
              <a:gdLst/>
              <a:ahLst/>
              <a:cxnLst/>
              <a:rect l="l" t="t" r="r" b="b"/>
              <a:pathLst>
                <a:path w="226" h="162" extrusionOk="0">
                  <a:moveTo>
                    <a:pt x="139" y="1"/>
                  </a:moveTo>
                  <a:cubicBezTo>
                    <a:pt x="129" y="22"/>
                    <a:pt x="97" y="33"/>
                    <a:pt x="54" y="33"/>
                  </a:cubicBezTo>
                  <a:lnTo>
                    <a:pt x="0" y="33"/>
                  </a:lnTo>
                  <a:lnTo>
                    <a:pt x="0" y="151"/>
                  </a:lnTo>
                  <a:cubicBezTo>
                    <a:pt x="22" y="162"/>
                    <a:pt x="32" y="162"/>
                    <a:pt x="54" y="162"/>
                  </a:cubicBezTo>
                  <a:cubicBezTo>
                    <a:pt x="172" y="162"/>
                    <a:pt x="225" y="33"/>
                    <a:pt x="1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 name="Google Shape;269;p16"/>
            <p:cNvSpPr/>
            <p:nvPr/>
          </p:nvSpPr>
          <p:spPr>
            <a:xfrm>
              <a:off x="4949675" y="1345275"/>
              <a:ext cx="20900" cy="7775"/>
            </a:xfrm>
            <a:custGeom>
              <a:avLst/>
              <a:gdLst/>
              <a:ahLst/>
              <a:cxnLst/>
              <a:rect l="l" t="t" r="r" b="b"/>
              <a:pathLst>
                <a:path w="836" h="311" extrusionOk="0">
                  <a:moveTo>
                    <a:pt x="129" y="11"/>
                  </a:moveTo>
                  <a:cubicBezTo>
                    <a:pt x="150" y="107"/>
                    <a:pt x="11" y="86"/>
                    <a:pt x="0" y="161"/>
                  </a:cubicBezTo>
                  <a:cubicBezTo>
                    <a:pt x="86" y="278"/>
                    <a:pt x="290" y="311"/>
                    <a:pt x="493" y="311"/>
                  </a:cubicBezTo>
                  <a:cubicBezTo>
                    <a:pt x="600" y="311"/>
                    <a:pt x="696" y="300"/>
                    <a:pt x="771" y="289"/>
                  </a:cubicBezTo>
                  <a:cubicBezTo>
                    <a:pt x="835" y="0"/>
                    <a:pt x="407" y="54"/>
                    <a:pt x="129" y="1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16"/>
            <p:cNvSpPr/>
            <p:nvPr/>
          </p:nvSpPr>
          <p:spPr>
            <a:xfrm>
              <a:off x="4966800" y="909825"/>
              <a:ext cx="5650" cy="2975"/>
            </a:xfrm>
            <a:custGeom>
              <a:avLst/>
              <a:gdLst/>
              <a:ahLst/>
              <a:cxnLst/>
              <a:rect l="l" t="t" r="r" b="b"/>
              <a:pathLst>
                <a:path w="226" h="119" extrusionOk="0">
                  <a:moveTo>
                    <a:pt x="161" y="1"/>
                  </a:moveTo>
                  <a:cubicBezTo>
                    <a:pt x="65" y="1"/>
                    <a:pt x="43" y="55"/>
                    <a:pt x="1" y="97"/>
                  </a:cubicBezTo>
                  <a:cubicBezTo>
                    <a:pt x="22" y="108"/>
                    <a:pt x="43" y="119"/>
                    <a:pt x="76" y="119"/>
                  </a:cubicBezTo>
                  <a:cubicBezTo>
                    <a:pt x="129" y="119"/>
                    <a:pt x="183" y="97"/>
                    <a:pt x="225" y="65"/>
                  </a:cubicBezTo>
                  <a:cubicBezTo>
                    <a:pt x="183" y="55"/>
                    <a:pt x="172" y="33"/>
                    <a:pt x="18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 name="Google Shape;271;p16"/>
            <p:cNvSpPr/>
            <p:nvPr/>
          </p:nvSpPr>
          <p:spPr>
            <a:xfrm>
              <a:off x="4992500" y="909025"/>
              <a:ext cx="8050" cy="8325"/>
            </a:xfrm>
            <a:custGeom>
              <a:avLst/>
              <a:gdLst/>
              <a:ahLst/>
              <a:cxnLst/>
              <a:rect l="l" t="t" r="r" b="b"/>
              <a:pathLst>
                <a:path w="322" h="333" extrusionOk="0">
                  <a:moveTo>
                    <a:pt x="75" y="1"/>
                  </a:moveTo>
                  <a:cubicBezTo>
                    <a:pt x="65" y="1"/>
                    <a:pt x="65" y="12"/>
                    <a:pt x="65" y="33"/>
                  </a:cubicBezTo>
                  <a:cubicBezTo>
                    <a:pt x="172" y="87"/>
                    <a:pt x="0" y="194"/>
                    <a:pt x="65" y="311"/>
                  </a:cubicBezTo>
                  <a:cubicBezTo>
                    <a:pt x="118" y="322"/>
                    <a:pt x="161" y="333"/>
                    <a:pt x="204" y="333"/>
                  </a:cubicBezTo>
                  <a:cubicBezTo>
                    <a:pt x="247" y="333"/>
                    <a:pt x="289" y="322"/>
                    <a:pt x="321" y="279"/>
                  </a:cubicBezTo>
                  <a:cubicBezTo>
                    <a:pt x="257" y="226"/>
                    <a:pt x="236" y="140"/>
                    <a:pt x="236" y="33"/>
                  </a:cubicBezTo>
                  <a:cubicBezTo>
                    <a:pt x="214" y="44"/>
                    <a:pt x="204" y="44"/>
                    <a:pt x="193" y="44"/>
                  </a:cubicBezTo>
                  <a:cubicBezTo>
                    <a:pt x="161" y="44"/>
                    <a:pt x="139" y="33"/>
                    <a:pt x="118" y="22"/>
                  </a:cubicBezTo>
                  <a:cubicBezTo>
                    <a:pt x="107" y="12"/>
                    <a:pt x="86"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16"/>
            <p:cNvSpPr/>
            <p:nvPr/>
          </p:nvSpPr>
          <p:spPr>
            <a:xfrm>
              <a:off x="4567225" y="1104125"/>
              <a:ext cx="4575" cy="4050"/>
            </a:xfrm>
            <a:custGeom>
              <a:avLst/>
              <a:gdLst/>
              <a:ahLst/>
              <a:cxnLst/>
              <a:rect l="l" t="t" r="r" b="b"/>
              <a:pathLst>
                <a:path w="183" h="162" extrusionOk="0">
                  <a:moveTo>
                    <a:pt x="65" y="1"/>
                  </a:moveTo>
                  <a:cubicBezTo>
                    <a:pt x="54" y="1"/>
                    <a:pt x="44" y="1"/>
                    <a:pt x="33" y="12"/>
                  </a:cubicBezTo>
                  <a:cubicBezTo>
                    <a:pt x="1" y="33"/>
                    <a:pt x="54" y="161"/>
                    <a:pt x="119" y="161"/>
                  </a:cubicBezTo>
                  <a:cubicBezTo>
                    <a:pt x="129" y="161"/>
                    <a:pt x="140" y="161"/>
                    <a:pt x="151" y="151"/>
                  </a:cubicBezTo>
                  <a:cubicBezTo>
                    <a:pt x="183" y="129"/>
                    <a:pt x="140"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16"/>
            <p:cNvSpPr/>
            <p:nvPr/>
          </p:nvSpPr>
          <p:spPr>
            <a:xfrm>
              <a:off x="3674175" y="1266050"/>
              <a:ext cx="6700" cy="5375"/>
            </a:xfrm>
            <a:custGeom>
              <a:avLst/>
              <a:gdLst/>
              <a:ahLst/>
              <a:cxnLst/>
              <a:rect l="l" t="t" r="r" b="b"/>
              <a:pathLst>
                <a:path w="268" h="215" extrusionOk="0">
                  <a:moveTo>
                    <a:pt x="246" y="0"/>
                  </a:moveTo>
                  <a:cubicBezTo>
                    <a:pt x="214" y="0"/>
                    <a:pt x="193" y="0"/>
                    <a:pt x="171" y="11"/>
                  </a:cubicBezTo>
                  <a:cubicBezTo>
                    <a:pt x="150" y="22"/>
                    <a:pt x="129" y="33"/>
                    <a:pt x="97" y="33"/>
                  </a:cubicBezTo>
                  <a:lnTo>
                    <a:pt x="54" y="33"/>
                  </a:lnTo>
                  <a:cubicBezTo>
                    <a:pt x="75" y="86"/>
                    <a:pt x="0" y="215"/>
                    <a:pt x="97" y="215"/>
                  </a:cubicBezTo>
                  <a:cubicBezTo>
                    <a:pt x="171" y="161"/>
                    <a:pt x="246" y="97"/>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16"/>
            <p:cNvSpPr/>
            <p:nvPr/>
          </p:nvSpPr>
          <p:spPr>
            <a:xfrm>
              <a:off x="3675775" y="973800"/>
              <a:ext cx="4300" cy="6725"/>
            </a:xfrm>
            <a:custGeom>
              <a:avLst/>
              <a:gdLst/>
              <a:ahLst/>
              <a:cxnLst/>
              <a:rect l="l" t="t" r="r" b="b"/>
              <a:pathLst>
                <a:path w="172" h="269" extrusionOk="0">
                  <a:moveTo>
                    <a:pt x="43" y="0"/>
                  </a:moveTo>
                  <a:lnTo>
                    <a:pt x="43" y="0"/>
                  </a:lnTo>
                  <a:cubicBezTo>
                    <a:pt x="54" y="97"/>
                    <a:pt x="0" y="247"/>
                    <a:pt x="129" y="268"/>
                  </a:cubicBezTo>
                  <a:cubicBezTo>
                    <a:pt x="118" y="161"/>
                    <a:pt x="172" y="22"/>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16"/>
            <p:cNvSpPr/>
            <p:nvPr/>
          </p:nvSpPr>
          <p:spPr>
            <a:xfrm>
              <a:off x="3673625" y="1213850"/>
              <a:ext cx="4050" cy="5400"/>
            </a:xfrm>
            <a:custGeom>
              <a:avLst/>
              <a:gdLst/>
              <a:ahLst/>
              <a:cxnLst/>
              <a:rect l="l" t="t" r="r" b="b"/>
              <a:pathLst>
                <a:path w="162" h="216" extrusionOk="0">
                  <a:moveTo>
                    <a:pt x="76" y="1"/>
                  </a:moveTo>
                  <a:cubicBezTo>
                    <a:pt x="76" y="76"/>
                    <a:pt x="1" y="87"/>
                    <a:pt x="33" y="183"/>
                  </a:cubicBezTo>
                  <a:cubicBezTo>
                    <a:pt x="86" y="183"/>
                    <a:pt x="129" y="204"/>
                    <a:pt x="161" y="215"/>
                  </a:cubicBezTo>
                  <a:cubicBezTo>
                    <a:pt x="161" y="119"/>
                    <a:pt x="140" y="44"/>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16"/>
            <p:cNvSpPr/>
            <p:nvPr/>
          </p:nvSpPr>
          <p:spPr>
            <a:xfrm>
              <a:off x="3676300" y="1039100"/>
              <a:ext cx="5375" cy="4850"/>
            </a:xfrm>
            <a:custGeom>
              <a:avLst/>
              <a:gdLst/>
              <a:ahLst/>
              <a:cxnLst/>
              <a:rect l="l" t="t" r="r" b="b"/>
              <a:pathLst>
                <a:path w="215" h="194" extrusionOk="0">
                  <a:moveTo>
                    <a:pt x="183" y="1"/>
                  </a:moveTo>
                  <a:cubicBezTo>
                    <a:pt x="54" y="1"/>
                    <a:pt x="1" y="183"/>
                    <a:pt x="140" y="193"/>
                  </a:cubicBezTo>
                  <a:cubicBezTo>
                    <a:pt x="108" y="97"/>
                    <a:pt x="215" y="97"/>
                    <a:pt x="18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16"/>
            <p:cNvSpPr/>
            <p:nvPr/>
          </p:nvSpPr>
          <p:spPr>
            <a:xfrm>
              <a:off x="4117625" y="1031600"/>
              <a:ext cx="4850" cy="4325"/>
            </a:xfrm>
            <a:custGeom>
              <a:avLst/>
              <a:gdLst/>
              <a:ahLst/>
              <a:cxnLst/>
              <a:rect l="l" t="t" r="r" b="b"/>
              <a:pathLst>
                <a:path w="194" h="173" extrusionOk="0">
                  <a:moveTo>
                    <a:pt x="75" y="1"/>
                  </a:moveTo>
                  <a:cubicBezTo>
                    <a:pt x="65" y="1"/>
                    <a:pt x="54" y="11"/>
                    <a:pt x="43" y="11"/>
                  </a:cubicBezTo>
                  <a:cubicBezTo>
                    <a:pt x="0" y="44"/>
                    <a:pt x="54" y="172"/>
                    <a:pt x="118" y="172"/>
                  </a:cubicBezTo>
                  <a:cubicBezTo>
                    <a:pt x="129" y="172"/>
                    <a:pt x="140" y="172"/>
                    <a:pt x="150" y="161"/>
                  </a:cubicBezTo>
                  <a:cubicBezTo>
                    <a:pt x="193" y="140"/>
                    <a:pt x="140"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16"/>
            <p:cNvSpPr/>
            <p:nvPr/>
          </p:nvSpPr>
          <p:spPr>
            <a:xfrm>
              <a:off x="3692625" y="1155250"/>
              <a:ext cx="8600" cy="4050"/>
            </a:xfrm>
            <a:custGeom>
              <a:avLst/>
              <a:gdLst/>
              <a:ahLst/>
              <a:cxnLst/>
              <a:rect l="l" t="t" r="r" b="b"/>
              <a:pathLst>
                <a:path w="344" h="162" extrusionOk="0">
                  <a:moveTo>
                    <a:pt x="268" y="1"/>
                  </a:moveTo>
                  <a:lnTo>
                    <a:pt x="268" y="1"/>
                  </a:lnTo>
                  <a:cubicBezTo>
                    <a:pt x="161" y="33"/>
                    <a:pt x="12" y="33"/>
                    <a:pt x="1" y="129"/>
                  </a:cubicBezTo>
                  <a:cubicBezTo>
                    <a:pt x="44" y="150"/>
                    <a:pt x="108" y="161"/>
                    <a:pt x="183" y="161"/>
                  </a:cubicBezTo>
                  <a:lnTo>
                    <a:pt x="268" y="161"/>
                  </a:lnTo>
                  <a:cubicBezTo>
                    <a:pt x="236" y="65"/>
                    <a:pt x="343" y="65"/>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16"/>
            <p:cNvSpPr/>
            <p:nvPr/>
          </p:nvSpPr>
          <p:spPr>
            <a:xfrm>
              <a:off x="3369350" y="964700"/>
              <a:ext cx="4575" cy="4050"/>
            </a:xfrm>
            <a:custGeom>
              <a:avLst/>
              <a:gdLst/>
              <a:ahLst/>
              <a:cxnLst/>
              <a:rect l="l" t="t" r="r" b="b"/>
              <a:pathLst>
                <a:path w="183" h="162" extrusionOk="0">
                  <a:moveTo>
                    <a:pt x="64" y="1"/>
                  </a:moveTo>
                  <a:cubicBezTo>
                    <a:pt x="54" y="1"/>
                    <a:pt x="43" y="1"/>
                    <a:pt x="32" y="11"/>
                  </a:cubicBezTo>
                  <a:cubicBezTo>
                    <a:pt x="0" y="33"/>
                    <a:pt x="43" y="161"/>
                    <a:pt x="118" y="161"/>
                  </a:cubicBezTo>
                  <a:cubicBezTo>
                    <a:pt x="129" y="161"/>
                    <a:pt x="139" y="161"/>
                    <a:pt x="150" y="150"/>
                  </a:cubicBezTo>
                  <a:cubicBezTo>
                    <a:pt x="182" y="129"/>
                    <a:pt x="129"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16"/>
            <p:cNvSpPr/>
            <p:nvPr/>
          </p:nvSpPr>
          <p:spPr>
            <a:xfrm>
              <a:off x="3600025" y="1164625"/>
              <a:ext cx="14475" cy="7775"/>
            </a:xfrm>
            <a:custGeom>
              <a:avLst/>
              <a:gdLst/>
              <a:ahLst/>
              <a:cxnLst/>
              <a:rect l="l" t="t" r="r" b="b"/>
              <a:pathLst>
                <a:path w="579" h="311" extrusionOk="0">
                  <a:moveTo>
                    <a:pt x="151" y="0"/>
                  </a:moveTo>
                  <a:cubicBezTo>
                    <a:pt x="1" y="139"/>
                    <a:pt x="140" y="257"/>
                    <a:pt x="333" y="311"/>
                  </a:cubicBezTo>
                  <a:cubicBezTo>
                    <a:pt x="397" y="225"/>
                    <a:pt x="579" y="225"/>
                    <a:pt x="547" y="64"/>
                  </a:cubicBezTo>
                  <a:cubicBezTo>
                    <a:pt x="493" y="11"/>
                    <a:pt x="386" y="0"/>
                    <a:pt x="26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16"/>
            <p:cNvSpPr/>
            <p:nvPr/>
          </p:nvSpPr>
          <p:spPr>
            <a:xfrm>
              <a:off x="3698250" y="1076575"/>
              <a:ext cx="17700" cy="8575"/>
            </a:xfrm>
            <a:custGeom>
              <a:avLst/>
              <a:gdLst/>
              <a:ahLst/>
              <a:cxnLst/>
              <a:rect l="l" t="t" r="r" b="b"/>
              <a:pathLst>
                <a:path w="708" h="343" extrusionOk="0">
                  <a:moveTo>
                    <a:pt x="215" y="0"/>
                  </a:moveTo>
                  <a:cubicBezTo>
                    <a:pt x="204" y="54"/>
                    <a:pt x="183" y="54"/>
                    <a:pt x="151" y="54"/>
                  </a:cubicBezTo>
                  <a:lnTo>
                    <a:pt x="76" y="54"/>
                  </a:lnTo>
                  <a:cubicBezTo>
                    <a:pt x="54" y="54"/>
                    <a:pt x="22" y="64"/>
                    <a:pt x="1" y="97"/>
                  </a:cubicBezTo>
                  <a:lnTo>
                    <a:pt x="1" y="225"/>
                  </a:lnTo>
                  <a:cubicBezTo>
                    <a:pt x="151" y="257"/>
                    <a:pt x="311" y="289"/>
                    <a:pt x="429" y="343"/>
                  </a:cubicBezTo>
                  <a:cubicBezTo>
                    <a:pt x="482" y="246"/>
                    <a:pt x="707" y="279"/>
                    <a:pt x="686" y="129"/>
                  </a:cubicBezTo>
                  <a:cubicBezTo>
                    <a:pt x="525" y="86"/>
                    <a:pt x="365" y="54"/>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16"/>
            <p:cNvSpPr/>
            <p:nvPr/>
          </p:nvSpPr>
          <p:spPr>
            <a:xfrm>
              <a:off x="3613675" y="1136525"/>
              <a:ext cx="26250" cy="14475"/>
            </a:xfrm>
            <a:custGeom>
              <a:avLst/>
              <a:gdLst/>
              <a:ahLst/>
              <a:cxnLst/>
              <a:rect l="l" t="t" r="r" b="b"/>
              <a:pathLst>
                <a:path w="1050" h="579" extrusionOk="0">
                  <a:moveTo>
                    <a:pt x="397" y="0"/>
                  </a:moveTo>
                  <a:cubicBezTo>
                    <a:pt x="268" y="0"/>
                    <a:pt x="140" y="32"/>
                    <a:pt x="44" y="97"/>
                  </a:cubicBezTo>
                  <a:cubicBezTo>
                    <a:pt x="1" y="332"/>
                    <a:pt x="108" y="450"/>
                    <a:pt x="215" y="568"/>
                  </a:cubicBezTo>
                  <a:cubicBezTo>
                    <a:pt x="290" y="578"/>
                    <a:pt x="354" y="578"/>
                    <a:pt x="408" y="578"/>
                  </a:cubicBezTo>
                  <a:cubicBezTo>
                    <a:pt x="590" y="578"/>
                    <a:pt x="707" y="535"/>
                    <a:pt x="911" y="503"/>
                  </a:cubicBezTo>
                  <a:cubicBezTo>
                    <a:pt x="1050" y="204"/>
                    <a:pt x="729" y="0"/>
                    <a:pt x="3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 name="Google Shape;283;p16"/>
            <p:cNvSpPr/>
            <p:nvPr/>
          </p:nvSpPr>
          <p:spPr>
            <a:xfrm>
              <a:off x="3641250" y="1142675"/>
              <a:ext cx="8050" cy="3500"/>
            </a:xfrm>
            <a:custGeom>
              <a:avLst/>
              <a:gdLst/>
              <a:ahLst/>
              <a:cxnLst/>
              <a:rect l="l" t="t" r="r" b="b"/>
              <a:pathLst>
                <a:path w="322" h="140" extrusionOk="0">
                  <a:moveTo>
                    <a:pt x="236" y="11"/>
                  </a:moveTo>
                  <a:lnTo>
                    <a:pt x="236" y="11"/>
                  </a:lnTo>
                  <a:cubicBezTo>
                    <a:pt x="225" y="75"/>
                    <a:pt x="0" y="0"/>
                    <a:pt x="22" y="97"/>
                  </a:cubicBezTo>
                  <a:cubicBezTo>
                    <a:pt x="43" y="129"/>
                    <a:pt x="75" y="140"/>
                    <a:pt x="108" y="140"/>
                  </a:cubicBezTo>
                  <a:cubicBezTo>
                    <a:pt x="215" y="140"/>
                    <a:pt x="322" y="32"/>
                    <a:pt x="236" y="1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16"/>
            <p:cNvSpPr/>
            <p:nvPr/>
          </p:nvSpPr>
          <p:spPr>
            <a:xfrm>
              <a:off x="3641775" y="1184950"/>
              <a:ext cx="4850" cy="3775"/>
            </a:xfrm>
            <a:custGeom>
              <a:avLst/>
              <a:gdLst/>
              <a:ahLst/>
              <a:cxnLst/>
              <a:rect l="l" t="t" r="r" b="b"/>
              <a:pathLst>
                <a:path w="194" h="151" extrusionOk="0">
                  <a:moveTo>
                    <a:pt x="129" y="1"/>
                  </a:moveTo>
                  <a:cubicBezTo>
                    <a:pt x="22" y="1"/>
                    <a:pt x="12" y="65"/>
                    <a:pt x="1" y="129"/>
                  </a:cubicBezTo>
                  <a:lnTo>
                    <a:pt x="12" y="129"/>
                  </a:lnTo>
                  <a:cubicBezTo>
                    <a:pt x="65" y="129"/>
                    <a:pt x="97" y="140"/>
                    <a:pt x="129" y="151"/>
                  </a:cubicBezTo>
                  <a:cubicBezTo>
                    <a:pt x="172" y="119"/>
                    <a:pt x="194" y="76"/>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16"/>
            <p:cNvSpPr/>
            <p:nvPr/>
          </p:nvSpPr>
          <p:spPr>
            <a:xfrm>
              <a:off x="3687275" y="1227500"/>
              <a:ext cx="11000" cy="6450"/>
            </a:xfrm>
            <a:custGeom>
              <a:avLst/>
              <a:gdLst/>
              <a:ahLst/>
              <a:cxnLst/>
              <a:rect l="l" t="t" r="r" b="b"/>
              <a:pathLst>
                <a:path w="440" h="258" extrusionOk="0">
                  <a:moveTo>
                    <a:pt x="108" y="1"/>
                  </a:moveTo>
                  <a:cubicBezTo>
                    <a:pt x="65" y="1"/>
                    <a:pt x="33" y="22"/>
                    <a:pt x="1" y="76"/>
                  </a:cubicBezTo>
                  <a:cubicBezTo>
                    <a:pt x="97" y="172"/>
                    <a:pt x="183" y="258"/>
                    <a:pt x="408" y="258"/>
                  </a:cubicBezTo>
                  <a:lnTo>
                    <a:pt x="440" y="258"/>
                  </a:lnTo>
                  <a:cubicBezTo>
                    <a:pt x="397" y="172"/>
                    <a:pt x="236" y="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16"/>
            <p:cNvSpPr/>
            <p:nvPr/>
          </p:nvSpPr>
          <p:spPr>
            <a:xfrm>
              <a:off x="4042950" y="1145075"/>
              <a:ext cx="4575" cy="4325"/>
            </a:xfrm>
            <a:custGeom>
              <a:avLst/>
              <a:gdLst/>
              <a:ahLst/>
              <a:cxnLst/>
              <a:rect l="l" t="t" r="r" b="b"/>
              <a:pathLst>
                <a:path w="183" h="173" extrusionOk="0">
                  <a:moveTo>
                    <a:pt x="65" y="1"/>
                  </a:moveTo>
                  <a:cubicBezTo>
                    <a:pt x="54" y="1"/>
                    <a:pt x="44" y="1"/>
                    <a:pt x="33" y="11"/>
                  </a:cubicBezTo>
                  <a:cubicBezTo>
                    <a:pt x="1" y="33"/>
                    <a:pt x="54" y="172"/>
                    <a:pt x="119" y="172"/>
                  </a:cubicBezTo>
                  <a:cubicBezTo>
                    <a:pt x="129" y="172"/>
                    <a:pt x="140" y="161"/>
                    <a:pt x="151" y="161"/>
                  </a:cubicBezTo>
                  <a:cubicBezTo>
                    <a:pt x="183" y="129"/>
                    <a:pt x="140"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16"/>
            <p:cNvSpPr/>
            <p:nvPr/>
          </p:nvSpPr>
          <p:spPr>
            <a:xfrm>
              <a:off x="3715125" y="1080575"/>
              <a:ext cx="8050" cy="4575"/>
            </a:xfrm>
            <a:custGeom>
              <a:avLst/>
              <a:gdLst/>
              <a:ahLst/>
              <a:cxnLst/>
              <a:rect l="l" t="t" r="r" b="b"/>
              <a:pathLst>
                <a:path w="322" h="183" extrusionOk="0">
                  <a:moveTo>
                    <a:pt x="236" y="1"/>
                  </a:moveTo>
                  <a:cubicBezTo>
                    <a:pt x="225" y="22"/>
                    <a:pt x="214" y="22"/>
                    <a:pt x="193" y="22"/>
                  </a:cubicBezTo>
                  <a:cubicBezTo>
                    <a:pt x="161" y="22"/>
                    <a:pt x="118" y="12"/>
                    <a:pt x="107" y="1"/>
                  </a:cubicBezTo>
                  <a:lnTo>
                    <a:pt x="107" y="1"/>
                  </a:lnTo>
                  <a:cubicBezTo>
                    <a:pt x="118" y="65"/>
                    <a:pt x="139" y="76"/>
                    <a:pt x="129" y="76"/>
                  </a:cubicBezTo>
                  <a:cubicBezTo>
                    <a:pt x="118" y="76"/>
                    <a:pt x="86" y="65"/>
                    <a:pt x="11" y="65"/>
                  </a:cubicBezTo>
                  <a:cubicBezTo>
                    <a:pt x="21" y="108"/>
                    <a:pt x="0" y="172"/>
                    <a:pt x="54" y="183"/>
                  </a:cubicBezTo>
                  <a:cubicBezTo>
                    <a:pt x="64" y="172"/>
                    <a:pt x="86" y="172"/>
                    <a:pt x="107" y="172"/>
                  </a:cubicBezTo>
                  <a:lnTo>
                    <a:pt x="203" y="172"/>
                  </a:lnTo>
                  <a:cubicBezTo>
                    <a:pt x="246" y="172"/>
                    <a:pt x="289" y="172"/>
                    <a:pt x="321" y="151"/>
                  </a:cubicBezTo>
                  <a:cubicBezTo>
                    <a:pt x="321" y="76"/>
                    <a:pt x="300" y="22"/>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16"/>
            <p:cNvSpPr/>
            <p:nvPr/>
          </p:nvSpPr>
          <p:spPr>
            <a:xfrm>
              <a:off x="4091675" y="1046850"/>
              <a:ext cx="3225" cy="2450"/>
            </a:xfrm>
            <a:custGeom>
              <a:avLst/>
              <a:gdLst/>
              <a:ahLst/>
              <a:cxnLst/>
              <a:rect l="l" t="t" r="r" b="b"/>
              <a:pathLst>
                <a:path w="129" h="98" extrusionOk="0">
                  <a:moveTo>
                    <a:pt x="43" y="1"/>
                  </a:moveTo>
                  <a:cubicBezTo>
                    <a:pt x="32" y="1"/>
                    <a:pt x="21" y="1"/>
                    <a:pt x="11" y="12"/>
                  </a:cubicBezTo>
                  <a:cubicBezTo>
                    <a:pt x="0" y="22"/>
                    <a:pt x="0" y="33"/>
                    <a:pt x="0" y="54"/>
                  </a:cubicBezTo>
                  <a:cubicBezTo>
                    <a:pt x="54" y="65"/>
                    <a:pt x="96" y="76"/>
                    <a:pt x="129" y="97"/>
                  </a:cubicBezTo>
                  <a:cubicBezTo>
                    <a:pt x="129" y="54"/>
                    <a:pt x="86" y="1"/>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 name="Google Shape;289;p16"/>
            <p:cNvSpPr/>
            <p:nvPr/>
          </p:nvSpPr>
          <p:spPr>
            <a:xfrm>
              <a:off x="4110675" y="1072275"/>
              <a:ext cx="4575" cy="4050"/>
            </a:xfrm>
            <a:custGeom>
              <a:avLst/>
              <a:gdLst/>
              <a:ahLst/>
              <a:cxnLst/>
              <a:rect l="l" t="t" r="r" b="b"/>
              <a:pathLst>
                <a:path w="183" h="162" extrusionOk="0">
                  <a:moveTo>
                    <a:pt x="64" y="1"/>
                  </a:moveTo>
                  <a:cubicBezTo>
                    <a:pt x="54" y="1"/>
                    <a:pt x="43" y="1"/>
                    <a:pt x="32" y="12"/>
                  </a:cubicBezTo>
                  <a:cubicBezTo>
                    <a:pt x="0" y="33"/>
                    <a:pt x="43" y="162"/>
                    <a:pt x="118" y="162"/>
                  </a:cubicBezTo>
                  <a:cubicBezTo>
                    <a:pt x="118" y="162"/>
                    <a:pt x="129" y="162"/>
                    <a:pt x="139" y="151"/>
                  </a:cubicBezTo>
                  <a:cubicBezTo>
                    <a:pt x="182" y="129"/>
                    <a:pt x="129"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 name="Google Shape;290;p16"/>
            <p:cNvSpPr/>
            <p:nvPr/>
          </p:nvSpPr>
          <p:spPr>
            <a:xfrm>
              <a:off x="4108525" y="1037750"/>
              <a:ext cx="9125" cy="13425"/>
            </a:xfrm>
            <a:custGeom>
              <a:avLst/>
              <a:gdLst/>
              <a:ahLst/>
              <a:cxnLst/>
              <a:rect l="l" t="t" r="r" b="b"/>
              <a:pathLst>
                <a:path w="365" h="537" extrusionOk="0">
                  <a:moveTo>
                    <a:pt x="225" y="1"/>
                  </a:moveTo>
                  <a:cubicBezTo>
                    <a:pt x="204" y="215"/>
                    <a:pt x="129" y="386"/>
                    <a:pt x="0" y="472"/>
                  </a:cubicBezTo>
                  <a:cubicBezTo>
                    <a:pt x="54" y="515"/>
                    <a:pt x="97" y="536"/>
                    <a:pt x="140" y="536"/>
                  </a:cubicBezTo>
                  <a:cubicBezTo>
                    <a:pt x="257" y="536"/>
                    <a:pt x="332" y="397"/>
                    <a:pt x="343" y="269"/>
                  </a:cubicBezTo>
                  <a:cubicBezTo>
                    <a:pt x="364" y="129"/>
                    <a:pt x="332" y="1"/>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16"/>
            <p:cNvSpPr/>
            <p:nvPr/>
          </p:nvSpPr>
          <p:spPr>
            <a:xfrm>
              <a:off x="4063300" y="1301900"/>
              <a:ext cx="4575" cy="4050"/>
            </a:xfrm>
            <a:custGeom>
              <a:avLst/>
              <a:gdLst/>
              <a:ahLst/>
              <a:cxnLst/>
              <a:rect l="l" t="t" r="r" b="b"/>
              <a:pathLst>
                <a:path w="183" h="162" extrusionOk="0">
                  <a:moveTo>
                    <a:pt x="65" y="1"/>
                  </a:moveTo>
                  <a:cubicBezTo>
                    <a:pt x="54" y="1"/>
                    <a:pt x="43" y="1"/>
                    <a:pt x="32" y="12"/>
                  </a:cubicBezTo>
                  <a:cubicBezTo>
                    <a:pt x="0" y="33"/>
                    <a:pt x="54" y="161"/>
                    <a:pt x="118" y="161"/>
                  </a:cubicBezTo>
                  <a:cubicBezTo>
                    <a:pt x="129" y="161"/>
                    <a:pt x="140" y="161"/>
                    <a:pt x="150" y="151"/>
                  </a:cubicBezTo>
                  <a:cubicBezTo>
                    <a:pt x="182" y="129"/>
                    <a:pt x="140"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16"/>
            <p:cNvSpPr/>
            <p:nvPr/>
          </p:nvSpPr>
          <p:spPr>
            <a:xfrm>
              <a:off x="4021275" y="1255075"/>
              <a:ext cx="8600" cy="4300"/>
            </a:xfrm>
            <a:custGeom>
              <a:avLst/>
              <a:gdLst/>
              <a:ahLst/>
              <a:cxnLst/>
              <a:rect l="l" t="t" r="r" b="b"/>
              <a:pathLst>
                <a:path w="344" h="172" extrusionOk="0">
                  <a:moveTo>
                    <a:pt x="225" y="1"/>
                  </a:moveTo>
                  <a:cubicBezTo>
                    <a:pt x="86" y="1"/>
                    <a:pt x="1" y="33"/>
                    <a:pt x="33" y="161"/>
                  </a:cubicBezTo>
                  <a:cubicBezTo>
                    <a:pt x="54" y="172"/>
                    <a:pt x="76" y="172"/>
                    <a:pt x="97" y="172"/>
                  </a:cubicBezTo>
                  <a:cubicBezTo>
                    <a:pt x="183" y="172"/>
                    <a:pt x="300" y="118"/>
                    <a:pt x="343" y="65"/>
                  </a:cubicBezTo>
                  <a:cubicBezTo>
                    <a:pt x="290" y="54"/>
                    <a:pt x="236" y="54"/>
                    <a:pt x="24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16"/>
            <p:cNvSpPr/>
            <p:nvPr/>
          </p:nvSpPr>
          <p:spPr>
            <a:xfrm>
              <a:off x="3774000" y="1171575"/>
              <a:ext cx="18475" cy="6725"/>
            </a:xfrm>
            <a:custGeom>
              <a:avLst/>
              <a:gdLst/>
              <a:ahLst/>
              <a:cxnLst/>
              <a:rect l="l" t="t" r="r" b="b"/>
              <a:pathLst>
                <a:path w="739" h="269" extrusionOk="0">
                  <a:moveTo>
                    <a:pt x="332" y="1"/>
                  </a:moveTo>
                  <a:cubicBezTo>
                    <a:pt x="182" y="1"/>
                    <a:pt x="43" y="54"/>
                    <a:pt x="0" y="193"/>
                  </a:cubicBezTo>
                  <a:cubicBezTo>
                    <a:pt x="75" y="247"/>
                    <a:pt x="193" y="268"/>
                    <a:pt x="311" y="268"/>
                  </a:cubicBezTo>
                  <a:cubicBezTo>
                    <a:pt x="471" y="268"/>
                    <a:pt x="642" y="225"/>
                    <a:pt x="739" y="161"/>
                  </a:cubicBezTo>
                  <a:cubicBezTo>
                    <a:pt x="696" y="75"/>
                    <a:pt x="514" y="1"/>
                    <a:pt x="33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16"/>
            <p:cNvSpPr/>
            <p:nvPr/>
          </p:nvSpPr>
          <p:spPr>
            <a:xfrm>
              <a:off x="3855350" y="1023575"/>
              <a:ext cx="5375" cy="4050"/>
            </a:xfrm>
            <a:custGeom>
              <a:avLst/>
              <a:gdLst/>
              <a:ahLst/>
              <a:cxnLst/>
              <a:rect l="l" t="t" r="r" b="b"/>
              <a:pathLst>
                <a:path w="215" h="162" extrusionOk="0">
                  <a:moveTo>
                    <a:pt x="193" y="1"/>
                  </a:moveTo>
                  <a:cubicBezTo>
                    <a:pt x="54" y="1"/>
                    <a:pt x="43" y="86"/>
                    <a:pt x="1" y="161"/>
                  </a:cubicBezTo>
                  <a:cubicBezTo>
                    <a:pt x="140" y="161"/>
                    <a:pt x="161" y="65"/>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 name="Google Shape;295;p16"/>
            <p:cNvSpPr/>
            <p:nvPr/>
          </p:nvSpPr>
          <p:spPr>
            <a:xfrm>
              <a:off x="3963475" y="954000"/>
              <a:ext cx="10450" cy="8325"/>
            </a:xfrm>
            <a:custGeom>
              <a:avLst/>
              <a:gdLst/>
              <a:ahLst/>
              <a:cxnLst/>
              <a:rect l="l" t="t" r="r" b="b"/>
              <a:pathLst>
                <a:path w="418" h="333" extrusionOk="0">
                  <a:moveTo>
                    <a:pt x="129" y="0"/>
                  </a:moveTo>
                  <a:cubicBezTo>
                    <a:pt x="75" y="0"/>
                    <a:pt x="32" y="65"/>
                    <a:pt x="22" y="118"/>
                  </a:cubicBezTo>
                  <a:cubicBezTo>
                    <a:pt x="0" y="268"/>
                    <a:pt x="86" y="332"/>
                    <a:pt x="161" y="332"/>
                  </a:cubicBezTo>
                  <a:cubicBezTo>
                    <a:pt x="289" y="332"/>
                    <a:pt x="418" y="182"/>
                    <a:pt x="182" y="11"/>
                  </a:cubicBezTo>
                  <a:cubicBezTo>
                    <a:pt x="161" y="0"/>
                    <a:pt x="140"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16"/>
            <p:cNvSpPr/>
            <p:nvPr/>
          </p:nvSpPr>
          <p:spPr>
            <a:xfrm>
              <a:off x="3871400" y="1304850"/>
              <a:ext cx="7000" cy="4050"/>
            </a:xfrm>
            <a:custGeom>
              <a:avLst/>
              <a:gdLst/>
              <a:ahLst/>
              <a:cxnLst/>
              <a:rect l="l" t="t" r="r" b="b"/>
              <a:pathLst>
                <a:path w="280" h="162" extrusionOk="0">
                  <a:moveTo>
                    <a:pt x="183" y="1"/>
                  </a:moveTo>
                  <a:cubicBezTo>
                    <a:pt x="161" y="76"/>
                    <a:pt x="44" y="76"/>
                    <a:pt x="1" y="129"/>
                  </a:cubicBezTo>
                  <a:lnTo>
                    <a:pt x="22" y="129"/>
                  </a:lnTo>
                  <a:cubicBezTo>
                    <a:pt x="54" y="129"/>
                    <a:pt x="76" y="140"/>
                    <a:pt x="97" y="140"/>
                  </a:cubicBezTo>
                  <a:cubicBezTo>
                    <a:pt x="119" y="151"/>
                    <a:pt x="140" y="161"/>
                    <a:pt x="172" y="161"/>
                  </a:cubicBezTo>
                  <a:lnTo>
                    <a:pt x="183" y="161"/>
                  </a:lnTo>
                  <a:cubicBezTo>
                    <a:pt x="204" y="140"/>
                    <a:pt x="279" y="11"/>
                    <a:pt x="18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6"/>
            <p:cNvSpPr/>
            <p:nvPr/>
          </p:nvSpPr>
          <p:spPr>
            <a:xfrm>
              <a:off x="3723400" y="844000"/>
              <a:ext cx="5650" cy="6450"/>
            </a:xfrm>
            <a:custGeom>
              <a:avLst/>
              <a:gdLst/>
              <a:ahLst/>
              <a:cxnLst/>
              <a:rect l="l" t="t" r="r" b="b"/>
              <a:pathLst>
                <a:path w="226" h="258" extrusionOk="0">
                  <a:moveTo>
                    <a:pt x="54" y="1"/>
                  </a:moveTo>
                  <a:cubicBezTo>
                    <a:pt x="22" y="1"/>
                    <a:pt x="1" y="11"/>
                    <a:pt x="1" y="54"/>
                  </a:cubicBezTo>
                  <a:cubicBezTo>
                    <a:pt x="65" y="118"/>
                    <a:pt x="54" y="257"/>
                    <a:pt x="161" y="257"/>
                  </a:cubicBezTo>
                  <a:lnTo>
                    <a:pt x="204" y="257"/>
                  </a:lnTo>
                  <a:cubicBezTo>
                    <a:pt x="226" y="129"/>
                    <a:pt x="151" y="140"/>
                    <a:pt x="172" y="11"/>
                  </a:cubicBezTo>
                  <a:lnTo>
                    <a:pt x="97" y="11"/>
                  </a:lnTo>
                  <a:cubicBezTo>
                    <a:pt x="87" y="11"/>
                    <a:pt x="65"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6"/>
            <p:cNvSpPr/>
            <p:nvPr/>
          </p:nvSpPr>
          <p:spPr>
            <a:xfrm>
              <a:off x="3080300" y="1040700"/>
              <a:ext cx="3500" cy="4050"/>
            </a:xfrm>
            <a:custGeom>
              <a:avLst/>
              <a:gdLst/>
              <a:ahLst/>
              <a:cxnLst/>
              <a:rect l="l" t="t" r="r" b="b"/>
              <a:pathLst>
                <a:path w="140" h="162" extrusionOk="0">
                  <a:moveTo>
                    <a:pt x="76" y="1"/>
                  </a:moveTo>
                  <a:cubicBezTo>
                    <a:pt x="43" y="1"/>
                    <a:pt x="22" y="11"/>
                    <a:pt x="1" y="65"/>
                  </a:cubicBezTo>
                  <a:cubicBezTo>
                    <a:pt x="1" y="108"/>
                    <a:pt x="33" y="161"/>
                    <a:pt x="65" y="161"/>
                  </a:cubicBezTo>
                  <a:cubicBezTo>
                    <a:pt x="86" y="161"/>
                    <a:pt x="118" y="140"/>
                    <a:pt x="140" y="86"/>
                  </a:cubicBezTo>
                  <a:cubicBezTo>
                    <a:pt x="140" y="44"/>
                    <a:pt x="108"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16"/>
            <p:cNvSpPr/>
            <p:nvPr/>
          </p:nvSpPr>
          <p:spPr>
            <a:xfrm>
              <a:off x="3060500" y="897000"/>
              <a:ext cx="11275" cy="6700"/>
            </a:xfrm>
            <a:custGeom>
              <a:avLst/>
              <a:gdLst/>
              <a:ahLst/>
              <a:cxnLst/>
              <a:rect l="l" t="t" r="r" b="b"/>
              <a:pathLst>
                <a:path w="451" h="268" extrusionOk="0">
                  <a:moveTo>
                    <a:pt x="450" y="0"/>
                  </a:moveTo>
                  <a:cubicBezTo>
                    <a:pt x="1" y="43"/>
                    <a:pt x="1" y="268"/>
                    <a:pt x="140" y="268"/>
                  </a:cubicBezTo>
                  <a:cubicBezTo>
                    <a:pt x="215" y="268"/>
                    <a:pt x="343" y="204"/>
                    <a:pt x="4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16"/>
            <p:cNvSpPr/>
            <p:nvPr/>
          </p:nvSpPr>
          <p:spPr>
            <a:xfrm>
              <a:off x="3269250" y="854175"/>
              <a:ext cx="6175" cy="3225"/>
            </a:xfrm>
            <a:custGeom>
              <a:avLst/>
              <a:gdLst/>
              <a:ahLst/>
              <a:cxnLst/>
              <a:rect l="l" t="t" r="r" b="b"/>
              <a:pathLst>
                <a:path w="247" h="129" extrusionOk="0">
                  <a:moveTo>
                    <a:pt x="172" y="0"/>
                  </a:moveTo>
                  <a:cubicBezTo>
                    <a:pt x="107" y="0"/>
                    <a:pt x="0" y="65"/>
                    <a:pt x="54" y="118"/>
                  </a:cubicBezTo>
                  <a:cubicBezTo>
                    <a:pt x="54" y="129"/>
                    <a:pt x="65" y="129"/>
                    <a:pt x="86" y="129"/>
                  </a:cubicBezTo>
                  <a:cubicBezTo>
                    <a:pt x="140" y="129"/>
                    <a:pt x="247" y="75"/>
                    <a:pt x="204" y="11"/>
                  </a:cubicBezTo>
                  <a:cubicBezTo>
                    <a:pt x="193" y="11"/>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16"/>
            <p:cNvSpPr/>
            <p:nvPr/>
          </p:nvSpPr>
          <p:spPr>
            <a:xfrm>
              <a:off x="3268175" y="860600"/>
              <a:ext cx="6175" cy="3225"/>
            </a:xfrm>
            <a:custGeom>
              <a:avLst/>
              <a:gdLst/>
              <a:ahLst/>
              <a:cxnLst/>
              <a:rect l="l" t="t" r="r" b="b"/>
              <a:pathLst>
                <a:path w="247" h="129" extrusionOk="0">
                  <a:moveTo>
                    <a:pt x="172" y="0"/>
                  </a:moveTo>
                  <a:cubicBezTo>
                    <a:pt x="108" y="0"/>
                    <a:pt x="1" y="54"/>
                    <a:pt x="43" y="107"/>
                  </a:cubicBezTo>
                  <a:cubicBezTo>
                    <a:pt x="54" y="118"/>
                    <a:pt x="65" y="129"/>
                    <a:pt x="86" y="129"/>
                  </a:cubicBezTo>
                  <a:cubicBezTo>
                    <a:pt x="140" y="129"/>
                    <a:pt x="247" y="64"/>
                    <a:pt x="204" y="11"/>
                  </a:cubicBezTo>
                  <a:cubicBezTo>
                    <a:pt x="193" y="0"/>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6"/>
            <p:cNvSpPr/>
            <p:nvPr/>
          </p:nvSpPr>
          <p:spPr>
            <a:xfrm>
              <a:off x="3440000" y="1643125"/>
              <a:ext cx="7250" cy="1900"/>
            </a:xfrm>
            <a:custGeom>
              <a:avLst/>
              <a:gdLst/>
              <a:ahLst/>
              <a:cxnLst/>
              <a:rect l="l" t="t" r="r" b="b"/>
              <a:pathLst>
                <a:path w="290" h="76" extrusionOk="0">
                  <a:moveTo>
                    <a:pt x="150" y="1"/>
                  </a:moveTo>
                  <a:cubicBezTo>
                    <a:pt x="75" y="1"/>
                    <a:pt x="22" y="12"/>
                    <a:pt x="0" y="76"/>
                  </a:cubicBezTo>
                  <a:lnTo>
                    <a:pt x="139" y="76"/>
                  </a:lnTo>
                  <a:cubicBezTo>
                    <a:pt x="214" y="76"/>
                    <a:pt x="279" y="65"/>
                    <a:pt x="28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16"/>
            <p:cNvSpPr/>
            <p:nvPr/>
          </p:nvSpPr>
          <p:spPr>
            <a:xfrm>
              <a:off x="3440000" y="1712450"/>
              <a:ext cx="7500" cy="10200"/>
            </a:xfrm>
            <a:custGeom>
              <a:avLst/>
              <a:gdLst/>
              <a:ahLst/>
              <a:cxnLst/>
              <a:rect l="l" t="t" r="r" b="b"/>
              <a:pathLst>
                <a:path w="300" h="408" extrusionOk="0">
                  <a:moveTo>
                    <a:pt x="193" y="0"/>
                  </a:moveTo>
                  <a:cubicBezTo>
                    <a:pt x="161" y="0"/>
                    <a:pt x="118" y="33"/>
                    <a:pt x="54" y="129"/>
                  </a:cubicBezTo>
                  <a:cubicBezTo>
                    <a:pt x="0" y="204"/>
                    <a:pt x="65" y="407"/>
                    <a:pt x="139" y="407"/>
                  </a:cubicBezTo>
                  <a:cubicBezTo>
                    <a:pt x="236" y="407"/>
                    <a:pt x="300" y="0"/>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16"/>
            <p:cNvSpPr/>
            <p:nvPr/>
          </p:nvSpPr>
          <p:spPr>
            <a:xfrm>
              <a:off x="3275950" y="1073900"/>
              <a:ext cx="3750" cy="7500"/>
            </a:xfrm>
            <a:custGeom>
              <a:avLst/>
              <a:gdLst/>
              <a:ahLst/>
              <a:cxnLst/>
              <a:rect l="l" t="t" r="r" b="b"/>
              <a:pathLst>
                <a:path w="150" h="300" extrusionOk="0">
                  <a:moveTo>
                    <a:pt x="96" y="0"/>
                  </a:moveTo>
                  <a:cubicBezTo>
                    <a:pt x="75" y="0"/>
                    <a:pt x="54" y="22"/>
                    <a:pt x="21" y="75"/>
                  </a:cubicBezTo>
                  <a:cubicBezTo>
                    <a:pt x="0" y="171"/>
                    <a:pt x="11" y="289"/>
                    <a:pt x="64" y="300"/>
                  </a:cubicBezTo>
                  <a:cubicBezTo>
                    <a:pt x="75" y="300"/>
                    <a:pt x="107" y="279"/>
                    <a:pt x="139" y="225"/>
                  </a:cubicBezTo>
                  <a:cubicBezTo>
                    <a:pt x="150" y="129"/>
                    <a:pt x="139" y="0"/>
                    <a:pt x="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6"/>
            <p:cNvSpPr/>
            <p:nvPr/>
          </p:nvSpPr>
          <p:spPr>
            <a:xfrm>
              <a:off x="3051400" y="872900"/>
              <a:ext cx="3775" cy="4050"/>
            </a:xfrm>
            <a:custGeom>
              <a:avLst/>
              <a:gdLst/>
              <a:ahLst/>
              <a:cxnLst/>
              <a:rect l="l" t="t" r="r" b="b"/>
              <a:pathLst>
                <a:path w="151" h="162" extrusionOk="0">
                  <a:moveTo>
                    <a:pt x="75" y="1"/>
                  </a:moveTo>
                  <a:cubicBezTo>
                    <a:pt x="54" y="1"/>
                    <a:pt x="33" y="22"/>
                    <a:pt x="11" y="76"/>
                  </a:cubicBezTo>
                  <a:cubicBezTo>
                    <a:pt x="1" y="118"/>
                    <a:pt x="33" y="161"/>
                    <a:pt x="75" y="161"/>
                  </a:cubicBezTo>
                  <a:cubicBezTo>
                    <a:pt x="97" y="161"/>
                    <a:pt x="129" y="151"/>
                    <a:pt x="140" y="97"/>
                  </a:cubicBezTo>
                  <a:cubicBezTo>
                    <a:pt x="150" y="54"/>
                    <a:pt x="118"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 name="Google Shape;306;p16"/>
            <p:cNvSpPr/>
            <p:nvPr/>
          </p:nvSpPr>
          <p:spPr>
            <a:xfrm>
              <a:off x="3434375" y="1103600"/>
              <a:ext cx="6175" cy="3225"/>
            </a:xfrm>
            <a:custGeom>
              <a:avLst/>
              <a:gdLst/>
              <a:ahLst/>
              <a:cxnLst/>
              <a:rect l="l" t="t" r="r" b="b"/>
              <a:pathLst>
                <a:path w="247" h="129" extrusionOk="0">
                  <a:moveTo>
                    <a:pt x="161" y="0"/>
                  </a:moveTo>
                  <a:cubicBezTo>
                    <a:pt x="108" y="0"/>
                    <a:pt x="0" y="65"/>
                    <a:pt x="43" y="118"/>
                  </a:cubicBezTo>
                  <a:cubicBezTo>
                    <a:pt x="54" y="129"/>
                    <a:pt x="65" y="129"/>
                    <a:pt x="75" y="129"/>
                  </a:cubicBezTo>
                  <a:cubicBezTo>
                    <a:pt x="140" y="129"/>
                    <a:pt x="247" y="75"/>
                    <a:pt x="204" y="11"/>
                  </a:cubicBezTo>
                  <a:cubicBezTo>
                    <a:pt x="193" y="11"/>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6"/>
            <p:cNvSpPr/>
            <p:nvPr/>
          </p:nvSpPr>
          <p:spPr>
            <a:xfrm>
              <a:off x="3302425" y="1296025"/>
              <a:ext cx="6200" cy="6175"/>
            </a:xfrm>
            <a:custGeom>
              <a:avLst/>
              <a:gdLst/>
              <a:ahLst/>
              <a:cxnLst/>
              <a:rect l="l" t="t" r="r" b="b"/>
              <a:pathLst>
                <a:path w="248" h="247" extrusionOk="0">
                  <a:moveTo>
                    <a:pt x="108" y="0"/>
                  </a:moveTo>
                  <a:cubicBezTo>
                    <a:pt x="12" y="97"/>
                    <a:pt x="1" y="161"/>
                    <a:pt x="108" y="247"/>
                  </a:cubicBezTo>
                  <a:cubicBezTo>
                    <a:pt x="129" y="161"/>
                    <a:pt x="247" y="54"/>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16"/>
            <p:cNvSpPr/>
            <p:nvPr/>
          </p:nvSpPr>
          <p:spPr>
            <a:xfrm>
              <a:off x="2950250" y="1032400"/>
              <a:ext cx="6175" cy="3250"/>
            </a:xfrm>
            <a:custGeom>
              <a:avLst/>
              <a:gdLst/>
              <a:ahLst/>
              <a:cxnLst/>
              <a:rect l="l" t="t" r="r" b="b"/>
              <a:pathLst>
                <a:path w="247" h="130" extrusionOk="0">
                  <a:moveTo>
                    <a:pt x="171" y="1"/>
                  </a:moveTo>
                  <a:cubicBezTo>
                    <a:pt x="107" y="1"/>
                    <a:pt x="0" y="65"/>
                    <a:pt x="54" y="119"/>
                  </a:cubicBezTo>
                  <a:cubicBezTo>
                    <a:pt x="54" y="129"/>
                    <a:pt x="64" y="129"/>
                    <a:pt x="86" y="129"/>
                  </a:cubicBezTo>
                  <a:cubicBezTo>
                    <a:pt x="139" y="129"/>
                    <a:pt x="246" y="76"/>
                    <a:pt x="203" y="12"/>
                  </a:cubicBezTo>
                  <a:cubicBezTo>
                    <a:pt x="193" y="12"/>
                    <a:pt x="182"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 name="Google Shape;309;p16"/>
            <p:cNvSpPr/>
            <p:nvPr/>
          </p:nvSpPr>
          <p:spPr>
            <a:xfrm>
              <a:off x="3620900" y="1672300"/>
              <a:ext cx="4850" cy="5650"/>
            </a:xfrm>
            <a:custGeom>
              <a:avLst/>
              <a:gdLst/>
              <a:ahLst/>
              <a:cxnLst/>
              <a:rect l="l" t="t" r="r" b="b"/>
              <a:pathLst>
                <a:path w="194" h="226" extrusionOk="0">
                  <a:moveTo>
                    <a:pt x="33" y="1"/>
                  </a:moveTo>
                  <a:cubicBezTo>
                    <a:pt x="22" y="1"/>
                    <a:pt x="12" y="1"/>
                    <a:pt x="1" y="22"/>
                  </a:cubicBezTo>
                  <a:cubicBezTo>
                    <a:pt x="76" y="33"/>
                    <a:pt x="1" y="225"/>
                    <a:pt x="87" y="225"/>
                  </a:cubicBezTo>
                  <a:lnTo>
                    <a:pt x="108" y="225"/>
                  </a:lnTo>
                  <a:cubicBezTo>
                    <a:pt x="194" y="151"/>
                    <a:pt x="97" y="1"/>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 name="Google Shape;310;p16"/>
            <p:cNvSpPr/>
            <p:nvPr/>
          </p:nvSpPr>
          <p:spPr>
            <a:xfrm>
              <a:off x="2606350" y="1303775"/>
              <a:ext cx="2950" cy="4575"/>
            </a:xfrm>
            <a:custGeom>
              <a:avLst/>
              <a:gdLst/>
              <a:ahLst/>
              <a:cxnLst/>
              <a:rect l="l" t="t" r="r" b="b"/>
              <a:pathLst>
                <a:path w="118" h="183" extrusionOk="0">
                  <a:moveTo>
                    <a:pt x="64" y="1"/>
                  </a:moveTo>
                  <a:cubicBezTo>
                    <a:pt x="32" y="1"/>
                    <a:pt x="11" y="44"/>
                    <a:pt x="0" y="86"/>
                  </a:cubicBezTo>
                  <a:cubicBezTo>
                    <a:pt x="0" y="140"/>
                    <a:pt x="21" y="183"/>
                    <a:pt x="54" y="183"/>
                  </a:cubicBezTo>
                  <a:cubicBezTo>
                    <a:pt x="64" y="183"/>
                    <a:pt x="64" y="183"/>
                    <a:pt x="75" y="172"/>
                  </a:cubicBezTo>
                  <a:cubicBezTo>
                    <a:pt x="75" y="97"/>
                    <a:pt x="118" y="86"/>
                    <a:pt x="107" y="12"/>
                  </a:cubicBezTo>
                  <a:cubicBezTo>
                    <a:pt x="96" y="1"/>
                    <a:pt x="75"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16"/>
            <p:cNvSpPr/>
            <p:nvPr/>
          </p:nvSpPr>
          <p:spPr>
            <a:xfrm>
              <a:off x="2633375" y="1476400"/>
              <a:ext cx="6975" cy="6975"/>
            </a:xfrm>
            <a:custGeom>
              <a:avLst/>
              <a:gdLst/>
              <a:ahLst/>
              <a:cxnLst/>
              <a:rect l="l" t="t" r="r" b="b"/>
              <a:pathLst>
                <a:path w="279" h="279" extrusionOk="0">
                  <a:moveTo>
                    <a:pt x="139" y="1"/>
                  </a:moveTo>
                  <a:cubicBezTo>
                    <a:pt x="43" y="1"/>
                    <a:pt x="0" y="54"/>
                    <a:pt x="0" y="161"/>
                  </a:cubicBezTo>
                  <a:cubicBezTo>
                    <a:pt x="86" y="215"/>
                    <a:pt x="150" y="225"/>
                    <a:pt x="193" y="236"/>
                  </a:cubicBezTo>
                  <a:cubicBezTo>
                    <a:pt x="182" y="236"/>
                    <a:pt x="161" y="279"/>
                    <a:pt x="193" y="279"/>
                  </a:cubicBezTo>
                  <a:cubicBezTo>
                    <a:pt x="279" y="183"/>
                    <a:pt x="161" y="118"/>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16"/>
            <p:cNvSpPr/>
            <p:nvPr/>
          </p:nvSpPr>
          <p:spPr>
            <a:xfrm>
              <a:off x="2998675" y="993075"/>
              <a:ext cx="18750" cy="27325"/>
            </a:xfrm>
            <a:custGeom>
              <a:avLst/>
              <a:gdLst/>
              <a:ahLst/>
              <a:cxnLst/>
              <a:rect l="l" t="t" r="r" b="b"/>
              <a:pathLst>
                <a:path w="750" h="1093" extrusionOk="0">
                  <a:moveTo>
                    <a:pt x="343" y="0"/>
                  </a:moveTo>
                  <a:cubicBezTo>
                    <a:pt x="300" y="0"/>
                    <a:pt x="247" y="22"/>
                    <a:pt x="172" y="86"/>
                  </a:cubicBezTo>
                  <a:cubicBezTo>
                    <a:pt x="429" y="236"/>
                    <a:pt x="161" y="974"/>
                    <a:pt x="1" y="1092"/>
                  </a:cubicBezTo>
                  <a:cubicBezTo>
                    <a:pt x="332" y="1060"/>
                    <a:pt x="654" y="1017"/>
                    <a:pt x="750" y="696"/>
                  </a:cubicBezTo>
                  <a:cubicBezTo>
                    <a:pt x="525" y="621"/>
                    <a:pt x="568" y="0"/>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 name="Google Shape;313;p16"/>
            <p:cNvSpPr/>
            <p:nvPr/>
          </p:nvSpPr>
          <p:spPr>
            <a:xfrm>
              <a:off x="2585725" y="954525"/>
              <a:ext cx="6725" cy="7000"/>
            </a:xfrm>
            <a:custGeom>
              <a:avLst/>
              <a:gdLst/>
              <a:ahLst/>
              <a:cxnLst/>
              <a:rect l="l" t="t" r="r" b="b"/>
              <a:pathLst>
                <a:path w="269" h="280" extrusionOk="0">
                  <a:moveTo>
                    <a:pt x="65" y="1"/>
                  </a:moveTo>
                  <a:cubicBezTo>
                    <a:pt x="65" y="65"/>
                    <a:pt x="11" y="44"/>
                    <a:pt x="1" y="86"/>
                  </a:cubicBezTo>
                  <a:cubicBezTo>
                    <a:pt x="76" y="97"/>
                    <a:pt x="33" y="236"/>
                    <a:pt x="97" y="247"/>
                  </a:cubicBezTo>
                  <a:cubicBezTo>
                    <a:pt x="108" y="226"/>
                    <a:pt x="118" y="215"/>
                    <a:pt x="140" y="215"/>
                  </a:cubicBezTo>
                  <a:cubicBezTo>
                    <a:pt x="151" y="215"/>
                    <a:pt x="172" y="226"/>
                    <a:pt x="183" y="247"/>
                  </a:cubicBezTo>
                  <a:cubicBezTo>
                    <a:pt x="204" y="268"/>
                    <a:pt x="226" y="279"/>
                    <a:pt x="236" y="279"/>
                  </a:cubicBezTo>
                  <a:cubicBezTo>
                    <a:pt x="247" y="279"/>
                    <a:pt x="258" y="258"/>
                    <a:pt x="268" y="204"/>
                  </a:cubicBezTo>
                  <a:cubicBezTo>
                    <a:pt x="172" y="183"/>
                    <a:pt x="204"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 name="Google Shape;314;p16"/>
            <p:cNvSpPr/>
            <p:nvPr/>
          </p:nvSpPr>
          <p:spPr>
            <a:xfrm>
              <a:off x="2661725" y="1092350"/>
              <a:ext cx="5650" cy="5125"/>
            </a:xfrm>
            <a:custGeom>
              <a:avLst/>
              <a:gdLst/>
              <a:ahLst/>
              <a:cxnLst/>
              <a:rect l="l" t="t" r="r" b="b"/>
              <a:pathLst>
                <a:path w="226" h="205" extrusionOk="0">
                  <a:moveTo>
                    <a:pt x="226" y="1"/>
                  </a:moveTo>
                  <a:cubicBezTo>
                    <a:pt x="162" y="1"/>
                    <a:pt x="140" y="54"/>
                    <a:pt x="76" y="54"/>
                  </a:cubicBezTo>
                  <a:cubicBezTo>
                    <a:pt x="65" y="54"/>
                    <a:pt x="44" y="54"/>
                    <a:pt x="33" y="44"/>
                  </a:cubicBezTo>
                  <a:cubicBezTo>
                    <a:pt x="33" y="97"/>
                    <a:pt x="12" y="129"/>
                    <a:pt x="1" y="161"/>
                  </a:cubicBezTo>
                  <a:cubicBezTo>
                    <a:pt x="22" y="194"/>
                    <a:pt x="44" y="204"/>
                    <a:pt x="65" y="204"/>
                  </a:cubicBezTo>
                  <a:cubicBezTo>
                    <a:pt x="140" y="204"/>
                    <a:pt x="204" y="76"/>
                    <a:pt x="22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16"/>
            <p:cNvSpPr/>
            <p:nvPr/>
          </p:nvSpPr>
          <p:spPr>
            <a:xfrm>
              <a:off x="2968700" y="1047925"/>
              <a:ext cx="7800" cy="7250"/>
            </a:xfrm>
            <a:custGeom>
              <a:avLst/>
              <a:gdLst/>
              <a:ahLst/>
              <a:cxnLst/>
              <a:rect l="l" t="t" r="r" b="b"/>
              <a:pathLst>
                <a:path w="312" h="290" extrusionOk="0">
                  <a:moveTo>
                    <a:pt x="43" y="1"/>
                  </a:moveTo>
                  <a:lnTo>
                    <a:pt x="1" y="247"/>
                  </a:lnTo>
                  <a:lnTo>
                    <a:pt x="268" y="290"/>
                  </a:lnTo>
                  <a:lnTo>
                    <a:pt x="311" y="33"/>
                  </a:lnTo>
                  <a:lnTo>
                    <a:pt x="43"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 name="Google Shape;316;p16"/>
            <p:cNvSpPr/>
            <p:nvPr/>
          </p:nvSpPr>
          <p:spPr>
            <a:xfrm>
              <a:off x="2964950" y="1265500"/>
              <a:ext cx="4325" cy="8325"/>
            </a:xfrm>
            <a:custGeom>
              <a:avLst/>
              <a:gdLst/>
              <a:ahLst/>
              <a:cxnLst/>
              <a:rect l="l" t="t" r="r" b="b"/>
              <a:pathLst>
                <a:path w="173" h="333" extrusionOk="0">
                  <a:moveTo>
                    <a:pt x="33" y="1"/>
                  </a:moveTo>
                  <a:cubicBezTo>
                    <a:pt x="1" y="129"/>
                    <a:pt x="1" y="301"/>
                    <a:pt x="33" y="333"/>
                  </a:cubicBezTo>
                  <a:cubicBezTo>
                    <a:pt x="54" y="215"/>
                    <a:pt x="172" y="226"/>
                    <a:pt x="172" y="87"/>
                  </a:cubicBezTo>
                  <a:cubicBezTo>
                    <a:pt x="108" y="87"/>
                    <a:pt x="11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16"/>
            <p:cNvSpPr/>
            <p:nvPr/>
          </p:nvSpPr>
          <p:spPr>
            <a:xfrm>
              <a:off x="2666550" y="1048725"/>
              <a:ext cx="6175" cy="7000"/>
            </a:xfrm>
            <a:custGeom>
              <a:avLst/>
              <a:gdLst/>
              <a:ahLst/>
              <a:cxnLst/>
              <a:rect l="l" t="t" r="r" b="b"/>
              <a:pathLst>
                <a:path w="247" h="280" extrusionOk="0">
                  <a:moveTo>
                    <a:pt x="129" y="1"/>
                  </a:moveTo>
                  <a:cubicBezTo>
                    <a:pt x="97" y="1"/>
                    <a:pt x="54" y="33"/>
                    <a:pt x="1" y="129"/>
                  </a:cubicBezTo>
                  <a:cubicBezTo>
                    <a:pt x="43" y="108"/>
                    <a:pt x="76" y="97"/>
                    <a:pt x="86" y="97"/>
                  </a:cubicBezTo>
                  <a:cubicBezTo>
                    <a:pt x="108" y="97"/>
                    <a:pt x="33" y="172"/>
                    <a:pt x="76" y="204"/>
                  </a:cubicBezTo>
                  <a:cubicBezTo>
                    <a:pt x="118" y="258"/>
                    <a:pt x="151" y="279"/>
                    <a:pt x="183" y="279"/>
                  </a:cubicBezTo>
                  <a:cubicBezTo>
                    <a:pt x="225" y="279"/>
                    <a:pt x="247" y="215"/>
                    <a:pt x="236" y="140"/>
                  </a:cubicBezTo>
                  <a:cubicBezTo>
                    <a:pt x="225" y="76"/>
                    <a:pt x="183"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6"/>
            <p:cNvSpPr/>
            <p:nvPr/>
          </p:nvSpPr>
          <p:spPr>
            <a:xfrm>
              <a:off x="2777875" y="929900"/>
              <a:ext cx="12875" cy="9400"/>
            </a:xfrm>
            <a:custGeom>
              <a:avLst/>
              <a:gdLst/>
              <a:ahLst/>
              <a:cxnLst/>
              <a:rect l="l" t="t" r="r" b="b"/>
              <a:pathLst>
                <a:path w="515" h="376" extrusionOk="0">
                  <a:moveTo>
                    <a:pt x="290" y="1"/>
                  </a:moveTo>
                  <a:lnTo>
                    <a:pt x="290" y="1"/>
                  </a:lnTo>
                  <a:cubicBezTo>
                    <a:pt x="247" y="140"/>
                    <a:pt x="1" y="247"/>
                    <a:pt x="226" y="376"/>
                  </a:cubicBezTo>
                  <a:cubicBezTo>
                    <a:pt x="269" y="226"/>
                    <a:pt x="515" y="119"/>
                    <a:pt x="29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6"/>
            <p:cNvSpPr/>
            <p:nvPr/>
          </p:nvSpPr>
          <p:spPr>
            <a:xfrm>
              <a:off x="4020200" y="1410300"/>
              <a:ext cx="7525" cy="7775"/>
            </a:xfrm>
            <a:custGeom>
              <a:avLst/>
              <a:gdLst/>
              <a:ahLst/>
              <a:cxnLst/>
              <a:rect l="l" t="t" r="r" b="b"/>
              <a:pathLst>
                <a:path w="301" h="311" extrusionOk="0">
                  <a:moveTo>
                    <a:pt x="194" y="0"/>
                  </a:moveTo>
                  <a:cubicBezTo>
                    <a:pt x="76" y="0"/>
                    <a:pt x="44" y="86"/>
                    <a:pt x="1" y="172"/>
                  </a:cubicBezTo>
                  <a:cubicBezTo>
                    <a:pt x="33" y="268"/>
                    <a:pt x="86" y="311"/>
                    <a:pt x="151" y="311"/>
                  </a:cubicBezTo>
                  <a:cubicBezTo>
                    <a:pt x="204" y="311"/>
                    <a:pt x="258" y="279"/>
                    <a:pt x="301" y="215"/>
                  </a:cubicBezTo>
                  <a:cubicBezTo>
                    <a:pt x="236" y="204"/>
                    <a:pt x="290" y="33"/>
                    <a:pt x="236" y="11"/>
                  </a:cubicBezTo>
                  <a:cubicBezTo>
                    <a:pt x="215" y="0"/>
                    <a:pt x="204" y="0"/>
                    <a:pt x="19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 name="Google Shape;320;p16"/>
            <p:cNvSpPr/>
            <p:nvPr/>
          </p:nvSpPr>
          <p:spPr>
            <a:xfrm>
              <a:off x="3907000" y="869150"/>
              <a:ext cx="6175" cy="3250"/>
            </a:xfrm>
            <a:custGeom>
              <a:avLst/>
              <a:gdLst/>
              <a:ahLst/>
              <a:cxnLst/>
              <a:rect l="l" t="t" r="r" b="b"/>
              <a:pathLst>
                <a:path w="247" h="130" extrusionOk="0">
                  <a:moveTo>
                    <a:pt x="172" y="1"/>
                  </a:moveTo>
                  <a:cubicBezTo>
                    <a:pt x="108" y="1"/>
                    <a:pt x="1" y="54"/>
                    <a:pt x="43" y="119"/>
                  </a:cubicBezTo>
                  <a:cubicBezTo>
                    <a:pt x="54" y="119"/>
                    <a:pt x="65" y="129"/>
                    <a:pt x="86" y="129"/>
                  </a:cubicBezTo>
                  <a:cubicBezTo>
                    <a:pt x="140" y="129"/>
                    <a:pt x="247" y="65"/>
                    <a:pt x="204" y="12"/>
                  </a:cubicBezTo>
                  <a:cubicBezTo>
                    <a:pt x="193" y="1"/>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 name="Google Shape;321;p16"/>
            <p:cNvSpPr/>
            <p:nvPr/>
          </p:nvSpPr>
          <p:spPr>
            <a:xfrm>
              <a:off x="3833675" y="1033750"/>
              <a:ext cx="6175" cy="3225"/>
            </a:xfrm>
            <a:custGeom>
              <a:avLst/>
              <a:gdLst/>
              <a:ahLst/>
              <a:cxnLst/>
              <a:rect l="l" t="t" r="r" b="b"/>
              <a:pathLst>
                <a:path w="247" h="129" extrusionOk="0">
                  <a:moveTo>
                    <a:pt x="161" y="0"/>
                  </a:moveTo>
                  <a:cubicBezTo>
                    <a:pt x="97" y="0"/>
                    <a:pt x="0" y="65"/>
                    <a:pt x="43" y="118"/>
                  </a:cubicBezTo>
                  <a:cubicBezTo>
                    <a:pt x="43" y="129"/>
                    <a:pt x="65" y="129"/>
                    <a:pt x="75" y="129"/>
                  </a:cubicBezTo>
                  <a:cubicBezTo>
                    <a:pt x="140" y="129"/>
                    <a:pt x="247" y="75"/>
                    <a:pt x="193" y="11"/>
                  </a:cubicBezTo>
                  <a:cubicBezTo>
                    <a:pt x="193" y="11"/>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6"/>
            <p:cNvSpPr/>
            <p:nvPr/>
          </p:nvSpPr>
          <p:spPr>
            <a:xfrm>
              <a:off x="4022350" y="1277825"/>
              <a:ext cx="6175" cy="8050"/>
            </a:xfrm>
            <a:custGeom>
              <a:avLst/>
              <a:gdLst/>
              <a:ahLst/>
              <a:cxnLst/>
              <a:rect l="l" t="t" r="r" b="b"/>
              <a:pathLst>
                <a:path w="247" h="322" extrusionOk="0">
                  <a:moveTo>
                    <a:pt x="225" y="0"/>
                  </a:moveTo>
                  <a:cubicBezTo>
                    <a:pt x="86" y="0"/>
                    <a:pt x="0" y="279"/>
                    <a:pt x="118" y="322"/>
                  </a:cubicBezTo>
                  <a:cubicBezTo>
                    <a:pt x="182" y="204"/>
                    <a:pt x="161" y="150"/>
                    <a:pt x="24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16"/>
            <p:cNvSpPr/>
            <p:nvPr/>
          </p:nvSpPr>
          <p:spPr>
            <a:xfrm>
              <a:off x="3794325" y="1618250"/>
              <a:ext cx="16625" cy="17150"/>
            </a:xfrm>
            <a:custGeom>
              <a:avLst/>
              <a:gdLst/>
              <a:ahLst/>
              <a:cxnLst/>
              <a:rect l="l" t="t" r="r" b="b"/>
              <a:pathLst>
                <a:path w="665" h="686" extrusionOk="0">
                  <a:moveTo>
                    <a:pt x="365" y="0"/>
                  </a:moveTo>
                  <a:cubicBezTo>
                    <a:pt x="247" y="75"/>
                    <a:pt x="54" y="64"/>
                    <a:pt x="1" y="236"/>
                  </a:cubicBezTo>
                  <a:cubicBezTo>
                    <a:pt x="76" y="428"/>
                    <a:pt x="183" y="685"/>
                    <a:pt x="333" y="685"/>
                  </a:cubicBezTo>
                  <a:cubicBezTo>
                    <a:pt x="664" y="685"/>
                    <a:pt x="632" y="161"/>
                    <a:pt x="3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 name="Google Shape;324;p16"/>
            <p:cNvSpPr/>
            <p:nvPr/>
          </p:nvSpPr>
          <p:spPr>
            <a:xfrm>
              <a:off x="3795675" y="1691300"/>
              <a:ext cx="5650" cy="5925"/>
            </a:xfrm>
            <a:custGeom>
              <a:avLst/>
              <a:gdLst/>
              <a:ahLst/>
              <a:cxnLst/>
              <a:rect l="l" t="t" r="r" b="b"/>
              <a:pathLst>
                <a:path w="226" h="237" extrusionOk="0">
                  <a:moveTo>
                    <a:pt x="32" y="1"/>
                  </a:moveTo>
                  <a:cubicBezTo>
                    <a:pt x="22" y="1"/>
                    <a:pt x="22" y="11"/>
                    <a:pt x="11" y="33"/>
                  </a:cubicBezTo>
                  <a:cubicBezTo>
                    <a:pt x="75" y="44"/>
                    <a:pt x="0" y="97"/>
                    <a:pt x="43" y="118"/>
                  </a:cubicBezTo>
                  <a:cubicBezTo>
                    <a:pt x="54" y="86"/>
                    <a:pt x="54" y="86"/>
                    <a:pt x="65" y="86"/>
                  </a:cubicBezTo>
                  <a:cubicBezTo>
                    <a:pt x="86" y="86"/>
                    <a:pt x="118" y="193"/>
                    <a:pt x="118" y="236"/>
                  </a:cubicBezTo>
                  <a:lnTo>
                    <a:pt x="129" y="236"/>
                  </a:lnTo>
                  <a:cubicBezTo>
                    <a:pt x="193" y="236"/>
                    <a:pt x="225" y="193"/>
                    <a:pt x="214" y="118"/>
                  </a:cubicBezTo>
                  <a:lnTo>
                    <a:pt x="204" y="118"/>
                  </a:lnTo>
                  <a:cubicBezTo>
                    <a:pt x="161" y="118"/>
                    <a:pt x="139" y="129"/>
                    <a:pt x="118" y="151"/>
                  </a:cubicBezTo>
                  <a:cubicBezTo>
                    <a:pt x="129" y="97"/>
                    <a:pt x="65" y="1"/>
                    <a:pt x="3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 name="Google Shape;325;p16"/>
            <p:cNvSpPr/>
            <p:nvPr/>
          </p:nvSpPr>
          <p:spPr>
            <a:xfrm>
              <a:off x="2649700" y="1099575"/>
              <a:ext cx="4575" cy="5125"/>
            </a:xfrm>
            <a:custGeom>
              <a:avLst/>
              <a:gdLst/>
              <a:ahLst/>
              <a:cxnLst/>
              <a:rect l="l" t="t" r="r" b="b"/>
              <a:pathLst>
                <a:path w="183" h="205" extrusionOk="0">
                  <a:moveTo>
                    <a:pt x="11" y="1"/>
                  </a:moveTo>
                  <a:cubicBezTo>
                    <a:pt x="0" y="97"/>
                    <a:pt x="32" y="161"/>
                    <a:pt x="75" y="204"/>
                  </a:cubicBezTo>
                  <a:cubicBezTo>
                    <a:pt x="75" y="183"/>
                    <a:pt x="75" y="172"/>
                    <a:pt x="86" y="172"/>
                  </a:cubicBezTo>
                  <a:cubicBezTo>
                    <a:pt x="107" y="172"/>
                    <a:pt x="118" y="183"/>
                    <a:pt x="139" y="183"/>
                  </a:cubicBezTo>
                  <a:cubicBezTo>
                    <a:pt x="150" y="194"/>
                    <a:pt x="161" y="194"/>
                    <a:pt x="172" y="194"/>
                  </a:cubicBezTo>
                  <a:cubicBezTo>
                    <a:pt x="182" y="194"/>
                    <a:pt x="172" y="183"/>
                    <a:pt x="139" y="161"/>
                  </a:cubicBezTo>
                  <a:cubicBezTo>
                    <a:pt x="86" y="119"/>
                    <a:pt x="86" y="12"/>
                    <a:pt x="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 name="Google Shape;326;p16"/>
            <p:cNvSpPr/>
            <p:nvPr/>
          </p:nvSpPr>
          <p:spPr>
            <a:xfrm>
              <a:off x="4055275" y="1147500"/>
              <a:ext cx="19275" cy="8850"/>
            </a:xfrm>
            <a:custGeom>
              <a:avLst/>
              <a:gdLst/>
              <a:ahLst/>
              <a:cxnLst/>
              <a:rect l="l" t="t" r="r" b="b"/>
              <a:pathLst>
                <a:path w="771" h="354" extrusionOk="0">
                  <a:moveTo>
                    <a:pt x="707" y="0"/>
                  </a:moveTo>
                  <a:cubicBezTo>
                    <a:pt x="675" y="0"/>
                    <a:pt x="632" y="21"/>
                    <a:pt x="589" y="32"/>
                  </a:cubicBezTo>
                  <a:cubicBezTo>
                    <a:pt x="546" y="43"/>
                    <a:pt x="503" y="64"/>
                    <a:pt x="450" y="64"/>
                  </a:cubicBezTo>
                  <a:cubicBezTo>
                    <a:pt x="418" y="64"/>
                    <a:pt x="375" y="54"/>
                    <a:pt x="332" y="21"/>
                  </a:cubicBezTo>
                  <a:cubicBezTo>
                    <a:pt x="332" y="161"/>
                    <a:pt x="182" y="118"/>
                    <a:pt x="129" y="193"/>
                  </a:cubicBezTo>
                  <a:cubicBezTo>
                    <a:pt x="332" y="246"/>
                    <a:pt x="0" y="171"/>
                    <a:pt x="64" y="311"/>
                  </a:cubicBezTo>
                  <a:cubicBezTo>
                    <a:pt x="107" y="300"/>
                    <a:pt x="129" y="289"/>
                    <a:pt x="139" y="289"/>
                  </a:cubicBezTo>
                  <a:cubicBezTo>
                    <a:pt x="161" y="289"/>
                    <a:pt x="161" y="311"/>
                    <a:pt x="204" y="353"/>
                  </a:cubicBezTo>
                  <a:cubicBezTo>
                    <a:pt x="289" y="161"/>
                    <a:pt x="760" y="139"/>
                    <a:pt x="771" y="21"/>
                  </a:cubicBezTo>
                  <a:cubicBezTo>
                    <a:pt x="750" y="11"/>
                    <a:pt x="728" y="0"/>
                    <a:pt x="7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 name="Google Shape;327;p16"/>
            <p:cNvSpPr/>
            <p:nvPr/>
          </p:nvSpPr>
          <p:spPr>
            <a:xfrm>
              <a:off x="3622525" y="1299225"/>
              <a:ext cx="6175" cy="3250"/>
            </a:xfrm>
            <a:custGeom>
              <a:avLst/>
              <a:gdLst/>
              <a:ahLst/>
              <a:cxnLst/>
              <a:rect l="l" t="t" r="r" b="b"/>
              <a:pathLst>
                <a:path w="247" h="130" extrusionOk="0">
                  <a:moveTo>
                    <a:pt x="171" y="1"/>
                  </a:moveTo>
                  <a:cubicBezTo>
                    <a:pt x="107" y="1"/>
                    <a:pt x="0" y="54"/>
                    <a:pt x="43" y="108"/>
                  </a:cubicBezTo>
                  <a:cubicBezTo>
                    <a:pt x="54" y="119"/>
                    <a:pt x="64" y="129"/>
                    <a:pt x="75" y="129"/>
                  </a:cubicBezTo>
                  <a:cubicBezTo>
                    <a:pt x="139" y="129"/>
                    <a:pt x="246" y="65"/>
                    <a:pt x="204" y="12"/>
                  </a:cubicBezTo>
                  <a:cubicBezTo>
                    <a:pt x="193" y="1"/>
                    <a:pt x="182"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 name="Google Shape;328;p16"/>
            <p:cNvSpPr/>
            <p:nvPr/>
          </p:nvSpPr>
          <p:spPr>
            <a:xfrm>
              <a:off x="4037875" y="1289875"/>
              <a:ext cx="4850" cy="7250"/>
            </a:xfrm>
            <a:custGeom>
              <a:avLst/>
              <a:gdLst/>
              <a:ahLst/>
              <a:cxnLst/>
              <a:rect l="l" t="t" r="r" b="b"/>
              <a:pathLst>
                <a:path w="194" h="290" extrusionOk="0">
                  <a:moveTo>
                    <a:pt x="32" y="0"/>
                  </a:moveTo>
                  <a:lnTo>
                    <a:pt x="32" y="0"/>
                  </a:lnTo>
                  <a:cubicBezTo>
                    <a:pt x="0" y="139"/>
                    <a:pt x="75" y="161"/>
                    <a:pt x="65" y="289"/>
                  </a:cubicBezTo>
                  <a:cubicBezTo>
                    <a:pt x="150" y="278"/>
                    <a:pt x="193" y="225"/>
                    <a:pt x="193" y="129"/>
                  </a:cubicBezTo>
                  <a:cubicBezTo>
                    <a:pt x="172" y="43"/>
                    <a:pt x="107" y="22"/>
                    <a:pt x="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 name="Google Shape;329;p16"/>
            <p:cNvSpPr/>
            <p:nvPr/>
          </p:nvSpPr>
          <p:spPr>
            <a:xfrm>
              <a:off x="4059275" y="1304050"/>
              <a:ext cx="3250" cy="5100"/>
            </a:xfrm>
            <a:custGeom>
              <a:avLst/>
              <a:gdLst/>
              <a:ahLst/>
              <a:cxnLst/>
              <a:rect l="l" t="t" r="r" b="b"/>
              <a:pathLst>
                <a:path w="130" h="204" extrusionOk="0">
                  <a:moveTo>
                    <a:pt x="1" y="1"/>
                  </a:moveTo>
                  <a:cubicBezTo>
                    <a:pt x="22" y="75"/>
                    <a:pt x="22" y="172"/>
                    <a:pt x="76" y="204"/>
                  </a:cubicBezTo>
                  <a:cubicBezTo>
                    <a:pt x="54" y="108"/>
                    <a:pt x="129" y="118"/>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 name="Google Shape;330;p16"/>
            <p:cNvSpPr/>
            <p:nvPr/>
          </p:nvSpPr>
          <p:spPr>
            <a:xfrm>
              <a:off x="3729300" y="866475"/>
              <a:ext cx="5100" cy="4850"/>
            </a:xfrm>
            <a:custGeom>
              <a:avLst/>
              <a:gdLst/>
              <a:ahLst/>
              <a:cxnLst/>
              <a:rect l="l" t="t" r="r" b="b"/>
              <a:pathLst>
                <a:path w="204" h="194" extrusionOk="0">
                  <a:moveTo>
                    <a:pt x="107" y="1"/>
                  </a:moveTo>
                  <a:cubicBezTo>
                    <a:pt x="97" y="86"/>
                    <a:pt x="11" y="86"/>
                    <a:pt x="0" y="161"/>
                  </a:cubicBezTo>
                  <a:cubicBezTo>
                    <a:pt x="54" y="183"/>
                    <a:pt x="107" y="193"/>
                    <a:pt x="140" y="193"/>
                  </a:cubicBezTo>
                  <a:cubicBezTo>
                    <a:pt x="161" y="193"/>
                    <a:pt x="182" y="183"/>
                    <a:pt x="204" y="161"/>
                  </a:cubicBezTo>
                  <a:cubicBezTo>
                    <a:pt x="140" y="151"/>
                    <a:pt x="193" y="1"/>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16"/>
            <p:cNvSpPr/>
            <p:nvPr/>
          </p:nvSpPr>
          <p:spPr>
            <a:xfrm>
              <a:off x="3741075" y="1020625"/>
              <a:ext cx="3775" cy="4050"/>
            </a:xfrm>
            <a:custGeom>
              <a:avLst/>
              <a:gdLst/>
              <a:ahLst/>
              <a:cxnLst/>
              <a:rect l="l" t="t" r="r" b="b"/>
              <a:pathLst>
                <a:path w="151" h="162" extrusionOk="0">
                  <a:moveTo>
                    <a:pt x="75" y="1"/>
                  </a:moveTo>
                  <a:cubicBezTo>
                    <a:pt x="54" y="1"/>
                    <a:pt x="33" y="22"/>
                    <a:pt x="11" y="76"/>
                  </a:cubicBezTo>
                  <a:cubicBezTo>
                    <a:pt x="0" y="119"/>
                    <a:pt x="33" y="161"/>
                    <a:pt x="75" y="161"/>
                  </a:cubicBezTo>
                  <a:cubicBezTo>
                    <a:pt x="97" y="161"/>
                    <a:pt x="129" y="140"/>
                    <a:pt x="140" y="87"/>
                  </a:cubicBezTo>
                  <a:cubicBezTo>
                    <a:pt x="150" y="44"/>
                    <a:pt x="118"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16"/>
            <p:cNvSpPr/>
            <p:nvPr/>
          </p:nvSpPr>
          <p:spPr>
            <a:xfrm>
              <a:off x="3766225" y="975950"/>
              <a:ext cx="7000" cy="4825"/>
            </a:xfrm>
            <a:custGeom>
              <a:avLst/>
              <a:gdLst/>
              <a:ahLst/>
              <a:cxnLst/>
              <a:rect l="l" t="t" r="r" b="b"/>
              <a:pathLst>
                <a:path w="280" h="193" extrusionOk="0">
                  <a:moveTo>
                    <a:pt x="129" y="0"/>
                  </a:moveTo>
                  <a:cubicBezTo>
                    <a:pt x="76" y="0"/>
                    <a:pt x="22" y="32"/>
                    <a:pt x="1" y="86"/>
                  </a:cubicBezTo>
                  <a:cubicBezTo>
                    <a:pt x="1" y="161"/>
                    <a:pt x="33" y="193"/>
                    <a:pt x="76" y="193"/>
                  </a:cubicBezTo>
                  <a:cubicBezTo>
                    <a:pt x="129" y="193"/>
                    <a:pt x="204" y="161"/>
                    <a:pt x="268" y="129"/>
                  </a:cubicBezTo>
                  <a:cubicBezTo>
                    <a:pt x="279" y="54"/>
                    <a:pt x="204"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 name="Google Shape;333;p16"/>
            <p:cNvSpPr/>
            <p:nvPr/>
          </p:nvSpPr>
          <p:spPr>
            <a:xfrm>
              <a:off x="3654375" y="1080325"/>
              <a:ext cx="4300" cy="5100"/>
            </a:xfrm>
            <a:custGeom>
              <a:avLst/>
              <a:gdLst/>
              <a:ahLst/>
              <a:cxnLst/>
              <a:rect l="l" t="t" r="r" b="b"/>
              <a:pathLst>
                <a:path w="172" h="204" extrusionOk="0">
                  <a:moveTo>
                    <a:pt x="96" y="0"/>
                  </a:moveTo>
                  <a:cubicBezTo>
                    <a:pt x="96" y="32"/>
                    <a:pt x="64" y="43"/>
                    <a:pt x="32" y="43"/>
                  </a:cubicBezTo>
                  <a:lnTo>
                    <a:pt x="0" y="43"/>
                  </a:lnTo>
                  <a:cubicBezTo>
                    <a:pt x="11" y="129"/>
                    <a:pt x="54" y="182"/>
                    <a:pt x="128" y="203"/>
                  </a:cubicBezTo>
                  <a:cubicBezTo>
                    <a:pt x="171" y="150"/>
                    <a:pt x="150" y="43"/>
                    <a:pt x="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 name="Google Shape;334;p16"/>
            <p:cNvSpPr/>
            <p:nvPr/>
          </p:nvSpPr>
          <p:spPr>
            <a:xfrm>
              <a:off x="3675775" y="1154175"/>
              <a:ext cx="3775" cy="6175"/>
            </a:xfrm>
            <a:custGeom>
              <a:avLst/>
              <a:gdLst/>
              <a:ahLst/>
              <a:cxnLst/>
              <a:rect l="l" t="t" r="r" b="b"/>
              <a:pathLst>
                <a:path w="151" h="247" extrusionOk="0">
                  <a:moveTo>
                    <a:pt x="86" y="1"/>
                  </a:moveTo>
                  <a:cubicBezTo>
                    <a:pt x="33" y="1"/>
                    <a:pt x="0" y="65"/>
                    <a:pt x="0" y="129"/>
                  </a:cubicBezTo>
                  <a:cubicBezTo>
                    <a:pt x="0" y="183"/>
                    <a:pt x="33" y="247"/>
                    <a:pt x="86" y="247"/>
                  </a:cubicBezTo>
                  <a:lnTo>
                    <a:pt x="107" y="247"/>
                  </a:lnTo>
                  <a:cubicBezTo>
                    <a:pt x="150" y="118"/>
                    <a:pt x="107" y="15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16"/>
            <p:cNvSpPr/>
            <p:nvPr/>
          </p:nvSpPr>
          <p:spPr>
            <a:xfrm>
              <a:off x="3794325" y="1457925"/>
              <a:ext cx="4325" cy="5400"/>
            </a:xfrm>
            <a:custGeom>
              <a:avLst/>
              <a:gdLst/>
              <a:ahLst/>
              <a:cxnLst/>
              <a:rect l="l" t="t" r="r" b="b"/>
              <a:pathLst>
                <a:path w="173" h="216" extrusionOk="0">
                  <a:moveTo>
                    <a:pt x="54" y="1"/>
                  </a:moveTo>
                  <a:cubicBezTo>
                    <a:pt x="22" y="1"/>
                    <a:pt x="1" y="12"/>
                    <a:pt x="1" y="44"/>
                  </a:cubicBezTo>
                  <a:cubicBezTo>
                    <a:pt x="76" y="65"/>
                    <a:pt x="76" y="172"/>
                    <a:pt x="140" y="215"/>
                  </a:cubicBezTo>
                  <a:cubicBezTo>
                    <a:pt x="129" y="129"/>
                    <a:pt x="172" y="119"/>
                    <a:pt x="172" y="44"/>
                  </a:cubicBezTo>
                  <a:cubicBezTo>
                    <a:pt x="151" y="33"/>
                    <a:pt x="97"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 name="Google Shape;336;p16"/>
            <p:cNvSpPr/>
            <p:nvPr/>
          </p:nvSpPr>
          <p:spPr>
            <a:xfrm>
              <a:off x="3791125" y="1325450"/>
              <a:ext cx="7525" cy="9125"/>
            </a:xfrm>
            <a:custGeom>
              <a:avLst/>
              <a:gdLst/>
              <a:ahLst/>
              <a:cxnLst/>
              <a:rect l="l" t="t" r="r" b="b"/>
              <a:pathLst>
                <a:path w="301" h="365" extrusionOk="0">
                  <a:moveTo>
                    <a:pt x="0" y="1"/>
                  </a:moveTo>
                  <a:cubicBezTo>
                    <a:pt x="65" y="236"/>
                    <a:pt x="139" y="301"/>
                    <a:pt x="300" y="365"/>
                  </a:cubicBezTo>
                  <a:cubicBezTo>
                    <a:pt x="289" y="129"/>
                    <a:pt x="204" y="1"/>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 name="Google Shape;337;p16"/>
            <p:cNvSpPr/>
            <p:nvPr/>
          </p:nvSpPr>
          <p:spPr>
            <a:xfrm>
              <a:off x="3776925" y="1164075"/>
              <a:ext cx="4050" cy="6450"/>
            </a:xfrm>
            <a:custGeom>
              <a:avLst/>
              <a:gdLst/>
              <a:ahLst/>
              <a:cxnLst/>
              <a:rect l="l" t="t" r="r" b="b"/>
              <a:pathLst>
                <a:path w="162" h="258" extrusionOk="0">
                  <a:moveTo>
                    <a:pt x="44" y="1"/>
                  </a:moveTo>
                  <a:cubicBezTo>
                    <a:pt x="22" y="1"/>
                    <a:pt x="1" y="11"/>
                    <a:pt x="1" y="54"/>
                  </a:cubicBezTo>
                  <a:cubicBezTo>
                    <a:pt x="65" y="76"/>
                    <a:pt x="22" y="236"/>
                    <a:pt x="97" y="258"/>
                  </a:cubicBezTo>
                  <a:cubicBezTo>
                    <a:pt x="97" y="151"/>
                    <a:pt x="151" y="129"/>
                    <a:pt x="162" y="54"/>
                  </a:cubicBezTo>
                  <a:cubicBezTo>
                    <a:pt x="151" y="33"/>
                    <a:pt x="97" y="1"/>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16"/>
            <p:cNvSpPr/>
            <p:nvPr/>
          </p:nvSpPr>
          <p:spPr>
            <a:xfrm>
              <a:off x="3798625" y="1656525"/>
              <a:ext cx="5625" cy="6175"/>
            </a:xfrm>
            <a:custGeom>
              <a:avLst/>
              <a:gdLst/>
              <a:ahLst/>
              <a:cxnLst/>
              <a:rect l="l" t="t" r="r" b="b"/>
              <a:pathLst>
                <a:path w="225" h="247" extrusionOk="0">
                  <a:moveTo>
                    <a:pt x="96" y="0"/>
                  </a:moveTo>
                  <a:cubicBezTo>
                    <a:pt x="32" y="32"/>
                    <a:pt x="11" y="118"/>
                    <a:pt x="0" y="203"/>
                  </a:cubicBezTo>
                  <a:cubicBezTo>
                    <a:pt x="21" y="246"/>
                    <a:pt x="75" y="246"/>
                    <a:pt x="139" y="246"/>
                  </a:cubicBezTo>
                  <a:lnTo>
                    <a:pt x="193" y="246"/>
                  </a:lnTo>
                  <a:cubicBezTo>
                    <a:pt x="203" y="214"/>
                    <a:pt x="193" y="171"/>
                    <a:pt x="225" y="171"/>
                  </a:cubicBezTo>
                  <a:cubicBezTo>
                    <a:pt x="225" y="64"/>
                    <a:pt x="182" y="11"/>
                    <a:pt x="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 name="Google Shape;339;p16"/>
            <p:cNvSpPr/>
            <p:nvPr/>
          </p:nvSpPr>
          <p:spPr>
            <a:xfrm>
              <a:off x="3790325" y="1279975"/>
              <a:ext cx="6175" cy="3225"/>
            </a:xfrm>
            <a:custGeom>
              <a:avLst/>
              <a:gdLst/>
              <a:ahLst/>
              <a:cxnLst/>
              <a:rect l="l" t="t" r="r" b="b"/>
              <a:pathLst>
                <a:path w="247" h="129" extrusionOk="0">
                  <a:moveTo>
                    <a:pt x="161" y="0"/>
                  </a:moveTo>
                  <a:cubicBezTo>
                    <a:pt x="107" y="0"/>
                    <a:pt x="0" y="64"/>
                    <a:pt x="43" y="118"/>
                  </a:cubicBezTo>
                  <a:cubicBezTo>
                    <a:pt x="43" y="129"/>
                    <a:pt x="64" y="129"/>
                    <a:pt x="75" y="129"/>
                  </a:cubicBezTo>
                  <a:cubicBezTo>
                    <a:pt x="139" y="129"/>
                    <a:pt x="246" y="75"/>
                    <a:pt x="193" y="21"/>
                  </a:cubicBezTo>
                  <a:cubicBezTo>
                    <a:pt x="193" y="11"/>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16"/>
            <p:cNvSpPr/>
            <p:nvPr/>
          </p:nvSpPr>
          <p:spPr>
            <a:xfrm>
              <a:off x="3634300" y="1623600"/>
              <a:ext cx="4300" cy="6700"/>
            </a:xfrm>
            <a:custGeom>
              <a:avLst/>
              <a:gdLst/>
              <a:ahLst/>
              <a:cxnLst/>
              <a:rect l="l" t="t" r="r" b="b"/>
              <a:pathLst>
                <a:path w="172" h="268" extrusionOk="0">
                  <a:moveTo>
                    <a:pt x="43" y="0"/>
                  </a:moveTo>
                  <a:cubicBezTo>
                    <a:pt x="32" y="0"/>
                    <a:pt x="22" y="0"/>
                    <a:pt x="0" y="22"/>
                  </a:cubicBezTo>
                  <a:cubicBezTo>
                    <a:pt x="32" y="129"/>
                    <a:pt x="32" y="257"/>
                    <a:pt x="139" y="268"/>
                  </a:cubicBezTo>
                  <a:cubicBezTo>
                    <a:pt x="171" y="225"/>
                    <a:pt x="171" y="129"/>
                    <a:pt x="171" y="22"/>
                  </a:cubicBezTo>
                  <a:lnTo>
                    <a:pt x="171" y="22"/>
                  </a:lnTo>
                  <a:cubicBezTo>
                    <a:pt x="161" y="32"/>
                    <a:pt x="150" y="32"/>
                    <a:pt x="139" y="32"/>
                  </a:cubicBezTo>
                  <a:cubicBezTo>
                    <a:pt x="107" y="32"/>
                    <a:pt x="96" y="22"/>
                    <a:pt x="75" y="11"/>
                  </a:cubicBezTo>
                  <a:cubicBezTo>
                    <a:pt x="64" y="0"/>
                    <a:pt x="54" y="0"/>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16"/>
            <p:cNvSpPr/>
            <p:nvPr/>
          </p:nvSpPr>
          <p:spPr>
            <a:xfrm>
              <a:off x="3750450" y="1227250"/>
              <a:ext cx="15275" cy="42575"/>
            </a:xfrm>
            <a:custGeom>
              <a:avLst/>
              <a:gdLst/>
              <a:ahLst/>
              <a:cxnLst/>
              <a:rect l="l" t="t" r="r" b="b"/>
              <a:pathLst>
                <a:path w="611" h="1703" extrusionOk="0">
                  <a:moveTo>
                    <a:pt x="557" y="0"/>
                  </a:moveTo>
                  <a:cubicBezTo>
                    <a:pt x="75" y="268"/>
                    <a:pt x="353" y="1103"/>
                    <a:pt x="22" y="1499"/>
                  </a:cubicBezTo>
                  <a:cubicBezTo>
                    <a:pt x="0" y="1627"/>
                    <a:pt x="139" y="1552"/>
                    <a:pt x="54" y="1659"/>
                  </a:cubicBezTo>
                  <a:cubicBezTo>
                    <a:pt x="43" y="1659"/>
                    <a:pt x="22" y="1692"/>
                    <a:pt x="54" y="1702"/>
                  </a:cubicBezTo>
                  <a:cubicBezTo>
                    <a:pt x="343" y="1392"/>
                    <a:pt x="343" y="717"/>
                    <a:pt x="589" y="364"/>
                  </a:cubicBezTo>
                  <a:cubicBezTo>
                    <a:pt x="578" y="236"/>
                    <a:pt x="610" y="64"/>
                    <a:pt x="5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 name="Google Shape;342;p16"/>
            <p:cNvSpPr/>
            <p:nvPr/>
          </p:nvSpPr>
          <p:spPr>
            <a:xfrm>
              <a:off x="3752325" y="1641525"/>
              <a:ext cx="6175" cy="5100"/>
            </a:xfrm>
            <a:custGeom>
              <a:avLst/>
              <a:gdLst/>
              <a:ahLst/>
              <a:cxnLst/>
              <a:rect l="l" t="t" r="r" b="b"/>
              <a:pathLst>
                <a:path w="247" h="204" extrusionOk="0">
                  <a:moveTo>
                    <a:pt x="11" y="1"/>
                  </a:moveTo>
                  <a:lnTo>
                    <a:pt x="11" y="1"/>
                  </a:lnTo>
                  <a:cubicBezTo>
                    <a:pt x="0" y="97"/>
                    <a:pt x="75" y="86"/>
                    <a:pt x="43" y="204"/>
                  </a:cubicBezTo>
                  <a:cubicBezTo>
                    <a:pt x="54" y="193"/>
                    <a:pt x="64" y="193"/>
                    <a:pt x="75" y="193"/>
                  </a:cubicBezTo>
                  <a:cubicBezTo>
                    <a:pt x="96" y="193"/>
                    <a:pt x="118" y="193"/>
                    <a:pt x="139" y="204"/>
                  </a:cubicBezTo>
                  <a:lnTo>
                    <a:pt x="193" y="204"/>
                  </a:lnTo>
                  <a:cubicBezTo>
                    <a:pt x="225" y="204"/>
                    <a:pt x="246" y="193"/>
                    <a:pt x="246" y="161"/>
                  </a:cubicBezTo>
                  <a:cubicBezTo>
                    <a:pt x="193" y="86"/>
                    <a:pt x="129" y="11"/>
                    <a:pt x="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 name="Google Shape;343;p16"/>
            <p:cNvSpPr/>
            <p:nvPr/>
          </p:nvSpPr>
          <p:spPr>
            <a:xfrm>
              <a:off x="3765150" y="1189775"/>
              <a:ext cx="15025" cy="28400"/>
            </a:xfrm>
            <a:custGeom>
              <a:avLst/>
              <a:gdLst/>
              <a:ahLst/>
              <a:cxnLst/>
              <a:rect l="l" t="t" r="r" b="b"/>
              <a:pathLst>
                <a:path w="601" h="1136" extrusionOk="0">
                  <a:moveTo>
                    <a:pt x="397" y="0"/>
                  </a:moveTo>
                  <a:cubicBezTo>
                    <a:pt x="119" y="343"/>
                    <a:pt x="97" y="707"/>
                    <a:pt x="1" y="1135"/>
                  </a:cubicBezTo>
                  <a:lnTo>
                    <a:pt x="97" y="1135"/>
                  </a:lnTo>
                  <a:cubicBezTo>
                    <a:pt x="172" y="889"/>
                    <a:pt x="247" y="557"/>
                    <a:pt x="365" y="364"/>
                  </a:cubicBezTo>
                  <a:cubicBezTo>
                    <a:pt x="397" y="397"/>
                    <a:pt x="418" y="407"/>
                    <a:pt x="440" y="407"/>
                  </a:cubicBezTo>
                  <a:cubicBezTo>
                    <a:pt x="493" y="407"/>
                    <a:pt x="536" y="322"/>
                    <a:pt x="600" y="322"/>
                  </a:cubicBezTo>
                  <a:cubicBezTo>
                    <a:pt x="590" y="140"/>
                    <a:pt x="515" y="54"/>
                    <a:pt x="3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16"/>
            <p:cNvSpPr/>
            <p:nvPr/>
          </p:nvSpPr>
          <p:spPr>
            <a:xfrm>
              <a:off x="3770775" y="1300300"/>
              <a:ext cx="3500" cy="4300"/>
            </a:xfrm>
            <a:custGeom>
              <a:avLst/>
              <a:gdLst/>
              <a:ahLst/>
              <a:cxnLst/>
              <a:rect l="l" t="t" r="r" b="b"/>
              <a:pathLst>
                <a:path w="140" h="172" extrusionOk="0">
                  <a:moveTo>
                    <a:pt x="76" y="1"/>
                  </a:moveTo>
                  <a:cubicBezTo>
                    <a:pt x="54" y="1"/>
                    <a:pt x="22" y="22"/>
                    <a:pt x="1" y="76"/>
                  </a:cubicBezTo>
                  <a:cubicBezTo>
                    <a:pt x="1" y="118"/>
                    <a:pt x="33" y="172"/>
                    <a:pt x="65" y="172"/>
                  </a:cubicBezTo>
                  <a:cubicBezTo>
                    <a:pt x="97" y="172"/>
                    <a:pt x="118" y="151"/>
                    <a:pt x="140" y="97"/>
                  </a:cubicBezTo>
                  <a:cubicBezTo>
                    <a:pt x="140" y="54"/>
                    <a:pt x="108"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16"/>
            <p:cNvSpPr/>
            <p:nvPr/>
          </p:nvSpPr>
          <p:spPr>
            <a:xfrm>
              <a:off x="3750975" y="1674975"/>
              <a:ext cx="11800" cy="8325"/>
            </a:xfrm>
            <a:custGeom>
              <a:avLst/>
              <a:gdLst/>
              <a:ahLst/>
              <a:cxnLst/>
              <a:rect l="l" t="t" r="r" b="b"/>
              <a:pathLst>
                <a:path w="472" h="333" extrusionOk="0">
                  <a:moveTo>
                    <a:pt x="225" y="1"/>
                  </a:moveTo>
                  <a:cubicBezTo>
                    <a:pt x="108" y="1"/>
                    <a:pt x="1" y="76"/>
                    <a:pt x="33" y="279"/>
                  </a:cubicBezTo>
                  <a:cubicBezTo>
                    <a:pt x="86" y="311"/>
                    <a:pt x="150" y="333"/>
                    <a:pt x="215" y="333"/>
                  </a:cubicBezTo>
                  <a:cubicBezTo>
                    <a:pt x="343" y="333"/>
                    <a:pt x="472" y="258"/>
                    <a:pt x="472" y="118"/>
                  </a:cubicBezTo>
                  <a:cubicBezTo>
                    <a:pt x="418" y="54"/>
                    <a:pt x="311" y="1"/>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6" name="Google Shape;346;p16"/>
            <p:cNvSpPr/>
            <p:nvPr/>
          </p:nvSpPr>
          <p:spPr>
            <a:xfrm>
              <a:off x="3730900" y="1668825"/>
              <a:ext cx="12075" cy="15825"/>
            </a:xfrm>
            <a:custGeom>
              <a:avLst/>
              <a:gdLst/>
              <a:ahLst/>
              <a:cxnLst/>
              <a:rect l="l" t="t" r="r" b="b"/>
              <a:pathLst>
                <a:path w="483" h="633" extrusionOk="0">
                  <a:moveTo>
                    <a:pt x="172" y="1"/>
                  </a:moveTo>
                  <a:cubicBezTo>
                    <a:pt x="11" y="172"/>
                    <a:pt x="1" y="632"/>
                    <a:pt x="236" y="632"/>
                  </a:cubicBezTo>
                  <a:cubicBezTo>
                    <a:pt x="268" y="632"/>
                    <a:pt x="300" y="621"/>
                    <a:pt x="333" y="611"/>
                  </a:cubicBezTo>
                  <a:cubicBezTo>
                    <a:pt x="258" y="354"/>
                    <a:pt x="482" y="279"/>
                    <a:pt x="3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 name="Google Shape;347;p16"/>
            <p:cNvSpPr/>
            <p:nvPr/>
          </p:nvSpPr>
          <p:spPr>
            <a:xfrm>
              <a:off x="3740800" y="1315300"/>
              <a:ext cx="5650" cy="7250"/>
            </a:xfrm>
            <a:custGeom>
              <a:avLst/>
              <a:gdLst/>
              <a:ahLst/>
              <a:cxnLst/>
              <a:rect l="l" t="t" r="r" b="b"/>
              <a:pathLst>
                <a:path w="226" h="290" extrusionOk="0">
                  <a:moveTo>
                    <a:pt x="76" y="0"/>
                  </a:moveTo>
                  <a:cubicBezTo>
                    <a:pt x="76" y="43"/>
                    <a:pt x="65" y="86"/>
                    <a:pt x="33" y="86"/>
                  </a:cubicBezTo>
                  <a:cubicBezTo>
                    <a:pt x="22" y="86"/>
                    <a:pt x="11" y="86"/>
                    <a:pt x="11" y="75"/>
                  </a:cubicBezTo>
                  <a:lnTo>
                    <a:pt x="11" y="75"/>
                  </a:lnTo>
                  <a:cubicBezTo>
                    <a:pt x="1" y="204"/>
                    <a:pt x="33" y="289"/>
                    <a:pt x="129" y="289"/>
                  </a:cubicBezTo>
                  <a:cubicBezTo>
                    <a:pt x="140" y="289"/>
                    <a:pt x="161" y="289"/>
                    <a:pt x="172" y="278"/>
                  </a:cubicBezTo>
                  <a:cubicBezTo>
                    <a:pt x="226" y="204"/>
                    <a:pt x="151" y="54"/>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 name="Google Shape;348;p16"/>
            <p:cNvSpPr/>
            <p:nvPr/>
          </p:nvSpPr>
          <p:spPr>
            <a:xfrm>
              <a:off x="3740000" y="1288000"/>
              <a:ext cx="10725" cy="23025"/>
            </a:xfrm>
            <a:custGeom>
              <a:avLst/>
              <a:gdLst/>
              <a:ahLst/>
              <a:cxnLst/>
              <a:rect l="l" t="t" r="r" b="b"/>
              <a:pathLst>
                <a:path w="429" h="921" extrusionOk="0">
                  <a:moveTo>
                    <a:pt x="343" y="0"/>
                  </a:moveTo>
                  <a:lnTo>
                    <a:pt x="343" y="0"/>
                  </a:lnTo>
                  <a:cubicBezTo>
                    <a:pt x="300" y="172"/>
                    <a:pt x="225" y="311"/>
                    <a:pt x="108" y="407"/>
                  </a:cubicBezTo>
                  <a:cubicBezTo>
                    <a:pt x="204" y="493"/>
                    <a:pt x="54" y="643"/>
                    <a:pt x="11" y="685"/>
                  </a:cubicBezTo>
                  <a:cubicBezTo>
                    <a:pt x="1" y="728"/>
                    <a:pt x="76" y="921"/>
                    <a:pt x="97" y="921"/>
                  </a:cubicBezTo>
                  <a:cubicBezTo>
                    <a:pt x="108" y="921"/>
                    <a:pt x="108" y="910"/>
                    <a:pt x="108" y="889"/>
                  </a:cubicBezTo>
                  <a:cubicBezTo>
                    <a:pt x="76" y="889"/>
                    <a:pt x="76" y="846"/>
                    <a:pt x="129" y="846"/>
                  </a:cubicBezTo>
                  <a:lnTo>
                    <a:pt x="140" y="846"/>
                  </a:lnTo>
                  <a:cubicBezTo>
                    <a:pt x="97" y="461"/>
                    <a:pt x="429" y="311"/>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16"/>
            <p:cNvSpPr/>
            <p:nvPr/>
          </p:nvSpPr>
          <p:spPr>
            <a:xfrm>
              <a:off x="3744275" y="1005375"/>
              <a:ext cx="18500" cy="12350"/>
            </a:xfrm>
            <a:custGeom>
              <a:avLst/>
              <a:gdLst/>
              <a:ahLst/>
              <a:cxnLst/>
              <a:rect l="l" t="t" r="r" b="b"/>
              <a:pathLst>
                <a:path w="740" h="494" extrusionOk="0">
                  <a:moveTo>
                    <a:pt x="418" y="1"/>
                  </a:moveTo>
                  <a:lnTo>
                    <a:pt x="418" y="1"/>
                  </a:lnTo>
                  <a:cubicBezTo>
                    <a:pt x="365" y="65"/>
                    <a:pt x="1" y="418"/>
                    <a:pt x="322" y="493"/>
                  </a:cubicBezTo>
                  <a:cubicBezTo>
                    <a:pt x="376" y="418"/>
                    <a:pt x="740" y="65"/>
                    <a:pt x="4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0" name="Google Shape;350;p16"/>
            <p:cNvSpPr/>
            <p:nvPr/>
          </p:nvSpPr>
          <p:spPr>
            <a:xfrm>
              <a:off x="3795125" y="1695325"/>
              <a:ext cx="15825" cy="25975"/>
            </a:xfrm>
            <a:custGeom>
              <a:avLst/>
              <a:gdLst/>
              <a:ahLst/>
              <a:cxnLst/>
              <a:rect l="l" t="t" r="r" b="b"/>
              <a:pathLst>
                <a:path w="633" h="1039" extrusionOk="0">
                  <a:moveTo>
                    <a:pt x="504" y="0"/>
                  </a:moveTo>
                  <a:cubicBezTo>
                    <a:pt x="440" y="0"/>
                    <a:pt x="354" y="65"/>
                    <a:pt x="204" y="75"/>
                  </a:cubicBezTo>
                  <a:cubicBezTo>
                    <a:pt x="183" y="193"/>
                    <a:pt x="290" y="150"/>
                    <a:pt x="269" y="279"/>
                  </a:cubicBezTo>
                  <a:cubicBezTo>
                    <a:pt x="119" y="332"/>
                    <a:pt x="97" y="546"/>
                    <a:pt x="1" y="685"/>
                  </a:cubicBezTo>
                  <a:cubicBezTo>
                    <a:pt x="65" y="889"/>
                    <a:pt x="247" y="1039"/>
                    <a:pt x="461" y="1039"/>
                  </a:cubicBezTo>
                  <a:cubicBezTo>
                    <a:pt x="515" y="1039"/>
                    <a:pt x="579" y="1028"/>
                    <a:pt x="632" y="1007"/>
                  </a:cubicBezTo>
                  <a:cubicBezTo>
                    <a:pt x="579" y="814"/>
                    <a:pt x="558" y="964"/>
                    <a:pt x="504" y="803"/>
                  </a:cubicBezTo>
                  <a:cubicBezTo>
                    <a:pt x="568" y="493"/>
                    <a:pt x="461" y="332"/>
                    <a:pt x="632" y="193"/>
                  </a:cubicBezTo>
                  <a:cubicBezTo>
                    <a:pt x="590" y="43"/>
                    <a:pt x="558" y="0"/>
                    <a:pt x="5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 name="Google Shape;351;p16"/>
            <p:cNvSpPr/>
            <p:nvPr/>
          </p:nvSpPr>
          <p:spPr>
            <a:xfrm>
              <a:off x="3836875" y="1570600"/>
              <a:ext cx="5925" cy="5125"/>
            </a:xfrm>
            <a:custGeom>
              <a:avLst/>
              <a:gdLst/>
              <a:ahLst/>
              <a:cxnLst/>
              <a:rect l="l" t="t" r="r" b="b"/>
              <a:pathLst>
                <a:path w="237" h="205" extrusionOk="0">
                  <a:moveTo>
                    <a:pt x="129" y="1"/>
                  </a:moveTo>
                  <a:cubicBezTo>
                    <a:pt x="151" y="140"/>
                    <a:pt x="33" y="119"/>
                    <a:pt x="1" y="204"/>
                  </a:cubicBezTo>
                  <a:cubicBezTo>
                    <a:pt x="87" y="183"/>
                    <a:pt x="183" y="183"/>
                    <a:pt x="236" y="119"/>
                  </a:cubicBezTo>
                  <a:lnTo>
                    <a:pt x="236" y="119"/>
                  </a:lnTo>
                  <a:cubicBezTo>
                    <a:pt x="215" y="129"/>
                    <a:pt x="204" y="129"/>
                    <a:pt x="194" y="129"/>
                  </a:cubicBezTo>
                  <a:cubicBezTo>
                    <a:pt x="172" y="129"/>
                    <a:pt x="172" y="97"/>
                    <a:pt x="172" y="65"/>
                  </a:cubicBezTo>
                  <a:cubicBezTo>
                    <a:pt x="172" y="33"/>
                    <a:pt x="172"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16"/>
            <p:cNvSpPr/>
            <p:nvPr/>
          </p:nvSpPr>
          <p:spPr>
            <a:xfrm>
              <a:off x="3846525" y="1640450"/>
              <a:ext cx="6175" cy="4050"/>
            </a:xfrm>
            <a:custGeom>
              <a:avLst/>
              <a:gdLst/>
              <a:ahLst/>
              <a:cxnLst/>
              <a:rect l="l" t="t" r="r" b="b"/>
              <a:pathLst>
                <a:path w="247" h="162" extrusionOk="0">
                  <a:moveTo>
                    <a:pt x="97" y="1"/>
                  </a:moveTo>
                  <a:cubicBezTo>
                    <a:pt x="64" y="1"/>
                    <a:pt x="32" y="11"/>
                    <a:pt x="11" y="44"/>
                  </a:cubicBezTo>
                  <a:cubicBezTo>
                    <a:pt x="0" y="151"/>
                    <a:pt x="64" y="161"/>
                    <a:pt x="139" y="161"/>
                  </a:cubicBezTo>
                  <a:lnTo>
                    <a:pt x="246" y="161"/>
                  </a:lnTo>
                  <a:cubicBezTo>
                    <a:pt x="236" y="76"/>
                    <a:pt x="161"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3" name="Google Shape;353;p16"/>
            <p:cNvSpPr/>
            <p:nvPr/>
          </p:nvSpPr>
          <p:spPr>
            <a:xfrm>
              <a:off x="3843575" y="1373900"/>
              <a:ext cx="5900" cy="4300"/>
            </a:xfrm>
            <a:custGeom>
              <a:avLst/>
              <a:gdLst/>
              <a:ahLst/>
              <a:cxnLst/>
              <a:rect l="l" t="t" r="r" b="b"/>
              <a:pathLst>
                <a:path w="236" h="172" extrusionOk="0">
                  <a:moveTo>
                    <a:pt x="43" y="1"/>
                  </a:moveTo>
                  <a:cubicBezTo>
                    <a:pt x="22" y="1"/>
                    <a:pt x="11" y="22"/>
                    <a:pt x="0" y="86"/>
                  </a:cubicBezTo>
                  <a:cubicBezTo>
                    <a:pt x="43" y="86"/>
                    <a:pt x="75" y="65"/>
                    <a:pt x="97" y="43"/>
                  </a:cubicBezTo>
                  <a:lnTo>
                    <a:pt x="97" y="43"/>
                  </a:lnTo>
                  <a:cubicBezTo>
                    <a:pt x="75" y="118"/>
                    <a:pt x="129" y="172"/>
                    <a:pt x="182" y="172"/>
                  </a:cubicBezTo>
                  <a:cubicBezTo>
                    <a:pt x="204" y="172"/>
                    <a:pt x="225" y="161"/>
                    <a:pt x="236" y="129"/>
                  </a:cubicBezTo>
                  <a:lnTo>
                    <a:pt x="215" y="129"/>
                  </a:lnTo>
                  <a:cubicBezTo>
                    <a:pt x="193" y="129"/>
                    <a:pt x="161" y="97"/>
                    <a:pt x="129" y="65"/>
                  </a:cubicBezTo>
                  <a:cubicBezTo>
                    <a:pt x="97" y="33"/>
                    <a:pt x="65" y="1"/>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16"/>
            <p:cNvSpPr/>
            <p:nvPr/>
          </p:nvSpPr>
          <p:spPr>
            <a:xfrm>
              <a:off x="3816800" y="1251600"/>
              <a:ext cx="9675" cy="9125"/>
            </a:xfrm>
            <a:custGeom>
              <a:avLst/>
              <a:gdLst/>
              <a:ahLst/>
              <a:cxnLst/>
              <a:rect l="l" t="t" r="r" b="b"/>
              <a:pathLst>
                <a:path w="387" h="365" extrusionOk="0">
                  <a:moveTo>
                    <a:pt x="108" y="0"/>
                  </a:moveTo>
                  <a:cubicBezTo>
                    <a:pt x="76" y="0"/>
                    <a:pt x="44" y="11"/>
                    <a:pt x="1" y="32"/>
                  </a:cubicBezTo>
                  <a:cubicBezTo>
                    <a:pt x="33" y="225"/>
                    <a:pt x="247" y="182"/>
                    <a:pt x="204" y="364"/>
                  </a:cubicBezTo>
                  <a:cubicBezTo>
                    <a:pt x="215" y="354"/>
                    <a:pt x="215" y="354"/>
                    <a:pt x="226" y="354"/>
                  </a:cubicBezTo>
                  <a:cubicBezTo>
                    <a:pt x="247" y="354"/>
                    <a:pt x="258" y="354"/>
                    <a:pt x="269" y="364"/>
                  </a:cubicBezTo>
                  <a:lnTo>
                    <a:pt x="322" y="364"/>
                  </a:lnTo>
                  <a:cubicBezTo>
                    <a:pt x="354" y="364"/>
                    <a:pt x="386" y="354"/>
                    <a:pt x="365" y="279"/>
                  </a:cubicBezTo>
                  <a:lnTo>
                    <a:pt x="365" y="279"/>
                  </a:lnTo>
                  <a:cubicBezTo>
                    <a:pt x="354" y="289"/>
                    <a:pt x="344" y="289"/>
                    <a:pt x="333" y="289"/>
                  </a:cubicBezTo>
                  <a:cubicBezTo>
                    <a:pt x="279" y="289"/>
                    <a:pt x="258" y="214"/>
                    <a:pt x="226" y="140"/>
                  </a:cubicBezTo>
                  <a:cubicBezTo>
                    <a:pt x="204" y="75"/>
                    <a:pt x="172"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5" name="Google Shape;355;p16"/>
            <p:cNvSpPr/>
            <p:nvPr/>
          </p:nvSpPr>
          <p:spPr>
            <a:xfrm>
              <a:off x="3788450" y="1636450"/>
              <a:ext cx="9375" cy="11250"/>
            </a:xfrm>
            <a:custGeom>
              <a:avLst/>
              <a:gdLst/>
              <a:ahLst/>
              <a:cxnLst/>
              <a:rect l="l" t="t" r="r" b="b"/>
              <a:pathLst>
                <a:path w="375" h="450" extrusionOk="0">
                  <a:moveTo>
                    <a:pt x="236" y="0"/>
                  </a:moveTo>
                  <a:cubicBezTo>
                    <a:pt x="150" y="11"/>
                    <a:pt x="86" y="54"/>
                    <a:pt x="32" y="118"/>
                  </a:cubicBezTo>
                  <a:lnTo>
                    <a:pt x="64" y="118"/>
                  </a:lnTo>
                  <a:cubicBezTo>
                    <a:pt x="97" y="118"/>
                    <a:pt x="107" y="129"/>
                    <a:pt x="97" y="139"/>
                  </a:cubicBezTo>
                  <a:cubicBezTo>
                    <a:pt x="86" y="150"/>
                    <a:pt x="64" y="171"/>
                    <a:pt x="43" y="171"/>
                  </a:cubicBezTo>
                  <a:cubicBezTo>
                    <a:pt x="32" y="171"/>
                    <a:pt x="11" y="161"/>
                    <a:pt x="0" y="161"/>
                  </a:cubicBezTo>
                  <a:cubicBezTo>
                    <a:pt x="0" y="353"/>
                    <a:pt x="64" y="450"/>
                    <a:pt x="225" y="450"/>
                  </a:cubicBezTo>
                  <a:cubicBezTo>
                    <a:pt x="246" y="450"/>
                    <a:pt x="279" y="450"/>
                    <a:pt x="300" y="439"/>
                  </a:cubicBezTo>
                  <a:cubicBezTo>
                    <a:pt x="375" y="279"/>
                    <a:pt x="311" y="107"/>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16"/>
            <p:cNvSpPr/>
            <p:nvPr/>
          </p:nvSpPr>
          <p:spPr>
            <a:xfrm>
              <a:off x="3779350" y="1540100"/>
              <a:ext cx="5900" cy="12325"/>
            </a:xfrm>
            <a:custGeom>
              <a:avLst/>
              <a:gdLst/>
              <a:ahLst/>
              <a:cxnLst/>
              <a:rect l="l" t="t" r="r" b="b"/>
              <a:pathLst>
                <a:path w="236" h="493" extrusionOk="0">
                  <a:moveTo>
                    <a:pt x="97" y="0"/>
                  </a:moveTo>
                  <a:lnTo>
                    <a:pt x="97" y="0"/>
                  </a:lnTo>
                  <a:cubicBezTo>
                    <a:pt x="0" y="182"/>
                    <a:pt x="118" y="172"/>
                    <a:pt x="65" y="407"/>
                  </a:cubicBezTo>
                  <a:cubicBezTo>
                    <a:pt x="129" y="429"/>
                    <a:pt x="150" y="493"/>
                    <a:pt x="225" y="493"/>
                  </a:cubicBezTo>
                  <a:lnTo>
                    <a:pt x="236" y="493"/>
                  </a:lnTo>
                  <a:lnTo>
                    <a:pt x="236" y="161"/>
                  </a:lnTo>
                  <a:cubicBezTo>
                    <a:pt x="150" y="161"/>
                    <a:pt x="150" y="54"/>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16"/>
            <p:cNvSpPr/>
            <p:nvPr/>
          </p:nvSpPr>
          <p:spPr>
            <a:xfrm>
              <a:off x="3787375" y="965775"/>
              <a:ext cx="6175" cy="3225"/>
            </a:xfrm>
            <a:custGeom>
              <a:avLst/>
              <a:gdLst/>
              <a:ahLst/>
              <a:cxnLst/>
              <a:rect l="l" t="t" r="r" b="b"/>
              <a:pathLst>
                <a:path w="247" h="129" extrusionOk="0">
                  <a:moveTo>
                    <a:pt x="161" y="0"/>
                  </a:moveTo>
                  <a:cubicBezTo>
                    <a:pt x="107" y="0"/>
                    <a:pt x="0" y="65"/>
                    <a:pt x="43" y="118"/>
                  </a:cubicBezTo>
                  <a:cubicBezTo>
                    <a:pt x="54" y="129"/>
                    <a:pt x="65" y="129"/>
                    <a:pt x="75" y="129"/>
                  </a:cubicBezTo>
                  <a:cubicBezTo>
                    <a:pt x="140" y="129"/>
                    <a:pt x="247" y="75"/>
                    <a:pt x="193" y="22"/>
                  </a:cubicBezTo>
                  <a:cubicBezTo>
                    <a:pt x="193" y="11"/>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16"/>
            <p:cNvSpPr/>
            <p:nvPr/>
          </p:nvSpPr>
          <p:spPr>
            <a:xfrm>
              <a:off x="3725275" y="1027850"/>
              <a:ext cx="15025" cy="9125"/>
            </a:xfrm>
            <a:custGeom>
              <a:avLst/>
              <a:gdLst/>
              <a:ahLst/>
              <a:cxnLst/>
              <a:rect l="l" t="t" r="r" b="b"/>
              <a:pathLst>
                <a:path w="601" h="365" extrusionOk="0">
                  <a:moveTo>
                    <a:pt x="472" y="1"/>
                  </a:moveTo>
                  <a:cubicBezTo>
                    <a:pt x="236" y="1"/>
                    <a:pt x="1" y="279"/>
                    <a:pt x="268" y="365"/>
                  </a:cubicBezTo>
                  <a:cubicBezTo>
                    <a:pt x="333" y="194"/>
                    <a:pt x="525" y="183"/>
                    <a:pt x="600" y="33"/>
                  </a:cubicBezTo>
                  <a:cubicBezTo>
                    <a:pt x="558" y="12"/>
                    <a:pt x="515" y="1"/>
                    <a:pt x="4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16"/>
            <p:cNvSpPr/>
            <p:nvPr/>
          </p:nvSpPr>
          <p:spPr>
            <a:xfrm>
              <a:off x="3807450" y="1362925"/>
              <a:ext cx="4300" cy="2700"/>
            </a:xfrm>
            <a:custGeom>
              <a:avLst/>
              <a:gdLst/>
              <a:ahLst/>
              <a:cxnLst/>
              <a:rect l="l" t="t" r="r" b="b"/>
              <a:pathLst>
                <a:path w="172" h="108" extrusionOk="0">
                  <a:moveTo>
                    <a:pt x="11" y="1"/>
                  </a:moveTo>
                  <a:cubicBezTo>
                    <a:pt x="0" y="76"/>
                    <a:pt x="32" y="108"/>
                    <a:pt x="75" y="108"/>
                  </a:cubicBezTo>
                  <a:cubicBezTo>
                    <a:pt x="118" y="108"/>
                    <a:pt x="172" y="65"/>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16"/>
            <p:cNvSpPr/>
            <p:nvPr/>
          </p:nvSpPr>
          <p:spPr>
            <a:xfrm>
              <a:off x="3831000" y="1257475"/>
              <a:ext cx="5900" cy="6200"/>
            </a:xfrm>
            <a:custGeom>
              <a:avLst/>
              <a:gdLst/>
              <a:ahLst/>
              <a:cxnLst/>
              <a:rect l="l" t="t" r="r" b="b"/>
              <a:pathLst>
                <a:path w="236" h="248" extrusionOk="0">
                  <a:moveTo>
                    <a:pt x="118" y="1"/>
                  </a:moveTo>
                  <a:cubicBezTo>
                    <a:pt x="54" y="1"/>
                    <a:pt x="11" y="12"/>
                    <a:pt x="0" y="86"/>
                  </a:cubicBezTo>
                  <a:cubicBezTo>
                    <a:pt x="32" y="129"/>
                    <a:pt x="107" y="247"/>
                    <a:pt x="172" y="247"/>
                  </a:cubicBezTo>
                  <a:cubicBezTo>
                    <a:pt x="193" y="247"/>
                    <a:pt x="214" y="236"/>
                    <a:pt x="236" y="204"/>
                  </a:cubicBezTo>
                  <a:cubicBezTo>
                    <a:pt x="129" y="151"/>
                    <a:pt x="214" y="119"/>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16"/>
            <p:cNvSpPr/>
            <p:nvPr/>
          </p:nvSpPr>
          <p:spPr>
            <a:xfrm>
              <a:off x="2658000" y="1098525"/>
              <a:ext cx="13125" cy="27575"/>
            </a:xfrm>
            <a:custGeom>
              <a:avLst/>
              <a:gdLst/>
              <a:ahLst/>
              <a:cxnLst/>
              <a:rect l="l" t="t" r="r" b="b"/>
              <a:pathLst>
                <a:path w="525" h="1103" extrusionOk="0">
                  <a:moveTo>
                    <a:pt x="278" y="0"/>
                  </a:moveTo>
                  <a:cubicBezTo>
                    <a:pt x="203" y="86"/>
                    <a:pt x="396" y="171"/>
                    <a:pt x="246" y="246"/>
                  </a:cubicBezTo>
                  <a:cubicBezTo>
                    <a:pt x="353" y="278"/>
                    <a:pt x="257" y="321"/>
                    <a:pt x="278" y="450"/>
                  </a:cubicBezTo>
                  <a:cubicBezTo>
                    <a:pt x="300" y="450"/>
                    <a:pt x="343" y="450"/>
                    <a:pt x="343" y="482"/>
                  </a:cubicBezTo>
                  <a:cubicBezTo>
                    <a:pt x="343" y="482"/>
                    <a:pt x="332" y="492"/>
                    <a:pt x="321" y="492"/>
                  </a:cubicBezTo>
                  <a:cubicBezTo>
                    <a:pt x="257" y="492"/>
                    <a:pt x="236" y="418"/>
                    <a:pt x="246" y="321"/>
                  </a:cubicBezTo>
                  <a:lnTo>
                    <a:pt x="246" y="321"/>
                  </a:lnTo>
                  <a:cubicBezTo>
                    <a:pt x="236" y="332"/>
                    <a:pt x="225" y="332"/>
                    <a:pt x="214" y="332"/>
                  </a:cubicBezTo>
                  <a:cubicBezTo>
                    <a:pt x="203" y="332"/>
                    <a:pt x="193" y="321"/>
                    <a:pt x="171" y="321"/>
                  </a:cubicBezTo>
                  <a:lnTo>
                    <a:pt x="129" y="321"/>
                  </a:lnTo>
                  <a:cubicBezTo>
                    <a:pt x="96" y="321"/>
                    <a:pt x="75" y="332"/>
                    <a:pt x="75" y="364"/>
                  </a:cubicBezTo>
                  <a:cubicBezTo>
                    <a:pt x="203" y="439"/>
                    <a:pt x="0" y="600"/>
                    <a:pt x="182" y="685"/>
                  </a:cubicBezTo>
                  <a:cubicBezTo>
                    <a:pt x="182" y="621"/>
                    <a:pt x="236" y="610"/>
                    <a:pt x="289" y="610"/>
                  </a:cubicBezTo>
                  <a:lnTo>
                    <a:pt x="343" y="610"/>
                  </a:lnTo>
                  <a:cubicBezTo>
                    <a:pt x="343" y="707"/>
                    <a:pt x="407" y="728"/>
                    <a:pt x="375" y="846"/>
                  </a:cubicBezTo>
                  <a:cubicBezTo>
                    <a:pt x="353" y="878"/>
                    <a:pt x="332" y="889"/>
                    <a:pt x="311" y="889"/>
                  </a:cubicBezTo>
                  <a:cubicBezTo>
                    <a:pt x="289" y="889"/>
                    <a:pt x="268" y="878"/>
                    <a:pt x="246" y="846"/>
                  </a:cubicBezTo>
                  <a:lnTo>
                    <a:pt x="246" y="846"/>
                  </a:lnTo>
                  <a:cubicBezTo>
                    <a:pt x="300" y="974"/>
                    <a:pt x="236" y="1006"/>
                    <a:pt x="278" y="1092"/>
                  </a:cubicBezTo>
                  <a:cubicBezTo>
                    <a:pt x="300" y="1092"/>
                    <a:pt x="311" y="1103"/>
                    <a:pt x="321" y="1103"/>
                  </a:cubicBezTo>
                  <a:cubicBezTo>
                    <a:pt x="375" y="1103"/>
                    <a:pt x="418" y="1081"/>
                    <a:pt x="450" y="1049"/>
                  </a:cubicBezTo>
                  <a:cubicBezTo>
                    <a:pt x="525" y="685"/>
                    <a:pt x="343" y="450"/>
                    <a:pt x="311" y="203"/>
                  </a:cubicBezTo>
                  <a:cubicBezTo>
                    <a:pt x="311" y="139"/>
                    <a:pt x="460" y="0"/>
                    <a:pt x="32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 name="Google Shape;362;p16"/>
            <p:cNvSpPr/>
            <p:nvPr/>
          </p:nvSpPr>
          <p:spPr>
            <a:xfrm>
              <a:off x="3596825" y="1065050"/>
              <a:ext cx="6725" cy="7800"/>
            </a:xfrm>
            <a:custGeom>
              <a:avLst/>
              <a:gdLst/>
              <a:ahLst/>
              <a:cxnLst/>
              <a:rect l="l" t="t" r="r" b="b"/>
              <a:pathLst>
                <a:path w="269" h="312" extrusionOk="0">
                  <a:moveTo>
                    <a:pt x="129" y="1"/>
                  </a:moveTo>
                  <a:cubicBezTo>
                    <a:pt x="54" y="44"/>
                    <a:pt x="11" y="129"/>
                    <a:pt x="0" y="247"/>
                  </a:cubicBezTo>
                  <a:cubicBezTo>
                    <a:pt x="33" y="290"/>
                    <a:pt x="65" y="311"/>
                    <a:pt x="97" y="311"/>
                  </a:cubicBezTo>
                  <a:cubicBezTo>
                    <a:pt x="172" y="311"/>
                    <a:pt x="236" y="215"/>
                    <a:pt x="268" y="119"/>
                  </a:cubicBezTo>
                  <a:cubicBezTo>
                    <a:pt x="215" y="97"/>
                    <a:pt x="215"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 name="Google Shape;363;p16"/>
            <p:cNvSpPr/>
            <p:nvPr/>
          </p:nvSpPr>
          <p:spPr>
            <a:xfrm>
              <a:off x="3628675" y="1046850"/>
              <a:ext cx="18225" cy="24400"/>
            </a:xfrm>
            <a:custGeom>
              <a:avLst/>
              <a:gdLst/>
              <a:ahLst/>
              <a:cxnLst/>
              <a:rect l="l" t="t" r="r" b="b"/>
              <a:pathLst>
                <a:path w="729" h="976" extrusionOk="0">
                  <a:moveTo>
                    <a:pt x="129" y="1"/>
                  </a:moveTo>
                  <a:cubicBezTo>
                    <a:pt x="0" y="226"/>
                    <a:pt x="139" y="697"/>
                    <a:pt x="439" y="697"/>
                  </a:cubicBezTo>
                  <a:cubicBezTo>
                    <a:pt x="461" y="697"/>
                    <a:pt x="471" y="697"/>
                    <a:pt x="493" y="686"/>
                  </a:cubicBezTo>
                  <a:cubicBezTo>
                    <a:pt x="514" y="782"/>
                    <a:pt x="568" y="847"/>
                    <a:pt x="557" y="975"/>
                  </a:cubicBezTo>
                  <a:cubicBezTo>
                    <a:pt x="643" y="954"/>
                    <a:pt x="685" y="879"/>
                    <a:pt x="728" y="815"/>
                  </a:cubicBezTo>
                  <a:cubicBezTo>
                    <a:pt x="611" y="708"/>
                    <a:pt x="439" y="611"/>
                    <a:pt x="396" y="247"/>
                  </a:cubicBezTo>
                  <a:cubicBezTo>
                    <a:pt x="300" y="172"/>
                    <a:pt x="172" y="129"/>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 name="Google Shape;364;p16"/>
            <p:cNvSpPr/>
            <p:nvPr/>
          </p:nvSpPr>
          <p:spPr>
            <a:xfrm>
              <a:off x="3643925" y="1704150"/>
              <a:ext cx="8850" cy="10725"/>
            </a:xfrm>
            <a:custGeom>
              <a:avLst/>
              <a:gdLst/>
              <a:ahLst/>
              <a:cxnLst/>
              <a:rect l="l" t="t" r="r" b="b"/>
              <a:pathLst>
                <a:path w="354" h="429" extrusionOk="0">
                  <a:moveTo>
                    <a:pt x="86" y="1"/>
                  </a:moveTo>
                  <a:cubicBezTo>
                    <a:pt x="11" y="65"/>
                    <a:pt x="1" y="204"/>
                    <a:pt x="11" y="365"/>
                  </a:cubicBezTo>
                  <a:cubicBezTo>
                    <a:pt x="65" y="407"/>
                    <a:pt x="97" y="429"/>
                    <a:pt x="140" y="429"/>
                  </a:cubicBezTo>
                  <a:cubicBezTo>
                    <a:pt x="236" y="429"/>
                    <a:pt x="311" y="332"/>
                    <a:pt x="354" y="204"/>
                  </a:cubicBezTo>
                  <a:cubicBezTo>
                    <a:pt x="268" y="150"/>
                    <a:pt x="257" y="1"/>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16"/>
            <p:cNvSpPr/>
            <p:nvPr/>
          </p:nvSpPr>
          <p:spPr>
            <a:xfrm>
              <a:off x="3611000" y="1682200"/>
              <a:ext cx="19575" cy="21175"/>
            </a:xfrm>
            <a:custGeom>
              <a:avLst/>
              <a:gdLst/>
              <a:ahLst/>
              <a:cxnLst/>
              <a:rect l="l" t="t" r="r" b="b"/>
              <a:pathLst>
                <a:path w="783" h="847" extrusionOk="0">
                  <a:moveTo>
                    <a:pt x="515" y="1"/>
                  </a:moveTo>
                  <a:cubicBezTo>
                    <a:pt x="172" y="1"/>
                    <a:pt x="1" y="547"/>
                    <a:pt x="236" y="846"/>
                  </a:cubicBezTo>
                  <a:lnTo>
                    <a:pt x="343" y="846"/>
                  </a:lnTo>
                  <a:cubicBezTo>
                    <a:pt x="515" y="846"/>
                    <a:pt x="622" y="761"/>
                    <a:pt x="729" y="675"/>
                  </a:cubicBezTo>
                  <a:cubicBezTo>
                    <a:pt x="782" y="397"/>
                    <a:pt x="707" y="279"/>
                    <a:pt x="665" y="33"/>
                  </a:cubicBezTo>
                  <a:cubicBezTo>
                    <a:pt x="611" y="11"/>
                    <a:pt x="568" y="1"/>
                    <a:pt x="5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16"/>
            <p:cNvSpPr/>
            <p:nvPr/>
          </p:nvSpPr>
          <p:spPr>
            <a:xfrm>
              <a:off x="3589325" y="902350"/>
              <a:ext cx="5125" cy="5650"/>
            </a:xfrm>
            <a:custGeom>
              <a:avLst/>
              <a:gdLst/>
              <a:ahLst/>
              <a:cxnLst/>
              <a:rect l="l" t="t" r="r" b="b"/>
              <a:pathLst>
                <a:path w="205" h="226" extrusionOk="0">
                  <a:moveTo>
                    <a:pt x="65" y="0"/>
                  </a:moveTo>
                  <a:cubicBezTo>
                    <a:pt x="44" y="0"/>
                    <a:pt x="22" y="22"/>
                    <a:pt x="1" y="64"/>
                  </a:cubicBezTo>
                  <a:cubicBezTo>
                    <a:pt x="44" y="97"/>
                    <a:pt x="65" y="150"/>
                    <a:pt x="65" y="225"/>
                  </a:cubicBezTo>
                  <a:lnTo>
                    <a:pt x="118" y="225"/>
                  </a:lnTo>
                  <a:cubicBezTo>
                    <a:pt x="161" y="225"/>
                    <a:pt x="193" y="225"/>
                    <a:pt x="204" y="193"/>
                  </a:cubicBezTo>
                  <a:cubicBezTo>
                    <a:pt x="172" y="118"/>
                    <a:pt x="118"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16"/>
            <p:cNvSpPr/>
            <p:nvPr/>
          </p:nvSpPr>
          <p:spPr>
            <a:xfrm>
              <a:off x="3573550" y="1032400"/>
              <a:ext cx="6175" cy="3250"/>
            </a:xfrm>
            <a:custGeom>
              <a:avLst/>
              <a:gdLst/>
              <a:ahLst/>
              <a:cxnLst/>
              <a:rect l="l" t="t" r="r" b="b"/>
              <a:pathLst>
                <a:path w="247" h="130" extrusionOk="0">
                  <a:moveTo>
                    <a:pt x="171" y="1"/>
                  </a:moveTo>
                  <a:cubicBezTo>
                    <a:pt x="107" y="1"/>
                    <a:pt x="0" y="54"/>
                    <a:pt x="43" y="108"/>
                  </a:cubicBezTo>
                  <a:cubicBezTo>
                    <a:pt x="54" y="119"/>
                    <a:pt x="64" y="129"/>
                    <a:pt x="86" y="129"/>
                  </a:cubicBezTo>
                  <a:cubicBezTo>
                    <a:pt x="139" y="129"/>
                    <a:pt x="246" y="65"/>
                    <a:pt x="203" y="12"/>
                  </a:cubicBezTo>
                  <a:cubicBezTo>
                    <a:pt x="193" y="1"/>
                    <a:pt x="182"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16"/>
            <p:cNvSpPr/>
            <p:nvPr/>
          </p:nvSpPr>
          <p:spPr>
            <a:xfrm>
              <a:off x="3589600" y="1599775"/>
              <a:ext cx="8850" cy="10200"/>
            </a:xfrm>
            <a:custGeom>
              <a:avLst/>
              <a:gdLst/>
              <a:ahLst/>
              <a:cxnLst/>
              <a:rect l="l" t="t" r="r" b="b"/>
              <a:pathLst>
                <a:path w="354" h="408" extrusionOk="0">
                  <a:moveTo>
                    <a:pt x="161" y="1"/>
                  </a:moveTo>
                  <a:cubicBezTo>
                    <a:pt x="97" y="161"/>
                    <a:pt x="0" y="258"/>
                    <a:pt x="22" y="407"/>
                  </a:cubicBezTo>
                  <a:lnTo>
                    <a:pt x="118" y="407"/>
                  </a:lnTo>
                  <a:cubicBezTo>
                    <a:pt x="97" y="332"/>
                    <a:pt x="129" y="332"/>
                    <a:pt x="161" y="332"/>
                  </a:cubicBezTo>
                  <a:lnTo>
                    <a:pt x="172" y="332"/>
                  </a:lnTo>
                  <a:cubicBezTo>
                    <a:pt x="204" y="332"/>
                    <a:pt x="225" y="332"/>
                    <a:pt x="225" y="290"/>
                  </a:cubicBezTo>
                  <a:cubicBezTo>
                    <a:pt x="75" y="268"/>
                    <a:pt x="300" y="236"/>
                    <a:pt x="161" y="172"/>
                  </a:cubicBezTo>
                  <a:cubicBezTo>
                    <a:pt x="172" y="161"/>
                    <a:pt x="172" y="161"/>
                    <a:pt x="182" y="161"/>
                  </a:cubicBezTo>
                  <a:cubicBezTo>
                    <a:pt x="214" y="161"/>
                    <a:pt x="236" y="172"/>
                    <a:pt x="257" y="183"/>
                  </a:cubicBezTo>
                  <a:cubicBezTo>
                    <a:pt x="279" y="204"/>
                    <a:pt x="300" y="215"/>
                    <a:pt x="311" y="215"/>
                  </a:cubicBezTo>
                  <a:cubicBezTo>
                    <a:pt x="332" y="215"/>
                    <a:pt x="343" y="204"/>
                    <a:pt x="354" y="172"/>
                  </a:cubicBezTo>
                  <a:cubicBezTo>
                    <a:pt x="289" y="108"/>
                    <a:pt x="257" y="1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 name="Google Shape;369;p16"/>
            <p:cNvSpPr/>
            <p:nvPr/>
          </p:nvSpPr>
          <p:spPr>
            <a:xfrm>
              <a:off x="3596550" y="1476400"/>
              <a:ext cx="6725" cy="7800"/>
            </a:xfrm>
            <a:custGeom>
              <a:avLst/>
              <a:gdLst/>
              <a:ahLst/>
              <a:cxnLst/>
              <a:rect l="l" t="t" r="r" b="b"/>
              <a:pathLst>
                <a:path w="269" h="312" extrusionOk="0">
                  <a:moveTo>
                    <a:pt x="172" y="1"/>
                  </a:moveTo>
                  <a:cubicBezTo>
                    <a:pt x="65" y="22"/>
                    <a:pt x="1" y="97"/>
                    <a:pt x="11" y="279"/>
                  </a:cubicBezTo>
                  <a:cubicBezTo>
                    <a:pt x="54" y="300"/>
                    <a:pt x="97" y="311"/>
                    <a:pt x="129" y="311"/>
                  </a:cubicBezTo>
                  <a:cubicBezTo>
                    <a:pt x="161" y="311"/>
                    <a:pt x="193" y="300"/>
                    <a:pt x="247" y="279"/>
                  </a:cubicBezTo>
                  <a:cubicBezTo>
                    <a:pt x="268" y="140"/>
                    <a:pt x="204" y="86"/>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16"/>
            <p:cNvSpPr/>
            <p:nvPr/>
          </p:nvSpPr>
          <p:spPr>
            <a:xfrm>
              <a:off x="3706025" y="1043925"/>
              <a:ext cx="3750" cy="7500"/>
            </a:xfrm>
            <a:custGeom>
              <a:avLst/>
              <a:gdLst/>
              <a:ahLst/>
              <a:cxnLst/>
              <a:rect l="l" t="t" r="r" b="b"/>
              <a:pathLst>
                <a:path w="150" h="300" extrusionOk="0">
                  <a:moveTo>
                    <a:pt x="86" y="0"/>
                  </a:moveTo>
                  <a:cubicBezTo>
                    <a:pt x="75" y="0"/>
                    <a:pt x="43" y="22"/>
                    <a:pt x="11" y="75"/>
                  </a:cubicBezTo>
                  <a:cubicBezTo>
                    <a:pt x="0" y="171"/>
                    <a:pt x="11" y="300"/>
                    <a:pt x="54" y="300"/>
                  </a:cubicBezTo>
                  <a:cubicBezTo>
                    <a:pt x="75" y="300"/>
                    <a:pt x="96" y="279"/>
                    <a:pt x="129" y="225"/>
                  </a:cubicBezTo>
                  <a:cubicBezTo>
                    <a:pt x="150" y="129"/>
                    <a:pt x="139"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16"/>
            <p:cNvSpPr/>
            <p:nvPr/>
          </p:nvSpPr>
          <p:spPr>
            <a:xfrm>
              <a:off x="3719925" y="1103325"/>
              <a:ext cx="7250" cy="2175"/>
            </a:xfrm>
            <a:custGeom>
              <a:avLst/>
              <a:gdLst/>
              <a:ahLst/>
              <a:cxnLst/>
              <a:rect l="l" t="t" r="r" b="b"/>
              <a:pathLst>
                <a:path w="290" h="87" extrusionOk="0">
                  <a:moveTo>
                    <a:pt x="151" y="1"/>
                  </a:moveTo>
                  <a:cubicBezTo>
                    <a:pt x="76" y="1"/>
                    <a:pt x="11" y="11"/>
                    <a:pt x="1" y="86"/>
                  </a:cubicBezTo>
                  <a:lnTo>
                    <a:pt x="140" y="86"/>
                  </a:lnTo>
                  <a:cubicBezTo>
                    <a:pt x="204" y="86"/>
                    <a:pt x="268" y="76"/>
                    <a:pt x="290" y="1"/>
                  </a:cubicBezTo>
                  <a:lnTo>
                    <a:pt x="290" y="1"/>
                  </a:lnTo>
                  <a:cubicBezTo>
                    <a:pt x="268" y="11"/>
                    <a:pt x="258" y="11"/>
                    <a:pt x="236" y="11"/>
                  </a:cubicBezTo>
                  <a:cubicBezTo>
                    <a:pt x="226" y="11"/>
                    <a:pt x="204" y="11"/>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16"/>
            <p:cNvSpPr/>
            <p:nvPr/>
          </p:nvSpPr>
          <p:spPr>
            <a:xfrm>
              <a:off x="3703350" y="1647425"/>
              <a:ext cx="5100" cy="6175"/>
            </a:xfrm>
            <a:custGeom>
              <a:avLst/>
              <a:gdLst/>
              <a:ahLst/>
              <a:cxnLst/>
              <a:rect l="l" t="t" r="r" b="b"/>
              <a:pathLst>
                <a:path w="204" h="247" extrusionOk="0">
                  <a:moveTo>
                    <a:pt x="107" y="0"/>
                  </a:moveTo>
                  <a:cubicBezTo>
                    <a:pt x="107" y="43"/>
                    <a:pt x="75" y="43"/>
                    <a:pt x="43" y="43"/>
                  </a:cubicBezTo>
                  <a:lnTo>
                    <a:pt x="11" y="43"/>
                  </a:lnTo>
                  <a:cubicBezTo>
                    <a:pt x="0" y="193"/>
                    <a:pt x="54" y="246"/>
                    <a:pt x="161" y="246"/>
                  </a:cubicBezTo>
                  <a:lnTo>
                    <a:pt x="203" y="246"/>
                  </a:lnTo>
                  <a:cubicBezTo>
                    <a:pt x="193" y="150"/>
                    <a:pt x="139" y="86"/>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16"/>
            <p:cNvSpPr/>
            <p:nvPr/>
          </p:nvSpPr>
          <p:spPr>
            <a:xfrm>
              <a:off x="3665325" y="1673650"/>
              <a:ext cx="4850" cy="4300"/>
            </a:xfrm>
            <a:custGeom>
              <a:avLst/>
              <a:gdLst/>
              <a:ahLst/>
              <a:cxnLst/>
              <a:rect l="l" t="t" r="r" b="b"/>
              <a:pathLst>
                <a:path w="194" h="172" extrusionOk="0">
                  <a:moveTo>
                    <a:pt x="76" y="0"/>
                  </a:moveTo>
                  <a:cubicBezTo>
                    <a:pt x="54" y="0"/>
                    <a:pt x="44" y="11"/>
                    <a:pt x="22" y="11"/>
                  </a:cubicBezTo>
                  <a:cubicBezTo>
                    <a:pt x="1" y="139"/>
                    <a:pt x="87" y="161"/>
                    <a:pt x="162" y="171"/>
                  </a:cubicBezTo>
                  <a:cubicBezTo>
                    <a:pt x="162" y="118"/>
                    <a:pt x="172" y="86"/>
                    <a:pt x="194" y="54"/>
                  </a:cubicBezTo>
                  <a:cubicBezTo>
                    <a:pt x="162" y="22"/>
                    <a:pt x="129"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16"/>
            <p:cNvSpPr/>
            <p:nvPr/>
          </p:nvSpPr>
          <p:spPr>
            <a:xfrm>
              <a:off x="3707900" y="1625200"/>
              <a:ext cx="10725" cy="10200"/>
            </a:xfrm>
            <a:custGeom>
              <a:avLst/>
              <a:gdLst/>
              <a:ahLst/>
              <a:cxnLst/>
              <a:rect l="l" t="t" r="r" b="b"/>
              <a:pathLst>
                <a:path w="429" h="408" extrusionOk="0">
                  <a:moveTo>
                    <a:pt x="428" y="1"/>
                  </a:moveTo>
                  <a:lnTo>
                    <a:pt x="428" y="1"/>
                  </a:lnTo>
                  <a:cubicBezTo>
                    <a:pt x="300" y="54"/>
                    <a:pt x="0" y="300"/>
                    <a:pt x="225" y="407"/>
                  </a:cubicBezTo>
                  <a:cubicBezTo>
                    <a:pt x="332" y="322"/>
                    <a:pt x="428" y="225"/>
                    <a:pt x="42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16"/>
            <p:cNvSpPr/>
            <p:nvPr/>
          </p:nvSpPr>
          <p:spPr>
            <a:xfrm>
              <a:off x="3713500" y="1683275"/>
              <a:ext cx="4325" cy="3775"/>
            </a:xfrm>
            <a:custGeom>
              <a:avLst/>
              <a:gdLst/>
              <a:ahLst/>
              <a:cxnLst/>
              <a:rect l="l" t="t" r="r" b="b"/>
              <a:pathLst>
                <a:path w="173" h="151" extrusionOk="0">
                  <a:moveTo>
                    <a:pt x="44" y="1"/>
                  </a:moveTo>
                  <a:cubicBezTo>
                    <a:pt x="33" y="1"/>
                    <a:pt x="22" y="11"/>
                    <a:pt x="1" y="33"/>
                  </a:cubicBezTo>
                  <a:lnTo>
                    <a:pt x="1" y="150"/>
                  </a:lnTo>
                  <a:cubicBezTo>
                    <a:pt x="86" y="150"/>
                    <a:pt x="119" y="76"/>
                    <a:pt x="172" y="33"/>
                  </a:cubicBezTo>
                  <a:lnTo>
                    <a:pt x="140" y="33"/>
                  </a:lnTo>
                  <a:cubicBezTo>
                    <a:pt x="108" y="33"/>
                    <a:pt x="97" y="22"/>
                    <a:pt x="76" y="11"/>
                  </a:cubicBezTo>
                  <a:cubicBezTo>
                    <a:pt x="65" y="11"/>
                    <a:pt x="54" y="1"/>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16"/>
            <p:cNvSpPr/>
            <p:nvPr/>
          </p:nvSpPr>
          <p:spPr>
            <a:xfrm>
              <a:off x="3670150" y="1663750"/>
              <a:ext cx="21700" cy="30525"/>
            </a:xfrm>
            <a:custGeom>
              <a:avLst/>
              <a:gdLst/>
              <a:ahLst/>
              <a:cxnLst/>
              <a:rect l="l" t="t" r="r" b="b"/>
              <a:pathLst>
                <a:path w="868" h="1221" extrusionOk="0">
                  <a:moveTo>
                    <a:pt x="461" y="0"/>
                  </a:moveTo>
                  <a:cubicBezTo>
                    <a:pt x="204" y="0"/>
                    <a:pt x="268" y="311"/>
                    <a:pt x="172" y="407"/>
                  </a:cubicBezTo>
                  <a:cubicBezTo>
                    <a:pt x="140" y="535"/>
                    <a:pt x="258" y="493"/>
                    <a:pt x="268" y="567"/>
                  </a:cubicBezTo>
                  <a:cubicBezTo>
                    <a:pt x="140" y="696"/>
                    <a:pt x="97" y="921"/>
                    <a:pt x="1" y="1092"/>
                  </a:cubicBezTo>
                  <a:lnTo>
                    <a:pt x="11" y="1092"/>
                  </a:lnTo>
                  <a:cubicBezTo>
                    <a:pt x="65" y="1092"/>
                    <a:pt x="65" y="1146"/>
                    <a:pt x="97" y="1178"/>
                  </a:cubicBezTo>
                  <a:cubicBezTo>
                    <a:pt x="118" y="1124"/>
                    <a:pt x="140" y="1103"/>
                    <a:pt x="183" y="1103"/>
                  </a:cubicBezTo>
                  <a:cubicBezTo>
                    <a:pt x="215" y="1103"/>
                    <a:pt x="268" y="1135"/>
                    <a:pt x="322" y="1156"/>
                  </a:cubicBezTo>
                  <a:cubicBezTo>
                    <a:pt x="375" y="1188"/>
                    <a:pt x="440" y="1220"/>
                    <a:pt x="504" y="1220"/>
                  </a:cubicBezTo>
                  <a:cubicBezTo>
                    <a:pt x="868" y="1092"/>
                    <a:pt x="611" y="450"/>
                    <a:pt x="696" y="278"/>
                  </a:cubicBezTo>
                  <a:cubicBezTo>
                    <a:pt x="611" y="278"/>
                    <a:pt x="504" y="107"/>
                    <a:pt x="4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16"/>
            <p:cNvSpPr/>
            <p:nvPr/>
          </p:nvSpPr>
          <p:spPr>
            <a:xfrm>
              <a:off x="3693175" y="1056775"/>
              <a:ext cx="6175" cy="12600"/>
            </a:xfrm>
            <a:custGeom>
              <a:avLst/>
              <a:gdLst/>
              <a:ahLst/>
              <a:cxnLst/>
              <a:rect l="l" t="t" r="r" b="b"/>
              <a:pathLst>
                <a:path w="247" h="504" extrusionOk="0">
                  <a:moveTo>
                    <a:pt x="43" y="0"/>
                  </a:moveTo>
                  <a:cubicBezTo>
                    <a:pt x="0" y="129"/>
                    <a:pt x="86" y="503"/>
                    <a:pt x="172" y="503"/>
                  </a:cubicBezTo>
                  <a:cubicBezTo>
                    <a:pt x="193" y="503"/>
                    <a:pt x="214" y="482"/>
                    <a:pt x="246" y="418"/>
                  </a:cubicBezTo>
                  <a:cubicBezTo>
                    <a:pt x="204" y="257"/>
                    <a:pt x="150" y="107"/>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16"/>
            <p:cNvSpPr/>
            <p:nvPr/>
          </p:nvSpPr>
          <p:spPr>
            <a:xfrm>
              <a:off x="3696925" y="1644475"/>
              <a:ext cx="5625" cy="3225"/>
            </a:xfrm>
            <a:custGeom>
              <a:avLst/>
              <a:gdLst/>
              <a:ahLst/>
              <a:cxnLst/>
              <a:rect l="l" t="t" r="r" b="b"/>
              <a:pathLst>
                <a:path w="225" h="129" extrusionOk="0">
                  <a:moveTo>
                    <a:pt x="214" y="0"/>
                  </a:moveTo>
                  <a:cubicBezTo>
                    <a:pt x="118" y="0"/>
                    <a:pt x="43" y="22"/>
                    <a:pt x="0" y="86"/>
                  </a:cubicBezTo>
                  <a:cubicBezTo>
                    <a:pt x="32" y="86"/>
                    <a:pt x="54" y="97"/>
                    <a:pt x="75" y="107"/>
                  </a:cubicBezTo>
                  <a:cubicBezTo>
                    <a:pt x="96" y="118"/>
                    <a:pt x="118" y="129"/>
                    <a:pt x="150" y="129"/>
                  </a:cubicBezTo>
                  <a:cubicBezTo>
                    <a:pt x="161" y="129"/>
                    <a:pt x="182" y="129"/>
                    <a:pt x="193" y="118"/>
                  </a:cubicBezTo>
                  <a:cubicBezTo>
                    <a:pt x="193" y="65"/>
                    <a:pt x="214" y="32"/>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16"/>
            <p:cNvSpPr/>
            <p:nvPr/>
          </p:nvSpPr>
          <p:spPr>
            <a:xfrm>
              <a:off x="3948225" y="1207975"/>
              <a:ext cx="20100" cy="23050"/>
            </a:xfrm>
            <a:custGeom>
              <a:avLst/>
              <a:gdLst/>
              <a:ahLst/>
              <a:cxnLst/>
              <a:rect l="l" t="t" r="r" b="b"/>
              <a:pathLst>
                <a:path w="804" h="922" extrusionOk="0">
                  <a:moveTo>
                    <a:pt x="386" y="0"/>
                  </a:moveTo>
                  <a:lnTo>
                    <a:pt x="386" y="0"/>
                  </a:lnTo>
                  <a:cubicBezTo>
                    <a:pt x="0" y="386"/>
                    <a:pt x="353" y="921"/>
                    <a:pt x="600" y="921"/>
                  </a:cubicBezTo>
                  <a:cubicBezTo>
                    <a:pt x="707" y="921"/>
                    <a:pt x="803" y="814"/>
                    <a:pt x="782" y="525"/>
                  </a:cubicBezTo>
                  <a:cubicBezTo>
                    <a:pt x="760" y="247"/>
                    <a:pt x="514" y="172"/>
                    <a:pt x="3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16"/>
            <p:cNvSpPr/>
            <p:nvPr/>
          </p:nvSpPr>
          <p:spPr>
            <a:xfrm>
              <a:off x="4065175" y="1519750"/>
              <a:ext cx="12600" cy="16350"/>
            </a:xfrm>
            <a:custGeom>
              <a:avLst/>
              <a:gdLst/>
              <a:ahLst/>
              <a:cxnLst/>
              <a:rect l="l" t="t" r="r" b="b"/>
              <a:pathLst>
                <a:path w="504" h="654" extrusionOk="0">
                  <a:moveTo>
                    <a:pt x="150" y="1"/>
                  </a:moveTo>
                  <a:cubicBezTo>
                    <a:pt x="129" y="1"/>
                    <a:pt x="118" y="22"/>
                    <a:pt x="107" y="33"/>
                  </a:cubicBezTo>
                  <a:cubicBezTo>
                    <a:pt x="97" y="54"/>
                    <a:pt x="86" y="76"/>
                    <a:pt x="75" y="86"/>
                  </a:cubicBezTo>
                  <a:cubicBezTo>
                    <a:pt x="75" y="44"/>
                    <a:pt x="54" y="12"/>
                    <a:pt x="32" y="12"/>
                  </a:cubicBezTo>
                  <a:cubicBezTo>
                    <a:pt x="22" y="12"/>
                    <a:pt x="11" y="22"/>
                    <a:pt x="0" y="44"/>
                  </a:cubicBezTo>
                  <a:cubicBezTo>
                    <a:pt x="22" y="65"/>
                    <a:pt x="32" y="86"/>
                    <a:pt x="43" y="108"/>
                  </a:cubicBezTo>
                  <a:cubicBezTo>
                    <a:pt x="129" y="215"/>
                    <a:pt x="204" y="301"/>
                    <a:pt x="204" y="568"/>
                  </a:cubicBezTo>
                  <a:cubicBezTo>
                    <a:pt x="300" y="654"/>
                    <a:pt x="364" y="611"/>
                    <a:pt x="439" y="654"/>
                  </a:cubicBezTo>
                  <a:cubicBezTo>
                    <a:pt x="482" y="579"/>
                    <a:pt x="471" y="418"/>
                    <a:pt x="503" y="333"/>
                  </a:cubicBezTo>
                  <a:cubicBezTo>
                    <a:pt x="461" y="322"/>
                    <a:pt x="428" y="311"/>
                    <a:pt x="418" y="311"/>
                  </a:cubicBezTo>
                  <a:cubicBezTo>
                    <a:pt x="364" y="311"/>
                    <a:pt x="354" y="343"/>
                    <a:pt x="268" y="375"/>
                  </a:cubicBezTo>
                  <a:cubicBezTo>
                    <a:pt x="257" y="204"/>
                    <a:pt x="161" y="236"/>
                    <a:pt x="150" y="151"/>
                  </a:cubicBezTo>
                  <a:cubicBezTo>
                    <a:pt x="150" y="129"/>
                    <a:pt x="150" y="108"/>
                    <a:pt x="150" y="76"/>
                  </a:cubicBezTo>
                  <a:cubicBezTo>
                    <a:pt x="161" y="54"/>
                    <a:pt x="161" y="33"/>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 name="Google Shape;381;p16"/>
            <p:cNvSpPr/>
            <p:nvPr/>
          </p:nvSpPr>
          <p:spPr>
            <a:xfrm>
              <a:off x="4069450" y="1547850"/>
              <a:ext cx="10725" cy="6450"/>
            </a:xfrm>
            <a:custGeom>
              <a:avLst/>
              <a:gdLst/>
              <a:ahLst/>
              <a:cxnLst/>
              <a:rect l="l" t="t" r="r" b="b"/>
              <a:pathLst>
                <a:path w="429" h="258" extrusionOk="0">
                  <a:moveTo>
                    <a:pt x="140" y="1"/>
                  </a:moveTo>
                  <a:cubicBezTo>
                    <a:pt x="129" y="1"/>
                    <a:pt x="118" y="12"/>
                    <a:pt x="97" y="12"/>
                  </a:cubicBezTo>
                  <a:cubicBezTo>
                    <a:pt x="86" y="97"/>
                    <a:pt x="33" y="129"/>
                    <a:pt x="1" y="183"/>
                  </a:cubicBezTo>
                  <a:cubicBezTo>
                    <a:pt x="43" y="236"/>
                    <a:pt x="161" y="204"/>
                    <a:pt x="204" y="258"/>
                  </a:cubicBezTo>
                  <a:cubicBezTo>
                    <a:pt x="140" y="76"/>
                    <a:pt x="429" y="119"/>
                    <a:pt x="332" y="12"/>
                  </a:cubicBezTo>
                  <a:lnTo>
                    <a:pt x="332" y="12"/>
                  </a:lnTo>
                  <a:cubicBezTo>
                    <a:pt x="322" y="44"/>
                    <a:pt x="300" y="65"/>
                    <a:pt x="290" y="65"/>
                  </a:cubicBezTo>
                  <a:cubicBezTo>
                    <a:pt x="268" y="65"/>
                    <a:pt x="247" y="44"/>
                    <a:pt x="225" y="33"/>
                  </a:cubicBezTo>
                  <a:cubicBezTo>
                    <a:pt x="193" y="22"/>
                    <a:pt x="172"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16"/>
            <p:cNvSpPr/>
            <p:nvPr/>
          </p:nvSpPr>
          <p:spPr>
            <a:xfrm>
              <a:off x="4080950" y="1307250"/>
              <a:ext cx="9400" cy="9125"/>
            </a:xfrm>
            <a:custGeom>
              <a:avLst/>
              <a:gdLst/>
              <a:ahLst/>
              <a:cxnLst/>
              <a:rect l="l" t="t" r="r" b="b"/>
              <a:pathLst>
                <a:path w="376" h="365" extrusionOk="0">
                  <a:moveTo>
                    <a:pt x="140" y="1"/>
                  </a:moveTo>
                  <a:lnTo>
                    <a:pt x="140" y="1"/>
                  </a:lnTo>
                  <a:cubicBezTo>
                    <a:pt x="1" y="87"/>
                    <a:pt x="183" y="236"/>
                    <a:pt x="204" y="365"/>
                  </a:cubicBezTo>
                  <a:lnTo>
                    <a:pt x="258" y="365"/>
                  </a:lnTo>
                  <a:cubicBezTo>
                    <a:pt x="322" y="365"/>
                    <a:pt x="365" y="354"/>
                    <a:pt x="376" y="279"/>
                  </a:cubicBezTo>
                  <a:cubicBezTo>
                    <a:pt x="236" y="258"/>
                    <a:pt x="183" y="129"/>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16"/>
            <p:cNvSpPr/>
            <p:nvPr/>
          </p:nvSpPr>
          <p:spPr>
            <a:xfrm>
              <a:off x="4062750" y="1514675"/>
              <a:ext cx="5925" cy="4300"/>
            </a:xfrm>
            <a:custGeom>
              <a:avLst/>
              <a:gdLst/>
              <a:ahLst/>
              <a:cxnLst/>
              <a:rect l="l" t="t" r="r" b="b"/>
              <a:pathLst>
                <a:path w="237" h="172" extrusionOk="0">
                  <a:moveTo>
                    <a:pt x="65" y="0"/>
                  </a:moveTo>
                  <a:cubicBezTo>
                    <a:pt x="44" y="0"/>
                    <a:pt x="12" y="11"/>
                    <a:pt x="1" y="43"/>
                  </a:cubicBezTo>
                  <a:lnTo>
                    <a:pt x="33" y="43"/>
                  </a:lnTo>
                  <a:cubicBezTo>
                    <a:pt x="97" y="43"/>
                    <a:pt x="76" y="150"/>
                    <a:pt x="129" y="172"/>
                  </a:cubicBezTo>
                  <a:cubicBezTo>
                    <a:pt x="129" y="97"/>
                    <a:pt x="226" y="150"/>
                    <a:pt x="236" y="86"/>
                  </a:cubicBezTo>
                  <a:cubicBezTo>
                    <a:pt x="194" y="75"/>
                    <a:pt x="11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16"/>
            <p:cNvSpPr/>
            <p:nvPr/>
          </p:nvSpPr>
          <p:spPr>
            <a:xfrm>
              <a:off x="4047775" y="1334550"/>
              <a:ext cx="5900" cy="6200"/>
            </a:xfrm>
            <a:custGeom>
              <a:avLst/>
              <a:gdLst/>
              <a:ahLst/>
              <a:cxnLst/>
              <a:rect l="l" t="t" r="r" b="b"/>
              <a:pathLst>
                <a:path w="236" h="248" extrusionOk="0">
                  <a:moveTo>
                    <a:pt x="65" y="1"/>
                  </a:moveTo>
                  <a:lnTo>
                    <a:pt x="65" y="1"/>
                  </a:lnTo>
                  <a:cubicBezTo>
                    <a:pt x="0" y="108"/>
                    <a:pt x="75" y="119"/>
                    <a:pt x="33" y="247"/>
                  </a:cubicBezTo>
                  <a:cubicBezTo>
                    <a:pt x="129" y="151"/>
                    <a:pt x="193" y="236"/>
                    <a:pt x="236" y="44"/>
                  </a:cubicBezTo>
                  <a:lnTo>
                    <a:pt x="236" y="44"/>
                  </a:lnTo>
                  <a:cubicBezTo>
                    <a:pt x="161" y="65"/>
                    <a:pt x="140" y="87"/>
                    <a:pt x="118" y="87"/>
                  </a:cubicBezTo>
                  <a:cubicBezTo>
                    <a:pt x="107" y="87"/>
                    <a:pt x="97" y="65"/>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16"/>
            <p:cNvSpPr/>
            <p:nvPr/>
          </p:nvSpPr>
          <p:spPr>
            <a:xfrm>
              <a:off x="4034125" y="1622250"/>
              <a:ext cx="6975" cy="8050"/>
            </a:xfrm>
            <a:custGeom>
              <a:avLst/>
              <a:gdLst/>
              <a:ahLst/>
              <a:cxnLst/>
              <a:rect l="l" t="t" r="r" b="b"/>
              <a:pathLst>
                <a:path w="279" h="322" extrusionOk="0">
                  <a:moveTo>
                    <a:pt x="129" y="1"/>
                  </a:moveTo>
                  <a:cubicBezTo>
                    <a:pt x="108" y="1"/>
                    <a:pt x="86" y="12"/>
                    <a:pt x="75" y="22"/>
                  </a:cubicBezTo>
                  <a:cubicBezTo>
                    <a:pt x="65" y="33"/>
                    <a:pt x="43" y="44"/>
                    <a:pt x="22" y="44"/>
                  </a:cubicBezTo>
                  <a:lnTo>
                    <a:pt x="11" y="44"/>
                  </a:lnTo>
                  <a:cubicBezTo>
                    <a:pt x="86" y="172"/>
                    <a:pt x="0" y="247"/>
                    <a:pt x="108" y="322"/>
                  </a:cubicBezTo>
                  <a:cubicBezTo>
                    <a:pt x="108" y="204"/>
                    <a:pt x="279" y="279"/>
                    <a:pt x="279" y="161"/>
                  </a:cubicBezTo>
                  <a:lnTo>
                    <a:pt x="257" y="161"/>
                  </a:lnTo>
                  <a:cubicBezTo>
                    <a:pt x="172" y="161"/>
                    <a:pt x="182" y="54"/>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16"/>
            <p:cNvSpPr/>
            <p:nvPr/>
          </p:nvSpPr>
          <p:spPr>
            <a:xfrm>
              <a:off x="4055275" y="1442675"/>
              <a:ext cx="7775" cy="8325"/>
            </a:xfrm>
            <a:custGeom>
              <a:avLst/>
              <a:gdLst/>
              <a:ahLst/>
              <a:cxnLst/>
              <a:rect l="l" t="t" r="r" b="b"/>
              <a:pathLst>
                <a:path w="311" h="333" extrusionOk="0">
                  <a:moveTo>
                    <a:pt x="193" y="1"/>
                  </a:moveTo>
                  <a:cubicBezTo>
                    <a:pt x="75" y="1"/>
                    <a:pt x="11" y="86"/>
                    <a:pt x="0" y="215"/>
                  </a:cubicBezTo>
                  <a:cubicBezTo>
                    <a:pt x="43" y="290"/>
                    <a:pt x="161" y="290"/>
                    <a:pt x="236" y="333"/>
                  </a:cubicBezTo>
                  <a:cubicBezTo>
                    <a:pt x="311" y="247"/>
                    <a:pt x="279" y="108"/>
                    <a:pt x="268" y="11"/>
                  </a:cubicBezTo>
                  <a:cubicBezTo>
                    <a:pt x="236" y="1"/>
                    <a:pt x="214" y="1"/>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16"/>
            <p:cNvSpPr/>
            <p:nvPr/>
          </p:nvSpPr>
          <p:spPr>
            <a:xfrm>
              <a:off x="4039475" y="1588800"/>
              <a:ext cx="4300" cy="5125"/>
            </a:xfrm>
            <a:custGeom>
              <a:avLst/>
              <a:gdLst/>
              <a:ahLst/>
              <a:cxnLst/>
              <a:rect l="l" t="t" r="r" b="b"/>
              <a:pathLst>
                <a:path w="172" h="205" extrusionOk="0">
                  <a:moveTo>
                    <a:pt x="118" y="1"/>
                  </a:moveTo>
                  <a:cubicBezTo>
                    <a:pt x="43" y="1"/>
                    <a:pt x="22" y="65"/>
                    <a:pt x="1" y="118"/>
                  </a:cubicBezTo>
                  <a:cubicBezTo>
                    <a:pt x="11" y="108"/>
                    <a:pt x="33" y="108"/>
                    <a:pt x="43" y="108"/>
                  </a:cubicBezTo>
                  <a:cubicBezTo>
                    <a:pt x="76" y="108"/>
                    <a:pt x="86" y="129"/>
                    <a:pt x="97" y="161"/>
                  </a:cubicBezTo>
                  <a:cubicBezTo>
                    <a:pt x="97" y="183"/>
                    <a:pt x="108" y="204"/>
                    <a:pt x="140" y="204"/>
                  </a:cubicBezTo>
                  <a:lnTo>
                    <a:pt x="161" y="204"/>
                  </a:lnTo>
                  <a:cubicBezTo>
                    <a:pt x="172" y="108"/>
                    <a:pt x="161" y="44"/>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16"/>
            <p:cNvSpPr/>
            <p:nvPr/>
          </p:nvSpPr>
          <p:spPr>
            <a:xfrm>
              <a:off x="4093550" y="1290925"/>
              <a:ext cx="5900" cy="10200"/>
            </a:xfrm>
            <a:custGeom>
              <a:avLst/>
              <a:gdLst/>
              <a:ahLst/>
              <a:cxnLst/>
              <a:rect l="l" t="t" r="r" b="b"/>
              <a:pathLst>
                <a:path w="236" h="408" extrusionOk="0">
                  <a:moveTo>
                    <a:pt x="64" y="1"/>
                  </a:moveTo>
                  <a:cubicBezTo>
                    <a:pt x="21" y="87"/>
                    <a:pt x="32" y="236"/>
                    <a:pt x="0" y="322"/>
                  </a:cubicBezTo>
                  <a:lnTo>
                    <a:pt x="32" y="322"/>
                  </a:lnTo>
                  <a:cubicBezTo>
                    <a:pt x="86" y="322"/>
                    <a:pt x="75" y="408"/>
                    <a:pt x="139" y="408"/>
                  </a:cubicBezTo>
                  <a:cubicBezTo>
                    <a:pt x="214" y="301"/>
                    <a:pt x="236" y="12"/>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16"/>
            <p:cNvSpPr/>
            <p:nvPr/>
          </p:nvSpPr>
          <p:spPr>
            <a:xfrm>
              <a:off x="4163650" y="932325"/>
              <a:ext cx="15025" cy="13925"/>
            </a:xfrm>
            <a:custGeom>
              <a:avLst/>
              <a:gdLst/>
              <a:ahLst/>
              <a:cxnLst/>
              <a:rect l="l" t="t" r="r" b="b"/>
              <a:pathLst>
                <a:path w="601" h="557" extrusionOk="0">
                  <a:moveTo>
                    <a:pt x="161" y="0"/>
                  </a:moveTo>
                  <a:cubicBezTo>
                    <a:pt x="172" y="193"/>
                    <a:pt x="1" y="182"/>
                    <a:pt x="33" y="407"/>
                  </a:cubicBezTo>
                  <a:cubicBezTo>
                    <a:pt x="108" y="503"/>
                    <a:pt x="193" y="557"/>
                    <a:pt x="300" y="557"/>
                  </a:cubicBezTo>
                  <a:cubicBezTo>
                    <a:pt x="354" y="557"/>
                    <a:pt x="408" y="546"/>
                    <a:pt x="461" y="525"/>
                  </a:cubicBezTo>
                  <a:cubicBezTo>
                    <a:pt x="493" y="407"/>
                    <a:pt x="547" y="311"/>
                    <a:pt x="600" y="204"/>
                  </a:cubicBezTo>
                  <a:cubicBezTo>
                    <a:pt x="461" y="150"/>
                    <a:pt x="408" y="0"/>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16"/>
            <p:cNvSpPr/>
            <p:nvPr/>
          </p:nvSpPr>
          <p:spPr>
            <a:xfrm>
              <a:off x="4032525" y="1468650"/>
              <a:ext cx="10200" cy="7775"/>
            </a:xfrm>
            <a:custGeom>
              <a:avLst/>
              <a:gdLst/>
              <a:ahLst/>
              <a:cxnLst/>
              <a:rect l="l" t="t" r="r" b="b"/>
              <a:pathLst>
                <a:path w="408" h="311" extrusionOk="0">
                  <a:moveTo>
                    <a:pt x="204" y="0"/>
                  </a:moveTo>
                  <a:cubicBezTo>
                    <a:pt x="86" y="0"/>
                    <a:pt x="0" y="75"/>
                    <a:pt x="75" y="311"/>
                  </a:cubicBezTo>
                  <a:lnTo>
                    <a:pt x="139" y="311"/>
                  </a:lnTo>
                  <a:cubicBezTo>
                    <a:pt x="300" y="311"/>
                    <a:pt x="354" y="182"/>
                    <a:pt x="407" y="64"/>
                  </a:cubicBezTo>
                  <a:cubicBezTo>
                    <a:pt x="343" y="22"/>
                    <a:pt x="268"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16"/>
            <p:cNvSpPr/>
            <p:nvPr/>
          </p:nvSpPr>
          <p:spPr>
            <a:xfrm>
              <a:off x="4163400" y="993075"/>
              <a:ext cx="6175" cy="9125"/>
            </a:xfrm>
            <a:custGeom>
              <a:avLst/>
              <a:gdLst/>
              <a:ahLst/>
              <a:cxnLst/>
              <a:rect l="l" t="t" r="r" b="b"/>
              <a:pathLst>
                <a:path w="247" h="365" extrusionOk="0">
                  <a:moveTo>
                    <a:pt x="96" y="0"/>
                  </a:moveTo>
                  <a:cubicBezTo>
                    <a:pt x="75" y="0"/>
                    <a:pt x="54" y="11"/>
                    <a:pt x="43" y="43"/>
                  </a:cubicBezTo>
                  <a:cubicBezTo>
                    <a:pt x="128" y="86"/>
                    <a:pt x="0" y="172"/>
                    <a:pt x="43" y="289"/>
                  </a:cubicBezTo>
                  <a:cubicBezTo>
                    <a:pt x="86" y="300"/>
                    <a:pt x="96" y="354"/>
                    <a:pt x="139" y="364"/>
                  </a:cubicBezTo>
                  <a:cubicBezTo>
                    <a:pt x="171" y="279"/>
                    <a:pt x="246" y="246"/>
                    <a:pt x="246" y="129"/>
                  </a:cubicBezTo>
                  <a:cubicBezTo>
                    <a:pt x="214" y="97"/>
                    <a:pt x="150" y="0"/>
                    <a:pt x="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16"/>
            <p:cNvSpPr/>
            <p:nvPr/>
          </p:nvSpPr>
          <p:spPr>
            <a:xfrm>
              <a:off x="4159100" y="1320375"/>
              <a:ext cx="3775" cy="5100"/>
            </a:xfrm>
            <a:custGeom>
              <a:avLst/>
              <a:gdLst/>
              <a:ahLst/>
              <a:cxnLst/>
              <a:rect l="l" t="t" r="r" b="b"/>
              <a:pathLst>
                <a:path w="151" h="204" extrusionOk="0">
                  <a:moveTo>
                    <a:pt x="44" y="1"/>
                  </a:moveTo>
                  <a:lnTo>
                    <a:pt x="44" y="1"/>
                  </a:lnTo>
                  <a:cubicBezTo>
                    <a:pt x="76" y="118"/>
                    <a:pt x="1" y="108"/>
                    <a:pt x="11" y="204"/>
                  </a:cubicBezTo>
                  <a:cubicBezTo>
                    <a:pt x="97" y="193"/>
                    <a:pt x="140" y="140"/>
                    <a:pt x="151" y="43"/>
                  </a:cubicBezTo>
                  <a:lnTo>
                    <a:pt x="140" y="43"/>
                  </a:lnTo>
                  <a:cubicBezTo>
                    <a:pt x="97" y="43"/>
                    <a:pt x="76" y="22"/>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16"/>
            <p:cNvSpPr/>
            <p:nvPr/>
          </p:nvSpPr>
          <p:spPr>
            <a:xfrm>
              <a:off x="4191225" y="1253475"/>
              <a:ext cx="4300" cy="7250"/>
            </a:xfrm>
            <a:custGeom>
              <a:avLst/>
              <a:gdLst/>
              <a:ahLst/>
              <a:cxnLst/>
              <a:rect l="l" t="t" r="r" b="b"/>
              <a:pathLst>
                <a:path w="172" h="290" extrusionOk="0">
                  <a:moveTo>
                    <a:pt x="97" y="0"/>
                  </a:moveTo>
                  <a:cubicBezTo>
                    <a:pt x="65" y="43"/>
                    <a:pt x="54" y="107"/>
                    <a:pt x="65" y="204"/>
                  </a:cubicBezTo>
                  <a:cubicBezTo>
                    <a:pt x="32" y="214"/>
                    <a:pt x="0" y="204"/>
                    <a:pt x="0" y="246"/>
                  </a:cubicBezTo>
                  <a:lnTo>
                    <a:pt x="11" y="246"/>
                  </a:lnTo>
                  <a:cubicBezTo>
                    <a:pt x="32" y="246"/>
                    <a:pt x="54" y="257"/>
                    <a:pt x="65" y="268"/>
                  </a:cubicBezTo>
                  <a:cubicBezTo>
                    <a:pt x="86" y="279"/>
                    <a:pt x="97" y="289"/>
                    <a:pt x="118" y="289"/>
                  </a:cubicBezTo>
                  <a:lnTo>
                    <a:pt x="129" y="289"/>
                  </a:lnTo>
                  <a:cubicBezTo>
                    <a:pt x="129" y="225"/>
                    <a:pt x="140" y="193"/>
                    <a:pt x="161" y="161"/>
                  </a:cubicBezTo>
                  <a:lnTo>
                    <a:pt x="150" y="161"/>
                  </a:lnTo>
                  <a:cubicBezTo>
                    <a:pt x="32" y="161"/>
                    <a:pt x="172" y="22"/>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16"/>
            <p:cNvSpPr/>
            <p:nvPr/>
          </p:nvSpPr>
          <p:spPr>
            <a:xfrm>
              <a:off x="4080150" y="1047925"/>
              <a:ext cx="22500" cy="25200"/>
            </a:xfrm>
            <a:custGeom>
              <a:avLst/>
              <a:gdLst/>
              <a:ahLst/>
              <a:cxnLst/>
              <a:rect l="l" t="t" r="r" b="b"/>
              <a:pathLst>
                <a:path w="900" h="1008" extrusionOk="0">
                  <a:moveTo>
                    <a:pt x="375" y="1"/>
                  </a:moveTo>
                  <a:cubicBezTo>
                    <a:pt x="365" y="22"/>
                    <a:pt x="354" y="44"/>
                    <a:pt x="322" y="44"/>
                  </a:cubicBezTo>
                  <a:cubicBezTo>
                    <a:pt x="311" y="44"/>
                    <a:pt x="311" y="44"/>
                    <a:pt x="301" y="33"/>
                  </a:cubicBezTo>
                  <a:lnTo>
                    <a:pt x="301" y="33"/>
                  </a:lnTo>
                  <a:cubicBezTo>
                    <a:pt x="311" y="151"/>
                    <a:pt x="290" y="301"/>
                    <a:pt x="333" y="365"/>
                  </a:cubicBezTo>
                  <a:lnTo>
                    <a:pt x="354" y="365"/>
                  </a:lnTo>
                  <a:cubicBezTo>
                    <a:pt x="375" y="365"/>
                    <a:pt x="397" y="354"/>
                    <a:pt x="408" y="343"/>
                  </a:cubicBezTo>
                  <a:cubicBezTo>
                    <a:pt x="418" y="333"/>
                    <a:pt x="440" y="322"/>
                    <a:pt x="461" y="322"/>
                  </a:cubicBezTo>
                  <a:lnTo>
                    <a:pt x="472" y="322"/>
                  </a:lnTo>
                  <a:cubicBezTo>
                    <a:pt x="493" y="386"/>
                    <a:pt x="525" y="429"/>
                    <a:pt x="536" y="483"/>
                  </a:cubicBezTo>
                  <a:lnTo>
                    <a:pt x="493" y="483"/>
                  </a:lnTo>
                  <a:cubicBezTo>
                    <a:pt x="301" y="483"/>
                    <a:pt x="258" y="675"/>
                    <a:pt x="172" y="804"/>
                  </a:cubicBezTo>
                  <a:cubicBezTo>
                    <a:pt x="151" y="739"/>
                    <a:pt x="151" y="643"/>
                    <a:pt x="108" y="600"/>
                  </a:cubicBezTo>
                  <a:lnTo>
                    <a:pt x="108" y="600"/>
                  </a:lnTo>
                  <a:cubicBezTo>
                    <a:pt x="151" y="772"/>
                    <a:pt x="44" y="750"/>
                    <a:pt x="1" y="804"/>
                  </a:cubicBezTo>
                  <a:cubicBezTo>
                    <a:pt x="151" y="814"/>
                    <a:pt x="65" y="879"/>
                    <a:pt x="76" y="1007"/>
                  </a:cubicBezTo>
                  <a:lnTo>
                    <a:pt x="97" y="1007"/>
                  </a:lnTo>
                  <a:cubicBezTo>
                    <a:pt x="236" y="1007"/>
                    <a:pt x="322" y="954"/>
                    <a:pt x="375" y="846"/>
                  </a:cubicBezTo>
                  <a:cubicBezTo>
                    <a:pt x="418" y="879"/>
                    <a:pt x="450" y="889"/>
                    <a:pt x="472" y="889"/>
                  </a:cubicBezTo>
                  <a:cubicBezTo>
                    <a:pt x="547" y="889"/>
                    <a:pt x="579" y="793"/>
                    <a:pt x="675" y="772"/>
                  </a:cubicBezTo>
                  <a:cubicBezTo>
                    <a:pt x="718" y="536"/>
                    <a:pt x="654" y="579"/>
                    <a:pt x="643" y="365"/>
                  </a:cubicBezTo>
                  <a:lnTo>
                    <a:pt x="643" y="365"/>
                  </a:lnTo>
                  <a:cubicBezTo>
                    <a:pt x="664" y="375"/>
                    <a:pt x="697" y="386"/>
                    <a:pt x="729" y="386"/>
                  </a:cubicBezTo>
                  <a:cubicBezTo>
                    <a:pt x="772" y="386"/>
                    <a:pt x="825" y="365"/>
                    <a:pt x="900" y="322"/>
                  </a:cubicBezTo>
                  <a:lnTo>
                    <a:pt x="900" y="161"/>
                  </a:lnTo>
                  <a:lnTo>
                    <a:pt x="857" y="161"/>
                  </a:lnTo>
                  <a:cubicBezTo>
                    <a:pt x="739" y="161"/>
                    <a:pt x="686" y="108"/>
                    <a:pt x="590" y="54"/>
                  </a:cubicBezTo>
                  <a:cubicBezTo>
                    <a:pt x="557" y="33"/>
                    <a:pt x="515" y="22"/>
                    <a:pt x="461" y="11"/>
                  </a:cubicBezTo>
                  <a:cubicBezTo>
                    <a:pt x="440" y="1"/>
                    <a:pt x="408" y="1"/>
                    <a:pt x="3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16"/>
            <p:cNvSpPr/>
            <p:nvPr/>
          </p:nvSpPr>
          <p:spPr>
            <a:xfrm>
              <a:off x="4147600" y="907975"/>
              <a:ext cx="9400" cy="10175"/>
            </a:xfrm>
            <a:custGeom>
              <a:avLst/>
              <a:gdLst/>
              <a:ahLst/>
              <a:cxnLst/>
              <a:rect l="l" t="t" r="r" b="b"/>
              <a:pathLst>
                <a:path w="376" h="407" extrusionOk="0">
                  <a:moveTo>
                    <a:pt x="172" y="0"/>
                  </a:moveTo>
                  <a:lnTo>
                    <a:pt x="172" y="0"/>
                  </a:lnTo>
                  <a:cubicBezTo>
                    <a:pt x="193" y="75"/>
                    <a:pt x="161" y="86"/>
                    <a:pt x="129" y="86"/>
                  </a:cubicBezTo>
                  <a:lnTo>
                    <a:pt x="43" y="86"/>
                  </a:lnTo>
                  <a:cubicBezTo>
                    <a:pt x="0" y="375"/>
                    <a:pt x="236" y="332"/>
                    <a:pt x="375" y="407"/>
                  </a:cubicBezTo>
                  <a:cubicBezTo>
                    <a:pt x="375" y="193"/>
                    <a:pt x="257" y="118"/>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16"/>
            <p:cNvSpPr/>
            <p:nvPr/>
          </p:nvSpPr>
          <p:spPr>
            <a:xfrm>
              <a:off x="4104500" y="1032675"/>
              <a:ext cx="5650" cy="7250"/>
            </a:xfrm>
            <a:custGeom>
              <a:avLst/>
              <a:gdLst/>
              <a:ahLst/>
              <a:cxnLst/>
              <a:rect l="l" t="t" r="r" b="b"/>
              <a:pathLst>
                <a:path w="226" h="290" extrusionOk="0">
                  <a:moveTo>
                    <a:pt x="129" y="1"/>
                  </a:moveTo>
                  <a:cubicBezTo>
                    <a:pt x="44" y="22"/>
                    <a:pt x="1" y="108"/>
                    <a:pt x="1" y="247"/>
                  </a:cubicBezTo>
                  <a:cubicBezTo>
                    <a:pt x="33" y="268"/>
                    <a:pt x="65" y="290"/>
                    <a:pt x="119" y="290"/>
                  </a:cubicBezTo>
                  <a:cubicBezTo>
                    <a:pt x="129" y="290"/>
                    <a:pt x="151" y="290"/>
                    <a:pt x="161" y="279"/>
                  </a:cubicBezTo>
                  <a:cubicBezTo>
                    <a:pt x="226" y="140"/>
                    <a:pt x="151" y="140"/>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16"/>
            <p:cNvSpPr/>
            <p:nvPr/>
          </p:nvSpPr>
          <p:spPr>
            <a:xfrm>
              <a:off x="4142525" y="886825"/>
              <a:ext cx="12050" cy="13125"/>
            </a:xfrm>
            <a:custGeom>
              <a:avLst/>
              <a:gdLst/>
              <a:ahLst/>
              <a:cxnLst/>
              <a:rect l="l" t="t" r="r" b="b"/>
              <a:pathLst>
                <a:path w="482" h="525" extrusionOk="0">
                  <a:moveTo>
                    <a:pt x="310" y="0"/>
                  </a:moveTo>
                  <a:cubicBezTo>
                    <a:pt x="236" y="11"/>
                    <a:pt x="0" y="214"/>
                    <a:pt x="107" y="450"/>
                  </a:cubicBezTo>
                  <a:cubicBezTo>
                    <a:pt x="139" y="429"/>
                    <a:pt x="161" y="418"/>
                    <a:pt x="182" y="418"/>
                  </a:cubicBezTo>
                  <a:cubicBezTo>
                    <a:pt x="257" y="418"/>
                    <a:pt x="300" y="514"/>
                    <a:pt x="407" y="525"/>
                  </a:cubicBezTo>
                  <a:cubicBezTo>
                    <a:pt x="418" y="482"/>
                    <a:pt x="450" y="461"/>
                    <a:pt x="482" y="450"/>
                  </a:cubicBezTo>
                  <a:cubicBezTo>
                    <a:pt x="460" y="247"/>
                    <a:pt x="396" y="107"/>
                    <a:pt x="31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16"/>
            <p:cNvSpPr/>
            <p:nvPr/>
          </p:nvSpPr>
          <p:spPr>
            <a:xfrm>
              <a:off x="3976575" y="1259625"/>
              <a:ext cx="8875" cy="13150"/>
            </a:xfrm>
            <a:custGeom>
              <a:avLst/>
              <a:gdLst/>
              <a:ahLst/>
              <a:cxnLst/>
              <a:rect l="l" t="t" r="r" b="b"/>
              <a:pathLst>
                <a:path w="355" h="526" extrusionOk="0">
                  <a:moveTo>
                    <a:pt x="311" y="0"/>
                  </a:moveTo>
                  <a:cubicBezTo>
                    <a:pt x="151" y="11"/>
                    <a:pt x="194" y="257"/>
                    <a:pt x="129" y="257"/>
                  </a:cubicBezTo>
                  <a:cubicBezTo>
                    <a:pt x="108" y="257"/>
                    <a:pt x="87" y="247"/>
                    <a:pt x="44" y="204"/>
                  </a:cubicBezTo>
                  <a:lnTo>
                    <a:pt x="44" y="204"/>
                  </a:lnTo>
                  <a:cubicBezTo>
                    <a:pt x="1" y="354"/>
                    <a:pt x="76" y="364"/>
                    <a:pt x="76" y="482"/>
                  </a:cubicBezTo>
                  <a:cubicBezTo>
                    <a:pt x="97" y="482"/>
                    <a:pt x="108" y="472"/>
                    <a:pt x="119" y="472"/>
                  </a:cubicBezTo>
                  <a:cubicBezTo>
                    <a:pt x="140" y="472"/>
                    <a:pt x="161" y="493"/>
                    <a:pt x="172" y="504"/>
                  </a:cubicBezTo>
                  <a:cubicBezTo>
                    <a:pt x="183" y="514"/>
                    <a:pt x="204" y="525"/>
                    <a:pt x="226" y="525"/>
                  </a:cubicBezTo>
                  <a:lnTo>
                    <a:pt x="247" y="525"/>
                  </a:lnTo>
                  <a:cubicBezTo>
                    <a:pt x="183" y="215"/>
                    <a:pt x="354" y="311"/>
                    <a:pt x="3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16"/>
            <p:cNvSpPr/>
            <p:nvPr/>
          </p:nvSpPr>
          <p:spPr>
            <a:xfrm>
              <a:off x="3951150" y="1549200"/>
              <a:ext cx="4050" cy="6175"/>
            </a:xfrm>
            <a:custGeom>
              <a:avLst/>
              <a:gdLst/>
              <a:ahLst/>
              <a:cxnLst/>
              <a:rect l="l" t="t" r="r" b="b"/>
              <a:pathLst>
                <a:path w="162" h="247" extrusionOk="0">
                  <a:moveTo>
                    <a:pt x="1" y="0"/>
                  </a:moveTo>
                  <a:cubicBezTo>
                    <a:pt x="1" y="129"/>
                    <a:pt x="1" y="247"/>
                    <a:pt x="97" y="247"/>
                  </a:cubicBezTo>
                  <a:lnTo>
                    <a:pt x="129" y="247"/>
                  </a:lnTo>
                  <a:cubicBezTo>
                    <a:pt x="108" y="193"/>
                    <a:pt x="161" y="43"/>
                    <a:pt x="97" y="43"/>
                  </a:cubicBezTo>
                  <a:cubicBezTo>
                    <a:pt x="97" y="129"/>
                    <a:pt x="97" y="150"/>
                    <a:pt x="87" y="150"/>
                  </a:cubicBezTo>
                  <a:cubicBezTo>
                    <a:pt x="65" y="150"/>
                    <a:pt x="33" y="22"/>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16"/>
            <p:cNvSpPr/>
            <p:nvPr/>
          </p:nvSpPr>
          <p:spPr>
            <a:xfrm>
              <a:off x="3949825" y="1255350"/>
              <a:ext cx="13125" cy="10725"/>
            </a:xfrm>
            <a:custGeom>
              <a:avLst/>
              <a:gdLst/>
              <a:ahLst/>
              <a:cxnLst/>
              <a:rect l="l" t="t" r="r" b="b"/>
              <a:pathLst>
                <a:path w="525" h="429" extrusionOk="0">
                  <a:moveTo>
                    <a:pt x="375" y="0"/>
                  </a:moveTo>
                  <a:cubicBezTo>
                    <a:pt x="225" y="0"/>
                    <a:pt x="129" y="86"/>
                    <a:pt x="11" y="129"/>
                  </a:cubicBezTo>
                  <a:cubicBezTo>
                    <a:pt x="0" y="225"/>
                    <a:pt x="75" y="214"/>
                    <a:pt x="54" y="332"/>
                  </a:cubicBezTo>
                  <a:cubicBezTo>
                    <a:pt x="129" y="396"/>
                    <a:pt x="204" y="428"/>
                    <a:pt x="268" y="428"/>
                  </a:cubicBezTo>
                  <a:cubicBezTo>
                    <a:pt x="429" y="428"/>
                    <a:pt x="525" y="225"/>
                    <a:pt x="418" y="11"/>
                  </a:cubicBezTo>
                  <a:cubicBezTo>
                    <a:pt x="407" y="11"/>
                    <a:pt x="386" y="0"/>
                    <a:pt x="3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16"/>
            <p:cNvSpPr/>
            <p:nvPr/>
          </p:nvSpPr>
          <p:spPr>
            <a:xfrm>
              <a:off x="3962925" y="862475"/>
              <a:ext cx="10475" cy="9125"/>
            </a:xfrm>
            <a:custGeom>
              <a:avLst/>
              <a:gdLst/>
              <a:ahLst/>
              <a:cxnLst/>
              <a:rect l="l" t="t" r="r" b="b"/>
              <a:pathLst>
                <a:path w="419" h="365" extrusionOk="0">
                  <a:moveTo>
                    <a:pt x="22" y="0"/>
                  </a:moveTo>
                  <a:cubicBezTo>
                    <a:pt x="1" y="289"/>
                    <a:pt x="172" y="343"/>
                    <a:pt x="354" y="364"/>
                  </a:cubicBezTo>
                  <a:cubicBezTo>
                    <a:pt x="344" y="236"/>
                    <a:pt x="418" y="225"/>
                    <a:pt x="397" y="86"/>
                  </a:cubicBezTo>
                  <a:cubicBezTo>
                    <a:pt x="279" y="64"/>
                    <a:pt x="204"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16"/>
            <p:cNvSpPr/>
            <p:nvPr/>
          </p:nvSpPr>
          <p:spPr>
            <a:xfrm>
              <a:off x="3914500" y="1368825"/>
              <a:ext cx="4850" cy="6450"/>
            </a:xfrm>
            <a:custGeom>
              <a:avLst/>
              <a:gdLst/>
              <a:ahLst/>
              <a:cxnLst/>
              <a:rect l="l" t="t" r="r" b="b"/>
              <a:pathLst>
                <a:path w="194" h="258" extrusionOk="0">
                  <a:moveTo>
                    <a:pt x="107" y="0"/>
                  </a:moveTo>
                  <a:cubicBezTo>
                    <a:pt x="107" y="0"/>
                    <a:pt x="97" y="0"/>
                    <a:pt x="97" y="11"/>
                  </a:cubicBezTo>
                  <a:cubicBezTo>
                    <a:pt x="86" y="86"/>
                    <a:pt x="0" y="75"/>
                    <a:pt x="32" y="204"/>
                  </a:cubicBezTo>
                  <a:cubicBezTo>
                    <a:pt x="43" y="214"/>
                    <a:pt x="97" y="257"/>
                    <a:pt x="129" y="257"/>
                  </a:cubicBezTo>
                  <a:cubicBezTo>
                    <a:pt x="150" y="257"/>
                    <a:pt x="161" y="246"/>
                    <a:pt x="161" y="204"/>
                  </a:cubicBezTo>
                  <a:cubicBezTo>
                    <a:pt x="107" y="193"/>
                    <a:pt x="182" y="161"/>
                    <a:pt x="193" y="129"/>
                  </a:cubicBezTo>
                  <a:cubicBezTo>
                    <a:pt x="139" y="118"/>
                    <a:pt x="172" y="0"/>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16"/>
            <p:cNvSpPr/>
            <p:nvPr/>
          </p:nvSpPr>
          <p:spPr>
            <a:xfrm>
              <a:off x="3560700" y="1567400"/>
              <a:ext cx="6975" cy="7250"/>
            </a:xfrm>
            <a:custGeom>
              <a:avLst/>
              <a:gdLst/>
              <a:ahLst/>
              <a:cxnLst/>
              <a:rect l="l" t="t" r="r" b="b"/>
              <a:pathLst>
                <a:path w="279" h="290" extrusionOk="0">
                  <a:moveTo>
                    <a:pt x="75" y="0"/>
                  </a:moveTo>
                  <a:cubicBezTo>
                    <a:pt x="0" y="129"/>
                    <a:pt x="43" y="150"/>
                    <a:pt x="75" y="289"/>
                  </a:cubicBezTo>
                  <a:lnTo>
                    <a:pt x="139" y="289"/>
                  </a:lnTo>
                  <a:cubicBezTo>
                    <a:pt x="204" y="289"/>
                    <a:pt x="246" y="279"/>
                    <a:pt x="279" y="247"/>
                  </a:cubicBezTo>
                  <a:cubicBezTo>
                    <a:pt x="279" y="107"/>
                    <a:pt x="246"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16"/>
            <p:cNvSpPr/>
            <p:nvPr/>
          </p:nvSpPr>
          <p:spPr>
            <a:xfrm>
              <a:off x="3865525" y="1503700"/>
              <a:ext cx="9925" cy="13150"/>
            </a:xfrm>
            <a:custGeom>
              <a:avLst/>
              <a:gdLst/>
              <a:ahLst/>
              <a:cxnLst/>
              <a:rect l="l" t="t" r="r" b="b"/>
              <a:pathLst>
                <a:path w="397" h="526" extrusionOk="0">
                  <a:moveTo>
                    <a:pt x="118" y="0"/>
                  </a:moveTo>
                  <a:cubicBezTo>
                    <a:pt x="0" y="279"/>
                    <a:pt x="257" y="418"/>
                    <a:pt x="386" y="525"/>
                  </a:cubicBezTo>
                  <a:cubicBezTo>
                    <a:pt x="396" y="364"/>
                    <a:pt x="289" y="257"/>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16"/>
            <p:cNvSpPr/>
            <p:nvPr/>
          </p:nvSpPr>
          <p:spPr>
            <a:xfrm>
              <a:off x="3884525" y="1216000"/>
              <a:ext cx="8050" cy="8050"/>
            </a:xfrm>
            <a:custGeom>
              <a:avLst/>
              <a:gdLst/>
              <a:ahLst/>
              <a:cxnLst/>
              <a:rect l="l" t="t" r="r" b="b"/>
              <a:pathLst>
                <a:path w="322" h="322" extrusionOk="0">
                  <a:moveTo>
                    <a:pt x="161" y="1"/>
                  </a:moveTo>
                  <a:cubicBezTo>
                    <a:pt x="182" y="150"/>
                    <a:pt x="0" y="300"/>
                    <a:pt x="193" y="322"/>
                  </a:cubicBezTo>
                  <a:cubicBezTo>
                    <a:pt x="172" y="225"/>
                    <a:pt x="322" y="140"/>
                    <a:pt x="225" y="86"/>
                  </a:cubicBezTo>
                  <a:lnTo>
                    <a:pt x="225" y="86"/>
                  </a:lnTo>
                  <a:cubicBezTo>
                    <a:pt x="225" y="97"/>
                    <a:pt x="214" y="108"/>
                    <a:pt x="214" y="108"/>
                  </a:cubicBezTo>
                  <a:cubicBezTo>
                    <a:pt x="204" y="108"/>
                    <a:pt x="193" y="97"/>
                    <a:pt x="193" y="86"/>
                  </a:cubicBezTo>
                  <a:cubicBezTo>
                    <a:pt x="247" y="75"/>
                    <a:pt x="204" y="1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16"/>
            <p:cNvSpPr/>
            <p:nvPr/>
          </p:nvSpPr>
          <p:spPr>
            <a:xfrm>
              <a:off x="3902725" y="1381400"/>
              <a:ext cx="9925" cy="5900"/>
            </a:xfrm>
            <a:custGeom>
              <a:avLst/>
              <a:gdLst/>
              <a:ahLst/>
              <a:cxnLst/>
              <a:rect l="l" t="t" r="r" b="b"/>
              <a:pathLst>
                <a:path w="397" h="236" extrusionOk="0">
                  <a:moveTo>
                    <a:pt x="139" y="0"/>
                  </a:moveTo>
                  <a:cubicBezTo>
                    <a:pt x="97" y="0"/>
                    <a:pt x="43" y="22"/>
                    <a:pt x="0" y="75"/>
                  </a:cubicBezTo>
                  <a:cubicBezTo>
                    <a:pt x="32" y="97"/>
                    <a:pt x="54" y="97"/>
                    <a:pt x="86" y="97"/>
                  </a:cubicBezTo>
                  <a:lnTo>
                    <a:pt x="161" y="97"/>
                  </a:lnTo>
                  <a:cubicBezTo>
                    <a:pt x="204" y="97"/>
                    <a:pt x="247" y="107"/>
                    <a:pt x="268" y="193"/>
                  </a:cubicBezTo>
                  <a:cubicBezTo>
                    <a:pt x="247" y="193"/>
                    <a:pt x="225" y="225"/>
                    <a:pt x="268" y="236"/>
                  </a:cubicBezTo>
                  <a:cubicBezTo>
                    <a:pt x="257" y="118"/>
                    <a:pt x="396" y="193"/>
                    <a:pt x="396" y="107"/>
                  </a:cubicBezTo>
                  <a:cubicBezTo>
                    <a:pt x="311" y="65"/>
                    <a:pt x="225" y="0"/>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16"/>
            <p:cNvSpPr/>
            <p:nvPr/>
          </p:nvSpPr>
          <p:spPr>
            <a:xfrm>
              <a:off x="3899500" y="924300"/>
              <a:ext cx="4050" cy="5100"/>
            </a:xfrm>
            <a:custGeom>
              <a:avLst/>
              <a:gdLst/>
              <a:ahLst/>
              <a:cxnLst/>
              <a:rect l="l" t="t" r="r" b="b"/>
              <a:pathLst>
                <a:path w="162" h="204" extrusionOk="0">
                  <a:moveTo>
                    <a:pt x="33" y="0"/>
                  </a:moveTo>
                  <a:lnTo>
                    <a:pt x="33" y="0"/>
                  </a:lnTo>
                  <a:cubicBezTo>
                    <a:pt x="44" y="64"/>
                    <a:pt x="1" y="203"/>
                    <a:pt x="65" y="203"/>
                  </a:cubicBezTo>
                  <a:lnTo>
                    <a:pt x="97" y="203"/>
                  </a:lnTo>
                  <a:cubicBezTo>
                    <a:pt x="76" y="86"/>
                    <a:pt x="161" y="118"/>
                    <a:pt x="161" y="43"/>
                  </a:cubicBezTo>
                  <a:lnTo>
                    <a:pt x="140" y="43"/>
                  </a:lnTo>
                  <a:cubicBezTo>
                    <a:pt x="97" y="43"/>
                    <a:pt x="54" y="32"/>
                    <a:pt x="3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16"/>
            <p:cNvSpPr/>
            <p:nvPr/>
          </p:nvSpPr>
          <p:spPr>
            <a:xfrm>
              <a:off x="4022625" y="1529925"/>
              <a:ext cx="8575" cy="9400"/>
            </a:xfrm>
            <a:custGeom>
              <a:avLst/>
              <a:gdLst/>
              <a:ahLst/>
              <a:cxnLst/>
              <a:rect l="l" t="t" r="r" b="b"/>
              <a:pathLst>
                <a:path w="343" h="376" extrusionOk="0">
                  <a:moveTo>
                    <a:pt x="107" y="1"/>
                  </a:moveTo>
                  <a:lnTo>
                    <a:pt x="107" y="1"/>
                  </a:lnTo>
                  <a:cubicBezTo>
                    <a:pt x="118" y="97"/>
                    <a:pt x="11" y="54"/>
                    <a:pt x="0" y="129"/>
                  </a:cubicBezTo>
                  <a:cubicBezTo>
                    <a:pt x="22" y="118"/>
                    <a:pt x="32" y="118"/>
                    <a:pt x="43" y="118"/>
                  </a:cubicBezTo>
                  <a:cubicBezTo>
                    <a:pt x="118" y="118"/>
                    <a:pt x="107" y="193"/>
                    <a:pt x="75" y="247"/>
                  </a:cubicBezTo>
                  <a:cubicBezTo>
                    <a:pt x="161" y="268"/>
                    <a:pt x="171" y="375"/>
                    <a:pt x="279" y="375"/>
                  </a:cubicBezTo>
                  <a:cubicBezTo>
                    <a:pt x="289" y="375"/>
                    <a:pt x="289" y="375"/>
                    <a:pt x="300" y="365"/>
                  </a:cubicBezTo>
                  <a:cubicBezTo>
                    <a:pt x="268" y="236"/>
                    <a:pt x="289" y="258"/>
                    <a:pt x="343" y="161"/>
                  </a:cubicBezTo>
                  <a:cubicBezTo>
                    <a:pt x="246" y="129"/>
                    <a:pt x="193" y="43"/>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16"/>
            <p:cNvSpPr/>
            <p:nvPr/>
          </p:nvSpPr>
          <p:spPr>
            <a:xfrm>
              <a:off x="4007100" y="865150"/>
              <a:ext cx="6175" cy="3225"/>
            </a:xfrm>
            <a:custGeom>
              <a:avLst/>
              <a:gdLst/>
              <a:ahLst/>
              <a:cxnLst/>
              <a:rect l="l" t="t" r="r" b="b"/>
              <a:pathLst>
                <a:path w="247" h="129" extrusionOk="0">
                  <a:moveTo>
                    <a:pt x="161" y="0"/>
                  </a:moveTo>
                  <a:cubicBezTo>
                    <a:pt x="107" y="0"/>
                    <a:pt x="0" y="64"/>
                    <a:pt x="43" y="118"/>
                  </a:cubicBezTo>
                  <a:cubicBezTo>
                    <a:pt x="54" y="129"/>
                    <a:pt x="65" y="129"/>
                    <a:pt x="75" y="129"/>
                  </a:cubicBezTo>
                  <a:cubicBezTo>
                    <a:pt x="139" y="129"/>
                    <a:pt x="246" y="75"/>
                    <a:pt x="204" y="11"/>
                  </a:cubicBezTo>
                  <a:cubicBezTo>
                    <a:pt x="193" y="11"/>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16"/>
            <p:cNvSpPr/>
            <p:nvPr/>
          </p:nvSpPr>
          <p:spPr>
            <a:xfrm>
              <a:off x="3867650" y="1703350"/>
              <a:ext cx="4325" cy="5900"/>
            </a:xfrm>
            <a:custGeom>
              <a:avLst/>
              <a:gdLst/>
              <a:ahLst/>
              <a:cxnLst/>
              <a:rect l="l" t="t" r="r" b="b"/>
              <a:pathLst>
                <a:path w="173" h="236" extrusionOk="0">
                  <a:moveTo>
                    <a:pt x="65" y="0"/>
                  </a:moveTo>
                  <a:cubicBezTo>
                    <a:pt x="65" y="54"/>
                    <a:pt x="12" y="33"/>
                    <a:pt x="1" y="75"/>
                  </a:cubicBezTo>
                  <a:cubicBezTo>
                    <a:pt x="44" y="118"/>
                    <a:pt x="22" y="172"/>
                    <a:pt x="1" y="236"/>
                  </a:cubicBezTo>
                  <a:lnTo>
                    <a:pt x="172" y="236"/>
                  </a:lnTo>
                  <a:cubicBezTo>
                    <a:pt x="172" y="118"/>
                    <a:pt x="140" y="33"/>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16"/>
            <p:cNvSpPr/>
            <p:nvPr/>
          </p:nvSpPr>
          <p:spPr>
            <a:xfrm>
              <a:off x="4006825" y="1680075"/>
              <a:ext cx="5100" cy="4025"/>
            </a:xfrm>
            <a:custGeom>
              <a:avLst/>
              <a:gdLst/>
              <a:ahLst/>
              <a:cxnLst/>
              <a:rect l="l" t="t" r="r" b="b"/>
              <a:pathLst>
                <a:path w="204" h="161" extrusionOk="0">
                  <a:moveTo>
                    <a:pt x="86" y="0"/>
                  </a:moveTo>
                  <a:cubicBezTo>
                    <a:pt x="54" y="0"/>
                    <a:pt x="33" y="11"/>
                    <a:pt x="1" y="32"/>
                  </a:cubicBezTo>
                  <a:cubicBezTo>
                    <a:pt x="43" y="43"/>
                    <a:pt x="43" y="96"/>
                    <a:pt x="33" y="161"/>
                  </a:cubicBezTo>
                  <a:lnTo>
                    <a:pt x="76" y="161"/>
                  </a:lnTo>
                  <a:cubicBezTo>
                    <a:pt x="150" y="161"/>
                    <a:pt x="172" y="96"/>
                    <a:pt x="204" y="32"/>
                  </a:cubicBezTo>
                  <a:cubicBezTo>
                    <a:pt x="161" y="11"/>
                    <a:pt x="129"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16"/>
            <p:cNvSpPr/>
            <p:nvPr/>
          </p:nvSpPr>
          <p:spPr>
            <a:xfrm>
              <a:off x="4020200" y="1684875"/>
              <a:ext cx="9125" cy="4575"/>
            </a:xfrm>
            <a:custGeom>
              <a:avLst/>
              <a:gdLst/>
              <a:ahLst/>
              <a:cxnLst/>
              <a:rect l="l" t="t" r="r" b="b"/>
              <a:pathLst>
                <a:path w="365" h="183" extrusionOk="0">
                  <a:moveTo>
                    <a:pt x="161" y="1"/>
                  </a:moveTo>
                  <a:cubicBezTo>
                    <a:pt x="97" y="1"/>
                    <a:pt x="33" y="12"/>
                    <a:pt x="1" y="44"/>
                  </a:cubicBezTo>
                  <a:cubicBezTo>
                    <a:pt x="22" y="151"/>
                    <a:pt x="65" y="183"/>
                    <a:pt x="108" y="183"/>
                  </a:cubicBezTo>
                  <a:cubicBezTo>
                    <a:pt x="151" y="183"/>
                    <a:pt x="194" y="161"/>
                    <a:pt x="236" y="129"/>
                  </a:cubicBezTo>
                  <a:cubicBezTo>
                    <a:pt x="279" y="108"/>
                    <a:pt x="322" y="86"/>
                    <a:pt x="354" y="86"/>
                  </a:cubicBezTo>
                  <a:lnTo>
                    <a:pt x="365" y="86"/>
                  </a:lnTo>
                  <a:cubicBezTo>
                    <a:pt x="343" y="33"/>
                    <a:pt x="247"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16"/>
            <p:cNvSpPr/>
            <p:nvPr/>
          </p:nvSpPr>
          <p:spPr>
            <a:xfrm>
              <a:off x="4013250" y="1369625"/>
              <a:ext cx="9650" cy="8325"/>
            </a:xfrm>
            <a:custGeom>
              <a:avLst/>
              <a:gdLst/>
              <a:ahLst/>
              <a:cxnLst/>
              <a:rect l="l" t="t" r="r" b="b"/>
              <a:pathLst>
                <a:path w="386" h="333" extrusionOk="0">
                  <a:moveTo>
                    <a:pt x="215" y="0"/>
                  </a:moveTo>
                  <a:cubicBezTo>
                    <a:pt x="108" y="0"/>
                    <a:pt x="0" y="75"/>
                    <a:pt x="11" y="300"/>
                  </a:cubicBezTo>
                  <a:cubicBezTo>
                    <a:pt x="54" y="321"/>
                    <a:pt x="108" y="332"/>
                    <a:pt x="161" y="332"/>
                  </a:cubicBezTo>
                  <a:cubicBezTo>
                    <a:pt x="279" y="332"/>
                    <a:pt x="386" y="257"/>
                    <a:pt x="343" y="54"/>
                  </a:cubicBezTo>
                  <a:cubicBezTo>
                    <a:pt x="311" y="22"/>
                    <a:pt x="268" y="0"/>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16"/>
            <p:cNvSpPr/>
            <p:nvPr/>
          </p:nvSpPr>
          <p:spPr>
            <a:xfrm>
              <a:off x="3982475" y="1612100"/>
              <a:ext cx="2700" cy="4025"/>
            </a:xfrm>
            <a:custGeom>
              <a:avLst/>
              <a:gdLst/>
              <a:ahLst/>
              <a:cxnLst/>
              <a:rect l="l" t="t" r="r" b="b"/>
              <a:pathLst>
                <a:path w="108" h="161" extrusionOk="0">
                  <a:moveTo>
                    <a:pt x="33" y="0"/>
                  </a:moveTo>
                  <a:cubicBezTo>
                    <a:pt x="11" y="0"/>
                    <a:pt x="0" y="43"/>
                    <a:pt x="0" y="75"/>
                  </a:cubicBezTo>
                  <a:cubicBezTo>
                    <a:pt x="0" y="118"/>
                    <a:pt x="11" y="161"/>
                    <a:pt x="33" y="161"/>
                  </a:cubicBezTo>
                  <a:lnTo>
                    <a:pt x="43" y="161"/>
                  </a:lnTo>
                  <a:cubicBezTo>
                    <a:pt x="43" y="139"/>
                    <a:pt x="54" y="129"/>
                    <a:pt x="65" y="129"/>
                  </a:cubicBezTo>
                  <a:cubicBezTo>
                    <a:pt x="75" y="129"/>
                    <a:pt x="97" y="150"/>
                    <a:pt x="107" y="161"/>
                  </a:cubicBezTo>
                  <a:lnTo>
                    <a:pt x="107"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16"/>
            <p:cNvSpPr/>
            <p:nvPr/>
          </p:nvSpPr>
          <p:spPr>
            <a:xfrm>
              <a:off x="3989425" y="1249450"/>
              <a:ext cx="5125" cy="6175"/>
            </a:xfrm>
            <a:custGeom>
              <a:avLst/>
              <a:gdLst/>
              <a:ahLst/>
              <a:cxnLst/>
              <a:rect l="l" t="t" r="r" b="b"/>
              <a:pathLst>
                <a:path w="205" h="247" extrusionOk="0">
                  <a:moveTo>
                    <a:pt x="97" y="1"/>
                  </a:moveTo>
                  <a:cubicBezTo>
                    <a:pt x="54" y="22"/>
                    <a:pt x="97" y="151"/>
                    <a:pt x="33" y="161"/>
                  </a:cubicBezTo>
                  <a:cubicBezTo>
                    <a:pt x="33" y="151"/>
                    <a:pt x="22" y="140"/>
                    <a:pt x="11" y="140"/>
                  </a:cubicBezTo>
                  <a:cubicBezTo>
                    <a:pt x="11" y="140"/>
                    <a:pt x="1" y="140"/>
                    <a:pt x="1" y="161"/>
                  </a:cubicBezTo>
                  <a:cubicBezTo>
                    <a:pt x="44" y="172"/>
                    <a:pt x="22" y="204"/>
                    <a:pt x="1" y="247"/>
                  </a:cubicBezTo>
                  <a:lnTo>
                    <a:pt x="22" y="247"/>
                  </a:lnTo>
                  <a:cubicBezTo>
                    <a:pt x="44" y="247"/>
                    <a:pt x="54" y="236"/>
                    <a:pt x="76" y="215"/>
                  </a:cubicBezTo>
                  <a:cubicBezTo>
                    <a:pt x="86" y="204"/>
                    <a:pt x="108" y="193"/>
                    <a:pt x="129" y="193"/>
                  </a:cubicBezTo>
                  <a:cubicBezTo>
                    <a:pt x="140" y="193"/>
                    <a:pt x="151" y="193"/>
                    <a:pt x="161" y="204"/>
                  </a:cubicBezTo>
                  <a:cubicBezTo>
                    <a:pt x="161" y="129"/>
                    <a:pt x="204" y="108"/>
                    <a:pt x="204" y="44"/>
                  </a:cubicBezTo>
                  <a:lnTo>
                    <a:pt x="193" y="44"/>
                  </a:lnTo>
                  <a:cubicBezTo>
                    <a:pt x="151" y="44"/>
                    <a:pt x="129" y="22"/>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16"/>
            <p:cNvSpPr/>
            <p:nvPr/>
          </p:nvSpPr>
          <p:spPr>
            <a:xfrm>
              <a:off x="3988350" y="1452325"/>
              <a:ext cx="17175" cy="15000"/>
            </a:xfrm>
            <a:custGeom>
              <a:avLst/>
              <a:gdLst/>
              <a:ahLst/>
              <a:cxnLst/>
              <a:rect l="l" t="t" r="r" b="b"/>
              <a:pathLst>
                <a:path w="687" h="600" extrusionOk="0">
                  <a:moveTo>
                    <a:pt x="365" y="0"/>
                  </a:moveTo>
                  <a:cubicBezTo>
                    <a:pt x="194" y="0"/>
                    <a:pt x="1" y="161"/>
                    <a:pt x="76" y="514"/>
                  </a:cubicBezTo>
                  <a:cubicBezTo>
                    <a:pt x="140" y="567"/>
                    <a:pt x="236" y="600"/>
                    <a:pt x="322" y="600"/>
                  </a:cubicBezTo>
                  <a:cubicBezTo>
                    <a:pt x="429" y="600"/>
                    <a:pt x="525" y="557"/>
                    <a:pt x="579" y="439"/>
                  </a:cubicBezTo>
                  <a:cubicBezTo>
                    <a:pt x="686" y="150"/>
                    <a:pt x="536" y="0"/>
                    <a:pt x="3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16"/>
            <p:cNvSpPr/>
            <p:nvPr/>
          </p:nvSpPr>
          <p:spPr>
            <a:xfrm>
              <a:off x="3648475" y="1537150"/>
              <a:ext cx="11525" cy="17150"/>
            </a:xfrm>
            <a:custGeom>
              <a:avLst/>
              <a:gdLst/>
              <a:ahLst/>
              <a:cxnLst/>
              <a:rect l="l" t="t" r="r" b="b"/>
              <a:pathLst>
                <a:path w="461" h="686" extrusionOk="0">
                  <a:moveTo>
                    <a:pt x="300" y="1"/>
                  </a:moveTo>
                  <a:lnTo>
                    <a:pt x="300" y="1"/>
                  </a:lnTo>
                  <a:cubicBezTo>
                    <a:pt x="150" y="65"/>
                    <a:pt x="1" y="589"/>
                    <a:pt x="332" y="686"/>
                  </a:cubicBezTo>
                  <a:cubicBezTo>
                    <a:pt x="461" y="536"/>
                    <a:pt x="429" y="161"/>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16"/>
            <p:cNvSpPr/>
            <p:nvPr/>
          </p:nvSpPr>
          <p:spPr>
            <a:xfrm>
              <a:off x="3017400" y="1087275"/>
              <a:ext cx="3775" cy="3225"/>
            </a:xfrm>
            <a:custGeom>
              <a:avLst/>
              <a:gdLst/>
              <a:ahLst/>
              <a:cxnLst/>
              <a:rect l="l" t="t" r="r" b="b"/>
              <a:pathLst>
                <a:path w="151" h="129" extrusionOk="0">
                  <a:moveTo>
                    <a:pt x="1" y="0"/>
                  </a:moveTo>
                  <a:cubicBezTo>
                    <a:pt x="1" y="97"/>
                    <a:pt x="33" y="129"/>
                    <a:pt x="97" y="129"/>
                  </a:cubicBezTo>
                  <a:lnTo>
                    <a:pt x="140" y="129"/>
                  </a:lnTo>
                  <a:cubicBezTo>
                    <a:pt x="151" y="33"/>
                    <a:pt x="108" y="0"/>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16"/>
            <p:cNvSpPr/>
            <p:nvPr/>
          </p:nvSpPr>
          <p:spPr>
            <a:xfrm>
              <a:off x="2972725" y="1099850"/>
              <a:ext cx="6175" cy="3250"/>
            </a:xfrm>
            <a:custGeom>
              <a:avLst/>
              <a:gdLst/>
              <a:ahLst/>
              <a:cxnLst/>
              <a:rect l="l" t="t" r="r" b="b"/>
              <a:pathLst>
                <a:path w="247" h="130" extrusionOk="0">
                  <a:moveTo>
                    <a:pt x="161" y="1"/>
                  </a:moveTo>
                  <a:cubicBezTo>
                    <a:pt x="107" y="1"/>
                    <a:pt x="0" y="65"/>
                    <a:pt x="43" y="118"/>
                  </a:cubicBezTo>
                  <a:cubicBezTo>
                    <a:pt x="54" y="129"/>
                    <a:pt x="64" y="129"/>
                    <a:pt x="75" y="129"/>
                  </a:cubicBezTo>
                  <a:cubicBezTo>
                    <a:pt x="139" y="129"/>
                    <a:pt x="246" y="76"/>
                    <a:pt x="204" y="22"/>
                  </a:cubicBezTo>
                  <a:cubicBezTo>
                    <a:pt x="193" y="11"/>
                    <a:pt x="182"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16"/>
            <p:cNvSpPr/>
            <p:nvPr/>
          </p:nvSpPr>
          <p:spPr>
            <a:xfrm>
              <a:off x="3005900" y="1041250"/>
              <a:ext cx="15825" cy="16350"/>
            </a:xfrm>
            <a:custGeom>
              <a:avLst/>
              <a:gdLst/>
              <a:ahLst/>
              <a:cxnLst/>
              <a:rect l="l" t="t" r="r" b="b"/>
              <a:pathLst>
                <a:path w="633" h="654" extrusionOk="0">
                  <a:moveTo>
                    <a:pt x="579" y="0"/>
                  </a:moveTo>
                  <a:cubicBezTo>
                    <a:pt x="568" y="0"/>
                    <a:pt x="547" y="11"/>
                    <a:pt x="515" y="54"/>
                  </a:cubicBezTo>
                  <a:cubicBezTo>
                    <a:pt x="482" y="107"/>
                    <a:pt x="450" y="150"/>
                    <a:pt x="418" y="193"/>
                  </a:cubicBezTo>
                  <a:lnTo>
                    <a:pt x="397" y="182"/>
                  </a:lnTo>
                  <a:cubicBezTo>
                    <a:pt x="386" y="300"/>
                    <a:pt x="258" y="278"/>
                    <a:pt x="236" y="386"/>
                  </a:cubicBezTo>
                  <a:cubicBezTo>
                    <a:pt x="151" y="460"/>
                    <a:pt x="76" y="525"/>
                    <a:pt x="1" y="610"/>
                  </a:cubicBezTo>
                  <a:cubicBezTo>
                    <a:pt x="43" y="642"/>
                    <a:pt x="97" y="653"/>
                    <a:pt x="140" y="653"/>
                  </a:cubicBezTo>
                  <a:cubicBezTo>
                    <a:pt x="300" y="653"/>
                    <a:pt x="429" y="493"/>
                    <a:pt x="515" y="321"/>
                  </a:cubicBezTo>
                  <a:cubicBezTo>
                    <a:pt x="600" y="161"/>
                    <a:pt x="632" y="0"/>
                    <a:pt x="57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16"/>
            <p:cNvSpPr/>
            <p:nvPr/>
          </p:nvSpPr>
          <p:spPr>
            <a:xfrm>
              <a:off x="3050875" y="1148025"/>
              <a:ext cx="3750" cy="4300"/>
            </a:xfrm>
            <a:custGeom>
              <a:avLst/>
              <a:gdLst/>
              <a:ahLst/>
              <a:cxnLst/>
              <a:rect l="l" t="t" r="r" b="b"/>
              <a:pathLst>
                <a:path w="150" h="172" extrusionOk="0">
                  <a:moveTo>
                    <a:pt x="86" y="0"/>
                  </a:moveTo>
                  <a:cubicBezTo>
                    <a:pt x="54" y="0"/>
                    <a:pt x="32" y="22"/>
                    <a:pt x="11" y="75"/>
                  </a:cubicBezTo>
                  <a:cubicBezTo>
                    <a:pt x="0" y="118"/>
                    <a:pt x="32" y="172"/>
                    <a:pt x="75" y="172"/>
                  </a:cubicBezTo>
                  <a:cubicBezTo>
                    <a:pt x="96" y="172"/>
                    <a:pt x="129" y="150"/>
                    <a:pt x="150" y="97"/>
                  </a:cubicBezTo>
                  <a:cubicBezTo>
                    <a:pt x="150" y="54"/>
                    <a:pt x="118"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16"/>
            <p:cNvSpPr/>
            <p:nvPr/>
          </p:nvSpPr>
          <p:spPr>
            <a:xfrm>
              <a:off x="3036675" y="1113500"/>
              <a:ext cx="7250" cy="2175"/>
            </a:xfrm>
            <a:custGeom>
              <a:avLst/>
              <a:gdLst/>
              <a:ahLst/>
              <a:cxnLst/>
              <a:rect l="l" t="t" r="r" b="b"/>
              <a:pathLst>
                <a:path w="290" h="87" extrusionOk="0">
                  <a:moveTo>
                    <a:pt x="151" y="1"/>
                  </a:moveTo>
                  <a:cubicBezTo>
                    <a:pt x="76" y="1"/>
                    <a:pt x="11" y="11"/>
                    <a:pt x="1" y="86"/>
                  </a:cubicBezTo>
                  <a:lnTo>
                    <a:pt x="140" y="86"/>
                  </a:lnTo>
                  <a:cubicBezTo>
                    <a:pt x="215" y="86"/>
                    <a:pt x="268" y="75"/>
                    <a:pt x="290" y="1"/>
                  </a:cubicBezTo>
                  <a:lnTo>
                    <a:pt x="290" y="1"/>
                  </a:lnTo>
                  <a:cubicBezTo>
                    <a:pt x="268" y="11"/>
                    <a:pt x="258" y="11"/>
                    <a:pt x="247" y="11"/>
                  </a:cubicBezTo>
                  <a:lnTo>
                    <a:pt x="193" y="11"/>
                  </a:lnTo>
                  <a:cubicBezTo>
                    <a:pt x="183" y="1"/>
                    <a:pt x="161" y="1"/>
                    <a:pt x="15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16"/>
            <p:cNvSpPr/>
            <p:nvPr/>
          </p:nvSpPr>
          <p:spPr>
            <a:xfrm>
              <a:off x="2979950" y="1340450"/>
              <a:ext cx="5100" cy="7250"/>
            </a:xfrm>
            <a:custGeom>
              <a:avLst/>
              <a:gdLst/>
              <a:ahLst/>
              <a:cxnLst/>
              <a:rect l="l" t="t" r="r" b="b"/>
              <a:pathLst>
                <a:path w="204" h="290" extrusionOk="0">
                  <a:moveTo>
                    <a:pt x="182" y="0"/>
                  </a:moveTo>
                  <a:cubicBezTo>
                    <a:pt x="54" y="0"/>
                    <a:pt x="0" y="247"/>
                    <a:pt x="32" y="289"/>
                  </a:cubicBezTo>
                  <a:cubicBezTo>
                    <a:pt x="107" y="215"/>
                    <a:pt x="139" y="86"/>
                    <a:pt x="204" y="11"/>
                  </a:cubicBezTo>
                  <a:cubicBezTo>
                    <a:pt x="193" y="0"/>
                    <a:pt x="193" y="0"/>
                    <a:pt x="1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16"/>
            <p:cNvSpPr/>
            <p:nvPr/>
          </p:nvSpPr>
          <p:spPr>
            <a:xfrm>
              <a:off x="2975925" y="1036950"/>
              <a:ext cx="33225" cy="42575"/>
            </a:xfrm>
            <a:custGeom>
              <a:avLst/>
              <a:gdLst/>
              <a:ahLst/>
              <a:cxnLst/>
              <a:rect l="l" t="t" r="r" b="b"/>
              <a:pathLst>
                <a:path w="1329" h="1703" extrusionOk="0">
                  <a:moveTo>
                    <a:pt x="1061" y="1"/>
                  </a:moveTo>
                  <a:cubicBezTo>
                    <a:pt x="418" y="247"/>
                    <a:pt x="1" y="1082"/>
                    <a:pt x="493" y="1703"/>
                  </a:cubicBezTo>
                  <a:cubicBezTo>
                    <a:pt x="643" y="1307"/>
                    <a:pt x="504" y="1104"/>
                    <a:pt x="515" y="804"/>
                  </a:cubicBezTo>
                  <a:cubicBezTo>
                    <a:pt x="675" y="600"/>
                    <a:pt x="1328" y="247"/>
                    <a:pt x="10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16"/>
            <p:cNvSpPr/>
            <p:nvPr/>
          </p:nvSpPr>
          <p:spPr>
            <a:xfrm>
              <a:off x="2963075" y="1026525"/>
              <a:ext cx="19025" cy="18225"/>
            </a:xfrm>
            <a:custGeom>
              <a:avLst/>
              <a:gdLst/>
              <a:ahLst/>
              <a:cxnLst/>
              <a:rect l="l" t="t" r="r" b="b"/>
              <a:pathLst>
                <a:path w="761" h="729" extrusionOk="0">
                  <a:moveTo>
                    <a:pt x="558" y="0"/>
                  </a:moveTo>
                  <a:cubicBezTo>
                    <a:pt x="504" y="193"/>
                    <a:pt x="1" y="578"/>
                    <a:pt x="290" y="728"/>
                  </a:cubicBezTo>
                  <a:cubicBezTo>
                    <a:pt x="386" y="578"/>
                    <a:pt x="761" y="33"/>
                    <a:pt x="55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16"/>
            <p:cNvSpPr/>
            <p:nvPr/>
          </p:nvSpPr>
          <p:spPr>
            <a:xfrm>
              <a:off x="2976475" y="1088350"/>
              <a:ext cx="13675" cy="16075"/>
            </a:xfrm>
            <a:custGeom>
              <a:avLst/>
              <a:gdLst/>
              <a:ahLst/>
              <a:cxnLst/>
              <a:rect l="l" t="t" r="r" b="b"/>
              <a:pathLst>
                <a:path w="547" h="643" extrusionOk="0">
                  <a:moveTo>
                    <a:pt x="268" y="0"/>
                  </a:moveTo>
                  <a:lnTo>
                    <a:pt x="268" y="0"/>
                  </a:lnTo>
                  <a:cubicBezTo>
                    <a:pt x="311" y="193"/>
                    <a:pt x="0" y="621"/>
                    <a:pt x="300" y="643"/>
                  </a:cubicBezTo>
                  <a:cubicBezTo>
                    <a:pt x="418" y="332"/>
                    <a:pt x="546" y="236"/>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16"/>
            <p:cNvSpPr/>
            <p:nvPr/>
          </p:nvSpPr>
          <p:spPr>
            <a:xfrm>
              <a:off x="3000275" y="1025450"/>
              <a:ext cx="4325" cy="5375"/>
            </a:xfrm>
            <a:custGeom>
              <a:avLst/>
              <a:gdLst/>
              <a:ahLst/>
              <a:cxnLst/>
              <a:rect l="l" t="t" r="r" b="b"/>
              <a:pathLst>
                <a:path w="173" h="215" extrusionOk="0">
                  <a:moveTo>
                    <a:pt x="54" y="1"/>
                  </a:moveTo>
                  <a:lnTo>
                    <a:pt x="54" y="1"/>
                  </a:lnTo>
                  <a:cubicBezTo>
                    <a:pt x="1" y="76"/>
                    <a:pt x="12" y="215"/>
                    <a:pt x="119" y="215"/>
                  </a:cubicBezTo>
                  <a:cubicBezTo>
                    <a:pt x="129" y="215"/>
                    <a:pt x="140" y="215"/>
                    <a:pt x="161" y="204"/>
                  </a:cubicBezTo>
                  <a:cubicBezTo>
                    <a:pt x="172" y="76"/>
                    <a:pt x="119" y="43"/>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16"/>
            <p:cNvSpPr/>
            <p:nvPr/>
          </p:nvSpPr>
          <p:spPr>
            <a:xfrm>
              <a:off x="3119100" y="1406550"/>
              <a:ext cx="5650" cy="6175"/>
            </a:xfrm>
            <a:custGeom>
              <a:avLst/>
              <a:gdLst/>
              <a:ahLst/>
              <a:cxnLst/>
              <a:rect l="l" t="t" r="r" b="b"/>
              <a:pathLst>
                <a:path w="226" h="247" extrusionOk="0">
                  <a:moveTo>
                    <a:pt x="65" y="1"/>
                  </a:moveTo>
                  <a:cubicBezTo>
                    <a:pt x="44" y="1"/>
                    <a:pt x="22" y="11"/>
                    <a:pt x="1" y="33"/>
                  </a:cubicBezTo>
                  <a:cubicBezTo>
                    <a:pt x="76" y="65"/>
                    <a:pt x="22" y="247"/>
                    <a:pt x="119" y="247"/>
                  </a:cubicBezTo>
                  <a:cubicBezTo>
                    <a:pt x="119" y="247"/>
                    <a:pt x="129" y="236"/>
                    <a:pt x="140" y="236"/>
                  </a:cubicBezTo>
                  <a:cubicBezTo>
                    <a:pt x="226" y="161"/>
                    <a:pt x="140"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16"/>
            <p:cNvSpPr/>
            <p:nvPr/>
          </p:nvSpPr>
          <p:spPr>
            <a:xfrm>
              <a:off x="3132500" y="1390225"/>
              <a:ext cx="7775" cy="6725"/>
            </a:xfrm>
            <a:custGeom>
              <a:avLst/>
              <a:gdLst/>
              <a:ahLst/>
              <a:cxnLst/>
              <a:rect l="l" t="t" r="r" b="b"/>
              <a:pathLst>
                <a:path w="311" h="269" extrusionOk="0">
                  <a:moveTo>
                    <a:pt x="32" y="1"/>
                  </a:moveTo>
                  <a:cubicBezTo>
                    <a:pt x="32" y="54"/>
                    <a:pt x="22" y="86"/>
                    <a:pt x="0" y="118"/>
                  </a:cubicBezTo>
                  <a:cubicBezTo>
                    <a:pt x="64" y="140"/>
                    <a:pt x="161" y="268"/>
                    <a:pt x="225" y="268"/>
                  </a:cubicBezTo>
                  <a:cubicBezTo>
                    <a:pt x="246" y="268"/>
                    <a:pt x="257" y="257"/>
                    <a:pt x="268" y="247"/>
                  </a:cubicBezTo>
                  <a:cubicBezTo>
                    <a:pt x="182" y="236"/>
                    <a:pt x="311" y="172"/>
                    <a:pt x="268" y="86"/>
                  </a:cubicBezTo>
                  <a:lnTo>
                    <a:pt x="236" y="86"/>
                  </a:lnTo>
                  <a:cubicBezTo>
                    <a:pt x="193" y="86"/>
                    <a:pt x="161" y="65"/>
                    <a:pt x="139" y="43"/>
                  </a:cubicBezTo>
                  <a:cubicBezTo>
                    <a:pt x="118" y="22"/>
                    <a:pt x="86" y="1"/>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16"/>
            <p:cNvSpPr/>
            <p:nvPr/>
          </p:nvSpPr>
          <p:spPr>
            <a:xfrm>
              <a:off x="3149350" y="1137325"/>
              <a:ext cx="20900" cy="16075"/>
            </a:xfrm>
            <a:custGeom>
              <a:avLst/>
              <a:gdLst/>
              <a:ahLst/>
              <a:cxnLst/>
              <a:rect l="l" t="t" r="r" b="b"/>
              <a:pathLst>
                <a:path w="836" h="643" extrusionOk="0">
                  <a:moveTo>
                    <a:pt x="268" y="0"/>
                  </a:moveTo>
                  <a:lnTo>
                    <a:pt x="268" y="0"/>
                  </a:lnTo>
                  <a:cubicBezTo>
                    <a:pt x="311" y="193"/>
                    <a:pt x="1" y="621"/>
                    <a:pt x="300" y="643"/>
                  </a:cubicBezTo>
                  <a:cubicBezTo>
                    <a:pt x="290" y="418"/>
                    <a:pt x="836" y="43"/>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16"/>
            <p:cNvSpPr/>
            <p:nvPr/>
          </p:nvSpPr>
          <p:spPr>
            <a:xfrm>
              <a:off x="3188150" y="1333750"/>
              <a:ext cx="4050" cy="3775"/>
            </a:xfrm>
            <a:custGeom>
              <a:avLst/>
              <a:gdLst/>
              <a:ahLst/>
              <a:cxnLst/>
              <a:rect l="l" t="t" r="r" b="b"/>
              <a:pathLst>
                <a:path w="162" h="151" extrusionOk="0">
                  <a:moveTo>
                    <a:pt x="54" y="1"/>
                  </a:moveTo>
                  <a:cubicBezTo>
                    <a:pt x="44" y="1"/>
                    <a:pt x="33" y="11"/>
                    <a:pt x="12" y="33"/>
                  </a:cubicBezTo>
                  <a:cubicBezTo>
                    <a:pt x="1" y="108"/>
                    <a:pt x="33" y="151"/>
                    <a:pt x="76" y="151"/>
                  </a:cubicBezTo>
                  <a:cubicBezTo>
                    <a:pt x="119" y="151"/>
                    <a:pt x="161" y="108"/>
                    <a:pt x="140" y="33"/>
                  </a:cubicBezTo>
                  <a:cubicBezTo>
                    <a:pt x="108" y="33"/>
                    <a:pt x="97" y="22"/>
                    <a:pt x="86" y="11"/>
                  </a:cubicBezTo>
                  <a:cubicBezTo>
                    <a:pt x="65" y="11"/>
                    <a:pt x="65"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16"/>
            <p:cNvSpPr/>
            <p:nvPr/>
          </p:nvSpPr>
          <p:spPr>
            <a:xfrm>
              <a:off x="3088075" y="993875"/>
              <a:ext cx="3750" cy="7250"/>
            </a:xfrm>
            <a:custGeom>
              <a:avLst/>
              <a:gdLst/>
              <a:ahLst/>
              <a:cxnLst/>
              <a:rect l="l" t="t" r="r" b="b"/>
              <a:pathLst>
                <a:path w="150" h="290" extrusionOk="0">
                  <a:moveTo>
                    <a:pt x="96" y="0"/>
                  </a:moveTo>
                  <a:cubicBezTo>
                    <a:pt x="75" y="0"/>
                    <a:pt x="54" y="22"/>
                    <a:pt x="22" y="75"/>
                  </a:cubicBezTo>
                  <a:cubicBezTo>
                    <a:pt x="0" y="161"/>
                    <a:pt x="11" y="289"/>
                    <a:pt x="54" y="289"/>
                  </a:cubicBezTo>
                  <a:cubicBezTo>
                    <a:pt x="75" y="289"/>
                    <a:pt x="107" y="268"/>
                    <a:pt x="129" y="214"/>
                  </a:cubicBezTo>
                  <a:cubicBezTo>
                    <a:pt x="150" y="118"/>
                    <a:pt x="139" y="0"/>
                    <a:pt x="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16"/>
            <p:cNvSpPr/>
            <p:nvPr/>
          </p:nvSpPr>
          <p:spPr>
            <a:xfrm>
              <a:off x="3050600" y="1088600"/>
              <a:ext cx="38825" cy="57300"/>
            </a:xfrm>
            <a:custGeom>
              <a:avLst/>
              <a:gdLst/>
              <a:ahLst/>
              <a:cxnLst/>
              <a:rect l="l" t="t" r="r" b="b"/>
              <a:pathLst>
                <a:path w="1553" h="2292" extrusionOk="0">
                  <a:moveTo>
                    <a:pt x="1553" y="1"/>
                  </a:moveTo>
                  <a:lnTo>
                    <a:pt x="1553" y="1"/>
                  </a:lnTo>
                  <a:cubicBezTo>
                    <a:pt x="825" y="76"/>
                    <a:pt x="718" y="954"/>
                    <a:pt x="0" y="1039"/>
                  </a:cubicBezTo>
                  <a:cubicBezTo>
                    <a:pt x="621" y="1179"/>
                    <a:pt x="407" y="1864"/>
                    <a:pt x="600" y="2292"/>
                  </a:cubicBezTo>
                  <a:cubicBezTo>
                    <a:pt x="878" y="1767"/>
                    <a:pt x="728" y="1650"/>
                    <a:pt x="664" y="1146"/>
                  </a:cubicBezTo>
                  <a:cubicBezTo>
                    <a:pt x="803" y="558"/>
                    <a:pt x="1221" y="344"/>
                    <a:pt x="155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16"/>
            <p:cNvSpPr/>
            <p:nvPr/>
          </p:nvSpPr>
          <p:spPr>
            <a:xfrm>
              <a:off x="3097425" y="1378975"/>
              <a:ext cx="3500" cy="5400"/>
            </a:xfrm>
            <a:custGeom>
              <a:avLst/>
              <a:gdLst/>
              <a:ahLst/>
              <a:cxnLst/>
              <a:rect l="l" t="t" r="r" b="b"/>
              <a:pathLst>
                <a:path w="140" h="216" extrusionOk="0">
                  <a:moveTo>
                    <a:pt x="1" y="1"/>
                  </a:moveTo>
                  <a:lnTo>
                    <a:pt x="1" y="1"/>
                  </a:lnTo>
                  <a:cubicBezTo>
                    <a:pt x="12" y="108"/>
                    <a:pt x="12" y="215"/>
                    <a:pt x="108" y="215"/>
                  </a:cubicBezTo>
                  <a:cubicBezTo>
                    <a:pt x="119" y="215"/>
                    <a:pt x="129" y="204"/>
                    <a:pt x="140" y="204"/>
                  </a:cubicBezTo>
                  <a:cubicBezTo>
                    <a:pt x="140" y="87"/>
                    <a:pt x="65" y="54"/>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16"/>
            <p:cNvSpPr/>
            <p:nvPr/>
          </p:nvSpPr>
          <p:spPr>
            <a:xfrm>
              <a:off x="3114300" y="1075500"/>
              <a:ext cx="11000" cy="24375"/>
            </a:xfrm>
            <a:custGeom>
              <a:avLst/>
              <a:gdLst/>
              <a:ahLst/>
              <a:cxnLst/>
              <a:rect l="l" t="t" r="r" b="b"/>
              <a:pathLst>
                <a:path w="440" h="975" extrusionOk="0">
                  <a:moveTo>
                    <a:pt x="139" y="0"/>
                  </a:moveTo>
                  <a:cubicBezTo>
                    <a:pt x="107" y="0"/>
                    <a:pt x="75" y="11"/>
                    <a:pt x="43" y="43"/>
                  </a:cubicBezTo>
                  <a:cubicBezTo>
                    <a:pt x="300" y="236"/>
                    <a:pt x="0" y="814"/>
                    <a:pt x="289" y="975"/>
                  </a:cubicBezTo>
                  <a:cubicBezTo>
                    <a:pt x="439" y="621"/>
                    <a:pt x="343" y="0"/>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16"/>
            <p:cNvSpPr/>
            <p:nvPr/>
          </p:nvSpPr>
          <p:spPr>
            <a:xfrm>
              <a:off x="3097975" y="1056225"/>
              <a:ext cx="3775" cy="4050"/>
            </a:xfrm>
            <a:custGeom>
              <a:avLst/>
              <a:gdLst/>
              <a:ahLst/>
              <a:cxnLst/>
              <a:rect l="l" t="t" r="r" b="b"/>
              <a:pathLst>
                <a:path w="151" h="162" extrusionOk="0">
                  <a:moveTo>
                    <a:pt x="75" y="1"/>
                  </a:moveTo>
                  <a:cubicBezTo>
                    <a:pt x="54" y="1"/>
                    <a:pt x="32" y="22"/>
                    <a:pt x="11" y="65"/>
                  </a:cubicBezTo>
                  <a:cubicBezTo>
                    <a:pt x="0" y="108"/>
                    <a:pt x="32" y="161"/>
                    <a:pt x="75" y="161"/>
                  </a:cubicBezTo>
                  <a:cubicBezTo>
                    <a:pt x="97" y="161"/>
                    <a:pt x="118" y="140"/>
                    <a:pt x="139" y="86"/>
                  </a:cubicBezTo>
                  <a:cubicBezTo>
                    <a:pt x="150" y="43"/>
                    <a:pt x="118"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16"/>
            <p:cNvSpPr/>
            <p:nvPr/>
          </p:nvSpPr>
          <p:spPr>
            <a:xfrm>
              <a:off x="2932050" y="1254550"/>
              <a:ext cx="11525" cy="9125"/>
            </a:xfrm>
            <a:custGeom>
              <a:avLst/>
              <a:gdLst/>
              <a:ahLst/>
              <a:cxnLst/>
              <a:rect l="l" t="t" r="r" b="b"/>
              <a:pathLst>
                <a:path w="461" h="365" extrusionOk="0">
                  <a:moveTo>
                    <a:pt x="311" y="0"/>
                  </a:moveTo>
                  <a:cubicBezTo>
                    <a:pt x="118" y="0"/>
                    <a:pt x="21" y="118"/>
                    <a:pt x="0" y="332"/>
                  </a:cubicBezTo>
                  <a:cubicBezTo>
                    <a:pt x="54" y="353"/>
                    <a:pt x="96" y="364"/>
                    <a:pt x="139" y="364"/>
                  </a:cubicBezTo>
                  <a:cubicBezTo>
                    <a:pt x="332" y="364"/>
                    <a:pt x="332" y="96"/>
                    <a:pt x="460" y="22"/>
                  </a:cubicBezTo>
                  <a:cubicBezTo>
                    <a:pt x="407" y="11"/>
                    <a:pt x="353" y="0"/>
                    <a:pt x="3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16"/>
            <p:cNvSpPr/>
            <p:nvPr/>
          </p:nvSpPr>
          <p:spPr>
            <a:xfrm>
              <a:off x="2776025" y="1464625"/>
              <a:ext cx="6975" cy="4850"/>
            </a:xfrm>
            <a:custGeom>
              <a:avLst/>
              <a:gdLst/>
              <a:ahLst/>
              <a:cxnLst/>
              <a:rect l="l" t="t" r="r" b="b"/>
              <a:pathLst>
                <a:path w="279" h="194" extrusionOk="0">
                  <a:moveTo>
                    <a:pt x="86" y="1"/>
                  </a:moveTo>
                  <a:cubicBezTo>
                    <a:pt x="64" y="1"/>
                    <a:pt x="43" y="11"/>
                    <a:pt x="11" y="65"/>
                  </a:cubicBezTo>
                  <a:cubicBezTo>
                    <a:pt x="0" y="140"/>
                    <a:pt x="75" y="193"/>
                    <a:pt x="150" y="193"/>
                  </a:cubicBezTo>
                  <a:cubicBezTo>
                    <a:pt x="203" y="193"/>
                    <a:pt x="257" y="172"/>
                    <a:pt x="278" y="108"/>
                  </a:cubicBezTo>
                  <a:cubicBezTo>
                    <a:pt x="171" y="97"/>
                    <a:pt x="128"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16"/>
            <p:cNvSpPr/>
            <p:nvPr/>
          </p:nvSpPr>
          <p:spPr>
            <a:xfrm>
              <a:off x="2783250" y="1468100"/>
              <a:ext cx="8300" cy="8325"/>
            </a:xfrm>
            <a:custGeom>
              <a:avLst/>
              <a:gdLst/>
              <a:ahLst/>
              <a:cxnLst/>
              <a:rect l="l" t="t" r="r" b="b"/>
              <a:pathLst>
                <a:path w="332" h="333" extrusionOk="0">
                  <a:moveTo>
                    <a:pt x="0" y="1"/>
                  </a:moveTo>
                  <a:cubicBezTo>
                    <a:pt x="0" y="258"/>
                    <a:pt x="214" y="236"/>
                    <a:pt x="332" y="333"/>
                  </a:cubicBezTo>
                  <a:cubicBezTo>
                    <a:pt x="278" y="161"/>
                    <a:pt x="161" y="54"/>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16"/>
            <p:cNvSpPr/>
            <p:nvPr/>
          </p:nvSpPr>
          <p:spPr>
            <a:xfrm>
              <a:off x="2766375" y="1013400"/>
              <a:ext cx="5375" cy="7800"/>
            </a:xfrm>
            <a:custGeom>
              <a:avLst/>
              <a:gdLst/>
              <a:ahLst/>
              <a:cxnLst/>
              <a:rect l="l" t="t" r="r" b="b"/>
              <a:pathLst>
                <a:path w="215" h="312" extrusionOk="0">
                  <a:moveTo>
                    <a:pt x="76" y="1"/>
                  </a:moveTo>
                  <a:cubicBezTo>
                    <a:pt x="1" y="65"/>
                    <a:pt x="54" y="311"/>
                    <a:pt x="118" y="311"/>
                  </a:cubicBezTo>
                  <a:cubicBezTo>
                    <a:pt x="129" y="311"/>
                    <a:pt x="140" y="301"/>
                    <a:pt x="140" y="290"/>
                  </a:cubicBezTo>
                  <a:cubicBezTo>
                    <a:pt x="22" y="204"/>
                    <a:pt x="215" y="151"/>
                    <a:pt x="215" y="86"/>
                  </a:cubicBezTo>
                  <a:cubicBezTo>
                    <a:pt x="161" y="65"/>
                    <a:pt x="129" y="22"/>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16"/>
            <p:cNvSpPr/>
            <p:nvPr/>
          </p:nvSpPr>
          <p:spPr>
            <a:xfrm>
              <a:off x="2792600" y="1495125"/>
              <a:ext cx="19300" cy="13950"/>
            </a:xfrm>
            <a:custGeom>
              <a:avLst/>
              <a:gdLst/>
              <a:ahLst/>
              <a:cxnLst/>
              <a:rect l="l" t="t" r="r" b="b"/>
              <a:pathLst>
                <a:path w="772" h="558" extrusionOk="0">
                  <a:moveTo>
                    <a:pt x="333" y="1"/>
                  </a:moveTo>
                  <a:cubicBezTo>
                    <a:pt x="183" y="1"/>
                    <a:pt x="54" y="54"/>
                    <a:pt x="33" y="226"/>
                  </a:cubicBezTo>
                  <a:cubicBezTo>
                    <a:pt x="1" y="429"/>
                    <a:pt x="183" y="558"/>
                    <a:pt x="375" y="558"/>
                  </a:cubicBezTo>
                  <a:cubicBezTo>
                    <a:pt x="568" y="558"/>
                    <a:pt x="772" y="429"/>
                    <a:pt x="761" y="140"/>
                  </a:cubicBezTo>
                  <a:cubicBezTo>
                    <a:pt x="664" y="65"/>
                    <a:pt x="493" y="1"/>
                    <a:pt x="3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16"/>
            <p:cNvSpPr/>
            <p:nvPr/>
          </p:nvSpPr>
          <p:spPr>
            <a:xfrm>
              <a:off x="2786975" y="1071225"/>
              <a:ext cx="4575" cy="5900"/>
            </a:xfrm>
            <a:custGeom>
              <a:avLst/>
              <a:gdLst/>
              <a:ahLst/>
              <a:cxnLst/>
              <a:rect l="l" t="t" r="r" b="b"/>
              <a:pathLst>
                <a:path w="183" h="236" extrusionOk="0">
                  <a:moveTo>
                    <a:pt x="119" y="0"/>
                  </a:moveTo>
                  <a:cubicBezTo>
                    <a:pt x="54" y="75"/>
                    <a:pt x="1" y="118"/>
                    <a:pt x="54" y="236"/>
                  </a:cubicBezTo>
                  <a:cubicBezTo>
                    <a:pt x="140" y="236"/>
                    <a:pt x="183" y="182"/>
                    <a:pt x="183" y="75"/>
                  </a:cubicBezTo>
                  <a:cubicBezTo>
                    <a:pt x="140" y="75"/>
                    <a:pt x="162" y="11"/>
                    <a:pt x="11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16"/>
            <p:cNvSpPr/>
            <p:nvPr/>
          </p:nvSpPr>
          <p:spPr>
            <a:xfrm>
              <a:off x="2685550" y="1201825"/>
              <a:ext cx="13675" cy="24100"/>
            </a:xfrm>
            <a:custGeom>
              <a:avLst/>
              <a:gdLst/>
              <a:ahLst/>
              <a:cxnLst/>
              <a:rect l="l" t="t" r="r" b="b"/>
              <a:pathLst>
                <a:path w="547" h="964" extrusionOk="0">
                  <a:moveTo>
                    <a:pt x="44" y="0"/>
                  </a:moveTo>
                  <a:lnTo>
                    <a:pt x="44" y="0"/>
                  </a:lnTo>
                  <a:cubicBezTo>
                    <a:pt x="1" y="118"/>
                    <a:pt x="118" y="246"/>
                    <a:pt x="33" y="246"/>
                  </a:cubicBezTo>
                  <a:lnTo>
                    <a:pt x="11" y="246"/>
                  </a:lnTo>
                  <a:cubicBezTo>
                    <a:pt x="97" y="407"/>
                    <a:pt x="204" y="964"/>
                    <a:pt x="375" y="964"/>
                  </a:cubicBezTo>
                  <a:cubicBezTo>
                    <a:pt x="429" y="964"/>
                    <a:pt x="482" y="921"/>
                    <a:pt x="547" y="814"/>
                  </a:cubicBezTo>
                  <a:cubicBezTo>
                    <a:pt x="450" y="578"/>
                    <a:pt x="193" y="439"/>
                    <a:pt x="279" y="118"/>
                  </a:cubicBezTo>
                  <a:cubicBezTo>
                    <a:pt x="193" y="22"/>
                    <a:pt x="118" y="22"/>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16"/>
            <p:cNvSpPr/>
            <p:nvPr/>
          </p:nvSpPr>
          <p:spPr>
            <a:xfrm>
              <a:off x="2669775" y="1125800"/>
              <a:ext cx="15275" cy="16350"/>
            </a:xfrm>
            <a:custGeom>
              <a:avLst/>
              <a:gdLst/>
              <a:ahLst/>
              <a:cxnLst/>
              <a:rect l="l" t="t" r="r" b="b"/>
              <a:pathLst>
                <a:path w="611" h="654" extrusionOk="0">
                  <a:moveTo>
                    <a:pt x="546" y="1"/>
                  </a:moveTo>
                  <a:lnTo>
                    <a:pt x="546" y="1"/>
                  </a:lnTo>
                  <a:cubicBezTo>
                    <a:pt x="375" y="12"/>
                    <a:pt x="321" y="108"/>
                    <a:pt x="193" y="108"/>
                  </a:cubicBezTo>
                  <a:cubicBezTo>
                    <a:pt x="161" y="108"/>
                    <a:pt x="118" y="108"/>
                    <a:pt x="75" y="87"/>
                  </a:cubicBezTo>
                  <a:cubicBezTo>
                    <a:pt x="54" y="108"/>
                    <a:pt x="0" y="279"/>
                    <a:pt x="75" y="290"/>
                  </a:cubicBezTo>
                  <a:cubicBezTo>
                    <a:pt x="107" y="258"/>
                    <a:pt x="118" y="247"/>
                    <a:pt x="129" y="247"/>
                  </a:cubicBezTo>
                  <a:cubicBezTo>
                    <a:pt x="129" y="247"/>
                    <a:pt x="118" y="279"/>
                    <a:pt x="107" y="311"/>
                  </a:cubicBezTo>
                  <a:cubicBezTo>
                    <a:pt x="86" y="333"/>
                    <a:pt x="86" y="365"/>
                    <a:pt x="107" y="365"/>
                  </a:cubicBezTo>
                  <a:cubicBezTo>
                    <a:pt x="118" y="344"/>
                    <a:pt x="118" y="333"/>
                    <a:pt x="129" y="333"/>
                  </a:cubicBezTo>
                  <a:cubicBezTo>
                    <a:pt x="139" y="333"/>
                    <a:pt x="150" y="376"/>
                    <a:pt x="161" y="408"/>
                  </a:cubicBezTo>
                  <a:cubicBezTo>
                    <a:pt x="171" y="451"/>
                    <a:pt x="182" y="493"/>
                    <a:pt x="204" y="493"/>
                  </a:cubicBezTo>
                  <a:cubicBezTo>
                    <a:pt x="225" y="472"/>
                    <a:pt x="246" y="472"/>
                    <a:pt x="268" y="472"/>
                  </a:cubicBezTo>
                  <a:cubicBezTo>
                    <a:pt x="386" y="472"/>
                    <a:pt x="514" y="611"/>
                    <a:pt x="610" y="654"/>
                  </a:cubicBezTo>
                  <a:cubicBezTo>
                    <a:pt x="525" y="429"/>
                    <a:pt x="396" y="333"/>
                    <a:pt x="407" y="87"/>
                  </a:cubicBezTo>
                  <a:lnTo>
                    <a:pt x="418" y="87"/>
                  </a:lnTo>
                  <a:cubicBezTo>
                    <a:pt x="460" y="87"/>
                    <a:pt x="482" y="108"/>
                    <a:pt x="503" y="119"/>
                  </a:cubicBezTo>
                  <a:lnTo>
                    <a:pt x="503" y="44"/>
                  </a:lnTo>
                  <a:cubicBezTo>
                    <a:pt x="525" y="44"/>
                    <a:pt x="546" y="33"/>
                    <a:pt x="54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16"/>
            <p:cNvSpPr/>
            <p:nvPr/>
          </p:nvSpPr>
          <p:spPr>
            <a:xfrm>
              <a:off x="2707225" y="1141075"/>
              <a:ext cx="6200" cy="4025"/>
            </a:xfrm>
            <a:custGeom>
              <a:avLst/>
              <a:gdLst/>
              <a:ahLst/>
              <a:cxnLst/>
              <a:rect l="l" t="t" r="r" b="b"/>
              <a:pathLst>
                <a:path w="248" h="161" extrusionOk="0">
                  <a:moveTo>
                    <a:pt x="12" y="0"/>
                  </a:moveTo>
                  <a:cubicBezTo>
                    <a:pt x="12" y="64"/>
                    <a:pt x="1" y="150"/>
                    <a:pt x="44" y="161"/>
                  </a:cubicBezTo>
                  <a:cubicBezTo>
                    <a:pt x="22" y="96"/>
                    <a:pt x="54" y="75"/>
                    <a:pt x="86" y="75"/>
                  </a:cubicBezTo>
                  <a:cubicBezTo>
                    <a:pt x="108" y="75"/>
                    <a:pt x="119" y="75"/>
                    <a:pt x="140" y="86"/>
                  </a:cubicBezTo>
                  <a:lnTo>
                    <a:pt x="194" y="86"/>
                  </a:lnTo>
                  <a:cubicBezTo>
                    <a:pt x="226" y="86"/>
                    <a:pt x="247" y="75"/>
                    <a:pt x="247" y="43"/>
                  </a:cubicBezTo>
                  <a:cubicBezTo>
                    <a:pt x="236" y="22"/>
                    <a:pt x="215" y="22"/>
                    <a:pt x="204" y="22"/>
                  </a:cubicBezTo>
                  <a:cubicBezTo>
                    <a:pt x="183" y="22"/>
                    <a:pt x="161" y="22"/>
                    <a:pt x="140" y="32"/>
                  </a:cubicBezTo>
                  <a:cubicBezTo>
                    <a:pt x="129" y="32"/>
                    <a:pt x="108" y="43"/>
                    <a:pt x="86" y="43"/>
                  </a:cubicBezTo>
                  <a:cubicBezTo>
                    <a:pt x="54" y="43"/>
                    <a:pt x="33" y="32"/>
                    <a:pt x="1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16"/>
            <p:cNvSpPr/>
            <p:nvPr/>
          </p:nvSpPr>
          <p:spPr>
            <a:xfrm>
              <a:off x="2720075" y="1071225"/>
              <a:ext cx="20625" cy="13125"/>
            </a:xfrm>
            <a:custGeom>
              <a:avLst/>
              <a:gdLst/>
              <a:ahLst/>
              <a:cxnLst/>
              <a:rect l="l" t="t" r="r" b="b"/>
              <a:pathLst>
                <a:path w="825" h="525" extrusionOk="0">
                  <a:moveTo>
                    <a:pt x="397" y="0"/>
                  </a:moveTo>
                  <a:cubicBezTo>
                    <a:pt x="247" y="22"/>
                    <a:pt x="172" y="0"/>
                    <a:pt x="33" y="75"/>
                  </a:cubicBezTo>
                  <a:cubicBezTo>
                    <a:pt x="1" y="204"/>
                    <a:pt x="65" y="225"/>
                    <a:pt x="65" y="321"/>
                  </a:cubicBezTo>
                  <a:cubicBezTo>
                    <a:pt x="97" y="300"/>
                    <a:pt x="118" y="300"/>
                    <a:pt x="129" y="300"/>
                  </a:cubicBezTo>
                  <a:cubicBezTo>
                    <a:pt x="172" y="300"/>
                    <a:pt x="183" y="353"/>
                    <a:pt x="225" y="407"/>
                  </a:cubicBezTo>
                  <a:cubicBezTo>
                    <a:pt x="258" y="364"/>
                    <a:pt x="279" y="343"/>
                    <a:pt x="322" y="343"/>
                  </a:cubicBezTo>
                  <a:cubicBezTo>
                    <a:pt x="375" y="343"/>
                    <a:pt x="440" y="396"/>
                    <a:pt x="515" y="439"/>
                  </a:cubicBezTo>
                  <a:cubicBezTo>
                    <a:pt x="589" y="482"/>
                    <a:pt x="654" y="525"/>
                    <a:pt x="729" y="525"/>
                  </a:cubicBezTo>
                  <a:cubicBezTo>
                    <a:pt x="761" y="525"/>
                    <a:pt x="793" y="514"/>
                    <a:pt x="825" y="482"/>
                  </a:cubicBezTo>
                  <a:cubicBezTo>
                    <a:pt x="707" y="289"/>
                    <a:pt x="450" y="268"/>
                    <a:pt x="3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16"/>
            <p:cNvSpPr/>
            <p:nvPr/>
          </p:nvSpPr>
          <p:spPr>
            <a:xfrm>
              <a:off x="2920525" y="1456050"/>
              <a:ext cx="3775" cy="4050"/>
            </a:xfrm>
            <a:custGeom>
              <a:avLst/>
              <a:gdLst/>
              <a:ahLst/>
              <a:cxnLst/>
              <a:rect l="l" t="t" r="r" b="b"/>
              <a:pathLst>
                <a:path w="151" h="162" extrusionOk="0">
                  <a:moveTo>
                    <a:pt x="11" y="1"/>
                  </a:moveTo>
                  <a:cubicBezTo>
                    <a:pt x="1" y="97"/>
                    <a:pt x="22" y="162"/>
                    <a:pt x="97" y="162"/>
                  </a:cubicBezTo>
                  <a:lnTo>
                    <a:pt x="119" y="162"/>
                  </a:lnTo>
                  <a:cubicBezTo>
                    <a:pt x="119" y="140"/>
                    <a:pt x="119" y="119"/>
                    <a:pt x="140" y="119"/>
                  </a:cubicBezTo>
                  <a:lnTo>
                    <a:pt x="151" y="119"/>
                  </a:lnTo>
                  <a:cubicBezTo>
                    <a:pt x="151" y="33"/>
                    <a:pt x="119" y="1"/>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16"/>
            <p:cNvSpPr/>
            <p:nvPr/>
          </p:nvSpPr>
          <p:spPr>
            <a:xfrm>
              <a:off x="3189500" y="1133300"/>
              <a:ext cx="6175" cy="3250"/>
            </a:xfrm>
            <a:custGeom>
              <a:avLst/>
              <a:gdLst/>
              <a:ahLst/>
              <a:cxnLst/>
              <a:rect l="l" t="t" r="r" b="b"/>
              <a:pathLst>
                <a:path w="247" h="130" extrusionOk="0">
                  <a:moveTo>
                    <a:pt x="161" y="1"/>
                  </a:moveTo>
                  <a:cubicBezTo>
                    <a:pt x="107" y="1"/>
                    <a:pt x="0" y="54"/>
                    <a:pt x="43" y="118"/>
                  </a:cubicBezTo>
                  <a:cubicBezTo>
                    <a:pt x="54" y="129"/>
                    <a:pt x="65" y="129"/>
                    <a:pt x="75" y="129"/>
                  </a:cubicBezTo>
                  <a:cubicBezTo>
                    <a:pt x="140" y="129"/>
                    <a:pt x="247" y="76"/>
                    <a:pt x="193" y="11"/>
                  </a:cubicBezTo>
                  <a:cubicBezTo>
                    <a:pt x="193" y="1"/>
                    <a:pt x="182"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16"/>
            <p:cNvSpPr/>
            <p:nvPr/>
          </p:nvSpPr>
          <p:spPr>
            <a:xfrm>
              <a:off x="2916250" y="941425"/>
              <a:ext cx="12875" cy="9375"/>
            </a:xfrm>
            <a:custGeom>
              <a:avLst/>
              <a:gdLst/>
              <a:ahLst/>
              <a:cxnLst/>
              <a:rect l="l" t="t" r="r" b="b"/>
              <a:pathLst>
                <a:path w="515" h="375" extrusionOk="0">
                  <a:moveTo>
                    <a:pt x="290" y="0"/>
                  </a:moveTo>
                  <a:lnTo>
                    <a:pt x="290" y="0"/>
                  </a:lnTo>
                  <a:cubicBezTo>
                    <a:pt x="247" y="150"/>
                    <a:pt x="0" y="246"/>
                    <a:pt x="225" y="375"/>
                  </a:cubicBezTo>
                  <a:cubicBezTo>
                    <a:pt x="268" y="236"/>
                    <a:pt x="514" y="129"/>
                    <a:pt x="29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16"/>
            <p:cNvSpPr/>
            <p:nvPr/>
          </p:nvSpPr>
          <p:spPr>
            <a:xfrm>
              <a:off x="2808400" y="1483625"/>
              <a:ext cx="9925" cy="8600"/>
            </a:xfrm>
            <a:custGeom>
              <a:avLst/>
              <a:gdLst/>
              <a:ahLst/>
              <a:cxnLst/>
              <a:rect l="l" t="t" r="r" b="b"/>
              <a:pathLst>
                <a:path w="397" h="344" extrusionOk="0">
                  <a:moveTo>
                    <a:pt x="97" y="1"/>
                  </a:moveTo>
                  <a:cubicBezTo>
                    <a:pt x="65" y="1"/>
                    <a:pt x="32" y="22"/>
                    <a:pt x="0" y="76"/>
                  </a:cubicBezTo>
                  <a:cubicBezTo>
                    <a:pt x="75" y="97"/>
                    <a:pt x="140" y="225"/>
                    <a:pt x="65" y="322"/>
                  </a:cubicBezTo>
                  <a:cubicBezTo>
                    <a:pt x="97" y="343"/>
                    <a:pt x="129" y="343"/>
                    <a:pt x="161" y="343"/>
                  </a:cubicBezTo>
                  <a:cubicBezTo>
                    <a:pt x="268" y="343"/>
                    <a:pt x="343" y="247"/>
                    <a:pt x="396" y="150"/>
                  </a:cubicBezTo>
                  <a:cubicBezTo>
                    <a:pt x="257" y="129"/>
                    <a:pt x="182"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16"/>
            <p:cNvSpPr/>
            <p:nvPr/>
          </p:nvSpPr>
          <p:spPr>
            <a:xfrm>
              <a:off x="2954250" y="1264450"/>
              <a:ext cx="16625" cy="26500"/>
            </a:xfrm>
            <a:custGeom>
              <a:avLst/>
              <a:gdLst/>
              <a:ahLst/>
              <a:cxnLst/>
              <a:rect l="l" t="t" r="r" b="b"/>
              <a:pathLst>
                <a:path w="665" h="1060" extrusionOk="0">
                  <a:moveTo>
                    <a:pt x="76" y="0"/>
                  </a:moveTo>
                  <a:cubicBezTo>
                    <a:pt x="65" y="0"/>
                    <a:pt x="43" y="0"/>
                    <a:pt x="33" y="11"/>
                  </a:cubicBezTo>
                  <a:cubicBezTo>
                    <a:pt x="22" y="54"/>
                    <a:pt x="33" y="118"/>
                    <a:pt x="1" y="129"/>
                  </a:cubicBezTo>
                  <a:cubicBezTo>
                    <a:pt x="193" y="428"/>
                    <a:pt x="215" y="728"/>
                    <a:pt x="365" y="1017"/>
                  </a:cubicBezTo>
                  <a:cubicBezTo>
                    <a:pt x="525" y="1017"/>
                    <a:pt x="589" y="1028"/>
                    <a:pt x="664" y="1060"/>
                  </a:cubicBezTo>
                  <a:cubicBezTo>
                    <a:pt x="611" y="932"/>
                    <a:pt x="611" y="974"/>
                    <a:pt x="632" y="782"/>
                  </a:cubicBezTo>
                  <a:cubicBezTo>
                    <a:pt x="579" y="696"/>
                    <a:pt x="450" y="707"/>
                    <a:pt x="397" y="610"/>
                  </a:cubicBezTo>
                  <a:cubicBezTo>
                    <a:pt x="461" y="610"/>
                    <a:pt x="354" y="482"/>
                    <a:pt x="397" y="375"/>
                  </a:cubicBezTo>
                  <a:cubicBezTo>
                    <a:pt x="375" y="375"/>
                    <a:pt x="354" y="386"/>
                    <a:pt x="332" y="386"/>
                  </a:cubicBezTo>
                  <a:cubicBezTo>
                    <a:pt x="236" y="386"/>
                    <a:pt x="225" y="289"/>
                    <a:pt x="204" y="193"/>
                  </a:cubicBezTo>
                  <a:cubicBezTo>
                    <a:pt x="183" y="97"/>
                    <a:pt x="172"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16"/>
            <p:cNvSpPr/>
            <p:nvPr/>
          </p:nvSpPr>
          <p:spPr>
            <a:xfrm>
              <a:off x="2950250" y="1247050"/>
              <a:ext cx="6175" cy="3225"/>
            </a:xfrm>
            <a:custGeom>
              <a:avLst/>
              <a:gdLst/>
              <a:ahLst/>
              <a:cxnLst/>
              <a:rect l="l" t="t" r="r" b="b"/>
              <a:pathLst>
                <a:path w="247" h="129" extrusionOk="0">
                  <a:moveTo>
                    <a:pt x="171" y="0"/>
                  </a:moveTo>
                  <a:cubicBezTo>
                    <a:pt x="107" y="0"/>
                    <a:pt x="0" y="54"/>
                    <a:pt x="43" y="107"/>
                  </a:cubicBezTo>
                  <a:cubicBezTo>
                    <a:pt x="54" y="118"/>
                    <a:pt x="64" y="129"/>
                    <a:pt x="86" y="129"/>
                  </a:cubicBezTo>
                  <a:cubicBezTo>
                    <a:pt x="139" y="129"/>
                    <a:pt x="246" y="65"/>
                    <a:pt x="203" y="11"/>
                  </a:cubicBezTo>
                  <a:cubicBezTo>
                    <a:pt x="193" y="0"/>
                    <a:pt x="182" y="0"/>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16"/>
            <p:cNvSpPr/>
            <p:nvPr/>
          </p:nvSpPr>
          <p:spPr>
            <a:xfrm>
              <a:off x="2869150" y="1467300"/>
              <a:ext cx="11800" cy="12075"/>
            </a:xfrm>
            <a:custGeom>
              <a:avLst/>
              <a:gdLst/>
              <a:ahLst/>
              <a:cxnLst/>
              <a:rect l="l" t="t" r="r" b="b"/>
              <a:pathLst>
                <a:path w="472" h="483" extrusionOk="0">
                  <a:moveTo>
                    <a:pt x="300" y="1"/>
                  </a:moveTo>
                  <a:cubicBezTo>
                    <a:pt x="257" y="118"/>
                    <a:pt x="182" y="268"/>
                    <a:pt x="75" y="268"/>
                  </a:cubicBezTo>
                  <a:cubicBezTo>
                    <a:pt x="54" y="268"/>
                    <a:pt x="33" y="258"/>
                    <a:pt x="0" y="236"/>
                  </a:cubicBezTo>
                  <a:lnTo>
                    <a:pt x="0" y="236"/>
                  </a:lnTo>
                  <a:cubicBezTo>
                    <a:pt x="0" y="407"/>
                    <a:pt x="54" y="482"/>
                    <a:pt x="182" y="482"/>
                  </a:cubicBezTo>
                  <a:lnTo>
                    <a:pt x="204" y="482"/>
                  </a:lnTo>
                  <a:cubicBezTo>
                    <a:pt x="225" y="365"/>
                    <a:pt x="150" y="375"/>
                    <a:pt x="172" y="279"/>
                  </a:cubicBezTo>
                  <a:lnTo>
                    <a:pt x="172" y="279"/>
                  </a:lnTo>
                  <a:cubicBezTo>
                    <a:pt x="214" y="322"/>
                    <a:pt x="300" y="407"/>
                    <a:pt x="375" y="407"/>
                  </a:cubicBezTo>
                  <a:cubicBezTo>
                    <a:pt x="407" y="407"/>
                    <a:pt x="439" y="397"/>
                    <a:pt x="471" y="365"/>
                  </a:cubicBezTo>
                  <a:cubicBezTo>
                    <a:pt x="450" y="193"/>
                    <a:pt x="396" y="65"/>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16"/>
            <p:cNvSpPr/>
            <p:nvPr/>
          </p:nvSpPr>
          <p:spPr>
            <a:xfrm>
              <a:off x="2893500" y="973525"/>
              <a:ext cx="3500" cy="4050"/>
            </a:xfrm>
            <a:custGeom>
              <a:avLst/>
              <a:gdLst/>
              <a:ahLst/>
              <a:cxnLst/>
              <a:rect l="l" t="t" r="r" b="b"/>
              <a:pathLst>
                <a:path w="140" h="162" extrusionOk="0">
                  <a:moveTo>
                    <a:pt x="75" y="1"/>
                  </a:moveTo>
                  <a:cubicBezTo>
                    <a:pt x="43" y="1"/>
                    <a:pt x="22" y="22"/>
                    <a:pt x="1" y="65"/>
                  </a:cubicBezTo>
                  <a:cubicBezTo>
                    <a:pt x="1" y="108"/>
                    <a:pt x="33" y="161"/>
                    <a:pt x="65" y="161"/>
                  </a:cubicBezTo>
                  <a:cubicBezTo>
                    <a:pt x="86" y="161"/>
                    <a:pt x="118" y="140"/>
                    <a:pt x="140" y="86"/>
                  </a:cubicBezTo>
                  <a:cubicBezTo>
                    <a:pt x="140" y="44"/>
                    <a:pt x="108"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16"/>
            <p:cNvSpPr/>
            <p:nvPr/>
          </p:nvSpPr>
          <p:spPr>
            <a:xfrm>
              <a:off x="2891625" y="957475"/>
              <a:ext cx="20100" cy="12600"/>
            </a:xfrm>
            <a:custGeom>
              <a:avLst/>
              <a:gdLst/>
              <a:ahLst/>
              <a:cxnLst/>
              <a:rect l="l" t="t" r="r" b="b"/>
              <a:pathLst>
                <a:path w="804" h="504" extrusionOk="0">
                  <a:moveTo>
                    <a:pt x="472" y="0"/>
                  </a:moveTo>
                  <a:lnTo>
                    <a:pt x="472" y="0"/>
                  </a:lnTo>
                  <a:cubicBezTo>
                    <a:pt x="557" y="257"/>
                    <a:pt x="1" y="364"/>
                    <a:pt x="386" y="504"/>
                  </a:cubicBezTo>
                  <a:cubicBezTo>
                    <a:pt x="440" y="429"/>
                    <a:pt x="803" y="75"/>
                    <a:pt x="4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16"/>
            <p:cNvSpPr/>
            <p:nvPr/>
          </p:nvSpPr>
          <p:spPr>
            <a:xfrm>
              <a:off x="3510100" y="1641250"/>
              <a:ext cx="5125" cy="2975"/>
            </a:xfrm>
            <a:custGeom>
              <a:avLst/>
              <a:gdLst/>
              <a:ahLst/>
              <a:cxnLst/>
              <a:rect l="l" t="t" r="r" b="b"/>
              <a:pathLst>
                <a:path w="205" h="119" extrusionOk="0">
                  <a:moveTo>
                    <a:pt x="33" y="1"/>
                  </a:moveTo>
                  <a:cubicBezTo>
                    <a:pt x="22" y="1"/>
                    <a:pt x="12" y="1"/>
                    <a:pt x="1" y="12"/>
                  </a:cubicBezTo>
                  <a:cubicBezTo>
                    <a:pt x="1" y="76"/>
                    <a:pt x="65" y="119"/>
                    <a:pt x="129" y="119"/>
                  </a:cubicBezTo>
                  <a:cubicBezTo>
                    <a:pt x="162" y="119"/>
                    <a:pt x="204" y="97"/>
                    <a:pt x="204" y="44"/>
                  </a:cubicBezTo>
                  <a:lnTo>
                    <a:pt x="204" y="44"/>
                  </a:lnTo>
                  <a:cubicBezTo>
                    <a:pt x="194" y="54"/>
                    <a:pt x="172" y="54"/>
                    <a:pt x="162" y="54"/>
                  </a:cubicBezTo>
                  <a:cubicBezTo>
                    <a:pt x="140" y="54"/>
                    <a:pt x="119" y="44"/>
                    <a:pt x="97" y="33"/>
                  </a:cubicBezTo>
                  <a:cubicBezTo>
                    <a:pt x="87" y="12"/>
                    <a:pt x="65" y="1"/>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16"/>
            <p:cNvSpPr/>
            <p:nvPr/>
          </p:nvSpPr>
          <p:spPr>
            <a:xfrm>
              <a:off x="3497275" y="966575"/>
              <a:ext cx="6975" cy="4850"/>
            </a:xfrm>
            <a:custGeom>
              <a:avLst/>
              <a:gdLst/>
              <a:ahLst/>
              <a:cxnLst/>
              <a:rect l="l" t="t" r="r" b="b"/>
              <a:pathLst>
                <a:path w="279" h="194" extrusionOk="0">
                  <a:moveTo>
                    <a:pt x="129" y="0"/>
                  </a:moveTo>
                  <a:cubicBezTo>
                    <a:pt x="86" y="0"/>
                    <a:pt x="32" y="33"/>
                    <a:pt x="0" y="97"/>
                  </a:cubicBezTo>
                  <a:cubicBezTo>
                    <a:pt x="0" y="172"/>
                    <a:pt x="32" y="193"/>
                    <a:pt x="86" y="193"/>
                  </a:cubicBezTo>
                  <a:cubicBezTo>
                    <a:pt x="129" y="193"/>
                    <a:pt x="204" y="161"/>
                    <a:pt x="268" y="129"/>
                  </a:cubicBezTo>
                  <a:cubicBezTo>
                    <a:pt x="278" y="54"/>
                    <a:pt x="204"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16"/>
            <p:cNvSpPr/>
            <p:nvPr/>
          </p:nvSpPr>
          <p:spPr>
            <a:xfrm>
              <a:off x="3499400" y="1563375"/>
              <a:ext cx="3250" cy="4050"/>
            </a:xfrm>
            <a:custGeom>
              <a:avLst/>
              <a:gdLst/>
              <a:ahLst/>
              <a:cxnLst/>
              <a:rect l="l" t="t" r="r" b="b"/>
              <a:pathLst>
                <a:path w="130" h="162" extrusionOk="0">
                  <a:moveTo>
                    <a:pt x="97" y="1"/>
                  </a:moveTo>
                  <a:cubicBezTo>
                    <a:pt x="11" y="1"/>
                    <a:pt x="11" y="86"/>
                    <a:pt x="1" y="161"/>
                  </a:cubicBezTo>
                  <a:lnTo>
                    <a:pt x="129" y="161"/>
                  </a:lnTo>
                  <a:cubicBezTo>
                    <a:pt x="129" y="54"/>
                    <a:pt x="76" y="86"/>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16"/>
            <p:cNvSpPr/>
            <p:nvPr/>
          </p:nvSpPr>
          <p:spPr>
            <a:xfrm>
              <a:off x="3198600" y="1080325"/>
              <a:ext cx="6450" cy="3225"/>
            </a:xfrm>
            <a:custGeom>
              <a:avLst/>
              <a:gdLst/>
              <a:ahLst/>
              <a:cxnLst/>
              <a:rect l="l" t="t" r="r" b="b"/>
              <a:pathLst>
                <a:path w="258" h="129" extrusionOk="0">
                  <a:moveTo>
                    <a:pt x="172" y="0"/>
                  </a:moveTo>
                  <a:cubicBezTo>
                    <a:pt x="107" y="0"/>
                    <a:pt x="0" y="54"/>
                    <a:pt x="54" y="118"/>
                  </a:cubicBezTo>
                  <a:cubicBezTo>
                    <a:pt x="54" y="129"/>
                    <a:pt x="75" y="129"/>
                    <a:pt x="86" y="129"/>
                  </a:cubicBezTo>
                  <a:cubicBezTo>
                    <a:pt x="150" y="129"/>
                    <a:pt x="257" y="75"/>
                    <a:pt x="204" y="11"/>
                  </a:cubicBezTo>
                  <a:cubicBezTo>
                    <a:pt x="204" y="0"/>
                    <a:pt x="19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16"/>
            <p:cNvSpPr/>
            <p:nvPr/>
          </p:nvSpPr>
          <p:spPr>
            <a:xfrm>
              <a:off x="3506625" y="952400"/>
              <a:ext cx="3775" cy="4300"/>
            </a:xfrm>
            <a:custGeom>
              <a:avLst/>
              <a:gdLst/>
              <a:ahLst/>
              <a:cxnLst/>
              <a:rect l="l" t="t" r="r" b="b"/>
              <a:pathLst>
                <a:path w="151" h="172" extrusionOk="0">
                  <a:moveTo>
                    <a:pt x="76" y="0"/>
                  </a:moveTo>
                  <a:cubicBezTo>
                    <a:pt x="54" y="0"/>
                    <a:pt x="22" y="21"/>
                    <a:pt x="12" y="75"/>
                  </a:cubicBezTo>
                  <a:cubicBezTo>
                    <a:pt x="1" y="118"/>
                    <a:pt x="33" y="171"/>
                    <a:pt x="65" y="171"/>
                  </a:cubicBezTo>
                  <a:cubicBezTo>
                    <a:pt x="97" y="171"/>
                    <a:pt x="119" y="150"/>
                    <a:pt x="140" y="96"/>
                  </a:cubicBezTo>
                  <a:cubicBezTo>
                    <a:pt x="151" y="54"/>
                    <a:pt x="119"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16"/>
            <p:cNvSpPr/>
            <p:nvPr/>
          </p:nvSpPr>
          <p:spPr>
            <a:xfrm>
              <a:off x="3492975" y="1088075"/>
              <a:ext cx="3775" cy="4050"/>
            </a:xfrm>
            <a:custGeom>
              <a:avLst/>
              <a:gdLst/>
              <a:ahLst/>
              <a:cxnLst/>
              <a:rect l="l" t="t" r="r" b="b"/>
              <a:pathLst>
                <a:path w="151" h="162" extrusionOk="0">
                  <a:moveTo>
                    <a:pt x="76" y="1"/>
                  </a:moveTo>
                  <a:cubicBezTo>
                    <a:pt x="54" y="1"/>
                    <a:pt x="33" y="22"/>
                    <a:pt x="12" y="75"/>
                  </a:cubicBezTo>
                  <a:cubicBezTo>
                    <a:pt x="1" y="118"/>
                    <a:pt x="33" y="161"/>
                    <a:pt x="76" y="161"/>
                  </a:cubicBezTo>
                  <a:cubicBezTo>
                    <a:pt x="97" y="161"/>
                    <a:pt x="119" y="150"/>
                    <a:pt x="140" y="97"/>
                  </a:cubicBezTo>
                  <a:cubicBezTo>
                    <a:pt x="151" y="54"/>
                    <a:pt x="119"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16"/>
            <p:cNvSpPr/>
            <p:nvPr/>
          </p:nvSpPr>
          <p:spPr>
            <a:xfrm>
              <a:off x="3430350" y="1741075"/>
              <a:ext cx="19850" cy="19850"/>
            </a:xfrm>
            <a:custGeom>
              <a:avLst/>
              <a:gdLst/>
              <a:ahLst/>
              <a:cxnLst/>
              <a:rect l="l" t="t" r="r" b="b"/>
              <a:pathLst>
                <a:path w="794" h="794" extrusionOk="0">
                  <a:moveTo>
                    <a:pt x="632" y="1"/>
                  </a:moveTo>
                  <a:cubicBezTo>
                    <a:pt x="536" y="1"/>
                    <a:pt x="525" y="97"/>
                    <a:pt x="504" y="194"/>
                  </a:cubicBezTo>
                  <a:cubicBezTo>
                    <a:pt x="493" y="290"/>
                    <a:pt x="472" y="386"/>
                    <a:pt x="386" y="386"/>
                  </a:cubicBezTo>
                  <a:cubicBezTo>
                    <a:pt x="376" y="386"/>
                    <a:pt x="354" y="386"/>
                    <a:pt x="333" y="376"/>
                  </a:cubicBezTo>
                  <a:cubicBezTo>
                    <a:pt x="333" y="301"/>
                    <a:pt x="311" y="269"/>
                    <a:pt x="279" y="269"/>
                  </a:cubicBezTo>
                  <a:cubicBezTo>
                    <a:pt x="194" y="269"/>
                    <a:pt x="1" y="579"/>
                    <a:pt x="1" y="707"/>
                  </a:cubicBezTo>
                  <a:lnTo>
                    <a:pt x="536" y="793"/>
                  </a:lnTo>
                  <a:cubicBezTo>
                    <a:pt x="707" y="675"/>
                    <a:pt x="761" y="376"/>
                    <a:pt x="793" y="65"/>
                  </a:cubicBezTo>
                  <a:cubicBezTo>
                    <a:pt x="718" y="22"/>
                    <a:pt x="675" y="1"/>
                    <a:pt x="63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16"/>
            <p:cNvSpPr/>
            <p:nvPr/>
          </p:nvSpPr>
          <p:spPr>
            <a:xfrm>
              <a:off x="3468900" y="1072025"/>
              <a:ext cx="6725" cy="4300"/>
            </a:xfrm>
            <a:custGeom>
              <a:avLst/>
              <a:gdLst/>
              <a:ahLst/>
              <a:cxnLst/>
              <a:rect l="l" t="t" r="r" b="b"/>
              <a:pathLst>
                <a:path w="269" h="172" extrusionOk="0">
                  <a:moveTo>
                    <a:pt x="268" y="0"/>
                  </a:moveTo>
                  <a:cubicBezTo>
                    <a:pt x="257" y="0"/>
                    <a:pt x="215" y="22"/>
                    <a:pt x="129" y="75"/>
                  </a:cubicBezTo>
                  <a:cubicBezTo>
                    <a:pt x="33" y="139"/>
                    <a:pt x="0" y="172"/>
                    <a:pt x="11" y="172"/>
                  </a:cubicBezTo>
                  <a:cubicBezTo>
                    <a:pt x="11" y="172"/>
                    <a:pt x="86" y="129"/>
                    <a:pt x="150" y="86"/>
                  </a:cubicBezTo>
                  <a:cubicBezTo>
                    <a:pt x="215" y="43"/>
                    <a:pt x="268" y="0"/>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16"/>
            <p:cNvSpPr/>
            <p:nvPr/>
          </p:nvSpPr>
          <p:spPr>
            <a:xfrm>
              <a:off x="3508500" y="1233400"/>
              <a:ext cx="17150" cy="8050"/>
            </a:xfrm>
            <a:custGeom>
              <a:avLst/>
              <a:gdLst/>
              <a:ahLst/>
              <a:cxnLst/>
              <a:rect l="l" t="t" r="r" b="b"/>
              <a:pathLst>
                <a:path w="686" h="322" extrusionOk="0">
                  <a:moveTo>
                    <a:pt x="215" y="0"/>
                  </a:moveTo>
                  <a:cubicBezTo>
                    <a:pt x="97" y="0"/>
                    <a:pt x="1" y="33"/>
                    <a:pt x="1" y="118"/>
                  </a:cubicBezTo>
                  <a:cubicBezTo>
                    <a:pt x="236" y="140"/>
                    <a:pt x="408" y="204"/>
                    <a:pt x="515" y="322"/>
                  </a:cubicBezTo>
                  <a:cubicBezTo>
                    <a:pt x="686" y="118"/>
                    <a:pt x="429" y="0"/>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16"/>
            <p:cNvSpPr/>
            <p:nvPr/>
          </p:nvSpPr>
          <p:spPr>
            <a:xfrm>
              <a:off x="3493250" y="1473200"/>
              <a:ext cx="4575" cy="5100"/>
            </a:xfrm>
            <a:custGeom>
              <a:avLst/>
              <a:gdLst/>
              <a:ahLst/>
              <a:cxnLst/>
              <a:rect l="l" t="t" r="r" b="b"/>
              <a:pathLst>
                <a:path w="183" h="204" extrusionOk="0">
                  <a:moveTo>
                    <a:pt x="11" y="0"/>
                  </a:moveTo>
                  <a:lnTo>
                    <a:pt x="11" y="0"/>
                  </a:lnTo>
                  <a:cubicBezTo>
                    <a:pt x="1" y="150"/>
                    <a:pt x="97" y="161"/>
                    <a:pt x="172" y="204"/>
                  </a:cubicBezTo>
                  <a:cubicBezTo>
                    <a:pt x="183" y="64"/>
                    <a:pt x="76" y="54"/>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16"/>
            <p:cNvSpPr/>
            <p:nvPr/>
          </p:nvSpPr>
          <p:spPr>
            <a:xfrm>
              <a:off x="3517350" y="1254275"/>
              <a:ext cx="6175" cy="2975"/>
            </a:xfrm>
            <a:custGeom>
              <a:avLst/>
              <a:gdLst/>
              <a:ahLst/>
              <a:cxnLst/>
              <a:rect l="l" t="t" r="r" b="b"/>
              <a:pathLst>
                <a:path w="247" h="119" extrusionOk="0">
                  <a:moveTo>
                    <a:pt x="171" y="0"/>
                  </a:moveTo>
                  <a:cubicBezTo>
                    <a:pt x="107" y="0"/>
                    <a:pt x="0" y="54"/>
                    <a:pt x="54" y="107"/>
                  </a:cubicBezTo>
                  <a:cubicBezTo>
                    <a:pt x="54" y="118"/>
                    <a:pt x="64" y="118"/>
                    <a:pt x="86" y="118"/>
                  </a:cubicBezTo>
                  <a:cubicBezTo>
                    <a:pt x="139" y="118"/>
                    <a:pt x="246" y="65"/>
                    <a:pt x="203" y="11"/>
                  </a:cubicBezTo>
                  <a:cubicBezTo>
                    <a:pt x="203" y="0"/>
                    <a:pt x="182" y="0"/>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16"/>
            <p:cNvSpPr/>
            <p:nvPr/>
          </p:nvSpPr>
          <p:spPr>
            <a:xfrm>
              <a:off x="3544625" y="1235800"/>
              <a:ext cx="6200" cy="3250"/>
            </a:xfrm>
            <a:custGeom>
              <a:avLst/>
              <a:gdLst/>
              <a:ahLst/>
              <a:cxnLst/>
              <a:rect l="l" t="t" r="r" b="b"/>
              <a:pathLst>
                <a:path w="248" h="130" extrusionOk="0">
                  <a:moveTo>
                    <a:pt x="172" y="1"/>
                  </a:moveTo>
                  <a:cubicBezTo>
                    <a:pt x="108" y="1"/>
                    <a:pt x="1" y="65"/>
                    <a:pt x="44" y="118"/>
                  </a:cubicBezTo>
                  <a:cubicBezTo>
                    <a:pt x="54" y="129"/>
                    <a:pt x="65" y="129"/>
                    <a:pt x="76" y="129"/>
                  </a:cubicBezTo>
                  <a:cubicBezTo>
                    <a:pt x="140" y="129"/>
                    <a:pt x="247" y="76"/>
                    <a:pt x="204" y="22"/>
                  </a:cubicBezTo>
                  <a:cubicBezTo>
                    <a:pt x="194" y="11"/>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16"/>
            <p:cNvSpPr/>
            <p:nvPr/>
          </p:nvSpPr>
          <p:spPr>
            <a:xfrm>
              <a:off x="3549725" y="1608875"/>
              <a:ext cx="9650" cy="16350"/>
            </a:xfrm>
            <a:custGeom>
              <a:avLst/>
              <a:gdLst/>
              <a:ahLst/>
              <a:cxnLst/>
              <a:rect l="l" t="t" r="r" b="b"/>
              <a:pathLst>
                <a:path w="386" h="654" extrusionOk="0">
                  <a:moveTo>
                    <a:pt x="172" y="1"/>
                  </a:moveTo>
                  <a:cubicBezTo>
                    <a:pt x="161" y="1"/>
                    <a:pt x="161" y="1"/>
                    <a:pt x="150" y="11"/>
                  </a:cubicBezTo>
                  <a:cubicBezTo>
                    <a:pt x="107" y="161"/>
                    <a:pt x="75" y="311"/>
                    <a:pt x="22" y="450"/>
                  </a:cubicBezTo>
                  <a:cubicBezTo>
                    <a:pt x="150" y="472"/>
                    <a:pt x="0" y="589"/>
                    <a:pt x="118" y="654"/>
                  </a:cubicBezTo>
                  <a:lnTo>
                    <a:pt x="247" y="654"/>
                  </a:lnTo>
                  <a:cubicBezTo>
                    <a:pt x="289" y="514"/>
                    <a:pt x="321" y="365"/>
                    <a:pt x="386" y="247"/>
                  </a:cubicBezTo>
                  <a:cubicBezTo>
                    <a:pt x="279" y="204"/>
                    <a:pt x="311"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16"/>
            <p:cNvSpPr/>
            <p:nvPr/>
          </p:nvSpPr>
          <p:spPr>
            <a:xfrm>
              <a:off x="3554275" y="1601925"/>
              <a:ext cx="5650" cy="7250"/>
            </a:xfrm>
            <a:custGeom>
              <a:avLst/>
              <a:gdLst/>
              <a:ahLst/>
              <a:cxnLst/>
              <a:rect l="l" t="t" r="r" b="b"/>
              <a:pathLst>
                <a:path w="226" h="290" extrusionOk="0">
                  <a:moveTo>
                    <a:pt x="150" y="0"/>
                  </a:moveTo>
                  <a:cubicBezTo>
                    <a:pt x="75" y="0"/>
                    <a:pt x="32" y="22"/>
                    <a:pt x="0" y="86"/>
                  </a:cubicBezTo>
                  <a:cubicBezTo>
                    <a:pt x="54" y="97"/>
                    <a:pt x="22" y="172"/>
                    <a:pt x="0" y="204"/>
                  </a:cubicBezTo>
                  <a:cubicBezTo>
                    <a:pt x="54" y="193"/>
                    <a:pt x="75" y="182"/>
                    <a:pt x="86" y="182"/>
                  </a:cubicBezTo>
                  <a:cubicBezTo>
                    <a:pt x="97" y="182"/>
                    <a:pt x="75" y="204"/>
                    <a:pt x="65" y="289"/>
                  </a:cubicBezTo>
                  <a:cubicBezTo>
                    <a:pt x="75" y="279"/>
                    <a:pt x="86" y="279"/>
                    <a:pt x="97" y="279"/>
                  </a:cubicBezTo>
                  <a:lnTo>
                    <a:pt x="129" y="279"/>
                  </a:lnTo>
                  <a:cubicBezTo>
                    <a:pt x="161" y="279"/>
                    <a:pt x="193" y="279"/>
                    <a:pt x="204" y="246"/>
                  </a:cubicBezTo>
                  <a:cubicBezTo>
                    <a:pt x="161" y="225"/>
                    <a:pt x="225" y="86"/>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16"/>
            <p:cNvSpPr/>
            <p:nvPr/>
          </p:nvSpPr>
          <p:spPr>
            <a:xfrm>
              <a:off x="3556150" y="924550"/>
              <a:ext cx="7250" cy="2175"/>
            </a:xfrm>
            <a:custGeom>
              <a:avLst/>
              <a:gdLst/>
              <a:ahLst/>
              <a:cxnLst/>
              <a:rect l="l" t="t" r="r" b="b"/>
              <a:pathLst>
                <a:path w="290" h="87" extrusionOk="0">
                  <a:moveTo>
                    <a:pt x="150" y="1"/>
                  </a:moveTo>
                  <a:cubicBezTo>
                    <a:pt x="75" y="1"/>
                    <a:pt x="11" y="11"/>
                    <a:pt x="0" y="86"/>
                  </a:cubicBezTo>
                  <a:lnTo>
                    <a:pt x="139" y="86"/>
                  </a:lnTo>
                  <a:cubicBezTo>
                    <a:pt x="214" y="86"/>
                    <a:pt x="268" y="76"/>
                    <a:pt x="28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16"/>
            <p:cNvSpPr/>
            <p:nvPr/>
          </p:nvSpPr>
          <p:spPr>
            <a:xfrm>
              <a:off x="3521900" y="998425"/>
              <a:ext cx="8300" cy="10450"/>
            </a:xfrm>
            <a:custGeom>
              <a:avLst/>
              <a:gdLst/>
              <a:ahLst/>
              <a:cxnLst/>
              <a:rect l="l" t="t" r="r" b="b"/>
              <a:pathLst>
                <a:path w="332" h="418" extrusionOk="0">
                  <a:moveTo>
                    <a:pt x="43" y="0"/>
                  </a:moveTo>
                  <a:lnTo>
                    <a:pt x="0" y="247"/>
                  </a:lnTo>
                  <a:cubicBezTo>
                    <a:pt x="139" y="268"/>
                    <a:pt x="139" y="375"/>
                    <a:pt x="246" y="418"/>
                  </a:cubicBezTo>
                  <a:cubicBezTo>
                    <a:pt x="268" y="225"/>
                    <a:pt x="332"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16"/>
            <p:cNvSpPr/>
            <p:nvPr/>
          </p:nvSpPr>
          <p:spPr>
            <a:xfrm>
              <a:off x="3530175" y="994150"/>
              <a:ext cx="7250" cy="2150"/>
            </a:xfrm>
            <a:custGeom>
              <a:avLst/>
              <a:gdLst/>
              <a:ahLst/>
              <a:cxnLst/>
              <a:rect l="l" t="t" r="r" b="b"/>
              <a:pathLst>
                <a:path w="290" h="86" extrusionOk="0">
                  <a:moveTo>
                    <a:pt x="151" y="0"/>
                  </a:moveTo>
                  <a:cubicBezTo>
                    <a:pt x="76" y="0"/>
                    <a:pt x="22" y="11"/>
                    <a:pt x="1" y="86"/>
                  </a:cubicBezTo>
                  <a:lnTo>
                    <a:pt x="140" y="86"/>
                  </a:lnTo>
                  <a:cubicBezTo>
                    <a:pt x="215" y="86"/>
                    <a:pt x="279" y="75"/>
                    <a:pt x="290" y="0"/>
                  </a:cubicBezTo>
                  <a:cubicBezTo>
                    <a:pt x="279" y="0"/>
                    <a:pt x="258" y="11"/>
                    <a:pt x="247" y="11"/>
                  </a:cubicBezTo>
                  <a:cubicBezTo>
                    <a:pt x="226" y="11"/>
                    <a:pt x="215" y="0"/>
                    <a:pt x="19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16"/>
            <p:cNvSpPr/>
            <p:nvPr/>
          </p:nvSpPr>
          <p:spPr>
            <a:xfrm>
              <a:off x="3434650" y="1770250"/>
              <a:ext cx="7250" cy="4575"/>
            </a:xfrm>
            <a:custGeom>
              <a:avLst/>
              <a:gdLst/>
              <a:ahLst/>
              <a:cxnLst/>
              <a:rect l="l" t="t" r="r" b="b"/>
              <a:pathLst>
                <a:path w="290" h="183" extrusionOk="0">
                  <a:moveTo>
                    <a:pt x="129" y="1"/>
                  </a:moveTo>
                  <a:cubicBezTo>
                    <a:pt x="86" y="1"/>
                    <a:pt x="32" y="22"/>
                    <a:pt x="0" y="86"/>
                  </a:cubicBezTo>
                  <a:cubicBezTo>
                    <a:pt x="0" y="161"/>
                    <a:pt x="32" y="183"/>
                    <a:pt x="86" y="183"/>
                  </a:cubicBezTo>
                  <a:cubicBezTo>
                    <a:pt x="139" y="183"/>
                    <a:pt x="204" y="161"/>
                    <a:pt x="268" y="129"/>
                  </a:cubicBezTo>
                  <a:cubicBezTo>
                    <a:pt x="289" y="54"/>
                    <a:pt x="214"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16"/>
            <p:cNvSpPr/>
            <p:nvPr/>
          </p:nvSpPr>
          <p:spPr>
            <a:xfrm>
              <a:off x="3560700" y="1015275"/>
              <a:ext cx="3775" cy="4050"/>
            </a:xfrm>
            <a:custGeom>
              <a:avLst/>
              <a:gdLst/>
              <a:ahLst/>
              <a:cxnLst/>
              <a:rect l="l" t="t" r="r" b="b"/>
              <a:pathLst>
                <a:path w="151" h="162" extrusionOk="0">
                  <a:moveTo>
                    <a:pt x="75" y="1"/>
                  </a:moveTo>
                  <a:cubicBezTo>
                    <a:pt x="54" y="1"/>
                    <a:pt x="22" y="22"/>
                    <a:pt x="0" y="76"/>
                  </a:cubicBezTo>
                  <a:cubicBezTo>
                    <a:pt x="0" y="119"/>
                    <a:pt x="32" y="161"/>
                    <a:pt x="64" y="161"/>
                  </a:cubicBezTo>
                  <a:cubicBezTo>
                    <a:pt x="97" y="161"/>
                    <a:pt x="118" y="140"/>
                    <a:pt x="139" y="97"/>
                  </a:cubicBezTo>
                  <a:cubicBezTo>
                    <a:pt x="150" y="54"/>
                    <a:pt x="107"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16"/>
            <p:cNvSpPr/>
            <p:nvPr/>
          </p:nvSpPr>
          <p:spPr>
            <a:xfrm>
              <a:off x="3501275" y="1229125"/>
              <a:ext cx="6175" cy="3225"/>
            </a:xfrm>
            <a:custGeom>
              <a:avLst/>
              <a:gdLst/>
              <a:ahLst/>
              <a:cxnLst/>
              <a:rect l="l" t="t" r="r" b="b"/>
              <a:pathLst>
                <a:path w="247" h="129" extrusionOk="0">
                  <a:moveTo>
                    <a:pt x="172" y="0"/>
                  </a:moveTo>
                  <a:cubicBezTo>
                    <a:pt x="108" y="0"/>
                    <a:pt x="1" y="64"/>
                    <a:pt x="44" y="118"/>
                  </a:cubicBezTo>
                  <a:cubicBezTo>
                    <a:pt x="54" y="129"/>
                    <a:pt x="65" y="129"/>
                    <a:pt x="76" y="129"/>
                  </a:cubicBezTo>
                  <a:cubicBezTo>
                    <a:pt x="140" y="129"/>
                    <a:pt x="247" y="75"/>
                    <a:pt x="204" y="22"/>
                  </a:cubicBezTo>
                  <a:cubicBezTo>
                    <a:pt x="193" y="11"/>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16"/>
            <p:cNvSpPr/>
            <p:nvPr/>
          </p:nvSpPr>
          <p:spPr>
            <a:xfrm>
              <a:off x="3231775" y="1081650"/>
              <a:ext cx="59700" cy="18500"/>
            </a:xfrm>
            <a:custGeom>
              <a:avLst/>
              <a:gdLst/>
              <a:ahLst/>
              <a:cxnLst/>
              <a:rect l="l" t="t" r="r" b="b"/>
              <a:pathLst>
                <a:path w="2388" h="740" extrusionOk="0">
                  <a:moveTo>
                    <a:pt x="1350" y="1"/>
                  </a:moveTo>
                  <a:cubicBezTo>
                    <a:pt x="1350" y="589"/>
                    <a:pt x="1" y="129"/>
                    <a:pt x="279" y="557"/>
                  </a:cubicBezTo>
                  <a:cubicBezTo>
                    <a:pt x="300" y="493"/>
                    <a:pt x="322" y="440"/>
                    <a:pt x="375" y="440"/>
                  </a:cubicBezTo>
                  <a:cubicBezTo>
                    <a:pt x="397" y="440"/>
                    <a:pt x="418" y="450"/>
                    <a:pt x="440" y="450"/>
                  </a:cubicBezTo>
                  <a:cubicBezTo>
                    <a:pt x="536" y="493"/>
                    <a:pt x="568" y="579"/>
                    <a:pt x="525" y="718"/>
                  </a:cubicBezTo>
                  <a:cubicBezTo>
                    <a:pt x="536" y="729"/>
                    <a:pt x="547" y="729"/>
                    <a:pt x="557" y="729"/>
                  </a:cubicBezTo>
                  <a:cubicBezTo>
                    <a:pt x="654" y="729"/>
                    <a:pt x="739" y="707"/>
                    <a:pt x="825" y="696"/>
                  </a:cubicBezTo>
                  <a:cubicBezTo>
                    <a:pt x="921" y="686"/>
                    <a:pt x="1007" y="675"/>
                    <a:pt x="1103" y="675"/>
                  </a:cubicBezTo>
                  <a:cubicBezTo>
                    <a:pt x="1210" y="675"/>
                    <a:pt x="1328" y="696"/>
                    <a:pt x="1478" y="739"/>
                  </a:cubicBezTo>
                  <a:cubicBezTo>
                    <a:pt x="1510" y="504"/>
                    <a:pt x="1606" y="429"/>
                    <a:pt x="1724" y="429"/>
                  </a:cubicBezTo>
                  <a:cubicBezTo>
                    <a:pt x="1885" y="429"/>
                    <a:pt x="2078" y="589"/>
                    <a:pt x="2174" y="718"/>
                  </a:cubicBezTo>
                  <a:cubicBezTo>
                    <a:pt x="2388" y="150"/>
                    <a:pt x="1403" y="386"/>
                    <a:pt x="13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16"/>
            <p:cNvSpPr/>
            <p:nvPr/>
          </p:nvSpPr>
          <p:spPr>
            <a:xfrm>
              <a:off x="3278625" y="1515750"/>
              <a:ext cx="14725" cy="9375"/>
            </a:xfrm>
            <a:custGeom>
              <a:avLst/>
              <a:gdLst/>
              <a:ahLst/>
              <a:cxnLst/>
              <a:rect l="l" t="t" r="r" b="b"/>
              <a:pathLst>
                <a:path w="589" h="375" extrusionOk="0">
                  <a:moveTo>
                    <a:pt x="171" y="0"/>
                  </a:moveTo>
                  <a:cubicBezTo>
                    <a:pt x="129" y="0"/>
                    <a:pt x="96" y="11"/>
                    <a:pt x="54" y="43"/>
                  </a:cubicBezTo>
                  <a:cubicBezTo>
                    <a:pt x="0" y="268"/>
                    <a:pt x="161" y="375"/>
                    <a:pt x="311" y="375"/>
                  </a:cubicBezTo>
                  <a:cubicBezTo>
                    <a:pt x="450" y="375"/>
                    <a:pt x="589" y="279"/>
                    <a:pt x="493" y="86"/>
                  </a:cubicBezTo>
                  <a:cubicBezTo>
                    <a:pt x="353" y="75"/>
                    <a:pt x="257" y="0"/>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16"/>
            <p:cNvSpPr/>
            <p:nvPr/>
          </p:nvSpPr>
          <p:spPr>
            <a:xfrm>
              <a:off x="3299225" y="1370950"/>
              <a:ext cx="7525" cy="8050"/>
            </a:xfrm>
            <a:custGeom>
              <a:avLst/>
              <a:gdLst/>
              <a:ahLst/>
              <a:cxnLst/>
              <a:rect l="l" t="t" r="r" b="b"/>
              <a:pathLst>
                <a:path w="301" h="322" extrusionOk="0">
                  <a:moveTo>
                    <a:pt x="268" y="1"/>
                  </a:moveTo>
                  <a:cubicBezTo>
                    <a:pt x="236" y="1"/>
                    <a:pt x="215" y="11"/>
                    <a:pt x="204" y="22"/>
                  </a:cubicBezTo>
                  <a:cubicBezTo>
                    <a:pt x="182" y="33"/>
                    <a:pt x="161" y="44"/>
                    <a:pt x="140" y="44"/>
                  </a:cubicBezTo>
                  <a:lnTo>
                    <a:pt x="97" y="44"/>
                  </a:lnTo>
                  <a:cubicBezTo>
                    <a:pt x="193" y="215"/>
                    <a:pt x="0" y="119"/>
                    <a:pt x="33" y="322"/>
                  </a:cubicBezTo>
                  <a:cubicBezTo>
                    <a:pt x="161" y="258"/>
                    <a:pt x="300" y="215"/>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16"/>
            <p:cNvSpPr/>
            <p:nvPr/>
          </p:nvSpPr>
          <p:spPr>
            <a:xfrm>
              <a:off x="3427150" y="910650"/>
              <a:ext cx="6175" cy="3225"/>
            </a:xfrm>
            <a:custGeom>
              <a:avLst/>
              <a:gdLst/>
              <a:ahLst/>
              <a:cxnLst/>
              <a:rect l="l" t="t" r="r" b="b"/>
              <a:pathLst>
                <a:path w="247" h="129" extrusionOk="0">
                  <a:moveTo>
                    <a:pt x="172" y="0"/>
                  </a:moveTo>
                  <a:cubicBezTo>
                    <a:pt x="107" y="0"/>
                    <a:pt x="0" y="54"/>
                    <a:pt x="43" y="107"/>
                  </a:cubicBezTo>
                  <a:cubicBezTo>
                    <a:pt x="54" y="118"/>
                    <a:pt x="65" y="129"/>
                    <a:pt x="86" y="129"/>
                  </a:cubicBezTo>
                  <a:cubicBezTo>
                    <a:pt x="140" y="129"/>
                    <a:pt x="247" y="64"/>
                    <a:pt x="204" y="11"/>
                  </a:cubicBezTo>
                  <a:cubicBezTo>
                    <a:pt x="193" y="0"/>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16"/>
            <p:cNvSpPr/>
            <p:nvPr/>
          </p:nvSpPr>
          <p:spPr>
            <a:xfrm>
              <a:off x="3289050" y="1098250"/>
              <a:ext cx="3775" cy="4300"/>
            </a:xfrm>
            <a:custGeom>
              <a:avLst/>
              <a:gdLst/>
              <a:ahLst/>
              <a:cxnLst/>
              <a:rect l="l" t="t" r="r" b="b"/>
              <a:pathLst>
                <a:path w="151" h="172" extrusionOk="0">
                  <a:moveTo>
                    <a:pt x="86" y="0"/>
                  </a:moveTo>
                  <a:cubicBezTo>
                    <a:pt x="54" y="0"/>
                    <a:pt x="33" y="22"/>
                    <a:pt x="11" y="75"/>
                  </a:cubicBezTo>
                  <a:cubicBezTo>
                    <a:pt x="1" y="118"/>
                    <a:pt x="43" y="172"/>
                    <a:pt x="76" y="172"/>
                  </a:cubicBezTo>
                  <a:cubicBezTo>
                    <a:pt x="97" y="172"/>
                    <a:pt x="129" y="150"/>
                    <a:pt x="150" y="97"/>
                  </a:cubicBezTo>
                  <a:cubicBezTo>
                    <a:pt x="150" y="54"/>
                    <a:pt x="118"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16"/>
            <p:cNvSpPr/>
            <p:nvPr/>
          </p:nvSpPr>
          <p:spPr>
            <a:xfrm>
              <a:off x="3198875" y="1137850"/>
              <a:ext cx="6175" cy="3250"/>
            </a:xfrm>
            <a:custGeom>
              <a:avLst/>
              <a:gdLst/>
              <a:ahLst/>
              <a:cxnLst/>
              <a:rect l="l" t="t" r="r" b="b"/>
              <a:pathLst>
                <a:path w="247" h="130" extrusionOk="0">
                  <a:moveTo>
                    <a:pt x="171" y="1"/>
                  </a:moveTo>
                  <a:cubicBezTo>
                    <a:pt x="107" y="1"/>
                    <a:pt x="0" y="65"/>
                    <a:pt x="43" y="118"/>
                  </a:cubicBezTo>
                  <a:cubicBezTo>
                    <a:pt x="54" y="129"/>
                    <a:pt x="64" y="129"/>
                    <a:pt x="75" y="129"/>
                  </a:cubicBezTo>
                  <a:cubicBezTo>
                    <a:pt x="139" y="129"/>
                    <a:pt x="246" y="76"/>
                    <a:pt x="203" y="11"/>
                  </a:cubicBezTo>
                  <a:cubicBezTo>
                    <a:pt x="193" y="11"/>
                    <a:pt x="182"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16"/>
            <p:cNvSpPr/>
            <p:nvPr/>
          </p:nvSpPr>
          <p:spPr>
            <a:xfrm>
              <a:off x="3208775" y="1081925"/>
              <a:ext cx="6175" cy="3225"/>
            </a:xfrm>
            <a:custGeom>
              <a:avLst/>
              <a:gdLst/>
              <a:ahLst/>
              <a:cxnLst/>
              <a:rect l="l" t="t" r="r" b="b"/>
              <a:pathLst>
                <a:path w="247" h="129" extrusionOk="0">
                  <a:moveTo>
                    <a:pt x="161" y="0"/>
                  </a:moveTo>
                  <a:cubicBezTo>
                    <a:pt x="107" y="0"/>
                    <a:pt x="0" y="54"/>
                    <a:pt x="43" y="107"/>
                  </a:cubicBezTo>
                  <a:cubicBezTo>
                    <a:pt x="54" y="118"/>
                    <a:pt x="64" y="129"/>
                    <a:pt x="75" y="129"/>
                  </a:cubicBezTo>
                  <a:cubicBezTo>
                    <a:pt x="139" y="129"/>
                    <a:pt x="246" y="65"/>
                    <a:pt x="203" y="11"/>
                  </a:cubicBezTo>
                  <a:cubicBezTo>
                    <a:pt x="193" y="0"/>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16"/>
            <p:cNvSpPr/>
            <p:nvPr/>
          </p:nvSpPr>
          <p:spPr>
            <a:xfrm>
              <a:off x="3223225" y="1146675"/>
              <a:ext cx="7250" cy="4575"/>
            </a:xfrm>
            <a:custGeom>
              <a:avLst/>
              <a:gdLst/>
              <a:ahLst/>
              <a:cxnLst/>
              <a:rect l="l" t="t" r="r" b="b"/>
              <a:pathLst>
                <a:path w="290" h="183" extrusionOk="0">
                  <a:moveTo>
                    <a:pt x="268" y="1"/>
                  </a:moveTo>
                  <a:cubicBezTo>
                    <a:pt x="246" y="1"/>
                    <a:pt x="204" y="12"/>
                    <a:pt x="118" y="54"/>
                  </a:cubicBezTo>
                  <a:cubicBezTo>
                    <a:pt x="22" y="151"/>
                    <a:pt x="0" y="183"/>
                    <a:pt x="22" y="183"/>
                  </a:cubicBezTo>
                  <a:cubicBezTo>
                    <a:pt x="43" y="183"/>
                    <a:pt x="118" y="129"/>
                    <a:pt x="182" y="87"/>
                  </a:cubicBezTo>
                  <a:cubicBezTo>
                    <a:pt x="246" y="44"/>
                    <a:pt x="289"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16"/>
            <p:cNvSpPr/>
            <p:nvPr/>
          </p:nvSpPr>
          <p:spPr>
            <a:xfrm>
              <a:off x="3222675" y="1087800"/>
              <a:ext cx="7250" cy="2175"/>
            </a:xfrm>
            <a:custGeom>
              <a:avLst/>
              <a:gdLst/>
              <a:ahLst/>
              <a:cxnLst/>
              <a:rect l="l" t="t" r="r" b="b"/>
              <a:pathLst>
                <a:path w="290" h="87" extrusionOk="0">
                  <a:moveTo>
                    <a:pt x="151" y="1"/>
                  </a:moveTo>
                  <a:cubicBezTo>
                    <a:pt x="76" y="1"/>
                    <a:pt x="11" y="12"/>
                    <a:pt x="1" y="86"/>
                  </a:cubicBezTo>
                  <a:lnTo>
                    <a:pt x="140" y="86"/>
                  </a:lnTo>
                  <a:cubicBezTo>
                    <a:pt x="215" y="86"/>
                    <a:pt x="279" y="76"/>
                    <a:pt x="29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16"/>
            <p:cNvSpPr/>
            <p:nvPr/>
          </p:nvSpPr>
          <p:spPr>
            <a:xfrm>
              <a:off x="3245425" y="1110825"/>
              <a:ext cx="4050" cy="7250"/>
            </a:xfrm>
            <a:custGeom>
              <a:avLst/>
              <a:gdLst/>
              <a:ahLst/>
              <a:cxnLst/>
              <a:rect l="l" t="t" r="r" b="b"/>
              <a:pathLst>
                <a:path w="162" h="290" extrusionOk="0">
                  <a:moveTo>
                    <a:pt x="97" y="0"/>
                  </a:moveTo>
                  <a:cubicBezTo>
                    <a:pt x="76" y="0"/>
                    <a:pt x="54" y="22"/>
                    <a:pt x="22" y="75"/>
                  </a:cubicBezTo>
                  <a:cubicBezTo>
                    <a:pt x="1" y="172"/>
                    <a:pt x="22" y="290"/>
                    <a:pt x="65" y="290"/>
                  </a:cubicBezTo>
                  <a:cubicBezTo>
                    <a:pt x="86" y="290"/>
                    <a:pt x="108" y="268"/>
                    <a:pt x="140" y="225"/>
                  </a:cubicBezTo>
                  <a:cubicBezTo>
                    <a:pt x="161" y="129"/>
                    <a:pt x="151"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16"/>
            <p:cNvSpPr/>
            <p:nvPr/>
          </p:nvSpPr>
          <p:spPr>
            <a:xfrm>
              <a:off x="3403600" y="1366400"/>
              <a:ext cx="7525" cy="4575"/>
            </a:xfrm>
            <a:custGeom>
              <a:avLst/>
              <a:gdLst/>
              <a:ahLst/>
              <a:cxnLst/>
              <a:rect l="l" t="t" r="r" b="b"/>
              <a:pathLst>
                <a:path w="301" h="183" extrusionOk="0">
                  <a:moveTo>
                    <a:pt x="268" y="1"/>
                  </a:moveTo>
                  <a:cubicBezTo>
                    <a:pt x="247" y="1"/>
                    <a:pt x="204" y="22"/>
                    <a:pt x="118" y="65"/>
                  </a:cubicBezTo>
                  <a:cubicBezTo>
                    <a:pt x="22" y="151"/>
                    <a:pt x="0" y="183"/>
                    <a:pt x="22" y="183"/>
                  </a:cubicBezTo>
                  <a:cubicBezTo>
                    <a:pt x="43" y="183"/>
                    <a:pt x="118" y="140"/>
                    <a:pt x="182" y="97"/>
                  </a:cubicBezTo>
                  <a:cubicBezTo>
                    <a:pt x="247" y="54"/>
                    <a:pt x="300"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16"/>
            <p:cNvSpPr/>
            <p:nvPr/>
          </p:nvSpPr>
          <p:spPr>
            <a:xfrm>
              <a:off x="3349000" y="1417800"/>
              <a:ext cx="6450" cy="3775"/>
            </a:xfrm>
            <a:custGeom>
              <a:avLst/>
              <a:gdLst/>
              <a:ahLst/>
              <a:cxnLst/>
              <a:rect l="l" t="t" r="r" b="b"/>
              <a:pathLst>
                <a:path w="258" h="151" extrusionOk="0">
                  <a:moveTo>
                    <a:pt x="129" y="0"/>
                  </a:moveTo>
                  <a:cubicBezTo>
                    <a:pt x="65" y="0"/>
                    <a:pt x="1" y="54"/>
                    <a:pt x="75" y="150"/>
                  </a:cubicBezTo>
                  <a:cubicBezTo>
                    <a:pt x="97" y="97"/>
                    <a:pt x="129" y="54"/>
                    <a:pt x="183" y="32"/>
                  </a:cubicBezTo>
                  <a:lnTo>
                    <a:pt x="183" y="32"/>
                  </a:lnTo>
                  <a:cubicBezTo>
                    <a:pt x="193" y="107"/>
                    <a:pt x="129" y="139"/>
                    <a:pt x="183" y="150"/>
                  </a:cubicBezTo>
                  <a:cubicBezTo>
                    <a:pt x="257" y="54"/>
                    <a:pt x="193"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16"/>
            <p:cNvSpPr/>
            <p:nvPr/>
          </p:nvSpPr>
          <p:spPr>
            <a:xfrm>
              <a:off x="3312075" y="1355700"/>
              <a:ext cx="8850" cy="8600"/>
            </a:xfrm>
            <a:custGeom>
              <a:avLst/>
              <a:gdLst/>
              <a:ahLst/>
              <a:cxnLst/>
              <a:rect l="l" t="t" r="r" b="b"/>
              <a:pathLst>
                <a:path w="354" h="344" extrusionOk="0">
                  <a:moveTo>
                    <a:pt x="354" y="1"/>
                  </a:moveTo>
                  <a:lnTo>
                    <a:pt x="354" y="1"/>
                  </a:lnTo>
                  <a:cubicBezTo>
                    <a:pt x="289" y="11"/>
                    <a:pt x="246" y="54"/>
                    <a:pt x="172" y="54"/>
                  </a:cubicBezTo>
                  <a:cubicBezTo>
                    <a:pt x="161" y="54"/>
                    <a:pt x="139" y="54"/>
                    <a:pt x="118" y="43"/>
                  </a:cubicBezTo>
                  <a:lnTo>
                    <a:pt x="118" y="43"/>
                  </a:lnTo>
                  <a:cubicBezTo>
                    <a:pt x="139" y="161"/>
                    <a:pt x="0" y="343"/>
                    <a:pt x="11" y="343"/>
                  </a:cubicBezTo>
                  <a:cubicBezTo>
                    <a:pt x="11" y="343"/>
                    <a:pt x="11" y="332"/>
                    <a:pt x="22" y="332"/>
                  </a:cubicBezTo>
                  <a:cubicBezTo>
                    <a:pt x="107" y="236"/>
                    <a:pt x="268" y="225"/>
                    <a:pt x="354" y="129"/>
                  </a:cubicBezTo>
                  <a:cubicBezTo>
                    <a:pt x="300" y="118"/>
                    <a:pt x="332" y="33"/>
                    <a:pt x="3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16"/>
            <p:cNvSpPr/>
            <p:nvPr/>
          </p:nvSpPr>
          <p:spPr>
            <a:xfrm>
              <a:off x="3417775" y="1369875"/>
              <a:ext cx="10200" cy="7000"/>
            </a:xfrm>
            <a:custGeom>
              <a:avLst/>
              <a:gdLst/>
              <a:ahLst/>
              <a:cxnLst/>
              <a:rect l="l" t="t" r="r" b="b"/>
              <a:pathLst>
                <a:path w="408" h="280" extrusionOk="0">
                  <a:moveTo>
                    <a:pt x="268" y="1"/>
                  </a:moveTo>
                  <a:cubicBezTo>
                    <a:pt x="215" y="1"/>
                    <a:pt x="140" y="33"/>
                    <a:pt x="65" y="129"/>
                  </a:cubicBezTo>
                  <a:cubicBezTo>
                    <a:pt x="1" y="204"/>
                    <a:pt x="108" y="269"/>
                    <a:pt x="172" y="269"/>
                  </a:cubicBezTo>
                  <a:cubicBezTo>
                    <a:pt x="193" y="279"/>
                    <a:pt x="215" y="279"/>
                    <a:pt x="226" y="279"/>
                  </a:cubicBezTo>
                  <a:cubicBezTo>
                    <a:pt x="354" y="279"/>
                    <a:pt x="408" y="204"/>
                    <a:pt x="408" y="140"/>
                  </a:cubicBezTo>
                  <a:cubicBezTo>
                    <a:pt x="408" y="76"/>
                    <a:pt x="354"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16"/>
            <p:cNvSpPr/>
            <p:nvPr/>
          </p:nvSpPr>
          <p:spPr>
            <a:xfrm>
              <a:off x="3398250" y="918925"/>
              <a:ext cx="6175" cy="3250"/>
            </a:xfrm>
            <a:custGeom>
              <a:avLst/>
              <a:gdLst/>
              <a:ahLst/>
              <a:cxnLst/>
              <a:rect l="l" t="t" r="r" b="b"/>
              <a:pathLst>
                <a:path w="247" h="130" extrusionOk="0">
                  <a:moveTo>
                    <a:pt x="172" y="1"/>
                  </a:moveTo>
                  <a:cubicBezTo>
                    <a:pt x="107" y="1"/>
                    <a:pt x="0" y="54"/>
                    <a:pt x="54" y="119"/>
                  </a:cubicBezTo>
                  <a:cubicBezTo>
                    <a:pt x="54" y="119"/>
                    <a:pt x="65" y="129"/>
                    <a:pt x="86" y="129"/>
                  </a:cubicBezTo>
                  <a:cubicBezTo>
                    <a:pt x="150" y="129"/>
                    <a:pt x="246" y="76"/>
                    <a:pt x="204" y="12"/>
                  </a:cubicBezTo>
                  <a:cubicBezTo>
                    <a:pt x="204" y="1"/>
                    <a:pt x="182"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16"/>
            <p:cNvSpPr/>
            <p:nvPr/>
          </p:nvSpPr>
          <p:spPr>
            <a:xfrm>
              <a:off x="3333750" y="1137325"/>
              <a:ext cx="3775" cy="4025"/>
            </a:xfrm>
            <a:custGeom>
              <a:avLst/>
              <a:gdLst/>
              <a:ahLst/>
              <a:cxnLst/>
              <a:rect l="l" t="t" r="r" b="b"/>
              <a:pathLst>
                <a:path w="151" h="161" extrusionOk="0">
                  <a:moveTo>
                    <a:pt x="75" y="0"/>
                  </a:moveTo>
                  <a:cubicBezTo>
                    <a:pt x="54" y="0"/>
                    <a:pt x="22" y="11"/>
                    <a:pt x="11" y="65"/>
                  </a:cubicBezTo>
                  <a:cubicBezTo>
                    <a:pt x="0" y="107"/>
                    <a:pt x="32" y="161"/>
                    <a:pt x="65" y="161"/>
                  </a:cubicBezTo>
                  <a:cubicBezTo>
                    <a:pt x="97" y="161"/>
                    <a:pt x="118" y="139"/>
                    <a:pt x="140" y="86"/>
                  </a:cubicBezTo>
                  <a:cubicBezTo>
                    <a:pt x="150" y="43"/>
                    <a:pt x="118"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16"/>
            <p:cNvSpPr/>
            <p:nvPr/>
          </p:nvSpPr>
          <p:spPr>
            <a:xfrm>
              <a:off x="3313400" y="1156600"/>
              <a:ext cx="18775" cy="12600"/>
            </a:xfrm>
            <a:custGeom>
              <a:avLst/>
              <a:gdLst/>
              <a:ahLst/>
              <a:cxnLst/>
              <a:rect l="l" t="t" r="r" b="b"/>
              <a:pathLst>
                <a:path w="751" h="504" extrusionOk="0">
                  <a:moveTo>
                    <a:pt x="418" y="0"/>
                  </a:moveTo>
                  <a:lnTo>
                    <a:pt x="418" y="0"/>
                  </a:lnTo>
                  <a:cubicBezTo>
                    <a:pt x="365" y="75"/>
                    <a:pt x="1" y="428"/>
                    <a:pt x="333" y="503"/>
                  </a:cubicBezTo>
                  <a:cubicBezTo>
                    <a:pt x="386" y="428"/>
                    <a:pt x="750" y="75"/>
                    <a:pt x="4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16"/>
            <p:cNvSpPr/>
            <p:nvPr/>
          </p:nvSpPr>
          <p:spPr>
            <a:xfrm>
              <a:off x="3330275" y="1155775"/>
              <a:ext cx="3775" cy="4325"/>
            </a:xfrm>
            <a:custGeom>
              <a:avLst/>
              <a:gdLst/>
              <a:ahLst/>
              <a:cxnLst/>
              <a:rect l="l" t="t" r="r" b="b"/>
              <a:pathLst>
                <a:path w="151" h="173" extrusionOk="0">
                  <a:moveTo>
                    <a:pt x="86" y="1"/>
                  </a:moveTo>
                  <a:cubicBezTo>
                    <a:pt x="54" y="1"/>
                    <a:pt x="32" y="22"/>
                    <a:pt x="11" y="76"/>
                  </a:cubicBezTo>
                  <a:cubicBezTo>
                    <a:pt x="0" y="119"/>
                    <a:pt x="43" y="172"/>
                    <a:pt x="75" y="172"/>
                  </a:cubicBezTo>
                  <a:cubicBezTo>
                    <a:pt x="97" y="172"/>
                    <a:pt x="129" y="151"/>
                    <a:pt x="150" y="97"/>
                  </a:cubicBezTo>
                  <a:cubicBezTo>
                    <a:pt x="150" y="54"/>
                    <a:pt x="118"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16"/>
            <p:cNvSpPr/>
            <p:nvPr/>
          </p:nvSpPr>
          <p:spPr>
            <a:xfrm>
              <a:off x="5767275" y="849625"/>
              <a:ext cx="5650" cy="2425"/>
            </a:xfrm>
            <a:custGeom>
              <a:avLst/>
              <a:gdLst/>
              <a:ahLst/>
              <a:cxnLst/>
              <a:rect l="l" t="t" r="r" b="b"/>
              <a:pathLst>
                <a:path w="226" h="97" extrusionOk="0">
                  <a:moveTo>
                    <a:pt x="118" y="0"/>
                  </a:moveTo>
                  <a:cubicBezTo>
                    <a:pt x="65" y="0"/>
                    <a:pt x="0" y="54"/>
                    <a:pt x="65" y="97"/>
                  </a:cubicBezTo>
                  <a:lnTo>
                    <a:pt x="193" y="97"/>
                  </a:lnTo>
                  <a:cubicBezTo>
                    <a:pt x="225" y="65"/>
                    <a:pt x="225" y="22"/>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16"/>
            <p:cNvSpPr/>
            <p:nvPr/>
          </p:nvSpPr>
          <p:spPr>
            <a:xfrm>
              <a:off x="5671200" y="850700"/>
              <a:ext cx="1900" cy="1350"/>
            </a:xfrm>
            <a:custGeom>
              <a:avLst/>
              <a:gdLst/>
              <a:ahLst/>
              <a:cxnLst/>
              <a:rect l="l" t="t" r="r" b="b"/>
              <a:pathLst>
                <a:path w="76" h="54" extrusionOk="0">
                  <a:moveTo>
                    <a:pt x="0" y="0"/>
                  </a:moveTo>
                  <a:cubicBezTo>
                    <a:pt x="0" y="11"/>
                    <a:pt x="0" y="32"/>
                    <a:pt x="0" y="54"/>
                  </a:cubicBezTo>
                  <a:lnTo>
                    <a:pt x="75" y="54"/>
                  </a:lnTo>
                  <a:cubicBezTo>
                    <a:pt x="65" y="22"/>
                    <a:pt x="43" y="0"/>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16"/>
            <p:cNvSpPr/>
            <p:nvPr/>
          </p:nvSpPr>
          <p:spPr>
            <a:xfrm>
              <a:off x="6402075" y="852025"/>
              <a:ext cx="300" cy="25"/>
            </a:xfrm>
            <a:custGeom>
              <a:avLst/>
              <a:gdLst/>
              <a:ahLst/>
              <a:cxnLst/>
              <a:rect l="l" t="t" r="r" b="b"/>
              <a:pathLst>
                <a:path w="12" h="1" extrusionOk="0">
                  <a:moveTo>
                    <a:pt x="12" y="1"/>
                  </a:moveTo>
                  <a:lnTo>
                    <a:pt x="1" y="1"/>
                  </a:lnTo>
                  <a:lnTo>
                    <a:pt x="12" y="1"/>
                  </a:lnTo>
                  <a:lnTo>
                    <a:pt x="12"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16"/>
            <p:cNvSpPr/>
            <p:nvPr/>
          </p:nvSpPr>
          <p:spPr>
            <a:xfrm>
              <a:off x="6409850" y="852025"/>
              <a:ext cx="275" cy="25"/>
            </a:xfrm>
            <a:custGeom>
              <a:avLst/>
              <a:gdLst/>
              <a:ahLst/>
              <a:cxnLst/>
              <a:rect l="l" t="t" r="r" b="b"/>
              <a:pathLst>
                <a:path w="11" h="1" extrusionOk="0">
                  <a:moveTo>
                    <a:pt x="11" y="1"/>
                  </a:moveTo>
                  <a:lnTo>
                    <a:pt x="0" y="1"/>
                  </a:lnTo>
                  <a:lnTo>
                    <a:pt x="0" y="1"/>
                  </a:lnTo>
                  <a:lnTo>
                    <a:pt x="11"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16"/>
            <p:cNvSpPr/>
            <p:nvPr/>
          </p:nvSpPr>
          <p:spPr>
            <a:xfrm>
              <a:off x="6357925" y="844275"/>
              <a:ext cx="8850" cy="5900"/>
            </a:xfrm>
            <a:custGeom>
              <a:avLst/>
              <a:gdLst/>
              <a:ahLst/>
              <a:cxnLst/>
              <a:rect l="l" t="t" r="r" b="b"/>
              <a:pathLst>
                <a:path w="354" h="236" extrusionOk="0">
                  <a:moveTo>
                    <a:pt x="300" y="0"/>
                  </a:moveTo>
                  <a:cubicBezTo>
                    <a:pt x="129" y="0"/>
                    <a:pt x="0" y="43"/>
                    <a:pt x="43" y="193"/>
                  </a:cubicBezTo>
                  <a:cubicBezTo>
                    <a:pt x="97" y="225"/>
                    <a:pt x="129" y="236"/>
                    <a:pt x="172" y="236"/>
                  </a:cubicBezTo>
                  <a:cubicBezTo>
                    <a:pt x="215" y="236"/>
                    <a:pt x="257" y="214"/>
                    <a:pt x="343" y="193"/>
                  </a:cubicBezTo>
                  <a:cubicBezTo>
                    <a:pt x="343" y="107"/>
                    <a:pt x="354" y="32"/>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16"/>
            <p:cNvSpPr/>
            <p:nvPr/>
          </p:nvSpPr>
          <p:spPr>
            <a:xfrm>
              <a:off x="5793775" y="1373100"/>
              <a:ext cx="45775" cy="19825"/>
            </a:xfrm>
            <a:custGeom>
              <a:avLst/>
              <a:gdLst/>
              <a:ahLst/>
              <a:cxnLst/>
              <a:rect l="l" t="t" r="r" b="b"/>
              <a:pathLst>
                <a:path w="1831" h="793" extrusionOk="0">
                  <a:moveTo>
                    <a:pt x="139" y="0"/>
                  </a:moveTo>
                  <a:cubicBezTo>
                    <a:pt x="97" y="0"/>
                    <a:pt x="43" y="22"/>
                    <a:pt x="0" y="54"/>
                  </a:cubicBezTo>
                  <a:cubicBezTo>
                    <a:pt x="193" y="482"/>
                    <a:pt x="675" y="793"/>
                    <a:pt x="1178" y="793"/>
                  </a:cubicBezTo>
                  <a:cubicBezTo>
                    <a:pt x="1403" y="793"/>
                    <a:pt x="1627" y="728"/>
                    <a:pt x="1831" y="589"/>
                  </a:cubicBezTo>
                  <a:cubicBezTo>
                    <a:pt x="1681" y="536"/>
                    <a:pt x="1563" y="525"/>
                    <a:pt x="1445" y="525"/>
                  </a:cubicBezTo>
                  <a:cubicBezTo>
                    <a:pt x="1349" y="525"/>
                    <a:pt x="1263" y="536"/>
                    <a:pt x="1178" y="546"/>
                  </a:cubicBezTo>
                  <a:cubicBezTo>
                    <a:pt x="1081" y="557"/>
                    <a:pt x="996" y="568"/>
                    <a:pt x="899" y="568"/>
                  </a:cubicBezTo>
                  <a:lnTo>
                    <a:pt x="867" y="568"/>
                  </a:lnTo>
                  <a:cubicBezTo>
                    <a:pt x="685" y="450"/>
                    <a:pt x="386" y="0"/>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16"/>
            <p:cNvSpPr/>
            <p:nvPr/>
          </p:nvSpPr>
          <p:spPr>
            <a:xfrm>
              <a:off x="5805800" y="1398800"/>
              <a:ext cx="7525" cy="7250"/>
            </a:xfrm>
            <a:custGeom>
              <a:avLst/>
              <a:gdLst/>
              <a:ahLst/>
              <a:cxnLst/>
              <a:rect l="l" t="t" r="r" b="b"/>
              <a:pathLst>
                <a:path w="301" h="290" extrusionOk="0">
                  <a:moveTo>
                    <a:pt x="44" y="0"/>
                  </a:moveTo>
                  <a:lnTo>
                    <a:pt x="1" y="257"/>
                  </a:lnTo>
                  <a:lnTo>
                    <a:pt x="258" y="289"/>
                  </a:lnTo>
                  <a:lnTo>
                    <a:pt x="301" y="43"/>
                  </a:lnTo>
                  <a:lnTo>
                    <a:pt x="44"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16"/>
            <p:cNvSpPr/>
            <p:nvPr/>
          </p:nvSpPr>
          <p:spPr>
            <a:xfrm>
              <a:off x="5831775" y="1619050"/>
              <a:ext cx="17425" cy="18750"/>
            </a:xfrm>
            <a:custGeom>
              <a:avLst/>
              <a:gdLst/>
              <a:ahLst/>
              <a:cxnLst/>
              <a:rect l="l" t="t" r="r" b="b"/>
              <a:pathLst>
                <a:path w="697" h="750" extrusionOk="0">
                  <a:moveTo>
                    <a:pt x="514" y="0"/>
                  </a:moveTo>
                  <a:cubicBezTo>
                    <a:pt x="311" y="118"/>
                    <a:pt x="289" y="354"/>
                    <a:pt x="0" y="407"/>
                  </a:cubicBezTo>
                  <a:cubicBezTo>
                    <a:pt x="32" y="546"/>
                    <a:pt x="0" y="611"/>
                    <a:pt x="86" y="750"/>
                  </a:cubicBezTo>
                  <a:lnTo>
                    <a:pt x="150" y="750"/>
                  </a:lnTo>
                  <a:cubicBezTo>
                    <a:pt x="182" y="750"/>
                    <a:pt x="214" y="750"/>
                    <a:pt x="247" y="739"/>
                  </a:cubicBezTo>
                  <a:cubicBezTo>
                    <a:pt x="279" y="728"/>
                    <a:pt x="300" y="718"/>
                    <a:pt x="343" y="718"/>
                  </a:cubicBezTo>
                  <a:cubicBezTo>
                    <a:pt x="279" y="611"/>
                    <a:pt x="354" y="621"/>
                    <a:pt x="429" y="557"/>
                  </a:cubicBezTo>
                  <a:cubicBezTo>
                    <a:pt x="214" y="450"/>
                    <a:pt x="696" y="182"/>
                    <a:pt x="5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16"/>
            <p:cNvSpPr/>
            <p:nvPr/>
          </p:nvSpPr>
          <p:spPr>
            <a:xfrm>
              <a:off x="5831500" y="1571400"/>
              <a:ext cx="6450" cy="3775"/>
            </a:xfrm>
            <a:custGeom>
              <a:avLst/>
              <a:gdLst/>
              <a:ahLst/>
              <a:cxnLst/>
              <a:rect l="l" t="t" r="r" b="b"/>
              <a:pathLst>
                <a:path w="258" h="151" extrusionOk="0">
                  <a:moveTo>
                    <a:pt x="86" y="1"/>
                  </a:moveTo>
                  <a:cubicBezTo>
                    <a:pt x="86" y="44"/>
                    <a:pt x="11" y="33"/>
                    <a:pt x="1" y="65"/>
                  </a:cubicBezTo>
                  <a:cubicBezTo>
                    <a:pt x="54" y="119"/>
                    <a:pt x="97" y="151"/>
                    <a:pt x="161" y="151"/>
                  </a:cubicBezTo>
                  <a:cubicBezTo>
                    <a:pt x="193" y="151"/>
                    <a:pt x="215" y="140"/>
                    <a:pt x="258" y="129"/>
                  </a:cubicBezTo>
                  <a:cubicBezTo>
                    <a:pt x="258" y="54"/>
                    <a:pt x="193" y="12"/>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16"/>
            <p:cNvSpPr/>
            <p:nvPr/>
          </p:nvSpPr>
          <p:spPr>
            <a:xfrm>
              <a:off x="5804475" y="1683000"/>
              <a:ext cx="12600" cy="5650"/>
            </a:xfrm>
            <a:custGeom>
              <a:avLst/>
              <a:gdLst/>
              <a:ahLst/>
              <a:cxnLst/>
              <a:rect l="l" t="t" r="r" b="b"/>
              <a:pathLst>
                <a:path w="504" h="226" extrusionOk="0">
                  <a:moveTo>
                    <a:pt x="343" y="1"/>
                  </a:moveTo>
                  <a:cubicBezTo>
                    <a:pt x="204" y="1"/>
                    <a:pt x="0" y="97"/>
                    <a:pt x="279" y="226"/>
                  </a:cubicBezTo>
                  <a:cubicBezTo>
                    <a:pt x="247" y="161"/>
                    <a:pt x="236" y="140"/>
                    <a:pt x="247" y="140"/>
                  </a:cubicBezTo>
                  <a:cubicBezTo>
                    <a:pt x="257" y="140"/>
                    <a:pt x="268" y="151"/>
                    <a:pt x="289" y="151"/>
                  </a:cubicBezTo>
                  <a:cubicBezTo>
                    <a:pt x="300" y="161"/>
                    <a:pt x="322" y="172"/>
                    <a:pt x="332" y="172"/>
                  </a:cubicBezTo>
                  <a:cubicBezTo>
                    <a:pt x="343" y="172"/>
                    <a:pt x="354" y="161"/>
                    <a:pt x="364" y="161"/>
                  </a:cubicBezTo>
                  <a:cubicBezTo>
                    <a:pt x="504" y="44"/>
                    <a:pt x="439" y="1"/>
                    <a:pt x="3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16"/>
            <p:cNvSpPr/>
            <p:nvPr/>
          </p:nvSpPr>
          <p:spPr>
            <a:xfrm>
              <a:off x="5769675" y="1590400"/>
              <a:ext cx="9925" cy="4050"/>
            </a:xfrm>
            <a:custGeom>
              <a:avLst/>
              <a:gdLst/>
              <a:ahLst/>
              <a:cxnLst/>
              <a:rect l="l" t="t" r="r" b="b"/>
              <a:pathLst>
                <a:path w="397" h="162" extrusionOk="0">
                  <a:moveTo>
                    <a:pt x="86" y="1"/>
                  </a:moveTo>
                  <a:cubicBezTo>
                    <a:pt x="65" y="44"/>
                    <a:pt x="33" y="87"/>
                    <a:pt x="1" y="129"/>
                  </a:cubicBezTo>
                  <a:cubicBezTo>
                    <a:pt x="33" y="151"/>
                    <a:pt x="76" y="162"/>
                    <a:pt x="129" y="162"/>
                  </a:cubicBezTo>
                  <a:cubicBezTo>
                    <a:pt x="247" y="162"/>
                    <a:pt x="397" y="108"/>
                    <a:pt x="311" y="65"/>
                  </a:cubicBezTo>
                  <a:lnTo>
                    <a:pt x="311" y="65"/>
                  </a:lnTo>
                  <a:cubicBezTo>
                    <a:pt x="290" y="87"/>
                    <a:pt x="268" y="97"/>
                    <a:pt x="247" y="97"/>
                  </a:cubicBezTo>
                  <a:cubicBezTo>
                    <a:pt x="215" y="97"/>
                    <a:pt x="193" y="76"/>
                    <a:pt x="172" y="54"/>
                  </a:cubicBezTo>
                  <a:cubicBezTo>
                    <a:pt x="151" y="22"/>
                    <a:pt x="119"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16"/>
            <p:cNvSpPr/>
            <p:nvPr/>
          </p:nvSpPr>
          <p:spPr>
            <a:xfrm>
              <a:off x="5781725" y="1372825"/>
              <a:ext cx="6175" cy="3250"/>
            </a:xfrm>
            <a:custGeom>
              <a:avLst/>
              <a:gdLst/>
              <a:ahLst/>
              <a:cxnLst/>
              <a:rect l="l" t="t" r="r" b="b"/>
              <a:pathLst>
                <a:path w="247" h="130" extrusionOk="0">
                  <a:moveTo>
                    <a:pt x="172" y="1"/>
                  </a:moveTo>
                  <a:cubicBezTo>
                    <a:pt x="75" y="1"/>
                    <a:pt x="33" y="54"/>
                    <a:pt x="0" y="97"/>
                  </a:cubicBezTo>
                  <a:cubicBezTo>
                    <a:pt x="33" y="118"/>
                    <a:pt x="65" y="129"/>
                    <a:pt x="108" y="129"/>
                  </a:cubicBezTo>
                  <a:cubicBezTo>
                    <a:pt x="182" y="129"/>
                    <a:pt x="247" y="86"/>
                    <a:pt x="215" y="11"/>
                  </a:cubicBezTo>
                  <a:cubicBezTo>
                    <a:pt x="204" y="1"/>
                    <a:pt x="19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16"/>
            <p:cNvSpPr/>
            <p:nvPr/>
          </p:nvSpPr>
          <p:spPr>
            <a:xfrm>
              <a:off x="5788675" y="1418325"/>
              <a:ext cx="4850" cy="4300"/>
            </a:xfrm>
            <a:custGeom>
              <a:avLst/>
              <a:gdLst/>
              <a:ahLst/>
              <a:cxnLst/>
              <a:rect l="l" t="t" r="r" b="b"/>
              <a:pathLst>
                <a:path w="194" h="172" extrusionOk="0">
                  <a:moveTo>
                    <a:pt x="76" y="1"/>
                  </a:moveTo>
                  <a:cubicBezTo>
                    <a:pt x="65" y="1"/>
                    <a:pt x="54" y="11"/>
                    <a:pt x="44" y="11"/>
                  </a:cubicBezTo>
                  <a:cubicBezTo>
                    <a:pt x="1" y="33"/>
                    <a:pt x="54" y="172"/>
                    <a:pt x="119" y="172"/>
                  </a:cubicBezTo>
                  <a:cubicBezTo>
                    <a:pt x="129" y="172"/>
                    <a:pt x="140" y="161"/>
                    <a:pt x="151" y="161"/>
                  </a:cubicBezTo>
                  <a:cubicBezTo>
                    <a:pt x="194" y="129"/>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16"/>
            <p:cNvSpPr/>
            <p:nvPr/>
          </p:nvSpPr>
          <p:spPr>
            <a:xfrm>
              <a:off x="5782800" y="1396925"/>
              <a:ext cx="19550" cy="9925"/>
            </a:xfrm>
            <a:custGeom>
              <a:avLst/>
              <a:gdLst/>
              <a:ahLst/>
              <a:cxnLst/>
              <a:rect l="l" t="t" r="r" b="b"/>
              <a:pathLst>
                <a:path w="782" h="397" extrusionOk="0">
                  <a:moveTo>
                    <a:pt x="86" y="0"/>
                  </a:moveTo>
                  <a:cubicBezTo>
                    <a:pt x="43" y="0"/>
                    <a:pt x="11" y="22"/>
                    <a:pt x="0" y="64"/>
                  </a:cubicBezTo>
                  <a:cubicBezTo>
                    <a:pt x="172" y="97"/>
                    <a:pt x="450" y="396"/>
                    <a:pt x="643" y="396"/>
                  </a:cubicBezTo>
                  <a:cubicBezTo>
                    <a:pt x="696" y="396"/>
                    <a:pt x="750" y="364"/>
                    <a:pt x="782" y="311"/>
                  </a:cubicBezTo>
                  <a:cubicBezTo>
                    <a:pt x="653" y="236"/>
                    <a:pt x="268"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16"/>
            <p:cNvSpPr/>
            <p:nvPr/>
          </p:nvSpPr>
          <p:spPr>
            <a:xfrm>
              <a:off x="5848900" y="1388350"/>
              <a:ext cx="17150" cy="6450"/>
            </a:xfrm>
            <a:custGeom>
              <a:avLst/>
              <a:gdLst/>
              <a:ahLst/>
              <a:cxnLst/>
              <a:rect l="l" t="t" r="r" b="b"/>
              <a:pathLst>
                <a:path w="686" h="258" extrusionOk="0">
                  <a:moveTo>
                    <a:pt x="279" y="1"/>
                  </a:moveTo>
                  <a:cubicBezTo>
                    <a:pt x="193" y="1"/>
                    <a:pt x="108" y="43"/>
                    <a:pt x="0" y="161"/>
                  </a:cubicBezTo>
                  <a:lnTo>
                    <a:pt x="43" y="161"/>
                  </a:lnTo>
                  <a:cubicBezTo>
                    <a:pt x="118" y="161"/>
                    <a:pt x="204" y="183"/>
                    <a:pt x="300" y="204"/>
                  </a:cubicBezTo>
                  <a:cubicBezTo>
                    <a:pt x="386" y="236"/>
                    <a:pt x="482" y="258"/>
                    <a:pt x="546" y="258"/>
                  </a:cubicBezTo>
                  <a:cubicBezTo>
                    <a:pt x="632" y="258"/>
                    <a:pt x="686" y="225"/>
                    <a:pt x="686" y="140"/>
                  </a:cubicBezTo>
                  <a:cubicBezTo>
                    <a:pt x="504" y="76"/>
                    <a:pt x="386" y="1"/>
                    <a:pt x="2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16"/>
            <p:cNvSpPr/>
            <p:nvPr/>
          </p:nvSpPr>
          <p:spPr>
            <a:xfrm>
              <a:off x="5860950" y="1685425"/>
              <a:ext cx="30000" cy="9125"/>
            </a:xfrm>
            <a:custGeom>
              <a:avLst/>
              <a:gdLst/>
              <a:ahLst/>
              <a:cxnLst/>
              <a:rect l="l" t="t" r="r" b="b"/>
              <a:pathLst>
                <a:path w="1200" h="365" extrusionOk="0">
                  <a:moveTo>
                    <a:pt x="953" y="0"/>
                  </a:moveTo>
                  <a:cubicBezTo>
                    <a:pt x="664" y="0"/>
                    <a:pt x="450" y="129"/>
                    <a:pt x="225" y="150"/>
                  </a:cubicBezTo>
                  <a:cubicBezTo>
                    <a:pt x="204" y="150"/>
                    <a:pt x="171" y="129"/>
                    <a:pt x="139" y="118"/>
                  </a:cubicBezTo>
                  <a:cubicBezTo>
                    <a:pt x="107" y="97"/>
                    <a:pt x="75" y="86"/>
                    <a:pt x="54" y="86"/>
                  </a:cubicBezTo>
                  <a:cubicBezTo>
                    <a:pt x="22" y="86"/>
                    <a:pt x="0" y="107"/>
                    <a:pt x="11" y="182"/>
                  </a:cubicBezTo>
                  <a:cubicBezTo>
                    <a:pt x="32" y="193"/>
                    <a:pt x="43" y="193"/>
                    <a:pt x="64" y="193"/>
                  </a:cubicBezTo>
                  <a:cubicBezTo>
                    <a:pt x="86" y="193"/>
                    <a:pt x="107" y="182"/>
                    <a:pt x="129" y="172"/>
                  </a:cubicBezTo>
                  <a:cubicBezTo>
                    <a:pt x="161" y="172"/>
                    <a:pt x="182" y="161"/>
                    <a:pt x="204" y="161"/>
                  </a:cubicBezTo>
                  <a:cubicBezTo>
                    <a:pt x="225" y="161"/>
                    <a:pt x="246" y="172"/>
                    <a:pt x="268" y="214"/>
                  </a:cubicBezTo>
                  <a:cubicBezTo>
                    <a:pt x="289" y="172"/>
                    <a:pt x="300" y="161"/>
                    <a:pt x="321" y="161"/>
                  </a:cubicBezTo>
                  <a:cubicBezTo>
                    <a:pt x="343" y="161"/>
                    <a:pt x="353" y="161"/>
                    <a:pt x="375" y="172"/>
                  </a:cubicBezTo>
                  <a:cubicBezTo>
                    <a:pt x="396" y="172"/>
                    <a:pt x="428" y="182"/>
                    <a:pt x="450" y="182"/>
                  </a:cubicBezTo>
                  <a:lnTo>
                    <a:pt x="493" y="182"/>
                  </a:lnTo>
                  <a:cubicBezTo>
                    <a:pt x="503" y="150"/>
                    <a:pt x="493" y="118"/>
                    <a:pt x="535" y="118"/>
                  </a:cubicBezTo>
                  <a:cubicBezTo>
                    <a:pt x="546" y="182"/>
                    <a:pt x="493" y="214"/>
                    <a:pt x="407" y="214"/>
                  </a:cubicBezTo>
                  <a:lnTo>
                    <a:pt x="364" y="214"/>
                  </a:lnTo>
                  <a:cubicBezTo>
                    <a:pt x="386" y="257"/>
                    <a:pt x="311" y="364"/>
                    <a:pt x="396" y="364"/>
                  </a:cubicBezTo>
                  <a:lnTo>
                    <a:pt x="407" y="364"/>
                  </a:lnTo>
                  <a:cubicBezTo>
                    <a:pt x="428" y="332"/>
                    <a:pt x="450" y="321"/>
                    <a:pt x="482" y="321"/>
                  </a:cubicBezTo>
                  <a:cubicBezTo>
                    <a:pt x="503" y="321"/>
                    <a:pt x="535" y="332"/>
                    <a:pt x="557" y="332"/>
                  </a:cubicBezTo>
                  <a:cubicBezTo>
                    <a:pt x="578" y="332"/>
                    <a:pt x="610" y="343"/>
                    <a:pt x="632" y="343"/>
                  </a:cubicBezTo>
                  <a:cubicBezTo>
                    <a:pt x="675" y="343"/>
                    <a:pt x="717" y="321"/>
                    <a:pt x="750" y="268"/>
                  </a:cubicBezTo>
                  <a:cubicBezTo>
                    <a:pt x="653" y="268"/>
                    <a:pt x="653" y="193"/>
                    <a:pt x="664" y="118"/>
                  </a:cubicBezTo>
                  <a:cubicBezTo>
                    <a:pt x="750" y="118"/>
                    <a:pt x="782" y="75"/>
                    <a:pt x="867" y="75"/>
                  </a:cubicBezTo>
                  <a:cubicBezTo>
                    <a:pt x="878" y="75"/>
                    <a:pt x="899" y="75"/>
                    <a:pt x="921" y="86"/>
                  </a:cubicBezTo>
                  <a:cubicBezTo>
                    <a:pt x="974" y="129"/>
                    <a:pt x="974" y="161"/>
                    <a:pt x="921" y="204"/>
                  </a:cubicBezTo>
                  <a:cubicBezTo>
                    <a:pt x="964" y="193"/>
                    <a:pt x="1006" y="193"/>
                    <a:pt x="1028" y="193"/>
                  </a:cubicBezTo>
                  <a:lnTo>
                    <a:pt x="1103" y="193"/>
                  </a:lnTo>
                  <a:cubicBezTo>
                    <a:pt x="1135" y="193"/>
                    <a:pt x="1156" y="193"/>
                    <a:pt x="1178" y="172"/>
                  </a:cubicBezTo>
                  <a:cubicBezTo>
                    <a:pt x="1199" y="107"/>
                    <a:pt x="1178" y="54"/>
                    <a:pt x="1135" y="22"/>
                  </a:cubicBezTo>
                  <a:cubicBezTo>
                    <a:pt x="1071" y="11"/>
                    <a:pt x="1017" y="0"/>
                    <a:pt x="95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16"/>
            <p:cNvSpPr/>
            <p:nvPr/>
          </p:nvSpPr>
          <p:spPr>
            <a:xfrm>
              <a:off x="5847550" y="1357300"/>
              <a:ext cx="3775" cy="2975"/>
            </a:xfrm>
            <a:custGeom>
              <a:avLst/>
              <a:gdLst/>
              <a:ahLst/>
              <a:cxnLst/>
              <a:rect l="l" t="t" r="r" b="b"/>
              <a:pathLst>
                <a:path w="151" h="119" extrusionOk="0">
                  <a:moveTo>
                    <a:pt x="108" y="1"/>
                  </a:moveTo>
                  <a:cubicBezTo>
                    <a:pt x="22" y="1"/>
                    <a:pt x="1" y="44"/>
                    <a:pt x="12" y="119"/>
                  </a:cubicBezTo>
                  <a:lnTo>
                    <a:pt x="33" y="119"/>
                  </a:lnTo>
                  <a:cubicBezTo>
                    <a:pt x="129" y="119"/>
                    <a:pt x="151" y="76"/>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16"/>
            <p:cNvSpPr/>
            <p:nvPr/>
          </p:nvSpPr>
          <p:spPr>
            <a:xfrm>
              <a:off x="5905625" y="1644475"/>
              <a:ext cx="5400" cy="5650"/>
            </a:xfrm>
            <a:custGeom>
              <a:avLst/>
              <a:gdLst/>
              <a:ahLst/>
              <a:cxnLst/>
              <a:rect l="l" t="t" r="r" b="b"/>
              <a:pathLst>
                <a:path w="216" h="226" extrusionOk="0">
                  <a:moveTo>
                    <a:pt x="76" y="0"/>
                  </a:moveTo>
                  <a:cubicBezTo>
                    <a:pt x="1" y="43"/>
                    <a:pt x="151" y="150"/>
                    <a:pt x="44" y="225"/>
                  </a:cubicBezTo>
                  <a:lnTo>
                    <a:pt x="108" y="225"/>
                  </a:lnTo>
                  <a:cubicBezTo>
                    <a:pt x="151" y="225"/>
                    <a:pt x="204" y="214"/>
                    <a:pt x="215" y="193"/>
                  </a:cubicBezTo>
                  <a:lnTo>
                    <a:pt x="172" y="193"/>
                  </a:lnTo>
                  <a:cubicBezTo>
                    <a:pt x="54" y="193"/>
                    <a:pt x="204"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16"/>
            <p:cNvSpPr/>
            <p:nvPr/>
          </p:nvSpPr>
          <p:spPr>
            <a:xfrm>
              <a:off x="5911000" y="1325450"/>
              <a:ext cx="7500" cy="3250"/>
            </a:xfrm>
            <a:custGeom>
              <a:avLst/>
              <a:gdLst/>
              <a:ahLst/>
              <a:cxnLst/>
              <a:rect l="l" t="t" r="r" b="b"/>
              <a:pathLst>
                <a:path w="300" h="130" extrusionOk="0">
                  <a:moveTo>
                    <a:pt x="150" y="1"/>
                  </a:moveTo>
                  <a:cubicBezTo>
                    <a:pt x="75" y="1"/>
                    <a:pt x="0" y="87"/>
                    <a:pt x="139" y="129"/>
                  </a:cubicBezTo>
                  <a:lnTo>
                    <a:pt x="161" y="129"/>
                  </a:lnTo>
                  <a:cubicBezTo>
                    <a:pt x="225" y="12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16"/>
            <p:cNvSpPr/>
            <p:nvPr/>
          </p:nvSpPr>
          <p:spPr>
            <a:xfrm>
              <a:off x="5890375" y="1670975"/>
              <a:ext cx="17425" cy="13400"/>
            </a:xfrm>
            <a:custGeom>
              <a:avLst/>
              <a:gdLst/>
              <a:ahLst/>
              <a:cxnLst/>
              <a:rect l="l" t="t" r="r" b="b"/>
              <a:pathLst>
                <a:path w="697" h="536" extrusionOk="0">
                  <a:moveTo>
                    <a:pt x="697" y="0"/>
                  </a:moveTo>
                  <a:cubicBezTo>
                    <a:pt x="472" y="75"/>
                    <a:pt x="365" y="193"/>
                    <a:pt x="129" y="193"/>
                  </a:cubicBezTo>
                  <a:lnTo>
                    <a:pt x="86" y="193"/>
                  </a:lnTo>
                  <a:cubicBezTo>
                    <a:pt x="86" y="150"/>
                    <a:pt x="108" y="129"/>
                    <a:pt x="129" y="97"/>
                  </a:cubicBezTo>
                  <a:lnTo>
                    <a:pt x="44" y="97"/>
                  </a:lnTo>
                  <a:cubicBezTo>
                    <a:pt x="44" y="86"/>
                    <a:pt x="44" y="64"/>
                    <a:pt x="11" y="64"/>
                  </a:cubicBezTo>
                  <a:lnTo>
                    <a:pt x="1" y="64"/>
                  </a:lnTo>
                  <a:cubicBezTo>
                    <a:pt x="11" y="268"/>
                    <a:pt x="183" y="300"/>
                    <a:pt x="97" y="503"/>
                  </a:cubicBezTo>
                  <a:cubicBezTo>
                    <a:pt x="108" y="514"/>
                    <a:pt x="183" y="535"/>
                    <a:pt x="247" y="535"/>
                  </a:cubicBezTo>
                  <a:cubicBezTo>
                    <a:pt x="279" y="535"/>
                    <a:pt x="300" y="535"/>
                    <a:pt x="311" y="503"/>
                  </a:cubicBezTo>
                  <a:cubicBezTo>
                    <a:pt x="268" y="471"/>
                    <a:pt x="258" y="450"/>
                    <a:pt x="268" y="450"/>
                  </a:cubicBezTo>
                  <a:cubicBezTo>
                    <a:pt x="279" y="450"/>
                    <a:pt x="290" y="460"/>
                    <a:pt x="311" y="471"/>
                  </a:cubicBezTo>
                  <a:cubicBezTo>
                    <a:pt x="333" y="482"/>
                    <a:pt x="365" y="493"/>
                    <a:pt x="375" y="493"/>
                  </a:cubicBezTo>
                  <a:cubicBezTo>
                    <a:pt x="386" y="493"/>
                    <a:pt x="397" y="482"/>
                    <a:pt x="397" y="471"/>
                  </a:cubicBezTo>
                  <a:cubicBezTo>
                    <a:pt x="268" y="439"/>
                    <a:pt x="536" y="428"/>
                    <a:pt x="525" y="375"/>
                  </a:cubicBezTo>
                  <a:cubicBezTo>
                    <a:pt x="429" y="268"/>
                    <a:pt x="643" y="107"/>
                    <a:pt x="6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16"/>
            <p:cNvSpPr/>
            <p:nvPr/>
          </p:nvSpPr>
          <p:spPr>
            <a:xfrm>
              <a:off x="5854775" y="1687550"/>
              <a:ext cx="7250" cy="5375"/>
            </a:xfrm>
            <a:custGeom>
              <a:avLst/>
              <a:gdLst/>
              <a:ahLst/>
              <a:cxnLst/>
              <a:rect l="l" t="t" r="r" b="b"/>
              <a:pathLst>
                <a:path w="290" h="215" extrusionOk="0">
                  <a:moveTo>
                    <a:pt x="1" y="1"/>
                  </a:moveTo>
                  <a:cubicBezTo>
                    <a:pt x="1" y="76"/>
                    <a:pt x="76" y="97"/>
                    <a:pt x="44" y="194"/>
                  </a:cubicBezTo>
                  <a:lnTo>
                    <a:pt x="54" y="194"/>
                  </a:lnTo>
                  <a:cubicBezTo>
                    <a:pt x="108" y="194"/>
                    <a:pt x="140" y="204"/>
                    <a:pt x="172" y="215"/>
                  </a:cubicBezTo>
                  <a:cubicBezTo>
                    <a:pt x="290" y="119"/>
                    <a:pt x="108" y="33"/>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16"/>
            <p:cNvSpPr/>
            <p:nvPr/>
          </p:nvSpPr>
          <p:spPr>
            <a:xfrm>
              <a:off x="5739175" y="1360525"/>
              <a:ext cx="36950" cy="17675"/>
            </a:xfrm>
            <a:custGeom>
              <a:avLst/>
              <a:gdLst/>
              <a:ahLst/>
              <a:cxnLst/>
              <a:rect l="l" t="t" r="r" b="b"/>
              <a:pathLst>
                <a:path w="1478" h="707" extrusionOk="0">
                  <a:moveTo>
                    <a:pt x="1049" y="0"/>
                  </a:moveTo>
                  <a:cubicBezTo>
                    <a:pt x="964" y="257"/>
                    <a:pt x="0" y="161"/>
                    <a:pt x="407" y="546"/>
                  </a:cubicBezTo>
                  <a:cubicBezTo>
                    <a:pt x="461" y="471"/>
                    <a:pt x="557" y="450"/>
                    <a:pt x="686" y="450"/>
                  </a:cubicBezTo>
                  <a:cubicBezTo>
                    <a:pt x="985" y="450"/>
                    <a:pt x="1392" y="600"/>
                    <a:pt x="1478" y="707"/>
                  </a:cubicBezTo>
                  <a:cubicBezTo>
                    <a:pt x="1446" y="396"/>
                    <a:pt x="1392" y="97"/>
                    <a:pt x="104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16"/>
            <p:cNvSpPr/>
            <p:nvPr/>
          </p:nvSpPr>
          <p:spPr>
            <a:xfrm>
              <a:off x="5860675" y="1397175"/>
              <a:ext cx="4850" cy="4325"/>
            </a:xfrm>
            <a:custGeom>
              <a:avLst/>
              <a:gdLst/>
              <a:ahLst/>
              <a:cxnLst/>
              <a:rect l="l" t="t" r="r" b="b"/>
              <a:pathLst>
                <a:path w="194" h="173" extrusionOk="0">
                  <a:moveTo>
                    <a:pt x="75" y="1"/>
                  </a:moveTo>
                  <a:cubicBezTo>
                    <a:pt x="65" y="1"/>
                    <a:pt x="54" y="1"/>
                    <a:pt x="43" y="12"/>
                  </a:cubicBezTo>
                  <a:cubicBezTo>
                    <a:pt x="0" y="33"/>
                    <a:pt x="54" y="172"/>
                    <a:pt x="118" y="172"/>
                  </a:cubicBezTo>
                  <a:cubicBezTo>
                    <a:pt x="129" y="172"/>
                    <a:pt x="140" y="161"/>
                    <a:pt x="150" y="161"/>
                  </a:cubicBezTo>
                  <a:cubicBezTo>
                    <a:pt x="193" y="129"/>
                    <a:pt x="140"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16"/>
            <p:cNvSpPr/>
            <p:nvPr/>
          </p:nvSpPr>
          <p:spPr>
            <a:xfrm>
              <a:off x="5862550" y="1700150"/>
              <a:ext cx="5375" cy="3750"/>
            </a:xfrm>
            <a:custGeom>
              <a:avLst/>
              <a:gdLst/>
              <a:ahLst/>
              <a:cxnLst/>
              <a:rect l="l" t="t" r="r" b="b"/>
              <a:pathLst>
                <a:path w="215" h="150" extrusionOk="0">
                  <a:moveTo>
                    <a:pt x="204" y="0"/>
                  </a:moveTo>
                  <a:cubicBezTo>
                    <a:pt x="204" y="0"/>
                    <a:pt x="193" y="11"/>
                    <a:pt x="172" y="21"/>
                  </a:cubicBezTo>
                  <a:cubicBezTo>
                    <a:pt x="129" y="86"/>
                    <a:pt x="11" y="75"/>
                    <a:pt x="0" y="150"/>
                  </a:cubicBezTo>
                  <a:lnTo>
                    <a:pt x="22" y="150"/>
                  </a:lnTo>
                  <a:cubicBezTo>
                    <a:pt x="118" y="150"/>
                    <a:pt x="182" y="128"/>
                    <a:pt x="215" y="86"/>
                  </a:cubicBezTo>
                  <a:lnTo>
                    <a:pt x="193" y="86"/>
                  </a:lnTo>
                  <a:cubicBezTo>
                    <a:pt x="172" y="86"/>
                    <a:pt x="182" y="64"/>
                    <a:pt x="193" y="43"/>
                  </a:cubicBezTo>
                  <a:cubicBezTo>
                    <a:pt x="193" y="21"/>
                    <a:pt x="215"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16"/>
            <p:cNvSpPr/>
            <p:nvPr/>
          </p:nvSpPr>
          <p:spPr>
            <a:xfrm>
              <a:off x="5812500" y="1281850"/>
              <a:ext cx="7525" cy="3225"/>
            </a:xfrm>
            <a:custGeom>
              <a:avLst/>
              <a:gdLst/>
              <a:ahLst/>
              <a:cxnLst/>
              <a:rect l="l" t="t" r="r" b="b"/>
              <a:pathLst>
                <a:path w="301" h="129" extrusionOk="0">
                  <a:moveTo>
                    <a:pt x="150" y="0"/>
                  </a:moveTo>
                  <a:cubicBezTo>
                    <a:pt x="76" y="0"/>
                    <a:pt x="1" y="86"/>
                    <a:pt x="140" y="128"/>
                  </a:cubicBezTo>
                  <a:lnTo>
                    <a:pt x="150" y="128"/>
                  </a:lnTo>
                  <a:cubicBezTo>
                    <a:pt x="225" y="128"/>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16"/>
            <p:cNvSpPr/>
            <p:nvPr/>
          </p:nvSpPr>
          <p:spPr>
            <a:xfrm>
              <a:off x="5797775" y="1357300"/>
              <a:ext cx="22250" cy="13950"/>
            </a:xfrm>
            <a:custGeom>
              <a:avLst/>
              <a:gdLst/>
              <a:ahLst/>
              <a:cxnLst/>
              <a:rect l="l" t="t" r="r" b="b"/>
              <a:pathLst>
                <a:path w="890" h="558" extrusionOk="0">
                  <a:moveTo>
                    <a:pt x="65" y="1"/>
                  </a:moveTo>
                  <a:cubicBezTo>
                    <a:pt x="11" y="1"/>
                    <a:pt x="1" y="22"/>
                    <a:pt x="86" y="86"/>
                  </a:cubicBezTo>
                  <a:cubicBezTo>
                    <a:pt x="140" y="108"/>
                    <a:pt x="193" y="140"/>
                    <a:pt x="236" y="172"/>
                  </a:cubicBezTo>
                  <a:lnTo>
                    <a:pt x="226" y="194"/>
                  </a:lnTo>
                  <a:cubicBezTo>
                    <a:pt x="343" y="204"/>
                    <a:pt x="333" y="322"/>
                    <a:pt x="440" y="343"/>
                  </a:cubicBezTo>
                  <a:cubicBezTo>
                    <a:pt x="515" y="418"/>
                    <a:pt x="590" y="493"/>
                    <a:pt x="686" y="557"/>
                  </a:cubicBezTo>
                  <a:cubicBezTo>
                    <a:pt x="889" y="247"/>
                    <a:pt x="258"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16"/>
            <p:cNvSpPr/>
            <p:nvPr/>
          </p:nvSpPr>
          <p:spPr>
            <a:xfrm>
              <a:off x="5744800" y="874500"/>
              <a:ext cx="4300" cy="7000"/>
            </a:xfrm>
            <a:custGeom>
              <a:avLst/>
              <a:gdLst/>
              <a:ahLst/>
              <a:cxnLst/>
              <a:rect l="l" t="t" r="r" b="b"/>
              <a:pathLst>
                <a:path w="172" h="280" extrusionOk="0">
                  <a:moveTo>
                    <a:pt x="43" y="1"/>
                  </a:moveTo>
                  <a:lnTo>
                    <a:pt x="43" y="1"/>
                  </a:lnTo>
                  <a:cubicBezTo>
                    <a:pt x="54" y="108"/>
                    <a:pt x="0" y="247"/>
                    <a:pt x="129" y="279"/>
                  </a:cubicBezTo>
                  <a:cubicBezTo>
                    <a:pt x="118" y="172"/>
                    <a:pt x="171" y="33"/>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16"/>
            <p:cNvSpPr/>
            <p:nvPr/>
          </p:nvSpPr>
          <p:spPr>
            <a:xfrm>
              <a:off x="5830425" y="1115375"/>
              <a:ext cx="11550" cy="3225"/>
            </a:xfrm>
            <a:custGeom>
              <a:avLst/>
              <a:gdLst/>
              <a:ahLst/>
              <a:cxnLst/>
              <a:rect l="l" t="t" r="r" b="b"/>
              <a:pathLst>
                <a:path w="462" h="129" extrusionOk="0">
                  <a:moveTo>
                    <a:pt x="204" y="0"/>
                  </a:moveTo>
                  <a:cubicBezTo>
                    <a:pt x="97" y="0"/>
                    <a:pt x="1" y="43"/>
                    <a:pt x="151" y="118"/>
                  </a:cubicBezTo>
                  <a:cubicBezTo>
                    <a:pt x="183" y="118"/>
                    <a:pt x="215" y="129"/>
                    <a:pt x="247" y="129"/>
                  </a:cubicBezTo>
                  <a:cubicBezTo>
                    <a:pt x="365" y="129"/>
                    <a:pt x="461" y="86"/>
                    <a:pt x="311" y="11"/>
                  </a:cubicBezTo>
                  <a:cubicBezTo>
                    <a:pt x="279" y="0"/>
                    <a:pt x="247"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16"/>
            <p:cNvSpPr/>
            <p:nvPr/>
          </p:nvSpPr>
          <p:spPr>
            <a:xfrm>
              <a:off x="5750150" y="882800"/>
              <a:ext cx="9925" cy="6450"/>
            </a:xfrm>
            <a:custGeom>
              <a:avLst/>
              <a:gdLst/>
              <a:ahLst/>
              <a:cxnLst/>
              <a:rect l="l" t="t" r="r" b="b"/>
              <a:pathLst>
                <a:path w="397" h="258" extrusionOk="0">
                  <a:moveTo>
                    <a:pt x="214" y="1"/>
                  </a:moveTo>
                  <a:cubicBezTo>
                    <a:pt x="97" y="1"/>
                    <a:pt x="0" y="44"/>
                    <a:pt x="11" y="215"/>
                  </a:cubicBezTo>
                  <a:lnTo>
                    <a:pt x="279" y="258"/>
                  </a:lnTo>
                  <a:cubicBezTo>
                    <a:pt x="289" y="172"/>
                    <a:pt x="343" y="140"/>
                    <a:pt x="396" y="97"/>
                  </a:cubicBezTo>
                  <a:cubicBezTo>
                    <a:pt x="396" y="65"/>
                    <a:pt x="396" y="44"/>
                    <a:pt x="396" y="22"/>
                  </a:cubicBezTo>
                  <a:cubicBezTo>
                    <a:pt x="332" y="11"/>
                    <a:pt x="268" y="1"/>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16"/>
            <p:cNvSpPr/>
            <p:nvPr/>
          </p:nvSpPr>
          <p:spPr>
            <a:xfrm>
              <a:off x="5840325" y="1110550"/>
              <a:ext cx="19850" cy="43925"/>
            </a:xfrm>
            <a:custGeom>
              <a:avLst/>
              <a:gdLst/>
              <a:ahLst/>
              <a:cxnLst/>
              <a:rect l="l" t="t" r="r" b="b"/>
              <a:pathLst>
                <a:path w="794" h="1757" extrusionOk="0">
                  <a:moveTo>
                    <a:pt x="440" y="1"/>
                  </a:moveTo>
                  <a:cubicBezTo>
                    <a:pt x="397" y="33"/>
                    <a:pt x="365" y="97"/>
                    <a:pt x="343" y="151"/>
                  </a:cubicBezTo>
                  <a:cubicBezTo>
                    <a:pt x="386" y="193"/>
                    <a:pt x="440" y="236"/>
                    <a:pt x="483" y="279"/>
                  </a:cubicBezTo>
                  <a:cubicBezTo>
                    <a:pt x="493" y="236"/>
                    <a:pt x="515" y="193"/>
                    <a:pt x="547" y="161"/>
                  </a:cubicBezTo>
                  <a:cubicBezTo>
                    <a:pt x="515" y="108"/>
                    <a:pt x="472" y="44"/>
                    <a:pt x="440" y="1"/>
                  </a:cubicBezTo>
                  <a:close/>
                  <a:moveTo>
                    <a:pt x="322" y="236"/>
                  </a:moveTo>
                  <a:cubicBezTo>
                    <a:pt x="311" y="268"/>
                    <a:pt x="301" y="290"/>
                    <a:pt x="290" y="322"/>
                  </a:cubicBezTo>
                  <a:cubicBezTo>
                    <a:pt x="279" y="365"/>
                    <a:pt x="269" y="397"/>
                    <a:pt x="258" y="440"/>
                  </a:cubicBezTo>
                  <a:cubicBezTo>
                    <a:pt x="440" y="664"/>
                    <a:pt x="611" y="846"/>
                    <a:pt x="740" y="921"/>
                  </a:cubicBezTo>
                  <a:cubicBezTo>
                    <a:pt x="740" y="879"/>
                    <a:pt x="740" y="825"/>
                    <a:pt x="750" y="772"/>
                  </a:cubicBezTo>
                  <a:cubicBezTo>
                    <a:pt x="686" y="686"/>
                    <a:pt x="611" y="600"/>
                    <a:pt x="547" y="515"/>
                  </a:cubicBezTo>
                  <a:cubicBezTo>
                    <a:pt x="515" y="493"/>
                    <a:pt x="493" y="461"/>
                    <a:pt x="483" y="440"/>
                  </a:cubicBezTo>
                  <a:cubicBezTo>
                    <a:pt x="418" y="375"/>
                    <a:pt x="365" y="311"/>
                    <a:pt x="322" y="236"/>
                  </a:cubicBezTo>
                  <a:close/>
                  <a:moveTo>
                    <a:pt x="236" y="493"/>
                  </a:moveTo>
                  <a:cubicBezTo>
                    <a:pt x="194" y="611"/>
                    <a:pt x="129" y="707"/>
                    <a:pt x="1" y="718"/>
                  </a:cubicBezTo>
                  <a:lnTo>
                    <a:pt x="12" y="718"/>
                  </a:lnTo>
                  <a:cubicBezTo>
                    <a:pt x="290" y="718"/>
                    <a:pt x="354" y="975"/>
                    <a:pt x="365" y="1232"/>
                  </a:cubicBezTo>
                  <a:cubicBezTo>
                    <a:pt x="386" y="1499"/>
                    <a:pt x="376" y="1756"/>
                    <a:pt x="504" y="1756"/>
                  </a:cubicBezTo>
                  <a:cubicBezTo>
                    <a:pt x="536" y="1756"/>
                    <a:pt x="568" y="1746"/>
                    <a:pt x="611" y="1714"/>
                  </a:cubicBezTo>
                  <a:cubicBezTo>
                    <a:pt x="525" y="1692"/>
                    <a:pt x="451" y="1671"/>
                    <a:pt x="493" y="1574"/>
                  </a:cubicBezTo>
                  <a:cubicBezTo>
                    <a:pt x="536" y="1510"/>
                    <a:pt x="590" y="1467"/>
                    <a:pt x="675" y="1467"/>
                  </a:cubicBezTo>
                  <a:cubicBezTo>
                    <a:pt x="707" y="1467"/>
                    <a:pt x="740" y="1478"/>
                    <a:pt x="782" y="1489"/>
                  </a:cubicBezTo>
                  <a:cubicBezTo>
                    <a:pt x="793" y="1392"/>
                    <a:pt x="772" y="1296"/>
                    <a:pt x="761" y="1210"/>
                  </a:cubicBezTo>
                  <a:cubicBezTo>
                    <a:pt x="675" y="1093"/>
                    <a:pt x="590" y="986"/>
                    <a:pt x="515" y="868"/>
                  </a:cubicBezTo>
                  <a:cubicBezTo>
                    <a:pt x="418" y="739"/>
                    <a:pt x="333" y="611"/>
                    <a:pt x="236" y="493"/>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16"/>
            <p:cNvSpPr/>
            <p:nvPr/>
          </p:nvSpPr>
          <p:spPr>
            <a:xfrm>
              <a:off x="5795900" y="1298700"/>
              <a:ext cx="7525" cy="2975"/>
            </a:xfrm>
            <a:custGeom>
              <a:avLst/>
              <a:gdLst/>
              <a:ahLst/>
              <a:cxnLst/>
              <a:rect l="l" t="t" r="r" b="b"/>
              <a:pathLst>
                <a:path w="301" h="119" extrusionOk="0">
                  <a:moveTo>
                    <a:pt x="151" y="0"/>
                  </a:moveTo>
                  <a:cubicBezTo>
                    <a:pt x="76" y="0"/>
                    <a:pt x="1" y="75"/>
                    <a:pt x="140" y="118"/>
                  </a:cubicBezTo>
                  <a:lnTo>
                    <a:pt x="151" y="118"/>
                  </a:lnTo>
                  <a:cubicBezTo>
                    <a:pt x="226" y="118"/>
                    <a:pt x="301"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16"/>
            <p:cNvSpPr/>
            <p:nvPr/>
          </p:nvSpPr>
          <p:spPr>
            <a:xfrm>
              <a:off x="5707325" y="1758225"/>
              <a:ext cx="11275" cy="6175"/>
            </a:xfrm>
            <a:custGeom>
              <a:avLst/>
              <a:gdLst/>
              <a:ahLst/>
              <a:cxnLst/>
              <a:rect l="l" t="t" r="r" b="b"/>
              <a:pathLst>
                <a:path w="451" h="247" extrusionOk="0">
                  <a:moveTo>
                    <a:pt x="236" y="0"/>
                  </a:moveTo>
                  <a:lnTo>
                    <a:pt x="236" y="0"/>
                  </a:lnTo>
                  <a:cubicBezTo>
                    <a:pt x="204" y="86"/>
                    <a:pt x="0" y="64"/>
                    <a:pt x="22" y="182"/>
                  </a:cubicBezTo>
                  <a:cubicBezTo>
                    <a:pt x="75" y="182"/>
                    <a:pt x="54" y="246"/>
                    <a:pt x="108" y="246"/>
                  </a:cubicBezTo>
                  <a:cubicBezTo>
                    <a:pt x="118" y="182"/>
                    <a:pt x="268" y="214"/>
                    <a:pt x="279" y="150"/>
                  </a:cubicBezTo>
                  <a:cubicBezTo>
                    <a:pt x="129" y="107"/>
                    <a:pt x="450" y="21"/>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16"/>
            <p:cNvSpPr/>
            <p:nvPr/>
          </p:nvSpPr>
          <p:spPr>
            <a:xfrm>
              <a:off x="5699825" y="900200"/>
              <a:ext cx="7525" cy="3250"/>
            </a:xfrm>
            <a:custGeom>
              <a:avLst/>
              <a:gdLst/>
              <a:ahLst/>
              <a:cxnLst/>
              <a:rect l="l" t="t" r="r" b="b"/>
              <a:pathLst>
                <a:path w="301" h="130" extrusionOk="0">
                  <a:moveTo>
                    <a:pt x="140" y="1"/>
                  </a:moveTo>
                  <a:cubicBezTo>
                    <a:pt x="76" y="1"/>
                    <a:pt x="1" y="86"/>
                    <a:pt x="140" y="129"/>
                  </a:cubicBezTo>
                  <a:lnTo>
                    <a:pt x="151" y="129"/>
                  </a:lnTo>
                  <a:cubicBezTo>
                    <a:pt x="226" y="129"/>
                    <a:pt x="300" y="43"/>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16"/>
            <p:cNvSpPr/>
            <p:nvPr/>
          </p:nvSpPr>
          <p:spPr>
            <a:xfrm>
              <a:off x="5709475" y="1464100"/>
              <a:ext cx="13400" cy="8575"/>
            </a:xfrm>
            <a:custGeom>
              <a:avLst/>
              <a:gdLst/>
              <a:ahLst/>
              <a:cxnLst/>
              <a:rect l="l" t="t" r="r" b="b"/>
              <a:pathLst>
                <a:path w="536" h="343" extrusionOk="0">
                  <a:moveTo>
                    <a:pt x="139" y="0"/>
                  </a:moveTo>
                  <a:cubicBezTo>
                    <a:pt x="75" y="0"/>
                    <a:pt x="22" y="32"/>
                    <a:pt x="0" y="129"/>
                  </a:cubicBezTo>
                  <a:cubicBezTo>
                    <a:pt x="22" y="129"/>
                    <a:pt x="43" y="118"/>
                    <a:pt x="54" y="118"/>
                  </a:cubicBezTo>
                  <a:cubicBezTo>
                    <a:pt x="139" y="118"/>
                    <a:pt x="204" y="182"/>
                    <a:pt x="268" y="236"/>
                  </a:cubicBezTo>
                  <a:cubicBezTo>
                    <a:pt x="321" y="289"/>
                    <a:pt x="375" y="343"/>
                    <a:pt x="418" y="343"/>
                  </a:cubicBezTo>
                  <a:cubicBezTo>
                    <a:pt x="460" y="343"/>
                    <a:pt x="493" y="311"/>
                    <a:pt x="535" y="214"/>
                  </a:cubicBezTo>
                  <a:cubicBezTo>
                    <a:pt x="482" y="182"/>
                    <a:pt x="278" y="0"/>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16"/>
            <p:cNvSpPr/>
            <p:nvPr/>
          </p:nvSpPr>
          <p:spPr>
            <a:xfrm>
              <a:off x="5745600" y="1291475"/>
              <a:ext cx="11525" cy="2975"/>
            </a:xfrm>
            <a:custGeom>
              <a:avLst/>
              <a:gdLst/>
              <a:ahLst/>
              <a:cxnLst/>
              <a:rect l="l" t="t" r="r" b="b"/>
              <a:pathLst>
                <a:path w="461" h="119" extrusionOk="0">
                  <a:moveTo>
                    <a:pt x="214" y="0"/>
                  </a:moveTo>
                  <a:cubicBezTo>
                    <a:pt x="97" y="0"/>
                    <a:pt x="0" y="33"/>
                    <a:pt x="150" y="107"/>
                  </a:cubicBezTo>
                  <a:cubicBezTo>
                    <a:pt x="182" y="118"/>
                    <a:pt x="214" y="118"/>
                    <a:pt x="247" y="118"/>
                  </a:cubicBezTo>
                  <a:cubicBezTo>
                    <a:pt x="364" y="118"/>
                    <a:pt x="461" y="86"/>
                    <a:pt x="3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16"/>
            <p:cNvSpPr/>
            <p:nvPr/>
          </p:nvSpPr>
          <p:spPr>
            <a:xfrm>
              <a:off x="5725000" y="1473450"/>
              <a:ext cx="7500" cy="3250"/>
            </a:xfrm>
            <a:custGeom>
              <a:avLst/>
              <a:gdLst/>
              <a:ahLst/>
              <a:cxnLst/>
              <a:rect l="l" t="t" r="r" b="b"/>
              <a:pathLst>
                <a:path w="300" h="130" extrusionOk="0">
                  <a:moveTo>
                    <a:pt x="150" y="1"/>
                  </a:moveTo>
                  <a:cubicBezTo>
                    <a:pt x="75" y="1"/>
                    <a:pt x="0" y="86"/>
                    <a:pt x="139" y="129"/>
                  </a:cubicBezTo>
                  <a:lnTo>
                    <a:pt x="150" y="129"/>
                  </a:lnTo>
                  <a:cubicBezTo>
                    <a:pt x="225" y="12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16"/>
            <p:cNvSpPr/>
            <p:nvPr/>
          </p:nvSpPr>
          <p:spPr>
            <a:xfrm>
              <a:off x="5715075" y="905825"/>
              <a:ext cx="8075" cy="6450"/>
            </a:xfrm>
            <a:custGeom>
              <a:avLst/>
              <a:gdLst/>
              <a:ahLst/>
              <a:cxnLst/>
              <a:rect l="l" t="t" r="r" b="b"/>
              <a:pathLst>
                <a:path w="323" h="258" extrusionOk="0">
                  <a:moveTo>
                    <a:pt x="183" y="0"/>
                  </a:moveTo>
                  <a:cubicBezTo>
                    <a:pt x="54" y="0"/>
                    <a:pt x="1" y="204"/>
                    <a:pt x="151" y="257"/>
                  </a:cubicBezTo>
                  <a:cubicBezTo>
                    <a:pt x="322" y="247"/>
                    <a:pt x="258" y="129"/>
                    <a:pt x="19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16"/>
            <p:cNvSpPr/>
            <p:nvPr/>
          </p:nvSpPr>
          <p:spPr>
            <a:xfrm>
              <a:off x="5680300" y="1575950"/>
              <a:ext cx="9925" cy="5925"/>
            </a:xfrm>
            <a:custGeom>
              <a:avLst/>
              <a:gdLst/>
              <a:ahLst/>
              <a:cxnLst/>
              <a:rect l="l" t="t" r="r" b="b"/>
              <a:pathLst>
                <a:path w="397" h="237" extrusionOk="0">
                  <a:moveTo>
                    <a:pt x="118" y="1"/>
                  </a:moveTo>
                  <a:cubicBezTo>
                    <a:pt x="75" y="1"/>
                    <a:pt x="43" y="22"/>
                    <a:pt x="0" y="86"/>
                  </a:cubicBezTo>
                  <a:cubicBezTo>
                    <a:pt x="107" y="119"/>
                    <a:pt x="193" y="236"/>
                    <a:pt x="279" y="236"/>
                  </a:cubicBezTo>
                  <a:cubicBezTo>
                    <a:pt x="321" y="236"/>
                    <a:pt x="354" y="215"/>
                    <a:pt x="396" y="151"/>
                  </a:cubicBezTo>
                  <a:cubicBezTo>
                    <a:pt x="289" y="119"/>
                    <a:pt x="204" y="1"/>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16"/>
            <p:cNvSpPr/>
            <p:nvPr/>
          </p:nvSpPr>
          <p:spPr>
            <a:xfrm>
              <a:off x="5692075" y="1446700"/>
              <a:ext cx="10200" cy="5650"/>
            </a:xfrm>
            <a:custGeom>
              <a:avLst/>
              <a:gdLst/>
              <a:ahLst/>
              <a:cxnLst/>
              <a:rect l="l" t="t" r="r" b="b"/>
              <a:pathLst>
                <a:path w="408" h="226" extrusionOk="0">
                  <a:moveTo>
                    <a:pt x="118" y="0"/>
                  </a:moveTo>
                  <a:cubicBezTo>
                    <a:pt x="86" y="0"/>
                    <a:pt x="43" y="22"/>
                    <a:pt x="0" y="86"/>
                  </a:cubicBezTo>
                  <a:cubicBezTo>
                    <a:pt x="107" y="107"/>
                    <a:pt x="193" y="225"/>
                    <a:pt x="279" y="225"/>
                  </a:cubicBezTo>
                  <a:cubicBezTo>
                    <a:pt x="321" y="225"/>
                    <a:pt x="364" y="204"/>
                    <a:pt x="407" y="139"/>
                  </a:cubicBezTo>
                  <a:cubicBezTo>
                    <a:pt x="300" y="118"/>
                    <a:pt x="214" y="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16"/>
            <p:cNvSpPr/>
            <p:nvPr/>
          </p:nvSpPr>
          <p:spPr>
            <a:xfrm>
              <a:off x="5900550" y="1224575"/>
              <a:ext cx="17150" cy="8300"/>
            </a:xfrm>
            <a:custGeom>
              <a:avLst/>
              <a:gdLst/>
              <a:ahLst/>
              <a:cxnLst/>
              <a:rect l="l" t="t" r="r" b="b"/>
              <a:pathLst>
                <a:path w="686" h="332" extrusionOk="0">
                  <a:moveTo>
                    <a:pt x="150" y="0"/>
                  </a:moveTo>
                  <a:cubicBezTo>
                    <a:pt x="75" y="0"/>
                    <a:pt x="11" y="54"/>
                    <a:pt x="1" y="236"/>
                  </a:cubicBezTo>
                  <a:lnTo>
                    <a:pt x="43" y="236"/>
                  </a:lnTo>
                  <a:cubicBezTo>
                    <a:pt x="118" y="236"/>
                    <a:pt x="204" y="257"/>
                    <a:pt x="300" y="289"/>
                  </a:cubicBezTo>
                  <a:cubicBezTo>
                    <a:pt x="386" y="311"/>
                    <a:pt x="482" y="332"/>
                    <a:pt x="546" y="332"/>
                  </a:cubicBezTo>
                  <a:cubicBezTo>
                    <a:pt x="621" y="332"/>
                    <a:pt x="686" y="311"/>
                    <a:pt x="686" y="214"/>
                  </a:cubicBezTo>
                  <a:cubicBezTo>
                    <a:pt x="611" y="214"/>
                    <a:pt x="514" y="161"/>
                    <a:pt x="418" y="107"/>
                  </a:cubicBezTo>
                  <a:cubicBezTo>
                    <a:pt x="322" y="54"/>
                    <a:pt x="225" y="0"/>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16"/>
            <p:cNvSpPr/>
            <p:nvPr/>
          </p:nvSpPr>
          <p:spPr>
            <a:xfrm>
              <a:off x="6265325" y="1712725"/>
              <a:ext cx="7775" cy="5375"/>
            </a:xfrm>
            <a:custGeom>
              <a:avLst/>
              <a:gdLst/>
              <a:ahLst/>
              <a:cxnLst/>
              <a:rect l="l" t="t" r="r" b="b"/>
              <a:pathLst>
                <a:path w="311" h="215" extrusionOk="0">
                  <a:moveTo>
                    <a:pt x="236" y="0"/>
                  </a:moveTo>
                  <a:cubicBezTo>
                    <a:pt x="204" y="0"/>
                    <a:pt x="172" y="22"/>
                    <a:pt x="140" y="32"/>
                  </a:cubicBezTo>
                  <a:cubicBezTo>
                    <a:pt x="97" y="43"/>
                    <a:pt x="65" y="64"/>
                    <a:pt x="11" y="64"/>
                  </a:cubicBezTo>
                  <a:cubicBezTo>
                    <a:pt x="1" y="161"/>
                    <a:pt x="65" y="214"/>
                    <a:pt x="183" y="214"/>
                  </a:cubicBezTo>
                  <a:cubicBezTo>
                    <a:pt x="236" y="129"/>
                    <a:pt x="257" y="75"/>
                    <a:pt x="268" y="32"/>
                  </a:cubicBezTo>
                  <a:cubicBezTo>
                    <a:pt x="268" y="43"/>
                    <a:pt x="279" y="54"/>
                    <a:pt x="290" y="54"/>
                  </a:cubicBezTo>
                  <a:cubicBezTo>
                    <a:pt x="300" y="54"/>
                    <a:pt x="311" y="43"/>
                    <a:pt x="311" y="32"/>
                  </a:cubicBezTo>
                  <a:cubicBezTo>
                    <a:pt x="279" y="11"/>
                    <a:pt x="257" y="0"/>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16"/>
            <p:cNvSpPr/>
            <p:nvPr/>
          </p:nvSpPr>
          <p:spPr>
            <a:xfrm>
              <a:off x="6281925" y="1551325"/>
              <a:ext cx="17950" cy="17175"/>
            </a:xfrm>
            <a:custGeom>
              <a:avLst/>
              <a:gdLst/>
              <a:ahLst/>
              <a:cxnLst/>
              <a:rect l="l" t="t" r="r" b="b"/>
              <a:pathLst>
                <a:path w="718" h="687" extrusionOk="0">
                  <a:moveTo>
                    <a:pt x="268" y="1"/>
                  </a:moveTo>
                  <a:cubicBezTo>
                    <a:pt x="97" y="183"/>
                    <a:pt x="0" y="654"/>
                    <a:pt x="354" y="686"/>
                  </a:cubicBezTo>
                  <a:lnTo>
                    <a:pt x="396" y="686"/>
                  </a:lnTo>
                  <a:cubicBezTo>
                    <a:pt x="600" y="686"/>
                    <a:pt x="717" y="515"/>
                    <a:pt x="707" y="344"/>
                  </a:cubicBezTo>
                  <a:cubicBezTo>
                    <a:pt x="696" y="172"/>
                    <a:pt x="568" y="1"/>
                    <a:pt x="2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16"/>
            <p:cNvSpPr/>
            <p:nvPr/>
          </p:nvSpPr>
          <p:spPr>
            <a:xfrm>
              <a:off x="6269600" y="1545175"/>
              <a:ext cx="13950" cy="9400"/>
            </a:xfrm>
            <a:custGeom>
              <a:avLst/>
              <a:gdLst/>
              <a:ahLst/>
              <a:cxnLst/>
              <a:rect l="l" t="t" r="r" b="b"/>
              <a:pathLst>
                <a:path w="558" h="376" extrusionOk="0">
                  <a:moveTo>
                    <a:pt x="279" y="1"/>
                  </a:moveTo>
                  <a:cubicBezTo>
                    <a:pt x="247" y="183"/>
                    <a:pt x="1" y="258"/>
                    <a:pt x="193" y="375"/>
                  </a:cubicBezTo>
                  <a:cubicBezTo>
                    <a:pt x="215" y="322"/>
                    <a:pt x="290" y="279"/>
                    <a:pt x="354" y="279"/>
                  </a:cubicBezTo>
                  <a:cubicBezTo>
                    <a:pt x="397" y="279"/>
                    <a:pt x="429" y="290"/>
                    <a:pt x="461" y="311"/>
                  </a:cubicBezTo>
                  <a:cubicBezTo>
                    <a:pt x="557" y="172"/>
                    <a:pt x="408" y="65"/>
                    <a:pt x="2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16"/>
            <p:cNvSpPr/>
            <p:nvPr/>
          </p:nvSpPr>
          <p:spPr>
            <a:xfrm>
              <a:off x="6249525" y="1578100"/>
              <a:ext cx="9675" cy="6450"/>
            </a:xfrm>
            <a:custGeom>
              <a:avLst/>
              <a:gdLst/>
              <a:ahLst/>
              <a:cxnLst/>
              <a:rect l="l" t="t" r="r" b="b"/>
              <a:pathLst>
                <a:path w="387" h="258" extrusionOk="0">
                  <a:moveTo>
                    <a:pt x="226" y="0"/>
                  </a:moveTo>
                  <a:lnTo>
                    <a:pt x="226" y="0"/>
                  </a:lnTo>
                  <a:cubicBezTo>
                    <a:pt x="215" y="150"/>
                    <a:pt x="1" y="172"/>
                    <a:pt x="183" y="257"/>
                  </a:cubicBezTo>
                  <a:lnTo>
                    <a:pt x="204" y="257"/>
                  </a:lnTo>
                  <a:cubicBezTo>
                    <a:pt x="322" y="257"/>
                    <a:pt x="386" y="54"/>
                    <a:pt x="22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16"/>
            <p:cNvSpPr/>
            <p:nvPr/>
          </p:nvSpPr>
          <p:spPr>
            <a:xfrm>
              <a:off x="6256225" y="1570075"/>
              <a:ext cx="8600" cy="7775"/>
            </a:xfrm>
            <a:custGeom>
              <a:avLst/>
              <a:gdLst/>
              <a:ahLst/>
              <a:cxnLst/>
              <a:rect l="l" t="t" r="r" b="b"/>
              <a:pathLst>
                <a:path w="344" h="311" extrusionOk="0">
                  <a:moveTo>
                    <a:pt x="343" y="0"/>
                  </a:moveTo>
                  <a:cubicBezTo>
                    <a:pt x="161" y="65"/>
                    <a:pt x="43" y="161"/>
                    <a:pt x="1" y="311"/>
                  </a:cubicBezTo>
                  <a:lnTo>
                    <a:pt x="11" y="311"/>
                  </a:lnTo>
                  <a:cubicBezTo>
                    <a:pt x="268" y="311"/>
                    <a:pt x="247" y="118"/>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16"/>
            <p:cNvSpPr/>
            <p:nvPr/>
          </p:nvSpPr>
          <p:spPr>
            <a:xfrm>
              <a:off x="6018050" y="1417800"/>
              <a:ext cx="4825" cy="4025"/>
            </a:xfrm>
            <a:custGeom>
              <a:avLst/>
              <a:gdLst/>
              <a:ahLst/>
              <a:cxnLst/>
              <a:rect l="l" t="t" r="r" b="b"/>
              <a:pathLst>
                <a:path w="193" h="161" extrusionOk="0">
                  <a:moveTo>
                    <a:pt x="75" y="0"/>
                  </a:moveTo>
                  <a:cubicBezTo>
                    <a:pt x="64" y="0"/>
                    <a:pt x="54" y="0"/>
                    <a:pt x="43" y="11"/>
                  </a:cubicBezTo>
                  <a:cubicBezTo>
                    <a:pt x="0" y="32"/>
                    <a:pt x="54" y="161"/>
                    <a:pt x="118" y="161"/>
                  </a:cubicBezTo>
                  <a:cubicBezTo>
                    <a:pt x="129" y="161"/>
                    <a:pt x="139" y="161"/>
                    <a:pt x="150" y="150"/>
                  </a:cubicBezTo>
                  <a:cubicBezTo>
                    <a:pt x="193" y="129"/>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16"/>
            <p:cNvSpPr/>
            <p:nvPr/>
          </p:nvSpPr>
          <p:spPr>
            <a:xfrm>
              <a:off x="6025800" y="1428775"/>
              <a:ext cx="13950" cy="10975"/>
            </a:xfrm>
            <a:custGeom>
              <a:avLst/>
              <a:gdLst/>
              <a:ahLst/>
              <a:cxnLst/>
              <a:rect l="l" t="t" r="r" b="b"/>
              <a:pathLst>
                <a:path w="558" h="439" extrusionOk="0">
                  <a:moveTo>
                    <a:pt x="65" y="0"/>
                  </a:moveTo>
                  <a:cubicBezTo>
                    <a:pt x="1" y="268"/>
                    <a:pt x="108" y="418"/>
                    <a:pt x="407" y="439"/>
                  </a:cubicBezTo>
                  <a:cubicBezTo>
                    <a:pt x="557" y="118"/>
                    <a:pt x="172" y="15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16"/>
            <p:cNvSpPr/>
            <p:nvPr/>
          </p:nvSpPr>
          <p:spPr>
            <a:xfrm>
              <a:off x="5971750" y="1657575"/>
              <a:ext cx="35075" cy="12625"/>
            </a:xfrm>
            <a:custGeom>
              <a:avLst/>
              <a:gdLst/>
              <a:ahLst/>
              <a:cxnLst/>
              <a:rect l="l" t="t" r="r" b="b"/>
              <a:pathLst>
                <a:path w="1403" h="505" extrusionOk="0">
                  <a:moveTo>
                    <a:pt x="867" y="1"/>
                  </a:moveTo>
                  <a:lnTo>
                    <a:pt x="867" y="1"/>
                  </a:lnTo>
                  <a:cubicBezTo>
                    <a:pt x="653" y="76"/>
                    <a:pt x="503" y="269"/>
                    <a:pt x="246" y="269"/>
                  </a:cubicBezTo>
                  <a:cubicBezTo>
                    <a:pt x="214" y="269"/>
                    <a:pt x="171" y="258"/>
                    <a:pt x="129" y="247"/>
                  </a:cubicBezTo>
                  <a:cubicBezTo>
                    <a:pt x="21" y="333"/>
                    <a:pt x="21" y="397"/>
                    <a:pt x="0" y="472"/>
                  </a:cubicBezTo>
                  <a:cubicBezTo>
                    <a:pt x="21" y="472"/>
                    <a:pt x="43" y="483"/>
                    <a:pt x="54" y="483"/>
                  </a:cubicBezTo>
                  <a:cubicBezTo>
                    <a:pt x="96" y="483"/>
                    <a:pt x="129" y="472"/>
                    <a:pt x="161" y="461"/>
                  </a:cubicBezTo>
                  <a:cubicBezTo>
                    <a:pt x="193" y="451"/>
                    <a:pt x="214" y="451"/>
                    <a:pt x="236" y="451"/>
                  </a:cubicBezTo>
                  <a:cubicBezTo>
                    <a:pt x="257" y="451"/>
                    <a:pt x="268" y="461"/>
                    <a:pt x="257" y="504"/>
                  </a:cubicBezTo>
                  <a:cubicBezTo>
                    <a:pt x="482" y="386"/>
                    <a:pt x="1402" y="258"/>
                    <a:pt x="86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16"/>
            <p:cNvSpPr/>
            <p:nvPr/>
          </p:nvSpPr>
          <p:spPr>
            <a:xfrm>
              <a:off x="6035975" y="1403350"/>
              <a:ext cx="29725" cy="15525"/>
            </a:xfrm>
            <a:custGeom>
              <a:avLst/>
              <a:gdLst/>
              <a:ahLst/>
              <a:cxnLst/>
              <a:rect l="l" t="t" r="r" b="b"/>
              <a:pathLst>
                <a:path w="1189" h="621" extrusionOk="0">
                  <a:moveTo>
                    <a:pt x="1189" y="0"/>
                  </a:moveTo>
                  <a:cubicBezTo>
                    <a:pt x="1103" y="32"/>
                    <a:pt x="1092" y="43"/>
                    <a:pt x="1049" y="43"/>
                  </a:cubicBezTo>
                  <a:cubicBezTo>
                    <a:pt x="1017" y="43"/>
                    <a:pt x="974" y="32"/>
                    <a:pt x="889" y="32"/>
                  </a:cubicBezTo>
                  <a:cubicBezTo>
                    <a:pt x="792" y="75"/>
                    <a:pt x="814" y="203"/>
                    <a:pt x="718" y="246"/>
                  </a:cubicBezTo>
                  <a:cubicBezTo>
                    <a:pt x="718" y="236"/>
                    <a:pt x="707" y="225"/>
                    <a:pt x="685" y="225"/>
                  </a:cubicBezTo>
                  <a:cubicBezTo>
                    <a:pt x="675" y="225"/>
                    <a:pt x="643" y="236"/>
                    <a:pt x="610" y="246"/>
                  </a:cubicBezTo>
                  <a:cubicBezTo>
                    <a:pt x="589" y="246"/>
                    <a:pt x="546" y="257"/>
                    <a:pt x="514" y="257"/>
                  </a:cubicBezTo>
                  <a:cubicBezTo>
                    <a:pt x="493" y="257"/>
                    <a:pt x="471" y="257"/>
                    <a:pt x="461" y="246"/>
                  </a:cubicBezTo>
                  <a:lnTo>
                    <a:pt x="461" y="246"/>
                  </a:lnTo>
                  <a:cubicBezTo>
                    <a:pt x="557" y="525"/>
                    <a:pt x="0" y="332"/>
                    <a:pt x="65" y="589"/>
                  </a:cubicBezTo>
                  <a:cubicBezTo>
                    <a:pt x="118" y="600"/>
                    <a:pt x="193" y="589"/>
                    <a:pt x="193" y="621"/>
                  </a:cubicBezTo>
                  <a:cubicBezTo>
                    <a:pt x="514" y="439"/>
                    <a:pt x="835" y="418"/>
                    <a:pt x="1146" y="278"/>
                  </a:cubicBezTo>
                  <a:cubicBezTo>
                    <a:pt x="1146" y="118"/>
                    <a:pt x="1156" y="64"/>
                    <a:pt x="118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16"/>
            <p:cNvSpPr/>
            <p:nvPr/>
          </p:nvSpPr>
          <p:spPr>
            <a:xfrm>
              <a:off x="6118125" y="1389700"/>
              <a:ext cx="8325" cy="4300"/>
            </a:xfrm>
            <a:custGeom>
              <a:avLst/>
              <a:gdLst/>
              <a:ahLst/>
              <a:cxnLst/>
              <a:rect l="l" t="t" r="r" b="b"/>
              <a:pathLst>
                <a:path w="333" h="172" extrusionOk="0">
                  <a:moveTo>
                    <a:pt x="22" y="0"/>
                  </a:moveTo>
                  <a:lnTo>
                    <a:pt x="22" y="0"/>
                  </a:lnTo>
                  <a:cubicBezTo>
                    <a:pt x="1" y="107"/>
                    <a:pt x="183" y="171"/>
                    <a:pt x="279" y="171"/>
                  </a:cubicBezTo>
                  <a:cubicBezTo>
                    <a:pt x="300" y="171"/>
                    <a:pt x="322" y="171"/>
                    <a:pt x="333" y="161"/>
                  </a:cubicBezTo>
                  <a:cubicBezTo>
                    <a:pt x="247" y="96"/>
                    <a:pt x="108" y="64"/>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16"/>
            <p:cNvSpPr/>
            <p:nvPr/>
          </p:nvSpPr>
          <p:spPr>
            <a:xfrm>
              <a:off x="6080125" y="1741350"/>
              <a:ext cx="6175" cy="2425"/>
            </a:xfrm>
            <a:custGeom>
              <a:avLst/>
              <a:gdLst/>
              <a:ahLst/>
              <a:cxnLst/>
              <a:rect l="l" t="t" r="r" b="b"/>
              <a:pathLst>
                <a:path w="247" h="97" extrusionOk="0">
                  <a:moveTo>
                    <a:pt x="54" y="1"/>
                  </a:moveTo>
                  <a:cubicBezTo>
                    <a:pt x="1" y="65"/>
                    <a:pt x="76" y="97"/>
                    <a:pt x="150" y="97"/>
                  </a:cubicBezTo>
                  <a:cubicBezTo>
                    <a:pt x="204" y="97"/>
                    <a:pt x="247" y="76"/>
                    <a:pt x="225" y="33"/>
                  </a:cubicBezTo>
                  <a:lnTo>
                    <a:pt x="204" y="33"/>
                  </a:lnTo>
                  <a:cubicBezTo>
                    <a:pt x="183" y="33"/>
                    <a:pt x="161" y="22"/>
                    <a:pt x="140" y="22"/>
                  </a:cubicBezTo>
                  <a:cubicBezTo>
                    <a:pt x="118" y="11"/>
                    <a:pt x="97"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16"/>
            <p:cNvSpPr/>
            <p:nvPr/>
          </p:nvSpPr>
          <p:spPr>
            <a:xfrm>
              <a:off x="5187050" y="1410025"/>
              <a:ext cx="12875" cy="5375"/>
            </a:xfrm>
            <a:custGeom>
              <a:avLst/>
              <a:gdLst/>
              <a:ahLst/>
              <a:cxnLst/>
              <a:rect l="l" t="t" r="r" b="b"/>
              <a:pathLst>
                <a:path w="515" h="215" extrusionOk="0">
                  <a:moveTo>
                    <a:pt x="440" y="1"/>
                  </a:moveTo>
                  <a:cubicBezTo>
                    <a:pt x="343" y="140"/>
                    <a:pt x="65" y="97"/>
                    <a:pt x="1" y="193"/>
                  </a:cubicBezTo>
                  <a:cubicBezTo>
                    <a:pt x="33" y="215"/>
                    <a:pt x="76" y="215"/>
                    <a:pt x="119" y="215"/>
                  </a:cubicBezTo>
                  <a:cubicBezTo>
                    <a:pt x="301" y="215"/>
                    <a:pt x="515" y="76"/>
                    <a:pt x="4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16"/>
            <p:cNvSpPr/>
            <p:nvPr/>
          </p:nvSpPr>
          <p:spPr>
            <a:xfrm>
              <a:off x="5076525" y="1167300"/>
              <a:ext cx="11800" cy="8575"/>
            </a:xfrm>
            <a:custGeom>
              <a:avLst/>
              <a:gdLst/>
              <a:ahLst/>
              <a:cxnLst/>
              <a:rect l="l" t="t" r="r" b="b"/>
              <a:pathLst>
                <a:path w="472" h="343" extrusionOk="0">
                  <a:moveTo>
                    <a:pt x="129" y="0"/>
                  </a:moveTo>
                  <a:cubicBezTo>
                    <a:pt x="1" y="150"/>
                    <a:pt x="151" y="343"/>
                    <a:pt x="322" y="343"/>
                  </a:cubicBezTo>
                  <a:cubicBezTo>
                    <a:pt x="375" y="343"/>
                    <a:pt x="429" y="321"/>
                    <a:pt x="472" y="279"/>
                  </a:cubicBezTo>
                  <a:cubicBezTo>
                    <a:pt x="343" y="268"/>
                    <a:pt x="397" y="129"/>
                    <a:pt x="386" y="32"/>
                  </a:cubicBezTo>
                  <a:lnTo>
                    <a:pt x="343" y="32"/>
                  </a:lnTo>
                  <a:cubicBezTo>
                    <a:pt x="300" y="32"/>
                    <a:pt x="279" y="22"/>
                    <a:pt x="258" y="11"/>
                  </a:cubicBezTo>
                  <a:cubicBezTo>
                    <a:pt x="236" y="0"/>
                    <a:pt x="215"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16"/>
            <p:cNvSpPr/>
            <p:nvPr/>
          </p:nvSpPr>
          <p:spPr>
            <a:xfrm>
              <a:off x="5119075" y="1024125"/>
              <a:ext cx="8050" cy="8050"/>
            </a:xfrm>
            <a:custGeom>
              <a:avLst/>
              <a:gdLst/>
              <a:ahLst/>
              <a:cxnLst/>
              <a:rect l="l" t="t" r="r" b="b"/>
              <a:pathLst>
                <a:path w="322" h="322" extrusionOk="0">
                  <a:moveTo>
                    <a:pt x="119" y="0"/>
                  </a:moveTo>
                  <a:cubicBezTo>
                    <a:pt x="76" y="0"/>
                    <a:pt x="33" y="11"/>
                    <a:pt x="1" y="54"/>
                  </a:cubicBezTo>
                  <a:cubicBezTo>
                    <a:pt x="65" y="107"/>
                    <a:pt x="86" y="193"/>
                    <a:pt x="86" y="300"/>
                  </a:cubicBezTo>
                  <a:cubicBezTo>
                    <a:pt x="108" y="289"/>
                    <a:pt x="119" y="289"/>
                    <a:pt x="129" y="289"/>
                  </a:cubicBezTo>
                  <a:cubicBezTo>
                    <a:pt x="161" y="289"/>
                    <a:pt x="183" y="300"/>
                    <a:pt x="204" y="310"/>
                  </a:cubicBezTo>
                  <a:cubicBezTo>
                    <a:pt x="215" y="321"/>
                    <a:pt x="236" y="321"/>
                    <a:pt x="247" y="321"/>
                  </a:cubicBezTo>
                  <a:cubicBezTo>
                    <a:pt x="258" y="321"/>
                    <a:pt x="258" y="321"/>
                    <a:pt x="268" y="300"/>
                  </a:cubicBezTo>
                  <a:cubicBezTo>
                    <a:pt x="151" y="246"/>
                    <a:pt x="322" y="139"/>
                    <a:pt x="258" y="21"/>
                  </a:cubicBezTo>
                  <a:cubicBezTo>
                    <a:pt x="215" y="11"/>
                    <a:pt x="161" y="0"/>
                    <a:pt x="11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16"/>
            <p:cNvSpPr/>
            <p:nvPr/>
          </p:nvSpPr>
          <p:spPr>
            <a:xfrm>
              <a:off x="5142625" y="1180400"/>
              <a:ext cx="9925" cy="6200"/>
            </a:xfrm>
            <a:custGeom>
              <a:avLst/>
              <a:gdLst/>
              <a:ahLst/>
              <a:cxnLst/>
              <a:rect l="l" t="t" r="r" b="b"/>
              <a:pathLst>
                <a:path w="397" h="248" extrusionOk="0">
                  <a:moveTo>
                    <a:pt x="172" y="1"/>
                  </a:moveTo>
                  <a:cubicBezTo>
                    <a:pt x="129" y="54"/>
                    <a:pt x="65" y="108"/>
                    <a:pt x="1" y="151"/>
                  </a:cubicBezTo>
                  <a:lnTo>
                    <a:pt x="44" y="151"/>
                  </a:lnTo>
                  <a:cubicBezTo>
                    <a:pt x="129" y="151"/>
                    <a:pt x="97" y="236"/>
                    <a:pt x="172" y="247"/>
                  </a:cubicBezTo>
                  <a:cubicBezTo>
                    <a:pt x="204" y="226"/>
                    <a:pt x="226" y="226"/>
                    <a:pt x="258" y="226"/>
                  </a:cubicBezTo>
                  <a:cubicBezTo>
                    <a:pt x="301" y="226"/>
                    <a:pt x="343" y="236"/>
                    <a:pt x="397" y="247"/>
                  </a:cubicBezTo>
                  <a:cubicBezTo>
                    <a:pt x="365" y="129"/>
                    <a:pt x="301" y="44"/>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16"/>
            <p:cNvSpPr/>
            <p:nvPr/>
          </p:nvSpPr>
          <p:spPr>
            <a:xfrm>
              <a:off x="5147450" y="1028675"/>
              <a:ext cx="5375" cy="2950"/>
            </a:xfrm>
            <a:custGeom>
              <a:avLst/>
              <a:gdLst/>
              <a:ahLst/>
              <a:cxnLst/>
              <a:rect l="l" t="t" r="r" b="b"/>
              <a:pathLst>
                <a:path w="215" h="118" extrusionOk="0">
                  <a:moveTo>
                    <a:pt x="140" y="0"/>
                  </a:moveTo>
                  <a:cubicBezTo>
                    <a:pt x="86" y="0"/>
                    <a:pt x="33" y="21"/>
                    <a:pt x="1" y="54"/>
                  </a:cubicBezTo>
                  <a:cubicBezTo>
                    <a:pt x="33" y="54"/>
                    <a:pt x="43" y="75"/>
                    <a:pt x="43" y="107"/>
                  </a:cubicBezTo>
                  <a:cubicBezTo>
                    <a:pt x="43" y="118"/>
                    <a:pt x="43" y="118"/>
                    <a:pt x="54" y="118"/>
                  </a:cubicBezTo>
                  <a:cubicBezTo>
                    <a:pt x="150" y="118"/>
                    <a:pt x="172" y="64"/>
                    <a:pt x="215" y="21"/>
                  </a:cubicBezTo>
                  <a:cubicBezTo>
                    <a:pt x="193" y="0"/>
                    <a:pt x="172"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16"/>
            <p:cNvSpPr/>
            <p:nvPr/>
          </p:nvSpPr>
          <p:spPr>
            <a:xfrm>
              <a:off x="5077875" y="1334550"/>
              <a:ext cx="7500" cy="3250"/>
            </a:xfrm>
            <a:custGeom>
              <a:avLst/>
              <a:gdLst/>
              <a:ahLst/>
              <a:cxnLst/>
              <a:rect l="l" t="t" r="r" b="b"/>
              <a:pathLst>
                <a:path w="300" h="130" extrusionOk="0">
                  <a:moveTo>
                    <a:pt x="150" y="1"/>
                  </a:moveTo>
                  <a:cubicBezTo>
                    <a:pt x="75" y="1"/>
                    <a:pt x="0" y="87"/>
                    <a:pt x="139" y="129"/>
                  </a:cubicBezTo>
                  <a:lnTo>
                    <a:pt x="150" y="129"/>
                  </a:lnTo>
                  <a:cubicBezTo>
                    <a:pt x="225" y="12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16"/>
            <p:cNvSpPr/>
            <p:nvPr/>
          </p:nvSpPr>
          <p:spPr>
            <a:xfrm>
              <a:off x="5037450" y="1246775"/>
              <a:ext cx="8325" cy="4850"/>
            </a:xfrm>
            <a:custGeom>
              <a:avLst/>
              <a:gdLst/>
              <a:ahLst/>
              <a:cxnLst/>
              <a:rect l="l" t="t" r="r" b="b"/>
              <a:pathLst>
                <a:path w="333" h="194" extrusionOk="0">
                  <a:moveTo>
                    <a:pt x="140" y="1"/>
                  </a:moveTo>
                  <a:cubicBezTo>
                    <a:pt x="129" y="1"/>
                    <a:pt x="118" y="1"/>
                    <a:pt x="108" y="11"/>
                  </a:cubicBezTo>
                  <a:cubicBezTo>
                    <a:pt x="1" y="54"/>
                    <a:pt x="76" y="193"/>
                    <a:pt x="161" y="193"/>
                  </a:cubicBezTo>
                  <a:cubicBezTo>
                    <a:pt x="183" y="193"/>
                    <a:pt x="215" y="183"/>
                    <a:pt x="236" y="161"/>
                  </a:cubicBezTo>
                  <a:cubicBezTo>
                    <a:pt x="108" y="140"/>
                    <a:pt x="333" y="118"/>
                    <a:pt x="279" y="33"/>
                  </a:cubicBezTo>
                  <a:cubicBezTo>
                    <a:pt x="226" y="33"/>
                    <a:pt x="204"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16"/>
            <p:cNvSpPr/>
            <p:nvPr/>
          </p:nvSpPr>
          <p:spPr>
            <a:xfrm>
              <a:off x="5286625" y="1119125"/>
              <a:ext cx="5375" cy="4575"/>
            </a:xfrm>
            <a:custGeom>
              <a:avLst/>
              <a:gdLst/>
              <a:ahLst/>
              <a:cxnLst/>
              <a:rect l="l" t="t" r="r" b="b"/>
              <a:pathLst>
                <a:path w="215" h="183" extrusionOk="0">
                  <a:moveTo>
                    <a:pt x="75" y="0"/>
                  </a:moveTo>
                  <a:cubicBezTo>
                    <a:pt x="0" y="54"/>
                    <a:pt x="75" y="161"/>
                    <a:pt x="171" y="182"/>
                  </a:cubicBezTo>
                  <a:cubicBezTo>
                    <a:pt x="171" y="172"/>
                    <a:pt x="171" y="150"/>
                    <a:pt x="193" y="150"/>
                  </a:cubicBezTo>
                  <a:lnTo>
                    <a:pt x="214" y="150"/>
                  </a:lnTo>
                  <a:lnTo>
                    <a:pt x="214" y="97"/>
                  </a:lnTo>
                  <a:cubicBezTo>
                    <a:pt x="161" y="86"/>
                    <a:pt x="86" y="97"/>
                    <a:pt x="75" y="65"/>
                  </a:cubicBezTo>
                  <a:cubicBezTo>
                    <a:pt x="75" y="22"/>
                    <a:pt x="139" y="11"/>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16"/>
            <p:cNvSpPr/>
            <p:nvPr/>
          </p:nvSpPr>
          <p:spPr>
            <a:xfrm>
              <a:off x="5066900" y="1138400"/>
              <a:ext cx="8850" cy="4825"/>
            </a:xfrm>
            <a:custGeom>
              <a:avLst/>
              <a:gdLst/>
              <a:ahLst/>
              <a:cxnLst/>
              <a:rect l="l" t="t" r="r" b="b"/>
              <a:pathLst>
                <a:path w="354" h="193" extrusionOk="0">
                  <a:moveTo>
                    <a:pt x="204" y="0"/>
                  </a:moveTo>
                  <a:cubicBezTo>
                    <a:pt x="214" y="118"/>
                    <a:pt x="0" y="64"/>
                    <a:pt x="32" y="193"/>
                  </a:cubicBezTo>
                  <a:lnTo>
                    <a:pt x="54" y="193"/>
                  </a:lnTo>
                  <a:cubicBezTo>
                    <a:pt x="225" y="193"/>
                    <a:pt x="354" y="64"/>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16"/>
            <p:cNvSpPr/>
            <p:nvPr/>
          </p:nvSpPr>
          <p:spPr>
            <a:xfrm>
              <a:off x="5038800" y="1198350"/>
              <a:ext cx="6975" cy="4825"/>
            </a:xfrm>
            <a:custGeom>
              <a:avLst/>
              <a:gdLst/>
              <a:ahLst/>
              <a:cxnLst/>
              <a:rect l="l" t="t" r="r" b="b"/>
              <a:pathLst>
                <a:path w="279" h="193" extrusionOk="0">
                  <a:moveTo>
                    <a:pt x="64" y="0"/>
                  </a:moveTo>
                  <a:cubicBezTo>
                    <a:pt x="54" y="0"/>
                    <a:pt x="43" y="0"/>
                    <a:pt x="43" y="11"/>
                  </a:cubicBezTo>
                  <a:cubicBezTo>
                    <a:pt x="75" y="21"/>
                    <a:pt x="86" y="32"/>
                    <a:pt x="86" y="75"/>
                  </a:cubicBezTo>
                  <a:cubicBezTo>
                    <a:pt x="54" y="75"/>
                    <a:pt x="0" y="75"/>
                    <a:pt x="0" y="107"/>
                  </a:cubicBezTo>
                  <a:cubicBezTo>
                    <a:pt x="54" y="161"/>
                    <a:pt x="139" y="193"/>
                    <a:pt x="257" y="193"/>
                  </a:cubicBezTo>
                  <a:cubicBezTo>
                    <a:pt x="279" y="96"/>
                    <a:pt x="12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16"/>
            <p:cNvSpPr/>
            <p:nvPr/>
          </p:nvSpPr>
          <p:spPr>
            <a:xfrm>
              <a:off x="5250225" y="1607000"/>
              <a:ext cx="5100" cy="4050"/>
            </a:xfrm>
            <a:custGeom>
              <a:avLst/>
              <a:gdLst/>
              <a:ahLst/>
              <a:cxnLst/>
              <a:rect l="l" t="t" r="r" b="b"/>
              <a:pathLst>
                <a:path w="204" h="162" extrusionOk="0">
                  <a:moveTo>
                    <a:pt x="64" y="1"/>
                  </a:moveTo>
                  <a:cubicBezTo>
                    <a:pt x="11" y="43"/>
                    <a:pt x="0" y="151"/>
                    <a:pt x="107" y="161"/>
                  </a:cubicBezTo>
                  <a:cubicBezTo>
                    <a:pt x="64" y="54"/>
                    <a:pt x="182" y="76"/>
                    <a:pt x="204" y="33"/>
                  </a:cubicBezTo>
                  <a:lnTo>
                    <a:pt x="193" y="33"/>
                  </a:lnTo>
                  <a:cubicBezTo>
                    <a:pt x="139" y="33"/>
                    <a:pt x="107" y="1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16"/>
            <p:cNvSpPr/>
            <p:nvPr/>
          </p:nvSpPr>
          <p:spPr>
            <a:xfrm>
              <a:off x="5255575" y="1547600"/>
              <a:ext cx="18750" cy="11800"/>
            </a:xfrm>
            <a:custGeom>
              <a:avLst/>
              <a:gdLst/>
              <a:ahLst/>
              <a:cxnLst/>
              <a:rect l="l" t="t" r="r" b="b"/>
              <a:pathLst>
                <a:path w="750" h="472" extrusionOk="0">
                  <a:moveTo>
                    <a:pt x="750" y="0"/>
                  </a:moveTo>
                  <a:lnTo>
                    <a:pt x="750" y="0"/>
                  </a:lnTo>
                  <a:cubicBezTo>
                    <a:pt x="600" y="43"/>
                    <a:pt x="461" y="118"/>
                    <a:pt x="279" y="118"/>
                  </a:cubicBezTo>
                  <a:cubicBezTo>
                    <a:pt x="225" y="118"/>
                    <a:pt x="172" y="118"/>
                    <a:pt x="107" y="96"/>
                  </a:cubicBezTo>
                  <a:cubicBezTo>
                    <a:pt x="129" y="96"/>
                    <a:pt x="150" y="75"/>
                    <a:pt x="107" y="64"/>
                  </a:cubicBezTo>
                  <a:lnTo>
                    <a:pt x="107" y="64"/>
                  </a:lnTo>
                  <a:cubicBezTo>
                    <a:pt x="0" y="204"/>
                    <a:pt x="204" y="193"/>
                    <a:pt x="65" y="321"/>
                  </a:cubicBezTo>
                  <a:lnTo>
                    <a:pt x="75" y="321"/>
                  </a:lnTo>
                  <a:cubicBezTo>
                    <a:pt x="150" y="321"/>
                    <a:pt x="150" y="278"/>
                    <a:pt x="193" y="257"/>
                  </a:cubicBezTo>
                  <a:cubicBezTo>
                    <a:pt x="257" y="375"/>
                    <a:pt x="407" y="428"/>
                    <a:pt x="578" y="471"/>
                  </a:cubicBezTo>
                  <a:cubicBezTo>
                    <a:pt x="578" y="268"/>
                    <a:pt x="664" y="193"/>
                    <a:pt x="7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16"/>
            <p:cNvSpPr/>
            <p:nvPr/>
          </p:nvSpPr>
          <p:spPr>
            <a:xfrm>
              <a:off x="5242450" y="1515475"/>
              <a:ext cx="19825" cy="11275"/>
            </a:xfrm>
            <a:custGeom>
              <a:avLst/>
              <a:gdLst/>
              <a:ahLst/>
              <a:cxnLst/>
              <a:rect l="l" t="t" r="r" b="b"/>
              <a:pathLst>
                <a:path w="793" h="451" extrusionOk="0">
                  <a:moveTo>
                    <a:pt x="343" y="1"/>
                  </a:moveTo>
                  <a:cubicBezTo>
                    <a:pt x="236" y="1"/>
                    <a:pt x="129" y="33"/>
                    <a:pt x="12" y="108"/>
                  </a:cubicBezTo>
                  <a:cubicBezTo>
                    <a:pt x="1" y="215"/>
                    <a:pt x="33" y="279"/>
                    <a:pt x="65" y="354"/>
                  </a:cubicBezTo>
                  <a:lnTo>
                    <a:pt x="108" y="354"/>
                  </a:lnTo>
                  <a:cubicBezTo>
                    <a:pt x="193" y="354"/>
                    <a:pt x="247" y="375"/>
                    <a:pt x="301" y="407"/>
                  </a:cubicBezTo>
                  <a:cubicBezTo>
                    <a:pt x="354" y="429"/>
                    <a:pt x="408" y="450"/>
                    <a:pt x="493" y="450"/>
                  </a:cubicBezTo>
                  <a:cubicBezTo>
                    <a:pt x="793" y="236"/>
                    <a:pt x="611" y="1"/>
                    <a:pt x="3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16"/>
            <p:cNvSpPr/>
            <p:nvPr/>
          </p:nvSpPr>
          <p:spPr>
            <a:xfrm>
              <a:off x="5270300" y="902350"/>
              <a:ext cx="7500" cy="4025"/>
            </a:xfrm>
            <a:custGeom>
              <a:avLst/>
              <a:gdLst/>
              <a:ahLst/>
              <a:cxnLst/>
              <a:rect l="l" t="t" r="r" b="b"/>
              <a:pathLst>
                <a:path w="300" h="161" extrusionOk="0">
                  <a:moveTo>
                    <a:pt x="236" y="0"/>
                  </a:moveTo>
                  <a:cubicBezTo>
                    <a:pt x="182" y="0"/>
                    <a:pt x="161" y="11"/>
                    <a:pt x="139" y="32"/>
                  </a:cubicBezTo>
                  <a:cubicBezTo>
                    <a:pt x="118" y="43"/>
                    <a:pt x="107" y="54"/>
                    <a:pt x="75" y="54"/>
                  </a:cubicBezTo>
                  <a:cubicBezTo>
                    <a:pt x="54" y="54"/>
                    <a:pt x="32" y="54"/>
                    <a:pt x="0" y="43"/>
                  </a:cubicBezTo>
                  <a:lnTo>
                    <a:pt x="0" y="43"/>
                  </a:lnTo>
                  <a:cubicBezTo>
                    <a:pt x="0" y="118"/>
                    <a:pt x="64" y="161"/>
                    <a:pt x="171" y="161"/>
                  </a:cubicBezTo>
                  <a:cubicBezTo>
                    <a:pt x="214" y="107"/>
                    <a:pt x="278" y="75"/>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16"/>
            <p:cNvSpPr/>
            <p:nvPr/>
          </p:nvSpPr>
          <p:spPr>
            <a:xfrm>
              <a:off x="5200450" y="1724225"/>
              <a:ext cx="8850" cy="4575"/>
            </a:xfrm>
            <a:custGeom>
              <a:avLst/>
              <a:gdLst/>
              <a:ahLst/>
              <a:cxnLst/>
              <a:rect l="l" t="t" r="r" b="b"/>
              <a:pathLst>
                <a:path w="354" h="183" extrusionOk="0">
                  <a:moveTo>
                    <a:pt x="75" y="0"/>
                  </a:moveTo>
                  <a:cubicBezTo>
                    <a:pt x="54" y="0"/>
                    <a:pt x="32" y="0"/>
                    <a:pt x="0" y="22"/>
                  </a:cubicBezTo>
                  <a:cubicBezTo>
                    <a:pt x="32" y="140"/>
                    <a:pt x="204" y="150"/>
                    <a:pt x="353" y="182"/>
                  </a:cubicBezTo>
                  <a:lnTo>
                    <a:pt x="353" y="86"/>
                  </a:lnTo>
                  <a:lnTo>
                    <a:pt x="300" y="86"/>
                  </a:lnTo>
                  <a:cubicBezTo>
                    <a:pt x="246" y="86"/>
                    <a:pt x="204" y="65"/>
                    <a:pt x="171" y="43"/>
                  </a:cubicBezTo>
                  <a:cubicBezTo>
                    <a:pt x="139" y="22"/>
                    <a:pt x="118"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16"/>
            <p:cNvSpPr/>
            <p:nvPr/>
          </p:nvSpPr>
          <p:spPr>
            <a:xfrm>
              <a:off x="5200975" y="1360775"/>
              <a:ext cx="13150" cy="8075"/>
            </a:xfrm>
            <a:custGeom>
              <a:avLst/>
              <a:gdLst/>
              <a:ahLst/>
              <a:cxnLst/>
              <a:rect l="l" t="t" r="r" b="b"/>
              <a:pathLst>
                <a:path w="526" h="323" extrusionOk="0">
                  <a:moveTo>
                    <a:pt x="300" y="1"/>
                  </a:moveTo>
                  <a:lnTo>
                    <a:pt x="300" y="1"/>
                  </a:lnTo>
                  <a:cubicBezTo>
                    <a:pt x="257" y="108"/>
                    <a:pt x="140" y="162"/>
                    <a:pt x="1" y="194"/>
                  </a:cubicBezTo>
                  <a:cubicBezTo>
                    <a:pt x="1" y="247"/>
                    <a:pt x="33" y="301"/>
                    <a:pt x="86" y="322"/>
                  </a:cubicBezTo>
                  <a:cubicBezTo>
                    <a:pt x="140" y="204"/>
                    <a:pt x="525" y="129"/>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16"/>
            <p:cNvSpPr/>
            <p:nvPr/>
          </p:nvSpPr>
          <p:spPr>
            <a:xfrm>
              <a:off x="5244325" y="1535550"/>
              <a:ext cx="6450" cy="3775"/>
            </a:xfrm>
            <a:custGeom>
              <a:avLst/>
              <a:gdLst/>
              <a:ahLst/>
              <a:cxnLst/>
              <a:rect l="l" t="t" r="r" b="b"/>
              <a:pathLst>
                <a:path w="258" h="151" extrusionOk="0">
                  <a:moveTo>
                    <a:pt x="236" y="0"/>
                  </a:moveTo>
                  <a:cubicBezTo>
                    <a:pt x="236" y="0"/>
                    <a:pt x="226" y="11"/>
                    <a:pt x="204" y="22"/>
                  </a:cubicBezTo>
                  <a:cubicBezTo>
                    <a:pt x="193" y="97"/>
                    <a:pt x="1" y="43"/>
                    <a:pt x="33" y="150"/>
                  </a:cubicBezTo>
                  <a:lnTo>
                    <a:pt x="204" y="150"/>
                  </a:lnTo>
                  <a:cubicBezTo>
                    <a:pt x="183" y="97"/>
                    <a:pt x="258" y="0"/>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16"/>
            <p:cNvSpPr/>
            <p:nvPr/>
          </p:nvSpPr>
          <p:spPr>
            <a:xfrm>
              <a:off x="5230675" y="968725"/>
              <a:ext cx="18500" cy="9375"/>
            </a:xfrm>
            <a:custGeom>
              <a:avLst/>
              <a:gdLst/>
              <a:ahLst/>
              <a:cxnLst/>
              <a:rect l="l" t="t" r="r" b="b"/>
              <a:pathLst>
                <a:path w="740" h="375" extrusionOk="0">
                  <a:moveTo>
                    <a:pt x="515" y="0"/>
                  </a:moveTo>
                  <a:lnTo>
                    <a:pt x="515" y="0"/>
                  </a:lnTo>
                  <a:cubicBezTo>
                    <a:pt x="343" y="75"/>
                    <a:pt x="1" y="182"/>
                    <a:pt x="172" y="375"/>
                  </a:cubicBezTo>
                  <a:cubicBezTo>
                    <a:pt x="311" y="375"/>
                    <a:pt x="739" y="171"/>
                    <a:pt x="5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16"/>
            <p:cNvSpPr/>
            <p:nvPr/>
          </p:nvSpPr>
          <p:spPr>
            <a:xfrm>
              <a:off x="5065550" y="1348750"/>
              <a:ext cx="7525" cy="4025"/>
            </a:xfrm>
            <a:custGeom>
              <a:avLst/>
              <a:gdLst/>
              <a:ahLst/>
              <a:cxnLst/>
              <a:rect l="l" t="t" r="r" b="b"/>
              <a:pathLst>
                <a:path w="301" h="161" extrusionOk="0">
                  <a:moveTo>
                    <a:pt x="258" y="0"/>
                  </a:moveTo>
                  <a:cubicBezTo>
                    <a:pt x="129" y="0"/>
                    <a:pt x="33" y="32"/>
                    <a:pt x="1" y="97"/>
                  </a:cubicBezTo>
                  <a:cubicBezTo>
                    <a:pt x="44" y="107"/>
                    <a:pt x="22" y="139"/>
                    <a:pt x="1" y="161"/>
                  </a:cubicBezTo>
                  <a:cubicBezTo>
                    <a:pt x="151" y="86"/>
                    <a:pt x="247" y="161"/>
                    <a:pt x="30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16"/>
            <p:cNvSpPr/>
            <p:nvPr/>
          </p:nvSpPr>
          <p:spPr>
            <a:xfrm>
              <a:off x="5536050" y="1571675"/>
              <a:ext cx="12600" cy="4050"/>
            </a:xfrm>
            <a:custGeom>
              <a:avLst/>
              <a:gdLst/>
              <a:ahLst/>
              <a:cxnLst/>
              <a:rect l="l" t="t" r="r" b="b"/>
              <a:pathLst>
                <a:path w="504" h="162" extrusionOk="0">
                  <a:moveTo>
                    <a:pt x="172" y="1"/>
                  </a:moveTo>
                  <a:cubicBezTo>
                    <a:pt x="75" y="1"/>
                    <a:pt x="0" y="33"/>
                    <a:pt x="32" y="161"/>
                  </a:cubicBezTo>
                  <a:cubicBezTo>
                    <a:pt x="257" y="150"/>
                    <a:pt x="428" y="118"/>
                    <a:pt x="503" y="1"/>
                  </a:cubicBezTo>
                  <a:lnTo>
                    <a:pt x="503" y="1"/>
                  </a:lnTo>
                  <a:cubicBezTo>
                    <a:pt x="482" y="11"/>
                    <a:pt x="450" y="22"/>
                    <a:pt x="407" y="22"/>
                  </a:cubicBezTo>
                  <a:cubicBezTo>
                    <a:pt x="375" y="22"/>
                    <a:pt x="332" y="11"/>
                    <a:pt x="289" y="11"/>
                  </a:cubicBezTo>
                  <a:cubicBezTo>
                    <a:pt x="246" y="11"/>
                    <a:pt x="214"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16"/>
            <p:cNvSpPr/>
            <p:nvPr/>
          </p:nvSpPr>
          <p:spPr>
            <a:xfrm>
              <a:off x="5547025" y="1092100"/>
              <a:ext cx="11525" cy="2950"/>
            </a:xfrm>
            <a:custGeom>
              <a:avLst/>
              <a:gdLst/>
              <a:ahLst/>
              <a:cxnLst/>
              <a:rect l="l" t="t" r="r" b="b"/>
              <a:pathLst>
                <a:path w="461" h="118" extrusionOk="0">
                  <a:moveTo>
                    <a:pt x="204" y="0"/>
                  </a:moveTo>
                  <a:cubicBezTo>
                    <a:pt x="97" y="0"/>
                    <a:pt x="0" y="32"/>
                    <a:pt x="150" y="107"/>
                  </a:cubicBezTo>
                  <a:cubicBezTo>
                    <a:pt x="182" y="118"/>
                    <a:pt x="214" y="118"/>
                    <a:pt x="246" y="118"/>
                  </a:cubicBezTo>
                  <a:cubicBezTo>
                    <a:pt x="364" y="118"/>
                    <a:pt x="460" y="86"/>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16"/>
            <p:cNvSpPr/>
            <p:nvPr/>
          </p:nvSpPr>
          <p:spPr>
            <a:xfrm>
              <a:off x="5510875" y="1592825"/>
              <a:ext cx="9125" cy="5650"/>
            </a:xfrm>
            <a:custGeom>
              <a:avLst/>
              <a:gdLst/>
              <a:ahLst/>
              <a:cxnLst/>
              <a:rect l="l" t="t" r="r" b="b"/>
              <a:pathLst>
                <a:path w="365" h="226" extrusionOk="0">
                  <a:moveTo>
                    <a:pt x="172" y="0"/>
                  </a:moveTo>
                  <a:lnTo>
                    <a:pt x="172" y="0"/>
                  </a:lnTo>
                  <a:cubicBezTo>
                    <a:pt x="162" y="97"/>
                    <a:pt x="1" y="86"/>
                    <a:pt x="44" y="225"/>
                  </a:cubicBezTo>
                  <a:lnTo>
                    <a:pt x="258" y="214"/>
                  </a:lnTo>
                  <a:cubicBezTo>
                    <a:pt x="12" y="118"/>
                    <a:pt x="365" y="97"/>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16"/>
            <p:cNvSpPr/>
            <p:nvPr/>
          </p:nvSpPr>
          <p:spPr>
            <a:xfrm>
              <a:off x="5486275" y="1225625"/>
              <a:ext cx="4825" cy="4325"/>
            </a:xfrm>
            <a:custGeom>
              <a:avLst/>
              <a:gdLst/>
              <a:ahLst/>
              <a:cxnLst/>
              <a:rect l="l" t="t" r="r" b="b"/>
              <a:pathLst>
                <a:path w="193" h="173" extrusionOk="0">
                  <a:moveTo>
                    <a:pt x="75" y="1"/>
                  </a:moveTo>
                  <a:cubicBezTo>
                    <a:pt x="64" y="1"/>
                    <a:pt x="54" y="12"/>
                    <a:pt x="43" y="12"/>
                  </a:cubicBezTo>
                  <a:cubicBezTo>
                    <a:pt x="0" y="44"/>
                    <a:pt x="54" y="172"/>
                    <a:pt x="118" y="172"/>
                  </a:cubicBezTo>
                  <a:cubicBezTo>
                    <a:pt x="129" y="172"/>
                    <a:pt x="139" y="172"/>
                    <a:pt x="150" y="162"/>
                  </a:cubicBezTo>
                  <a:cubicBezTo>
                    <a:pt x="193" y="140"/>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16"/>
            <p:cNvSpPr/>
            <p:nvPr/>
          </p:nvSpPr>
          <p:spPr>
            <a:xfrm>
              <a:off x="5414275" y="1522975"/>
              <a:ext cx="7525" cy="2425"/>
            </a:xfrm>
            <a:custGeom>
              <a:avLst/>
              <a:gdLst/>
              <a:ahLst/>
              <a:cxnLst/>
              <a:rect l="l" t="t" r="r" b="b"/>
              <a:pathLst>
                <a:path w="301" h="97" extrusionOk="0">
                  <a:moveTo>
                    <a:pt x="215" y="0"/>
                  </a:moveTo>
                  <a:cubicBezTo>
                    <a:pt x="118" y="0"/>
                    <a:pt x="0" y="75"/>
                    <a:pt x="75" y="97"/>
                  </a:cubicBezTo>
                  <a:cubicBezTo>
                    <a:pt x="86" y="75"/>
                    <a:pt x="108" y="75"/>
                    <a:pt x="118" y="75"/>
                  </a:cubicBezTo>
                  <a:cubicBezTo>
                    <a:pt x="140" y="75"/>
                    <a:pt x="161" y="75"/>
                    <a:pt x="182" y="86"/>
                  </a:cubicBezTo>
                  <a:lnTo>
                    <a:pt x="236" y="86"/>
                  </a:lnTo>
                  <a:cubicBezTo>
                    <a:pt x="268" y="86"/>
                    <a:pt x="289" y="75"/>
                    <a:pt x="300" y="32"/>
                  </a:cubicBezTo>
                  <a:cubicBezTo>
                    <a:pt x="279" y="11"/>
                    <a:pt x="247" y="0"/>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16"/>
            <p:cNvSpPr/>
            <p:nvPr/>
          </p:nvSpPr>
          <p:spPr>
            <a:xfrm>
              <a:off x="5670925" y="852025"/>
              <a:ext cx="2975" cy="5375"/>
            </a:xfrm>
            <a:custGeom>
              <a:avLst/>
              <a:gdLst/>
              <a:ahLst/>
              <a:cxnLst/>
              <a:rect l="l" t="t" r="r" b="b"/>
              <a:pathLst>
                <a:path w="119" h="215" extrusionOk="0">
                  <a:moveTo>
                    <a:pt x="11" y="1"/>
                  </a:moveTo>
                  <a:cubicBezTo>
                    <a:pt x="11" y="97"/>
                    <a:pt x="1" y="193"/>
                    <a:pt x="108" y="215"/>
                  </a:cubicBezTo>
                  <a:cubicBezTo>
                    <a:pt x="97" y="140"/>
                    <a:pt x="118" y="54"/>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16"/>
            <p:cNvSpPr/>
            <p:nvPr/>
          </p:nvSpPr>
          <p:spPr>
            <a:xfrm>
              <a:off x="5768875" y="852025"/>
              <a:ext cx="3250" cy="825"/>
            </a:xfrm>
            <a:custGeom>
              <a:avLst/>
              <a:gdLst/>
              <a:ahLst/>
              <a:cxnLst/>
              <a:rect l="l" t="t" r="r" b="b"/>
              <a:pathLst>
                <a:path w="130" h="33" extrusionOk="0">
                  <a:moveTo>
                    <a:pt x="1" y="1"/>
                  </a:moveTo>
                  <a:cubicBezTo>
                    <a:pt x="11" y="11"/>
                    <a:pt x="22" y="22"/>
                    <a:pt x="54" y="33"/>
                  </a:cubicBezTo>
                  <a:lnTo>
                    <a:pt x="65" y="33"/>
                  </a:lnTo>
                  <a:cubicBezTo>
                    <a:pt x="86" y="33"/>
                    <a:pt x="118" y="22"/>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16"/>
            <p:cNvSpPr/>
            <p:nvPr/>
          </p:nvSpPr>
          <p:spPr>
            <a:xfrm>
              <a:off x="4934150" y="1157650"/>
              <a:ext cx="17700" cy="9400"/>
            </a:xfrm>
            <a:custGeom>
              <a:avLst/>
              <a:gdLst/>
              <a:ahLst/>
              <a:cxnLst/>
              <a:rect l="l" t="t" r="r" b="b"/>
              <a:pathLst>
                <a:path w="708" h="376" extrusionOk="0">
                  <a:moveTo>
                    <a:pt x="140" y="1"/>
                  </a:moveTo>
                  <a:cubicBezTo>
                    <a:pt x="1" y="65"/>
                    <a:pt x="65" y="258"/>
                    <a:pt x="108" y="376"/>
                  </a:cubicBezTo>
                  <a:lnTo>
                    <a:pt x="140" y="376"/>
                  </a:lnTo>
                  <a:cubicBezTo>
                    <a:pt x="300" y="376"/>
                    <a:pt x="332" y="290"/>
                    <a:pt x="322" y="151"/>
                  </a:cubicBezTo>
                  <a:lnTo>
                    <a:pt x="300" y="151"/>
                  </a:lnTo>
                  <a:cubicBezTo>
                    <a:pt x="279" y="151"/>
                    <a:pt x="258" y="161"/>
                    <a:pt x="247" y="161"/>
                  </a:cubicBezTo>
                  <a:cubicBezTo>
                    <a:pt x="236" y="172"/>
                    <a:pt x="215" y="172"/>
                    <a:pt x="215" y="172"/>
                  </a:cubicBezTo>
                  <a:cubicBezTo>
                    <a:pt x="204" y="172"/>
                    <a:pt x="193" y="172"/>
                    <a:pt x="183" y="151"/>
                  </a:cubicBezTo>
                  <a:lnTo>
                    <a:pt x="204" y="151"/>
                  </a:lnTo>
                  <a:cubicBezTo>
                    <a:pt x="247" y="151"/>
                    <a:pt x="311" y="151"/>
                    <a:pt x="375" y="140"/>
                  </a:cubicBezTo>
                  <a:cubicBezTo>
                    <a:pt x="450" y="129"/>
                    <a:pt x="514" y="119"/>
                    <a:pt x="579" y="119"/>
                  </a:cubicBezTo>
                  <a:cubicBezTo>
                    <a:pt x="632" y="119"/>
                    <a:pt x="686" y="129"/>
                    <a:pt x="707" y="151"/>
                  </a:cubicBezTo>
                  <a:cubicBezTo>
                    <a:pt x="686" y="65"/>
                    <a:pt x="632" y="44"/>
                    <a:pt x="579" y="44"/>
                  </a:cubicBezTo>
                  <a:cubicBezTo>
                    <a:pt x="547" y="44"/>
                    <a:pt x="504" y="44"/>
                    <a:pt x="472" y="54"/>
                  </a:cubicBezTo>
                  <a:cubicBezTo>
                    <a:pt x="429" y="65"/>
                    <a:pt x="386" y="65"/>
                    <a:pt x="343" y="65"/>
                  </a:cubicBezTo>
                  <a:cubicBezTo>
                    <a:pt x="279" y="65"/>
                    <a:pt x="215" y="54"/>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16"/>
            <p:cNvSpPr/>
            <p:nvPr/>
          </p:nvSpPr>
          <p:spPr>
            <a:xfrm>
              <a:off x="5249950" y="957200"/>
              <a:ext cx="7525" cy="5375"/>
            </a:xfrm>
            <a:custGeom>
              <a:avLst/>
              <a:gdLst/>
              <a:ahLst/>
              <a:cxnLst/>
              <a:rect l="l" t="t" r="r" b="b"/>
              <a:pathLst>
                <a:path w="301" h="215" extrusionOk="0">
                  <a:moveTo>
                    <a:pt x="215" y="1"/>
                  </a:moveTo>
                  <a:cubicBezTo>
                    <a:pt x="129" y="1"/>
                    <a:pt x="33" y="65"/>
                    <a:pt x="1" y="119"/>
                  </a:cubicBezTo>
                  <a:cubicBezTo>
                    <a:pt x="54" y="129"/>
                    <a:pt x="43" y="172"/>
                    <a:pt x="43" y="215"/>
                  </a:cubicBezTo>
                  <a:cubicBezTo>
                    <a:pt x="215" y="215"/>
                    <a:pt x="300" y="151"/>
                    <a:pt x="300" y="22"/>
                  </a:cubicBezTo>
                  <a:cubicBezTo>
                    <a:pt x="279" y="11"/>
                    <a:pt x="247"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16"/>
            <p:cNvSpPr/>
            <p:nvPr/>
          </p:nvSpPr>
          <p:spPr>
            <a:xfrm>
              <a:off x="4927200" y="953200"/>
              <a:ext cx="15000" cy="16600"/>
            </a:xfrm>
            <a:custGeom>
              <a:avLst/>
              <a:gdLst/>
              <a:ahLst/>
              <a:cxnLst/>
              <a:rect l="l" t="t" r="r" b="b"/>
              <a:pathLst>
                <a:path w="600" h="664" extrusionOk="0">
                  <a:moveTo>
                    <a:pt x="514" y="0"/>
                  </a:moveTo>
                  <a:cubicBezTo>
                    <a:pt x="150" y="0"/>
                    <a:pt x="64" y="396"/>
                    <a:pt x="0" y="664"/>
                  </a:cubicBezTo>
                  <a:cubicBezTo>
                    <a:pt x="279" y="514"/>
                    <a:pt x="450" y="268"/>
                    <a:pt x="600" y="11"/>
                  </a:cubicBezTo>
                  <a:cubicBezTo>
                    <a:pt x="568" y="11"/>
                    <a:pt x="536" y="0"/>
                    <a:pt x="5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16"/>
            <p:cNvSpPr/>
            <p:nvPr/>
          </p:nvSpPr>
          <p:spPr>
            <a:xfrm>
              <a:off x="5202850" y="856575"/>
              <a:ext cx="7250" cy="4850"/>
            </a:xfrm>
            <a:custGeom>
              <a:avLst/>
              <a:gdLst/>
              <a:ahLst/>
              <a:cxnLst/>
              <a:rect l="l" t="t" r="r" b="b"/>
              <a:pathLst>
                <a:path w="290" h="194" extrusionOk="0">
                  <a:moveTo>
                    <a:pt x="150" y="1"/>
                  </a:moveTo>
                  <a:cubicBezTo>
                    <a:pt x="43" y="1"/>
                    <a:pt x="0" y="161"/>
                    <a:pt x="86" y="193"/>
                  </a:cubicBezTo>
                  <a:cubicBezTo>
                    <a:pt x="161" y="161"/>
                    <a:pt x="289" y="86"/>
                    <a:pt x="172" y="11"/>
                  </a:cubicBezTo>
                  <a:cubicBezTo>
                    <a:pt x="172" y="1"/>
                    <a:pt x="161"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16"/>
            <p:cNvSpPr/>
            <p:nvPr/>
          </p:nvSpPr>
          <p:spPr>
            <a:xfrm>
              <a:off x="4951825" y="948650"/>
              <a:ext cx="13125" cy="7775"/>
            </a:xfrm>
            <a:custGeom>
              <a:avLst/>
              <a:gdLst/>
              <a:ahLst/>
              <a:cxnLst/>
              <a:rect l="l" t="t" r="r" b="b"/>
              <a:pathLst>
                <a:path w="525" h="311" extrusionOk="0">
                  <a:moveTo>
                    <a:pt x="439" y="0"/>
                  </a:moveTo>
                  <a:cubicBezTo>
                    <a:pt x="278" y="0"/>
                    <a:pt x="193" y="54"/>
                    <a:pt x="86" y="97"/>
                  </a:cubicBezTo>
                  <a:cubicBezTo>
                    <a:pt x="214" y="182"/>
                    <a:pt x="0" y="279"/>
                    <a:pt x="182" y="311"/>
                  </a:cubicBezTo>
                  <a:cubicBezTo>
                    <a:pt x="268" y="246"/>
                    <a:pt x="428" y="225"/>
                    <a:pt x="525" y="161"/>
                  </a:cubicBezTo>
                  <a:lnTo>
                    <a:pt x="525"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16"/>
            <p:cNvSpPr/>
            <p:nvPr/>
          </p:nvSpPr>
          <p:spPr>
            <a:xfrm>
              <a:off x="4982050" y="1385675"/>
              <a:ext cx="6725" cy="5650"/>
            </a:xfrm>
            <a:custGeom>
              <a:avLst/>
              <a:gdLst/>
              <a:ahLst/>
              <a:cxnLst/>
              <a:rect l="l" t="t" r="r" b="b"/>
              <a:pathLst>
                <a:path w="269" h="226" extrusionOk="0">
                  <a:moveTo>
                    <a:pt x="161" y="1"/>
                  </a:moveTo>
                  <a:cubicBezTo>
                    <a:pt x="86" y="1"/>
                    <a:pt x="11" y="11"/>
                    <a:pt x="1" y="65"/>
                  </a:cubicBezTo>
                  <a:cubicBezTo>
                    <a:pt x="119" y="76"/>
                    <a:pt x="33" y="225"/>
                    <a:pt x="151" y="225"/>
                  </a:cubicBezTo>
                  <a:lnTo>
                    <a:pt x="183" y="225"/>
                  </a:lnTo>
                  <a:cubicBezTo>
                    <a:pt x="247" y="183"/>
                    <a:pt x="268" y="97"/>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16"/>
            <p:cNvSpPr/>
            <p:nvPr/>
          </p:nvSpPr>
          <p:spPr>
            <a:xfrm>
              <a:off x="5253975" y="1223225"/>
              <a:ext cx="4300" cy="6725"/>
            </a:xfrm>
            <a:custGeom>
              <a:avLst/>
              <a:gdLst/>
              <a:ahLst/>
              <a:cxnLst/>
              <a:rect l="l" t="t" r="r" b="b"/>
              <a:pathLst>
                <a:path w="172" h="269" extrusionOk="0">
                  <a:moveTo>
                    <a:pt x="43" y="1"/>
                  </a:moveTo>
                  <a:lnTo>
                    <a:pt x="43" y="1"/>
                  </a:lnTo>
                  <a:cubicBezTo>
                    <a:pt x="54" y="97"/>
                    <a:pt x="0" y="247"/>
                    <a:pt x="129" y="268"/>
                  </a:cubicBezTo>
                  <a:cubicBezTo>
                    <a:pt x="118" y="161"/>
                    <a:pt x="171" y="22"/>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16"/>
            <p:cNvSpPr/>
            <p:nvPr/>
          </p:nvSpPr>
          <p:spPr>
            <a:xfrm>
              <a:off x="5253425" y="1472925"/>
              <a:ext cx="7525" cy="6450"/>
            </a:xfrm>
            <a:custGeom>
              <a:avLst/>
              <a:gdLst/>
              <a:ahLst/>
              <a:cxnLst/>
              <a:rect l="l" t="t" r="r" b="b"/>
              <a:pathLst>
                <a:path w="301" h="258" extrusionOk="0">
                  <a:moveTo>
                    <a:pt x="300" y="0"/>
                  </a:moveTo>
                  <a:cubicBezTo>
                    <a:pt x="86" y="0"/>
                    <a:pt x="65" y="140"/>
                    <a:pt x="1" y="247"/>
                  </a:cubicBezTo>
                  <a:cubicBezTo>
                    <a:pt x="22" y="257"/>
                    <a:pt x="33" y="257"/>
                    <a:pt x="44" y="257"/>
                  </a:cubicBezTo>
                  <a:cubicBezTo>
                    <a:pt x="247" y="257"/>
                    <a:pt x="215" y="75"/>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16"/>
            <p:cNvSpPr/>
            <p:nvPr/>
          </p:nvSpPr>
          <p:spPr>
            <a:xfrm>
              <a:off x="5249150" y="1230175"/>
              <a:ext cx="13125" cy="8325"/>
            </a:xfrm>
            <a:custGeom>
              <a:avLst/>
              <a:gdLst/>
              <a:ahLst/>
              <a:cxnLst/>
              <a:rect l="l" t="t" r="r" b="b"/>
              <a:pathLst>
                <a:path w="525" h="333" extrusionOk="0">
                  <a:moveTo>
                    <a:pt x="129" y="1"/>
                  </a:moveTo>
                  <a:cubicBezTo>
                    <a:pt x="86" y="1"/>
                    <a:pt x="33" y="12"/>
                    <a:pt x="0" y="54"/>
                  </a:cubicBezTo>
                  <a:cubicBezTo>
                    <a:pt x="75" y="183"/>
                    <a:pt x="118" y="333"/>
                    <a:pt x="364" y="333"/>
                  </a:cubicBezTo>
                  <a:lnTo>
                    <a:pt x="386" y="333"/>
                  </a:lnTo>
                  <a:cubicBezTo>
                    <a:pt x="407" y="247"/>
                    <a:pt x="525" y="215"/>
                    <a:pt x="514" y="108"/>
                  </a:cubicBezTo>
                  <a:cubicBezTo>
                    <a:pt x="386" y="87"/>
                    <a:pt x="247"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16"/>
            <p:cNvSpPr/>
            <p:nvPr/>
          </p:nvSpPr>
          <p:spPr>
            <a:xfrm>
              <a:off x="6037850" y="1404950"/>
              <a:ext cx="9650" cy="3775"/>
            </a:xfrm>
            <a:custGeom>
              <a:avLst/>
              <a:gdLst/>
              <a:ahLst/>
              <a:cxnLst/>
              <a:rect l="l" t="t" r="r" b="b"/>
              <a:pathLst>
                <a:path w="386" h="151" extrusionOk="0">
                  <a:moveTo>
                    <a:pt x="118" y="0"/>
                  </a:moveTo>
                  <a:cubicBezTo>
                    <a:pt x="118" y="65"/>
                    <a:pt x="0" y="43"/>
                    <a:pt x="32" y="118"/>
                  </a:cubicBezTo>
                  <a:cubicBezTo>
                    <a:pt x="97" y="139"/>
                    <a:pt x="172" y="150"/>
                    <a:pt x="236" y="150"/>
                  </a:cubicBezTo>
                  <a:cubicBezTo>
                    <a:pt x="311" y="150"/>
                    <a:pt x="364" y="139"/>
                    <a:pt x="386" y="118"/>
                  </a:cubicBezTo>
                  <a:cubicBezTo>
                    <a:pt x="268" y="107"/>
                    <a:pt x="268"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16"/>
            <p:cNvSpPr/>
            <p:nvPr/>
          </p:nvSpPr>
          <p:spPr>
            <a:xfrm>
              <a:off x="5665300" y="1000025"/>
              <a:ext cx="4575" cy="4050"/>
            </a:xfrm>
            <a:custGeom>
              <a:avLst/>
              <a:gdLst/>
              <a:ahLst/>
              <a:cxnLst/>
              <a:rect l="l" t="t" r="r" b="b"/>
              <a:pathLst>
                <a:path w="183" h="162" extrusionOk="0">
                  <a:moveTo>
                    <a:pt x="65" y="1"/>
                  </a:moveTo>
                  <a:cubicBezTo>
                    <a:pt x="54" y="1"/>
                    <a:pt x="44" y="1"/>
                    <a:pt x="33" y="11"/>
                  </a:cubicBezTo>
                  <a:cubicBezTo>
                    <a:pt x="1" y="33"/>
                    <a:pt x="54" y="161"/>
                    <a:pt x="119" y="161"/>
                  </a:cubicBezTo>
                  <a:cubicBezTo>
                    <a:pt x="129" y="161"/>
                    <a:pt x="140" y="161"/>
                    <a:pt x="151" y="150"/>
                  </a:cubicBezTo>
                  <a:cubicBezTo>
                    <a:pt x="183"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16"/>
            <p:cNvSpPr/>
            <p:nvPr/>
          </p:nvSpPr>
          <p:spPr>
            <a:xfrm>
              <a:off x="5656200" y="973000"/>
              <a:ext cx="4575" cy="4025"/>
            </a:xfrm>
            <a:custGeom>
              <a:avLst/>
              <a:gdLst/>
              <a:ahLst/>
              <a:cxnLst/>
              <a:rect l="l" t="t" r="r" b="b"/>
              <a:pathLst>
                <a:path w="183" h="161" extrusionOk="0">
                  <a:moveTo>
                    <a:pt x="65" y="0"/>
                  </a:moveTo>
                  <a:cubicBezTo>
                    <a:pt x="54" y="0"/>
                    <a:pt x="44" y="0"/>
                    <a:pt x="33" y="11"/>
                  </a:cubicBezTo>
                  <a:cubicBezTo>
                    <a:pt x="1" y="32"/>
                    <a:pt x="54" y="161"/>
                    <a:pt x="119" y="161"/>
                  </a:cubicBezTo>
                  <a:cubicBezTo>
                    <a:pt x="129" y="161"/>
                    <a:pt x="140" y="161"/>
                    <a:pt x="151" y="150"/>
                  </a:cubicBezTo>
                  <a:cubicBezTo>
                    <a:pt x="183"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16"/>
            <p:cNvSpPr/>
            <p:nvPr/>
          </p:nvSpPr>
          <p:spPr>
            <a:xfrm>
              <a:off x="6254625" y="1488725"/>
              <a:ext cx="12600" cy="8850"/>
            </a:xfrm>
            <a:custGeom>
              <a:avLst/>
              <a:gdLst/>
              <a:ahLst/>
              <a:cxnLst/>
              <a:rect l="l" t="t" r="r" b="b"/>
              <a:pathLst>
                <a:path w="504" h="354" extrusionOk="0">
                  <a:moveTo>
                    <a:pt x="97" y="0"/>
                  </a:moveTo>
                  <a:cubicBezTo>
                    <a:pt x="54" y="21"/>
                    <a:pt x="22" y="43"/>
                    <a:pt x="0" y="75"/>
                  </a:cubicBezTo>
                  <a:cubicBezTo>
                    <a:pt x="161" y="128"/>
                    <a:pt x="364" y="214"/>
                    <a:pt x="268" y="353"/>
                  </a:cubicBezTo>
                  <a:lnTo>
                    <a:pt x="279" y="353"/>
                  </a:lnTo>
                  <a:cubicBezTo>
                    <a:pt x="396" y="353"/>
                    <a:pt x="471" y="332"/>
                    <a:pt x="503" y="268"/>
                  </a:cubicBezTo>
                  <a:cubicBezTo>
                    <a:pt x="461" y="246"/>
                    <a:pt x="429" y="214"/>
                    <a:pt x="386" y="193"/>
                  </a:cubicBezTo>
                  <a:cubicBezTo>
                    <a:pt x="375" y="193"/>
                    <a:pt x="354" y="203"/>
                    <a:pt x="332" y="203"/>
                  </a:cubicBezTo>
                  <a:lnTo>
                    <a:pt x="311" y="203"/>
                  </a:lnTo>
                  <a:cubicBezTo>
                    <a:pt x="321" y="193"/>
                    <a:pt x="332" y="182"/>
                    <a:pt x="343" y="161"/>
                  </a:cubicBezTo>
                  <a:cubicBezTo>
                    <a:pt x="257" y="107"/>
                    <a:pt x="182" y="54"/>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16"/>
            <p:cNvSpPr/>
            <p:nvPr/>
          </p:nvSpPr>
          <p:spPr>
            <a:xfrm>
              <a:off x="5846225" y="1161675"/>
              <a:ext cx="4300" cy="6975"/>
            </a:xfrm>
            <a:custGeom>
              <a:avLst/>
              <a:gdLst/>
              <a:ahLst/>
              <a:cxnLst/>
              <a:rect l="l" t="t" r="r" b="b"/>
              <a:pathLst>
                <a:path w="172" h="279" extrusionOk="0">
                  <a:moveTo>
                    <a:pt x="43" y="0"/>
                  </a:moveTo>
                  <a:lnTo>
                    <a:pt x="43" y="0"/>
                  </a:lnTo>
                  <a:cubicBezTo>
                    <a:pt x="54" y="107"/>
                    <a:pt x="0" y="257"/>
                    <a:pt x="140" y="279"/>
                  </a:cubicBezTo>
                  <a:cubicBezTo>
                    <a:pt x="118" y="172"/>
                    <a:pt x="172" y="33"/>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16"/>
            <p:cNvSpPr/>
            <p:nvPr/>
          </p:nvSpPr>
          <p:spPr>
            <a:xfrm>
              <a:off x="5831225" y="1261225"/>
              <a:ext cx="29475" cy="7525"/>
            </a:xfrm>
            <a:custGeom>
              <a:avLst/>
              <a:gdLst/>
              <a:ahLst/>
              <a:cxnLst/>
              <a:rect l="l" t="t" r="r" b="b"/>
              <a:pathLst>
                <a:path w="1179" h="301" extrusionOk="0">
                  <a:moveTo>
                    <a:pt x="750" y="1"/>
                  </a:moveTo>
                  <a:cubicBezTo>
                    <a:pt x="365" y="1"/>
                    <a:pt x="1" y="129"/>
                    <a:pt x="183" y="300"/>
                  </a:cubicBezTo>
                  <a:cubicBezTo>
                    <a:pt x="269" y="215"/>
                    <a:pt x="397" y="193"/>
                    <a:pt x="547" y="193"/>
                  </a:cubicBezTo>
                  <a:cubicBezTo>
                    <a:pt x="590" y="193"/>
                    <a:pt x="633" y="204"/>
                    <a:pt x="675" y="204"/>
                  </a:cubicBezTo>
                  <a:lnTo>
                    <a:pt x="793" y="204"/>
                  </a:lnTo>
                  <a:cubicBezTo>
                    <a:pt x="964" y="204"/>
                    <a:pt x="1104" y="183"/>
                    <a:pt x="1178" y="76"/>
                  </a:cubicBezTo>
                  <a:cubicBezTo>
                    <a:pt x="1061" y="22"/>
                    <a:pt x="900" y="1"/>
                    <a:pt x="7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16"/>
            <p:cNvSpPr/>
            <p:nvPr/>
          </p:nvSpPr>
          <p:spPr>
            <a:xfrm>
              <a:off x="5643900" y="1310475"/>
              <a:ext cx="8850" cy="8850"/>
            </a:xfrm>
            <a:custGeom>
              <a:avLst/>
              <a:gdLst/>
              <a:ahLst/>
              <a:cxnLst/>
              <a:rect l="l" t="t" r="r" b="b"/>
              <a:pathLst>
                <a:path w="354" h="354" extrusionOk="0">
                  <a:moveTo>
                    <a:pt x="0" y="0"/>
                  </a:moveTo>
                  <a:lnTo>
                    <a:pt x="0" y="0"/>
                  </a:lnTo>
                  <a:cubicBezTo>
                    <a:pt x="33" y="257"/>
                    <a:pt x="140" y="354"/>
                    <a:pt x="214" y="354"/>
                  </a:cubicBezTo>
                  <a:cubicBezTo>
                    <a:pt x="322" y="354"/>
                    <a:pt x="354" y="161"/>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16"/>
            <p:cNvSpPr/>
            <p:nvPr/>
          </p:nvSpPr>
          <p:spPr>
            <a:xfrm>
              <a:off x="5895475" y="1194600"/>
              <a:ext cx="4575" cy="4025"/>
            </a:xfrm>
            <a:custGeom>
              <a:avLst/>
              <a:gdLst/>
              <a:ahLst/>
              <a:cxnLst/>
              <a:rect l="l" t="t" r="r" b="b"/>
              <a:pathLst>
                <a:path w="183" h="161" extrusionOk="0">
                  <a:moveTo>
                    <a:pt x="75" y="0"/>
                  </a:moveTo>
                  <a:cubicBezTo>
                    <a:pt x="64" y="0"/>
                    <a:pt x="54" y="0"/>
                    <a:pt x="43" y="11"/>
                  </a:cubicBezTo>
                  <a:cubicBezTo>
                    <a:pt x="0" y="32"/>
                    <a:pt x="54" y="161"/>
                    <a:pt x="118" y="161"/>
                  </a:cubicBezTo>
                  <a:cubicBezTo>
                    <a:pt x="129" y="161"/>
                    <a:pt x="139" y="161"/>
                    <a:pt x="150" y="150"/>
                  </a:cubicBezTo>
                  <a:cubicBezTo>
                    <a:pt x="182" y="129"/>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16"/>
            <p:cNvSpPr/>
            <p:nvPr/>
          </p:nvSpPr>
          <p:spPr>
            <a:xfrm>
              <a:off x="5840325" y="1176650"/>
              <a:ext cx="4575" cy="4050"/>
            </a:xfrm>
            <a:custGeom>
              <a:avLst/>
              <a:gdLst/>
              <a:ahLst/>
              <a:cxnLst/>
              <a:rect l="l" t="t" r="r" b="b"/>
              <a:pathLst>
                <a:path w="183" h="162" extrusionOk="0">
                  <a:moveTo>
                    <a:pt x="76" y="1"/>
                  </a:moveTo>
                  <a:cubicBezTo>
                    <a:pt x="65" y="1"/>
                    <a:pt x="54" y="1"/>
                    <a:pt x="44" y="12"/>
                  </a:cubicBezTo>
                  <a:cubicBezTo>
                    <a:pt x="1" y="33"/>
                    <a:pt x="54" y="161"/>
                    <a:pt x="119" y="161"/>
                  </a:cubicBezTo>
                  <a:cubicBezTo>
                    <a:pt x="129" y="161"/>
                    <a:pt x="140" y="161"/>
                    <a:pt x="151" y="151"/>
                  </a:cubicBezTo>
                  <a:cubicBezTo>
                    <a:pt x="183" y="129"/>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16"/>
            <p:cNvSpPr/>
            <p:nvPr/>
          </p:nvSpPr>
          <p:spPr>
            <a:xfrm>
              <a:off x="5848900" y="1293075"/>
              <a:ext cx="61050" cy="36425"/>
            </a:xfrm>
            <a:custGeom>
              <a:avLst/>
              <a:gdLst/>
              <a:ahLst/>
              <a:cxnLst/>
              <a:rect l="l" t="t" r="r" b="b"/>
              <a:pathLst>
                <a:path w="2442" h="1457" extrusionOk="0">
                  <a:moveTo>
                    <a:pt x="0" y="1"/>
                  </a:moveTo>
                  <a:lnTo>
                    <a:pt x="0" y="1"/>
                  </a:lnTo>
                  <a:cubicBezTo>
                    <a:pt x="75" y="686"/>
                    <a:pt x="1028" y="782"/>
                    <a:pt x="1114" y="1457"/>
                  </a:cubicBezTo>
                  <a:cubicBezTo>
                    <a:pt x="1253" y="868"/>
                    <a:pt x="1992" y="1060"/>
                    <a:pt x="2441" y="889"/>
                  </a:cubicBezTo>
                  <a:cubicBezTo>
                    <a:pt x="2206" y="771"/>
                    <a:pt x="2045" y="739"/>
                    <a:pt x="1895" y="739"/>
                  </a:cubicBezTo>
                  <a:cubicBezTo>
                    <a:pt x="1703" y="739"/>
                    <a:pt x="1531" y="793"/>
                    <a:pt x="1221" y="825"/>
                  </a:cubicBezTo>
                  <a:cubicBezTo>
                    <a:pt x="600" y="696"/>
                    <a:pt x="364" y="311"/>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16"/>
            <p:cNvSpPr/>
            <p:nvPr/>
          </p:nvSpPr>
          <p:spPr>
            <a:xfrm>
              <a:off x="5838725" y="1186025"/>
              <a:ext cx="4850" cy="4050"/>
            </a:xfrm>
            <a:custGeom>
              <a:avLst/>
              <a:gdLst/>
              <a:ahLst/>
              <a:cxnLst/>
              <a:rect l="l" t="t" r="r" b="b"/>
              <a:pathLst>
                <a:path w="194" h="162" extrusionOk="0">
                  <a:moveTo>
                    <a:pt x="76" y="1"/>
                  </a:moveTo>
                  <a:cubicBezTo>
                    <a:pt x="65" y="1"/>
                    <a:pt x="54" y="1"/>
                    <a:pt x="43" y="11"/>
                  </a:cubicBezTo>
                  <a:cubicBezTo>
                    <a:pt x="1" y="33"/>
                    <a:pt x="54" y="161"/>
                    <a:pt x="118" y="161"/>
                  </a:cubicBezTo>
                  <a:cubicBezTo>
                    <a:pt x="129" y="161"/>
                    <a:pt x="140" y="161"/>
                    <a:pt x="151" y="150"/>
                  </a:cubicBezTo>
                  <a:cubicBezTo>
                    <a:pt x="193" y="129"/>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16"/>
            <p:cNvSpPr/>
            <p:nvPr/>
          </p:nvSpPr>
          <p:spPr>
            <a:xfrm>
              <a:off x="5874850" y="1335625"/>
              <a:ext cx="4050" cy="6725"/>
            </a:xfrm>
            <a:custGeom>
              <a:avLst/>
              <a:gdLst/>
              <a:ahLst/>
              <a:cxnLst/>
              <a:rect l="l" t="t" r="r" b="b"/>
              <a:pathLst>
                <a:path w="162" h="269" extrusionOk="0">
                  <a:moveTo>
                    <a:pt x="33" y="1"/>
                  </a:moveTo>
                  <a:lnTo>
                    <a:pt x="33" y="1"/>
                  </a:lnTo>
                  <a:cubicBezTo>
                    <a:pt x="54" y="97"/>
                    <a:pt x="1" y="247"/>
                    <a:pt x="129" y="268"/>
                  </a:cubicBezTo>
                  <a:cubicBezTo>
                    <a:pt x="108" y="172"/>
                    <a:pt x="161" y="22"/>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16"/>
            <p:cNvSpPr/>
            <p:nvPr/>
          </p:nvSpPr>
          <p:spPr>
            <a:xfrm>
              <a:off x="5510625" y="1604325"/>
              <a:ext cx="48200" cy="8850"/>
            </a:xfrm>
            <a:custGeom>
              <a:avLst/>
              <a:gdLst/>
              <a:ahLst/>
              <a:cxnLst/>
              <a:rect l="l" t="t" r="r" b="b"/>
              <a:pathLst>
                <a:path w="1928" h="354" extrusionOk="0">
                  <a:moveTo>
                    <a:pt x="1831" y="1"/>
                  </a:moveTo>
                  <a:cubicBezTo>
                    <a:pt x="1478" y="22"/>
                    <a:pt x="1146" y="43"/>
                    <a:pt x="825" y="43"/>
                  </a:cubicBezTo>
                  <a:cubicBezTo>
                    <a:pt x="578" y="43"/>
                    <a:pt x="343" y="33"/>
                    <a:pt x="97" y="11"/>
                  </a:cubicBezTo>
                  <a:lnTo>
                    <a:pt x="97" y="11"/>
                  </a:lnTo>
                  <a:cubicBezTo>
                    <a:pt x="0" y="172"/>
                    <a:pt x="193" y="172"/>
                    <a:pt x="225" y="322"/>
                  </a:cubicBezTo>
                  <a:cubicBezTo>
                    <a:pt x="204" y="322"/>
                    <a:pt x="182" y="343"/>
                    <a:pt x="225" y="354"/>
                  </a:cubicBezTo>
                  <a:cubicBezTo>
                    <a:pt x="236" y="290"/>
                    <a:pt x="375" y="332"/>
                    <a:pt x="354" y="258"/>
                  </a:cubicBezTo>
                  <a:cubicBezTo>
                    <a:pt x="339" y="258"/>
                    <a:pt x="321" y="259"/>
                    <a:pt x="304" y="259"/>
                  </a:cubicBezTo>
                  <a:cubicBezTo>
                    <a:pt x="268" y="259"/>
                    <a:pt x="232" y="254"/>
                    <a:pt x="225" y="225"/>
                  </a:cubicBezTo>
                  <a:cubicBezTo>
                    <a:pt x="268" y="215"/>
                    <a:pt x="300" y="215"/>
                    <a:pt x="332" y="215"/>
                  </a:cubicBezTo>
                  <a:lnTo>
                    <a:pt x="343" y="215"/>
                  </a:lnTo>
                  <a:cubicBezTo>
                    <a:pt x="386" y="215"/>
                    <a:pt x="439" y="215"/>
                    <a:pt x="493" y="161"/>
                  </a:cubicBezTo>
                  <a:cubicBezTo>
                    <a:pt x="536" y="204"/>
                    <a:pt x="578" y="215"/>
                    <a:pt x="621" y="215"/>
                  </a:cubicBezTo>
                  <a:cubicBezTo>
                    <a:pt x="664" y="215"/>
                    <a:pt x="707" y="193"/>
                    <a:pt x="750" y="161"/>
                  </a:cubicBezTo>
                  <a:cubicBezTo>
                    <a:pt x="782" y="225"/>
                    <a:pt x="792" y="258"/>
                    <a:pt x="814" y="258"/>
                  </a:cubicBezTo>
                  <a:cubicBezTo>
                    <a:pt x="825" y="258"/>
                    <a:pt x="835" y="225"/>
                    <a:pt x="878" y="161"/>
                  </a:cubicBezTo>
                  <a:cubicBezTo>
                    <a:pt x="878" y="215"/>
                    <a:pt x="985" y="183"/>
                    <a:pt x="964" y="258"/>
                  </a:cubicBezTo>
                  <a:cubicBezTo>
                    <a:pt x="942" y="258"/>
                    <a:pt x="921" y="279"/>
                    <a:pt x="964" y="290"/>
                  </a:cubicBezTo>
                  <a:cubicBezTo>
                    <a:pt x="1007" y="225"/>
                    <a:pt x="1039" y="150"/>
                    <a:pt x="1135" y="129"/>
                  </a:cubicBezTo>
                  <a:cubicBezTo>
                    <a:pt x="1189" y="150"/>
                    <a:pt x="1231" y="161"/>
                    <a:pt x="1285" y="161"/>
                  </a:cubicBezTo>
                  <a:cubicBezTo>
                    <a:pt x="1338" y="161"/>
                    <a:pt x="1403" y="150"/>
                    <a:pt x="1456" y="150"/>
                  </a:cubicBezTo>
                  <a:cubicBezTo>
                    <a:pt x="1510" y="140"/>
                    <a:pt x="1574" y="129"/>
                    <a:pt x="1638" y="129"/>
                  </a:cubicBezTo>
                  <a:cubicBezTo>
                    <a:pt x="1702" y="129"/>
                    <a:pt x="1767" y="140"/>
                    <a:pt x="1831" y="161"/>
                  </a:cubicBezTo>
                  <a:cubicBezTo>
                    <a:pt x="1852" y="140"/>
                    <a:pt x="1927" y="11"/>
                    <a:pt x="183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16"/>
            <p:cNvSpPr/>
            <p:nvPr/>
          </p:nvSpPr>
          <p:spPr>
            <a:xfrm>
              <a:off x="5424450" y="1137575"/>
              <a:ext cx="12325" cy="10750"/>
            </a:xfrm>
            <a:custGeom>
              <a:avLst/>
              <a:gdLst/>
              <a:ahLst/>
              <a:cxnLst/>
              <a:rect l="l" t="t" r="r" b="b"/>
              <a:pathLst>
                <a:path w="493" h="430" extrusionOk="0">
                  <a:moveTo>
                    <a:pt x="11" y="1"/>
                  </a:moveTo>
                  <a:cubicBezTo>
                    <a:pt x="0" y="1"/>
                    <a:pt x="22" y="33"/>
                    <a:pt x="86" y="108"/>
                  </a:cubicBezTo>
                  <a:cubicBezTo>
                    <a:pt x="97" y="119"/>
                    <a:pt x="364" y="429"/>
                    <a:pt x="450" y="429"/>
                  </a:cubicBezTo>
                  <a:cubicBezTo>
                    <a:pt x="482" y="429"/>
                    <a:pt x="493" y="397"/>
                    <a:pt x="471" y="290"/>
                  </a:cubicBezTo>
                  <a:lnTo>
                    <a:pt x="461" y="290"/>
                  </a:lnTo>
                  <a:cubicBezTo>
                    <a:pt x="450" y="290"/>
                    <a:pt x="343" y="215"/>
                    <a:pt x="246" y="151"/>
                  </a:cubicBezTo>
                  <a:cubicBezTo>
                    <a:pt x="139" y="76"/>
                    <a:pt x="32" y="1"/>
                    <a:pt x="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16"/>
            <p:cNvSpPr/>
            <p:nvPr/>
          </p:nvSpPr>
          <p:spPr>
            <a:xfrm>
              <a:off x="5442650" y="1586125"/>
              <a:ext cx="7500" cy="6175"/>
            </a:xfrm>
            <a:custGeom>
              <a:avLst/>
              <a:gdLst/>
              <a:ahLst/>
              <a:cxnLst/>
              <a:rect l="l" t="t" r="r" b="b"/>
              <a:pathLst>
                <a:path w="300" h="247" extrusionOk="0">
                  <a:moveTo>
                    <a:pt x="289" y="1"/>
                  </a:moveTo>
                  <a:cubicBezTo>
                    <a:pt x="129" y="1"/>
                    <a:pt x="0" y="215"/>
                    <a:pt x="171" y="247"/>
                  </a:cubicBezTo>
                  <a:cubicBezTo>
                    <a:pt x="118" y="97"/>
                    <a:pt x="268" y="86"/>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16"/>
            <p:cNvSpPr/>
            <p:nvPr/>
          </p:nvSpPr>
          <p:spPr>
            <a:xfrm>
              <a:off x="5415075" y="1597100"/>
              <a:ext cx="6975" cy="3250"/>
            </a:xfrm>
            <a:custGeom>
              <a:avLst/>
              <a:gdLst/>
              <a:ahLst/>
              <a:cxnLst/>
              <a:rect l="l" t="t" r="r" b="b"/>
              <a:pathLst>
                <a:path w="279" h="130" extrusionOk="0">
                  <a:moveTo>
                    <a:pt x="22" y="1"/>
                  </a:moveTo>
                  <a:cubicBezTo>
                    <a:pt x="22" y="43"/>
                    <a:pt x="1" y="118"/>
                    <a:pt x="65" y="129"/>
                  </a:cubicBezTo>
                  <a:cubicBezTo>
                    <a:pt x="54" y="97"/>
                    <a:pt x="76" y="86"/>
                    <a:pt x="108" y="86"/>
                  </a:cubicBezTo>
                  <a:cubicBezTo>
                    <a:pt x="129" y="86"/>
                    <a:pt x="150" y="86"/>
                    <a:pt x="172" y="97"/>
                  </a:cubicBezTo>
                  <a:lnTo>
                    <a:pt x="225" y="97"/>
                  </a:lnTo>
                  <a:cubicBezTo>
                    <a:pt x="257" y="97"/>
                    <a:pt x="279" y="86"/>
                    <a:pt x="279" y="65"/>
                  </a:cubicBezTo>
                  <a:cubicBezTo>
                    <a:pt x="225" y="22"/>
                    <a:pt x="76" y="43"/>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16"/>
            <p:cNvSpPr/>
            <p:nvPr/>
          </p:nvSpPr>
          <p:spPr>
            <a:xfrm>
              <a:off x="5458700" y="1670175"/>
              <a:ext cx="5375" cy="2425"/>
            </a:xfrm>
            <a:custGeom>
              <a:avLst/>
              <a:gdLst/>
              <a:ahLst/>
              <a:cxnLst/>
              <a:rect l="l" t="t" r="r" b="b"/>
              <a:pathLst>
                <a:path w="215" h="97" extrusionOk="0">
                  <a:moveTo>
                    <a:pt x="22" y="0"/>
                  </a:moveTo>
                  <a:cubicBezTo>
                    <a:pt x="0" y="64"/>
                    <a:pt x="54" y="96"/>
                    <a:pt x="108" y="96"/>
                  </a:cubicBezTo>
                  <a:cubicBezTo>
                    <a:pt x="161" y="96"/>
                    <a:pt x="215" y="64"/>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16"/>
            <p:cNvSpPr/>
            <p:nvPr/>
          </p:nvSpPr>
          <p:spPr>
            <a:xfrm>
              <a:off x="5449325" y="1630550"/>
              <a:ext cx="6450" cy="4575"/>
            </a:xfrm>
            <a:custGeom>
              <a:avLst/>
              <a:gdLst/>
              <a:ahLst/>
              <a:cxnLst/>
              <a:rect l="l" t="t" r="r" b="b"/>
              <a:pathLst>
                <a:path w="258" h="183" extrusionOk="0">
                  <a:moveTo>
                    <a:pt x="215" y="1"/>
                  </a:moveTo>
                  <a:cubicBezTo>
                    <a:pt x="183" y="65"/>
                    <a:pt x="12" y="22"/>
                    <a:pt x="1" y="97"/>
                  </a:cubicBezTo>
                  <a:cubicBezTo>
                    <a:pt x="194" y="108"/>
                    <a:pt x="151" y="129"/>
                    <a:pt x="258" y="183"/>
                  </a:cubicBezTo>
                  <a:cubicBezTo>
                    <a:pt x="247" y="76"/>
                    <a:pt x="258" y="22"/>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16"/>
            <p:cNvSpPr/>
            <p:nvPr/>
          </p:nvSpPr>
          <p:spPr>
            <a:xfrm>
              <a:off x="5309625" y="1139200"/>
              <a:ext cx="9400" cy="7775"/>
            </a:xfrm>
            <a:custGeom>
              <a:avLst/>
              <a:gdLst/>
              <a:ahLst/>
              <a:cxnLst/>
              <a:rect l="l" t="t" r="r" b="b"/>
              <a:pathLst>
                <a:path w="376" h="311" extrusionOk="0">
                  <a:moveTo>
                    <a:pt x="119" y="0"/>
                  </a:moveTo>
                  <a:cubicBezTo>
                    <a:pt x="1" y="118"/>
                    <a:pt x="54" y="236"/>
                    <a:pt x="204" y="311"/>
                  </a:cubicBezTo>
                  <a:cubicBezTo>
                    <a:pt x="226" y="257"/>
                    <a:pt x="375" y="289"/>
                    <a:pt x="333" y="193"/>
                  </a:cubicBezTo>
                  <a:cubicBezTo>
                    <a:pt x="215" y="161"/>
                    <a:pt x="226" y="32"/>
                    <a:pt x="11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16"/>
            <p:cNvSpPr/>
            <p:nvPr/>
          </p:nvSpPr>
          <p:spPr>
            <a:xfrm>
              <a:off x="5358075" y="1414050"/>
              <a:ext cx="5375" cy="4825"/>
            </a:xfrm>
            <a:custGeom>
              <a:avLst/>
              <a:gdLst/>
              <a:ahLst/>
              <a:cxnLst/>
              <a:rect l="l" t="t" r="r" b="b"/>
              <a:pathLst>
                <a:path w="215" h="193" extrusionOk="0">
                  <a:moveTo>
                    <a:pt x="129" y="0"/>
                  </a:moveTo>
                  <a:cubicBezTo>
                    <a:pt x="75" y="0"/>
                    <a:pt x="43" y="22"/>
                    <a:pt x="11" y="32"/>
                  </a:cubicBezTo>
                  <a:cubicBezTo>
                    <a:pt x="0" y="118"/>
                    <a:pt x="33" y="161"/>
                    <a:pt x="97" y="193"/>
                  </a:cubicBezTo>
                  <a:cubicBezTo>
                    <a:pt x="129" y="129"/>
                    <a:pt x="214" y="54"/>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16"/>
            <p:cNvSpPr/>
            <p:nvPr/>
          </p:nvSpPr>
          <p:spPr>
            <a:xfrm>
              <a:off x="5321400" y="1045000"/>
              <a:ext cx="17700" cy="7775"/>
            </a:xfrm>
            <a:custGeom>
              <a:avLst/>
              <a:gdLst/>
              <a:ahLst/>
              <a:cxnLst/>
              <a:rect l="l" t="t" r="r" b="b"/>
              <a:pathLst>
                <a:path w="708" h="311" extrusionOk="0">
                  <a:moveTo>
                    <a:pt x="536" y="0"/>
                  </a:moveTo>
                  <a:lnTo>
                    <a:pt x="536" y="0"/>
                  </a:lnTo>
                  <a:cubicBezTo>
                    <a:pt x="483" y="118"/>
                    <a:pt x="1" y="107"/>
                    <a:pt x="65" y="278"/>
                  </a:cubicBezTo>
                  <a:cubicBezTo>
                    <a:pt x="86" y="236"/>
                    <a:pt x="97" y="225"/>
                    <a:pt x="108" y="225"/>
                  </a:cubicBezTo>
                  <a:cubicBezTo>
                    <a:pt x="129" y="225"/>
                    <a:pt x="140" y="246"/>
                    <a:pt x="161" y="268"/>
                  </a:cubicBezTo>
                  <a:cubicBezTo>
                    <a:pt x="183" y="289"/>
                    <a:pt x="215" y="310"/>
                    <a:pt x="258" y="310"/>
                  </a:cubicBezTo>
                  <a:lnTo>
                    <a:pt x="279" y="310"/>
                  </a:lnTo>
                  <a:cubicBezTo>
                    <a:pt x="333" y="203"/>
                    <a:pt x="707" y="161"/>
                    <a:pt x="5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16"/>
            <p:cNvSpPr/>
            <p:nvPr/>
          </p:nvSpPr>
          <p:spPr>
            <a:xfrm>
              <a:off x="5485200" y="1730100"/>
              <a:ext cx="16600" cy="5925"/>
            </a:xfrm>
            <a:custGeom>
              <a:avLst/>
              <a:gdLst/>
              <a:ahLst/>
              <a:cxnLst/>
              <a:rect l="l" t="t" r="r" b="b"/>
              <a:pathLst>
                <a:path w="664" h="237" extrusionOk="0">
                  <a:moveTo>
                    <a:pt x="482" y="1"/>
                  </a:moveTo>
                  <a:cubicBezTo>
                    <a:pt x="204" y="1"/>
                    <a:pt x="0" y="183"/>
                    <a:pt x="11" y="183"/>
                  </a:cubicBezTo>
                  <a:lnTo>
                    <a:pt x="54" y="183"/>
                  </a:lnTo>
                  <a:cubicBezTo>
                    <a:pt x="107" y="183"/>
                    <a:pt x="172" y="194"/>
                    <a:pt x="236" y="204"/>
                  </a:cubicBezTo>
                  <a:cubicBezTo>
                    <a:pt x="289" y="226"/>
                    <a:pt x="354" y="236"/>
                    <a:pt x="418" y="236"/>
                  </a:cubicBezTo>
                  <a:cubicBezTo>
                    <a:pt x="482" y="236"/>
                    <a:pt x="557" y="226"/>
                    <a:pt x="621" y="183"/>
                  </a:cubicBezTo>
                  <a:cubicBezTo>
                    <a:pt x="610" y="119"/>
                    <a:pt x="621" y="65"/>
                    <a:pt x="664" y="33"/>
                  </a:cubicBezTo>
                  <a:cubicBezTo>
                    <a:pt x="600" y="12"/>
                    <a:pt x="536" y="1"/>
                    <a:pt x="4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16"/>
            <p:cNvSpPr/>
            <p:nvPr/>
          </p:nvSpPr>
          <p:spPr>
            <a:xfrm>
              <a:off x="5306950" y="1124475"/>
              <a:ext cx="8850" cy="5100"/>
            </a:xfrm>
            <a:custGeom>
              <a:avLst/>
              <a:gdLst/>
              <a:ahLst/>
              <a:cxnLst/>
              <a:rect l="l" t="t" r="r" b="b"/>
              <a:pathLst>
                <a:path w="354" h="204" extrusionOk="0">
                  <a:moveTo>
                    <a:pt x="226" y="0"/>
                  </a:moveTo>
                  <a:cubicBezTo>
                    <a:pt x="204" y="54"/>
                    <a:pt x="172" y="97"/>
                    <a:pt x="76" y="97"/>
                  </a:cubicBezTo>
                  <a:lnTo>
                    <a:pt x="1" y="97"/>
                  </a:lnTo>
                  <a:cubicBezTo>
                    <a:pt x="1" y="172"/>
                    <a:pt x="76" y="204"/>
                    <a:pt x="161" y="204"/>
                  </a:cubicBezTo>
                  <a:cubicBezTo>
                    <a:pt x="247" y="204"/>
                    <a:pt x="343" y="161"/>
                    <a:pt x="354" y="97"/>
                  </a:cubicBezTo>
                  <a:cubicBezTo>
                    <a:pt x="268" y="86"/>
                    <a:pt x="322" y="0"/>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16"/>
            <p:cNvSpPr/>
            <p:nvPr/>
          </p:nvSpPr>
          <p:spPr>
            <a:xfrm>
              <a:off x="5596800" y="1120725"/>
              <a:ext cx="4575" cy="4300"/>
            </a:xfrm>
            <a:custGeom>
              <a:avLst/>
              <a:gdLst/>
              <a:ahLst/>
              <a:cxnLst/>
              <a:rect l="l" t="t" r="r" b="b"/>
              <a:pathLst>
                <a:path w="183" h="172" extrusionOk="0">
                  <a:moveTo>
                    <a:pt x="65" y="1"/>
                  </a:moveTo>
                  <a:cubicBezTo>
                    <a:pt x="54" y="1"/>
                    <a:pt x="43" y="11"/>
                    <a:pt x="32" y="11"/>
                  </a:cubicBezTo>
                  <a:cubicBezTo>
                    <a:pt x="0" y="43"/>
                    <a:pt x="43" y="172"/>
                    <a:pt x="107" y="172"/>
                  </a:cubicBezTo>
                  <a:cubicBezTo>
                    <a:pt x="118" y="172"/>
                    <a:pt x="129" y="161"/>
                    <a:pt x="139" y="161"/>
                  </a:cubicBezTo>
                  <a:cubicBezTo>
                    <a:pt x="182"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16"/>
            <p:cNvSpPr/>
            <p:nvPr/>
          </p:nvSpPr>
          <p:spPr>
            <a:xfrm>
              <a:off x="5562800" y="1605925"/>
              <a:ext cx="12075" cy="7800"/>
            </a:xfrm>
            <a:custGeom>
              <a:avLst/>
              <a:gdLst/>
              <a:ahLst/>
              <a:cxnLst/>
              <a:rect l="l" t="t" r="r" b="b"/>
              <a:pathLst>
                <a:path w="483" h="312" extrusionOk="0">
                  <a:moveTo>
                    <a:pt x="140" y="1"/>
                  </a:moveTo>
                  <a:cubicBezTo>
                    <a:pt x="108" y="1"/>
                    <a:pt x="65" y="12"/>
                    <a:pt x="44" y="33"/>
                  </a:cubicBezTo>
                  <a:cubicBezTo>
                    <a:pt x="1" y="183"/>
                    <a:pt x="183" y="161"/>
                    <a:pt x="140" y="311"/>
                  </a:cubicBezTo>
                  <a:lnTo>
                    <a:pt x="193" y="311"/>
                  </a:lnTo>
                  <a:cubicBezTo>
                    <a:pt x="482" y="311"/>
                    <a:pt x="429" y="33"/>
                    <a:pt x="354" y="1"/>
                  </a:cubicBezTo>
                  <a:lnTo>
                    <a:pt x="354" y="1"/>
                  </a:lnTo>
                  <a:cubicBezTo>
                    <a:pt x="354" y="12"/>
                    <a:pt x="343" y="12"/>
                    <a:pt x="322" y="12"/>
                  </a:cubicBezTo>
                  <a:lnTo>
                    <a:pt x="236" y="12"/>
                  </a:lnTo>
                  <a:cubicBezTo>
                    <a:pt x="204" y="1"/>
                    <a:pt x="172"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16"/>
            <p:cNvSpPr/>
            <p:nvPr/>
          </p:nvSpPr>
          <p:spPr>
            <a:xfrm>
              <a:off x="5603225" y="1121800"/>
              <a:ext cx="4825" cy="4025"/>
            </a:xfrm>
            <a:custGeom>
              <a:avLst/>
              <a:gdLst/>
              <a:ahLst/>
              <a:cxnLst/>
              <a:rect l="l" t="t" r="r" b="b"/>
              <a:pathLst>
                <a:path w="193" h="161" extrusionOk="0">
                  <a:moveTo>
                    <a:pt x="75" y="0"/>
                  </a:moveTo>
                  <a:cubicBezTo>
                    <a:pt x="64" y="0"/>
                    <a:pt x="54" y="0"/>
                    <a:pt x="43" y="11"/>
                  </a:cubicBezTo>
                  <a:cubicBezTo>
                    <a:pt x="0" y="33"/>
                    <a:pt x="54" y="161"/>
                    <a:pt x="118" y="161"/>
                  </a:cubicBezTo>
                  <a:lnTo>
                    <a:pt x="150" y="161"/>
                  </a:lnTo>
                  <a:cubicBezTo>
                    <a:pt x="193" y="129"/>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16"/>
            <p:cNvSpPr/>
            <p:nvPr/>
          </p:nvSpPr>
          <p:spPr>
            <a:xfrm>
              <a:off x="5552100" y="1616900"/>
              <a:ext cx="5375" cy="5375"/>
            </a:xfrm>
            <a:custGeom>
              <a:avLst/>
              <a:gdLst/>
              <a:ahLst/>
              <a:cxnLst/>
              <a:rect l="l" t="t" r="r" b="b"/>
              <a:pathLst>
                <a:path w="215" h="215" extrusionOk="0">
                  <a:moveTo>
                    <a:pt x="150" y="1"/>
                  </a:moveTo>
                  <a:cubicBezTo>
                    <a:pt x="86" y="1"/>
                    <a:pt x="33" y="11"/>
                    <a:pt x="1" y="33"/>
                  </a:cubicBezTo>
                  <a:cubicBezTo>
                    <a:pt x="1" y="151"/>
                    <a:pt x="129" y="172"/>
                    <a:pt x="215" y="215"/>
                  </a:cubicBezTo>
                  <a:cubicBezTo>
                    <a:pt x="193" y="118"/>
                    <a:pt x="193" y="161"/>
                    <a:pt x="215" y="65"/>
                  </a:cubicBezTo>
                  <a:cubicBezTo>
                    <a:pt x="161" y="54"/>
                    <a:pt x="97" y="65"/>
                    <a:pt x="86" y="33"/>
                  </a:cubicBezTo>
                  <a:cubicBezTo>
                    <a:pt x="118" y="22"/>
                    <a:pt x="172" y="33"/>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16"/>
            <p:cNvSpPr/>
            <p:nvPr/>
          </p:nvSpPr>
          <p:spPr>
            <a:xfrm>
              <a:off x="5463525" y="1097975"/>
              <a:ext cx="7775" cy="7250"/>
            </a:xfrm>
            <a:custGeom>
              <a:avLst/>
              <a:gdLst/>
              <a:ahLst/>
              <a:cxnLst/>
              <a:rect l="l" t="t" r="r" b="b"/>
              <a:pathLst>
                <a:path w="311" h="290" extrusionOk="0">
                  <a:moveTo>
                    <a:pt x="43" y="1"/>
                  </a:moveTo>
                  <a:lnTo>
                    <a:pt x="0" y="247"/>
                  </a:lnTo>
                  <a:lnTo>
                    <a:pt x="268" y="290"/>
                  </a:lnTo>
                  <a:lnTo>
                    <a:pt x="311" y="33"/>
                  </a:lnTo>
                  <a:lnTo>
                    <a:pt x="43"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16"/>
            <p:cNvSpPr/>
            <p:nvPr/>
          </p:nvSpPr>
          <p:spPr>
            <a:xfrm>
              <a:off x="5616600" y="1326000"/>
              <a:ext cx="7525" cy="3225"/>
            </a:xfrm>
            <a:custGeom>
              <a:avLst/>
              <a:gdLst/>
              <a:ahLst/>
              <a:cxnLst/>
              <a:rect l="l" t="t" r="r" b="b"/>
              <a:pathLst>
                <a:path w="301" h="129" extrusionOk="0">
                  <a:moveTo>
                    <a:pt x="150" y="0"/>
                  </a:moveTo>
                  <a:cubicBezTo>
                    <a:pt x="86" y="0"/>
                    <a:pt x="0" y="86"/>
                    <a:pt x="140" y="129"/>
                  </a:cubicBezTo>
                  <a:lnTo>
                    <a:pt x="161" y="129"/>
                  </a:lnTo>
                  <a:cubicBezTo>
                    <a:pt x="225" y="129"/>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16"/>
            <p:cNvSpPr/>
            <p:nvPr/>
          </p:nvSpPr>
          <p:spPr>
            <a:xfrm>
              <a:off x="5509275" y="1670700"/>
              <a:ext cx="27050" cy="19550"/>
            </a:xfrm>
            <a:custGeom>
              <a:avLst/>
              <a:gdLst/>
              <a:ahLst/>
              <a:cxnLst/>
              <a:rect l="l" t="t" r="r" b="b"/>
              <a:pathLst>
                <a:path w="1082" h="782" extrusionOk="0">
                  <a:moveTo>
                    <a:pt x="943" y="0"/>
                  </a:moveTo>
                  <a:lnTo>
                    <a:pt x="943" y="0"/>
                  </a:lnTo>
                  <a:cubicBezTo>
                    <a:pt x="482" y="129"/>
                    <a:pt x="1" y="407"/>
                    <a:pt x="33" y="782"/>
                  </a:cubicBezTo>
                  <a:cubicBezTo>
                    <a:pt x="108" y="728"/>
                    <a:pt x="193" y="664"/>
                    <a:pt x="311" y="664"/>
                  </a:cubicBezTo>
                  <a:cubicBezTo>
                    <a:pt x="343" y="664"/>
                    <a:pt x="386" y="675"/>
                    <a:pt x="429" y="686"/>
                  </a:cubicBezTo>
                  <a:cubicBezTo>
                    <a:pt x="504" y="407"/>
                    <a:pt x="1082" y="332"/>
                    <a:pt x="9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16"/>
            <p:cNvSpPr/>
            <p:nvPr/>
          </p:nvSpPr>
          <p:spPr>
            <a:xfrm>
              <a:off x="6904950" y="850425"/>
              <a:ext cx="4300" cy="1625"/>
            </a:xfrm>
            <a:custGeom>
              <a:avLst/>
              <a:gdLst/>
              <a:ahLst/>
              <a:cxnLst/>
              <a:rect l="l" t="t" r="r" b="b"/>
              <a:pathLst>
                <a:path w="172" h="65" extrusionOk="0">
                  <a:moveTo>
                    <a:pt x="129" y="0"/>
                  </a:moveTo>
                  <a:cubicBezTo>
                    <a:pt x="86" y="0"/>
                    <a:pt x="22" y="33"/>
                    <a:pt x="1" y="65"/>
                  </a:cubicBezTo>
                  <a:lnTo>
                    <a:pt x="161" y="65"/>
                  </a:lnTo>
                  <a:cubicBezTo>
                    <a:pt x="172" y="54"/>
                    <a:pt x="172" y="33"/>
                    <a:pt x="161" y="11"/>
                  </a:cubicBezTo>
                  <a:cubicBezTo>
                    <a:pt x="150" y="0"/>
                    <a:pt x="140" y="0"/>
                    <a:pt x="129" y="0"/>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16"/>
            <p:cNvSpPr/>
            <p:nvPr/>
          </p:nvSpPr>
          <p:spPr>
            <a:xfrm>
              <a:off x="6827875" y="835425"/>
              <a:ext cx="58900" cy="16625"/>
            </a:xfrm>
            <a:custGeom>
              <a:avLst/>
              <a:gdLst/>
              <a:ahLst/>
              <a:cxnLst/>
              <a:rect l="l" t="t" r="r" b="b"/>
              <a:pathLst>
                <a:path w="2356" h="665" extrusionOk="0">
                  <a:moveTo>
                    <a:pt x="889" y="1"/>
                  </a:moveTo>
                  <a:cubicBezTo>
                    <a:pt x="857" y="236"/>
                    <a:pt x="761" y="322"/>
                    <a:pt x="643" y="322"/>
                  </a:cubicBezTo>
                  <a:cubicBezTo>
                    <a:pt x="482" y="322"/>
                    <a:pt x="290" y="162"/>
                    <a:pt x="193" y="22"/>
                  </a:cubicBezTo>
                  <a:lnTo>
                    <a:pt x="193" y="22"/>
                  </a:lnTo>
                  <a:cubicBezTo>
                    <a:pt x="1" y="547"/>
                    <a:pt x="803" y="397"/>
                    <a:pt x="985" y="665"/>
                  </a:cubicBezTo>
                  <a:lnTo>
                    <a:pt x="1028" y="665"/>
                  </a:lnTo>
                  <a:cubicBezTo>
                    <a:pt x="1157" y="204"/>
                    <a:pt x="2356" y="590"/>
                    <a:pt x="2088" y="183"/>
                  </a:cubicBezTo>
                  <a:lnTo>
                    <a:pt x="2088" y="183"/>
                  </a:lnTo>
                  <a:cubicBezTo>
                    <a:pt x="2067" y="247"/>
                    <a:pt x="2045" y="301"/>
                    <a:pt x="1992" y="301"/>
                  </a:cubicBezTo>
                  <a:cubicBezTo>
                    <a:pt x="1970" y="301"/>
                    <a:pt x="1949" y="290"/>
                    <a:pt x="1927" y="290"/>
                  </a:cubicBezTo>
                  <a:cubicBezTo>
                    <a:pt x="1831" y="247"/>
                    <a:pt x="1788" y="162"/>
                    <a:pt x="1842" y="22"/>
                  </a:cubicBezTo>
                  <a:lnTo>
                    <a:pt x="1810" y="22"/>
                  </a:lnTo>
                  <a:cubicBezTo>
                    <a:pt x="1713" y="22"/>
                    <a:pt x="1628" y="33"/>
                    <a:pt x="1531" y="44"/>
                  </a:cubicBezTo>
                  <a:cubicBezTo>
                    <a:pt x="1446" y="55"/>
                    <a:pt x="1360" y="65"/>
                    <a:pt x="1264" y="65"/>
                  </a:cubicBezTo>
                  <a:cubicBezTo>
                    <a:pt x="1157" y="65"/>
                    <a:pt x="1028" y="55"/>
                    <a:pt x="889" y="1"/>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16"/>
            <p:cNvSpPr/>
            <p:nvPr/>
          </p:nvSpPr>
          <p:spPr>
            <a:xfrm>
              <a:off x="6917525" y="852025"/>
              <a:ext cx="1100" cy="25"/>
            </a:xfrm>
            <a:custGeom>
              <a:avLst/>
              <a:gdLst/>
              <a:ahLst/>
              <a:cxnLst/>
              <a:rect l="l" t="t" r="r" b="b"/>
              <a:pathLst>
                <a:path w="44" h="1" extrusionOk="0">
                  <a:moveTo>
                    <a:pt x="44" y="1"/>
                  </a:moveTo>
                  <a:lnTo>
                    <a:pt x="1" y="1"/>
                  </a:lnTo>
                  <a:cubicBezTo>
                    <a:pt x="1" y="1"/>
                    <a:pt x="11" y="1"/>
                    <a:pt x="22" y="1"/>
                  </a:cubicBezTo>
                  <a:cubicBezTo>
                    <a:pt x="33" y="1"/>
                    <a:pt x="44" y="1"/>
                    <a:pt x="44" y="1"/>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16"/>
            <p:cNvSpPr/>
            <p:nvPr/>
          </p:nvSpPr>
          <p:spPr>
            <a:xfrm>
              <a:off x="6995150" y="835175"/>
              <a:ext cx="7250" cy="16875"/>
            </a:xfrm>
            <a:custGeom>
              <a:avLst/>
              <a:gdLst/>
              <a:ahLst/>
              <a:cxnLst/>
              <a:rect l="l" t="t" r="r" b="b"/>
              <a:pathLst>
                <a:path w="290" h="675" extrusionOk="0">
                  <a:moveTo>
                    <a:pt x="75" y="0"/>
                  </a:moveTo>
                  <a:cubicBezTo>
                    <a:pt x="0" y="193"/>
                    <a:pt x="0" y="471"/>
                    <a:pt x="43" y="675"/>
                  </a:cubicBezTo>
                  <a:lnTo>
                    <a:pt x="225" y="675"/>
                  </a:lnTo>
                  <a:cubicBezTo>
                    <a:pt x="204" y="428"/>
                    <a:pt x="289" y="118"/>
                    <a:pt x="75" y="0"/>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16"/>
            <p:cNvSpPr/>
            <p:nvPr/>
          </p:nvSpPr>
          <p:spPr>
            <a:xfrm>
              <a:off x="6460950" y="851500"/>
              <a:ext cx="1375" cy="550"/>
            </a:xfrm>
            <a:custGeom>
              <a:avLst/>
              <a:gdLst/>
              <a:ahLst/>
              <a:cxnLst/>
              <a:rect l="l" t="t" r="r" b="b"/>
              <a:pathLst>
                <a:path w="55" h="22" extrusionOk="0">
                  <a:moveTo>
                    <a:pt x="12" y="0"/>
                  </a:moveTo>
                  <a:lnTo>
                    <a:pt x="1" y="22"/>
                  </a:lnTo>
                  <a:lnTo>
                    <a:pt x="54" y="22"/>
                  </a:lnTo>
                  <a:lnTo>
                    <a:pt x="12" y="0"/>
                  </a:ln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16"/>
            <p:cNvSpPr/>
            <p:nvPr/>
          </p:nvSpPr>
          <p:spPr>
            <a:xfrm>
              <a:off x="7097650" y="844275"/>
              <a:ext cx="3775" cy="3225"/>
            </a:xfrm>
            <a:custGeom>
              <a:avLst/>
              <a:gdLst/>
              <a:ahLst/>
              <a:cxnLst/>
              <a:rect l="l" t="t" r="r" b="b"/>
              <a:pathLst>
                <a:path w="151" h="129" extrusionOk="0">
                  <a:moveTo>
                    <a:pt x="54" y="0"/>
                  </a:moveTo>
                  <a:cubicBezTo>
                    <a:pt x="32" y="0"/>
                    <a:pt x="22" y="11"/>
                    <a:pt x="11" y="11"/>
                  </a:cubicBezTo>
                  <a:cubicBezTo>
                    <a:pt x="0" y="97"/>
                    <a:pt x="43" y="129"/>
                    <a:pt x="107" y="129"/>
                  </a:cubicBezTo>
                  <a:lnTo>
                    <a:pt x="150" y="129"/>
                  </a:lnTo>
                  <a:cubicBezTo>
                    <a:pt x="150" y="32"/>
                    <a:pt x="118" y="0"/>
                    <a:pt x="54" y="0"/>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16"/>
            <p:cNvSpPr/>
            <p:nvPr/>
          </p:nvSpPr>
          <p:spPr>
            <a:xfrm>
              <a:off x="6622075" y="844275"/>
              <a:ext cx="3775" cy="4025"/>
            </a:xfrm>
            <a:custGeom>
              <a:avLst/>
              <a:gdLst/>
              <a:ahLst/>
              <a:cxnLst/>
              <a:rect l="l" t="t" r="r" b="b"/>
              <a:pathLst>
                <a:path w="151" h="161" extrusionOk="0">
                  <a:moveTo>
                    <a:pt x="75" y="0"/>
                  </a:moveTo>
                  <a:cubicBezTo>
                    <a:pt x="54" y="0"/>
                    <a:pt x="22" y="22"/>
                    <a:pt x="11" y="75"/>
                  </a:cubicBezTo>
                  <a:cubicBezTo>
                    <a:pt x="0" y="118"/>
                    <a:pt x="32" y="161"/>
                    <a:pt x="75" y="161"/>
                  </a:cubicBezTo>
                  <a:cubicBezTo>
                    <a:pt x="97" y="161"/>
                    <a:pt x="118" y="139"/>
                    <a:pt x="140" y="86"/>
                  </a:cubicBezTo>
                  <a:cubicBezTo>
                    <a:pt x="150" y="43"/>
                    <a:pt x="118" y="0"/>
                    <a:pt x="75" y="0"/>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16"/>
            <p:cNvSpPr/>
            <p:nvPr/>
          </p:nvSpPr>
          <p:spPr>
            <a:xfrm>
              <a:off x="6888900" y="845600"/>
              <a:ext cx="7250" cy="2175"/>
            </a:xfrm>
            <a:custGeom>
              <a:avLst/>
              <a:gdLst/>
              <a:ahLst/>
              <a:cxnLst/>
              <a:rect l="l" t="t" r="r" b="b"/>
              <a:pathLst>
                <a:path w="290" h="87" extrusionOk="0">
                  <a:moveTo>
                    <a:pt x="150" y="1"/>
                  </a:moveTo>
                  <a:cubicBezTo>
                    <a:pt x="86" y="1"/>
                    <a:pt x="11" y="11"/>
                    <a:pt x="0" y="86"/>
                  </a:cubicBezTo>
                  <a:lnTo>
                    <a:pt x="139" y="86"/>
                  </a:lnTo>
                  <a:cubicBezTo>
                    <a:pt x="214" y="86"/>
                    <a:pt x="279" y="76"/>
                    <a:pt x="289" y="1"/>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16"/>
            <p:cNvSpPr/>
            <p:nvPr/>
          </p:nvSpPr>
          <p:spPr>
            <a:xfrm>
              <a:off x="5960500" y="1577575"/>
              <a:ext cx="10725" cy="6175"/>
            </a:xfrm>
            <a:custGeom>
              <a:avLst/>
              <a:gdLst/>
              <a:ahLst/>
              <a:cxnLst/>
              <a:rect l="l" t="t" r="r" b="b"/>
              <a:pathLst>
                <a:path w="429" h="247" extrusionOk="0">
                  <a:moveTo>
                    <a:pt x="311" y="0"/>
                  </a:moveTo>
                  <a:cubicBezTo>
                    <a:pt x="182" y="0"/>
                    <a:pt x="22" y="96"/>
                    <a:pt x="0" y="246"/>
                  </a:cubicBezTo>
                  <a:cubicBezTo>
                    <a:pt x="140" y="246"/>
                    <a:pt x="311" y="161"/>
                    <a:pt x="429" y="43"/>
                  </a:cubicBezTo>
                  <a:cubicBezTo>
                    <a:pt x="397" y="11"/>
                    <a:pt x="364" y="0"/>
                    <a:pt x="311" y="0"/>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16"/>
            <p:cNvSpPr/>
            <p:nvPr/>
          </p:nvSpPr>
          <p:spPr>
            <a:xfrm>
              <a:off x="5949250" y="1479350"/>
              <a:ext cx="10750" cy="12075"/>
            </a:xfrm>
            <a:custGeom>
              <a:avLst/>
              <a:gdLst/>
              <a:ahLst/>
              <a:cxnLst/>
              <a:rect l="l" t="t" r="r" b="b"/>
              <a:pathLst>
                <a:path w="430" h="483" extrusionOk="0">
                  <a:moveTo>
                    <a:pt x="290" y="0"/>
                  </a:moveTo>
                  <a:cubicBezTo>
                    <a:pt x="226" y="140"/>
                    <a:pt x="1" y="279"/>
                    <a:pt x="97" y="482"/>
                  </a:cubicBezTo>
                  <a:cubicBezTo>
                    <a:pt x="279" y="450"/>
                    <a:pt x="343" y="268"/>
                    <a:pt x="429" y="118"/>
                  </a:cubicBezTo>
                  <a:cubicBezTo>
                    <a:pt x="354" y="107"/>
                    <a:pt x="333" y="43"/>
                    <a:pt x="290" y="0"/>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16"/>
            <p:cNvSpPr/>
            <p:nvPr/>
          </p:nvSpPr>
          <p:spPr>
            <a:xfrm>
              <a:off x="6996225" y="852025"/>
              <a:ext cx="7250" cy="7525"/>
            </a:xfrm>
            <a:custGeom>
              <a:avLst/>
              <a:gdLst/>
              <a:ahLst/>
              <a:cxnLst/>
              <a:rect l="l" t="t" r="r" b="b"/>
              <a:pathLst>
                <a:path w="290" h="301" extrusionOk="0">
                  <a:moveTo>
                    <a:pt x="0" y="1"/>
                  </a:moveTo>
                  <a:cubicBezTo>
                    <a:pt x="32" y="172"/>
                    <a:pt x="107" y="300"/>
                    <a:pt x="193" y="300"/>
                  </a:cubicBezTo>
                  <a:cubicBezTo>
                    <a:pt x="225" y="300"/>
                    <a:pt x="257" y="290"/>
                    <a:pt x="289" y="258"/>
                  </a:cubicBezTo>
                  <a:cubicBezTo>
                    <a:pt x="214" y="204"/>
                    <a:pt x="182" y="108"/>
                    <a:pt x="182" y="1"/>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16"/>
            <p:cNvSpPr/>
            <p:nvPr/>
          </p:nvSpPr>
          <p:spPr>
            <a:xfrm>
              <a:off x="5942575" y="1528050"/>
              <a:ext cx="5375" cy="11000"/>
            </a:xfrm>
            <a:custGeom>
              <a:avLst/>
              <a:gdLst/>
              <a:ahLst/>
              <a:cxnLst/>
              <a:rect l="l" t="t" r="r" b="b"/>
              <a:pathLst>
                <a:path w="215" h="440" extrusionOk="0">
                  <a:moveTo>
                    <a:pt x="0" y="1"/>
                  </a:moveTo>
                  <a:cubicBezTo>
                    <a:pt x="11" y="225"/>
                    <a:pt x="43" y="193"/>
                    <a:pt x="32" y="440"/>
                  </a:cubicBezTo>
                  <a:cubicBezTo>
                    <a:pt x="161" y="375"/>
                    <a:pt x="214" y="258"/>
                    <a:pt x="172" y="76"/>
                  </a:cubicBezTo>
                  <a:cubicBezTo>
                    <a:pt x="107" y="65"/>
                    <a:pt x="86" y="1"/>
                    <a:pt x="11" y="1"/>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16"/>
            <p:cNvSpPr/>
            <p:nvPr/>
          </p:nvSpPr>
          <p:spPr>
            <a:xfrm>
              <a:off x="5948450" y="1593350"/>
              <a:ext cx="11275" cy="8050"/>
            </a:xfrm>
            <a:custGeom>
              <a:avLst/>
              <a:gdLst/>
              <a:ahLst/>
              <a:cxnLst/>
              <a:rect l="l" t="t" r="r" b="b"/>
              <a:pathLst>
                <a:path w="451" h="322" extrusionOk="0">
                  <a:moveTo>
                    <a:pt x="44" y="1"/>
                  </a:moveTo>
                  <a:cubicBezTo>
                    <a:pt x="33" y="1"/>
                    <a:pt x="22" y="1"/>
                    <a:pt x="11" y="22"/>
                  </a:cubicBezTo>
                  <a:cubicBezTo>
                    <a:pt x="33" y="22"/>
                    <a:pt x="54" y="22"/>
                    <a:pt x="44" y="54"/>
                  </a:cubicBezTo>
                  <a:cubicBezTo>
                    <a:pt x="44" y="108"/>
                    <a:pt x="1" y="118"/>
                    <a:pt x="11" y="183"/>
                  </a:cubicBezTo>
                  <a:cubicBezTo>
                    <a:pt x="161" y="204"/>
                    <a:pt x="226" y="322"/>
                    <a:pt x="322" y="322"/>
                  </a:cubicBezTo>
                  <a:cubicBezTo>
                    <a:pt x="365" y="322"/>
                    <a:pt x="397" y="300"/>
                    <a:pt x="450" y="258"/>
                  </a:cubicBezTo>
                  <a:cubicBezTo>
                    <a:pt x="365" y="258"/>
                    <a:pt x="440" y="118"/>
                    <a:pt x="450" y="97"/>
                  </a:cubicBezTo>
                  <a:cubicBezTo>
                    <a:pt x="397" y="76"/>
                    <a:pt x="333" y="54"/>
                    <a:pt x="268" y="54"/>
                  </a:cubicBezTo>
                  <a:cubicBezTo>
                    <a:pt x="204" y="54"/>
                    <a:pt x="140" y="76"/>
                    <a:pt x="118" y="140"/>
                  </a:cubicBezTo>
                  <a:cubicBezTo>
                    <a:pt x="129" y="140"/>
                    <a:pt x="151" y="172"/>
                    <a:pt x="118" y="183"/>
                  </a:cubicBezTo>
                  <a:cubicBezTo>
                    <a:pt x="97" y="129"/>
                    <a:pt x="86" y="1"/>
                    <a:pt x="44" y="1"/>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16"/>
            <p:cNvSpPr/>
            <p:nvPr/>
          </p:nvSpPr>
          <p:spPr>
            <a:xfrm>
              <a:off x="7142600" y="879600"/>
              <a:ext cx="7525" cy="7250"/>
            </a:xfrm>
            <a:custGeom>
              <a:avLst/>
              <a:gdLst/>
              <a:ahLst/>
              <a:cxnLst/>
              <a:rect l="l" t="t" r="r" b="b"/>
              <a:pathLst>
                <a:path w="301" h="290" extrusionOk="0">
                  <a:moveTo>
                    <a:pt x="44" y="0"/>
                  </a:moveTo>
                  <a:lnTo>
                    <a:pt x="1" y="247"/>
                  </a:lnTo>
                  <a:lnTo>
                    <a:pt x="268" y="289"/>
                  </a:lnTo>
                  <a:lnTo>
                    <a:pt x="300" y="43"/>
                  </a:lnTo>
                  <a:lnTo>
                    <a:pt x="44" y="0"/>
                  </a:ln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16"/>
            <p:cNvSpPr/>
            <p:nvPr/>
          </p:nvSpPr>
          <p:spPr>
            <a:xfrm>
              <a:off x="7136975" y="890025"/>
              <a:ext cx="19025" cy="18225"/>
            </a:xfrm>
            <a:custGeom>
              <a:avLst/>
              <a:gdLst/>
              <a:ahLst/>
              <a:cxnLst/>
              <a:rect l="l" t="t" r="r" b="b"/>
              <a:pathLst>
                <a:path w="761" h="729" extrusionOk="0">
                  <a:moveTo>
                    <a:pt x="472" y="1"/>
                  </a:moveTo>
                  <a:lnTo>
                    <a:pt x="472" y="1"/>
                  </a:lnTo>
                  <a:cubicBezTo>
                    <a:pt x="376" y="151"/>
                    <a:pt x="1" y="697"/>
                    <a:pt x="204" y="729"/>
                  </a:cubicBezTo>
                  <a:cubicBezTo>
                    <a:pt x="258" y="525"/>
                    <a:pt x="761" y="151"/>
                    <a:pt x="472" y="1"/>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16"/>
            <p:cNvSpPr/>
            <p:nvPr/>
          </p:nvSpPr>
          <p:spPr>
            <a:xfrm>
              <a:off x="7216200" y="964425"/>
              <a:ext cx="5925" cy="4050"/>
            </a:xfrm>
            <a:custGeom>
              <a:avLst/>
              <a:gdLst/>
              <a:ahLst/>
              <a:cxnLst/>
              <a:rect l="l" t="t" r="r" b="b"/>
              <a:pathLst>
                <a:path w="237" h="162" extrusionOk="0">
                  <a:moveTo>
                    <a:pt x="76" y="1"/>
                  </a:moveTo>
                  <a:cubicBezTo>
                    <a:pt x="65" y="12"/>
                    <a:pt x="33" y="44"/>
                    <a:pt x="1" y="86"/>
                  </a:cubicBezTo>
                  <a:lnTo>
                    <a:pt x="183" y="161"/>
                  </a:lnTo>
                  <a:cubicBezTo>
                    <a:pt x="236" y="108"/>
                    <a:pt x="225" y="54"/>
                    <a:pt x="76" y="1"/>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16"/>
            <p:cNvSpPr/>
            <p:nvPr/>
          </p:nvSpPr>
          <p:spPr>
            <a:xfrm>
              <a:off x="7162675" y="898875"/>
              <a:ext cx="6175" cy="3225"/>
            </a:xfrm>
            <a:custGeom>
              <a:avLst/>
              <a:gdLst/>
              <a:ahLst/>
              <a:cxnLst/>
              <a:rect l="l" t="t" r="r" b="b"/>
              <a:pathLst>
                <a:path w="247" h="129" extrusionOk="0">
                  <a:moveTo>
                    <a:pt x="161" y="0"/>
                  </a:moveTo>
                  <a:cubicBezTo>
                    <a:pt x="108" y="0"/>
                    <a:pt x="1" y="54"/>
                    <a:pt x="43" y="118"/>
                  </a:cubicBezTo>
                  <a:cubicBezTo>
                    <a:pt x="43" y="129"/>
                    <a:pt x="65" y="129"/>
                    <a:pt x="76" y="129"/>
                  </a:cubicBezTo>
                  <a:cubicBezTo>
                    <a:pt x="140" y="129"/>
                    <a:pt x="247" y="75"/>
                    <a:pt x="193" y="11"/>
                  </a:cubicBezTo>
                  <a:cubicBezTo>
                    <a:pt x="193" y="11"/>
                    <a:pt x="183" y="0"/>
                    <a:pt x="161" y="0"/>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7" name="Google Shape;627;p16"/>
            <p:cNvSpPr/>
            <p:nvPr/>
          </p:nvSpPr>
          <p:spPr>
            <a:xfrm>
              <a:off x="7114500" y="903950"/>
              <a:ext cx="4300" cy="5375"/>
            </a:xfrm>
            <a:custGeom>
              <a:avLst/>
              <a:gdLst/>
              <a:ahLst/>
              <a:cxnLst/>
              <a:rect l="l" t="t" r="r" b="b"/>
              <a:pathLst>
                <a:path w="172" h="215" extrusionOk="0">
                  <a:moveTo>
                    <a:pt x="54" y="0"/>
                  </a:moveTo>
                  <a:cubicBezTo>
                    <a:pt x="43" y="0"/>
                    <a:pt x="33" y="0"/>
                    <a:pt x="11" y="11"/>
                  </a:cubicBezTo>
                  <a:cubicBezTo>
                    <a:pt x="1" y="140"/>
                    <a:pt x="54" y="172"/>
                    <a:pt x="118" y="215"/>
                  </a:cubicBezTo>
                  <a:cubicBezTo>
                    <a:pt x="172" y="140"/>
                    <a:pt x="161" y="0"/>
                    <a:pt x="54" y="0"/>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8" name="Google Shape;628;p16"/>
            <p:cNvSpPr/>
            <p:nvPr/>
          </p:nvSpPr>
          <p:spPr>
            <a:xfrm>
              <a:off x="7017350" y="874775"/>
              <a:ext cx="3500" cy="4300"/>
            </a:xfrm>
            <a:custGeom>
              <a:avLst/>
              <a:gdLst/>
              <a:ahLst/>
              <a:cxnLst/>
              <a:rect l="l" t="t" r="r" b="b"/>
              <a:pathLst>
                <a:path w="140" h="172" extrusionOk="0">
                  <a:moveTo>
                    <a:pt x="76" y="1"/>
                  </a:moveTo>
                  <a:cubicBezTo>
                    <a:pt x="54" y="1"/>
                    <a:pt x="22" y="22"/>
                    <a:pt x="1" y="76"/>
                  </a:cubicBezTo>
                  <a:cubicBezTo>
                    <a:pt x="1" y="118"/>
                    <a:pt x="33" y="172"/>
                    <a:pt x="65" y="172"/>
                  </a:cubicBezTo>
                  <a:cubicBezTo>
                    <a:pt x="97" y="172"/>
                    <a:pt x="118" y="150"/>
                    <a:pt x="140" y="97"/>
                  </a:cubicBezTo>
                  <a:cubicBezTo>
                    <a:pt x="140" y="54"/>
                    <a:pt x="108" y="1"/>
                    <a:pt x="76" y="1"/>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16"/>
            <p:cNvSpPr/>
            <p:nvPr/>
          </p:nvSpPr>
          <p:spPr>
            <a:xfrm>
              <a:off x="7097375" y="877175"/>
              <a:ext cx="15550" cy="16625"/>
            </a:xfrm>
            <a:custGeom>
              <a:avLst/>
              <a:gdLst/>
              <a:ahLst/>
              <a:cxnLst/>
              <a:rect l="l" t="t" r="r" b="b"/>
              <a:pathLst>
                <a:path w="622" h="665" extrusionOk="0">
                  <a:moveTo>
                    <a:pt x="493" y="1"/>
                  </a:moveTo>
                  <a:cubicBezTo>
                    <a:pt x="332" y="1"/>
                    <a:pt x="193" y="172"/>
                    <a:pt x="118" y="333"/>
                  </a:cubicBezTo>
                  <a:cubicBezTo>
                    <a:pt x="33" y="493"/>
                    <a:pt x="1" y="665"/>
                    <a:pt x="43" y="665"/>
                  </a:cubicBezTo>
                  <a:cubicBezTo>
                    <a:pt x="65" y="665"/>
                    <a:pt x="86" y="643"/>
                    <a:pt x="118" y="600"/>
                  </a:cubicBezTo>
                  <a:cubicBezTo>
                    <a:pt x="150" y="547"/>
                    <a:pt x="183" y="504"/>
                    <a:pt x="215" y="461"/>
                  </a:cubicBezTo>
                  <a:lnTo>
                    <a:pt x="236" y="472"/>
                  </a:lnTo>
                  <a:cubicBezTo>
                    <a:pt x="247" y="354"/>
                    <a:pt x="365" y="376"/>
                    <a:pt x="397" y="269"/>
                  </a:cubicBezTo>
                  <a:cubicBezTo>
                    <a:pt x="472" y="204"/>
                    <a:pt x="557" y="129"/>
                    <a:pt x="621" y="44"/>
                  </a:cubicBezTo>
                  <a:cubicBezTo>
                    <a:pt x="579" y="12"/>
                    <a:pt x="536" y="1"/>
                    <a:pt x="493" y="1"/>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16"/>
            <p:cNvSpPr/>
            <p:nvPr/>
          </p:nvSpPr>
          <p:spPr>
            <a:xfrm>
              <a:off x="7109950" y="855250"/>
              <a:ext cx="32950" cy="42825"/>
            </a:xfrm>
            <a:custGeom>
              <a:avLst/>
              <a:gdLst/>
              <a:ahLst/>
              <a:cxnLst/>
              <a:rect l="l" t="t" r="r" b="b"/>
              <a:pathLst>
                <a:path w="1318" h="1713" extrusionOk="0">
                  <a:moveTo>
                    <a:pt x="825" y="0"/>
                  </a:moveTo>
                  <a:lnTo>
                    <a:pt x="825" y="0"/>
                  </a:lnTo>
                  <a:cubicBezTo>
                    <a:pt x="686" y="396"/>
                    <a:pt x="814" y="600"/>
                    <a:pt x="814" y="889"/>
                  </a:cubicBezTo>
                  <a:cubicBezTo>
                    <a:pt x="654" y="1103"/>
                    <a:pt x="1" y="1456"/>
                    <a:pt x="258" y="1713"/>
                  </a:cubicBezTo>
                  <a:cubicBezTo>
                    <a:pt x="911" y="1456"/>
                    <a:pt x="1317" y="621"/>
                    <a:pt x="825" y="0"/>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16"/>
            <p:cNvSpPr/>
            <p:nvPr/>
          </p:nvSpPr>
          <p:spPr>
            <a:xfrm>
              <a:off x="7347600" y="912775"/>
              <a:ext cx="5125" cy="7800"/>
            </a:xfrm>
            <a:custGeom>
              <a:avLst/>
              <a:gdLst/>
              <a:ahLst/>
              <a:cxnLst/>
              <a:rect l="l" t="t" r="r" b="b"/>
              <a:pathLst>
                <a:path w="205" h="312" extrusionOk="0">
                  <a:moveTo>
                    <a:pt x="86" y="1"/>
                  </a:moveTo>
                  <a:cubicBezTo>
                    <a:pt x="86" y="1"/>
                    <a:pt x="76" y="11"/>
                    <a:pt x="65" y="33"/>
                  </a:cubicBezTo>
                  <a:cubicBezTo>
                    <a:pt x="183" y="118"/>
                    <a:pt x="1" y="161"/>
                    <a:pt x="1" y="236"/>
                  </a:cubicBezTo>
                  <a:cubicBezTo>
                    <a:pt x="44" y="258"/>
                    <a:pt x="86" y="290"/>
                    <a:pt x="129" y="311"/>
                  </a:cubicBezTo>
                  <a:cubicBezTo>
                    <a:pt x="204" y="247"/>
                    <a:pt x="151" y="1"/>
                    <a:pt x="86" y="1"/>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16"/>
            <p:cNvSpPr/>
            <p:nvPr/>
          </p:nvSpPr>
          <p:spPr>
            <a:xfrm>
              <a:off x="7107000" y="914375"/>
              <a:ext cx="13425" cy="7525"/>
            </a:xfrm>
            <a:custGeom>
              <a:avLst/>
              <a:gdLst/>
              <a:ahLst/>
              <a:cxnLst/>
              <a:rect l="l" t="t" r="r" b="b"/>
              <a:pathLst>
                <a:path w="537" h="301" extrusionOk="0">
                  <a:moveTo>
                    <a:pt x="536" y="1"/>
                  </a:moveTo>
                  <a:lnTo>
                    <a:pt x="536" y="1"/>
                  </a:lnTo>
                  <a:cubicBezTo>
                    <a:pt x="343" y="22"/>
                    <a:pt x="140" y="44"/>
                    <a:pt x="1" y="140"/>
                  </a:cubicBezTo>
                  <a:cubicBezTo>
                    <a:pt x="119" y="194"/>
                    <a:pt x="236" y="247"/>
                    <a:pt x="354" y="301"/>
                  </a:cubicBezTo>
                  <a:cubicBezTo>
                    <a:pt x="418" y="162"/>
                    <a:pt x="483" y="44"/>
                    <a:pt x="536" y="1"/>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16"/>
            <p:cNvSpPr/>
            <p:nvPr/>
          </p:nvSpPr>
          <p:spPr>
            <a:xfrm>
              <a:off x="7222350" y="956950"/>
              <a:ext cx="3500" cy="4025"/>
            </a:xfrm>
            <a:custGeom>
              <a:avLst/>
              <a:gdLst/>
              <a:ahLst/>
              <a:cxnLst/>
              <a:rect l="l" t="t" r="r" b="b"/>
              <a:pathLst>
                <a:path w="140" h="161" extrusionOk="0">
                  <a:moveTo>
                    <a:pt x="76" y="0"/>
                  </a:moveTo>
                  <a:cubicBezTo>
                    <a:pt x="54" y="0"/>
                    <a:pt x="22" y="11"/>
                    <a:pt x="1" y="64"/>
                  </a:cubicBezTo>
                  <a:cubicBezTo>
                    <a:pt x="1" y="107"/>
                    <a:pt x="33" y="161"/>
                    <a:pt x="65" y="161"/>
                  </a:cubicBezTo>
                  <a:cubicBezTo>
                    <a:pt x="97" y="161"/>
                    <a:pt x="119" y="139"/>
                    <a:pt x="140" y="86"/>
                  </a:cubicBezTo>
                  <a:cubicBezTo>
                    <a:pt x="140" y="43"/>
                    <a:pt x="108" y="0"/>
                    <a:pt x="76" y="0"/>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16"/>
            <p:cNvSpPr/>
            <p:nvPr/>
          </p:nvSpPr>
          <p:spPr>
            <a:xfrm>
              <a:off x="7328875" y="994950"/>
              <a:ext cx="12875" cy="9375"/>
            </a:xfrm>
            <a:custGeom>
              <a:avLst/>
              <a:gdLst/>
              <a:ahLst/>
              <a:cxnLst/>
              <a:rect l="l" t="t" r="r" b="b"/>
              <a:pathLst>
                <a:path w="515" h="375" extrusionOk="0">
                  <a:moveTo>
                    <a:pt x="289" y="0"/>
                  </a:moveTo>
                  <a:cubicBezTo>
                    <a:pt x="247" y="139"/>
                    <a:pt x="0" y="246"/>
                    <a:pt x="225" y="375"/>
                  </a:cubicBezTo>
                  <a:cubicBezTo>
                    <a:pt x="268" y="225"/>
                    <a:pt x="514" y="129"/>
                    <a:pt x="289" y="0"/>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16"/>
            <p:cNvSpPr/>
            <p:nvPr/>
          </p:nvSpPr>
          <p:spPr>
            <a:xfrm>
              <a:off x="7327275" y="856850"/>
              <a:ext cx="4575" cy="6175"/>
            </a:xfrm>
            <a:custGeom>
              <a:avLst/>
              <a:gdLst/>
              <a:ahLst/>
              <a:cxnLst/>
              <a:rect l="l" t="t" r="r" b="b"/>
              <a:pathLst>
                <a:path w="183" h="247" extrusionOk="0">
                  <a:moveTo>
                    <a:pt x="129" y="0"/>
                  </a:moveTo>
                  <a:cubicBezTo>
                    <a:pt x="43" y="0"/>
                    <a:pt x="0" y="54"/>
                    <a:pt x="0" y="161"/>
                  </a:cubicBezTo>
                  <a:cubicBezTo>
                    <a:pt x="43" y="161"/>
                    <a:pt x="32" y="236"/>
                    <a:pt x="64" y="247"/>
                  </a:cubicBezTo>
                  <a:cubicBezTo>
                    <a:pt x="129" y="161"/>
                    <a:pt x="182" y="129"/>
                    <a:pt x="129" y="0"/>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16"/>
            <p:cNvSpPr/>
            <p:nvPr/>
          </p:nvSpPr>
          <p:spPr>
            <a:xfrm>
              <a:off x="6213950" y="1605400"/>
              <a:ext cx="5900" cy="8850"/>
            </a:xfrm>
            <a:custGeom>
              <a:avLst/>
              <a:gdLst/>
              <a:ahLst/>
              <a:cxnLst/>
              <a:rect l="l" t="t" r="r" b="b"/>
              <a:pathLst>
                <a:path w="236" h="354" extrusionOk="0">
                  <a:moveTo>
                    <a:pt x="182" y="0"/>
                  </a:moveTo>
                  <a:cubicBezTo>
                    <a:pt x="161" y="0"/>
                    <a:pt x="150" y="11"/>
                    <a:pt x="129" y="33"/>
                  </a:cubicBezTo>
                  <a:cubicBezTo>
                    <a:pt x="107" y="54"/>
                    <a:pt x="75" y="65"/>
                    <a:pt x="43" y="65"/>
                  </a:cubicBezTo>
                  <a:lnTo>
                    <a:pt x="32" y="65"/>
                  </a:lnTo>
                  <a:cubicBezTo>
                    <a:pt x="32" y="182"/>
                    <a:pt x="0" y="343"/>
                    <a:pt x="96" y="354"/>
                  </a:cubicBezTo>
                  <a:cubicBezTo>
                    <a:pt x="75" y="225"/>
                    <a:pt x="214" y="300"/>
                    <a:pt x="204" y="193"/>
                  </a:cubicBezTo>
                  <a:cubicBezTo>
                    <a:pt x="64" y="182"/>
                    <a:pt x="193" y="161"/>
                    <a:pt x="204" y="107"/>
                  </a:cubicBezTo>
                  <a:cubicBezTo>
                    <a:pt x="32" y="86"/>
                    <a:pt x="236" y="86"/>
                    <a:pt x="236" y="33"/>
                  </a:cubicBezTo>
                  <a:cubicBezTo>
                    <a:pt x="214" y="0"/>
                    <a:pt x="204" y="0"/>
                    <a:pt x="182" y="0"/>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16"/>
            <p:cNvSpPr/>
            <p:nvPr/>
          </p:nvSpPr>
          <p:spPr>
            <a:xfrm>
              <a:off x="6002775" y="1455800"/>
              <a:ext cx="2975" cy="4300"/>
            </a:xfrm>
            <a:custGeom>
              <a:avLst/>
              <a:gdLst/>
              <a:ahLst/>
              <a:cxnLst/>
              <a:rect l="l" t="t" r="r" b="b"/>
              <a:pathLst>
                <a:path w="119" h="172" extrusionOk="0">
                  <a:moveTo>
                    <a:pt x="12" y="0"/>
                  </a:moveTo>
                  <a:cubicBezTo>
                    <a:pt x="12" y="97"/>
                    <a:pt x="1" y="172"/>
                    <a:pt x="65" y="172"/>
                  </a:cubicBezTo>
                  <a:cubicBezTo>
                    <a:pt x="87" y="172"/>
                    <a:pt x="97" y="172"/>
                    <a:pt x="119" y="161"/>
                  </a:cubicBezTo>
                  <a:cubicBezTo>
                    <a:pt x="97" y="97"/>
                    <a:pt x="97" y="0"/>
                    <a:pt x="33" y="0"/>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6"/>
            <p:cNvSpPr/>
            <p:nvPr/>
          </p:nvSpPr>
          <p:spPr>
            <a:xfrm>
              <a:off x="6128825" y="1608350"/>
              <a:ext cx="7525" cy="7250"/>
            </a:xfrm>
            <a:custGeom>
              <a:avLst/>
              <a:gdLst/>
              <a:ahLst/>
              <a:cxnLst/>
              <a:rect l="l" t="t" r="r" b="b"/>
              <a:pathLst>
                <a:path w="301" h="290" extrusionOk="0">
                  <a:moveTo>
                    <a:pt x="108" y="0"/>
                  </a:moveTo>
                  <a:cubicBezTo>
                    <a:pt x="54" y="0"/>
                    <a:pt x="1" y="22"/>
                    <a:pt x="1" y="86"/>
                  </a:cubicBezTo>
                  <a:cubicBezTo>
                    <a:pt x="97" y="97"/>
                    <a:pt x="87" y="257"/>
                    <a:pt x="172" y="289"/>
                  </a:cubicBezTo>
                  <a:cubicBezTo>
                    <a:pt x="215" y="171"/>
                    <a:pt x="301" y="182"/>
                    <a:pt x="236" y="43"/>
                  </a:cubicBezTo>
                  <a:cubicBezTo>
                    <a:pt x="215" y="11"/>
                    <a:pt x="162" y="0"/>
                    <a:pt x="108" y="0"/>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16"/>
            <p:cNvSpPr/>
            <p:nvPr/>
          </p:nvSpPr>
          <p:spPr>
            <a:xfrm>
              <a:off x="5966375" y="1292800"/>
              <a:ext cx="5650" cy="11275"/>
            </a:xfrm>
            <a:custGeom>
              <a:avLst/>
              <a:gdLst/>
              <a:ahLst/>
              <a:cxnLst/>
              <a:rect l="l" t="t" r="r" b="b"/>
              <a:pathLst>
                <a:path w="226" h="451" extrusionOk="0">
                  <a:moveTo>
                    <a:pt x="108" y="1"/>
                  </a:moveTo>
                  <a:lnTo>
                    <a:pt x="108" y="1"/>
                  </a:lnTo>
                  <a:cubicBezTo>
                    <a:pt x="55" y="140"/>
                    <a:pt x="1" y="408"/>
                    <a:pt x="172" y="451"/>
                  </a:cubicBezTo>
                  <a:cubicBezTo>
                    <a:pt x="226" y="258"/>
                    <a:pt x="194" y="54"/>
                    <a:pt x="108" y="1"/>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16"/>
            <p:cNvSpPr/>
            <p:nvPr/>
          </p:nvSpPr>
          <p:spPr>
            <a:xfrm>
              <a:off x="5965575" y="1605675"/>
              <a:ext cx="5650" cy="3225"/>
            </a:xfrm>
            <a:custGeom>
              <a:avLst/>
              <a:gdLst/>
              <a:ahLst/>
              <a:cxnLst/>
              <a:rect l="l" t="t" r="r" b="b"/>
              <a:pathLst>
                <a:path w="226" h="129" extrusionOk="0">
                  <a:moveTo>
                    <a:pt x="76" y="0"/>
                  </a:moveTo>
                  <a:cubicBezTo>
                    <a:pt x="65" y="0"/>
                    <a:pt x="44" y="0"/>
                    <a:pt x="33" y="11"/>
                  </a:cubicBezTo>
                  <a:cubicBezTo>
                    <a:pt x="33" y="64"/>
                    <a:pt x="12" y="96"/>
                    <a:pt x="1" y="129"/>
                  </a:cubicBezTo>
                  <a:lnTo>
                    <a:pt x="22" y="129"/>
                  </a:lnTo>
                  <a:cubicBezTo>
                    <a:pt x="108" y="129"/>
                    <a:pt x="183" y="107"/>
                    <a:pt x="226" y="54"/>
                  </a:cubicBezTo>
                  <a:cubicBezTo>
                    <a:pt x="194" y="54"/>
                    <a:pt x="172" y="43"/>
                    <a:pt x="151" y="22"/>
                  </a:cubicBezTo>
                  <a:cubicBezTo>
                    <a:pt x="129" y="11"/>
                    <a:pt x="108" y="0"/>
                    <a:pt x="76" y="0"/>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16"/>
            <p:cNvSpPr/>
            <p:nvPr/>
          </p:nvSpPr>
          <p:spPr>
            <a:xfrm>
              <a:off x="5954875" y="1622525"/>
              <a:ext cx="6450" cy="5650"/>
            </a:xfrm>
            <a:custGeom>
              <a:avLst/>
              <a:gdLst/>
              <a:ahLst/>
              <a:cxnLst/>
              <a:rect l="l" t="t" r="r" b="b"/>
              <a:pathLst>
                <a:path w="258" h="226" extrusionOk="0">
                  <a:moveTo>
                    <a:pt x="140" y="1"/>
                  </a:moveTo>
                  <a:cubicBezTo>
                    <a:pt x="86" y="1"/>
                    <a:pt x="33" y="43"/>
                    <a:pt x="1" y="108"/>
                  </a:cubicBezTo>
                  <a:cubicBezTo>
                    <a:pt x="11" y="183"/>
                    <a:pt x="76" y="225"/>
                    <a:pt x="129" y="225"/>
                  </a:cubicBezTo>
                  <a:cubicBezTo>
                    <a:pt x="193" y="225"/>
                    <a:pt x="258" y="172"/>
                    <a:pt x="258" y="65"/>
                  </a:cubicBezTo>
                  <a:cubicBezTo>
                    <a:pt x="225" y="22"/>
                    <a:pt x="183" y="1"/>
                    <a:pt x="140" y="1"/>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16"/>
            <p:cNvSpPr/>
            <p:nvPr/>
          </p:nvSpPr>
          <p:spPr>
            <a:xfrm>
              <a:off x="6098325" y="1478800"/>
              <a:ext cx="11525" cy="9675"/>
            </a:xfrm>
            <a:custGeom>
              <a:avLst/>
              <a:gdLst/>
              <a:ahLst/>
              <a:cxnLst/>
              <a:rect l="l" t="t" r="r" b="b"/>
              <a:pathLst>
                <a:path w="461" h="387" extrusionOk="0">
                  <a:moveTo>
                    <a:pt x="161" y="1"/>
                  </a:moveTo>
                  <a:cubicBezTo>
                    <a:pt x="118" y="76"/>
                    <a:pt x="1" y="54"/>
                    <a:pt x="1" y="162"/>
                  </a:cubicBezTo>
                  <a:cubicBezTo>
                    <a:pt x="11" y="172"/>
                    <a:pt x="22" y="172"/>
                    <a:pt x="33" y="172"/>
                  </a:cubicBezTo>
                  <a:cubicBezTo>
                    <a:pt x="65" y="172"/>
                    <a:pt x="76" y="162"/>
                    <a:pt x="86" y="151"/>
                  </a:cubicBezTo>
                  <a:cubicBezTo>
                    <a:pt x="108" y="129"/>
                    <a:pt x="118" y="119"/>
                    <a:pt x="150" y="119"/>
                  </a:cubicBezTo>
                  <a:lnTo>
                    <a:pt x="161" y="119"/>
                  </a:lnTo>
                  <a:cubicBezTo>
                    <a:pt x="150" y="279"/>
                    <a:pt x="290" y="386"/>
                    <a:pt x="397" y="386"/>
                  </a:cubicBezTo>
                  <a:cubicBezTo>
                    <a:pt x="418" y="386"/>
                    <a:pt x="450" y="376"/>
                    <a:pt x="461" y="365"/>
                  </a:cubicBezTo>
                  <a:cubicBezTo>
                    <a:pt x="418" y="354"/>
                    <a:pt x="439" y="269"/>
                    <a:pt x="429" y="204"/>
                  </a:cubicBezTo>
                  <a:lnTo>
                    <a:pt x="375" y="204"/>
                  </a:lnTo>
                  <a:cubicBezTo>
                    <a:pt x="247" y="204"/>
                    <a:pt x="193" y="119"/>
                    <a:pt x="161" y="1"/>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16"/>
            <p:cNvSpPr/>
            <p:nvPr/>
          </p:nvSpPr>
          <p:spPr>
            <a:xfrm>
              <a:off x="6122675" y="1538500"/>
              <a:ext cx="5125" cy="6175"/>
            </a:xfrm>
            <a:custGeom>
              <a:avLst/>
              <a:gdLst/>
              <a:ahLst/>
              <a:cxnLst/>
              <a:rect l="l" t="t" r="r" b="b"/>
              <a:pathLst>
                <a:path w="205" h="247" extrusionOk="0">
                  <a:moveTo>
                    <a:pt x="204" y="0"/>
                  </a:moveTo>
                  <a:cubicBezTo>
                    <a:pt x="97" y="0"/>
                    <a:pt x="33" y="43"/>
                    <a:pt x="1" y="118"/>
                  </a:cubicBezTo>
                  <a:cubicBezTo>
                    <a:pt x="54" y="129"/>
                    <a:pt x="22" y="214"/>
                    <a:pt x="1" y="246"/>
                  </a:cubicBezTo>
                  <a:lnTo>
                    <a:pt x="11" y="246"/>
                  </a:lnTo>
                  <a:cubicBezTo>
                    <a:pt x="33" y="246"/>
                    <a:pt x="54" y="236"/>
                    <a:pt x="65" y="225"/>
                  </a:cubicBezTo>
                  <a:cubicBezTo>
                    <a:pt x="76" y="225"/>
                    <a:pt x="86" y="214"/>
                    <a:pt x="97" y="214"/>
                  </a:cubicBezTo>
                  <a:cubicBezTo>
                    <a:pt x="108" y="214"/>
                    <a:pt x="118" y="225"/>
                    <a:pt x="140" y="246"/>
                  </a:cubicBezTo>
                  <a:cubicBezTo>
                    <a:pt x="151" y="150"/>
                    <a:pt x="172" y="75"/>
                    <a:pt x="204" y="0"/>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16"/>
            <p:cNvSpPr/>
            <p:nvPr/>
          </p:nvSpPr>
          <p:spPr>
            <a:xfrm>
              <a:off x="6072900" y="1414050"/>
              <a:ext cx="6725" cy="7250"/>
            </a:xfrm>
            <a:custGeom>
              <a:avLst/>
              <a:gdLst/>
              <a:ahLst/>
              <a:cxnLst/>
              <a:rect l="l" t="t" r="r" b="b"/>
              <a:pathLst>
                <a:path w="269" h="290" extrusionOk="0">
                  <a:moveTo>
                    <a:pt x="172" y="0"/>
                  </a:moveTo>
                  <a:cubicBezTo>
                    <a:pt x="161" y="32"/>
                    <a:pt x="172" y="86"/>
                    <a:pt x="140" y="86"/>
                  </a:cubicBezTo>
                  <a:lnTo>
                    <a:pt x="118" y="86"/>
                  </a:lnTo>
                  <a:cubicBezTo>
                    <a:pt x="97" y="86"/>
                    <a:pt x="76" y="75"/>
                    <a:pt x="65" y="65"/>
                  </a:cubicBezTo>
                  <a:cubicBezTo>
                    <a:pt x="54" y="54"/>
                    <a:pt x="33" y="32"/>
                    <a:pt x="22" y="32"/>
                  </a:cubicBezTo>
                  <a:cubicBezTo>
                    <a:pt x="11" y="32"/>
                    <a:pt x="11" y="43"/>
                    <a:pt x="1" y="86"/>
                  </a:cubicBezTo>
                  <a:cubicBezTo>
                    <a:pt x="118" y="107"/>
                    <a:pt x="108" y="289"/>
                    <a:pt x="247" y="289"/>
                  </a:cubicBezTo>
                  <a:lnTo>
                    <a:pt x="268" y="289"/>
                  </a:lnTo>
                  <a:lnTo>
                    <a:pt x="268" y="0"/>
                  </a:ln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16"/>
            <p:cNvSpPr/>
            <p:nvPr/>
          </p:nvSpPr>
          <p:spPr>
            <a:xfrm>
              <a:off x="6067550" y="1401725"/>
              <a:ext cx="8050" cy="4325"/>
            </a:xfrm>
            <a:custGeom>
              <a:avLst/>
              <a:gdLst/>
              <a:ahLst/>
              <a:cxnLst/>
              <a:rect l="l" t="t" r="r" b="b"/>
              <a:pathLst>
                <a:path w="322" h="173" extrusionOk="0">
                  <a:moveTo>
                    <a:pt x="182" y="1"/>
                  </a:moveTo>
                  <a:cubicBezTo>
                    <a:pt x="97" y="1"/>
                    <a:pt x="0" y="44"/>
                    <a:pt x="11" y="129"/>
                  </a:cubicBezTo>
                  <a:cubicBezTo>
                    <a:pt x="54" y="119"/>
                    <a:pt x="97" y="97"/>
                    <a:pt x="129" y="97"/>
                  </a:cubicBezTo>
                  <a:cubicBezTo>
                    <a:pt x="161" y="97"/>
                    <a:pt x="193" y="119"/>
                    <a:pt x="215" y="172"/>
                  </a:cubicBezTo>
                  <a:cubicBezTo>
                    <a:pt x="215" y="119"/>
                    <a:pt x="236" y="108"/>
                    <a:pt x="247" y="108"/>
                  </a:cubicBezTo>
                  <a:lnTo>
                    <a:pt x="268" y="108"/>
                  </a:lnTo>
                  <a:cubicBezTo>
                    <a:pt x="279" y="119"/>
                    <a:pt x="290" y="119"/>
                    <a:pt x="300" y="119"/>
                  </a:cubicBezTo>
                  <a:cubicBezTo>
                    <a:pt x="311" y="119"/>
                    <a:pt x="322" y="108"/>
                    <a:pt x="311" y="54"/>
                  </a:cubicBezTo>
                  <a:cubicBezTo>
                    <a:pt x="290" y="22"/>
                    <a:pt x="236" y="1"/>
                    <a:pt x="182" y="1"/>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16"/>
            <p:cNvSpPr/>
            <p:nvPr/>
          </p:nvSpPr>
          <p:spPr>
            <a:xfrm>
              <a:off x="6093250" y="1488975"/>
              <a:ext cx="4300" cy="5125"/>
            </a:xfrm>
            <a:custGeom>
              <a:avLst/>
              <a:gdLst/>
              <a:ahLst/>
              <a:cxnLst/>
              <a:rect l="l" t="t" r="r" b="b"/>
              <a:pathLst>
                <a:path w="172" h="205" extrusionOk="0">
                  <a:moveTo>
                    <a:pt x="64" y="1"/>
                  </a:moveTo>
                  <a:lnTo>
                    <a:pt x="64" y="1"/>
                  </a:lnTo>
                  <a:cubicBezTo>
                    <a:pt x="22" y="97"/>
                    <a:pt x="0" y="76"/>
                    <a:pt x="32" y="204"/>
                  </a:cubicBezTo>
                  <a:lnTo>
                    <a:pt x="54" y="204"/>
                  </a:lnTo>
                  <a:cubicBezTo>
                    <a:pt x="171" y="204"/>
                    <a:pt x="139" y="33"/>
                    <a:pt x="64" y="1"/>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16"/>
            <p:cNvSpPr/>
            <p:nvPr/>
          </p:nvSpPr>
          <p:spPr>
            <a:xfrm>
              <a:off x="6385750" y="1604600"/>
              <a:ext cx="4850" cy="4025"/>
            </a:xfrm>
            <a:custGeom>
              <a:avLst/>
              <a:gdLst/>
              <a:ahLst/>
              <a:cxnLst/>
              <a:rect l="l" t="t" r="r" b="b"/>
              <a:pathLst>
                <a:path w="194" h="161" extrusionOk="0">
                  <a:moveTo>
                    <a:pt x="22" y="0"/>
                  </a:moveTo>
                  <a:cubicBezTo>
                    <a:pt x="1" y="97"/>
                    <a:pt x="76" y="161"/>
                    <a:pt x="129" y="161"/>
                  </a:cubicBezTo>
                  <a:cubicBezTo>
                    <a:pt x="161" y="161"/>
                    <a:pt x="183" y="150"/>
                    <a:pt x="193" y="118"/>
                  </a:cubicBezTo>
                  <a:cubicBezTo>
                    <a:pt x="151" y="107"/>
                    <a:pt x="161" y="54"/>
                    <a:pt x="161" y="0"/>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16"/>
            <p:cNvSpPr/>
            <p:nvPr/>
          </p:nvSpPr>
          <p:spPr>
            <a:xfrm>
              <a:off x="6267475" y="1498875"/>
              <a:ext cx="7500" cy="9675"/>
            </a:xfrm>
            <a:custGeom>
              <a:avLst/>
              <a:gdLst/>
              <a:ahLst/>
              <a:cxnLst/>
              <a:rect l="l" t="t" r="r" b="b"/>
              <a:pathLst>
                <a:path w="300" h="387" extrusionOk="0">
                  <a:moveTo>
                    <a:pt x="118" y="1"/>
                  </a:moveTo>
                  <a:cubicBezTo>
                    <a:pt x="97" y="1"/>
                    <a:pt x="75" y="12"/>
                    <a:pt x="32" y="22"/>
                  </a:cubicBezTo>
                  <a:cubicBezTo>
                    <a:pt x="22" y="172"/>
                    <a:pt x="0" y="268"/>
                    <a:pt x="75" y="386"/>
                  </a:cubicBezTo>
                  <a:cubicBezTo>
                    <a:pt x="193" y="343"/>
                    <a:pt x="214" y="161"/>
                    <a:pt x="300" y="76"/>
                  </a:cubicBezTo>
                  <a:cubicBezTo>
                    <a:pt x="289" y="76"/>
                    <a:pt x="289" y="65"/>
                    <a:pt x="289" y="65"/>
                  </a:cubicBezTo>
                  <a:cubicBezTo>
                    <a:pt x="182" y="54"/>
                    <a:pt x="182" y="1"/>
                    <a:pt x="118" y="1"/>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16"/>
            <p:cNvSpPr/>
            <p:nvPr/>
          </p:nvSpPr>
          <p:spPr>
            <a:xfrm>
              <a:off x="6269075" y="1517875"/>
              <a:ext cx="4300" cy="4050"/>
            </a:xfrm>
            <a:custGeom>
              <a:avLst/>
              <a:gdLst/>
              <a:ahLst/>
              <a:cxnLst/>
              <a:rect l="l" t="t" r="r" b="b"/>
              <a:pathLst>
                <a:path w="172" h="162" extrusionOk="0">
                  <a:moveTo>
                    <a:pt x="43" y="1"/>
                  </a:moveTo>
                  <a:cubicBezTo>
                    <a:pt x="0" y="151"/>
                    <a:pt x="140" y="97"/>
                    <a:pt x="172" y="161"/>
                  </a:cubicBezTo>
                  <a:cubicBezTo>
                    <a:pt x="172" y="54"/>
                    <a:pt x="129" y="1"/>
                    <a:pt x="43" y="1"/>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16"/>
            <p:cNvSpPr/>
            <p:nvPr/>
          </p:nvSpPr>
          <p:spPr>
            <a:xfrm>
              <a:off x="6280050" y="1522700"/>
              <a:ext cx="1100" cy="1100"/>
            </a:xfrm>
            <a:custGeom>
              <a:avLst/>
              <a:gdLst/>
              <a:ahLst/>
              <a:cxnLst/>
              <a:rect l="l" t="t" r="r" b="b"/>
              <a:pathLst>
                <a:path w="44" h="44" extrusionOk="0">
                  <a:moveTo>
                    <a:pt x="43" y="1"/>
                  </a:moveTo>
                  <a:lnTo>
                    <a:pt x="0" y="43"/>
                  </a:lnTo>
                  <a:cubicBezTo>
                    <a:pt x="22" y="33"/>
                    <a:pt x="43" y="33"/>
                    <a:pt x="43" y="1"/>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16"/>
            <p:cNvSpPr/>
            <p:nvPr/>
          </p:nvSpPr>
          <p:spPr>
            <a:xfrm>
              <a:off x="6279250" y="1523775"/>
              <a:ext cx="825" cy="300"/>
            </a:xfrm>
            <a:custGeom>
              <a:avLst/>
              <a:gdLst/>
              <a:ahLst/>
              <a:cxnLst/>
              <a:rect l="l" t="t" r="r" b="b"/>
              <a:pathLst>
                <a:path w="33" h="12" extrusionOk="0">
                  <a:moveTo>
                    <a:pt x="0" y="0"/>
                  </a:moveTo>
                  <a:lnTo>
                    <a:pt x="11" y="11"/>
                  </a:lnTo>
                  <a:lnTo>
                    <a:pt x="32" y="0"/>
                  </a:ln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16"/>
            <p:cNvSpPr/>
            <p:nvPr/>
          </p:nvSpPr>
          <p:spPr>
            <a:xfrm>
              <a:off x="6256750" y="1512800"/>
              <a:ext cx="6200" cy="6175"/>
            </a:xfrm>
            <a:custGeom>
              <a:avLst/>
              <a:gdLst/>
              <a:ahLst/>
              <a:cxnLst/>
              <a:rect l="l" t="t" r="r" b="b"/>
              <a:pathLst>
                <a:path w="248" h="247" extrusionOk="0">
                  <a:moveTo>
                    <a:pt x="172" y="0"/>
                  </a:moveTo>
                  <a:cubicBezTo>
                    <a:pt x="172" y="33"/>
                    <a:pt x="151" y="43"/>
                    <a:pt x="129" y="43"/>
                  </a:cubicBezTo>
                  <a:lnTo>
                    <a:pt x="87" y="43"/>
                  </a:lnTo>
                  <a:cubicBezTo>
                    <a:pt x="65" y="33"/>
                    <a:pt x="54" y="33"/>
                    <a:pt x="44" y="33"/>
                  </a:cubicBezTo>
                  <a:cubicBezTo>
                    <a:pt x="12" y="33"/>
                    <a:pt x="1" y="43"/>
                    <a:pt x="1" y="75"/>
                  </a:cubicBezTo>
                  <a:cubicBezTo>
                    <a:pt x="54" y="150"/>
                    <a:pt x="97" y="247"/>
                    <a:pt x="204" y="247"/>
                  </a:cubicBezTo>
                  <a:cubicBezTo>
                    <a:pt x="215" y="247"/>
                    <a:pt x="226" y="247"/>
                    <a:pt x="236" y="236"/>
                  </a:cubicBezTo>
                  <a:cubicBezTo>
                    <a:pt x="247" y="129"/>
                    <a:pt x="226" y="33"/>
                    <a:pt x="172" y="0"/>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16"/>
            <p:cNvSpPr/>
            <p:nvPr/>
          </p:nvSpPr>
          <p:spPr>
            <a:xfrm>
              <a:off x="6240975" y="1485500"/>
              <a:ext cx="8325" cy="8050"/>
            </a:xfrm>
            <a:custGeom>
              <a:avLst/>
              <a:gdLst/>
              <a:ahLst/>
              <a:cxnLst/>
              <a:rect l="l" t="t" r="r" b="b"/>
              <a:pathLst>
                <a:path w="333" h="322" extrusionOk="0">
                  <a:moveTo>
                    <a:pt x="161" y="1"/>
                  </a:moveTo>
                  <a:cubicBezTo>
                    <a:pt x="161" y="22"/>
                    <a:pt x="150" y="33"/>
                    <a:pt x="140" y="33"/>
                  </a:cubicBezTo>
                  <a:cubicBezTo>
                    <a:pt x="140" y="33"/>
                    <a:pt x="129" y="22"/>
                    <a:pt x="129" y="22"/>
                  </a:cubicBezTo>
                  <a:cubicBezTo>
                    <a:pt x="118" y="22"/>
                    <a:pt x="118" y="11"/>
                    <a:pt x="107" y="11"/>
                  </a:cubicBezTo>
                  <a:cubicBezTo>
                    <a:pt x="107" y="11"/>
                    <a:pt x="97" y="22"/>
                    <a:pt x="97" y="43"/>
                  </a:cubicBezTo>
                  <a:cubicBezTo>
                    <a:pt x="193" y="75"/>
                    <a:pt x="0" y="75"/>
                    <a:pt x="32" y="161"/>
                  </a:cubicBezTo>
                  <a:cubicBezTo>
                    <a:pt x="75" y="172"/>
                    <a:pt x="65" y="247"/>
                    <a:pt x="97" y="279"/>
                  </a:cubicBezTo>
                  <a:lnTo>
                    <a:pt x="140" y="279"/>
                  </a:lnTo>
                  <a:cubicBezTo>
                    <a:pt x="193" y="279"/>
                    <a:pt x="236" y="300"/>
                    <a:pt x="257" y="322"/>
                  </a:cubicBezTo>
                  <a:cubicBezTo>
                    <a:pt x="279" y="257"/>
                    <a:pt x="311" y="215"/>
                    <a:pt x="332" y="161"/>
                  </a:cubicBezTo>
                  <a:lnTo>
                    <a:pt x="311" y="161"/>
                  </a:lnTo>
                  <a:cubicBezTo>
                    <a:pt x="214" y="161"/>
                    <a:pt x="225" y="33"/>
                    <a:pt x="161" y="1"/>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16"/>
            <p:cNvSpPr/>
            <p:nvPr/>
          </p:nvSpPr>
          <p:spPr>
            <a:xfrm>
              <a:off x="6281925" y="1540100"/>
              <a:ext cx="3500" cy="4025"/>
            </a:xfrm>
            <a:custGeom>
              <a:avLst/>
              <a:gdLst/>
              <a:ahLst/>
              <a:cxnLst/>
              <a:rect l="l" t="t" r="r" b="b"/>
              <a:pathLst>
                <a:path w="140" h="161" extrusionOk="0">
                  <a:moveTo>
                    <a:pt x="0" y="0"/>
                  </a:moveTo>
                  <a:lnTo>
                    <a:pt x="0" y="118"/>
                  </a:lnTo>
                  <a:lnTo>
                    <a:pt x="22" y="118"/>
                  </a:lnTo>
                  <a:cubicBezTo>
                    <a:pt x="32" y="118"/>
                    <a:pt x="43" y="118"/>
                    <a:pt x="54" y="107"/>
                  </a:cubicBezTo>
                  <a:cubicBezTo>
                    <a:pt x="64" y="97"/>
                    <a:pt x="75" y="97"/>
                    <a:pt x="86" y="97"/>
                  </a:cubicBezTo>
                  <a:cubicBezTo>
                    <a:pt x="86" y="97"/>
                    <a:pt x="97" y="97"/>
                    <a:pt x="97" y="118"/>
                  </a:cubicBezTo>
                  <a:cubicBezTo>
                    <a:pt x="86" y="118"/>
                    <a:pt x="64" y="150"/>
                    <a:pt x="97" y="161"/>
                  </a:cubicBezTo>
                  <a:cubicBezTo>
                    <a:pt x="107" y="107"/>
                    <a:pt x="139" y="107"/>
                    <a:pt x="129" y="32"/>
                  </a:cubicBezTo>
                  <a:lnTo>
                    <a:pt x="129" y="32"/>
                  </a:lnTo>
                  <a:cubicBezTo>
                    <a:pt x="129" y="43"/>
                    <a:pt x="129" y="43"/>
                    <a:pt x="118" y="43"/>
                  </a:cubicBezTo>
                  <a:cubicBezTo>
                    <a:pt x="97" y="43"/>
                    <a:pt x="75" y="32"/>
                    <a:pt x="64" y="22"/>
                  </a:cubicBezTo>
                  <a:cubicBezTo>
                    <a:pt x="43" y="11"/>
                    <a:pt x="32" y="0"/>
                    <a:pt x="11" y="0"/>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16"/>
            <p:cNvSpPr/>
            <p:nvPr/>
          </p:nvSpPr>
          <p:spPr>
            <a:xfrm>
              <a:off x="6270950" y="1524050"/>
              <a:ext cx="13400" cy="12325"/>
            </a:xfrm>
            <a:custGeom>
              <a:avLst/>
              <a:gdLst/>
              <a:ahLst/>
              <a:cxnLst/>
              <a:rect l="l" t="t" r="r" b="b"/>
              <a:pathLst>
                <a:path w="536" h="493" extrusionOk="0">
                  <a:moveTo>
                    <a:pt x="343" y="0"/>
                  </a:moveTo>
                  <a:cubicBezTo>
                    <a:pt x="214" y="129"/>
                    <a:pt x="161" y="278"/>
                    <a:pt x="0" y="321"/>
                  </a:cubicBezTo>
                  <a:cubicBezTo>
                    <a:pt x="150" y="332"/>
                    <a:pt x="107" y="385"/>
                    <a:pt x="139" y="482"/>
                  </a:cubicBezTo>
                  <a:cubicBezTo>
                    <a:pt x="161" y="493"/>
                    <a:pt x="182" y="493"/>
                    <a:pt x="204" y="493"/>
                  </a:cubicBezTo>
                  <a:cubicBezTo>
                    <a:pt x="321" y="493"/>
                    <a:pt x="450" y="396"/>
                    <a:pt x="536" y="311"/>
                  </a:cubicBezTo>
                  <a:cubicBezTo>
                    <a:pt x="375" y="268"/>
                    <a:pt x="418" y="75"/>
                    <a:pt x="343" y="0"/>
                  </a:cubicBezTo>
                  <a:close/>
                </a:path>
              </a:pathLst>
            </a:custGeom>
            <a:solidFill>
              <a:srgbClr val="F7DFD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16"/>
            <p:cNvSpPr/>
            <p:nvPr/>
          </p:nvSpPr>
          <p:spPr>
            <a:xfrm>
              <a:off x="5200450" y="1900600"/>
              <a:ext cx="5625" cy="6975"/>
            </a:xfrm>
            <a:custGeom>
              <a:avLst/>
              <a:gdLst/>
              <a:ahLst/>
              <a:cxnLst/>
              <a:rect l="l" t="t" r="r" b="b"/>
              <a:pathLst>
                <a:path w="225" h="279" extrusionOk="0">
                  <a:moveTo>
                    <a:pt x="54" y="0"/>
                  </a:moveTo>
                  <a:cubicBezTo>
                    <a:pt x="96" y="86"/>
                    <a:pt x="129" y="139"/>
                    <a:pt x="11" y="182"/>
                  </a:cubicBezTo>
                  <a:cubicBezTo>
                    <a:pt x="171" y="193"/>
                    <a:pt x="0" y="278"/>
                    <a:pt x="107" y="278"/>
                  </a:cubicBezTo>
                  <a:lnTo>
                    <a:pt x="150" y="278"/>
                  </a:lnTo>
                  <a:cubicBezTo>
                    <a:pt x="225" y="225"/>
                    <a:pt x="214"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16"/>
            <p:cNvSpPr/>
            <p:nvPr/>
          </p:nvSpPr>
          <p:spPr>
            <a:xfrm>
              <a:off x="5203650" y="2243425"/>
              <a:ext cx="5375" cy="5900"/>
            </a:xfrm>
            <a:custGeom>
              <a:avLst/>
              <a:gdLst/>
              <a:ahLst/>
              <a:cxnLst/>
              <a:rect l="l" t="t" r="r" b="b"/>
              <a:pathLst>
                <a:path w="215" h="236" extrusionOk="0">
                  <a:moveTo>
                    <a:pt x="11" y="0"/>
                  </a:moveTo>
                  <a:cubicBezTo>
                    <a:pt x="1" y="0"/>
                    <a:pt x="11" y="32"/>
                    <a:pt x="65" y="139"/>
                  </a:cubicBezTo>
                  <a:cubicBezTo>
                    <a:pt x="140" y="214"/>
                    <a:pt x="183" y="236"/>
                    <a:pt x="193" y="236"/>
                  </a:cubicBezTo>
                  <a:cubicBezTo>
                    <a:pt x="215" y="236"/>
                    <a:pt x="172" y="182"/>
                    <a:pt x="129" y="118"/>
                  </a:cubicBezTo>
                  <a:cubicBezTo>
                    <a:pt x="86" y="54"/>
                    <a:pt x="33" y="0"/>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16"/>
            <p:cNvSpPr/>
            <p:nvPr/>
          </p:nvSpPr>
          <p:spPr>
            <a:xfrm>
              <a:off x="5200175" y="2310050"/>
              <a:ext cx="4575" cy="4050"/>
            </a:xfrm>
            <a:custGeom>
              <a:avLst/>
              <a:gdLst/>
              <a:ahLst/>
              <a:cxnLst/>
              <a:rect l="l" t="t" r="r" b="b"/>
              <a:pathLst>
                <a:path w="183" h="162" extrusionOk="0">
                  <a:moveTo>
                    <a:pt x="65" y="1"/>
                  </a:moveTo>
                  <a:cubicBezTo>
                    <a:pt x="54" y="1"/>
                    <a:pt x="43" y="1"/>
                    <a:pt x="33" y="12"/>
                  </a:cubicBezTo>
                  <a:cubicBezTo>
                    <a:pt x="0" y="33"/>
                    <a:pt x="43" y="161"/>
                    <a:pt x="107" y="161"/>
                  </a:cubicBezTo>
                  <a:cubicBezTo>
                    <a:pt x="118" y="161"/>
                    <a:pt x="129" y="161"/>
                    <a:pt x="140" y="151"/>
                  </a:cubicBezTo>
                  <a:cubicBezTo>
                    <a:pt x="182"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16"/>
            <p:cNvSpPr/>
            <p:nvPr/>
          </p:nvSpPr>
          <p:spPr>
            <a:xfrm>
              <a:off x="5198575" y="2463950"/>
              <a:ext cx="7775" cy="5375"/>
            </a:xfrm>
            <a:custGeom>
              <a:avLst/>
              <a:gdLst/>
              <a:ahLst/>
              <a:cxnLst/>
              <a:rect l="l" t="t" r="r" b="b"/>
              <a:pathLst>
                <a:path w="311" h="215" extrusionOk="0">
                  <a:moveTo>
                    <a:pt x="225" y="0"/>
                  </a:moveTo>
                  <a:cubicBezTo>
                    <a:pt x="129" y="0"/>
                    <a:pt x="43" y="64"/>
                    <a:pt x="0" y="118"/>
                  </a:cubicBezTo>
                  <a:cubicBezTo>
                    <a:pt x="54" y="129"/>
                    <a:pt x="54" y="172"/>
                    <a:pt x="43" y="214"/>
                  </a:cubicBezTo>
                  <a:cubicBezTo>
                    <a:pt x="214" y="214"/>
                    <a:pt x="300" y="150"/>
                    <a:pt x="311" y="32"/>
                  </a:cubicBezTo>
                  <a:cubicBezTo>
                    <a:pt x="279" y="11"/>
                    <a:pt x="246" y="0"/>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16"/>
            <p:cNvSpPr/>
            <p:nvPr/>
          </p:nvSpPr>
          <p:spPr>
            <a:xfrm>
              <a:off x="5186800" y="2038425"/>
              <a:ext cx="11250" cy="4825"/>
            </a:xfrm>
            <a:custGeom>
              <a:avLst/>
              <a:gdLst/>
              <a:ahLst/>
              <a:cxnLst/>
              <a:rect l="l" t="t" r="r" b="b"/>
              <a:pathLst>
                <a:path w="450" h="193" extrusionOk="0">
                  <a:moveTo>
                    <a:pt x="386" y="0"/>
                  </a:moveTo>
                  <a:lnTo>
                    <a:pt x="386" y="0"/>
                  </a:lnTo>
                  <a:cubicBezTo>
                    <a:pt x="278" y="32"/>
                    <a:pt x="0" y="86"/>
                    <a:pt x="86" y="161"/>
                  </a:cubicBezTo>
                  <a:cubicBezTo>
                    <a:pt x="107" y="129"/>
                    <a:pt x="118" y="118"/>
                    <a:pt x="139" y="118"/>
                  </a:cubicBezTo>
                  <a:cubicBezTo>
                    <a:pt x="161" y="118"/>
                    <a:pt x="182" y="139"/>
                    <a:pt x="204" y="150"/>
                  </a:cubicBezTo>
                  <a:cubicBezTo>
                    <a:pt x="225" y="171"/>
                    <a:pt x="257" y="193"/>
                    <a:pt x="278" y="193"/>
                  </a:cubicBezTo>
                  <a:cubicBezTo>
                    <a:pt x="289" y="193"/>
                    <a:pt x="300" y="193"/>
                    <a:pt x="300" y="182"/>
                  </a:cubicBezTo>
                  <a:cubicBezTo>
                    <a:pt x="428" y="150"/>
                    <a:pt x="450" y="97"/>
                    <a:pt x="3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16"/>
            <p:cNvSpPr/>
            <p:nvPr/>
          </p:nvSpPr>
          <p:spPr>
            <a:xfrm>
              <a:off x="5196425" y="2736925"/>
              <a:ext cx="13150" cy="8325"/>
            </a:xfrm>
            <a:custGeom>
              <a:avLst/>
              <a:gdLst/>
              <a:ahLst/>
              <a:cxnLst/>
              <a:rect l="l" t="t" r="r" b="b"/>
              <a:pathLst>
                <a:path w="526" h="333" extrusionOk="0">
                  <a:moveTo>
                    <a:pt x="140" y="0"/>
                  </a:moveTo>
                  <a:cubicBezTo>
                    <a:pt x="86" y="0"/>
                    <a:pt x="43" y="11"/>
                    <a:pt x="1" y="54"/>
                  </a:cubicBezTo>
                  <a:cubicBezTo>
                    <a:pt x="75" y="182"/>
                    <a:pt x="118" y="332"/>
                    <a:pt x="375" y="332"/>
                  </a:cubicBezTo>
                  <a:lnTo>
                    <a:pt x="397" y="332"/>
                  </a:lnTo>
                  <a:cubicBezTo>
                    <a:pt x="418" y="247"/>
                    <a:pt x="525" y="225"/>
                    <a:pt x="525" y="118"/>
                  </a:cubicBezTo>
                  <a:cubicBezTo>
                    <a:pt x="397" y="97"/>
                    <a:pt x="257"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16"/>
            <p:cNvSpPr/>
            <p:nvPr/>
          </p:nvSpPr>
          <p:spPr>
            <a:xfrm>
              <a:off x="5201500" y="2729975"/>
              <a:ext cx="4325" cy="6700"/>
            </a:xfrm>
            <a:custGeom>
              <a:avLst/>
              <a:gdLst/>
              <a:ahLst/>
              <a:cxnLst/>
              <a:rect l="l" t="t" r="r" b="b"/>
              <a:pathLst>
                <a:path w="173" h="268" extrusionOk="0">
                  <a:moveTo>
                    <a:pt x="44" y="0"/>
                  </a:moveTo>
                  <a:cubicBezTo>
                    <a:pt x="54" y="96"/>
                    <a:pt x="1" y="246"/>
                    <a:pt x="129" y="268"/>
                  </a:cubicBezTo>
                  <a:cubicBezTo>
                    <a:pt x="119" y="171"/>
                    <a:pt x="172" y="21"/>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16"/>
            <p:cNvSpPr/>
            <p:nvPr/>
          </p:nvSpPr>
          <p:spPr>
            <a:xfrm>
              <a:off x="5206050" y="2318075"/>
              <a:ext cx="16100" cy="13425"/>
            </a:xfrm>
            <a:custGeom>
              <a:avLst/>
              <a:gdLst/>
              <a:ahLst/>
              <a:cxnLst/>
              <a:rect l="l" t="t" r="r" b="b"/>
              <a:pathLst>
                <a:path w="644" h="537" extrusionOk="0">
                  <a:moveTo>
                    <a:pt x="140" y="1"/>
                  </a:moveTo>
                  <a:cubicBezTo>
                    <a:pt x="87" y="1"/>
                    <a:pt x="44" y="33"/>
                    <a:pt x="1" y="108"/>
                  </a:cubicBezTo>
                  <a:cubicBezTo>
                    <a:pt x="65" y="258"/>
                    <a:pt x="236" y="536"/>
                    <a:pt x="408" y="536"/>
                  </a:cubicBezTo>
                  <a:cubicBezTo>
                    <a:pt x="493" y="536"/>
                    <a:pt x="568" y="483"/>
                    <a:pt x="643" y="333"/>
                  </a:cubicBezTo>
                  <a:cubicBezTo>
                    <a:pt x="493" y="311"/>
                    <a:pt x="301"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16"/>
            <p:cNvSpPr/>
            <p:nvPr/>
          </p:nvSpPr>
          <p:spPr>
            <a:xfrm>
              <a:off x="5199625" y="2979650"/>
              <a:ext cx="7800" cy="6450"/>
            </a:xfrm>
            <a:custGeom>
              <a:avLst/>
              <a:gdLst/>
              <a:ahLst/>
              <a:cxnLst/>
              <a:rect l="l" t="t" r="r" b="b"/>
              <a:pathLst>
                <a:path w="312" h="258" extrusionOk="0">
                  <a:moveTo>
                    <a:pt x="311" y="1"/>
                  </a:moveTo>
                  <a:cubicBezTo>
                    <a:pt x="87" y="1"/>
                    <a:pt x="65" y="140"/>
                    <a:pt x="1" y="258"/>
                  </a:cubicBezTo>
                  <a:lnTo>
                    <a:pt x="44" y="258"/>
                  </a:lnTo>
                  <a:cubicBezTo>
                    <a:pt x="247" y="258"/>
                    <a:pt x="215" y="87"/>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16"/>
            <p:cNvSpPr/>
            <p:nvPr/>
          </p:nvSpPr>
          <p:spPr>
            <a:xfrm>
              <a:off x="4881975" y="2663325"/>
              <a:ext cx="17675" cy="9400"/>
            </a:xfrm>
            <a:custGeom>
              <a:avLst/>
              <a:gdLst/>
              <a:ahLst/>
              <a:cxnLst/>
              <a:rect l="l" t="t" r="r" b="b"/>
              <a:pathLst>
                <a:path w="707" h="376" extrusionOk="0">
                  <a:moveTo>
                    <a:pt x="139" y="0"/>
                  </a:moveTo>
                  <a:cubicBezTo>
                    <a:pt x="0" y="75"/>
                    <a:pt x="64" y="257"/>
                    <a:pt x="96" y="375"/>
                  </a:cubicBezTo>
                  <a:lnTo>
                    <a:pt x="139" y="375"/>
                  </a:lnTo>
                  <a:cubicBezTo>
                    <a:pt x="300" y="375"/>
                    <a:pt x="332" y="290"/>
                    <a:pt x="321" y="161"/>
                  </a:cubicBezTo>
                  <a:lnTo>
                    <a:pt x="246" y="161"/>
                  </a:lnTo>
                  <a:cubicBezTo>
                    <a:pt x="225" y="172"/>
                    <a:pt x="214" y="172"/>
                    <a:pt x="203" y="172"/>
                  </a:cubicBezTo>
                  <a:cubicBezTo>
                    <a:pt x="203" y="172"/>
                    <a:pt x="193" y="172"/>
                    <a:pt x="182" y="161"/>
                  </a:cubicBezTo>
                  <a:lnTo>
                    <a:pt x="203" y="161"/>
                  </a:lnTo>
                  <a:cubicBezTo>
                    <a:pt x="246" y="161"/>
                    <a:pt x="311" y="150"/>
                    <a:pt x="375" y="140"/>
                  </a:cubicBezTo>
                  <a:cubicBezTo>
                    <a:pt x="439" y="129"/>
                    <a:pt x="514" y="118"/>
                    <a:pt x="578" y="118"/>
                  </a:cubicBezTo>
                  <a:cubicBezTo>
                    <a:pt x="632" y="118"/>
                    <a:pt x="685" y="129"/>
                    <a:pt x="707" y="161"/>
                  </a:cubicBezTo>
                  <a:cubicBezTo>
                    <a:pt x="685" y="65"/>
                    <a:pt x="632" y="43"/>
                    <a:pt x="567" y="43"/>
                  </a:cubicBezTo>
                  <a:cubicBezTo>
                    <a:pt x="535" y="43"/>
                    <a:pt x="503" y="54"/>
                    <a:pt x="471" y="54"/>
                  </a:cubicBezTo>
                  <a:cubicBezTo>
                    <a:pt x="428" y="65"/>
                    <a:pt x="385" y="65"/>
                    <a:pt x="343" y="65"/>
                  </a:cubicBezTo>
                  <a:cubicBezTo>
                    <a:pt x="278" y="65"/>
                    <a:pt x="214" y="54"/>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16"/>
            <p:cNvSpPr/>
            <p:nvPr/>
          </p:nvSpPr>
          <p:spPr>
            <a:xfrm>
              <a:off x="5184125" y="1905150"/>
              <a:ext cx="9125" cy="6175"/>
            </a:xfrm>
            <a:custGeom>
              <a:avLst/>
              <a:gdLst/>
              <a:ahLst/>
              <a:cxnLst/>
              <a:rect l="l" t="t" r="r" b="b"/>
              <a:pathLst>
                <a:path w="365" h="247" extrusionOk="0">
                  <a:moveTo>
                    <a:pt x="236" y="0"/>
                  </a:moveTo>
                  <a:lnTo>
                    <a:pt x="236" y="0"/>
                  </a:lnTo>
                  <a:cubicBezTo>
                    <a:pt x="204" y="118"/>
                    <a:pt x="0" y="107"/>
                    <a:pt x="22" y="246"/>
                  </a:cubicBezTo>
                  <a:lnTo>
                    <a:pt x="321" y="246"/>
                  </a:lnTo>
                  <a:lnTo>
                    <a:pt x="321" y="161"/>
                  </a:lnTo>
                  <a:cubicBezTo>
                    <a:pt x="289" y="150"/>
                    <a:pt x="236" y="161"/>
                    <a:pt x="236" y="129"/>
                  </a:cubicBezTo>
                  <a:cubicBezTo>
                    <a:pt x="193" y="64"/>
                    <a:pt x="364" y="21"/>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16"/>
            <p:cNvSpPr/>
            <p:nvPr/>
          </p:nvSpPr>
          <p:spPr>
            <a:xfrm>
              <a:off x="5211950" y="2222275"/>
              <a:ext cx="4850" cy="4050"/>
            </a:xfrm>
            <a:custGeom>
              <a:avLst/>
              <a:gdLst/>
              <a:ahLst/>
              <a:cxnLst/>
              <a:rect l="l" t="t" r="r" b="b"/>
              <a:pathLst>
                <a:path w="194" h="162" extrusionOk="0">
                  <a:moveTo>
                    <a:pt x="75" y="1"/>
                  </a:moveTo>
                  <a:cubicBezTo>
                    <a:pt x="65" y="1"/>
                    <a:pt x="54" y="1"/>
                    <a:pt x="43" y="11"/>
                  </a:cubicBezTo>
                  <a:cubicBezTo>
                    <a:pt x="0" y="33"/>
                    <a:pt x="54" y="161"/>
                    <a:pt x="118" y="161"/>
                  </a:cubicBezTo>
                  <a:cubicBezTo>
                    <a:pt x="129" y="161"/>
                    <a:pt x="140" y="161"/>
                    <a:pt x="150" y="150"/>
                  </a:cubicBezTo>
                  <a:cubicBezTo>
                    <a:pt x="193" y="129"/>
                    <a:pt x="140"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16"/>
            <p:cNvSpPr/>
            <p:nvPr/>
          </p:nvSpPr>
          <p:spPr>
            <a:xfrm>
              <a:off x="5106500" y="2062500"/>
              <a:ext cx="9400" cy="7250"/>
            </a:xfrm>
            <a:custGeom>
              <a:avLst/>
              <a:gdLst/>
              <a:ahLst/>
              <a:cxnLst/>
              <a:rect l="l" t="t" r="r" b="b"/>
              <a:pathLst>
                <a:path w="376" h="290" extrusionOk="0">
                  <a:moveTo>
                    <a:pt x="172" y="1"/>
                  </a:moveTo>
                  <a:cubicBezTo>
                    <a:pt x="161" y="43"/>
                    <a:pt x="86" y="43"/>
                    <a:pt x="43" y="65"/>
                  </a:cubicBezTo>
                  <a:cubicBezTo>
                    <a:pt x="65" y="140"/>
                    <a:pt x="43" y="183"/>
                    <a:pt x="1" y="225"/>
                  </a:cubicBezTo>
                  <a:cubicBezTo>
                    <a:pt x="65" y="236"/>
                    <a:pt x="108" y="268"/>
                    <a:pt x="172" y="290"/>
                  </a:cubicBezTo>
                  <a:cubicBezTo>
                    <a:pt x="161" y="183"/>
                    <a:pt x="300" y="193"/>
                    <a:pt x="354" y="129"/>
                  </a:cubicBezTo>
                  <a:cubicBezTo>
                    <a:pt x="268" y="118"/>
                    <a:pt x="375" y="76"/>
                    <a:pt x="300" y="65"/>
                  </a:cubicBezTo>
                  <a:lnTo>
                    <a:pt x="300" y="65"/>
                  </a:lnTo>
                  <a:cubicBezTo>
                    <a:pt x="300" y="86"/>
                    <a:pt x="290" y="97"/>
                    <a:pt x="279" y="97"/>
                  </a:cubicBezTo>
                  <a:cubicBezTo>
                    <a:pt x="268" y="97"/>
                    <a:pt x="268" y="76"/>
                    <a:pt x="247" y="43"/>
                  </a:cubicBezTo>
                  <a:cubicBezTo>
                    <a:pt x="236" y="22"/>
                    <a:pt x="225" y="1"/>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16"/>
            <p:cNvSpPr/>
            <p:nvPr/>
          </p:nvSpPr>
          <p:spPr>
            <a:xfrm>
              <a:off x="4875800" y="2459125"/>
              <a:ext cx="15300" cy="16350"/>
            </a:xfrm>
            <a:custGeom>
              <a:avLst/>
              <a:gdLst/>
              <a:ahLst/>
              <a:cxnLst/>
              <a:rect l="l" t="t" r="r" b="b"/>
              <a:pathLst>
                <a:path w="612" h="654" extrusionOk="0">
                  <a:moveTo>
                    <a:pt x="515" y="1"/>
                  </a:moveTo>
                  <a:cubicBezTo>
                    <a:pt x="151" y="1"/>
                    <a:pt x="76" y="397"/>
                    <a:pt x="1" y="654"/>
                  </a:cubicBezTo>
                  <a:cubicBezTo>
                    <a:pt x="290" y="504"/>
                    <a:pt x="450" y="257"/>
                    <a:pt x="6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16"/>
            <p:cNvSpPr/>
            <p:nvPr/>
          </p:nvSpPr>
          <p:spPr>
            <a:xfrm>
              <a:off x="4983925" y="1803975"/>
              <a:ext cx="4300" cy="5375"/>
            </a:xfrm>
            <a:custGeom>
              <a:avLst/>
              <a:gdLst/>
              <a:ahLst/>
              <a:cxnLst/>
              <a:rect l="l" t="t" r="r" b="b"/>
              <a:pathLst>
                <a:path w="172" h="215" extrusionOk="0">
                  <a:moveTo>
                    <a:pt x="11" y="1"/>
                  </a:moveTo>
                  <a:cubicBezTo>
                    <a:pt x="1" y="97"/>
                    <a:pt x="33" y="172"/>
                    <a:pt x="97" y="215"/>
                  </a:cubicBezTo>
                  <a:cubicBezTo>
                    <a:pt x="97" y="140"/>
                    <a:pt x="172" y="118"/>
                    <a:pt x="140" y="33"/>
                  </a:cubicBezTo>
                  <a:lnTo>
                    <a:pt x="129" y="33"/>
                  </a:lnTo>
                  <a:cubicBezTo>
                    <a:pt x="76" y="33"/>
                    <a:pt x="44" y="11"/>
                    <a:pt x="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16"/>
            <p:cNvSpPr/>
            <p:nvPr/>
          </p:nvSpPr>
          <p:spPr>
            <a:xfrm>
              <a:off x="5144500" y="2053950"/>
              <a:ext cx="9125" cy="5625"/>
            </a:xfrm>
            <a:custGeom>
              <a:avLst/>
              <a:gdLst/>
              <a:ahLst/>
              <a:cxnLst/>
              <a:rect l="l" t="t" r="r" b="b"/>
              <a:pathLst>
                <a:path w="365" h="225" extrusionOk="0">
                  <a:moveTo>
                    <a:pt x="343" y="0"/>
                  </a:moveTo>
                  <a:lnTo>
                    <a:pt x="343" y="0"/>
                  </a:lnTo>
                  <a:cubicBezTo>
                    <a:pt x="268" y="21"/>
                    <a:pt x="215" y="21"/>
                    <a:pt x="161" y="21"/>
                  </a:cubicBezTo>
                  <a:cubicBezTo>
                    <a:pt x="97" y="21"/>
                    <a:pt x="54" y="21"/>
                    <a:pt x="1" y="0"/>
                  </a:cubicBezTo>
                  <a:lnTo>
                    <a:pt x="1" y="0"/>
                  </a:lnTo>
                  <a:cubicBezTo>
                    <a:pt x="97" y="96"/>
                    <a:pt x="33" y="118"/>
                    <a:pt x="129" y="225"/>
                  </a:cubicBezTo>
                  <a:cubicBezTo>
                    <a:pt x="193" y="86"/>
                    <a:pt x="365" y="203"/>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16"/>
            <p:cNvSpPr/>
            <p:nvPr/>
          </p:nvSpPr>
          <p:spPr>
            <a:xfrm>
              <a:off x="5142625" y="1839575"/>
              <a:ext cx="5375" cy="2425"/>
            </a:xfrm>
            <a:custGeom>
              <a:avLst/>
              <a:gdLst/>
              <a:ahLst/>
              <a:cxnLst/>
              <a:rect l="l" t="t" r="r" b="b"/>
              <a:pathLst>
                <a:path w="215" h="97" extrusionOk="0">
                  <a:moveTo>
                    <a:pt x="129" y="0"/>
                  </a:moveTo>
                  <a:cubicBezTo>
                    <a:pt x="54" y="0"/>
                    <a:pt x="1" y="22"/>
                    <a:pt x="33" y="97"/>
                  </a:cubicBezTo>
                  <a:cubicBezTo>
                    <a:pt x="119" y="86"/>
                    <a:pt x="215" y="86"/>
                    <a:pt x="204" y="11"/>
                  </a:cubicBezTo>
                  <a:cubicBezTo>
                    <a:pt x="183" y="0"/>
                    <a:pt x="151"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16"/>
            <p:cNvSpPr/>
            <p:nvPr/>
          </p:nvSpPr>
          <p:spPr>
            <a:xfrm>
              <a:off x="5106225" y="1924150"/>
              <a:ext cx="5650" cy="2700"/>
            </a:xfrm>
            <a:custGeom>
              <a:avLst/>
              <a:gdLst/>
              <a:ahLst/>
              <a:cxnLst/>
              <a:rect l="l" t="t" r="r" b="b"/>
              <a:pathLst>
                <a:path w="226" h="108" extrusionOk="0">
                  <a:moveTo>
                    <a:pt x="108" y="0"/>
                  </a:moveTo>
                  <a:cubicBezTo>
                    <a:pt x="87" y="0"/>
                    <a:pt x="65" y="11"/>
                    <a:pt x="12" y="22"/>
                  </a:cubicBezTo>
                  <a:cubicBezTo>
                    <a:pt x="1" y="86"/>
                    <a:pt x="44" y="107"/>
                    <a:pt x="97" y="107"/>
                  </a:cubicBezTo>
                  <a:cubicBezTo>
                    <a:pt x="151" y="107"/>
                    <a:pt x="215" y="86"/>
                    <a:pt x="226" y="54"/>
                  </a:cubicBezTo>
                  <a:cubicBezTo>
                    <a:pt x="162" y="22"/>
                    <a:pt x="151"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16"/>
            <p:cNvSpPr/>
            <p:nvPr/>
          </p:nvSpPr>
          <p:spPr>
            <a:xfrm>
              <a:off x="5090175" y="2087125"/>
              <a:ext cx="11525" cy="6725"/>
            </a:xfrm>
            <a:custGeom>
              <a:avLst/>
              <a:gdLst/>
              <a:ahLst/>
              <a:cxnLst/>
              <a:rect l="l" t="t" r="r" b="b"/>
              <a:pathLst>
                <a:path w="461" h="269" extrusionOk="0">
                  <a:moveTo>
                    <a:pt x="204" y="1"/>
                  </a:moveTo>
                  <a:cubicBezTo>
                    <a:pt x="140" y="1"/>
                    <a:pt x="76" y="11"/>
                    <a:pt x="1" y="43"/>
                  </a:cubicBezTo>
                  <a:cubicBezTo>
                    <a:pt x="65" y="161"/>
                    <a:pt x="258" y="182"/>
                    <a:pt x="354" y="268"/>
                  </a:cubicBezTo>
                  <a:cubicBezTo>
                    <a:pt x="365" y="118"/>
                    <a:pt x="461" y="161"/>
                    <a:pt x="397" y="11"/>
                  </a:cubicBezTo>
                  <a:cubicBezTo>
                    <a:pt x="332" y="11"/>
                    <a:pt x="268"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16"/>
            <p:cNvSpPr/>
            <p:nvPr/>
          </p:nvSpPr>
          <p:spPr>
            <a:xfrm>
              <a:off x="5481725" y="3079475"/>
              <a:ext cx="12850" cy="4050"/>
            </a:xfrm>
            <a:custGeom>
              <a:avLst/>
              <a:gdLst/>
              <a:ahLst/>
              <a:cxnLst/>
              <a:rect l="l" t="t" r="r" b="b"/>
              <a:pathLst>
                <a:path w="514" h="162" extrusionOk="0">
                  <a:moveTo>
                    <a:pt x="171" y="1"/>
                  </a:moveTo>
                  <a:cubicBezTo>
                    <a:pt x="75" y="1"/>
                    <a:pt x="0" y="33"/>
                    <a:pt x="32" y="161"/>
                  </a:cubicBezTo>
                  <a:cubicBezTo>
                    <a:pt x="257" y="151"/>
                    <a:pt x="439" y="119"/>
                    <a:pt x="514" y="1"/>
                  </a:cubicBezTo>
                  <a:lnTo>
                    <a:pt x="514" y="1"/>
                  </a:lnTo>
                  <a:cubicBezTo>
                    <a:pt x="482" y="12"/>
                    <a:pt x="450" y="22"/>
                    <a:pt x="418" y="22"/>
                  </a:cubicBezTo>
                  <a:cubicBezTo>
                    <a:pt x="375" y="22"/>
                    <a:pt x="332" y="12"/>
                    <a:pt x="300" y="12"/>
                  </a:cubicBezTo>
                  <a:cubicBezTo>
                    <a:pt x="257" y="12"/>
                    <a:pt x="214"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16"/>
            <p:cNvSpPr/>
            <p:nvPr/>
          </p:nvSpPr>
          <p:spPr>
            <a:xfrm>
              <a:off x="5464850" y="2120300"/>
              <a:ext cx="7525" cy="4575"/>
            </a:xfrm>
            <a:custGeom>
              <a:avLst/>
              <a:gdLst/>
              <a:ahLst/>
              <a:cxnLst/>
              <a:rect l="l" t="t" r="r" b="b"/>
              <a:pathLst>
                <a:path w="301" h="183" extrusionOk="0">
                  <a:moveTo>
                    <a:pt x="129" y="1"/>
                  </a:moveTo>
                  <a:cubicBezTo>
                    <a:pt x="54" y="1"/>
                    <a:pt x="1" y="44"/>
                    <a:pt x="76" y="140"/>
                  </a:cubicBezTo>
                  <a:cubicBezTo>
                    <a:pt x="97" y="172"/>
                    <a:pt x="129" y="183"/>
                    <a:pt x="172" y="183"/>
                  </a:cubicBezTo>
                  <a:cubicBezTo>
                    <a:pt x="236" y="183"/>
                    <a:pt x="300" y="140"/>
                    <a:pt x="226" y="44"/>
                  </a:cubicBezTo>
                  <a:cubicBezTo>
                    <a:pt x="204" y="12"/>
                    <a:pt x="161"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16"/>
            <p:cNvSpPr/>
            <p:nvPr/>
          </p:nvSpPr>
          <p:spPr>
            <a:xfrm>
              <a:off x="5466450" y="1982750"/>
              <a:ext cx="4575" cy="4300"/>
            </a:xfrm>
            <a:custGeom>
              <a:avLst/>
              <a:gdLst/>
              <a:ahLst/>
              <a:cxnLst/>
              <a:rect l="l" t="t" r="r" b="b"/>
              <a:pathLst>
                <a:path w="183" h="172" extrusionOk="0">
                  <a:moveTo>
                    <a:pt x="76" y="1"/>
                  </a:moveTo>
                  <a:cubicBezTo>
                    <a:pt x="65" y="1"/>
                    <a:pt x="54" y="11"/>
                    <a:pt x="44" y="11"/>
                  </a:cubicBezTo>
                  <a:cubicBezTo>
                    <a:pt x="1" y="43"/>
                    <a:pt x="54" y="172"/>
                    <a:pt x="119" y="172"/>
                  </a:cubicBezTo>
                  <a:cubicBezTo>
                    <a:pt x="129" y="172"/>
                    <a:pt x="140" y="172"/>
                    <a:pt x="151" y="161"/>
                  </a:cubicBezTo>
                  <a:cubicBezTo>
                    <a:pt x="183" y="140"/>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16"/>
            <p:cNvSpPr/>
            <p:nvPr/>
          </p:nvSpPr>
          <p:spPr>
            <a:xfrm>
              <a:off x="5456550" y="3100625"/>
              <a:ext cx="9125" cy="5375"/>
            </a:xfrm>
            <a:custGeom>
              <a:avLst/>
              <a:gdLst/>
              <a:ahLst/>
              <a:cxnLst/>
              <a:rect l="l" t="t" r="r" b="b"/>
              <a:pathLst>
                <a:path w="365" h="215" extrusionOk="0">
                  <a:moveTo>
                    <a:pt x="172" y="1"/>
                  </a:moveTo>
                  <a:lnTo>
                    <a:pt x="172" y="1"/>
                  </a:lnTo>
                  <a:cubicBezTo>
                    <a:pt x="161" y="97"/>
                    <a:pt x="1" y="75"/>
                    <a:pt x="44" y="215"/>
                  </a:cubicBezTo>
                  <a:lnTo>
                    <a:pt x="258" y="215"/>
                  </a:lnTo>
                  <a:cubicBezTo>
                    <a:pt x="12" y="118"/>
                    <a:pt x="365" y="97"/>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16"/>
            <p:cNvSpPr/>
            <p:nvPr/>
          </p:nvSpPr>
          <p:spPr>
            <a:xfrm>
              <a:off x="5482250" y="2088725"/>
              <a:ext cx="11525" cy="3250"/>
            </a:xfrm>
            <a:custGeom>
              <a:avLst/>
              <a:gdLst/>
              <a:ahLst/>
              <a:cxnLst/>
              <a:rect l="l" t="t" r="r" b="b"/>
              <a:pathLst>
                <a:path w="461" h="130" extrusionOk="0">
                  <a:moveTo>
                    <a:pt x="204" y="1"/>
                  </a:moveTo>
                  <a:cubicBezTo>
                    <a:pt x="97" y="1"/>
                    <a:pt x="1" y="44"/>
                    <a:pt x="150" y="118"/>
                  </a:cubicBezTo>
                  <a:cubicBezTo>
                    <a:pt x="183" y="118"/>
                    <a:pt x="215" y="129"/>
                    <a:pt x="247" y="129"/>
                  </a:cubicBezTo>
                  <a:cubicBezTo>
                    <a:pt x="365" y="129"/>
                    <a:pt x="461" y="86"/>
                    <a:pt x="300" y="11"/>
                  </a:cubicBezTo>
                  <a:cubicBezTo>
                    <a:pt x="279" y="1"/>
                    <a:pt x="236"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16"/>
            <p:cNvSpPr/>
            <p:nvPr/>
          </p:nvSpPr>
          <p:spPr>
            <a:xfrm>
              <a:off x="5442650" y="1963225"/>
              <a:ext cx="4575" cy="4025"/>
            </a:xfrm>
            <a:custGeom>
              <a:avLst/>
              <a:gdLst/>
              <a:ahLst/>
              <a:cxnLst/>
              <a:rect l="l" t="t" r="r" b="b"/>
              <a:pathLst>
                <a:path w="183" h="161" extrusionOk="0">
                  <a:moveTo>
                    <a:pt x="64" y="0"/>
                  </a:moveTo>
                  <a:cubicBezTo>
                    <a:pt x="54" y="0"/>
                    <a:pt x="43" y="0"/>
                    <a:pt x="32" y="11"/>
                  </a:cubicBezTo>
                  <a:cubicBezTo>
                    <a:pt x="0" y="32"/>
                    <a:pt x="43" y="161"/>
                    <a:pt x="118" y="161"/>
                  </a:cubicBezTo>
                  <a:cubicBezTo>
                    <a:pt x="129" y="161"/>
                    <a:pt x="139" y="161"/>
                    <a:pt x="150" y="150"/>
                  </a:cubicBezTo>
                  <a:cubicBezTo>
                    <a:pt x="182" y="129"/>
                    <a:pt x="12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16"/>
            <p:cNvSpPr/>
            <p:nvPr/>
          </p:nvSpPr>
          <p:spPr>
            <a:xfrm>
              <a:off x="5495625" y="2051275"/>
              <a:ext cx="4575" cy="4300"/>
            </a:xfrm>
            <a:custGeom>
              <a:avLst/>
              <a:gdLst/>
              <a:ahLst/>
              <a:cxnLst/>
              <a:rect l="l" t="t" r="r" b="b"/>
              <a:pathLst>
                <a:path w="183" h="172" extrusionOk="0">
                  <a:moveTo>
                    <a:pt x="65" y="0"/>
                  </a:moveTo>
                  <a:cubicBezTo>
                    <a:pt x="54" y="0"/>
                    <a:pt x="44" y="11"/>
                    <a:pt x="33" y="11"/>
                  </a:cubicBezTo>
                  <a:cubicBezTo>
                    <a:pt x="1" y="43"/>
                    <a:pt x="44" y="171"/>
                    <a:pt x="108" y="171"/>
                  </a:cubicBezTo>
                  <a:cubicBezTo>
                    <a:pt x="119" y="171"/>
                    <a:pt x="129" y="171"/>
                    <a:pt x="140" y="161"/>
                  </a:cubicBezTo>
                  <a:cubicBezTo>
                    <a:pt x="183" y="128"/>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16"/>
            <p:cNvSpPr/>
            <p:nvPr/>
          </p:nvSpPr>
          <p:spPr>
            <a:xfrm>
              <a:off x="5496175" y="2086600"/>
              <a:ext cx="4575" cy="4300"/>
            </a:xfrm>
            <a:custGeom>
              <a:avLst/>
              <a:gdLst/>
              <a:ahLst/>
              <a:cxnLst/>
              <a:rect l="l" t="t" r="r" b="b"/>
              <a:pathLst>
                <a:path w="183" h="172" extrusionOk="0">
                  <a:moveTo>
                    <a:pt x="64" y="0"/>
                  </a:moveTo>
                  <a:cubicBezTo>
                    <a:pt x="54" y="0"/>
                    <a:pt x="43" y="11"/>
                    <a:pt x="32" y="11"/>
                  </a:cubicBezTo>
                  <a:cubicBezTo>
                    <a:pt x="0" y="43"/>
                    <a:pt x="54" y="171"/>
                    <a:pt x="118" y="171"/>
                  </a:cubicBezTo>
                  <a:cubicBezTo>
                    <a:pt x="129" y="171"/>
                    <a:pt x="139" y="161"/>
                    <a:pt x="150" y="161"/>
                  </a:cubicBezTo>
                  <a:cubicBezTo>
                    <a:pt x="182" y="129"/>
                    <a:pt x="13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16"/>
            <p:cNvSpPr/>
            <p:nvPr/>
          </p:nvSpPr>
          <p:spPr>
            <a:xfrm>
              <a:off x="5491350" y="1977125"/>
              <a:ext cx="4850" cy="4050"/>
            </a:xfrm>
            <a:custGeom>
              <a:avLst/>
              <a:gdLst/>
              <a:ahLst/>
              <a:cxnLst/>
              <a:rect l="l" t="t" r="r" b="b"/>
              <a:pathLst>
                <a:path w="194" h="162" extrusionOk="0">
                  <a:moveTo>
                    <a:pt x="75" y="1"/>
                  </a:moveTo>
                  <a:cubicBezTo>
                    <a:pt x="65" y="1"/>
                    <a:pt x="54" y="1"/>
                    <a:pt x="43" y="11"/>
                  </a:cubicBezTo>
                  <a:cubicBezTo>
                    <a:pt x="1" y="33"/>
                    <a:pt x="54" y="161"/>
                    <a:pt x="118" y="161"/>
                  </a:cubicBezTo>
                  <a:cubicBezTo>
                    <a:pt x="129" y="161"/>
                    <a:pt x="140" y="161"/>
                    <a:pt x="150" y="151"/>
                  </a:cubicBezTo>
                  <a:cubicBezTo>
                    <a:pt x="193" y="129"/>
                    <a:pt x="140"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16"/>
            <p:cNvSpPr/>
            <p:nvPr/>
          </p:nvSpPr>
          <p:spPr>
            <a:xfrm>
              <a:off x="5260125" y="1934050"/>
              <a:ext cx="6450" cy="4575"/>
            </a:xfrm>
            <a:custGeom>
              <a:avLst/>
              <a:gdLst/>
              <a:ahLst/>
              <a:cxnLst/>
              <a:rect l="l" t="t" r="r" b="b"/>
              <a:pathLst>
                <a:path w="258" h="183" extrusionOk="0">
                  <a:moveTo>
                    <a:pt x="97" y="0"/>
                  </a:moveTo>
                  <a:lnTo>
                    <a:pt x="97" y="0"/>
                  </a:lnTo>
                  <a:cubicBezTo>
                    <a:pt x="0" y="64"/>
                    <a:pt x="129" y="139"/>
                    <a:pt x="182" y="182"/>
                  </a:cubicBezTo>
                  <a:cubicBezTo>
                    <a:pt x="257" y="129"/>
                    <a:pt x="161" y="43"/>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16"/>
            <p:cNvSpPr/>
            <p:nvPr/>
          </p:nvSpPr>
          <p:spPr>
            <a:xfrm>
              <a:off x="5251025" y="2020225"/>
              <a:ext cx="4575" cy="4025"/>
            </a:xfrm>
            <a:custGeom>
              <a:avLst/>
              <a:gdLst/>
              <a:ahLst/>
              <a:cxnLst/>
              <a:rect l="l" t="t" r="r" b="b"/>
              <a:pathLst>
                <a:path w="183" h="161" extrusionOk="0">
                  <a:moveTo>
                    <a:pt x="75" y="0"/>
                  </a:moveTo>
                  <a:cubicBezTo>
                    <a:pt x="65" y="0"/>
                    <a:pt x="54" y="0"/>
                    <a:pt x="43" y="11"/>
                  </a:cubicBezTo>
                  <a:cubicBezTo>
                    <a:pt x="0" y="32"/>
                    <a:pt x="54" y="161"/>
                    <a:pt x="118" y="161"/>
                  </a:cubicBezTo>
                  <a:cubicBezTo>
                    <a:pt x="129" y="161"/>
                    <a:pt x="140" y="161"/>
                    <a:pt x="150" y="150"/>
                  </a:cubicBezTo>
                  <a:cubicBezTo>
                    <a:pt x="182" y="129"/>
                    <a:pt x="140"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16"/>
            <p:cNvSpPr/>
            <p:nvPr/>
          </p:nvSpPr>
          <p:spPr>
            <a:xfrm>
              <a:off x="5253175" y="2026900"/>
              <a:ext cx="4825" cy="4050"/>
            </a:xfrm>
            <a:custGeom>
              <a:avLst/>
              <a:gdLst/>
              <a:ahLst/>
              <a:cxnLst/>
              <a:rect l="l" t="t" r="r" b="b"/>
              <a:pathLst>
                <a:path w="193" h="162" extrusionOk="0">
                  <a:moveTo>
                    <a:pt x="75" y="1"/>
                  </a:moveTo>
                  <a:cubicBezTo>
                    <a:pt x="64" y="1"/>
                    <a:pt x="54" y="1"/>
                    <a:pt x="43" y="12"/>
                  </a:cubicBezTo>
                  <a:cubicBezTo>
                    <a:pt x="0" y="33"/>
                    <a:pt x="54" y="161"/>
                    <a:pt x="118" y="161"/>
                  </a:cubicBezTo>
                  <a:cubicBezTo>
                    <a:pt x="128" y="161"/>
                    <a:pt x="139" y="161"/>
                    <a:pt x="150" y="151"/>
                  </a:cubicBezTo>
                  <a:cubicBezTo>
                    <a:pt x="193" y="129"/>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16"/>
            <p:cNvSpPr/>
            <p:nvPr/>
          </p:nvSpPr>
          <p:spPr>
            <a:xfrm>
              <a:off x="5233625" y="2101300"/>
              <a:ext cx="7525" cy="3250"/>
            </a:xfrm>
            <a:custGeom>
              <a:avLst/>
              <a:gdLst/>
              <a:ahLst/>
              <a:cxnLst/>
              <a:rect l="l" t="t" r="r" b="b"/>
              <a:pathLst>
                <a:path w="301" h="130" extrusionOk="0">
                  <a:moveTo>
                    <a:pt x="150" y="1"/>
                  </a:moveTo>
                  <a:cubicBezTo>
                    <a:pt x="75" y="1"/>
                    <a:pt x="1" y="87"/>
                    <a:pt x="140" y="129"/>
                  </a:cubicBezTo>
                  <a:lnTo>
                    <a:pt x="150" y="129"/>
                  </a:lnTo>
                  <a:cubicBezTo>
                    <a:pt x="225" y="129"/>
                    <a:pt x="300" y="54"/>
                    <a:pt x="161" y="12"/>
                  </a:cubicBezTo>
                  <a:cubicBezTo>
                    <a:pt x="161" y="1"/>
                    <a:pt x="150"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16"/>
            <p:cNvSpPr/>
            <p:nvPr/>
          </p:nvSpPr>
          <p:spPr>
            <a:xfrm>
              <a:off x="5433800" y="2733450"/>
              <a:ext cx="4575" cy="4025"/>
            </a:xfrm>
            <a:custGeom>
              <a:avLst/>
              <a:gdLst/>
              <a:ahLst/>
              <a:cxnLst/>
              <a:rect l="l" t="t" r="r" b="b"/>
              <a:pathLst>
                <a:path w="183" h="161" extrusionOk="0">
                  <a:moveTo>
                    <a:pt x="65" y="0"/>
                  </a:moveTo>
                  <a:cubicBezTo>
                    <a:pt x="54" y="0"/>
                    <a:pt x="44" y="0"/>
                    <a:pt x="33" y="11"/>
                  </a:cubicBezTo>
                  <a:cubicBezTo>
                    <a:pt x="1" y="32"/>
                    <a:pt x="44" y="161"/>
                    <a:pt x="119" y="161"/>
                  </a:cubicBezTo>
                  <a:cubicBezTo>
                    <a:pt x="129" y="161"/>
                    <a:pt x="140" y="161"/>
                    <a:pt x="151" y="150"/>
                  </a:cubicBezTo>
                  <a:cubicBezTo>
                    <a:pt x="183"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16"/>
            <p:cNvSpPr/>
            <p:nvPr/>
          </p:nvSpPr>
          <p:spPr>
            <a:xfrm>
              <a:off x="5254225" y="2139850"/>
              <a:ext cx="7525" cy="3225"/>
            </a:xfrm>
            <a:custGeom>
              <a:avLst/>
              <a:gdLst/>
              <a:ahLst/>
              <a:cxnLst/>
              <a:rect l="l" t="t" r="r" b="b"/>
              <a:pathLst>
                <a:path w="301" h="129" extrusionOk="0">
                  <a:moveTo>
                    <a:pt x="151" y="0"/>
                  </a:moveTo>
                  <a:cubicBezTo>
                    <a:pt x="76" y="0"/>
                    <a:pt x="1" y="86"/>
                    <a:pt x="140" y="129"/>
                  </a:cubicBezTo>
                  <a:lnTo>
                    <a:pt x="161" y="129"/>
                  </a:lnTo>
                  <a:cubicBezTo>
                    <a:pt x="226" y="129"/>
                    <a:pt x="301"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16"/>
            <p:cNvSpPr/>
            <p:nvPr/>
          </p:nvSpPr>
          <p:spPr>
            <a:xfrm>
              <a:off x="5376275" y="1840375"/>
              <a:ext cx="8050" cy="5650"/>
            </a:xfrm>
            <a:custGeom>
              <a:avLst/>
              <a:gdLst/>
              <a:ahLst/>
              <a:cxnLst/>
              <a:rect l="l" t="t" r="r" b="b"/>
              <a:pathLst>
                <a:path w="322" h="226" extrusionOk="0">
                  <a:moveTo>
                    <a:pt x="225" y="0"/>
                  </a:moveTo>
                  <a:cubicBezTo>
                    <a:pt x="118" y="22"/>
                    <a:pt x="0" y="33"/>
                    <a:pt x="0" y="129"/>
                  </a:cubicBezTo>
                  <a:cubicBezTo>
                    <a:pt x="32" y="193"/>
                    <a:pt x="118" y="215"/>
                    <a:pt x="225" y="225"/>
                  </a:cubicBezTo>
                  <a:cubicBezTo>
                    <a:pt x="321" y="129"/>
                    <a:pt x="268" y="118"/>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16"/>
            <p:cNvSpPr/>
            <p:nvPr/>
          </p:nvSpPr>
          <p:spPr>
            <a:xfrm>
              <a:off x="5391000" y="2022350"/>
              <a:ext cx="4575" cy="4325"/>
            </a:xfrm>
            <a:custGeom>
              <a:avLst/>
              <a:gdLst/>
              <a:ahLst/>
              <a:cxnLst/>
              <a:rect l="l" t="t" r="r" b="b"/>
              <a:pathLst>
                <a:path w="183" h="173" extrusionOk="0">
                  <a:moveTo>
                    <a:pt x="75" y="1"/>
                  </a:moveTo>
                  <a:cubicBezTo>
                    <a:pt x="64" y="1"/>
                    <a:pt x="54" y="12"/>
                    <a:pt x="43" y="12"/>
                  </a:cubicBezTo>
                  <a:cubicBezTo>
                    <a:pt x="0" y="44"/>
                    <a:pt x="54" y="172"/>
                    <a:pt x="118" y="172"/>
                  </a:cubicBezTo>
                  <a:cubicBezTo>
                    <a:pt x="129" y="172"/>
                    <a:pt x="139" y="172"/>
                    <a:pt x="150" y="161"/>
                  </a:cubicBezTo>
                  <a:cubicBezTo>
                    <a:pt x="182" y="140"/>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16"/>
            <p:cNvSpPr/>
            <p:nvPr/>
          </p:nvSpPr>
          <p:spPr>
            <a:xfrm>
              <a:off x="5286350" y="2035200"/>
              <a:ext cx="7775" cy="3500"/>
            </a:xfrm>
            <a:custGeom>
              <a:avLst/>
              <a:gdLst/>
              <a:ahLst/>
              <a:cxnLst/>
              <a:rect l="l" t="t" r="r" b="b"/>
              <a:pathLst>
                <a:path w="311" h="140" extrusionOk="0">
                  <a:moveTo>
                    <a:pt x="204" y="1"/>
                  </a:moveTo>
                  <a:cubicBezTo>
                    <a:pt x="86" y="1"/>
                    <a:pt x="33" y="44"/>
                    <a:pt x="0" y="97"/>
                  </a:cubicBezTo>
                  <a:cubicBezTo>
                    <a:pt x="54" y="97"/>
                    <a:pt x="150" y="140"/>
                    <a:pt x="225" y="140"/>
                  </a:cubicBezTo>
                  <a:cubicBezTo>
                    <a:pt x="257" y="140"/>
                    <a:pt x="289" y="129"/>
                    <a:pt x="311" y="97"/>
                  </a:cubicBezTo>
                  <a:cubicBezTo>
                    <a:pt x="257" y="97"/>
                    <a:pt x="257" y="54"/>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16"/>
            <p:cNvSpPr/>
            <p:nvPr/>
          </p:nvSpPr>
          <p:spPr>
            <a:xfrm>
              <a:off x="5217025" y="2253325"/>
              <a:ext cx="24125" cy="17950"/>
            </a:xfrm>
            <a:custGeom>
              <a:avLst/>
              <a:gdLst/>
              <a:ahLst/>
              <a:cxnLst/>
              <a:rect l="l" t="t" r="r" b="b"/>
              <a:pathLst>
                <a:path w="965" h="718" extrusionOk="0">
                  <a:moveTo>
                    <a:pt x="247" y="0"/>
                  </a:moveTo>
                  <a:cubicBezTo>
                    <a:pt x="140" y="0"/>
                    <a:pt x="44" y="54"/>
                    <a:pt x="1" y="204"/>
                  </a:cubicBezTo>
                  <a:cubicBezTo>
                    <a:pt x="258" y="396"/>
                    <a:pt x="718" y="450"/>
                    <a:pt x="868" y="718"/>
                  </a:cubicBezTo>
                  <a:cubicBezTo>
                    <a:pt x="964" y="450"/>
                    <a:pt x="547" y="0"/>
                    <a:pt x="24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16"/>
            <p:cNvSpPr/>
            <p:nvPr/>
          </p:nvSpPr>
          <p:spPr>
            <a:xfrm>
              <a:off x="5133525" y="2916500"/>
              <a:ext cx="12875" cy="5650"/>
            </a:xfrm>
            <a:custGeom>
              <a:avLst/>
              <a:gdLst/>
              <a:ahLst/>
              <a:cxnLst/>
              <a:rect l="l" t="t" r="r" b="b"/>
              <a:pathLst>
                <a:path w="515" h="226" extrusionOk="0">
                  <a:moveTo>
                    <a:pt x="440" y="0"/>
                  </a:moveTo>
                  <a:cubicBezTo>
                    <a:pt x="343" y="140"/>
                    <a:pt x="65" y="108"/>
                    <a:pt x="1" y="193"/>
                  </a:cubicBezTo>
                  <a:cubicBezTo>
                    <a:pt x="44" y="215"/>
                    <a:pt x="86" y="225"/>
                    <a:pt x="129" y="225"/>
                  </a:cubicBezTo>
                  <a:cubicBezTo>
                    <a:pt x="301" y="225"/>
                    <a:pt x="515" y="75"/>
                    <a:pt x="4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16"/>
            <p:cNvSpPr/>
            <p:nvPr/>
          </p:nvSpPr>
          <p:spPr>
            <a:xfrm>
              <a:off x="5111050" y="1928425"/>
              <a:ext cx="11800" cy="11000"/>
            </a:xfrm>
            <a:custGeom>
              <a:avLst/>
              <a:gdLst/>
              <a:ahLst/>
              <a:cxnLst/>
              <a:rect l="l" t="t" r="r" b="b"/>
              <a:pathLst>
                <a:path w="472" h="440" extrusionOk="0">
                  <a:moveTo>
                    <a:pt x="300" y="0"/>
                  </a:moveTo>
                  <a:lnTo>
                    <a:pt x="300" y="0"/>
                  </a:lnTo>
                  <a:cubicBezTo>
                    <a:pt x="258" y="97"/>
                    <a:pt x="354" y="86"/>
                    <a:pt x="343" y="161"/>
                  </a:cubicBezTo>
                  <a:lnTo>
                    <a:pt x="322" y="161"/>
                  </a:lnTo>
                  <a:cubicBezTo>
                    <a:pt x="129" y="161"/>
                    <a:pt x="1" y="354"/>
                    <a:pt x="86" y="439"/>
                  </a:cubicBezTo>
                  <a:cubicBezTo>
                    <a:pt x="86" y="418"/>
                    <a:pt x="118" y="407"/>
                    <a:pt x="161" y="407"/>
                  </a:cubicBezTo>
                  <a:lnTo>
                    <a:pt x="258" y="407"/>
                  </a:lnTo>
                  <a:cubicBezTo>
                    <a:pt x="225" y="257"/>
                    <a:pt x="322" y="193"/>
                    <a:pt x="472" y="161"/>
                  </a:cubicBezTo>
                  <a:cubicBezTo>
                    <a:pt x="397" y="118"/>
                    <a:pt x="418" y="11"/>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16"/>
            <p:cNvSpPr/>
            <p:nvPr/>
          </p:nvSpPr>
          <p:spPr>
            <a:xfrm>
              <a:off x="5097400" y="2094625"/>
              <a:ext cx="21175" cy="8050"/>
            </a:xfrm>
            <a:custGeom>
              <a:avLst/>
              <a:gdLst/>
              <a:ahLst/>
              <a:cxnLst/>
              <a:rect l="l" t="t" r="r" b="b"/>
              <a:pathLst>
                <a:path w="847" h="322" extrusionOk="0">
                  <a:moveTo>
                    <a:pt x="354" y="0"/>
                  </a:moveTo>
                  <a:cubicBezTo>
                    <a:pt x="247" y="0"/>
                    <a:pt x="140" y="11"/>
                    <a:pt x="65" y="32"/>
                  </a:cubicBezTo>
                  <a:cubicBezTo>
                    <a:pt x="1" y="321"/>
                    <a:pt x="440" y="257"/>
                    <a:pt x="718" y="311"/>
                  </a:cubicBezTo>
                  <a:cubicBezTo>
                    <a:pt x="696" y="214"/>
                    <a:pt x="825" y="225"/>
                    <a:pt x="846" y="150"/>
                  </a:cubicBezTo>
                  <a:cubicBezTo>
                    <a:pt x="761" y="43"/>
                    <a:pt x="547" y="0"/>
                    <a:pt x="3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16"/>
            <p:cNvSpPr/>
            <p:nvPr/>
          </p:nvSpPr>
          <p:spPr>
            <a:xfrm>
              <a:off x="5496175" y="2339500"/>
              <a:ext cx="4575" cy="4300"/>
            </a:xfrm>
            <a:custGeom>
              <a:avLst/>
              <a:gdLst/>
              <a:ahLst/>
              <a:cxnLst/>
              <a:rect l="l" t="t" r="r" b="b"/>
              <a:pathLst>
                <a:path w="183" h="172" extrusionOk="0">
                  <a:moveTo>
                    <a:pt x="75" y="0"/>
                  </a:moveTo>
                  <a:cubicBezTo>
                    <a:pt x="64" y="0"/>
                    <a:pt x="54" y="11"/>
                    <a:pt x="32" y="11"/>
                  </a:cubicBezTo>
                  <a:cubicBezTo>
                    <a:pt x="0" y="43"/>
                    <a:pt x="54" y="172"/>
                    <a:pt x="118" y="172"/>
                  </a:cubicBezTo>
                  <a:cubicBezTo>
                    <a:pt x="129" y="172"/>
                    <a:pt x="139" y="172"/>
                    <a:pt x="150" y="161"/>
                  </a:cubicBezTo>
                  <a:cubicBezTo>
                    <a:pt x="182" y="129"/>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16"/>
            <p:cNvSpPr/>
            <p:nvPr/>
          </p:nvSpPr>
          <p:spPr>
            <a:xfrm>
              <a:off x="5095800" y="2535125"/>
              <a:ext cx="5375" cy="2700"/>
            </a:xfrm>
            <a:custGeom>
              <a:avLst/>
              <a:gdLst/>
              <a:ahLst/>
              <a:cxnLst/>
              <a:rect l="l" t="t" r="r" b="b"/>
              <a:pathLst>
                <a:path w="215" h="108" extrusionOk="0">
                  <a:moveTo>
                    <a:pt x="140" y="1"/>
                  </a:moveTo>
                  <a:cubicBezTo>
                    <a:pt x="97" y="1"/>
                    <a:pt x="33" y="22"/>
                    <a:pt x="0" y="54"/>
                  </a:cubicBezTo>
                  <a:cubicBezTo>
                    <a:pt x="33" y="54"/>
                    <a:pt x="43" y="76"/>
                    <a:pt x="43" y="108"/>
                  </a:cubicBezTo>
                  <a:lnTo>
                    <a:pt x="54" y="108"/>
                  </a:lnTo>
                  <a:cubicBezTo>
                    <a:pt x="150" y="108"/>
                    <a:pt x="182" y="65"/>
                    <a:pt x="215" y="22"/>
                  </a:cubicBezTo>
                  <a:cubicBezTo>
                    <a:pt x="193" y="1"/>
                    <a:pt x="172"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16"/>
            <p:cNvSpPr/>
            <p:nvPr/>
          </p:nvSpPr>
          <p:spPr>
            <a:xfrm>
              <a:off x="5109725" y="1790875"/>
              <a:ext cx="13125" cy="8300"/>
            </a:xfrm>
            <a:custGeom>
              <a:avLst/>
              <a:gdLst/>
              <a:ahLst/>
              <a:cxnLst/>
              <a:rect l="l" t="t" r="r" b="b"/>
              <a:pathLst>
                <a:path w="525" h="332" extrusionOk="0">
                  <a:moveTo>
                    <a:pt x="107" y="0"/>
                  </a:moveTo>
                  <a:cubicBezTo>
                    <a:pt x="75" y="0"/>
                    <a:pt x="43" y="11"/>
                    <a:pt x="0" y="21"/>
                  </a:cubicBezTo>
                  <a:cubicBezTo>
                    <a:pt x="43" y="193"/>
                    <a:pt x="236" y="246"/>
                    <a:pt x="396" y="332"/>
                  </a:cubicBezTo>
                  <a:cubicBezTo>
                    <a:pt x="407" y="268"/>
                    <a:pt x="482" y="246"/>
                    <a:pt x="525" y="203"/>
                  </a:cubicBezTo>
                  <a:cubicBezTo>
                    <a:pt x="396" y="161"/>
                    <a:pt x="278" y="0"/>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16"/>
            <p:cNvSpPr/>
            <p:nvPr/>
          </p:nvSpPr>
          <p:spPr>
            <a:xfrm>
              <a:off x="5073850" y="2097575"/>
              <a:ext cx="300" cy="825"/>
            </a:xfrm>
            <a:custGeom>
              <a:avLst/>
              <a:gdLst/>
              <a:ahLst/>
              <a:cxnLst/>
              <a:rect l="l" t="t" r="r" b="b"/>
              <a:pathLst>
                <a:path w="12" h="33" extrusionOk="0">
                  <a:moveTo>
                    <a:pt x="11" y="0"/>
                  </a:moveTo>
                  <a:lnTo>
                    <a:pt x="1" y="11"/>
                  </a:lnTo>
                  <a:lnTo>
                    <a:pt x="11" y="32"/>
                  </a:lnTo>
                  <a:lnTo>
                    <a:pt x="11"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16"/>
            <p:cNvSpPr/>
            <p:nvPr/>
          </p:nvSpPr>
          <p:spPr>
            <a:xfrm>
              <a:off x="5090175" y="2686875"/>
              <a:ext cx="9925" cy="6175"/>
            </a:xfrm>
            <a:custGeom>
              <a:avLst/>
              <a:gdLst/>
              <a:ahLst/>
              <a:cxnLst/>
              <a:rect l="l" t="t" r="r" b="b"/>
              <a:pathLst>
                <a:path w="397" h="247" extrusionOk="0">
                  <a:moveTo>
                    <a:pt x="183" y="1"/>
                  </a:moveTo>
                  <a:cubicBezTo>
                    <a:pt x="140" y="54"/>
                    <a:pt x="76" y="108"/>
                    <a:pt x="1" y="150"/>
                  </a:cubicBezTo>
                  <a:lnTo>
                    <a:pt x="43" y="150"/>
                  </a:lnTo>
                  <a:cubicBezTo>
                    <a:pt x="140" y="150"/>
                    <a:pt x="108" y="236"/>
                    <a:pt x="183" y="247"/>
                  </a:cubicBezTo>
                  <a:cubicBezTo>
                    <a:pt x="204" y="225"/>
                    <a:pt x="236" y="215"/>
                    <a:pt x="258" y="215"/>
                  </a:cubicBezTo>
                  <a:cubicBezTo>
                    <a:pt x="300" y="215"/>
                    <a:pt x="343" y="236"/>
                    <a:pt x="397" y="247"/>
                  </a:cubicBezTo>
                  <a:cubicBezTo>
                    <a:pt x="375" y="129"/>
                    <a:pt x="311" y="33"/>
                    <a:pt x="18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16"/>
            <p:cNvSpPr/>
            <p:nvPr/>
          </p:nvSpPr>
          <p:spPr>
            <a:xfrm>
              <a:off x="5076250" y="2089000"/>
              <a:ext cx="4325" cy="3225"/>
            </a:xfrm>
            <a:custGeom>
              <a:avLst/>
              <a:gdLst/>
              <a:ahLst/>
              <a:cxnLst/>
              <a:rect l="l" t="t" r="r" b="b"/>
              <a:pathLst>
                <a:path w="173" h="129" extrusionOk="0">
                  <a:moveTo>
                    <a:pt x="119" y="0"/>
                  </a:moveTo>
                  <a:cubicBezTo>
                    <a:pt x="12" y="0"/>
                    <a:pt x="54" y="97"/>
                    <a:pt x="1" y="129"/>
                  </a:cubicBezTo>
                  <a:cubicBezTo>
                    <a:pt x="108" y="129"/>
                    <a:pt x="162" y="86"/>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16"/>
            <p:cNvSpPr/>
            <p:nvPr/>
          </p:nvSpPr>
          <p:spPr>
            <a:xfrm>
              <a:off x="5078950" y="2076700"/>
              <a:ext cx="6975" cy="5375"/>
            </a:xfrm>
            <a:custGeom>
              <a:avLst/>
              <a:gdLst/>
              <a:ahLst/>
              <a:cxnLst/>
              <a:rect l="l" t="t" r="r" b="b"/>
              <a:pathLst>
                <a:path w="279" h="215" extrusionOk="0">
                  <a:moveTo>
                    <a:pt x="193" y="0"/>
                  </a:moveTo>
                  <a:cubicBezTo>
                    <a:pt x="118" y="54"/>
                    <a:pt x="0" y="86"/>
                    <a:pt x="21" y="214"/>
                  </a:cubicBezTo>
                  <a:lnTo>
                    <a:pt x="64" y="214"/>
                  </a:lnTo>
                  <a:cubicBezTo>
                    <a:pt x="171" y="214"/>
                    <a:pt x="246" y="203"/>
                    <a:pt x="278" y="150"/>
                  </a:cubicBezTo>
                  <a:lnTo>
                    <a:pt x="268" y="150"/>
                  </a:lnTo>
                  <a:cubicBezTo>
                    <a:pt x="225" y="150"/>
                    <a:pt x="225" y="118"/>
                    <a:pt x="236" y="75"/>
                  </a:cubicBezTo>
                  <a:cubicBezTo>
                    <a:pt x="246" y="32"/>
                    <a:pt x="257" y="0"/>
                    <a:pt x="20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16"/>
            <p:cNvSpPr/>
            <p:nvPr/>
          </p:nvSpPr>
          <p:spPr>
            <a:xfrm>
              <a:off x="5188400" y="3022200"/>
              <a:ext cx="19825" cy="11275"/>
            </a:xfrm>
            <a:custGeom>
              <a:avLst/>
              <a:gdLst/>
              <a:ahLst/>
              <a:cxnLst/>
              <a:rect l="l" t="t" r="r" b="b"/>
              <a:pathLst>
                <a:path w="793" h="451" extrusionOk="0">
                  <a:moveTo>
                    <a:pt x="343" y="1"/>
                  </a:moveTo>
                  <a:cubicBezTo>
                    <a:pt x="247" y="1"/>
                    <a:pt x="129" y="33"/>
                    <a:pt x="22" y="108"/>
                  </a:cubicBezTo>
                  <a:cubicBezTo>
                    <a:pt x="0" y="215"/>
                    <a:pt x="33" y="279"/>
                    <a:pt x="65" y="365"/>
                  </a:cubicBezTo>
                  <a:cubicBezTo>
                    <a:pt x="86" y="354"/>
                    <a:pt x="97" y="354"/>
                    <a:pt x="118" y="354"/>
                  </a:cubicBezTo>
                  <a:cubicBezTo>
                    <a:pt x="204" y="354"/>
                    <a:pt x="247" y="386"/>
                    <a:pt x="300" y="408"/>
                  </a:cubicBezTo>
                  <a:cubicBezTo>
                    <a:pt x="354" y="429"/>
                    <a:pt x="407" y="451"/>
                    <a:pt x="493" y="451"/>
                  </a:cubicBezTo>
                  <a:cubicBezTo>
                    <a:pt x="793" y="247"/>
                    <a:pt x="621" y="1"/>
                    <a:pt x="3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16"/>
            <p:cNvSpPr/>
            <p:nvPr/>
          </p:nvSpPr>
          <p:spPr>
            <a:xfrm>
              <a:off x="5190275" y="3042275"/>
              <a:ext cx="6450" cy="3775"/>
            </a:xfrm>
            <a:custGeom>
              <a:avLst/>
              <a:gdLst/>
              <a:ahLst/>
              <a:cxnLst/>
              <a:rect l="l" t="t" r="r" b="b"/>
              <a:pathLst>
                <a:path w="258" h="151" extrusionOk="0">
                  <a:moveTo>
                    <a:pt x="236" y="1"/>
                  </a:moveTo>
                  <a:cubicBezTo>
                    <a:pt x="236" y="1"/>
                    <a:pt x="225" y="12"/>
                    <a:pt x="204" y="22"/>
                  </a:cubicBezTo>
                  <a:cubicBezTo>
                    <a:pt x="193" y="97"/>
                    <a:pt x="0" y="44"/>
                    <a:pt x="32" y="151"/>
                  </a:cubicBezTo>
                  <a:lnTo>
                    <a:pt x="204" y="151"/>
                  </a:lnTo>
                  <a:cubicBezTo>
                    <a:pt x="193" y="97"/>
                    <a:pt x="257" y="1"/>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16"/>
            <p:cNvSpPr/>
            <p:nvPr/>
          </p:nvSpPr>
          <p:spPr>
            <a:xfrm>
              <a:off x="5195900" y="3113750"/>
              <a:ext cx="4825" cy="4025"/>
            </a:xfrm>
            <a:custGeom>
              <a:avLst/>
              <a:gdLst/>
              <a:ahLst/>
              <a:cxnLst/>
              <a:rect l="l" t="t" r="r" b="b"/>
              <a:pathLst>
                <a:path w="193" h="161" extrusionOk="0">
                  <a:moveTo>
                    <a:pt x="64" y="0"/>
                  </a:moveTo>
                  <a:lnTo>
                    <a:pt x="64" y="0"/>
                  </a:lnTo>
                  <a:cubicBezTo>
                    <a:pt x="11" y="43"/>
                    <a:pt x="0" y="150"/>
                    <a:pt x="107" y="161"/>
                  </a:cubicBezTo>
                  <a:cubicBezTo>
                    <a:pt x="64" y="64"/>
                    <a:pt x="182" y="86"/>
                    <a:pt x="193" y="32"/>
                  </a:cubicBezTo>
                  <a:cubicBezTo>
                    <a:pt x="139" y="32"/>
                    <a:pt x="96" y="22"/>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16"/>
            <p:cNvSpPr/>
            <p:nvPr/>
          </p:nvSpPr>
          <p:spPr>
            <a:xfrm>
              <a:off x="5145575" y="3230700"/>
              <a:ext cx="8600" cy="4575"/>
            </a:xfrm>
            <a:custGeom>
              <a:avLst/>
              <a:gdLst/>
              <a:ahLst/>
              <a:cxnLst/>
              <a:rect l="l" t="t" r="r" b="b"/>
              <a:pathLst>
                <a:path w="344" h="183" extrusionOk="0">
                  <a:moveTo>
                    <a:pt x="76" y="0"/>
                  </a:moveTo>
                  <a:cubicBezTo>
                    <a:pt x="54" y="0"/>
                    <a:pt x="33" y="11"/>
                    <a:pt x="1" y="32"/>
                  </a:cubicBezTo>
                  <a:cubicBezTo>
                    <a:pt x="33" y="139"/>
                    <a:pt x="204" y="161"/>
                    <a:pt x="343" y="182"/>
                  </a:cubicBezTo>
                  <a:lnTo>
                    <a:pt x="343" y="97"/>
                  </a:lnTo>
                  <a:lnTo>
                    <a:pt x="300" y="97"/>
                  </a:lnTo>
                  <a:cubicBezTo>
                    <a:pt x="247" y="97"/>
                    <a:pt x="204" y="75"/>
                    <a:pt x="172" y="54"/>
                  </a:cubicBezTo>
                  <a:cubicBezTo>
                    <a:pt x="140" y="22"/>
                    <a:pt x="118"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16"/>
            <p:cNvSpPr/>
            <p:nvPr/>
          </p:nvSpPr>
          <p:spPr>
            <a:xfrm>
              <a:off x="5201500" y="3054600"/>
              <a:ext cx="18775" cy="11800"/>
            </a:xfrm>
            <a:custGeom>
              <a:avLst/>
              <a:gdLst/>
              <a:ahLst/>
              <a:cxnLst/>
              <a:rect l="l" t="t" r="r" b="b"/>
              <a:pathLst>
                <a:path w="751" h="472" extrusionOk="0">
                  <a:moveTo>
                    <a:pt x="750" y="0"/>
                  </a:moveTo>
                  <a:cubicBezTo>
                    <a:pt x="600" y="43"/>
                    <a:pt x="461" y="118"/>
                    <a:pt x="279" y="118"/>
                  </a:cubicBezTo>
                  <a:cubicBezTo>
                    <a:pt x="226" y="118"/>
                    <a:pt x="172" y="107"/>
                    <a:pt x="108" y="97"/>
                  </a:cubicBezTo>
                  <a:cubicBezTo>
                    <a:pt x="129" y="97"/>
                    <a:pt x="151" y="65"/>
                    <a:pt x="108" y="65"/>
                  </a:cubicBezTo>
                  <a:cubicBezTo>
                    <a:pt x="1" y="193"/>
                    <a:pt x="204" y="182"/>
                    <a:pt x="65" y="311"/>
                  </a:cubicBezTo>
                  <a:lnTo>
                    <a:pt x="76" y="311"/>
                  </a:lnTo>
                  <a:cubicBezTo>
                    <a:pt x="151" y="311"/>
                    <a:pt x="151" y="268"/>
                    <a:pt x="194" y="246"/>
                  </a:cubicBezTo>
                  <a:cubicBezTo>
                    <a:pt x="258" y="364"/>
                    <a:pt x="408" y="428"/>
                    <a:pt x="579" y="471"/>
                  </a:cubicBezTo>
                  <a:cubicBezTo>
                    <a:pt x="568" y="268"/>
                    <a:pt x="654" y="182"/>
                    <a:pt x="7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16"/>
            <p:cNvSpPr/>
            <p:nvPr/>
          </p:nvSpPr>
          <p:spPr>
            <a:xfrm>
              <a:off x="5059675" y="2089800"/>
              <a:ext cx="14200" cy="12600"/>
            </a:xfrm>
            <a:custGeom>
              <a:avLst/>
              <a:gdLst/>
              <a:ahLst/>
              <a:cxnLst/>
              <a:rect l="l" t="t" r="r" b="b"/>
              <a:pathLst>
                <a:path w="568" h="504" extrusionOk="0">
                  <a:moveTo>
                    <a:pt x="225" y="1"/>
                  </a:moveTo>
                  <a:cubicBezTo>
                    <a:pt x="214" y="140"/>
                    <a:pt x="150" y="97"/>
                    <a:pt x="54" y="129"/>
                  </a:cubicBezTo>
                  <a:cubicBezTo>
                    <a:pt x="0" y="247"/>
                    <a:pt x="129" y="407"/>
                    <a:pt x="225" y="504"/>
                  </a:cubicBezTo>
                  <a:cubicBezTo>
                    <a:pt x="279" y="354"/>
                    <a:pt x="482" y="397"/>
                    <a:pt x="568" y="322"/>
                  </a:cubicBezTo>
                  <a:cubicBezTo>
                    <a:pt x="428" y="204"/>
                    <a:pt x="268" y="150"/>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16"/>
            <p:cNvSpPr/>
            <p:nvPr/>
          </p:nvSpPr>
          <p:spPr>
            <a:xfrm>
              <a:off x="5152000" y="2363325"/>
              <a:ext cx="7250" cy="4825"/>
            </a:xfrm>
            <a:custGeom>
              <a:avLst/>
              <a:gdLst/>
              <a:ahLst/>
              <a:cxnLst/>
              <a:rect l="l" t="t" r="r" b="b"/>
              <a:pathLst>
                <a:path w="290" h="193" extrusionOk="0">
                  <a:moveTo>
                    <a:pt x="161" y="0"/>
                  </a:moveTo>
                  <a:cubicBezTo>
                    <a:pt x="54" y="0"/>
                    <a:pt x="0" y="161"/>
                    <a:pt x="86" y="193"/>
                  </a:cubicBezTo>
                  <a:cubicBezTo>
                    <a:pt x="161" y="150"/>
                    <a:pt x="290" y="86"/>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16"/>
            <p:cNvSpPr/>
            <p:nvPr/>
          </p:nvSpPr>
          <p:spPr>
            <a:xfrm>
              <a:off x="5147725" y="2867525"/>
              <a:ext cx="13125" cy="7775"/>
            </a:xfrm>
            <a:custGeom>
              <a:avLst/>
              <a:gdLst/>
              <a:ahLst/>
              <a:cxnLst/>
              <a:rect l="l" t="t" r="r" b="b"/>
              <a:pathLst>
                <a:path w="525" h="311" extrusionOk="0">
                  <a:moveTo>
                    <a:pt x="300" y="0"/>
                  </a:moveTo>
                  <a:cubicBezTo>
                    <a:pt x="257" y="97"/>
                    <a:pt x="139" y="150"/>
                    <a:pt x="0" y="182"/>
                  </a:cubicBezTo>
                  <a:cubicBezTo>
                    <a:pt x="11" y="247"/>
                    <a:pt x="32" y="289"/>
                    <a:pt x="86" y="311"/>
                  </a:cubicBezTo>
                  <a:cubicBezTo>
                    <a:pt x="150" y="204"/>
                    <a:pt x="525" y="129"/>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16"/>
            <p:cNvSpPr/>
            <p:nvPr/>
          </p:nvSpPr>
          <p:spPr>
            <a:xfrm>
              <a:off x="5157625" y="2061700"/>
              <a:ext cx="9925" cy="8050"/>
            </a:xfrm>
            <a:custGeom>
              <a:avLst/>
              <a:gdLst/>
              <a:ahLst/>
              <a:cxnLst/>
              <a:rect l="l" t="t" r="r" b="b"/>
              <a:pathLst>
                <a:path w="397" h="322" extrusionOk="0">
                  <a:moveTo>
                    <a:pt x="139" y="1"/>
                  </a:moveTo>
                  <a:cubicBezTo>
                    <a:pt x="118" y="1"/>
                    <a:pt x="107" y="22"/>
                    <a:pt x="86" y="65"/>
                  </a:cubicBezTo>
                  <a:lnTo>
                    <a:pt x="107" y="65"/>
                  </a:lnTo>
                  <a:cubicBezTo>
                    <a:pt x="257" y="65"/>
                    <a:pt x="0" y="290"/>
                    <a:pt x="129" y="322"/>
                  </a:cubicBezTo>
                  <a:cubicBezTo>
                    <a:pt x="161" y="257"/>
                    <a:pt x="396" y="204"/>
                    <a:pt x="257" y="129"/>
                  </a:cubicBezTo>
                  <a:lnTo>
                    <a:pt x="257" y="129"/>
                  </a:lnTo>
                  <a:cubicBezTo>
                    <a:pt x="247" y="140"/>
                    <a:pt x="247" y="140"/>
                    <a:pt x="236" y="140"/>
                  </a:cubicBezTo>
                  <a:cubicBezTo>
                    <a:pt x="225" y="140"/>
                    <a:pt x="214" y="108"/>
                    <a:pt x="193" y="75"/>
                  </a:cubicBezTo>
                  <a:cubicBezTo>
                    <a:pt x="182" y="43"/>
                    <a:pt x="161" y="1"/>
                    <a:pt x="1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16"/>
            <p:cNvSpPr/>
            <p:nvPr/>
          </p:nvSpPr>
          <p:spPr>
            <a:xfrm>
              <a:off x="4900425" y="2454300"/>
              <a:ext cx="13400" cy="8050"/>
            </a:xfrm>
            <a:custGeom>
              <a:avLst/>
              <a:gdLst/>
              <a:ahLst/>
              <a:cxnLst/>
              <a:rect l="l" t="t" r="r" b="b"/>
              <a:pathLst>
                <a:path w="536" h="322" extrusionOk="0">
                  <a:moveTo>
                    <a:pt x="440" y="1"/>
                  </a:moveTo>
                  <a:cubicBezTo>
                    <a:pt x="279" y="1"/>
                    <a:pt x="193" y="54"/>
                    <a:pt x="97" y="108"/>
                  </a:cubicBezTo>
                  <a:cubicBezTo>
                    <a:pt x="215" y="183"/>
                    <a:pt x="1" y="279"/>
                    <a:pt x="183" y="322"/>
                  </a:cubicBezTo>
                  <a:cubicBezTo>
                    <a:pt x="279" y="247"/>
                    <a:pt x="440" y="236"/>
                    <a:pt x="536" y="161"/>
                  </a:cubicBezTo>
                  <a:lnTo>
                    <a:pt x="536" y="12"/>
                  </a:lnTo>
                  <a:cubicBezTo>
                    <a:pt x="504" y="12"/>
                    <a:pt x="472" y="1"/>
                    <a:pt x="4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16"/>
            <p:cNvSpPr/>
            <p:nvPr/>
          </p:nvSpPr>
          <p:spPr>
            <a:xfrm>
              <a:off x="5179575" y="2475450"/>
              <a:ext cx="18225" cy="9400"/>
            </a:xfrm>
            <a:custGeom>
              <a:avLst/>
              <a:gdLst/>
              <a:ahLst/>
              <a:cxnLst/>
              <a:rect l="l" t="t" r="r" b="b"/>
              <a:pathLst>
                <a:path w="729" h="376" extrusionOk="0">
                  <a:moveTo>
                    <a:pt x="503" y="1"/>
                  </a:moveTo>
                  <a:cubicBezTo>
                    <a:pt x="332" y="75"/>
                    <a:pt x="0" y="183"/>
                    <a:pt x="161" y="375"/>
                  </a:cubicBezTo>
                  <a:cubicBezTo>
                    <a:pt x="300" y="375"/>
                    <a:pt x="728" y="172"/>
                    <a:pt x="50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5" name="Google Shape;715;p16"/>
            <p:cNvSpPr/>
            <p:nvPr/>
          </p:nvSpPr>
          <p:spPr>
            <a:xfrm>
              <a:off x="4986350" y="2704550"/>
              <a:ext cx="6975" cy="4825"/>
            </a:xfrm>
            <a:custGeom>
              <a:avLst/>
              <a:gdLst/>
              <a:ahLst/>
              <a:cxnLst/>
              <a:rect l="l" t="t" r="r" b="b"/>
              <a:pathLst>
                <a:path w="279" h="193" extrusionOk="0">
                  <a:moveTo>
                    <a:pt x="43" y="0"/>
                  </a:moveTo>
                  <a:cubicBezTo>
                    <a:pt x="75" y="11"/>
                    <a:pt x="96" y="32"/>
                    <a:pt x="86" y="64"/>
                  </a:cubicBezTo>
                  <a:cubicBezTo>
                    <a:pt x="54" y="75"/>
                    <a:pt x="0" y="64"/>
                    <a:pt x="0" y="96"/>
                  </a:cubicBezTo>
                  <a:cubicBezTo>
                    <a:pt x="54" y="150"/>
                    <a:pt x="139" y="182"/>
                    <a:pt x="257" y="193"/>
                  </a:cubicBezTo>
                  <a:cubicBezTo>
                    <a:pt x="278" y="96"/>
                    <a:pt x="13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6" name="Google Shape;716;p16"/>
            <p:cNvSpPr/>
            <p:nvPr/>
          </p:nvSpPr>
          <p:spPr>
            <a:xfrm>
              <a:off x="4981800" y="2197125"/>
              <a:ext cx="5625" cy="4300"/>
            </a:xfrm>
            <a:custGeom>
              <a:avLst/>
              <a:gdLst/>
              <a:ahLst/>
              <a:cxnLst/>
              <a:rect l="l" t="t" r="r" b="b"/>
              <a:pathLst>
                <a:path w="225" h="172" extrusionOk="0">
                  <a:moveTo>
                    <a:pt x="182" y="0"/>
                  </a:moveTo>
                  <a:cubicBezTo>
                    <a:pt x="64" y="0"/>
                    <a:pt x="0" y="139"/>
                    <a:pt x="96" y="172"/>
                  </a:cubicBezTo>
                  <a:cubicBezTo>
                    <a:pt x="96" y="139"/>
                    <a:pt x="139" y="139"/>
                    <a:pt x="182" y="139"/>
                  </a:cubicBezTo>
                  <a:lnTo>
                    <a:pt x="225" y="139"/>
                  </a:lnTo>
                  <a:lnTo>
                    <a:pt x="225" y="11"/>
                  </a:lnTo>
                  <a:cubicBezTo>
                    <a:pt x="203" y="11"/>
                    <a:pt x="193" y="0"/>
                    <a:pt x="1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16"/>
            <p:cNvSpPr/>
            <p:nvPr/>
          </p:nvSpPr>
          <p:spPr>
            <a:xfrm>
              <a:off x="5011225" y="1799150"/>
              <a:ext cx="8325" cy="10200"/>
            </a:xfrm>
            <a:custGeom>
              <a:avLst/>
              <a:gdLst/>
              <a:ahLst/>
              <a:cxnLst/>
              <a:rect l="l" t="t" r="r" b="b"/>
              <a:pathLst>
                <a:path w="333" h="408" extrusionOk="0">
                  <a:moveTo>
                    <a:pt x="1" y="1"/>
                  </a:moveTo>
                  <a:cubicBezTo>
                    <a:pt x="1" y="140"/>
                    <a:pt x="86" y="301"/>
                    <a:pt x="215" y="408"/>
                  </a:cubicBezTo>
                  <a:cubicBezTo>
                    <a:pt x="332" y="311"/>
                    <a:pt x="215" y="44"/>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8" name="Google Shape;718;p16"/>
            <p:cNvSpPr/>
            <p:nvPr/>
          </p:nvSpPr>
          <p:spPr>
            <a:xfrm>
              <a:off x="4989825" y="1788175"/>
              <a:ext cx="12600" cy="10200"/>
            </a:xfrm>
            <a:custGeom>
              <a:avLst/>
              <a:gdLst/>
              <a:ahLst/>
              <a:cxnLst/>
              <a:rect l="l" t="t" r="r" b="b"/>
              <a:pathLst>
                <a:path w="504" h="408" extrusionOk="0">
                  <a:moveTo>
                    <a:pt x="246" y="1"/>
                  </a:moveTo>
                  <a:cubicBezTo>
                    <a:pt x="204" y="194"/>
                    <a:pt x="0" y="247"/>
                    <a:pt x="161" y="408"/>
                  </a:cubicBezTo>
                  <a:cubicBezTo>
                    <a:pt x="161" y="386"/>
                    <a:pt x="182" y="376"/>
                    <a:pt x="204" y="376"/>
                  </a:cubicBezTo>
                  <a:cubicBezTo>
                    <a:pt x="257" y="376"/>
                    <a:pt x="321" y="408"/>
                    <a:pt x="332" y="408"/>
                  </a:cubicBezTo>
                  <a:cubicBezTo>
                    <a:pt x="386" y="322"/>
                    <a:pt x="418" y="140"/>
                    <a:pt x="289" y="97"/>
                  </a:cubicBezTo>
                  <a:cubicBezTo>
                    <a:pt x="289" y="108"/>
                    <a:pt x="279" y="119"/>
                    <a:pt x="268" y="119"/>
                  </a:cubicBezTo>
                  <a:cubicBezTo>
                    <a:pt x="257" y="119"/>
                    <a:pt x="257" y="108"/>
                    <a:pt x="246" y="97"/>
                  </a:cubicBezTo>
                  <a:cubicBezTo>
                    <a:pt x="311" y="87"/>
                    <a:pt x="503" y="76"/>
                    <a:pt x="428" y="1"/>
                  </a:cubicBezTo>
                  <a:lnTo>
                    <a:pt x="428" y="1"/>
                  </a:lnTo>
                  <a:cubicBezTo>
                    <a:pt x="418" y="22"/>
                    <a:pt x="418" y="33"/>
                    <a:pt x="396" y="33"/>
                  </a:cubicBezTo>
                  <a:lnTo>
                    <a:pt x="375" y="33"/>
                  </a:lnTo>
                  <a:cubicBezTo>
                    <a:pt x="332" y="33"/>
                    <a:pt x="321"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16"/>
            <p:cNvSpPr/>
            <p:nvPr/>
          </p:nvSpPr>
          <p:spPr>
            <a:xfrm>
              <a:off x="4985000" y="2752975"/>
              <a:ext cx="8050" cy="4850"/>
            </a:xfrm>
            <a:custGeom>
              <a:avLst/>
              <a:gdLst/>
              <a:ahLst/>
              <a:cxnLst/>
              <a:rect l="l" t="t" r="r" b="b"/>
              <a:pathLst>
                <a:path w="322" h="194" extrusionOk="0">
                  <a:moveTo>
                    <a:pt x="97" y="1"/>
                  </a:moveTo>
                  <a:cubicBezTo>
                    <a:pt x="1" y="44"/>
                    <a:pt x="65" y="193"/>
                    <a:pt x="150" y="193"/>
                  </a:cubicBezTo>
                  <a:cubicBezTo>
                    <a:pt x="172" y="193"/>
                    <a:pt x="204" y="183"/>
                    <a:pt x="225" y="161"/>
                  </a:cubicBezTo>
                  <a:cubicBezTo>
                    <a:pt x="97" y="129"/>
                    <a:pt x="322" y="108"/>
                    <a:pt x="268" y="33"/>
                  </a:cubicBezTo>
                  <a:cubicBezTo>
                    <a:pt x="215" y="22"/>
                    <a:pt x="193"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16"/>
            <p:cNvSpPr/>
            <p:nvPr/>
          </p:nvSpPr>
          <p:spPr>
            <a:xfrm>
              <a:off x="5074125" y="2098375"/>
              <a:ext cx="1100" cy="825"/>
            </a:xfrm>
            <a:custGeom>
              <a:avLst/>
              <a:gdLst/>
              <a:ahLst/>
              <a:cxnLst/>
              <a:rect l="l" t="t" r="r" b="b"/>
              <a:pathLst>
                <a:path w="44" h="33" extrusionOk="0">
                  <a:moveTo>
                    <a:pt x="0" y="0"/>
                  </a:moveTo>
                  <a:lnTo>
                    <a:pt x="0" y="0"/>
                  </a:lnTo>
                  <a:cubicBezTo>
                    <a:pt x="11" y="22"/>
                    <a:pt x="11" y="32"/>
                    <a:pt x="43" y="32"/>
                  </a:cubicBezTo>
                  <a:lnTo>
                    <a:pt x="0"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 name="Google Shape;721;p16"/>
            <p:cNvSpPr/>
            <p:nvPr/>
          </p:nvSpPr>
          <p:spPr>
            <a:xfrm>
              <a:off x="4928800" y="2891600"/>
              <a:ext cx="6725" cy="5650"/>
            </a:xfrm>
            <a:custGeom>
              <a:avLst/>
              <a:gdLst/>
              <a:ahLst/>
              <a:cxnLst/>
              <a:rect l="l" t="t" r="r" b="b"/>
              <a:pathLst>
                <a:path w="269" h="226" extrusionOk="0">
                  <a:moveTo>
                    <a:pt x="161" y="1"/>
                  </a:moveTo>
                  <a:cubicBezTo>
                    <a:pt x="75" y="1"/>
                    <a:pt x="11" y="12"/>
                    <a:pt x="0" y="65"/>
                  </a:cubicBezTo>
                  <a:cubicBezTo>
                    <a:pt x="118" y="76"/>
                    <a:pt x="33" y="226"/>
                    <a:pt x="150" y="226"/>
                  </a:cubicBezTo>
                  <a:lnTo>
                    <a:pt x="172" y="226"/>
                  </a:lnTo>
                  <a:cubicBezTo>
                    <a:pt x="247" y="172"/>
                    <a:pt x="268" y="97"/>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 name="Google Shape;722;p16"/>
            <p:cNvSpPr/>
            <p:nvPr/>
          </p:nvSpPr>
          <p:spPr>
            <a:xfrm>
              <a:off x="4962250" y="1793800"/>
              <a:ext cx="8325" cy="6175"/>
            </a:xfrm>
            <a:custGeom>
              <a:avLst/>
              <a:gdLst/>
              <a:ahLst/>
              <a:cxnLst/>
              <a:rect l="l" t="t" r="r" b="b"/>
              <a:pathLst>
                <a:path w="333" h="247" extrusionOk="0">
                  <a:moveTo>
                    <a:pt x="183" y="1"/>
                  </a:moveTo>
                  <a:lnTo>
                    <a:pt x="183" y="1"/>
                  </a:lnTo>
                  <a:cubicBezTo>
                    <a:pt x="1" y="33"/>
                    <a:pt x="22" y="236"/>
                    <a:pt x="225" y="247"/>
                  </a:cubicBezTo>
                  <a:cubicBezTo>
                    <a:pt x="332" y="161"/>
                    <a:pt x="311" y="65"/>
                    <a:pt x="18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 name="Google Shape;723;p16"/>
            <p:cNvSpPr/>
            <p:nvPr/>
          </p:nvSpPr>
          <p:spPr>
            <a:xfrm>
              <a:off x="4976425" y="1956525"/>
              <a:ext cx="8600" cy="6175"/>
            </a:xfrm>
            <a:custGeom>
              <a:avLst/>
              <a:gdLst/>
              <a:ahLst/>
              <a:cxnLst/>
              <a:rect l="l" t="t" r="r" b="b"/>
              <a:pathLst>
                <a:path w="344" h="247" extrusionOk="0">
                  <a:moveTo>
                    <a:pt x="226" y="0"/>
                  </a:moveTo>
                  <a:cubicBezTo>
                    <a:pt x="204" y="97"/>
                    <a:pt x="33" y="75"/>
                    <a:pt x="1" y="161"/>
                  </a:cubicBezTo>
                  <a:cubicBezTo>
                    <a:pt x="97" y="193"/>
                    <a:pt x="108" y="247"/>
                    <a:pt x="172" y="247"/>
                  </a:cubicBezTo>
                  <a:cubicBezTo>
                    <a:pt x="204" y="247"/>
                    <a:pt x="226" y="236"/>
                    <a:pt x="269" y="225"/>
                  </a:cubicBezTo>
                  <a:cubicBezTo>
                    <a:pt x="322" y="182"/>
                    <a:pt x="344" y="0"/>
                    <a:pt x="22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 name="Google Shape;724;p16"/>
            <p:cNvSpPr/>
            <p:nvPr/>
          </p:nvSpPr>
          <p:spPr>
            <a:xfrm>
              <a:off x="4977500" y="2036800"/>
              <a:ext cx="11275" cy="4850"/>
            </a:xfrm>
            <a:custGeom>
              <a:avLst/>
              <a:gdLst/>
              <a:ahLst/>
              <a:cxnLst/>
              <a:rect l="l" t="t" r="r" b="b"/>
              <a:pathLst>
                <a:path w="451" h="194" extrusionOk="0">
                  <a:moveTo>
                    <a:pt x="151" y="1"/>
                  </a:moveTo>
                  <a:cubicBezTo>
                    <a:pt x="76" y="1"/>
                    <a:pt x="12" y="12"/>
                    <a:pt x="1" y="65"/>
                  </a:cubicBezTo>
                  <a:lnTo>
                    <a:pt x="44" y="65"/>
                  </a:lnTo>
                  <a:cubicBezTo>
                    <a:pt x="86" y="65"/>
                    <a:pt x="97" y="87"/>
                    <a:pt x="108" y="108"/>
                  </a:cubicBezTo>
                  <a:cubicBezTo>
                    <a:pt x="119" y="140"/>
                    <a:pt x="119" y="162"/>
                    <a:pt x="172" y="162"/>
                  </a:cubicBezTo>
                  <a:lnTo>
                    <a:pt x="183" y="162"/>
                  </a:lnTo>
                  <a:cubicBezTo>
                    <a:pt x="183" y="119"/>
                    <a:pt x="183" y="97"/>
                    <a:pt x="193" y="97"/>
                  </a:cubicBezTo>
                  <a:cubicBezTo>
                    <a:pt x="204" y="97"/>
                    <a:pt x="226" y="151"/>
                    <a:pt x="268" y="162"/>
                  </a:cubicBezTo>
                  <a:cubicBezTo>
                    <a:pt x="268" y="119"/>
                    <a:pt x="279" y="97"/>
                    <a:pt x="279" y="97"/>
                  </a:cubicBezTo>
                  <a:cubicBezTo>
                    <a:pt x="290" y="97"/>
                    <a:pt x="290" y="119"/>
                    <a:pt x="301" y="140"/>
                  </a:cubicBezTo>
                  <a:cubicBezTo>
                    <a:pt x="311" y="172"/>
                    <a:pt x="333" y="194"/>
                    <a:pt x="354" y="194"/>
                  </a:cubicBezTo>
                  <a:cubicBezTo>
                    <a:pt x="450" y="119"/>
                    <a:pt x="301" y="97"/>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 name="Google Shape;725;p16"/>
            <p:cNvSpPr/>
            <p:nvPr/>
          </p:nvSpPr>
          <p:spPr>
            <a:xfrm>
              <a:off x="5052450" y="2099975"/>
              <a:ext cx="4300" cy="3225"/>
            </a:xfrm>
            <a:custGeom>
              <a:avLst/>
              <a:gdLst/>
              <a:ahLst/>
              <a:cxnLst/>
              <a:rect l="l" t="t" r="r" b="b"/>
              <a:pathLst>
                <a:path w="172" h="129" extrusionOk="0">
                  <a:moveTo>
                    <a:pt x="43" y="0"/>
                  </a:moveTo>
                  <a:cubicBezTo>
                    <a:pt x="22" y="54"/>
                    <a:pt x="107" y="86"/>
                    <a:pt x="43" y="97"/>
                  </a:cubicBezTo>
                  <a:cubicBezTo>
                    <a:pt x="43" y="86"/>
                    <a:pt x="32" y="75"/>
                    <a:pt x="22" y="75"/>
                  </a:cubicBezTo>
                  <a:cubicBezTo>
                    <a:pt x="11" y="75"/>
                    <a:pt x="0" y="75"/>
                    <a:pt x="0" y="97"/>
                  </a:cubicBezTo>
                  <a:cubicBezTo>
                    <a:pt x="43" y="97"/>
                    <a:pt x="54" y="129"/>
                    <a:pt x="107" y="129"/>
                  </a:cubicBezTo>
                  <a:lnTo>
                    <a:pt x="129" y="129"/>
                  </a:lnTo>
                  <a:cubicBezTo>
                    <a:pt x="118" y="65"/>
                    <a:pt x="172" y="54"/>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6" name="Google Shape;726;p16"/>
            <p:cNvSpPr/>
            <p:nvPr/>
          </p:nvSpPr>
          <p:spPr>
            <a:xfrm>
              <a:off x="5052175" y="1951175"/>
              <a:ext cx="6725" cy="4575"/>
            </a:xfrm>
            <a:custGeom>
              <a:avLst/>
              <a:gdLst/>
              <a:ahLst/>
              <a:cxnLst/>
              <a:rect l="l" t="t" r="r" b="b"/>
              <a:pathLst>
                <a:path w="269" h="183" extrusionOk="0">
                  <a:moveTo>
                    <a:pt x="140" y="0"/>
                  </a:moveTo>
                  <a:cubicBezTo>
                    <a:pt x="129" y="22"/>
                    <a:pt x="118" y="22"/>
                    <a:pt x="97" y="22"/>
                  </a:cubicBezTo>
                  <a:cubicBezTo>
                    <a:pt x="65" y="22"/>
                    <a:pt x="33" y="11"/>
                    <a:pt x="11" y="0"/>
                  </a:cubicBezTo>
                  <a:lnTo>
                    <a:pt x="11" y="0"/>
                  </a:lnTo>
                  <a:cubicBezTo>
                    <a:pt x="1" y="86"/>
                    <a:pt x="86" y="65"/>
                    <a:pt x="11" y="129"/>
                  </a:cubicBezTo>
                  <a:cubicBezTo>
                    <a:pt x="108" y="140"/>
                    <a:pt x="183" y="161"/>
                    <a:pt x="268" y="182"/>
                  </a:cubicBezTo>
                  <a:cubicBezTo>
                    <a:pt x="268" y="97"/>
                    <a:pt x="225" y="32"/>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16"/>
            <p:cNvSpPr/>
            <p:nvPr/>
          </p:nvSpPr>
          <p:spPr>
            <a:xfrm>
              <a:off x="5058875" y="1782825"/>
              <a:ext cx="12050" cy="4325"/>
            </a:xfrm>
            <a:custGeom>
              <a:avLst/>
              <a:gdLst/>
              <a:ahLst/>
              <a:cxnLst/>
              <a:rect l="l" t="t" r="r" b="b"/>
              <a:pathLst>
                <a:path w="482" h="173" extrusionOk="0">
                  <a:moveTo>
                    <a:pt x="482" y="1"/>
                  </a:moveTo>
                  <a:cubicBezTo>
                    <a:pt x="236" y="1"/>
                    <a:pt x="268" y="33"/>
                    <a:pt x="32" y="33"/>
                  </a:cubicBezTo>
                  <a:lnTo>
                    <a:pt x="0" y="33"/>
                  </a:lnTo>
                  <a:cubicBezTo>
                    <a:pt x="54" y="119"/>
                    <a:pt x="150" y="172"/>
                    <a:pt x="268" y="172"/>
                  </a:cubicBezTo>
                  <a:cubicBezTo>
                    <a:pt x="311" y="172"/>
                    <a:pt x="343" y="161"/>
                    <a:pt x="386" y="161"/>
                  </a:cubicBezTo>
                  <a:cubicBezTo>
                    <a:pt x="407" y="97"/>
                    <a:pt x="482" y="76"/>
                    <a:pt x="4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16"/>
            <p:cNvSpPr/>
            <p:nvPr/>
          </p:nvSpPr>
          <p:spPr>
            <a:xfrm>
              <a:off x="5067425" y="2530325"/>
              <a:ext cx="8050" cy="8300"/>
            </a:xfrm>
            <a:custGeom>
              <a:avLst/>
              <a:gdLst/>
              <a:ahLst/>
              <a:cxnLst/>
              <a:rect l="l" t="t" r="r" b="b"/>
              <a:pathLst>
                <a:path w="322" h="332" extrusionOk="0">
                  <a:moveTo>
                    <a:pt x="118" y="0"/>
                  </a:moveTo>
                  <a:cubicBezTo>
                    <a:pt x="76" y="0"/>
                    <a:pt x="33" y="11"/>
                    <a:pt x="1" y="54"/>
                  </a:cubicBezTo>
                  <a:cubicBezTo>
                    <a:pt x="65" y="118"/>
                    <a:pt x="86" y="203"/>
                    <a:pt x="97" y="300"/>
                  </a:cubicBezTo>
                  <a:lnTo>
                    <a:pt x="140" y="300"/>
                  </a:lnTo>
                  <a:cubicBezTo>
                    <a:pt x="161" y="300"/>
                    <a:pt x="183" y="300"/>
                    <a:pt x="204" y="311"/>
                  </a:cubicBezTo>
                  <a:cubicBezTo>
                    <a:pt x="226" y="321"/>
                    <a:pt x="236" y="332"/>
                    <a:pt x="247" y="332"/>
                  </a:cubicBezTo>
                  <a:cubicBezTo>
                    <a:pt x="258" y="332"/>
                    <a:pt x="268" y="321"/>
                    <a:pt x="268" y="300"/>
                  </a:cubicBezTo>
                  <a:cubicBezTo>
                    <a:pt x="151" y="246"/>
                    <a:pt x="322" y="139"/>
                    <a:pt x="268" y="21"/>
                  </a:cubicBezTo>
                  <a:cubicBezTo>
                    <a:pt x="215" y="11"/>
                    <a:pt x="161" y="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9" name="Google Shape;729;p16"/>
            <p:cNvSpPr/>
            <p:nvPr/>
          </p:nvSpPr>
          <p:spPr>
            <a:xfrm>
              <a:off x="5024350" y="2673500"/>
              <a:ext cx="11800" cy="8575"/>
            </a:xfrm>
            <a:custGeom>
              <a:avLst/>
              <a:gdLst/>
              <a:ahLst/>
              <a:cxnLst/>
              <a:rect l="l" t="t" r="r" b="b"/>
              <a:pathLst>
                <a:path w="472" h="343" extrusionOk="0">
                  <a:moveTo>
                    <a:pt x="129" y="0"/>
                  </a:moveTo>
                  <a:cubicBezTo>
                    <a:pt x="0" y="150"/>
                    <a:pt x="150" y="343"/>
                    <a:pt x="321" y="343"/>
                  </a:cubicBezTo>
                  <a:cubicBezTo>
                    <a:pt x="375" y="343"/>
                    <a:pt x="428" y="321"/>
                    <a:pt x="471" y="279"/>
                  </a:cubicBezTo>
                  <a:cubicBezTo>
                    <a:pt x="332" y="279"/>
                    <a:pt x="396" y="129"/>
                    <a:pt x="386" y="32"/>
                  </a:cubicBezTo>
                  <a:lnTo>
                    <a:pt x="343" y="32"/>
                  </a:lnTo>
                  <a:cubicBezTo>
                    <a:pt x="300" y="32"/>
                    <a:pt x="279" y="22"/>
                    <a:pt x="257" y="11"/>
                  </a:cubicBezTo>
                  <a:cubicBezTo>
                    <a:pt x="236" y="11"/>
                    <a:pt x="204" y="0"/>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0" name="Google Shape;730;p16"/>
            <p:cNvSpPr/>
            <p:nvPr/>
          </p:nvSpPr>
          <p:spPr>
            <a:xfrm>
              <a:off x="5014700" y="2644600"/>
              <a:ext cx="9125" cy="4825"/>
            </a:xfrm>
            <a:custGeom>
              <a:avLst/>
              <a:gdLst/>
              <a:ahLst/>
              <a:cxnLst/>
              <a:rect l="l" t="t" r="r" b="b"/>
              <a:pathLst>
                <a:path w="365" h="193" extrusionOk="0">
                  <a:moveTo>
                    <a:pt x="204" y="0"/>
                  </a:moveTo>
                  <a:lnTo>
                    <a:pt x="204" y="0"/>
                  </a:lnTo>
                  <a:cubicBezTo>
                    <a:pt x="215" y="118"/>
                    <a:pt x="1" y="64"/>
                    <a:pt x="33" y="193"/>
                  </a:cubicBezTo>
                  <a:lnTo>
                    <a:pt x="54" y="193"/>
                  </a:lnTo>
                  <a:cubicBezTo>
                    <a:pt x="226" y="193"/>
                    <a:pt x="365" y="64"/>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1" name="Google Shape;731;p16"/>
            <p:cNvSpPr/>
            <p:nvPr/>
          </p:nvSpPr>
          <p:spPr>
            <a:xfrm>
              <a:off x="5024875" y="2840750"/>
              <a:ext cx="7525" cy="3250"/>
            </a:xfrm>
            <a:custGeom>
              <a:avLst/>
              <a:gdLst/>
              <a:ahLst/>
              <a:cxnLst/>
              <a:rect l="l" t="t" r="r" b="b"/>
              <a:pathLst>
                <a:path w="301" h="130" extrusionOk="0">
                  <a:moveTo>
                    <a:pt x="150" y="1"/>
                  </a:moveTo>
                  <a:cubicBezTo>
                    <a:pt x="76" y="1"/>
                    <a:pt x="1" y="87"/>
                    <a:pt x="140" y="129"/>
                  </a:cubicBezTo>
                  <a:lnTo>
                    <a:pt x="150" y="129"/>
                  </a:lnTo>
                  <a:cubicBezTo>
                    <a:pt x="225" y="129"/>
                    <a:pt x="300" y="5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 name="Google Shape;732;p16"/>
            <p:cNvSpPr/>
            <p:nvPr/>
          </p:nvSpPr>
          <p:spPr>
            <a:xfrm>
              <a:off x="5012300" y="2854950"/>
              <a:ext cx="7525" cy="4025"/>
            </a:xfrm>
            <a:custGeom>
              <a:avLst/>
              <a:gdLst/>
              <a:ahLst/>
              <a:cxnLst/>
              <a:rect l="l" t="t" r="r" b="b"/>
              <a:pathLst>
                <a:path w="301" h="161" extrusionOk="0">
                  <a:moveTo>
                    <a:pt x="257" y="0"/>
                  </a:moveTo>
                  <a:cubicBezTo>
                    <a:pt x="129" y="0"/>
                    <a:pt x="43" y="32"/>
                    <a:pt x="0" y="97"/>
                  </a:cubicBezTo>
                  <a:cubicBezTo>
                    <a:pt x="54" y="107"/>
                    <a:pt x="22" y="129"/>
                    <a:pt x="0" y="161"/>
                  </a:cubicBezTo>
                  <a:cubicBezTo>
                    <a:pt x="150" y="86"/>
                    <a:pt x="257" y="161"/>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16"/>
            <p:cNvSpPr/>
            <p:nvPr/>
          </p:nvSpPr>
          <p:spPr>
            <a:xfrm>
              <a:off x="6384950" y="2088200"/>
              <a:ext cx="6450" cy="5650"/>
            </a:xfrm>
            <a:custGeom>
              <a:avLst/>
              <a:gdLst/>
              <a:ahLst/>
              <a:cxnLst/>
              <a:rect l="l" t="t" r="r" b="b"/>
              <a:pathLst>
                <a:path w="258" h="226" extrusionOk="0">
                  <a:moveTo>
                    <a:pt x="225" y="0"/>
                  </a:moveTo>
                  <a:cubicBezTo>
                    <a:pt x="97" y="22"/>
                    <a:pt x="1" y="139"/>
                    <a:pt x="97" y="225"/>
                  </a:cubicBezTo>
                  <a:lnTo>
                    <a:pt x="129" y="225"/>
                  </a:lnTo>
                  <a:cubicBezTo>
                    <a:pt x="258" y="225"/>
                    <a:pt x="215" y="97"/>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 name="Google Shape;734;p16"/>
            <p:cNvSpPr/>
            <p:nvPr/>
          </p:nvSpPr>
          <p:spPr>
            <a:xfrm>
              <a:off x="6026325" y="1892550"/>
              <a:ext cx="5650" cy="2450"/>
            </a:xfrm>
            <a:custGeom>
              <a:avLst/>
              <a:gdLst/>
              <a:ahLst/>
              <a:cxnLst/>
              <a:rect l="l" t="t" r="r" b="b"/>
              <a:pathLst>
                <a:path w="226" h="98" extrusionOk="0">
                  <a:moveTo>
                    <a:pt x="54" y="1"/>
                  </a:moveTo>
                  <a:cubicBezTo>
                    <a:pt x="44" y="1"/>
                    <a:pt x="22" y="1"/>
                    <a:pt x="1" y="12"/>
                  </a:cubicBezTo>
                  <a:lnTo>
                    <a:pt x="1" y="97"/>
                  </a:lnTo>
                  <a:cubicBezTo>
                    <a:pt x="87" y="87"/>
                    <a:pt x="183" y="87"/>
                    <a:pt x="226" y="33"/>
                  </a:cubicBezTo>
                  <a:lnTo>
                    <a:pt x="226" y="33"/>
                  </a:lnTo>
                  <a:cubicBezTo>
                    <a:pt x="215" y="44"/>
                    <a:pt x="204" y="44"/>
                    <a:pt x="194" y="44"/>
                  </a:cubicBezTo>
                  <a:cubicBezTo>
                    <a:pt x="161" y="44"/>
                    <a:pt x="140" y="33"/>
                    <a:pt x="129" y="22"/>
                  </a:cubicBezTo>
                  <a:cubicBezTo>
                    <a:pt x="108" y="12"/>
                    <a:pt x="87"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6"/>
            <p:cNvSpPr/>
            <p:nvPr/>
          </p:nvSpPr>
          <p:spPr>
            <a:xfrm>
              <a:off x="6020975" y="2161525"/>
              <a:ext cx="7525" cy="3225"/>
            </a:xfrm>
            <a:custGeom>
              <a:avLst/>
              <a:gdLst/>
              <a:ahLst/>
              <a:cxnLst/>
              <a:rect l="l" t="t" r="r" b="b"/>
              <a:pathLst>
                <a:path w="301" h="129" extrusionOk="0">
                  <a:moveTo>
                    <a:pt x="151" y="1"/>
                  </a:moveTo>
                  <a:cubicBezTo>
                    <a:pt x="76" y="1"/>
                    <a:pt x="1" y="86"/>
                    <a:pt x="140" y="129"/>
                  </a:cubicBezTo>
                  <a:lnTo>
                    <a:pt x="151" y="129"/>
                  </a:lnTo>
                  <a:cubicBezTo>
                    <a:pt x="226" y="129"/>
                    <a:pt x="301" y="54"/>
                    <a:pt x="161" y="11"/>
                  </a:cubicBezTo>
                  <a:cubicBezTo>
                    <a:pt x="151" y="11"/>
                    <a:pt x="151" y="1"/>
                    <a:pt x="15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 name="Google Shape;736;p16"/>
            <p:cNvSpPr/>
            <p:nvPr/>
          </p:nvSpPr>
          <p:spPr>
            <a:xfrm>
              <a:off x="6012425" y="1858575"/>
              <a:ext cx="10725" cy="4575"/>
            </a:xfrm>
            <a:custGeom>
              <a:avLst/>
              <a:gdLst/>
              <a:ahLst/>
              <a:cxnLst/>
              <a:rect l="l" t="t" r="r" b="b"/>
              <a:pathLst>
                <a:path w="429" h="183" extrusionOk="0">
                  <a:moveTo>
                    <a:pt x="204" y="0"/>
                  </a:moveTo>
                  <a:cubicBezTo>
                    <a:pt x="97" y="0"/>
                    <a:pt x="0" y="33"/>
                    <a:pt x="0" y="118"/>
                  </a:cubicBezTo>
                  <a:cubicBezTo>
                    <a:pt x="86" y="161"/>
                    <a:pt x="246" y="150"/>
                    <a:pt x="343" y="182"/>
                  </a:cubicBezTo>
                  <a:cubicBezTo>
                    <a:pt x="311" y="97"/>
                    <a:pt x="428" y="118"/>
                    <a:pt x="428" y="54"/>
                  </a:cubicBezTo>
                  <a:cubicBezTo>
                    <a:pt x="386" y="22"/>
                    <a:pt x="289"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 name="Google Shape;737;p16"/>
            <p:cNvSpPr/>
            <p:nvPr/>
          </p:nvSpPr>
          <p:spPr>
            <a:xfrm>
              <a:off x="5997975" y="1923875"/>
              <a:ext cx="9125" cy="4300"/>
            </a:xfrm>
            <a:custGeom>
              <a:avLst/>
              <a:gdLst/>
              <a:ahLst/>
              <a:cxnLst/>
              <a:rect l="l" t="t" r="r" b="b"/>
              <a:pathLst>
                <a:path w="365" h="172" extrusionOk="0">
                  <a:moveTo>
                    <a:pt x="11" y="0"/>
                  </a:moveTo>
                  <a:lnTo>
                    <a:pt x="11" y="0"/>
                  </a:lnTo>
                  <a:cubicBezTo>
                    <a:pt x="0" y="33"/>
                    <a:pt x="22" y="65"/>
                    <a:pt x="43" y="97"/>
                  </a:cubicBezTo>
                  <a:cubicBezTo>
                    <a:pt x="54" y="65"/>
                    <a:pt x="54" y="33"/>
                    <a:pt x="43" y="11"/>
                  </a:cubicBezTo>
                  <a:cubicBezTo>
                    <a:pt x="32" y="11"/>
                    <a:pt x="22" y="11"/>
                    <a:pt x="11" y="0"/>
                  </a:cubicBezTo>
                  <a:close/>
                  <a:moveTo>
                    <a:pt x="150" y="54"/>
                  </a:moveTo>
                  <a:cubicBezTo>
                    <a:pt x="161" y="75"/>
                    <a:pt x="182" y="97"/>
                    <a:pt x="193" y="118"/>
                  </a:cubicBezTo>
                  <a:cubicBezTo>
                    <a:pt x="182" y="140"/>
                    <a:pt x="171" y="150"/>
                    <a:pt x="161" y="150"/>
                  </a:cubicBezTo>
                  <a:cubicBezTo>
                    <a:pt x="139" y="150"/>
                    <a:pt x="118" y="118"/>
                    <a:pt x="129" y="75"/>
                  </a:cubicBezTo>
                  <a:lnTo>
                    <a:pt x="129" y="75"/>
                  </a:lnTo>
                  <a:cubicBezTo>
                    <a:pt x="107" y="97"/>
                    <a:pt x="107" y="118"/>
                    <a:pt x="97" y="129"/>
                  </a:cubicBezTo>
                  <a:cubicBezTo>
                    <a:pt x="139" y="161"/>
                    <a:pt x="204" y="172"/>
                    <a:pt x="246" y="172"/>
                  </a:cubicBezTo>
                  <a:cubicBezTo>
                    <a:pt x="300" y="172"/>
                    <a:pt x="343" y="161"/>
                    <a:pt x="364" y="129"/>
                  </a:cubicBezTo>
                  <a:cubicBezTo>
                    <a:pt x="279" y="86"/>
                    <a:pt x="225" y="75"/>
                    <a:pt x="150" y="54"/>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6"/>
            <p:cNvSpPr/>
            <p:nvPr/>
          </p:nvSpPr>
          <p:spPr>
            <a:xfrm>
              <a:off x="6011350" y="1910750"/>
              <a:ext cx="7525" cy="4050"/>
            </a:xfrm>
            <a:custGeom>
              <a:avLst/>
              <a:gdLst/>
              <a:ahLst/>
              <a:cxnLst/>
              <a:rect l="l" t="t" r="r" b="b"/>
              <a:pathLst>
                <a:path w="301" h="162" extrusionOk="0">
                  <a:moveTo>
                    <a:pt x="129" y="1"/>
                  </a:moveTo>
                  <a:cubicBezTo>
                    <a:pt x="43" y="22"/>
                    <a:pt x="11" y="76"/>
                    <a:pt x="0" y="151"/>
                  </a:cubicBezTo>
                  <a:cubicBezTo>
                    <a:pt x="22" y="151"/>
                    <a:pt x="43" y="161"/>
                    <a:pt x="54" y="161"/>
                  </a:cubicBezTo>
                  <a:cubicBezTo>
                    <a:pt x="97" y="161"/>
                    <a:pt x="129" y="151"/>
                    <a:pt x="161" y="140"/>
                  </a:cubicBezTo>
                  <a:cubicBezTo>
                    <a:pt x="193" y="129"/>
                    <a:pt x="225" y="119"/>
                    <a:pt x="268" y="119"/>
                  </a:cubicBezTo>
                  <a:lnTo>
                    <a:pt x="300" y="119"/>
                  </a:lnTo>
                  <a:cubicBezTo>
                    <a:pt x="300" y="44"/>
                    <a:pt x="236"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16"/>
            <p:cNvSpPr/>
            <p:nvPr/>
          </p:nvSpPr>
          <p:spPr>
            <a:xfrm>
              <a:off x="6095375" y="1930025"/>
              <a:ext cx="11000" cy="7800"/>
            </a:xfrm>
            <a:custGeom>
              <a:avLst/>
              <a:gdLst/>
              <a:ahLst/>
              <a:cxnLst/>
              <a:rect l="l" t="t" r="r" b="b"/>
              <a:pathLst>
                <a:path w="440" h="312" extrusionOk="0">
                  <a:moveTo>
                    <a:pt x="108" y="1"/>
                  </a:moveTo>
                  <a:cubicBezTo>
                    <a:pt x="1" y="86"/>
                    <a:pt x="12" y="311"/>
                    <a:pt x="343" y="311"/>
                  </a:cubicBezTo>
                  <a:lnTo>
                    <a:pt x="365" y="311"/>
                  </a:lnTo>
                  <a:cubicBezTo>
                    <a:pt x="440" y="183"/>
                    <a:pt x="408" y="1"/>
                    <a:pt x="18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16"/>
            <p:cNvSpPr/>
            <p:nvPr/>
          </p:nvSpPr>
          <p:spPr>
            <a:xfrm>
              <a:off x="6094300" y="2485350"/>
              <a:ext cx="10200" cy="8600"/>
            </a:xfrm>
            <a:custGeom>
              <a:avLst/>
              <a:gdLst/>
              <a:ahLst/>
              <a:cxnLst/>
              <a:rect l="l" t="t" r="r" b="b"/>
              <a:pathLst>
                <a:path w="408" h="344" extrusionOk="0">
                  <a:moveTo>
                    <a:pt x="247" y="1"/>
                  </a:moveTo>
                  <a:cubicBezTo>
                    <a:pt x="119" y="1"/>
                    <a:pt x="1" y="150"/>
                    <a:pt x="237" y="322"/>
                  </a:cubicBezTo>
                  <a:cubicBezTo>
                    <a:pt x="247" y="332"/>
                    <a:pt x="269" y="343"/>
                    <a:pt x="279" y="343"/>
                  </a:cubicBezTo>
                  <a:cubicBezTo>
                    <a:pt x="344" y="343"/>
                    <a:pt x="386" y="268"/>
                    <a:pt x="386" y="215"/>
                  </a:cubicBezTo>
                  <a:cubicBezTo>
                    <a:pt x="408" y="65"/>
                    <a:pt x="333" y="1"/>
                    <a:pt x="24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6"/>
            <p:cNvSpPr/>
            <p:nvPr/>
          </p:nvSpPr>
          <p:spPr>
            <a:xfrm>
              <a:off x="5499650" y="2196050"/>
              <a:ext cx="5375" cy="5900"/>
            </a:xfrm>
            <a:custGeom>
              <a:avLst/>
              <a:gdLst/>
              <a:ahLst/>
              <a:cxnLst/>
              <a:rect l="l" t="t" r="r" b="b"/>
              <a:pathLst>
                <a:path w="215" h="236" extrusionOk="0">
                  <a:moveTo>
                    <a:pt x="11" y="0"/>
                  </a:moveTo>
                  <a:cubicBezTo>
                    <a:pt x="0" y="0"/>
                    <a:pt x="11" y="33"/>
                    <a:pt x="65" y="140"/>
                  </a:cubicBezTo>
                  <a:cubicBezTo>
                    <a:pt x="140" y="215"/>
                    <a:pt x="172" y="236"/>
                    <a:pt x="193" y="236"/>
                  </a:cubicBezTo>
                  <a:cubicBezTo>
                    <a:pt x="214" y="236"/>
                    <a:pt x="172" y="182"/>
                    <a:pt x="129" y="118"/>
                  </a:cubicBezTo>
                  <a:cubicBezTo>
                    <a:pt x="86" y="54"/>
                    <a:pt x="32" y="0"/>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16"/>
            <p:cNvSpPr/>
            <p:nvPr/>
          </p:nvSpPr>
          <p:spPr>
            <a:xfrm>
              <a:off x="6029825" y="1866325"/>
              <a:ext cx="9925" cy="6725"/>
            </a:xfrm>
            <a:custGeom>
              <a:avLst/>
              <a:gdLst/>
              <a:ahLst/>
              <a:cxnLst/>
              <a:rect l="l" t="t" r="r" b="b"/>
              <a:pathLst>
                <a:path w="397" h="269" extrusionOk="0">
                  <a:moveTo>
                    <a:pt x="300" y="1"/>
                  </a:moveTo>
                  <a:cubicBezTo>
                    <a:pt x="268" y="119"/>
                    <a:pt x="129" y="172"/>
                    <a:pt x="0" y="215"/>
                  </a:cubicBezTo>
                  <a:cubicBezTo>
                    <a:pt x="21" y="247"/>
                    <a:pt x="54" y="268"/>
                    <a:pt x="86" y="268"/>
                  </a:cubicBezTo>
                  <a:cubicBezTo>
                    <a:pt x="171" y="268"/>
                    <a:pt x="289" y="172"/>
                    <a:pt x="385" y="151"/>
                  </a:cubicBezTo>
                  <a:cubicBezTo>
                    <a:pt x="396" y="76"/>
                    <a:pt x="396" y="1"/>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6"/>
            <p:cNvSpPr/>
            <p:nvPr/>
          </p:nvSpPr>
          <p:spPr>
            <a:xfrm>
              <a:off x="6000100" y="2141725"/>
              <a:ext cx="4575" cy="4300"/>
            </a:xfrm>
            <a:custGeom>
              <a:avLst/>
              <a:gdLst/>
              <a:ahLst/>
              <a:cxnLst/>
              <a:rect l="l" t="t" r="r" b="b"/>
              <a:pathLst>
                <a:path w="183" h="172" extrusionOk="0">
                  <a:moveTo>
                    <a:pt x="65" y="0"/>
                  </a:moveTo>
                  <a:cubicBezTo>
                    <a:pt x="54" y="0"/>
                    <a:pt x="44" y="0"/>
                    <a:pt x="33" y="11"/>
                  </a:cubicBezTo>
                  <a:cubicBezTo>
                    <a:pt x="1" y="32"/>
                    <a:pt x="54" y="172"/>
                    <a:pt x="119" y="172"/>
                  </a:cubicBezTo>
                  <a:cubicBezTo>
                    <a:pt x="129" y="172"/>
                    <a:pt x="140" y="161"/>
                    <a:pt x="151" y="161"/>
                  </a:cubicBezTo>
                  <a:cubicBezTo>
                    <a:pt x="183" y="129"/>
                    <a:pt x="140"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6"/>
            <p:cNvSpPr/>
            <p:nvPr/>
          </p:nvSpPr>
          <p:spPr>
            <a:xfrm>
              <a:off x="5974150" y="1986775"/>
              <a:ext cx="14200" cy="10450"/>
            </a:xfrm>
            <a:custGeom>
              <a:avLst/>
              <a:gdLst/>
              <a:ahLst/>
              <a:cxnLst/>
              <a:rect l="l" t="t" r="r" b="b"/>
              <a:pathLst>
                <a:path w="568" h="418" extrusionOk="0">
                  <a:moveTo>
                    <a:pt x="215" y="0"/>
                  </a:moveTo>
                  <a:cubicBezTo>
                    <a:pt x="150" y="0"/>
                    <a:pt x="86" y="11"/>
                    <a:pt x="11" y="43"/>
                  </a:cubicBezTo>
                  <a:cubicBezTo>
                    <a:pt x="0" y="204"/>
                    <a:pt x="86" y="300"/>
                    <a:pt x="140" y="418"/>
                  </a:cubicBezTo>
                  <a:lnTo>
                    <a:pt x="161" y="418"/>
                  </a:lnTo>
                  <a:cubicBezTo>
                    <a:pt x="204" y="418"/>
                    <a:pt x="215" y="407"/>
                    <a:pt x="236" y="396"/>
                  </a:cubicBezTo>
                  <a:cubicBezTo>
                    <a:pt x="257" y="385"/>
                    <a:pt x="279" y="375"/>
                    <a:pt x="311" y="375"/>
                  </a:cubicBezTo>
                  <a:cubicBezTo>
                    <a:pt x="322" y="375"/>
                    <a:pt x="343" y="375"/>
                    <a:pt x="354" y="385"/>
                  </a:cubicBezTo>
                  <a:cubicBezTo>
                    <a:pt x="568" y="182"/>
                    <a:pt x="439" y="0"/>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6"/>
            <p:cNvSpPr/>
            <p:nvPr/>
          </p:nvSpPr>
          <p:spPr>
            <a:xfrm>
              <a:off x="5968000" y="1955725"/>
              <a:ext cx="6975" cy="4850"/>
            </a:xfrm>
            <a:custGeom>
              <a:avLst/>
              <a:gdLst/>
              <a:ahLst/>
              <a:cxnLst/>
              <a:rect l="l" t="t" r="r" b="b"/>
              <a:pathLst>
                <a:path w="279" h="194" extrusionOk="0">
                  <a:moveTo>
                    <a:pt x="43" y="0"/>
                  </a:moveTo>
                  <a:cubicBezTo>
                    <a:pt x="43" y="43"/>
                    <a:pt x="22" y="75"/>
                    <a:pt x="0" y="97"/>
                  </a:cubicBezTo>
                  <a:cubicBezTo>
                    <a:pt x="22" y="139"/>
                    <a:pt x="161" y="107"/>
                    <a:pt x="171" y="161"/>
                  </a:cubicBezTo>
                  <a:cubicBezTo>
                    <a:pt x="150" y="161"/>
                    <a:pt x="118" y="182"/>
                    <a:pt x="171" y="193"/>
                  </a:cubicBezTo>
                  <a:cubicBezTo>
                    <a:pt x="171" y="172"/>
                    <a:pt x="182" y="172"/>
                    <a:pt x="193" y="172"/>
                  </a:cubicBezTo>
                  <a:cubicBezTo>
                    <a:pt x="214" y="172"/>
                    <a:pt x="236" y="182"/>
                    <a:pt x="257" y="193"/>
                  </a:cubicBezTo>
                  <a:cubicBezTo>
                    <a:pt x="279" y="118"/>
                    <a:pt x="182" y="129"/>
                    <a:pt x="214" y="32"/>
                  </a:cubicBezTo>
                  <a:lnTo>
                    <a:pt x="193" y="32"/>
                  </a:lnTo>
                  <a:cubicBezTo>
                    <a:pt x="161" y="32"/>
                    <a:pt x="150" y="32"/>
                    <a:pt x="129" y="22"/>
                  </a:cubicBezTo>
                  <a:cubicBezTo>
                    <a:pt x="107" y="11"/>
                    <a:pt x="86" y="0"/>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6"/>
            <p:cNvSpPr/>
            <p:nvPr/>
          </p:nvSpPr>
          <p:spPr>
            <a:xfrm>
              <a:off x="5972275" y="1768125"/>
              <a:ext cx="7775" cy="3750"/>
            </a:xfrm>
            <a:custGeom>
              <a:avLst/>
              <a:gdLst/>
              <a:ahLst/>
              <a:cxnLst/>
              <a:rect l="l" t="t" r="r" b="b"/>
              <a:pathLst>
                <a:path w="311" h="150" extrusionOk="0">
                  <a:moveTo>
                    <a:pt x="172" y="0"/>
                  </a:moveTo>
                  <a:cubicBezTo>
                    <a:pt x="172" y="43"/>
                    <a:pt x="161" y="54"/>
                    <a:pt x="140" y="54"/>
                  </a:cubicBezTo>
                  <a:cubicBezTo>
                    <a:pt x="118" y="54"/>
                    <a:pt x="108" y="43"/>
                    <a:pt x="86" y="43"/>
                  </a:cubicBezTo>
                  <a:cubicBezTo>
                    <a:pt x="65" y="43"/>
                    <a:pt x="54" y="32"/>
                    <a:pt x="33" y="32"/>
                  </a:cubicBezTo>
                  <a:cubicBezTo>
                    <a:pt x="22" y="32"/>
                    <a:pt x="11" y="43"/>
                    <a:pt x="0" y="64"/>
                  </a:cubicBezTo>
                  <a:cubicBezTo>
                    <a:pt x="43" y="75"/>
                    <a:pt x="86" y="96"/>
                    <a:pt x="161" y="96"/>
                  </a:cubicBezTo>
                  <a:cubicBezTo>
                    <a:pt x="172" y="96"/>
                    <a:pt x="193" y="96"/>
                    <a:pt x="215" y="86"/>
                  </a:cubicBezTo>
                  <a:cubicBezTo>
                    <a:pt x="225" y="118"/>
                    <a:pt x="215" y="150"/>
                    <a:pt x="257" y="150"/>
                  </a:cubicBezTo>
                  <a:cubicBezTo>
                    <a:pt x="247" y="96"/>
                    <a:pt x="311" y="86"/>
                    <a:pt x="300" y="32"/>
                  </a:cubicBezTo>
                  <a:cubicBezTo>
                    <a:pt x="236" y="32"/>
                    <a:pt x="204" y="11"/>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6"/>
            <p:cNvSpPr/>
            <p:nvPr/>
          </p:nvSpPr>
          <p:spPr>
            <a:xfrm>
              <a:off x="5923575" y="1980600"/>
              <a:ext cx="25700" cy="13425"/>
            </a:xfrm>
            <a:custGeom>
              <a:avLst/>
              <a:gdLst/>
              <a:ahLst/>
              <a:cxnLst/>
              <a:rect l="l" t="t" r="r" b="b"/>
              <a:pathLst>
                <a:path w="1028" h="537" extrusionOk="0">
                  <a:moveTo>
                    <a:pt x="642" y="1"/>
                  </a:moveTo>
                  <a:cubicBezTo>
                    <a:pt x="610" y="1"/>
                    <a:pt x="589" y="1"/>
                    <a:pt x="557" y="12"/>
                  </a:cubicBezTo>
                  <a:cubicBezTo>
                    <a:pt x="268" y="22"/>
                    <a:pt x="182" y="258"/>
                    <a:pt x="0" y="386"/>
                  </a:cubicBezTo>
                  <a:cubicBezTo>
                    <a:pt x="129" y="493"/>
                    <a:pt x="279" y="536"/>
                    <a:pt x="418" y="536"/>
                  </a:cubicBezTo>
                  <a:cubicBezTo>
                    <a:pt x="653" y="536"/>
                    <a:pt x="878" y="408"/>
                    <a:pt x="953" y="269"/>
                  </a:cubicBezTo>
                  <a:cubicBezTo>
                    <a:pt x="1028" y="140"/>
                    <a:pt x="964" y="1"/>
                    <a:pt x="64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6"/>
            <p:cNvSpPr/>
            <p:nvPr/>
          </p:nvSpPr>
          <p:spPr>
            <a:xfrm>
              <a:off x="6097250" y="2091400"/>
              <a:ext cx="9675" cy="5375"/>
            </a:xfrm>
            <a:custGeom>
              <a:avLst/>
              <a:gdLst/>
              <a:ahLst/>
              <a:cxnLst/>
              <a:rect l="l" t="t" r="r" b="b"/>
              <a:pathLst>
                <a:path w="387" h="215" extrusionOk="0">
                  <a:moveTo>
                    <a:pt x="290" y="1"/>
                  </a:moveTo>
                  <a:cubicBezTo>
                    <a:pt x="322" y="86"/>
                    <a:pt x="1" y="183"/>
                    <a:pt x="247" y="215"/>
                  </a:cubicBezTo>
                  <a:cubicBezTo>
                    <a:pt x="247" y="172"/>
                    <a:pt x="226" y="151"/>
                    <a:pt x="204" y="129"/>
                  </a:cubicBezTo>
                  <a:lnTo>
                    <a:pt x="236" y="129"/>
                  </a:lnTo>
                  <a:cubicBezTo>
                    <a:pt x="322" y="129"/>
                    <a:pt x="386" y="22"/>
                    <a:pt x="29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6"/>
            <p:cNvSpPr/>
            <p:nvPr/>
          </p:nvSpPr>
          <p:spPr>
            <a:xfrm>
              <a:off x="5978700" y="1965100"/>
              <a:ext cx="14750" cy="6700"/>
            </a:xfrm>
            <a:custGeom>
              <a:avLst/>
              <a:gdLst/>
              <a:ahLst/>
              <a:cxnLst/>
              <a:rect l="l" t="t" r="r" b="b"/>
              <a:pathLst>
                <a:path w="590" h="268" extrusionOk="0">
                  <a:moveTo>
                    <a:pt x="0" y="0"/>
                  </a:moveTo>
                  <a:cubicBezTo>
                    <a:pt x="22" y="203"/>
                    <a:pt x="439" y="86"/>
                    <a:pt x="215" y="257"/>
                  </a:cubicBezTo>
                  <a:cubicBezTo>
                    <a:pt x="257" y="257"/>
                    <a:pt x="289" y="268"/>
                    <a:pt x="311" y="268"/>
                  </a:cubicBezTo>
                  <a:cubicBezTo>
                    <a:pt x="396" y="268"/>
                    <a:pt x="418" y="225"/>
                    <a:pt x="525" y="225"/>
                  </a:cubicBezTo>
                  <a:cubicBezTo>
                    <a:pt x="493" y="139"/>
                    <a:pt x="589" y="139"/>
                    <a:pt x="568" y="64"/>
                  </a:cubicBezTo>
                  <a:lnTo>
                    <a:pt x="568" y="64"/>
                  </a:lnTo>
                  <a:cubicBezTo>
                    <a:pt x="514" y="75"/>
                    <a:pt x="471" y="86"/>
                    <a:pt x="429" y="86"/>
                  </a:cubicBezTo>
                  <a:cubicBezTo>
                    <a:pt x="354" y="86"/>
                    <a:pt x="322" y="64"/>
                    <a:pt x="279" y="43"/>
                  </a:cubicBezTo>
                  <a:cubicBezTo>
                    <a:pt x="236" y="21"/>
                    <a:pt x="182"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16"/>
            <p:cNvSpPr/>
            <p:nvPr/>
          </p:nvSpPr>
          <p:spPr>
            <a:xfrm>
              <a:off x="5976300" y="2103175"/>
              <a:ext cx="8850" cy="5375"/>
            </a:xfrm>
            <a:custGeom>
              <a:avLst/>
              <a:gdLst/>
              <a:ahLst/>
              <a:cxnLst/>
              <a:rect l="l" t="t" r="r" b="b"/>
              <a:pathLst>
                <a:path w="354" h="215" extrusionOk="0">
                  <a:moveTo>
                    <a:pt x="225" y="1"/>
                  </a:moveTo>
                  <a:lnTo>
                    <a:pt x="225" y="1"/>
                  </a:lnTo>
                  <a:cubicBezTo>
                    <a:pt x="203" y="44"/>
                    <a:pt x="182" y="44"/>
                    <a:pt x="161" y="44"/>
                  </a:cubicBezTo>
                  <a:lnTo>
                    <a:pt x="96" y="44"/>
                  </a:lnTo>
                  <a:cubicBezTo>
                    <a:pt x="75" y="44"/>
                    <a:pt x="43" y="44"/>
                    <a:pt x="11" y="65"/>
                  </a:cubicBezTo>
                  <a:cubicBezTo>
                    <a:pt x="11" y="140"/>
                    <a:pt x="0" y="215"/>
                    <a:pt x="96" y="215"/>
                  </a:cubicBezTo>
                  <a:cubicBezTo>
                    <a:pt x="171" y="183"/>
                    <a:pt x="353" y="76"/>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16"/>
            <p:cNvSpPr/>
            <p:nvPr/>
          </p:nvSpPr>
          <p:spPr>
            <a:xfrm>
              <a:off x="5984575" y="2914350"/>
              <a:ext cx="9400" cy="3775"/>
            </a:xfrm>
            <a:custGeom>
              <a:avLst/>
              <a:gdLst/>
              <a:ahLst/>
              <a:cxnLst/>
              <a:rect l="l" t="t" r="r" b="b"/>
              <a:pathLst>
                <a:path w="376" h="151" extrusionOk="0">
                  <a:moveTo>
                    <a:pt x="119" y="1"/>
                  </a:moveTo>
                  <a:cubicBezTo>
                    <a:pt x="119" y="65"/>
                    <a:pt x="1" y="33"/>
                    <a:pt x="33" y="119"/>
                  </a:cubicBezTo>
                  <a:cubicBezTo>
                    <a:pt x="87" y="140"/>
                    <a:pt x="172" y="151"/>
                    <a:pt x="236" y="151"/>
                  </a:cubicBezTo>
                  <a:cubicBezTo>
                    <a:pt x="301" y="151"/>
                    <a:pt x="354" y="140"/>
                    <a:pt x="376" y="119"/>
                  </a:cubicBezTo>
                  <a:cubicBezTo>
                    <a:pt x="258" y="108"/>
                    <a:pt x="269"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6"/>
            <p:cNvSpPr/>
            <p:nvPr/>
          </p:nvSpPr>
          <p:spPr>
            <a:xfrm>
              <a:off x="5966375" y="2113075"/>
              <a:ext cx="14500" cy="8875"/>
            </a:xfrm>
            <a:custGeom>
              <a:avLst/>
              <a:gdLst/>
              <a:ahLst/>
              <a:cxnLst/>
              <a:rect l="l" t="t" r="r" b="b"/>
              <a:pathLst>
                <a:path w="580" h="355" extrusionOk="0">
                  <a:moveTo>
                    <a:pt x="493" y="1"/>
                  </a:moveTo>
                  <a:cubicBezTo>
                    <a:pt x="483" y="1"/>
                    <a:pt x="472" y="1"/>
                    <a:pt x="451" y="12"/>
                  </a:cubicBezTo>
                  <a:cubicBezTo>
                    <a:pt x="558" y="172"/>
                    <a:pt x="1" y="97"/>
                    <a:pt x="194" y="354"/>
                  </a:cubicBezTo>
                  <a:cubicBezTo>
                    <a:pt x="376" y="322"/>
                    <a:pt x="354" y="161"/>
                    <a:pt x="493" y="161"/>
                  </a:cubicBezTo>
                  <a:lnTo>
                    <a:pt x="536" y="161"/>
                  </a:lnTo>
                  <a:cubicBezTo>
                    <a:pt x="526" y="108"/>
                    <a:pt x="579" y="1"/>
                    <a:pt x="4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6"/>
            <p:cNvSpPr/>
            <p:nvPr/>
          </p:nvSpPr>
          <p:spPr>
            <a:xfrm>
              <a:off x="6366500" y="1912100"/>
              <a:ext cx="8850" cy="6450"/>
            </a:xfrm>
            <a:custGeom>
              <a:avLst/>
              <a:gdLst/>
              <a:ahLst/>
              <a:cxnLst/>
              <a:rect l="l" t="t" r="r" b="b"/>
              <a:pathLst>
                <a:path w="354" h="258" extrusionOk="0">
                  <a:moveTo>
                    <a:pt x="182" y="0"/>
                  </a:moveTo>
                  <a:cubicBezTo>
                    <a:pt x="203" y="97"/>
                    <a:pt x="75" y="97"/>
                    <a:pt x="11" y="129"/>
                  </a:cubicBezTo>
                  <a:cubicBezTo>
                    <a:pt x="0" y="182"/>
                    <a:pt x="54" y="193"/>
                    <a:pt x="54" y="257"/>
                  </a:cubicBezTo>
                  <a:cubicBezTo>
                    <a:pt x="193" y="182"/>
                    <a:pt x="268" y="257"/>
                    <a:pt x="353" y="161"/>
                  </a:cubicBezTo>
                  <a:cubicBezTo>
                    <a:pt x="289" y="161"/>
                    <a:pt x="278" y="118"/>
                    <a:pt x="268" y="86"/>
                  </a:cubicBezTo>
                  <a:cubicBezTo>
                    <a:pt x="257" y="43"/>
                    <a:pt x="246" y="0"/>
                    <a:pt x="1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6"/>
            <p:cNvSpPr/>
            <p:nvPr/>
          </p:nvSpPr>
          <p:spPr>
            <a:xfrm>
              <a:off x="6430725" y="2214525"/>
              <a:ext cx="5375" cy="4025"/>
            </a:xfrm>
            <a:custGeom>
              <a:avLst/>
              <a:gdLst/>
              <a:ahLst/>
              <a:cxnLst/>
              <a:rect l="l" t="t" r="r" b="b"/>
              <a:pathLst>
                <a:path w="215" h="161" extrusionOk="0">
                  <a:moveTo>
                    <a:pt x="86" y="0"/>
                  </a:moveTo>
                  <a:cubicBezTo>
                    <a:pt x="107" y="96"/>
                    <a:pt x="0" y="96"/>
                    <a:pt x="86" y="161"/>
                  </a:cubicBezTo>
                  <a:lnTo>
                    <a:pt x="214" y="161"/>
                  </a:lnTo>
                  <a:cubicBezTo>
                    <a:pt x="204" y="75"/>
                    <a:pt x="129" y="43"/>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6"/>
            <p:cNvSpPr/>
            <p:nvPr/>
          </p:nvSpPr>
          <p:spPr>
            <a:xfrm>
              <a:off x="6428050" y="1939400"/>
              <a:ext cx="5100" cy="4850"/>
            </a:xfrm>
            <a:custGeom>
              <a:avLst/>
              <a:gdLst/>
              <a:ahLst/>
              <a:cxnLst/>
              <a:rect l="l" t="t" r="r" b="b"/>
              <a:pathLst>
                <a:path w="204" h="194" extrusionOk="0">
                  <a:moveTo>
                    <a:pt x="54" y="0"/>
                  </a:moveTo>
                  <a:cubicBezTo>
                    <a:pt x="22" y="75"/>
                    <a:pt x="0" y="139"/>
                    <a:pt x="54" y="193"/>
                  </a:cubicBezTo>
                  <a:cubicBezTo>
                    <a:pt x="64" y="161"/>
                    <a:pt x="97" y="161"/>
                    <a:pt x="139" y="161"/>
                  </a:cubicBezTo>
                  <a:lnTo>
                    <a:pt x="193" y="161"/>
                  </a:lnTo>
                  <a:cubicBezTo>
                    <a:pt x="204" y="65"/>
                    <a:pt x="139" y="32"/>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6"/>
            <p:cNvSpPr/>
            <p:nvPr/>
          </p:nvSpPr>
          <p:spPr>
            <a:xfrm>
              <a:off x="5219175" y="2409350"/>
              <a:ext cx="7775" cy="4025"/>
            </a:xfrm>
            <a:custGeom>
              <a:avLst/>
              <a:gdLst/>
              <a:ahLst/>
              <a:cxnLst/>
              <a:rect l="l" t="t" r="r" b="b"/>
              <a:pathLst>
                <a:path w="311" h="161" extrusionOk="0">
                  <a:moveTo>
                    <a:pt x="247" y="0"/>
                  </a:moveTo>
                  <a:cubicBezTo>
                    <a:pt x="193" y="0"/>
                    <a:pt x="161" y="11"/>
                    <a:pt x="140" y="22"/>
                  </a:cubicBezTo>
                  <a:cubicBezTo>
                    <a:pt x="129" y="33"/>
                    <a:pt x="108" y="54"/>
                    <a:pt x="75" y="54"/>
                  </a:cubicBezTo>
                  <a:cubicBezTo>
                    <a:pt x="65" y="54"/>
                    <a:pt x="33" y="43"/>
                    <a:pt x="0" y="33"/>
                  </a:cubicBezTo>
                  <a:lnTo>
                    <a:pt x="0" y="33"/>
                  </a:lnTo>
                  <a:cubicBezTo>
                    <a:pt x="11" y="107"/>
                    <a:pt x="65" y="150"/>
                    <a:pt x="172" y="161"/>
                  </a:cubicBezTo>
                  <a:cubicBezTo>
                    <a:pt x="215" y="97"/>
                    <a:pt x="279" y="65"/>
                    <a:pt x="3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6"/>
            <p:cNvSpPr/>
            <p:nvPr/>
          </p:nvSpPr>
          <p:spPr>
            <a:xfrm>
              <a:off x="6416525" y="2192850"/>
              <a:ext cx="18500" cy="8050"/>
            </a:xfrm>
            <a:custGeom>
              <a:avLst/>
              <a:gdLst/>
              <a:ahLst/>
              <a:cxnLst/>
              <a:rect l="l" t="t" r="r" b="b"/>
              <a:pathLst>
                <a:path w="740" h="322" extrusionOk="0">
                  <a:moveTo>
                    <a:pt x="161" y="0"/>
                  </a:moveTo>
                  <a:cubicBezTo>
                    <a:pt x="119" y="0"/>
                    <a:pt x="65" y="0"/>
                    <a:pt x="1" y="21"/>
                  </a:cubicBezTo>
                  <a:lnTo>
                    <a:pt x="1" y="214"/>
                  </a:lnTo>
                  <a:cubicBezTo>
                    <a:pt x="87" y="289"/>
                    <a:pt x="236" y="321"/>
                    <a:pt x="376" y="321"/>
                  </a:cubicBezTo>
                  <a:cubicBezTo>
                    <a:pt x="568" y="321"/>
                    <a:pt x="740" y="246"/>
                    <a:pt x="654" y="54"/>
                  </a:cubicBezTo>
                  <a:lnTo>
                    <a:pt x="654" y="54"/>
                  </a:lnTo>
                  <a:cubicBezTo>
                    <a:pt x="611" y="64"/>
                    <a:pt x="568" y="75"/>
                    <a:pt x="536" y="75"/>
                  </a:cubicBezTo>
                  <a:cubicBezTo>
                    <a:pt x="461" y="75"/>
                    <a:pt x="408" y="54"/>
                    <a:pt x="354" y="32"/>
                  </a:cubicBezTo>
                  <a:cubicBezTo>
                    <a:pt x="290" y="11"/>
                    <a:pt x="236"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6"/>
            <p:cNvSpPr/>
            <p:nvPr/>
          </p:nvSpPr>
          <p:spPr>
            <a:xfrm>
              <a:off x="6420825" y="2172500"/>
              <a:ext cx="12325" cy="10200"/>
            </a:xfrm>
            <a:custGeom>
              <a:avLst/>
              <a:gdLst/>
              <a:ahLst/>
              <a:cxnLst/>
              <a:rect l="l" t="t" r="r" b="b"/>
              <a:pathLst>
                <a:path w="493" h="408" extrusionOk="0">
                  <a:moveTo>
                    <a:pt x="214" y="0"/>
                  </a:moveTo>
                  <a:cubicBezTo>
                    <a:pt x="64" y="97"/>
                    <a:pt x="0" y="407"/>
                    <a:pt x="311" y="407"/>
                  </a:cubicBezTo>
                  <a:lnTo>
                    <a:pt x="386" y="407"/>
                  </a:lnTo>
                  <a:cubicBezTo>
                    <a:pt x="493" y="268"/>
                    <a:pt x="450" y="0"/>
                    <a:pt x="2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6"/>
            <p:cNvSpPr/>
            <p:nvPr/>
          </p:nvSpPr>
          <p:spPr>
            <a:xfrm>
              <a:off x="6453200" y="2070275"/>
              <a:ext cx="6725" cy="4025"/>
            </a:xfrm>
            <a:custGeom>
              <a:avLst/>
              <a:gdLst/>
              <a:ahLst/>
              <a:cxnLst/>
              <a:rect l="l" t="t" r="r" b="b"/>
              <a:pathLst>
                <a:path w="269" h="161" extrusionOk="0">
                  <a:moveTo>
                    <a:pt x="257" y="0"/>
                  </a:moveTo>
                  <a:cubicBezTo>
                    <a:pt x="129" y="0"/>
                    <a:pt x="43" y="32"/>
                    <a:pt x="0" y="96"/>
                  </a:cubicBezTo>
                  <a:cubicBezTo>
                    <a:pt x="65" y="96"/>
                    <a:pt x="43" y="150"/>
                    <a:pt x="97" y="161"/>
                  </a:cubicBezTo>
                  <a:cubicBezTo>
                    <a:pt x="108" y="150"/>
                    <a:pt x="129" y="139"/>
                    <a:pt x="161" y="139"/>
                  </a:cubicBezTo>
                  <a:cubicBezTo>
                    <a:pt x="182" y="139"/>
                    <a:pt x="225" y="150"/>
                    <a:pt x="268" y="161"/>
                  </a:cubicBezTo>
                  <a:lnTo>
                    <a:pt x="268"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6"/>
            <p:cNvSpPr/>
            <p:nvPr/>
          </p:nvSpPr>
          <p:spPr>
            <a:xfrm>
              <a:off x="6432850" y="1923075"/>
              <a:ext cx="9925" cy="8575"/>
            </a:xfrm>
            <a:custGeom>
              <a:avLst/>
              <a:gdLst/>
              <a:ahLst/>
              <a:cxnLst/>
              <a:rect l="l" t="t" r="r" b="b"/>
              <a:pathLst>
                <a:path w="397" h="343" extrusionOk="0">
                  <a:moveTo>
                    <a:pt x="129" y="0"/>
                  </a:moveTo>
                  <a:lnTo>
                    <a:pt x="129" y="0"/>
                  </a:lnTo>
                  <a:cubicBezTo>
                    <a:pt x="22" y="43"/>
                    <a:pt x="1" y="268"/>
                    <a:pt x="87" y="343"/>
                  </a:cubicBezTo>
                  <a:cubicBezTo>
                    <a:pt x="397" y="279"/>
                    <a:pt x="97" y="107"/>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6"/>
            <p:cNvSpPr/>
            <p:nvPr/>
          </p:nvSpPr>
          <p:spPr>
            <a:xfrm>
              <a:off x="6441150" y="2127275"/>
              <a:ext cx="33750" cy="14750"/>
            </a:xfrm>
            <a:custGeom>
              <a:avLst/>
              <a:gdLst/>
              <a:ahLst/>
              <a:cxnLst/>
              <a:rect l="l" t="t" r="r" b="b"/>
              <a:pathLst>
                <a:path w="1350" h="590" extrusionOk="0">
                  <a:moveTo>
                    <a:pt x="354" y="0"/>
                  </a:moveTo>
                  <a:cubicBezTo>
                    <a:pt x="1" y="97"/>
                    <a:pt x="215" y="150"/>
                    <a:pt x="226" y="407"/>
                  </a:cubicBezTo>
                  <a:lnTo>
                    <a:pt x="258" y="407"/>
                  </a:lnTo>
                  <a:cubicBezTo>
                    <a:pt x="300" y="407"/>
                    <a:pt x="322" y="396"/>
                    <a:pt x="333" y="375"/>
                  </a:cubicBezTo>
                  <a:cubicBezTo>
                    <a:pt x="354" y="354"/>
                    <a:pt x="365" y="343"/>
                    <a:pt x="408" y="343"/>
                  </a:cubicBezTo>
                  <a:lnTo>
                    <a:pt x="440" y="343"/>
                  </a:lnTo>
                  <a:cubicBezTo>
                    <a:pt x="504" y="493"/>
                    <a:pt x="739" y="503"/>
                    <a:pt x="879" y="589"/>
                  </a:cubicBezTo>
                  <a:cubicBezTo>
                    <a:pt x="1157" y="514"/>
                    <a:pt x="1350" y="268"/>
                    <a:pt x="1221" y="0"/>
                  </a:cubicBezTo>
                  <a:lnTo>
                    <a:pt x="1221" y="0"/>
                  </a:lnTo>
                  <a:cubicBezTo>
                    <a:pt x="1018" y="54"/>
                    <a:pt x="1178" y="64"/>
                    <a:pt x="1007" y="129"/>
                  </a:cubicBezTo>
                  <a:cubicBezTo>
                    <a:pt x="889" y="107"/>
                    <a:pt x="804" y="97"/>
                    <a:pt x="718" y="97"/>
                  </a:cubicBezTo>
                  <a:lnTo>
                    <a:pt x="664" y="97"/>
                  </a:lnTo>
                  <a:cubicBezTo>
                    <a:pt x="536" y="97"/>
                    <a:pt x="450" y="97"/>
                    <a:pt x="3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6"/>
            <p:cNvSpPr/>
            <p:nvPr/>
          </p:nvSpPr>
          <p:spPr>
            <a:xfrm>
              <a:off x="6439275" y="2136625"/>
              <a:ext cx="7800" cy="4575"/>
            </a:xfrm>
            <a:custGeom>
              <a:avLst/>
              <a:gdLst/>
              <a:ahLst/>
              <a:cxnLst/>
              <a:rect l="l" t="t" r="r" b="b"/>
              <a:pathLst>
                <a:path w="312" h="183" extrusionOk="0">
                  <a:moveTo>
                    <a:pt x="172" y="1"/>
                  </a:moveTo>
                  <a:cubicBezTo>
                    <a:pt x="172" y="44"/>
                    <a:pt x="193" y="65"/>
                    <a:pt x="215" y="97"/>
                  </a:cubicBezTo>
                  <a:cubicBezTo>
                    <a:pt x="215" y="97"/>
                    <a:pt x="204" y="87"/>
                    <a:pt x="193" y="87"/>
                  </a:cubicBezTo>
                  <a:cubicBezTo>
                    <a:pt x="119" y="87"/>
                    <a:pt x="1" y="172"/>
                    <a:pt x="86" y="183"/>
                  </a:cubicBezTo>
                  <a:cubicBezTo>
                    <a:pt x="86" y="172"/>
                    <a:pt x="97" y="162"/>
                    <a:pt x="108" y="162"/>
                  </a:cubicBezTo>
                  <a:cubicBezTo>
                    <a:pt x="119" y="162"/>
                    <a:pt x="119" y="162"/>
                    <a:pt x="129" y="172"/>
                  </a:cubicBezTo>
                  <a:lnTo>
                    <a:pt x="151" y="172"/>
                  </a:lnTo>
                  <a:cubicBezTo>
                    <a:pt x="161" y="172"/>
                    <a:pt x="172" y="172"/>
                    <a:pt x="172" y="151"/>
                  </a:cubicBezTo>
                  <a:cubicBezTo>
                    <a:pt x="65" y="140"/>
                    <a:pt x="226" y="97"/>
                    <a:pt x="290" y="97"/>
                  </a:cubicBezTo>
                  <a:lnTo>
                    <a:pt x="301" y="97"/>
                  </a:lnTo>
                  <a:cubicBezTo>
                    <a:pt x="311" y="33"/>
                    <a:pt x="279" y="1"/>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6"/>
            <p:cNvSpPr/>
            <p:nvPr/>
          </p:nvSpPr>
          <p:spPr>
            <a:xfrm>
              <a:off x="6355525" y="1964275"/>
              <a:ext cx="5100" cy="2700"/>
            </a:xfrm>
            <a:custGeom>
              <a:avLst/>
              <a:gdLst/>
              <a:ahLst/>
              <a:cxnLst/>
              <a:rect l="l" t="t" r="r" b="b"/>
              <a:pathLst>
                <a:path w="204" h="108" extrusionOk="0">
                  <a:moveTo>
                    <a:pt x="11" y="1"/>
                  </a:moveTo>
                  <a:lnTo>
                    <a:pt x="11" y="65"/>
                  </a:lnTo>
                  <a:cubicBezTo>
                    <a:pt x="0" y="97"/>
                    <a:pt x="43" y="108"/>
                    <a:pt x="96" y="108"/>
                  </a:cubicBezTo>
                  <a:cubicBezTo>
                    <a:pt x="150" y="108"/>
                    <a:pt x="204" y="97"/>
                    <a:pt x="182" y="65"/>
                  </a:cubicBezTo>
                  <a:cubicBezTo>
                    <a:pt x="129" y="65"/>
                    <a:pt x="161" y="33"/>
                    <a:pt x="1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6"/>
            <p:cNvSpPr/>
            <p:nvPr/>
          </p:nvSpPr>
          <p:spPr>
            <a:xfrm>
              <a:off x="6249800" y="1886400"/>
              <a:ext cx="6450" cy="5650"/>
            </a:xfrm>
            <a:custGeom>
              <a:avLst/>
              <a:gdLst/>
              <a:ahLst/>
              <a:cxnLst/>
              <a:rect l="l" t="t" r="r" b="b"/>
              <a:pathLst>
                <a:path w="258" h="226" extrusionOk="0">
                  <a:moveTo>
                    <a:pt x="172" y="1"/>
                  </a:moveTo>
                  <a:cubicBezTo>
                    <a:pt x="151" y="54"/>
                    <a:pt x="1" y="172"/>
                    <a:pt x="129" y="226"/>
                  </a:cubicBezTo>
                  <a:cubicBezTo>
                    <a:pt x="86" y="118"/>
                    <a:pt x="236" y="161"/>
                    <a:pt x="258" y="97"/>
                  </a:cubicBezTo>
                  <a:cubicBezTo>
                    <a:pt x="183" y="97"/>
                    <a:pt x="225" y="1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6"/>
            <p:cNvSpPr/>
            <p:nvPr/>
          </p:nvSpPr>
          <p:spPr>
            <a:xfrm>
              <a:off x="6201100" y="1910750"/>
              <a:ext cx="10725" cy="8325"/>
            </a:xfrm>
            <a:custGeom>
              <a:avLst/>
              <a:gdLst/>
              <a:ahLst/>
              <a:cxnLst/>
              <a:rect l="l" t="t" r="r" b="b"/>
              <a:pathLst>
                <a:path w="429" h="333" extrusionOk="0">
                  <a:moveTo>
                    <a:pt x="118" y="1"/>
                  </a:moveTo>
                  <a:lnTo>
                    <a:pt x="118" y="1"/>
                  </a:lnTo>
                  <a:cubicBezTo>
                    <a:pt x="32" y="129"/>
                    <a:pt x="0" y="333"/>
                    <a:pt x="225" y="333"/>
                  </a:cubicBezTo>
                  <a:cubicBezTo>
                    <a:pt x="268" y="333"/>
                    <a:pt x="321" y="322"/>
                    <a:pt x="386" y="311"/>
                  </a:cubicBezTo>
                  <a:cubicBezTo>
                    <a:pt x="429" y="108"/>
                    <a:pt x="268" y="54"/>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16"/>
            <p:cNvSpPr/>
            <p:nvPr/>
          </p:nvSpPr>
          <p:spPr>
            <a:xfrm>
              <a:off x="5932125" y="2052600"/>
              <a:ext cx="8850" cy="3500"/>
            </a:xfrm>
            <a:custGeom>
              <a:avLst/>
              <a:gdLst/>
              <a:ahLst/>
              <a:cxnLst/>
              <a:rect l="l" t="t" r="r" b="b"/>
              <a:pathLst>
                <a:path w="354" h="140" extrusionOk="0">
                  <a:moveTo>
                    <a:pt x="140" y="1"/>
                  </a:moveTo>
                  <a:cubicBezTo>
                    <a:pt x="118" y="1"/>
                    <a:pt x="108" y="1"/>
                    <a:pt x="86" y="22"/>
                  </a:cubicBezTo>
                  <a:cubicBezTo>
                    <a:pt x="108" y="22"/>
                    <a:pt x="140" y="54"/>
                    <a:pt x="86" y="54"/>
                  </a:cubicBezTo>
                  <a:cubicBezTo>
                    <a:pt x="86" y="43"/>
                    <a:pt x="76" y="33"/>
                    <a:pt x="65" y="33"/>
                  </a:cubicBezTo>
                  <a:cubicBezTo>
                    <a:pt x="44" y="33"/>
                    <a:pt x="11" y="65"/>
                    <a:pt x="1" y="86"/>
                  </a:cubicBezTo>
                  <a:lnTo>
                    <a:pt x="33" y="86"/>
                  </a:lnTo>
                  <a:cubicBezTo>
                    <a:pt x="76" y="86"/>
                    <a:pt x="118" y="97"/>
                    <a:pt x="161" y="118"/>
                  </a:cubicBezTo>
                  <a:cubicBezTo>
                    <a:pt x="204" y="129"/>
                    <a:pt x="247" y="140"/>
                    <a:pt x="279" y="140"/>
                  </a:cubicBezTo>
                  <a:cubicBezTo>
                    <a:pt x="311" y="140"/>
                    <a:pt x="343" y="118"/>
                    <a:pt x="354" y="54"/>
                  </a:cubicBezTo>
                  <a:lnTo>
                    <a:pt x="322" y="54"/>
                  </a:lnTo>
                  <a:cubicBezTo>
                    <a:pt x="290" y="54"/>
                    <a:pt x="258" y="43"/>
                    <a:pt x="226" y="22"/>
                  </a:cubicBezTo>
                  <a:cubicBezTo>
                    <a:pt x="193" y="11"/>
                    <a:pt x="161"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16"/>
            <p:cNvSpPr/>
            <p:nvPr/>
          </p:nvSpPr>
          <p:spPr>
            <a:xfrm>
              <a:off x="6200825" y="2996775"/>
              <a:ext cx="13150" cy="11000"/>
            </a:xfrm>
            <a:custGeom>
              <a:avLst/>
              <a:gdLst/>
              <a:ahLst/>
              <a:cxnLst/>
              <a:rect l="l" t="t" r="r" b="b"/>
              <a:pathLst>
                <a:path w="526" h="440" extrusionOk="0">
                  <a:moveTo>
                    <a:pt x="397" y="1"/>
                  </a:moveTo>
                  <a:lnTo>
                    <a:pt x="397" y="1"/>
                  </a:lnTo>
                  <a:cubicBezTo>
                    <a:pt x="215" y="22"/>
                    <a:pt x="76" y="65"/>
                    <a:pt x="1" y="162"/>
                  </a:cubicBezTo>
                  <a:cubicBezTo>
                    <a:pt x="161" y="215"/>
                    <a:pt x="365" y="301"/>
                    <a:pt x="268" y="440"/>
                  </a:cubicBezTo>
                  <a:lnTo>
                    <a:pt x="279" y="440"/>
                  </a:lnTo>
                  <a:cubicBezTo>
                    <a:pt x="450" y="440"/>
                    <a:pt x="525" y="376"/>
                    <a:pt x="525" y="258"/>
                  </a:cubicBezTo>
                  <a:cubicBezTo>
                    <a:pt x="504" y="247"/>
                    <a:pt x="482" y="247"/>
                    <a:pt x="472" y="247"/>
                  </a:cubicBezTo>
                  <a:cubicBezTo>
                    <a:pt x="440" y="247"/>
                    <a:pt x="418" y="258"/>
                    <a:pt x="397" y="269"/>
                  </a:cubicBezTo>
                  <a:cubicBezTo>
                    <a:pt x="386" y="279"/>
                    <a:pt x="365" y="290"/>
                    <a:pt x="332" y="290"/>
                  </a:cubicBezTo>
                  <a:lnTo>
                    <a:pt x="311" y="290"/>
                  </a:lnTo>
                  <a:cubicBezTo>
                    <a:pt x="375" y="226"/>
                    <a:pt x="504" y="108"/>
                    <a:pt x="3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16"/>
            <p:cNvSpPr/>
            <p:nvPr/>
          </p:nvSpPr>
          <p:spPr>
            <a:xfrm>
              <a:off x="6256500" y="1877850"/>
              <a:ext cx="17950" cy="11800"/>
            </a:xfrm>
            <a:custGeom>
              <a:avLst/>
              <a:gdLst/>
              <a:ahLst/>
              <a:cxnLst/>
              <a:rect l="l" t="t" r="r" b="b"/>
              <a:pathLst>
                <a:path w="718" h="472" extrusionOk="0">
                  <a:moveTo>
                    <a:pt x="375" y="0"/>
                  </a:moveTo>
                  <a:lnTo>
                    <a:pt x="375" y="0"/>
                  </a:lnTo>
                  <a:cubicBezTo>
                    <a:pt x="321" y="139"/>
                    <a:pt x="375" y="107"/>
                    <a:pt x="418" y="225"/>
                  </a:cubicBezTo>
                  <a:cubicBezTo>
                    <a:pt x="225" y="236"/>
                    <a:pt x="289" y="332"/>
                    <a:pt x="161" y="332"/>
                  </a:cubicBezTo>
                  <a:cubicBezTo>
                    <a:pt x="129" y="332"/>
                    <a:pt x="86" y="332"/>
                    <a:pt x="32" y="311"/>
                  </a:cubicBezTo>
                  <a:lnTo>
                    <a:pt x="32" y="311"/>
                  </a:lnTo>
                  <a:cubicBezTo>
                    <a:pt x="22" y="375"/>
                    <a:pt x="86" y="375"/>
                    <a:pt x="118" y="407"/>
                  </a:cubicBezTo>
                  <a:lnTo>
                    <a:pt x="97" y="407"/>
                  </a:lnTo>
                  <a:cubicBezTo>
                    <a:pt x="43" y="407"/>
                    <a:pt x="0" y="450"/>
                    <a:pt x="75" y="471"/>
                  </a:cubicBezTo>
                  <a:cubicBezTo>
                    <a:pt x="225" y="386"/>
                    <a:pt x="289" y="278"/>
                    <a:pt x="632" y="278"/>
                  </a:cubicBezTo>
                  <a:cubicBezTo>
                    <a:pt x="717" y="193"/>
                    <a:pt x="675" y="129"/>
                    <a:pt x="717" y="64"/>
                  </a:cubicBezTo>
                  <a:cubicBezTo>
                    <a:pt x="632" y="22"/>
                    <a:pt x="471" y="32"/>
                    <a:pt x="3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6"/>
            <p:cNvSpPr/>
            <p:nvPr/>
          </p:nvSpPr>
          <p:spPr>
            <a:xfrm>
              <a:off x="6207525" y="2420325"/>
              <a:ext cx="5375" cy="3775"/>
            </a:xfrm>
            <a:custGeom>
              <a:avLst/>
              <a:gdLst/>
              <a:ahLst/>
              <a:cxnLst/>
              <a:rect l="l" t="t" r="r" b="b"/>
              <a:pathLst>
                <a:path w="215" h="151" extrusionOk="0">
                  <a:moveTo>
                    <a:pt x="204" y="0"/>
                  </a:moveTo>
                  <a:cubicBezTo>
                    <a:pt x="64" y="0"/>
                    <a:pt x="54" y="86"/>
                    <a:pt x="0" y="150"/>
                  </a:cubicBezTo>
                  <a:lnTo>
                    <a:pt x="22" y="150"/>
                  </a:lnTo>
                  <a:cubicBezTo>
                    <a:pt x="150" y="150"/>
                    <a:pt x="172" y="65"/>
                    <a:pt x="2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16"/>
            <p:cNvSpPr/>
            <p:nvPr/>
          </p:nvSpPr>
          <p:spPr>
            <a:xfrm>
              <a:off x="6286200" y="1877300"/>
              <a:ext cx="7775" cy="8325"/>
            </a:xfrm>
            <a:custGeom>
              <a:avLst/>
              <a:gdLst/>
              <a:ahLst/>
              <a:cxnLst/>
              <a:rect l="l" t="t" r="r" b="b"/>
              <a:pathLst>
                <a:path w="311" h="333" extrusionOk="0">
                  <a:moveTo>
                    <a:pt x="97" y="1"/>
                  </a:moveTo>
                  <a:cubicBezTo>
                    <a:pt x="86" y="1"/>
                    <a:pt x="75" y="11"/>
                    <a:pt x="54" y="22"/>
                  </a:cubicBezTo>
                  <a:cubicBezTo>
                    <a:pt x="183" y="65"/>
                    <a:pt x="1" y="151"/>
                    <a:pt x="54" y="247"/>
                  </a:cubicBezTo>
                  <a:cubicBezTo>
                    <a:pt x="140" y="247"/>
                    <a:pt x="172" y="300"/>
                    <a:pt x="225" y="333"/>
                  </a:cubicBezTo>
                  <a:cubicBezTo>
                    <a:pt x="290" y="300"/>
                    <a:pt x="257" y="193"/>
                    <a:pt x="311" y="151"/>
                  </a:cubicBezTo>
                  <a:lnTo>
                    <a:pt x="311" y="151"/>
                  </a:lnTo>
                  <a:cubicBezTo>
                    <a:pt x="300" y="151"/>
                    <a:pt x="279" y="161"/>
                    <a:pt x="268" y="161"/>
                  </a:cubicBezTo>
                  <a:cubicBezTo>
                    <a:pt x="204" y="161"/>
                    <a:pt x="172" y="119"/>
                    <a:pt x="150" y="86"/>
                  </a:cubicBezTo>
                  <a:cubicBezTo>
                    <a:pt x="129" y="44"/>
                    <a:pt x="118"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16"/>
            <p:cNvSpPr/>
            <p:nvPr/>
          </p:nvSpPr>
          <p:spPr>
            <a:xfrm>
              <a:off x="6278975" y="2151350"/>
              <a:ext cx="13150" cy="4300"/>
            </a:xfrm>
            <a:custGeom>
              <a:avLst/>
              <a:gdLst/>
              <a:ahLst/>
              <a:cxnLst/>
              <a:rect l="l" t="t" r="r" b="b"/>
              <a:pathLst>
                <a:path w="526" h="172" extrusionOk="0">
                  <a:moveTo>
                    <a:pt x="172" y="1"/>
                  </a:moveTo>
                  <a:cubicBezTo>
                    <a:pt x="172" y="86"/>
                    <a:pt x="54" y="86"/>
                    <a:pt x="0" y="129"/>
                  </a:cubicBezTo>
                  <a:cubicBezTo>
                    <a:pt x="54" y="161"/>
                    <a:pt x="97" y="172"/>
                    <a:pt x="129" y="172"/>
                  </a:cubicBezTo>
                  <a:cubicBezTo>
                    <a:pt x="161" y="172"/>
                    <a:pt x="182" y="161"/>
                    <a:pt x="215" y="161"/>
                  </a:cubicBezTo>
                  <a:cubicBezTo>
                    <a:pt x="236" y="151"/>
                    <a:pt x="268" y="151"/>
                    <a:pt x="311" y="151"/>
                  </a:cubicBezTo>
                  <a:cubicBezTo>
                    <a:pt x="343" y="151"/>
                    <a:pt x="386" y="151"/>
                    <a:pt x="429" y="161"/>
                  </a:cubicBezTo>
                  <a:cubicBezTo>
                    <a:pt x="450" y="97"/>
                    <a:pt x="525" y="76"/>
                    <a:pt x="5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16"/>
            <p:cNvSpPr/>
            <p:nvPr/>
          </p:nvSpPr>
          <p:spPr>
            <a:xfrm>
              <a:off x="6095375" y="2025850"/>
              <a:ext cx="8600" cy="4300"/>
            </a:xfrm>
            <a:custGeom>
              <a:avLst/>
              <a:gdLst/>
              <a:ahLst/>
              <a:cxnLst/>
              <a:rect l="l" t="t" r="r" b="b"/>
              <a:pathLst>
                <a:path w="344" h="172" extrusionOk="0">
                  <a:moveTo>
                    <a:pt x="151" y="0"/>
                  </a:moveTo>
                  <a:cubicBezTo>
                    <a:pt x="140" y="64"/>
                    <a:pt x="1" y="21"/>
                    <a:pt x="12" y="96"/>
                  </a:cubicBezTo>
                  <a:cubicBezTo>
                    <a:pt x="86" y="107"/>
                    <a:pt x="97" y="171"/>
                    <a:pt x="183" y="171"/>
                  </a:cubicBezTo>
                  <a:cubicBezTo>
                    <a:pt x="194" y="171"/>
                    <a:pt x="215" y="161"/>
                    <a:pt x="236" y="161"/>
                  </a:cubicBezTo>
                  <a:cubicBezTo>
                    <a:pt x="247" y="139"/>
                    <a:pt x="343" y="43"/>
                    <a:pt x="236" y="32"/>
                  </a:cubicBezTo>
                  <a:cubicBezTo>
                    <a:pt x="226" y="54"/>
                    <a:pt x="226" y="54"/>
                    <a:pt x="215" y="54"/>
                  </a:cubicBezTo>
                  <a:cubicBezTo>
                    <a:pt x="194" y="54"/>
                    <a:pt x="172" y="21"/>
                    <a:pt x="15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16"/>
            <p:cNvSpPr/>
            <p:nvPr/>
          </p:nvSpPr>
          <p:spPr>
            <a:xfrm>
              <a:off x="5736775" y="2101300"/>
              <a:ext cx="4575" cy="4050"/>
            </a:xfrm>
            <a:custGeom>
              <a:avLst/>
              <a:gdLst/>
              <a:ahLst/>
              <a:cxnLst/>
              <a:rect l="l" t="t" r="r" b="b"/>
              <a:pathLst>
                <a:path w="183" h="162" extrusionOk="0">
                  <a:moveTo>
                    <a:pt x="64" y="1"/>
                  </a:moveTo>
                  <a:cubicBezTo>
                    <a:pt x="54" y="1"/>
                    <a:pt x="43" y="1"/>
                    <a:pt x="32" y="12"/>
                  </a:cubicBezTo>
                  <a:cubicBezTo>
                    <a:pt x="0" y="33"/>
                    <a:pt x="54" y="161"/>
                    <a:pt x="118" y="161"/>
                  </a:cubicBezTo>
                  <a:cubicBezTo>
                    <a:pt x="129" y="161"/>
                    <a:pt x="139" y="161"/>
                    <a:pt x="150" y="151"/>
                  </a:cubicBezTo>
                  <a:cubicBezTo>
                    <a:pt x="182" y="129"/>
                    <a:pt x="129"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6"/>
            <p:cNvSpPr/>
            <p:nvPr/>
          </p:nvSpPr>
          <p:spPr>
            <a:xfrm>
              <a:off x="5728725" y="2193375"/>
              <a:ext cx="11800" cy="10725"/>
            </a:xfrm>
            <a:custGeom>
              <a:avLst/>
              <a:gdLst/>
              <a:ahLst/>
              <a:cxnLst/>
              <a:rect l="l" t="t" r="r" b="b"/>
              <a:pathLst>
                <a:path w="472" h="429" extrusionOk="0">
                  <a:moveTo>
                    <a:pt x="119" y="0"/>
                  </a:moveTo>
                  <a:lnTo>
                    <a:pt x="119" y="0"/>
                  </a:lnTo>
                  <a:cubicBezTo>
                    <a:pt x="1" y="182"/>
                    <a:pt x="194" y="429"/>
                    <a:pt x="343" y="429"/>
                  </a:cubicBezTo>
                  <a:cubicBezTo>
                    <a:pt x="397" y="429"/>
                    <a:pt x="451" y="397"/>
                    <a:pt x="472" y="311"/>
                  </a:cubicBezTo>
                  <a:cubicBezTo>
                    <a:pt x="290" y="257"/>
                    <a:pt x="290" y="75"/>
                    <a:pt x="11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6"/>
            <p:cNvSpPr/>
            <p:nvPr/>
          </p:nvSpPr>
          <p:spPr>
            <a:xfrm>
              <a:off x="5735150" y="2344325"/>
              <a:ext cx="4575" cy="4025"/>
            </a:xfrm>
            <a:custGeom>
              <a:avLst/>
              <a:gdLst/>
              <a:ahLst/>
              <a:cxnLst/>
              <a:rect l="l" t="t" r="r" b="b"/>
              <a:pathLst>
                <a:path w="183" h="161" extrusionOk="0">
                  <a:moveTo>
                    <a:pt x="65" y="0"/>
                  </a:moveTo>
                  <a:cubicBezTo>
                    <a:pt x="54" y="0"/>
                    <a:pt x="44" y="0"/>
                    <a:pt x="33" y="11"/>
                  </a:cubicBezTo>
                  <a:cubicBezTo>
                    <a:pt x="1" y="32"/>
                    <a:pt x="44" y="161"/>
                    <a:pt x="119" y="161"/>
                  </a:cubicBezTo>
                  <a:cubicBezTo>
                    <a:pt x="129" y="161"/>
                    <a:pt x="140" y="161"/>
                    <a:pt x="151" y="150"/>
                  </a:cubicBezTo>
                  <a:cubicBezTo>
                    <a:pt x="183"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6"/>
            <p:cNvSpPr/>
            <p:nvPr/>
          </p:nvSpPr>
          <p:spPr>
            <a:xfrm>
              <a:off x="5735950" y="1848400"/>
              <a:ext cx="8075" cy="4575"/>
            </a:xfrm>
            <a:custGeom>
              <a:avLst/>
              <a:gdLst/>
              <a:ahLst/>
              <a:cxnLst/>
              <a:rect l="l" t="t" r="r" b="b"/>
              <a:pathLst>
                <a:path w="323" h="183" extrusionOk="0">
                  <a:moveTo>
                    <a:pt x="204" y="1"/>
                  </a:moveTo>
                  <a:cubicBezTo>
                    <a:pt x="140" y="1"/>
                    <a:pt x="108" y="43"/>
                    <a:pt x="1" y="54"/>
                  </a:cubicBezTo>
                  <a:cubicBezTo>
                    <a:pt x="33" y="140"/>
                    <a:pt x="129" y="183"/>
                    <a:pt x="269" y="183"/>
                  </a:cubicBezTo>
                  <a:cubicBezTo>
                    <a:pt x="301" y="150"/>
                    <a:pt x="322" y="97"/>
                    <a:pt x="311" y="22"/>
                  </a:cubicBezTo>
                  <a:cubicBezTo>
                    <a:pt x="269" y="11"/>
                    <a:pt x="236"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6"/>
            <p:cNvSpPr/>
            <p:nvPr/>
          </p:nvSpPr>
          <p:spPr>
            <a:xfrm>
              <a:off x="5746400" y="2222275"/>
              <a:ext cx="11525" cy="2975"/>
            </a:xfrm>
            <a:custGeom>
              <a:avLst/>
              <a:gdLst/>
              <a:ahLst/>
              <a:cxnLst/>
              <a:rect l="l" t="t" r="r" b="b"/>
              <a:pathLst>
                <a:path w="461" h="119" extrusionOk="0">
                  <a:moveTo>
                    <a:pt x="204" y="1"/>
                  </a:moveTo>
                  <a:cubicBezTo>
                    <a:pt x="97" y="1"/>
                    <a:pt x="0" y="33"/>
                    <a:pt x="150" y="108"/>
                  </a:cubicBezTo>
                  <a:cubicBezTo>
                    <a:pt x="182" y="118"/>
                    <a:pt x="215" y="118"/>
                    <a:pt x="247" y="118"/>
                  </a:cubicBezTo>
                  <a:cubicBezTo>
                    <a:pt x="364" y="118"/>
                    <a:pt x="461" y="86"/>
                    <a:pt x="311" y="11"/>
                  </a:cubicBezTo>
                  <a:cubicBezTo>
                    <a:pt x="279" y="1"/>
                    <a:pt x="236"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6"/>
            <p:cNvSpPr/>
            <p:nvPr/>
          </p:nvSpPr>
          <p:spPr>
            <a:xfrm>
              <a:off x="5742925" y="2807300"/>
              <a:ext cx="7500" cy="2975"/>
            </a:xfrm>
            <a:custGeom>
              <a:avLst/>
              <a:gdLst/>
              <a:ahLst/>
              <a:cxnLst/>
              <a:rect l="l" t="t" r="r" b="b"/>
              <a:pathLst>
                <a:path w="300" h="119" extrusionOk="0">
                  <a:moveTo>
                    <a:pt x="150" y="1"/>
                  </a:moveTo>
                  <a:cubicBezTo>
                    <a:pt x="75" y="1"/>
                    <a:pt x="0" y="76"/>
                    <a:pt x="139" y="119"/>
                  </a:cubicBezTo>
                  <a:lnTo>
                    <a:pt x="161" y="119"/>
                  </a:lnTo>
                  <a:cubicBezTo>
                    <a:pt x="225" y="11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6"/>
            <p:cNvSpPr/>
            <p:nvPr/>
          </p:nvSpPr>
          <p:spPr>
            <a:xfrm>
              <a:off x="5752275" y="1854550"/>
              <a:ext cx="27325" cy="20900"/>
            </a:xfrm>
            <a:custGeom>
              <a:avLst/>
              <a:gdLst/>
              <a:ahLst/>
              <a:cxnLst/>
              <a:rect l="l" t="t" r="r" b="b"/>
              <a:pathLst>
                <a:path w="1093" h="836" extrusionOk="0">
                  <a:moveTo>
                    <a:pt x="172" y="1"/>
                  </a:moveTo>
                  <a:cubicBezTo>
                    <a:pt x="204" y="215"/>
                    <a:pt x="12" y="247"/>
                    <a:pt x="1" y="493"/>
                  </a:cubicBezTo>
                  <a:cubicBezTo>
                    <a:pt x="33" y="504"/>
                    <a:pt x="54" y="525"/>
                    <a:pt x="44" y="557"/>
                  </a:cubicBezTo>
                  <a:lnTo>
                    <a:pt x="215" y="557"/>
                  </a:lnTo>
                  <a:cubicBezTo>
                    <a:pt x="290" y="557"/>
                    <a:pt x="354" y="557"/>
                    <a:pt x="397" y="525"/>
                  </a:cubicBezTo>
                  <a:cubicBezTo>
                    <a:pt x="397" y="472"/>
                    <a:pt x="343" y="461"/>
                    <a:pt x="354" y="408"/>
                  </a:cubicBezTo>
                  <a:cubicBezTo>
                    <a:pt x="408" y="386"/>
                    <a:pt x="461" y="354"/>
                    <a:pt x="525" y="343"/>
                  </a:cubicBezTo>
                  <a:lnTo>
                    <a:pt x="525" y="343"/>
                  </a:lnTo>
                  <a:cubicBezTo>
                    <a:pt x="493" y="557"/>
                    <a:pt x="707" y="600"/>
                    <a:pt x="868" y="686"/>
                  </a:cubicBezTo>
                  <a:cubicBezTo>
                    <a:pt x="793" y="707"/>
                    <a:pt x="686" y="697"/>
                    <a:pt x="654" y="750"/>
                  </a:cubicBezTo>
                  <a:cubicBezTo>
                    <a:pt x="686" y="739"/>
                    <a:pt x="707" y="739"/>
                    <a:pt x="729" y="739"/>
                  </a:cubicBezTo>
                  <a:cubicBezTo>
                    <a:pt x="825" y="739"/>
                    <a:pt x="815" y="814"/>
                    <a:pt x="868" y="836"/>
                  </a:cubicBezTo>
                  <a:cubicBezTo>
                    <a:pt x="868" y="772"/>
                    <a:pt x="889" y="761"/>
                    <a:pt x="922" y="761"/>
                  </a:cubicBezTo>
                  <a:cubicBezTo>
                    <a:pt x="943" y="761"/>
                    <a:pt x="954" y="761"/>
                    <a:pt x="986" y="772"/>
                  </a:cubicBezTo>
                  <a:cubicBezTo>
                    <a:pt x="1007" y="772"/>
                    <a:pt x="1039" y="782"/>
                    <a:pt x="1071" y="782"/>
                  </a:cubicBezTo>
                  <a:lnTo>
                    <a:pt x="1082" y="782"/>
                  </a:lnTo>
                  <a:cubicBezTo>
                    <a:pt x="1093" y="632"/>
                    <a:pt x="1029" y="547"/>
                    <a:pt x="911" y="493"/>
                  </a:cubicBezTo>
                  <a:cubicBezTo>
                    <a:pt x="1039" y="343"/>
                    <a:pt x="857" y="333"/>
                    <a:pt x="825" y="215"/>
                  </a:cubicBezTo>
                  <a:cubicBezTo>
                    <a:pt x="761" y="204"/>
                    <a:pt x="718" y="204"/>
                    <a:pt x="686" y="204"/>
                  </a:cubicBezTo>
                  <a:cubicBezTo>
                    <a:pt x="579" y="204"/>
                    <a:pt x="568" y="236"/>
                    <a:pt x="397" y="247"/>
                  </a:cubicBezTo>
                  <a:cubicBezTo>
                    <a:pt x="451" y="172"/>
                    <a:pt x="418" y="108"/>
                    <a:pt x="3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6"/>
            <p:cNvSpPr/>
            <p:nvPr/>
          </p:nvSpPr>
          <p:spPr>
            <a:xfrm>
              <a:off x="5770475" y="2321300"/>
              <a:ext cx="11000" cy="6175"/>
            </a:xfrm>
            <a:custGeom>
              <a:avLst/>
              <a:gdLst/>
              <a:ahLst/>
              <a:cxnLst/>
              <a:rect l="l" t="t" r="r" b="b"/>
              <a:pathLst>
                <a:path w="440" h="247" extrusionOk="0">
                  <a:moveTo>
                    <a:pt x="140" y="0"/>
                  </a:moveTo>
                  <a:cubicBezTo>
                    <a:pt x="108" y="54"/>
                    <a:pt x="1" y="43"/>
                    <a:pt x="12" y="129"/>
                  </a:cubicBezTo>
                  <a:cubicBezTo>
                    <a:pt x="54" y="193"/>
                    <a:pt x="140" y="236"/>
                    <a:pt x="269" y="247"/>
                  </a:cubicBezTo>
                  <a:cubicBezTo>
                    <a:pt x="440" y="161"/>
                    <a:pt x="290" y="33"/>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6"/>
            <p:cNvSpPr/>
            <p:nvPr/>
          </p:nvSpPr>
          <p:spPr>
            <a:xfrm>
              <a:off x="5715900" y="2357975"/>
              <a:ext cx="7500" cy="3225"/>
            </a:xfrm>
            <a:custGeom>
              <a:avLst/>
              <a:gdLst/>
              <a:ahLst/>
              <a:cxnLst/>
              <a:rect l="l" t="t" r="r" b="b"/>
              <a:pathLst>
                <a:path w="300" h="129" extrusionOk="0">
                  <a:moveTo>
                    <a:pt x="150" y="0"/>
                  </a:moveTo>
                  <a:cubicBezTo>
                    <a:pt x="75" y="0"/>
                    <a:pt x="0" y="86"/>
                    <a:pt x="139" y="128"/>
                  </a:cubicBezTo>
                  <a:lnTo>
                    <a:pt x="150" y="128"/>
                  </a:lnTo>
                  <a:cubicBezTo>
                    <a:pt x="225" y="128"/>
                    <a:pt x="300" y="54"/>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6"/>
            <p:cNvSpPr/>
            <p:nvPr/>
          </p:nvSpPr>
          <p:spPr>
            <a:xfrm>
              <a:off x="5761925" y="2231900"/>
              <a:ext cx="17950" cy="4850"/>
            </a:xfrm>
            <a:custGeom>
              <a:avLst/>
              <a:gdLst/>
              <a:ahLst/>
              <a:cxnLst/>
              <a:rect l="l" t="t" r="r" b="b"/>
              <a:pathLst>
                <a:path w="718" h="194" extrusionOk="0">
                  <a:moveTo>
                    <a:pt x="439" y="1"/>
                  </a:moveTo>
                  <a:lnTo>
                    <a:pt x="439" y="1"/>
                  </a:lnTo>
                  <a:cubicBezTo>
                    <a:pt x="268" y="33"/>
                    <a:pt x="118" y="87"/>
                    <a:pt x="0" y="183"/>
                  </a:cubicBezTo>
                  <a:cubicBezTo>
                    <a:pt x="22" y="194"/>
                    <a:pt x="54" y="194"/>
                    <a:pt x="97" y="194"/>
                  </a:cubicBezTo>
                  <a:cubicBezTo>
                    <a:pt x="321" y="194"/>
                    <a:pt x="718" y="87"/>
                    <a:pt x="4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6"/>
            <p:cNvSpPr/>
            <p:nvPr/>
          </p:nvSpPr>
          <p:spPr>
            <a:xfrm>
              <a:off x="5556375" y="1939125"/>
              <a:ext cx="4575" cy="4050"/>
            </a:xfrm>
            <a:custGeom>
              <a:avLst/>
              <a:gdLst/>
              <a:ahLst/>
              <a:cxnLst/>
              <a:rect l="l" t="t" r="r" b="b"/>
              <a:pathLst>
                <a:path w="183" h="162" extrusionOk="0">
                  <a:moveTo>
                    <a:pt x="65" y="1"/>
                  </a:moveTo>
                  <a:cubicBezTo>
                    <a:pt x="54" y="1"/>
                    <a:pt x="44" y="1"/>
                    <a:pt x="33" y="11"/>
                  </a:cubicBezTo>
                  <a:cubicBezTo>
                    <a:pt x="1" y="33"/>
                    <a:pt x="54" y="161"/>
                    <a:pt x="119" y="161"/>
                  </a:cubicBezTo>
                  <a:cubicBezTo>
                    <a:pt x="129" y="161"/>
                    <a:pt x="140" y="161"/>
                    <a:pt x="151" y="150"/>
                  </a:cubicBezTo>
                  <a:cubicBezTo>
                    <a:pt x="183" y="129"/>
                    <a:pt x="140"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6"/>
            <p:cNvSpPr/>
            <p:nvPr/>
          </p:nvSpPr>
          <p:spPr>
            <a:xfrm>
              <a:off x="5706800" y="2176775"/>
              <a:ext cx="13400" cy="8325"/>
            </a:xfrm>
            <a:custGeom>
              <a:avLst/>
              <a:gdLst/>
              <a:ahLst/>
              <a:cxnLst/>
              <a:rect l="l" t="t" r="r" b="b"/>
              <a:pathLst>
                <a:path w="536" h="333" extrusionOk="0">
                  <a:moveTo>
                    <a:pt x="139" y="1"/>
                  </a:moveTo>
                  <a:cubicBezTo>
                    <a:pt x="75" y="1"/>
                    <a:pt x="21" y="33"/>
                    <a:pt x="0" y="129"/>
                  </a:cubicBezTo>
                  <a:cubicBezTo>
                    <a:pt x="54" y="161"/>
                    <a:pt x="246" y="333"/>
                    <a:pt x="396" y="333"/>
                  </a:cubicBezTo>
                  <a:cubicBezTo>
                    <a:pt x="460" y="333"/>
                    <a:pt x="503" y="300"/>
                    <a:pt x="535" y="215"/>
                  </a:cubicBezTo>
                  <a:cubicBezTo>
                    <a:pt x="482" y="172"/>
                    <a:pt x="278" y="1"/>
                    <a:pt x="1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6"/>
            <p:cNvSpPr/>
            <p:nvPr/>
          </p:nvSpPr>
          <p:spPr>
            <a:xfrm>
              <a:off x="5553450" y="1976050"/>
              <a:ext cx="10450" cy="8600"/>
            </a:xfrm>
            <a:custGeom>
              <a:avLst/>
              <a:gdLst/>
              <a:ahLst/>
              <a:cxnLst/>
              <a:rect l="l" t="t" r="r" b="b"/>
              <a:pathLst>
                <a:path w="418" h="344" extrusionOk="0">
                  <a:moveTo>
                    <a:pt x="107" y="1"/>
                  </a:moveTo>
                  <a:cubicBezTo>
                    <a:pt x="86" y="119"/>
                    <a:pt x="0" y="194"/>
                    <a:pt x="21" y="343"/>
                  </a:cubicBezTo>
                  <a:lnTo>
                    <a:pt x="75" y="343"/>
                  </a:lnTo>
                  <a:cubicBezTo>
                    <a:pt x="332" y="343"/>
                    <a:pt x="385" y="204"/>
                    <a:pt x="418" y="33"/>
                  </a:cubicBezTo>
                  <a:lnTo>
                    <a:pt x="375" y="33"/>
                  </a:lnTo>
                  <a:cubicBezTo>
                    <a:pt x="332" y="33"/>
                    <a:pt x="300" y="22"/>
                    <a:pt x="278" y="12"/>
                  </a:cubicBezTo>
                  <a:cubicBezTo>
                    <a:pt x="246" y="12"/>
                    <a:pt x="214"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6"/>
            <p:cNvSpPr/>
            <p:nvPr/>
          </p:nvSpPr>
          <p:spPr>
            <a:xfrm>
              <a:off x="5691800" y="1792200"/>
              <a:ext cx="11800" cy="4850"/>
            </a:xfrm>
            <a:custGeom>
              <a:avLst/>
              <a:gdLst/>
              <a:ahLst/>
              <a:cxnLst/>
              <a:rect l="l" t="t" r="r" b="b"/>
              <a:pathLst>
                <a:path w="472" h="194" extrusionOk="0">
                  <a:moveTo>
                    <a:pt x="215" y="1"/>
                  </a:moveTo>
                  <a:cubicBezTo>
                    <a:pt x="161" y="33"/>
                    <a:pt x="1" y="129"/>
                    <a:pt x="129" y="183"/>
                  </a:cubicBezTo>
                  <a:cubicBezTo>
                    <a:pt x="140" y="161"/>
                    <a:pt x="150" y="161"/>
                    <a:pt x="161" y="161"/>
                  </a:cubicBezTo>
                  <a:cubicBezTo>
                    <a:pt x="183" y="161"/>
                    <a:pt x="215" y="172"/>
                    <a:pt x="236" y="172"/>
                  </a:cubicBezTo>
                  <a:cubicBezTo>
                    <a:pt x="268" y="183"/>
                    <a:pt x="300" y="193"/>
                    <a:pt x="332" y="193"/>
                  </a:cubicBezTo>
                  <a:cubicBezTo>
                    <a:pt x="343" y="193"/>
                    <a:pt x="365" y="193"/>
                    <a:pt x="386" y="183"/>
                  </a:cubicBezTo>
                  <a:cubicBezTo>
                    <a:pt x="397" y="140"/>
                    <a:pt x="461" y="140"/>
                    <a:pt x="472" y="97"/>
                  </a:cubicBezTo>
                  <a:cubicBezTo>
                    <a:pt x="375" y="65"/>
                    <a:pt x="343"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6"/>
            <p:cNvSpPr/>
            <p:nvPr/>
          </p:nvSpPr>
          <p:spPr>
            <a:xfrm>
              <a:off x="5663975" y="2144400"/>
              <a:ext cx="4825" cy="4300"/>
            </a:xfrm>
            <a:custGeom>
              <a:avLst/>
              <a:gdLst/>
              <a:ahLst/>
              <a:cxnLst/>
              <a:rect l="l" t="t" r="r" b="b"/>
              <a:pathLst>
                <a:path w="193" h="172" extrusionOk="0">
                  <a:moveTo>
                    <a:pt x="75" y="0"/>
                  </a:moveTo>
                  <a:cubicBezTo>
                    <a:pt x="64" y="0"/>
                    <a:pt x="54" y="11"/>
                    <a:pt x="43" y="11"/>
                  </a:cubicBezTo>
                  <a:cubicBezTo>
                    <a:pt x="0" y="43"/>
                    <a:pt x="54" y="172"/>
                    <a:pt x="118" y="172"/>
                  </a:cubicBezTo>
                  <a:cubicBezTo>
                    <a:pt x="129" y="172"/>
                    <a:pt x="139" y="172"/>
                    <a:pt x="150" y="161"/>
                  </a:cubicBezTo>
                  <a:cubicBezTo>
                    <a:pt x="193" y="140"/>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6"/>
            <p:cNvSpPr/>
            <p:nvPr/>
          </p:nvSpPr>
          <p:spPr>
            <a:xfrm>
              <a:off x="5699300" y="2391425"/>
              <a:ext cx="11250" cy="6175"/>
            </a:xfrm>
            <a:custGeom>
              <a:avLst/>
              <a:gdLst/>
              <a:ahLst/>
              <a:cxnLst/>
              <a:rect l="l" t="t" r="r" b="b"/>
              <a:pathLst>
                <a:path w="450" h="247" extrusionOk="0">
                  <a:moveTo>
                    <a:pt x="214" y="0"/>
                  </a:moveTo>
                  <a:cubicBezTo>
                    <a:pt x="86" y="0"/>
                    <a:pt x="0" y="32"/>
                    <a:pt x="11" y="204"/>
                  </a:cubicBezTo>
                  <a:lnTo>
                    <a:pt x="268" y="246"/>
                  </a:lnTo>
                  <a:cubicBezTo>
                    <a:pt x="289" y="118"/>
                    <a:pt x="407" y="118"/>
                    <a:pt x="450" y="22"/>
                  </a:cubicBezTo>
                  <a:cubicBezTo>
                    <a:pt x="375" y="11"/>
                    <a:pt x="289" y="0"/>
                    <a:pt x="2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6"/>
            <p:cNvSpPr/>
            <p:nvPr/>
          </p:nvSpPr>
          <p:spPr>
            <a:xfrm>
              <a:off x="5692600" y="2799825"/>
              <a:ext cx="11550" cy="3225"/>
            </a:xfrm>
            <a:custGeom>
              <a:avLst/>
              <a:gdLst/>
              <a:ahLst/>
              <a:cxnLst/>
              <a:rect l="l" t="t" r="r" b="b"/>
              <a:pathLst>
                <a:path w="462" h="129" extrusionOk="0">
                  <a:moveTo>
                    <a:pt x="215" y="0"/>
                  </a:moveTo>
                  <a:cubicBezTo>
                    <a:pt x="97" y="0"/>
                    <a:pt x="1" y="43"/>
                    <a:pt x="151" y="118"/>
                  </a:cubicBezTo>
                  <a:cubicBezTo>
                    <a:pt x="183" y="118"/>
                    <a:pt x="226" y="129"/>
                    <a:pt x="258" y="129"/>
                  </a:cubicBezTo>
                  <a:cubicBezTo>
                    <a:pt x="365" y="129"/>
                    <a:pt x="461" y="86"/>
                    <a:pt x="311" y="11"/>
                  </a:cubicBezTo>
                  <a:cubicBezTo>
                    <a:pt x="279" y="0"/>
                    <a:pt x="247" y="0"/>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6"/>
            <p:cNvSpPr/>
            <p:nvPr/>
          </p:nvSpPr>
          <p:spPr>
            <a:xfrm>
              <a:off x="5693950" y="2383125"/>
              <a:ext cx="4300" cy="6700"/>
            </a:xfrm>
            <a:custGeom>
              <a:avLst/>
              <a:gdLst/>
              <a:ahLst/>
              <a:cxnLst/>
              <a:rect l="l" t="t" r="r" b="b"/>
              <a:pathLst>
                <a:path w="172" h="268" extrusionOk="0">
                  <a:moveTo>
                    <a:pt x="43" y="0"/>
                  </a:moveTo>
                  <a:lnTo>
                    <a:pt x="43" y="0"/>
                  </a:lnTo>
                  <a:cubicBezTo>
                    <a:pt x="54" y="97"/>
                    <a:pt x="0" y="247"/>
                    <a:pt x="129" y="268"/>
                  </a:cubicBezTo>
                  <a:cubicBezTo>
                    <a:pt x="118" y="161"/>
                    <a:pt x="172" y="22"/>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6"/>
            <p:cNvSpPr/>
            <p:nvPr/>
          </p:nvSpPr>
          <p:spPr>
            <a:xfrm>
              <a:off x="5810900" y="2205675"/>
              <a:ext cx="4025" cy="6725"/>
            </a:xfrm>
            <a:custGeom>
              <a:avLst/>
              <a:gdLst/>
              <a:ahLst/>
              <a:cxnLst/>
              <a:rect l="l" t="t" r="r" b="b"/>
              <a:pathLst>
                <a:path w="161" h="269" extrusionOk="0">
                  <a:moveTo>
                    <a:pt x="32" y="1"/>
                  </a:moveTo>
                  <a:lnTo>
                    <a:pt x="32" y="1"/>
                  </a:lnTo>
                  <a:cubicBezTo>
                    <a:pt x="43" y="108"/>
                    <a:pt x="0" y="247"/>
                    <a:pt x="129" y="268"/>
                  </a:cubicBezTo>
                  <a:cubicBezTo>
                    <a:pt x="107" y="172"/>
                    <a:pt x="161" y="22"/>
                    <a:pt x="3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6"/>
            <p:cNvSpPr/>
            <p:nvPr/>
          </p:nvSpPr>
          <p:spPr>
            <a:xfrm>
              <a:off x="5857725" y="2670275"/>
              <a:ext cx="5375" cy="6200"/>
            </a:xfrm>
            <a:custGeom>
              <a:avLst/>
              <a:gdLst/>
              <a:ahLst/>
              <a:cxnLst/>
              <a:rect l="l" t="t" r="r" b="b"/>
              <a:pathLst>
                <a:path w="215" h="248" extrusionOk="0">
                  <a:moveTo>
                    <a:pt x="22" y="1"/>
                  </a:moveTo>
                  <a:cubicBezTo>
                    <a:pt x="1" y="1"/>
                    <a:pt x="11" y="44"/>
                    <a:pt x="76" y="151"/>
                  </a:cubicBezTo>
                  <a:cubicBezTo>
                    <a:pt x="151" y="226"/>
                    <a:pt x="183" y="247"/>
                    <a:pt x="193" y="247"/>
                  </a:cubicBezTo>
                  <a:cubicBezTo>
                    <a:pt x="215" y="247"/>
                    <a:pt x="183" y="194"/>
                    <a:pt x="140" y="129"/>
                  </a:cubicBezTo>
                  <a:cubicBezTo>
                    <a:pt x="86" y="65"/>
                    <a:pt x="33" y="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6"/>
            <p:cNvSpPr/>
            <p:nvPr/>
          </p:nvSpPr>
          <p:spPr>
            <a:xfrm>
              <a:off x="5794025" y="2670550"/>
              <a:ext cx="4325" cy="6725"/>
            </a:xfrm>
            <a:custGeom>
              <a:avLst/>
              <a:gdLst/>
              <a:ahLst/>
              <a:cxnLst/>
              <a:rect l="l" t="t" r="r" b="b"/>
              <a:pathLst>
                <a:path w="173" h="269" extrusionOk="0">
                  <a:moveTo>
                    <a:pt x="44" y="1"/>
                  </a:moveTo>
                  <a:cubicBezTo>
                    <a:pt x="54" y="108"/>
                    <a:pt x="1" y="247"/>
                    <a:pt x="129" y="268"/>
                  </a:cubicBezTo>
                  <a:cubicBezTo>
                    <a:pt x="119" y="172"/>
                    <a:pt x="172" y="22"/>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6"/>
            <p:cNvSpPr/>
            <p:nvPr/>
          </p:nvSpPr>
          <p:spPr>
            <a:xfrm>
              <a:off x="5804750" y="2611950"/>
              <a:ext cx="7500" cy="2950"/>
            </a:xfrm>
            <a:custGeom>
              <a:avLst/>
              <a:gdLst/>
              <a:ahLst/>
              <a:cxnLst/>
              <a:rect l="l" t="t" r="r" b="b"/>
              <a:pathLst>
                <a:path w="300" h="118" extrusionOk="0">
                  <a:moveTo>
                    <a:pt x="150" y="0"/>
                  </a:moveTo>
                  <a:cubicBezTo>
                    <a:pt x="75" y="0"/>
                    <a:pt x="0" y="75"/>
                    <a:pt x="139" y="118"/>
                  </a:cubicBezTo>
                  <a:lnTo>
                    <a:pt x="150" y="118"/>
                  </a:lnTo>
                  <a:cubicBezTo>
                    <a:pt x="225" y="118"/>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6"/>
            <p:cNvSpPr/>
            <p:nvPr/>
          </p:nvSpPr>
          <p:spPr>
            <a:xfrm>
              <a:off x="5788425" y="2617300"/>
              <a:ext cx="19825" cy="45775"/>
            </a:xfrm>
            <a:custGeom>
              <a:avLst/>
              <a:gdLst/>
              <a:ahLst/>
              <a:cxnLst/>
              <a:rect l="l" t="t" r="r" b="b"/>
              <a:pathLst>
                <a:path w="793" h="1831" extrusionOk="0">
                  <a:moveTo>
                    <a:pt x="621" y="0"/>
                  </a:moveTo>
                  <a:cubicBezTo>
                    <a:pt x="407" y="0"/>
                    <a:pt x="343" y="204"/>
                    <a:pt x="289" y="407"/>
                  </a:cubicBezTo>
                  <a:cubicBezTo>
                    <a:pt x="236" y="589"/>
                    <a:pt x="182" y="782"/>
                    <a:pt x="0" y="803"/>
                  </a:cubicBezTo>
                  <a:cubicBezTo>
                    <a:pt x="289" y="803"/>
                    <a:pt x="343" y="1060"/>
                    <a:pt x="364" y="1317"/>
                  </a:cubicBezTo>
                  <a:cubicBezTo>
                    <a:pt x="375" y="1574"/>
                    <a:pt x="353" y="1831"/>
                    <a:pt x="493" y="1831"/>
                  </a:cubicBezTo>
                  <a:cubicBezTo>
                    <a:pt x="525" y="1831"/>
                    <a:pt x="557" y="1820"/>
                    <a:pt x="600" y="1799"/>
                  </a:cubicBezTo>
                  <a:cubicBezTo>
                    <a:pt x="514" y="1777"/>
                    <a:pt x="439" y="1756"/>
                    <a:pt x="482" y="1649"/>
                  </a:cubicBezTo>
                  <a:cubicBezTo>
                    <a:pt x="525" y="1585"/>
                    <a:pt x="578" y="1552"/>
                    <a:pt x="664" y="1552"/>
                  </a:cubicBezTo>
                  <a:cubicBezTo>
                    <a:pt x="696" y="1552"/>
                    <a:pt x="728" y="1552"/>
                    <a:pt x="771" y="1563"/>
                  </a:cubicBezTo>
                  <a:cubicBezTo>
                    <a:pt x="782" y="1274"/>
                    <a:pt x="642" y="1071"/>
                    <a:pt x="792" y="675"/>
                  </a:cubicBezTo>
                  <a:cubicBezTo>
                    <a:pt x="193" y="600"/>
                    <a:pt x="525" y="182"/>
                    <a:pt x="771" y="32"/>
                  </a:cubicBezTo>
                  <a:cubicBezTo>
                    <a:pt x="717" y="11"/>
                    <a:pt x="664" y="0"/>
                    <a:pt x="62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6"/>
            <p:cNvSpPr/>
            <p:nvPr/>
          </p:nvSpPr>
          <p:spPr>
            <a:xfrm>
              <a:off x="5811425" y="2474375"/>
              <a:ext cx="4575" cy="4300"/>
            </a:xfrm>
            <a:custGeom>
              <a:avLst/>
              <a:gdLst/>
              <a:ahLst/>
              <a:cxnLst/>
              <a:rect l="l" t="t" r="r" b="b"/>
              <a:pathLst>
                <a:path w="183" h="172" extrusionOk="0">
                  <a:moveTo>
                    <a:pt x="65" y="1"/>
                  </a:moveTo>
                  <a:cubicBezTo>
                    <a:pt x="65" y="1"/>
                    <a:pt x="54" y="11"/>
                    <a:pt x="44" y="11"/>
                  </a:cubicBezTo>
                  <a:cubicBezTo>
                    <a:pt x="1" y="44"/>
                    <a:pt x="54" y="172"/>
                    <a:pt x="119" y="172"/>
                  </a:cubicBezTo>
                  <a:cubicBezTo>
                    <a:pt x="129" y="172"/>
                    <a:pt x="140" y="172"/>
                    <a:pt x="151" y="161"/>
                  </a:cubicBezTo>
                  <a:cubicBezTo>
                    <a:pt x="183" y="140"/>
                    <a:pt x="140"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6"/>
            <p:cNvSpPr/>
            <p:nvPr/>
          </p:nvSpPr>
          <p:spPr>
            <a:xfrm>
              <a:off x="5817850" y="2652625"/>
              <a:ext cx="11525" cy="2975"/>
            </a:xfrm>
            <a:custGeom>
              <a:avLst/>
              <a:gdLst/>
              <a:ahLst/>
              <a:cxnLst/>
              <a:rect l="l" t="t" r="r" b="b"/>
              <a:pathLst>
                <a:path w="461" h="119" extrusionOk="0">
                  <a:moveTo>
                    <a:pt x="215" y="0"/>
                  </a:moveTo>
                  <a:cubicBezTo>
                    <a:pt x="97" y="0"/>
                    <a:pt x="1" y="32"/>
                    <a:pt x="151" y="118"/>
                  </a:cubicBezTo>
                  <a:lnTo>
                    <a:pt x="247" y="118"/>
                  </a:lnTo>
                  <a:cubicBezTo>
                    <a:pt x="365" y="118"/>
                    <a:pt x="461" y="86"/>
                    <a:pt x="311" y="11"/>
                  </a:cubicBezTo>
                  <a:cubicBezTo>
                    <a:pt x="279" y="0"/>
                    <a:pt x="247" y="0"/>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6"/>
            <p:cNvSpPr/>
            <p:nvPr/>
          </p:nvSpPr>
          <p:spPr>
            <a:xfrm>
              <a:off x="5848100" y="2694625"/>
              <a:ext cx="4575" cy="4050"/>
            </a:xfrm>
            <a:custGeom>
              <a:avLst/>
              <a:gdLst/>
              <a:ahLst/>
              <a:cxnLst/>
              <a:rect l="l" t="t" r="r" b="b"/>
              <a:pathLst>
                <a:path w="183" h="162" extrusionOk="0">
                  <a:moveTo>
                    <a:pt x="65" y="1"/>
                  </a:moveTo>
                  <a:cubicBezTo>
                    <a:pt x="54" y="1"/>
                    <a:pt x="43" y="1"/>
                    <a:pt x="32" y="12"/>
                  </a:cubicBezTo>
                  <a:cubicBezTo>
                    <a:pt x="0" y="33"/>
                    <a:pt x="54" y="162"/>
                    <a:pt x="118" y="162"/>
                  </a:cubicBezTo>
                  <a:cubicBezTo>
                    <a:pt x="129" y="162"/>
                    <a:pt x="140" y="162"/>
                    <a:pt x="150" y="151"/>
                  </a:cubicBezTo>
                  <a:cubicBezTo>
                    <a:pt x="182"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6"/>
            <p:cNvSpPr/>
            <p:nvPr/>
          </p:nvSpPr>
          <p:spPr>
            <a:xfrm>
              <a:off x="5846500" y="2570200"/>
              <a:ext cx="7250" cy="3225"/>
            </a:xfrm>
            <a:custGeom>
              <a:avLst/>
              <a:gdLst/>
              <a:ahLst/>
              <a:cxnLst/>
              <a:rect l="l" t="t" r="r" b="b"/>
              <a:pathLst>
                <a:path w="290" h="129" extrusionOk="0">
                  <a:moveTo>
                    <a:pt x="139" y="0"/>
                  </a:moveTo>
                  <a:cubicBezTo>
                    <a:pt x="75" y="0"/>
                    <a:pt x="0" y="86"/>
                    <a:pt x="129" y="129"/>
                  </a:cubicBezTo>
                  <a:lnTo>
                    <a:pt x="150" y="129"/>
                  </a:lnTo>
                  <a:cubicBezTo>
                    <a:pt x="214" y="129"/>
                    <a:pt x="289"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6"/>
            <p:cNvSpPr/>
            <p:nvPr/>
          </p:nvSpPr>
          <p:spPr>
            <a:xfrm>
              <a:off x="5843000" y="2703475"/>
              <a:ext cx="4850" cy="4025"/>
            </a:xfrm>
            <a:custGeom>
              <a:avLst/>
              <a:gdLst/>
              <a:ahLst/>
              <a:cxnLst/>
              <a:rect l="l" t="t" r="r" b="b"/>
              <a:pathLst>
                <a:path w="194" h="161" extrusionOk="0">
                  <a:moveTo>
                    <a:pt x="76" y="0"/>
                  </a:moveTo>
                  <a:cubicBezTo>
                    <a:pt x="65" y="0"/>
                    <a:pt x="54" y="0"/>
                    <a:pt x="44" y="11"/>
                  </a:cubicBezTo>
                  <a:cubicBezTo>
                    <a:pt x="1" y="32"/>
                    <a:pt x="54" y="161"/>
                    <a:pt x="119" y="161"/>
                  </a:cubicBezTo>
                  <a:cubicBezTo>
                    <a:pt x="129" y="161"/>
                    <a:pt x="140" y="161"/>
                    <a:pt x="151" y="150"/>
                  </a:cubicBezTo>
                  <a:cubicBezTo>
                    <a:pt x="194" y="12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6"/>
            <p:cNvSpPr/>
            <p:nvPr/>
          </p:nvSpPr>
          <p:spPr>
            <a:xfrm>
              <a:off x="5777975" y="2440925"/>
              <a:ext cx="4850" cy="6175"/>
            </a:xfrm>
            <a:custGeom>
              <a:avLst/>
              <a:gdLst/>
              <a:ahLst/>
              <a:cxnLst/>
              <a:rect l="l" t="t" r="r" b="b"/>
              <a:pathLst>
                <a:path w="194" h="247" extrusionOk="0">
                  <a:moveTo>
                    <a:pt x="1" y="1"/>
                  </a:moveTo>
                  <a:cubicBezTo>
                    <a:pt x="1" y="1"/>
                    <a:pt x="22" y="33"/>
                    <a:pt x="86" y="129"/>
                  </a:cubicBezTo>
                  <a:cubicBezTo>
                    <a:pt x="150" y="215"/>
                    <a:pt x="183" y="247"/>
                    <a:pt x="193" y="247"/>
                  </a:cubicBezTo>
                  <a:cubicBezTo>
                    <a:pt x="193" y="247"/>
                    <a:pt x="150" y="183"/>
                    <a:pt x="108" y="118"/>
                  </a:cubicBezTo>
                  <a:cubicBezTo>
                    <a:pt x="65" y="65"/>
                    <a:pt x="11" y="1"/>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6"/>
            <p:cNvSpPr/>
            <p:nvPr/>
          </p:nvSpPr>
          <p:spPr>
            <a:xfrm>
              <a:off x="5751225" y="2280875"/>
              <a:ext cx="25975" cy="15025"/>
            </a:xfrm>
            <a:custGeom>
              <a:avLst/>
              <a:gdLst/>
              <a:ahLst/>
              <a:cxnLst/>
              <a:rect l="l" t="t" r="r" b="b"/>
              <a:pathLst>
                <a:path w="1039" h="601" extrusionOk="0">
                  <a:moveTo>
                    <a:pt x="867" y="1"/>
                  </a:moveTo>
                  <a:cubicBezTo>
                    <a:pt x="749" y="97"/>
                    <a:pt x="653" y="269"/>
                    <a:pt x="257" y="311"/>
                  </a:cubicBezTo>
                  <a:cubicBezTo>
                    <a:pt x="182" y="397"/>
                    <a:pt x="139" y="515"/>
                    <a:pt x="0" y="558"/>
                  </a:cubicBezTo>
                  <a:cubicBezTo>
                    <a:pt x="64" y="590"/>
                    <a:pt x="139" y="600"/>
                    <a:pt x="214" y="600"/>
                  </a:cubicBezTo>
                  <a:cubicBezTo>
                    <a:pt x="482" y="600"/>
                    <a:pt x="792" y="451"/>
                    <a:pt x="739" y="215"/>
                  </a:cubicBezTo>
                  <a:cubicBezTo>
                    <a:pt x="835" y="194"/>
                    <a:pt x="899" y="151"/>
                    <a:pt x="1028" y="151"/>
                  </a:cubicBezTo>
                  <a:lnTo>
                    <a:pt x="1039" y="151"/>
                  </a:lnTo>
                  <a:cubicBezTo>
                    <a:pt x="1017" y="76"/>
                    <a:pt x="942" y="33"/>
                    <a:pt x="86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6"/>
            <p:cNvSpPr/>
            <p:nvPr/>
          </p:nvSpPr>
          <p:spPr>
            <a:xfrm>
              <a:off x="5759500" y="2790450"/>
              <a:ext cx="7525" cy="3225"/>
            </a:xfrm>
            <a:custGeom>
              <a:avLst/>
              <a:gdLst/>
              <a:ahLst/>
              <a:cxnLst/>
              <a:rect l="l" t="t" r="r" b="b"/>
              <a:pathLst>
                <a:path w="301" h="129" extrusionOk="0">
                  <a:moveTo>
                    <a:pt x="151" y="0"/>
                  </a:moveTo>
                  <a:cubicBezTo>
                    <a:pt x="87" y="0"/>
                    <a:pt x="1" y="86"/>
                    <a:pt x="151" y="129"/>
                  </a:cubicBezTo>
                  <a:lnTo>
                    <a:pt x="162" y="129"/>
                  </a:lnTo>
                  <a:cubicBezTo>
                    <a:pt x="226" y="129"/>
                    <a:pt x="301" y="54"/>
                    <a:pt x="172" y="11"/>
                  </a:cubicBezTo>
                  <a:cubicBezTo>
                    <a:pt x="162" y="0"/>
                    <a:pt x="162" y="0"/>
                    <a:pt x="15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6"/>
            <p:cNvSpPr/>
            <p:nvPr/>
          </p:nvSpPr>
          <p:spPr>
            <a:xfrm>
              <a:off x="5744525" y="2865925"/>
              <a:ext cx="22225" cy="13925"/>
            </a:xfrm>
            <a:custGeom>
              <a:avLst/>
              <a:gdLst/>
              <a:ahLst/>
              <a:cxnLst/>
              <a:rect l="l" t="t" r="r" b="b"/>
              <a:pathLst>
                <a:path w="889" h="557" extrusionOk="0">
                  <a:moveTo>
                    <a:pt x="75" y="0"/>
                  </a:moveTo>
                  <a:cubicBezTo>
                    <a:pt x="11" y="0"/>
                    <a:pt x="0" y="22"/>
                    <a:pt x="86" y="86"/>
                  </a:cubicBezTo>
                  <a:cubicBezTo>
                    <a:pt x="140" y="107"/>
                    <a:pt x="193" y="139"/>
                    <a:pt x="236" y="171"/>
                  </a:cubicBezTo>
                  <a:lnTo>
                    <a:pt x="225" y="193"/>
                  </a:lnTo>
                  <a:cubicBezTo>
                    <a:pt x="343" y="204"/>
                    <a:pt x="332" y="321"/>
                    <a:pt x="439" y="343"/>
                  </a:cubicBezTo>
                  <a:cubicBezTo>
                    <a:pt x="514" y="418"/>
                    <a:pt x="589" y="493"/>
                    <a:pt x="686" y="557"/>
                  </a:cubicBezTo>
                  <a:cubicBezTo>
                    <a:pt x="889" y="246"/>
                    <a:pt x="257"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6"/>
            <p:cNvSpPr/>
            <p:nvPr/>
          </p:nvSpPr>
          <p:spPr>
            <a:xfrm>
              <a:off x="5778525" y="2624250"/>
              <a:ext cx="11250" cy="2975"/>
            </a:xfrm>
            <a:custGeom>
              <a:avLst/>
              <a:gdLst/>
              <a:ahLst/>
              <a:cxnLst/>
              <a:rect l="l" t="t" r="r" b="b"/>
              <a:pathLst>
                <a:path w="450" h="119" extrusionOk="0">
                  <a:moveTo>
                    <a:pt x="203" y="1"/>
                  </a:moveTo>
                  <a:cubicBezTo>
                    <a:pt x="86" y="1"/>
                    <a:pt x="0" y="33"/>
                    <a:pt x="150" y="108"/>
                  </a:cubicBezTo>
                  <a:cubicBezTo>
                    <a:pt x="182" y="118"/>
                    <a:pt x="214" y="118"/>
                    <a:pt x="246" y="118"/>
                  </a:cubicBezTo>
                  <a:cubicBezTo>
                    <a:pt x="364" y="118"/>
                    <a:pt x="450" y="86"/>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6"/>
            <p:cNvSpPr/>
            <p:nvPr/>
          </p:nvSpPr>
          <p:spPr>
            <a:xfrm>
              <a:off x="5793775" y="2421125"/>
              <a:ext cx="7500" cy="3225"/>
            </a:xfrm>
            <a:custGeom>
              <a:avLst/>
              <a:gdLst/>
              <a:ahLst/>
              <a:cxnLst/>
              <a:rect l="l" t="t" r="r" b="b"/>
              <a:pathLst>
                <a:path w="300" h="129" extrusionOk="0">
                  <a:moveTo>
                    <a:pt x="150" y="0"/>
                  </a:moveTo>
                  <a:cubicBezTo>
                    <a:pt x="75" y="0"/>
                    <a:pt x="0" y="86"/>
                    <a:pt x="139" y="129"/>
                  </a:cubicBezTo>
                  <a:lnTo>
                    <a:pt x="150" y="129"/>
                  </a:lnTo>
                  <a:cubicBezTo>
                    <a:pt x="225" y="129"/>
                    <a:pt x="300" y="54"/>
                    <a:pt x="161" y="11"/>
                  </a:cubicBezTo>
                  <a:cubicBezTo>
                    <a:pt x="161" y="0"/>
                    <a:pt x="150" y="0"/>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16"/>
            <p:cNvSpPr/>
            <p:nvPr/>
          </p:nvSpPr>
          <p:spPr>
            <a:xfrm>
              <a:off x="5787075" y="2270175"/>
              <a:ext cx="5375" cy="3500"/>
            </a:xfrm>
            <a:custGeom>
              <a:avLst/>
              <a:gdLst/>
              <a:ahLst/>
              <a:cxnLst/>
              <a:rect l="l" t="t" r="r" b="b"/>
              <a:pathLst>
                <a:path w="215" h="140" extrusionOk="0">
                  <a:moveTo>
                    <a:pt x="140" y="1"/>
                  </a:moveTo>
                  <a:cubicBezTo>
                    <a:pt x="97" y="1"/>
                    <a:pt x="33" y="22"/>
                    <a:pt x="1" y="54"/>
                  </a:cubicBezTo>
                  <a:cubicBezTo>
                    <a:pt x="43" y="54"/>
                    <a:pt x="43" y="97"/>
                    <a:pt x="43" y="140"/>
                  </a:cubicBezTo>
                  <a:cubicBezTo>
                    <a:pt x="140" y="129"/>
                    <a:pt x="193" y="86"/>
                    <a:pt x="215" y="22"/>
                  </a:cubicBezTo>
                  <a:cubicBezTo>
                    <a:pt x="193" y="1"/>
                    <a:pt x="172"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16"/>
            <p:cNvSpPr/>
            <p:nvPr/>
          </p:nvSpPr>
          <p:spPr>
            <a:xfrm>
              <a:off x="5786275" y="2694625"/>
              <a:ext cx="4850" cy="4325"/>
            </a:xfrm>
            <a:custGeom>
              <a:avLst/>
              <a:gdLst/>
              <a:ahLst/>
              <a:cxnLst/>
              <a:rect l="l" t="t" r="r" b="b"/>
              <a:pathLst>
                <a:path w="194" h="173" extrusionOk="0">
                  <a:moveTo>
                    <a:pt x="75" y="1"/>
                  </a:moveTo>
                  <a:cubicBezTo>
                    <a:pt x="65" y="1"/>
                    <a:pt x="54" y="12"/>
                    <a:pt x="43" y="12"/>
                  </a:cubicBezTo>
                  <a:cubicBezTo>
                    <a:pt x="0" y="44"/>
                    <a:pt x="54" y="172"/>
                    <a:pt x="118" y="172"/>
                  </a:cubicBezTo>
                  <a:cubicBezTo>
                    <a:pt x="129" y="172"/>
                    <a:pt x="140" y="172"/>
                    <a:pt x="150" y="162"/>
                  </a:cubicBezTo>
                  <a:cubicBezTo>
                    <a:pt x="193" y="129"/>
                    <a:pt x="140"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16"/>
            <p:cNvSpPr/>
            <p:nvPr/>
          </p:nvSpPr>
          <p:spPr>
            <a:xfrm>
              <a:off x="5788150" y="2685275"/>
              <a:ext cx="4575" cy="4300"/>
            </a:xfrm>
            <a:custGeom>
              <a:avLst/>
              <a:gdLst/>
              <a:ahLst/>
              <a:cxnLst/>
              <a:rect l="l" t="t" r="r" b="b"/>
              <a:pathLst>
                <a:path w="183" h="172" extrusionOk="0">
                  <a:moveTo>
                    <a:pt x="65" y="0"/>
                  </a:moveTo>
                  <a:cubicBezTo>
                    <a:pt x="54" y="0"/>
                    <a:pt x="43" y="11"/>
                    <a:pt x="33" y="11"/>
                  </a:cubicBezTo>
                  <a:cubicBezTo>
                    <a:pt x="0" y="43"/>
                    <a:pt x="43" y="172"/>
                    <a:pt x="107" y="172"/>
                  </a:cubicBezTo>
                  <a:cubicBezTo>
                    <a:pt x="118" y="172"/>
                    <a:pt x="129" y="172"/>
                    <a:pt x="150" y="161"/>
                  </a:cubicBezTo>
                  <a:cubicBezTo>
                    <a:pt x="182" y="13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16"/>
            <p:cNvSpPr/>
            <p:nvPr/>
          </p:nvSpPr>
          <p:spPr>
            <a:xfrm>
              <a:off x="6227850" y="3061550"/>
              <a:ext cx="17975" cy="17150"/>
            </a:xfrm>
            <a:custGeom>
              <a:avLst/>
              <a:gdLst/>
              <a:ahLst/>
              <a:cxnLst/>
              <a:rect l="l" t="t" r="r" b="b"/>
              <a:pathLst>
                <a:path w="719" h="686" extrusionOk="0">
                  <a:moveTo>
                    <a:pt x="268" y="1"/>
                  </a:moveTo>
                  <a:cubicBezTo>
                    <a:pt x="97" y="183"/>
                    <a:pt x="1" y="654"/>
                    <a:pt x="354" y="686"/>
                  </a:cubicBezTo>
                  <a:lnTo>
                    <a:pt x="397" y="686"/>
                  </a:lnTo>
                  <a:cubicBezTo>
                    <a:pt x="600" y="686"/>
                    <a:pt x="718" y="514"/>
                    <a:pt x="707" y="343"/>
                  </a:cubicBezTo>
                  <a:cubicBezTo>
                    <a:pt x="697" y="172"/>
                    <a:pt x="568" y="1"/>
                    <a:pt x="2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16"/>
            <p:cNvSpPr/>
            <p:nvPr/>
          </p:nvSpPr>
          <p:spPr>
            <a:xfrm>
              <a:off x="6081725" y="2585450"/>
              <a:ext cx="9125" cy="8050"/>
            </a:xfrm>
            <a:custGeom>
              <a:avLst/>
              <a:gdLst/>
              <a:ahLst/>
              <a:cxnLst/>
              <a:rect l="l" t="t" r="r" b="b"/>
              <a:pathLst>
                <a:path w="365" h="322" extrusionOk="0">
                  <a:moveTo>
                    <a:pt x="129" y="0"/>
                  </a:moveTo>
                  <a:cubicBezTo>
                    <a:pt x="129" y="22"/>
                    <a:pt x="108" y="32"/>
                    <a:pt x="86" y="32"/>
                  </a:cubicBezTo>
                  <a:cubicBezTo>
                    <a:pt x="54" y="32"/>
                    <a:pt x="22" y="11"/>
                    <a:pt x="1" y="0"/>
                  </a:cubicBezTo>
                  <a:lnTo>
                    <a:pt x="1" y="0"/>
                  </a:lnTo>
                  <a:cubicBezTo>
                    <a:pt x="12" y="75"/>
                    <a:pt x="65" y="118"/>
                    <a:pt x="44" y="214"/>
                  </a:cubicBezTo>
                  <a:lnTo>
                    <a:pt x="65" y="214"/>
                  </a:lnTo>
                  <a:cubicBezTo>
                    <a:pt x="119" y="214"/>
                    <a:pt x="194" y="247"/>
                    <a:pt x="258" y="268"/>
                  </a:cubicBezTo>
                  <a:cubicBezTo>
                    <a:pt x="303" y="295"/>
                    <a:pt x="341" y="315"/>
                    <a:pt x="358" y="320"/>
                  </a:cubicBezTo>
                  <a:lnTo>
                    <a:pt x="358" y="320"/>
                  </a:lnTo>
                  <a:cubicBezTo>
                    <a:pt x="354" y="319"/>
                    <a:pt x="349" y="316"/>
                    <a:pt x="343" y="311"/>
                  </a:cubicBezTo>
                  <a:cubicBezTo>
                    <a:pt x="247" y="225"/>
                    <a:pt x="236" y="75"/>
                    <a:pt x="129" y="0"/>
                  </a:cubicBezTo>
                  <a:close/>
                  <a:moveTo>
                    <a:pt x="358" y="320"/>
                  </a:moveTo>
                  <a:cubicBezTo>
                    <a:pt x="360" y="321"/>
                    <a:pt x="361" y="321"/>
                    <a:pt x="362" y="321"/>
                  </a:cubicBezTo>
                  <a:lnTo>
                    <a:pt x="362" y="321"/>
                  </a:lnTo>
                  <a:cubicBezTo>
                    <a:pt x="361" y="321"/>
                    <a:pt x="360" y="321"/>
                    <a:pt x="358" y="320"/>
                  </a:cubicBezTo>
                  <a:close/>
                  <a:moveTo>
                    <a:pt x="362" y="321"/>
                  </a:moveTo>
                  <a:lnTo>
                    <a:pt x="362" y="321"/>
                  </a:lnTo>
                  <a:cubicBezTo>
                    <a:pt x="363" y="321"/>
                    <a:pt x="364" y="321"/>
                    <a:pt x="365" y="321"/>
                  </a:cubicBezTo>
                  <a:cubicBezTo>
                    <a:pt x="365" y="321"/>
                    <a:pt x="364" y="321"/>
                    <a:pt x="362" y="32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16"/>
            <p:cNvSpPr/>
            <p:nvPr/>
          </p:nvSpPr>
          <p:spPr>
            <a:xfrm>
              <a:off x="6064875" y="2899375"/>
              <a:ext cx="8050" cy="4300"/>
            </a:xfrm>
            <a:custGeom>
              <a:avLst/>
              <a:gdLst/>
              <a:ahLst/>
              <a:cxnLst/>
              <a:rect l="l" t="t" r="r" b="b"/>
              <a:pathLst>
                <a:path w="322" h="172" extrusionOk="0">
                  <a:moveTo>
                    <a:pt x="22" y="0"/>
                  </a:moveTo>
                  <a:lnTo>
                    <a:pt x="22" y="0"/>
                  </a:lnTo>
                  <a:cubicBezTo>
                    <a:pt x="0" y="107"/>
                    <a:pt x="182" y="172"/>
                    <a:pt x="279" y="172"/>
                  </a:cubicBezTo>
                  <a:cubicBezTo>
                    <a:pt x="300" y="172"/>
                    <a:pt x="322" y="172"/>
                    <a:pt x="322" y="161"/>
                  </a:cubicBezTo>
                  <a:cubicBezTo>
                    <a:pt x="247" y="97"/>
                    <a:pt x="107" y="65"/>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6"/>
            <p:cNvSpPr/>
            <p:nvPr/>
          </p:nvSpPr>
          <p:spPr>
            <a:xfrm>
              <a:off x="6089225" y="2126475"/>
              <a:ext cx="4300" cy="4025"/>
            </a:xfrm>
            <a:custGeom>
              <a:avLst/>
              <a:gdLst/>
              <a:ahLst/>
              <a:cxnLst/>
              <a:rect l="l" t="t" r="r" b="b"/>
              <a:pathLst>
                <a:path w="172" h="161" extrusionOk="0">
                  <a:moveTo>
                    <a:pt x="1" y="0"/>
                  </a:moveTo>
                  <a:lnTo>
                    <a:pt x="1" y="161"/>
                  </a:lnTo>
                  <a:lnTo>
                    <a:pt x="33" y="161"/>
                  </a:lnTo>
                  <a:cubicBezTo>
                    <a:pt x="172" y="161"/>
                    <a:pt x="129" y="0"/>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16"/>
            <p:cNvSpPr/>
            <p:nvPr/>
          </p:nvSpPr>
          <p:spPr>
            <a:xfrm>
              <a:off x="6058975" y="1900600"/>
              <a:ext cx="6450" cy="4575"/>
            </a:xfrm>
            <a:custGeom>
              <a:avLst/>
              <a:gdLst/>
              <a:ahLst/>
              <a:cxnLst/>
              <a:rect l="l" t="t" r="r" b="b"/>
              <a:pathLst>
                <a:path w="258" h="183" extrusionOk="0">
                  <a:moveTo>
                    <a:pt x="44" y="0"/>
                  </a:moveTo>
                  <a:cubicBezTo>
                    <a:pt x="87" y="118"/>
                    <a:pt x="162" y="96"/>
                    <a:pt x="1" y="150"/>
                  </a:cubicBezTo>
                  <a:cubicBezTo>
                    <a:pt x="33" y="171"/>
                    <a:pt x="65" y="171"/>
                    <a:pt x="87" y="171"/>
                  </a:cubicBezTo>
                  <a:lnTo>
                    <a:pt x="172" y="171"/>
                  </a:lnTo>
                  <a:cubicBezTo>
                    <a:pt x="194" y="171"/>
                    <a:pt x="226" y="171"/>
                    <a:pt x="258" y="182"/>
                  </a:cubicBezTo>
                  <a:cubicBezTo>
                    <a:pt x="162" y="96"/>
                    <a:pt x="258" y="32"/>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16"/>
            <p:cNvSpPr/>
            <p:nvPr/>
          </p:nvSpPr>
          <p:spPr>
            <a:xfrm>
              <a:off x="6038375" y="2188300"/>
              <a:ext cx="8325" cy="4550"/>
            </a:xfrm>
            <a:custGeom>
              <a:avLst/>
              <a:gdLst/>
              <a:ahLst/>
              <a:cxnLst/>
              <a:rect l="l" t="t" r="r" b="b"/>
              <a:pathLst>
                <a:path w="333" h="182" extrusionOk="0">
                  <a:moveTo>
                    <a:pt x="236" y="0"/>
                  </a:moveTo>
                  <a:cubicBezTo>
                    <a:pt x="151" y="0"/>
                    <a:pt x="43" y="64"/>
                    <a:pt x="1" y="118"/>
                  </a:cubicBezTo>
                  <a:cubicBezTo>
                    <a:pt x="54" y="118"/>
                    <a:pt x="97" y="128"/>
                    <a:pt x="86" y="182"/>
                  </a:cubicBezTo>
                  <a:lnTo>
                    <a:pt x="108" y="182"/>
                  </a:lnTo>
                  <a:cubicBezTo>
                    <a:pt x="247" y="182"/>
                    <a:pt x="332" y="139"/>
                    <a:pt x="300" y="21"/>
                  </a:cubicBezTo>
                  <a:cubicBezTo>
                    <a:pt x="279" y="11"/>
                    <a:pt x="258" y="0"/>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6"/>
            <p:cNvSpPr/>
            <p:nvPr/>
          </p:nvSpPr>
          <p:spPr>
            <a:xfrm>
              <a:off x="6092975" y="2501675"/>
              <a:ext cx="5375" cy="6175"/>
            </a:xfrm>
            <a:custGeom>
              <a:avLst/>
              <a:gdLst/>
              <a:ahLst/>
              <a:cxnLst/>
              <a:rect l="l" t="t" r="r" b="b"/>
              <a:pathLst>
                <a:path w="215" h="247" extrusionOk="0">
                  <a:moveTo>
                    <a:pt x="11" y="1"/>
                  </a:moveTo>
                  <a:cubicBezTo>
                    <a:pt x="0" y="1"/>
                    <a:pt x="11" y="43"/>
                    <a:pt x="65" y="151"/>
                  </a:cubicBezTo>
                  <a:cubicBezTo>
                    <a:pt x="140" y="215"/>
                    <a:pt x="182" y="247"/>
                    <a:pt x="193" y="247"/>
                  </a:cubicBezTo>
                  <a:cubicBezTo>
                    <a:pt x="215" y="247"/>
                    <a:pt x="172" y="183"/>
                    <a:pt x="129" y="118"/>
                  </a:cubicBezTo>
                  <a:cubicBezTo>
                    <a:pt x="86" y="65"/>
                    <a:pt x="33" y="1"/>
                    <a:pt x="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16"/>
            <p:cNvSpPr/>
            <p:nvPr/>
          </p:nvSpPr>
          <p:spPr>
            <a:xfrm>
              <a:off x="6057100" y="2706150"/>
              <a:ext cx="5125" cy="3225"/>
            </a:xfrm>
            <a:custGeom>
              <a:avLst/>
              <a:gdLst/>
              <a:ahLst/>
              <a:cxnLst/>
              <a:rect l="l" t="t" r="r" b="b"/>
              <a:pathLst>
                <a:path w="205" h="129" extrusionOk="0">
                  <a:moveTo>
                    <a:pt x="76" y="0"/>
                  </a:moveTo>
                  <a:cubicBezTo>
                    <a:pt x="76" y="86"/>
                    <a:pt x="1" y="65"/>
                    <a:pt x="76" y="129"/>
                  </a:cubicBezTo>
                  <a:lnTo>
                    <a:pt x="108" y="129"/>
                  </a:lnTo>
                  <a:cubicBezTo>
                    <a:pt x="172" y="129"/>
                    <a:pt x="204" y="97"/>
                    <a:pt x="204" y="65"/>
                  </a:cubicBezTo>
                  <a:cubicBezTo>
                    <a:pt x="204" y="32"/>
                    <a:pt x="172"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16"/>
            <p:cNvSpPr/>
            <p:nvPr/>
          </p:nvSpPr>
          <p:spPr>
            <a:xfrm>
              <a:off x="6043725" y="1798350"/>
              <a:ext cx="5375" cy="3250"/>
            </a:xfrm>
            <a:custGeom>
              <a:avLst/>
              <a:gdLst/>
              <a:ahLst/>
              <a:cxnLst/>
              <a:rect l="l" t="t" r="r" b="b"/>
              <a:pathLst>
                <a:path w="215" h="130" extrusionOk="0">
                  <a:moveTo>
                    <a:pt x="44" y="1"/>
                  </a:moveTo>
                  <a:cubicBezTo>
                    <a:pt x="44" y="44"/>
                    <a:pt x="22" y="76"/>
                    <a:pt x="1" y="97"/>
                  </a:cubicBezTo>
                  <a:cubicBezTo>
                    <a:pt x="22" y="97"/>
                    <a:pt x="33" y="86"/>
                    <a:pt x="54" y="86"/>
                  </a:cubicBezTo>
                  <a:cubicBezTo>
                    <a:pt x="86" y="86"/>
                    <a:pt x="108" y="97"/>
                    <a:pt x="118" y="108"/>
                  </a:cubicBezTo>
                  <a:cubicBezTo>
                    <a:pt x="140" y="119"/>
                    <a:pt x="161" y="129"/>
                    <a:pt x="193" y="129"/>
                  </a:cubicBezTo>
                  <a:lnTo>
                    <a:pt x="215" y="129"/>
                  </a:lnTo>
                  <a:cubicBezTo>
                    <a:pt x="215" y="44"/>
                    <a:pt x="151" y="11"/>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6"/>
            <p:cNvSpPr/>
            <p:nvPr/>
          </p:nvSpPr>
          <p:spPr>
            <a:xfrm>
              <a:off x="6049075" y="2139050"/>
              <a:ext cx="9925" cy="6975"/>
            </a:xfrm>
            <a:custGeom>
              <a:avLst/>
              <a:gdLst/>
              <a:ahLst/>
              <a:cxnLst/>
              <a:rect l="l" t="t" r="r" b="b"/>
              <a:pathLst>
                <a:path w="397" h="279" extrusionOk="0">
                  <a:moveTo>
                    <a:pt x="397" y="0"/>
                  </a:moveTo>
                  <a:cubicBezTo>
                    <a:pt x="151" y="0"/>
                    <a:pt x="1" y="86"/>
                    <a:pt x="1" y="279"/>
                  </a:cubicBezTo>
                  <a:cubicBezTo>
                    <a:pt x="258" y="214"/>
                    <a:pt x="333" y="150"/>
                    <a:pt x="3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16"/>
            <p:cNvSpPr/>
            <p:nvPr/>
          </p:nvSpPr>
          <p:spPr>
            <a:xfrm>
              <a:off x="6107425" y="2032250"/>
              <a:ext cx="7775" cy="9400"/>
            </a:xfrm>
            <a:custGeom>
              <a:avLst/>
              <a:gdLst/>
              <a:ahLst/>
              <a:cxnLst/>
              <a:rect l="l" t="t" r="r" b="b"/>
              <a:pathLst>
                <a:path w="311" h="376" extrusionOk="0">
                  <a:moveTo>
                    <a:pt x="183" y="1"/>
                  </a:moveTo>
                  <a:cubicBezTo>
                    <a:pt x="97" y="129"/>
                    <a:pt x="1" y="258"/>
                    <a:pt x="140" y="376"/>
                  </a:cubicBezTo>
                  <a:cubicBezTo>
                    <a:pt x="236" y="279"/>
                    <a:pt x="86" y="172"/>
                    <a:pt x="268" y="119"/>
                  </a:cubicBezTo>
                  <a:cubicBezTo>
                    <a:pt x="268" y="129"/>
                    <a:pt x="279" y="140"/>
                    <a:pt x="290" y="140"/>
                  </a:cubicBezTo>
                  <a:cubicBezTo>
                    <a:pt x="300" y="140"/>
                    <a:pt x="311" y="140"/>
                    <a:pt x="311" y="119"/>
                  </a:cubicBezTo>
                  <a:lnTo>
                    <a:pt x="300" y="119"/>
                  </a:lnTo>
                  <a:cubicBezTo>
                    <a:pt x="204" y="119"/>
                    <a:pt x="268" y="1"/>
                    <a:pt x="18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16"/>
            <p:cNvSpPr/>
            <p:nvPr/>
          </p:nvSpPr>
          <p:spPr>
            <a:xfrm>
              <a:off x="6139550" y="1924675"/>
              <a:ext cx="10175" cy="6975"/>
            </a:xfrm>
            <a:custGeom>
              <a:avLst/>
              <a:gdLst/>
              <a:ahLst/>
              <a:cxnLst/>
              <a:rect l="l" t="t" r="r" b="b"/>
              <a:pathLst>
                <a:path w="407" h="279" extrusionOk="0">
                  <a:moveTo>
                    <a:pt x="246" y="1"/>
                  </a:moveTo>
                  <a:cubicBezTo>
                    <a:pt x="236" y="65"/>
                    <a:pt x="54" y="11"/>
                    <a:pt x="22" y="65"/>
                  </a:cubicBezTo>
                  <a:cubicBezTo>
                    <a:pt x="0" y="193"/>
                    <a:pt x="107" y="236"/>
                    <a:pt x="204" y="279"/>
                  </a:cubicBezTo>
                  <a:cubicBezTo>
                    <a:pt x="386" y="225"/>
                    <a:pt x="407" y="86"/>
                    <a:pt x="24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6"/>
            <p:cNvSpPr/>
            <p:nvPr/>
          </p:nvSpPr>
          <p:spPr>
            <a:xfrm>
              <a:off x="6174075" y="1892300"/>
              <a:ext cx="9375" cy="6700"/>
            </a:xfrm>
            <a:custGeom>
              <a:avLst/>
              <a:gdLst/>
              <a:ahLst/>
              <a:cxnLst/>
              <a:rect l="l" t="t" r="r" b="b"/>
              <a:pathLst>
                <a:path w="375" h="268" extrusionOk="0">
                  <a:moveTo>
                    <a:pt x="203" y="0"/>
                  </a:moveTo>
                  <a:cubicBezTo>
                    <a:pt x="150" y="0"/>
                    <a:pt x="86" y="11"/>
                    <a:pt x="32" y="22"/>
                  </a:cubicBezTo>
                  <a:cubicBezTo>
                    <a:pt x="0" y="182"/>
                    <a:pt x="86" y="246"/>
                    <a:pt x="246" y="268"/>
                  </a:cubicBezTo>
                  <a:cubicBezTo>
                    <a:pt x="332" y="225"/>
                    <a:pt x="332" y="118"/>
                    <a:pt x="375" y="43"/>
                  </a:cubicBezTo>
                  <a:cubicBezTo>
                    <a:pt x="332" y="11"/>
                    <a:pt x="268" y="0"/>
                    <a:pt x="20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3" name="Google Shape;823;p16"/>
            <p:cNvSpPr/>
            <p:nvPr/>
          </p:nvSpPr>
          <p:spPr>
            <a:xfrm>
              <a:off x="6148100" y="2554125"/>
              <a:ext cx="4050" cy="4050"/>
            </a:xfrm>
            <a:custGeom>
              <a:avLst/>
              <a:gdLst/>
              <a:ahLst/>
              <a:cxnLst/>
              <a:rect l="l" t="t" r="r" b="b"/>
              <a:pathLst>
                <a:path w="162" h="162" extrusionOk="0">
                  <a:moveTo>
                    <a:pt x="76" y="1"/>
                  </a:moveTo>
                  <a:cubicBezTo>
                    <a:pt x="22" y="1"/>
                    <a:pt x="1" y="44"/>
                    <a:pt x="1" y="86"/>
                  </a:cubicBezTo>
                  <a:cubicBezTo>
                    <a:pt x="1" y="129"/>
                    <a:pt x="33" y="161"/>
                    <a:pt x="76" y="161"/>
                  </a:cubicBezTo>
                  <a:cubicBezTo>
                    <a:pt x="97" y="161"/>
                    <a:pt x="129" y="151"/>
                    <a:pt x="161" y="129"/>
                  </a:cubicBezTo>
                  <a:cubicBezTo>
                    <a:pt x="97" y="119"/>
                    <a:pt x="54" y="86"/>
                    <a:pt x="33" y="33"/>
                  </a:cubicBezTo>
                  <a:lnTo>
                    <a:pt x="54" y="33"/>
                  </a:lnTo>
                  <a:cubicBezTo>
                    <a:pt x="76" y="33"/>
                    <a:pt x="86" y="44"/>
                    <a:pt x="108" y="44"/>
                  </a:cubicBezTo>
                  <a:cubicBezTo>
                    <a:pt x="118" y="54"/>
                    <a:pt x="129" y="54"/>
                    <a:pt x="140" y="54"/>
                  </a:cubicBezTo>
                  <a:cubicBezTo>
                    <a:pt x="151" y="54"/>
                    <a:pt x="161" y="54"/>
                    <a:pt x="161" y="33"/>
                  </a:cubicBezTo>
                  <a:cubicBezTo>
                    <a:pt x="129" y="12"/>
                    <a:pt x="97"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6"/>
            <p:cNvSpPr/>
            <p:nvPr/>
          </p:nvSpPr>
          <p:spPr>
            <a:xfrm>
              <a:off x="6184500" y="1947150"/>
              <a:ext cx="17700" cy="12875"/>
            </a:xfrm>
            <a:custGeom>
              <a:avLst/>
              <a:gdLst/>
              <a:ahLst/>
              <a:cxnLst/>
              <a:rect l="l" t="t" r="r" b="b"/>
              <a:pathLst>
                <a:path w="708" h="515" extrusionOk="0">
                  <a:moveTo>
                    <a:pt x="290" y="1"/>
                  </a:moveTo>
                  <a:cubicBezTo>
                    <a:pt x="97" y="1"/>
                    <a:pt x="1" y="129"/>
                    <a:pt x="11" y="258"/>
                  </a:cubicBezTo>
                  <a:cubicBezTo>
                    <a:pt x="33" y="386"/>
                    <a:pt x="161" y="515"/>
                    <a:pt x="407" y="515"/>
                  </a:cubicBezTo>
                  <a:cubicBezTo>
                    <a:pt x="461" y="515"/>
                    <a:pt x="514" y="515"/>
                    <a:pt x="568" y="504"/>
                  </a:cubicBezTo>
                  <a:cubicBezTo>
                    <a:pt x="696" y="365"/>
                    <a:pt x="707" y="108"/>
                    <a:pt x="482" y="33"/>
                  </a:cubicBezTo>
                  <a:cubicBezTo>
                    <a:pt x="407" y="11"/>
                    <a:pt x="343" y="1"/>
                    <a:pt x="29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5" name="Google Shape;825;p16"/>
            <p:cNvSpPr/>
            <p:nvPr/>
          </p:nvSpPr>
          <p:spPr>
            <a:xfrm>
              <a:off x="5848100" y="2733450"/>
              <a:ext cx="17150" cy="8575"/>
            </a:xfrm>
            <a:custGeom>
              <a:avLst/>
              <a:gdLst/>
              <a:ahLst/>
              <a:cxnLst/>
              <a:rect l="l" t="t" r="r" b="b"/>
              <a:pathLst>
                <a:path w="686" h="343" extrusionOk="0">
                  <a:moveTo>
                    <a:pt x="150" y="0"/>
                  </a:moveTo>
                  <a:cubicBezTo>
                    <a:pt x="65" y="0"/>
                    <a:pt x="11" y="64"/>
                    <a:pt x="0" y="246"/>
                  </a:cubicBezTo>
                  <a:cubicBezTo>
                    <a:pt x="11" y="246"/>
                    <a:pt x="22" y="236"/>
                    <a:pt x="43" y="236"/>
                  </a:cubicBezTo>
                  <a:cubicBezTo>
                    <a:pt x="107" y="236"/>
                    <a:pt x="204" y="268"/>
                    <a:pt x="289" y="289"/>
                  </a:cubicBezTo>
                  <a:cubicBezTo>
                    <a:pt x="386" y="311"/>
                    <a:pt x="471" y="343"/>
                    <a:pt x="546" y="343"/>
                  </a:cubicBezTo>
                  <a:cubicBezTo>
                    <a:pt x="621" y="343"/>
                    <a:pt x="675" y="311"/>
                    <a:pt x="685" y="225"/>
                  </a:cubicBezTo>
                  <a:cubicBezTo>
                    <a:pt x="611" y="225"/>
                    <a:pt x="514" y="161"/>
                    <a:pt x="418" y="107"/>
                  </a:cubicBezTo>
                  <a:cubicBezTo>
                    <a:pt x="321" y="54"/>
                    <a:pt x="225" y="0"/>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6" name="Google Shape;826;p16"/>
            <p:cNvSpPr/>
            <p:nvPr/>
          </p:nvSpPr>
          <p:spPr>
            <a:xfrm>
              <a:off x="6106625" y="2791250"/>
              <a:ext cx="6175" cy="2975"/>
            </a:xfrm>
            <a:custGeom>
              <a:avLst/>
              <a:gdLst/>
              <a:ahLst/>
              <a:cxnLst/>
              <a:rect l="l" t="t" r="r" b="b"/>
              <a:pathLst>
                <a:path w="247" h="119" extrusionOk="0">
                  <a:moveTo>
                    <a:pt x="215" y="1"/>
                  </a:moveTo>
                  <a:cubicBezTo>
                    <a:pt x="86" y="1"/>
                    <a:pt x="54" y="65"/>
                    <a:pt x="0" y="118"/>
                  </a:cubicBezTo>
                  <a:cubicBezTo>
                    <a:pt x="129" y="118"/>
                    <a:pt x="247" y="108"/>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7" name="Google Shape;827;p16"/>
            <p:cNvSpPr/>
            <p:nvPr/>
          </p:nvSpPr>
          <p:spPr>
            <a:xfrm>
              <a:off x="6009200" y="2185350"/>
              <a:ext cx="25450" cy="8325"/>
            </a:xfrm>
            <a:custGeom>
              <a:avLst/>
              <a:gdLst/>
              <a:ahLst/>
              <a:cxnLst/>
              <a:rect l="l" t="t" r="r" b="b"/>
              <a:pathLst>
                <a:path w="1018" h="333" extrusionOk="0">
                  <a:moveTo>
                    <a:pt x="119" y="0"/>
                  </a:moveTo>
                  <a:cubicBezTo>
                    <a:pt x="76" y="0"/>
                    <a:pt x="33" y="0"/>
                    <a:pt x="1" y="11"/>
                  </a:cubicBezTo>
                  <a:cubicBezTo>
                    <a:pt x="183" y="54"/>
                    <a:pt x="333" y="129"/>
                    <a:pt x="429" y="236"/>
                  </a:cubicBezTo>
                  <a:cubicBezTo>
                    <a:pt x="450" y="214"/>
                    <a:pt x="483" y="204"/>
                    <a:pt x="515" y="204"/>
                  </a:cubicBezTo>
                  <a:cubicBezTo>
                    <a:pt x="600" y="204"/>
                    <a:pt x="697" y="289"/>
                    <a:pt x="729" y="321"/>
                  </a:cubicBezTo>
                  <a:cubicBezTo>
                    <a:pt x="739" y="332"/>
                    <a:pt x="739" y="332"/>
                    <a:pt x="750" y="332"/>
                  </a:cubicBezTo>
                  <a:cubicBezTo>
                    <a:pt x="782" y="332"/>
                    <a:pt x="868" y="300"/>
                    <a:pt x="921" y="279"/>
                  </a:cubicBezTo>
                  <a:cubicBezTo>
                    <a:pt x="986" y="257"/>
                    <a:pt x="1018" y="236"/>
                    <a:pt x="954" y="236"/>
                  </a:cubicBezTo>
                  <a:cubicBezTo>
                    <a:pt x="954" y="246"/>
                    <a:pt x="943" y="257"/>
                    <a:pt x="932" y="257"/>
                  </a:cubicBezTo>
                  <a:cubicBezTo>
                    <a:pt x="921" y="257"/>
                    <a:pt x="900" y="236"/>
                    <a:pt x="911" y="204"/>
                  </a:cubicBezTo>
                  <a:lnTo>
                    <a:pt x="836" y="204"/>
                  </a:lnTo>
                  <a:cubicBezTo>
                    <a:pt x="686" y="204"/>
                    <a:pt x="557" y="150"/>
                    <a:pt x="450" y="97"/>
                  </a:cubicBezTo>
                  <a:cubicBezTo>
                    <a:pt x="343" y="54"/>
                    <a:pt x="236" y="0"/>
                    <a:pt x="11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6"/>
            <p:cNvSpPr/>
            <p:nvPr/>
          </p:nvSpPr>
          <p:spPr>
            <a:xfrm>
              <a:off x="6134200" y="2770100"/>
              <a:ext cx="8850" cy="4050"/>
            </a:xfrm>
            <a:custGeom>
              <a:avLst/>
              <a:gdLst/>
              <a:ahLst/>
              <a:cxnLst/>
              <a:rect l="l" t="t" r="r" b="b"/>
              <a:pathLst>
                <a:path w="354" h="162" extrusionOk="0">
                  <a:moveTo>
                    <a:pt x="236" y="1"/>
                  </a:moveTo>
                  <a:cubicBezTo>
                    <a:pt x="129" y="1"/>
                    <a:pt x="0" y="97"/>
                    <a:pt x="107" y="161"/>
                  </a:cubicBezTo>
                  <a:cubicBezTo>
                    <a:pt x="139" y="86"/>
                    <a:pt x="353" y="151"/>
                    <a:pt x="332" y="33"/>
                  </a:cubicBezTo>
                  <a:cubicBezTo>
                    <a:pt x="300" y="12"/>
                    <a:pt x="268" y="1"/>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6"/>
            <p:cNvSpPr/>
            <p:nvPr/>
          </p:nvSpPr>
          <p:spPr>
            <a:xfrm>
              <a:off x="6118400" y="2755125"/>
              <a:ext cx="8850" cy="6450"/>
            </a:xfrm>
            <a:custGeom>
              <a:avLst/>
              <a:gdLst/>
              <a:ahLst/>
              <a:cxnLst/>
              <a:rect l="l" t="t" r="r" b="b"/>
              <a:pathLst>
                <a:path w="354" h="258" extrusionOk="0">
                  <a:moveTo>
                    <a:pt x="140" y="0"/>
                  </a:moveTo>
                  <a:cubicBezTo>
                    <a:pt x="118" y="0"/>
                    <a:pt x="107" y="0"/>
                    <a:pt x="97" y="11"/>
                  </a:cubicBezTo>
                  <a:cubicBezTo>
                    <a:pt x="118" y="118"/>
                    <a:pt x="0" y="129"/>
                    <a:pt x="11" y="225"/>
                  </a:cubicBezTo>
                  <a:cubicBezTo>
                    <a:pt x="65" y="225"/>
                    <a:pt x="107" y="247"/>
                    <a:pt x="140" y="257"/>
                  </a:cubicBezTo>
                  <a:cubicBezTo>
                    <a:pt x="161" y="182"/>
                    <a:pt x="354" y="65"/>
                    <a:pt x="268" y="11"/>
                  </a:cubicBezTo>
                  <a:lnTo>
                    <a:pt x="268" y="11"/>
                  </a:lnTo>
                  <a:cubicBezTo>
                    <a:pt x="268" y="32"/>
                    <a:pt x="257" y="32"/>
                    <a:pt x="247" y="32"/>
                  </a:cubicBezTo>
                  <a:cubicBezTo>
                    <a:pt x="236" y="32"/>
                    <a:pt x="225" y="22"/>
                    <a:pt x="204" y="22"/>
                  </a:cubicBezTo>
                  <a:cubicBezTo>
                    <a:pt x="182" y="11"/>
                    <a:pt x="161"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6"/>
            <p:cNvSpPr/>
            <p:nvPr/>
          </p:nvSpPr>
          <p:spPr>
            <a:xfrm>
              <a:off x="5952750" y="2371350"/>
              <a:ext cx="4825" cy="4300"/>
            </a:xfrm>
            <a:custGeom>
              <a:avLst/>
              <a:gdLst/>
              <a:ahLst/>
              <a:cxnLst/>
              <a:rect l="l" t="t" r="r" b="b"/>
              <a:pathLst>
                <a:path w="193" h="172" extrusionOk="0">
                  <a:moveTo>
                    <a:pt x="75" y="0"/>
                  </a:moveTo>
                  <a:cubicBezTo>
                    <a:pt x="64" y="0"/>
                    <a:pt x="54" y="0"/>
                    <a:pt x="43" y="11"/>
                  </a:cubicBezTo>
                  <a:cubicBezTo>
                    <a:pt x="0" y="32"/>
                    <a:pt x="54" y="172"/>
                    <a:pt x="118" y="172"/>
                  </a:cubicBezTo>
                  <a:cubicBezTo>
                    <a:pt x="128" y="172"/>
                    <a:pt x="139" y="161"/>
                    <a:pt x="150" y="161"/>
                  </a:cubicBezTo>
                  <a:cubicBezTo>
                    <a:pt x="193" y="129"/>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6"/>
            <p:cNvSpPr/>
            <p:nvPr/>
          </p:nvSpPr>
          <p:spPr>
            <a:xfrm>
              <a:off x="5904025" y="2156175"/>
              <a:ext cx="30275" cy="13950"/>
            </a:xfrm>
            <a:custGeom>
              <a:avLst/>
              <a:gdLst/>
              <a:ahLst/>
              <a:cxnLst/>
              <a:rect l="l" t="t" r="r" b="b"/>
              <a:pathLst>
                <a:path w="1211" h="558" extrusionOk="0">
                  <a:moveTo>
                    <a:pt x="343" y="0"/>
                  </a:moveTo>
                  <a:cubicBezTo>
                    <a:pt x="151" y="0"/>
                    <a:pt x="65" y="86"/>
                    <a:pt x="1" y="182"/>
                  </a:cubicBezTo>
                  <a:cubicBezTo>
                    <a:pt x="365" y="450"/>
                    <a:pt x="761" y="471"/>
                    <a:pt x="1210" y="557"/>
                  </a:cubicBezTo>
                  <a:lnTo>
                    <a:pt x="1210" y="461"/>
                  </a:lnTo>
                  <a:cubicBezTo>
                    <a:pt x="953" y="407"/>
                    <a:pt x="600" y="332"/>
                    <a:pt x="386" y="215"/>
                  </a:cubicBezTo>
                  <a:cubicBezTo>
                    <a:pt x="515" y="129"/>
                    <a:pt x="354" y="86"/>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6"/>
            <p:cNvSpPr/>
            <p:nvPr/>
          </p:nvSpPr>
          <p:spPr>
            <a:xfrm>
              <a:off x="6025275" y="3251025"/>
              <a:ext cx="5900" cy="2450"/>
            </a:xfrm>
            <a:custGeom>
              <a:avLst/>
              <a:gdLst/>
              <a:ahLst/>
              <a:cxnLst/>
              <a:rect l="l" t="t" r="r" b="b"/>
              <a:pathLst>
                <a:path w="236" h="98" extrusionOk="0">
                  <a:moveTo>
                    <a:pt x="43" y="1"/>
                  </a:moveTo>
                  <a:cubicBezTo>
                    <a:pt x="0" y="65"/>
                    <a:pt x="75" y="97"/>
                    <a:pt x="139" y="97"/>
                  </a:cubicBezTo>
                  <a:cubicBezTo>
                    <a:pt x="193" y="97"/>
                    <a:pt x="236" y="76"/>
                    <a:pt x="225" y="22"/>
                  </a:cubicBezTo>
                  <a:lnTo>
                    <a:pt x="225" y="22"/>
                  </a:lnTo>
                  <a:cubicBezTo>
                    <a:pt x="214" y="33"/>
                    <a:pt x="203" y="33"/>
                    <a:pt x="203" y="33"/>
                  </a:cubicBezTo>
                  <a:cubicBezTo>
                    <a:pt x="171" y="33"/>
                    <a:pt x="150" y="22"/>
                    <a:pt x="129" y="11"/>
                  </a:cubicBezTo>
                  <a:cubicBezTo>
                    <a:pt x="107" y="1"/>
                    <a:pt x="86"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6"/>
            <p:cNvSpPr/>
            <p:nvPr/>
          </p:nvSpPr>
          <p:spPr>
            <a:xfrm>
              <a:off x="5944175" y="2170100"/>
              <a:ext cx="45525" cy="13400"/>
            </a:xfrm>
            <a:custGeom>
              <a:avLst/>
              <a:gdLst/>
              <a:ahLst/>
              <a:cxnLst/>
              <a:rect l="l" t="t" r="r" b="b"/>
              <a:pathLst>
                <a:path w="1821" h="536" extrusionOk="0">
                  <a:moveTo>
                    <a:pt x="182" y="0"/>
                  </a:moveTo>
                  <a:cubicBezTo>
                    <a:pt x="97" y="0"/>
                    <a:pt x="33" y="0"/>
                    <a:pt x="0" y="32"/>
                  </a:cubicBezTo>
                  <a:cubicBezTo>
                    <a:pt x="289" y="482"/>
                    <a:pt x="1178" y="225"/>
                    <a:pt x="1596" y="535"/>
                  </a:cubicBezTo>
                  <a:lnTo>
                    <a:pt x="1628" y="535"/>
                  </a:lnTo>
                  <a:cubicBezTo>
                    <a:pt x="1670" y="535"/>
                    <a:pt x="1681" y="514"/>
                    <a:pt x="1692" y="503"/>
                  </a:cubicBezTo>
                  <a:cubicBezTo>
                    <a:pt x="1703" y="493"/>
                    <a:pt x="1703" y="471"/>
                    <a:pt x="1724" y="471"/>
                  </a:cubicBezTo>
                  <a:cubicBezTo>
                    <a:pt x="1735" y="471"/>
                    <a:pt x="1745" y="482"/>
                    <a:pt x="1777" y="503"/>
                  </a:cubicBezTo>
                  <a:cubicBezTo>
                    <a:pt x="1777" y="514"/>
                    <a:pt x="1788" y="525"/>
                    <a:pt x="1799" y="525"/>
                  </a:cubicBezTo>
                  <a:cubicBezTo>
                    <a:pt x="1810" y="525"/>
                    <a:pt x="1810" y="514"/>
                    <a:pt x="1820" y="503"/>
                  </a:cubicBezTo>
                  <a:cubicBezTo>
                    <a:pt x="1488" y="225"/>
                    <a:pt x="771" y="236"/>
                    <a:pt x="3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6"/>
            <p:cNvSpPr/>
            <p:nvPr/>
          </p:nvSpPr>
          <p:spPr>
            <a:xfrm>
              <a:off x="5875400" y="2155375"/>
              <a:ext cx="8050" cy="3775"/>
            </a:xfrm>
            <a:custGeom>
              <a:avLst/>
              <a:gdLst/>
              <a:ahLst/>
              <a:cxnLst/>
              <a:rect l="l" t="t" r="r" b="b"/>
              <a:pathLst>
                <a:path w="322" h="151" extrusionOk="0">
                  <a:moveTo>
                    <a:pt x="107" y="0"/>
                  </a:moveTo>
                  <a:cubicBezTo>
                    <a:pt x="75" y="22"/>
                    <a:pt x="0" y="150"/>
                    <a:pt x="107" y="150"/>
                  </a:cubicBezTo>
                  <a:cubicBezTo>
                    <a:pt x="129" y="86"/>
                    <a:pt x="311" y="129"/>
                    <a:pt x="321" y="65"/>
                  </a:cubicBezTo>
                  <a:lnTo>
                    <a:pt x="311" y="65"/>
                  </a:lnTo>
                  <a:cubicBezTo>
                    <a:pt x="214" y="65"/>
                    <a:pt x="182" y="11"/>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6"/>
            <p:cNvSpPr/>
            <p:nvPr/>
          </p:nvSpPr>
          <p:spPr>
            <a:xfrm>
              <a:off x="6188775" y="2956375"/>
              <a:ext cx="4850" cy="3225"/>
            </a:xfrm>
            <a:custGeom>
              <a:avLst/>
              <a:gdLst/>
              <a:ahLst/>
              <a:cxnLst/>
              <a:rect l="l" t="t" r="r" b="b"/>
              <a:pathLst>
                <a:path w="194" h="129" extrusionOk="0">
                  <a:moveTo>
                    <a:pt x="108" y="1"/>
                  </a:moveTo>
                  <a:cubicBezTo>
                    <a:pt x="22" y="1"/>
                    <a:pt x="1" y="54"/>
                    <a:pt x="12" y="129"/>
                  </a:cubicBezTo>
                  <a:lnTo>
                    <a:pt x="54" y="129"/>
                  </a:lnTo>
                  <a:cubicBezTo>
                    <a:pt x="140" y="129"/>
                    <a:pt x="194" y="97"/>
                    <a:pt x="183" y="33"/>
                  </a:cubicBezTo>
                  <a:cubicBezTo>
                    <a:pt x="151" y="33"/>
                    <a:pt x="129" y="22"/>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6"/>
            <p:cNvSpPr/>
            <p:nvPr/>
          </p:nvSpPr>
          <p:spPr>
            <a:xfrm>
              <a:off x="5857475" y="1881050"/>
              <a:ext cx="10725" cy="16625"/>
            </a:xfrm>
            <a:custGeom>
              <a:avLst/>
              <a:gdLst/>
              <a:ahLst/>
              <a:cxnLst/>
              <a:rect l="l" t="t" r="r" b="b"/>
              <a:pathLst>
                <a:path w="429" h="665" extrusionOk="0">
                  <a:moveTo>
                    <a:pt x="86" y="1"/>
                  </a:moveTo>
                  <a:cubicBezTo>
                    <a:pt x="0" y="86"/>
                    <a:pt x="203" y="236"/>
                    <a:pt x="86" y="407"/>
                  </a:cubicBezTo>
                  <a:cubicBezTo>
                    <a:pt x="225" y="407"/>
                    <a:pt x="182" y="547"/>
                    <a:pt x="257" y="589"/>
                  </a:cubicBezTo>
                  <a:cubicBezTo>
                    <a:pt x="268" y="547"/>
                    <a:pt x="278" y="536"/>
                    <a:pt x="278" y="536"/>
                  </a:cubicBezTo>
                  <a:cubicBezTo>
                    <a:pt x="289" y="536"/>
                    <a:pt x="289" y="568"/>
                    <a:pt x="289" y="600"/>
                  </a:cubicBezTo>
                  <a:cubicBezTo>
                    <a:pt x="300" y="632"/>
                    <a:pt x="321" y="664"/>
                    <a:pt x="353" y="664"/>
                  </a:cubicBezTo>
                  <a:cubicBezTo>
                    <a:pt x="364" y="664"/>
                    <a:pt x="375" y="654"/>
                    <a:pt x="385" y="654"/>
                  </a:cubicBezTo>
                  <a:cubicBezTo>
                    <a:pt x="353" y="557"/>
                    <a:pt x="353" y="589"/>
                    <a:pt x="428" y="525"/>
                  </a:cubicBezTo>
                  <a:cubicBezTo>
                    <a:pt x="225" y="440"/>
                    <a:pt x="203"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6"/>
            <p:cNvSpPr/>
            <p:nvPr/>
          </p:nvSpPr>
          <p:spPr>
            <a:xfrm>
              <a:off x="5865500" y="2250650"/>
              <a:ext cx="7775" cy="2975"/>
            </a:xfrm>
            <a:custGeom>
              <a:avLst/>
              <a:gdLst/>
              <a:ahLst/>
              <a:cxnLst/>
              <a:rect l="l" t="t" r="r" b="b"/>
              <a:pathLst>
                <a:path w="311" h="119" extrusionOk="0">
                  <a:moveTo>
                    <a:pt x="193" y="0"/>
                  </a:moveTo>
                  <a:cubicBezTo>
                    <a:pt x="150" y="0"/>
                    <a:pt x="129" y="22"/>
                    <a:pt x="22" y="22"/>
                  </a:cubicBezTo>
                  <a:cubicBezTo>
                    <a:pt x="0" y="86"/>
                    <a:pt x="75" y="118"/>
                    <a:pt x="150" y="118"/>
                  </a:cubicBezTo>
                  <a:cubicBezTo>
                    <a:pt x="236" y="118"/>
                    <a:pt x="311" y="86"/>
                    <a:pt x="289" y="22"/>
                  </a:cubicBezTo>
                  <a:cubicBezTo>
                    <a:pt x="236" y="11"/>
                    <a:pt x="214" y="0"/>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6"/>
            <p:cNvSpPr/>
            <p:nvPr/>
          </p:nvSpPr>
          <p:spPr>
            <a:xfrm>
              <a:off x="5868700" y="2579550"/>
              <a:ext cx="13400" cy="8325"/>
            </a:xfrm>
            <a:custGeom>
              <a:avLst/>
              <a:gdLst/>
              <a:ahLst/>
              <a:cxnLst/>
              <a:rect l="l" t="t" r="r" b="b"/>
              <a:pathLst>
                <a:path w="536" h="333" extrusionOk="0">
                  <a:moveTo>
                    <a:pt x="140" y="1"/>
                  </a:moveTo>
                  <a:cubicBezTo>
                    <a:pt x="76" y="1"/>
                    <a:pt x="22" y="33"/>
                    <a:pt x="1" y="129"/>
                  </a:cubicBezTo>
                  <a:cubicBezTo>
                    <a:pt x="54" y="161"/>
                    <a:pt x="258" y="333"/>
                    <a:pt x="397" y="333"/>
                  </a:cubicBezTo>
                  <a:cubicBezTo>
                    <a:pt x="461" y="333"/>
                    <a:pt x="514" y="301"/>
                    <a:pt x="536" y="204"/>
                  </a:cubicBezTo>
                  <a:cubicBezTo>
                    <a:pt x="482" y="172"/>
                    <a:pt x="279"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6"/>
            <p:cNvSpPr/>
            <p:nvPr/>
          </p:nvSpPr>
          <p:spPr>
            <a:xfrm>
              <a:off x="5866300" y="2573400"/>
              <a:ext cx="7525" cy="2975"/>
            </a:xfrm>
            <a:custGeom>
              <a:avLst/>
              <a:gdLst/>
              <a:ahLst/>
              <a:cxnLst/>
              <a:rect l="l" t="t" r="r" b="b"/>
              <a:pathLst>
                <a:path w="301" h="119" extrusionOk="0">
                  <a:moveTo>
                    <a:pt x="150" y="1"/>
                  </a:moveTo>
                  <a:cubicBezTo>
                    <a:pt x="75" y="1"/>
                    <a:pt x="0" y="76"/>
                    <a:pt x="139" y="118"/>
                  </a:cubicBezTo>
                  <a:lnTo>
                    <a:pt x="161" y="118"/>
                  </a:lnTo>
                  <a:cubicBezTo>
                    <a:pt x="225" y="118"/>
                    <a:pt x="300" y="43"/>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6"/>
            <p:cNvSpPr/>
            <p:nvPr/>
          </p:nvSpPr>
          <p:spPr>
            <a:xfrm>
              <a:off x="5917150" y="3166725"/>
              <a:ext cx="35075" cy="12600"/>
            </a:xfrm>
            <a:custGeom>
              <a:avLst/>
              <a:gdLst/>
              <a:ahLst/>
              <a:cxnLst/>
              <a:rect l="l" t="t" r="r" b="b"/>
              <a:pathLst>
                <a:path w="1403" h="504" extrusionOk="0">
                  <a:moveTo>
                    <a:pt x="857" y="1"/>
                  </a:moveTo>
                  <a:lnTo>
                    <a:pt x="857" y="1"/>
                  </a:lnTo>
                  <a:cubicBezTo>
                    <a:pt x="653" y="76"/>
                    <a:pt x="503" y="268"/>
                    <a:pt x="246" y="268"/>
                  </a:cubicBezTo>
                  <a:cubicBezTo>
                    <a:pt x="214" y="268"/>
                    <a:pt x="172" y="258"/>
                    <a:pt x="129" y="247"/>
                  </a:cubicBezTo>
                  <a:cubicBezTo>
                    <a:pt x="22" y="333"/>
                    <a:pt x="22" y="397"/>
                    <a:pt x="0" y="472"/>
                  </a:cubicBezTo>
                  <a:cubicBezTo>
                    <a:pt x="11" y="472"/>
                    <a:pt x="32" y="482"/>
                    <a:pt x="54" y="482"/>
                  </a:cubicBezTo>
                  <a:cubicBezTo>
                    <a:pt x="86" y="482"/>
                    <a:pt x="129" y="472"/>
                    <a:pt x="150" y="461"/>
                  </a:cubicBezTo>
                  <a:cubicBezTo>
                    <a:pt x="182" y="450"/>
                    <a:pt x="214" y="450"/>
                    <a:pt x="225" y="450"/>
                  </a:cubicBezTo>
                  <a:cubicBezTo>
                    <a:pt x="257" y="450"/>
                    <a:pt x="268" y="461"/>
                    <a:pt x="257" y="504"/>
                  </a:cubicBezTo>
                  <a:cubicBezTo>
                    <a:pt x="482" y="386"/>
                    <a:pt x="1403" y="268"/>
                    <a:pt x="85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6"/>
            <p:cNvSpPr/>
            <p:nvPr/>
          </p:nvSpPr>
          <p:spPr>
            <a:xfrm>
              <a:off x="5982450" y="2912750"/>
              <a:ext cx="30000" cy="15550"/>
            </a:xfrm>
            <a:custGeom>
              <a:avLst/>
              <a:gdLst/>
              <a:ahLst/>
              <a:cxnLst/>
              <a:rect l="l" t="t" r="r" b="b"/>
              <a:pathLst>
                <a:path w="1200" h="622" extrusionOk="0">
                  <a:moveTo>
                    <a:pt x="1199" y="1"/>
                  </a:moveTo>
                  <a:cubicBezTo>
                    <a:pt x="1114" y="33"/>
                    <a:pt x="1092" y="43"/>
                    <a:pt x="1049" y="43"/>
                  </a:cubicBezTo>
                  <a:cubicBezTo>
                    <a:pt x="1017" y="43"/>
                    <a:pt x="974" y="33"/>
                    <a:pt x="889" y="33"/>
                  </a:cubicBezTo>
                  <a:cubicBezTo>
                    <a:pt x="803" y="76"/>
                    <a:pt x="814" y="204"/>
                    <a:pt x="718" y="247"/>
                  </a:cubicBezTo>
                  <a:cubicBezTo>
                    <a:pt x="718" y="236"/>
                    <a:pt x="707" y="225"/>
                    <a:pt x="696" y="225"/>
                  </a:cubicBezTo>
                  <a:cubicBezTo>
                    <a:pt x="675" y="225"/>
                    <a:pt x="653" y="236"/>
                    <a:pt x="621" y="247"/>
                  </a:cubicBezTo>
                  <a:cubicBezTo>
                    <a:pt x="589" y="247"/>
                    <a:pt x="557" y="258"/>
                    <a:pt x="514" y="258"/>
                  </a:cubicBezTo>
                  <a:cubicBezTo>
                    <a:pt x="503" y="258"/>
                    <a:pt x="482" y="258"/>
                    <a:pt x="461" y="247"/>
                  </a:cubicBezTo>
                  <a:lnTo>
                    <a:pt x="461" y="247"/>
                  </a:lnTo>
                  <a:cubicBezTo>
                    <a:pt x="557" y="525"/>
                    <a:pt x="0" y="332"/>
                    <a:pt x="65" y="589"/>
                  </a:cubicBezTo>
                  <a:cubicBezTo>
                    <a:pt x="118" y="600"/>
                    <a:pt x="193" y="589"/>
                    <a:pt x="204" y="621"/>
                  </a:cubicBezTo>
                  <a:cubicBezTo>
                    <a:pt x="514" y="440"/>
                    <a:pt x="846" y="418"/>
                    <a:pt x="1156" y="279"/>
                  </a:cubicBezTo>
                  <a:cubicBezTo>
                    <a:pt x="1156" y="129"/>
                    <a:pt x="1156" y="65"/>
                    <a:pt x="119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6"/>
            <p:cNvSpPr/>
            <p:nvPr/>
          </p:nvSpPr>
          <p:spPr>
            <a:xfrm>
              <a:off x="6017775" y="2598825"/>
              <a:ext cx="6450" cy="3250"/>
            </a:xfrm>
            <a:custGeom>
              <a:avLst/>
              <a:gdLst/>
              <a:ahLst/>
              <a:cxnLst/>
              <a:rect l="l" t="t" r="r" b="b"/>
              <a:pathLst>
                <a:path w="258" h="130" extrusionOk="0">
                  <a:moveTo>
                    <a:pt x="75" y="1"/>
                  </a:moveTo>
                  <a:cubicBezTo>
                    <a:pt x="43" y="1"/>
                    <a:pt x="22" y="11"/>
                    <a:pt x="0" y="54"/>
                  </a:cubicBezTo>
                  <a:cubicBezTo>
                    <a:pt x="54" y="97"/>
                    <a:pt x="97" y="129"/>
                    <a:pt x="140" y="129"/>
                  </a:cubicBezTo>
                  <a:cubicBezTo>
                    <a:pt x="182" y="129"/>
                    <a:pt x="214" y="108"/>
                    <a:pt x="257" y="54"/>
                  </a:cubicBezTo>
                  <a:cubicBezTo>
                    <a:pt x="204" y="43"/>
                    <a:pt x="12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6"/>
            <p:cNvSpPr/>
            <p:nvPr/>
          </p:nvSpPr>
          <p:spPr>
            <a:xfrm>
              <a:off x="6020450" y="2298550"/>
              <a:ext cx="4575" cy="4050"/>
            </a:xfrm>
            <a:custGeom>
              <a:avLst/>
              <a:gdLst/>
              <a:ahLst/>
              <a:cxnLst/>
              <a:rect l="l" t="t" r="r" b="b"/>
              <a:pathLst>
                <a:path w="183" h="162" extrusionOk="0">
                  <a:moveTo>
                    <a:pt x="75" y="1"/>
                  </a:moveTo>
                  <a:cubicBezTo>
                    <a:pt x="65" y="1"/>
                    <a:pt x="54" y="1"/>
                    <a:pt x="43" y="11"/>
                  </a:cubicBezTo>
                  <a:cubicBezTo>
                    <a:pt x="0" y="33"/>
                    <a:pt x="54" y="161"/>
                    <a:pt x="118" y="161"/>
                  </a:cubicBezTo>
                  <a:cubicBezTo>
                    <a:pt x="129" y="161"/>
                    <a:pt x="140" y="161"/>
                    <a:pt x="150" y="150"/>
                  </a:cubicBezTo>
                  <a:cubicBezTo>
                    <a:pt x="182" y="129"/>
                    <a:pt x="140"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6"/>
            <p:cNvSpPr/>
            <p:nvPr/>
          </p:nvSpPr>
          <p:spPr>
            <a:xfrm>
              <a:off x="5972275" y="2938175"/>
              <a:ext cx="13950" cy="11000"/>
            </a:xfrm>
            <a:custGeom>
              <a:avLst/>
              <a:gdLst/>
              <a:ahLst/>
              <a:cxnLst/>
              <a:rect l="l" t="t" r="r" b="b"/>
              <a:pathLst>
                <a:path w="558" h="440" extrusionOk="0">
                  <a:moveTo>
                    <a:pt x="65" y="1"/>
                  </a:moveTo>
                  <a:cubicBezTo>
                    <a:pt x="0" y="268"/>
                    <a:pt x="108" y="418"/>
                    <a:pt x="407" y="439"/>
                  </a:cubicBezTo>
                  <a:cubicBezTo>
                    <a:pt x="557" y="118"/>
                    <a:pt x="172" y="150"/>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6"/>
            <p:cNvSpPr/>
            <p:nvPr/>
          </p:nvSpPr>
          <p:spPr>
            <a:xfrm>
              <a:off x="5964775" y="2926925"/>
              <a:ext cx="4575" cy="4325"/>
            </a:xfrm>
            <a:custGeom>
              <a:avLst/>
              <a:gdLst/>
              <a:ahLst/>
              <a:cxnLst/>
              <a:rect l="l" t="t" r="r" b="b"/>
              <a:pathLst>
                <a:path w="183" h="173" extrusionOk="0">
                  <a:moveTo>
                    <a:pt x="65" y="1"/>
                  </a:moveTo>
                  <a:cubicBezTo>
                    <a:pt x="54" y="1"/>
                    <a:pt x="44" y="12"/>
                    <a:pt x="33" y="12"/>
                  </a:cubicBezTo>
                  <a:cubicBezTo>
                    <a:pt x="1" y="44"/>
                    <a:pt x="44" y="172"/>
                    <a:pt x="119" y="172"/>
                  </a:cubicBezTo>
                  <a:cubicBezTo>
                    <a:pt x="119" y="172"/>
                    <a:pt x="129" y="172"/>
                    <a:pt x="140" y="162"/>
                  </a:cubicBezTo>
                  <a:cubicBezTo>
                    <a:pt x="183" y="140"/>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16"/>
            <p:cNvSpPr/>
            <p:nvPr/>
          </p:nvSpPr>
          <p:spPr>
            <a:xfrm>
              <a:off x="5950325" y="2396775"/>
              <a:ext cx="9125" cy="13400"/>
            </a:xfrm>
            <a:custGeom>
              <a:avLst/>
              <a:gdLst/>
              <a:ahLst/>
              <a:cxnLst/>
              <a:rect l="l" t="t" r="r" b="b"/>
              <a:pathLst>
                <a:path w="365" h="536" extrusionOk="0">
                  <a:moveTo>
                    <a:pt x="225" y="0"/>
                  </a:moveTo>
                  <a:cubicBezTo>
                    <a:pt x="118" y="0"/>
                    <a:pt x="43" y="129"/>
                    <a:pt x="22" y="268"/>
                  </a:cubicBezTo>
                  <a:cubicBezTo>
                    <a:pt x="1" y="396"/>
                    <a:pt x="43" y="536"/>
                    <a:pt x="140" y="536"/>
                  </a:cubicBezTo>
                  <a:cubicBezTo>
                    <a:pt x="172" y="311"/>
                    <a:pt x="236" y="150"/>
                    <a:pt x="365" y="54"/>
                  </a:cubicBezTo>
                  <a:cubicBezTo>
                    <a:pt x="311" y="11"/>
                    <a:pt x="268" y="0"/>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6"/>
            <p:cNvSpPr/>
            <p:nvPr/>
          </p:nvSpPr>
          <p:spPr>
            <a:xfrm>
              <a:off x="5945775" y="2411750"/>
              <a:ext cx="4575" cy="4325"/>
            </a:xfrm>
            <a:custGeom>
              <a:avLst/>
              <a:gdLst/>
              <a:ahLst/>
              <a:cxnLst/>
              <a:rect l="l" t="t" r="r" b="b"/>
              <a:pathLst>
                <a:path w="183" h="173" extrusionOk="0">
                  <a:moveTo>
                    <a:pt x="65" y="1"/>
                  </a:moveTo>
                  <a:cubicBezTo>
                    <a:pt x="54" y="1"/>
                    <a:pt x="44" y="11"/>
                    <a:pt x="33" y="11"/>
                  </a:cubicBezTo>
                  <a:cubicBezTo>
                    <a:pt x="1" y="44"/>
                    <a:pt x="54" y="172"/>
                    <a:pt x="118" y="172"/>
                  </a:cubicBezTo>
                  <a:cubicBezTo>
                    <a:pt x="129" y="172"/>
                    <a:pt x="140" y="172"/>
                    <a:pt x="151" y="161"/>
                  </a:cubicBezTo>
                  <a:cubicBezTo>
                    <a:pt x="183" y="140"/>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16"/>
            <p:cNvSpPr/>
            <p:nvPr/>
          </p:nvSpPr>
          <p:spPr>
            <a:xfrm>
              <a:off x="5973075" y="2398375"/>
              <a:ext cx="3500" cy="2700"/>
            </a:xfrm>
            <a:custGeom>
              <a:avLst/>
              <a:gdLst/>
              <a:ahLst/>
              <a:cxnLst/>
              <a:rect l="l" t="t" r="r" b="b"/>
              <a:pathLst>
                <a:path w="140" h="108" extrusionOk="0">
                  <a:moveTo>
                    <a:pt x="1" y="0"/>
                  </a:moveTo>
                  <a:cubicBezTo>
                    <a:pt x="11" y="43"/>
                    <a:pt x="43" y="108"/>
                    <a:pt x="86" y="108"/>
                  </a:cubicBezTo>
                  <a:cubicBezTo>
                    <a:pt x="97" y="108"/>
                    <a:pt x="108" y="97"/>
                    <a:pt x="118" y="97"/>
                  </a:cubicBezTo>
                  <a:cubicBezTo>
                    <a:pt x="129" y="86"/>
                    <a:pt x="140" y="65"/>
                    <a:pt x="129" y="54"/>
                  </a:cubicBezTo>
                  <a:cubicBezTo>
                    <a:pt x="76" y="43"/>
                    <a:pt x="33" y="22"/>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16"/>
            <p:cNvSpPr/>
            <p:nvPr/>
          </p:nvSpPr>
          <p:spPr>
            <a:xfrm>
              <a:off x="6097250" y="2598825"/>
              <a:ext cx="9400" cy="6175"/>
            </a:xfrm>
            <a:custGeom>
              <a:avLst/>
              <a:gdLst/>
              <a:ahLst/>
              <a:cxnLst/>
              <a:rect l="l" t="t" r="r" b="b"/>
              <a:pathLst>
                <a:path w="376" h="247" extrusionOk="0">
                  <a:moveTo>
                    <a:pt x="33" y="1"/>
                  </a:moveTo>
                  <a:cubicBezTo>
                    <a:pt x="1" y="86"/>
                    <a:pt x="108" y="86"/>
                    <a:pt x="76" y="183"/>
                  </a:cubicBezTo>
                  <a:cubicBezTo>
                    <a:pt x="108" y="161"/>
                    <a:pt x="129" y="161"/>
                    <a:pt x="151" y="161"/>
                  </a:cubicBezTo>
                  <a:cubicBezTo>
                    <a:pt x="183" y="161"/>
                    <a:pt x="204" y="183"/>
                    <a:pt x="215" y="204"/>
                  </a:cubicBezTo>
                  <a:cubicBezTo>
                    <a:pt x="236" y="225"/>
                    <a:pt x="268" y="247"/>
                    <a:pt x="322" y="247"/>
                  </a:cubicBezTo>
                  <a:lnTo>
                    <a:pt x="375" y="247"/>
                  </a:lnTo>
                  <a:cubicBezTo>
                    <a:pt x="300" y="129"/>
                    <a:pt x="258" y="1"/>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16"/>
            <p:cNvSpPr/>
            <p:nvPr/>
          </p:nvSpPr>
          <p:spPr>
            <a:xfrm>
              <a:off x="6393775" y="2223075"/>
              <a:ext cx="7000" cy="4850"/>
            </a:xfrm>
            <a:custGeom>
              <a:avLst/>
              <a:gdLst/>
              <a:ahLst/>
              <a:cxnLst/>
              <a:rect l="l" t="t" r="r" b="b"/>
              <a:pathLst>
                <a:path w="280" h="194" extrusionOk="0">
                  <a:moveTo>
                    <a:pt x="258" y="1"/>
                  </a:moveTo>
                  <a:lnTo>
                    <a:pt x="258" y="1"/>
                  </a:lnTo>
                  <a:cubicBezTo>
                    <a:pt x="151" y="22"/>
                    <a:pt x="76" y="65"/>
                    <a:pt x="1" y="97"/>
                  </a:cubicBezTo>
                  <a:cubicBezTo>
                    <a:pt x="54" y="97"/>
                    <a:pt x="44" y="140"/>
                    <a:pt x="44" y="193"/>
                  </a:cubicBezTo>
                  <a:lnTo>
                    <a:pt x="76" y="193"/>
                  </a:lnTo>
                  <a:cubicBezTo>
                    <a:pt x="226" y="193"/>
                    <a:pt x="279" y="118"/>
                    <a:pt x="25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1" name="Google Shape;851;p16"/>
            <p:cNvSpPr/>
            <p:nvPr/>
          </p:nvSpPr>
          <p:spPr>
            <a:xfrm>
              <a:off x="6418950" y="2301750"/>
              <a:ext cx="7775" cy="3250"/>
            </a:xfrm>
            <a:custGeom>
              <a:avLst/>
              <a:gdLst/>
              <a:ahLst/>
              <a:cxnLst/>
              <a:rect l="l" t="t" r="r" b="b"/>
              <a:pathLst>
                <a:path w="311" h="130" extrusionOk="0">
                  <a:moveTo>
                    <a:pt x="204" y="1"/>
                  </a:moveTo>
                  <a:cubicBezTo>
                    <a:pt x="107" y="1"/>
                    <a:pt x="0" y="97"/>
                    <a:pt x="75" y="129"/>
                  </a:cubicBezTo>
                  <a:cubicBezTo>
                    <a:pt x="97" y="54"/>
                    <a:pt x="311" y="129"/>
                    <a:pt x="289" y="33"/>
                  </a:cubicBezTo>
                  <a:cubicBezTo>
                    <a:pt x="268" y="12"/>
                    <a:pt x="236"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6"/>
            <p:cNvSpPr/>
            <p:nvPr/>
          </p:nvSpPr>
          <p:spPr>
            <a:xfrm>
              <a:off x="6403425" y="2133425"/>
              <a:ext cx="6700" cy="5650"/>
            </a:xfrm>
            <a:custGeom>
              <a:avLst/>
              <a:gdLst/>
              <a:ahLst/>
              <a:cxnLst/>
              <a:rect l="l" t="t" r="r" b="b"/>
              <a:pathLst>
                <a:path w="268" h="226" extrusionOk="0">
                  <a:moveTo>
                    <a:pt x="172" y="0"/>
                  </a:moveTo>
                  <a:cubicBezTo>
                    <a:pt x="65" y="11"/>
                    <a:pt x="11" y="54"/>
                    <a:pt x="0" y="129"/>
                  </a:cubicBezTo>
                  <a:cubicBezTo>
                    <a:pt x="32" y="193"/>
                    <a:pt x="118" y="215"/>
                    <a:pt x="225" y="225"/>
                  </a:cubicBezTo>
                  <a:cubicBezTo>
                    <a:pt x="268" y="182"/>
                    <a:pt x="268" y="108"/>
                    <a:pt x="268" y="33"/>
                  </a:cubicBezTo>
                  <a:cubicBezTo>
                    <a:pt x="225" y="33"/>
                    <a:pt x="182" y="33"/>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6"/>
            <p:cNvSpPr/>
            <p:nvPr/>
          </p:nvSpPr>
          <p:spPr>
            <a:xfrm>
              <a:off x="6387900" y="2467425"/>
              <a:ext cx="4300" cy="6725"/>
            </a:xfrm>
            <a:custGeom>
              <a:avLst/>
              <a:gdLst/>
              <a:ahLst/>
              <a:cxnLst/>
              <a:rect l="l" t="t" r="r" b="b"/>
              <a:pathLst>
                <a:path w="172" h="269" extrusionOk="0">
                  <a:moveTo>
                    <a:pt x="43" y="0"/>
                  </a:moveTo>
                  <a:lnTo>
                    <a:pt x="43" y="0"/>
                  </a:lnTo>
                  <a:cubicBezTo>
                    <a:pt x="54" y="97"/>
                    <a:pt x="0" y="247"/>
                    <a:pt x="129" y="268"/>
                  </a:cubicBezTo>
                  <a:cubicBezTo>
                    <a:pt x="118" y="161"/>
                    <a:pt x="172" y="22"/>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6"/>
            <p:cNvSpPr/>
            <p:nvPr/>
          </p:nvSpPr>
          <p:spPr>
            <a:xfrm>
              <a:off x="6390300" y="2228425"/>
              <a:ext cx="4325" cy="5650"/>
            </a:xfrm>
            <a:custGeom>
              <a:avLst/>
              <a:gdLst/>
              <a:ahLst/>
              <a:cxnLst/>
              <a:rect l="l" t="t" r="r" b="b"/>
              <a:pathLst>
                <a:path w="173" h="226" extrusionOk="0">
                  <a:moveTo>
                    <a:pt x="11" y="1"/>
                  </a:moveTo>
                  <a:cubicBezTo>
                    <a:pt x="1" y="97"/>
                    <a:pt x="33" y="183"/>
                    <a:pt x="97" y="226"/>
                  </a:cubicBezTo>
                  <a:cubicBezTo>
                    <a:pt x="97" y="151"/>
                    <a:pt x="172" y="129"/>
                    <a:pt x="140" y="33"/>
                  </a:cubicBezTo>
                  <a:lnTo>
                    <a:pt x="129" y="33"/>
                  </a:lnTo>
                  <a:cubicBezTo>
                    <a:pt x="76" y="33"/>
                    <a:pt x="44" y="22"/>
                    <a:pt x="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6"/>
            <p:cNvSpPr/>
            <p:nvPr/>
          </p:nvSpPr>
          <p:spPr>
            <a:xfrm>
              <a:off x="6362200" y="2129400"/>
              <a:ext cx="18500" cy="13425"/>
            </a:xfrm>
            <a:custGeom>
              <a:avLst/>
              <a:gdLst/>
              <a:ahLst/>
              <a:cxnLst/>
              <a:rect l="l" t="t" r="r" b="b"/>
              <a:pathLst>
                <a:path w="740" h="537" extrusionOk="0">
                  <a:moveTo>
                    <a:pt x="440" y="1"/>
                  </a:moveTo>
                  <a:cubicBezTo>
                    <a:pt x="279" y="1"/>
                    <a:pt x="97" y="76"/>
                    <a:pt x="1" y="194"/>
                  </a:cubicBezTo>
                  <a:cubicBezTo>
                    <a:pt x="86" y="311"/>
                    <a:pt x="86" y="493"/>
                    <a:pt x="268" y="536"/>
                  </a:cubicBezTo>
                  <a:cubicBezTo>
                    <a:pt x="461" y="472"/>
                    <a:pt x="739" y="365"/>
                    <a:pt x="739" y="226"/>
                  </a:cubicBezTo>
                  <a:cubicBezTo>
                    <a:pt x="739" y="76"/>
                    <a:pt x="600" y="1"/>
                    <a:pt x="4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6"/>
            <p:cNvSpPr/>
            <p:nvPr/>
          </p:nvSpPr>
          <p:spPr>
            <a:xfrm>
              <a:off x="6386550" y="2404000"/>
              <a:ext cx="5125" cy="4575"/>
            </a:xfrm>
            <a:custGeom>
              <a:avLst/>
              <a:gdLst/>
              <a:ahLst/>
              <a:cxnLst/>
              <a:rect l="l" t="t" r="r" b="b"/>
              <a:pathLst>
                <a:path w="205" h="183" extrusionOk="0">
                  <a:moveTo>
                    <a:pt x="76" y="0"/>
                  </a:moveTo>
                  <a:cubicBezTo>
                    <a:pt x="108" y="86"/>
                    <a:pt x="1" y="86"/>
                    <a:pt x="33" y="182"/>
                  </a:cubicBezTo>
                  <a:cubicBezTo>
                    <a:pt x="151" y="182"/>
                    <a:pt x="204"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6"/>
            <p:cNvSpPr/>
            <p:nvPr/>
          </p:nvSpPr>
          <p:spPr>
            <a:xfrm>
              <a:off x="6381750" y="2140650"/>
              <a:ext cx="12875" cy="7775"/>
            </a:xfrm>
            <a:custGeom>
              <a:avLst/>
              <a:gdLst/>
              <a:ahLst/>
              <a:cxnLst/>
              <a:rect l="l" t="t" r="r" b="b"/>
              <a:pathLst>
                <a:path w="515" h="311" extrusionOk="0">
                  <a:moveTo>
                    <a:pt x="321" y="1"/>
                  </a:moveTo>
                  <a:cubicBezTo>
                    <a:pt x="204" y="1"/>
                    <a:pt x="86" y="43"/>
                    <a:pt x="0" y="86"/>
                  </a:cubicBezTo>
                  <a:cubicBezTo>
                    <a:pt x="22" y="172"/>
                    <a:pt x="64" y="236"/>
                    <a:pt x="129" y="279"/>
                  </a:cubicBezTo>
                  <a:cubicBezTo>
                    <a:pt x="129" y="236"/>
                    <a:pt x="139" y="215"/>
                    <a:pt x="150" y="215"/>
                  </a:cubicBezTo>
                  <a:cubicBezTo>
                    <a:pt x="172" y="215"/>
                    <a:pt x="204" y="257"/>
                    <a:pt x="172" y="311"/>
                  </a:cubicBezTo>
                  <a:lnTo>
                    <a:pt x="204" y="311"/>
                  </a:lnTo>
                  <a:cubicBezTo>
                    <a:pt x="428" y="311"/>
                    <a:pt x="514" y="215"/>
                    <a:pt x="482" y="22"/>
                  </a:cubicBezTo>
                  <a:cubicBezTo>
                    <a:pt x="428" y="11"/>
                    <a:pt x="375" y="1"/>
                    <a:pt x="32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6"/>
            <p:cNvSpPr/>
            <p:nvPr/>
          </p:nvSpPr>
          <p:spPr>
            <a:xfrm>
              <a:off x="6387375" y="2176250"/>
              <a:ext cx="6700" cy="5650"/>
            </a:xfrm>
            <a:custGeom>
              <a:avLst/>
              <a:gdLst/>
              <a:ahLst/>
              <a:cxnLst/>
              <a:rect l="l" t="t" r="r" b="b"/>
              <a:pathLst>
                <a:path w="268" h="226" extrusionOk="0">
                  <a:moveTo>
                    <a:pt x="171" y="0"/>
                  </a:moveTo>
                  <a:cubicBezTo>
                    <a:pt x="86" y="54"/>
                    <a:pt x="11" y="118"/>
                    <a:pt x="0" y="225"/>
                  </a:cubicBezTo>
                  <a:lnTo>
                    <a:pt x="21" y="225"/>
                  </a:lnTo>
                  <a:cubicBezTo>
                    <a:pt x="54" y="225"/>
                    <a:pt x="75" y="214"/>
                    <a:pt x="86" y="204"/>
                  </a:cubicBezTo>
                  <a:cubicBezTo>
                    <a:pt x="107" y="193"/>
                    <a:pt x="128" y="182"/>
                    <a:pt x="161" y="182"/>
                  </a:cubicBezTo>
                  <a:cubicBezTo>
                    <a:pt x="171" y="182"/>
                    <a:pt x="193" y="182"/>
                    <a:pt x="214" y="193"/>
                  </a:cubicBezTo>
                  <a:cubicBezTo>
                    <a:pt x="182" y="139"/>
                    <a:pt x="268" y="11"/>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6"/>
            <p:cNvSpPr/>
            <p:nvPr/>
          </p:nvSpPr>
          <p:spPr>
            <a:xfrm>
              <a:off x="6461225" y="2468225"/>
              <a:ext cx="12875" cy="5100"/>
            </a:xfrm>
            <a:custGeom>
              <a:avLst/>
              <a:gdLst/>
              <a:ahLst/>
              <a:cxnLst/>
              <a:rect l="l" t="t" r="r" b="b"/>
              <a:pathLst>
                <a:path w="515" h="204" extrusionOk="0">
                  <a:moveTo>
                    <a:pt x="215" y="1"/>
                  </a:moveTo>
                  <a:cubicBezTo>
                    <a:pt x="76" y="1"/>
                    <a:pt x="1" y="54"/>
                    <a:pt x="225" y="193"/>
                  </a:cubicBezTo>
                  <a:cubicBezTo>
                    <a:pt x="236" y="204"/>
                    <a:pt x="268" y="204"/>
                    <a:pt x="300" y="204"/>
                  </a:cubicBezTo>
                  <a:cubicBezTo>
                    <a:pt x="386" y="204"/>
                    <a:pt x="514" y="161"/>
                    <a:pt x="514" y="108"/>
                  </a:cubicBezTo>
                  <a:cubicBezTo>
                    <a:pt x="514" y="43"/>
                    <a:pt x="343"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6"/>
            <p:cNvSpPr/>
            <p:nvPr/>
          </p:nvSpPr>
          <p:spPr>
            <a:xfrm>
              <a:off x="6523325" y="2472775"/>
              <a:ext cx="8050" cy="6175"/>
            </a:xfrm>
            <a:custGeom>
              <a:avLst/>
              <a:gdLst/>
              <a:ahLst/>
              <a:cxnLst/>
              <a:rect l="l" t="t" r="r" b="b"/>
              <a:pathLst>
                <a:path w="322" h="247" extrusionOk="0">
                  <a:moveTo>
                    <a:pt x="182" y="0"/>
                  </a:moveTo>
                  <a:cubicBezTo>
                    <a:pt x="64" y="0"/>
                    <a:pt x="0" y="193"/>
                    <a:pt x="161" y="247"/>
                  </a:cubicBezTo>
                  <a:cubicBezTo>
                    <a:pt x="321" y="247"/>
                    <a:pt x="268" y="129"/>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6"/>
            <p:cNvSpPr/>
            <p:nvPr/>
          </p:nvSpPr>
          <p:spPr>
            <a:xfrm>
              <a:off x="6599050" y="3099025"/>
              <a:ext cx="7525" cy="2975"/>
            </a:xfrm>
            <a:custGeom>
              <a:avLst/>
              <a:gdLst/>
              <a:ahLst/>
              <a:cxnLst/>
              <a:rect l="l" t="t" r="r" b="b"/>
              <a:pathLst>
                <a:path w="301" h="119" extrusionOk="0">
                  <a:moveTo>
                    <a:pt x="151" y="0"/>
                  </a:moveTo>
                  <a:cubicBezTo>
                    <a:pt x="76" y="0"/>
                    <a:pt x="1" y="75"/>
                    <a:pt x="140" y="118"/>
                  </a:cubicBezTo>
                  <a:lnTo>
                    <a:pt x="161" y="118"/>
                  </a:lnTo>
                  <a:cubicBezTo>
                    <a:pt x="226" y="118"/>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6"/>
            <p:cNvSpPr/>
            <p:nvPr/>
          </p:nvSpPr>
          <p:spPr>
            <a:xfrm>
              <a:off x="6694075" y="2478925"/>
              <a:ext cx="4825" cy="4300"/>
            </a:xfrm>
            <a:custGeom>
              <a:avLst/>
              <a:gdLst/>
              <a:ahLst/>
              <a:cxnLst/>
              <a:rect l="l" t="t" r="r" b="b"/>
              <a:pathLst>
                <a:path w="193" h="172" extrusionOk="0">
                  <a:moveTo>
                    <a:pt x="75" y="1"/>
                  </a:moveTo>
                  <a:cubicBezTo>
                    <a:pt x="64" y="1"/>
                    <a:pt x="54" y="1"/>
                    <a:pt x="43" y="11"/>
                  </a:cubicBezTo>
                  <a:cubicBezTo>
                    <a:pt x="0" y="33"/>
                    <a:pt x="54" y="172"/>
                    <a:pt x="118" y="172"/>
                  </a:cubicBezTo>
                  <a:cubicBezTo>
                    <a:pt x="128" y="172"/>
                    <a:pt x="139" y="161"/>
                    <a:pt x="150" y="161"/>
                  </a:cubicBezTo>
                  <a:cubicBezTo>
                    <a:pt x="193" y="129"/>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6"/>
            <p:cNvSpPr/>
            <p:nvPr/>
          </p:nvSpPr>
          <p:spPr>
            <a:xfrm>
              <a:off x="6488525" y="2464475"/>
              <a:ext cx="26525" cy="18750"/>
            </a:xfrm>
            <a:custGeom>
              <a:avLst/>
              <a:gdLst/>
              <a:ahLst/>
              <a:cxnLst/>
              <a:rect l="l" t="t" r="r" b="b"/>
              <a:pathLst>
                <a:path w="1061" h="750" extrusionOk="0">
                  <a:moveTo>
                    <a:pt x="279" y="1"/>
                  </a:moveTo>
                  <a:cubicBezTo>
                    <a:pt x="1" y="418"/>
                    <a:pt x="728" y="151"/>
                    <a:pt x="621" y="440"/>
                  </a:cubicBezTo>
                  <a:cubicBezTo>
                    <a:pt x="279" y="440"/>
                    <a:pt x="793" y="739"/>
                    <a:pt x="975" y="750"/>
                  </a:cubicBezTo>
                  <a:lnTo>
                    <a:pt x="1060" y="247"/>
                  </a:lnTo>
                  <a:cubicBezTo>
                    <a:pt x="932" y="86"/>
                    <a:pt x="611" y="33"/>
                    <a:pt x="2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6"/>
            <p:cNvSpPr/>
            <p:nvPr/>
          </p:nvSpPr>
          <p:spPr>
            <a:xfrm>
              <a:off x="6410925" y="2242350"/>
              <a:ext cx="32675" cy="16625"/>
            </a:xfrm>
            <a:custGeom>
              <a:avLst/>
              <a:gdLst/>
              <a:ahLst/>
              <a:cxnLst/>
              <a:rect l="l" t="t" r="r" b="b"/>
              <a:pathLst>
                <a:path w="1307" h="665" extrusionOk="0">
                  <a:moveTo>
                    <a:pt x="889" y="0"/>
                  </a:moveTo>
                  <a:cubicBezTo>
                    <a:pt x="803" y="0"/>
                    <a:pt x="728" y="11"/>
                    <a:pt x="642" y="11"/>
                  </a:cubicBezTo>
                  <a:cubicBezTo>
                    <a:pt x="567" y="22"/>
                    <a:pt x="493" y="33"/>
                    <a:pt x="439" y="33"/>
                  </a:cubicBezTo>
                  <a:cubicBezTo>
                    <a:pt x="385" y="33"/>
                    <a:pt x="343" y="22"/>
                    <a:pt x="311" y="11"/>
                  </a:cubicBezTo>
                  <a:lnTo>
                    <a:pt x="311" y="11"/>
                  </a:lnTo>
                  <a:cubicBezTo>
                    <a:pt x="321" y="97"/>
                    <a:pt x="118" y="193"/>
                    <a:pt x="11" y="225"/>
                  </a:cubicBezTo>
                  <a:cubicBezTo>
                    <a:pt x="0" y="471"/>
                    <a:pt x="332" y="407"/>
                    <a:pt x="439" y="504"/>
                  </a:cubicBezTo>
                  <a:cubicBezTo>
                    <a:pt x="460" y="514"/>
                    <a:pt x="471" y="514"/>
                    <a:pt x="482" y="514"/>
                  </a:cubicBezTo>
                  <a:cubicBezTo>
                    <a:pt x="567" y="514"/>
                    <a:pt x="535" y="429"/>
                    <a:pt x="610" y="418"/>
                  </a:cubicBezTo>
                  <a:cubicBezTo>
                    <a:pt x="749" y="536"/>
                    <a:pt x="996" y="579"/>
                    <a:pt x="1178" y="664"/>
                  </a:cubicBezTo>
                  <a:cubicBezTo>
                    <a:pt x="1167" y="600"/>
                    <a:pt x="1231" y="600"/>
                    <a:pt x="1263" y="568"/>
                  </a:cubicBezTo>
                  <a:cubicBezTo>
                    <a:pt x="1060" y="514"/>
                    <a:pt x="1306" y="364"/>
                    <a:pt x="1306" y="193"/>
                  </a:cubicBezTo>
                  <a:cubicBezTo>
                    <a:pt x="1253" y="43"/>
                    <a:pt x="1071" y="0"/>
                    <a:pt x="88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6"/>
            <p:cNvSpPr/>
            <p:nvPr/>
          </p:nvSpPr>
          <p:spPr>
            <a:xfrm>
              <a:off x="6421625" y="2258950"/>
              <a:ext cx="4575" cy="4025"/>
            </a:xfrm>
            <a:custGeom>
              <a:avLst/>
              <a:gdLst/>
              <a:ahLst/>
              <a:cxnLst/>
              <a:rect l="l" t="t" r="r" b="b"/>
              <a:pathLst>
                <a:path w="183" h="161" extrusionOk="0">
                  <a:moveTo>
                    <a:pt x="54" y="0"/>
                  </a:moveTo>
                  <a:cubicBezTo>
                    <a:pt x="22" y="32"/>
                    <a:pt x="0" y="86"/>
                    <a:pt x="11" y="161"/>
                  </a:cubicBezTo>
                  <a:lnTo>
                    <a:pt x="54" y="161"/>
                  </a:lnTo>
                  <a:cubicBezTo>
                    <a:pt x="161" y="161"/>
                    <a:pt x="172" y="97"/>
                    <a:pt x="182" y="32"/>
                  </a:cubicBezTo>
                  <a:cubicBezTo>
                    <a:pt x="118" y="32"/>
                    <a:pt x="86" y="22"/>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6"/>
            <p:cNvSpPr/>
            <p:nvPr/>
          </p:nvSpPr>
          <p:spPr>
            <a:xfrm>
              <a:off x="6428050" y="2296675"/>
              <a:ext cx="26500" cy="14750"/>
            </a:xfrm>
            <a:custGeom>
              <a:avLst/>
              <a:gdLst/>
              <a:ahLst/>
              <a:cxnLst/>
              <a:rect l="l" t="t" r="r" b="b"/>
              <a:pathLst>
                <a:path w="1060" h="590" extrusionOk="0">
                  <a:moveTo>
                    <a:pt x="642" y="1"/>
                  </a:moveTo>
                  <a:cubicBezTo>
                    <a:pt x="471" y="1"/>
                    <a:pt x="343" y="54"/>
                    <a:pt x="150" y="86"/>
                  </a:cubicBezTo>
                  <a:cubicBezTo>
                    <a:pt x="0" y="375"/>
                    <a:pt x="332" y="589"/>
                    <a:pt x="653" y="589"/>
                  </a:cubicBezTo>
                  <a:cubicBezTo>
                    <a:pt x="782" y="589"/>
                    <a:pt x="910" y="557"/>
                    <a:pt x="1006" y="482"/>
                  </a:cubicBezTo>
                  <a:cubicBezTo>
                    <a:pt x="1060" y="257"/>
                    <a:pt x="942" y="140"/>
                    <a:pt x="835" y="22"/>
                  </a:cubicBezTo>
                  <a:cubicBezTo>
                    <a:pt x="760" y="11"/>
                    <a:pt x="696" y="1"/>
                    <a:pt x="64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6"/>
            <p:cNvSpPr/>
            <p:nvPr/>
          </p:nvSpPr>
          <p:spPr>
            <a:xfrm>
              <a:off x="6453725" y="2275275"/>
              <a:ext cx="14225" cy="8050"/>
            </a:xfrm>
            <a:custGeom>
              <a:avLst/>
              <a:gdLst/>
              <a:ahLst/>
              <a:cxnLst/>
              <a:rect l="l" t="t" r="r" b="b"/>
              <a:pathLst>
                <a:path w="569" h="322" extrusionOk="0">
                  <a:moveTo>
                    <a:pt x="247" y="0"/>
                  </a:moveTo>
                  <a:cubicBezTo>
                    <a:pt x="172" y="86"/>
                    <a:pt x="1" y="97"/>
                    <a:pt x="33" y="246"/>
                  </a:cubicBezTo>
                  <a:cubicBezTo>
                    <a:pt x="87" y="300"/>
                    <a:pt x="183" y="321"/>
                    <a:pt x="311" y="321"/>
                  </a:cubicBezTo>
                  <a:cubicBezTo>
                    <a:pt x="343" y="321"/>
                    <a:pt x="376" y="311"/>
                    <a:pt x="418" y="311"/>
                  </a:cubicBezTo>
                  <a:cubicBezTo>
                    <a:pt x="568" y="182"/>
                    <a:pt x="429" y="64"/>
                    <a:pt x="24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6"/>
            <p:cNvSpPr/>
            <p:nvPr/>
          </p:nvSpPr>
          <p:spPr>
            <a:xfrm>
              <a:off x="6369975" y="2213725"/>
              <a:ext cx="10725" cy="6700"/>
            </a:xfrm>
            <a:custGeom>
              <a:avLst/>
              <a:gdLst/>
              <a:ahLst/>
              <a:cxnLst/>
              <a:rect l="l" t="t" r="r" b="b"/>
              <a:pathLst>
                <a:path w="429" h="268" extrusionOk="0">
                  <a:moveTo>
                    <a:pt x="0" y="0"/>
                  </a:moveTo>
                  <a:cubicBezTo>
                    <a:pt x="43" y="86"/>
                    <a:pt x="193" y="268"/>
                    <a:pt x="321" y="268"/>
                  </a:cubicBezTo>
                  <a:cubicBezTo>
                    <a:pt x="364" y="268"/>
                    <a:pt x="407" y="246"/>
                    <a:pt x="428" y="193"/>
                  </a:cubicBezTo>
                  <a:cubicBezTo>
                    <a:pt x="343" y="96"/>
                    <a:pt x="246" y="0"/>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6"/>
            <p:cNvSpPr/>
            <p:nvPr/>
          </p:nvSpPr>
          <p:spPr>
            <a:xfrm>
              <a:off x="6215550" y="3055400"/>
              <a:ext cx="13950" cy="9400"/>
            </a:xfrm>
            <a:custGeom>
              <a:avLst/>
              <a:gdLst/>
              <a:ahLst/>
              <a:cxnLst/>
              <a:rect l="l" t="t" r="r" b="b"/>
              <a:pathLst>
                <a:path w="558" h="376" extrusionOk="0">
                  <a:moveTo>
                    <a:pt x="279" y="0"/>
                  </a:moveTo>
                  <a:cubicBezTo>
                    <a:pt x="236" y="182"/>
                    <a:pt x="0" y="247"/>
                    <a:pt x="193" y="375"/>
                  </a:cubicBezTo>
                  <a:cubicBezTo>
                    <a:pt x="214" y="322"/>
                    <a:pt x="279" y="279"/>
                    <a:pt x="354" y="279"/>
                  </a:cubicBezTo>
                  <a:cubicBezTo>
                    <a:pt x="386" y="279"/>
                    <a:pt x="429" y="289"/>
                    <a:pt x="450" y="311"/>
                  </a:cubicBezTo>
                  <a:cubicBezTo>
                    <a:pt x="557" y="172"/>
                    <a:pt x="407" y="65"/>
                    <a:pt x="27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6"/>
            <p:cNvSpPr/>
            <p:nvPr/>
          </p:nvSpPr>
          <p:spPr>
            <a:xfrm>
              <a:off x="6189575" y="2139050"/>
              <a:ext cx="7000" cy="3775"/>
            </a:xfrm>
            <a:custGeom>
              <a:avLst/>
              <a:gdLst/>
              <a:ahLst/>
              <a:cxnLst/>
              <a:rect l="l" t="t" r="r" b="b"/>
              <a:pathLst>
                <a:path w="280" h="151" extrusionOk="0">
                  <a:moveTo>
                    <a:pt x="108" y="0"/>
                  </a:moveTo>
                  <a:cubicBezTo>
                    <a:pt x="87" y="11"/>
                    <a:pt x="1" y="139"/>
                    <a:pt x="108" y="150"/>
                  </a:cubicBezTo>
                  <a:cubicBezTo>
                    <a:pt x="119" y="75"/>
                    <a:pt x="237" y="86"/>
                    <a:pt x="279" y="32"/>
                  </a:cubicBezTo>
                  <a:lnTo>
                    <a:pt x="258" y="32"/>
                  </a:lnTo>
                  <a:cubicBezTo>
                    <a:pt x="226" y="32"/>
                    <a:pt x="204" y="22"/>
                    <a:pt x="194" y="11"/>
                  </a:cubicBezTo>
                  <a:cubicBezTo>
                    <a:pt x="172" y="0"/>
                    <a:pt x="151" y="0"/>
                    <a:pt x="11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6"/>
            <p:cNvSpPr/>
            <p:nvPr/>
          </p:nvSpPr>
          <p:spPr>
            <a:xfrm>
              <a:off x="6250875" y="2612750"/>
              <a:ext cx="12075" cy="11250"/>
            </a:xfrm>
            <a:custGeom>
              <a:avLst/>
              <a:gdLst/>
              <a:ahLst/>
              <a:cxnLst/>
              <a:rect l="l" t="t" r="r" b="b"/>
              <a:pathLst>
                <a:path w="483" h="450" extrusionOk="0">
                  <a:moveTo>
                    <a:pt x="289" y="0"/>
                  </a:moveTo>
                  <a:cubicBezTo>
                    <a:pt x="257" y="0"/>
                    <a:pt x="215" y="11"/>
                    <a:pt x="172" y="32"/>
                  </a:cubicBezTo>
                  <a:cubicBezTo>
                    <a:pt x="150" y="214"/>
                    <a:pt x="0" y="321"/>
                    <a:pt x="129" y="439"/>
                  </a:cubicBezTo>
                  <a:cubicBezTo>
                    <a:pt x="161" y="439"/>
                    <a:pt x="193" y="450"/>
                    <a:pt x="225" y="450"/>
                  </a:cubicBezTo>
                  <a:cubicBezTo>
                    <a:pt x="386" y="450"/>
                    <a:pt x="471" y="332"/>
                    <a:pt x="471" y="225"/>
                  </a:cubicBezTo>
                  <a:cubicBezTo>
                    <a:pt x="482" y="118"/>
                    <a:pt x="418" y="0"/>
                    <a:pt x="28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6"/>
            <p:cNvSpPr/>
            <p:nvPr/>
          </p:nvSpPr>
          <p:spPr>
            <a:xfrm>
              <a:off x="6239900" y="2067325"/>
              <a:ext cx="14200" cy="6975"/>
            </a:xfrm>
            <a:custGeom>
              <a:avLst/>
              <a:gdLst/>
              <a:ahLst/>
              <a:cxnLst/>
              <a:rect l="l" t="t" r="r" b="b"/>
              <a:pathLst>
                <a:path w="568" h="279" extrusionOk="0">
                  <a:moveTo>
                    <a:pt x="536" y="0"/>
                  </a:moveTo>
                  <a:cubicBezTo>
                    <a:pt x="375" y="0"/>
                    <a:pt x="268" y="97"/>
                    <a:pt x="1" y="118"/>
                  </a:cubicBezTo>
                  <a:lnTo>
                    <a:pt x="1" y="247"/>
                  </a:lnTo>
                  <a:cubicBezTo>
                    <a:pt x="54" y="268"/>
                    <a:pt x="97" y="279"/>
                    <a:pt x="140" y="279"/>
                  </a:cubicBezTo>
                  <a:cubicBezTo>
                    <a:pt x="343" y="279"/>
                    <a:pt x="461" y="97"/>
                    <a:pt x="5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6"/>
            <p:cNvSpPr/>
            <p:nvPr/>
          </p:nvSpPr>
          <p:spPr>
            <a:xfrm>
              <a:off x="6268000" y="1921475"/>
              <a:ext cx="10475" cy="7775"/>
            </a:xfrm>
            <a:custGeom>
              <a:avLst/>
              <a:gdLst/>
              <a:ahLst/>
              <a:cxnLst/>
              <a:rect l="l" t="t" r="r" b="b"/>
              <a:pathLst>
                <a:path w="419" h="311" extrusionOk="0">
                  <a:moveTo>
                    <a:pt x="172" y="0"/>
                  </a:moveTo>
                  <a:cubicBezTo>
                    <a:pt x="140" y="86"/>
                    <a:pt x="43" y="139"/>
                    <a:pt x="1" y="225"/>
                  </a:cubicBezTo>
                  <a:lnTo>
                    <a:pt x="11" y="225"/>
                  </a:lnTo>
                  <a:cubicBezTo>
                    <a:pt x="97" y="225"/>
                    <a:pt x="54" y="311"/>
                    <a:pt x="129" y="311"/>
                  </a:cubicBezTo>
                  <a:cubicBezTo>
                    <a:pt x="108" y="246"/>
                    <a:pt x="140" y="225"/>
                    <a:pt x="183" y="225"/>
                  </a:cubicBezTo>
                  <a:cubicBezTo>
                    <a:pt x="204" y="225"/>
                    <a:pt x="236" y="236"/>
                    <a:pt x="257" y="257"/>
                  </a:cubicBezTo>
                  <a:cubicBezTo>
                    <a:pt x="279" y="161"/>
                    <a:pt x="418" y="150"/>
                    <a:pt x="397" y="32"/>
                  </a:cubicBezTo>
                  <a:lnTo>
                    <a:pt x="397" y="32"/>
                  </a:lnTo>
                  <a:cubicBezTo>
                    <a:pt x="343" y="43"/>
                    <a:pt x="322" y="54"/>
                    <a:pt x="300" y="54"/>
                  </a:cubicBezTo>
                  <a:cubicBezTo>
                    <a:pt x="257" y="54"/>
                    <a:pt x="247" y="32"/>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6"/>
            <p:cNvSpPr/>
            <p:nvPr/>
          </p:nvSpPr>
          <p:spPr>
            <a:xfrm>
              <a:off x="6210450" y="3222925"/>
              <a:ext cx="7800" cy="5375"/>
            </a:xfrm>
            <a:custGeom>
              <a:avLst/>
              <a:gdLst/>
              <a:ahLst/>
              <a:cxnLst/>
              <a:rect l="l" t="t" r="r" b="b"/>
              <a:pathLst>
                <a:path w="312" h="215" extrusionOk="0">
                  <a:moveTo>
                    <a:pt x="236" y="1"/>
                  </a:moveTo>
                  <a:cubicBezTo>
                    <a:pt x="204" y="1"/>
                    <a:pt x="172" y="11"/>
                    <a:pt x="140" y="33"/>
                  </a:cubicBezTo>
                  <a:cubicBezTo>
                    <a:pt x="97" y="44"/>
                    <a:pt x="65" y="65"/>
                    <a:pt x="12" y="65"/>
                  </a:cubicBezTo>
                  <a:cubicBezTo>
                    <a:pt x="1" y="161"/>
                    <a:pt x="55" y="215"/>
                    <a:pt x="183" y="215"/>
                  </a:cubicBezTo>
                  <a:cubicBezTo>
                    <a:pt x="236" y="129"/>
                    <a:pt x="258" y="65"/>
                    <a:pt x="269" y="33"/>
                  </a:cubicBezTo>
                  <a:cubicBezTo>
                    <a:pt x="269" y="44"/>
                    <a:pt x="279" y="54"/>
                    <a:pt x="290" y="54"/>
                  </a:cubicBezTo>
                  <a:cubicBezTo>
                    <a:pt x="301" y="54"/>
                    <a:pt x="311" y="44"/>
                    <a:pt x="311" y="33"/>
                  </a:cubicBezTo>
                  <a:cubicBezTo>
                    <a:pt x="279" y="11"/>
                    <a:pt x="258" y="1"/>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6"/>
            <p:cNvSpPr/>
            <p:nvPr/>
          </p:nvSpPr>
          <p:spPr>
            <a:xfrm>
              <a:off x="6195200" y="3088325"/>
              <a:ext cx="9675" cy="6175"/>
            </a:xfrm>
            <a:custGeom>
              <a:avLst/>
              <a:gdLst/>
              <a:ahLst/>
              <a:cxnLst/>
              <a:rect l="l" t="t" r="r" b="b"/>
              <a:pathLst>
                <a:path w="387" h="247" extrusionOk="0">
                  <a:moveTo>
                    <a:pt x="226" y="0"/>
                  </a:moveTo>
                  <a:cubicBezTo>
                    <a:pt x="215" y="139"/>
                    <a:pt x="1" y="161"/>
                    <a:pt x="183" y="246"/>
                  </a:cubicBezTo>
                  <a:lnTo>
                    <a:pt x="204" y="246"/>
                  </a:lnTo>
                  <a:cubicBezTo>
                    <a:pt x="322" y="246"/>
                    <a:pt x="386" y="54"/>
                    <a:pt x="22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6"/>
            <p:cNvSpPr/>
            <p:nvPr/>
          </p:nvSpPr>
          <p:spPr>
            <a:xfrm>
              <a:off x="6201900" y="3080275"/>
              <a:ext cx="8850" cy="7800"/>
            </a:xfrm>
            <a:custGeom>
              <a:avLst/>
              <a:gdLst/>
              <a:ahLst/>
              <a:cxnLst/>
              <a:rect l="l" t="t" r="r" b="b"/>
              <a:pathLst>
                <a:path w="354" h="312" extrusionOk="0">
                  <a:moveTo>
                    <a:pt x="354" y="1"/>
                  </a:moveTo>
                  <a:cubicBezTo>
                    <a:pt x="172" y="54"/>
                    <a:pt x="54" y="162"/>
                    <a:pt x="0" y="311"/>
                  </a:cubicBezTo>
                  <a:lnTo>
                    <a:pt x="11" y="311"/>
                  </a:lnTo>
                  <a:cubicBezTo>
                    <a:pt x="268" y="311"/>
                    <a:pt x="257" y="119"/>
                    <a:pt x="3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6"/>
            <p:cNvSpPr/>
            <p:nvPr/>
          </p:nvSpPr>
          <p:spPr>
            <a:xfrm>
              <a:off x="6210725" y="2322100"/>
              <a:ext cx="8600" cy="5375"/>
            </a:xfrm>
            <a:custGeom>
              <a:avLst/>
              <a:gdLst/>
              <a:ahLst/>
              <a:cxnLst/>
              <a:rect l="l" t="t" r="r" b="b"/>
              <a:pathLst>
                <a:path w="344" h="215" extrusionOk="0">
                  <a:moveTo>
                    <a:pt x="236" y="1"/>
                  </a:moveTo>
                  <a:cubicBezTo>
                    <a:pt x="129" y="1"/>
                    <a:pt x="76" y="43"/>
                    <a:pt x="1" y="65"/>
                  </a:cubicBezTo>
                  <a:cubicBezTo>
                    <a:pt x="22" y="161"/>
                    <a:pt x="97" y="215"/>
                    <a:pt x="258" y="215"/>
                  </a:cubicBezTo>
                  <a:lnTo>
                    <a:pt x="300" y="215"/>
                  </a:lnTo>
                  <a:cubicBezTo>
                    <a:pt x="343" y="129"/>
                    <a:pt x="343" y="86"/>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6"/>
            <p:cNvSpPr/>
            <p:nvPr/>
          </p:nvSpPr>
          <p:spPr>
            <a:xfrm>
              <a:off x="6366750" y="2288375"/>
              <a:ext cx="8600" cy="4050"/>
            </a:xfrm>
            <a:custGeom>
              <a:avLst/>
              <a:gdLst/>
              <a:ahLst/>
              <a:cxnLst/>
              <a:rect l="l" t="t" r="r" b="b"/>
              <a:pathLst>
                <a:path w="344" h="162" extrusionOk="0">
                  <a:moveTo>
                    <a:pt x="172" y="1"/>
                  </a:moveTo>
                  <a:cubicBezTo>
                    <a:pt x="140" y="1"/>
                    <a:pt x="108" y="11"/>
                    <a:pt x="86" y="11"/>
                  </a:cubicBezTo>
                  <a:cubicBezTo>
                    <a:pt x="108" y="108"/>
                    <a:pt x="1" y="108"/>
                    <a:pt x="86" y="161"/>
                  </a:cubicBezTo>
                  <a:cubicBezTo>
                    <a:pt x="193" y="140"/>
                    <a:pt x="333" y="140"/>
                    <a:pt x="343" y="44"/>
                  </a:cubicBezTo>
                  <a:cubicBezTo>
                    <a:pt x="300" y="11"/>
                    <a:pt x="236"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6"/>
            <p:cNvSpPr/>
            <p:nvPr/>
          </p:nvSpPr>
          <p:spPr>
            <a:xfrm>
              <a:off x="6275775" y="2269650"/>
              <a:ext cx="18200" cy="6450"/>
            </a:xfrm>
            <a:custGeom>
              <a:avLst/>
              <a:gdLst/>
              <a:ahLst/>
              <a:cxnLst/>
              <a:rect l="l" t="t" r="r" b="b"/>
              <a:pathLst>
                <a:path w="728" h="258" extrusionOk="0">
                  <a:moveTo>
                    <a:pt x="418" y="0"/>
                  </a:moveTo>
                  <a:cubicBezTo>
                    <a:pt x="257" y="0"/>
                    <a:pt x="96" y="32"/>
                    <a:pt x="0" y="107"/>
                  </a:cubicBezTo>
                  <a:cubicBezTo>
                    <a:pt x="32" y="182"/>
                    <a:pt x="225" y="257"/>
                    <a:pt x="407" y="257"/>
                  </a:cubicBezTo>
                  <a:cubicBezTo>
                    <a:pt x="546" y="257"/>
                    <a:pt x="685" y="214"/>
                    <a:pt x="728" y="75"/>
                  </a:cubicBezTo>
                  <a:cubicBezTo>
                    <a:pt x="664" y="22"/>
                    <a:pt x="546" y="0"/>
                    <a:pt x="4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6"/>
            <p:cNvSpPr/>
            <p:nvPr/>
          </p:nvSpPr>
          <p:spPr>
            <a:xfrm>
              <a:off x="6344800" y="2362525"/>
              <a:ext cx="8075" cy="4825"/>
            </a:xfrm>
            <a:custGeom>
              <a:avLst/>
              <a:gdLst/>
              <a:ahLst/>
              <a:cxnLst/>
              <a:rect l="l" t="t" r="r" b="b"/>
              <a:pathLst>
                <a:path w="323" h="193" extrusionOk="0">
                  <a:moveTo>
                    <a:pt x="269" y="0"/>
                  </a:moveTo>
                  <a:cubicBezTo>
                    <a:pt x="258" y="11"/>
                    <a:pt x="247" y="21"/>
                    <a:pt x="226" y="21"/>
                  </a:cubicBezTo>
                  <a:cubicBezTo>
                    <a:pt x="204" y="21"/>
                    <a:pt x="194" y="11"/>
                    <a:pt x="172" y="11"/>
                  </a:cubicBezTo>
                  <a:lnTo>
                    <a:pt x="119" y="11"/>
                  </a:lnTo>
                  <a:cubicBezTo>
                    <a:pt x="76" y="11"/>
                    <a:pt x="44" y="21"/>
                    <a:pt x="12" y="32"/>
                  </a:cubicBezTo>
                  <a:cubicBezTo>
                    <a:pt x="1" y="107"/>
                    <a:pt x="33" y="161"/>
                    <a:pt x="97" y="193"/>
                  </a:cubicBezTo>
                  <a:cubicBezTo>
                    <a:pt x="97" y="171"/>
                    <a:pt x="119" y="161"/>
                    <a:pt x="140" y="161"/>
                  </a:cubicBezTo>
                  <a:cubicBezTo>
                    <a:pt x="172" y="161"/>
                    <a:pt x="204" y="182"/>
                    <a:pt x="226" y="193"/>
                  </a:cubicBezTo>
                  <a:cubicBezTo>
                    <a:pt x="215" y="128"/>
                    <a:pt x="194" y="107"/>
                    <a:pt x="204" y="107"/>
                  </a:cubicBezTo>
                  <a:cubicBezTo>
                    <a:pt x="215" y="107"/>
                    <a:pt x="236" y="118"/>
                    <a:pt x="311" y="128"/>
                  </a:cubicBezTo>
                  <a:cubicBezTo>
                    <a:pt x="301" y="86"/>
                    <a:pt x="322" y="11"/>
                    <a:pt x="26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6"/>
            <p:cNvSpPr/>
            <p:nvPr/>
          </p:nvSpPr>
          <p:spPr>
            <a:xfrm>
              <a:off x="6342925" y="2325850"/>
              <a:ext cx="10750" cy="8050"/>
            </a:xfrm>
            <a:custGeom>
              <a:avLst/>
              <a:gdLst/>
              <a:ahLst/>
              <a:cxnLst/>
              <a:rect l="l" t="t" r="r" b="b"/>
              <a:pathLst>
                <a:path w="430" h="322" extrusionOk="0">
                  <a:moveTo>
                    <a:pt x="172" y="0"/>
                  </a:moveTo>
                  <a:lnTo>
                    <a:pt x="172" y="0"/>
                  </a:lnTo>
                  <a:cubicBezTo>
                    <a:pt x="108" y="65"/>
                    <a:pt x="1" y="97"/>
                    <a:pt x="1" y="193"/>
                  </a:cubicBezTo>
                  <a:cubicBezTo>
                    <a:pt x="151" y="236"/>
                    <a:pt x="247" y="322"/>
                    <a:pt x="386" y="322"/>
                  </a:cubicBezTo>
                  <a:lnTo>
                    <a:pt x="429" y="322"/>
                  </a:lnTo>
                  <a:lnTo>
                    <a:pt x="429" y="225"/>
                  </a:lnTo>
                  <a:cubicBezTo>
                    <a:pt x="408" y="225"/>
                    <a:pt x="397" y="236"/>
                    <a:pt x="386" y="236"/>
                  </a:cubicBezTo>
                  <a:cubicBezTo>
                    <a:pt x="344" y="236"/>
                    <a:pt x="344" y="204"/>
                    <a:pt x="344" y="182"/>
                  </a:cubicBezTo>
                  <a:cubicBezTo>
                    <a:pt x="344" y="150"/>
                    <a:pt x="344" y="129"/>
                    <a:pt x="311" y="129"/>
                  </a:cubicBezTo>
                  <a:lnTo>
                    <a:pt x="301" y="129"/>
                  </a:lnTo>
                  <a:cubicBezTo>
                    <a:pt x="290" y="172"/>
                    <a:pt x="290" y="182"/>
                    <a:pt x="279" y="182"/>
                  </a:cubicBezTo>
                  <a:cubicBezTo>
                    <a:pt x="269" y="182"/>
                    <a:pt x="258" y="172"/>
                    <a:pt x="258" y="161"/>
                  </a:cubicBezTo>
                  <a:cubicBezTo>
                    <a:pt x="247" y="150"/>
                    <a:pt x="237" y="140"/>
                    <a:pt x="215" y="140"/>
                  </a:cubicBezTo>
                  <a:cubicBezTo>
                    <a:pt x="204" y="140"/>
                    <a:pt x="183" y="161"/>
                    <a:pt x="172" y="193"/>
                  </a:cubicBezTo>
                  <a:cubicBezTo>
                    <a:pt x="119" y="107"/>
                    <a:pt x="301" y="43"/>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16"/>
            <p:cNvSpPr/>
            <p:nvPr/>
          </p:nvSpPr>
          <p:spPr>
            <a:xfrm>
              <a:off x="6288600" y="1993200"/>
              <a:ext cx="7800" cy="3225"/>
            </a:xfrm>
            <a:custGeom>
              <a:avLst/>
              <a:gdLst/>
              <a:ahLst/>
              <a:cxnLst/>
              <a:rect l="l" t="t" r="r" b="b"/>
              <a:pathLst>
                <a:path w="312" h="129" extrusionOk="0">
                  <a:moveTo>
                    <a:pt x="108" y="0"/>
                  </a:moveTo>
                  <a:cubicBezTo>
                    <a:pt x="65" y="0"/>
                    <a:pt x="44" y="0"/>
                    <a:pt x="44" y="32"/>
                  </a:cubicBezTo>
                  <a:lnTo>
                    <a:pt x="54" y="32"/>
                  </a:lnTo>
                  <a:cubicBezTo>
                    <a:pt x="311" y="32"/>
                    <a:pt x="33" y="75"/>
                    <a:pt x="1" y="128"/>
                  </a:cubicBezTo>
                  <a:lnTo>
                    <a:pt x="12" y="128"/>
                  </a:lnTo>
                  <a:cubicBezTo>
                    <a:pt x="161" y="128"/>
                    <a:pt x="290" y="118"/>
                    <a:pt x="25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16"/>
            <p:cNvSpPr/>
            <p:nvPr/>
          </p:nvSpPr>
          <p:spPr>
            <a:xfrm>
              <a:off x="6330625" y="1909700"/>
              <a:ext cx="6450" cy="4025"/>
            </a:xfrm>
            <a:custGeom>
              <a:avLst/>
              <a:gdLst/>
              <a:ahLst/>
              <a:cxnLst/>
              <a:rect l="l" t="t" r="r" b="b"/>
              <a:pathLst>
                <a:path w="258" h="161" extrusionOk="0">
                  <a:moveTo>
                    <a:pt x="172" y="0"/>
                  </a:moveTo>
                  <a:cubicBezTo>
                    <a:pt x="97" y="0"/>
                    <a:pt x="54" y="21"/>
                    <a:pt x="11" y="43"/>
                  </a:cubicBezTo>
                  <a:cubicBezTo>
                    <a:pt x="1" y="118"/>
                    <a:pt x="75" y="139"/>
                    <a:pt x="140" y="161"/>
                  </a:cubicBezTo>
                  <a:cubicBezTo>
                    <a:pt x="75" y="43"/>
                    <a:pt x="257" y="107"/>
                    <a:pt x="225" y="11"/>
                  </a:cubicBezTo>
                  <a:cubicBezTo>
                    <a:pt x="204" y="0"/>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6"/>
            <p:cNvSpPr/>
            <p:nvPr/>
          </p:nvSpPr>
          <p:spPr>
            <a:xfrm>
              <a:off x="6352025" y="2362525"/>
              <a:ext cx="17975" cy="8575"/>
            </a:xfrm>
            <a:custGeom>
              <a:avLst/>
              <a:gdLst/>
              <a:ahLst/>
              <a:cxnLst/>
              <a:rect l="l" t="t" r="r" b="b"/>
              <a:pathLst>
                <a:path w="719" h="343" extrusionOk="0">
                  <a:moveTo>
                    <a:pt x="279" y="0"/>
                  </a:moveTo>
                  <a:cubicBezTo>
                    <a:pt x="236" y="96"/>
                    <a:pt x="1" y="75"/>
                    <a:pt x="22" y="225"/>
                  </a:cubicBezTo>
                  <a:cubicBezTo>
                    <a:pt x="183" y="257"/>
                    <a:pt x="354" y="300"/>
                    <a:pt x="504" y="343"/>
                  </a:cubicBezTo>
                  <a:cubicBezTo>
                    <a:pt x="504" y="300"/>
                    <a:pt x="526" y="289"/>
                    <a:pt x="558" y="289"/>
                  </a:cubicBezTo>
                  <a:lnTo>
                    <a:pt x="590" y="289"/>
                  </a:lnTo>
                  <a:cubicBezTo>
                    <a:pt x="611" y="289"/>
                    <a:pt x="622" y="300"/>
                    <a:pt x="633" y="300"/>
                  </a:cubicBezTo>
                  <a:cubicBezTo>
                    <a:pt x="665" y="300"/>
                    <a:pt x="697" y="289"/>
                    <a:pt x="718" y="257"/>
                  </a:cubicBezTo>
                  <a:lnTo>
                    <a:pt x="718" y="128"/>
                  </a:lnTo>
                  <a:cubicBezTo>
                    <a:pt x="568" y="86"/>
                    <a:pt x="408" y="64"/>
                    <a:pt x="27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16"/>
            <p:cNvSpPr/>
            <p:nvPr/>
          </p:nvSpPr>
          <p:spPr>
            <a:xfrm>
              <a:off x="6303050" y="2415500"/>
              <a:ext cx="5125" cy="3250"/>
            </a:xfrm>
            <a:custGeom>
              <a:avLst/>
              <a:gdLst/>
              <a:ahLst/>
              <a:cxnLst/>
              <a:rect l="l" t="t" r="r" b="b"/>
              <a:pathLst>
                <a:path w="205" h="130" extrusionOk="0">
                  <a:moveTo>
                    <a:pt x="194" y="1"/>
                  </a:moveTo>
                  <a:cubicBezTo>
                    <a:pt x="162" y="1"/>
                    <a:pt x="140" y="11"/>
                    <a:pt x="119" y="11"/>
                  </a:cubicBezTo>
                  <a:cubicBezTo>
                    <a:pt x="108" y="22"/>
                    <a:pt x="97" y="22"/>
                    <a:pt x="87" y="22"/>
                  </a:cubicBezTo>
                  <a:cubicBezTo>
                    <a:pt x="76" y="22"/>
                    <a:pt x="54" y="22"/>
                    <a:pt x="33" y="1"/>
                  </a:cubicBezTo>
                  <a:lnTo>
                    <a:pt x="33" y="1"/>
                  </a:lnTo>
                  <a:cubicBezTo>
                    <a:pt x="1" y="108"/>
                    <a:pt x="108" y="118"/>
                    <a:pt x="204" y="129"/>
                  </a:cubicBezTo>
                  <a:lnTo>
                    <a:pt x="204"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 name="Google Shape;886;p16"/>
            <p:cNvSpPr/>
            <p:nvPr/>
          </p:nvSpPr>
          <p:spPr>
            <a:xfrm>
              <a:off x="6307350" y="2354750"/>
              <a:ext cx="8575" cy="5925"/>
            </a:xfrm>
            <a:custGeom>
              <a:avLst/>
              <a:gdLst/>
              <a:ahLst/>
              <a:cxnLst/>
              <a:rect l="l" t="t" r="r" b="b"/>
              <a:pathLst>
                <a:path w="343" h="237" extrusionOk="0">
                  <a:moveTo>
                    <a:pt x="289" y="1"/>
                  </a:moveTo>
                  <a:cubicBezTo>
                    <a:pt x="118" y="1"/>
                    <a:pt x="0" y="43"/>
                    <a:pt x="32" y="193"/>
                  </a:cubicBezTo>
                  <a:cubicBezTo>
                    <a:pt x="86" y="225"/>
                    <a:pt x="129" y="236"/>
                    <a:pt x="161" y="236"/>
                  </a:cubicBezTo>
                  <a:cubicBezTo>
                    <a:pt x="204" y="236"/>
                    <a:pt x="246" y="215"/>
                    <a:pt x="332" y="193"/>
                  </a:cubicBezTo>
                  <a:cubicBezTo>
                    <a:pt x="343" y="108"/>
                    <a:pt x="343" y="43"/>
                    <a:pt x="28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16"/>
            <p:cNvSpPr/>
            <p:nvPr/>
          </p:nvSpPr>
          <p:spPr>
            <a:xfrm>
              <a:off x="6311100" y="2097575"/>
              <a:ext cx="5625" cy="5625"/>
            </a:xfrm>
            <a:custGeom>
              <a:avLst/>
              <a:gdLst/>
              <a:ahLst/>
              <a:cxnLst/>
              <a:rect l="l" t="t" r="r" b="b"/>
              <a:pathLst>
                <a:path w="225" h="225" extrusionOk="0">
                  <a:moveTo>
                    <a:pt x="139" y="0"/>
                  </a:moveTo>
                  <a:cubicBezTo>
                    <a:pt x="182" y="64"/>
                    <a:pt x="139" y="64"/>
                    <a:pt x="96" y="64"/>
                  </a:cubicBezTo>
                  <a:lnTo>
                    <a:pt x="75" y="64"/>
                  </a:lnTo>
                  <a:cubicBezTo>
                    <a:pt x="32" y="64"/>
                    <a:pt x="0" y="64"/>
                    <a:pt x="11" y="96"/>
                  </a:cubicBezTo>
                  <a:lnTo>
                    <a:pt x="32" y="96"/>
                  </a:lnTo>
                  <a:cubicBezTo>
                    <a:pt x="161" y="96"/>
                    <a:pt x="150" y="193"/>
                    <a:pt x="225" y="225"/>
                  </a:cubicBezTo>
                  <a:cubicBezTo>
                    <a:pt x="214" y="139"/>
                    <a:pt x="203" y="54"/>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 name="Google Shape;888;p16"/>
            <p:cNvSpPr/>
            <p:nvPr/>
          </p:nvSpPr>
          <p:spPr>
            <a:xfrm>
              <a:off x="5602675" y="1803975"/>
              <a:ext cx="11000" cy="7800"/>
            </a:xfrm>
            <a:custGeom>
              <a:avLst/>
              <a:gdLst/>
              <a:ahLst/>
              <a:cxnLst/>
              <a:rect l="l" t="t" r="r" b="b"/>
              <a:pathLst>
                <a:path w="440" h="312" extrusionOk="0">
                  <a:moveTo>
                    <a:pt x="440" y="1"/>
                  </a:moveTo>
                  <a:cubicBezTo>
                    <a:pt x="215" y="1"/>
                    <a:pt x="129" y="108"/>
                    <a:pt x="1" y="183"/>
                  </a:cubicBezTo>
                  <a:lnTo>
                    <a:pt x="44" y="183"/>
                  </a:lnTo>
                  <a:cubicBezTo>
                    <a:pt x="119" y="183"/>
                    <a:pt x="86" y="257"/>
                    <a:pt x="97" y="311"/>
                  </a:cubicBezTo>
                  <a:lnTo>
                    <a:pt x="151" y="311"/>
                  </a:lnTo>
                  <a:cubicBezTo>
                    <a:pt x="397" y="311"/>
                    <a:pt x="365" y="118"/>
                    <a:pt x="4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 name="Google Shape;889;p16"/>
            <p:cNvSpPr/>
            <p:nvPr/>
          </p:nvSpPr>
          <p:spPr>
            <a:xfrm>
              <a:off x="5454425" y="3178500"/>
              <a:ext cx="27050" cy="19575"/>
            </a:xfrm>
            <a:custGeom>
              <a:avLst/>
              <a:gdLst/>
              <a:ahLst/>
              <a:cxnLst/>
              <a:rect l="l" t="t" r="r" b="b"/>
              <a:pathLst>
                <a:path w="1082" h="783" extrusionOk="0">
                  <a:moveTo>
                    <a:pt x="953" y="1"/>
                  </a:moveTo>
                  <a:cubicBezTo>
                    <a:pt x="493" y="129"/>
                    <a:pt x="0" y="397"/>
                    <a:pt x="43" y="782"/>
                  </a:cubicBezTo>
                  <a:cubicBezTo>
                    <a:pt x="118" y="718"/>
                    <a:pt x="204" y="664"/>
                    <a:pt x="311" y="664"/>
                  </a:cubicBezTo>
                  <a:cubicBezTo>
                    <a:pt x="353" y="664"/>
                    <a:pt x="386" y="664"/>
                    <a:pt x="428" y="686"/>
                  </a:cubicBezTo>
                  <a:cubicBezTo>
                    <a:pt x="514" y="408"/>
                    <a:pt x="1081" y="333"/>
                    <a:pt x="95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6"/>
            <p:cNvSpPr/>
            <p:nvPr/>
          </p:nvSpPr>
          <p:spPr>
            <a:xfrm>
              <a:off x="5590900" y="2818550"/>
              <a:ext cx="8875" cy="9125"/>
            </a:xfrm>
            <a:custGeom>
              <a:avLst/>
              <a:gdLst/>
              <a:ahLst/>
              <a:cxnLst/>
              <a:rect l="l" t="t" r="r" b="b"/>
              <a:pathLst>
                <a:path w="355" h="365" extrusionOk="0">
                  <a:moveTo>
                    <a:pt x="1" y="0"/>
                  </a:moveTo>
                  <a:cubicBezTo>
                    <a:pt x="33" y="268"/>
                    <a:pt x="140" y="364"/>
                    <a:pt x="215" y="364"/>
                  </a:cubicBezTo>
                  <a:cubicBezTo>
                    <a:pt x="322" y="364"/>
                    <a:pt x="354" y="172"/>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 name="Google Shape;891;p16"/>
            <p:cNvSpPr/>
            <p:nvPr/>
          </p:nvSpPr>
          <p:spPr>
            <a:xfrm>
              <a:off x="5446650" y="2316225"/>
              <a:ext cx="5650" cy="1875"/>
            </a:xfrm>
            <a:custGeom>
              <a:avLst/>
              <a:gdLst/>
              <a:ahLst/>
              <a:cxnLst/>
              <a:rect l="l" t="t" r="r" b="b"/>
              <a:pathLst>
                <a:path w="226" h="75" extrusionOk="0">
                  <a:moveTo>
                    <a:pt x="140" y="0"/>
                  </a:moveTo>
                  <a:cubicBezTo>
                    <a:pt x="76" y="0"/>
                    <a:pt x="1" y="21"/>
                    <a:pt x="1" y="75"/>
                  </a:cubicBezTo>
                  <a:lnTo>
                    <a:pt x="76" y="75"/>
                  </a:lnTo>
                  <a:cubicBezTo>
                    <a:pt x="151" y="75"/>
                    <a:pt x="215" y="64"/>
                    <a:pt x="226" y="11"/>
                  </a:cubicBezTo>
                  <a:cubicBezTo>
                    <a:pt x="204" y="0"/>
                    <a:pt x="172"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 name="Google Shape;892;p16"/>
            <p:cNvSpPr/>
            <p:nvPr/>
          </p:nvSpPr>
          <p:spPr>
            <a:xfrm>
              <a:off x="5456300" y="3112125"/>
              <a:ext cx="48200" cy="8600"/>
            </a:xfrm>
            <a:custGeom>
              <a:avLst/>
              <a:gdLst/>
              <a:ahLst/>
              <a:cxnLst/>
              <a:rect l="l" t="t" r="r" b="b"/>
              <a:pathLst>
                <a:path w="1928" h="344" extrusionOk="0">
                  <a:moveTo>
                    <a:pt x="1831" y="1"/>
                  </a:moveTo>
                  <a:cubicBezTo>
                    <a:pt x="1488" y="22"/>
                    <a:pt x="1167" y="33"/>
                    <a:pt x="857" y="33"/>
                  </a:cubicBezTo>
                  <a:cubicBezTo>
                    <a:pt x="600" y="33"/>
                    <a:pt x="353" y="33"/>
                    <a:pt x="96" y="1"/>
                  </a:cubicBezTo>
                  <a:lnTo>
                    <a:pt x="96" y="1"/>
                  </a:lnTo>
                  <a:cubicBezTo>
                    <a:pt x="0" y="161"/>
                    <a:pt x="193" y="172"/>
                    <a:pt x="225" y="311"/>
                  </a:cubicBezTo>
                  <a:cubicBezTo>
                    <a:pt x="204" y="311"/>
                    <a:pt x="182" y="343"/>
                    <a:pt x="225" y="343"/>
                  </a:cubicBezTo>
                  <a:cubicBezTo>
                    <a:pt x="236" y="290"/>
                    <a:pt x="364" y="322"/>
                    <a:pt x="353" y="258"/>
                  </a:cubicBezTo>
                  <a:cubicBezTo>
                    <a:pt x="300" y="247"/>
                    <a:pt x="236" y="258"/>
                    <a:pt x="225" y="226"/>
                  </a:cubicBezTo>
                  <a:cubicBezTo>
                    <a:pt x="257" y="204"/>
                    <a:pt x="289" y="204"/>
                    <a:pt x="321" y="204"/>
                  </a:cubicBezTo>
                  <a:lnTo>
                    <a:pt x="343" y="204"/>
                  </a:lnTo>
                  <a:cubicBezTo>
                    <a:pt x="386" y="204"/>
                    <a:pt x="439" y="204"/>
                    <a:pt x="482" y="161"/>
                  </a:cubicBezTo>
                  <a:cubicBezTo>
                    <a:pt x="535" y="194"/>
                    <a:pt x="578" y="215"/>
                    <a:pt x="621" y="215"/>
                  </a:cubicBezTo>
                  <a:cubicBezTo>
                    <a:pt x="653" y="215"/>
                    <a:pt x="696" y="194"/>
                    <a:pt x="749" y="161"/>
                  </a:cubicBezTo>
                  <a:cubicBezTo>
                    <a:pt x="782" y="226"/>
                    <a:pt x="792" y="258"/>
                    <a:pt x="803" y="258"/>
                  </a:cubicBezTo>
                  <a:cubicBezTo>
                    <a:pt x="824" y="258"/>
                    <a:pt x="835" y="226"/>
                    <a:pt x="878" y="161"/>
                  </a:cubicBezTo>
                  <a:cubicBezTo>
                    <a:pt x="878" y="204"/>
                    <a:pt x="985" y="183"/>
                    <a:pt x="964" y="258"/>
                  </a:cubicBezTo>
                  <a:cubicBezTo>
                    <a:pt x="942" y="258"/>
                    <a:pt x="910" y="279"/>
                    <a:pt x="964" y="279"/>
                  </a:cubicBezTo>
                  <a:cubicBezTo>
                    <a:pt x="1006" y="226"/>
                    <a:pt x="1039" y="151"/>
                    <a:pt x="1135" y="129"/>
                  </a:cubicBezTo>
                  <a:cubicBezTo>
                    <a:pt x="1188" y="151"/>
                    <a:pt x="1231" y="161"/>
                    <a:pt x="1285" y="161"/>
                  </a:cubicBezTo>
                  <a:cubicBezTo>
                    <a:pt x="1338" y="161"/>
                    <a:pt x="1403" y="151"/>
                    <a:pt x="1456" y="140"/>
                  </a:cubicBezTo>
                  <a:cubicBezTo>
                    <a:pt x="1510" y="140"/>
                    <a:pt x="1574" y="129"/>
                    <a:pt x="1638" y="129"/>
                  </a:cubicBezTo>
                  <a:cubicBezTo>
                    <a:pt x="1702" y="129"/>
                    <a:pt x="1766" y="140"/>
                    <a:pt x="1831" y="161"/>
                  </a:cubicBezTo>
                  <a:cubicBezTo>
                    <a:pt x="1852" y="140"/>
                    <a:pt x="1927" y="12"/>
                    <a:pt x="183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6"/>
            <p:cNvSpPr/>
            <p:nvPr/>
          </p:nvSpPr>
          <p:spPr>
            <a:xfrm>
              <a:off x="5394725" y="3137825"/>
              <a:ext cx="6450" cy="4850"/>
            </a:xfrm>
            <a:custGeom>
              <a:avLst/>
              <a:gdLst/>
              <a:ahLst/>
              <a:cxnLst/>
              <a:rect l="l" t="t" r="r" b="b"/>
              <a:pathLst>
                <a:path w="258" h="194" extrusionOk="0">
                  <a:moveTo>
                    <a:pt x="215" y="1"/>
                  </a:moveTo>
                  <a:cubicBezTo>
                    <a:pt x="194" y="65"/>
                    <a:pt x="12" y="22"/>
                    <a:pt x="1" y="97"/>
                  </a:cubicBezTo>
                  <a:cubicBezTo>
                    <a:pt x="194" y="108"/>
                    <a:pt x="151" y="140"/>
                    <a:pt x="258" y="193"/>
                  </a:cubicBezTo>
                  <a:cubicBezTo>
                    <a:pt x="247" y="86"/>
                    <a:pt x="258" y="33"/>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16"/>
            <p:cNvSpPr/>
            <p:nvPr/>
          </p:nvSpPr>
          <p:spPr>
            <a:xfrm>
              <a:off x="5406525" y="1916650"/>
              <a:ext cx="7500" cy="3225"/>
            </a:xfrm>
            <a:custGeom>
              <a:avLst/>
              <a:gdLst/>
              <a:ahLst/>
              <a:cxnLst/>
              <a:rect l="l" t="t" r="r" b="b"/>
              <a:pathLst>
                <a:path w="300" h="129" extrusionOk="0">
                  <a:moveTo>
                    <a:pt x="150" y="0"/>
                  </a:moveTo>
                  <a:cubicBezTo>
                    <a:pt x="75" y="0"/>
                    <a:pt x="0" y="86"/>
                    <a:pt x="139" y="129"/>
                  </a:cubicBezTo>
                  <a:lnTo>
                    <a:pt x="161" y="129"/>
                  </a:lnTo>
                  <a:cubicBezTo>
                    <a:pt x="225" y="129"/>
                    <a:pt x="300" y="54"/>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16"/>
            <p:cNvSpPr/>
            <p:nvPr/>
          </p:nvSpPr>
          <p:spPr>
            <a:xfrm>
              <a:off x="5495100" y="2599900"/>
              <a:ext cx="11525" cy="2975"/>
            </a:xfrm>
            <a:custGeom>
              <a:avLst/>
              <a:gdLst/>
              <a:ahLst/>
              <a:cxnLst/>
              <a:rect l="l" t="t" r="r" b="b"/>
              <a:pathLst>
                <a:path w="461" h="119" extrusionOk="0">
                  <a:moveTo>
                    <a:pt x="204" y="0"/>
                  </a:moveTo>
                  <a:cubicBezTo>
                    <a:pt x="97" y="0"/>
                    <a:pt x="0" y="33"/>
                    <a:pt x="150" y="107"/>
                  </a:cubicBezTo>
                  <a:cubicBezTo>
                    <a:pt x="182" y="118"/>
                    <a:pt x="214" y="118"/>
                    <a:pt x="247" y="118"/>
                  </a:cubicBezTo>
                  <a:cubicBezTo>
                    <a:pt x="364" y="118"/>
                    <a:pt x="461" y="75"/>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6"/>
            <p:cNvSpPr/>
            <p:nvPr/>
          </p:nvSpPr>
          <p:spPr>
            <a:xfrm>
              <a:off x="5411600" y="2605250"/>
              <a:ext cx="7775" cy="7525"/>
            </a:xfrm>
            <a:custGeom>
              <a:avLst/>
              <a:gdLst/>
              <a:ahLst/>
              <a:cxnLst/>
              <a:rect l="l" t="t" r="r" b="b"/>
              <a:pathLst>
                <a:path w="311" h="301" extrusionOk="0">
                  <a:moveTo>
                    <a:pt x="43" y="0"/>
                  </a:moveTo>
                  <a:lnTo>
                    <a:pt x="0" y="257"/>
                  </a:lnTo>
                  <a:lnTo>
                    <a:pt x="268" y="300"/>
                  </a:lnTo>
                  <a:lnTo>
                    <a:pt x="311" y="43"/>
                  </a:lnTo>
                  <a:lnTo>
                    <a:pt x="43"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16"/>
            <p:cNvSpPr/>
            <p:nvPr/>
          </p:nvSpPr>
          <p:spPr>
            <a:xfrm>
              <a:off x="5430075" y="3237650"/>
              <a:ext cx="16600" cy="5925"/>
            </a:xfrm>
            <a:custGeom>
              <a:avLst/>
              <a:gdLst/>
              <a:ahLst/>
              <a:cxnLst/>
              <a:rect l="l" t="t" r="r" b="b"/>
              <a:pathLst>
                <a:path w="664" h="237" extrusionOk="0">
                  <a:moveTo>
                    <a:pt x="482" y="1"/>
                  </a:moveTo>
                  <a:cubicBezTo>
                    <a:pt x="214" y="1"/>
                    <a:pt x="0" y="183"/>
                    <a:pt x="21" y="193"/>
                  </a:cubicBezTo>
                  <a:cubicBezTo>
                    <a:pt x="32" y="183"/>
                    <a:pt x="54" y="183"/>
                    <a:pt x="64" y="183"/>
                  </a:cubicBezTo>
                  <a:cubicBezTo>
                    <a:pt x="118" y="183"/>
                    <a:pt x="171" y="193"/>
                    <a:pt x="236" y="215"/>
                  </a:cubicBezTo>
                  <a:cubicBezTo>
                    <a:pt x="300" y="225"/>
                    <a:pt x="364" y="236"/>
                    <a:pt x="428" y="236"/>
                  </a:cubicBezTo>
                  <a:cubicBezTo>
                    <a:pt x="492" y="236"/>
                    <a:pt x="557" y="225"/>
                    <a:pt x="621" y="193"/>
                  </a:cubicBezTo>
                  <a:cubicBezTo>
                    <a:pt x="610" y="118"/>
                    <a:pt x="632" y="65"/>
                    <a:pt x="664" y="33"/>
                  </a:cubicBezTo>
                  <a:cubicBezTo>
                    <a:pt x="600" y="11"/>
                    <a:pt x="546" y="1"/>
                    <a:pt x="4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 name="Google Shape;898;p16"/>
            <p:cNvSpPr/>
            <p:nvPr/>
          </p:nvSpPr>
          <p:spPr>
            <a:xfrm>
              <a:off x="5404100" y="3177700"/>
              <a:ext cx="5125" cy="2175"/>
            </a:xfrm>
            <a:custGeom>
              <a:avLst/>
              <a:gdLst/>
              <a:ahLst/>
              <a:cxnLst/>
              <a:rect l="l" t="t" r="r" b="b"/>
              <a:pathLst>
                <a:path w="205" h="87" extrusionOk="0">
                  <a:moveTo>
                    <a:pt x="22" y="1"/>
                  </a:moveTo>
                  <a:cubicBezTo>
                    <a:pt x="1" y="54"/>
                    <a:pt x="54" y="86"/>
                    <a:pt x="108" y="86"/>
                  </a:cubicBezTo>
                  <a:cubicBezTo>
                    <a:pt x="151" y="86"/>
                    <a:pt x="204" y="54"/>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6"/>
            <p:cNvSpPr/>
            <p:nvPr/>
          </p:nvSpPr>
          <p:spPr>
            <a:xfrm>
              <a:off x="5558000" y="2199000"/>
              <a:ext cx="5900" cy="4575"/>
            </a:xfrm>
            <a:custGeom>
              <a:avLst/>
              <a:gdLst/>
              <a:ahLst/>
              <a:cxnLst/>
              <a:rect l="l" t="t" r="r" b="b"/>
              <a:pathLst>
                <a:path w="236" h="183" extrusionOk="0">
                  <a:moveTo>
                    <a:pt x="193" y="0"/>
                  </a:moveTo>
                  <a:cubicBezTo>
                    <a:pt x="182" y="64"/>
                    <a:pt x="0" y="11"/>
                    <a:pt x="11" y="97"/>
                  </a:cubicBezTo>
                  <a:cubicBezTo>
                    <a:pt x="107" y="97"/>
                    <a:pt x="96" y="172"/>
                    <a:pt x="193" y="182"/>
                  </a:cubicBezTo>
                  <a:cubicBezTo>
                    <a:pt x="214" y="97"/>
                    <a:pt x="236" y="32"/>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 name="Google Shape;900;p16"/>
            <p:cNvSpPr/>
            <p:nvPr/>
          </p:nvSpPr>
          <p:spPr>
            <a:xfrm>
              <a:off x="5500725" y="1994525"/>
              <a:ext cx="5375" cy="5925"/>
            </a:xfrm>
            <a:custGeom>
              <a:avLst/>
              <a:gdLst/>
              <a:ahLst/>
              <a:cxnLst/>
              <a:rect l="l" t="t" r="r" b="b"/>
              <a:pathLst>
                <a:path w="215" h="237" extrusionOk="0">
                  <a:moveTo>
                    <a:pt x="11" y="1"/>
                  </a:moveTo>
                  <a:cubicBezTo>
                    <a:pt x="0" y="1"/>
                    <a:pt x="11" y="33"/>
                    <a:pt x="64" y="140"/>
                  </a:cubicBezTo>
                  <a:cubicBezTo>
                    <a:pt x="139" y="215"/>
                    <a:pt x="182" y="236"/>
                    <a:pt x="193" y="236"/>
                  </a:cubicBezTo>
                  <a:cubicBezTo>
                    <a:pt x="214" y="236"/>
                    <a:pt x="182" y="183"/>
                    <a:pt x="129" y="118"/>
                  </a:cubicBezTo>
                  <a:cubicBezTo>
                    <a:pt x="86" y="54"/>
                    <a:pt x="32" y="1"/>
                    <a:pt x="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6"/>
            <p:cNvSpPr/>
            <p:nvPr/>
          </p:nvSpPr>
          <p:spPr>
            <a:xfrm>
              <a:off x="5560400" y="2032525"/>
              <a:ext cx="4850" cy="4050"/>
            </a:xfrm>
            <a:custGeom>
              <a:avLst/>
              <a:gdLst/>
              <a:ahLst/>
              <a:cxnLst/>
              <a:rect l="l" t="t" r="r" b="b"/>
              <a:pathLst>
                <a:path w="194" h="162" extrusionOk="0">
                  <a:moveTo>
                    <a:pt x="75" y="1"/>
                  </a:moveTo>
                  <a:cubicBezTo>
                    <a:pt x="65" y="1"/>
                    <a:pt x="54" y="1"/>
                    <a:pt x="43" y="11"/>
                  </a:cubicBezTo>
                  <a:cubicBezTo>
                    <a:pt x="0" y="33"/>
                    <a:pt x="54" y="161"/>
                    <a:pt x="118" y="161"/>
                  </a:cubicBezTo>
                  <a:cubicBezTo>
                    <a:pt x="129" y="161"/>
                    <a:pt x="140" y="161"/>
                    <a:pt x="150" y="151"/>
                  </a:cubicBezTo>
                  <a:cubicBezTo>
                    <a:pt x="193" y="129"/>
                    <a:pt x="140"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6"/>
            <p:cNvSpPr/>
            <p:nvPr/>
          </p:nvSpPr>
          <p:spPr>
            <a:xfrm>
              <a:off x="5579925" y="1806125"/>
              <a:ext cx="14225" cy="9375"/>
            </a:xfrm>
            <a:custGeom>
              <a:avLst/>
              <a:gdLst/>
              <a:ahLst/>
              <a:cxnLst/>
              <a:rect l="l" t="t" r="r" b="b"/>
              <a:pathLst>
                <a:path w="569" h="375" extrusionOk="0">
                  <a:moveTo>
                    <a:pt x="483" y="0"/>
                  </a:moveTo>
                  <a:cubicBezTo>
                    <a:pt x="279" y="22"/>
                    <a:pt x="119" y="75"/>
                    <a:pt x="1" y="161"/>
                  </a:cubicBezTo>
                  <a:cubicBezTo>
                    <a:pt x="12" y="214"/>
                    <a:pt x="161" y="375"/>
                    <a:pt x="354" y="375"/>
                  </a:cubicBezTo>
                  <a:cubicBezTo>
                    <a:pt x="397" y="375"/>
                    <a:pt x="440" y="364"/>
                    <a:pt x="483" y="343"/>
                  </a:cubicBezTo>
                  <a:cubicBezTo>
                    <a:pt x="397" y="236"/>
                    <a:pt x="558" y="193"/>
                    <a:pt x="568" y="64"/>
                  </a:cubicBezTo>
                  <a:cubicBezTo>
                    <a:pt x="525" y="64"/>
                    <a:pt x="504" y="32"/>
                    <a:pt x="48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6"/>
            <p:cNvSpPr/>
            <p:nvPr/>
          </p:nvSpPr>
          <p:spPr>
            <a:xfrm>
              <a:off x="5563600" y="2834075"/>
              <a:ext cx="7525" cy="3225"/>
            </a:xfrm>
            <a:custGeom>
              <a:avLst/>
              <a:gdLst/>
              <a:ahLst/>
              <a:cxnLst/>
              <a:rect l="l" t="t" r="r" b="b"/>
              <a:pathLst>
                <a:path w="301" h="129" extrusionOk="0">
                  <a:moveTo>
                    <a:pt x="151" y="0"/>
                  </a:moveTo>
                  <a:cubicBezTo>
                    <a:pt x="76" y="0"/>
                    <a:pt x="1" y="75"/>
                    <a:pt x="140" y="129"/>
                  </a:cubicBezTo>
                  <a:lnTo>
                    <a:pt x="151" y="129"/>
                  </a:lnTo>
                  <a:cubicBezTo>
                    <a:pt x="226" y="129"/>
                    <a:pt x="301"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6"/>
            <p:cNvSpPr/>
            <p:nvPr/>
          </p:nvSpPr>
          <p:spPr>
            <a:xfrm>
              <a:off x="5533375" y="2204350"/>
              <a:ext cx="8575" cy="4850"/>
            </a:xfrm>
            <a:custGeom>
              <a:avLst/>
              <a:gdLst/>
              <a:ahLst/>
              <a:cxnLst/>
              <a:rect l="l" t="t" r="r" b="b"/>
              <a:pathLst>
                <a:path w="343" h="194" extrusionOk="0">
                  <a:moveTo>
                    <a:pt x="257" y="0"/>
                  </a:moveTo>
                  <a:cubicBezTo>
                    <a:pt x="225" y="0"/>
                    <a:pt x="204" y="11"/>
                    <a:pt x="182" y="22"/>
                  </a:cubicBezTo>
                  <a:cubicBezTo>
                    <a:pt x="150" y="32"/>
                    <a:pt x="129" y="43"/>
                    <a:pt x="97" y="43"/>
                  </a:cubicBezTo>
                  <a:cubicBezTo>
                    <a:pt x="75" y="43"/>
                    <a:pt x="64" y="32"/>
                    <a:pt x="43" y="32"/>
                  </a:cubicBezTo>
                  <a:cubicBezTo>
                    <a:pt x="64" y="75"/>
                    <a:pt x="0" y="193"/>
                    <a:pt x="86" y="193"/>
                  </a:cubicBezTo>
                  <a:cubicBezTo>
                    <a:pt x="171" y="129"/>
                    <a:pt x="343" y="150"/>
                    <a:pt x="3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6"/>
            <p:cNvSpPr/>
            <p:nvPr/>
          </p:nvSpPr>
          <p:spPr>
            <a:xfrm>
              <a:off x="5508475" y="3113750"/>
              <a:ext cx="12075" cy="8050"/>
            </a:xfrm>
            <a:custGeom>
              <a:avLst/>
              <a:gdLst/>
              <a:ahLst/>
              <a:cxnLst/>
              <a:rect l="l" t="t" r="r" b="b"/>
              <a:pathLst>
                <a:path w="483" h="322" extrusionOk="0">
                  <a:moveTo>
                    <a:pt x="140" y="0"/>
                  </a:moveTo>
                  <a:cubicBezTo>
                    <a:pt x="97" y="0"/>
                    <a:pt x="65" y="11"/>
                    <a:pt x="43" y="32"/>
                  </a:cubicBezTo>
                  <a:cubicBezTo>
                    <a:pt x="1" y="182"/>
                    <a:pt x="183" y="161"/>
                    <a:pt x="129" y="311"/>
                  </a:cubicBezTo>
                  <a:cubicBezTo>
                    <a:pt x="151" y="311"/>
                    <a:pt x="172" y="321"/>
                    <a:pt x="193" y="321"/>
                  </a:cubicBezTo>
                  <a:cubicBezTo>
                    <a:pt x="482" y="321"/>
                    <a:pt x="429" y="43"/>
                    <a:pt x="354" y="0"/>
                  </a:cubicBezTo>
                  <a:lnTo>
                    <a:pt x="354" y="0"/>
                  </a:lnTo>
                  <a:cubicBezTo>
                    <a:pt x="354" y="11"/>
                    <a:pt x="332" y="22"/>
                    <a:pt x="322" y="22"/>
                  </a:cubicBezTo>
                  <a:cubicBezTo>
                    <a:pt x="300" y="22"/>
                    <a:pt x="268" y="11"/>
                    <a:pt x="236" y="11"/>
                  </a:cubicBezTo>
                  <a:cubicBezTo>
                    <a:pt x="204" y="0"/>
                    <a:pt x="172"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6"/>
            <p:cNvSpPr/>
            <p:nvPr/>
          </p:nvSpPr>
          <p:spPr>
            <a:xfrm>
              <a:off x="5544600" y="2628800"/>
              <a:ext cx="4575" cy="4050"/>
            </a:xfrm>
            <a:custGeom>
              <a:avLst/>
              <a:gdLst/>
              <a:ahLst/>
              <a:cxnLst/>
              <a:rect l="l" t="t" r="r" b="b"/>
              <a:pathLst>
                <a:path w="183" h="162" extrusionOk="0">
                  <a:moveTo>
                    <a:pt x="76" y="1"/>
                  </a:moveTo>
                  <a:cubicBezTo>
                    <a:pt x="65" y="1"/>
                    <a:pt x="54" y="1"/>
                    <a:pt x="44" y="11"/>
                  </a:cubicBezTo>
                  <a:cubicBezTo>
                    <a:pt x="1" y="33"/>
                    <a:pt x="54" y="161"/>
                    <a:pt x="119" y="161"/>
                  </a:cubicBezTo>
                  <a:cubicBezTo>
                    <a:pt x="129" y="161"/>
                    <a:pt x="140" y="161"/>
                    <a:pt x="151" y="150"/>
                  </a:cubicBezTo>
                  <a:cubicBezTo>
                    <a:pt x="183" y="129"/>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6"/>
            <p:cNvSpPr/>
            <p:nvPr/>
          </p:nvSpPr>
          <p:spPr>
            <a:xfrm>
              <a:off x="5551300" y="2629875"/>
              <a:ext cx="4575" cy="4025"/>
            </a:xfrm>
            <a:custGeom>
              <a:avLst/>
              <a:gdLst/>
              <a:ahLst/>
              <a:cxnLst/>
              <a:rect l="l" t="t" r="r" b="b"/>
              <a:pathLst>
                <a:path w="183" h="161" extrusionOk="0">
                  <a:moveTo>
                    <a:pt x="65" y="0"/>
                  </a:moveTo>
                  <a:cubicBezTo>
                    <a:pt x="54" y="0"/>
                    <a:pt x="43" y="0"/>
                    <a:pt x="33" y="11"/>
                  </a:cubicBezTo>
                  <a:cubicBezTo>
                    <a:pt x="0" y="32"/>
                    <a:pt x="54" y="161"/>
                    <a:pt x="118" y="161"/>
                  </a:cubicBezTo>
                  <a:cubicBezTo>
                    <a:pt x="129" y="161"/>
                    <a:pt x="140" y="161"/>
                    <a:pt x="150" y="150"/>
                  </a:cubicBezTo>
                  <a:cubicBezTo>
                    <a:pt x="182" y="129"/>
                    <a:pt x="140"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6"/>
            <p:cNvSpPr/>
            <p:nvPr/>
          </p:nvSpPr>
          <p:spPr>
            <a:xfrm>
              <a:off x="5497775" y="3124700"/>
              <a:ext cx="5375" cy="5400"/>
            </a:xfrm>
            <a:custGeom>
              <a:avLst/>
              <a:gdLst/>
              <a:ahLst/>
              <a:cxnLst/>
              <a:rect l="l" t="t" r="r" b="b"/>
              <a:pathLst>
                <a:path w="215" h="216" extrusionOk="0">
                  <a:moveTo>
                    <a:pt x="150" y="1"/>
                  </a:moveTo>
                  <a:cubicBezTo>
                    <a:pt x="86" y="1"/>
                    <a:pt x="33" y="12"/>
                    <a:pt x="0" y="33"/>
                  </a:cubicBezTo>
                  <a:cubicBezTo>
                    <a:pt x="0" y="151"/>
                    <a:pt x="129" y="172"/>
                    <a:pt x="215" y="215"/>
                  </a:cubicBezTo>
                  <a:cubicBezTo>
                    <a:pt x="182" y="119"/>
                    <a:pt x="182" y="162"/>
                    <a:pt x="215" y="65"/>
                  </a:cubicBezTo>
                  <a:cubicBezTo>
                    <a:pt x="161" y="55"/>
                    <a:pt x="86" y="65"/>
                    <a:pt x="86" y="33"/>
                  </a:cubicBezTo>
                  <a:cubicBezTo>
                    <a:pt x="118" y="22"/>
                    <a:pt x="172" y="33"/>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6"/>
            <p:cNvSpPr/>
            <p:nvPr/>
          </p:nvSpPr>
          <p:spPr>
            <a:xfrm>
              <a:off x="5264675" y="2137450"/>
              <a:ext cx="4575" cy="4300"/>
            </a:xfrm>
            <a:custGeom>
              <a:avLst/>
              <a:gdLst/>
              <a:ahLst/>
              <a:cxnLst/>
              <a:rect l="l" t="t" r="r" b="b"/>
              <a:pathLst>
                <a:path w="183" h="172" extrusionOk="0">
                  <a:moveTo>
                    <a:pt x="65" y="0"/>
                  </a:moveTo>
                  <a:cubicBezTo>
                    <a:pt x="54" y="0"/>
                    <a:pt x="43" y="11"/>
                    <a:pt x="32" y="11"/>
                  </a:cubicBezTo>
                  <a:cubicBezTo>
                    <a:pt x="0" y="43"/>
                    <a:pt x="54" y="171"/>
                    <a:pt x="118" y="171"/>
                  </a:cubicBezTo>
                  <a:cubicBezTo>
                    <a:pt x="129" y="171"/>
                    <a:pt x="139" y="161"/>
                    <a:pt x="150" y="161"/>
                  </a:cubicBezTo>
                  <a:cubicBezTo>
                    <a:pt x="182" y="129"/>
                    <a:pt x="13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6"/>
            <p:cNvSpPr/>
            <p:nvPr/>
          </p:nvSpPr>
          <p:spPr>
            <a:xfrm>
              <a:off x="5269750" y="2552000"/>
              <a:ext cx="17700" cy="7775"/>
            </a:xfrm>
            <a:custGeom>
              <a:avLst/>
              <a:gdLst/>
              <a:ahLst/>
              <a:cxnLst/>
              <a:rect l="l" t="t" r="r" b="b"/>
              <a:pathLst>
                <a:path w="708" h="311" extrusionOk="0">
                  <a:moveTo>
                    <a:pt x="536" y="0"/>
                  </a:moveTo>
                  <a:lnTo>
                    <a:pt x="536" y="0"/>
                  </a:lnTo>
                  <a:cubicBezTo>
                    <a:pt x="482" y="129"/>
                    <a:pt x="1" y="107"/>
                    <a:pt x="65" y="279"/>
                  </a:cubicBezTo>
                  <a:cubicBezTo>
                    <a:pt x="86" y="236"/>
                    <a:pt x="97" y="225"/>
                    <a:pt x="108" y="225"/>
                  </a:cubicBezTo>
                  <a:cubicBezTo>
                    <a:pt x="129" y="225"/>
                    <a:pt x="140" y="246"/>
                    <a:pt x="161" y="268"/>
                  </a:cubicBezTo>
                  <a:cubicBezTo>
                    <a:pt x="183" y="289"/>
                    <a:pt x="204" y="311"/>
                    <a:pt x="247" y="311"/>
                  </a:cubicBezTo>
                  <a:lnTo>
                    <a:pt x="279" y="311"/>
                  </a:lnTo>
                  <a:cubicBezTo>
                    <a:pt x="333" y="204"/>
                    <a:pt x="707" y="161"/>
                    <a:pt x="5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6"/>
            <p:cNvSpPr/>
            <p:nvPr/>
          </p:nvSpPr>
          <p:spPr>
            <a:xfrm>
              <a:off x="5283400" y="2079900"/>
              <a:ext cx="4850" cy="6175"/>
            </a:xfrm>
            <a:custGeom>
              <a:avLst/>
              <a:gdLst/>
              <a:ahLst/>
              <a:cxnLst/>
              <a:rect l="l" t="t" r="r" b="b"/>
              <a:pathLst>
                <a:path w="194" h="247" extrusionOk="0">
                  <a:moveTo>
                    <a:pt x="1" y="0"/>
                  </a:moveTo>
                  <a:cubicBezTo>
                    <a:pt x="1" y="0"/>
                    <a:pt x="22" y="33"/>
                    <a:pt x="86" y="129"/>
                  </a:cubicBezTo>
                  <a:cubicBezTo>
                    <a:pt x="151" y="215"/>
                    <a:pt x="183" y="247"/>
                    <a:pt x="183" y="247"/>
                  </a:cubicBezTo>
                  <a:cubicBezTo>
                    <a:pt x="193" y="247"/>
                    <a:pt x="151" y="182"/>
                    <a:pt x="108" y="129"/>
                  </a:cubicBezTo>
                  <a:cubicBezTo>
                    <a:pt x="54" y="65"/>
                    <a:pt x="11" y="0"/>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6"/>
            <p:cNvSpPr/>
            <p:nvPr/>
          </p:nvSpPr>
          <p:spPr>
            <a:xfrm>
              <a:off x="5286625" y="2198450"/>
              <a:ext cx="19025" cy="7250"/>
            </a:xfrm>
            <a:custGeom>
              <a:avLst/>
              <a:gdLst/>
              <a:ahLst/>
              <a:cxnLst/>
              <a:rect l="l" t="t" r="r" b="b"/>
              <a:pathLst>
                <a:path w="761" h="290" extrusionOk="0">
                  <a:moveTo>
                    <a:pt x="396" y="1"/>
                  </a:moveTo>
                  <a:cubicBezTo>
                    <a:pt x="182" y="1"/>
                    <a:pt x="0" y="97"/>
                    <a:pt x="182" y="290"/>
                  </a:cubicBezTo>
                  <a:cubicBezTo>
                    <a:pt x="236" y="151"/>
                    <a:pt x="364" y="119"/>
                    <a:pt x="493" y="86"/>
                  </a:cubicBezTo>
                  <a:lnTo>
                    <a:pt x="493" y="86"/>
                  </a:lnTo>
                  <a:cubicBezTo>
                    <a:pt x="482" y="161"/>
                    <a:pt x="557" y="215"/>
                    <a:pt x="632" y="215"/>
                  </a:cubicBezTo>
                  <a:cubicBezTo>
                    <a:pt x="685" y="215"/>
                    <a:pt x="739" y="183"/>
                    <a:pt x="760" y="129"/>
                  </a:cubicBezTo>
                  <a:cubicBezTo>
                    <a:pt x="675" y="44"/>
                    <a:pt x="525" y="1"/>
                    <a:pt x="3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6"/>
            <p:cNvSpPr/>
            <p:nvPr/>
          </p:nvSpPr>
          <p:spPr>
            <a:xfrm>
              <a:off x="5246475" y="2130475"/>
              <a:ext cx="8850" cy="2450"/>
            </a:xfrm>
            <a:custGeom>
              <a:avLst/>
              <a:gdLst/>
              <a:ahLst/>
              <a:cxnLst/>
              <a:rect l="l" t="t" r="r" b="b"/>
              <a:pathLst>
                <a:path w="354" h="98" extrusionOk="0">
                  <a:moveTo>
                    <a:pt x="172" y="1"/>
                  </a:moveTo>
                  <a:cubicBezTo>
                    <a:pt x="86" y="1"/>
                    <a:pt x="11" y="22"/>
                    <a:pt x="0" y="54"/>
                  </a:cubicBezTo>
                  <a:cubicBezTo>
                    <a:pt x="22" y="76"/>
                    <a:pt x="129" y="97"/>
                    <a:pt x="214" y="97"/>
                  </a:cubicBezTo>
                  <a:cubicBezTo>
                    <a:pt x="289" y="97"/>
                    <a:pt x="354" y="86"/>
                    <a:pt x="343" y="22"/>
                  </a:cubicBezTo>
                  <a:cubicBezTo>
                    <a:pt x="289" y="1"/>
                    <a:pt x="236"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6"/>
            <p:cNvSpPr/>
            <p:nvPr/>
          </p:nvSpPr>
          <p:spPr>
            <a:xfrm>
              <a:off x="5241925" y="2040025"/>
              <a:ext cx="6725" cy="4575"/>
            </a:xfrm>
            <a:custGeom>
              <a:avLst/>
              <a:gdLst/>
              <a:ahLst/>
              <a:cxnLst/>
              <a:rect l="l" t="t" r="r" b="b"/>
              <a:pathLst>
                <a:path w="269" h="183" extrusionOk="0">
                  <a:moveTo>
                    <a:pt x="161" y="0"/>
                  </a:moveTo>
                  <a:cubicBezTo>
                    <a:pt x="54" y="0"/>
                    <a:pt x="97" y="107"/>
                    <a:pt x="0" y="118"/>
                  </a:cubicBezTo>
                  <a:cubicBezTo>
                    <a:pt x="33" y="129"/>
                    <a:pt x="54" y="150"/>
                    <a:pt x="43" y="182"/>
                  </a:cubicBezTo>
                  <a:lnTo>
                    <a:pt x="65" y="182"/>
                  </a:lnTo>
                  <a:cubicBezTo>
                    <a:pt x="193" y="182"/>
                    <a:pt x="268" y="65"/>
                    <a:pt x="1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6"/>
            <p:cNvSpPr/>
            <p:nvPr/>
          </p:nvSpPr>
          <p:spPr>
            <a:xfrm>
              <a:off x="5257450" y="2646200"/>
              <a:ext cx="9375" cy="7775"/>
            </a:xfrm>
            <a:custGeom>
              <a:avLst/>
              <a:gdLst/>
              <a:ahLst/>
              <a:cxnLst/>
              <a:rect l="l" t="t" r="r" b="b"/>
              <a:pathLst>
                <a:path w="375" h="311" extrusionOk="0">
                  <a:moveTo>
                    <a:pt x="118" y="0"/>
                  </a:moveTo>
                  <a:cubicBezTo>
                    <a:pt x="0" y="118"/>
                    <a:pt x="54" y="236"/>
                    <a:pt x="204" y="311"/>
                  </a:cubicBezTo>
                  <a:cubicBezTo>
                    <a:pt x="225" y="257"/>
                    <a:pt x="375" y="289"/>
                    <a:pt x="332" y="193"/>
                  </a:cubicBezTo>
                  <a:cubicBezTo>
                    <a:pt x="225" y="161"/>
                    <a:pt x="225" y="32"/>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6"/>
            <p:cNvSpPr/>
            <p:nvPr/>
          </p:nvSpPr>
          <p:spPr>
            <a:xfrm>
              <a:off x="5304550" y="2921325"/>
              <a:ext cx="5375" cy="4575"/>
            </a:xfrm>
            <a:custGeom>
              <a:avLst/>
              <a:gdLst/>
              <a:ahLst/>
              <a:cxnLst/>
              <a:rect l="l" t="t" r="r" b="b"/>
              <a:pathLst>
                <a:path w="215" h="183" extrusionOk="0">
                  <a:moveTo>
                    <a:pt x="140" y="0"/>
                  </a:moveTo>
                  <a:cubicBezTo>
                    <a:pt x="75" y="0"/>
                    <a:pt x="43" y="11"/>
                    <a:pt x="11" y="32"/>
                  </a:cubicBezTo>
                  <a:cubicBezTo>
                    <a:pt x="0" y="107"/>
                    <a:pt x="32" y="161"/>
                    <a:pt x="97" y="182"/>
                  </a:cubicBezTo>
                  <a:cubicBezTo>
                    <a:pt x="129" y="118"/>
                    <a:pt x="214" y="43"/>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6"/>
            <p:cNvSpPr/>
            <p:nvPr/>
          </p:nvSpPr>
          <p:spPr>
            <a:xfrm>
              <a:off x="5254775" y="2631475"/>
              <a:ext cx="8850" cy="5100"/>
            </a:xfrm>
            <a:custGeom>
              <a:avLst/>
              <a:gdLst/>
              <a:ahLst/>
              <a:cxnLst/>
              <a:rect l="l" t="t" r="r" b="b"/>
              <a:pathLst>
                <a:path w="354" h="204" extrusionOk="0">
                  <a:moveTo>
                    <a:pt x="225" y="1"/>
                  </a:moveTo>
                  <a:cubicBezTo>
                    <a:pt x="204" y="54"/>
                    <a:pt x="172" y="97"/>
                    <a:pt x="75" y="97"/>
                  </a:cubicBezTo>
                  <a:lnTo>
                    <a:pt x="11" y="97"/>
                  </a:lnTo>
                  <a:cubicBezTo>
                    <a:pt x="0" y="172"/>
                    <a:pt x="75" y="204"/>
                    <a:pt x="161" y="204"/>
                  </a:cubicBezTo>
                  <a:cubicBezTo>
                    <a:pt x="257" y="204"/>
                    <a:pt x="354" y="161"/>
                    <a:pt x="354" y="97"/>
                  </a:cubicBezTo>
                  <a:cubicBezTo>
                    <a:pt x="279" y="86"/>
                    <a:pt x="321" y="1"/>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6"/>
            <p:cNvSpPr/>
            <p:nvPr/>
          </p:nvSpPr>
          <p:spPr>
            <a:xfrm>
              <a:off x="5350300" y="1950375"/>
              <a:ext cx="13425" cy="6975"/>
            </a:xfrm>
            <a:custGeom>
              <a:avLst/>
              <a:gdLst/>
              <a:ahLst/>
              <a:cxnLst/>
              <a:rect l="l" t="t" r="r" b="b"/>
              <a:pathLst>
                <a:path w="537" h="279" extrusionOk="0">
                  <a:moveTo>
                    <a:pt x="172" y="0"/>
                  </a:moveTo>
                  <a:cubicBezTo>
                    <a:pt x="151" y="97"/>
                    <a:pt x="1" y="204"/>
                    <a:pt x="87" y="279"/>
                  </a:cubicBezTo>
                  <a:cubicBezTo>
                    <a:pt x="290" y="257"/>
                    <a:pt x="536" y="246"/>
                    <a:pt x="483" y="32"/>
                  </a:cubicBezTo>
                  <a:cubicBezTo>
                    <a:pt x="440" y="0"/>
                    <a:pt x="376" y="0"/>
                    <a:pt x="29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6"/>
            <p:cNvSpPr/>
            <p:nvPr/>
          </p:nvSpPr>
          <p:spPr>
            <a:xfrm>
              <a:off x="5369325" y="2062500"/>
              <a:ext cx="8050" cy="7800"/>
            </a:xfrm>
            <a:custGeom>
              <a:avLst/>
              <a:gdLst/>
              <a:ahLst/>
              <a:cxnLst/>
              <a:rect l="l" t="t" r="r" b="b"/>
              <a:pathLst>
                <a:path w="322" h="312" extrusionOk="0">
                  <a:moveTo>
                    <a:pt x="236" y="1"/>
                  </a:moveTo>
                  <a:cubicBezTo>
                    <a:pt x="32" y="43"/>
                    <a:pt x="0" y="204"/>
                    <a:pt x="107" y="311"/>
                  </a:cubicBezTo>
                  <a:cubicBezTo>
                    <a:pt x="214" y="311"/>
                    <a:pt x="257" y="258"/>
                    <a:pt x="321" y="225"/>
                  </a:cubicBezTo>
                  <a:cubicBezTo>
                    <a:pt x="246" y="183"/>
                    <a:pt x="289" y="65"/>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6"/>
            <p:cNvSpPr/>
            <p:nvPr/>
          </p:nvSpPr>
          <p:spPr>
            <a:xfrm>
              <a:off x="5360225" y="3030500"/>
              <a:ext cx="7500" cy="2175"/>
            </a:xfrm>
            <a:custGeom>
              <a:avLst/>
              <a:gdLst/>
              <a:ahLst/>
              <a:cxnLst/>
              <a:rect l="l" t="t" r="r" b="b"/>
              <a:pathLst>
                <a:path w="300" h="87" extrusionOk="0">
                  <a:moveTo>
                    <a:pt x="214" y="1"/>
                  </a:moveTo>
                  <a:cubicBezTo>
                    <a:pt x="118" y="1"/>
                    <a:pt x="0" y="65"/>
                    <a:pt x="86" y="86"/>
                  </a:cubicBezTo>
                  <a:cubicBezTo>
                    <a:pt x="86" y="65"/>
                    <a:pt x="107" y="65"/>
                    <a:pt x="128" y="65"/>
                  </a:cubicBezTo>
                  <a:cubicBezTo>
                    <a:pt x="139" y="65"/>
                    <a:pt x="161" y="65"/>
                    <a:pt x="182" y="76"/>
                  </a:cubicBezTo>
                  <a:cubicBezTo>
                    <a:pt x="203" y="76"/>
                    <a:pt x="225" y="86"/>
                    <a:pt x="246" y="86"/>
                  </a:cubicBezTo>
                  <a:cubicBezTo>
                    <a:pt x="268" y="86"/>
                    <a:pt x="289" y="76"/>
                    <a:pt x="300" y="33"/>
                  </a:cubicBezTo>
                  <a:cubicBezTo>
                    <a:pt x="278" y="1"/>
                    <a:pt x="246" y="1"/>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6"/>
            <p:cNvSpPr/>
            <p:nvPr/>
          </p:nvSpPr>
          <p:spPr>
            <a:xfrm>
              <a:off x="5360750" y="3104375"/>
              <a:ext cx="6975" cy="3225"/>
            </a:xfrm>
            <a:custGeom>
              <a:avLst/>
              <a:gdLst/>
              <a:ahLst/>
              <a:cxnLst/>
              <a:rect l="l" t="t" r="r" b="b"/>
              <a:pathLst>
                <a:path w="279" h="129" extrusionOk="0">
                  <a:moveTo>
                    <a:pt x="22" y="0"/>
                  </a:moveTo>
                  <a:cubicBezTo>
                    <a:pt x="22" y="54"/>
                    <a:pt x="0" y="118"/>
                    <a:pt x="65" y="129"/>
                  </a:cubicBezTo>
                  <a:cubicBezTo>
                    <a:pt x="54" y="97"/>
                    <a:pt x="75" y="86"/>
                    <a:pt x="107" y="86"/>
                  </a:cubicBezTo>
                  <a:cubicBezTo>
                    <a:pt x="129" y="86"/>
                    <a:pt x="150" y="97"/>
                    <a:pt x="172" y="97"/>
                  </a:cubicBezTo>
                  <a:lnTo>
                    <a:pt x="225" y="97"/>
                  </a:lnTo>
                  <a:cubicBezTo>
                    <a:pt x="257" y="97"/>
                    <a:pt x="279" y="97"/>
                    <a:pt x="279" y="65"/>
                  </a:cubicBezTo>
                  <a:cubicBezTo>
                    <a:pt x="225" y="22"/>
                    <a:pt x="75" y="43"/>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6"/>
            <p:cNvSpPr/>
            <p:nvPr/>
          </p:nvSpPr>
          <p:spPr>
            <a:xfrm>
              <a:off x="5307750" y="1990500"/>
              <a:ext cx="4575" cy="4050"/>
            </a:xfrm>
            <a:custGeom>
              <a:avLst/>
              <a:gdLst/>
              <a:ahLst/>
              <a:cxnLst/>
              <a:rect l="l" t="t" r="r" b="b"/>
              <a:pathLst>
                <a:path w="183" h="162" extrusionOk="0">
                  <a:moveTo>
                    <a:pt x="65" y="1"/>
                  </a:moveTo>
                  <a:cubicBezTo>
                    <a:pt x="54" y="1"/>
                    <a:pt x="44" y="1"/>
                    <a:pt x="33" y="12"/>
                  </a:cubicBezTo>
                  <a:cubicBezTo>
                    <a:pt x="1" y="33"/>
                    <a:pt x="44" y="162"/>
                    <a:pt x="108" y="162"/>
                  </a:cubicBezTo>
                  <a:cubicBezTo>
                    <a:pt x="119" y="162"/>
                    <a:pt x="129" y="162"/>
                    <a:pt x="140" y="151"/>
                  </a:cubicBezTo>
                  <a:cubicBezTo>
                    <a:pt x="183"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6"/>
            <p:cNvSpPr/>
            <p:nvPr/>
          </p:nvSpPr>
          <p:spPr>
            <a:xfrm>
              <a:off x="5372250" y="2644850"/>
              <a:ext cx="12350" cy="11000"/>
            </a:xfrm>
            <a:custGeom>
              <a:avLst/>
              <a:gdLst/>
              <a:ahLst/>
              <a:cxnLst/>
              <a:rect l="l" t="t" r="r" b="b"/>
              <a:pathLst>
                <a:path w="494" h="440" extrusionOk="0">
                  <a:moveTo>
                    <a:pt x="22" y="1"/>
                  </a:moveTo>
                  <a:cubicBezTo>
                    <a:pt x="1" y="1"/>
                    <a:pt x="22" y="33"/>
                    <a:pt x="86" y="108"/>
                  </a:cubicBezTo>
                  <a:cubicBezTo>
                    <a:pt x="97" y="119"/>
                    <a:pt x="365" y="440"/>
                    <a:pt x="461" y="440"/>
                  </a:cubicBezTo>
                  <a:cubicBezTo>
                    <a:pt x="493" y="440"/>
                    <a:pt x="493" y="397"/>
                    <a:pt x="472" y="290"/>
                  </a:cubicBezTo>
                  <a:lnTo>
                    <a:pt x="472" y="290"/>
                  </a:lnTo>
                  <a:cubicBezTo>
                    <a:pt x="472" y="301"/>
                    <a:pt x="472" y="301"/>
                    <a:pt x="472" y="301"/>
                  </a:cubicBezTo>
                  <a:cubicBezTo>
                    <a:pt x="450" y="301"/>
                    <a:pt x="343" y="226"/>
                    <a:pt x="247" y="151"/>
                  </a:cubicBezTo>
                  <a:cubicBezTo>
                    <a:pt x="140" y="76"/>
                    <a:pt x="44" y="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16"/>
            <p:cNvSpPr/>
            <p:nvPr/>
          </p:nvSpPr>
          <p:spPr>
            <a:xfrm>
              <a:off x="5310175" y="1807450"/>
              <a:ext cx="12050" cy="3250"/>
            </a:xfrm>
            <a:custGeom>
              <a:avLst/>
              <a:gdLst/>
              <a:ahLst/>
              <a:cxnLst/>
              <a:rect l="l" t="t" r="r" b="b"/>
              <a:pathLst>
                <a:path w="482" h="130" extrusionOk="0">
                  <a:moveTo>
                    <a:pt x="214" y="1"/>
                  </a:moveTo>
                  <a:cubicBezTo>
                    <a:pt x="118" y="1"/>
                    <a:pt x="22" y="22"/>
                    <a:pt x="0" y="108"/>
                  </a:cubicBezTo>
                  <a:cubicBezTo>
                    <a:pt x="75" y="118"/>
                    <a:pt x="139" y="129"/>
                    <a:pt x="204" y="129"/>
                  </a:cubicBezTo>
                  <a:cubicBezTo>
                    <a:pt x="332" y="129"/>
                    <a:pt x="450" y="97"/>
                    <a:pt x="482" y="44"/>
                  </a:cubicBezTo>
                  <a:cubicBezTo>
                    <a:pt x="407" y="22"/>
                    <a:pt x="300" y="1"/>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16"/>
            <p:cNvSpPr/>
            <p:nvPr/>
          </p:nvSpPr>
          <p:spPr>
            <a:xfrm>
              <a:off x="5388575" y="3093400"/>
              <a:ext cx="7250" cy="6450"/>
            </a:xfrm>
            <a:custGeom>
              <a:avLst/>
              <a:gdLst/>
              <a:ahLst/>
              <a:cxnLst/>
              <a:rect l="l" t="t" r="r" b="b"/>
              <a:pathLst>
                <a:path w="290" h="258" extrusionOk="0">
                  <a:moveTo>
                    <a:pt x="279" y="1"/>
                  </a:moveTo>
                  <a:cubicBezTo>
                    <a:pt x="119" y="1"/>
                    <a:pt x="1" y="215"/>
                    <a:pt x="161" y="257"/>
                  </a:cubicBezTo>
                  <a:cubicBezTo>
                    <a:pt x="108" y="108"/>
                    <a:pt x="258" y="97"/>
                    <a:pt x="29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16"/>
            <p:cNvSpPr/>
            <p:nvPr/>
          </p:nvSpPr>
          <p:spPr>
            <a:xfrm>
              <a:off x="5316325" y="1988100"/>
              <a:ext cx="12875" cy="5125"/>
            </a:xfrm>
            <a:custGeom>
              <a:avLst/>
              <a:gdLst/>
              <a:ahLst/>
              <a:cxnLst/>
              <a:rect l="l" t="t" r="r" b="b"/>
              <a:pathLst>
                <a:path w="515" h="205" extrusionOk="0">
                  <a:moveTo>
                    <a:pt x="215" y="1"/>
                  </a:moveTo>
                  <a:cubicBezTo>
                    <a:pt x="86" y="1"/>
                    <a:pt x="0" y="54"/>
                    <a:pt x="225" y="183"/>
                  </a:cubicBezTo>
                  <a:cubicBezTo>
                    <a:pt x="247" y="193"/>
                    <a:pt x="268" y="204"/>
                    <a:pt x="300" y="204"/>
                  </a:cubicBezTo>
                  <a:cubicBezTo>
                    <a:pt x="396" y="204"/>
                    <a:pt x="514" y="161"/>
                    <a:pt x="514" y="108"/>
                  </a:cubicBezTo>
                  <a:cubicBezTo>
                    <a:pt x="514" y="43"/>
                    <a:pt x="343"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16"/>
            <p:cNvSpPr/>
            <p:nvPr/>
          </p:nvSpPr>
          <p:spPr>
            <a:xfrm>
              <a:off x="5740500" y="2881700"/>
              <a:ext cx="45525" cy="19825"/>
            </a:xfrm>
            <a:custGeom>
              <a:avLst/>
              <a:gdLst/>
              <a:ahLst/>
              <a:cxnLst/>
              <a:rect l="l" t="t" r="r" b="b"/>
              <a:pathLst>
                <a:path w="1821" h="793" extrusionOk="0">
                  <a:moveTo>
                    <a:pt x="140" y="1"/>
                  </a:moveTo>
                  <a:cubicBezTo>
                    <a:pt x="97" y="1"/>
                    <a:pt x="44" y="12"/>
                    <a:pt x="1" y="54"/>
                  </a:cubicBezTo>
                  <a:cubicBezTo>
                    <a:pt x="194" y="483"/>
                    <a:pt x="675" y="793"/>
                    <a:pt x="1178" y="793"/>
                  </a:cubicBezTo>
                  <a:cubicBezTo>
                    <a:pt x="1393" y="793"/>
                    <a:pt x="1617" y="729"/>
                    <a:pt x="1821" y="590"/>
                  </a:cubicBezTo>
                  <a:cubicBezTo>
                    <a:pt x="1682" y="547"/>
                    <a:pt x="1553" y="525"/>
                    <a:pt x="1446" y="525"/>
                  </a:cubicBezTo>
                  <a:cubicBezTo>
                    <a:pt x="1350" y="525"/>
                    <a:pt x="1264" y="536"/>
                    <a:pt x="1168" y="547"/>
                  </a:cubicBezTo>
                  <a:cubicBezTo>
                    <a:pt x="1082" y="557"/>
                    <a:pt x="996" y="568"/>
                    <a:pt x="900" y="568"/>
                  </a:cubicBezTo>
                  <a:lnTo>
                    <a:pt x="868" y="568"/>
                  </a:lnTo>
                  <a:cubicBezTo>
                    <a:pt x="675" y="450"/>
                    <a:pt x="386"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 name="Google Shape;928;p16"/>
            <p:cNvSpPr/>
            <p:nvPr/>
          </p:nvSpPr>
          <p:spPr>
            <a:xfrm>
              <a:off x="5795650" y="2897225"/>
              <a:ext cx="17150" cy="6450"/>
            </a:xfrm>
            <a:custGeom>
              <a:avLst/>
              <a:gdLst/>
              <a:ahLst/>
              <a:cxnLst/>
              <a:rect l="l" t="t" r="r" b="b"/>
              <a:pathLst>
                <a:path w="686" h="258" extrusionOk="0">
                  <a:moveTo>
                    <a:pt x="278" y="1"/>
                  </a:moveTo>
                  <a:cubicBezTo>
                    <a:pt x="193" y="1"/>
                    <a:pt x="107" y="44"/>
                    <a:pt x="0" y="161"/>
                  </a:cubicBezTo>
                  <a:cubicBezTo>
                    <a:pt x="11" y="151"/>
                    <a:pt x="22" y="151"/>
                    <a:pt x="43" y="151"/>
                  </a:cubicBezTo>
                  <a:cubicBezTo>
                    <a:pt x="107" y="151"/>
                    <a:pt x="204" y="183"/>
                    <a:pt x="289" y="204"/>
                  </a:cubicBezTo>
                  <a:cubicBezTo>
                    <a:pt x="386" y="226"/>
                    <a:pt x="471" y="258"/>
                    <a:pt x="546" y="258"/>
                  </a:cubicBezTo>
                  <a:cubicBezTo>
                    <a:pt x="621" y="258"/>
                    <a:pt x="675" y="226"/>
                    <a:pt x="685" y="140"/>
                  </a:cubicBezTo>
                  <a:cubicBezTo>
                    <a:pt x="503" y="65"/>
                    <a:pt x="386" y="1"/>
                    <a:pt x="27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 name="Google Shape;929;p16"/>
            <p:cNvSpPr/>
            <p:nvPr/>
          </p:nvSpPr>
          <p:spPr>
            <a:xfrm>
              <a:off x="5777175" y="3080275"/>
              <a:ext cx="6725" cy="3525"/>
            </a:xfrm>
            <a:custGeom>
              <a:avLst/>
              <a:gdLst/>
              <a:ahLst/>
              <a:cxnLst/>
              <a:rect l="l" t="t" r="r" b="b"/>
              <a:pathLst>
                <a:path w="269" h="141" extrusionOk="0">
                  <a:moveTo>
                    <a:pt x="86" y="1"/>
                  </a:moveTo>
                  <a:cubicBezTo>
                    <a:pt x="86" y="44"/>
                    <a:pt x="11" y="33"/>
                    <a:pt x="1" y="65"/>
                  </a:cubicBezTo>
                  <a:cubicBezTo>
                    <a:pt x="65" y="108"/>
                    <a:pt x="97" y="140"/>
                    <a:pt x="161" y="140"/>
                  </a:cubicBezTo>
                  <a:cubicBezTo>
                    <a:pt x="193" y="140"/>
                    <a:pt x="225" y="140"/>
                    <a:pt x="268" y="129"/>
                  </a:cubicBezTo>
                  <a:cubicBezTo>
                    <a:pt x="257" y="44"/>
                    <a:pt x="204"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 name="Google Shape;930;p16"/>
            <p:cNvSpPr/>
            <p:nvPr/>
          </p:nvSpPr>
          <p:spPr>
            <a:xfrm>
              <a:off x="5778525" y="2770100"/>
              <a:ext cx="29450" cy="7525"/>
            </a:xfrm>
            <a:custGeom>
              <a:avLst/>
              <a:gdLst/>
              <a:ahLst/>
              <a:cxnLst/>
              <a:rect l="l" t="t" r="r" b="b"/>
              <a:pathLst>
                <a:path w="1178" h="301" extrusionOk="0">
                  <a:moveTo>
                    <a:pt x="739" y="1"/>
                  </a:moveTo>
                  <a:cubicBezTo>
                    <a:pt x="364" y="1"/>
                    <a:pt x="0" y="129"/>
                    <a:pt x="182" y="301"/>
                  </a:cubicBezTo>
                  <a:cubicBezTo>
                    <a:pt x="257" y="215"/>
                    <a:pt x="396" y="193"/>
                    <a:pt x="546" y="193"/>
                  </a:cubicBezTo>
                  <a:lnTo>
                    <a:pt x="674" y="193"/>
                  </a:lnTo>
                  <a:cubicBezTo>
                    <a:pt x="717" y="193"/>
                    <a:pt x="760" y="204"/>
                    <a:pt x="803" y="204"/>
                  </a:cubicBezTo>
                  <a:cubicBezTo>
                    <a:pt x="963" y="204"/>
                    <a:pt x="1103" y="183"/>
                    <a:pt x="1178" y="65"/>
                  </a:cubicBezTo>
                  <a:cubicBezTo>
                    <a:pt x="1049" y="22"/>
                    <a:pt x="899" y="1"/>
                    <a:pt x="7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 name="Google Shape;931;p16"/>
            <p:cNvSpPr/>
            <p:nvPr/>
          </p:nvSpPr>
          <p:spPr>
            <a:xfrm>
              <a:off x="5794300" y="2865925"/>
              <a:ext cx="3775" cy="3225"/>
            </a:xfrm>
            <a:custGeom>
              <a:avLst/>
              <a:gdLst/>
              <a:ahLst/>
              <a:cxnLst/>
              <a:rect l="l" t="t" r="r" b="b"/>
              <a:pathLst>
                <a:path w="151" h="129" extrusionOk="0">
                  <a:moveTo>
                    <a:pt x="118" y="0"/>
                  </a:moveTo>
                  <a:cubicBezTo>
                    <a:pt x="22" y="0"/>
                    <a:pt x="1" y="54"/>
                    <a:pt x="11" y="129"/>
                  </a:cubicBezTo>
                  <a:lnTo>
                    <a:pt x="33" y="129"/>
                  </a:lnTo>
                  <a:cubicBezTo>
                    <a:pt x="129" y="129"/>
                    <a:pt x="150" y="75"/>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 name="Google Shape;932;p16"/>
            <p:cNvSpPr/>
            <p:nvPr/>
          </p:nvSpPr>
          <p:spPr>
            <a:xfrm>
              <a:off x="5777175" y="3127925"/>
              <a:ext cx="17425" cy="18750"/>
            </a:xfrm>
            <a:custGeom>
              <a:avLst/>
              <a:gdLst/>
              <a:ahLst/>
              <a:cxnLst/>
              <a:rect l="l" t="t" r="r" b="b"/>
              <a:pathLst>
                <a:path w="697" h="750" extrusionOk="0">
                  <a:moveTo>
                    <a:pt x="525" y="0"/>
                  </a:moveTo>
                  <a:lnTo>
                    <a:pt x="525" y="0"/>
                  </a:lnTo>
                  <a:cubicBezTo>
                    <a:pt x="322" y="108"/>
                    <a:pt x="290" y="343"/>
                    <a:pt x="1" y="397"/>
                  </a:cubicBezTo>
                  <a:cubicBezTo>
                    <a:pt x="33" y="536"/>
                    <a:pt x="1" y="611"/>
                    <a:pt x="86" y="739"/>
                  </a:cubicBezTo>
                  <a:cubicBezTo>
                    <a:pt x="108" y="750"/>
                    <a:pt x="129" y="750"/>
                    <a:pt x="150" y="750"/>
                  </a:cubicBezTo>
                  <a:cubicBezTo>
                    <a:pt x="193" y="750"/>
                    <a:pt x="215" y="739"/>
                    <a:pt x="247" y="728"/>
                  </a:cubicBezTo>
                  <a:cubicBezTo>
                    <a:pt x="279" y="718"/>
                    <a:pt x="311" y="707"/>
                    <a:pt x="343" y="707"/>
                  </a:cubicBezTo>
                  <a:lnTo>
                    <a:pt x="354" y="707"/>
                  </a:lnTo>
                  <a:cubicBezTo>
                    <a:pt x="279" y="611"/>
                    <a:pt x="354" y="621"/>
                    <a:pt x="439" y="557"/>
                  </a:cubicBezTo>
                  <a:cubicBezTo>
                    <a:pt x="215" y="439"/>
                    <a:pt x="696" y="182"/>
                    <a:pt x="5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 name="Google Shape;933;p16"/>
            <p:cNvSpPr/>
            <p:nvPr/>
          </p:nvSpPr>
          <p:spPr>
            <a:xfrm>
              <a:off x="5729550" y="2905525"/>
              <a:ext cx="19275" cy="9925"/>
            </a:xfrm>
            <a:custGeom>
              <a:avLst/>
              <a:gdLst/>
              <a:ahLst/>
              <a:cxnLst/>
              <a:rect l="l" t="t" r="r" b="b"/>
              <a:pathLst>
                <a:path w="771" h="397" extrusionOk="0">
                  <a:moveTo>
                    <a:pt x="86" y="1"/>
                  </a:moveTo>
                  <a:cubicBezTo>
                    <a:pt x="32" y="1"/>
                    <a:pt x="0" y="22"/>
                    <a:pt x="0" y="54"/>
                  </a:cubicBezTo>
                  <a:cubicBezTo>
                    <a:pt x="161" y="97"/>
                    <a:pt x="439" y="397"/>
                    <a:pt x="632" y="397"/>
                  </a:cubicBezTo>
                  <a:cubicBezTo>
                    <a:pt x="696" y="397"/>
                    <a:pt x="739" y="365"/>
                    <a:pt x="771" y="311"/>
                  </a:cubicBezTo>
                  <a:cubicBezTo>
                    <a:pt x="653" y="236"/>
                    <a:pt x="257"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 name="Google Shape;934;p16"/>
            <p:cNvSpPr/>
            <p:nvPr/>
          </p:nvSpPr>
          <p:spPr>
            <a:xfrm>
              <a:off x="5749875" y="3191625"/>
              <a:ext cx="12350" cy="5650"/>
            </a:xfrm>
            <a:custGeom>
              <a:avLst/>
              <a:gdLst/>
              <a:ahLst/>
              <a:cxnLst/>
              <a:rect l="l" t="t" r="r" b="b"/>
              <a:pathLst>
                <a:path w="494" h="226" extrusionOk="0">
                  <a:moveTo>
                    <a:pt x="332" y="0"/>
                  </a:moveTo>
                  <a:cubicBezTo>
                    <a:pt x="193" y="0"/>
                    <a:pt x="1" y="97"/>
                    <a:pt x="268" y="225"/>
                  </a:cubicBezTo>
                  <a:cubicBezTo>
                    <a:pt x="236" y="161"/>
                    <a:pt x="236" y="139"/>
                    <a:pt x="247" y="139"/>
                  </a:cubicBezTo>
                  <a:lnTo>
                    <a:pt x="247" y="139"/>
                  </a:lnTo>
                  <a:cubicBezTo>
                    <a:pt x="247" y="139"/>
                    <a:pt x="268" y="150"/>
                    <a:pt x="279" y="150"/>
                  </a:cubicBezTo>
                  <a:cubicBezTo>
                    <a:pt x="300" y="161"/>
                    <a:pt x="311" y="172"/>
                    <a:pt x="332" y="172"/>
                  </a:cubicBezTo>
                  <a:cubicBezTo>
                    <a:pt x="343" y="172"/>
                    <a:pt x="354" y="161"/>
                    <a:pt x="354" y="161"/>
                  </a:cubicBezTo>
                  <a:cubicBezTo>
                    <a:pt x="493" y="54"/>
                    <a:pt x="429" y="0"/>
                    <a:pt x="3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 name="Google Shape;935;p16"/>
            <p:cNvSpPr/>
            <p:nvPr/>
          </p:nvSpPr>
          <p:spPr>
            <a:xfrm>
              <a:off x="5752275" y="2907400"/>
              <a:ext cx="7800" cy="7250"/>
            </a:xfrm>
            <a:custGeom>
              <a:avLst/>
              <a:gdLst/>
              <a:ahLst/>
              <a:cxnLst/>
              <a:rect l="l" t="t" r="r" b="b"/>
              <a:pathLst>
                <a:path w="312" h="290" extrusionOk="0">
                  <a:moveTo>
                    <a:pt x="44" y="0"/>
                  </a:moveTo>
                  <a:lnTo>
                    <a:pt x="1" y="257"/>
                  </a:lnTo>
                  <a:lnTo>
                    <a:pt x="269" y="290"/>
                  </a:lnTo>
                  <a:lnTo>
                    <a:pt x="311" y="43"/>
                  </a:lnTo>
                  <a:lnTo>
                    <a:pt x="44"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 name="Google Shape;936;p16"/>
            <p:cNvSpPr/>
            <p:nvPr/>
          </p:nvSpPr>
          <p:spPr>
            <a:xfrm>
              <a:off x="5858000" y="2834600"/>
              <a:ext cx="7525" cy="2975"/>
            </a:xfrm>
            <a:custGeom>
              <a:avLst/>
              <a:gdLst/>
              <a:ahLst/>
              <a:cxnLst/>
              <a:rect l="l" t="t" r="r" b="b"/>
              <a:pathLst>
                <a:path w="301" h="119" extrusionOk="0">
                  <a:moveTo>
                    <a:pt x="150" y="1"/>
                  </a:moveTo>
                  <a:cubicBezTo>
                    <a:pt x="75" y="1"/>
                    <a:pt x="0" y="76"/>
                    <a:pt x="140" y="118"/>
                  </a:cubicBezTo>
                  <a:lnTo>
                    <a:pt x="150" y="118"/>
                  </a:lnTo>
                  <a:cubicBezTo>
                    <a:pt x="225" y="118"/>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7" name="Google Shape;937;p16"/>
            <p:cNvSpPr/>
            <p:nvPr/>
          </p:nvSpPr>
          <p:spPr>
            <a:xfrm>
              <a:off x="5807425" y="2906050"/>
              <a:ext cx="4575" cy="4050"/>
            </a:xfrm>
            <a:custGeom>
              <a:avLst/>
              <a:gdLst/>
              <a:ahLst/>
              <a:cxnLst/>
              <a:rect l="l" t="t" r="r" b="b"/>
              <a:pathLst>
                <a:path w="183" h="162" extrusionOk="0">
                  <a:moveTo>
                    <a:pt x="75" y="1"/>
                  </a:moveTo>
                  <a:cubicBezTo>
                    <a:pt x="64" y="1"/>
                    <a:pt x="54" y="1"/>
                    <a:pt x="43" y="12"/>
                  </a:cubicBezTo>
                  <a:cubicBezTo>
                    <a:pt x="0" y="33"/>
                    <a:pt x="54" y="162"/>
                    <a:pt x="118" y="162"/>
                  </a:cubicBezTo>
                  <a:cubicBezTo>
                    <a:pt x="129" y="162"/>
                    <a:pt x="139" y="162"/>
                    <a:pt x="150" y="151"/>
                  </a:cubicBezTo>
                  <a:cubicBezTo>
                    <a:pt x="182" y="129"/>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8" name="Google Shape;938;p16"/>
            <p:cNvSpPr/>
            <p:nvPr/>
          </p:nvSpPr>
          <p:spPr>
            <a:xfrm>
              <a:off x="5835775" y="3180100"/>
              <a:ext cx="17425" cy="13425"/>
            </a:xfrm>
            <a:custGeom>
              <a:avLst/>
              <a:gdLst/>
              <a:ahLst/>
              <a:cxnLst/>
              <a:rect l="l" t="t" r="r" b="b"/>
              <a:pathLst>
                <a:path w="697" h="537" extrusionOk="0">
                  <a:moveTo>
                    <a:pt x="697" y="1"/>
                  </a:moveTo>
                  <a:lnTo>
                    <a:pt x="697" y="1"/>
                  </a:lnTo>
                  <a:cubicBezTo>
                    <a:pt x="461" y="65"/>
                    <a:pt x="365" y="183"/>
                    <a:pt x="129" y="183"/>
                  </a:cubicBezTo>
                  <a:lnTo>
                    <a:pt x="87" y="183"/>
                  </a:lnTo>
                  <a:cubicBezTo>
                    <a:pt x="87" y="140"/>
                    <a:pt x="108" y="119"/>
                    <a:pt x="129" y="87"/>
                  </a:cubicBezTo>
                  <a:lnTo>
                    <a:pt x="44" y="87"/>
                  </a:lnTo>
                  <a:cubicBezTo>
                    <a:pt x="44" y="76"/>
                    <a:pt x="33" y="54"/>
                    <a:pt x="12" y="54"/>
                  </a:cubicBezTo>
                  <a:lnTo>
                    <a:pt x="1" y="54"/>
                  </a:lnTo>
                  <a:cubicBezTo>
                    <a:pt x="12" y="258"/>
                    <a:pt x="183" y="290"/>
                    <a:pt x="87" y="493"/>
                  </a:cubicBezTo>
                  <a:cubicBezTo>
                    <a:pt x="108" y="504"/>
                    <a:pt x="183" y="536"/>
                    <a:pt x="236" y="536"/>
                  </a:cubicBezTo>
                  <a:cubicBezTo>
                    <a:pt x="269" y="536"/>
                    <a:pt x="301" y="525"/>
                    <a:pt x="301" y="493"/>
                  </a:cubicBezTo>
                  <a:cubicBezTo>
                    <a:pt x="258" y="461"/>
                    <a:pt x="258" y="451"/>
                    <a:pt x="258" y="451"/>
                  </a:cubicBezTo>
                  <a:cubicBezTo>
                    <a:pt x="269" y="451"/>
                    <a:pt x="290" y="451"/>
                    <a:pt x="311" y="461"/>
                  </a:cubicBezTo>
                  <a:cubicBezTo>
                    <a:pt x="333" y="472"/>
                    <a:pt x="354" y="483"/>
                    <a:pt x="376" y="483"/>
                  </a:cubicBezTo>
                  <a:cubicBezTo>
                    <a:pt x="386" y="483"/>
                    <a:pt x="386" y="472"/>
                    <a:pt x="386" y="461"/>
                  </a:cubicBezTo>
                  <a:cubicBezTo>
                    <a:pt x="258" y="429"/>
                    <a:pt x="536" y="429"/>
                    <a:pt x="515" y="376"/>
                  </a:cubicBezTo>
                  <a:cubicBezTo>
                    <a:pt x="429" y="258"/>
                    <a:pt x="633" y="97"/>
                    <a:pt x="6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9" name="Google Shape;939;p16"/>
            <p:cNvSpPr/>
            <p:nvPr/>
          </p:nvSpPr>
          <p:spPr>
            <a:xfrm>
              <a:off x="5821600" y="2844500"/>
              <a:ext cx="4300" cy="6725"/>
            </a:xfrm>
            <a:custGeom>
              <a:avLst/>
              <a:gdLst/>
              <a:ahLst/>
              <a:cxnLst/>
              <a:rect l="l" t="t" r="r" b="b"/>
              <a:pathLst>
                <a:path w="172" h="269" extrusionOk="0">
                  <a:moveTo>
                    <a:pt x="43" y="1"/>
                  </a:moveTo>
                  <a:cubicBezTo>
                    <a:pt x="54" y="97"/>
                    <a:pt x="1" y="247"/>
                    <a:pt x="129" y="268"/>
                  </a:cubicBezTo>
                  <a:cubicBezTo>
                    <a:pt x="118" y="172"/>
                    <a:pt x="172" y="22"/>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0" name="Google Shape;940;p16"/>
            <p:cNvSpPr/>
            <p:nvPr/>
          </p:nvSpPr>
          <p:spPr>
            <a:xfrm>
              <a:off x="5735150" y="2926925"/>
              <a:ext cx="4850" cy="4325"/>
            </a:xfrm>
            <a:custGeom>
              <a:avLst/>
              <a:gdLst/>
              <a:ahLst/>
              <a:cxnLst/>
              <a:rect l="l" t="t" r="r" b="b"/>
              <a:pathLst>
                <a:path w="194" h="173" extrusionOk="0">
                  <a:moveTo>
                    <a:pt x="76" y="1"/>
                  </a:moveTo>
                  <a:cubicBezTo>
                    <a:pt x="65" y="1"/>
                    <a:pt x="54" y="1"/>
                    <a:pt x="44" y="12"/>
                  </a:cubicBezTo>
                  <a:cubicBezTo>
                    <a:pt x="1" y="33"/>
                    <a:pt x="54" y="172"/>
                    <a:pt x="119" y="172"/>
                  </a:cubicBezTo>
                  <a:cubicBezTo>
                    <a:pt x="129" y="172"/>
                    <a:pt x="140" y="162"/>
                    <a:pt x="151" y="162"/>
                  </a:cubicBezTo>
                  <a:cubicBezTo>
                    <a:pt x="194" y="129"/>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1" name="Google Shape;941;p16"/>
            <p:cNvSpPr/>
            <p:nvPr/>
          </p:nvSpPr>
          <p:spPr>
            <a:xfrm>
              <a:off x="5795900" y="2801950"/>
              <a:ext cx="61050" cy="36425"/>
            </a:xfrm>
            <a:custGeom>
              <a:avLst/>
              <a:gdLst/>
              <a:ahLst/>
              <a:cxnLst/>
              <a:rect l="l" t="t" r="r" b="b"/>
              <a:pathLst>
                <a:path w="2442" h="1457" extrusionOk="0">
                  <a:moveTo>
                    <a:pt x="1" y="1"/>
                  </a:moveTo>
                  <a:cubicBezTo>
                    <a:pt x="76" y="686"/>
                    <a:pt x="1029" y="782"/>
                    <a:pt x="1114" y="1457"/>
                  </a:cubicBezTo>
                  <a:cubicBezTo>
                    <a:pt x="1253" y="868"/>
                    <a:pt x="1992" y="1061"/>
                    <a:pt x="2442" y="889"/>
                  </a:cubicBezTo>
                  <a:cubicBezTo>
                    <a:pt x="2206" y="771"/>
                    <a:pt x="2035" y="739"/>
                    <a:pt x="1885" y="739"/>
                  </a:cubicBezTo>
                  <a:cubicBezTo>
                    <a:pt x="1703" y="739"/>
                    <a:pt x="1521" y="793"/>
                    <a:pt x="1221" y="825"/>
                  </a:cubicBezTo>
                  <a:cubicBezTo>
                    <a:pt x="600" y="697"/>
                    <a:pt x="365" y="311"/>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2" name="Google Shape;942;p16"/>
            <p:cNvSpPr/>
            <p:nvPr/>
          </p:nvSpPr>
          <p:spPr>
            <a:xfrm>
              <a:off x="5851050" y="3153625"/>
              <a:ext cx="5375" cy="5375"/>
            </a:xfrm>
            <a:custGeom>
              <a:avLst/>
              <a:gdLst/>
              <a:ahLst/>
              <a:cxnLst/>
              <a:rect l="l" t="t" r="r" b="b"/>
              <a:pathLst>
                <a:path w="215" h="215" extrusionOk="0">
                  <a:moveTo>
                    <a:pt x="86" y="0"/>
                  </a:moveTo>
                  <a:cubicBezTo>
                    <a:pt x="0" y="43"/>
                    <a:pt x="150" y="150"/>
                    <a:pt x="43" y="214"/>
                  </a:cubicBezTo>
                  <a:lnTo>
                    <a:pt x="118" y="214"/>
                  </a:lnTo>
                  <a:cubicBezTo>
                    <a:pt x="161" y="214"/>
                    <a:pt x="203" y="214"/>
                    <a:pt x="214" y="182"/>
                  </a:cubicBezTo>
                  <a:cubicBezTo>
                    <a:pt x="193" y="182"/>
                    <a:pt x="182" y="193"/>
                    <a:pt x="171" y="193"/>
                  </a:cubicBezTo>
                  <a:cubicBezTo>
                    <a:pt x="54" y="193"/>
                    <a:pt x="203"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3" name="Google Shape;943;p16"/>
            <p:cNvSpPr/>
            <p:nvPr/>
          </p:nvSpPr>
          <p:spPr>
            <a:xfrm>
              <a:off x="5806350" y="3194300"/>
              <a:ext cx="29725" cy="9125"/>
            </a:xfrm>
            <a:custGeom>
              <a:avLst/>
              <a:gdLst/>
              <a:ahLst/>
              <a:cxnLst/>
              <a:rect l="l" t="t" r="r" b="b"/>
              <a:pathLst>
                <a:path w="1189" h="365" extrusionOk="0">
                  <a:moveTo>
                    <a:pt x="942" y="0"/>
                  </a:moveTo>
                  <a:cubicBezTo>
                    <a:pt x="653" y="0"/>
                    <a:pt x="439" y="129"/>
                    <a:pt x="225" y="150"/>
                  </a:cubicBezTo>
                  <a:lnTo>
                    <a:pt x="214" y="150"/>
                  </a:lnTo>
                  <a:cubicBezTo>
                    <a:pt x="193" y="150"/>
                    <a:pt x="161" y="129"/>
                    <a:pt x="129" y="118"/>
                  </a:cubicBezTo>
                  <a:cubicBezTo>
                    <a:pt x="97" y="97"/>
                    <a:pt x="65" y="86"/>
                    <a:pt x="43" y="86"/>
                  </a:cubicBezTo>
                  <a:cubicBezTo>
                    <a:pt x="11" y="86"/>
                    <a:pt x="0" y="107"/>
                    <a:pt x="11" y="172"/>
                  </a:cubicBezTo>
                  <a:cubicBezTo>
                    <a:pt x="22" y="193"/>
                    <a:pt x="43" y="193"/>
                    <a:pt x="54" y="193"/>
                  </a:cubicBezTo>
                  <a:cubicBezTo>
                    <a:pt x="86" y="193"/>
                    <a:pt x="107" y="182"/>
                    <a:pt x="129" y="172"/>
                  </a:cubicBezTo>
                  <a:cubicBezTo>
                    <a:pt x="150" y="161"/>
                    <a:pt x="172" y="150"/>
                    <a:pt x="193" y="150"/>
                  </a:cubicBezTo>
                  <a:cubicBezTo>
                    <a:pt x="214" y="150"/>
                    <a:pt x="247" y="172"/>
                    <a:pt x="268" y="204"/>
                  </a:cubicBezTo>
                  <a:cubicBezTo>
                    <a:pt x="279" y="172"/>
                    <a:pt x="300" y="161"/>
                    <a:pt x="322" y="161"/>
                  </a:cubicBezTo>
                  <a:cubicBezTo>
                    <a:pt x="332" y="161"/>
                    <a:pt x="354" y="161"/>
                    <a:pt x="375" y="172"/>
                  </a:cubicBezTo>
                  <a:cubicBezTo>
                    <a:pt x="396" y="172"/>
                    <a:pt x="418" y="182"/>
                    <a:pt x="450" y="182"/>
                  </a:cubicBezTo>
                  <a:cubicBezTo>
                    <a:pt x="461" y="182"/>
                    <a:pt x="471" y="182"/>
                    <a:pt x="482" y="172"/>
                  </a:cubicBezTo>
                  <a:cubicBezTo>
                    <a:pt x="493" y="150"/>
                    <a:pt x="482" y="118"/>
                    <a:pt x="525" y="118"/>
                  </a:cubicBezTo>
                  <a:cubicBezTo>
                    <a:pt x="536" y="182"/>
                    <a:pt x="482" y="214"/>
                    <a:pt x="396" y="214"/>
                  </a:cubicBezTo>
                  <a:cubicBezTo>
                    <a:pt x="386" y="214"/>
                    <a:pt x="364" y="214"/>
                    <a:pt x="354" y="204"/>
                  </a:cubicBezTo>
                  <a:lnTo>
                    <a:pt x="354" y="204"/>
                  </a:lnTo>
                  <a:cubicBezTo>
                    <a:pt x="375" y="257"/>
                    <a:pt x="300" y="364"/>
                    <a:pt x="386" y="364"/>
                  </a:cubicBezTo>
                  <a:lnTo>
                    <a:pt x="396" y="364"/>
                  </a:lnTo>
                  <a:cubicBezTo>
                    <a:pt x="418" y="332"/>
                    <a:pt x="450" y="321"/>
                    <a:pt x="482" y="321"/>
                  </a:cubicBezTo>
                  <a:cubicBezTo>
                    <a:pt x="503" y="321"/>
                    <a:pt x="525" y="321"/>
                    <a:pt x="546" y="332"/>
                  </a:cubicBezTo>
                  <a:cubicBezTo>
                    <a:pt x="578" y="332"/>
                    <a:pt x="600" y="343"/>
                    <a:pt x="621" y="343"/>
                  </a:cubicBezTo>
                  <a:cubicBezTo>
                    <a:pt x="664" y="343"/>
                    <a:pt x="707" y="321"/>
                    <a:pt x="739" y="268"/>
                  </a:cubicBezTo>
                  <a:cubicBezTo>
                    <a:pt x="643" y="268"/>
                    <a:pt x="653" y="193"/>
                    <a:pt x="653" y="118"/>
                  </a:cubicBezTo>
                  <a:cubicBezTo>
                    <a:pt x="696" y="118"/>
                    <a:pt x="728" y="107"/>
                    <a:pt x="760" y="97"/>
                  </a:cubicBezTo>
                  <a:cubicBezTo>
                    <a:pt x="782" y="86"/>
                    <a:pt x="814" y="75"/>
                    <a:pt x="857" y="75"/>
                  </a:cubicBezTo>
                  <a:cubicBezTo>
                    <a:pt x="878" y="75"/>
                    <a:pt x="889" y="75"/>
                    <a:pt x="921" y="86"/>
                  </a:cubicBezTo>
                  <a:cubicBezTo>
                    <a:pt x="964" y="129"/>
                    <a:pt x="964" y="161"/>
                    <a:pt x="921" y="204"/>
                  </a:cubicBezTo>
                  <a:cubicBezTo>
                    <a:pt x="964" y="193"/>
                    <a:pt x="996" y="193"/>
                    <a:pt x="1017" y="193"/>
                  </a:cubicBezTo>
                  <a:lnTo>
                    <a:pt x="1103" y="193"/>
                  </a:lnTo>
                  <a:cubicBezTo>
                    <a:pt x="1124" y="193"/>
                    <a:pt x="1146" y="193"/>
                    <a:pt x="1178" y="172"/>
                  </a:cubicBezTo>
                  <a:cubicBezTo>
                    <a:pt x="1189" y="107"/>
                    <a:pt x="1167" y="54"/>
                    <a:pt x="1135" y="22"/>
                  </a:cubicBezTo>
                  <a:cubicBezTo>
                    <a:pt x="1071" y="11"/>
                    <a:pt x="1007" y="0"/>
                    <a:pt x="94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4" name="Google Shape;944;p16"/>
            <p:cNvSpPr/>
            <p:nvPr/>
          </p:nvSpPr>
          <p:spPr>
            <a:xfrm>
              <a:off x="5799925" y="3196425"/>
              <a:ext cx="7250" cy="5400"/>
            </a:xfrm>
            <a:custGeom>
              <a:avLst/>
              <a:gdLst/>
              <a:ahLst/>
              <a:cxnLst/>
              <a:rect l="l" t="t" r="r" b="b"/>
              <a:pathLst>
                <a:path w="290" h="216" extrusionOk="0">
                  <a:moveTo>
                    <a:pt x="0" y="1"/>
                  </a:moveTo>
                  <a:cubicBezTo>
                    <a:pt x="0" y="76"/>
                    <a:pt x="75" y="87"/>
                    <a:pt x="43" y="183"/>
                  </a:cubicBezTo>
                  <a:lnTo>
                    <a:pt x="54" y="183"/>
                  </a:lnTo>
                  <a:cubicBezTo>
                    <a:pt x="107" y="183"/>
                    <a:pt x="140" y="204"/>
                    <a:pt x="172" y="215"/>
                  </a:cubicBezTo>
                  <a:cubicBezTo>
                    <a:pt x="289" y="119"/>
                    <a:pt x="107" y="33"/>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5" name="Google Shape;945;p16"/>
            <p:cNvSpPr/>
            <p:nvPr/>
          </p:nvSpPr>
          <p:spPr>
            <a:xfrm>
              <a:off x="5807675" y="3209025"/>
              <a:ext cx="5375" cy="3750"/>
            </a:xfrm>
            <a:custGeom>
              <a:avLst/>
              <a:gdLst/>
              <a:ahLst/>
              <a:cxnLst/>
              <a:rect l="l" t="t" r="r" b="b"/>
              <a:pathLst>
                <a:path w="215" h="150" extrusionOk="0">
                  <a:moveTo>
                    <a:pt x="204" y="0"/>
                  </a:moveTo>
                  <a:cubicBezTo>
                    <a:pt x="204" y="0"/>
                    <a:pt x="194" y="0"/>
                    <a:pt x="172" y="22"/>
                  </a:cubicBezTo>
                  <a:cubicBezTo>
                    <a:pt x="129" y="75"/>
                    <a:pt x="12" y="75"/>
                    <a:pt x="1" y="150"/>
                  </a:cubicBezTo>
                  <a:lnTo>
                    <a:pt x="22" y="150"/>
                  </a:lnTo>
                  <a:cubicBezTo>
                    <a:pt x="119" y="150"/>
                    <a:pt x="183" y="129"/>
                    <a:pt x="215" y="86"/>
                  </a:cubicBezTo>
                  <a:lnTo>
                    <a:pt x="194" y="86"/>
                  </a:lnTo>
                  <a:cubicBezTo>
                    <a:pt x="172" y="86"/>
                    <a:pt x="183" y="64"/>
                    <a:pt x="194" y="43"/>
                  </a:cubicBezTo>
                  <a:cubicBezTo>
                    <a:pt x="204" y="22"/>
                    <a:pt x="215"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6" name="Google Shape;946;p16"/>
            <p:cNvSpPr/>
            <p:nvPr/>
          </p:nvSpPr>
          <p:spPr>
            <a:xfrm>
              <a:off x="5648725" y="2408550"/>
              <a:ext cx="7500" cy="3225"/>
            </a:xfrm>
            <a:custGeom>
              <a:avLst/>
              <a:gdLst/>
              <a:ahLst/>
              <a:cxnLst/>
              <a:rect l="l" t="t" r="r" b="b"/>
              <a:pathLst>
                <a:path w="300" h="129" extrusionOk="0">
                  <a:moveTo>
                    <a:pt x="150" y="0"/>
                  </a:moveTo>
                  <a:cubicBezTo>
                    <a:pt x="75" y="0"/>
                    <a:pt x="0" y="86"/>
                    <a:pt x="139" y="129"/>
                  </a:cubicBezTo>
                  <a:lnTo>
                    <a:pt x="161" y="129"/>
                  </a:lnTo>
                  <a:cubicBezTo>
                    <a:pt x="225" y="129"/>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7" name="Google Shape;947;p16"/>
            <p:cNvSpPr/>
            <p:nvPr/>
          </p:nvSpPr>
          <p:spPr>
            <a:xfrm>
              <a:off x="5627575" y="1783625"/>
              <a:ext cx="16875" cy="13425"/>
            </a:xfrm>
            <a:custGeom>
              <a:avLst/>
              <a:gdLst/>
              <a:ahLst/>
              <a:cxnLst/>
              <a:rect l="l" t="t" r="r" b="b"/>
              <a:pathLst>
                <a:path w="675" h="537" extrusionOk="0">
                  <a:moveTo>
                    <a:pt x="268" y="1"/>
                  </a:moveTo>
                  <a:cubicBezTo>
                    <a:pt x="204" y="140"/>
                    <a:pt x="0" y="183"/>
                    <a:pt x="54" y="408"/>
                  </a:cubicBezTo>
                  <a:cubicBezTo>
                    <a:pt x="150" y="408"/>
                    <a:pt x="193" y="440"/>
                    <a:pt x="236" y="472"/>
                  </a:cubicBezTo>
                  <a:cubicBezTo>
                    <a:pt x="289" y="504"/>
                    <a:pt x="332" y="536"/>
                    <a:pt x="418" y="536"/>
                  </a:cubicBezTo>
                  <a:cubicBezTo>
                    <a:pt x="439" y="536"/>
                    <a:pt x="461" y="536"/>
                    <a:pt x="482" y="526"/>
                  </a:cubicBezTo>
                  <a:cubicBezTo>
                    <a:pt x="632" y="429"/>
                    <a:pt x="675" y="311"/>
                    <a:pt x="611" y="129"/>
                  </a:cubicBezTo>
                  <a:cubicBezTo>
                    <a:pt x="482" y="97"/>
                    <a:pt x="375" y="44"/>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8" name="Google Shape;948;p16"/>
            <p:cNvSpPr/>
            <p:nvPr/>
          </p:nvSpPr>
          <p:spPr>
            <a:xfrm>
              <a:off x="5593850" y="2329850"/>
              <a:ext cx="9400" cy="4575"/>
            </a:xfrm>
            <a:custGeom>
              <a:avLst/>
              <a:gdLst/>
              <a:ahLst/>
              <a:cxnLst/>
              <a:rect l="l" t="t" r="r" b="b"/>
              <a:pathLst>
                <a:path w="376" h="183" extrusionOk="0">
                  <a:moveTo>
                    <a:pt x="311" y="1"/>
                  </a:moveTo>
                  <a:cubicBezTo>
                    <a:pt x="204" y="44"/>
                    <a:pt x="1" y="108"/>
                    <a:pt x="183" y="183"/>
                  </a:cubicBezTo>
                  <a:cubicBezTo>
                    <a:pt x="215" y="151"/>
                    <a:pt x="279" y="129"/>
                    <a:pt x="354" y="129"/>
                  </a:cubicBezTo>
                  <a:cubicBezTo>
                    <a:pt x="354" y="76"/>
                    <a:pt x="375" y="12"/>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9" name="Google Shape;949;p16"/>
            <p:cNvSpPr/>
            <p:nvPr/>
          </p:nvSpPr>
          <p:spPr>
            <a:xfrm>
              <a:off x="5638550" y="2954775"/>
              <a:ext cx="9925" cy="5900"/>
            </a:xfrm>
            <a:custGeom>
              <a:avLst/>
              <a:gdLst/>
              <a:ahLst/>
              <a:cxnLst/>
              <a:rect l="l" t="t" r="r" b="b"/>
              <a:pathLst>
                <a:path w="397" h="236" extrusionOk="0">
                  <a:moveTo>
                    <a:pt x="118" y="0"/>
                  </a:moveTo>
                  <a:cubicBezTo>
                    <a:pt x="75" y="0"/>
                    <a:pt x="43" y="22"/>
                    <a:pt x="0" y="86"/>
                  </a:cubicBezTo>
                  <a:cubicBezTo>
                    <a:pt x="107" y="118"/>
                    <a:pt x="193" y="236"/>
                    <a:pt x="279" y="236"/>
                  </a:cubicBezTo>
                  <a:cubicBezTo>
                    <a:pt x="321" y="236"/>
                    <a:pt x="354" y="214"/>
                    <a:pt x="396" y="150"/>
                  </a:cubicBezTo>
                  <a:cubicBezTo>
                    <a:pt x="289" y="118"/>
                    <a:pt x="204" y="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0" name="Google Shape;950;p16"/>
            <p:cNvSpPr/>
            <p:nvPr/>
          </p:nvSpPr>
          <p:spPr>
            <a:xfrm>
              <a:off x="5620075" y="2040825"/>
              <a:ext cx="6175" cy="3225"/>
            </a:xfrm>
            <a:custGeom>
              <a:avLst/>
              <a:gdLst/>
              <a:ahLst/>
              <a:cxnLst/>
              <a:rect l="l" t="t" r="r" b="b"/>
              <a:pathLst>
                <a:path w="247" h="129" extrusionOk="0">
                  <a:moveTo>
                    <a:pt x="43" y="1"/>
                  </a:moveTo>
                  <a:cubicBezTo>
                    <a:pt x="54" y="54"/>
                    <a:pt x="33" y="97"/>
                    <a:pt x="1" y="118"/>
                  </a:cubicBezTo>
                  <a:lnTo>
                    <a:pt x="97" y="118"/>
                  </a:lnTo>
                  <a:cubicBezTo>
                    <a:pt x="118" y="129"/>
                    <a:pt x="140" y="129"/>
                    <a:pt x="151" y="129"/>
                  </a:cubicBezTo>
                  <a:cubicBezTo>
                    <a:pt x="204" y="129"/>
                    <a:pt x="247" y="118"/>
                    <a:pt x="215" y="65"/>
                  </a:cubicBezTo>
                  <a:lnTo>
                    <a:pt x="183" y="65"/>
                  </a:lnTo>
                  <a:cubicBezTo>
                    <a:pt x="108" y="65"/>
                    <a:pt x="118" y="1"/>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1" name="Google Shape;951;p16"/>
            <p:cNvSpPr/>
            <p:nvPr/>
          </p:nvSpPr>
          <p:spPr>
            <a:xfrm>
              <a:off x="5625975" y="3084300"/>
              <a:ext cx="10175" cy="5650"/>
            </a:xfrm>
            <a:custGeom>
              <a:avLst/>
              <a:gdLst/>
              <a:ahLst/>
              <a:cxnLst/>
              <a:rect l="l" t="t" r="r" b="b"/>
              <a:pathLst>
                <a:path w="407" h="226" extrusionOk="0">
                  <a:moveTo>
                    <a:pt x="118" y="1"/>
                  </a:moveTo>
                  <a:cubicBezTo>
                    <a:pt x="86" y="1"/>
                    <a:pt x="43" y="22"/>
                    <a:pt x="0" y="86"/>
                  </a:cubicBezTo>
                  <a:cubicBezTo>
                    <a:pt x="107" y="108"/>
                    <a:pt x="193" y="225"/>
                    <a:pt x="278" y="225"/>
                  </a:cubicBezTo>
                  <a:cubicBezTo>
                    <a:pt x="321" y="225"/>
                    <a:pt x="364" y="204"/>
                    <a:pt x="407" y="140"/>
                  </a:cubicBezTo>
                  <a:cubicBezTo>
                    <a:pt x="300" y="118"/>
                    <a:pt x="214" y="1"/>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2" name="Google Shape;952;p16"/>
            <p:cNvSpPr/>
            <p:nvPr/>
          </p:nvSpPr>
          <p:spPr>
            <a:xfrm>
              <a:off x="5604825" y="2481075"/>
              <a:ext cx="4575" cy="4300"/>
            </a:xfrm>
            <a:custGeom>
              <a:avLst/>
              <a:gdLst/>
              <a:ahLst/>
              <a:cxnLst/>
              <a:rect l="l" t="t" r="r" b="b"/>
              <a:pathLst>
                <a:path w="183" h="172" extrusionOk="0">
                  <a:moveTo>
                    <a:pt x="65" y="0"/>
                  </a:moveTo>
                  <a:cubicBezTo>
                    <a:pt x="65" y="0"/>
                    <a:pt x="43" y="0"/>
                    <a:pt x="33" y="11"/>
                  </a:cubicBezTo>
                  <a:cubicBezTo>
                    <a:pt x="0" y="43"/>
                    <a:pt x="54" y="172"/>
                    <a:pt x="118" y="172"/>
                  </a:cubicBezTo>
                  <a:cubicBezTo>
                    <a:pt x="129" y="172"/>
                    <a:pt x="140" y="161"/>
                    <a:pt x="150" y="161"/>
                  </a:cubicBezTo>
                  <a:cubicBezTo>
                    <a:pt x="182" y="129"/>
                    <a:pt x="140"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3" name="Google Shape;953;p16"/>
            <p:cNvSpPr/>
            <p:nvPr/>
          </p:nvSpPr>
          <p:spPr>
            <a:xfrm>
              <a:off x="5234425" y="2625850"/>
              <a:ext cx="5375" cy="4850"/>
            </a:xfrm>
            <a:custGeom>
              <a:avLst/>
              <a:gdLst/>
              <a:ahLst/>
              <a:cxnLst/>
              <a:rect l="l" t="t" r="r" b="b"/>
              <a:pathLst>
                <a:path w="215" h="194" extrusionOk="0">
                  <a:moveTo>
                    <a:pt x="86" y="1"/>
                  </a:moveTo>
                  <a:lnTo>
                    <a:pt x="86" y="1"/>
                  </a:lnTo>
                  <a:cubicBezTo>
                    <a:pt x="1" y="65"/>
                    <a:pt x="86" y="172"/>
                    <a:pt x="172" y="193"/>
                  </a:cubicBezTo>
                  <a:cubicBezTo>
                    <a:pt x="172" y="172"/>
                    <a:pt x="183" y="161"/>
                    <a:pt x="204" y="161"/>
                  </a:cubicBezTo>
                  <a:lnTo>
                    <a:pt x="215" y="161"/>
                  </a:lnTo>
                  <a:lnTo>
                    <a:pt x="215" y="97"/>
                  </a:lnTo>
                  <a:cubicBezTo>
                    <a:pt x="197" y="97"/>
                    <a:pt x="178" y="98"/>
                    <a:pt x="160" y="98"/>
                  </a:cubicBezTo>
                  <a:cubicBezTo>
                    <a:pt x="124" y="98"/>
                    <a:pt x="93" y="94"/>
                    <a:pt x="86" y="65"/>
                  </a:cubicBezTo>
                  <a:cubicBezTo>
                    <a:pt x="86" y="33"/>
                    <a:pt x="151" y="22"/>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4" name="Google Shape;954;p16"/>
            <p:cNvSpPr/>
            <p:nvPr/>
          </p:nvSpPr>
          <p:spPr>
            <a:xfrm>
              <a:off x="5728475" y="2881450"/>
              <a:ext cx="6175" cy="3225"/>
            </a:xfrm>
            <a:custGeom>
              <a:avLst/>
              <a:gdLst/>
              <a:ahLst/>
              <a:cxnLst/>
              <a:rect l="l" t="t" r="r" b="b"/>
              <a:pathLst>
                <a:path w="247" h="129" extrusionOk="0">
                  <a:moveTo>
                    <a:pt x="171" y="0"/>
                  </a:moveTo>
                  <a:cubicBezTo>
                    <a:pt x="75" y="0"/>
                    <a:pt x="32" y="54"/>
                    <a:pt x="0" y="96"/>
                  </a:cubicBezTo>
                  <a:cubicBezTo>
                    <a:pt x="32" y="118"/>
                    <a:pt x="64" y="129"/>
                    <a:pt x="107" y="129"/>
                  </a:cubicBezTo>
                  <a:cubicBezTo>
                    <a:pt x="182" y="129"/>
                    <a:pt x="246" y="86"/>
                    <a:pt x="2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5" name="Google Shape;955;p16"/>
            <p:cNvSpPr/>
            <p:nvPr/>
          </p:nvSpPr>
          <p:spPr>
            <a:xfrm>
              <a:off x="5619550" y="2358775"/>
              <a:ext cx="4300" cy="6700"/>
            </a:xfrm>
            <a:custGeom>
              <a:avLst/>
              <a:gdLst/>
              <a:ahLst/>
              <a:cxnLst/>
              <a:rect l="l" t="t" r="r" b="b"/>
              <a:pathLst>
                <a:path w="172" h="268" extrusionOk="0">
                  <a:moveTo>
                    <a:pt x="43" y="0"/>
                  </a:moveTo>
                  <a:lnTo>
                    <a:pt x="43" y="0"/>
                  </a:lnTo>
                  <a:cubicBezTo>
                    <a:pt x="54" y="107"/>
                    <a:pt x="0" y="246"/>
                    <a:pt x="129" y="268"/>
                  </a:cubicBezTo>
                  <a:cubicBezTo>
                    <a:pt x="118" y="171"/>
                    <a:pt x="172" y="22"/>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6" name="Google Shape;956;p16"/>
            <p:cNvSpPr/>
            <p:nvPr/>
          </p:nvSpPr>
          <p:spPr>
            <a:xfrm>
              <a:off x="5613650" y="2508100"/>
              <a:ext cx="4850" cy="4300"/>
            </a:xfrm>
            <a:custGeom>
              <a:avLst/>
              <a:gdLst/>
              <a:ahLst/>
              <a:cxnLst/>
              <a:rect l="l" t="t" r="r" b="b"/>
              <a:pathLst>
                <a:path w="194" h="172" extrusionOk="0">
                  <a:moveTo>
                    <a:pt x="76" y="1"/>
                  </a:moveTo>
                  <a:cubicBezTo>
                    <a:pt x="65" y="1"/>
                    <a:pt x="54" y="1"/>
                    <a:pt x="44" y="11"/>
                  </a:cubicBezTo>
                  <a:cubicBezTo>
                    <a:pt x="1" y="33"/>
                    <a:pt x="54" y="172"/>
                    <a:pt x="118" y="172"/>
                  </a:cubicBezTo>
                  <a:cubicBezTo>
                    <a:pt x="129" y="172"/>
                    <a:pt x="140" y="161"/>
                    <a:pt x="151" y="161"/>
                  </a:cubicBezTo>
                  <a:cubicBezTo>
                    <a:pt x="193" y="129"/>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7" name="Google Shape;957;p16"/>
            <p:cNvSpPr/>
            <p:nvPr/>
          </p:nvSpPr>
          <p:spPr>
            <a:xfrm>
              <a:off x="5685925" y="2869125"/>
              <a:ext cx="36950" cy="17700"/>
            </a:xfrm>
            <a:custGeom>
              <a:avLst/>
              <a:gdLst/>
              <a:ahLst/>
              <a:cxnLst/>
              <a:rect l="l" t="t" r="r" b="b"/>
              <a:pathLst>
                <a:path w="1478" h="708" extrusionOk="0">
                  <a:moveTo>
                    <a:pt x="1049" y="1"/>
                  </a:moveTo>
                  <a:cubicBezTo>
                    <a:pt x="964" y="258"/>
                    <a:pt x="0" y="151"/>
                    <a:pt x="407" y="547"/>
                  </a:cubicBezTo>
                  <a:cubicBezTo>
                    <a:pt x="460" y="472"/>
                    <a:pt x="557" y="440"/>
                    <a:pt x="685" y="440"/>
                  </a:cubicBezTo>
                  <a:cubicBezTo>
                    <a:pt x="974" y="440"/>
                    <a:pt x="1392" y="600"/>
                    <a:pt x="1477" y="707"/>
                  </a:cubicBezTo>
                  <a:cubicBezTo>
                    <a:pt x="1445" y="397"/>
                    <a:pt x="1402" y="97"/>
                    <a:pt x="104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8" name="Google Shape;958;p16"/>
            <p:cNvSpPr/>
            <p:nvPr/>
          </p:nvSpPr>
          <p:spPr>
            <a:xfrm>
              <a:off x="5715350" y="3099025"/>
              <a:ext cx="9925" cy="4025"/>
            </a:xfrm>
            <a:custGeom>
              <a:avLst/>
              <a:gdLst/>
              <a:ahLst/>
              <a:cxnLst/>
              <a:rect l="l" t="t" r="r" b="b"/>
              <a:pathLst>
                <a:path w="397" h="161" extrusionOk="0">
                  <a:moveTo>
                    <a:pt x="97" y="0"/>
                  </a:moveTo>
                  <a:cubicBezTo>
                    <a:pt x="65" y="43"/>
                    <a:pt x="33" y="75"/>
                    <a:pt x="1" y="118"/>
                  </a:cubicBezTo>
                  <a:cubicBezTo>
                    <a:pt x="33" y="150"/>
                    <a:pt x="76" y="161"/>
                    <a:pt x="129" y="161"/>
                  </a:cubicBezTo>
                  <a:cubicBezTo>
                    <a:pt x="247" y="161"/>
                    <a:pt x="397" y="97"/>
                    <a:pt x="311" y="65"/>
                  </a:cubicBezTo>
                  <a:lnTo>
                    <a:pt x="311" y="65"/>
                  </a:lnTo>
                  <a:cubicBezTo>
                    <a:pt x="290" y="86"/>
                    <a:pt x="268" y="97"/>
                    <a:pt x="247" y="97"/>
                  </a:cubicBezTo>
                  <a:cubicBezTo>
                    <a:pt x="193" y="97"/>
                    <a:pt x="151"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9" name="Google Shape;959;p16"/>
            <p:cNvSpPr/>
            <p:nvPr/>
          </p:nvSpPr>
          <p:spPr>
            <a:xfrm>
              <a:off x="5673875" y="2162875"/>
              <a:ext cx="8050" cy="6175"/>
            </a:xfrm>
            <a:custGeom>
              <a:avLst/>
              <a:gdLst/>
              <a:ahLst/>
              <a:cxnLst/>
              <a:rect l="l" t="t" r="r" b="b"/>
              <a:pathLst>
                <a:path w="322" h="247" extrusionOk="0">
                  <a:moveTo>
                    <a:pt x="182" y="0"/>
                  </a:moveTo>
                  <a:cubicBezTo>
                    <a:pt x="65" y="0"/>
                    <a:pt x="0" y="193"/>
                    <a:pt x="161" y="246"/>
                  </a:cubicBezTo>
                  <a:cubicBezTo>
                    <a:pt x="322" y="246"/>
                    <a:pt x="268" y="129"/>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0" name="Google Shape;960;p16"/>
            <p:cNvSpPr/>
            <p:nvPr/>
          </p:nvSpPr>
          <p:spPr>
            <a:xfrm>
              <a:off x="5652200" y="3266550"/>
              <a:ext cx="11250" cy="6175"/>
            </a:xfrm>
            <a:custGeom>
              <a:avLst/>
              <a:gdLst/>
              <a:ahLst/>
              <a:cxnLst/>
              <a:rect l="l" t="t" r="r" b="b"/>
              <a:pathLst>
                <a:path w="450" h="247" extrusionOk="0">
                  <a:moveTo>
                    <a:pt x="236" y="1"/>
                  </a:moveTo>
                  <a:cubicBezTo>
                    <a:pt x="204" y="86"/>
                    <a:pt x="0" y="54"/>
                    <a:pt x="22" y="183"/>
                  </a:cubicBezTo>
                  <a:cubicBezTo>
                    <a:pt x="75" y="183"/>
                    <a:pt x="54" y="236"/>
                    <a:pt x="107" y="247"/>
                  </a:cubicBezTo>
                  <a:cubicBezTo>
                    <a:pt x="118" y="183"/>
                    <a:pt x="268" y="215"/>
                    <a:pt x="279" y="151"/>
                  </a:cubicBezTo>
                  <a:cubicBezTo>
                    <a:pt x="129" y="108"/>
                    <a:pt x="450" y="22"/>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1" name="Google Shape;961;p16"/>
            <p:cNvSpPr/>
            <p:nvPr/>
          </p:nvSpPr>
          <p:spPr>
            <a:xfrm>
              <a:off x="5721500" y="2189350"/>
              <a:ext cx="7525" cy="3250"/>
            </a:xfrm>
            <a:custGeom>
              <a:avLst/>
              <a:gdLst/>
              <a:ahLst/>
              <a:cxnLst/>
              <a:rect l="l" t="t" r="r" b="b"/>
              <a:pathLst>
                <a:path w="301" h="130" extrusionOk="0">
                  <a:moveTo>
                    <a:pt x="151" y="1"/>
                  </a:moveTo>
                  <a:cubicBezTo>
                    <a:pt x="76" y="1"/>
                    <a:pt x="1" y="76"/>
                    <a:pt x="140" y="119"/>
                  </a:cubicBezTo>
                  <a:cubicBezTo>
                    <a:pt x="151" y="119"/>
                    <a:pt x="151" y="129"/>
                    <a:pt x="161" y="129"/>
                  </a:cubicBezTo>
                  <a:cubicBezTo>
                    <a:pt x="226" y="129"/>
                    <a:pt x="301"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2" name="Google Shape;962;p16"/>
            <p:cNvSpPr/>
            <p:nvPr/>
          </p:nvSpPr>
          <p:spPr>
            <a:xfrm>
              <a:off x="5655675" y="2972425"/>
              <a:ext cx="13400" cy="8600"/>
            </a:xfrm>
            <a:custGeom>
              <a:avLst/>
              <a:gdLst/>
              <a:ahLst/>
              <a:cxnLst/>
              <a:rect l="l" t="t" r="r" b="b"/>
              <a:pathLst>
                <a:path w="536" h="344" extrusionOk="0">
                  <a:moveTo>
                    <a:pt x="140" y="1"/>
                  </a:moveTo>
                  <a:cubicBezTo>
                    <a:pt x="75" y="1"/>
                    <a:pt x="22" y="33"/>
                    <a:pt x="0" y="129"/>
                  </a:cubicBezTo>
                  <a:cubicBezTo>
                    <a:pt x="22" y="129"/>
                    <a:pt x="43" y="119"/>
                    <a:pt x="65" y="119"/>
                  </a:cubicBezTo>
                  <a:cubicBezTo>
                    <a:pt x="140" y="119"/>
                    <a:pt x="215" y="172"/>
                    <a:pt x="268" y="236"/>
                  </a:cubicBezTo>
                  <a:cubicBezTo>
                    <a:pt x="322" y="290"/>
                    <a:pt x="375" y="343"/>
                    <a:pt x="418" y="343"/>
                  </a:cubicBezTo>
                  <a:cubicBezTo>
                    <a:pt x="461" y="343"/>
                    <a:pt x="493" y="311"/>
                    <a:pt x="536" y="215"/>
                  </a:cubicBezTo>
                  <a:cubicBezTo>
                    <a:pt x="482" y="183"/>
                    <a:pt x="289"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3" name="Google Shape;963;p16"/>
            <p:cNvSpPr/>
            <p:nvPr/>
          </p:nvSpPr>
          <p:spPr>
            <a:xfrm>
              <a:off x="5671200" y="2981800"/>
              <a:ext cx="7525" cy="3225"/>
            </a:xfrm>
            <a:custGeom>
              <a:avLst/>
              <a:gdLst/>
              <a:ahLst/>
              <a:cxnLst/>
              <a:rect l="l" t="t" r="r" b="b"/>
              <a:pathLst>
                <a:path w="301" h="129" extrusionOk="0">
                  <a:moveTo>
                    <a:pt x="150" y="1"/>
                  </a:moveTo>
                  <a:cubicBezTo>
                    <a:pt x="75" y="1"/>
                    <a:pt x="0" y="86"/>
                    <a:pt x="139" y="129"/>
                  </a:cubicBezTo>
                  <a:lnTo>
                    <a:pt x="150" y="129"/>
                  </a:lnTo>
                  <a:cubicBezTo>
                    <a:pt x="225" y="129"/>
                    <a:pt x="300" y="43"/>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4" name="Google Shape;964;p16"/>
            <p:cNvSpPr/>
            <p:nvPr/>
          </p:nvSpPr>
          <p:spPr>
            <a:xfrm>
              <a:off x="5663975" y="2414175"/>
              <a:ext cx="8050" cy="6425"/>
            </a:xfrm>
            <a:custGeom>
              <a:avLst/>
              <a:gdLst/>
              <a:ahLst/>
              <a:cxnLst/>
              <a:rect l="l" t="t" r="r" b="b"/>
              <a:pathLst>
                <a:path w="322" h="257" extrusionOk="0">
                  <a:moveTo>
                    <a:pt x="182" y="0"/>
                  </a:moveTo>
                  <a:cubicBezTo>
                    <a:pt x="54" y="0"/>
                    <a:pt x="0" y="203"/>
                    <a:pt x="150" y="257"/>
                  </a:cubicBezTo>
                  <a:cubicBezTo>
                    <a:pt x="321" y="257"/>
                    <a:pt x="257" y="129"/>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5" name="Google Shape;965;p16"/>
            <p:cNvSpPr/>
            <p:nvPr/>
          </p:nvSpPr>
          <p:spPr>
            <a:xfrm>
              <a:off x="7372775" y="2221750"/>
              <a:ext cx="5900" cy="23300"/>
            </a:xfrm>
            <a:custGeom>
              <a:avLst/>
              <a:gdLst/>
              <a:ahLst/>
              <a:cxnLst/>
              <a:rect l="l" t="t" r="r" b="b"/>
              <a:pathLst>
                <a:path w="236" h="932" extrusionOk="0">
                  <a:moveTo>
                    <a:pt x="0" y="0"/>
                  </a:moveTo>
                  <a:lnTo>
                    <a:pt x="0" y="396"/>
                  </a:lnTo>
                  <a:cubicBezTo>
                    <a:pt x="86" y="525"/>
                    <a:pt x="161" y="653"/>
                    <a:pt x="118" y="846"/>
                  </a:cubicBezTo>
                  <a:cubicBezTo>
                    <a:pt x="161" y="899"/>
                    <a:pt x="193" y="921"/>
                    <a:pt x="236" y="931"/>
                  </a:cubicBezTo>
                  <a:lnTo>
                    <a:pt x="236" y="311"/>
                  </a:lnTo>
                  <a:cubicBezTo>
                    <a:pt x="171" y="150"/>
                    <a:pt x="96" y="0"/>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6" name="Google Shape;966;p16"/>
            <p:cNvSpPr/>
            <p:nvPr/>
          </p:nvSpPr>
          <p:spPr>
            <a:xfrm>
              <a:off x="6025275" y="1971250"/>
              <a:ext cx="10175" cy="8050"/>
            </a:xfrm>
            <a:custGeom>
              <a:avLst/>
              <a:gdLst/>
              <a:ahLst/>
              <a:cxnLst/>
              <a:rect l="l" t="t" r="r" b="b"/>
              <a:pathLst>
                <a:path w="407" h="322" extrusionOk="0">
                  <a:moveTo>
                    <a:pt x="268" y="0"/>
                  </a:moveTo>
                  <a:cubicBezTo>
                    <a:pt x="118" y="0"/>
                    <a:pt x="64" y="129"/>
                    <a:pt x="0" y="246"/>
                  </a:cubicBezTo>
                  <a:cubicBezTo>
                    <a:pt x="64" y="289"/>
                    <a:pt x="150" y="321"/>
                    <a:pt x="214" y="321"/>
                  </a:cubicBezTo>
                  <a:cubicBezTo>
                    <a:pt x="321" y="321"/>
                    <a:pt x="407" y="236"/>
                    <a:pt x="332" y="11"/>
                  </a:cubicBezTo>
                  <a:cubicBezTo>
                    <a:pt x="311" y="0"/>
                    <a:pt x="289" y="0"/>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7" name="Google Shape;967;p16"/>
            <p:cNvSpPr/>
            <p:nvPr/>
          </p:nvSpPr>
          <p:spPr>
            <a:xfrm>
              <a:off x="6039450" y="2161800"/>
              <a:ext cx="6450" cy="8325"/>
            </a:xfrm>
            <a:custGeom>
              <a:avLst/>
              <a:gdLst/>
              <a:ahLst/>
              <a:cxnLst/>
              <a:rect l="l" t="t" r="r" b="b"/>
              <a:pathLst>
                <a:path w="258" h="333" extrusionOk="0">
                  <a:moveTo>
                    <a:pt x="140" y="0"/>
                  </a:moveTo>
                  <a:lnTo>
                    <a:pt x="140" y="0"/>
                  </a:lnTo>
                  <a:cubicBezTo>
                    <a:pt x="65" y="129"/>
                    <a:pt x="86" y="182"/>
                    <a:pt x="0" y="332"/>
                  </a:cubicBezTo>
                  <a:lnTo>
                    <a:pt x="22" y="332"/>
                  </a:lnTo>
                  <a:cubicBezTo>
                    <a:pt x="161" y="332"/>
                    <a:pt x="257" y="54"/>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8" name="Google Shape;968;p16"/>
            <p:cNvSpPr/>
            <p:nvPr/>
          </p:nvSpPr>
          <p:spPr>
            <a:xfrm>
              <a:off x="6054975" y="2579300"/>
              <a:ext cx="6175" cy="3225"/>
            </a:xfrm>
            <a:custGeom>
              <a:avLst/>
              <a:gdLst/>
              <a:ahLst/>
              <a:cxnLst/>
              <a:rect l="l" t="t" r="r" b="b"/>
              <a:pathLst>
                <a:path w="247" h="129" extrusionOk="0">
                  <a:moveTo>
                    <a:pt x="161" y="0"/>
                  </a:moveTo>
                  <a:cubicBezTo>
                    <a:pt x="97" y="0"/>
                    <a:pt x="0" y="54"/>
                    <a:pt x="43" y="118"/>
                  </a:cubicBezTo>
                  <a:cubicBezTo>
                    <a:pt x="43" y="129"/>
                    <a:pt x="65" y="129"/>
                    <a:pt x="75" y="129"/>
                  </a:cubicBezTo>
                  <a:cubicBezTo>
                    <a:pt x="140" y="129"/>
                    <a:pt x="247" y="75"/>
                    <a:pt x="193" y="11"/>
                  </a:cubicBezTo>
                  <a:cubicBezTo>
                    <a:pt x="193" y="11"/>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9" name="Google Shape;969;p16"/>
            <p:cNvSpPr/>
            <p:nvPr/>
          </p:nvSpPr>
          <p:spPr>
            <a:xfrm>
              <a:off x="6044525" y="2988500"/>
              <a:ext cx="11550" cy="9650"/>
            </a:xfrm>
            <a:custGeom>
              <a:avLst/>
              <a:gdLst/>
              <a:ahLst/>
              <a:cxnLst/>
              <a:rect l="l" t="t" r="r" b="b"/>
              <a:pathLst>
                <a:path w="462" h="386" extrusionOk="0">
                  <a:moveTo>
                    <a:pt x="161" y="0"/>
                  </a:moveTo>
                  <a:cubicBezTo>
                    <a:pt x="119" y="64"/>
                    <a:pt x="12" y="43"/>
                    <a:pt x="1" y="161"/>
                  </a:cubicBezTo>
                  <a:cubicBezTo>
                    <a:pt x="12" y="161"/>
                    <a:pt x="22" y="171"/>
                    <a:pt x="33" y="171"/>
                  </a:cubicBezTo>
                  <a:cubicBezTo>
                    <a:pt x="65" y="171"/>
                    <a:pt x="76" y="150"/>
                    <a:pt x="97" y="139"/>
                  </a:cubicBezTo>
                  <a:cubicBezTo>
                    <a:pt x="108" y="129"/>
                    <a:pt x="119" y="118"/>
                    <a:pt x="151" y="118"/>
                  </a:cubicBezTo>
                  <a:lnTo>
                    <a:pt x="161" y="118"/>
                  </a:lnTo>
                  <a:cubicBezTo>
                    <a:pt x="151" y="278"/>
                    <a:pt x="290" y="386"/>
                    <a:pt x="397" y="386"/>
                  </a:cubicBezTo>
                  <a:cubicBezTo>
                    <a:pt x="418" y="386"/>
                    <a:pt x="450" y="375"/>
                    <a:pt x="461" y="364"/>
                  </a:cubicBezTo>
                  <a:cubicBezTo>
                    <a:pt x="418" y="353"/>
                    <a:pt x="440" y="268"/>
                    <a:pt x="429" y="204"/>
                  </a:cubicBezTo>
                  <a:lnTo>
                    <a:pt x="376" y="204"/>
                  </a:lnTo>
                  <a:cubicBezTo>
                    <a:pt x="247" y="204"/>
                    <a:pt x="194" y="118"/>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0" name="Google Shape;970;p16"/>
            <p:cNvSpPr/>
            <p:nvPr/>
          </p:nvSpPr>
          <p:spPr>
            <a:xfrm>
              <a:off x="6031700" y="2717650"/>
              <a:ext cx="3750" cy="4050"/>
            </a:xfrm>
            <a:custGeom>
              <a:avLst/>
              <a:gdLst/>
              <a:ahLst/>
              <a:cxnLst/>
              <a:rect l="l" t="t" r="r" b="b"/>
              <a:pathLst>
                <a:path w="150" h="162" extrusionOk="0">
                  <a:moveTo>
                    <a:pt x="75" y="1"/>
                  </a:moveTo>
                  <a:cubicBezTo>
                    <a:pt x="54" y="1"/>
                    <a:pt x="32" y="22"/>
                    <a:pt x="11" y="65"/>
                  </a:cubicBezTo>
                  <a:cubicBezTo>
                    <a:pt x="0" y="108"/>
                    <a:pt x="32" y="161"/>
                    <a:pt x="75" y="161"/>
                  </a:cubicBezTo>
                  <a:cubicBezTo>
                    <a:pt x="96" y="161"/>
                    <a:pt x="118" y="140"/>
                    <a:pt x="139" y="86"/>
                  </a:cubicBezTo>
                  <a:cubicBezTo>
                    <a:pt x="150" y="43"/>
                    <a:pt x="118"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1" name="Google Shape;971;p16"/>
            <p:cNvSpPr/>
            <p:nvPr/>
          </p:nvSpPr>
          <p:spPr>
            <a:xfrm>
              <a:off x="6039450" y="2998650"/>
              <a:ext cx="4300" cy="5125"/>
            </a:xfrm>
            <a:custGeom>
              <a:avLst/>
              <a:gdLst/>
              <a:ahLst/>
              <a:cxnLst/>
              <a:rect l="l" t="t" r="r" b="b"/>
              <a:pathLst>
                <a:path w="172" h="205" extrusionOk="0">
                  <a:moveTo>
                    <a:pt x="65" y="1"/>
                  </a:moveTo>
                  <a:lnTo>
                    <a:pt x="65" y="1"/>
                  </a:lnTo>
                  <a:cubicBezTo>
                    <a:pt x="22" y="97"/>
                    <a:pt x="0" y="76"/>
                    <a:pt x="33" y="204"/>
                  </a:cubicBezTo>
                  <a:lnTo>
                    <a:pt x="54" y="204"/>
                  </a:lnTo>
                  <a:cubicBezTo>
                    <a:pt x="172" y="204"/>
                    <a:pt x="140" y="33"/>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2" name="Google Shape;972;p16"/>
            <p:cNvSpPr/>
            <p:nvPr/>
          </p:nvSpPr>
          <p:spPr>
            <a:xfrm>
              <a:off x="6037050" y="1908625"/>
              <a:ext cx="8300" cy="9125"/>
            </a:xfrm>
            <a:custGeom>
              <a:avLst/>
              <a:gdLst/>
              <a:ahLst/>
              <a:cxnLst/>
              <a:rect l="l" t="t" r="r" b="b"/>
              <a:pathLst>
                <a:path w="332" h="365" extrusionOk="0">
                  <a:moveTo>
                    <a:pt x="32" y="0"/>
                  </a:moveTo>
                  <a:cubicBezTo>
                    <a:pt x="64" y="129"/>
                    <a:pt x="43" y="107"/>
                    <a:pt x="0" y="204"/>
                  </a:cubicBezTo>
                  <a:cubicBezTo>
                    <a:pt x="86" y="246"/>
                    <a:pt x="139" y="332"/>
                    <a:pt x="236" y="364"/>
                  </a:cubicBezTo>
                  <a:cubicBezTo>
                    <a:pt x="225" y="268"/>
                    <a:pt x="332" y="321"/>
                    <a:pt x="332" y="246"/>
                  </a:cubicBezTo>
                  <a:lnTo>
                    <a:pt x="289" y="246"/>
                  </a:lnTo>
                  <a:cubicBezTo>
                    <a:pt x="214" y="246"/>
                    <a:pt x="225" y="172"/>
                    <a:pt x="268" y="118"/>
                  </a:cubicBezTo>
                  <a:cubicBezTo>
                    <a:pt x="171" y="107"/>
                    <a:pt x="161"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3" name="Google Shape;973;p16"/>
            <p:cNvSpPr/>
            <p:nvPr/>
          </p:nvSpPr>
          <p:spPr>
            <a:xfrm>
              <a:off x="6056050" y="1763825"/>
              <a:ext cx="5100" cy="3775"/>
            </a:xfrm>
            <a:custGeom>
              <a:avLst/>
              <a:gdLst/>
              <a:ahLst/>
              <a:cxnLst/>
              <a:rect l="l" t="t" r="r" b="b"/>
              <a:pathLst>
                <a:path w="204" h="151" extrusionOk="0">
                  <a:moveTo>
                    <a:pt x="139" y="1"/>
                  </a:moveTo>
                  <a:cubicBezTo>
                    <a:pt x="64" y="1"/>
                    <a:pt x="32" y="54"/>
                    <a:pt x="0" y="119"/>
                  </a:cubicBezTo>
                  <a:cubicBezTo>
                    <a:pt x="43" y="140"/>
                    <a:pt x="86" y="151"/>
                    <a:pt x="118" y="151"/>
                  </a:cubicBezTo>
                  <a:cubicBezTo>
                    <a:pt x="150" y="151"/>
                    <a:pt x="182" y="140"/>
                    <a:pt x="204" y="119"/>
                  </a:cubicBezTo>
                  <a:cubicBezTo>
                    <a:pt x="171" y="119"/>
                    <a:pt x="171" y="54"/>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4" name="Google Shape;974;p16"/>
            <p:cNvSpPr/>
            <p:nvPr/>
          </p:nvSpPr>
          <p:spPr>
            <a:xfrm>
              <a:off x="6080675" y="2685800"/>
              <a:ext cx="6175" cy="3250"/>
            </a:xfrm>
            <a:custGeom>
              <a:avLst/>
              <a:gdLst/>
              <a:ahLst/>
              <a:cxnLst/>
              <a:rect l="l" t="t" r="r" b="b"/>
              <a:pathLst>
                <a:path w="247" h="130" extrusionOk="0">
                  <a:moveTo>
                    <a:pt x="171" y="1"/>
                  </a:moveTo>
                  <a:cubicBezTo>
                    <a:pt x="107" y="1"/>
                    <a:pt x="0" y="54"/>
                    <a:pt x="43" y="118"/>
                  </a:cubicBezTo>
                  <a:cubicBezTo>
                    <a:pt x="54" y="118"/>
                    <a:pt x="64" y="129"/>
                    <a:pt x="75" y="129"/>
                  </a:cubicBezTo>
                  <a:cubicBezTo>
                    <a:pt x="139" y="129"/>
                    <a:pt x="246" y="65"/>
                    <a:pt x="203" y="11"/>
                  </a:cubicBezTo>
                  <a:cubicBezTo>
                    <a:pt x="193" y="1"/>
                    <a:pt x="182"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5" name="Google Shape;975;p16"/>
            <p:cNvSpPr/>
            <p:nvPr/>
          </p:nvSpPr>
          <p:spPr>
            <a:xfrm>
              <a:off x="6082800" y="2174900"/>
              <a:ext cx="8600" cy="13425"/>
            </a:xfrm>
            <a:custGeom>
              <a:avLst/>
              <a:gdLst/>
              <a:ahLst/>
              <a:cxnLst/>
              <a:rect l="l" t="t" r="r" b="b"/>
              <a:pathLst>
                <a:path w="344" h="537" extrusionOk="0">
                  <a:moveTo>
                    <a:pt x="97" y="1"/>
                  </a:moveTo>
                  <a:cubicBezTo>
                    <a:pt x="172" y="322"/>
                    <a:pt x="1" y="215"/>
                    <a:pt x="33" y="536"/>
                  </a:cubicBezTo>
                  <a:cubicBezTo>
                    <a:pt x="204" y="515"/>
                    <a:pt x="161" y="268"/>
                    <a:pt x="225" y="268"/>
                  </a:cubicBezTo>
                  <a:cubicBezTo>
                    <a:pt x="236" y="268"/>
                    <a:pt x="268" y="290"/>
                    <a:pt x="300" y="333"/>
                  </a:cubicBezTo>
                  <a:cubicBezTo>
                    <a:pt x="343" y="172"/>
                    <a:pt x="268" y="172"/>
                    <a:pt x="268" y="44"/>
                  </a:cubicBezTo>
                  <a:cubicBezTo>
                    <a:pt x="258" y="54"/>
                    <a:pt x="247" y="54"/>
                    <a:pt x="236" y="54"/>
                  </a:cubicBezTo>
                  <a:cubicBezTo>
                    <a:pt x="204" y="54"/>
                    <a:pt x="193" y="44"/>
                    <a:pt x="172" y="33"/>
                  </a:cubicBezTo>
                  <a:cubicBezTo>
                    <a:pt x="161" y="11"/>
                    <a:pt x="151" y="1"/>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6" name="Google Shape;976;p16"/>
            <p:cNvSpPr/>
            <p:nvPr/>
          </p:nvSpPr>
          <p:spPr>
            <a:xfrm>
              <a:off x="6094575" y="2576075"/>
              <a:ext cx="10475" cy="9400"/>
            </a:xfrm>
            <a:custGeom>
              <a:avLst/>
              <a:gdLst/>
              <a:ahLst/>
              <a:cxnLst/>
              <a:rect l="l" t="t" r="r" b="b"/>
              <a:pathLst>
                <a:path w="419" h="376" extrusionOk="0">
                  <a:moveTo>
                    <a:pt x="65" y="1"/>
                  </a:moveTo>
                  <a:lnTo>
                    <a:pt x="65" y="1"/>
                  </a:lnTo>
                  <a:cubicBezTo>
                    <a:pt x="76" y="129"/>
                    <a:pt x="1" y="151"/>
                    <a:pt x="33" y="290"/>
                  </a:cubicBezTo>
                  <a:cubicBezTo>
                    <a:pt x="140" y="311"/>
                    <a:pt x="226" y="375"/>
                    <a:pt x="354" y="375"/>
                  </a:cubicBezTo>
                  <a:cubicBezTo>
                    <a:pt x="365" y="375"/>
                    <a:pt x="386" y="375"/>
                    <a:pt x="397" y="365"/>
                  </a:cubicBezTo>
                  <a:cubicBezTo>
                    <a:pt x="418" y="86"/>
                    <a:pt x="258" y="33"/>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7" name="Google Shape;977;p16"/>
            <p:cNvSpPr/>
            <p:nvPr/>
          </p:nvSpPr>
          <p:spPr>
            <a:xfrm>
              <a:off x="6095650" y="2640050"/>
              <a:ext cx="6175" cy="3225"/>
            </a:xfrm>
            <a:custGeom>
              <a:avLst/>
              <a:gdLst/>
              <a:ahLst/>
              <a:cxnLst/>
              <a:rect l="l" t="t" r="r" b="b"/>
              <a:pathLst>
                <a:path w="247" h="129" extrusionOk="0">
                  <a:moveTo>
                    <a:pt x="161" y="0"/>
                  </a:moveTo>
                  <a:cubicBezTo>
                    <a:pt x="108" y="0"/>
                    <a:pt x="1" y="54"/>
                    <a:pt x="43" y="118"/>
                  </a:cubicBezTo>
                  <a:cubicBezTo>
                    <a:pt x="43" y="129"/>
                    <a:pt x="65" y="129"/>
                    <a:pt x="75" y="129"/>
                  </a:cubicBezTo>
                  <a:cubicBezTo>
                    <a:pt x="140" y="129"/>
                    <a:pt x="247" y="75"/>
                    <a:pt x="193" y="11"/>
                  </a:cubicBezTo>
                  <a:cubicBezTo>
                    <a:pt x="193" y="0"/>
                    <a:pt x="183"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6"/>
            <p:cNvSpPr/>
            <p:nvPr/>
          </p:nvSpPr>
          <p:spPr>
            <a:xfrm>
              <a:off x="6067550" y="2764475"/>
              <a:ext cx="7775" cy="9950"/>
            </a:xfrm>
            <a:custGeom>
              <a:avLst/>
              <a:gdLst/>
              <a:ahLst/>
              <a:cxnLst/>
              <a:rect l="l" t="t" r="r" b="b"/>
              <a:pathLst>
                <a:path w="311" h="398" extrusionOk="0">
                  <a:moveTo>
                    <a:pt x="43" y="1"/>
                  </a:moveTo>
                  <a:cubicBezTo>
                    <a:pt x="0" y="55"/>
                    <a:pt x="11" y="183"/>
                    <a:pt x="11" y="290"/>
                  </a:cubicBezTo>
                  <a:cubicBezTo>
                    <a:pt x="86" y="311"/>
                    <a:pt x="182" y="397"/>
                    <a:pt x="257" y="397"/>
                  </a:cubicBezTo>
                  <a:cubicBezTo>
                    <a:pt x="279" y="397"/>
                    <a:pt x="290" y="386"/>
                    <a:pt x="311" y="365"/>
                  </a:cubicBezTo>
                  <a:cubicBezTo>
                    <a:pt x="290" y="194"/>
                    <a:pt x="279" y="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6"/>
            <p:cNvSpPr/>
            <p:nvPr/>
          </p:nvSpPr>
          <p:spPr>
            <a:xfrm>
              <a:off x="6062725" y="1980350"/>
              <a:ext cx="16900" cy="15275"/>
            </a:xfrm>
            <a:custGeom>
              <a:avLst/>
              <a:gdLst/>
              <a:ahLst/>
              <a:cxnLst/>
              <a:rect l="l" t="t" r="r" b="b"/>
              <a:pathLst>
                <a:path w="676" h="611" extrusionOk="0">
                  <a:moveTo>
                    <a:pt x="365" y="0"/>
                  </a:moveTo>
                  <a:cubicBezTo>
                    <a:pt x="258" y="0"/>
                    <a:pt x="151" y="54"/>
                    <a:pt x="108" y="171"/>
                  </a:cubicBezTo>
                  <a:cubicBezTo>
                    <a:pt x="1" y="461"/>
                    <a:pt x="151" y="610"/>
                    <a:pt x="311" y="610"/>
                  </a:cubicBezTo>
                  <a:cubicBezTo>
                    <a:pt x="493" y="610"/>
                    <a:pt x="675" y="439"/>
                    <a:pt x="600" y="86"/>
                  </a:cubicBezTo>
                  <a:cubicBezTo>
                    <a:pt x="536" y="32"/>
                    <a:pt x="450" y="0"/>
                    <a:pt x="3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6"/>
            <p:cNvSpPr/>
            <p:nvPr/>
          </p:nvSpPr>
          <p:spPr>
            <a:xfrm>
              <a:off x="6074500" y="3118025"/>
              <a:ext cx="7525" cy="7250"/>
            </a:xfrm>
            <a:custGeom>
              <a:avLst/>
              <a:gdLst/>
              <a:ahLst/>
              <a:cxnLst/>
              <a:rect l="l" t="t" r="r" b="b"/>
              <a:pathLst>
                <a:path w="301" h="290" extrusionOk="0">
                  <a:moveTo>
                    <a:pt x="108" y="0"/>
                  </a:moveTo>
                  <a:cubicBezTo>
                    <a:pt x="54" y="0"/>
                    <a:pt x="1" y="22"/>
                    <a:pt x="1" y="86"/>
                  </a:cubicBezTo>
                  <a:cubicBezTo>
                    <a:pt x="97" y="107"/>
                    <a:pt x="76" y="257"/>
                    <a:pt x="172" y="289"/>
                  </a:cubicBezTo>
                  <a:cubicBezTo>
                    <a:pt x="204" y="182"/>
                    <a:pt x="301" y="182"/>
                    <a:pt x="236" y="43"/>
                  </a:cubicBezTo>
                  <a:cubicBezTo>
                    <a:pt x="215" y="22"/>
                    <a:pt x="161"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6"/>
            <p:cNvSpPr/>
            <p:nvPr/>
          </p:nvSpPr>
          <p:spPr>
            <a:xfrm>
              <a:off x="6025275" y="2150825"/>
              <a:ext cx="4825" cy="6975"/>
            </a:xfrm>
            <a:custGeom>
              <a:avLst/>
              <a:gdLst/>
              <a:ahLst/>
              <a:cxnLst/>
              <a:rect l="l" t="t" r="r" b="b"/>
              <a:pathLst>
                <a:path w="193" h="279" extrusionOk="0">
                  <a:moveTo>
                    <a:pt x="139" y="0"/>
                  </a:moveTo>
                  <a:cubicBezTo>
                    <a:pt x="54" y="0"/>
                    <a:pt x="11" y="54"/>
                    <a:pt x="0" y="161"/>
                  </a:cubicBezTo>
                  <a:cubicBezTo>
                    <a:pt x="22" y="236"/>
                    <a:pt x="86" y="268"/>
                    <a:pt x="171" y="279"/>
                  </a:cubicBezTo>
                  <a:cubicBezTo>
                    <a:pt x="193" y="139"/>
                    <a:pt x="118" y="129"/>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6"/>
            <p:cNvSpPr/>
            <p:nvPr/>
          </p:nvSpPr>
          <p:spPr>
            <a:xfrm>
              <a:off x="6068625" y="3048175"/>
              <a:ext cx="5100" cy="6175"/>
            </a:xfrm>
            <a:custGeom>
              <a:avLst/>
              <a:gdLst/>
              <a:ahLst/>
              <a:cxnLst/>
              <a:rect l="l" t="t" r="r" b="b"/>
              <a:pathLst>
                <a:path w="204" h="247" extrusionOk="0">
                  <a:moveTo>
                    <a:pt x="193" y="0"/>
                  </a:moveTo>
                  <a:cubicBezTo>
                    <a:pt x="97" y="0"/>
                    <a:pt x="32" y="43"/>
                    <a:pt x="0" y="118"/>
                  </a:cubicBezTo>
                  <a:cubicBezTo>
                    <a:pt x="54" y="129"/>
                    <a:pt x="22" y="214"/>
                    <a:pt x="0" y="247"/>
                  </a:cubicBezTo>
                  <a:lnTo>
                    <a:pt x="11" y="247"/>
                  </a:lnTo>
                  <a:cubicBezTo>
                    <a:pt x="32" y="247"/>
                    <a:pt x="54" y="236"/>
                    <a:pt x="65" y="225"/>
                  </a:cubicBezTo>
                  <a:cubicBezTo>
                    <a:pt x="75" y="225"/>
                    <a:pt x="86" y="214"/>
                    <a:pt x="97" y="214"/>
                  </a:cubicBezTo>
                  <a:cubicBezTo>
                    <a:pt x="97" y="214"/>
                    <a:pt x="118" y="225"/>
                    <a:pt x="139" y="247"/>
                  </a:cubicBezTo>
                  <a:cubicBezTo>
                    <a:pt x="150" y="150"/>
                    <a:pt x="172" y="75"/>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6"/>
            <p:cNvSpPr/>
            <p:nvPr/>
          </p:nvSpPr>
          <p:spPr>
            <a:xfrm>
              <a:off x="5894125" y="3102500"/>
              <a:ext cx="11275" cy="8050"/>
            </a:xfrm>
            <a:custGeom>
              <a:avLst/>
              <a:gdLst/>
              <a:ahLst/>
              <a:cxnLst/>
              <a:rect l="l" t="t" r="r" b="b"/>
              <a:pathLst>
                <a:path w="451" h="322" extrusionOk="0">
                  <a:moveTo>
                    <a:pt x="43" y="0"/>
                  </a:moveTo>
                  <a:cubicBezTo>
                    <a:pt x="33" y="0"/>
                    <a:pt x="22" y="0"/>
                    <a:pt x="11" y="11"/>
                  </a:cubicBezTo>
                  <a:cubicBezTo>
                    <a:pt x="33" y="22"/>
                    <a:pt x="54" y="22"/>
                    <a:pt x="43" y="54"/>
                  </a:cubicBezTo>
                  <a:cubicBezTo>
                    <a:pt x="43" y="108"/>
                    <a:pt x="1" y="118"/>
                    <a:pt x="11" y="182"/>
                  </a:cubicBezTo>
                  <a:cubicBezTo>
                    <a:pt x="161" y="204"/>
                    <a:pt x="225" y="322"/>
                    <a:pt x="322" y="322"/>
                  </a:cubicBezTo>
                  <a:cubicBezTo>
                    <a:pt x="354" y="322"/>
                    <a:pt x="397" y="300"/>
                    <a:pt x="450" y="257"/>
                  </a:cubicBezTo>
                  <a:cubicBezTo>
                    <a:pt x="365" y="257"/>
                    <a:pt x="440" y="118"/>
                    <a:pt x="450" y="97"/>
                  </a:cubicBezTo>
                  <a:cubicBezTo>
                    <a:pt x="407" y="75"/>
                    <a:pt x="332" y="54"/>
                    <a:pt x="268" y="54"/>
                  </a:cubicBezTo>
                  <a:cubicBezTo>
                    <a:pt x="204" y="54"/>
                    <a:pt x="140" y="75"/>
                    <a:pt x="118" y="140"/>
                  </a:cubicBezTo>
                  <a:cubicBezTo>
                    <a:pt x="129" y="140"/>
                    <a:pt x="150" y="172"/>
                    <a:pt x="118" y="182"/>
                  </a:cubicBezTo>
                  <a:cubicBezTo>
                    <a:pt x="97" y="129"/>
                    <a:pt x="97" y="0"/>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6"/>
            <p:cNvSpPr/>
            <p:nvPr/>
          </p:nvSpPr>
          <p:spPr>
            <a:xfrm>
              <a:off x="5913400" y="2801950"/>
              <a:ext cx="5900" cy="11275"/>
            </a:xfrm>
            <a:custGeom>
              <a:avLst/>
              <a:gdLst/>
              <a:ahLst/>
              <a:cxnLst/>
              <a:rect l="l" t="t" r="r" b="b"/>
              <a:pathLst>
                <a:path w="236" h="451" extrusionOk="0">
                  <a:moveTo>
                    <a:pt x="107" y="1"/>
                  </a:moveTo>
                  <a:cubicBezTo>
                    <a:pt x="54" y="140"/>
                    <a:pt x="0" y="407"/>
                    <a:pt x="172" y="450"/>
                  </a:cubicBezTo>
                  <a:cubicBezTo>
                    <a:pt x="236" y="258"/>
                    <a:pt x="193" y="54"/>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6"/>
            <p:cNvSpPr/>
            <p:nvPr/>
          </p:nvSpPr>
          <p:spPr>
            <a:xfrm>
              <a:off x="5911250" y="3114800"/>
              <a:ext cx="5650" cy="3250"/>
            </a:xfrm>
            <a:custGeom>
              <a:avLst/>
              <a:gdLst/>
              <a:ahLst/>
              <a:cxnLst/>
              <a:rect l="l" t="t" r="r" b="b"/>
              <a:pathLst>
                <a:path w="226" h="130" extrusionOk="0">
                  <a:moveTo>
                    <a:pt x="76" y="1"/>
                  </a:moveTo>
                  <a:cubicBezTo>
                    <a:pt x="65" y="1"/>
                    <a:pt x="44" y="1"/>
                    <a:pt x="33" y="12"/>
                  </a:cubicBezTo>
                  <a:cubicBezTo>
                    <a:pt x="33" y="65"/>
                    <a:pt x="11" y="97"/>
                    <a:pt x="1" y="129"/>
                  </a:cubicBezTo>
                  <a:lnTo>
                    <a:pt x="22" y="129"/>
                  </a:lnTo>
                  <a:cubicBezTo>
                    <a:pt x="108" y="129"/>
                    <a:pt x="183" y="108"/>
                    <a:pt x="226" y="54"/>
                  </a:cubicBezTo>
                  <a:cubicBezTo>
                    <a:pt x="193" y="54"/>
                    <a:pt x="172" y="44"/>
                    <a:pt x="151" y="22"/>
                  </a:cubicBezTo>
                  <a:cubicBezTo>
                    <a:pt x="129" y="12"/>
                    <a:pt x="108"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6" name="Google Shape;986;p16"/>
            <p:cNvSpPr/>
            <p:nvPr/>
          </p:nvSpPr>
          <p:spPr>
            <a:xfrm>
              <a:off x="5906175" y="3086700"/>
              <a:ext cx="10725" cy="6200"/>
            </a:xfrm>
            <a:custGeom>
              <a:avLst/>
              <a:gdLst/>
              <a:ahLst/>
              <a:cxnLst/>
              <a:rect l="l" t="t" r="r" b="b"/>
              <a:pathLst>
                <a:path w="429" h="248" extrusionOk="0">
                  <a:moveTo>
                    <a:pt x="311" y="1"/>
                  </a:moveTo>
                  <a:cubicBezTo>
                    <a:pt x="193" y="1"/>
                    <a:pt x="32" y="97"/>
                    <a:pt x="0" y="247"/>
                  </a:cubicBezTo>
                  <a:cubicBezTo>
                    <a:pt x="150" y="247"/>
                    <a:pt x="311" y="161"/>
                    <a:pt x="429" y="44"/>
                  </a:cubicBezTo>
                  <a:cubicBezTo>
                    <a:pt x="407" y="12"/>
                    <a:pt x="364" y="1"/>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7" name="Google Shape;987;p16"/>
            <p:cNvSpPr/>
            <p:nvPr/>
          </p:nvSpPr>
          <p:spPr>
            <a:xfrm>
              <a:off x="5913675" y="2547700"/>
              <a:ext cx="11800" cy="13425"/>
            </a:xfrm>
            <a:custGeom>
              <a:avLst/>
              <a:gdLst/>
              <a:ahLst/>
              <a:cxnLst/>
              <a:rect l="l" t="t" r="r" b="b"/>
              <a:pathLst>
                <a:path w="472" h="537" extrusionOk="0">
                  <a:moveTo>
                    <a:pt x="64" y="1"/>
                  </a:moveTo>
                  <a:cubicBezTo>
                    <a:pt x="54" y="54"/>
                    <a:pt x="32" y="65"/>
                    <a:pt x="0" y="87"/>
                  </a:cubicBezTo>
                  <a:cubicBezTo>
                    <a:pt x="21" y="279"/>
                    <a:pt x="75" y="429"/>
                    <a:pt x="161" y="536"/>
                  </a:cubicBezTo>
                  <a:cubicBezTo>
                    <a:pt x="236" y="515"/>
                    <a:pt x="471" y="322"/>
                    <a:pt x="364" y="87"/>
                  </a:cubicBezTo>
                  <a:lnTo>
                    <a:pt x="364" y="87"/>
                  </a:lnTo>
                  <a:cubicBezTo>
                    <a:pt x="343" y="108"/>
                    <a:pt x="321" y="108"/>
                    <a:pt x="300" y="108"/>
                  </a:cubicBezTo>
                  <a:cubicBezTo>
                    <a:pt x="225" y="108"/>
                    <a:pt x="171" y="12"/>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6"/>
            <p:cNvSpPr/>
            <p:nvPr/>
          </p:nvSpPr>
          <p:spPr>
            <a:xfrm>
              <a:off x="5949250" y="2965200"/>
              <a:ext cx="2700" cy="4325"/>
            </a:xfrm>
            <a:custGeom>
              <a:avLst/>
              <a:gdLst/>
              <a:ahLst/>
              <a:cxnLst/>
              <a:rect l="l" t="t" r="r" b="b"/>
              <a:pathLst>
                <a:path w="108" h="173" extrusionOk="0">
                  <a:moveTo>
                    <a:pt x="12" y="1"/>
                  </a:moveTo>
                  <a:cubicBezTo>
                    <a:pt x="1" y="86"/>
                    <a:pt x="1" y="172"/>
                    <a:pt x="65" y="172"/>
                  </a:cubicBezTo>
                  <a:cubicBezTo>
                    <a:pt x="76" y="172"/>
                    <a:pt x="97" y="161"/>
                    <a:pt x="108" y="161"/>
                  </a:cubicBezTo>
                  <a:cubicBezTo>
                    <a:pt x="97" y="86"/>
                    <a:pt x="97" y="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9" name="Google Shape;989;p16"/>
            <p:cNvSpPr/>
            <p:nvPr/>
          </p:nvSpPr>
          <p:spPr>
            <a:xfrm>
              <a:off x="5888500" y="3036925"/>
              <a:ext cx="5375" cy="11275"/>
            </a:xfrm>
            <a:custGeom>
              <a:avLst/>
              <a:gdLst/>
              <a:ahLst/>
              <a:cxnLst/>
              <a:rect l="l" t="t" r="r" b="b"/>
              <a:pathLst>
                <a:path w="215" h="451" extrusionOk="0">
                  <a:moveTo>
                    <a:pt x="1" y="1"/>
                  </a:moveTo>
                  <a:cubicBezTo>
                    <a:pt x="12" y="236"/>
                    <a:pt x="44" y="193"/>
                    <a:pt x="44" y="450"/>
                  </a:cubicBezTo>
                  <a:cubicBezTo>
                    <a:pt x="161" y="386"/>
                    <a:pt x="215" y="258"/>
                    <a:pt x="172" y="86"/>
                  </a:cubicBezTo>
                  <a:cubicBezTo>
                    <a:pt x="108" y="76"/>
                    <a:pt x="86" y="1"/>
                    <a:pt x="1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6"/>
            <p:cNvSpPr/>
            <p:nvPr/>
          </p:nvSpPr>
          <p:spPr>
            <a:xfrm>
              <a:off x="6019375" y="2923725"/>
              <a:ext cx="6725" cy="6975"/>
            </a:xfrm>
            <a:custGeom>
              <a:avLst/>
              <a:gdLst/>
              <a:ahLst/>
              <a:cxnLst/>
              <a:rect l="l" t="t" r="r" b="b"/>
              <a:pathLst>
                <a:path w="269" h="279" extrusionOk="0">
                  <a:moveTo>
                    <a:pt x="172" y="1"/>
                  </a:moveTo>
                  <a:cubicBezTo>
                    <a:pt x="161" y="33"/>
                    <a:pt x="172" y="75"/>
                    <a:pt x="140" y="75"/>
                  </a:cubicBezTo>
                  <a:cubicBezTo>
                    <a:pt x="129" y="86"/>
                    <a:pt x="129" y="86"/>
                    <a:pt x="118" y="86"/>
                  </a:cubicBezTo>
                  <a:cubicBezTo>
                    <a:pt x="97" y="86"/>
                    <a:pt x="86" y="65"/>
                    <a:pt x="65" y="54"/>
                  </a:cubicBezTo>
                  <a:cubicBezTo>
                    <a:pt x="54" y="43"/>
                    <a:pt x="43" y="33"/>
                    <a:pt x="33" y="33"/>
                  </a:cubicBezTo>
                  <a:cubicBezTo>
                    <a:pt x="22" y="33"/>
                    <a:pt x="11" y="43"/>
                    <a:pt x="1" y="75"/>
                  </a:cubicBezTo>
                  <a:cubicBezTo>
                    <a:pt x="118" y="108"/>
                    <a:pt x="118" y="279"/>
                    <a:pt x="247" y="279"/>
                  </a:cubicBezTo>
                  <a:lnTo>
                    <a:pt x="268" y="279"/>
                  </a:lnTo>
                  <a:lnTo>
                    <a:pt x="268"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1" name="Google Shape;991;p16"/>
            <p:cNvSpPr/>
            <p:nvPr/>
          </p:nvSpPr>
          <p:spPr>
            <a:xfrm>
              <a:off x="5900275" y="3131675"/>
              <a:ext cx="6725" cy="5650"/>
            </a:xfrm>
            <a:custGeom>
              <a:avLst/>
              <a:gdLst/>
              <a:ahLst/>
              <a:cxnLst/>
              <a:rect l="l" t="t" r="r" b="b"/>
              <a:pathLst>
                <a:path w="269" h="226" extrusionOk="0">
                  <a:moveTo>
                    <a:pt x="151" y="0"/>
                  </a:moveTo>
                  <a:cubicBezTo>
                    <a:pt x="86" y="0"/>
                    <a:pt x="44" y="43"/>
                    <a:pt x="1" y="107"/>
                  </a:cubicBezTo>
                  <a:cubicBezTo>
                    <a:pt x="22" y="182"/>
                    <a:pt x="76" y="225"/>
                    <a:pt x="129" y="225"/>
                  </a:cubicBezTo>
                  <a:cubicBezTo>
                    <a:pt x="194" y="225"/>
                    <a:pt x="268" y="172"/>
                    <a:pt x="268" y="65"/>
                  </a:cubicBezTo>
                  <a:cubicBezTo>
                    <a:pt x="226" y="22"/>
                    <a:pt x="183" y="0"/>
                    <a:pt x="15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2" name="Google Shape;992;p16"/>
            <p:cNvSpPr/>
            <p:nvPr/>
          </p:nvSpPr>
          <p:spPr>
            <a:xfrm>
              <a:off x="6101800" y="2663325"/>
              <a:ext cx="6175" cy="3225"/>
            </a:xfrm>
            <a:custGeom>
              <a:avLst/>
              <a:gdLst/>
              <a:ahLst/>
              <a:cxnLst/>
              <a:rect l="l" t="t" r="r" b="b"/>
              <a:pathLst>
                <a:path w="247" h="129" extrusionOk="0">
                  <a:moveTo>
                    <a:pt x="161" y="0"/>
                  </a:moveTo>
                  <a:cubicBezTo>
                    <a:pt x="108" y="0"/>
                    <a:pt x="1" y="54"/>
                    <a:pt x="44" y="118"/>
                  </a:cubicBezTo>
                  <a:cubicBezTo>
                    <a:pt x="54" y="129"/>
                    <a:pt x="65" y="129"/>
                    <a:pt x="76" y="129"/>
                  </a:cubicBezTo>
                  <a:cubicBezTo>
                    <a:pt x="140" y="129"/>
                    <a:pt x="247" y="75"/>
                    <a:pt x="193" y="11"/>
                  </a:cubicBezTo>
                  <a:cubicBezTo>
                    <a:pt x="193" y="0"/>
                    <a:pt x="183"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3" name="Google Shape;993;p16"/>
            <p:cNvSpPr/>
            <p:nvPr/>
          </p:nvSpPr>
          <p:spPr>
            <a:xfrm>
              <a:off x="6005450" y="2138500"/>
              <a:ext cx="3250" cy="5125"/>
            </a:xfrm>
            <a:custGeom>
              <a:avLst/>
              <a:gdLst/>
              <a:ahLst/>
              <a:cxnLst/>
              <a:rect l="l" t="t" r="r" b="b"/>
              <a:pathLst>
                <a:path w="130" h="205" extrusionOk="0">
                  <a:moveTo>
                    <a:pt x="65" y="1"/>
                  </a:moveTo>
                  <a:lnTo>
                    <a:pt x="65" y="1"/>
                  </a:lnTo>
                  <a:cubicBezTo>
                    <a:pt x="76" y="97"/>
                    <a:pt x="1" y="97"/>
                    <a:pt x="33" y="204"/>
                  </a:cubicBezTo>
                  <a:lnTo>
                    <a:pt x="129" y="204"/>
                  </a:lnTo>
                  <a:cubicBezTo>
                    <a:pt x="108" y="129"/>
                    <a:pt x="108" y="33"/>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4" name="Google Shape;994;p16"/>
            <p:cNvSpPr/>
            <p:nvPr/>
          </p:nvSpPr>
          <p:spPr>
            <a:xfrm>
              <a:off x="5993675" y="2291600"/>
              <a:ext cx="19025" cy="8575"/>
            </a:xfrm>
            <a:custGeom>
              <a:avLst/>
              <a:gdLst/>
              <a:ahLst/>
              <a:cxnLst/>
              <a:rect l="l" t="t" r="r" b="b"/>
              <a:pathLst>
                <a:path w="761" h="343" extrusionOk="0">
                  <a:moveTo>
                    <a:pt x="568" y="0"/>
                  </a:moveTo>
                  <a:cubicBezTo>
                    <a:pt x="472" y="193"/>
                    <a:pt x="1" y="204"/>
                    <a:pt x="1" y="321"/>
                  </a:cubicBezTo>
                  <a:cubicBezTo>
                    <a:pt x="22" y="343"/>
                    <a:pt x="44" y="343"/>
                    <a:pt x="65" y="343"/>
                  </a:cubicBezTo>
                  <a:cubicBezTo>
                    <a:pt x="97" y="343"/>
                    <a:pt x="129" y="332"/>
                    <a:pt x="172" y="311"/>
                  </a:cubicBezTo>
                  <a:cubicBezTo>
                    <a:pt x="215" y="300"/>
                    <a:pt x="258" y="289"/>
                    <a:pt x="311" y="289"/>
                  </a:cubicBezTo>
                  <a:cubicBezTo>
                    <a:pt x="354" y="289"/>
                    <a:pt x="386" y="300"/>
                    <a:pt x="429" y="321"/>
                  </a:cubicBezTo>
                  <a:cubicBezTo>
                    <a:pt x="440" y="193"/>
                    <a:pt x="579" y="236"/>
                    <a:pt x="632" y="161"/>
                  </a:cubicBezTo>
                  <a:cubicBezTo>
                    <a:pt x="440" y="107"/>
                    <a:pt x="761" y="171"/>
                    <a:pt x="697" y="43"/>
                  </a:cubicBezTo>
                  <a:lnTo>
                    <a:pt x="697" y="43"/>
                  </a:lnTo>
                  <a:cubicBezTo>
                    <a:pt x="654" y="54"/>
                    <a:pt x="632" y="64"/>
                    <a:pt x="622" y="64"/>
                  </a:cubicBezTo>
                  <a:cubicBezTo>
                    <a:pt x="611" y="64"/>
                    <a:pt x="600" y="43"/>
                    <a:pt x="5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5" name="Google Shape;995;p16"/>
            <p:cNvSpPr/>
            <p:nvPr/>
          </p:nvSpPr>
          <p:spPr>
            <a:xfrm>
              <a:off x="6005200" y="1996675"/>
              <a:ext cx="7500" cy="8325"/>
            </a:xfrm>
            <a:custGeom>
              <a:avLst/>
              <a:gdLst/>
              <a:ahLst/>
              <a:cxnLst/>
              <a:rect l="l" t="t" r="r" b="b"/>
              <a:pathLst>
                <a:path w="300" h="333" extrusionOk="0">
                  <a:moveTo>
                    <a:pt x="75" y="0"/>
                  </a:moveTo>
                  <a:cubicBezTo>
                    <a:pt x="0" y="97"/>
                    <a:pt x="22" y="225"/>
                    <a:pt x="43" y="332"/>
                  </a:cubicBezTo>
                  <a:lnTo>
                    <a:pt x="107" y="332"/>
                  </a:lnTo>
                  <a:cubicBezTo>
                    <a:pt x="236" y="332"/>
                    <a:pt x="289" y="257"/>
                    <a:pt x="300" y="129"/>
                  </a:cubicBezTo>
                  <a:cubicBezTo>
                    <a:pt x="257" y="43"/>
                    <a:pt x="139" y="54"/>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6"/>
            <p:cNvSpPr/>
            <p:nvPr/>
          </p:nvSpPr>
          <p:spPr>
            <a:xfrm>
              <a:off x="6014300" y="2911150"/>
              <a:ext cx="7775" cy="4300"/>
            </a:xfrm>
            <a:custGeom>
              <a:avLst/>
              <a:gdLst/>
              <a:ahLst/>
              <a:cxnLst/>
              <a:rect l="l" t="t" r="r" b="b"/>
              <a:pathLst>
                <a:path w="311" h="172" extrusionOk="0">
                  <a:moveTo>
                    <a:pt x="171" y="0"/>
                  </a:moveTo>
                  <a:cubicBezTo>
                    <a:pt x="86" y="0"/>
                    <a:pt x="0" y="43"/>
                    <a:pt x="11" y="140"/>
                  </a:cubicBezTo>
                  <a:cubicBezTo>
                    <a:pt x="54" y="118"/>
                    <a:pt x="86" y="97"/>
                    <a:pt x="118" y="97"/>
                  </a:cubicBezTo>
                  <a:cubicBezTo>
                    <a:pt x="161" y="97"/>
                    <a:pt x="182" y="118"/>
                    <a:pt x="204" y="172"/>
                  </a:cubicBezTo>
                  <a:cubicBezTo>
                    <a:pt x="214" y="118"/>
                    <a:pt x="225" y="107"/>
                    <a:pt x="236" y="107"/>
                  </a:cubicBezTo>
                  <a:cubicBezTo>
                    <a:pt x="246" y="107"/>
                    <a:pt x="257" y="107"/>
                    <a:pt x="268" y="118"/>
                  </a:cubicBezTo>
                  <a:lnTo>
                    <a:pt x="289" y="118"/>
                  </a:lnTo>
                  <a:cubicBezTo>
                    <a:pt x="300" y="118"/>
                    <a:pt x="311" y="107"/>
                    <a:pt x="311" y="54"/>
                  </a:cubicBezTo>
                  <a:cubicBezTo>
                    <a:pt x="289" y="22"/>
                    <a:pt x="236" y="0"/>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7" name="Google Shape;997;p16"/>
            <p:cNvSpPr/>
            <p:nvPr/>
          </p:nvSpPr>
          <p:spPr>
            <a:xfrm>
              <a:off x="5965325" y="2374550"/>
              <a:ext cx="22500" cy="25450"/>
            </a:xfrm>
            <a:custGeom>
              <a:avLst/>
              <a:gdLst/>
              <a:ahLst/>
              <a:cxnLst/>
              <a:rect l="l" t="t" r="r" b="b"/>
              <a:pathLst>
                <a:path w="900" h="1018" extrusionOk="0">
                  <a:moveTo>
                    <a:pt x="803" y="1"/>
                  </a:moveTo>
                  <a:cubicBezTo>
                    <a:pt x="664" y="1"/>
                    <a:pt x="589" y="65"/>
                    <a:pt x="535" y="161"/>
                  </a:cubicBezTo>
                  <a:cubicBezTo>
                    <a:pt x="493" y="140"/>
                    <a:pt x="460" y="118"/>
                    <a:pt x="428" y="118"/>
                  </a:cubicBezTo>
                  <a:cubicBezTo>
                    <a:pt x="353" y="118"/>
                    <a:pt x="332" y="226"/>
                    <a:pt x="236" y="247"/>
                  </a:cubicBezTo>
                  <a:cubicBezTo>
                    <a:pt x="182" y="482"/>
                    <a:pt x="257" y="440"/>
                    <a:pt x="268" y="654"/>
                  </a:cubicBezTo>
                  <a:cubicBezTo>
                    <a:pt x="236" y="632"/>
                    <a:pt x="204" y="622"/>
                    <a:pt x="182" y="622"/>
                  </a:cubicBezTo>
                  <a:cubicBezTo>
                    <a:pt x="129" y="622"/>
                    <a:pt x="75" y="654"/>
                    <a:pt x="0" y="686"/>
                  </a:cubicBezTo>
                  <a:lnTo>
                    <a:pt x="0" y="857"/>
                  </a:lnTo>
                  <a:cubicBezTo>
                    <a:pt x="11" y="846"/>
                    <a:pt x="32" y="846"/>
                    <a:pt x="43" y="846"/>
                  </a:cubicBezTo>
                  <a:cubicBezTo>
                    <a:pt x="161" y="846"/>
                    <a:pt x="225" y="911"/>
                    <a:pt x="311" y="953"/>
                  </a:cubicBezTo>
                  <a:cubicBezTo>
                    <a:pt x="343" y="975"/>
                    <a:pt x="386" y="996"/>
                    <a:pt x="439" y="1007"/>
                  </a:cubicBezTo>
                  <a:cubicBezTo>
                    <a:pt x="471" y="1007"/>
                    <a:pt x="503" y="1018"/>
                    <a:pt x="535" y="1018"/>
                  </a:cubicBezTo>
                  <a:cubicBezTo>
                    <a:pt x="535" y="986"/>
                    <a:pt x="557" y="975"/>
                    <a:pt x="578" y="975"/>
                  </a:cubicBezTo>
                  <a:lnTo>
                    <a:pt x="600" y="975"/>
                  </a:lnTo>
                  <a:cubicBezTo>
                    <a:pt x="600" y="857"/>
                    <a:pt x="621" y="707"/>
                    <a:pt x="568" y="654"/>
                  </a:cubicBezTo>
                  <a:lnTo>
                    <a:pt x="557" y="654"/>
                  </a:lnTo>
                  <a:cubicBezTo>
                    <a:pt x="525" y="654"/>
                    <a:pt x="514" y="664"/>
                    <a:pt x="493" y="675"/>
                  </a:cubicBezTo>
                  <a:cubicBezTo>
                    <a:pt x="482" y="686"/>
                    <a:pt x="460" y="697"/>
                    <a:pt x="439" y="697"/>
                  </a:cubicBezTo>
                  <a:cubicBezTo>
                    <a:pt x="439" y="697"/>
                    <a:pt x="439" y="686"/>
                    <a:pt x="428" y="686"/>
                  </a:cubicBezTo>
                  <a:cubicBezTo>
                    <a:pt x="418" y="632"/>
                    <a:pt x="386" y="590"/>
                    <a:pt x="364" y="525"/>
                  </a:cubicBezTo>
                  <a:lnTo>
                    <a:pt x="364" y="525"/>
                  </a:lnTo>
                  <a:cubicBezTo>
                    <a:pt x="386" y="536"/>
                    <a:pt x="396" y="536"/>
                    <a:pt x="407" y="536"/>
                  </a:cubicBezTo>
                  <a:cubicBezTo>
                    <a:pt x="610" y="536"/>
                    <a:pt x="653" y="343"/>
                    <a:pt x="728" y="204"/>
                  </a:cubicBezTo>
                  <a:cubicBezTo>
                    <a:pt x="750" y="279"/>
                    <a:pt x="750" y="375"/>
                    <a:pt x="803" y="408"/>
                  </a:cubicBezTo>
                  <a:cubicBezTo>
                    <a:pt x="750" y="247"/>
                    <a:pt x="857" y="268"/>
                    <a:pt x="899" y="204"/>
                  </a:cubicBezTo>
                  <a:cubicBezTo>
                    <a:pt x="750" y="193"/>
                    <a:pt x="835" y="129"/>
                    <a:pt x="83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8" name="Google Shape;998;p16"/>
            <p:cNvSpPr/>
            <p:nvPr/>
          </p:nvSpPr>
          <p:spPr>
            <a:xfrm>
              <a:off x="5950325" y="2744950"/>
              <a:ext cx="5925" cy="6450"/>
            </a:xfrm>
            <a:custGeom>
              <a:avLst/>
              <a:gdLst/>
              <a:ahLst/>
              <a:cxnLst/>
              <a:rect l="l" t="t" r="r" b="b"/>
              <a:pathLst>
                <a:path w="237" h="258" extrusionOk="0">
                  <a:moveTo>
                    <a:pt x="129" y="1"/>
                  </a:moveTo>
                  <a:cubicBezTo>
                    <a:pt x="97" y="1"/>
                    <a:pt x="65" y="33"/>
                    <a:pt x="1" y="54"/>
                  </a:cubicBezTo>
                  <a:cubicBezTo>
                    <a:pt x="22" y="150"/>
                    <a:pt x="33" y="257"/>
                    <a:pt x="129" y="257"/>
                  </a:cubicBezTo>
                  <a:cubicBezTo>
                    <a:pt x="204" y="236"/>
                    <a:pt x="225" y="150"/>
                    <a:pt x="236" y="54"/>
                  </a:cubicBezTo>
                  <a:cubicBezTo>
                    <a:pt x="183" y="11"/>
                    <a:pt x="161"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9" name="Google Shape;999;p16"/>
            <p:cNvSpPr/>
            <p:nvPr/>
          </p:nvSpPr>
          <p:spPr>
            <a:xfrm>
              <a:off x="5987800" y="1893375"/>
              <a:ext cx="11000" cy="6425"/>
            </a:xfrm>
            <a:custGeom>
              <a:avLst/>
              <a:gdLst/>
              <a:ahLst/>
              <a:cxnLst/>
              <a:rect l="l" t="t" r="r" b="b"/>
              <a:pathLst>
                <a:path w="440" h="257" extrusionOk="0">
                  <a:moveTo>
                    <a:pt x="236" y="0"/>
                  </a:moveTo>
                  <a:lnTo>
                    <a:pt x="236" y="0"/>
                  </a:lnTo>
                  <a:cubicBezTo>
                    <a:pt x="300" y="193"/>
                    <a:pt x="0" y="150"/>
                    <a:pt x="97" y="246"/>
                  </a:cubicBezTo>
                  <a:cubicBezTo>
                    <a:pt x="118" y="214"/>
                    <a:pt x="129" y="203"/>
                    <a:pt x="150" y="203"/>
                  </a:cubicBezTo>
                  <a:cubicBezTo>
                    <a:pt x="172" y="203"/>
                    <a:pt x="193" y="214"/>
                    <a:pt x="214" y="225"/>
                  </a:cubicBezTo>
                  <a:cubicBezTo>
                    <a:pt x="236" y="246"/>
                    <a:pt x="268" y="257"/>
                    <a:pt x="289" y="257"/>
                  </a:cubicBezTo>
                  <a:cubicBezTo>
                    <a:pt x="311" y="257"/>
                    <a:pt x="322" y="257"/>
                    <a:pt x="332" y="246"/>
                  </a:cubicBezTo>
                  <a:cubicBezTo>
                    <a:pt x="343" y="161"/>
                    <a:pt x="396" y="139"/>
                    <a:pt x="439" y="86"/>
                  </a:cubicBezTo>
                  <a:cubicBezTo>
                    <a:pt x="396" y="32"/>
                    <a:pt x="279" y="64"/>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6"/>
            <p:cNvSpPr/>
            <p:nvPr/>
          </p:nvSpPr>
          <p:spPr>
            <a:xfrm>
              <a:off x="5990200" y="1911550"/>
              <a:ext cx="12600" cy="16350"/>
            </a:xfrm>
            <a:custGeom>
              <a:avLst/>
              <a:gdLst/>
              <a:ahLst/>
              <a:cxnLst/>
              <a:rect l="l" t="t" r="r" b="b"/>
              <a:pathLst>
                <a:path w="504" h="654" extrusionOk="0">
                  <a:moveTo>
                    <a:pt x="76" y="1"/>
                  </a:moveTo>
                  <a:cubicBezTo>
                    <a:pt x="22" y="87"/>
                    <a:pt x="44" y="237"/>
                    <a:pt x="1" y="333"/>
                  </a:cubicBezTo>
                  <a:cubicBezTo>
                    <a:pt x="44" y="344"/>
                    <a:pt x="76" y="344"/>
                    <a:pt x="97" y="344"/>
                  </a:cubicBezTo>
                  <a:cubicBezTo>
                    <a:pt x="140" y="344"/>
                    <a:pt x="151" y="322"/>
                    <a:pt x="236" y="290"/>
                  </a:cubicBezTo>
                  <a:cubicBezTo>
                    <a:pt x="258" y="461"/>
                    <a:pt x="343" y="418"/>
                    <a:pt x="354" y="504"/>
                  </a:cubicBezTo>
                  <a:cubicBezTo>
                    <a:pt x="365" y="526"/>
                    <a:pt x="365" y="558"/>
                    <a:pt x="354" y="590"/>
                  </a:cubicBezTo>
                  <a:cubicBezTo>
                    <a:pt x="354" y="600"/>
                    <a:pt x="343" y="633"/>
                    <a:pt x="343" y="654"/>
                  </a:cubicBezTo>
                  <a:lnTo>
                    <a:pt x="354" y="654"/>
                  </a:lnTo>
                  <a:cubicBezTo>
                    <a:pt x="375" y="654"/>
                    <a:pt x="397" y="643"/>
                    <a:pt x="408" y="622"/>
                  </a:cubicBezTo>
                  <a:cubicBezTo>
                    <a:pt x="418" y="611"/>
                    <a:pt x="418" y="590"/>
                    <a:pt x="440" y="568"/>
                  </a:cubicBezTo>
                  <a:lnTo>
                    <a:pt x="440" y="568"/>
                  </a:lnTo>
                  <a:cubicBezTo>
                    <a:pt x="429" y="611"/>
                    <a:pt x="450" y="643"/>
                    <a:pt x="472" y="643"/>
                  </a:cubicBezTo>
                  <a:cubicBezTo>
                    <a:pt x="482" y="643"/>
                    <a:pt x="493" y="633"/>
                    <a:pt x="504" y="611"/>
                  </a:cubicBezTo>
                  <a:cubicBezTo>
                    <a:pt x="493" y="590"/>
                    <a:pt x="472" y="568"/>
                    <a:pt x="461" y="547"/>
                  </a:cubicBezTo>
                  <a:cubicBezTo>
                    <a:pt x="386" y="440"/>
                    <a:pt x="300" y="365"/>
                    <a:pt x="300" y="87"/>
                  </a:cubicBezTo>
                  <a:cubicBezTo>
                    <a:pt x="204" y="12"/>
                    <a:pt x="140" y="44"/>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1" name="Google Shape;1001;p16"/>
            <p:cNvSpPr/>
            <p:nvPr/>
          </p:nvSpPr>
          <p:spPr>
            <a:xfrm>
              <a:off x="6183425" y="2948875"/>
              <a:ext cx="12075" cy="5125"/>
            </a:xfrm>
            <a:custGeom>
              <a:avLst/>
              <a:gdLst/>
              <a:ahLst/>
              <a:cxnLst/>
              <a:rect l="l" t="t" r="r" b="b"/>
              <a:pathLst>
                <a:path w="483" h="205" extrusionOk="0">
                  <a:moveTo>
                    <a:pt x="333" y="1"/>
                  </a:moveTo>
                  <a:cubicBezTo>
                    <a:pt x="311" y="1"/>
                    <a:pt x="301" y="11"/>
                    <a:pt x="279" y="44"/>
                  </a:cubicBezTo>
                  <a:cubicBezTo>
                    <a:pt x="365" y="76"/>
                    <a:pt x="1" y="119"/>
                    <a:pt x="215" y="204"/>
                  </a:cubicBezTo>
                  <a:cubicBezTo>
                    <a:pt x="204" y="151"/>
                    <a:pt x="215" y="140"/>
                    <a:pt x="247" y="140"/>
                  </a:cubicBezTo>
                  <a:cubicBezTo>
                    <a:pt x="268" y="140"/>
                    <a:pt x="301" y="151"/>
                    <a:pt x="343" y="172"/>
                  </a:cubicBezTo>
                  <a:cubicBezTo>
                    <a:pt x="375" y="183"/>
                    <a:pt x="408" y="193"/>
                    <a:pt x="440" y="193"/>
                  </a:cubicBezTo>
                  <a:cubicBezTo>
                    <a:pt x="461" y="193"/>
                    <a:pt x="472" y="193"/>
                    <a:pt x="483" y="161"/>
                  </a:cubicBezTo>
                  <a:cubicBezTo>
                    <a:pt x="429" y="140"/>
                    <a:pt x="386" y="1"/>
                    <a:pt x="3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2" name="Google Shape;1002;p16"/>
            <p:cNvSpPr/>
            <p:nvPr/>
          </p:nvSpPr>
          <p:spPr>
            <a:xfrm>
              <a:off x="6225450" y="3033725"/>
              <a:ext cx="550" cy="550"/>
            </a:xfrm>
            <a:custGeom>
              <a:avLst/>
              <a:gdLst/>
              <a:ahLst/>
              <a:cxnLst/>
              <a:rect l="l" t="t" r="r" b="b"/>
              <a:pathLst>
                <a:path w="22" h="22" extrusionOk="0">
                  <a:moveTo>
                    <a:pt x="22" y="0"/>
                  </a:moveTo>
                  <a:lnTo>
                    <a:pt x="0" y="11"/>
                  </a:lnTo>
                  <a:lnTo>
                    <a:pt x="11" y="22"/>
                  </a:lnTo>
                  <a:lnTo>
                    <a:pt x="22"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6"/>
            <p:cNvSpPr/>
            <p:nvPr/>
          </p:nvSpPr>
          <p:spPr>
            <a:xfrm>
              <a:off x="6217150" y="3034250"/>
              <a:ext cx="13150" cy="12350"/>
            </a:xfrm>
            <a:custGeom>
              <a:avLst/>
              <a:gdLst/>
              <a:ahLst/>
              <a:cxnLst/>
              <a:rect l="l" t="t" r="r" b="b"/>
              <a:pathLst>
                <a:path w="526" h="494" extrusionOk="0">
                  <a:moveTo>
                    <a:pt x="343" y="1"/>
                  </a:moveTo>
                  <a:cubicBezTo>
                    <a:pt x="204" y="129"/>
                    <a:pt x="150" y="279"/>
                    <a:pt x="1" y="311"/>
                  </a:cubicBezTo>
                  <a:cubicBezTo>
                    <a:pt x="140" y="333"/>
                    <a:pt x="97" y="386"/>
                    <a:pt x="129" y="482"/>
                  </a:cubicBezTo>
                  <a:cubicBezTo>
                    <a:pt x="150" y="482"/>
                    <a:pt x="172" y="493"/>
                    <a:pt x="204" y="493"/>
                  </a:cubicBezTo>
                  <a:cubicBezTo>
                    <a:pt x="311" y="493"/>
                    <a:pt x="440" y="397"/>
                    <a:pt x="525" y="311"/>
                  </a:cubicBezTo>
                  <a:cubicBezTo>
                    <a:pt x="375" y="268"/>
                    <a:pt x="407" y="76"/>
                    <a:pt x="3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4" name="Google Shape;1004;p16"/>
            <p:cNvSpPr/>
            <p:nvPr/>
          </p:nvSpPr>
          <p:spPr>
            <a:xfrm>
              <a:off x="6202700" y="3023025"/>
              <a:ext cx="6175" cy="5900"/>
            </a:xfrm>
            <a:custGeom>
              <a:avLst/>
              <a:gdLst/>
              <a:ahLst/>
              <a:cxnLst/>
              <a:rect l="l" t="t" r="r" b="b"/>
              <a:pathLst>
                <a:path w="247" h="236" extrusionOk="0">
                  <a:moveTo>
                    <a:pt x="172" y="0"/>
                  </a:moveTo>
                  <a:cubicBezTo>
                    <a:pt x="183" y="32"/>
                    <a:pt x="161" y="43"/>
                    <a:pt x="140" y="43"/>
                  </a:cubicBezTo>
                  <a:cubicBezTo>
                    <a:pt x="118" y="43"/>
                    <a:pt x="108" y="43"/>
                    <a:pt x="86" y="32"/>
                  </a:cubicBezTo>
                  <a:lnTo>
                    <a:pt x="43" y="32"/>
                  </a:lnTo>
                  <a:cubicBezTo>
                    <a:pt x="22" y="32"/>
                    <a:pt x="1" y="43"/>
                    <a:pt x="11" y="75"/>
                  </a:cubicBezTo>
                  <a:cubicBezTo>
                    <a:pt x="65" y="150"/>
                    <a:pt x="97" y="236"/>
                    <a:pt x="215" y="236"/>
                  </a:cubicBezTo>
                  <a:lnTo>
                    <a:pt x="236" y="236"/>
                  </a:lnTo>
                  <a:cubicBezTo>
                    <a:pt x="247" y="118"/>
                    <a:pt x="236" y="32"/>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5" name="Google Shape;1005;p16"/>
            <p:cNvSpPr/>
            <p:nvPr/>
          </p:nvSpPr>
          <p:spPr>
            <a:xfrm>
              <a:off x="6227850" y="3050300"/>
              <a:ext cx="3500" cy="4050"/>
            </a:xfrm>
            <a:custGeom>
              <a:avLst/>
              <a:gdLst/>
              <a:ahLst/>
              <a:cxnLst/>
              <a:rect l="l" t="t" r="r" b="b"/>
              <a:pathLst>
                <a:path w="140" h="162" extrusionOk="0">
                  <a:moveTo>
                    <a:pt x="1" y="1"/>
                  </a:moveTo>
                  <a:lnTo>
                    <a:pt x="1" y="119"/>
                  </a:lnTo>
                  <a:lnTo>
                    <a:pt x="22" y="119"/>
                  </a:lnTo>
                  <a:cubicBezTo>
                    <a:pt x="33" y="119"/>
                    <a:pt x="44" y="119"/>
                    <a:pt x="54" y="108"/>
                  </a:cubicBezTo>
                  <a:cubicBezTo>
                    <a:pt x="65" y="97"/>
                    <a:pt x="76" y="97"/>
                    <a:pt x="86" y="97"/>
                  </a:cubicBezTo>
                  <a:cubicBezTo>
                    <a:pt x="86" y="97"/>
                    <a:pt x="97" y="97"/>
                    <a:pt x="97" y="119"/>
                  </a:cubicBezTo>
                  <a:cubicBezTo>
                    <a:pt x="86" y="119"/>
                    <a:pt x="65" y="151"/>
                    <a:pt x="97" y="162"/>
                  </a:cubicBezTo>
                  <a:cubicBezTo>
                    <a:pt x="108" y="108"/>
                    <a:pt x="140" y="108"/>
                    <a:pt x="129" y="33"/>
                  </a:cubicBezTo>
                  <a:lnTo>
                    <a:pt x="129" y="33"/>
                  </a:lnTo>
                  <a:cubicBezTo>
                    <a:pt x="129" y="44"/>
                    <a:pt x="129" y="44"/>
                    <a:pt x="119" y="44"/>
                  </a:cubicBezTo>
                  <a:cubicBezTo>
                    <a:pt x="97" y="44"/>
                    <a:pt x="76" y="33"/>
                    <a:pt x="65" y="22"/>
                  </a:cubicBezTo>
                  <a:cubicBezTo>
                    <a:pt x="44" y="12"/>
                    <a:pt x="33" y="1"/>
                    <a:pt x="1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6"/>
            <p:cNvSpPr/>
            <p:nvPr/>
          </p:nvSpPr>
          <p:spPr>
            <a:xfrm>
              <a:off x="6229200" y="2879300"/>
              <a:ext cx="3775" cy="4050"/>
            </a:xfrm>
            <a:custGeom>
              <a:avLst/>
              <a:gdLst/>
              <a:ahLst/>
              <a:cxnLst/>
              <a:rect l="l" t="t" r="r" b="b"/>
              <a:pathLst>
                <a:path w="151" h="162" extrusionOk="0">
                  <a:moveTo>
                    <a:pt x="75" y="0"/>
                  </a:moveTo>
                  <a:cubicBezTo>
                    <a:pt x="54" y="0"/>
                    <a:pt x="32" y="11"/>
                    <a:pt x="11" y="65"/>
                  </a:cubicBezTo>
                  <a:cubicBezTo>
                    <a:pt x="0" y="108"/>
                    <a:pt x="32" y="161"/>
                    <a:pt x="75" y="161"/>
                  </a:cubicBezTo>
                  <a:cubicBezTo>
                    <a:pt x="97" y="161"/>
                    <a:pt x="129" y="140"/>
                    <a:pt x="140" y="86"/>
                  </a:cubicBezTo>
                  <a:cubicBezTo>
                    <a:pt x="150" y="43"/>
                    <a:pt x="118"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7" name="Google Shape;1007;p16"/>
            <p:cNvSpPr/>
            <p:nvPr/>
          </p:nvSpPr>
          <p:spPr>
            <a:xfrm>
              <a:off x="6215000" y="3027825"/>
              <a:ext cx="4575" cy="4325"/>
            </a:xfrm>
            <a:custGeom>
              <a:avLst/>
              <a:gdLst/>
              <a:ahLst/>
              <a:cxnLst/>
              <a:rect l="l" t="t" r="r" b="b"/>
              <a:pathLst>
                <a:path w="183" h="173" extrusionOk="0">
                  <a:moveTo>
                    <a:pt x="44" y="1"/>
                  </a:moveTo>
                  <a:lnTo>
                    <a:pt x="44" y="1"/>
                  </a:lnTo>
                  <a:cubicBezTo>
                    <a:pt x="1" y="161"/>
                    <a:pt x="140" y="108"/>
                    <a:pt x="183" y="172"/>
                  </a:cubicBezTo>
                  <a:cubicBezTo>
                    <a:pt x="172" y="65"/>
                    <a:pt x="129" y="11"/>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8" name="Google Shape;1008;p16"/>
            <p:cNvSpPr/>
            <p:nvPr/>
          </p:nvSpPr>
          <p:spPr>
            <a:xfrm>
              <a:off x="6212600" y="2635750"/>
              <a:ext cx="6450" cy="2975"/>
            </a:xfrm>
            <a:custGeom>
              <a:avLst/>
              <a:gdLst/>
              <a:ahLst/>
              <a:cxnLst/>
              <a:rect l="l" t="t" r="r" b="b"/>
              <a:pathLst>
                <a:path w="258" h="119" extrusionOk="0">
                  <a:moveTo>
                    <a:pt x="172" y="1"/>
                  </a:moveTo>
                  <a:cubicBezTo>
                    <a:pt x="108" y="1"/>
                    <a:pt x="1" y="54"/>
                    <a:pt x="54" y="108"/>
                  </a:cubicBezTo>
                  <a:cubicBezTo>
                    <a:pt x="54" y="119"/>
                    <a:pt x="76" y="119"/>
                    <a:pt x="86" y="119"/>
                  </a:cubicBezTo>
                  <a:cubicBezTo>
                    <a:pt x="150" y="119"/>
                    <a:pt x="258" y="65"/>
                    <a:pt x="204" y="12"/>
                  </a:cubicBezTo>
                  <a:cubicBezTo>
                    <a:pt x="204" y="1"/>
                    <a:pt x="19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6"/>
            <p:cNvSpPr/>
            <p:nvPr/>
          </p:nvSpPr>
          <p:spPr>
            <a:xfrm>
              <a:off x="6206175" y="2833800"/>
              <a:ext cx="7000" cy="4575"/>
            </a:xfrm>
            <a:custGeom>
              <a:avLst/>
              <a:gdLst/>
              <a:ahLst/>
              <a:cxnLst/>
              <a:rect l="l" t="t" r="r" b="b"/>
              <a:pathLst>
                <a:path w="280" h="183" extrusionOk="0">
                  <a:moveTo>
                    <a:pt x="268" y="1"/>
                  </a:moveTo>
                  <a:cubicBezTo>
                    <a:pt x="258" y="1"/>
                    <a:pt x="193" y="54"/>
                    <a:pt x="129" y="97"/>
                  </a:cubicBezTo>
                  <a:cubicBezTo>
                    <a:pt x="65" y="140"/>
                    <a:pt x="1" y="183"/>
                    <a:pt x="11" y="183"/>
                  </a:cubicBezTo>
                  <a:cubicBezTo>
                    <a:pt x="22" y="183"/>
                    <a:pt x="54" y="161"/>
                    <a:pt x="151" y="108"/>
                  </a:cubicBezTo>
                  <a:cubicBezTo>
                    <a:pt x="247" y="33"/>
                    <a:pt x="279"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0" name="Google Shape;1010;p16"/>
            <p:cNvSpPr/>
            <p:nvPr/>
          </p:nvSpPr>
          <p:spPr>
            <a:xfrm>
              <a:off x="6213675" y="3009100"/>
              <a:ext cx="7525" cy="9650"/>
            </a:xfrm>
            <a:custGeom>
              <a:avLst/>
              <a:gdLst/>
              <a:ahLst/>
              <a:cxnLst/>
              <a:rect l="l" t="t" r="r" b="b"/>
              <a:pathLst>
                <a:path w="301" h="386" extrusionOk="0">
                  <a:moveTo>
                    <a:pt x="118" y="0"/>
                  </a:moveTo>
                  <a:cubicBezTo>
                    <a:pt x="97" y="0"/>
                    <a:pt x="75" y="11"/>
                    <a:pt x="33" y="22"/>
                  </a:cubicBezTo>
                  <a:cubicBezTo>
                    <a:pt x="22" y="161"/>
                    <a:pt x="0" y="268"/>
                    <a:pt x="65" y="386"/>
                  </a:cubicBezTo>
                  <a:cubicBezTo>
                    <a:pt x="193" y="343"/>
                    <a:pt x="204" y="150"/>
                    <a:pt x="300" y="65"/>
                  </a:cubicBezTo>
                  <a:cubicBezTo>
                    <a:pt x="182" y="65"/>
                    <a:pt x="182" y="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1" name="Google Shape;1011;p16"/>
            <p:cNvSpPr/>
            <p:nvPr/>
          </p:nvSpPr>
          <p:spPr>
            <a:xfrm>
              <a:off x="6225975" y="3032925"/>
              <a:ext cx="1100" cy="825"/>
            </a:xfrm>
            <a:custGeom>
              <a:avLst/>
              <a:gdLst/>
              <a:ahLst/>
              <a:cxnLst/>
              <a:rect l="l" t="t" r="r" b="b"/>
              <a:pathLst>
                <a:path w="44" h="33" extrusionOk="0">
                  <a:moveTo>
                    <a:pt x="44" y="0"/>
                  </a:moveTo>
                  <a:lnTo>
                    <a:pt x="1" y="32"/>
                  </a:lnTo>
                  <a:cubicBezTo>
                    <a:pt x="22" y="32"/>
                    <a:pt x="44" y="32"/>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2" name="Google Shape;1012;p16"/>
            <p:cNvSpPr/>
            <p:nvPr/>
          </p:nvSpPr>
          <p:spPr>
            <a:xfrm>
              <a:off x="6259700" y="2864850"/>
              <a:ext cx="4575" cy="8050"/>
            </a:xfrm>
            <a:custGeom>
              <a:avLst/>
              <a:gdLst/>
              <a:ahLst/>
              <a:cxnLst/>
              <a:rect l="l" t="t" r="r" b="b"/>
              <a:pathLst>
                <a:path w="183" h="322" extrusionOk="0">
                  <a:moveTo>
                    <a:pt x="65" y="0"/>
                  </a:moveTo>
                  <a:cubicBezTo>
                    <a:pt x="1" y="118"/>
                    <a:pt x="22" y="300"/>
                    <a:pt x="97" y="322"/>
                  </a:cubicBezTo>
                  <a:cubicBezTo>
                    <a:pt x="118" y="289"/>
                    <a:pt x="183"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3" name="Google Shape;1013;p16"/>
            <p:cNvSpPr/>
            <p:nvPr/>
          </p:nvSpPr>
          <p:spPr>
            <a:xfrm>
              <a:off x="6256225" y="2082050"/>
              <a:ext cx="4575" cy="2950"/>
            </a:xfrm>
            <a:custGeom>
              <a:avLst/>
              <a:gdLst/>
              <a:ahLst/>
              <a:cxnLst/>
              <a:rect l="l" t="t" r="r" b="b"/>
              <a:pathLst>
                <a:path w="183" h="118" extrusionOk="0">
                  <a:moveTo>
                    <a:pt x="108" y="0"/>
                  </a:moveTo>
                  <a:cubicBezTo>
                    <a:pt x="54" y="0"/>
                    <a:pt x="1" y="43"/>
                    <a:pt x="1" y="118"/>
                  </a:cubicBezTo>
                  <a:lnTo>
                    <a:pt x="161" y="118"/>
                  </a:lnTo>
                  <a:cubicBezTo>
                    <a:pt x="183" y="32"/>
                    <a:pt x="150"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4" name="Google Shape;1014;p16"/>
            <p:cNvSpPr/>
            <p:nvPr/>
          </p:nvSpPr>
          <p:spPr>
            <a:xfrm>
              <a:off x="6257300" y="1812275"/>
              <a:ext cx="16350" cy="17425"/>
            </a:xfrm>
            <a:custGeom>
              <a:avLst/>
              <a:gdLst/>
              <a:ahLst/>
              <a:cxnLst/>
              <a:rect l="l" t="t" r="r" b="b"/>
              <a:pathLst>
                <a:path w="654" h="697" extrusionOk="0">
                  <a:moveTo>
                    <a:pt x="322" y="0"/>
                  </a:moveTo>
                  <a:cubicBezTo>
                    <a:pt x="0" y="0"/>
                    <a:pt x="22" y="536"/>
                    <a:pt x="289" y="696"/>
                  </a:cubicBezTo>
                  <a:cubicBezTo>
                    <a:pt x="418" y="621"/>
                    <a:pt x="611" y="621"/>
                    <a:pt x="653" y="450"/>
                  </a:cubicBezTo>
                  <a:cubicBezTo>
                    <a:pt x="589" y="268"/>
                    <a:pt x="471" y="11"/>
                    <a:pt x="3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5" name="Google Shape;1015;p16"/>
            <p:cNvSpPr/>
            <p:nvPr/>
          </p:nvSpPr>
          <p:spPr>
            <a:xfrm>
              <a:off x="5872450" y="2187225"/>
              <a:ext cx="4575" cy="6975"/>
            </a:xfrm>
            <a:custGeom>
              <a:avLst/>
              <a:gdLst/>
              <a:ahLst/>
              <a:cxnLst/>
              <a:rect l="l" t="t" r="r" b="b"/>
              <a:pathLst>
                <a:path w="183" h="279" extrusionOk="0">
                  <a:moveTo>
                    <a:pt x="43" y="0"/>
                  </a:moveTo>
                  <a:cubicBezTo>
                    <a:pt x="43" y="54"/>
                    <a:pt x="33" y="86"/>
                    <a:pt x="11" y="118"/>
                  </a:cubicBezTo>
                  <a:lnTo>
                    <a:pt x="22" y="118"/>
                  </a:lnTo>
                  <a:cubicBezTo>
                    <a:pt x="140" y="118"/>
                    <a:pt x="1" y="257"/>
                    <a:pt x="86" y="279"/>
                  </a:cubicBezTo>
                  <a:cubicBezTo>
                    <a:pt x="108" y="236"/>
                    <a:pt x="129" y="171"/>
                    <a:pt x="118" y="86"/>
                  </a:cubicBezTo>
                  <a:cubicBezTo>
                    <a:pt x="140" y="75"/>
                    <a:pt x="182" y="75"/>
                    <a:pt x="182" y="43"/>
                  </a:cubicBezTo>
                  <a:lnTo>
                    <a:pt x="172" y="43"/>
                  </a:lnTo>
                  <a:cubicBezTo>
                    <a:pt x="140" y="43"/>
                    <a:pt x="129" y="32"/>
                    <a:pt x="108" y="22"/>
                  </a:cubicBezTo>
                  <a:cubicBezTo>
                    <a:pt x="97" y="11"/>
                    <a:pt x="75" y="0"/>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6" name="Google Shape;1016;p16"/>
            <p:cNvSpPr/>
            <p:nvPr/>
          </p:nvSpPr>
          <p:spPr>
            <a:xfrm>
              <a:off x="6231075" y="2184275"/>
              <a:ext cx="5900" cy="6175"/>
            </a:xfrm>
            <a:custGeom>
              <a:avLst/>
              <a:gdLst/>
              <a:ahLst/>
              <a:cxnLst/>
              <a:rect l="l" t="t" r="r" b="b"/>
              <a:pathLst>
                <a:path w="236" h="247" extrusionOk="0">
                  <a:moveTo>
                    <a:pt x="65" y="0"/>
                  </a:moveTo>
                  <a:cubicBezTo>
                    <a:pt x="43" y="0"/>
                    <a:pt x="22" y="11"/>
                    <a:pt x="0" y="33"/>
                  </a:cubicBezTo>
                  <a:cubicBezTo>
                    <a:pt x="107" y="86"/>
                    <a:pt x="22" y="118"/>
                    <a:pt x="75" y="236"/>
                  </a:cubicBezTo>
                  <a:cubicBezTo>
                    <a:pt x="86" y="236"/>
                    <a:pt x="107" y="247"/>
                    <a:pt x="129" y="247"/>
                  </a:cubicBezTo>
                  <a:cubicBezTo>
                    <a:pt x="182" y="247"/>
                    <a:pt x="236" y="225"/>
                    <a:pt x="236" y="161"/>
                  </a:cubicBezTo>
                  <a:cubicBezTo>
                    <a:pt x="204" y="107"/>
                    <a:pt x="13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7" name="Google Shape;1017;p16"/>
            <p:cNvSpPr/>
            <p:nvPr/>
          </p:nvSpPr>
          <p:spPr>
            <a:xfrm>
              <a:off x="6228400" y="2410675"/>
              <a:ext cx="6175" cy="3250"/>
            </a:xfrm>
            <a:custGeom>
              <a:avLst/>
              <a:gdLst/>
              <a:ahLst/>
              <a:cxnLst/>
              <a:rect l="l" t="t" r="r" b="b"/>
              <a:pathLst>
                <a:path w="247" h="130" extrusionOk="0">
                  <a:moveTo>
                    <a:pt x="161" y="1"/>
                  </a:moveTo>
                  <a:cubicBezTo>
                    <a:pt x="107" y="1"/>
                    <a:pt x="0" y="54"/>
                    <a:pt x="43" y="119"/>
                  </a:cubicBezTo>
                  <a:cubicBezTo>
                    <a:pt x="54" y="129"/>
                    <a:pt x="64" y="129"/>
                    <a:pt x="75" y="129"/>
                  </a:cubicBezTo>
                  <a:cubicBezTo>
                    <a:pt x="139" y="129"/>
                    <a:pt x="246" y="76"/>
                    <a:pt x="204" y="12"/>
                  </a:cubicBezTo>
                  <a:cubicBezTo>
                    <a:pt x="193" y="1"/>
                    <a:pt x="182"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6"/>
            <p:cNvSpPr/>
            <p:nvPr/>
          </p:nvSpPr>
          <p:spPr>
            <a:xfrm>
              <a:off x="6241500" y="2187225"/>
              <a:ext cx="9675" cy="9125"/>
            </a:xfrm>
            <a:custGeom>
              <a:avLst/>
              <a:gdLst/>
              <a:ahLst/>
              <a:cxnLst/>
              <a:rect l="l" t="t" r="r" b="b"/>
              <a:pathLst>
                <a:path w="387" h="365" extrusionOk="0">
                  <a:moveTo>
                    <a:pt x="76" y="0"/>
                  </a:moveTo>
                  <a:cubicBezTo>
                    <a:pt x="33" y="0"/>
                    <a:pt x="1" y="11"/>
                    <a:pt x="22" y="86"/>
                  </a:cubicBezTo>
                  <a:cubicBezTo>
                    <a:pt x="33" y="75"/>
                    <a:pt x="54" y="64"/>
                    <a:pt x="65" y="64"/>
                  </a:cubicBezTo>
                  <a:cubicBezTo>
                    <a:pt x="108" y="64"/>
                    <a:pt x="129" y="139"/>
                    <a:pt x="161" y="214"/>
                  </a:cubicBezTo>
                  <a:cubicBezTo>
                    <a:pt x="183" y="289"/>
                    <a:pt x="215" y="364"/>
                    <a:pt x="290" y="364"/>
                  </a:cubicBezTo>
                  <a:cubicBezTo>
                    <a:pt x="311" y="364"/>
                    <a:pt x="343" y="353"/>
                    <a:pt x="386" y="321"/>
                  </a:cubicBezTo>
                  <a:cubicBezTo>
                    <a:pt x="354" y="129"/>
                    <a:pt x="151" y="182"/>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9" name="Google Shape;1019;p16"/>
            <p:cNvSpPr/>
            <p:nvPr/>
          </p:nvSpPr>
          <p:spPr>
            <a:xfrm>
              <a:off x="6249000" y="2662525"/>
              <a:ext cx="6175" cy="5375"/>
            </a:xfrm>
            <a:custGeom>
              <a:avLst/>
              <a:gdLst/>
              <a:ahLst/>
              <a:cxnLst/>
              <a:rect l="l" t="t" r="r" b="b"/>
              <a:pathLst>
                <a:path w="247" h="215" extrusionOk="0">
                  <a:moveTo>
                    <a:pt x="150" y="0"/>
                  </a:moveTo>
                  <a:cubicBezTo>
                    <a:pt x="129" y="0"/>
                    <a:pt x="97" y="11"/>
                    <a:pt x="65" y="32"/>
                  </a:cubicBezTo>
                  <a:cubicBezTo>
                    <a:pt x="1" y="75"/>
                    <a:pt x="11" y="214"/>
                    <a:pt x="86" y="214"/>
                  </a:cubicBezTo>
                  <a:cubicBezTo>
                    <a:pt x="118" y="214"/>
                    <a:pt x="140" y="204"/>
                    <a:pt x="172" y="182"/>
                  </a:cubicBezTo>
                  <a:cubicBezTo>
                    <a:pt x="247" y="140"/>
                    <a:pt x="236" y="0"/>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0" name="Google Shape;1020;p16"/>
            <p:cNvSpPr/>
            <p:nvPr/>
          </p:nvSpPr>
          <p:spPr>
            <a:xfrm>
              <a:off x="6144100" y="2733975"/>
              <a:ext cx="6175" cy="3250"/>
            </a:xfrm>
            <a:custGeom>
              <a:avLst/>
              <a:gdLst/>
              <a:ahLst/>
              <a:cxnLst/>
              <a:rect l="l" t="t" r="r" b="b"/>
              <a:pathLst>
                <a:path w="247" h="130" extrusionOk="0">
                  <a:moveTo>
                    <a:pt x="171" y="1"/>
                  </a:moveTo>
                  <a:cubicBezTo>
                    <a:pt x="107" y="1"/>
                    <a:pt x="0" y="54"/>
                    <a:pt x="43" y="118"/>
                  </a:cubicBezTo>
                  <a:cubicBezTo>
                    <a:pt x="54" y="118"/>
                    <a:pt x="64" y="129"/>
                    <a:pt x="75" y="129"/>
                  </a:cubicBezTo>
                  <a:cubicBezTo>
                    <a:pt x="139" y="129"/>
                    <a:pt x="246" y="65"/>
                    <a:pt x="204" y="11"/>
                  </a:cubicBezTo>
                  <a:cubicBezTo>
                    <a:pt x="193" y="1"/>
                    <a:pt x="182"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6"/>
            <p:cNvSpPr/>
            <p:nvPr/>
          </p:nvSpPr>
          <p:spPr>
            <a:xfrm>
              <a:off x="6106900" y="2795525"/>
              <a:ext cx="7500" cy="10200"/>
            </a:xfrm>
            <a:custGeom>
              <a:avLst/>
              <a:gdLst/>
              <a:ahLst/>
              <a:cxnLst/>
              <a:rect l="l" t="t" r="r" b="b"/>
              <a:pathLst>
                <a:path w="300" h="408" extrusionOk="0">
                  <a:moveTo>
                    <a:pt x="161" y="1"/>
                  </a:moveTo>
                  <a:cubicBezTo>
                    <a:pt x="64" y="1"/>
                    <a:pt x="0" y="408"/>
                    <a:pt x="107" y="408"/>
                  </a:cubicBezTo>
                  <a:cubicBezTo>
                    <a:pt x="139" y="408"/>
                    <a:pt x="182" y="365"/>
                    <a:pt x="246" y="268"/>
                  </a:cubicBezTo>
                  <a:cubicBezTo>
                    <a:pt x="300" y="204"/>
                    <a:pt x="246"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6"/>
            <p:cNvSpPr/>
            <p:nvPr/>
          </p:nvSpPr>
          <p:spPr>
            <a:xfrm>
              <a:off x="6155325" y="2060625"/>
              <a:ext cx="9925" cy="5650"/>
            </a:xfrm>
            <a:custGeom>
              <a:avLst/>
              <a:gdLst/>
              <a:ahLst/>
              <a:cxnLst/>
              <a:rect l="l" t="t" r="r" b="b"/>
              <a:pathLst>
                <a:path w="397" h="226" extrusionOk="0">
                  <a:moveTo>
                    <a:pt x="140" y="1"/>
                  </a:moveTo>
                  <a:lnTo>
                    <a:pt x="140" y="1"/>
                  </a:lnTo>
                  <a:cubicBezTo>
                    <a:pt x="151" y="108"/>
                    <a:pt x="11" y="33"/>
                    <a:pt x="1" y="118"/>
                  </a:cubicBezTo>
                  <a:cubicBezTo>
                    <a:pt x="86" y="172"/>
                    <a:pt x="183" y="226"/>
                    <a:pt x="258" y="226"/>
                  </a:cubicBezTo>
                  <a:cubicBezTo>
                    <a:pt x="311" y="226"/>
                    <a:pt x="354" y="215"/>
                    <a:pt x="397" y="161"/>
                  </a:cubicBezTo>
                  <a:cubicBezTo>
                    <a:pt x="375" y="140"/>
                    <a:pt x="343" y="129"/>
                    <a:pt x="311" y="129"/>
                  </a:cubicBezTo>
                  <a:lnTo>
                    <a:pt x="236" y="129"/>
                  </a:lnTo>
                  <a:cubicBezTo>
                    <a:pt x="193" y="129"/>
                    <a:pt x="161" y="118"/>
                    <a:pt x="140" y="44"/>
                  </a:cubicBezTo>
                  <a:cubicBezTo>
                    <a:pt x="151" y="44"/>
                    <a:pt x="172" y="1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6"/>
            <p:cNvSpPr/>
            <p:nvPr/>
          </p:nvSpPr>
          <p:spPr>
            <a:xfrm>
              <a:off x="6148900" y="2862700"/>
              <a:ext cx="6200" cy="3250"/>
            </a:xfrm>
            <a:custGeom>
              <a:avLst/>
              <a:gdLst/>
              <a:ahLst/>
              <a:cxnLst/>
              <a:rect l="l" t="t" r="r" b="b"/>
              <a:pathLst>
                <a:path w="248" h="130" extrusionOk="0">
                  <a:moveTo>
                    <a:pt x="161" y="1"/>
                  </a:moveTo>
                  <a:cubicBezTo>
                    <a:pt x="108" y="1"/>
                    <a:pt x="1" y="54"/>
                    <a:pt x="44" y="119"/>
                  </a:cubicBezTo>
                  <a:cubicBezTo>
                    <a:pt x="54" y="129"/>
                    <a:pt x="65" y="129"/>
                    <a:pt x="76" y="129"/>
                  </a:cubicBezTo>
                  <a:cubicBezTo>
                    <a:pt x="140" y="129"/>
                    <a:pt x="247" y="76"/>
                    <a:pt x="194" y="11"/>
                  </a:cubicBezTo>
                  <a:cubicBezTo>
                    <a:pt x="194" y="1"/>
                    <a:pt x="183"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6"/>
            <p:cNvSpPr/>
            <p:nvPr/>
          </p:nvSpPr>
          <p:spPr>
            <a:xfrm>
              <a:off x="6154800" y="2575550"/>
              <a:ext cx="6175" cy="3225"/>
            </a:xfrm>
            <a:custGeom>
              <a:avLst/>
              <a:gdLst/>
              <a:ahLst/>
              <a:cxnLst/>
              <a:rect l="l" t="t" r="r" b="b"/>
              <a:pathLst>
                <a:path w="247" h="129" extrusionOk="0">
                  <a:moveTo>
                    <a:pt x="172" y="0"/>
                  </a:moveTo>
                  <a:cubicBezTo>
                    <a:pt x="107" y="0"/>
                    <a:pt x="0" y="54"/>
                    <a:pt x="43" y="118"/>
                  </a:cubicBezTo>
                  <a:cubicBezTo>
                    <a:pt x="54" y="118"/>
                    <a:pt x="65" y="129"/>
                    <a:pt x="86" y="129"/>
                  </a:cubicBezTo>
                  <a:cubicBezTo>
                    <a:pt x="140" y="129"/>
                    <a:pt x="247" y="75"/>
                    <a:pt x="204" y="11"/>
                  </a:cubicBezTo>
                  <a:cubicBezTo>
                    <a:pt x="193" y="0"/>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6"/>
            <p:cNvSpPr/>
            <p:nvPr/>
          </p:nvSpPr>
          <p:spPr>
            <a:xfrm>
              <a:off x="6158275" y="2828450"/>
              <a:ext cx="5100" cy="6975"/>
            </a:xfrm>
            <a:custGeom>
              <a:avLst/>
              <a:gdLst/>
              <a:ahLst/>
              <a:cxnLst/>
              <a:rect l="l" t="t" r="r" b="b"/>
              <a:pathLst>
                <a:path w="204" h="279" extrusionOk="0">
                  <a:moveTo>
                    <a:pt x="118" y="1"/>
                  </a:moveTo>
                  <a:cubicBezTo>
                    <a:pt x="108" y="33"/>
                    <a:pt x="86" y="43"/>
                    <a:pt x="54" y="43"/>
                  </a:cubicBezTo>
                  <a:lnTo>
                    <a:pt x="22" y="43"/>
                  </a:lnTo>
                  <a:cubicBezTo>
                    <a:pt x="1" y="182"/>
                    <a:pt x="43" y="247"/>
                    <a:pt x="118" y="279"/>
                  </a:cubicBezTo>
                  <a:cubicBezTo>
                    <a:pt x="118" y="215"/>
                    <a:pt x="204" y="43"/>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6"/>
            <p:cNvSpPr/>
            <p:nvPr/>
          </p:nvSpPr>
          <p:spPr>
            <a:xfrm>
              <a:off x="6141675" y="2864850"/>
              <a:ext cx="6175" cy="3225"/>
            </a:xfrm>
            <a:custGeom>
              <a:avLst/>
              <a:gdLst/>
              <a:ahLst/>
              <a:cxnLst/>
              <a:rect l="l" t="t" r="r" b="b"/>
              <a:pathLst>
                <a:path w="247" h="129" extrusionOk="0">
                  <a:moveTo>
                    <a:pt x="161" y="0"/>
                  </a:moveTo>
                  <a:cubicBezTo>
                    <a:pt x="108" y="0"/>
                    <a:pt x="1" y="54"/>
                    <a:pt x="44" y="118"/>
                  </a:cubicBezTo>
                  <a:cubicBezTo>
                    <a:pt x="54" y="118"/>
                    <a:pt x="65" y="129"/>
                    <a:pt x="76" y="129"/>
                  </a:cubicBezTo>
                  <a:cubicBezTo>
                    <a:pt x="140" y="129"/>
                    <a:pt x="247" y="65"/>
                    <a:pt x="193" y="11"/>
                  </a:cubicBezTo>
                  <a:cubicBezTo>
                    <a:pt x="193" y="0"/>
                    <a:pt x="183"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6"/>
            <p:cNvSpPr/>
            <p:nvPr/>
          </p:nvSpPr>
          <p:spPr>
            <a:xfrm>
              <a:off x="6109825" y="2811850"/>
              <a:ext cx="6200" cy="3250"/>
            </a:xfrm>
            <a:custGeom>
              <a:avLst/>
              <a:gdLst/>
              <a:ahLst/>
              <a:cxnLst/>
              <a:rect l="l" t="t" r="r" b="b"/>
              <a:pathLst>
                <a:path w="248" h="130" extrusionOk="0">
                  <a:moveTo>
                    <a:pt x="161" y="1"/>
                  </a:moveTo>
                  <a:cubicBezTo>
                    <a:pt x="108" y="1"/>
                    <a:pt x="1" y="54"/>
                    <a:pt x="44" y="119"/>
                  </a:cubicBezTo>
                  <a:cubicBezTo>
                    <a:pt x="54" y="129"/>
                    <a:pt x="65" y="129"/>
                    <a:pt x="87" y="129"/>
                  </a:cubicBezTo>
                  <a:cubicBezTo>
                    <a:pt x="140" y="129"/>
                    <a:pt x="247" y="76"/>
                    <a:pt x="204" y="11"/>
                  </a:cubicBezTo>
                  <a:cubicBezTo>
                    <a:pt x="194" y="1"/>
                    <a:pt x="183"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6"/>
            <p:cNvSpPr/>
            <p:nvPr/>
          </p:nvSpPr>
          <p:spPr>
            <a:xfrm>
              <a:off x="6114375" y="2630400"/>
              <a:ext cx="7525" cy="4575"/>
            </a:xfrm>
            <a:custGeom>
              <a:avLst/>
              <a:gdLst/>
              <a:ahLst/>
              <a:cxnLst/>
              <a:rect l="l" t="t" r="r" b="b"/>
              <a:pathLst>
                <a:path w="301" h="183" extrusionOk="0">
                  <a:moveTo>
                    <a:pt x="279" y="1"/>
                  </a:moveTo>
                  <a:cubicBezTo>
                    <a:pt x="258" y="1"/>
                    <a:pt x="183" y="44"/>
                    <a:pt x="119" y="86"/>
                  </a:cubicBezTo>
                  <a:cubicBezTo>
                    <a:pt x="54" y="140"/>
                    <a:pt x="1" y="183"/>
                    <a:pt x="33" y="183"/>
                  </a:cubicBezTo>
                  <a:cubicBezTo>
                    <a:pt x="54" y="183"/>
                    <a:pt x="97" y="161"/>
                    <a:pt x="183" y="129"/>
                  </a:cubicBezTo>
                  <a:cubicBezTo>
                    <a:pt x="279" y="33"/>
                    <a:pt x="301" y="1"/>
                    <a:pt x="2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6"/>
            <p:cNvSpPr/>
            <p:nvPr/>
          </p:nvSpPr>
          <p:spPr>
            <a:xfrm>
              <a:off x="6187975" y="2750300"/>
              <a:ext cx="8325" cy="6725"/>
            </a:xfrm>
            <a:custGeom>
              <a:avLst/>
              <a:gdLst/>
              <a:ahLst/>
              <a:cxnLst/>
              <a:rect l="l" t="t" r="r" b="b"/>
              <a:pathLst>
                <a:path w="333" h="269" extrusionOk="0">
                  <a:moveTo>
                    <a:pt x="226" y="1"/>
                  </a:moveTo>
                  <a:cubicBezTo>
                    <a:pt x="193" y="76"/>
                    <a:pt x="54" y="33"/>
                    <a:pt x="1" y="86"/>
                  </a:cubicBezTo>
                  <a:cubicBezTo>
                    <a:pt x="22" y="204"/>
                    <a:pt x="97" y="268"/>
                    <a:pt x="183" y="268"/>
                  </a:cubicBezTo>
                  <a:cubicBezTo>
                    <a:pt x="236" y="268"/>
                    <a:pt x="290" y="247"/>
                    <a:pt x="333" y="204"/>
                  </a:cubicBezTo>
                  <a:cubicBezTo>
                    <a:pt x="322" y="108"/>
                    <a:pt x="268" y="65"/>
                    <a:pt x="22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0" name="Google Shape;1030;p16"/>
            <p:cNvSpPr/>
            <p:nvPr/>
          </p:nvSpPr>
          <p:spPr>
            <a:xfrm>
              <a:off x="6196275" y="1738400"/>
              <a:ext cx="4050" cy="6200"/>
            </a:xfrm>
            <a:custGeom>
              <a:avLst/>
              <a:gdLst/>
              <a:ahLst/>
              <a:cxnLst/>
              <a:rect l="l" t="t" r="r" b="b"/>
              <a:pathLst>
                <a:path w="162" h="248" extrusionOk="0">
                  <a:moveTo>
                    <a:pt x="1" y="1"/>
                  </a:moveTo>
                  <a:cubicBezTo>
                    <a:pt x="1" y="129"/>
                    <a:pt x="33" y="204"/>
                    <a:pt x="97" y="247"/>
                  </a:cubicBezTo>
                  <a:cubicBezTo>
                    <a:pt x="97" y="194"/>
                    <a:pt x="150" y="204"/>
                    <a:pt x="161" y="161"/>
                  </a:cubicBezTo>
                  <a:cubicBezTo>
                    <a:pt x="129" y="129"/>
                    <a:pt x="140" y="76"/>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1" name="Google Shape;1031;p16"/>
            <p:cNvSpPr/>
            <p:nvPr/>
          </p:nvSpPr>
          <p:spPr>
            <a:xfrm>
              <a:off x="6187175" y="2995450"/>
              <a:ext cx="8325" cy="8325"/>
            </a:xfrm>
            <a:custGeom>
              <a:avLst/>
              <a:gdLst/>
              <a:ahLst/>
              <a:cxnLst/>
              <a:rect l="l" t="t" r="r" b="b"/>
              <a:pathLst>
                <a:path w="333" h="333" extrusionOk="0">
                  <a:moveTo>
                    <a:pt x="161" y="0"/>
                  </a:moveTo>
                  <a:cubicBezTo>
                    <a:pt x="161" y="22"/>
                    <a:pt x="151" y="33"/>
                    <a:pt x="140" y="33"/>
                  </a:cubicBezTo>
                  <a:lnTo>
                    <a:pt x="129" y="33"/>
                  </a:lnTo>
                  <a:cubicBezTo>
                    <a:pt x="118" y="22"/>
                    <a:pt x="118" y="22"/>
                    <a:pt x="108" y="22"/>
                  </a:cubicBezTo>
                  <a:cubicBezTo>
                    <a:pt x="108" y="22"/>
                    <a:pt x="97" y="22"/>
                    <a:pt x="97" y="43"/>
                  </a:cubicBezTo>
                  <a:cubicBezTo>
                    <a:pt x="193" y="86"/>
                    <a:pt x="1" y="86"/>
                    <a:pt x="33" y="161"/>
                  </a:cubicBezTo>
                  <a:cubicBezTo>
                    <a:pt x="76" y="172"/>
                    <a:pt x="65" y="257"/>
                    <a:pt x="97" y="289"/>
                  </a:cubicBezTo>
                  <a:cubicBezTo>
                    <a:pt x="108" y="289"/>
                    <a:pt x="129" y="279"/>
                    <a:pt x="140" y="279"/>
                  </a:cubicBezTo>
                  <a:cubicBezTo>
                    <a:pt x="193" y="279"/>
                    <a:pt x="225" y="300"/>
                    <a:pt x="258" y="332"/>
                  </a:cubicBezTo>
                  <a:cubicBezTo>
                    <a:pt x="279" y="268"/>
                    <a:pt x="311" y="225"/>
                    <a:pt x="333" y="161"/>
                  </a:cubicBezTo>
                  <a:lnTo>
                    <a:pt x="333" y="161"/>
                  </a:lnTo>
                  <a:cubicBezTo>
                    <a:pt x="322" y="172"/>
                    <a:pt x="311" y="172"/>
                    <a:pt x="311" y="172"/>
                  </a:cubicBezTo>
                  <a:cubicBezTo>
                    <a:pt x="215" y="172"/>
                    <a:pt x="225"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6"/>
            <p:cNvSpPr/>
            <p:nvPr/>
          </p:nvSpPr>
          <p:spPr>
            <a:xfrm>
              <a:off x="6192525" y="1930825"/>
              <a:ext cx="9925" cy="13425"/>
            </a:xfrm>
            <a:custGeom>
              <a:avLst/>
              <a:gdLst/>
              <a:ahLst/>
              <a:cxnLst/>
              <a:rect l="l" t="t" r="r" b="b"/>
              <a:pathLst>
                <a:path w="397" h="537" extrusionOk="0">
                  <a:moveTo>
                    <a:pt x="11" y="1"/>
                  </a:moveTo>
                  <a:cubicBezTo>
                    <a:pt x="1" y="172"/>
                    <a:pt x="119" y="268"/>
                    <a:pt x="151" y="536"/>
                  </a:cubicBezTo>
                  <a:lnTo>
                    <a:pt x="279" y="536"/>
                  </a:lnTo>
                  <a:cubicBezTo>
                    <a:pt x="397" y="258"/>
                    <a:pt x="140" y="119"/>
                    <a:pt x="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3" name="Google Shape;1033;p16"/>
            <p:cNvSpPr/>
            <p:nvPr/>
          </p:nvSpPr>
          <p:spPr>
            <a:xfrm>
              <a:off x="6178625" y="2960125"/>
              <a:ext cx="5900" cy="8050"/>
            </a:xfrm>
            <a:custGeom>
              <a:avLst/>
              <a:gdLst/>
              <a:ahLst/>
              <a:cxnLst/>
              <a:rect l="l" t="t" r="r" b="b"/>
              <a:pathLst>
                <a:path w="236" h="322" extrusionOk="0">
                  <a:moveTo>
                    <a:pt x="0" y="0"/>
                  </a:moveTo>
                  <a:cubicBezTo>
                    <a:pt x="43" y="150"/>
                    <a:pt x="32" y="225"/>
                    <a:pt x="0" y="322"/>
                  </a:cubicBezTo>
                  <a:cubicBezTo>
                    <a:pt x="107" y="236"/>
                    <a:pt x="129" y="300"/>
                    <a:pt x="236" y="204"/>
                  </a:cubicBezTo>
                  <a:cubicBezTo>
                    <a:pt x="96" y="140"/>
                    <a:pt x="214" y="0"/>
                    <a:pt x="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6"/>
            <p:cNvSpPr/>
            <p:nvPr/>
          </p:nvSpPr>
          <p:spPr>
            <a:xfrm>
              <a:off x="6162025" y="2918900"/>
              <a:ext cx="5650" cy="8050"/>
            </a:xfrm>
            <a:custGeom>
              <a:avLst/>
              <a:gdLst/>
              <a:ahLst/>
              <a:cxnLst/>
              <a:rect l="l" t="t" r="r" b="b"/>
              <a:pathLst>
                <a:path w="226" h="322" extrusionOk="0">
                  <a:moveTo>
                    <a:pt x="97" y="1"/>
                  </a:moveTo>
                  <a:cubicBezTo>
                    <a:pt x="65" y="1"/>
                    <a:pt x="32" y="12"/>
                    <a:pt x="0" y="22"/>
                  </a:cubicBezTo>
                  <a:cubicBezTo>
                    <a:pt x="22" y="119"/>
                    <a:pt x="75" y="322"/>
                    <a:pt x="140" y="322"/>
                  </a:cubicBezTo>
                  <a:cubicBezTo>
                    <a:pt x="150" y="322"/>
                    <a:pt x="161" y="322"/>
                    <a:pt x="172" y="311"/>
                  </a:cubicBezTo>
                  <a:cubicBezTo>
                    <a:pt x="43" y="236"/>
                    <a:pt x="225" y="194"/>
                    <a:pt x="204" y="108"/>
                  </a:cubicBezTo>
                  <a:cubicBezTo>
                    <a:pt x="172" y="33"/>
                    <a:pt x="140"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5" name="Google Shape;1035;p16"/>
            <p:cNvSpPr/>
            <p:nvPr/>
          </p:nvSpPr>
          <p:spPr>
            <a:xfrm>
              <a:off x="6159625" y="3115350"/>
              <a:ext cx="5900" cy="8850"/>
            </a:xfrm>
            <a:custGeom>
              <a:avLst/>
              <a:gdLst/>
              <a:ahLst/>
              <a:cxnLst/>
              <a:rect l="l" t="t" r="r" b="b"/>
              <a:pathLst>
                <a:path w="236" h="354" extrusionOk="0">
                  <a:moveTo>
                    <a:pt x="182" y="0"/>
                  </a:moveTo>
                  <a:cubicBezTo>
                    <a:pt x="161" y="0"/>
                    <a:pt x="150" y="22"/>
                    <a:pt x="118" y="32"/>
                  </a:cubicBezTo>
                  <a:cubicBezTo>
                    <a:pt x="96" y="54"/>
                    <a:pt x="75" y="75"/>
                    <a:pt x="43" y="75"/>
                  </a:cubicBezTo>
                  <a:lnTo>
                    <a:pt x="32" y="75"/>
                  </a:lnTo>
                  <a:cubicBezTo>
                    <a:pt x="32" y="182"/>
                    <a:pt x="0" y="343"/>
                    <a:pt x="96" y="354"/>
                  </a:cubicBezTo>
                  <a:cubicBezTo>
                    <a:pt x="64" y="225"/>
                    <a:pt x="203" y="300"/>
                    <a:pt x="193" y="193"/>
                  </a:cubicBezTo>
                  <a:cubicBezTo>
                    <a:pt x="54" y="182"/>
                    <a:pt x="193" y="161"/>
                    <a:pt x="193" y="107"/>
                  </a:cubicBezTo>
                  <a:cubicBezTo>
                    <a:pt x="32" y="86"/>
                    <a:pt x="236" y="86"/>
                    <a:pt x="225" y="32"/>
                  </a:cubicBezTo>
                  <a:cubicBezTo>
                    <a:pt x="214" y="11"/>
                    <a:pt x="193" y="0"/>
                    <a:pt x="1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6" name="Google Shape;1036;p16"/>
            <p:cNvSpPr/>
            <p:nvPr/>
          </p:nvSpPr>
          <p:spPr>
            <a:xfrm>
              <a:off x="6163350" y="2872075"/>
              <a:ext cx="5375" cy="4850"/>
            </a:xfrm>
            <a:custGeom>
              <a:avLst/>
              <a:gdLst/>
              <a:ahLst/>
              <a:cxnLst/>
              <a:rect l="l" t="t" r="r" b="b"/>
              <a:pathLst>
                <a:path w="215" h="194" extrusionOk="0">
                  <a:moveTo>
                    <a:pt x="97" y="0"/>
                  </a:moveTo>
                  <a:cubicBezTo>
                    <a:pt x="65" y="0"/>
                    <a:pt x="33" y="11"/>
                    <a:pt x="12" y="33"/>
                  </a:cubicBezTo>
                  <a:cubicBezTo>
                    <a:pt x="1" y="161"/>
                    <a:pt x="140" y="107"/>
                    <a:pt x="151" y="193"/>
                  </a:cubicBezTo>
                  <a:cubicBezTo>
                    <a:pt x="151" y="172"/>
                    <a:pt x="172" y="161"/>
                    <a:pt x="194" y="161"/>
                  </a:cubicBezTo>
                  <a:lnTo>
                    <a:pt x="215" y="161"/>
                  </a:lnTo>
                  <a:cubicBezTo>
                    <a:pt x="215" y="65"/>
                    <a:pt x="161"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6"/>
            <p:cNvSpPr/>
            <p:nvPr/>
          </p:nvSpPr>
          <p:spPr>
            <a:xfrm>
              <a:off x="6174875" y="2636300"/>
              <a:ext cx="6450" cy="3225"/>
            </a:xfrm>
            <a:custGeom>
              <a:avLst/>
              <a:gdLst/>
              <a:ahLst/>
              <a:cxnLst/>
              <a:rect l="l" t="t" r="r" b="b"/>
              <a:pathLst>
                <a:path w="258" h="129" extrusionOk="0">
                  <a:moveTo>
                    <a:pt x="171" y="0"/>
                  </a:moveTo>
                  <a:cubicBezTo>
                    <a:pt x="107" y="0"/>
                    <a:pt x="0" y="54"/>
                    <a:pt x="54" y="118"/>
                  </a:cubicBezTo>
                  <a:cubicBezTo>
                    <a:pt x="54" y="118"/>
                    <a:pt x="64" y="129"/>
                    <a:pt x="86" y="129"/>
                  </a:cubicBezTo>
                  <a:cubicBezTo>
                    <a:pt x="150" y="129"/>
                    <a:pt x="257" y="65"/>
                    <a:pt x="204" y="11"/>
                  </a:cubicBezTo>
                  <a:cubicBezTo>
                    <a:pt x="204" y="0"/>
                    <a:pt x="182" y="0"/>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8" name="Google Shape;1038;p16"/>
            <p:cNvSpPr/>
            <p:nvPr/>
          </p:nvSpPr>
          <p:spPr>
            <a:xfrm>
              <a:off x="6712800" y="2026100"/>
              <a:ext cx="6450" cy="3775"/>
            </a:xfrm>
            <a:custGeom>
              <a:avLst/>
              <a:gdLst/>
              <a:ahLst/>
              <a:cxnLst/>
              <a:rect l="l" t="t" r="r" b="b"/>
              <a:pathLst>
                <a:path w="258" h="151" extrusionOk="0">
                  <a:moveTo>
                    <a:pt x="75" y="1"/>
                  </a:moveTo>
                  <a:lnTo>
                    <a:pt x="75" y="1"/>
                  </a:lnTo>
                  <a:cubicBezTo>
                    <a:pt x="0" y="108"/>
                    <a:pt x="54" y="151"/>
                    <a:pt x="118" y="151"/>
                  </a:cubicBezTo>
                  <a:cubicBezTo>
                    <a:pt x="182" y="151"/>
                    <a:pt x="257" y="97"/>
                    <a:pt x="172" y="1"/>
                  </a:cubicBezTo>
                  <a:lnTo>
                    <a:pt x="172" y="1"/>
                  </a:lnTo>
                  <a:cubicBezTo>
                    <a:pt x="150" y="65"/>
                    <a:pt x="118" y="97"/>
                    <a:pt x="75" y="129"/>
                  </a:cubicBezTo>
                  <a:cubicBezTo>
                    <a:pt x="65" y="54"/>
                    <a:pt x="118" y="22"/>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6"/>
            <p:cNvSpPr/>
            <p:nvPr/>
          </p:nvSpPr>
          <p:spPr>
            <a:xfrm>
              <a:off x="6544450" y="2190425"/>
              <a:ext cx="6200" cy="3250"/>
            </a:xfrm>
            <a:custGeom>
              <a:avLst/>
              <a:gdLst/>
              <a:ahLst/>
              <a:cxnLst/>
              <a:rect l="l" t="t" r="r" b="b"/>
              <a:pathLst>
                <a:path w="248" h="130" extrusionOk="0">
                  <a:moveTo>
                    <a:pt x="172" y="1"/>
                  </a:moveTo>
                  <a:cubicBezTo>
                    <a:pt x="108" y="1"/>
                    <a:pt x="1" y="54"/>
                    <a:pt x="44" y="118"/>
                  </a:cubicBezTo>
                  <a:cubicBezTo>
                    <a:pt x="54" y="129"/>
                    <a:pt x="65" y="129"/>
                    <a:pt x="76" y="129"/>
                  </a:cubicBezTo>
                  <a:cubicBezTo>
                    <a:pt x="140" y="129"/>
                    <a:pt x="247" y="76"/>
                    <a:pt x="204" y="11"/>
                  </a:cubicBezTo>
                  <a:cubicBezTo>
                    <a:pt x="194" y="1"/>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6"/>
            <p:cNvSpPr/>
            <p:nvPr/>
          </p:nvSpPr>
          <p:spPr>
            <a:xfrm>
              <a:off x="6560525" y="2215325"/>
              <a:ext cx="6450" cy="3225"/>
            </a:xfrm>
            <a:custGeom>
              <a:avLst/>
              <a:gdLst/>
              <a:ahLst/>
              <a:cxnLst/>
              <a:rect l="l" t="t" r="r" b="b"/>
              <a:pathLst>
                <a:path w="258" h="129" extrusionOk="0">
                  <a:moveTo>
                    <a:pt x="171" y="0"/>
                  </a:moveTo>
                  <a:cubicBezTo>
                    <a:pt x="107" y="0"/>
                    <a:pt x="0" y="54"/>
                    <a:pt x="54" y="118"/>
                  </a:cubicBezTo>
                  <a:cubicBezTo>
                    <a:pt x="54" y="129"/>
                    <a:pt x="64" y="129"/>
                    <a:pt x="86" y="129"/>
                  </a:cubicBezTo>
                  <a:cubicBezTo>
                    <a:pt x="139" y="129"/>
                    <a:pt x="257" y="75"/>
                    <a:pt x="204" y="11"/>
                  </a:cubicBezTo>
                  <a:cubicBezTo>
                    <a:pt x="204" y="0"/>
                    <a:pt x="182" y="0"/>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6"/>
            <p:cNvSpPr/>
            <p:nvPr/>
          </p:nvSpPr>
          <p:spPr>
            <a:xfrm>
              <a:off x="6616175" y="2910350"/>
              <a:ext cx="6725" cy="7250"/>
            </a:xfrm>
            <a:custGeom>
              <a:avLst/>
              <a:gdLst/>
              <a:ahLst/>
              <a:cxnLst/>
              <a:rect l="l" t="t" r="r" b="b"/>
              <a:pathLst>
                <a:path w="269" h="290" extrusionOk="0">
                  <a:moveTo>
                    <a:pt x="76" y="0"/>
                  </a:moveTo>
                  <a:lnTo>
                    <a:pt x="76" y="0"/>
                  </a:lnTo>
                  <a:cubicBezTo>
                    <a:pt x="1" y="107"/>
                    <a:pt x="97" y="246"/>
                    <a:pt x="172" y="289"/>
                  </a:cubicBezTo>
                  <a:cubicBezTo>
                    <a:pt x="172" y="257"/>
                    <a:pt x="204" y="246"/>
                    <a:pt x="236" y="246"/>
                  </a:cubicBezTo>
                  <a:lnTo>
                    <a:pt x="268" y="246"/>
                  </a:lnTo>
                  <a:cubicBezTo>
                    <a:pt x="268" y="86"/>
                    <a:pt x="204" y="11"/>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6"/>
            <p:cNvSpPr/>
            <p:nvPr/>
          </p:nvSpPr>
          <p:spPr>
            <a:xfrm>
              <a:off x="6553025" y="1803450"/>
              <a:ext cx="5100" cy="2950"/>
            </a:xfrm>
            <a:custGeom>
              <a:avLst/>
              <a:gdLst/>
              <a:ahLst/>
              <a:cxnLst/>
              <a:rect l="l" t="t" r="r" b="b"/>
              <a:pathLst>
                <a:path w="204" h="118" extrusionOk="0">
                  <a:moveTo>
                    <a:pt x="75" y="0"/>
                  </a:moveTo>
                  <a:cubicBezTo>
                    <a:pt x="33" y="0"/>
                    <a:pt x="0" y="22"/>
                    <a:pt x="0" y="75"/>
                  </a:cubicBezTo>
                  <a:lnTo>
                    <a:pt x="33" y="75"/>
                  </a:lnTo>
                  <a:cubicBezTo>
                    <a:pt x="65" y="75"/>
                    <a:pt x="75" y="86"/>
                    <a:pt x="97" y="97"/>
                  </a:cubicBezTo>
                  <a:cubicBezTo>
                    <a:pt x="118" y="107"/>
                    <a:pt x="129" y="118"/>
                    <a:pt x="161" y="118"/>
                  </a:cubicBezTo>
                  <a:lnTo>
                    <a:pt x="193" y="118"/>
                  </a:lnTo>
                  <a:cubicBezTo>
                    <a:pt x="204" y="43"/>
                    <a:pt x="12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6"/>
            <p:cNvSpPr/>
            <p:nvPr/>
          </p:nvSpPr>
          <p:spPr>
            <a:xfrm>
              <a:off x="6565325" y="1880250"/>
              <a:ext cx="3525" cy="4300"/>
            </a:xfrm>
            <a:custGeom>
              <a:avLst/>
              <a:gdLst/>
              <a:ahLst/>
              <a:cxnLst/>
              <a:rect l="l" t="t" r="r" b="b"/>
              <a:pathLst>
                <a:path w="141" h="172" extrusionOk="0">
                  <a:moveTo>
                    <a:pt x="1" y="1"/>
                  </a:moveTo>
                  <a:cubicBezTo>
                    <a:pt x="1" y="108"/>
                    <a:pt x="65" y="86"/>
                    <a:pt x="1" y="161"/>
                  </a:cubicBezTo>
                  <a:cubicBezTo>
                    <a:pt x="22" y="161"/>
                    <a:pt x="33" y="172"/>
                    <a:pt x="44" y="172"/>
                  </a:cubicBezTo>
                  <a:cubicBezTo>
                    <a:pt x="119" y="172"/>
                    <a:pt x="129" y="86"/>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6"/>
            <p:cNvSpPr/>
            <p:nvPr/>
          </p:nvSpPr>
          <p:spPr>
            <a:xfrm>
              <a:off x="6321525" y="2125125"/>
              <a:ext cx="5650" cy="7525"/>
            </a:xfrm>
            <a:custGeom>
              <a:avLst/>
              <a:gdLst/>
              <a:ahLst/>
              <a:cxnLst/>
              <a:rect l="l" t="t" r="r" b="b"/>
              <a:pathLst>
                <a:path w="226" h="301" extrusionOk="0">
                  <a:moveTo>
                    <a:pt x="108" y="1"/>
                  </a:moveTo>
                  <a:cubicBezTo>
                    <a:pt x="86" y="1"/>
                    <a:pt x="76" y="11"/>
                    <a:pt x="54" y="11"/>
                  </a:cubicBezTo>
                  <a:cubicBezTo>
                    <a:pt x="1" y="86"/>
                    <a:pt x="86" y="247"/>
                    <a:pt x="150" y="300"/>
                  </a:cubicBezTo>
                  <a:cubicBezTo>
                    <a:pt x="161" y="258"/>
                    <a:pt x="161" y="215"/>
                    <a:pt x="204" y="215"/>
                  </a:cubicBezTo>
                  <a:lnTo>
                    <a:pt x="225" y="215"/>
                  </a:lnTo>
                  <a:cubicBezTo>
                    <a:pt x="225" y="97"/>
                    <a:pt x="204" y="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6"/>
            <p:cNvSpPr/>
            <p:nvPr/>
          </p:nvSpPr>
          <p:spPr>
            <a:xfrm>
              <a:off x="5889575" y="2501400"/>
              <a:ext cx="15025" cy="14225"/>
            </a:xfrm>
            <a:custGeom>
              <a:avLst/>
              <a:gdLst/>
              <a:ahLst/>
              <a:cxnLst/>
              <a:rect l="l" t="t" r="r" b="b"/>
              <a:pathLst>
                <a:path w="601" h="569" extrusionOk="0">
                  <a:moveTo>
                    <a:pt x="290" y="1"/>
                  </a:moveTo>
                  <a:cubicBezTo>
                    <a:pt x="247" y="1"/>
                    <a:pt x="193" y="12"/>
                    <a:pt x="129" y="33"/>
                  </a:cubicBezTo>
                  <a:cubicBezTo>
                    <a:pt x="97" y="162"/>
                    <a:pt x="43" y="258"/>
                    <a:pt x="1" y="354"/>
                  </a:cubicBezTo>
                  <a:cubicBezTo>
                    <a:pt x="129" y="408"/>
                    <a:pt x="183" y="568"/>
                    <a:pt x="365" y="568"/>
                  </a:cubicBezTo>
                  <a:cubicBezTo>
                    <a:pt x="386" y="568"/>
                    <a:pt x="407" y="568"/>
                    <a:pt x="429" y="558"/>
                  </a:cubicBezTo>
                  <a:cubicBezTo>
                    <a:pt x="429" y="365"/>
                    <a:pt x="600" y="386"/>
                    <a:pt x="568" y="151"/>
                  </a:cubicBezTo>
                  <a:cubicBezTo>
                    <a:pt x="493" y="54"/>
                    <a:pt x="407" y="1"/>
                    <a:pt x="29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6"/>
            <p:cNvSpPr/>
            <p:nvPr/>
          </p:nvSpPr>
          <p:spPr>
            <a:xfrm>
              <a:off x="6350425" y="1760900"/>
              <a:ext cx="4050" cy="3750"/>
            </a:xfrm>
            <a:custGeom>
              <a:avLst/>
              <a:gdLst/>
              <a:ahLst/>
              <a:cxnLst/>
              <a:rect l="l" t="t" r="r" b="b"/>
              <a:pathLst>
                <a:path w="162" h="150" extrusionOk="0">
                  <a:moveTo>
                    <a:pt x="161" y="0"/>
                  </a:moveTo>
                  <a:cubicBezTo>
                    <a:pt x="76" y="0"/>
                    <a:pt x="44" y="64"/>
                    <a:pt x="1" y="118"/>
                  </a:cubicBezTo>
                  <a:cubicBezTo>
                    <a:pt x="11" y="118"/>
                    <a:pt x="22" y="107"/>
                    <a:pt x="33" y="107"/>
                  </a:cubicBezTo>
                  <a:cubicBezTo>
                    <a:pt x="54" y="107"/>
                    <a:pt x="76" y="118"/>
                    <a:pt x="86" y="129"/>
                  </a:cubicBezTo>
                  <a:cubicBezTo>
                    <a:pt x="97" y="139"/>
                    <a:pt x="108" y="150"/>
                    <a:pt x="118" y="150"/>
                  </a:cubicBezTo>
                  <a:cubicBezTo>
                    <a:pt x="140" y="150"/>
                    <a:pt x="151" y="139"/>
                    <a:pt x="161" y="118"/>
                  </a:cubicBezTo>
                  <a:lnTo>
                    <a:pt x="161"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6"/>
            <p:cNvSpPr/>
            <p:nvPr/>
          </p:nvSpPr>
          <p:spPr>
            <a:xfrm>
              <a:off x="6397800" y="1770000"/>
              <a:ext cx="4850" cy="4025"/>
            </a:xfrm>
            <a:custGeom>
              <a:avLst/>
              <a:gdLst/>
              <a:ahLst/>
              <a:cxnLst/>
              <a:rect l="l" t="t" r="r" b="b"/>
              <a:pathLst>
                <a:path w="194" h="161" extrusionOk="0">
                  <a:moveTo>
                    <a:pt x="33" y="0"/>
                  </a:moveTo>
                  <a:lnTo>
                    <a:pt x="33" y="0"/>
                  </a:lnTo>
                  <a:cubicBezTo>
                    <a:pt x="43" y="54"/>
                    <a:pt x="22" y="86"/>
                    <a:pt x="1" y="118"/>
                  </a:cubicBezTo>
                  <a:cubicBezTo>
                    <a:pt x="33" y="139"/>
                    <a:pt x="75" y="161"/>
                    <a:pt x="129" y="161"/>
                  </a:cubicBezTo>
                  <a:lnTo>
                    <a:pt x="172" y="161"/>
                  </a:lnTo>
                  <a:cubicBezTo>
                    <a:pt x="193" y="21"/>
                    <a:pt x="118" y="11"/>
                    <a:pt x="3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6"/>
            <p:cNvSpPr/>
            <p:nvPr/>
          </p:nvSpPr>
          <p:spPr>
            <a:xfrm>
              <a:off x="6429375" y="1817350"/>
              <a:ext cx="4300" cy="7000"/>
            </a:xfrm>
            <a:custGeom>
              <a:avLst/>
              <a:gdLst/>
              <a:ahLst/>
              <a:cxnLst/>
              <a:rect l="l" t="t" r="r" b="b"/>
              <a:pathLst>
                <a:path w="172" h="280" extrusionOk="0">
                  <a:moveTo>
                    <a:pt x="44" y="1"/>
                  </a:moveTo>
                  <a:cubicBezTo>
                    <a:pt x="1" y="54"/>
                    <a:pt x="1" y="151"/>
                    <a:pt x="11" y="247"/>
                  </a:cubicBezTo>
                  <a:lnTo>
                    <a:pt x="44" y="247"/>
                  </a:lnTo>
                  <a:cubicBezTo>
                    <a:pt x="65" y="247"/>
                    <a:pt x="86" y="258"/>
                    <a:pt x="97" y="258"/>
                  </a:cubicBezTo>
                  <a:cubicBezTo>
                    <a:pt x="108" y="268"/>
                    <a:pt x="118" y="279"/>
                    <a:pt x="129" y="279"/>
                  </a:cubicBezTo>
                  <a:cubicBezTo>
                    <a:pt x="140" y="279"/>
                    <a:pt x="161" y="268"/>
                    <a:pt x="172" y="247"/>
                  </a:cubicBezTo>
                  <a:cubicBezTo>
                    <a:pt x="151" y="151"/>
                    <a:pt x="140" y="12"/>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6"/>
            <p:cNvSpPr/>
            <p:nvPr/>
          </p:nvSpPr>
          <p:spPr>
            <a:xfrm>
              <a:off x="6508325" y="1838775"/>
              <a:ext cx="5375" cy="6975"/>
            </a:xfrm>
            <a:custGeom>
              <a:avLst/>
              <a:gdLst/>
              <a:ahLst/>
              <a:cxnLst/>
              <a:rect l="l" t="t" r="r" b="b"/>
              <a:pathLst>
                <a:path w="215" h="279" extrusionOk="0">
                  <a:moveTo>
                    <a:pt x="97" y="0"/>
                  </a:moveTo>
                  <a:cubicBezTo>
                    <a:pt x="54" y="0"/>
                    <a:pt x="22" y="0"/>
                    <a:pt x="22" y="43"/>
                  </a:cubicBezTo>
                  <a:cubicBezTo>
                    <a:pt x="54" y="64"/>
                    <a:pt x="1" y="193"/>
                    <a:pt x="54" y="279"/>
                  </a:cubicBezTo>
                  <a:lnTo>
                    <a:pt x="76" y="279"/>
                  </a:lnTo>
                  <a:cubicBezTo>
                    <a:pt x="140" y="279"/>
                    <a:pt x="193" y="257"/>
                    <a:pt x="215" y="204"/>
                  </a:cubicBezTo>
                  <a:cubicBezTo>
                    <a:pt x="161" y="193"/>
                    <a:pt x="193" y="118"/>
                    <a:pt x="215" y="86"/>
                  </a:cubicBezTo>
                  <a:cubicBezTo>
                    <a:pt x="161" y="86"/>
                    <a:pt x="140" y="107"/>
                    <a:pt x="129" y="107"/>
                  </a:cubicBezTo>
                  <a:cubicBezTo>
                    <a:pt x="129" y="107"/>
                    <a:pt x="140" y="86"/>
                    <a:pt x="15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6"/>
            <p:cNvSpPr/>
            <p:nvPr/>
          </p:nvSpPr>
          <p:spPr>
            <a:xfrm>
              <a:off x="6325000" y="1763025"/>
              <a:ext cx="12075" cy="16075"/>
            </a:xfrm>
            <a:custGeom>
              <a:avLst/>
              <a:gdLst/>
              <a:ahLst/>
              <a:cxnLst/>
              <a:rect l="l" t="t" r="r" b="b"/>
              <a:pathLst>
                <a:path w="483" h="643" extrusionOk="0">
                  <a:moveTo>
                    <a:pt x="258" y="1"/>
                  </a:moveTo>
                  <a:cubicBezTo>
                    <a:pt x="226" y="1"/>
                    <a:pt x="193" y="11"/>
                    <a:pt x="151" y="33"/>
                  </a:cubicBezTo>
                  <a:cubicBezTo>
                    <a:pt x="226" y="279"/>
                    <a:pt x="1" y="365"/>
                    <a:pt x="119" y="643"/>
                  </a:cubicBezTo>
                  <a:lnTo>
                    <a:pt x="311" y="643"/>
                  </a:lnTo>
                  <a:cubicBezTo>
                    <a:pt x="482" y="472"/>
                    <a:pt x="482" y="1"/>
                    <a:pt x="25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6"/>
            <p:cNvSpPr/>
            <p:nvPr/>
          </p:nvSpPr>
          <p:spPr>
            <a:xfrm>
              <a:off x="6469525" y="1837700"/>
              <a:ext cx="8850" cy="10200"/>
            </a:xfrm>
            <a:custGeom>
              <a:avLst/>
              <a:gdLst/>
              <a:ahLst/>
              <a:cxnLst/>
              <a:rect l="l" t="t" r="r" b="b"/>
              <a:pathLst>
                <a:path w="354" h="408" extrusionOk="0">
                  <a:moveTo>
                    <a:pt x="236" y="0"/>
                  </a:moveTo>
                  <a:cubicBezTo>
                    <a:pt x="268" y="75"/>
                    <a:pt x="236" y="75"/>
                    <a:pt x="193" y="75"/>
                  </a:cubicBezTo>
                  <a:lnTo>
                    <a:pt x="182" y="75"/>
                  </a:lnTo>
                  <a:cubicBezTo>
                    <a:pt x="161" y="75"/>
                    <a:pt x="129" y="86"/>
                    <a:pt x="140" y="129"/>
                  </a:cubicBezTo>
                  <a:cubicBezTo>
                    <a:pt x="279" y="140"/>
                    <a:pt x="54" y="182"/>
                    <a:pt x="204" y="247"/>
                  </a:cubicBezTo>
                  <a:cubicBezTo>
                    <a:pt x="193" y="247"/>
                    <a:pt x="182" y="257"/>
                    <a:pt x="172" y="257"/>
                  </a:cubicBezTo>
                  <a:cubicBezTo>
                    <a:pt x="150" y="257"/>
                    <a:pt x="129" y="236"/>
                    <a:pt x="108" y="225"/>
                  </a:cubicBezTo>
                  <a:cubicBezTo>
                    <a:pt x="86" y="215"/>
                    <a:pt x="65" y="204"/>
                    <a:pt x="43" y="204"/>
                  </a:cubicBezTo>
                  <a:cubicBezTo>
                    <a:pt x="33" y="204"/>
                    <a:pt x="11" y="215"/>
                    <a:pt x="0" y="247"/>
                  </a:cubicBezTo>
                  <a:cubicBezTo>
                    <a:pt x="65" y="300"/>
                    <a:pt x="97" y="396"/>
                    <a:pt x="204" y="407"/>
                  </a:cubicBezTo>
                  <a:cubicBezTo>
                    <a:pt x="257" y="247"/>
                    <a:pt x="354" y="150"/>
                    <a:pt x="3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2" name="Google Shape;1052;p16"/>
            <p:cNvSpPr/>
            <p:nvPr/>
          </p:nvSpPr>
          <p:spPr>
            <a:xfrm>
              <a:off x="6464450" y="2374825"/>
              <a:ext cx="6700" cy="7775"/>
            </a:xfrm>
            <a:custGeom>
              <a:avLst/>
              <a:gdLst/>
              <a:ahLst/>
              <a:cxnLst/>
              <a:rect l="l" t="t" r="r" b="b"/>
              <a:pathLst>
                <a:path w="268" h="311" extrusionOk="0">
                  <a:moveTo>
                    <a:pt x="171" y="0"/>
                  </a:moveTo>
                  <a:cubicBezTo>
                    <a:pt x="107" y="0"/>
                    <a:pt x="32" y="97"/>
                    <a:pt x="0" y="193"/>
                  </a:cubicBezTo>
                  <a:cubicBezTo>
                    <a:pt x="54" y="225"/>
                    <a:pt x="54" y="311"/>
                    <a:pt x="129" y="311"/>
                  </a:cubicBezTo>
                  <a:lnTo>
                    <a:pt x="139" y="311"/>
                  </a:lnTo>
                  <a:cubicBezTo>
                    <a:pt x="214" y="268"/>
                    <a:pt x="257" y="193"/>
                    <a:pt x="268" y="75"/>
                  </a:cubicBezTo>
                  <a:cubicBezTo>
                    <a:pt x="246" y="22"/>
                    <a:pt x="203" y="0"/>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3" name="Google Shape;1053;p16"/>
            <p:cNvSpPr/>
            <p:nvPr/>
          </p:nvSpPr>
          <p:spPr>
            <a:xfrm>
              <a:off x="6464975" y="1963475"/>
              <a:ext cx="6725" cy="8050"/>
            </a:xfrm>
            <a:custGeom>
              <a:avLst/>
              <a:gdLst/>
              <a:ahLst/>
              <a:cxnLst/>
              <a:rect l="l" t="t" r="r" b="b"/>
              <a:pathLst>
                <a:path w="269" h="322" extrusionOk="0">
                  <a:moveTo>
                    <a:pt x="140" y="1"/>
                  </a:moveTo>
                  <a:cubicBezTo>
                    <a:pt x="97" y="1"/>
                    <a:pt x="65" y="11"/>
                    <a:pt x="22" y="33"/>
                  </a:cubicBezTo>
                  <a:cubicBezTo>
                    <a:pt x="0" y="183"/>
                    <a:pt x="54" y="236"/>
                    <a:pt x="86" y="322"/>
                  </a:cubicBezTo>
                  <a:cubicBezTo>
                    <a:pt x="193" y="290"/>
                    <a:pt x="268" y="215"/>
                    <a:pt x="247" y="33"/>
                  </a:cubicBezTo>
                  <a:cubicBezTo>
                    <a:pt x="204" y="11"/>
                    <a:pt x="172"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4" name="Google Shape;1054;p16"/>
            <p:cNvSpPr/>
            <p:nvPr/>
          </p:nvSpPr>
          <p:spPr>
            <a:xfrm>
              <a:off x="6627700" y="2340825"/>
              <a:ext cx="6175" cy="3250"/>
            </a:xfrm>
            <a:custGeom>
              <a:avLst/>
              <a:gdLst/>
              <a:ahLst/>
              <a:cxnLst/>
              <a:rect l="l" t="t" r="r" b="b"/>
              <a:pathLst>
                <a:path w="247" h="130" extrusionOk="0">
                  <a:moveTo>
                    <a:pt x="161" y="1"/>
                  </a:moveTo>
                  <a:cubicBezTo>
                    <a:pt x="107" y="1"/>
                    <a:pt x="0" y="54"/>
                    <a:pt x="43" y="119"/>
                  </a:cubicBezTo>
                  <a:cubicBezTo>
                    <a:pt x="43" y="129"/>
                    <a:pt x="64" y="129"/>
                    <a:pt x="75" y="129"/>
                  </a:cubicBezTo>
                  <a:cubicBezTo>
                    <a:pt x="139" y="129"/>
                    <a:pt x="246" y="76"/>
                    <a:pt x="193" y="12"/>
                  </a:cubicBezTo>
                  <a:cubicBezTo>
                    <a:pt x="193" y="1"/>
                    <a:pt x="182"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5" name="Google Shape;1055;p16"/>
            <p:cNvSpPr/>
            <p:nvPr/>
          </p:nvSpPr>
          <p:spPr>
            <a:xfrm>
              <a:off x="7170975" y="2470100"/>
              <a:ext cx="3775" cy="4300"/>
            </a:xfrm>
            <a:custGeom>
              <a:avLst/>
              <a:gdLst/>
              <a:ahLst/>
              <a:cxnLst/>
              <a:rect l="l" t="t" r="r" b="b"/>
              <a:pathLst>
                <a:path w="151" h="172" extrusionOk="0">
                  <a:moveTo>
                    <a:pt x="75" y="0"/>
                  </a:moveTo>
                  <a:cubicBezTo>
                    <a:pt x="54" y="0"/>
                    <a:pt x="33" y="22"/>
                    <a:pt x="11" y="75"/>
                  </a:cubicBezTo>
                  <a:cubicBezTo>
                    <a:pt x="0" y="118"/>
                    <a:pt x="33" y="172"/>
                    <a:pt x="75" y="172"/>
                  </a:cubicBezTo>
                  <a:cubicBezTo>
                    <a:pt x="97" y="172"/>
                    <a:pt x="118" y="150"/>
                    <a:pt x="140" y="97"/>
                  </a:cubicBezTo>
                  <a:cubicBezTo>
                    <a:pt x="150" y="54"/>
                    <a:pt x="118"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6"/>
            <p:cNvSpPr/>
            <p:nvPr/>
          </p:nvSpPr>
          <p:spPr>
            <a:xfrm>
              <a:off x="7143675" y="1987825"/>
              <a:ext cx="3775" cy="4050"/>
            </a:xfrm>
            <a:custGeom>
              <a:avLst/>
              <a:gdLst/>
              <a:ahLst/>
              <a:cxnLst/>
              <a:rect l="l" t="t" r="r" b="b"/>
              <a:pathLst>
                <a:path w="151" h="162" extrusionOk="0">
                  <a:moveTo>
                    <a:pt x="86" y="1"/>
                  </a:moveTo>
                  <a:lnTo>
                    <a:pt x="54" y="44"/>
                  </a:lnTo>
                  <a:lnTo>
                    <a:pt x="33" y="33"/>
                  </a:lnTo>
                  <a:lnTo>
                    <a:pt x="11" y="33"/>
                  </a:lnTo>
                  <a:cubicBezTo>
                    <a:pt x="1" y="129"/>
                    <a:pt x="43" y="162"/>
                    <a:pt x="108" y="162"/>
                  </a:cubicBezTo>
                  <a:cubicBezTo>
                    <a:pt x="118" y="162"/>
                    <a:pt x="129" y="162"/>
                    <a:pt x="140" y="151"/>
                  </a:cubicBezTo>
                  <a:cubicBezTo>
                    <a:pt x="150" y="76"/>
                    <a:pt x="140" y="12"/>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6"/>
            <p:cNvSpPr/>
            <p:nvPr/>
          </p:nvSpPr>
          <p:spPr>
            <a:xfrm>
              <a:off x="7091500" y="2392750"/>
              <a:ext cx="7775" cy="7250"/>
            </a:xfrm>
            <a:custGeom>
              <a:avLst/>
              <a:gdLst/>
              <a:ahLst/>
              <a:cxnLst/>
              <a:rect l="l" t="t" r="r" b="b"/>
              <a:pathLst>
                <a:path w="311" h="290" extrusionOk="0">
                  <a:moveTo>
                    <a:pt x="43" y="1"/>
                  </a:moveTo>
                  <a:lnTo>
                    <a:pt x="0" y="247"/>
                  </a:lnTo>
                  <a:lnTo>
                    <a:pt x="268" y="290"/>
                  </a:lnTo>
                  <a:lnTo>
                    <a:pt x="310" y="44"/>
                  </a:lnTo>
                  <a:lnTo>
                    <a:pt x="43"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6"/>
            <p:cNvSpPr/>
            <p:nvPr/>
          </p:nvSpPr>
          <p:spPr>
            <a:xfrm>
              <a:off x="7222100" y="2759400"/>
              <a:ext cx="5375" cy="5925"/>
            </a:xfrm>
            <a:custGeom>
              <a:avLst/>
              <a:gdLst/>
              <a:ahLst/>
              <a:cxnLst/>
              <a:rect l="l" t="t" r="r" b="b"/>
              <a:pathLst>
                <a:path w="215" h="237" extrusionOk="0">
                  <a:moveTo>
                    <a:pt x="75" y="1"/>
                  </a:moveTo>
                  <a:cubicBezTo>
                    <a:pt x="0" y="65"/>
                    <a:pt x="64" y="236"/>
                    <a:pt x="118" y="236"/>
                  </a:cubicBezTo>
                  <a:cubicBezTo>
                    <a:pt x="129" y="236"/>
                    <a:pt x="129" y="225"/>
                    <a:pt x="139" y="204"/>
                  </a:cubicBezTo>
                  <a:cubicBezTo>
                    <a:pt x="54" y="172"/>
                    <a:pt x="214" y="22"/>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6"/>
            <p:cNvSpPr/>
            <p:nvPr/>
          </p:nvSpPr>
          <p:spPr>
            <a:xfrm>
              <a:off x="7089075" y="2344575"/>
              <a:ext cx="6450" cy="3250"/>
            </a:xfrm>
            <a:custGeom>
              <a:avLst/>
              <a:gdLst/>
              <a:ahLst/>
              <a:cxnLst/>
              <a:rect l="l" t="t" r="r" b="b"/>
              <a:pathLst>
                <a:path w="258" h="130" extrusionOk="0">
                  <a:moveTo>
                    <a:pt x="172" y="1"/>
                  </a:moveTo>
                  <a:cubicBezTo>
                    <a:pt x="108" y="1"/>
                    <a:pt x="1" y="54"/>
                    <a:pt x="54" y="119"/>
                  </a:cubicBezTo>
                  <a:cubicBezTo>
                    <a:pt x="54" y="129"/>
                    <a:pt x="65" y="129"/>
                    <a:pt x="86" y="129"/>
                  </a:cubicBezTo>
                  <a:cubicBezTo>
                    <a:pt x="151" y="129"/>
                    <a:pt x="258" y="76"/>
                    <a:pt x="204" y="11"/>
                  </a:cubicBezTo>
                  <a:cubicBezTo>
                    <a:pt x="204" y="1"/>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6"/>
            <p:cNvSpPr/>
            <p:nvPr/>
          </p:nvSpPr>
          <p:spPr>
            <a:xfrm>
              <a:off x="7249650" y="1956000"/>
              <a:ext cx="10200" cy="8050"/>
            </a:xfrm>
            <a:custGeom>
              <a:avLst/>
              <a:gdLst/>
              <a:ahLst/>
              <a:cxnLst/>
              <a:rect l="l" t="t" r="r" b="b"/>
              <a:pathLst>
                <a:path w="408" h="322" extrusionOk="0">
                  <a:moveTo>
                    <a:pt x="322" y="0"/>
                  </a:moveTo>
                  <a:cubicBezTo>
                    <a:pt x="226" y="43"/>
                    <a:pt x="129" y="86"/>
                    <a:pt x="33" y="118"/>
                  </a:cubicBezTo>
                  <a:cubicBezTo>
                    <a:pt x="22" y="139"/>
                    <a:pt x="11" y="150"/>
                    <a:pt x="1" y="171"/>
                  </a:cubicBezTo>
                  <a:cubicBezTo>
                    <a:pt x="140" y="203"/>
                    <a:pt x="226" y="321"/>
                    <a:pt x="300" y="321"/>
                  </a:cubicBezTo>
                  <a:cubicBezTo>
                    <a:pt x="333" y="321"/>
                    <a:pt x="365" y="300"/>
                    <a:pt x="408" y="257"/>
                  </a:cubicBezTo>
                  <a:cubicBezTo>
                    <a:pt x="322" y="236"/>
                    <a:pt x="268" y="96"/>
                    <a:pt x="333" y="11"/>
                  </a:cubicBezTo>
                  <a:cubicBezTo>
                    <a:pt x="333" y="11"/>
                    <a:pt x="322" y="0"/>
                    <a:pt x="3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6"/>
            <p:cNvSpPr/>
            <p:nvPr/>
          </p:nvSpPr>
          <p:spPr>
            <a:xfrm>
              <a:off x="7296500" y="2426750"/>
              <a:ext cx="5100" cy="7500"/>
            </a:xfrm>
            <a:custGeom>
              <a:avLst/>
              <a:gdLst/>
              <a:ahLst/>
              <a:cxnLst/>
              <a:rect l="l" t="t" r="r" b="b"/>
              <a:pathLst>
                <a:path w="204" h="300" extrusionOk="0">
                  <a:moveTo>
                    <a:pt x="96" y="0"/>
                  </a:moveTo>
                  <a:cubicBezTo>
                    <a:pt x="86" y="0"/>
                    <a:pt x="75" y="0"/>
                    <a:pt x="64" y="22"/>
                  </a:cubicBezTo>
                  <a:cubicBezTo>
                    <a:pt x="182" y="107"/>
                    <a:pt x="0" y="150"/>
                    <a:pt x="0" y="225"/>
                  </a:cubicBezTo>
                  <a:cubicBezTo>
                    <a:pt x="43" y="246"/>
                    <a:pt x="86" y="279"/>
                    <a:pt x="129" y="300"/>
                  </a:cubicBezTo>
                  <a:cubicBezTo>
                    <a:pt x="203" y="236"/>
                    <a:pt x="150" y="0"/>
                    <a:pt x="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6"/>
            <p:cNvSpPr/>
            <p:nvPr/>
          </p:nvSpPr>
          <p:spPr>
            <a:xfrm>
              <a:off x="7276425" y="1971500"/>
              <a:ext cx="8575" cy="8075"/>
            </a:xfrm>
            <a:custGeom>
              <a:avLst/>
              <a:gdLst/>
              <a:ahLst/>
              <a:cxnLst/>
              <a:rect l="l" t="t" r="r" b="b"/>
              <a:pathLst>
                <a:path w="343" h="323" extrusionOk="0">
                  <a:moveTo>
                    <a:pt x="0" y="1"/>
                  </a:moveTo>
                  <a:cubicBezTo>
                    <a:pt x="64" y="162"/>
                    <a:pt x="172" y="279"/>
                    <a:pt x="332" y="322"/>
                  </a:cubicBezTo>
                  <a:cubicBezTo>
                    <a:pt x="343" y="76"/>
                    <a:pt x="129" y="87"/>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6"/>
            <p:cNvSpPr/>
            <p:nvPr/>
          </p:nvSpPr>
          <p:spPr>
            <a:xfrm>
              <a:off x="6776225" y="1925750"/>
              <a:ext cx="8325" cy="6175"/>
            </a:xfrm>
            <a:custGeom>
              <a:avLst/>
              <a:gdLst/>
              <a:ahLst/>
              <a:cxnLst/>
              <a:rect l="l" t="t" r="r" b="b"/>
              <a:pathLst>
                <a:path w="333" h="247" extrusionOk="0">
                  <a:moveTo>
                    <a:pt x="11" y="0"/>
                  </a:moveTo>
                  <a:cubicBezTo>
                    <a:pt x="0" y="43"/>
                    <a:pt x="0" y="97"/>
                    <a:pt x="33" y="172"/>
                  </a:cubicBezTo>
                  <a:cubicBezTo>
                    <a:pt x="161" y="172"/>
                    <a:pt x="247" y="236"/>
                    <a:pt x="332" y="247"/>
                  </a:cubicBezTo>
                  <a:cubicBezTo>
                    <a:pt x="247" y="172"/>
                    <a:pt x="150" y="97"/>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6"/>
            <p:cNvSpPr/>
            <p:nvPr/>
          </p:nvSpPr>
          <p:spPr>
            <a:xfrm>
              <a:off x="6838050" y="2357975"/>
              <a:ext cx="7250" cy="2150"/>
            </a:xfrm>
            <a:custGeom>
              <a:avLst/>
              <a:gdLst/>
              <a:ahLst/>
              <a:cxnLst/>
              <a:rect l="l" t="t" r="r" b="b"/>
              <a:pathLst>
                <a:path w="290" h="86" extrusionOk="0">
                  <a:moveTo>
                    <a:pt x="161" y="0"/>
                  </a:moveTo>
                  <a:cubicBezTo>
                    <a:pt x="86" y="0"/>
                    <a:pt x="22" y="11"/>
                    <a:pt x="0" y="86"/>
                  </a:cubicBezTo>
                  <a:cubicBezTo>
                    <a:pt x="22" y="75"/>
                    <a:pt x="43" y="75"/>
                    <a:pt x="54" y="75"/>
                  </a:cubicBezTo>
                  <a:lnTo>
                    <a:pt x="140" y="75"/>
                  </a:lnTo>
                  <a:cubicBezTo>
                    <a:pt x="214" y="75"/>
                    <a:pt x="279" y="64"/>
                    <a:pt x="28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6"/>
            <p:cNvSpPr/>
            <p:nvPr/>
          </p:nvSpPr>
          <p:spPr>
            <a:xfrm>
              <a:off x="6692725" y="3008825"/>
              <a:ext cx="3775" cy="4850"/>
            </a:xfrm>
            <a:custGeom>
              <a:avLst/>
              <a:gdLst/>
              <a:ahLst/>
              <a:cxnLst/>
              <a:rect l="l" t="t" r="r" b="b"/>
              <a:pathLst>
                <a:path w="151" h="194" extrusionOk="0">
                  <a:moveTo>
                    <a:pt x="43" y="1"/>
                  </a:moveTo>
                  <a:lnTo>
                    <a:pt x="43" y="1"/>
                  </a:lnTo>
                  <a:cubicBezTo>
                    <a:pt x="1" y="44"/>
                    <a:pt x="33" y="151"/>
                    <a:pt x="75" y="193"/>
                  </a:cubicBezTo>
                  <a:cubicBezTo>
                    <a:pt x="86" y="172"/>
                    <a:pt x="97" y="161"/>
                    <a:pt x="129" y="161"/>
                  </a:cubicBezTo>
                  <a:lnTo>
                    <a:pt x="140" y="161"/>
                  </a:lnTo>
                  <a:cubicBezTo>
                    <a:pt x="150" y="54"/>
                    <a:pt x="97" y="33"/>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6"/>
            <p:cNvSpPr/>
            <p:nvPr/>
          </p:nvSpPr>
          <p:spPr>
            <a:xfrm>
              <a:off x="6818775" y="2329600"/>
              <a:ext cx="3775" cy="7250"/>
            </a:xfrm>
            <a:custGeom>
              <a:avLst/>
              <a:gdLst/>
              <a:ahLst/>
              <a:cxnLst/>
              <a:rect l="l" t="t" r="r" b="b"/>
              <a:pathLst>
                <a:path w="151" h="290" extrusionOk="0">
                  <a:moveTo>
                    <a:pt x="97" y="0"/>
                  </a:moveTo>
                  <a:cubicBezTo>
                    <a:pt x="76" y="0"/>
                    <a:pt x="54" y="22"/>
                    <a:pt x="22" y="75"/>
                  </a:cubicBezTo>
                  <a:cubicBezTo>
                    <a:pt x="1" y="172"/>
                    <a:pt x="11" y="289"/>
                    <a:pt x="54" y="289"/>
                  </a:cubicBezTo>
                  <a:cubicBezTo>
                    <a:pt x="76" y="289"/>
                    <a:pt x="97" y="268"/>
                    <a:pt x="129" y="214"/>
                  </a:cubicBezTo>
                  <a:cubicBezTo>
                    <a:pt x="150" y="129"/>
                    <a:pt x="140"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6"/>
            <p:cNvSpPr/>
            <p:nvPr/>
          </p:nvSpPr>
          <p:spPr>
            <a:xfrm>
              <a:off x="6267200" y="2852000"/>
              <a:ext cx="6175" cy="3250"/>
            </a:xfrm>
            <a:custGeom>
              <a:avLst/>
              <a:gdLst/>
              <a:ahLst/>
              <a:cxnLst/>
              <a:rect l="l" t="t" r="r" b="b"/>
              <a:pathLst>
                <a:path w="247" h="130" extrusionOk="0">
                  <a:moveTo>
                    <a:pt x="161" y="1"/>
                  </a:moveTo>
                  <a:cubicBezTo>
                    <a:pt x="108" y="1"/>
                    <a:pt x="0" y="65"/>
                    <a:pt x="43" y="118"/>
                  </a:cubicBezTo>
                  <a:cubicBezTo>
                    <a:pt x="54" y="129"/>
                    <a:pt x="65" y="129"/>
                    <a:pt x="75" y="129"/>
                  </a:cubicBezTo>
                  <a:cubicBezTo>
                    <a:pt x="140" y="129"/>
                    <a:pt x="247" y="75"/>
                    <a:pt x="193" y="11"/>
                  </a:cubicBezTo>
                  <a:cubicBezTo>
                    <a:pt x="193" y="11"/>
                    <a:pt x="182"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6"/>
            <p:cNvSpPr/>
            <p:nvPr/>
          </p:nvSpPr>
          <p:spPr>
            <a:xfrm>
              <a:off x="7013350" y="2295600"/>
              <a:ext cx="3750" cy="4050"/>
            </a:xfrm>
            <a:custGeom>
              <a:avLst/>
              <a:gdLst/>
              <a:ahLst/>
              <a:cxnLst/>
              <a:rect l="l" t="t" r="r" b="b"/>
              <a:pathLst>
                <a:path w="150" h="162" extrusionOk="0">
                  <a:moveTo>
                    <a:pt x="75" y="1"/>
                  </a:moveTo>
                  <a:cubicBezTo>
                    <a:pt x="54" y="1"/>
                    <a:pt x="32" y="11"/>
                    <a:pt x="11" y="65"/>
                  </a:cubicBezTo>
                  <a:cubicBezTo>
                    <a:pt x="0" y="108"/>
                    <a:pt x="32" y="161"/>
                    <a:pt x="75" y="161"/>
                  </a:cubicBezTo>
                  <a:cubicBezTo>
                    <a:pt x="97" y="161"/>
                    <a:pt x="129" y="140"/>
                    <a:pt x="139" y="86"/>
                  </a:cubicBezTo>
                  <a:cubicBezTo>
                    <a:pt x="150" y="44"/>
                    <a:pt x="118"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6"/>
            <p:cNvSpPr/>
            <p:nvPr/>
          </p:nvSpPr>
          <p:spPr>
            <a:xfrm>
              <a:off x="7047050" y="2357425"/>
              <a:ext cx="3775" cy="2975"/>
            </a:xfrm>
            <a:custGeom>
              <a:avLst/>
              <a:gdLst/>
              <a:ahLst/>
              <a:cxnLst/>
              <a:rect l="l" t="t" r="r" b="b"/>
              <a:pathLst>
                <a:path w="151" h="119" extrusionOk="0">
                  <a:moveTo>
                    <a:pt x="12" y="1"/>
                  </a:moveTo>
                  <a:cubicBezTo>
                    <a:pt x="1" y="86"/>
                    <a:pt x="33" y="118"/>
                    <a:pt x="108" y="118"/>
                  </a:cubicBezTo>
                  <a:lnTo>
                    <a:pt x="140" y="118"/>
                  </a:lnTo>
                  <a:cubicBezTo>
                    <a:pt x="151" y="33"/>
                    <a:pt x="108" y="1"/>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6"/>
            <p:cNvSpPr/>
            <p:nvPr/>
          </p:nvSpPr>
          <p:spPr>
            <a:xfrm>
              <a:off x="6897725" y="2294275"/>
              <a:ext cx="20900" cy="16350"/>
            </a:xfrm>
            <a:custGeom>
              <a:avLst/>
              <a:gdLst/>
              <a:ahLst/>
              <a:cxnLst/>
              <a:rect l="l" t="t" r="r" b="b"/>
              <a:pathLst>
                <a:path w="836" h="654" extrusionOk="0">
                  <a:moveTo>
                    <a:pt x="547" y="0"/>
                  </a:moveTo>
                  <a:cubicBezTo>
                    <a:pt x="547" y="225"/>
                    <a:pt x="1" y="610"/>
                    <a:pt x="568" y="653"/>
                  </a:cubicBezTo>
                  <a:cubicBezTo>
                    <a:pt x="525" y="461"/>
                    <a:pt x="836" y="32"/>
                    <a:pt x="54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6"/>
            <p:cNvSpPr/>
            <p:nvPr/>
          </p:nvSpPr>
          <p:spPr>
            <a:xfrm>
              <a:off x="6837500" y="2296675"/>
              <a:ext cx="7250" cy="4300"/>
            </a:xfrm>
            <a:custGeom>
              <a:avLst/>
              <a:gdLst/>
              <a:ahLst/>
              <a:cxnLst/>
              <a:rect l="l" t="t" r="r" b="b"/>
              <a:pathLst>
                <a:path w="290" h="172" extrusionOk="0">
                  <a:moveTo>
                    <a:pt x="279" y="1"/>
                  </a:moveTo>
                  <a:cubicBezTo>
                    <a:pt x="247" y="1"/>
                    <a:pt x="172" y="43"/>
                    <a:pt x="108" y="86"/>
                  </a:cubicBezTo>
                  <a:cubicBezTo>
                    <a:pt x="54" y="129"/>
                    <a:pt x="1" y="172"/>
                    <a:pt x="33" y="172"/>
                  </a:cubicBezTo>
                  <a:cubicBezTo>
                    <a:pt x="44" y="172"/>
                    <a:pt x="87" y="161"/>
                    <a:pt x="172" y="118"/>
                  </a:cubicBezTo>
                  <a:cubicBezTo>
                    <a:pt x="279" y="33"/>
                    <a:pt x="290" y="1"/>
                    <a:pt x="2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6"/>
            <p:cNvSpPr/>
            <p:nvPr/>
          </p:nvSpPr>
          <p:spPr>
            <a:xfrm>
              <a:off x="6620725" y="1803450"/>
              <a:ext cx="2175" cy="1350"/>
            </a:xfrm>
            <a:custGeom>
              <a:avLst/>
              <a:gdLst/>
              <a:ahLst/>
              <a:cxnLst/>
              <a:rect l="l" t="t" r="r" b="b"/>
              <a:pathLst>
                <a:path w="87" h="54" extrusionOk="0">
                  <a:moveTo>
                    <a:pt x="33" y="0"/>
                  </a:moveTo>
                  <a:cubicBezTo>
                    <a:pt x="22" y="11"/>
                    <a:pt x="12" y="32"/>
                    <a:pt x="1" y="54"/>
                  </a:cubicBezTo>
                  <a:lnTo>
                    <a:pt x="86" y="54"/>
                  </a:lnTo>
                  <a:cubicBezTo>
                    <a:pt x="76" y="32"/>
                    <a:pt x="54" y="11"/>
                    <a:pt x="3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6"/>
            <p:cNvSpPr/>
            <p:nvPr/>
          </p:nvSpPr>
          <p:spPr>
            <a:xfrm>
              <a:off x="6050425" y="2855225"/>
              <a:ext cx="4850" cy="3500"/>
            </a:xfrm>
            <a:custGeom>
              <a:avLst/>
              <a:gdLst/>
              <a:ahLst/>
              <a:cxnLst/>
              <a:rect l="l" t="t" r="r" b="b"/>
              <a:pathLst>
                <a:path w="194" h="140" extrusionOk="0">
                  <a:moveTo>
                    <a:pt x="150" y="0"/>
                  </a:moveTo>
                  <a:cubicBezTo>
                    <a:pt x="97" y="0"/>
                    <a:pt x="32" y="64"/>
                    <a:pt x="0" y="107"/>
                  </a:cubicBezTo>
                  <a:cubicBezTo>
                    <a:pt x="11" y="128"/>
                    <a:pt x="32" y="139"/>
                    <a:pt x="54" y="139"/>
                  </a:cubicBezTo>
                  <a:cubicBezTo>
                    <a:pt x="107" y="139"/>
                    <a:pt x="161" y="64"/>
                    <a:pt x="193" y="21"/>
                  </a:cubicBezTo>
                  <a:cubicBezTo>
                    <a:pt x="182" y="0"/>
                    <a:pt x="161" y="0"/>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6"/>
            <p:cNvSpPr/>
            <p:nvPr/>
          </p:nvSpPr>
          <p:spPr>
            <a:xfrm>
              <a:off x="6038650" y="1758475"/>
              <a:ext cx="9125" cy="4575"/>
            </a:xfrm>
            <a:custGeom>
              <a:avLst/>
              <a:gdLst/>
              <a:ahLst/>
              <a:cxnLst/>
              <a:rect l="l" t="t" r="r" b="b"/>
              <a:pathLst>
                <a:path w="365" h="183" extrusionOk="0">
                  <a:moveTo>
                    <a:pt x="257" y="1"/>
                  </a:moveTo>
                  <a:cubicBezTo>
                    <a:pt x="214" y="1"/>
                    <a:pt x="172" y="22"/>
                    <a:pt x="129" y="44"/>
                  </a:cubicBezTo>
                  <a:cubicBezTo>
                    <a:pt x="86" y="65"/>
                    <a:pt x="54" y="97"/>
                    <a:pt x="11" y="97"/>
                  </a:cubicBezTo>
                  <a:lnTo>
                    <a:pt x="0" y="97"/>
                  </a:lnTo>
                  <a:cubicBezTo>
                    <a:pt x="32" y="151"/>
                    <a:pt x="118" y="183"/>
                    <a:pt x="204" y="183"/>
                  </a:cubicBezTo>
                  <a:cubicBezTo>
                    <a:pt x="268" y="183"/>
                    <a:pt x="332" y="161"/>
                    <a:pt x="364" y="129"/>
                  </a:cubicBezTo>
                  <a:cubicBezTo>
                    <a:pt x="343" y="33"/>
                    <a:pt x="300" y="1"/>
                    <a:pt x="25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6"/>
            <p:cNvSpPr/>
            <p:nvPr/>
          </p:nvSpPr>
          <p:spPr>
            <a:xfrm>
              <a:off x="6040250" y="2029575"/>
              <a:ext cx="7525" cy="7800"/>
            </a:xfrm>
            <a:custGeom>
              <a:avLst/>
              <a:gdLst/>
              <a:ahLst/>
              <a:cxnLst/>
              <a:rect l="l" t="t" r="r" b="b"/>
              <a:pathLst>
                <a:path w="301" h="312" extrusionOk="0">
                  <a:moveTo>
                    <a:pt x="150" y="1"/>
                  </a:moveTo>
                  <a:cubicBezTo>
                    <a:pt x="97" y="1"/>
                    <a:pt x="43" y="33"/>
                    <a:pt x="1" y="108"/>
                  </a:cubicBezTo>
                  <a:cubicBezTo>
                    <a:pt x="76" y="119"/>
                    <a:pt x="11" y="279"/>
                    <a:pt x="76" y="311"/>
                  </a:cubicBezTo>
                  <a:lnTo>
                    <a:pt x="118" y="311"/>
                  </a:lnTo>
                  <a:cubicBezTo>
                    <a:pt x="225" y="311"/>
                    <a:pt x="257" y="226"/>
                    <a:pt x="300" y="151"/>
                  </a:cubicBezTo>
                  <a:cubicBezTo>
                    <a:pt x="268" y="54"/>
                    <a:pt x="215"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6"/>
            <p:cNvSpPr/>
            <p:nvPr/>
          </p:nvSpPr>
          <p:spPr>
            <a:xfrm>
              <a:off x="6026875" y="1817350"/>
              <a:ext cx="6975" cy="8325"/>
            </a:xfrm>
            <a:custGeom>
              <a:avLst/>
              <a:gdLst/>
              <a:ahLst/>
              <a:cxnLst/>
              <a:rect l="l" t="t" r="r" b="b"/>
              <a:pathLst>
                <a:path w="279" h="333" extrusionOk="0">
                  <a:moveTo>
                    <a:pt x="172" y="1"/>
                  </a:moveTo>
                  <a:cubicBezTo>
                    <a:pt x="172" y="129"/>
                    <a:pt x="0" y="44"/>
                    <a:pt x="0" y="172"/>
                  </a:cubicBezTo>
                  <a:cubicBezTo>
                    <a:pt x="11" y="161"/>
                    <a:pt x="22" y="161"/>
                    <a:pt x="22" y="161"/>
                  </a:cubicBezTo>
                  <a:cubicBezTo>
                    <a:pt x="107" y="161"/>
                    <a:pt x="97" y="279"/>
                    <a:pt x="139" y="333"/>
                  </a:cubicBezTo>
                  <a:lnTo>
                    <a:pt x="150" y="333"/>
                  </a:lnTo>
                  <a:cubicBezTo>
                    <a:pt x="172" y="333"/>
                    <a:pt x="193" y="322"/>
                    <a:pt x="204" y="311"/>
                  </a:cubicBezTo>
                  <a:cubicBezTo>
                    <a:pt x="225" y="301"/>
                    <a:pt x="236" y="290"/>
                    <a:pt x="268" y="290"/>
                  </a:cubicBezTo>
                  <a:cubicBezTo>
                    <a:pt x="193" y="161"/>
                    <a:pt x="279" y="86"/>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6"/>
            <p:cNvSpPr/>
            <p:nvPr/>
          </p:nvSpPr>
          <p:spPr>
            <a:xfrm>
              <a:off x="6073425" y="2192300"/>
              <a:ext cx="5400" cy="6175"/>
            </a:xfrm>
            <a:custGeom>
              <a:avLst/>
              <a:gdLst/>
              <a:ahLst/>
              <a:cxnLst/>
              <a:rect l="l" t="t" r="r" b="b"/>
              <a:pathLst>
                <a:path w="216" h="247" extrusionOk="0">
                  <a:moveTo>
                    <a:pt x="194" y="1"/>
                  </a:moveTo>
                  <a:cubicBezTo>
                    <a:pt x="162" y="1"/>
                    <a:pt x="151" y="11"/>
                    <a:pt x="140" y="22"/>
                  </a:cubicBezTo>
                  <a:cubicBezTo>
                    <a:pt x="119" y="33"/>
                    <a:pt x="108" y="43"/>
                    <a:pt x="76" y="43"/>
                  </a:cubicBezTo>
                  <a:lnTo>
                    <a:pt x="44" y="43"/>
                  </a:lnTo>
                  <a:cubicBezTo>
                    <a:pt x="55" y="118"/>
                    <a:pt x="1" y="129"/>
                    <a:pt x="12" y="204"/>
                  </a:cubicBezTo>
                  <a:cubicBezTo>
                    <a:pt x="55" y="204"/>
                    <a:pt x="87" y="225"/>
                    <a:pt x="108" y="247"/>
                  </a:cubicBezTo>
                  <a:cubicBezTo>
                    <a:pt x="151" y="215"/>
                    <a:pt x="119" y="86"/>
                    <a:pt x="172" y="76"/>
                  </a:cubicBezTo>
                  <a:cubicBezTo>
                    <a:pt x="172" y="97"/>
                    <a:pt x="183" y="108"/>
                    <a:pt x="194" y="108"/>
                  </a:cubicBezTo>
                  <a:cubicBezTo>
                    <a:pt x="204" y="108"/>
                    <a:pt x="204" y="97"/>
                    <a:pt x="215" y="76"/>
                  </a:cubicBezTo>
                  <a:cubicBezTo>
                    <a:pt x="172" y="76"/>
                    <a:pt x="194" y="33"/>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6"/>
            <p:cNvSpPr/>
            <p:nvPr/>
          </p:nvSpPr>
          <p:spPr>
            <a:xfrm>
              <a:off x="6099925" y="2216925"/>
              <a:ext cx="19825" cy="23050"/>
            </a:xfrm>
            <a:custGeom>
              <a:avLst/>
              <a:gdLst/>
              <a:ahLst/>
              <a:cxnLst/>
              <a:rect l="l" t="t" r="r" b="b"/>
              <a:pathLst>
                <a:path w="793" h="922" extrusionOk="0">
                  <a:moveTo>
                    <a:pt x="193" y="0"/>
                  </a:moveTo>
                  <a:cubicBezTo>
                    <a:pt x="86" y="0"/>
                    <a:pt x="1" y="108"/>
                    <a:pt x="22" y="397"/>
                  </a:cubicBezTo>
                  <a:cubicBezTo>
                    <a:pt x="33" y="664"/>
                    <a:pt x="279" y="750"/>
                    <a:pt x="418" y="921"/>
                  </a:cubicBezTo>
                  <a:cubicBezTo>
                    <a:pt x="793" y="525"/>
                    <a:pt x="440" y="0"/>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6"/>
            <p:cNvSpPr/>
            <p:nvPr/>
          </p:nvSpPr>
          <p:spPr>
            <a:xfrm>
              <a:off x="6082800" y="1831550"/>
              <a:ext cx="2700" cy="4300"/>
            </a:xfrm>
            <a:custGeom>
              <a:avLst/>
              <a:gdLst/>
              <a:ahLst/>
              <a:cxnLst/>
              <a:rect l="l" t="t" r="r" b="b"/>
              <a:pathLst>
                <a:path w="108" h="172" extrusionOk="0">
                  <a:moveTo>
                    <a:pt x="1" y="0"/>
                  </a:moveTo>
                  <a:lnTo>
                    <a:pt x="1" y="171"/>
                  </a:lnTo>
                  <a:lnTo>
                    <a:pt x="76" y="171"/>
                  </a:lnTo>
                  <a:cubicBezTo>
                    <a:pt x="97" y="171"/>
                    <a:pt x="108" y="129"/>
                    <a:pt x="108" y="86"/>
                  </a:cubicBezTo>
                  <a:cubicBezTo>
                    <a:pt x="108" y="43"/>
                    <a:pt x="97" y="0"/>
                    <a:pt x="76" y="0"/>
                  </a:cubicBezTo>
                  <a:lnTo>
                    <a:pt x="65" y="0"/>
                  </a:lnTo>
                  <a:cubicBezTo>
                    <a:pt x="65" y="22"/>
                    <a:pt x="54" y="32"/>
                    <a:pt x="43" y="32"/>
                  </a:cubicBezTo>
                  <a:cubicBezTo>
                    <a:pt x="33" y="32"/>
                    <a:pt x="22" y="22"/>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6"/>
            <p:cNvSpPr/>
            <p:nvPr/>
          </p:nvSpPr>
          <p:spPr>
            <a:xfrm>
              <a:off x="6024200" y="1853750"/>
              <a:ext cx="4575" cy="5375"/>
            </a:xfrm>
            <a:custGeom>
              <a:avLst/>
              <a:gdLst/>
              <a:ahLst/>
              <a:cxnLst/>
              <a:rect l="l" t="t" r="r" b="b"/>
              <a:pathLst>
                <a:path w="183" h="215" extrusionOk="0">
                  <a:moveTo>
                    <a:pt x="32" y="1"/>
                  </a:moveTo>
                  <a:cubicBezTo>
                    <a:pt x="32" y="1"/>
                    <a:pt x="22" y="1"/>
                    <a:pt x="11" y="11"/>
                  </a:cubicBezTo>
                  <a:cubicBezTo>
                    <a:pt x="0" y="97"/>
                    <a:pt x="22" y="161"/>
                    <a:pt x="43" y="215"/>
                  </a:cubicBezTo>
                  <a:lnTo>
                    <a:pt x="54" y="215"/>
                  </a:lnTo>
                  <a:cubicBezTo>
                    <a:pt x="129" y="215"/>
                    <a:pt x="150" y="151"/>
                    <a:pt x="182" y="86"/>
                  </a:cubicBezTo>
                  <a:lnTo>
                    <a:pt x="182" y="86"/>
                  </a:lnTo>
                  <a:cubicBezTo>
                    <a:pt x="161" y="97"/>
                    <a:pt x="150" y="97"/>
                    <a:pt x="129" y="97"/>
                  </a:cubicBezTo>
                  <a:cubicBezTo>
                    <a:pt x="107" y="97"/>
                    <a:pt x="97" y="76"/>
                    <a:pt x="86" y="54"/>
                  </a:cubicBezTo>
                  <a:cubicBezTo>
                    <a:pt x="75" y="33"/>
                    <a:pt x="65" y="1"/>
                    <a:pt x="3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6"/>
            <p:cNvSpPr/>
            <p:nvPr/>
          </p:nvSpPr>
          <p:spPr>
            <a:xfrm>
              <a:off x="6045325" y="2069725"/>
              <a:ext cx="9400" cy="8600"/>
            </a:xfrm>
            <a:custGeom>
              <a:avLst/>
              <a:gdLst/>
              <a:ahLst/>
              <a:cxnLst/>
              <a:rect l="l" t="t" r="r" b="b"/>
              <a:pathLst>
                <a:path w="376" h="344" extrusionOk="0">
                  <a:moveTo>
                    <a:pt x="226" y="1"/>
                  </a:moveTo>
                  <a:cubicBezTo>
                    <a:pt x="108" y="1"/>
                    <a:pt x="1" y="86"/>
                    <a:pt x="33" y="279"/>
                  </a:cubicBezTo>
                  <a:cubicBezTo>
                    <a:pt x="65" y="322"/>
                    <a:pt x="119" y="343"/>
                    <a:pt x="172" y="343"/>
                  </a:cubicBezTo>
                  <a:cubicBezTo>
                    <a:pt x="269" y="343"/>
                    <a:pt x="376" y="258"/>
                    <a:pt x="365" y="44"/>
                  </a:cubicBezTo>
                  <a:cubicBezTo>
                    <a:pt x="322" y="11"/>
                    <a:pt x="269" y="1"/>
                    <a:pt x="22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6"/>
            <p:cNvSpPr/>
            <p:nvPr/>
          </p:nvSpPr>
          <p:spPr>
            <a:xfrm>
              <a:off x="6105025" y="2181600"/>
              <a:ext cx="13125" cy="10725"/>
            </a:xfrm>
            <a:custGeom>
              <a:avLst/>
              <a:gdLst/>
              <a:ahLst/>
              <a:cxnLst/>
              <a:rect l="l" t="t" r="r" b="b"/>
              <a:pathLst>
                <a:path w="525" h="429" extrusionOk="0">
                  <a:moveTo>
                    <a:pt x="268" y="0"/>
                  </a:moveTo>
                  <a:cubicBezTo>
                    <a:pt x="97" y="0"/>
                    <a:pt x="0" y="204"/>
                    <a:pt x="118" y="429"/>
                  </a:cubicBezTo>
                  <a:lnTo>
                    <a:pt x="150" y="429"/>
                  </a:lnTo>
                  <a:cubicBezTo>
                    <a:pt x="311" y="429"/>
                    <a:pt x="396" y="354"/>
                    <a:pt x="514" y="311"/>
                  </a:cubicBezTo>
                  <a:cubicBezTo>
                    <a:pt x="525" y="204"/>
                    <a:pt x="450" y="214"/>
                    <a:pt x="482" y="107"/>
                  </a:cubicBezTo>
                  <a:cubicBezTo>
                    <a:pt x="407" y="33"/>
                    <a:pt x="332" y="0"/>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6"/>
            <p:cNvSpPr/>
            <p:nvPr/>
          </p:nvSpPr>
          <p:spPr>
            <a:xfrm>
              <a:off x="5905375" y="2122450"/>
              <a:ext cx="3500" cy="5100"/>
            </a:xfrm>
            <a:custGeom>
              <a:avLst/>
              <a:gdLst/>
              <a:ahLst/>
              <a:cxnLst/>
              <a:rect l="l" t="t" r="r" b="b"/>
              <a:pathLst>
                <a:path w="140" h="204" extrusionOk="0">
                  <a:moveTo>
                    <a:pt x="129" y="1"/>
                  </a:moveTo>
                  <a:cubicBezTo>
                    <a:pt x="43" y="1"/>
                    <a:pt x="0" y="54"/>
                    <a:pt x="0" y="161"/>
                  </a:cubicBezTo>
                  <a:cubicBezTo>
                    <a:pt x="43" y="161"/>
                    <a:pt x="75" y="183"/>
                    <a:pt x="97" y="204"/>
                  </a:cubicBezTo>
                  <a:cubicBezTo>
                    <a:pt x="75" y="86"/>
                    <a:pt x="139" y="97"/>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6"/>
            <p:cNvSpPr/>
            <p:nvPr/>
          </p:nvSpPr>
          <p:spPr>
            <a:xfrm>
              <a:off x="5895475" y="2988500"/>
              <a:ext cx="10725" cy="12050"/>
            </a:xfrm>
            <a:custGeom>
              <a:avLst/>
              <a:gdLst/>
              <a:ahLst/>
              <a:cxnLst/>
              <a:rect l="l" t="t" r="r" b="b"/>
              <a:pathLst>
                <a:path w="429" h="482" extrusionOk="0">
                  <a:moveTo>
                    <a:pt x="289" y="0"/>
                  </a:moveTo>
                  <a:cubicBezTo>
                    <a:pt x="225" y="139"/>
                    <a:pt x="0" y="268"/>
                    <a:pt x="96" y="482"/>
                  </a:cubicBezTo>
                  <a:cubicBezTo>
                    <a:pt x="278" y="450"/>
                    <a:pt x="343" y="268"/>
                    <a:pt x="428" y="118"/>
                  </a:cubicBezTo>
                  <a:cubicBezTo>
                    <a:pt x="364" y="107"/>
                    <a:pt x="343" y="43"/>
                    <a:pt x="28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6"/>
            <p:cNvSpPr/>
            <p:nvPr/>
          </p:nvSpPr>
          <p:spPr>
            <a:xfrm>
              <a:off x="5898675" y="2445475"/>
              <a:ext cx="6175" cy="9125"/>
            </a:xfrm>
            <a:custGeom>
              <a:avLst/>
              <a:gdLst/>
              <a:ahLst/>
              <a:cxnLst/>
              <a:rect l="l" t="t" r="r" b="b"/>
              <a:pathLst>
                <a:path w="247" h="365" extrusionOk="0">
                  <a:moveTo>
                    <a:pt x="97" y="1"/>
                  </a:moveTo>
                  <a:cubicBezTo>
                    <a:pt x="65" y="86"/>
                    <a:pt x="1" y="118"/>
                    <a:pt x="1" y="247"/>
                  </a:cubicBezTo>
                  <a:cubicBezTo>
                    <a:pt x="22" y="279"/>
                    <a:pt x="86" y="365"/>
                    <a:pt x="140" y="365"/>
                  </a:cubicBezTo>
                  <a:cubicBezTo>
                    <a:pt x="161" y="365"/>
                    <a:pt x="183" y="354"/>
                    <a:pt x="204" y="322"/>
                  </a:cubicBezTo>
                  <a:cubicBezTo>
                    <a:pt x="108" y="290"/>
                    <a:pt x="247" y="204"/>
                    <a:pt x="204" y="86"/>
                  </a:cubicBezTo>
                  <a:cubicBezTo>
                    <a:pt x="150" y="76"/>
                    <a:pt x="140" y="1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6"/>
            <p:cNvSpPr/>
            <p:nvPr/>
          </p:nvSpPr>
          <p:spPr>
            <a:xfrm>
              <a:off x="5911250" y="2529500"/>
              <a:ext cx="9125" cy="10200"/>
            </a:xfrm>
            <a:custGeom>
              <a:avLst/>
              <a:gdLst/>
              <a:ahLst/>
              <a:cxnLst/>
              <a:rect l="l" t="t" r="r" b="b"/>
              <a:pathLst>
                <a:path w="365" h="408" extrusionOk="0">
                  <a:moveTo>
                    <a:pt x="1" y="1"/>
                  </a:moveTo>
                  <a:cubicBezTo>
                    <a:pt x="1" y="215"/>
                    <a:pt x="108" y="290"/>
                    <a:pt x="193" y="408"/>
                  </a:cubicBezTo>
                  <a:cubicBezTo>
                    <a:pt x="172" y="333"/>
                    <a:pt x="204" y="322"/>
                    <a:pt x="247" y="322"/>
                  </a:cubicBezTo>
                  <a:lnTo>
                    <a:pt x="279" y="322"/>
                  </a:lnTo>
                  <a:cubicBezTo>
                    <a:pt x="290" y="333"/>
                    <a:pt x="300" y="333"/>
                    <a:pt x="311" y="333"/>
                  </a:cubicBezTo>
                  <a:cubicBezTo>
                    <a:pt x="322" y="333"/>
                    <a:pt x="322" y="333"/>
                    <a:pt x="333" y="322"/>
                  </a:cubicBezTo>
                  <a:cubicBezTo>
                    <a:pt x="365" y="44"/>
                    <a:pt x="140" y="76"/>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6"/>
            <p:cNvSpPr/>
            <p:nvPr/>
          </p:nvSpPr>
          <p:spPr>
            <a:xfrm>
              <a:off x="5999575" y="1928950"/>
              <a:ext cx="5650" cy="4050"/>
            </a:xfrm>
            <a:custGeom>
              <a:avLst/>
              <a:gdLst/>
              <a:ahLst/>
              <a:cxnLst/>
              <a:rect l="l" t="t" r="r" b="b"/>
              <a:pathLst>
                <a:path w="226" h="162" extrusionOk="0">
                  <a:moveTo>
                    <a:pt x="97" y="1"/>
                  </a:moveTo>
                  <a:cubicBezTo>
                    <a:pt x="97" y="65"/>
                    <a:pt x="0" y="22"/>
                    <a:pt x="0" y="76"/>
                  </a:cubicBezTo>
                  <a:cubicBezTo>
                    <a:pt x="33" y="97"/>
                    <a:pt x="107" y="161"/>
                    <a:pt x="172" y="161"/>
                  </a:cubicBezTo>
                  <a:cubicBezTo>
                    <a:pt x="193" y="161"/>
                    <a:pt x="215" y="151"/>
                    <a:pt x="225" y="119"/>
                  </a:cubicBezTo>
                  <a:lnTo>
                    <a:pt x="225" y="119"/>
                  </a:lnTo>
                  <a:cubicBezTo>
                    <a:pt x="215" y="129"/>
                    <a:pt x="204" y="129"/>
                    <a:pt x="204" y="129"/>
                  </a:cubicBezTo>
                  <a:cubicBezTo>
                    <a:pt x="129" y="129"/>
                    <a:pt x="150" y="12"/>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8" name="Google Shape;1088;p16"/>
            <p:cNvSpPr/>
            <p:nvPr/>
          </p:nvSpPr>
          <p:spPr>
            <a:xfrm>
              <a:off x="6014550" y="2107200"/>
              <a:ext cx="5650" cy="6175"/>
            </a:xfrm>
            <a:custGeom>
              <a:avLst/>
              <a:gdLst/>
              <a:ahLst/>
              <a:cxnLst/>
              <a:rect l="l" t="t" r="r" b="b"/>
              <a:pathLst>
                <a:path w="226" h="247" extrusionOk="0">
                  <a:moveTo>
                    <a:pt x="194" y="0"/>
                  </a:moveTo>
                  <a:cubicBezTo>
                    <a:pt x="97" y="86"/>
                    <a:pt x="33" y="0"/>
                    <a:pt x="1" y="204"/>
                  </a:cubicBezTo>
                  <a:cubicBezTo>
                    <a:pt x="65" y="182"/>
                    <a:pt x="87" y="150"/>
                    <a:pt x="108" y="150"/>
                  </a:cubicBezTo>
                  <a:cubicBezTo>
                    <a:pt x="129" y="150"/>
                    <a:pt x="140" y="172"/>
                    <a:pt x="161" y="247"/>
                  </a:cubicBezTo>
                  <a:cubicBezTo>
                    <a:pt x="226" y="140"/>
                    <a:pt x="151" y="118"/>
                    <a:pt x="19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9" name="Google Shape;1089;p16"/>
            <p:cNvSpPr/>
            <p:nvPr/>
          </p:nvSpPr>
          <p:spPr>
            <a:xfrm>
              <a:off x="6305475" y="1764625"/>
              <a:ext cx="11525" cy="8075"/>
            </a:xfrm>
            <a:custGeom>
              <a:avLst/>
              <a:gdLst/>
              <a:ahLst/>
              <a:cxnLst/>
              <a:rect l="l" t="t" r="r" b="b"/>
              <a:pathLst>
                <a:path w="461" h="323" extrusionOk="0">
                  <a:moveTo>
                    <a:pt x="257" y="1"/>
                  </a:moveTo>
                  <a:cubicBezTo>
                    <a:pt x="129" y="1"/>
                    <a:pt x="0" y="65"/>
                    <a:pt x="0" y="215"/>
                  </a:cubicBezTo>
                  <a:cubicBezTo>
                    <a:pt x="43" y="279"/>
                    <a:pt x="150" y="322"/>
                    <a:pt x="246" y="322"/>
                  </a:cubicBezTo>
                  <a:cubicBezTo>
                    <a:pt x="364" y="322"/>
                    <a:pt x="461" y="258"/>
                    <a:pt x="428" y="44"/>
                  </a:cubicBezTo>
                  <a:cubicBezTo>
                    <a:pt x="386" y="12"/>
                    <a:pt x="321" y="1"/>
                    <a:pt x="25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0" name="Google Shape;1090;p16"/>
            <p:cNvSpPr/>
            <p:nvPr/>
          </p:nvSpPr>
          <p:spPr>
            <a:xfrm>
              <a:off x="5968525" y="2146800"/>
              <a:ext cx="5925" cy="9925"/>
            </a:xfrm>
            <a:custGeom>
              <a:avLst/>
              <a:gdLst/>
              <a:ahLst/>
              <a:cxnLst/>
              <a:rect l="l" t="t" r="r" b="b"/>
              <a:pathLst>
                <a:path w="237" h="397" extrusionOk="0">
                  <a:moveTo>
                    <a:pt x="108" y="1"/>
                  </a:moveTo>
                  <a:cubicBezTo>
                    <a:pt x="22" y="97"/>
                    <a:pt x="1" y="397"/>
                    <a:pt x="172" y="397"/>
                  </a:cubicBezTo>
                  <a:cubicBezTo>
                    <a:pt x="215" y="322"/>
                    <a:pt x="204" y="172"/>
                    <a:pt x="236" y="76"/>
                  </a:cubicBezTo>
                  <a:lnTo>
                    <a:pt x="236" y="76"/>
                  </a:lnTo>
                  <a:cubicBezTo>
                    <a:pt x="225" y="76"/>
                    <a:pt x="215" y="86"/>
                    <a:pt x="215" y="86"/>
                  </a:cubicBezTo>
                  <a:cubicBezTo>
                    <a:pt x="150" y="86"/>
                    <a:pt x="161" y="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1" name="Google Shape;1091;p16"/>
            <p:cNvSpPr/>
            <p:nvPr/>
          </p:nvSpPr>
          <p:spPr>
            <a:xfrm>
              <a:off x="5977900" y="2131550"/>
              <a:ext cx="9375" cy="9125"/>
            </a:xfrm>
            <a:custGeom>
              <a:avLst/>
              <a:gdLst/>
              <a:ahLst/>
              <a:cxnLst/>
              <a:rect l="l" t="t" r="r" b="b"/>
              <a:pathLst>
                <a:path w="375" h="365" extrusionOk="0">
                  <a:moveTo>
                    <a:pt x="107" y="1"/>
                  </a:moveTo>
                  <a:cubicBezTo>
                    <a:pt x="54" y="1"/>
                    <a:pt x="0" y="11"/>
                    <a:pt x="0" y="75"/>
                  </a:cubicBezTo>
                  <a:cubicBezTo>
                    <a:pt x="129" y="108"/>
                    <a:pt x="182" y="236"/>
                    <a:pt x="225" y="365"/>
                  </a:cubicBezTo>
                  <a:cubicBezTo>
                    <a:pt x="375" y="279"/>
                    <a:pt x="193" y="118"/>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2" name="Google Shape;1092;p16"/>
            <p:cNvSpPr/>
            <p:nvPr/>
          </p:nvSpPr>
          <p:spPr>
            <a:xfrm>
              <a:off x="6112775" y="1892300"/>
              <a:ext cx="4300" cy="6175"/>
            </a:xfrm>
            <a:custGeom>
              <a:avLst/>
              <a:gdLst/>
              <a:ahLst/>
              <a:cxnLst/>
              <a:rect l="l" t="t" r="r" b="b"/>
              <a:pathLst>
                <a:path w="172" h="247" extrusionOk="0">
                  <a:moveTo>
                    <a:pt x="33" y="0"/>
                  </a:moveTo>
                  <a:cubicBezTo>
                    <a:pt x="54" y="64"/>
                    <a:pt x="1" y="204"/>
                    <a:pt x="65" y="204"/>
                  </a:cubicBezTo>
                  <a:cubicBezTo>
                    <a:pt x="65" y="129"/>
                    <a:pt x="76" y="97"/>
                    <a:pt x="86" y="97"/>
                  </a:cubicBezTo>
                  <a:cubicBezTo>
                    <a:pt x="97" y="97"/>
                    <a:pt x="129" y="225"/>
                    <a:pt x="172" y="246"/>
                  </a:cubicBezTo>
                  <a:cubicBezTo>
                    <a:pt x="172" y="129"/>
                    <a:pt x="172"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3" name="Google Shape;1093;p16"/>
            <p:cNvSpPr/>
            <p:nvPr/>
          </p:nvSpPr>
          <p:spPr>
            <a:xfrm>
              <a:off x="6257025" y="1726375"/>
              <a:ext cx="15825" cy="25975"/>
            </a:xfrm>
            <a:custGeom>
              <a:avLst/>
              <a:gdLst/>
              <a:ahLst/>
              <a:cxnLst/>
              <a:rect l="l" t="t" r="r" b="b"/>
              <a:pathLst>
                <a:path w="633" h="1039" extrusionOk="0">
                  <a:moveTo>
                    <a:pt x="183" y="0"/>
                  </a:moveTo>
                  <a:cubicBezTo>
                    <a:pt x="129" y="0"/>
                    <a:pt x="65" y="11"/>
                    <a:pt x="1" y="43"/>
                  </a:cubicBezTo>
                  <a:cubicBezTo>
                    <a:pt x="54" y="236"/>
                    <a:pt x="76" y="75"/>
                    <a:pt x="129" y="236"/>
                  </a:cubicBezTo>
                  <a:cubicBezTo>
                    <a:pt x="65" y="546"/>
                    <a:pt x="172" y="707"/>
                    <a:pt x="1" y="846"/>
                  </a:cubicBezTo>
                  <a:cubicBezTo>
                    <a:pt x="43" y="996"/>
                    <a:pt x="86" y="1038"/>
                    <a:pt x="140" y="1038"/>
                  </a:cubicBezTo>
                  <a:cubicBezTo>
                    <a:pt x="193" y="1038"/>
                    <a:pt x="279" y="974"/>
                    <a:pt x="440" y="974"/>
                  </a:cubicBezTo>
                  <a:cubicBezTo>
                    <a:pt x="461" y="846"/>
                    <a:pt x="343" y="889"/>
                    <a:pt x="365" y="771"/>
                  </a:cubicBezTo>
                  <a:cubicBezTo>
                    <a:pt x="525" y="717"/>
                    <a:pt x="547" y="493"/>
                    <a:pt x="632" y="364"/>
                  </a:cubicBezTo>
                  <a:cubicBezTo>
                    <a:pt x="568" y="161"/>
                    <a:pt x="397" y="0"/>
                    <a:pt x="18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4" name="Google Shape;1094;p16"/>
            <p:cNvSpPr/>
            <p:nvPr/>
          </p:nvSpPr>
          <p:spPr>
            <a:xfrm>
              <a:off x="6266925" y="1750725"/>
              <a:ext cx="5650" cy="5650"/>
            </a:xfrm>
            <a:custGeom>
              <a:avLst/>
              <a:gdLst/>
              <a:ahLst/>
              <a:cxnLst/>
              <a:rect l="l" t="t" r="r" b="b"/>
              <a:pathLst>
                <a:path w="226" h="226" extrusionOk="0">
                  <a:moveTo>
                    <a:pt x="86" y="0"/>
                  </a:moveTo>
                  <a:cubicBezTo>
                    <a:pt x="33" y="0"/>
                    <a:pt x="1" y="32"/>
                    <a:pt x="1" y="118"/>
                  </a:cubicBezTo>
                  <a:lnTo>
                    <a:pt x="11" y="118"/>
                  </a:lnTo>
                  <a:cubicBezTo>
                    <a:pt x="54" y="118"/>
                    <a:pt x="76" y="97"/>
                    <a:pt x="108" y="75"/>
                  </a:cubicBezTo>
                  <a:lnTo>
                    <a:pt x="108" y="75"/>
                  </a:lnTo>
                  <a:cubicBezTo>
                    <a:pt x="97" y="139"/>
                    <a:pt x="151" y="225"/>
                    <a:pt x="183" y="225"/>
                  </a:cubicBezTo>
                  <a:cubicBezTo>
                    <a:pt x="193" y="225"/>
                    <a:pt x="204" y="214"/>
                    <a:pt x="204" y="204"/>
                  </a:cubicBezTo>
                  <a:cubicBezTo>
                    <a:pt x="140" y="193"/>
                    <a:pt x="226" y="129"/>
                    <a:pt x="172" y="118"/>
                  </a:cubicBezTo>
                  <a:lnTo>
                    <a:pt x="172" y="118"/>
                  </a:lnTo>
                  <a:cubicBezTo>
                    <a:pt x="172" y="139"/>
                    <a:pt x="161" y="150"/>
                    <a:pt x="161" y="150"/>
                  </a:cubicBezTo>
                  <a:cubicBezTo>
                    <a:pt x="140" y="150"/>
                    <a:pt x="97" y="43"/>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5" name="Google Shape;1095;p16"/>
            <p:cNvSpPr/>
            <p:nvPr/>
          </p:nvSpPr>
          <p:spPr>
            <a:xfrm>
              <a:off x="6263725" y="1784975"/>
              <a:ext cx="5900" cy="6175"/>
            </a:xfrm>
            <a:custGeom>
              <a:avLst/>
              <a:gdLst/>
              <a:ahLst/>
              <a:cxnLst/>
              <a:rect l="l" t="t" r="r" b="b"/>
              <a:pathLst>
                <a:path w="236" h="247" extrusionOk="0">
                  <a:moveTo>
                    <a:pt x="32" y="1"/>
                  </a:moveTo>
                  <a:cubicBezTo>
                    <a:pt x="22" y="33"/>
                    <a:pt x="32" y="86"/>
                    <a:pt x="0" y="86"/>
                  </a:cubicBezTo>
                  <a:cubicBezTo>
                    <a:pt x="0" y="193"/>
                    <a:pt x="43" y="247"/>
                    <a:pt x="129" y="247"/>
                  </a:cubicBezTo>
                  <a:cubicBezTo>
                    <a:pt x="193" y="215"/>
                    <a:pt x="225" y="140"/>
                    <a:pt x="236" y="43"/>
                  </a:cubicBezTo>
                  <a:cubicBezTo>
                    <a:pt x="204" y="11"/>
                    <a:pt x="150"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6" name="Google Shape;1096;p16"/>
            <p:cNvSpPr/>
            <p:nvPr/>
          </p:nvSpPr>
          <p:spPr>
            <a:xfrm>
              <a:off x="6269600" y="2113350"/>
              <a:ext cx="7525" cy="9125"/>
            </a:xfrm>
            <a:custGeom>
              <a:avLst/>
              <a:gdLst/>
              <a:ahLst/>
              <a:cxnLst/>
              <a:rect l="l" t="t" r="r" b="b"/>
              <a:pathLst>
                <a:path w="301" h="365" extrusionOk="0">
                  <a:moveTo>
                    <a:pt x="1" y="1"/>
                  </a:moveTo>
                  <a:lnTo>
                    <a:pt x="1" y="1"/>
                  </a:lnTo>
                  <a:cubicBezTo>
                    <a:pt x="12" y="225"/>
                    <a:pt x="97" y="365"/>
                    <a:pt x="290" y="365"/>
                  </a:cubicBezTo>
                  <a:lnTo>
                    <a:pt x="301" y="365"/>
                  </a:lnTo>
                  <a:cubicBezTo>
                    <a:pt x="226" y="129"/>
                    <a:pt x="161" y="54"/>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7" name="Google Shape;1097;p16"/>
            <p:cNvSpPr/>
            <p:nvPr/>
          </p:nvSpPr>
          <p:spPr>
            <a:xfrm>
              <a:off x="6309475" y="1801025"/>
              <a:ext cx="6200" cy="5375"/>
            </a:xfrm>
            <a:custGeom>
              <a:avLst/>
              <a:gdLst/>
              <a:ahLst/>
              <a:cxnLst/>
              <a:rect l="l" t="t" r="r" b="b"/>
              <a:pathLst>
                <a:path w="248" h="215" extrusionOk="0">
                  <a:moveTo>
                    <a:pt x="65" y="1"/>
                  </a:moveTo>
                  <a:cubicBezTo>
                    <a:pt x="33" y="1"/>
                    <a:pt x="1" y="12"/>
                    <a:pt x="1" y="54"/>
                  </a:cubicBezTo>
                  <a:cubicBezTo>
                    <a:pt x="65" y="129"/>
                    <a:pt x="129" y="194"/>
                    <a:pt x="236" y="215"/>
                  </a:cubicBezTo>
                  <a:cubicBezTo>
                    <a:pt x="247" y="119"/>
                    <a:pt x="172" y="129"/>
                    <a:pt x="204" y="12"/>
                  </a:cubicBezTo>
                  <a:lnTo>
                    <a:pt x="119" y="12"/>
                  </a:lnTo>
                  <a:cubicBezTo>
                    <a:pt x="97" y="12"/>
                    <a:pt x="76"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8" name="Google Shape;1098;p16"/>
            <p:cNvSpPr/>
            <p:nvPr/>
          </p:nvSpPr>
          <p:spPr>
            <a:xfrm>
              <a:off x="6270400" y="1799950"/>
              <a:ext cx="9400" cy="11550"/>
            </a:xfrm>
            <a:custGeom>
              <a:avLst/>
              <a:gdLst/>
              <a:ahLst/>
              <a:cxnLst/>
              <a:rect l="l" t="t" r="r" b="b"/>
              <a:pathLst>
                <a:path w="376" h="462" extrusionOk="0">
                  <a:moveTo>
                    <a:pt x="151" y="1"/>
                  </a:moveTo>
                  <a:cubicBezTo>
                    <a:pt x="119" y="1"/>
                    <a:pt x="97" y="12"/>
                    <a:pt x="65" y="12"/>
                  </a:cubicBezTo>
                  <a:cubicBezTo>
                    <a:pt x="1" y="172"/>
                    <a:pt x="54" y="354"/>
                    <a:pt x="129" y="461"/>
                  </a:cubicBezTo>
                  <a:cubicBezTo>
                    <a:pt x="215" y="440"/>
                    <a:pt x="290" y="397"/>
                    <a:pt x="333" y="333"/>
                  </a:cubicBezTo>
                  <a:lnTo>
                    <a:pt x="333" y="333"/>
                  </a:lnTo>
                  <a:cubicBezTo>
                    <a:pt x="322" y="333"/>
                    <a:pt x="311" y="344"/>
                    <a:pt x="301" y="344"/>
                  </a:cubicBezTo>
                  <a:cubicBezTo>
                    <a:pt x="269" y="344"/>
                    <a:pt x="269" y="322"/>
                    <a:pt x="269" y="311"/>
                  </a:cubicBezTo>
                  <a:cubicBezTo>
                    <a:pt x="279" y="301"/>
                    <a:pt x="301" y="290"/>
                    <a:pt x="333" y="290"/>
                  </a:cubicBezTo>
                  <a:cubicBezTo>
                    <a:pt x="343" y="290"/>
                    <a:pt x="354" y="290"/>
                    <a:pt x="365" y="301"/>
                  </a:cubicBezTo>
                  <a:cubicBezTo>
                    <a:pt x="376" y="108"/>
                    <a:pt x="301" y="1"/>
                    <a:pt x="15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9" name="Google Shape;1099;p16"/>
            <p:cNvSpPr/>
            <p:nvPr/>
          </p:nvSpPr>
          <p:spPr>
            <a:xfrm>
              <a:off x="6293700" y="2143325"/>
              <a:ext cx="3775" cy="4050"/>
            </a:xfrm>
            <a:custGeom>
              <a:avLst/>
              <a:gdLst/>
              <a:ahLst/>
              <a:cxnLst/>
              <a:rect l="l" t="t" r="r" b="b"/>
              <a:pathLst>
                <a:path w="151" h="162" extrusionOk="0">
                  <a:moveTo>
                    <a:pt x="75" y="1"/>
                  </a:moveTo>
                  <a:cubicBezTo>
                    <a:pt x="54" y="1"/>
                    <a:pt x="22" y="11"/>
                    <a:pt x="11" y="65"/>
                  </a:cubicBezTo>
                  <a:cubicBezTo>
                    <a:pt x="0" y="108"/>
                    <a:pt x="32" y="161"/>
                    <a:pt x="75" y="161"/>
                  </a:cubicBezTo>
                  <a:cubicBezTo>
                    <a:pt x="97" y="161"/>
                    <a:pt x="118" y="140"/>
                    <a:pt x="139" y="86"/>
                  </a:cubicBezTo>
                  <a:cubicBezTo>
                    <a:pt x="150" y="43"/>
                    <a:pt x="118"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0" name="Google Shape;1100;p16"/>
            <p:cNvSpPr/>
            <p:nvPr/>
          </p:nvSpPr>
          <p:spPr>
            <a:xfrm>
              <a:off x="6269350" y="1984625"/>
              <a:ext cx="4300" cy="5375"/>
            </a:xfrm>
            <a:custGeom>
              <a:avLst/>
              <a:gdLst/>
              <a:ahLst/>
              <a:cxnLst/>
              <a:rect l="l" t="t" r="r" b="b"/>
              <a:pathLst>
                <a:path w="172" h="215" extrusionOk="0">
                  <a:moveTo>
                    <a:pt x="43" y="0"/>
                  </a:moveTo>
                  <a:lnTo>
                    <a:pt x="43" y="0"/>
                  </a:lnTo>
                  <a:cubicBezTo>
                    <a:pt x="54" y="75"/>
                    <a:pt x="0" y="86"/>
                    <a:pt x="11" y="161"/>
                  </a:cubicBezTo>
                  <a:cubicBezTo>
                    <a:pt x="22" y="172"/>
                    <a:pt x="75" y="215"/>
                    <a:pt x="129" y="215"/>
                  </a:cubicBezTo>
                  <a:cubicBezTo>
                    <a:pt x="150" y="215"/>
                    <a:pt x="171" y="193"/>
                    <a:pt x="171" y="161"/>
                  </a:cubicBezTo>
                  <a:cubicBezTo>
                    <a:pt x="96" y="150"/>
                    <a:pt x="96" y="33"/>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1" name="Google Shape;1101;p16"/>
            <p:cNvSpPr/>
            <p:nvPr/>
          </p:nvSpPr>
          <p:spPr>
            <a:xfrm>
              <a:off x="6215275" y="1803175"/>
              <a:ext cx="6175" cy="4050"/>
            </a:xfrm>
            <a:custGeom>
              <a:avLst/>
              <a:gdLst/>
              <a:ahLst/>
              <a:cxnLst/>
              <a:rect l="l" t="t" r="r" b="b"/>
              <a:pathLst>
                <a:path w="247" h="162" extrusionOk="0">
                  <a:moveTo>
                    <a:pt x="65" y="0"/>
                  </a:moveTo>
                  <a:cubicBezTo>
                    <a:pt x="54" y="0"/>
                    <a:pt x="43" y="11"/>
                    <a:pt x="22" y="11"/>
                  </a:cubicBezTo>
                  <a:cubicBezTo>
                    <a:pt x="11" y="11"/>
                    <a:pt x="11" y="11"/>
                    <a:pt x="1" y="0"/>
                  </a:cubicBezTo>
                  <a:lnTo>
                    <a:pt x="1" y="0"/>
                  </a:lnTo>
                  <a:cubicBezTo>
                    <a:pt x="11" y="86"/>
                    <a:pt x="86" y="161"/>
                    <a:pt x="161" y="161"/>
                  </a:cubicBezTo>
                  <a:cubicBezTo>
                    <a:pt x="183" y="161"/>
                    <a:pt x="215" y="150"/>
                    <a:pt x="236" y="129"/>
                  </a:cubicBezTo>
                  <a:cubicBezTo>
                    <a:pt x="247" y="22"/>
                    <a:pt x="193" y="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2" name="Google Shape;1102;p16"/>
            <p:cNvSpPr/>
            <p:nvPr/>
          </p:nvSpPr>
          <p:spPr>
            <a:xfrm>
              <a:off x="6164425" y="2518275"/>
              <a:ext cx="4300" cy="5375"/>
            </a:xfrm>
            <a:custGeom>
              <a:avLst/>
              <a:gdLst/>
              <a:ahLst/>
              <a:cxnLst/>
              <a:rect l="l" t="t" r="r" b="b"/>
              <a:pathLst>
                <a:path w="172" h="215" extrusionOk="0">
                  <a:moveTo>
                    <a:pt x="97" y="0"/>
                  </a:moveTo>
                  <a:cubicBezTo>
                    <a:pt x="97" y="0"/>
                    <a:pt x="86" y="0"/>
                    <a:pt x="76" y="11"/>
                  </a:cubicBezTo>
                  <a:cubicBezTo>
                    <a:pt x="97" y="118"/>
                    <a:pt x="1" y="86"/>
                    <a:pt x="1" y="172"/>
                  </a:cubicBezTo>
                  <a:lnTo>
                    <a:pt x="22" y="172"/>
                  </a:lnTo>
                  <a:cubicBezTo>
                    <a:pt x="76" y="172"/>
                    <a:pt x="108" y="182"/>
                    <a:pt x="140" y="214"/>
                  </a:cubicBezTo>
                  <a:cubicBezTo>
                    <a:pt x="118" y="140"/>
                    <a:pt x="172"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3" name="Google Shape;1103;p16"/>
            <p:cNvSpPr/>
            <p:nvPr/>
          </p:nvSpPr>
          <p:spPr>
            <a:xfrm>
              <a:off x="6225450" y="1872225"/>
              <a:ext cx="5650" cy="5100"/>
            </a:xfrm>
            <a:custGeom>
              <a:avLst/>
              <a:gdLst/>
              <a:ahLst/>
              <a:cxnLst/>
              <a:rect l="l" t="t" r="r" b="b"/>
              <a:pathLst>
                <a:path w="226" h="204" extrusionOk="0">
                  <a:moveTo>
                    <a:pt x="225" y="0"/>
                  </a:moveTo>
                  <a:lnTo>
                    <a:pt x="225" y="0"/>
                  </a:lnTo>
                  <a:cubicBezTo>
                    <a:pt x="140" y="11"/>
                    <a:pt x="43" y="22"/>
                    <a:pt x="0" y="75"/>
                  </a:cubicBezTo>
                  <a:cubicBezTo>
                    <a:pt x="11" y="75"/>
                    <a:pt x="22" y="65"/>
                    <a:pt x="33" y="65"/>
                  </a:cubicBezTo>
                  <a:cubicBezTo>
                    <a:pt x="65" y="65"/>
                    <a:pt x="65" y="97"/>
                    <a:pt x="65" y="140"/>
                  </a:cubicBezTo>
                  <a:cubicBezTo>
                    <a:pt x="65" y="172"/>
                    <a:pt x="65" y="204"/>
                    <a:pt x="86" y="204"/>
                  </a:cubicBezTo>
                  <a:lnTo>
                    <a:pt x="97" y="204"/>
                  </a:lnTo>
                  <a:cubicBezTo>
                    <a:pt x="86" y="65"/>
                    <a:pt x="193" y="75"/>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4" name="Google Shape;1104;p16"/>
            <p:cNvSpPr/>
            <p:nvPr/>
          </p:nvSpPr>
          <p:spPr>
            <a:xfrm>
              <a:off x="6148650" y="2072675"/>
              <a:ext cx="4825" cy="6175"/>
            </a:xfrm>
            <a:custGeom>
              <a:avLst/>
              <a:gdLst/>
              <a:ahLst/>
              <a:cxnLst/>
              <a:rect l="l" t="t" r="r" b="b"/>
              <a:pathLst>
                <a:path w="193" h="247" extrusionOk="0">
                  <a:moveTo>
                    <a:pt x="75" y="0"/>
                  </a:moveTo>
                  <a:cubicBezTo>
                    <a:pt x="54" y="0"/>
                    <a:pt x="32" y="11"/>
                    <a:pt x="32" y="43"/>
                  </a:cubicBezTo>
                  <a:cubicBezTo>
                    <a:pt x="96" y="65"/>
                    <a:pt x="22" y="86"/>
                    <a:pt x="0" y="129"/>
                  </a:cubicBezTo>
                  <a:cubicBezTo>
                    <a:pt x="64" y="129"/>
                    <a:pt x="32" y="247"/>
                    <a:pt x="96" y="247"/>
                  </a:cubicBezTo>
                  <a:cubicBezTo>
                    <a:pt x="118" y="172"/>
                    <a:pt x="193" y="172"/>
                    <a:pt x="171" y="43"/>
                  </a:cubicBezTo>
                  <a:cubicBezTo>
                    <a:pt x="150" y="33"/>
                    <a:pt x="107"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5" name="Google Shape;1105;p16"/>
            <p:cNvSpPr/>
            <p:nvPr/>
          </p:nvSpPr>
          <p:spPr>
            <a:xfrm>
              <a:off x="6175400" y="2223625"/>
              <a:ext cx="8325" cy="8300"/>
            </a:xfrm>
            <a:custGeom>
              <a:avLst/>
              <a:gdLst/>
              <a:ahLst/>
              <a:cxnLst/>
              <a:rect l="l" t="t" r="r" b="b"/>
              <a:pathLst>
                <a:path w="333" h="332" extrusionOk="0">
                  <a:moveTo>
                    <a:pt x="129" y="0"/>
                  </a:moveTo>
                  <a:lnTo>
                    <a:pt x="129" y="0"/>
                  </a:lnTo>
                  <a:cubicBezTo>
                    <a:pt x="161" y="107"/>
                    <a:pt x="1" y="193"/>
                    <a:pt x="97" y="246"/>
                  </a:cubicBezTo>
                  <a:cubicBezTo>
                    <a:pt x="97" y="236"/>
                    <a:pt x="108" y="214"/>
                    <a:pt x="118" y="214"/>
                  </a:cubicBezTo>
                  <a:cubicBezTo>
                    <a:pt x="118" y="214"/>
                    <a:pt x="129" y="225"/>
                    <a:pt x="129" y="246"/>
                  </a:cubicBezTo>
                  <a:cubicBezTo>
                    <a:pt x="76" y="257"/>
                    <a:pt x="129" y="311"/>
                    <a:pt x="161" y="332"/>
                  </a:cubicBezTo>
                  <a:cubicBezTo>
                    <a:pt x="140" y="171"/>
                    <a:pt x="332" y="21"/>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6" name="Google Shape;1106;p16"/>
            <p:cNvSpPr/>
            <p:nvPr/>
          </p:nvSpPr>
          <p:spPr>
            <a:xfrm>
              <a:off x="6215550" y="2643525"/>
              <a:ext cx="4025" cy="7250"/>
            </a:xfrm>
            <a:custGeom>
              <a:avLst/>
              <a:gdLst/>
              <a:ahLst/>
              <a:cxnLst/>
              <a:rect l="l" t="t" r="r" b="b"/>
              <a:pathLst>
                <a:path w="161" h="290" extrusionOk="0">
                  <a:moveTo>
                    <a:pt x="97" y="0"/>
                  </a:moveTo>
                  <a:cubicBezTo>
                    <a:pt x="75" y="0"/>
                    <a:pt x="54" y="22"/>
                    <a:pt x="22" y="75"/>
                  </a:cubicBezTo>
                  <a:cubicBezTo>
                    <a:pt x="0" y="161"/>
                    <a:pt x="11" y="289"/>
                    <a:pt x="65" y="289"/>
                  </a:cubicBezTo>
                  <a:cubicBezTo>
                    <a:pt x="75" y="289"/>
                    <a:pt x="107" y="268"/>
                    <a:pt x="140" y="214"/>
                  </a:cubicBezTo>
                  <a:cubicBezTo>
                    <a:pt x="161" y="118"/>
                    <a:pt x="140"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7" name="Google Shape;1107;p16"/>
            <p:cNvSpPr/>
            <p:nvPr/>
          </p:nvSpPr>
          <p:spPr>
            <a:xfrm>
              <a:off x="6221425" y="2992500"/>
              <a:ext cx="9125" cy="18500"/>
            </a:xfrm>
            <a:custGeom>
              <a:avLst/>
              <a:gdLst/>
              <a:ahLst/>
              <a:cxnLst/>
              <a:rect l="l" t="t" r="r" b="b"/>
              <a:pathLst>
                <a:path w="365" h="740" extrusionOk="0">
                  <a:moveTo>
                    <a:pt x="194" y="1"/>
                  </a:moveTo>
                  <a:cubicBezTo>
                    <a:pt x="1" y="129"/>
                    <a:pt x="12" y="525"/>
                    <a:pt x="54" y="729"/>
                  </a:cubicBezTo>
                  <a:cubicBezTo>
                    <a:pt x="76" y="729"/>
                    <a:pt x="97" y="739"/>
                    <a:pt x="108" y="739"/>
                  </a:cubicBezTo>
                  <a:cubicBezTo>
                    <a:pt x="365" y="739"/>
                    <a:pt x="311" y="365"/>
                    <a:pt x="354" y="118"/>
                  </a:cubicBezTo>
                  <a:lnTo>
                    <a:pt x="333" y="118"/>
                  </a:lnTo>
                  <a:cubicBezTo>
                    <a:pt x="258" y="118"/>
                    <a:pt x="269" y="11"/>
                    <a:pt x="19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8" name="Google Shape;1108;p16"/>
            <p:cNvSpPr/>
            <p:nvPr/>
          </p:nvSpPr>
          <p:spPr>
            <a:xfrm>
              <a:off x="6218750" y="2069450"/>
              <a:ext cx="5925" cy="4325"/>
            </a:xfrm>
            <a:custGeom>
              <a:avLst/>
              <a:gdLst/>
              <a:ahLst/>
              <a:cxnLst/>
              <a:rect l="l" t="t" r="r" b="b"/>
              <a:pathLst>
                <a:path w="237" h="173" extrusionOk="0">
                  <a:moveTo>
                    <a:pt x="44" y="1"/>
                  </a:moveTo>
                  <a:cubicBezTo>
                    <a:pt x="22" y="1"/>
                    <a:pt x="1" y="22"/>
                    <a:pt x="1" y="55"/>
                  </a:cubicBezTo>
                  <a:lnTo>
                    <a:pt x="12" y="55"/>
                  </a:lnTo>
                  <a:cubicBezTo>
                    <a:pt x="44" y="55"/>
                    <a:pt x="76" y="87"/>
                    <a:pt x="108" y="108"/>
                  </a:cubicBezTo>
                  <a:cubicBezTo>
                    <a:pt x="129" y="140"/>
                    <a:pt x="161" y="172"/>
                    <a:pt x="183" y="172"/>
                  </a:cubicBezTo>
                  <a:cubicBezTo>
                    <a:pt x="204" y="172"/>
                    <a:pt x="215" y="151"/>
                    <a:pt x="236" y="87"/>
                  </a:cubicBezTo>
                  <a:lnTo>
                    <a:pt x="226" y="87"/>
                  </a:lnTo>
                  <a:cubicBezTo>
                    <a:pt x="183" y="87"/>
                    <a:pt x="161" y="108"/>
                    <a:pt x="129" y="129"/>
                  </a:cubicBezTo>
                  <a:cubicBezTo>
                    <a:pt x="151" y="65"/>
                    <a:pt x="97" y="1"/>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16"/>
            <p:cNvSpPr/>
            <p:nvPr/>
          </p:nvSpPr>
          <p:spPr>
            <a:xfrm>
              <a:off x="5957825" y="2408000"/>
              <a:ext cx="5900" cy="7250"/>
            </a:xfrm>
            <a:custGeom>
              <a:avLst/>
              <a:gdLst/>
              <a:ahLst/>
              <a:cxnLst/>
              <a:rect l="l" t="t" r="r" b="b"/>
              <a:pathLst>
                <a:path w="236" h="290" extrusionOk="0">
                  <a:moveTo>
                    <a:pt x="65" y="1"/>
                  </a:moveTo>
                  <a:cubicBezTo>
                    <a:pt x="0" y="151"/>
                    <a:pt x="75" y="151"/>
                    <a:pt x="97" y="290"/>
                  </a:cubicBezTo>
                  <a:cubicBezTo>
                    <a:pt x="193" y="258"/>
                    <a:pt x="236" y="172"/>
                    <a:pt x="236" y="44"/>
                  </a:cubicBezTo>
                  <a:cubicBezTo>
                    <a:pt x="204" y="12"/>
                    <a:pt x="161" y="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0" name="Google Shape;1110;p16"/>
            <p:cNvSpPr/>
            <p:nvPr/>
          </p:nvSpPr>
          <p:spPr>
            <a:xfrm>
              <a:off x="6967300" y="2063575"/>
              <a:ext cx="3250" cy="5100"/>
            </a:xfrm>
            <a:custGeom>
              <a:avLst/>
              <a:gdLst/>
              <a:ahLst/>
              <a:cxnLst/>
              <a:rect l="l" t="t" r="r" b="b"/>
              <a:pathLst>
                <a:path w="130" h="204" extrusionOk="0">
                  <a:moveTo>
                    <a:pt x="1" y="0"/>
                  </a:moveTo>
                  <a:cubicBezTo>
                    <a:pt x="1" y="118"/>
                    <a:pt x="76" y="150"/>
                    <a:pt x="129" y="204"/>
                  </a:cubicBezTo>
                  <a:cubicBezTo>
                    <a:pt x="129" y="97"/>
                    <a:pt x="119" y="0"/>
                    <a:pt x="3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16"/>
            <p:cNvSpPr/>
            <p:nvPr/>
          </p:nvSpPr>
          <p:spPr>
            <a:xfrm>
              <a:off x="6942700" y="2347800"/>
              <a:ext cx="10975" cy="24375"/>
            </a:xfrm>
            <a:custGeom>
              <a:avLst/>
              <a:gdLst/>
              <a:ahLst/>
              <a:cxnLst/>
              <a:rect l="l" t="t" r="r" b="b"/>
              <a:pathLst>
                <a:path w="439" h="975" extrusionOk="0">
                  <a:moveTo>
                    <a:pt x="150" y="0"/>
                  </a:moveTo>
                  <a:lnTo>
                    <a:pt x="150" y="0"/>
                  </a:lnTo>
                  <a:cubicBezTo>
                    <a:pt x="0" y="364"/>
                    <a:pt x="107" y="974"/>
                    <a:pt x="300" y="974"/>
                  </a:cubicBezTo>
                  <a:cubicBezTo>
                    <a:pt x="332" y="974"/>
                    <a:pt x="364" y="964"/>
                    <a:pt x="396" y="932"/>
                  </a:cubicBezTo>
                  <a:cubicBezTo>
                    <a:pt x="150" y="739"/>
                    <a:pt x="439" y="172"/>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2" name="Google Shape;1112;p16"/>
            <p:cNvSpPr/>
            <p:nvPr/>
          </p:nvSpPr>
          <p:spPr>
            <a:xfrm>
              <a:off x="6966500" y="2387400"/>
              <a:ext cx="3500" cy="4300"/>
            </a:xfrm>
            <a:custGeom>
              <a:avLst/>
              <a:gdLst/>
              <a:ahLst/>
              <a:cxnLst/>
              <a:rect l="l" t="t" r="r" b="b"/>
              <a:pathLst>
                <a:path w="140" h="172" extrusionOk="0">
                  <a:moveTo>
                    <a:pt x="76" y="1"/>
                  </a:moveTo>
                  <a:cubicBezTo>
                    <a:pt x="44" y="1"/>
                    <a:pt x="22" y="22"/>
                    <a:pt x="1" y="76"/>
                  </a:cubicBezTo>
                  <a:cubicBezTo>
                    <a:pt x="1" y="118"/>
                    <a:pt x="33" y="172"/>
                    <a:pt x="65" y="172"/>
                  </a:cubicBezTo>
                  <a:cubicBezTo>
                    <a:pt x="86" y="172"/>
                    <a:pt x="119" y="150"/>
                    <a:pt x="140" y="97"/>
                  </a:cubicBezTo>
                  <a:cubicBezTo>
                    <a:pt x="140" y="54"/>
                    <a:pt x="108"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3" name="Google Shape;1113;p16"/>
            <p:cNvSpPr/>
            <p:nvPr/>
          </p:nvSpPr>
          <p:spPr>
            <a:xfrm>
              <a:off x="6984175" y="2402925"/>
              <a:ext cx="3775" cy="4300"/>
            </a:xfrm>
            <a:custGeom>
              <a:avLst/>
              <a:gdLst/>
              <a:ahLst/>
              <a:cxnLst/>
              <a:rect l="l" t="t" r="r" b="b"/>
              <a:pathLst>
                <a:path w="151" h="172" extrusionOk="0">
                  <a:moveTo>
                    <a:pt x="75" y="0"/>
                  </a:moveTo>
                  <a:cubicBezTo>
                    <a:pt x="54" y="0"/>
                    <a:pt x="32" y="22"/>
                    <a:pt x="11" y="75"/>
                  </a:cubicBezTo>
                  <a:cubicBezTo>
                    <a:pt x="0" y="118"/>
                    <a:pt x="32" y="172"/>
                    <a:pt x="75" y="172"/>
                  </a:cubicBezTo>
                  <a:cubicBezTo>
                    <a:pt x="97" y="172"/>
                    <a:pt x="118" y="150"/>
                    <a:pt x="139" y="97"/>
                  </a:cubicBezTo>
                  <a:cubicBezTo>
                    <a:pt x="150" y="54"/>
                    <a:pt x="118"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4" name="Google Shape;1114;p16"/>
            <p:cNvSpPr/>
            <p:nvPr/>
          </p:nvSpPr>
          <p:spPr>
            <a:xfrm>
              <a:off x="6976150" y="2446550"/>
              <a:ext cx="3750" cy="7525"/>
            </a:xfrm>
            <a:custGeom>
              <a:avLst/>
              <a:gdLst/>
              <a:ahLst/>
              <a:cxnLst/>
              <a:rect l="l" t="t" r="r" b="b"/>
              <a:pathLst>
                <a:path w="150" h="301" extrusionOk="0">
                  <a:moveTo>
                    <a:pt x="96" y="0"/>
                  </a:moveTo>
                  <a:cubicBezTo>
                    <a:pt x="75" y="0"/>
                    <a:pt x="54" y="22"/>
                    <a:pt x="22" y="75"/>
                  </a:cubicBezTo>
                  <a:cubicBezTo>
                    <a:pt x="0" y="172"/>
                    <a:pt x="11" y="300"/>
                    <a:pt x="64" y="300"/>
                  </a:cubicBezTo>
                  <a:cubicBezTo>
                    <a:pt x="75" y="300"/>
                    <a:pt x="107" y="279"/>
                    <a:pt x="139" y="225"/>
                  </a:cubicBezTo>
                  <a:cubicBezTo>
                    <a:pt x="150" y="129"/>
                    <a:pt x="139" y="0"/>
                    <a:pt x="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16"/>
            <p:cNvSpPr/>
            <p:nvPr/>
          </p:nvSpPr>
          <p:spPr>
            <a:xfrm>
              <a:off x="6906825" y="2907400"/>
              <a:ext cx="11525" cy="12075"/>
            </a:xfrm>
            <a:custGeom>
              <a:avLst/>
              <a:gdLst/>
              <a:ahLst/>
              <a:cxnLst/>
              <a:rect l="l" t="t" r="r" b="b"/>
              <a:pathLst>
                <a:path w="461" h="483" extrusionOk="0">
                  <a:moveTo>
                    <a:pt x="215" y="0"/>
                  </a:moveTo>
                  <a:cubicBezTo>
                    <a:pt x="183" y="172"/>
                    <a:pt x="1" y="343"/>
                    <a:pt x="150" y="482"/>
                  </a:cubicBezTo>
                  <a:cubicBezTo>
                    <a:pt x="290" y="418"/>
                    <a:pt x="461" y="375"/>
                    <a:pt x="450" y="118"/>
                  </a:cubicBezTo>
                  <a:cubicBezTo>
                    <a:pt x="354" y="97"/>
                    <a:pt x="332" y="0"/>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6" name="Google Shape;1116;p16"/>
            <p:cNvSpPr/>
            <p:nvPr/>
          </p:nvSpPr>
          <p:spPr>
            <a:xfrm>
              <a:off x="6943500" y="2035200"/>
              <a:ext cx="5375" cy="6175"/>
            </a:xfrm>
            <a:custGeom>
              <a:avLst/>
              <a:gdLst/>
              <a:ahLst/>
              <a:cxnLst/>
              <a:rect l="l" t="t" r="r" b="b"/>
              <a:pathLst>
                <a:path w="215" h="247" extrusionOk="0">
                  <a:moveTo>
                    <a:pt x="86" y="1"/>
                  </a:moveTo>
                  <a:cubicBezTo>
                    <a:pt x="0" y="76"/>
                    <a:pt x="75" y="247"/>
                    <a:pt x="161" y="247"/>
                  </a:cubicBezTo>
                  <a:cubicBezTo>
                    <a:pt x="182" y="247"/>
                    <a:pt x="193" y="236"/>
                    <a:pt x="214" y="204"/>
                  </a:cubicBezTo>
                  <a:cubicBezTo>
                    <a:pt x="139" y="183"/>
                    <a:pt x="193" y="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7" name="Google Shape;1117;p16"/>
            <p:cNvSpPr/>
            <p:nvPr/>
          </p:nvSpPr>
          <p:spPr>
            <a:xfrm>
              <a:off x="6926100" y="3110800"/>
              <a:ext cx="6700" cy="5375"/>
            </a:xfrm>
            <a:custGeom>
              <a:avLst/>
              <a:gdLst/>
              <a:ahLst/>
              <a:cxnLst/>
              <a:rect l="l" t="t" r="r" b="b"/>
              <a:pathLst>
                <a:path w="268" h="215" extrusionOk="0">
                  <a:moveTo>
                    <a:pt x="75" y="0"/>
                  </a:moveTo>
                  <a:cubicBezTo>
                    <a:pt x="65" y="0"/>
                    <a:pt x="54" y="0"/>
                    <a:pt x="43" y="11"/>
                  </a:cubicBezTo>
                  <a:cubicBezTo>
                    <a:pt x="32" y="65"/>
                    <a:pt x="0" y="86"/>
                    <a:pt x="11" y="172"/>
                  </a:cubicBezTo>
                  <a:cubicBezTo>
                    <a:pt x="32" y="204"/>
                    <a:pt x="54" y="214"/>
                    <a:pt x="86" y="214"/>
                  </a:cubicBezTo>
                  <a:cubicBezTo>
                    <a:pt x="172" y="214"/>
                    <a:pt x="268" y="129"/>
                    <a:pt x="172" y="43"/>
                  </a:cubicBezTo>
                  <a:lnTo>
                    <a:pt x="172" y="43"/>
                  </a:lnTo>
                  <a:cubicBezTo>
                    <a:pt x="172" y="75"/>
                    <a:pt x="161" y="86"/>
                    <a:pt x="161" y="86"/>
                  </a:cubicBezTo>
                  <a:cubicBezTo>
                    <a:pt x="150" y="86"/>
                    <a:pt x="139" y="65"/>
                    <a:pt x="129" y="43"/>
                  </a:cubicBezTo>
                  <a:cubicBezTo>
                    <a:pt x="107" y="22"/>
                    <a:pt x="97"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16"/>
            <p:cNvSpPr/>
            <p:nvPr/>
          </p:nvSpPr>
          <p:spPr>
            <a:xfrm>
              <a:off x="6927700" y="2051000"/>
              <a:ext cx="7775" cy="6450"/>
            </a:xfrm>
            <a:custGeom>
              <a:avLst/>
              <a:gdLst/>
              <a:ahLst/>
              <a:cxnLst/>
              <a:rect l="l" t="t" r="r" b="b"/>
              <a:pathLst>
                <a:path w="311" h="258" extrusionOk="0">
                  <a:moveTo>
                    <a:pt x="86" y="0"/>
                  </a:moveTo>
                  <a:cubicBezTo>
                    <a:pt x="75" y="0"/>
                    <a:pt x="54" y="0"/>
                    <a:pt x="43" y="22"/>
                  </a:cubicBezTo>
                  <a:cubicBezTo>
                    <a:pt x="129" y="32"/>
                    <a:pt x="1" y="86"/>
                    <a:pt x="43" y="182"/>
                  </a:cubicBezTo>
                  <a:lnTo>
                    <a:pt x="86" y="182"/>
                  </a:lnTo>
                  <a:cubicBezTo>
                    <a:pt x="129" y="182"/>
                    <a:pt x="150" y="204"/>
                    <a:pt x="172" y="214"/>
                  </a:cubicBezTo>
                  <a:cubicBezTo>
                    <a:pt x="204" y="236"/>
                    <a:pt x="225" y="257"/>
                    <a:pt x="268" y="257"/>
                  </a:cubicBezTo>
                  <a:lnTo>
                    <a:pt x="279" y="257"/>
                  </a:lnTo>
                  <a:cubicBezTo>
                    <a:pt x="279" y="204"/>
                    <a:pt x="300" y="172"/>
                    <a:pt x="311" y="139"/>
                  </a:cubicBezTo>
                  <a:cubicBezTo>
                    <a:pt x="247" y="118"/>
                    <a:pt x="150"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16"/>
            <p:cNvSpPr/>
            <p:nvPr/>
          </p:nvSpPr>
          <p:spPr>
            <a:xfrm>
              <a:off x="7048925" y="2956375"/>
              <a:ext cx="8325" cy="8850"/>
            </a:xfrm>
            <a:custGeom>
              <a:avLst/>
              <a:gdLst/>
              <a:ahLst/>
              <a:cxnLst/>
              <a:rect l="l" t="t" r="r" b="b"/>
              <a:pathLst>
                <a:path w="333" h="354" extrusionOk="0">
                  <a:moveTo>
                    <a:pt x="87" y="1"/>
                  </a:moveTo>
                  <a:cubicBezTo>
                    <a:pt x="54" y="1"/>
                    <a:pt x="33" y="22"/>
                    <a:pt x="1" y="65"/>
                  </a:cubicBezTo>
                  <a:cubicBezTo>
                    <a:pt x="108" y="118"/>
                    <a:pt x="162" y="225"/>
                    <a:pt x="194" y="354"/>
                  </a:cubicBezTo>
                  <a:cubicBezTo>
                    <a:pt x="258" y="343"/>
                    <a:pt x="311" y="322"/>
                    <a:pt x="333" y="268"/>
                  </a:cubicBezTo>
                  <a:cubicBezTo>
                    <a:pt x="236" y="225"/>
                    <a:pt x="172" y="1"/>
                    <a:pt x="8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16"/>
            <p:cNvSpPr/>
            <p:nvPr/>
          </p:nvSpPr>
          <p:spPr>
            <a:xfrm>
              <a:off x="7046250" y="2390350"/>
              <a:ext cx="15825" cy="16350"/>
            </a:xfrm>
            <a:custGeom>
              <a:avLst/>
              <a:gdLst/>
              <a:ahLst/>
              <a:cxnLst/>
              <a:rect l="l" t="t" r="r" b="b"/>
              <a:pathLst>
                <a:path w="633" h="654" extrusionOk="0">
                  <a:moveTo>
                    <a:pt x="504" y="0"/>
                  </a:moveTo>
                  <a:cubicBezTo>
                    <a:pt x="343" y="0"/>
                    <a:pt x="204" y="161"/>
                    <a:pt x="119" y="321"/>
                  </a:cubicBezTo>
                  <a:cubicBezTo>
                    <a:pt x="33" y="493"/>
                    <a:pt x="1" y="653"/>
                    <a:pt x="54" y="653"/>
                  </a:cubicBezTo>
                  <a:cubicBezTo>
                    <a:pt x="65" y="653"/>
                    <a:pt x="97" y="632"/>
                    <a:pt x="129" y="600"/>
                  </a:cubicBezTo>
                  <a:cubicBezTo>
                    <a:pt x="151" y="546"/>
                    <a:pt x="183" y="493"/>
                    <a:pt x="226" y="450"/>
                  </a:cubicBezTo>
                  <a:lnTo>
                    <a:pt x="236" y="461"/>
                  </a:lnTo>
                  <a:cubicBezTo>
                    <a:pt x="258" y="354"/>
                    <a:pt x="376" y="364"/>
                    <a:pt x="408" y="268"/>
                  </a:cubicBezTo>
                  <a:cubicBezTo>
                    <a:pt x="483" y="193"/>
                    <a:pt x="568" y="118"/>
                    <a:pt x="632" y="32"/>
                  </a:cubicBezTo>
                  <a:cubicBezTo>
                    <a:pt x="590" y="11"/>
                    <a:pt x="547" y="0"/>
                    <a:pt x="5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16"/>
            <p:cNvSpPr/>
            <p:nvPr/>
          </p:nvSpPr>
          <p:spPr>
            <a:xfrm>
              <a:off x="7035275" y="3084575"/>
              <a:ext cx="4575" cy="7250"/>
            </a:xfrm>
            <a:custGeom>
              <a:avLst/>
              <a:gdLst/>
              <a:ahLst/>
              <a:cxnLst/>
              <a:rect l="l" t="t" r="r" b="b"/>
              <a:pathLst>
                <a:path w="183" h="290" extrusionOk="0">
                  <a:moveTo>
                    <a:pt x="12" y="0"/>
                  </a:moveTo>
                  <a:lnTo>
                    <a:pt x="12" y="0"/>
                  </a:lnTo>
                  <a:cubicBezTo>
                    <a:pt x="1" y="150"/>
                    <a:pt x="33" y="246"/>
                    <a:pt x="108" y="289"/>
                  </a:cubicBezTo>
                  <a:cubicBezTo>
                    <a:pt x="119" y="268"/>
                    <a:pt x="119" y="257"/>
                    <a:pt x="129" y="257"/>
                  </a:cubicBezTo>
                  <a:cubicBezTo>
                    <a:pt x="140" y="257"/>
                    <a:pt x="162" y="279"/>
                    <a:pt x="172" y="289"/>
                  </a:cubicBezTo>
                  <a:cubicBezTo>
                    <a:pt x="97" y="139"/>
                    <a:pt x="183" y="54"/>
                    <a:pt x="1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16"/>
            <p:cNvSpPr/>
            <p:nvPr/>
          </p:nvSpPr>
          <p:spPr>
            <a:xfrm>
              <a:off x="7050550" y="2427550"/>
              <a:ext cx="18750" cy="27325"/>
            </a:xfrm>
            <a:custGeom>
              <a:avLst/>
              <a:gdLst/>
              <a:ahLst/>
              <a:cxnLst/>
              <a:rect l="l" t="t" r="r" b="b"/>
              <a:pathLst>
                <a:path w="750" h="1093" extrusionOk="0">
                  <a:moveTo>
                    <a:pt x="750" y="0"/>
                  </a:moveTo>
                  <a:lnTo>
                    <a:pt x="750" y="0"/>
                  </a:lnTo>
                  <a:cubicBezTo>
                    <a:pt x="428" y="32"/>
                    <a:pt x="107" y="75"/>
                    <a:pt x="0" y="396"/>
                  </a:cubicBezTo>
                  <a:cubicBezTo>
                    <a:pt x="225" y="461"/>
                    <a:pt x="193" y="1092"/>
                    <a:pt x="407" y="1092"/>
                  </a:cubicBezTo>
                  <a:cubicBezTo>
                    <a:pt x="450" y="1092"/>
                    <a:pt x="503" y="1060"/>
                    <a:pt x="578" y="996"/>
                  </a:cubicBezTo>
                  <a:cubicBezTo>
                    <a:pt x="321" y="846"/>
                    <a:pt x="589" y="107"/>
                    <a:pt x="7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16"/>
            <p:cNvSpPr/>
            <p:nvPr/>
          </p:nvSpPr>
          <p:spPr>
            <a:xfrm>
              <a:off x="6904425" y="2693825"/>
              <a:ext cx="6175" cy="3250"/>
            </a:xfrm>
            <a:custGeom>
              <a:avLst/>
              <a:gdLst/>
              <a:ahLst/>
              <a:cxnLst/>
              <a:rect l="l" t="t" r="r" b="b"/>
              <a:pathLst>
                <a:path w="247" h="130" extrusionOk="0">
                  <a:moveTo>
                    <a:pt x="171" y="1"/>
                  </a:moveTo>
                  <a:cubicBezTo>
                    <a:pt x="107" y="1"/>
                    <a:pt x="0" y="65"/>
                    <a:pt x="43" y="119"/>
                  </a:cubicBezTo>
                  <a:cubicBezTo>
                    <a:pt x="54" y="129"/>
                    <a:pt x="64" y="129"/>
                    <a:pt x="86" y="129"/>
                  </a:cubicBezTo>
                  <a:cubicBezTo>
                    <a:pt x="139" y="129"/>
                    <a:pt x="246" y="76"/>
                    <a:pt x="204" y="22"/>
                  </a:cubicBezTo>
                  <a:cubicBezTo>
                    <a:pt x="193" y="12"/>
                    <a:pt x="182"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16"/>
            <p:cNvSpPr/>
            <p:nvPr/>
          </p:nvSpPr>
          <p:spPr>
            <a:xfrm>
              <a:off x="7024325" y="2332000"/>
              <a:ext cx="7250" cy="2175"/>
            </a:xfrm>
            <a:custGeom>
              <a:avLst/>
              <a:gdLst/>
              <a:ahLst/>
              <a:cxnLst/>
              <a:rect l="l" t="t" r="r" b="b"/>
              <a:pathLst>
                <a:path w="290" h="87" extrusionOk="0">
                  <a:moveTo>
                    <a:pt x="139" y="1"/>
                  </a:moveTo>
                  <a:cubicBezTo>
                    <a:pt x="75" y="1"/>
                    <a:pt x="11" y="11"/>
                    <a:pt x="0" y="86"/>
                  </a:cubicBezTo>
                  <a:lnTo>
                    <a:pt x="139" y="86"/>
                  </a:lnTo>
                  <a:cubicBezTo>
                    <a:pt x="203" y="86"/>
                    <a:pt x="268" y="76"/>
                    <a:pt x="28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16"/>
            <p:cNvSpPr/>
            <p:nvPr/>
          </p:nvSpPr>
          <p:spPr>
            <a:xfrm>
              <a:off x="7012800" y="2570725"/>
              <a:ext cx="3775" cy="4050"/>
            </a:xfrm>
            <a:custGeom>
              <a:avLst/>
              <a:gdLst/>
              <a:ahLst/>
              <a:cxnLst/>
              <a:rect l="l" t="t" r="r" b="b"/>
              <a:pathLst>
                <a:path w="151" h="162" extrusionOk="0">
                  <a:moveTo>
                    <a:pt x="76" y="1"/>
                  </a:moveTo>
                  <a:cubicBezTo>
                    <a:pt x="54" y="1"/>
                    <a:pt x="33" y="22"/>
                    <a:pt x="11" y="75"/>
                  </a:cubicBezTo>
                  <a:cubicBezTo>
                    <a:pt x="1" y="118"/>
                    <a:pt x="33" y="161"/>
                    <a:pt x="76" y="161"/>
                  </a:cubicBezTo>
                  <a:cubicBezTo>
                    <a:pt x="97" y="161"/>
                    <a:pt x="129" y="150"/>
                    <a:pt x="151" y="97"/>
                  </a:cubicBezTo>
                  <a:cubicBezTo>
                    <a:pt x="151" y="54"/>
                    <a:pt x="119"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16"/>
            <p:cNvSpPr/>
            <p:nvPr/>
          </p:nvSpPr>
          <p:spPr>
            <a:xfrm>
              <a:off x="6978825" y="2302025"/>
              <a:ext cx="38825" cy="57025"/>
            </a:xfrm>
            <a:custGeom>
              <a:avLst/>
              <a:gdLst/>
              <a:ahLst/>
              <a:cxnLst/>
              <a:rect l="l" t="t" r="r" b="b"/>
              <a:pathLst>
                <a:path w="1553" h="2281" extrusionOk="0">
                  <a:moveTo>
                    <a:pt x="942" y="1"/>
                  </a:moveTo>
                  <a:lnTo>
                    <a:pt x="942" y="1"/>
                  </a:lnTo>
                  <a:cubicBezTo>
                    <a:pt x="664" y="515"/>
                    <a:pt x="814" y="632"/>
                    <a:pt x="878" y="1146"/>
                  </a:cubicBezTo>
                  <a:cubicBezTo>
                    <a:pt x="739" y="1724"/>
                    <a:pt x="321" y="1949"/>
                    <a:pt x="0" y="2281"/>
                  </a:cubicBezTo>
                  <a:cubicBezTo>
                    <a:pt x="728" y="2217"/>
                    <a:pt x="824" y="1328"/>
                    <a:pt x="1552" y="1242"/>
                  </a:cubicBezTo>
                  <a:cubicBezTo>
                    <a:pt x="932" y="1114"/>
                    <a:pt x="1135" y="418"/>
                    <a:pt x="94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7" name="Google Shape;1127;p16"/>
            <p:cNvSpPr/>
            <p:nvPr/>
          </p:nvSpPr>
          <p:spPr>
            <a:xfrm>
              <a:off x="7020025" y="3074400"/>
              <a:ext cx="3775" cy="4300"/>
            </a:xfrm>
            <a:custGeom>
              <a:avLst/>
              <a:gdLst/>
              <a:ahLst/>
              <a:cxnLst/>
              <a:rect l="l" t="t" r="r" b="b"/>
              <a:pathLst>
                <a:path w="151" h="172" extrusionOk="0">
                  <a:moveTo>
                    <a:pt x="86" y="0"/>
                  </a:moveTo>
                  <a:cubicBezTo>
                    <a:pt x="54" y="0"/>
                    <a:pt x="33" y="22"/>
                    <a:pt x="11" y="75"/>
                  </a:cubicBezTo>
                  <a:cubicBezTo>
                    <a:pt x="1" y="118"/>
                    <a:pt x="44" y="172"/>
                    <a:pt x="76" y="172"/>
                  </a:cubicBezTo>
                  <a:cubicBezTo>
                    <a:pt x="97" y="172"/>
                    <a:pt x="129" y="150"/>
                    <a:pt x="151" y="97"/>
                  </a:cubicBezTo>
                  <a:cubicBezTo>
                    <a:pt x="151" y="54"/>
                    <a:pt x="119"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8" name="Google Shape;1128;p16"/>
            <p:cNvSpPr/>
            <p:nvPr/>
          </p:nvSpPr>
          <p:spPr>
            <a:xfrm>
              <a:off x="6996475" y="2544225"/>
              <a:ext cx="11000" cy="6450"/>
            </a:xfrm>
            <a:custGeom>
              <a:avLst/>
              <a:gdLst/>
              <a:ahLst/>
              <a:cxnLst/>
              <a:rect l="l" t="t" r="r" b="b"/>
              <a:pathLst>
                <a:path w="440" h="258" extrusionOk="0">
                  <a:moveTo>
                    <a:pt x="300" y="1"/>
                  </a:moveTo>
                  <a:cubicBezTo>
                    <a:pt x="226" y="1"/>
                    <a:pt x="108" y="65"/>
                    <a:pt x="1" y="258"/>
                  </a:cubicBezTo>
                  <a:cubicBezTo>
                    <a:pt x="440" y="215"/>
                    <a:pt x="440" y="1"/>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16"/>
            <p:cNvSpPr/>
            <p:nvPr/>
          </p:nvSpPr>
          <p:spPr>
            <a:xfrm>
              <a:off x="6810225" y="2743875"/>
              <a:ext cx="16075" cy="11000"/>
            </a:xfrm>
            <a:custGeom>
              <a:avLst/>
              <a:gdLst/>
              <a:ahLst/>
              <a:cxnLst/>
              <a:rect l="l" t="t" r="r" b="b"/>
              <a:pathLst>
                <a:path w="643" h="440" extrusionOk="0">
                  <a:moveTo>
                    <a:pt x="439" y="1"/>
                  </a:moveTo>
                  <a:cubicBezTo>
                    <a:pt x="407" y="1"/>
                    <a:pt x="375" y="1"/>
                    <a:pt x="332" y="22"/>
                  </a:cubicBezTo>
                  <a:cubicBezTo>
                    <a:pt x="353" y="22"/>
                    <a:pt x="257" y="118"/>
                    <a:pt x="171" y="226"/>
                  </a:cubicBezTo>
                  <a:cubicBezTo>
                    <a:pt x="86" y="333"/>
                    <a:pt x="0" y="440"/>
                    <a:pt x="21" y="440"/>
                  </a:cubicBezTo>
                  <a:cubicBezTo>
                    <a:pt x="32" y="440"/>
                    <a:pt x="64" y="418"/>
                    <a:pt x="128" y="375"/>
                  </a:cubicBezTo>
                  <a:cubicBezTo>
                    <a:pt x="150" y="365"/>
                    <a:pt x="642" y="1"/>
                    <a:pt x="4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0" name="Google Shape;1130;p16"/>
            <p:cNvSpPr/>
            <p:nvPr/>
          </p:nvSpPr>
          <p:spPr>
            <a:xfrm>
              <a:off x="6812075" y="2854675"/>
              <a:ext cx="8325" cy="6725"/>
            </a:xfrm>
            <a:custGeom>
              <a:avLst/>
              <a:gdLst/>
              <a:ahLst/>
              <a:cxnLst/>
              <a:rect l="l" t="t" r="r" b="b"/>
              <a:pathLst>
                <a:path w="333" h="269" extrusionOk="0">
                  <a:moveTo>
                    <a:pt x="204" y="1"/>
                  </a:moveTo>
                  <a:cubicBezTo>
                    <a:pt x="172" y="108"/>
                    <a:pt x="44" y="97"/>
                    <a:pt x="1" y="204"/>
                  </a:cubicBezTo>
                  <a:cubicBezTo>
                    <a:pt x="44" y="247"/>
                    <a:pt x="97" y="268"/>
                    <a:pt x="140" y="268"/>
                  </a:cubicBezTo>
                  <a:cubicBezTo>
                    <a:pt x="215" y="268"/>
                    <a:pt x="290" y="215"/>
                    <a:pt x="333" y="129"/>
                  </a:cubicBezTo>
                  <a:cubicBezTo>
                    <a:pt x="279" y="108"/>
                    <a:pt x="301" y="1"/>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16"/>
            <p:cNvSpPr/>
            <p:nvPr/>
          </p:nvSpPr>
          <p:spPr>
            <a:xfrm>
              <a:off x="6776750" y="2347525"/>
              <a:ext cx="59725" cy="19825"/>
            </a:xfrm>
            <a:custGeom>
              <a:avLst/>
              <a:gdLst/>
              <a:ahLst/>
              <a:cxnLst/>
              <a:rect l="l" t="t" r="r" b="b"/>
              <a:pathLst>
                <a:path w="2389" h="793" extrusionOk="0">
                  <a:moveTo>
                    <a:pt x="900" y="1"/>
                  </a:moveTo>
                  <a:cubicBezTo>
                    <a:pt x="868" y="236"/>
                    <a:pt x="772" y="322"/>
                    <a:pt x="665" y="322"/>
                  </a:cubicBezTo>
                  <a:cubicBezTo>
                    <a:pt x="504" y="322"/>
                    <a:pt x="311" y="161"/>
                    <a:pt x="215" y="22"/>
                  </a:cubicBezTo>
                  <a:lnTo>
                    <a:pt x="215" y="22"/>
                  </a:lnTo>
                  <a:cubicBezTo>
                    <a:pt x="1" y="589"/>
                    <a:pt x="975" y="364"/>
                    <a:pt x="1029" y="750"/>
                  </a:cubicBezTo>
                  <a:cubicBezTo>
                    <a:pt x="1029" y="150"/>
                    <a:pt x="2388" y="611"/>
                    <a:pt x="2099" y="183"/>
                  </a:cubicBezTo>
                  <a:lnTo>
                    <a:pt x="2099" y="183"/>
                  </a:lnTo>
                  <a:cubicBezTo>
                    <a:pt x="2088" y="247"/>
                    <a:pt x="2067" y="300"/>
                    <a:pt x="2003" y="300"/>
                  </a:cubicBezTo>
                  <a:cubicBezTo>
                    <a:pt x="1992" y="300"/>
                    <a:pt x="1971" y="300"/>
                    <a:pt x="1949" y="290"/>
                  </a:cubicBezTo>
                  <a:cubicBezTo>
                    <a:pt x="1842" y="247"/>
                    <a:pt x="1810" y="161"/>
                    <a:pt x="1853" y="22"/>
                  </a:cubicBezTo>
                  <a:lnTo>
                    <a:pt x="1821" y="22"/>
                  </a:lnTo>
                  <a:cubicBezTo>
                    <a:pt x="1724" y="22"/>
                    <a:pt x="1639" y="33"/>
                    <a:pt x="1553" y="43"/>
                  </a:cubicBezTo>
                  <a:cubicBezTo>
                    <a:pt x="1467" y="54"/>
                    <a:pt x="1382" y="65"/>
                    <a:pt x="1285" y="65"/>
                  </a:cubicBezTo>
                  <a:cubicBezTo>
                    <a:pt x="1168" y="65"/>
                    <a:pt x="1050" y="54"/>
                    <a:pt x="900" y="1"/>
                  </a:cubicBezTo>
                  <a:close/>
                  <a:moveTo>
                    <a:pt x="1029" y="750"/>
                  </a:moveTo>
                  <a:cubicBezTo>
                    <a:pt x="1029" y="761"/>
                    <a:pt x="1039" y="782"/>
                    <a:pt x="1039" y="793"/>
                  </a:cubicBezTo>
                  <a:cubicBezTo>
                    <a:pt x="1039" y="771"/>
                    <a:pt x="1039" y="761"/>
                    <a:pt x="1029" y="75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2" name="Google Shape;1132;p16"/>
            <p:cNvSpPr/>
            <p:nvPr/>
          </p:nvSpPr>
          <p:spPr>
            <a:xfrm>
              <a:off x="6810475" y="3082975"/>
              <a:ext cx="5125" cy="5900"/>
            </a:xfrm>
            <a:custGeom>
              <a:avLst/>
              <a:gdLst/>
              <a:ahLst/>
              <a:cxnLst/>
              <a:rect l="l" t="t" r="r" b="b"/>
              <a:pathLst>
                <a:path w="205" h="236" extrusionOk="0">
                  <a:moveTo>
                    <a:pt x="76" y="0"/>
                  </a:moveTo>
                  <a:cubicBezTo>
                    <a:pt x="44" y="0"/>
                    <a:pt x="22" y="21"/>
                    <a:pt x="1" y="64"/>
                  </a:cubicBezTo>
                  <a:lnTo>
                    <a:pt x="11" y="64"/>
                  </a:lnTo>
                  <a:cubicBezTo>
                    <a:pt x="54" y="64"/>
                    <a:pt x="76" y="107"/>
                    <a:pt x="97" y="150"/>
                  </a:cubicBezTo>
                  <a:cubicBezTo>
                    <a:pt x="108" y="193"/>
                    <a:pt x="129" y="236"/>
                    <a:pt x="172" y="236"/>
                  </a:cubicBezTo>
                  <a:lnTo>
                    <a:pt x="204" y="236"/>
                  </a:lnTo>
                  <a:cubicBezTo>
                    <a:pt x="204" y="107"/>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3" name="Google Shape;1133;p16"/>
            <p:cNvSpPr/>
            <p:nvPr/>
          </p:nvSpPr>
          <p:spPr>
            <a:xfrm>
              <a:off x="6793625" y="2584100"/>
              <a:ext cx="6175" cy="3250"/>
            </a:xfrm>
            <a:custGeom>
              <a:avLst/>
              <a:gdLst/>
              <a:ahLst/>
              <a:cxnLst/>
              <a:rect l="l" t="t" r="r" b="b"/>
              <a:pathLst>
                <a:path w="247" h="130" extrusionOk="0">
                  <a:moveTo>
                    <a:pt x="172" y="1"/>
                  </a:moveTo>
                  <a:cubicBezTo>
                    <a:pt x="107" y="1"/>
                    <a:pt x="0" y="54"/>
                    <a:pt x="43" y="119"/>
                  </a:cubicBezTo>
                  <a:cubicBezTo>
                    <a:pt x="54" y="129"/>
                    <a:pt x="65" y="129"/>
                    <a:pt x="86" y="129"/>
                  </a:cubicBezTo>
                  <a:cubicBezTo>
                    <a:pt x="139" y="129"/>
                    <a:pt x="247" y="76"/>
                    <a:pt x="204" y="11"/>
                  </a:cubicBezTo>
                  <a:cubicBezTo>
                    <a:pt x="193" y="1"/>
                    <a:pt x="182"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16"/>
            <p:cNvSpPr/>
            <p:nvPr/>
          </p:nvSpPr>
          <p:spPr>
            <a:xfrm>
              <a:off x="6790400" y="2879025"/>
              <a:ext cx="5125" cy="3775"/>
            </a:xfrm>
            <a:custGeom>
              <a:avLst/>
              <a:gdLst/>
              <a:ahLst/>
              <a:cxnLst/>
              <a:rect l="l" t="t" r="r" b="b"/>
              <a:pathLst>
                <a:path w="205" h="151" extrusionOk="0">
                  <a:moveTo>
                    <a:pt x="108" y="1"/>
                  </a:moveTo>
                  <a:cubicBezTo>
                    <a:pt x="97" y="54"/>
                    <a:pt x="108" y="119"/>
                    <a:pt x="76" y="119"/>
                  </a:cubicBezTo>
                  <a:lnTo>
                    <a:pt x="65" y="119"/>
                  </a:lnTo>
                  <a:cubicBezTo>
                    <a:pt x="54" y="119"/>
                    <a:pt x="44" y="119"/>
                    <a:pt x="33" y="108"/>
                  </a:cubicBezTo>
                  <a:cubicBezTo>
                    <a:pt x="33" y="108"/>
                    <a:pt x="22" y="97"/>
                    <a:pt x="22" y="97"/>
                  </a:cubicBezTo>
                  <a:cubicBezTo>
                    <a:pt x="12" y="97"/>
                    <a:pt x="12" y="108"/>
                    <a:pt x="1" y="119"/>
                  </a:cubicBezTo>
                  <a:cubicBezTo>
                    <a:pt x="22" y="151"/>
                    <a:pt x="44" y="151"/>
                    <a:pt x="65" y="151"/>
                  </a:cubicBezTo>
                  <a:cubicBezTo>
                    <a:pt x="129" y="151"/>
                    <a:pt x="183" y="97"/>
                    <a:pt x="204" y="44"/>
                  </a:cubicBezTo>
                  <a:cubicBezTo>
                    <a:pt x="183" y="44"/>
                    <a:pt x="161" y="33"/>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5" name="Google Shape;1135;p16"/>
            <p:cNvSpPr/>
            <p:nvPr/>
          </p:nvSpPr>
          <p:spPr>
            <a:xfrm>
              <a:off x="6792550" y="2590275"/>
              <a:ext cx="6175" cy="3225"/>
            </a:xfrm>
            <a:custGeom>
              <a:avLst/>
              <a:gdLst/>
              <a:ahLst/>
              <a:cxnLst/>
              <a:rect l="l" t="t" r="r" b="b"/>
              <a:pathLst>
                <a:path w="247" h="129" extrusionOk="0">
                  <a:moveTo>
                    <a:pt x="172" y="0"/>
                  </a:moveTo>
                  <a:cubicBezTo>
                    <a:pt x="108" y="0"/>
                    <a:pt x="0" y="54"/>
                    <a:pt x="43" y="118"/>
                  </a:cubicBezTo>
                  <a:cubicBezTo>
                    <a:pt x="54" y="128"/>
                    <a:pt x="65" y="128"/>
                    <a:pt x="86" y="128"/>
                  </a:cubicBezTo>
                  <a:cubicBezTo>
                    <a:pt x="140" y="128"/>
                    <a:pt x="247" y="75"/>
                    <a:pt x="204" y="11"/>
                  </a:cubicBezTo>
                  <a:cubicBezTo>
                    <a:pt x="193" y="11"/>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16"/>
            <p:cNvSpPr/>
            <p:nvPr/>
          </p:nvSpPr>
          <p:spPr>
            <a:xfrm>
              <a:off x="6901750" y="2911950"/>
              <a:ext cx="7250" cy="1900"/>
            </a:xfrm>
            <a:custGeom>
              <a:avLst/>
              <a:gdLst/>
              <a:ahLst/>
              <a:cxnLst/>
              <a:rect l="l" t="t" r="r" b="b"/>
              <a:pathLst>
                <a:path w="290" h="76" extrusionOk="0">
                  <a:moveTo>
                    <a:pt x="150" y="0"/>
                  </a:moveTo>
                  <a:cubicBezTo>
                    <a:pt x="75" y="0"/>
                    <a:pt x="11" y="11"/>
                    <a:pt x="0" y="75"/>
                  </a:cubicBezTo>
                  <a:lnTo>
                    <a:pt x="139" y="75"/>
                  </a:lnTo>
                  <a:cubicBezTo>
                    <a:pt x="204" y="75"/>
                    <a:pt x="268" y="65"/>
                    <a:pt x="28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16"/>
            <p:cNvSpPr/>
            <p:nvPr/>
          </p:nvSpPr>
          <p:spPr>
            <a:xfrm>
              <a:off x="6827875" y="3196975"/>
              <a:ext cx="12875" cy="15275"/>
            </a:xfrm>
            <a:custGeom>
              <a:avLst/>
              <a:gdLst/>
              <a:ahLst/>
              <a:cxnLst/>
              <a:rect l="l" t="t" r="r" b="b"/>
              <a:pathLst>
                <a:path w="515" h="611" extrusionOk="0">
                  <a:moveTo>
                    <a:pt x="268" y="0"/>
                  </a:moveTo>
                  <a:cubicBezTo>
                    <a:pt x="1" y="65"/>
                    <a:pt x="300" y="311"/>
                    <a:pt x="108" y="536"/>
                  </a:cubicBezTo>
                  <a:cubicBezTo>
                    <a:pt x="140" y="589"/>
                    <a:pt x="204" y="611"/>
                    <a:pt x="268" y="611"/>
                  </a:cubicBezTo>
                  <a:cubicBezTo>
                    <a:pt x="354" y="611"/>
                    <a:pt x="439" y="589"/>
                    <a:pt x="504" y="578"/>
                  </a:cubicBezTo>
                  <a:cubicBezTo>
                    <a:pt x="514" y="418"/>
                    <a:pt x="450" y="364"/>
                    <a:pt x="332" y="364"/>
                  </a:cubicBezTo>
                  <a:cubicBezTo>
                    <a:pt x="311" y="364"/>
                    <a:pt x="290" y="364"/>
                    <a:pt x="268" y="375"/>
                  </a:cubicBezTo>
                  <a:cubicBezTo>
                    <a:pt x="257" y="439"/>
                    <a:pt x="322" y="471"/>
                    <a:pt x="268" y="493"/>
                  </a:cubicBezTo>
                  <a:cubicBezTo>
                    <a:pt x="279" y="375"/>
                    <a:pt x="183" y="75"/>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16"/>
            <p:cNvSpPr/>
            <p:nvPr/>
          </p:nvSpPr>
          <p:spPr>
            <a:xfrm>
              <a:off x="6796025" y="2856825"/>
              <a:ext cx="7250" cy="8050"/>
            </a:xfrm>
            <a:custGeom>
              <a:avLst/>
              <a:gdLst/>
              <a:ahLst/>
              <a:cxnLst/>
              <a:rect l="l" t="t" r="r" b="b"/>
              <a:pathLst>
                <a:path w="290" h="322" extrusionOk="0">
                  <a:moveTo>
                    <a:pt x="108" y="0"/>
                  </a:moveTo>
                  <a:cubicBezTo>
                    <a:pt x="108" y="75"/>
                    <a:pt x="1" y="22"/>
                    <a:pt x="11" y="118"/>
                  </a:cubicBezTo>
                  <a:cubicBezTo>
                    <a:pt x="86" y="139"/>
                    <a:pt x="140" y="182"/>
                    <a:pt x="108" y="321"/>
                  </a:cubicBezTo>
                  <a:lnTo>
                    <a:pt x="129" y="321"/>
                  </a:lnTo>
                  <a:cubicBezTo>
                    <a:pt x="290" y="321"/>
                    <a:pt x="258"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16"/>
            <p:cNvSpPr/>
            <p:nvPr/>
          </p:nvSpPr>
          <p:spPr>
            <a:xfrm>
              <a:off x="6863200" y="2364375"/>
              <a:ext cx="6175" cy="3250"/>
            </a:xfrm>
            <a:custGeom>
              <a:avLst/>
              <a:gdLst/>
              <a:ahLst/>
              <a:cxnLst/>
              <a:rect l="l" t="t" r="r" b="b"/>
              <a:pathLst>
                <a:path w="247" h="130" extrusionOk="0">
                  <a:moveTo>
                    <a:pt x="161" y="1"/>
                  </a:moveTo>
                  <a:cubicBezTo>
                    <a:pt x="108" y="1"/>
                    <a:pt x="1" y="54"/>
                    <a:pt x="43" y="108"/>
                  </a:cubicBezTo>
                  <a:cubicBezTo>
                    <a:pt x="54" y="119"/>
                    <a:pt x="65" y="129"/>
                    <a:pt x="76" y="129"/>
                  </a:cubicBezTo>
                  <a:cubicBezTo>
                    <a:pt x="140" y="129"/>
                    <a:pt x="247" y="65"/>
                    <a:pt x="204" y="12"/>
                  </a:cubicBezTo>
                  <a:cubicBezTo>
                    <a:pt x="193" y="1"/>
                    <a:pt x="183"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16"/>
            <p:cNvSpPr/>
            <p:nvPr/>
          </p:nvSpPr>
          <p:spPr>
            <a:xfrm>
              <a:off x="6872575" y="2311400"/>
              <a:ext cx="6175" cy="3225"/>
            </a:xfrm>
            <a:custGeom>
              <a:avLst/>
              <a:gdLst/>
              <a:ahLst/>
              <a:cxnLst/>
              <a:rect l="l" t="t" r="r" b="b"/>
              <a:pathLst>
                <a:path w="247" h="129" extrusionOk="0">
                  <a:moveTo>
                    <a:pt x="161" y="0"/>
                  </a:moveTo>
                  <a:cubicBezTo>
                    <a:pt x="107" y="0"/>
                    <a:pt x="0" y="54"/>
                    <a:pt x="43" y="107"/>
                  </a:cubicBezTo>
                  <a:cubicBezTo>
                    <a:pt x="54" y="118"/>
                    <a:pt x="65" y="129"/>
                    <a:pt x="75" y="129"/>
                  </a:cubicBezTo>
                  <a:cubicBezTo>
                    <a:pt x="139" y="129"/>
                    <a:pt x="247" y="65"/>
                    <a:pt x="193" y="11"/>
                  </a:cubicBezTo>
                  <a:cubicBezTo>
                    <a:pt x="193" y="0"/>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16"/>
            <p:cNvSpPr/>
            <p:nvPr/>
          </p:nvSpPr>
          <p:spPr>
            <a:xfrm>
              <a:off x="6873650" y="3110000"/>
              <a:ext cx="6175" cy="6175"/>
            </a:xfrm>
            <a:custGeom>
              <a:avLst/>
              <a:gdLst/>
              <a:ahLst/>
              <a:cxnLst/>
              <a:rect l="l" t="t" r="r" b="b"/>
              <a:pathLst>
                <a:path w="247" h="247" extrusionOk="0">
                  <a:moveTo>
                    <a:pt x="225" y="0"/>
                  </a:moveTo>
                  <a:cubicBezTo>
                    <a:pt x="107" y="0"/>
                    <a:pt x="0" y="161"/>
                    <a:pt x="43" y="204"/>
                  </a:cubicBezTo>
                  <a:cubicBezTo>
                    <a:pt x="43" y="172"/>
                    <a:pt x="64" y="161"/>
                    <a:pt x="86" y="161"/>
                  </a:cubicBezTo>
                  <a:lnTo>
                    <a:pt x="107" y="161"/>
                  </a:lnTo>
                  <a:cubicBezTo>
                    <a:pt x="118" y="193"/>
                    <a:pt x="107" y="246"/>
                    <a:pt x="139" y="246"/>
                  </a:cubicBezTo>
                  <a:cubicBezTo>
                    <a:pt x="204" y="193"/>
                    <a:pt x="236" y="107"/>
                    <a:pt x="24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16"/>
            <p:cNvSpPr/>
            <p:nvPr/>
          </p:nvSpPr>
          <p:spPr>
            <a:xfrm>
              <a:off x="6876050" y="2110400"/>
              <a:ext cx="4050" cy="3525"/>
            </a:xfrm>
            <a:custGeom>
              <a:avLst/>
              <a:gdLst/>
              <a:ahLst/>
              <a:cxnLst/>
              <a:rect l="l" t="t" r="r" b="b"/>
              <a:pathLst>
                <a:path w="162" h="141" extrusionOk="0">
                  <a:moveTo>
                    <a:pt x="75" y="1"/>
                  </a:moveTo>
                  <a:cubicBezTo>
                    <a:pt x="43" y="1"/>
                    <a:pt x="0" y="33"/>
                    <a:pt x="11" y="119"/>
                  </a:cubicBezTo>
                  <a:lnTo>
                    <a:pt x="22" y="119"/>
                  </a:lnTo>
                  <a:cubicBezTo>
                    <a:pt x="43" y="119"/>
                    <a:pt x="65" y="119"/>
                    <a:pt x="75" y="129"/>
                  </a:cubicBezTo>
                  <a:cubicBezTo>
                    <a:pt x="86" y="140"/>
                    <a:pt x="97" y="140"/>
                    <a:pt x="97" y="140"/>
                  </a:cubicBezTo>
                  <a:cubicBezTo>
                    <a:pt x="108" y="140"/>
                    <a:pt x="129" y="140"/>
                    <a:pt x="150" y="119"/>
                  </a:cubicBezTo>
                  <a:cubicBezTo>
                    <a:pt x="161" y="33"/>
                    <a:pt x="118"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3" name="Google Shape;1143;p16"/>
            <p:cNvSpPr/>
            <p:nvPr/>
          </p:nvSpPr>
          <p:spPr>
            <a:xfrm>
              <a:off x="6853025" y="2362775"/>
              <a:ext cx="6450" cy="3250"/>
            </a:xfrm>
            <a:custGeom>
              <a:avLst/>
              <a:gdLst/>
              <a:ahLst/>
              <a:cxnLst/>
              <a:rect l="l" t="t" r="r" b="b"/>
              <a:pathLst>
                <a:path w="258" h="130" extrusionOk="0">
                  <a:moveTo>
                    <a:pt x="172" y="1"/>
                  </a:moveTo>
                  <a:cubicBezTo>
                    <a:pt x="108" y="1"/>
                    <a:pt x="1" y="54"/>
                    <a:pt x="54" y="118"/>
                  </a:cubicBezTo>
                  <a:cubicBezTo>
                    <a:pt x="54" y="118"/>
                    <a:pt x="76" y="129"/>
                    <a:pt x="86" y="129"/>
                  </a:cubicBezTo>
                  <a:cubicBezTo>
                    <a:pt x="151" y="129"/>
                    <a:pt x="258" y="76"/>
                    <a:pt x="204" y="11"/>
                  </a:cubicBezTo>
                  <a:cubicBezTo>
                    <a:pt x="204" y="1"/>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4" name="Google Shape;1144;p16"/>
            <p:cNvSpPr/>
            <p:nvPr/>
          </p:nvSpPr>
          <p:spPr>
            <a:xfrm>
              <a:off x="6862925" y="2306575"/>
              <a:ext cx="6200" cy="3250"/>
            </a:xfrm>
            <a:custGeom>
              <a:avLst/>
              <a:gdLst/>
              <a:ahLst/>
              <a:cxnLst/>
              <a:rect l="l" t="t" r="r" b="b"/>
              <a:pathLst>
                <a:path w="248" h="130" extrusionOk="0">
                  <a:moveTo>
                    <a:pt x="172" y="1"/>
                  </a:moveTo>
                  <a:cubicBezTo>
                    <a:pt x="108" y="1"/>
                    <a:pt x="1" y="54"/>
                    <a:pt x="54" y="118"/>
                  </a:cubicBezTo>
                  <a:cubicBezTo>
                    <a:pt x="54" y="129"/>
                    <a:pt x="65" y="129"/>
                    <a:pt x="87" y="129"/>
                  </a:cubicBezTo>
                  <a:cubicBezTo>
                    <a:pt x="140" y="129"/>
                    <a:pt x="247" y="76"/>
                    <a:pt x="204" y="11"/>
                  </a:cubicBezTo>
                  <a:cubicBezTo>
                    <a:pt x="204" y="11"/>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5" name="Google Shape;1145;p16"/>
            <p:cNvSpPr/>
            <p:nvPr/>
          </p:nvSpPr>
          <p:spPr>
            <a:xfrm>
              <a:off x="6840725" y="3069575"/>
              <a:ext cx="12075" cy="9125"/>
            </a:xfrm>
            <a:custGeom>
              <a:avLst/>
              <a:gdLst/>
              <a:ahLst/>
              <a:cxnLst/>
              <a:rect l="l" t="t" r="r" b="b"/>
              <a:pathLst>
                <a:path w="483" h="365" extrusionOk="0">
                  <a:moveTo>
                    <a:pt x="322" y="1"/>
                  </a:moveTo>
                  <a:cubicBezTo>
                    <a:pt x="322" y="65"/>
                    <a:pt x="268" y="76"/>
                    <a:pt x="204" y="76"/>
                  </a:cubicBezTo>
                  <a:lnTo>
                    <a:pt x="54" y="76"/>
                  </a:lnTo>
                  <a:cubicBezTo>
                    <a:pt x="86" y="204"/>
                    <a:pt x="0" y="193"/>
                    <a:pt x="22" y="322"/>
                  </a:cubicBezTo>
                  <a:cubicBezTo>
                    <a:pt x="65" y="354"/>
                    <a:pt x="107" y="365"/>
                    <a:pt x="150" y="365"/>
                  </a:cubicBezTo>
                  <a:cubicBezTo>
                    <a:pt x="322" y="365"/>
                    <a:pt x="482" y="151"/>
                    <a:pt x="3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6" name="Google Shape;1146;p16"/>
            <p:cNvSpPr/>
            <p:nvPr/>
          </p:nvSpPr>
          <p:spPr>
            <a:xfrm>
              <a:off x="6855450" y="3009625"/>
              <a:ext cx="6700" cy="9125"/>
            </a:xfrm>
            <a:custGeom>
              <a:avLst/>
              <a:gdLst/>
              <a:ahLst/>
              <a:cxnLst/>
              <a:rect l="l" t="t" r="r" b="b"/>
              <a:pathLst>
                <a:path w="268" h="365" extrusionOk="0">
                  <a:moveTo>
                    <a:pt x="268" y="1"/>
                  </a:moveTo>
                  <a:cubicBezTo>
                    <a:pt x="139" y="33"/>
                    <a:pt x="43" y="86"/>
                    <a:pt x="0" y="204"/>
                  </a:cubicBezTo>
                  <a:cubicBezTo>
                    <a:pt x="64" y="247"/>
                    <a:pt x="118" y="311"/>
                    <a:pt x="171" y="365"/>
                  </a:cubicBezTo>
                  <a:cubicBezTo>
                    <a:pt x="139" y="236"/>
                    <a:pt x="257" y="279"/>
                    <a:pt x="268" y="204"/>
                  </a:cubicBezTo>
                  <a:cubicBezTo>
                    <a:pt x="214" y="140"/>
                    <a:pt x="257" y="76"/>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16"/>
            <p:cNvSpPr/>
            <p:nvPr/>
          </p:nvSpPr>
          <p:spPr>
            <a:xfrm>
              <a:off x="6270400" y="2860025"/>
              <a:ext cx="3775" cy="4050"/>
            </a:xfrm>
            <a:custGeom>
              <a:avLst/>
              <a:gdLst/>
              <a:ahLst/>
              <a:cxnLst/>
              <a:rect l="l" t="t" r="r" b="b"/>
              <a:pathLst>
                <a:path w="151" h="162" extrusionOk="0">
                  <a:moveTo>
                    <a:pt x="76" y="1"/>
                  </a:moveTo>
                  <a:cubicBezTo>
                    <a:pt x="54" y="1"/>
                    <a:pt x="22" y="11"/>
                    <a:pt x="1" y="65"/>
                  </a:cubicBezTo>
                  <a:cubicBezTo>
                    <a:pt x="1" y="108"/>
                    <a:pt x="33" y="161"/>
                    <a:pt x="65" y="161"/>
                  </a:cubicBezTo>
                  <a:cubicBezTo>
                    <a:pt x="97" y="161"/>
                    <a:pt x="119" y="140"/>
                    <a:pt x="140" y="86"/>
                  </a:cubicBezTo>
                  <a:cubicBezTo>
                    <a:pt x="151" y="44"/>
                    <a:pt x="108"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16"/>
            <p:cNvSpPr/>
            <p:nvPr/>
          </p:nvSpPr>
          <p:spPr>
            <a:xfrm>
              <a:off x="7284975" y="1978200"/>
              <a:ext cx="7000" cy="5100"/>
            </a:xfrm>
            <a:custGeom>
              <a:avLst/>
              <a:gdLst/>
              <a:ahLst/>
              <a:cxnLst/>
              <a:rect l="l" t="t" r="r" b="b"/>
              <a:pathLst>
                <a:path w="280" h="204" extrusionOk="0">
                  <a:moveTo>
                    <a:pt x="129" y="1"/>
                  </a:moveTo>
                  <a:cubicBezTo>
                    <a:pt x="76" y="1"/>
                    <a:pt x="33" y="33"/>
                    <a:pt x="1" y="97"/>
                  </a:cubicBezTo>
                  <a:cubicBezTo>
                    <a:pt x="108" y="97"/>
                    <a:pt x="151" y="204"/>
                    <a:pt x="204" y="204"/>
                  </a:cubicBezTo>
                  <a:cubicBezTo>
                    <a:pt x="226" y="204"/>
                    <a:pt x="247" y="183"/>
                    <a:pt x="268" y="129"/>
                  </a:cubicBezTo>
                  <a:cubicBezTo>
                    <a:pt x="279" y="54"/>
                    <a:pt x="204"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16"/>
            <p:cNvSpPr/>
            <p:nvPr/>
          </p:nvSpPr>
          <p:spPr>
            <a:xfrm>
              <a:off x="7290325" y="2733175"/>
              <a:ext cx="7000" cy="4850"/>
            </a:xfrm>
            <a:custGeom>
              <a:avLst/>
              <a:gdLst/>
              <a:ahLst/>
              <a:cxnLst/>
              <a:rect l="l" t="t" r="r" b="b"/>
              <a:pathLst>
                <a:path w="280" h="194" extrusionOk="0">
                  <a:moveTo>
                    <a:pt x="12" y="1"/>
                  </a:moveTo>
                  <a:lnTo>
                    <a:pt x="12" y="1"/>
                  </a:lnTo>
                  <a:cubicBezTo>
                    <a:pt x="1" y="108"/>
                    <a:pt x="108" y="193"/>
                    <a:pt x="194" y="193"/>
                  </a:cubicBezTo>
                  <a:cubicBezTo>
                    <a:pt x="226" y="193"/>
                    <a:pt x="269" y="172"/>
                    <a:pt x="279" y="118"/>
                  </a:cubicBezTo>
                  <a:lnTo>
                    <a:pt x="279" y="118"/>
                  </a:lnTo>
                  <a:cubicBezTo>
                    <a:pt x="258" y="129"/>
                    <a:pt x="236" y="129"/>
                    <a:pt x="215" y="129"/>
                  </a:cubicBezTo>
                  <a:cubicBezTo>
                    <a:pt x="108" y="129"/>
                    <a:pt x="97" y="22"/>
                    <a:pt x="1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16"/>
            <p:cNvSpPr/>
            <p:nvPr/>
          </p:nvSpPr>
          <p:spPr>
            <a:xfrm>
              <a:off x="7298100" y="2670275"/>
              <a:ext cx="5900" cy="5375"/>
            </a:xfrm>
            <a:custGeom>
              <a:avLst/>
              <a:gdLst/>
              <a:ahLst/>
              <a:cxnLst/>
              <a:rect l="l" t="t" r="r" b="b"/>
              <a:pathLst>
                <a:path w="236" h="215" extrusionOk="0">
                  <a:moveTo>
                    <a:pt x="236" y="1"/>
                  </a:moveTo>
                  <a:cubicBezTo>
                    <a:pt x="204" y="65"/>
                    <a:pt x="182" y="86"/>
                    <a:pt x="161" y="86"/>
                  </a:cubicBezTo>
                  <a:cubicBezTo>
                    <a:pt x="139" y="86"/>
                    <a:pt x="129" y="76"/>
                    <a:pt x="107" y="54"/>
                  </a:cubicBezTo>
                  <a:cubicBezTo>
                    <a:pt x="97" y="44"/>
                    <a:pt x="75" y="33"/>
                    <a:pt x="65" y="33"/>
                  </a:cubicBezTo>
                  <a:cubicBezTo>
                    <a:pt x="43" y="33"/>
                    <a:pt x="22" y="44"/>
                    <a:pt x="0" y="86"/>
                  </a:cubicBezTo>
                  <a:cubicBezTo>
                    <a:pt x="97" y="97"/>
                    <a:pt x="97" y="215"/>
                    <a:pt x="193" y="215"/>
                  </a:cubicBezTo>
                  <a:cubicBezTo>
                    <a:pt x="204" y="215"/>
                    <a:pt x="214" y="215"/>
                    <a:pt x="236" y="204"/>
                  </a:cubicBezTo>
                  <a:lnTo>
                    <a:pt x="236"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16"/>
            <p:cNvSpPr/>
            <p:nvPr/>
          </p:nvSpPr>
          <p:spPr>
            <a:xfrm>
              <a:off x="7277500" y="2508625"/>
              <a:ext cx="12600" cy="9400"/>
            </a:xfrm>
            <a:custGeom>
              <a:avLst/>
              <a:gdLst/>
              <a:ahLst/>
              <a:cxnLst/>
              <a:rect l="l" t="t" r="r" b="b"/>
              <a:pathLst>
                <a:path w="504" h="376" extrusionOk="0">
                  <a:moveTo>
                    <a:pt x="278" y="1"/>
                  </a:moveTo>
                  <a:cubicBezTo>
                    <a:pt x="236" y="151"/>
                    <a:pt x="0" y="247"/>
                    <a:pt x="214" y="376"/>
                  </a:cubicBezTo>
                  <a:cubicBezTo>
                    <a:pt x="257" y="226"/>
                    <a:pt x="503" y="129"/>
                    <a:pt x="27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16"/>
            <p:cNvSpPr/>
            <p:nvPr/>
          </p:nvSpPr>
          <p:spPr>
            <a:xfrm>
              <a:off x="7302375" y="2759400"/>
              <a:ext cx="3250" cy="6175"/>
            </a:xfrm>
            <a:custGeom>
              <a:avLst/>
              <a:gdLst/>
              <a:ahLst/>
              <a:cxnLst/>
              <a:rect l="l" t="t" r="r" b="b"/>
              <a:pathLst>
                <a:path w="130" h="247" extrusionOk="0">
                  <a:moveTo>
                    <a:pt x="65" y="1"/>
                  </a:moveTo>
                  <a:cubicBezTo>
                    <a:pt x="11" y="54"/>
                    <a:pt x="43" y="193"/>
                    <a:pt x="1" y="247"/>
                  </a:cubicBezTo>
                  <a:lnTo>
                    <a:pt x="54" y="247"/>
                  </a:lnTo>
                  <a:cubicBezTo>
                    <a:pt x="86" y="247"/>
                    <a:pt x="118" y="247"/>
                    <a:pt x="129" y="204"/>
                  </a:cubicBezTo>
                  <a:lnTo>
                    <a:pt x="118" y="204"/>
                  </a:lnTo>
                  <a:cubicBezTo>
                    <a:pt x="86" y="204"/>
                    <a:pt x="86" y="161"/>
                    <a:pt x="97" y="108"/>
                  </a:cubicBezTo>
                  <a:cubicBezTo>
                    <a:pt x="97" y="54"/>
                    <a:pt x="108"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16"/>
            <p:cNvSpPr/>
            <p:nvPr/>
          </p:nvSpPr>
          <p:spPr>
            <a:xfrm>
              <a:off x="7265725" y="1949300"/>
              <a:ext cx="8575" cy="3500"/>
            </a:xfrm>
            <a:custGeom>
              <a:avLst/>
              <a:gdLst/>
              <a:ahLst/>
              <a:cxnLst/>
              <a:rect l="l" t="t" r="r" b="b"/>
              <a:pathLst>
                <a:path w="343" h="140" extrusionOk="0">
                  <a:moveTo>
                    <a:pt x="343" y="0"/>
                  </a:moveTo>
                  <a:lnTo>
                    <a:pt x="343" y="0"/>
                  </a:lnTo>
                  <a:cubicBezTo>
                    <a:pt x="225" y="43"/>
                    <a:pt x="107" y="86"/>
                    <a:pt x="0" y="140"/>
                  </a:cubicBezTo>
                  <a:lnTo>
                    <a:pt x="54" y="140"/>
                  </a:lnTo>
                  <a:cubicBezTo>
                    <a:pt x="182" y="140"/>
                    <a:pt x="289" y="97"/>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16"/>
            <p:cNvSpPr/>
            <p:nvPr/>
          </p:nvSpPr>
          <p:spPr>
            <a:xfrm>
              <a:off x="7248850" y="2897225"/>
              <a:ext cx="12600" cy="16350"/>
            </a:xfrm>
            <a:custGeom>
              <a:avLst/>
              <a:gdLst/>
              <a:ahLst/>
              <a:cxnLst/>
              <a:rect l="l" t="t" r="r" b="b"/>
              <a:pathLst>
                <a:path w="504" h="654" extrusionOk="0">
                  <a:moveTo>
                    <a:pt x="1" y="1"/>
                  </a:moveTo>
                  <a:lnTo>
                    <a:pt x="1" y="1"/>
                  </a:lnTo>
                  <a:cubicBezTo>
                    <a:pt x="54" y="193"/>
                    <a:pt x="183" y="354"/>
                    <a:pt x="108" y="611"/>
                  </a:cubicBezTo>
                  <a:cubicBezTo>
                    <a:pt x="108" y="600"/>
                    <a:pt x="97" y="579"/>
                    <a:pt x="86" y="579"/>
                  </a:cubicBezTo>
                  <a:cubicBezTo>
                    <a:pt x="76" y="579"/>
                    <a:pt x="76" y="589"/>
                    <a:pt x="65" y="611"/>
                  </a:cubicBezTo>
                  <a:cubicBezTo>
                    <a:pt x="97" y="632"/>
                    <a:pt x="129" y="643"/>
                    <a:pt x="140" y="643"/>
                  </a:cubicBezTo>
                  <a:cubicBezTo>
                    <a:pt x="161" y="643"/>
                    <a:pt x="183" y="632"/>
                    <a:pt x="193" y="622"/>
                  </a:cubicBezTo>
                  <a:cubicBezTo>
                    <a:pt x="215" y="611"/>
                    <a:pt x="225" y="600"/>
                    <a:pt x="247" y="600"/>
                  </a:cubicBezTo>
                  <a:cubicBezTo>
                    <a:pt x="268" y="600"/>
                    <a:pt x="300" y="611"/>
                    <a:pt x="332" y="654"/>
                  </a:cubicBezTo>
                  <a:cubicBezTo>
                    <a:pt x="343" y="568"/>
                    <a:pt x="290" y="568"/>
                    <a:pt x="268" y="525"/>
                  </a:cubicBezTo>
                  <a:cubicBezTo>
                    <a:pt x="397" y="461"/>
                    <a:pt x="461" y="322"/>
                    <a:pt x="504" y="161"/>
                  </a:cubicBezTo>
                  <a:lnTo>
                    <a:pt x="482" y="161"/>
                  </a:lnTo>
                  <a:cubicBezTo>
                    <a:pt x="279" y="161"/>
                    <a:pt x="193" y="86"/>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16"/>
            <p:cNvSpPr/>
            <p:nvPr/>
          </p:nvSpPr>
          <p:spPr>
            <a:xfrm>
              <a:off x="7276425" y="2370550"/>
              <a:ext cx="4575" cy="6175"/>
            </a:xfrm>
            <a:custGeom>
              <a:avLst/>
              <a:gdLst/>
              <a:ahLst/>
              <a:cxnLst/>
              <a:rect l="l" t="t" r="r" b="b"/>
              <a:pathLst>
                <a:path w="183" h="247" extrusionOk="0">
                  <a:moveTo>
                    <a:pt x="129" y="0"/>
                  </a:moveTo>
                  <a:cubicBezTo>
                    <a:pt x="43" y="0"/>
                    <a:pt x="0" y="64"/>
                    <a:pt x="0" y="161"/>
                  </a:cubicBezTo>
                  <a:cubicBezTo>
                    <a:pt x="43" y="161"/>
                    <a:pt x="32" y="236"/>
                    <a:pt x="64" y="246"/>
                  </a:cubicBezTo>
                  <a:cubicBezTo>
                    <a:pt x="139" y="161"/>
                    <a:pt x="182" y="129"/>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6" name="Google Shape;1156;p16"/>
            <p:cNvSpPr/>
            <p:nvPr/>
          </p:nvSpPr>
          <p:spPr>
            <a:xfrm>
              <a:off x="7273200" y="2641100"/>
              <a:ext cx="6450" cy="11275"/>
            </a:xfrm>
            <a:custGeom>
              <a:avLst/>
              <a:gdLst/>
              <a:ahLst/>
              <a:cxnLst/>
              <a:rect l="l" t="t" r="r" b="b"/>
              <a:pathLst>
                <a:path w="258" h="451" extrusionOk="0">
                  <a:moveTo>
                    <a:pt x="97" y="1"/>
                  </a:moveTo>
                  <a:lnTo>
                    <a:pt x="97" y="1"/>
                  </a:lnTo>
                  <a:cubicBezTo>
                    <a:pt x="161" y="108"/>
                    <a:pt x="1" y="451"/>
                    <a:pt x="204" y="451"/>
                  </a:cubicBezTo>
                  <a:cubicBezTo>
                    <a:pt x="226" y="451"/>
                    <a:pt x="236" y="451"/>
                    <a:pt x="258" y="440"/>
                  </a:cubicBezTo>
                  <a:cubicBezTo>
                    <a:pt x="258" y="236"/>
                    <a:pt x="215" y="65"/>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16"/>
            <p:cNvSpPr/>
            <p:nvPr/>
          </p:nvSpPr>
          <p:spPr>
            <a:xfrm>
              <a:off x="7354825" y="2302575"/>
              <a:ext cx="6175" cy="4300"/>
            </a:xfrm>
            <a:custGeom>
              <a:avLst/>
              <a:gdLst/>
              <a:ahLst/>
              <a:cxnLst/>
              <a:rect l="l" t="t" r="r" b="b"/>
              <a:pathLst>
                <a:path w="247" h="172" extrusionOk="0">
                  <a:moveTo>
                    <a:pt x="193" y="0"/>
                  </a:moveTo>
                  <a:cubicBezTo>
                    <a:pt x="215" y="75"/>
                    <a:pt x="193" y="86"/>
                    <a:pt x="151" y="86"/>
                  </a:cubicBezTo>
                  <a:lnTo>
                    <a:pt x="97" y="86"/>
                  </a:lnTo>
                  <a:cubicBezTo>
                    <a:pt x="86" y="86"/>
                    <a:pt x="65" y="75"/>
                    <a:pt x="54" y="75"/>
                  </a:cubicBezTo>
                  <a:cubicBezTo>
                    <a:pt x="22" y="75"/>
                    <a:pt x="1" y="86"/>
                    <a:pt x="1" y="129"/>
                  </a:cubicBezTo>
                  <a:cubicBezTo>
                    <a:pt x="12" y="139"/>
                    <a:pt x="22" y="150"/>
                    <a:pt x="44" y="150"/>
                  </a:cubicBezTo>
                  <a:cubicBezTo>
                    <a:pt x="54" y="150"/>
                    <a:pt x="76" y="139"/>
                    <a:pt x="97" y="139"/>
                  </a:cubicBezTo>
                  <a:cubicBezTo>
                    <a:pt x="119" y="129"/>
                    <a:pt x="140" y="129"/>
                    <a:pt x="161" y="129"/>
                  </a:cubicBezTo>
                  <a:cubicBezTo>
                    <a:pt x="183" y="129"/>
                    <a:pt x="215" y="139"/>
                    <a:pt x="236" y="171"/>
                  </a:cubicBezTo>
                  <a:cubicBezTo>
                    <a:pt x="226" y="107"/>
                    <a:pt x="247" y="21"/>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8" name="Google Shape;1158;p16"/>
            <p:cNvSpPr/>
            <p:nvPr/>
          </p:nvSpPr>
          <p:spPr>
            <a:xfrm>
              <a:off x="7235750" y="2919700"/>
              <a:ext cx="4025" cy="5125"/>
            </a:xfrm>
            <a:custGeom>
              <a:avLst/>
              <a:gdLst/>
              <a:ahLst/>
              <a:cxnLst/>
              <a:rect l="l" t="t" r="r" b="b"/>
              <a:pathLst>
                <a:path w="161" h="205" extrusionOk="0">
                  <a:moveTo>
                    <a:pt x="11" y="1"/>
                  </a:moveTo>
                  <a:cubicBezTo>
                    <a:pt x="0" y="1"/>
                    <a:pt x="0" y="12"/>
                    <a:pt x="32" y="33"/>
                  </a:cubicBezTo>
                  <a:cubicBezTo>
                    <a:pt x="96" y="44"/>
                    <a:pt x="54" y="204"/>
                    <a:pt x="139" y="204"/>
                  </a:cubicBezTo>
                  <a:cubicBezTo>
                    <a:pt x="139" y="204"/>
                    <a:pt x="150" y="204"/>
                    <a:pt x="161" y="194"/>
                  </a:cubicBezTo>
                  <a:lnTo>
                    <a:pt x="161" y="33"/>
                  </a:lnTo>
                  <a:lnTo>
                    <a:pt x="139" y="33"/>
                  </a:lnTo>
                  <a:cubicBezTo>
                    <a:pt x="118" y="33"/>
                    <a:pt x="86" y="33"/>
                    <a:pt x="64" y="22"/>
                  </a:cubicBezTo>
                  <a:cubicBezTo>
                    <a:pt x="43" y="12"/>
                    <a:pt x="21" y="1"/>
                    <a:pt x="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9" name="Google Shape;1159;p16"/>
            <p:cNvSpPr/>
            <p:nvPr/>
          </p:nvSpPr>
          <p:spPr>
            <a:xfrm>
              <a:off x="7327275" y="2363575"/>
              <a:ext cx="20625" cy="13150"/>
            </a:xfrm>
            <a:custGeom>
              <a:avLst/>
              <a:gdLst/>
              <a:ahLst/>
              <a:cxnLst/>
              <a:rect l="l" t="t" r="r" b="b"/>
              <a:pathLst>
                <a:path w="825" h="526" extrusionOk="0">
                  <a:moveTo>
                    <a:pt x="97" y="1"/>
                  </a:moveTo>
                  <a:cubicBezTo>
                    <a:pt x="64" y="1"/>
                    <a:pt x="32" y="12"/>
                    <a:pt x="0" y="33"/>
                  </a:cubicBezTo>
                  <a:cubicBezTo>
                    <a:pt x="118" y="226"/>
                    <a:pt x="375" y="258"/>
                    <a:pt x="428" y="525"/>
                  </a:cubicBezTo>
                  <a:cubicBezTo>
                    <a:pt x="578" y="493"/>
                    <a:pt x="653" y="525"/>
                    <a:pt x="803" y="440"/>
                  </a:cubicBezTo>
                  <a:cubicBezTo>
                    <a:pt x="824" y="322"/>
                    <a:pt x="771" y="290"/>
                    <a:pt x="771" y="194"/>
                  </a:cubicBezTo>
                  <a:cubicBezTo>
                    <a:pt x="739" y="215"/>
                    <a:pt x="717" y="226"/>
                    <a:pt x="696" y="226"/>
                  </a:cubicBezTo>
                  <a:cubicBezTo>
                    <a:pt x="653" y="226"/>
                    <a:pt x="642" y="172"/>
                    <a:pt x="600" y="119"/>
                  </a:cubicBezTo>
                  <a:cubicBezTo>
                    <a:pt x="578" y="161"/>
                    <a:pt x="546" y="172"/>
                    <a:pt x="514" y="172"/>
                  </a:cubicBezTo>
                  <a:cubicBezTo>
                    <a:pt x="461" y="172"/>
                    <a:pt x="386" y="129"/>
                    <a:pt x="321" y="86"/>
                  </a:cubicBezTo>
                  <a:cubicBezTo>
                    <a:pt x="246" y="44"/>
                    <a:pt x="171"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16"/>
            <p:cNvSpPr/>
            <p:nvPr/>
          </p:nvSpPr>
          <p:spPr>
            <a:xfrm>
              <a:off x="7337975" y="2728100"/>
              <a:ext cx="5100" cy="6175"/>
            </a:xfrm>
            <a:custGeom>
              <a:avLst/>
              <a:gdLst/>
              <a:ahLst/>
              <a:cxnLst/>
              <a:rect l="l" t="t" r="r" b="b"/>
              <a:pathLst>
                <a:path w="204" h="247" extrusionOk="0">
                  <a:moveTo>
                    <a:pt x="204" y="0"/>
                  </a:moveTo>
                  <a:lnTo>
                    <a:pt x="204" y="0"/>
                  </a:lnTo>
                  <a:cubicBezTo>
                    <a:pt x="86" y="11"/>
                    <a:pt x="33" y="0"/>
                    <a:pt x="0" y="43"/>
                  </a:cubicBezTo>
                  <a:cubicBezTo>
                    <a:pt x="75" y="64"/>
                    <a:pt x="33" y="225"/>
                    <a:pt x="107" y="246"/>
                  </a:cubicBezTo>
                  <a:cubicBezTo>
                    <a:pt x="118" y="64"/>
                    <a:pt x="150" y="107"/>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16"/>
            <p:cNvSpPr/>
            <p:nvPr/>
          </p:nvSpPr>
          <p:spPr>
            <a:xfrm>
              <a:off x="7369025" y="2221750"/>
              <a:ext cx="3775" cy="9925"/>
            </a:xfrm>
            <a:custGeom>
              <a:avLst/>
              <a:gdLst/>
              <a:ahLst/>
              <a:cxnLst/>
              <a:rect l="l" t="t" r="r" b="b"/>
              <a:pathLst>
                <a:path w="151" h="397" extrusionOk="0">
                  <a:moveTo>
                    <a:pt x="150" y="0"/>
                  </a:moveTo>
                  <a:cubicBezTo>
                    <a:pt x="97" y="11"/>
                    <a:pt x="54" y="54"/>
                    <a:pt x="0" y="161"/>
                  </a:cubicBezTo>
                  <a:cubicBezTo>
                    <a:pt x="32" y="246"/>
                    <a:pt x="97" y="321"/>
                    <a:pt x="150" y="396"/>
                  </a:cubicBezTo>
                  <a:lnTo>
                    <a:pt x="150"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16"/>
            <p:cNvSpPr/>
            <p:nvPr/>
          </p:nvSpPr>
          <p:spPr>
            <a:xfrm>
              <a:off x="7310675" y="2632825"/>
              <a:ext cx="9125" cy="42300"/>
            </a:xfrm>
            <a:custGeom>
              <a:avLst/>
              <a:gdLst/>
              <a:ahLst/>
              <a:cxnLst/>
              <a:rect l="l" t="t" r="r" b="b"/>
              <a:pathLst>
                <a:path w="365" h="1692" extrusionOk="0">
                  <a:moveTo>
                    <a:pt x="43" y="0"/>
                  </a:moveTo>
                  <a:cubicBezTo>
                    <a:pt x="22" y="0"/>
                    <a:pt x="0" y="11"/>
                    <a:pt x="0" y="43"/>
                  </a:cubicBezTo>
                  <a:cubicBezTo>
                    <a:pt x="33" y="632"/>
                    <a:pt x="54" y="1135"/>
                    <a:pt x="0" y="1670"/>
                  </a:cubicBezTo>
                  <a:cubicBezTo>
                    <a:pt x="33" y="1681"/>
                    <a:pt x="54" y="1692"/>
                    <a:pt x="86" y="1692"/>
                  </a:cubicBezTo>
                  <a:cubicBezTo>
                    <a:pt x="172" y="1692"/>
                    <a:pt x="204" y="1574"/>
                    <a:pt x="332" y="1542"/>
                  </a:cubicBezTo>
                  <a:cubicBezTo>
                    <a:pt x="332" y="1552"/>
                    <a:pt x="343" y="1574"/>
                    <a:pt x="343" y="1574"/>
                  </a:cubicBezTo>
                  <a:cubicBezTo>
                    <a:pt x="354" y="1574"/>
                    <a:pt x="364" y="1563"/>
                    <a:pt x="364" y="1542"/>
                  </a:cubicBezTo>
                  <a:cubicBezTo>
                    <a:pt x="300" y="1542"/>
                    <a:pt x="332" y="1424"/>
                    <a:pt x="279" y="1424"/>
                  </a:cubicBezTo>
                  <a:lnTo>
                    <a:pt x="268" y="1424"/>
                  </a:lnTo>
                  <a:cubicBezTo>
                    <a:pt x="257" y="1467"/>
                    <a:pt x="268" y="1542"/>
                    <a:pt x="225" y="1542"/>
                  </a:cubicBezTo>
                  <a:cubicBezTo>
                    <a:pt x="193" y="1456"/>
                    <a:pt x="247" y="1381"/>
                    <a:pt x="161" y="1295"/>
                  </a:cubicBezTo>
                  <a:cubicBezTo>
                    <a:pt x="236" y="1210"/>
                    <a:pt x="236" y="1146"/>
                    <a:pt x="161" y="1060"/>
                  </a:cubicBezTo>
                  <a:cubicBezTo>
                    <a:pt x="311" y="985"/>
                    <a:pt x="290" y="1006"/>
                    <a:pt x="161" y="931"/>
                  </a:cubicBezTo>
                  <a:cubicBezTo>
                    <a:pt x="215" y="931"/>
                    <a:pt x="193" y="846"/>
                    <a:pt x="247" y="846"/>
                  </a:cubicBezTo>
                  <a:cubicBezTo>
                    <a:pt x="247" y="846"/>
                    <a:pt x="257" y="857"/>
                    <a:pt x="268" y="857"/>
                  </a:cubicBezTo>
                  <a:cubicBezTo>
                    <a:pt x="268" y="867"/>
                    <a:pt x="268" y="878"/>
                    <a:pt x="279" y="878"/>
                  </a:cubicBezTo>
                  <a:cubicBezTo>
                    <a:pt x="290" y="878"/>
                    <a:pt x="290" y="878"/>
                    <a:pt x="300" y="857"/>
                  </a:cubicBezTo>
                  <a:cubicBezTo>
                    <a:pt x="225" y="814"/>
                    <a:pt x="150" y="782"/>
                    <a:pt x="129" y="696"/>
                  </a:cubicBezTo>
                  <a:cubicBezTo>
                    <a:pt x="225" y="514"/>
                    <a:pt x="75" y="289"/>
                    <a:pt x="161" y="43"/>
                  </a:cubicBezTo>
                  <a:cubicBezTo>
                    <a:pt x="150" y="32"/>
                    <a:pt x="97" y="0"/>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16"/>
            <p:cNvSpPr/>
            <p:nvPr/>
          </p:nvSpPr>
          <p:spPr>
            <a:xfrm>
              <a:off x="7312275" y="2915425"/>
              <a:ext cx="4050" cy="4050"/>
            </a:xfrm>
            <a:custGeom>
              <a:avLst/>
              <a:gdLst/>
              <a:ahLst/>
              <a:cxnLst/>
              <a:rect l="l" t="t" r="r" b="b"/>
              <a:pathLst>
                <a:path w="162" h="162" extrusionOk="0">
                  <a:moveTo>
                    <a:pt x="33" y="1"/>
                  </a:moveTo>
                  <a:cubicBezTo>
                    <a:pt x="33" y="54"/>
                    <a:pt x="22" y="97"/>
                    <a:pt x="1" y="129"/>
                  </a:cubicBezTo>
                  <a:cubicBezTo>
                    <a:pt x="22" y="151"/>
                    <a:pt x="54" y="161"/>
                    <a:pt x="86" y="161"/>
                  </a:cubicBezTo>
                  <a:cubicBezTo>
                    <a:pt x="129" y="161"/>
                    <a:pt x="161" y="140"/>
                    <a:pt x="161" y="86"/>
                  </a:cubicBezTo>
                  <a:lnTo>
                    <a:pt x="161" y="86"/>
                  </a:lnTo>
                  <a:cubicBezTo>
                    <a:pt x="151" y="97"/>
                    <a:pt x="129" y="97"/>
                    <a:pt x="118" y="97"/>
                  </a:cubicBezTo>
                  <a:cubicBezTo>
                    <a:pt x="65" y="97"/>
                    <a:pt x="76" y="22"/>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16"/>
            <p:cNvSpPr/>
            <p:nvPr/>
          </p:nvSpPr>
          <p:spPr>
            <a:xfrm>
              <a:off x="7323800" y="2632825"/>
              <a:ext cx="5900" cy="5100"/>
            </a:xfrm>
            <a:custGeom>
              <a:avLst/>
              <a:gdLst/>
              <a:ahLst/>
              <a:cxnLst/>
              <a:rect l="l" t="t" r="r" b="b"/>
              <a:pathLst>
                <a:path w="236" h="204" extrusionOk="0">
                  <a:moveTo>
                    <a:pt x="75" y="0"/>
                  </a:moveTo>
                  <a:cubicBezTo>
                    <a:pt x="64" y="54"/>
                    <a:pt x="75" y="118"/>
                    <a:pt x="43" y="129"/>
                  </a:cubicBezTo>
                  <a:cubicBezTo>
                    <a:pt x="32" y="96"/>
                    <a:pt x="43" y="43"/>
                    <a:pt x="11" y="43"/>
                  </a:cubicBezTo>
                  <a:lnTo>
                    <a:pt x="11" y="43"/>
                  </a:lnTo>
                  <a:cubicBezTo>
                    <a:pt x="0" y="118"/>
                    <a:pt x="11" y="171"/>
                    <a:pt x="43" y="204"/>
                  </a:cubicBezTo>
                  <a:cubicBezTo>
                    <a:pt x="161" y="204"/>
                    <a:pt x="182" y="86"/>
                    <a:pt x="236" y="0"/>
                  </a:cubicBezTo>
                  <a:lnTo>
                    <a:pt x="236" y="0"/>
                  </a:lnTo>
                  <a:cubicBezTo>
                    <a:pt x="182" y="22"/>
                    <a:pt x="171" y="22"/>
                    <a:pt x="150" y="22"/>
                  </a:cubicBezTo>
                  <a:cubicBezTo>
                    <a:pt x="139" y="22"/>
                    <a:pt x="128" y="22"/>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16"/>
            <p:cNvSpPr/>
            <p:nvPr/>
          </p:nvSpPr>
          <p:spPr>
            <a:xfrm>
              <a:off x="7310950" y="2618375"/>
              <a:ext cx="10175" cy="8575"/>
            </a:xfrm>
            <a:custGeom>
              <a:avLst/>
              <a:gdLst/>
              <a:ahLst/>
              <a:cxnLst/>
              <a:rect l="l" t="t" r="r" b="b"/>
              <a:pathLst>
                <a:path w="407" h="343" extrusionOk="0">
                  <a:moveTo>
                    <a:pt x="204" y="0"/>
                  </a:moveTo>
                  <a:cubicBezTo>
                    <a:pt x="129" y="0"/>
                    <a:pt x="64" y="21"/>
                    <a:pt x="54" y="54"/>
                  </a:cubicBezTo>
                  <a:cubicBezTo>
                    <a:pt x="107" y="54"/>
                    <a:pt x="0" y="278"/>
                    <a:pt x="86" y="343"/>
                  </a:cubicBezTo>
                  <a:lnTo>
                    <a:pt x="139" y="343"/>
                  </a:lnTo>
                  <a:cubicBezTo>
                    <a:pt x="182" y="343"/>
                    <a:pt x="214" y="321"/>
                    <a:pt x="236" y="300"/>
                  </a:cubicBezTo>
                  <a:cubicBezTo>
                    <a:pt x="268" y="278"/>
                    <a:pt x="289" y="246"/>
                    <a:pt x="332" y="246"/>
                  </a:cubicBezTo>
                  <a:cubicBezTo>
                    <a:pt x="353" y="246"/>
                    <a:pt x="364" y="246"/>
                    <a:pt x="386" y="257"/>
                  </a:cubicBezTo>
                  <a:cubicBezTo>
                    <a:pt x="407" y="54"/>
                    <a:pt x="300"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16"/>
            <p:cNvSpPr/>
            <p:nvPr/>
          </p:nvSpPr>
          <p:spPr>
            <a:xfrm>
              <a:off x="7085875" y="2403200"/>
              <a:ext cx="19275" cy="18225"/>
            </a:xfrm>
            <a:custGeom>
              <a:avLst/>
              <a:gdLst/>
              <a:ahLst/>
              <a:cxnLst/>
              <a:rect l="l" t="t" r="r" b="b"/>
              <a:pathLst>
                <a:path w="771" h="729" extrusionOk="0">
                  <a:moveTo>
                    <a:pt x="471" y="0"/>
                  </a:moveTo>
                  <a:cubicBezTo>
                    <a:pt x="375" y="139"/>
                    <a:pt x="0" y="685"/>
                    <a:pt x="204" y="728"/>
                  </a:cubicBezTo>
                  <a:cubicBezTo>
                    <a:pt x="268" y="525"/>
                    <a:pt x="771" y="150"/>
                    <a:pt x="4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16"/>
            <p:cNvSpPr/>
            <p:nvPr/>
          </p:nvSpPr>
          <p:spPr>
            <a:xfrm>
              <a:off x="7106200" y="2814525"/>
              <a:ext cx="5125" cy="3775"/>
            </a:xfrm>
            <a:custGeom>
              <a:avLst/>
              <a:gdLst/>
              <a:ahLst/>
              <a:cxnLst/>
              <a:rect l="l" t="t" r="r" b="b"/>
              <a:pathLst>
                <a:path w="205" h="151" extrusionOk="0">
                  <a:moveTo>
                    <a:pt x="54" y="1"/>
                  </a:moveTo>
                  <a:cubicBezTo>
                    <a:pt x="44" y="1"/>
                    <a:pt x="22" y="12"/>
                    <a:pt x="12" y="33"/>
                  </a:cubicBezTo>
                  <a:cubicBezTo>
                    <a:pt x="1" y="86"/>
                    <a:pt x="22" y="119"/>
                    <a:pt x="44" y="151"/>
                  </a:cubicBezTo>
                  <a:lnTo>
                    <a:pt x="65" y="151"/>
                  </a:lnTo>
                  <a:cubicBezTo>
                    <a:pt x="129" y="151"/>
                    <a:pt x="183" y="119"/>
                    <a:pt x="204" y="65"/>
                  </a:cubicBezTo>
                  <a:cubicBezTo>
                    <a:pt x="161" y="54"/>
                    <a:pt x="108"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16"/>
            <p:cNvSpPr/>
            <p:nvPr/>
          </p:nvSpPr>
          <p:spPr>
            <a:xfrm>
              <a:off x="7211650" y="2911950"/>
              <a:ext cx="14750" cy="14750"/>
            </a:xfrm>
            <a:custGeom>
              <a:avLst/>
              <a:gdLst/>
              <a:ahLst/>
              <a:cxnLst/>
              <a:rect l="l" t="t" r="r" b="b"/>
              <a:pathLst>
                <a:path w="590" h="590" extrusionOk="0">
                  <a:moveTo>
                    <a:pt x="343" y="0"/>
                  </a:moveTo>
                  <a:cubicBezTo>
                    <a:pt x="129" y="0"/>
                    <a:pt x="1" y="311"/>
                    <a:pt x="225" y="589"/>
                  </a:cubicBezTo>
                  <a:lnTo>
                    <a:pt x="290" y="589"/>
                  </a:lnTo>
                  <a:cubicBezTo>
                    <a:pt x="365" y="589"/>
                    <a:pt x="429" y="568"/>
                    <a:pt x="493" y="546"/>
                  </a:cubicBezTo>
                  <a:cubicBezTo>
                    <a:pt x="472" y="343"/>
                    <a:pt x="589" y="322"/>
                    <a:pt x="589" y="140"/>
                  </a:cubicBezTo>
                  <a:cubicBezTo>
                    <a:pt x="504" y="43"/>
                    <a:pt x="418" y="0"/>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16"/>
            <p:cNvSpPr/>
            <p:nvPr/>
          </p:nvSpPr>
          <p:spPr>
            <a:xfrm>
              <a:off x="7082925" y="2099975"/>
              <a:ext cx="5100" cy="7250"/>
            </a:xfrm>
            <a:custGeom>
              <a:avLst/>
              <a:gdLst/>
              <a:ahLst/>
              <a:cxnLst/>
              <a:rect l="l" t="t" r="r" b="b"/>
              <a:pathLst>
                <a:path w="204" h="290" extrusionOk="0">
                  <a:moveTo>
                    <a:pt x="172" y="0"/>
                  </a:moveTo>
                  <a:lnTo>
                    <a:pt x="172" y="0"/>
                  </a:lnTo>
                  <a:cubicBezTo>
                    <a:pt x="97" y="86"/>
                    <a:pt x="75" y="204"/>
                    <a:pt x="0" y="289"/>
                  </a:cubicBezTo>
                  <a:lnTo>
                    <a:pt x="22" y="289"/>
                  </a:lnTo>
                  <a:cubicBezTo>
                    <a:pt x="150" y="289"/>
                    <a:pt x="204" y="54"/>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16"/>
            <p:cNvSpPr/>
            <p:nvPr/>
          </p:nvSpPr>
          <p:spPr>
            <a:xfrm>
              <a:off x="7098725" y="2174100"/>
              <a:ext cx="4575" cy="8050"/>
            </a:xfrm>
            <a:custGeom>
              <a:avLst/>
              <a:gdLst/>
              <a:ahLst/>
              <a:cxnLst/>
              <a:rect l="l" t="t" r="r" b="b"/>
              <a:pathLst>
                <a:path w="183" h="322" extrusionOk="0">
                  <a:moveTo>
                    <a:pt x="139" y="1"/>
                  </a:moveTo>
                  <a:cubicBezTo>
                    <a:pt x="118" y="108"/>
                    <a:pt x="0" y="97"/>
                    <a:pt x="11" y="236"/>
                  </a:cubicBezTo>
                  <a:cubicBezTo>
                    <a:pt x="64" y="236"/>
                    <a:pt x="54" y="322"/>
                    <a:pt x="107" y="322"/>
                  </a:cubicBezTo>
                  <a:lnTo>
                    <a:pt x="139" y="322"/>
                  </a:lnTo>
                  <a:cubicBezTo>
                    <a:pt x="182" y="204"/>
                    <a:pt x="171" y="33"/>
                    <a:pt x="1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16"/>
            <p:cNvSpPr/>
            <p:nvPr/>
          </p:nvSpPr>
          <p:spPr>
            <a:xfrm>
              <a:off x="6788275" y="2366525"/>
              <a:ext cx="3775" cy="7250"/>
            </a:xfrm>
            <a:custGeom>
              <a:avLst/>
              <a:gdLst/>
              <a:ahLst/>
              <a:cxnLst/>
              <a:rect l="l" t="t" r="r" b="b"/>
              <a:pathLst>
                <a:path w="151" h="290" extrusionOk="0">
                  <a:moveTo>
                    <a:pt x="97" y="1"/>
                  </a:moveTo>
                  <a:cubicBezTo>
                    <a:pt x="75" y="1"/>
                    <a:pt x="54" y="22"/>
                    <a:pt x="22" y="76"/>
                  </a:cubicBezTo>
                  <a:cubicBezTo>
                    <a:pt x="0" y="172"/>
                    <a:pt x="11" y="290"/>
                    <a:pt x="54" y="290"/>
                  </a:cubicBezTo>
                  <a:cubicBezTo>
                    <a:pt x="75" y="290"/>
                    <a:pt x="97" y="268"/>
                    <a:pt x="129" y="215"/>
                  </a:cubicBezTo>
                  <a:cubicBezTo>
                    <a:pt x="150" y="129"/>
                    <a:pt x="139"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16"/>
            <p:cNvSpPr/>
            <p:nvPr/>
          </p:nvSpPr>
          <p:spPr>
            <a:xfrm>
              <a:off x="7074350" y="3163775"/>
              <a:ext cx="6725" cy="5925"/>
            </a:xfrm>
            <a:custGeom>
              <a:avLst/>
              <a:gdLst/>
              <a:ahLst/>
              <a:cxnLst/>
              <a:rect l="l" t="t" r="r" b="b"/>
              <a:pathLst>
                <a:path w="269" h="237" extrusionOk="0">
                  <a:moveTo>
                    <a:pt x="12" y="1"/>
                  </a:moveTo>
                  <a:cubicBezTo>
                    <a:pt x="12" y="108"/>
                    <a:pt x="1" y="236"/>
                    <a:pt x="87" y="236"/>
                  </a:cubicBezTo>
                  <a:cubicBezTo>
                    <a:pt x="87" y="129"/>
                    <a:pt x="269" y="226"/>
                    <a:pt x="247" y="76"/>
                  </a:cubicBezTo>
                  <a:cubicBezTo>
                    <a:pt x="204" y="22"/>
                    <a:pt x="129" y="1"/>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3" name="Google Shape;1173;p16"/>
            <p:cNvSpPr/>
            <p:nvPr/>
          </p:nvSpPr>
          <p:spPr>
            <a:xfrm>
              <a:off x="7059100" y="2368400"/>
              <a:ext cx="32950" cy="42575"/>
            </a:xfrm>
            <a:custGeom>
              <a:avLst/>
              <a:gdLst/>
              <a:ahLst/>
              <a:cxnLst/>
              <a:rect l="l" t="t" r="r" b="b"/>
              <a:pathLst>
                <a:path w="1318" h="1703" extrusionOk="0">
                  <a:moveTo>
                    <a:pt x="825" y="1"/>
                  </a:moveTo>
                  <a:lnTo>
                    <a:pt x="825" y="1"/>
                  </a:lnTo>
                  <a:cubicBezTo>
                    <a:pt x="686" y="386"/>
                    <a:pt x="814" y="589"/>
                    <a:pt x="814" y="889"/>
                  </a:cubicBezTo>
                  <a:cubicBezTo>
                    <a:pt x="654" y="1103"/>
                    <a:pt x="1" y="1446"/>
                    <a:pt x="258" y="1703"/>
                  </a:cubicBezTo>
                  <a:cubicBezTo>
                    <a:pt x="911" y="1446"/>
                    <a:pt x="1317" y="621"/>
                    <a:pt x="8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4" name="Google Shape;1174;p16"/>
            <p:cNvSpPr/>
            <p:nvPr/>
          </p:nvSpPr>
          <p:spPr>
            <a:xfrm>
              <a:off x="7101400" y="2967875"/>
              <a:ext cx="7500" cy="10475"/>
            </a:xfrm>
            <a:custGeom>
              <a:avLst/>
              <a:gdLst/>
              <a:ahLst/>
              <a:cxnLst/>
              <a:rect l="l" t="t" r="r" b="b"/>
              <a:pathLst>
                <a:path w="300" h="419" extrusionOk="0">
                  <a:moveTo>
                    <a:pt x="32" y="1"/>
                  </a:moveTo>
                  <a:cubicBezTo>
                    <a:pt x="22" y="1"/>
                    <a:pt x="11" y="1"/>
                    <a:pt x="0" y="12"/>
                  </a:cubicBezTo>
                  <a:cubicBezTo>
                    <a:pt x="150" y="97"/>
                    <a:pt x="107" y="354"/>
                    <a:pt x="204" y="418"/>
                  </a:cubicBezTo>
                  <a:cubicBezTo>
                    <a:pt x="300" y="268"/>
                    <a:pt x="139" y="1"/>
                    <a:pt x="3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5" name="Google Shape;1175;p16"/>
            <p:cNvSpPr/>
            <p:nvPr/>
          </p:nvSpPr>
          <p:spPr>
            <a:xfrm>
              <a:off x="7168825" y="2909550"/>
              <a:ext cx="7250" cy="6975"/>
            </a:xfrm>
            <a:custGeom>
              <a:avLst/>
              <a:gdLst/>
              <a:ahLst/>
              <a:cxnLst/>
              <a:rect l="l" t="t" r="r" b="b"/>
              <a:pathLst>
                <a:path w="290" h="279" extrusionOk="0">
                  <a:moveTo>
                    <a:pt x="1" y="0"/>
                  </a:moveTo>
                  <a:cubicBezTo>
                    <a:pt x="1" y="193"/>
                    <a:pt x="151" y="225"/>
                    <a:pt x="268" y="278"/>
                  </a:cubicBezTo>
                  <a:cubicBezTo>
                    <a:pt x="290" y="43"/>
                    <a:pt x="86" y="86"/>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6" name="Google Shape;1176;p16"/>
            <p:cNvSpPr/>
            <p:nvPr/>
          </p:nvSpPr>
          <p:spPr>
            <a:xfrm>
              <a:off x="7139125" y="2496850"/>
              <a:ext cx="12600" cy="9400"/>
            </a:xfrm>
            <a:custGeom>
              <a:avLst/>
              <a:gdLst/>
              <a:ahLst/>
              <a:cxnLst/>
              <a:rect l="l" t="t" r="r" b="b"/>
              <a:pathLst>
                <a:path w="504" h="376" extrusionOk="0">
                  <a:moveTo>
                    <a:pt x="279" y="1"/>
                  </a:moveTo>
                  <a:lnTo>
                    <a:pt x="279" y="1"/>
                  </a:lnTo>
                  <a:cubicBezTo>
                    <a:pt x="236" y="151"/>
                    <a:pt x="1" y="247"/>
                    <a:pt x="215" y="376"/>
                  </a:cubicBezTo>
                  <a:cubicBezTo>
                    <a:pt x="268" y="236"/>
                    <a:pt x="504" y="129"/>
                    <a:pt x="2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16"/>
            <p:cNvSpPr/>
            <p:nvPr/>
          </p:nvSpPr>
          <p:spPr>
            <a:xfrm>
              <a:off x="7156250" y="2477600"/>
              <a:ext cx="20100" cy="12600"/>
            </a:xfrm>
            <a:custGeom>
              <a:avLst/>
              <a:gdLst/>
              <a:ahLst/>
              <a:cxnLst/>
              <a:rect l="l" t="t" r="r" b="b"/>
              <a:pathLst>
                <a:path w="804" h="504" extrusionOk="0">
                  <a:moveTo>
                    <a:pt x="418" y="0"/>
                  </a:moveTo>
                  <a:lnTo>
                    <a:pt x="418" y="0"/>
                  </a:lnTo>
                  <a:cubicBezTo>
                    <a:pt x="365" y="75"/>
                    <a:pt x="1" y="428"/>
                    <a:pt x="333" y="503"/>
                  </a:cubicBezTo>
                  <a:cubicBezTo>
                    <a:pt x="247" y="246"/>
                    <a:pt x="804" y="150"/>
                    <a:pt x="4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16"/>
            <p:cNvSpPr/>
            <p:nvPr/>
          </p:nvSpPr>
          <p:spPr>
            <a:xfrm>
              <a:off x="7063400" y="2416850"/>
              <a:ext cx="4550" cy="5375"/>
            </a:xfrm>
            <a:custGeom>
              <a:avLst/>
              <a:gdLst/>
              <a:ahLst/>
              <a:cxnLst/>
              <a:rect l="l" t="t" r="r" b="b"/>
              <a:pathLst>
                <a:path w="182" h="215" extrusionOk="0">
                  <a:moveTo>
                    <a:pt x="64" y="0"/>
                  </a:moveTo>
                  <a:cubicBezTo>
                    <a:pt x="54" y="0"/>
                    <a:pt x="32" y="11"/>
                    <a:pt x="21" y="11"/>
                  </a:cubicBezTo>
                  <a:cubicBezTo>
                    <a:pt x="0" y="139"/>
                    <a:pt x="64" y="182"/>
                    <a:pt x="118" y="214"/>
                  </a:cubicBezTo>
                  <a:cubicBezTo>
                    <a:pt x="182" y="150"/>
                    <a:pt x="161"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9" name="Google Shape;1179;p16"/>
            <p:cNvSpPr/>
            <p:nvPr/>
          </p:nvSpPr>
          <p:spPr>
            <a:xfrm>
              <a:off x="7111550" y="2412025"/>
              <a:ext cx="6200" cy="3225"/>
            </a:xfrm>
            <a:custGeom>
              <a:avLst/>
              <a:gdLst/>
              <a:ahLst/>
              <a:cxnLst/>
              <a:rect l="l" t="t" r="r" b="b"/>
              <a:pathLst>
                <a:path w="248" h="129" extrusionOk="0">
                  <a:moveTo>
                    <a:pt x="172" y="0"/>
                  </a:moveTo>
                  <a:cubicBezTo>
                    <a:pt x="108" y="0"/>
                    <a:pt x="1" y="54"/>
                    <a:pt x="44" y="118"/>
                  </a:cubicBezTo>
                  <a:cubicBezTo>
                    <a:pt x="54" y="129"/>
                    <a:pt x="65" y="129"/>
                    <a:pt x="87" y="129"/>
                  </a:cubicBezTo>
                  <a:cubicBezTo>
                    <a:pt x="140" y="129"/>
                    <a:pt x="247" y="75"/>
                    <a:pt x="204" y="11"/>
                  </a:cubicBezTo>
                  <a:cubicBezTo>
                    <a:pt x="194" y="11"/>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0" name="Google Shape;1180;p16"/>
            <p:cNvSpPr/>
            <p:nvPr/>
          </p:nvSpPr>
          <p:spPr>
            <a:xfrm>
              <a:off x="7124400" y="2184000"/>
              <a:ext cx="11800" cy="9125"/>
            </a:xfrm>
            <a:custGeom>
              <a:avLst/>
              <a:gdLst/>
              <a:ahLst/>
              <a:cxnLst/>
              <a:rect l="l" t="t" r="r" b="b"/>
              <a:pathLst>
                <a:path w="472" h="365" extrusionOk="0">
                  <a:moveTo>
                    <a:pt x="333" y="1"/>
                  </a:moveTo>
                  <a:cubicBezTo>
                    <a:pt x="129" y="1"/>
                    <a:pt x="140" y="268"/>
                    <a:pt x="1" y="343"/>
                  </a:cubicBezTo>
                  <a:cubicBezTo>
                    <a:pt x="54" y="365"/>
                    <a:pt x="108" y="365"/>
                    <a:pt x="151" y="365"/>
                  </a:cubicBezTo>
                  <a:cubicBezTo>
                    <a:pt x="343" y="365"/>
                    <a:pt x="450" y="258"/>
                    <a:pt x="472" y="33"/>
                  </a:cubicBezTo>
                  <a:cubicBezTo>
                    <a:pt x="408" y="11"/>
                    <a:pt x="365" y="1"/>
                    <a:pt x="3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1" name="Google Shape;1181;p16"/>
            <p:cNvSpPr/>
            <p:nvPr/>
          </p:nvSpPr>
          <p:spPr>
            <a:xfrm>
              <a:off x="7097100" y="2156700"/>
              <a:ext cx="16900" cy="26525"/>
            </a:xfrm>
            <a:custGeom>
              <a:avLst/>
              <a:gdLst/>
              <a:ahLst/>
              <a:cxnLst/>
              <a:rect l="l" t="t" r="r" b="b"/>
              <a:pathLst>
                <a:path w="676" h="1061" extrusionOk="0">
                  <a:moveTo>
                    <a:pt x="1" y="1"/>
                  </a:moveTo>
                  <a:lnTo>
                    <a:pt x="1" y="1"/>
                  </a:lnTo>
                  <a:cubicBezTo>
                    <a:pt x="65" y="140"/>
                    <a:pt x="54" y="86"/>
                    <a:pt x="33" y="290"/>
                  </a:cubicBezTo>
                  <a:cubicBezTo>
                    <a:pt x="86" y="376"/>
                    <a:pt x="226" y="365"/>
                    <a:pt x="268" y="450"/>
                  </a:cubicBezTo>
                  <a:cubicBezTo>
                    <a:pt x="204" y="450"/>
                    <a:pt x="311" y="590"/>
                    <a:pt x="268" y="697"/>
                  </a:cubicBezTo>
                  <a:cubicBezTo>
                    <a:pt x="301" y="686"/>
                    <a:pt x="322" y="686"/>
                    <a:pt x="333" y="686"/>
                  </a:cubicBezTo>
                  <a:cubicBezTo>
                    <a:pt x="429" y="686"/>
                    <a:pt x="450" y="782"/>
                    <a:pt x="461" y="879"/>
                  </a:cubicBezTo>
                  <a:cubicBezTo>
                    <a:pt x="483" y="964"/>
                    <a:pt x="504" y="1061"/>
                    <a:pt x="590" y="1061"/>
                  </a:cubicBezTo>
                  <a:lnTo>
                    <a:pt x="643" y="1061"/>
                  </a:lnTo>
                  <a:cubicBezTo>
                    <a:pt x="643" y="1007"/>
                    <a:pt x="632" y="943"/>
                    <a:pt x="675" y="932"/>
                  </a:cubicBezTo>
                  <a:cubicBezTo>
                    <a:pt x="483" y="643"/>
                    <a:pt x="450" y="333"/>
                    <a:pt x="301" y="44"/>
                  </a:cubicBezTo>
                  <a:cubicBezTo>
                    <a:pt x="140" y="44"/>
                    <a:pt x="76" y="33"/>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2" name="Google Shape;1182;p16"/>
            <p:cNvSpPr/>
            <p:nvPr/>
          </p:nvSpPr>
          <p:spPr>
            <a:xfrm>
              <a:off x="7111550" y="2197650"/>
              <a:ext cx="6200" cy="3250"/>
            </a:xfrm>
            <a:custGeom>
              <a:avLst/>
              <a:gdLst/>
              <a:ahLst/>
              <a:cxnLst/>
              <a:rect l="l" t="t" r="r" b="b"/>
              <a:pathLst>
                <a:path w="248" h="130" extrusionOk="0">
                  <a:moveTo>
                    <a:pt x="172" y="1"/>
                  </a:moveTo>
                  <a:cubicBezTo>
                    <a:pt x="108" y="1"/>
                    <a:pt x="1" y="54"/>
                    <a:pt x="54" y="118"/>
                  </a:cubicBezTo>
                  <a:cubicBezTo>
                    <a:pt x="54" y="118"/>
                    <a:pt x="65" y="129"/>
                    <a:pt x="87" y="129"/>
                  </a:cubicBezTo>
                  <a:cubicBezTo>
                    <a:pt x="140" y="129"/>
                    <a:pt x="247" y="65"/>
                    <a:pt x="204" y="11"/>
                  </a:cubicBezTo>
                  <a:cubicBezTo>
                    <a:pt x="194" y="1"/>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3" name="Google Shape;1183;p16"/>
            <p:cNvSpPr/>
            <p:nvPr/>
          </p:nvSpPr>
          <p:spPr>
            <a:xfrm>
              <a:off x="7077850" y="2343250"/>
              <a:ext cx="13675" cy="16350"/>
            </a:xfrm>
            <a:custGeom>
              <a:avLst/>
              <a:gdLst/>
              <a:ahLst/>
              <a:cxnLst/>
              <a:rect l="l" t="t" r="r" b="b"/>
              <a:pathLst>
                <a:path w="547" h="654" extrusionOk="0">
                  <a:moveTo>
                    <a:pt x="257" y="0"/>
                  </a:moveTo>
                  <a:cubicBezTo>
                    <a:pt x="129" y="311"/>
                    <a:pt x="0" y="418"/>
                    <a:pt x="278" y="653"/>
                  </a:cubicBezTo>
                  <a:cubicBezTo>
                    <a:pt x="236" y="461"/>
                    <a:pt x="546" y="32"/>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4" name="Google Shape;1184;p16"/>
            <p:cNvSpPr/>
            <p:nvPr/>
          </p:nvSpPr>
          <p:spPr>
            <a:xfrm>
              <a:off x="6368900" y="2378300"/>
              <a:ext cx="5900" cy="12600"/>
            </a:xfrm>
            <a:custGeom>
              <a:avLst/>
              <a:gdLst/>
              <a:ahLst/>
              <a:cxnLst/>
              <a:rect l="l" t="t" r="r" b="b"/>
              <a:pathLst>
                <a:path w="236" h="504" extrusionOk="0">
                  <a:moveTo>
                    <a:pt x="65" y="1"/>
                  </a:moveTo>
                  <a:cubicBezTo>
                    <a:pt x="43" y="1"/>
                    <a:pt x="22" y="33"/>
                    <a:pt x="0" y="97"/>
                  </a:cubicBezTo>
                  <a:cubicBezTo>
                    <a:pt x="32" y="247"/>
                    <a:pt x="86" y="397"/>
                    <a:pt x="204" y="504"/>
                  </a:cubicBezTo>
                  <a:cubicBezTo>
                    <a:pt x="236" y="375"/>
                    <a:pt x="161"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5" name="Google Shape;1185;p16"/>
            <p:cNvSpPr/>
            <p:nvPr/>
          </p:nvSpPr>
          <p:spPr>
            <a:xfrm>
              <a:off x="6376125" y="1753675"/>
              <a:ext cx="21700" cy="30525"/>
            </a:xfrm>
            <a:custGeom>
              <a:avLst/>
              <a:gdLst/>
              <a:ahLst/>
              <a:cxnLst/>
              <a:rect l="l" t="t" r="r" b="b"/>
              <a:pathLst>
                <a:path w="868" h="1221" extrusionOk="0">
                  <a:moveTo>
                    <a:pt x="375" y="0"/>
                  </a:moveTo>
                  <a:cubicBezTo>
                    <a:pt x="0" y="118"/>
                    <a:pt x="257" y="760"/>
                    <a:pt x="172" y="931"/>
                  </a:cubicBezTo>
                  <a:lnTo>
                    <a:pt x="182" y="931"/>
                  </a:lnTo>
                  <a:cubicBezTo>
                    <a:pt x="268" y="931"/>
                    <a:pt x="364" y="1113"/>
                    <a:pt x="407" y="1220"/>
                  </a:cubicBezTo>
                  <a:cubicBezTo>
                    <a:pt x="664" y="1220"/>
                    <a:pt x="600" y="910"/>
                    <a:pt x="707" y="814"/>
                  </a:cubicBezTo>
                  <a:cubicBezTo>
                    <a:pt x="739" y="685"/>
                    <a:pt x="621" y="728"/>
                    <a:pt x="600" y="653"/>
                  </a:cubicBezTo>
                  <a:cubicBezTo>
                    <a:pt x="728" y="525"/>
                    <a:pt x="782" y="289"/>
                    <a:pt x="868" y="118"/>
                  </a:cubicBezTo>
                  <a:lnTo>
                    <a:pt x="857" y="118"/>
                  </a:lnTo>
                  <a:cubicBezTo>
                    <a:pt x="803" y="118"/>
                    <a:pt x="803" y="64"/>
                    <a:pt x="771" y="43"/>
                  </a:cubicBezTo>
                  <a:cubicBezTo>
                    <a:pt x="750" y="96"/>
                    <a:pt x="728" y="118"/>
                    <a:pt x="696" y="118"/>
                  </a:cubicBezTo>
                  <a:cubicBezTo>
                    <a:pt x="653" y="118"/>
                    <a:pt x="611" y="86"/>
                    <a:pt x="546" y="54"/>
                  </a:cubicBezTo>
                  <a:cubicBezTo>
                    <a:pt x="493" y="32"/>
                    <a:pt x="439" y="0"/>
                    <a:pt x="3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6" name="Google Shape;1186;p16"/>
            <p:cNvSpPr/>
            <p:nvPr/>
          </p:nvSpPr>
          <p:spPr>
            <a:xfrm>
              <a:off x="6380675" y="2908200"/>
              <a:ext cx="7250" cy="4575"/>
            </a:xfrm>
            <a:custGeom>
              <a:avLst/>
              <a:gdLst/>
              <a:ahLst/>
              <a:cxnLst/>
              <a:rect l="l" t="t" r="r" b="b"/>
              <a:pathLst>
                <a:path w="290" h="183" extrusionOk="0">
                  <a:moveTo>
                    <a:pt x="268" y="1"/>
                  </a:moveTo>
                  <a:cubicBezTo>
                    <a:pt x="247" y="1"/>
                    <a:pt x="172" y="43"/>
                    <a:pt x="107" y="97"/>
                  </a:cubicBezTo>
                  <a:cubicBezTo>
                    <a:pt x="54" y="140"/>
                    <a:pt x="0" y="183"/>
                    <a:pt x="33" y="183"/>
                  </a:cubicBezTo>
                  <a:cubicBezTo>
                    <a:pt x="43" y="183"/>
                    <a:pt x="86" y="161"/>
                    <a:pt x="172" y="129"/>
                  </a:cubicBezTo>
                  <a:cubicBezTo>
                    <a:pt x="268" y="33"/>
                    <a:pt x="289"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7" name="Google Shape;1187;p16"/>
            <p:cNvSpPr/>
            <p:nvPr/>
          </p:nvSpPr>
          <p:spPr>
            <a:xfrm>
              <a:off x="6349350" y="1812275"/>
              <a:ext cx="10750" cy="10200"/>
            </a:xfrm>
            <a:custGeom>
              <a:avLst/>
              <a:gdLst/>
              <a:ahLst/>
              <a:cxnLst/>
              <a:rect l="l" t="t" r="r" b="b"/>
              <a:pathLst>
                <a:path w="430" h="408" extrusionOk="0">
                  <a:moveTo>
                    <a:pt x="204" y="0"/>
                  </a:moveTo>
                  <a:lnTo>
                    <a:pt x="204" y="0"/>
                  </a:lnTo>
                  <a:cubicBezTo>
                    <a:pt x="108" y="97"/>
                    <a:pt x="1" y="182"/>
                    <a:pt x="12" y="407"/>
                  </a:cubicBezTo>
                  <a:cubicBezTo>
                    <a:pt x="129" y="354"/>
                    <a:pt x="429" y="107"/>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8" name="Google Shape;1188;p16"/>
            <p:cNvSpPr/>
            <p:nvPr/>
          </p:nvSpPr>
          <p:spPr>
            <a:xfrm>
              <a:off x="6388700" y="2287300"/>
              <a:ext cx="3500" cy="6450"/>
            </a:xfrm>
            <a:custGeom>
              <a:avLst/>
              <a:gdLst/>
              <a:ahLst/>
              <a:cxnLst/>
              <a:rect l="l" t="t" r="r" b="b"/>
              <a:pathLst>
                <a:path w="140" h="258" extrusionOk="0">
                  <a:moveTo>
                    <a:pt x="65" y="1"/>
                  </a:moveTo>
                  <a:cubicBezTo>
                    <a:pt x="54" y="1"/>
                    <a:pt x="43" y="1"/>
                    <a:pt x="33" y="12"/>
                  </a:cubicBezTo>
                  <a:cubicBezTo>
                    <a:pt x="1" y="140"/>
                    <a:pt x="33" y="97"/>
                    <a:pt x="33" y="247"/>
                  </a:cubicBezTo>
                  <a:cubicBezTo>
                    <a:pt x="43" y="258"/>
                    <a:pt x="54" y="258"/>
                    <a:pt x="65" y="258"/>
                  </a:cubicBezTo>
                  <a:cubicBezTo>
                    <a:pt x="108" y="258"/>
                    <a:pt x="140" y="194"/>
                    <a:pt x="140" y="129"/>
                  </a:cubicBezTo>
                  <a:cubicBezTo>
                    <a:pt x="140" y="65"/>
                    <a:pt x="108"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9" name="Google Shape;1189;p16"/>
            <p:cNvSpPr/>
            <p:nvPr/>
          </p:nvSpPr>
          <p:spPr>
            <a:xfrm>
              <a:off x="6357650" y="2901250"/>
              <a:ext cx="6450" cy="3225"/>
            </a:xfrm>
            <a:custGeom>
              <a:avLst/>
              <a:gdLst/>
              <a:ahLst/>
              <a:cxnLst/>
              <a:rect l="l" t="t" r="r" b="b"/>
              <a:pathLst>
                <a:path w="258" h="129" extrusionOk="0">
                  <a:moveTo>
                    <a:pt x="172" y="0"/>
                  </a:moveTo>
                  <a:cubicBezTo>
                    <a:pt x="108" y="0"/>
                    <a:pt x="1" y="54"/>
                    <a:pt x="54" y="118"/>
                  </a:cubicBezTo>
                  <a:cubicBezTo>
                    <a:pt x="54" y="129"/>
                    <a:pt x="76" y="129"/>
                    <a:pt x="86" y="129"/>
                  </a:cubicBezTo>
                  <a:cubicBezTo>
                    <a:pt x="151" y="129"/>
                    <a:pt x="258" y="75"/>
                    <a:pt x="204" y="11"/>
                  </a:cubicBezTo>
                  <a:cubicBezTo>
                    <a:pt x="204" y="0"/>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0" name="Google Shape;1190;p16"/>
            <p:cNvSpPr/>
            <p:nvPr/>
          </p:nvSpPr>
          <p:spPr>
            <a:xfrm>
              <a:off x="6358450" y="2396500"/>
              <a:ext cx="3775" cy="7250"/>
            </a:xfrm>
            <a:custGeom>
              <a:avLst/>
              <a:gdLst/>
              <a:ahLst/>
              <a:cxnLst/>
              <a:rect l="l" t="t" r="r" b="b"/>
              <a:pathLst>
                <a:path w="151" h="290" extrusionOk="0">
                  <a:moveTo>
                    <a:pt x="87" y="1"/>
                  </a:moveTo>
                  <a:cubicBezTo>
                    <a:pt x="76" y="1"/>
                    <a:pt x="44" y="22"/>
                    <a:pt x="22" y="75"/>
                  </a:cubicBezTo>
                  <a:cubicBezTo>
                    <a:pt x="1" y="161"/>
                    <a:pt x="12" y="290"/>
                    <a:pt x="54" y="290"/>
                  </a:cubicBezTo>
                  <a:cubicBezTo>
                    <a:pt x="76" y="290"/>
                    <a:pt x="97" y="268"/>
                    <a:pt x="129" y="215"/>
                  </a:cubicBezTo>
                  <a:cubicBezTo>
                    <a:pt x="151" y="129"/>
                    <a:pt x="140" y="1"/>
                    <a:pt x="8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1" name="Google Shape;1191;p16"/>
            <p:cNvSpPr/>
            <p:nvPr/>
          </p:nvSpPr>
          <p:spPr>
            <a:xfrm>
              <a:off x="6365425" y="1799950"/>
              <a:ext cx="5900" cy="3525"/>
            </a:xfrm>
            <a:custGeom>
              <a:avLst/>
              <a:gdLst/>
              <a:ahLst/>
              <a:cxnLst/>
              <a:rect l="l" t="t" r="r" b="b"/>
              <a:pathLst>
                <a:path w="236" h="141" extrusionOk="0">
                  <a:moveTo>
                    <a:pt x="75" y="1"/>
                  </a:moveTo>
                  <a:cubicBezTo>
                    <a:pt x="64" y="1"/>
                    <a:pt x="54" y="12"/>
                    <a:pt x="32" y="12"/>
                  </a:cubicBezTo>
                  <a:cubicBezTo>
                    <a:pt x="32" y="65"/>
                    <a:pt x="22" y="97"/>
                    <a:pt x="0" y="129"/>
                  </a:cubicBezTo>
                  <a:cubicBezTo>
                    <a:pt x="11" y="129"/>
                    <a:pt x="11" y="140"/>
                    <a:pt x="22" y="140"/>
                  </a:cubicBezTo>
                  <a:cubicBezTo>
                    <a:pt x="118" y="140"/>
                    <a:pt x="182" y="108"/>
                    <a:pt x="236" y="55"/>
                  </a:cubicBezTo>
                  <a:cubicBezTo>
                    <a:pt x="204" y="55"/>
                    <a:pt x="182" y="44"/>
                    <a:pt x="150" y="33"/>
                  </a:cubicBezTo>
                  <a:cubicBezTo>
                    <a:pt x="129" y="22"/>
                    <a:pt x="107"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2" name="Google Shape;1192;p16"/>
            <p:cNvSpPr/>
            <p:nvPr/>
          </p:nvSpPr>
          <p:spPr>
            <a:xfrm>
              <a:off x="6359525" y="1794075"/>
              <a:ext cx="5375" cy="6175"/>
            </a:xfrm>
            <a:custGeom>
              <a:avLst/>
              <a:gdLst/>
              <a:ahLst/>
              <a:cxnLst/>
              <a:rect l="l" t="t" r="r" b="b"/>
              <a:pathLst>
                <a:path w="215" h="247" extrusionOk="0">
                  <a:moveTo>
                    <a:pt x="1" y="0"/>
                  </a:moveTo>
                  <a:cubicBezTo>
                    <a:pt x="22" y="108"/>
                    <a:pt x="65" y="172"/>
                    <a:pt x="97" y="247"/>
                  </a:cubicBezTo>
                  <a:cubicBezTo>
                    <a:pt x="108" y="215"/>
                    <a:pt x="129" y="204"/>
                    <a:pt x="161" y="204"/>
                  </a:cubicBezTo>
                  <a:lnTo>
                    <a:pt x="204" y="204"/>
                  </a:lnTo>
                  <a:cubicBezTo>
                    <a:pt x="215" y="65"/>
                    <a:pt x="151" y="0"/>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3" name="Google Shape;1193;p16"/>
            <p:cNvSpPr/>
            <p:nvPr/>
          </p:nvSpPr>
          <p:spPr>
            <a:xfrm>
              <a:off x="6383625" y="2879825"/>
              <a:ext cx="27575" cy="20650"/>
            </a:xfrm>
            <a:custGeom>
              <a:avLst/>
              <a:gdLst/>
              <a:ahLst/>
              <a:cxnLst/>
              <a:rect l="l" t="t" r="r" b="b"/>
              <a:pathLst>
                <a:path w="1103" h="826" extrusionOk="0">
                  <a:moveTo>
                    <a:pt x="1006" y="1"/>
                  </a:moveTo>
                  <a:cubicBezTo>
                    <a:pt x="600" y="1"/>
                    <a:pt x="0" y="665"/>
                    <a:pt x="546" y="825"/>
                  </a:cubicBezTo>
                  <a:cubicBezTo>
                    <a:pt x="750" y="579"/>
                    <a:pt x="814" y="151"/>
                    <a:pt x="1103" y="12"/>
                  </a:cubicBezTo>
                  <a:cubicBezTo>
                    <a:pt x="1071" y="1"/>
                    <a:pt x="1039" y="1"/>
                    <a:pt x="100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4" name="Google Shape;1194;p16"/>
            <p:cNvSpPr/>
            <p:nvPr/>
          </p:nvSpPr>
          <p:spPr>
            <a:xfrm>
              <a:off x="6437400" y="1744300"/>
              <a:ext cx="19850" cy="21425"/>
            </a:xfrm>
            <a:custGeom>
              <a:avLst/>
              <a:gdLst/>
              <a:ahLst/>
              <a:cxnLst/>
              <a:rect l="l" t="t" r="r" b="b"/>
              <a:pathLst>
                <a:path w="794" h="857" extrusionOk="0">
                  <a:moveTo>
                    <a:pt x="440" y="0"/>
                  </a:moveTo>
                  <a:cubicBezTo>
                    <a:pt x="268" y="0"/>
                    <a:pt x="161" y="86"/>
                    <a:pt x="54" y="172"/>
                  </a:cubicBezTo>
                  <a:cubicBezTo>
                    <a:pt x="1" y="450"/>
                    <a:pt x="76" y="568"/>
                    <a:pt x="119" y="825"/>
                  </a:cubicBezTo>
                  <a:cubicBezTo>
                    <a:pt x="172" y="846"/>
                    <a:pt x="226" y="857"/>
                    <a:pt x="268" y="857"/>
                  </a:cubicBezTo>
                  <a:cubicBezTo>
                    <a:pt x="611" y="857"/>
                    <a:pt x="793" y="311"/>
                    <a:pt x="558" y="11"/>
                  </a:cubicBezTo>
                  <a:cubicBezTo>
                    <a:pt x="515" y="0"/>
                    <a:pt x="483" y="0"/>
                    <a:pt x="4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5" name="Google Shape;1195;p16"/>
            <p:cNvSpPr/>
            <p:nvPr/>
          </p:nvSpPr>
          <p:spPr>
            <a:xfrm>
              <a:off x="6409300" y="2362525"/>
              <a:ext cx="4575" cy="5100"/>
            </a:xfrm>
            <a:custGeom>
              <a:avLst/>
              <a:gdLst/>
              <a:ahLst/>
              <a:cxnLst/>
              <a:rect l="l" t="t" r="r" b="b"/>
              <a:pathLst>
                <a:path w="183" h="204" extrusionOk="0">
                  <a:moveTo>
                    <a:pt x="44" y="0"/>
                  </a:moveTo>
                  <a:cubicBezTo>
                    <a:pt x="1" y="43"/>
                    <a:pt x="33" y="150"/>
                    <a:pt x="76" y="203"/>
                  </a:cubicBezTo>
                  <a:cubicBezTo>
                    <a:pt x="86" y="161"/>
                    <a:pt x="108" y="161"/>
                    <a:pt x="140" y="161"/>
                  </a:cubicBezTo>
                  <a:lnTo>
                    <a:pt x="183" y="161"/>
                  </a:lnTo>
                  <a:cubicBezTo>
                    <a:pt x="161" y="64"/>
                    <a:pt x="119" y="11"/>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6" name="Google Shape;1196;p16"/>
            <p:cNvSpPr/>
            <p:nvPr/>
          </p:nvSpPr>
          <p:spPr>
            <a:xfrm>
              <a:off x="6439275" y="2145475"/>
              <a:ext cx="6200" cy="3225"/>
            </a:xfrm>
            <a:custGeom>
              <a:avLst/>
              <a:gdLst/>
              <a:ahLst/>
              <a:cxnLst/>
              <a:rect l="l" t="t" r="r" b="b"/>
              <a:pathLst>
                <a:path w="248" h="129" extrusionOk="0">
                  <a:moveTo>
                    <a:pt x="172" y="0"/>
                  </a:moveTo>
                  <a:cubicBezTo>
                    <a:pt x="108" y="0"/>
                    <a:pt x="1" y="54"/>
                    <a:pt x="54" y="118"/>
                  </a:cubicBezTo>
                  <a:cubicBezTo>
                    <a:pt x="54" y="129"/>
                    <a:pt x="65" y="129"/>
                    <a:pt x="86" y="129"/>
                  </a:cubicBezTo>
                  <a:cubicBezTo>
                    <a:pt x="151" y="129"/>
                    <a:pt x="247" y="75"/>
                    <a:pt x="204" y="11"/>
                  </a:cubicBezTo>
                  <a:cubicBezTo>
                    <a:pt x="204" y="0"/>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16"/>
            <p:cNvSpPr/>
            <p:nvPr/>
          </p:nvSpPr>
          <p:spPr>
            <a:xfrm>
              <a:off x="6451600" y="2912475"/>
              <a:ext cx="6175" cy="3250"/>
            </a:xfrm>
            <a:custGeom>
              <a:avLst/>
              <a:gdLst/>
              <a:ahLst/>
              <a:cxnLst/>
              <a:rect l="l" t="t" r="r" b="b"/>
              <a:pathLst>
                <a:path w="247" h="130" extrusionOk="0">
                  <a:moveTo>
                    <a:pt x="172" y="1"/>
                  </a:moveTo>
                  <a:cubicBezTo>
                    <a:pt x="107" y="1"/>
                    <a:pt x="0" y="54"/>
                    <a:pt x="54" y="119"/>
                  </a:cubicBezTo>
                  <a:cubicBezTo>
                    <a:pt x="54" y="129"/>
                    <a:pt x="64" y="129"/>
                    <a:pt x="86" y="129"/>
                  </a:cubicBezTo>
                  <a:cubicBezTo>
                    <a:pt x="139" y="129"/>
                    <a:pt x="246" y="76"/>
                    <a:pt x="204" y="12"/>
                  </a:cubicBezTo>
                  <a:cubicBezTo>
                    <a:pt x="204" y="1"/>
                    <a:pt x="182"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8" name="Google Shape;1198;p16"/>
            <p:cNvSpPr/>
            <p:nvPr/>
          </p:nvSpPr>
          <p:spPr>
            <a:xfrm>
              <a:off x="6442225" y="1769725"/>
              <a:ext cx="4850" cy="5900"/>
            </a:xfrm>
            <a:custGeom>
              <a:avLst/>
              <a:gdLst/>
              <a:ahLst/>
              <a:cxnLst/>
              <a:rect l="l" t="t" r="r" b="b"/>
              <a:pathLst>
                <a:path w="194" h="236" extrusionOk="0">
                  <a:moveTo>
                    <a:pt x="108" y="0"/>
                  </a:moveTo>
                  <a:cubicBezTo>
                    <a:pt x="108" y="0"/>
                    <a:pt x="97" y="0"/>
                    <a:pt x="97" y="11"/>
                  </a:cubicBezTo>
                  <a:cubicBezTo>
                    <a:pt x="1" y="86"/>
                    <a:pt x="108" y="236"/>
                    <a:pt x="161" y="236"/>
                  </a:cubicBezTo>
                  <a:cubicBezTo>
                    <a:pt x="172" y="236"/>
                    <a:pt x="193" y="225"/>
                    <a:pt x="193" y="204"/>
                  </a:cubicBezTo>
                  <a:cubicBezTo>
                    <a:pt x="118" y="193"/>
                    <a:pt x="193"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9" name="Google Shape;1199;p16"/>
            <p:cNvSpPr/>
            <p:nvPr/>
          </p:nvSpPr>
          <p:spPr>
            <a:xfrm>
              <a:off x="6408250" y="1893375"/>
              <a:ext cx="11525" cy="17400"/>
            </a:xfrm>
            <a:custGeom>
              <a:avLst/>
              <a:gdLst/>
              <a:ahLst/>
              <a:cxnLst/>
              <a:rect l="l" t="t" r="r" b="b"/>
              <a:pathLst>
                <a:path w="461" h="696" extrusionOk="0">
                  <a:moveTo>
                    <a:pt x="118" y="0"/>
                  </a:moveTo>
                  <a:lnTo>
                    <a:pt x="118" y="0"/>
                  </a:lnTo>
                  <a:cubicBezTo>
                    <a:pt x="0" y="161"/>
                    <a:pt x="21" y="525"/>
                    <a:pt x="150" y="696"/>
                  </a:cubicBezTo>
                  <a:cubicBezTo>
                    <a:pt x="310" y="632"/>
                    <a:pt x="460" y="107"/>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16"/>
            <p:cNvSpPr/>
            <p:nvPr/>
          </p:nvSpPr>
          <p:spPr>
            <a:xfrm>
              <a:off x="6415475" y="1732800"/>
              <a:ext cx="8575" cy="10725"/>
            </a:xfrm>
            <a:custGeom>
              <a:avLst/>
              <a:gdLst/>
              <a:ahLst/>
              <a:cxnLst/>
              <a:rect l="l" t="t" r="r" b="b"/>
              <a:pathLst>
                <a:path w="343" h="429" extrusionOk="0">
                  <a:moveTo>
                    <a:pt x="203" y="0"/>
                  </a:moveTo>
                  <a:cubicBezTo>
                    <a:pt x="118" y="0"/>
                    <a:pt x="43" y="107"/>
                    <a:pt x="0" y="225"/>
                  </a:cubicBezTo>
                  <a:cubicBezTo>
                    <a:pt x="86" y="289"/>
                    <a:pt x="96" y="428"/>
                    <a:pt x="225" y="428"/>
                  </a:cubicBezTo>
                  <a:lnTo>
                    <a:pt x="268" y="428"/>
                  </a:lnTo>
                  <a:cubicBezTo>
                    <a:pt x="332" y="364"/>
                    <a:pt x="343" y="225"/>
                    <a:pt x="332" y="64"/>
                  </a:cubicBezTo>
                  <a:cubicBezTo>
                    <a:pt x="289" y="21"/>
                    <a:pt x="246" y="0"/>
                    <a:pt x="20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1" name="Google Shape;1201;p16"/>
            <p:cNvSpPr/>
            <p:nvPr/>
          </p:nvSpPr>
          <p:spPr>
            <a:xfrm>
              <a:off x="6421350" y="2376700"/>
              <a:ext cx="18225" cy="24375"/>
            </a:xfrm>
            <a:custGeom>
              <a:avLst/>
              <a:gdLst/>
              <a:ahLst/>
              <a:cxnLst/>
              <a:rect l="l" t="t" r="r" b="b"/>
              <a:pathLst>
                <a:path w="729" h="975" extrusionOk="0">
                  <a:moveTo>
                    <a:pt x="161" y="0"/>
                  </a:moveTo>
                  <a:cubicBezTo>
                    <a:pt x="86" y="22"/>
                    <a:pt x="43" y="97"/>
                    <a:pt x="1" y="161"/>
                  </a:cubicBezTo>
                  <a:cubicBezTo>
                    <a:pt x="108" y="268"/>
                    <a:pt x="279" y="354"/>
                    <a:pt x="332" y="728"/>
                  </a:cubicBezTo>
                  <a:cubicBezTo>
                    <a:pt x="429" y="803"/>
                    <a:pt x="547" y="835"/>
                    <a:pt x="600" y="975"/>
                  </a:cubicBezTo>
                  <a:cubicBezTo>
                    <a:pt x="729" y="739"/>
                    <a:pt x="579" y="279"/>
                    <a:pt x="290" y="279"/>
                  </a:cubicBezTo>
                  <a:lnTo>
                    <a:pt x="225" y="279"/>
                  </a:lnTo>
                  <a:cubicBezTo>
                    <a:pt x="204" y="193"/>
                    <a:pt x="161" y="118"/>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2" name="Google Shape;1202;p16"/>
            <p:cNvSpPr/>
            <p:nvPr/>
          </p:nvSpPr>
          <p:spPr>
            <a:xfrm>
              <a:off x="6287800" y="2229775"/>
              <a:ext cx="15025" cy="28400"/>
            </a:xfrm>
            <a:custGeom>
              <a:avLst/>
              <a:gdLst/>
              <a:ahLst/>
              <a:cxnLst/>
              <a:rect l="l" t="t" r="r" b="b"/>
              <a:pathLst>
                <a:path w="601" h="1136" extrusionOk="0">
                  <a:moveTo>
                    <a:pt x="504" y="0"/>
                  </a:moveTo>
                  <a:cubicBezTo>
                    <a:pt x="440" y="236"/>
                    <a:pt x="354" y="578"/>
                    <a:pt x="236" y="771"/>
                  </a:cubicBezTo>
                  <a:cubicBezTo>
                    <a:pt x="215" y="739"/>
                    <a:pt x="193" y="728"/>
                    <a:pt x="172" y="728"/>
                  </a:cubicBezTo>
                  <a:cubicBezTo>
                    <a:pt x="119" y="728"/>
                    <a:pt x="76" y="803"/>
                    <a:pt x="1" y="814"/>
                  </a:cubicBezTo>
                  <a:cubicBezTo>
                    <a:pt x="11" y="985"/>
                    <a:pt x="97" y="1082"/>
                    <a:pt x="204" y="1135"/>
                  </a:cubicBezTo>
                  <a:cubicBezTo>
                    <a:pt x="482" y="792"/>
                    <a:pt x="504" y="429"/>
                    <a:pt x="6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16"/>
            <p:cNvSpPr/>
            <p:nvPr/>
          </p:nvSpPr>
          <p:spPr>
            <a:xfrm>
              <a:off x="6287000" y="2277400"/>
              <a:ext cx="4300" cy="6200"/>
            </a:xfrm>
            <a:custGeom>
              <a:avLst/>
              <a:gdLst/>
              <a:ahLst/>
              <a:cxnLst/>
              <a:rect l="l" t="t" r="r" b="b"/>
              <a:pathLst>
                <a:path w="172" h="248" extrusionOk="0">
                  <a:moveTo>
                    <a:pt x="65" y="1"/>
                  </a:moveTo>
                  <a:lnTo>
                    <a:pt x="65" y="1"/>
                  </a:lnTo>
                  <a:cubicBezTo>
                    <a:pt x="76" y="97"/>
                    <a:pt x="11" y="129"/>
                    <a:pt x="1" y="204"/>
                  </a:cubicBezTo>
                  <a:cubicBezTo>
                    <a:pt x="11" y="215"/>
                    <a:pt x="76" y="247"/>
                    <a:pt x="118" y="247"/>
                  </a:cubicBezTo>
                  <a:cubicBezTo>
                    <a:pt x="140" y="247"/>
                    <a:pt x="161" y="236"/>
                    <a:pt x="172" y="204"/>
                  </a:cubicBezTo>
                  <a:cubicBezTo>
                    <a:pt x="97" y="172"/>
                    <a:pt x="151" y="12"/>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4" name="Google Shape;1204;p16"/>
            <p:cNvSpPr/>
            <p:nvPr/>
          </p:nvSpPr>
          <p:spPr>
            <a:xfrm>
              <a:off x="6458825" y="2680450"/>
              <a:ext cx="2700" cy="5125"/>
            </a:xfrm>
            <a:custGeom>
              <a:avLst/>
              <a:gdLst/>
              <a:ahLst/>
              <a:cxnLst/>
              <a:rect l="l" t="t" r="r" b="b"/>
              <a:pathLst>
                <a:path w="108" h="205" extrusionOk="0">
                  <a:moveTo>
                    <a:pt x="32" y="1"/>
                  </a:moveTo>
                  <a:cubicBezTo>
                    <a:pt x="0" y="43"/>
                    <a:pt x="0" y="204"/>
                    <a:pt x="97" y="204"/>
                  </a:cubicBezTo>
                  <a:cubicBezTo>
                    <a:pt x="107" y="108"/>
                    <a:pt x="107" y="11"/>
                    <a:pt x="3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5" name="Google Shape;1205;p16"/>
            <p:cNvSpPr/>
            <p:nvPr/>
          </p:nvSpPr>
          <p:spPr>
            <a:xfrm>
              <a:off x="6305200" y="2429950"/>
              <a:ext cx="18750" cy="12600"/>
            </a:xfrm>
            <a:custGeom>
              <a:avLst/>
              <a:gdLst/>
              <a:ahLst/>
              <a:cxnLst/>
              <a:rect l="l" t="t" r="r" b="b"/>
              <a:pathLst>
                <a:path w="750" h="504" extrusionOk="0">
                  <a:moveTo>
                    <a:pt x="418" y="1"/>
                  </a:moveTo>
                  <a:cubicBezTo>
                    <a:pt x="365" y="76"/>
                    <a:pt x="1" y="440"/>
                    <a:pt x="332" y="504"/>
                  </a:cubicBezTo>
                  <a:cubicBezTo>
                    <a:pt x="386" y="429"/>
                    <a:pt x="750" y="76"/>
                    <a:pt x="4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16"/>
            <p:cNvSpPr/>
            <p:nvPr/>
          </p:nvSpPr>
          <p:spPr>
            <a:xfrm>
              <a:off x="6302250" y="2178125"/>
              <a:ext cx="15275" cy="42575"/>
            </a:xfrm>
            <a:custGeom>
              <a:avLst/>
              <a:gdLst/>
              <a:ahLst/>
              <a:cxnLst/>
              <a:rect l="l" t="t" r="r" b="b"/>
              <a:pathLst>
                <a:path w="611" h="1703" extrusionOk="0">
                  <a:moveTo>
                    <a:pt x="557" y="0"/>
                  </a:moveTo>
                  <a:cubicBezTo>
                    <a:pt x="268" y="311"/>
                    <a:pt x="279" y="985"/>
                    <a:pt x="22" y="1338"/>
                  </a:cubicBezTo>
                  <a:cubicBezTo>
                    <a:pt x="33" y="1467"/>
                    <a:pt x="1" y="1638"/>
                    <a:pt x="54" y="1702"/>
                  </a:cubicBezTo>
                  <a:cubicBezTo>
                    <a:pt x="536" y="1424"/>
                    <a:pt x="268" y="600"/>
                    <a:pt x="590" y="204"/>
                  </a:cubicBezTo>
                  <a:cubicBezTo>
                    <a:pt x="611" y="75"/>
                    <a:pt x="472" y="150"/>
                    <a:pt x="557" y="43"/>
                  </a:cubicBezTo>
                  <a:cubicBezTo>
                    <a:pt x="579" y="43"/>
                    <a:pt x="600" y="11"/>
                    <a:pt x="5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7" name="Google Shape;1207;p16"/>
            <p:cNvSpPr/>
            <p:nvPr/>
          </p:nvSpPr>
          <p:spPr>
            <a:xfrm>
              <a:off x="6294775" y="2467150"/>
              <a:ext cx="6975" cy="4575"/>
            </a:xfrm>
            <a:custGeom>
              <a:avLst/>
              <a:gdLst/>
              <a:ahLst/>
              <a:cxnLst/>
              <a:rect l="l" t="t" r="r" b="b"/>
              <a:pathLst>
                <a:path w="279" h="183" extrusionOk="0">
                  <a:moveTo>
                    <a:pt x="203" y="1"/>
                  </a:moveTo>
                  <a:cubicBezTo>
                    <a:pt x="150" y="1"/>
                    <a:pt x="86" y="22"/>
                    <a:pt x="11" y="54"/>
                  </a:cubicBezTo>
                  <a:cubicBezTo>
                    <a:pt x="0" y="129"/>
                    <a:pt x="75" y="183"/>
                    <a:pt x="150" y="183"/>
                  </a:cubicBezTo>
                  <a:cubicBezTo>
                    <a:pt x="203" y="183"/>
                    <a:pt x="257" y="161"/>
                    <a:pt x="278" y="97"/>
                  </a:cubicBezTo>
                  <a:cubicBezTo>
                    <a:pt x="278" y="22"/>
                    <a:pt x="246" y="1"/>
                    <a:pt x="20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16"/>
            <p:cNvSpPr/>
            <p:nvPr/>
          </p:nvSpPr>
          <p:spPr>
            <a:xfrm>
              <a:off x="6271750" y="2164475"/>
              <a:ext cx="6175" cy="3225"/>
            </a:xfrm>
            <a:custGeom>
              <a:avLst/>
              <a:gdLst/>
              <a:ahLst/>
              <a:cxnLst/>
              <a:rect l="l" t="t" r="r" b="b"/>
              <a:pathLst>
                <a:path w="247" h="129" extrusionOk="0">
                  <a:moveTo>
                    <a:pt x="161" y="0"/>
                  </a:moveTo>
                  <a:cubicBezTo>
                    <a:pt x="107" y="0"/>
                    <a:pt x="0" y="54"/>
                    <a:pt x="43" y="118"/>
                  </a:cubicBezTo>
                  <a:cubicBezTo>
                    <a:pt x="54" y="129"/>
                    <a:pt x="65" y="129"/>
                    <a:pt x="75" y="129"/>
                  </a:cubicBezTo>
                  <a:cubicBezTo>
                    <a:pt x="140" y="129"/>
                    <a:pt x="247" y="75"/>
                    <a:pt x="193" y="11"/>
                  </a:cubicBezTo>
                  <a:cubicBezTo>
                    <a:pt x="193" y="0"/>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9" name="Google Shape;1209;p16"/>
            <p:cNvSpPr/>
            <p:nvPr/>
          </p:nvSpPr>
          <p:spPr>
            <a:xfrm>
              <a:off x="6341075" y="2342175"/>
              <a:ext cx="7250" cy="2175"/>
            </a:xfrm>
            <a:custGeom>
              <a:avLst/>
              <a:gdLst/>
              <a:ahLst/>
              <a:cxnLst/>
              <a:rect l="l" t="t" r="r" b="b"/>
              <a:pathLst>
                <a:path w="290" h="87" extrusionOk="0">
                  <a:moveTo>
                    <a:pt x="150" y="0"/>
                  </a:moveTo>
                  <a:cubicBezTo>
                    <a:pt x="75" y="0"/>
                    <a:pt x="11" y="11"/>
                    <a:pt x="0" y="86"/>
                  </a:cubicBezTo>
                  <a:lnTo>
                    <a:pt x="139" y="86"/>
                  </a:lnTo>
                  <a:cubicBezTo>
                    <a:pt x="203" y="86"/>
                    <a:pt x="268" y="75"/>
                    <a:pt x="28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16"/>
            <p:cNvSpPr/>
            <p:nvPr/>
          </p:nvSpPr>
          <p:spPr>
            <a:xfrm>
              <a:off x="6274700" y="2478675"/>
              <a:ext cx="6175" cy="3225"/>
            </a:xfrm>
            <a:custGeom>
              <a:avLst/>
              <a:gdLst/>
              <a:ahLst/>
              <a:cxnLst/>
              <a:rect l="l" t="t" r="r" b="b"/>
              <a:pathLst>
                <a:path w="247" h="129" extrusionOk="0">
                  <a:moveTo>
                    <a:pt x="161" y="0"/>
                  </a:moveTo>
                  <a:cubicBezTo>
                    <a:pt x="107" y="0"/>
                    <a:pt x="0" y="54"/>
                    <a:pt x="43" y="118"/>
                  </a:cubicBezTo>
                  <a:cubicBezTo>
                    <a:pt x="43" y="128"/>
                    <a:pt x="64" y="128"/>
                    <a:pt x="75" y="128"/>
                  </a:cubicBezTo>
                  <a:cubicBezTo>
                    <a:pt x="139" y="128"/>
                    <a:pt x="246" y="75"/>
                    <a:pt x="193" y="11"/>
                  </a:cubicBezTo>
                  <a:cubicBezTo>
                    <a:pt x="193" y="0"/>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16"/>
            <p:cNvSpPr/>
            <p:nvPr/>
          </p:nvSpPr>
          <p:spPr>
            <a:xfrm>
              <a:off x="6283000" y="1895500"/>
              <a:ext cx="5900" cy="12075"/>
            </a:xfrm>
            <a:custGeom>
              <a:avLst/>
              <a:gdLst/>
              <a:ahLst/>
              <a:cxnLst/>
              <a:rect l="l" t="t" r="r" b="b"/>
              <a:pathLst>
                <a:path w="236" h="483" extrusionOk="0">
                  <a:moveTo>
                    <a:pt x="0" y="1"/>
                  </a:moveTo>
                  <a:lnTo>
                    <a:pt x="0" y="322"/>
                  </a:lnTo>
                  <a:cubicBezTo>
                    <a:pt x="86" y="322"/>
                    <a:pt x="86" y="440"/>
                    <a:pt x="129" y="482"/>
                  </a:cubicBezTo>
                  <a:cubicBezTo>
                    <a:pt x="236" y="311"/>
                    <a:pt x="107" y="322"/>
                    <a:pt x="161" y="76"/>
                  </a:cubicBezTo>
                  <a:cubicBezTo>
                    <a:pt x="96" y="65"/>
                    <a:pt x="86" y="1"/>
                    <a:pt x="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16"/>
            <p:cNvSpPr/>
            <p:nvPr/>
          </p:nvSpPr>
          <p:spPr>
            <a:xfrm>
              <a:off x="6323125" y="2423000"/>
              <a:ext cx="3775" cy="4300"/>
            </a:xfrm>
            <a:custGeom>
              <a:avLst/>
              <a:gdLst/>
              <a:ahLst/>
              <a:cxnLst/>
              <a:rect l="l" t="t" r="r" b="b"/>
              <a:pathLst>
                <a:path w="151" h="172" extrusionOk="0">
                  <a:moveTo>
                    <a:pt x="76" y="0"/>
                  </a:moveTo>
                  <a:cubicBezTo>
                    <a:pt x="54" y="0"/>
                    <a:pt x="33" y="22"/>
                    <a:pt x="12" y="75"/>
                  </a:cubicBezTo>
                  <a:cubicBezTo>
                    <a:pt x="1" y="118"/>
                    <a:pt x="33" y="172"/>
                    <a:pt x="76" y="172"/>
                  </a:cubicBezTo>
                  <a:cubicBezTo>
                    <a:pt x="97" y="172"/>
                    <a:pt x="129" y="150"/>
                    <a:pt x="140" y="97"/>
                  </a:cubicBezTo>
                  <a:cubicBezTo>
                    <a:pt x="151" y="54"/>
                    <a:pt x="119"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16"/>
            <p:cNvSpPr/>
            <p:nvPr/>
          </p:nvSpPr>
          <p:spPr>
            <a:xfrm>
              <a:off x="6331425" y="3115075"/>
              <a:ext cx="4850" cy="4050"/>
            </a:xfrm>
            <a:custGeom>
              <a:avLst/>
              <a:gdLst/>
              <a:ahLst/>
              <a:cxnLst/>
              <a:rect l="l" t="t" r="r" b="b"/>
              <a:pathLst>
                <a:path w="194" h="162" extrusionOk="0">
                  <a:moveTo>
                    <a:pt x="22" y="1"/>
                  </a:moveTo>
                  <a:cubicBezTo>
                    <a:pt x="1" y="97"/>
                    <a:pt x="76" y="161"/>
                    <a:pt x="129" y="161"/>
                  </a:cubicBezTo>
                  <a:cubicBezTo>
                    <a:pt x="161" y="161"/>
                    <a:pt x="183" y="150"/>
                    <a:pt x="193" y="118"/>
                  </a:cubicBezTo>
                  <a:cubicBezTo>
                    <a:pt x="151" y="118"/>
                    <a:pt x="151" y="5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16"/>
            <p:cNvSpPr/>
            <p:nvPr/>
          </p:nvSpPr>
          <p:spPr>
            <a:xfrm>
              <a:off x="6338925" y="2597225"/>
              <a:ext cx="5650" cy="6450"/>
            </a:xfrm>
            <a:custGeom>
              <a:avLst/>
              <a:gdLst/>
              <a:ahLst/>
              <a:cxnLst/>
              <a:rect l="l" t="t" r="r" b="b"/>
              <a:pathLst>
                <a:path w="226" h="258" extrusionOk="0">
                  <a:moveTo>
                    <a:pt x="65" y="0"/>
                  </a:moveTo>
                  <a:cubicBezTo>
                    <a:pt x="54" y="0"/>
                    <a:pt x="43" y="0"/>
                    <a:pt x="22" y="11"/>
                  </a:cubicBezTo>
                  <a:cubicBezTo>
                    <a:pt x="0" y="129"/>
                    <a:pt x="86" y="129"/>
                    <a:pt x="54" y="247"/>
                  </a:cubicBezTo>
                  <a:lnTo>
                    <a:pt x="86" y="247"/>
                  </a:lnTo>
                  <a:cubicBezTo>
                    <a:pt x="97" y="247"/>
                    <a:pt x="118" y="247"/>
                    <a:pt x="129" y="257"/>
                  </a:cubicBezTo>
                  <a:lnTo>
                    <a:pt x="182" y="257"/>
                  </a:lnTo>
                  <a:cubicBezTo>
                    <a:pt x="204" y="257"/>
                    <a:pt x="225" y="247"/>
                    <a:pt x="225" y="214"/>
                  </a:cubicBezTo>
                  <a:cubicBezTo>
                    <a:pt x="172" y="150"/>
                    <a:pt x="172"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16"/>
            <p:cNvSpPr/>
            <p:nvPr/>
          </p:nvSpPr>
          <p:spPr>
            <a:xfrm>
              <a:off x="6330100" y="2631475"/>
              <a:ext cx="7250" cy="4575"/>
            </a:xfrm>
            <a:custGeom>
              <a:avLst/>
              <a:gdLst/>
              <a:ahLst/>
              <a:cxnLst/>
              <a:rect l="l" t="t" r="r" b="b"/>
              <a:pathLst>
                <a:path w="290" h="183" extrusionOk="0">
                  <a:moveTo>
                    <a:pt x="268" y="1"/>
                  </a:moveTo>
                  <a:cubicBezTo>
                    <a:pt x="246" y="1"/>
                    <a:pt x="171" y="54"/>
                    <a:pt x="107" y="97"/>
                  </a:cubicBezTo>
                  <a:cubicBezTo>
                    <a:pt x="43" y="140"/>
                    <a:pt x="0" y="183"/>
                    <a:pt x="22" y="183"/>
                  </a:cubicBezTo>
                  <a:cubicBezTo>
                    <a:pt x="43" y="183"/>
                    <a:pt x="86" y="172"/>
                    <a:pt x="171" y="129"/>
                  </a:cubicBezTo>
                  <a:cubicBezTo>
                    <a:pt x="268" y="33"/>
                    <a:pt x="289"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16"/>
            <p:cNvSpPr/>
            <p:nvPr/>
          </p:nvSpPr>
          <p:spPr>
            <a:xfrm>
              <a:off x="6331700" y="2817475"/>
              <a:ext cx="9400" cy="15275"/>
            </a:xfrm>
            <a:custGeom>
              <a:avLst/>
              <a:gdLst/>
              <a:ahLst/>
              <a:cxnLst/>
              <a:rect l="l" t="t" r="r" b="b"/>
              <a:pathLst>
                <a:path w="376" h="611" extrusionOk="0">
                  <a:moveTo>
                    <a:pt x="193" y="1"/>
                  </a:moveTo>
                  <a:lnTo>
                    <a:pt x="193" y="1"/>
                  </a:lnTo>
                  <a:cubicBezTo>
                    <a:pt x="0" y="172"/>
                    <a:pt x="22" y="611"/>
                    <a:pt x="214" y="611"/>
                  </a:cubicBezTo>
                  <a:cubicBezTo>
                    <a:pt x="257" y="611"/>
                    <a:pt x="311" y="589"/>
                    <a:pt x="375" y="536"/>
                  </a:cubicBezTo>
                  <a:cubicBezTo>
                    <a:pt x="225" y="493"/>
                    <a:pt x="182" y="365"/>
                    <a:pt x="150" y="247"/>
                  </a:cubicBezTo>
                  <a:lnTo>
                    <a:pt x="161" y="247"/>
                  </a:lnTo>
                  <a:cubicBezTo>
                    <a:pt x="289" y="247"/>
                    <a:pt x="343" y="54"/>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16"/>
            <p:cNvSpPr/>
            <p:nvPr/>
          </p:nvSpPr>
          <p:spPr>
            <a:xfrm>
              <a:off x="6333850" y="2576350"/>
              <a:ext cx="4825" cy="4850"/>
            </a:xfrm>
            <a:custGeom>
              <a:avLst/>
              <a:gdLst/>
              <a:ahLst/>
              <a:cxnLst/>
              <a:rect l="l" t="t" r="r" b="b"/>
              <a:pathLst>
                <a:path w="193" h="194" extrusionOk="0">
                  <a:moveTo>
                    <a:pt x="54" y="0"/>
                  </a:moveTo>
                  <a:cubicBezTo>
                    <a:pt x="32" y="0"/>
                    <a:pt x="11" y="11"/>
                    <a:pt x="0" y="32"/>
                  </a:cubicBezTo>
                  <a:cubicBezTo>
                    <a:pt x="64" y="43"/>
                    <a:pt x="11" y="193"/>
                    <a:pt x="86" y="193"/>
                  </a:cubicBezTo>
                  <a:lnTo>
                    <a:pt x="96" y="193"/>
                  </a:lnTo>
                  <a:cubicBezTo>
                    <a:pt x="107" y="118"/>
                    <a:pt x="182" y="118"/>
                    <a:pt x="193" y="32"/>
                  </a:cubicBezTo>
                  <a:cubicBezTo>
                    <a:pt x="139" y="22"/>
                    <a:pt x="96" y="0"/>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16"/>
            <p:cNvSpPr/>
            <p:nvPr/>
          </p:nvSpPr>
          <p:spPr>
            <a:xfrm>
              <a:off x="6317250" y="2136625"/>
              <a:ext cx="11000" cy="23325"/>
            </a:xfrm>
            <a:custGeom>
              <a:avLst/>
              <a:gdLst/>
              <a:ahLst/>
              <a:cxnLst/>
              <a:rect l="l" t="t" r="r" b="b"/>
              <a:pathLst>
                <a:path w="440" h="933" extrusionOk="0">
                  <a:moveTo>
                    <a:pt x="332" y="1"/>
                  </a:moveTo>
                  <a:cubicBezTo>
                    <a:pt x="332" y="1"/>
                    <a:pt x="321" y="12"/>
                    <a:pt x="321" y="33"/>
                  </a:cubicBezTo>
                  <a:cubicBezTo>
                    <a:pt x="354" y="44"/>
                    <a:pt x="354" y="76"/>
                    <a:pt x="311" y="76"/>
                  </a:cubicBezTo>
                  <a:lnTo>
                    <a:pt x="289" y="76"/>
                  </a:lnTo>
                  <a:cubicBezTo>
                    <a:pt x="332" y="461"/>
                    <a:pt x="0" y="611"/>
                    <a:pt x="97" y="932"/>
                  </a:cubicBezTo>
                  <a:cubicBezTo>
                    <a:pt x="139" y="750"/>
                    <a:pt x="214" y="611"/>
                    <a:pt x="321" y="525"/>
                  </a:cubicBezTo>
                  <a:cubicBezTo>
                    <a:pt x="225" y="429"/>
                    <a:pt x="375" y="290"/>
                    <a:pt x="429" y="236"/>
                  </a:cubicBezTo>
                  <a:cubicBezTo>
                    <a:pt x="439" y="194"/>
                    <a:pt x="364" y="1"/>
                    <a:pt x="33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16"/>
            <p:cNvSpPr/>
            <p:nvPr/>
          </p:nvSpPr>
          <p:spPr>
            <a:xfrm>
              <a:off x="6327950" y="2410950"/>
              <a:ext cx="15000" cy="9125"/>
            </a:xfrm>
            <a:custGeom>
              <a:avLst/>
              <a:gdLst/>
              <a:ahLst/>
              <a:cxnLst/>
              <a:rect l="l" t="t" r="r" b="b"/>
              <a:pathLst>
                <a:path w="600" h="365" extrusionOk="0">
                  <a:moveTo>
                    <a:pt x="332" y="1"/>
                  </a:moveTo>
                  <a:lnTo>
                    <a:pt x="332" y="1"/>
                  </a:lnTo>
                  <a:cubicBezTo>
                    <a:pt x="268" y="172"/>
                    <a:pt x="75" y="172"/>
                    <a:pt x="1" y="332"/>
                  </a:cubicBezTo>
                  <a:cubicBezTo>
                    <a:pt x="33" y="354"/>
                    <a:pt x="86" y="365"/>
                    <a:pt x="129" y="365"/>
                  </a:cubicBezTo>
                  <a:cubicBezTo>
                    <a:pt x="364" y="365"/>
                    <a:pt x="600" y="76"/>
                    <a:pt x="33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16"/>
            <p:cNvSpPr/>
            <p:nvPr/>
          </p:nvSpPr>
          <p:spPr>
            <a:xfrm>
              <a:off x="6542325" y="2206225"/>
              <a:ext cx="17150" cy="8325"/>
            </a:xfrm>
            <a:custGeom>
              <a:avLst/>
              <a:gdLst/>
              <a:ahLst/>
              <a:cxnLst/>
              <a:rect l="l" t="t" r="r" b="b"/>
              <a:pathLst>
                <a:path w="686" h="333" extrusionOk="0">
                  <a:moveTo>
                    <a:pt x="182" y="0"/>
                  </a:moveTo>
                  <a:lnTo>
                    <a:pt x="182" y="0"/>
                  </a:lnTo>
                  <a:cubicBezTo>
                    <a:pt x="0" y="204"/>
                    <a:pt x="268" y="332"/>
                    <a:pt x="471" y="332"/>
                  </a:cubicBezTo>
                  <a:cubicBezTo>
                    <a:pt x="589" y="332"/>
                    <a:pt x="685" y="289"/>
                    <a:pt x="685" y="214"/>
                  </a:cubicBezTo>
                  <a:cubicBezTo>
                    <a:pt x="450" y="182"/>
                    <a:pt x="279" y="118"/>
                    <a:pt x="1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16"/>
            <p:cNvSpPr/>
            <p:nvPr/>
          </p:nvSpPr>
          <p:spPr>
            <a:xfrm>
              <a:off x="6592375" y="2371600"/>
              <a:ext cx="6700" cy="4325"/>
            </a:xfrm>
            <a:custGeom>
              <a:avLst/>
              <a:gdLst/>
              <a:ahLst/>
              <a:cxnLst/>
              <a:rect l="l" t="t" r="r" b="b"/>
              <a:pathLst>
                <a:path w="268" h="173" extrusionOk="0">
                  <a:moveTo>
                    <a:pt x="268" y="1"/>
                  </a:moveTo>
                  <a:cubicBezTo>
                    <a:pt x="257" y="1"/>
                    <a:pt x="193" y="44"/>
                    <a:pt x="129" y="87"/>
                  </a:cubicBezTo>
                  <a:cubicBezTo>
                    <a:pt x="64" y="129"/>
                    <a:pt x="0" y="172"/>
                    <a:pt x="11" y="172"/>
                  </a:cubicBezTo>
                  <a:cubicBezTo>
                    <a:pt x="11" y="172"/>
                    <a:pt x="54" y="151"/>
                    <a:pt x="150" y="97"/>
                  </a:cubicBezTo>
                  <a:cubicBezTo>
                    <a:pt x="246" y="22"/>
                    <a:pt x="268"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16"/>
            <p:cNvSpPr/>
            <p:nvPr/>
          </p:nvSpPr>
          <p:spPr>
            <a:xfrm>
              <a:off x="6657125" y="2076700"/>
              <a:ext cx="7250" cy="4550"/>
            </a:xfrm>
            <a:custGeom>
              <a:avLst/>
              <a:gdLst/>
              <a:ahLst/>
              <a:cxnLst/>
              <a:rect l="l" t="t" r="r" b="b"/>
              <a:pathLst>
                <a:path w="290" h="182" extrusionOk="0">
                  <a:moveTo>
                    <a:pt x="268" y="0"/>
                  </a:moveTo>
                  <a:cubicBezTo>
                    <a:pt x="247" y="0"/>
                    <a:pt x="172" y="54"/>
                    <a:pt x="108" y="96"/>
                  </a:cubicBezTo>
                  <a:cubicBezTo>
                    <a:pt x="44" y="139"/>
                    <a:pt x="1" y="182"/>
                    <a:pt x="22" y="182"/>
                  </a:cubicBezTo>
                  <a:cubicBezTo>
                    <a:pt x="44" y="182"/>
                    <a:pt x="86" y="171"/>
                    <a:pt x="172" y="128"/>
                  </a:cubicBezTo>
                  <a:cubicBezTo>
                    <a:pt x="268" y="32"/>
                    <a:pt x="290" y="0"/>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16"/>
            <p:cNvSpPr/>
            <p:nvPr/>
          </p:nvSpPr>
          <p:spPr>
            <a:xfrm>
              <a:off x="6455350" y="2895625"/>
              <a:ext cx="27325" cy="15000"/>
            </a:xfrm>
            <a:custGeom>
              <a:avLst/>
              <a:gdLst/>
              <a:ahLst/>
              <a:cxnLst/>
              <a:rect l="l" t="t" r="r" b="b"/>
              <a:pathLst>
                <a:path w="1093" h="600" extrusionOk="0">
                  <a:moveTo>
                    <a:pt x="589" y="0"/>
                  </a:moveTo>
                  <a:cubicBezTo>
                    <a:pt x="557" y="182"/>
                    <a:pt x="0" y="429"/>
                    <a:pt x="343" y="600"/>
                  </a:cubicBezTo>
                  <a:cubicBezTo>
                    <a:pt x="589" y="504"/>
                    <a:pt x="1092" y="215"/>
                    <a:pt x="58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16"/>
            <p:cNvSpPr/>
            <p:nvPr/>
          </p:nvSpPr>
          <p:spPr>
            <a:xfrm>
              <a:off x="6711200" y="2837550"/>
              <a:ext cx="9125" cy="12325"/>
            </a:xfrm>
            <a:custGeom>
              <a:avLst/>
              <a:gdLst/>
              <a:ahLst/>
              <a:cxnLst/>
              <a:rect l="l" t="t" r="r" b="b"/>
              <a:pathLst>
                <a:path w="365" h="493" extrusionOk="0">
                  <a:moveTo>
                    <a:pt x="86" y="0"/>
                  </a:moveTo>
                  <a:cubicBezTo>
                    <a:pt x="64" y="0"/>
                    <a:pt x="32" y="11"/>
                    <a:pt x="0" y="43"/>
                  </a:cubicBezTo>
                  <a:cubicBezTo>
                    <a:pt x="129" y="86"/>
                    <a:pt x="118" y="493"/>
                    <a:pt x="278" y="493"/>
                  </a:cubicBezTo>
                  <a:cubicBezTo>
                    <a:pt x="278" y="493"/>
                    <a:pt x="289" y="493"/>
                    <a:pt x="300" y="482"/>
                  </a:cubicBezTo>
                  <a:cubicBezTo>
                    <a:pt x="150" y="407"/>
                    <a:pt x="364" y="429"/>
                    <a:pt x="343" y="279"/>
                  </a:cubicBezTo>
                  <a:cubicBezTo>
                    <a:pt x="246" y="236"/>
                    <a:pt x="193"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16"/>
            <p:cNvSpPr/>
            <p:nvPr/>
          </p:nvSpPr>
          <p:spPr>
            <a:xfrm>
              <a:off x="6687650" y="3033725"/>
              <a:ext cx="10725" cy="6450"/>
            </a:xfrm>
            <a:custGeom>
              <a:avLst/>
              <a:gdLst/>
              <a:ahLst/>
              <a:cxnLst/>
              <a:rect l="l" t="t" r="r" b="b"/>
              <a:pathLst>
                <a:path w="429" h="258" extrusionOk="0">
                  <a:moveTo>
                    <a:pt x="107" y="0"/>
                  </a:moveTo>
                  <a:cubicBezTo>
                    <a:pt x="86" y="0"/>
                    <a:pt x="64" y="0"/>
                    <a:pt x="43" y="11"/>
                  </a:cubicBezTo>
                  <a:cubicBezTo>
                    <a:pt x="22" y="118"/>
                    <a:pt x="0" y="204"/>
                    <a:pt x="75" y="257"/>
                  </a:cubicBezTo>
                  <a:cubicBezTo>
                    <a:pt x="139" y="193"/>
                    <a:pt x="236" y="182"/>
                    <a:pt x="343" y="172"/>
                  </a:cubicBezTo>
                  <a:cubicBezTo>
                    <a:pt x="300" y="86"/>
                    <a:pt x="428" y="22"/>
                    <a:pt x="343" y="11"/>
                  </a:cubicBezTo>
                  <a:lnTo>
                    <a:pt x="343" y="11"/>
                  </a:lnTo>
                  <a:cubicBezTo>
                    <a:pt x="332" y="43"/>
                    <a:pt x="311" y="54"/>
                    <a:pt x="289" y="54"/>
                  </a:cubicBezTo>
                  <a:cubicBezTo>
                    <a:pt x="268" y="54"/>
                    <a:pt x="236" y="32"/>
                    <a:pt x="204" y="22"/>
                  </a:cubicBezTo>
                  <a:cubicBezTo>
                    <a:pt x="171" y="11"/>
                    <a:pt x="139" y="0"/>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16"/>
            <p:cNvSpPr/>
            <p:nvPr/>
          </p:nvSpPr>
          <p:spPr>
            <a:xfrm>
              <a:off x="6610300" y="3205275"/>
              <a:ext cx="19300" cy="14200"/>
            </a:xfrm>
            <a:custGeom>
              <a:avLst/>
              <a:gdLst/>
              <a:ahLst/>
              <a:cxnLst/>
              <a:rect l="l" t="t" r="r" b="b"/>
              <a:pathLst>
                <a:path w="772" h="568" extrusionOk="0">
                  <a:moveTo>
                    <a:pt x="75" y="0"/>
                  </a:moveTo>
                  <a:cubicBezTo>
                    <a:pt x="0" y="407"/>
                    <a:pt x="471" y="493"/>
                    <a:pt x="771" y="568"/>
                  </a:cubicBezTo>
                  <a:cubicBezTo>
                    <a:pt x="611" y="300"/>
                    <a:pt x="343" y="139"/>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16"/>
            <p:cNvSpPr/>
            <p:nvPr/>
          </p:nvSpPr>
          <p:spPr>
            <a:xfrm>
              <a:off x="6606550" y="3183850"/>
              <a:ext cx="8850" cy="10200"/>
            </a:xfrm>
            <a:custGeom>
              <a:avLst/>
              <a:gdLst/>
              <a:ahLst/>
              <a:cxnLst/>
              <a:rect l="l" t="t" r="r" b="b"/>
              <a:pathLst>
                <a:path w="354" h="408" extrusionOk="0">
                  <a:moveTo>
                    <a:pt x="22" y="1"/>
                  </a:moveTo>
                  <a:cubicBezTo>
                    <a:pt x="0" y="204"/>
                    <a:pt x="65" y="301"/>
                    <a:pt x="118" y="408"/>
                  </a:cubicBezTo>
                  <a:cubicBezTo>
                    <a:pt x="140" y="386"/>
                    <a:pt x="172" y="375"/>
                    <a:pt x="193" y="375"/>
                  </a:cubicBezTo>
                  <a:cubicBezTo>
                    <a:pt x="204" y="375"/>
                    <a:pt x="225" y="375"/>
                    <a:pt x="247" y="386"/>
                  </a:cubicBezTo>
                  <a:cubicBezTo>
                    <a:pt x="268" y="397"/>
                    <a:pt x="279" y="397"/>
                    <a:pt x="300" y="397"/>
                  </a:cubicBezTo>
                  <a:cubicBezTo>
                    <a:pt x="322" y="397"/>
                    <a:pt x="343" y="386"/>
                    <a:pt x="354" y="333"/>
                  </a:cubicBezTo>
                  <a:cubicBezTo>
                    <a:pt x="279" y="247"/>
                    <a:pt x="257" y="97"/>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16"/>
            <p:cNvSpPr/>
            <p:nvPr/>
          </p:nvSpPr>
          <p:spPr>
            <a:xfrm>
              <a:off x="6629575" y="2922125"/>
              <a:ext cx="10175" cy="10725"/>
            </a:xfrm>
            <a:custGeom>
              <a:avLst/>
              <a:gdLst/>
              <a:ahLst/>
              <a:cxnLst/>
              <a:rect l="l" t="t" r="r" b="b"/>
              <a:pathLst>
                <a:path w="407" h="429" extrusionOk="0">
                  <a:moveTo>
                    <a:pt x="118" y="0"/>
                  </a:moveTo>
                  <a:cubicBezTo>
                    <a:pt x="75" y="0"/>
                    <a:pt x="43" y="22"/>
                    <a:pt x="0" y="65"/>
                  </a:cubicBezTo>
                  <a:cubicBezTo>
                    <a:pt x="64" y="193"/>
                    <a:pt x="150" y="428"/>
                    <a:pt x="289" y="428"/>
                  </a:cubicBezTo>
                  <a:cubicBezTo>
                    <a:pt x="321" y="428"/>
                    <a:pt x="364" y="407"/>
                    <a:pt x="396" y="386"/>
                  </a:cubicBezTo>
                  <a:cubicBezTo>
                    <a:pt x="407" y="279"/>
                    <a:pt x="268" y="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16"/>
            <p:cNvSpPr/>
            <p:nvPr/>
          </p:nvSpPr>
          <p:spPr>
            <a:xfrm>
              <a:off x="6634650" y="2534050"/>
              <a:ext cx="6175" cy="3250"/>
            </a:xfrm>
            <a:custGeom>
              <a:avLst/>
              <a:gdLst/>
              <a:ahLst/>
              <a:cxnLst/>
              <a:rect l="l" t="t" r="r" b="b"/>
              <a:pathLst>
                <a:path w="247" h="130" extrusionOk="0">
                  <a:moveTo>
                    <a:pt x="172" y="1"/>
                  </a:moveTo>
                  <a:cubicBezTo>
                    <a:pt x="108" y="1"/>
                    <a:pt x="1" y="54"/>
                    <a:pt x="43" y="119"/>
                  </a:cubicBezTo>
                  <a:cubicBezTo>
                    <a:pt x="54" y="129"/>
                    <a:pt x="65" y="129"/>
                    <a:pt x="86" y="129"/>
                  </a:cubicBezTo>
                  <a:cubicBezTo>
                    <a:pt x="140" y="129"/>
                    <a:pt x="247" y="76"/>
                    <a:pt x="204" y="12"/>
                  </a:cubicBezTo>
                  <a:cubicBezTo>
                    <a:pt x="193" y="1"/>
                    <a:pt x="182"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16"/>
            <p:cNvSpPr/>
            <p:nvPr/>
          </p:nvSpPr>
          <p:spPr>
            <a:xfrm>
              <a:off x="6663550" y="2525775"/>
              <a:ext cx="6175" cy="3225"/>
            </a:xfrm>
            <a:custGeom>
              <a:avLst/>
              <a:gdLst/>
              <a:ahLst/>
              <a:cxnLst/>
              <a:rect l="l" t="t" r="r" b="b"/>
              <a:pathLst>
                <a:path w="247" h="129" extrusionOk="0">
                  <a:moveTo>
                    <a:pt x="172" y="0"/>
                  </a:moveTo>
                  <a:cubicBezTo>
                    <a:pt x="108" y="0"/>
                    <a:pt x="1" y="54"/>
                    <a:pt x="43" y="107"/>
                  </a:cubicBezTo>
                  <a:cubicBezTo>
                    <a:pt x="54" y="118"/>
                    <a:pt x="65" y="129"/>
                    <a:pt x="76" y="129"/>
                  </a:cubicBezTo>
                  <a:cubicBezTo>
                    <a:pt x="140" y="129"/>
                    <a:pt x="247" y="64"/>
                    <a:pt x="204" y="11"/>
                  </a:cubicBezTo>
                  <a:cubicBezTo>
                    <a:pt x="193" y="0"/>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16"/>
            <p:cNvSpPr/>
            <p:nvPr/>
          </p:nvSpPr>
          <p:spPr>
            <a:xfrm>
              <a:off x="6762300" y="2631475"/>
              <a:ext cx="3775" cy="7250"/>
            </a:xfrm>
            <a:custGeom>
              <a:avLst/>
              <a:gdLst/>
              <a:ahLst/>
              <a:cxnLst/>
              <a:rect l="l" t="t" r="r" b="b"/>
              <a:pathLst>
                <a:path w="151" h="290" extrusionOk="0">
                  <a:moveTo>
                    <a:pt x="86" y="1"/>
                  </a:moveTo>
                  <a:cubicBezTo>
                    <a:pt x="76" y="1"/>
                    <a:pt x="44" y="22"/>
                    <a:pt x="12" y="76"/>
                  </a:cubicBezTo>
                  <a:cubicBezTo>
                    <a:pt x="1" y="161"/>
                    <a:pt x="12" y="290"/>
                    <a:pt x="54" y="290"/>
                  </a:cubicBezTo>
                  <a:cubicBezTo>
                    <a:pt x="76" y="290"/>
                    <a:pt x="97" y="268"/>
                    <a:pt x="129" y="215"/>
                  </a:cubicBezTo>
                  <a:cubicBezTo>
                    <a:pt x="151" y="129"/>
                    <a:pt x="140"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16"/>
            <p:cNvSpPr/>
            <p:nvPr/>
          </p:nvSpPr>
          <p:spPr>
            <a:xfrm>
              <a:off x="6761225" y="2068650"/>
              <a:ext cx="7525" cy="8325"/>
            </a:xfrm>
            <a:custGeom>
              <a:avLst/>
              <a:gdLst/>
              <a:ahLst/>
              <a:cxnLst/>
              <a:rect l="l" t="t" r="r" b="b"/>
              <a:pathLst>
                <a:path w="301" h="333" extrusionOk="0">
                  <a:moveTo>
                    <a:pt x="269" y="1"/>
                  </a:moveTo>
                  <a:lnTo>
                    <a:pt x="269" y="1"/>
                  </a:lnTo>
                  <a:cubicBezTo>
                    <a:pt x="151" y="65"/>
                    <a:pt x="12" y="119"/>
                    <a:pt x="1" y="322"/>
                  </a:cubicBezTo>
                  <a:cubicBezTo>
                    <a:pt x="22" y="333"/>
                    <a:pt x="33" y="333"/>
                    <a:pt x="44" y="333"/>
                  </a:cubicBezTo>
                  <a:cubicBezTo>
                    <a:pt x="65" y="333"/>
                    <a:pt x="87" y="322"/>
                    <a:pt x="108" y="301"/>
                  </a:cubicBezTo>
                  <a:cubicBezTo>
                    <a:pt x="119" y="290"/>
                    <a:pt x="140" y="279"/>
                    <a:pt x="172" y="279"/>
                  </a:cubicBezTo>
                  <a:cubicBezTo>
                    <a:pt x="183" y="279"/>
                    <a:pt x="194" y="279"/>
                    <a:pt x="204" y="290"/>
                  </a:cubicBezTo>
                  <a:cubicBezTo>
                    <a:pt x="119" y="119"/>
                    <a:pt x="301" y="204"/>
                    <a:pt x="26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16"/>
            <p:cNvSpPr/>
            <p:nvPr/>
          </p:nvSpPr>
          <p:spPr>
            <a:xfrm>
              <a:off x="6768475" y="2711225"/>
              <a:ext cx="7775" cy="7250"/>
            </a:xfrm>
            <a:custGeom>
              <a:avLst/>
              <a:gdLst/>
              <a:ahLst/>
              <a:cxnLst/>
              <a:rect l="l" t="t" r="r" b="b"/>
              <a:pathLst>
                <a:path w="311" h="290" extrusionOk="0">
                  <a:moveTo>
                    <a:pt x="43" y="1"/>
                  </a:moveTo>
                  <a:lnTo>
                    <a:pt x="0" y="247"/>
                  </a:lnTo>
                  <a:lnTo>
                    <a:pt x="268" y="290"/>
                  </a:lnTo>
                  <a:lnTo>
                    <a:pt x="310" y="44"/>
                  </a:lnTo>
                  <a:lnTo>
                    <a:pt x="43"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16"/>
            <p:cNvSpPr/>
            <p:nvPr/>
          </p:nvSpPr>
          <p:spPr>
            <a:xfrm>
              <a:off x="6759625" y="2145725"/>
              <a:ext cx="5925" cy="5925"/>
            </a:xfrm>
            <a:custGeom>
              <a:avLst/>
              <a:gdLst/>
              <a:ahLst/>
              <a:cxnLst/>
              <a:rect l="l" t="t" r="r" b="b"/>
              <a:pathLst>
                <a:path w="237" h="237" extrusionOk="0">
                  <a:moveTo>
                    <a:pt x="129" y="1"/>
                  </a:moveTo>
                  <a:cubicBezTo>
                    <a:pt x="119" y="87"/>
                    <a:pt x="1" y="194"/>
                    <a:pt x="129" y="236"/>
                  </a:cubicBezTo>
                  <a:cubicBezTo>
                    <a:pt x="226" y="140"/>
                    <a:pt x="236" y="76"/>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16"/>
            <p:cNvSpPr/>
            <p:nvPr/>
          </p:nvSpPr>
          <p:spPr>
            <a:xfrm>
              <a:off x="6735825" y="2278475"/>
              <a:ext cx="18750" cy="12600"/>
            </a:xfrm>
            <a:custGeom>
              <a:avLst/>
              <a:gdLst/>
              <a:ahLst/>
              <a:cxnLst/>
              <a:rect l="l" t="t" r="r" b="b"/>
              <a:pathLst>
                <a:path w="750" h="504" extrusionOk="0">
                  <a:moveTo>
                    <a:pt x="418" y="1"/>
                  </a:moveTo>
                  <a:cubicBezTo>
                    <a:pt x="364" y="76"/>
                    <a:pt x="0" y="440"/>
                    <a:pt x="332" y="504"/>
                  </a:cubicBezTo>
                  <a:cubicBezTo>
                    <a:pt x="385" y="429"/>
                    <a:pt x="749" y="76"/>
                    <a:pt x="4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16"/>
            <p:cNvSpPr/>
            <p:nvPr/>
          </p:nvSpPr>
          <p:spPr>
            <a:xfrm>
              <a:off x="6747050" y="2083650"/>
              <a:ext cx="8850" cy="8325"/>
            </a:xfrm>
            <a:custGeom>
              <a:avLst/>
              <a:gdLst/>
              <a:ahLst/>
              <a:cxnLst/>
              <a:rect l="l" t="t" r="r" b="b"/>
              <a:pathLst>
                <a:path w="354" h="333" extrusionOk="0">
                  <a:moveTo>
                    <a:pt x="354" y="0"/>
                  </a:moveTo>
                  <a:cubicBezTo>
                    <a:pt x="354" y="0"/>
                    <a:pt x="343" y="0"/>
                    <a:pt x="332" y="11"/>
                  </a:cubicBezTo>
                  <a:cubicBezTo>
                    <a:pt x="247" y="107"/>
                    <a:pt x="86" y="107"/>
                    <a:pt x="1" y="214"/>
                  </a:cubicBezTo>
                  <a:cubicBezTo>
                    <a:pt x="54" y="225"/>
                    <a:pt x="22" y="300"/>
                    <a:pt x="1" y="332"/>
                  </a:cubicBezTo>
                  <a:cubicBezTo>
                    <a:pt x="65" y="321"/>
                    <a:pt x="108" y="289"/>
                    <a:pt x="183" y="289"/>
                  </a:cubicBezTo>
                  <a:lnTo>
                    <a:pt x="236" y="289"/>
                  </a:lnTo>
                  <a:cubicBezTo>
                    <a:pt x="215" y="182"/>
                    <a:pt x="354" y="0"/>
                    <a:pt x="3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16"/>
            <p:cNvSpPr/>
            <p:nvPr/>
          </p:nvSpPr>
          <p:spPr>
            <a:xfrm>
              <a:off x="6733950" y="2287850"/>
              <a:ext cx="3750" cy="4025"/>
            </a:xfrm>
            <a:custGeom>
              <a:avLst/>
              <a:gdLst/>
              <a:ahLst/>
              <a:cxnLst/>
              <a:rect l="l" t="t" r="r" b="b"/>
              <a:pathLst>
                <a:path w="150" h="161" extrusionOk="0">
                  <a:moveTo>
                    <a:pt x="75" y="0"/>
                  </a:moveTo>
                  <a:cubicBezTo>
                    <a:pt x="54" y="0"/>
                    <a:pt x="32" y="11"/>
                    <a:pt x="11" y="65"/>
                  </a:cubicBezTo>
                  <a:cubicBezTo>
                    <a:pt x="0" y="107"/>
                    <a:pt x="32" y="161"/>
                    <a:pt x="75" y="161"/>
                  </a:cubicBezTo>
                  <a:cubicBezTo>
                    <a:pt x="96" y="161"/>
                    <a:pt x="118" y="139"/>
                    <a:pt x="139" y="86"/>
                  </a:cubicBezTo>
                  <a:cubicBezTo>
                    <a:pt x="150" y="43"/>
                    <a:pt x="118"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16"/>
            <p:cNvSpPr/>
            <p:nvPr/>
          </p:nvSpPr>
          <p:spPr>
            <a:xfrm>
              <a:off x="6730725" y="2306300"/>
              <a:ext cx="3775" cy="4325"/>
            </a:xfrm>
            <a:custGeom>
              <a:avLst/>
              <a:gdLst/>
              <a:ahLst/>
              <a:cxnLst/>
              <a:rect l="l" t="t" r="r" b="b"/>
              <a:pathLst>
                <a:path w="151" h="173" extrusionOk="0">
                  <a:moveTo>
                    <a:pt x="76" y="1"/>
                  </a:moveTo>
                  <a:cubicBezTo>
                    <a:pt x="54" y="1"/>
                    <a:pt x="22" y="22"/>
                    <a:pt x="1" y="76"/>
                  </a:cubicBezTo>
                  <a:cubicBezTo>
                    <a:pt x="1" y="119"/>
                    <a:pt x="33" y="172"/>
                    <a:pt x="65" y="172"/>
                  </a:cubicBezTo>
                  <a:cubicBezTo>
                    <a:pt x="97" y="172"/>
                    <a:pt x="118" y="151"/>
                    <a:pt x="140" y="97"/>
                  </a:cubicBezTo>
                  <a:cubicBezTo>
                    <a:pt x="150" y="54"/>
                    <a:pt x="108"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16"/>
            <p:cNvSpPr/>
            <p:nvPr/>
          </p:nvSpPr>
          <p:spPr>
            <a:xfrm>
              <a:off x="6640275" y="2071075"/>
              <a:ext cx="9925" cy="6700"/>
            </a:xfrm>
            <a:custGeom>
              <a:avLst/>
              <a:gdLst/>
              <a:ahLst/>
              <a:cxnLst/>
              <a:rect l="l" t="t" r="r" b="b"/>
              <a:pathLst>
                <a:path w="397" h="268" extrusionOk="0">
                  <a:moveTo>
                    <a:pt x="182" y="0"/>
                  </a:moveTo>
                  <a:cubicBezTo>
                    <a:pt x="43" y="0"/>
                    <a:pt x="0" y="64"/>
                    <a:pt x="0" y="139"/>
                  </a:cubicBezTo>
                  <a:cubicBezTo>
                    <a:pt x="0" y="204"/>
                    <a:pt x="54" y="268"/>
                    <a:pt x="129" y="268"/>
                  </a:cubicBezTo>
                  <a:cubicBezTo>
                    <a:pt x="193" y="268"/>
                    <a:pt x="257" y="236"/>
                    <a:pt x="332" y="150"/>
                  </a:cubicBezTo>
                  <a:cubicBezTo>
                    <a:pt x="396" y="75"/>
                    <a:pt x="300" y="11"/>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16"/>
            <p:cNvSpPr/>
            <p:nvPr/>
          </p:nvSpPr>
          <p:spPr>
            <a:xfrm>
              <a:off x="6503775" y="2428350"/>
              <a:ext cx="3775" cy="4300"/>
            </a:xfrm>
            <a:custGeom>
              <a:avLst/>
              <a:gdLst/>
              <a:ahLst/>
              <a:cxnLst/>
              <a:rect l="l" t="t" r="r" b="b"/>
              <a:pathLst>
                <a:path w="151" h="172" extrusionOk="0">
                  <a:moveTo>
                    <a:pt x="76" y="0"/>
                  </a:moveTo>
                  <a:cubicBezTo>
                    <a:pt x="54" y="0"/>
                    <a:pt x="22" y="22"/>
                    <a:pt x="11" y="75"/>
                  </a:cubicBezTo>
                  <a:cubicBezTo>
                    <a:pt x="1" y="118"/>
                    <a:pt x="33" y="172"/>
                    <a:pt x="76" y="172"/>
                  </a:cubicBezTo>
                  <a:cubicBezTo>
                    <a:pt x="97" y="172"/>
                    <a:pt x="118" y="150"/>
                    <a:pt x="140" y="97"/>
                  </a:cubicBezTo>
                  <a:cubicBezTo>
                    <a:pt x="151" y="54"/>
                    <a:pt x="118"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16"/>
            <p:cNvSpPr/>
            <p:nvPr/>
          </p:nvSpPr>
          <p:spPr>
            <a:xfrm>
              <a:off x="6500300" y="1873025"/>
              <a:ext cx="7250" cy="7525"/>
            </a:xfrm>
            <a:custGeom>
              <a:avLst/>
              <a:gdLst/>
              <a:ahLst/>
              <a:cxnLst/>
              <a:rect l="l" t="t" r="r" b="b"/>
              <a:pathLst>
                <a:path w="290" h="301" extrusionOk="0">
                  <a:moveTo>
                    <a:pt x="140" y="0"/>
                  </a:moveTo>
                  <a:cubicBezTo>
                    <a:pt x="86" y="0"/>
                    <a:pt x="33" y="11"/>
                    <a:pt x="1" y="43"/>
                  </a:cubicBezTo>
                  <a:cubicBezTo>
                    <a:pt x="11" y="193"/>
                    <a:pt x="43" y="300"/>
                    <a:pt x="161" y="300"/>
                  </a:cubicBezTo>
                  <a:cubicBezTo>
                    <a:pt x="172" y="300"/>
                    <a:pt x="193" y="290"/>
                    <a:pt x="204" y="290"/>
                  </a:cubicBezTo>
                  <a:cubicBezTo>
                    <a:pt x="290" y="161"/>
                    <a:pt x="247" y="150"/>
                    <a:pt x="204" y="11"/>
                  </a:cubicBezTo>
                  <a:cubicBezTo>
                    <a:pt x="183" y="0"/>
                    <a:pt x="161"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16"/>
            <p:cNvSpPr/>
            <p:nvPr/>
          </p:nvSpPr>
          <p:spPr>
            <a:xfrm>
              <a:off x="6504850" y="2520950"/>
              <a:ext cx="6975" cy="2175"/>
            </a:xfrm>
            <a:custGeom>
              <a:avLst/>
              <a:gdLst/>
              <a:ahLst/>
              <a:cxnLst/>
              <a:rect l="l" t="t" r="r" b="b"/>
              <a:pathLst>
                <a:path w="279" h="87" extrusionOk="0">
                  <a:moveTo>
                    <a:pt x="140" y="0"/>
                  </a:moveTo>
                  <a:cubicBezTo>
                    <a:pt x="75" y="0"/>
                    <a:pt x="11" y="22"/>
                    <a:pt x="1" y="86"/>
                  </a:cubicBezTo>
                  <a:lnTo>
                    <a:pt x="140" y="86"/>
                  </a:lnTo>
                  <a:cubicBezTo>
                    <a:pt x="204" y="86"/>
                    <a:pt x="268" y="75"/>
                    <a:pt x="279" y="11"/>
                  </a:cubicBezTo>
                  <a:lnTo>
                    <a:pt x="193" y="11"/>
                  </a:lnTo>
                  <a:cubicBezTo>
                    <a:pt x="172" y="11"/>
                    <a:pt x="161"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16"/>
            <p:cNvSpPr/>
            <p:nvPr/>
          </p:nvSpPr>
          <p:spPr>
            <a:xfrm>
              <a:off x="6509125" y="2956100"/>
              <a:ext cx="5375" cy="4050"/>
            </a:xfrm>
            <a:custGeom>
              <a:avLst/>
              <a:gdLst/>
              <a:ahLst/>
              <a:cxnLst/>
              <a:rect l="l" t="t" r="r" b="b"/>
              <a:pathLst>
                <a:path w="215" h="162" extrusionOk="0">
                  <a:moveTo>
                    <a:pt x="86" y="1"/>
                  </a:moveTo>
                  <a:cubicBezTo>
                    <a:pt x="65" y="1"/>
                    <a:pt x="44" y="12"/>
                    <a:pt x="22" y="33"/>
                  </a:cubicBezTo>
                  <a:cubicBezTo>
                    <a:pt x="1" y="108"/>
                    <a:pt x="76" y="161"/>
                    <a:pt x="140" y="161"/>
                  </a:cubicBezTo>
                  <a:cubicBezTo>
                    <a:pt x="183" y="161"/>
                    <a:pt x="204" y="151"/>
                    <a:pt x="215" y="119"/>
                  </a:cubicBezTo>
                  <a:cubicBezTo>
                    <a:pt x="194" y="65"/>
                    <a:pt x="140"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16"/>
            <p:cNvSpPr/>
            <p:nvPr/>
          </p:nvSpPr>
          <p:spPr>
            <a:xfrm>
              <a:off x="6488250" y="2412300"/>
              <a:ext cx="6200" cy="3225"/>
            </a:xfrm>
            <a:custGeom>
              <a:avLst/>
              <a:gdLst/>
              <a:ahLst/>
              <a:cxnLst/>
              <a:rect l="l" t="t" r="r" b="b"/>
              <a:pathLst>
                <a:path w="248" h="129" extrusionOk="0">
                  <a:moveTo>
                    <a:pt x="172" y="0"/>
                  </a:moveTo>
                  <a:cubicBezTo>
                    <a:pt x="108" y="0"/>
                    <a:pt x="1" y="54"/>
                    <a:pt x="44" y="118"/>
                  </a:cubicBezTo>
                  <a:cubicBezTo>
                    <a:pt x="54" y="129"/>
                    <a:pt x="65" y="129"/>
                    <a:pt x="86" y="129"/>
                  </a:cubicBezTo>
                  <a:cubicBezTo>
                    <a:pt x="140" y="129"/>
                    <a:pt x="247" y="75"/>
                    <a:pt x="204" y="11"/>
                  </a:cubicBezTo>
                  <a:cubicBezTo>
                    <a:pt x="194" y="0"/>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16"/>
            <p:cNvSpPr/>
            <p:nvPr/>
          </p:nvSpPr>
          <p:spPr>
            <a:xfrm>
              <a:off x="6473800" y="2539675"/>
              <a:ext cx="4850" cy="5925"/>
            </a:xfrm>
            <a:custGeom>
              <a:avLst/>
              <a:gdLst/>
              <a:ahLst/>
              <a:cxnLst/>
              <a:rect l="l" t="t" r="r" b="b"/>
              <a:pathLst>
                <a:path w="194" h="237" extrusionOk="0">
                  <a:moveTo>
                    <a:pt x="76" y="1"/>
                  </a:moveTo>
                  <a:cubicBezTo>
                    <a:pt x="44" y="1"/>
                    <a:pt x="1" y="1"/>
                    <a:pt x="1" y="44"/>
                  </a:cubicBezTo>
                  <a:cubicBezTo>
                    <a:pt x="33" y="119"/>
                    <a:pt x="76" y="236"/>
                    <a:pt x="129" y="236"/>
                  </a:cubicBezTo>
                  <a:cubicBezTo>
                    <a:pt x="151" y="236"/>
                    <a:pt x="172" y="215"/>
                    <a:pt x="193" y="161"/>
                  </a:cubicBezTo>
                  <a:cubicBezTo>
                    <a:pt x="151" y="140"/>
                    <a:pt x="140" y="76"/>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16"/>
            <p:cNvSpPr/>
            <p:nvPr/>
          </p:nvSpPr>
          <p:spPr>
            <a:xfrm>
              <a:off x="6483175" y="2635500"/>
              <a:ext cx="6175" cy="3225"/>
            </a:xfrm>
            <a:custGeom>
              <a:avLst/>
              <a:gdLst/>
              <a:ahLst/>
              <a:cxnLst/>
              <a:rect l="l" t="t" r="r" b="b"/>
              <a:pathLst>
                <a:path w="247" h="129" extrusionOk="0">
                  <a:moveTo>
                    <a:pt x="172" y="0"/>
                  </a:moveTo>
                  <a:cubicBezTo>
                    <a:pt x="107" y="0"/>
                    <a:pt x="0" y="64"/>
                    <a:pt x="54" y="118"/>
                  </a:cubicBezTo>
                  <a:cubicBezTo>
                    <a:pt x="54" y="129"/>
                    <a:pt x="65" y="129"/>
                    <a:pt x="86" y="129"/>
                  </a:cubicBezTo>
                  <a:cubicBezTo>
                    <a:pt x="150" y="129"/>
                    <a:pt x="247" y="75"/>
                    <a:pt x="204" y="11"/>
                  </a:cubicBezTo>
                  <a:cubicBezTo>
                    <a:pt x="204" y="11"/>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16"/>
            <p:cNvSpPr/>
            <p:nvPr/>
          </p:nvSpPr>
          <p:spPr>
            <a:xfrm>
              <a:off x="6508875" y="1822450"/>
              <a:ext cx="9375" cy="16350"/>
            </a:xfrm>
            <a:custGeom>
              <a:avLst/>
              <a:gdLst/>
              <a:ahLst/>
              <a:cxnLst/>
              <a:rect l="l" t="t" r="r" b="b"/>
              <a:pathLst>
                <a:path w="375" h="654" extrusionOk="0">
                  <a:moveTo>
                    <a:pt x="129" y="0"/>
                  </a:moveTo>
                  <a:cubicBezTo>
                    <a:pt x="86" y="150"/>
                    <a:pt x="54" y="300"/>
                    <a:pt x="0" y="407"/>
                  </a:cubicBezTo>
                  <a:cubicBezTo>
                    <a:pt x="96" y="450"/>
                    <a:pt x="75" y="653"/>
                    <a:pt x="214" y="653"/>
                  </a:cubicBezTo>
                  <a:lnTo>
                    <a:pt x="225" y="653"/>
                  </a:lnTo>
                  <a:cubicBezTo>
                    <a:pt x="268" y="503"/>
                    <a:pt x="311" y="343"/>
                    <a:pt x="364" y="204"/>
                  </a:cubicBezTo>
                  <a:cubicBezTo>
                    <a:pt x="225" y="193"/>
                    <a:pt x="375" y="64"/>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16"/>
            <p:cNvSpPr/>
            <p:nvPr/>
          </p:nvSpPr>
          <p:spPr>
            <a:xfrm>
              <a:off x="6570425" y="1969375"/>
              <a:ext cx="4575" cy="5100"/>
            </a:xfrm>
            <a:custGeom>
              <a:avLst/>
              <a:gdLst/>
              <a:ahLst/>
              <a:cxnLst/>
              <a:rect l="l" t="t" r="r" b="b"/>
              <a:pathLst>
                <a:path w="183" h="204" extrusionOk="0">
                  <a:moveTo>
                    <a:pt x="0" y="0"/>
                  </a:moveTo>
                  <a:cubicBezTo>
                    <a:pt x="0" y="139"/>
                    <a:pt x="97" y="150"/>
                    <a:pt x="172" y="204"/>
                  </a:cubicBezTo>
                  <a:cubicBezTo>
                    <a:pt x="182" y="54"/>
                    <a:pt x="75" y="43"/>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16"/>
            <p:cNvSpPr/>
            <p:nvPr/>
          </p:nvSpPr>
          <p:spPr>
            <a:xfrm>
              <a:off x="6557850" y="2891075"/>
              <a:ext cx="5100" cy="7250"/>
            </a:xfrm>
            <a:custGeom>
              <a:avLst/>
              <a:gdLst/>
              <a:ahLst/>
              <a:cxnLst/>
              <a:rect l="l" t="t" r="r" b="b"/>
              <a:pathLst>
                <a:path w="204" h="290" extrusionOk="0">
                  <a:moveTo>
                    <a:pt x="32" y="0"/>
                  </a:moveTo>
                  <a:cubicBezTo>
                    <a:pt x="0" y="204"/>
                    <a:pt x="139" y="140"/>
                    <a:pt x="75" y="290"/>
                  </a:cubicBezTo>
                  <a:cubicBezTo>
                    <a:pt x="161" y="279"/>
                    <a:pt x="204" y="225"/>
                    <a:pt x="204" y="129"/>
                  </a:cubicBezTo>
                  <a:cubicBezTo>
                    <a:pt x="150" y="86"/>
                    <a:pt x="107" y="33"/>
                    <a:pt x="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16"/>
            <p:cNvSpPr/>
            <p:nvPr/>
          </p:nvSpPr>
          <p:spPr>
            <a:xfrm>
              <a:off x="6517150" y="2208625"/>
              <a:ext cx="6450" cy="3250"/>
            </a:xfrm>
            <a:custGeom>
              <a:avLst/>
              <a:gdLst/>
              <a:ahLst/>
              <a:cxnLst/>
              <a:rect l="l" t="t" r="r" b="b"/>
              <a:pathLst>
                <a:path w="258" h="130" extrusionOk="0">
                  <a:moveTo>
                    <a:pt x="172" y="1"/>
                  </a:moveTo>
                  <a:cubicBezTo>
                    <a:pt x="108" y="1"/>
                    <a:pt x="1" y="54"/>
                    <a:pt x="55" y="118"/>
                  </a:cubicBezTo>
                  <a:cubicBezTo>
                    <a:pt x="55" y="129"/>
                    <a:pt x="65" y="129"/>
                    <a:pt x="87" y="129"/>
                  </a:cubicBezTo>
                  <a:cubicBezTo>
                    <a:pt x="151" y="129"/>
                    <a:pt x="258" y="76"/>
                    <a:pt x="204" y="11"/>
                  </a:cubicBezTo>
                  <a:cubicBezTo>
                    <a:pt x="204" y="1"/>
                    <a:pt x="194"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16"/>
            <p:cNvSpPr/>
            <p:nvPr/>
          </p:nvSpPr>
          <p:spPr>
            <a:xfrm>
              <a:off x="6563725" y="2476250"/>
              <a:ext cx="6975" cy="4850"/>
            </a:xfrm>
            <a:custGeom>
              <a:avLst/>
              <a:gdLst/>
              <a:ahLst/>
              <a:cxnLst/>
              <a:rect l="l" t="t" r="r" b="b"/>
              <a:pathLst>
                <a:path w="279" h="194" extrusionOk="0">
                  <a:moveTo>
                    <a:pt x="204" y="1"/>
                  </a:moveTo>
                  <a:cubicBezTo>
                    <a:pt x="151" y="1"/>
                    <a:pt x="86" y="33"/>
                    <a:pt x="11" y="65"/>
                  </a:cubicBezTo>
                  <a:cubicBezTo>
                    <a:pt x="1" y="140"/>
                    <a:pt x="76" y="193"/>
                    <a:pt x="151" y="193"/>
                  </a:cubicBezTo>
                  <a:cubicBezTo>
                    <a:pt x="204" y="193"/>
                    <a:pt x="258" y="172"/>
                    <a:pt x="279" y="108"/>
                  </a:cubicBezTo>
                  <a:cubicBezTo>
                    <a:pt x="279" y="33"/>
                    <a:pt x="247"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16"/>
            <p:cNvSpPr/>
            <p:nvPr/>
          </p:nvSpPr>
          <p:spPr>
            <a:xfrm>
              <a:off x="6571225" y="2355550"/>
              <a:ext cx="3775" cy="4050"/>
            </a:xfrm>
            <a:custGeom>
              <a:avLst/>
              <a:gdLst/>
              <a:ahLst/>
              <a:cxnLst/>
              <a:rect l="l" t="t" r="r" b="b"/>
              <a:pathLst>
                <a:path w="151" h="162" extrusionOk="0">
                  <a:moveTo>
                    <a:pt x="86" y="1"/>
                  </a:moveTo>
                  <a:cubicBezTo>
                    <a:pt x="54" y="1"/>
                    <a:pt x="33" y="22"/>
                    <a:pt x="11" y="76"/>
                  </a:cubicBezTo>
                  <a:cubicBezTo>
                    <a:pt x="0" y="118"/>
                    <a:pt x="43" y="161"/>
                    <a:pt x="75" y="161"/>
                  </a:cubicBezTo>
                  <a:cubicBezTo>
                    <a:pt x="97" y="161"/>
                    <a:pt x="129" y="151"/>
                    <a:pt x="150" y="97"/>
                  </a:cubicBezTo>
                  <a:cubicBezTo>
                    <a:pt x="150" y="54"/>
                    <a:pt x="118"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16"/>
            <p:cNvSpPr/>
            <p:nvPr/>
          </p:nvSpPr>
          <p:spPr>
            <a:xfrm>
              <a:off x="6557850" y="2491250"/>
              <a:ext cx="3750" cy="4025"/>
            </a:xfrm>
            <a:custGeom>
              <a:avLst/>
              <a:gdLst/>
              <a:ahLst/>
              <a:cxnLst/>
              <a:rect l="l" t="t" r="r" b="b"/>
              <a:pathLst>
                <a:path w="150" h="161" extrusionOk="0">
                  <a:moveTo>
                    <a:pt x="75" y="0"/>
                  </a:moveTo>
                  <a:cubicBezTo>
                    <a:pt x="54" y="0"/>
                    <a:pt x="22" y="11"/>
                    <a:pt x="0" y="64"/>
                  </a:cubicBezTo>
                  <a:cubicBezTo>
                    <a:pt x="0" y="107"/>
                    <a:pt x="32" y="161"/>
                    <a:pt x="64" y="161"/>
                  </a:cubicBezTo>
                  <a:cubicBezTo>
                    <a:pt x="97" y="161"/>
                    <a:pt x="118" y="139"/>
                    <a:pt x="139" y="86"/>
                  </a:cubicBezTo>
                  <a:cubicBezTo>
                    <a:pt x="150" y="43"/>
                    <a:pt x="118"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16"/>
            <p:cNvSpPr/>
            <p:nvPr/>
          </p:nvSpPr>
          <p:spPr>
            <a:xfrm>
              <a:off x="6530550" y="2451375"/>
              <a:ext cx="7250" cy="2150"/>
            </a:xfrm>
            <a:custGeom>
              <a:avLst/>
              <a:gdLst/>
              <a:ahLst/>
              <a:cxnLst/>
              <a:rect l="l" t="t" r="r" b="b"/>
              <a:pathLst>
                <a:path w="290" h="86" extrusionOk="0">
                  <a:moveTo>
                    <a:pt x="150" y="0"/>
                  </a:moveTo>
                  <a:cubicBezTo>
                    <a:pt x="75" y="0"/>
                    <a:pt x="22" y="11"/>
                    <a:pt x="0" y="86"/>
                  </a:cubicBezTo>
                  <a:lnTo>
                    <a:pt x="139" y="86"/>
                  </a:lnTo>
                  <a:cubicBezTo>
                    <a:pt x="214" y="86"/>
                    <a:pt x="279" y="75"/>
                    <a:pt x="289" y="0"/>
                  </a:cubicBezTo>
                  <a:lnTo>
                    <a:pt x="289" y="0"/>
                  </a:lnTo>
                  <a:cubicBezTo>
                    <a:pt x="279" y="11"/>
                    <a:pt x="268" y="11"/>
                    <a:pt x="257" y="11"/>
                  </a:cubicBezTo>
                  <a:cubicBezTo>
                    <a:pt x="236" y="11"/>
                    <a:pt x="214"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16"/>
            <p:cNvSpPr/>
            <p:nvPr/>
          </p:nvSpPr>
          <p:spPr>
            <a:xfrm>
              <a:off x="6537775" y="2439050"/>
              <a:ext cx="8325" cy="10475"/>
            </a:xfrm>
            <a:custGeom>
              <a:avLst/>
              <a:gdLst/>
              <a:ahLst/>
              <a:cxnLst/>
              <a:rect l="l" t="t" r="r" b="b"/>
              <a:pathLst>
                <a:path w="333" h="419" extrusionOk="0">
                  <a:moveTo>
                    <a:pt x="97" y="1"/>
                  </a:moveTo>
                  <a:cubicBezTo>
                    <a:pt x="75" y="193"/>
                    <a:pt x="0" y="418"/>
                    <a:pt x="268" y="418"/>
                  </a:cubicBezTo>
                  <a:cubicBezTo>
                    <a:pt x="279" y="418"/>
                    <a:pt x="279" y="418"/>
                    <a:pt x="289" y="407"/>
                  </a:cubicBezTo>
                  <a:lnTo>
                    <a:pt x="332" y="161"/>
                  </a:lnTo>
                  <a:cubicBezTo>
                    <a:pt x="204" y="140"/>
                    <a:pt x="193" y="43"/>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16"/>
            <p:cNvSpPr/>
            <p:nvPr/>
          </p:nvSpPr>
          <p:spPr>
            <a:xfrm>
              <a:off x="6775150" y="2345375"/>
              <a:ext cx="3775" cy="4050"/>
            </a:xfrm>
            <a:custGeom>
              <a:avLst/>
              <a:gdLst/>
              <a:ahLst/>
              <a:cxnLst/>
              <a:rect l="l" t="t" r="r" b="b"/>
              <a:pathLst>
                <a:path w="151" h="162" extrusionOk="0">
                  <a:moveTo>
                    <a:pt x="76" y="1"/>
                  </a:moveTo>
                  <a:cubicBezTo>
                    <a:pt x="54" y="1"/>
                    <a:pt x="33" y="12"/>
                    <a:pt x="11" y="65"/>
                  </a:cubicBezTo>
                  <a:cubicBezTo>
                    <a:pt x="1" y="108"/>
                    <a:pt x="33" y="161"/>
                    <a:pt x="76" y="161"/>
                  </a:cubicBezTo>
                  <a:cubicBezTo>
                    <a:pt x="97" y="161"/>
                    <a:pt x="129" y="140"/>
                    <a:pt x="140" y="87"/>
                  </a:cubicBezTo>
                  <a:cubicBezTo>
                    <a:pt x="151" y="44"/>
                    <a:pt x="118"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16"/>
            <p:cNvSpPr/>
            <p:nvPr/>
          </p:nvSpPr>
          <p:spPr>
            <a:xfrm>
              <a:off x="3701475" y="2597750"/>
              <a:ext cx="8575" cy="5650"/>
            </a:xfrm>
            <a:custGeom>
              <a:avLst/>
              <a:gdLst/>
              <a:ahLst/>
              <a:cxnLst/>
              <a:rect l="l" t="t" r="r" b="b"/>
              <a:pathLst>
                <a:path w="343" h="226" extrusionOk="0">
                  <a:moveTo>
                    <a:pt x="182" y="1"/>
                  </a:moveTo>
                  <a:cubicBezTo>
                    <a:pt x="129" y="1"/>
                    <a:pt x="96" y="22"/>
                    <a:pt x="0" y="44"/>
                  </a:cubicBezTo>
                  <a:cubicBezTo>
                    <a:pt x="0" y="119"/>
                    <a:pt x="0" y="193"/>
                    <a:pt x="54" y="226"/>
                  </a:cubicBezTo>
                  <a:cubicBezTo>
                    <a:pt x="214" y="226"/>
                    <a:pt x="343" y="193"/>
                    <a:pt x="311" y="44"/>
                  </a:cubicBezTo>
                  <a:cubicBezTo>
                    <a:pt x="246" y="11"/>
                    <a:pt x="214" y="1"/>
                    <a:pt x="1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16"/>
            <p:cNvSpPr/>
            <p:nvPr/>
          </p:nvSpPr>
          <p:spPr>
            <a:xfrm>
              <a:off x="3708950" y="2539675"/>
              <a:ext cx="5125" cy="2975"/>
            </a:xfrm>
            <a:custGeom>
              <a:avLst/>
              <a:gdLst/>
              <a:ahLst/>
              <a:cxnLst/>
              <a:rect l="l" t="t" r="r" b="b"/>
              <a:pathLst>
                <a:path w="205" h="119" extrusionOk="0">
                  <a:moveTo>
                    <a:pt x="1" y="1"/>
                  </a:moveTo>
                  <a:lnTo>
                    <a:pt x="1" y="119"/>
                  </a:lnTo>
                  <a:cubicBezTo>
                    <a:pt x="44" y="119"/>
                    <a:pt x="65" y="119"/>
                    <a:pt x="76" y="108"/>
                  </a:cubicBezTo>
                  <a:cubicBezTo>
                    <a:pt x="97" y="108"/>
                    <a:pt x="108" y="97"/>
                    <a:pt x="119" y="97"/>
                  </a:cubicBezTo>
                  <a:cubicBezTo>
                    <a:pt x="129" y="97"/>
                    <a:pt x="140" y="108"/>
                    <a:pt x="172" y="119"/>
                  </a:cubicBezTo>
                  <a:cubicBezTo>
                    <a:pt x="204" y="11"/>
                    <a:pt x="97" y="1"/>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9" name="Google Shape;1259;p16"/>
            <p:cNvSpPr/>
            <p:nvPr/>
          </p:nvSpPr>
          <p:spPr>
            <a:xfrm>
              <a:off x="3701725" y="2855225"/>
              <a:ext cx="5650" cy="5375"/>
            </a:xfrm>
            <a:custGeom>
              <a:avLst/>
              <a:gdLst/>
              <a:ahLst/>
              <a:cxnLst/>
              <a:rect l="l" t="t" r="r" b="b"/>
              <a:pathLst>
                <a:path w="226" h="215" extrusionOk="0">
                  <a:moveTo>
                    <a:pt x="1" y="0"/>
                  </a:moveTo>
                  <a:lnTo>
                    <a:pt x="1" y="0"/>
                  </a:lnTo>
                  <a:cubicBezTo>
                    <a:pt x="22" y="75"/>
                    <a:pt x="22" y="171"/>
                    <a:pt x="86" y="214"/>
                  </a:cubicBezTo>
                  <a:cubicBezTo>
                    <a:pt x="54" y="161"/>
                    <a:pt x="97" y="161"/>
                    <a:pt x="140" y="161"/>
                  </a:cubicBezTo>
                  <a:lnTo>
                    <a:pt x="151" y="161"/>
                  </a:lnTo>
                  <a:cubicBezTo>
                    <a:pt x="194" y="161"/>
                    <a:pt x="226" y="150"/>
                    <a:pt x="215" y="118"/>
                  </a:cubicBezTo>
                  <a:lnTo>
                    <a:pt x="215" y="118"/>
                  </a:lnTo>
                  <a:cubicBezTo>
                    <a:pt x="215" y="128"/>
                    <a:pt x="204" y="128"/>
                    <a:pt x="194" y="128"/>
                  </a:cubicBezTo>
                  <a:cubicBezTo>
                    <a:pt x="76" y="128"/>
                    <a:pt x="86" y="32"/>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0" name="Google Shape;1260;p16"/>
            <p:cNvSpPr/>
            <p:nvPr/>
          </p:nvSpPr>
          <p:spPr>
            <a:xfrm>
              <a:off x="3485225" y="2480000"/>
              <a:ext cx="8050" cy="6175"/>
            </a:xfrm>
            <a:custGeom>
              <a:avLst/>
              <a:gdLst/>
              <a:ahLst/>
              <a:cxnLst/>
              <a:rect l="l" t="t" r="r" b="b"/>
              <a:pathLst>
                <a:path w="322" h="247" extrusionOk="0">
                  <a:moveTo>
                    <a:pt x="172" y="1"/>
                  </a:moveTo>
                  <a:cubicBezTo>
                    <a:pt x="0" y="1"/>
                    <a:pt x="65" y="129"/>
                    <a:pt x="129" y="247"/>
                  </a:cubicBezTo>
                  <a:lnTo>
                    <a:pt x="140" y="247"/>
                  </a:lnTo>
                  <a:cubicBezTo>
                    <a:pt x="268" y="247"/>
                    <a:pt x="322" y="54"/>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16"/>
            <p:cNvSpPr/>
            <p:nvPr/>
          </p:nvSpPr>
          <p:spPr>
            <a:xfrm>
              <a:off x="3663725" y="2624525"/>
              <a:ext cx="11000" cy="7775"/>
            </a:xfrm>
            <a:custGeom>
              <a:avLst/>
              <a:gdLst/>
              <a:ahLst/>
              <a:cxnLst/>
              <a:rect l="l" t="t" r="r" b="b"/>
              <a:pathLst>
                <a:path w="440" h="311" extrusionOk="0">
                  <a:moveTo>
                    <a:pt x="1" y="0"/>
                  </a:moveTo>
                  <a:lnTo>
                    <a:pt x="1" y="97"/>
                  </a:lnTo>
                  <a:cubicBezTo>
                    <a:pt x="22" y="97"/>
                    <a:pt x="44" y="86"/>
                    <a:pt x="54" y="86"/>
                  </a:cubicBezTo>
                  <a:cubicBezTo>
                    <a:pt x="86" y="86"/>
                    <a:pt x="86" y="118"/>
                    <a:pt x="86" y="139"/>
                  </a:cubicBezTo>
                  <a:cubicBezTo>
                    <a:pt x="86" y="172"/>
                    <a:pt x="86" y="193"/>
                    <a:pt x="118" y="193"/>
                  </a:cubicBezTo>
                  <a:lnTo>
                    <a:pt x="129" y="193"/>
                  </a:lnTo>
                  <a:cubicBezTo>
                    <a:pt x="140" y="150"/>
                    <a:pt x="151" y="139"/>
                    <a:pt x="151" y="139"/>
                  </a:cubicBezTo>
                  <a:cubicBezTo>
                    <a:pt x="161" y="139"/>
                    <a:pt x="172" y="150"/>
                    <a:pt x="183" y="161"/>
                  </a:cubicBezTo>
                  <a:cubicBezTo>
                    <a:pt x="193" y="172"/>
                    <a:pt x="204" y="182"/>
                    <a:pt x="215" y="182"/>
                  </a:cubicBezTo>
                  <a:cubicBezTo>
                    <a:pt x="226" y="182"/>
                    <a:pt x="247" y="161"/>
                    <a:pt x="268" y="129"/>
                  </a:cubicBezTo>
                  <a:lnTo>
                    <a:pt x="268" y="129"/>
                  </a:lnTo>
                  <a:cubicBezTo>
                    <a:pt x="311" y="204"/>
                    <a:pt x="129" y="279"/>
                    <a:pt x="268" y="311"/>
                  </a:cubicBezTo>
                  <a:cubicBezTo>
                    <a:pt x="322" y="257"/>
                    <a:pt x="429" y="225"/>
                    <a:pt x="440" y="129"/>
                  </a:cubicBezTo>
                  <a:cubicBezTo>
                    <a:pt x="279" y="86"/>
                    <a:pt x="183" y="0"/>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16"/>
            <p:cNvSpPr/>
            <p:nvPr/>
          </p:nvSpPr>
          <p:spPr>
            <a:xfrm>
              <a:off x="3682200" y="3044700"/>
              <a:ext cx="6450" cy="3775"/>
            </a:xfrm>
            <a:custGeom>
              <a:avLst/>
              <a:gdLst/>
              <a:ahLst/>
              <a:cxnLst/>
              <a:rect l="l" t="t" r="r" b="b"/>
              <a:pathLst>
                <a:path w="258" h="151" extrusionOk="0">
                  <a:moveTo>
                    <a:pt x="129" y="0"/>
                  </a:moveTo>
                  <a:cubicBezTo>
                    <a:pt x="182" y="118"/>
                    <a:pt x="0" y="54"/>
                    <a:pt x="43" y="150"/>
                  </a:cubicBezTo>
                  <a:lnTo>
                    <a:pt x="97" y="150"/>
                  </a:lnTo>
                  <a:cubicBezTo>
                    <a:pt x="161" y="150"/>
                    <a:pt x="214" y="139"/>
                    <a:pt x="257" y="118"/>
                  </a:cubicBezTo>
                  <a:cubicBezTo>
                    <a:pt x="257" y="43"/>
                    <a:pt x="193" y="22"/>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16"/>
            <p:cNvSpPr/>
            <p:nvPr/>
          </p:nvSpPr>
          <p:spPr>
            <a:xfrm>
              <a:off x="3658650" y="2991425"/>
              <a:ext cx="5100" cy="2700"/>
            </a:xfrm>
            <a:custGeom>
              <a:avLst/>
              <a:gdLst/>
              <a:ahLst/>
              <a:cxnLst/>
              <a:rect l="l" t="t" r="r" b="b"/>
              <a:pathLst>
                <a:path w="204" h="108" extrusionOk="0">
                  <a:moveTo>
                    <a:pt x="107" y="1"/>
                  </a:moveTo>
                  <a:cubicBezTo>
                    <a:pt x="54" y="1"/>
                    <a:pt x="0" y="12"/>
                    <a:pt x="11" y="44"/>
                  </a:cubicBezTo>
                  <a:cubicBezTo>
                    <a:pt x="65" y="44"/>
                    <a:pt x="43" y="76"/>
                    <a:pt x="11" y="108"/>
                  </a:cubicBezTo>
                  <a:lnTo>
                    <a:pt x="193" y="108"/>
                  </a:lnTo>
                  <a:lnTo>
                    <a:pt x="193" y="44"/>
                  </a:lnTo>
                  <a:cubicBezTo>
                    <a:pt x="204" y="12"/>
                    <a:pt x="150" y="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16"/>
            <p:cNvSpPr/>
            <p:nvPr/>
          </p:nvSpPr>
          <p:spPr>
            <a:xfrm>
              <a:off x="3722875" y="2961725"/>
              <a:ext cx="7525" cy="3250"/>
            </a:xfrm>
            <a:custGeom>
              <a:avLst/>
              <a:gdLst/>
              <a:ahLst/>
              <a:cxnLst/>
              <a:rect l="l" t="t" r="r" b="b"/>
              <a:pathLst>
                <a:path w="301" h="130" extrusionOk="0">
                  <a:moveTo>
                    <a:pt x="300" y="1"/>
                  </a:moveTo>
                  <a:cubicBezTo>
                    <a:pt x="161" y="1"/>
                    <a:pt x="11" y="1"/>
                    <a:pt x="43" y="129"/>
                  </a:cubicBezTo>
                  <a:lnTo>
                    <a:pt x="204" y="129"/>
                  </a:lnTo>
                  <a:cubicBezTo>
                    <a:pt x="236" y="129"/>
                    <a:pt x="257" y="129"/>
                    <a:pt x="257" y="97"/>
                  </a:cubicBezTo>
                  <a:lnTo>
                    <a:pt x="236" y="97"/>
                  </a:lnTo>
                  <a:cubicBezTo>
                    <a:pt x="1" y="97"/>
                    <a:pt x="268" y="54"/>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16"/>
            <p:cNvSpPr/>
            <p:nvPr/>
          </p:nvSpPr>
          <p:spPr>
            <a:xfrm>
              <a:off x="3768100" y="1879175"/>
              <a:ext cx="17950" cy="17425"/>
            </a:xfrm>
            <a:custGeom>
              <a:avLst/>
              <a:gdLst/>
              <a:ahLst/>
              <a:cxnLst/>
              <a:rect l="l" t="t" r="r" b="b"/>
              <a:pathLst>
                <a:path w="718" h="697" extrusionOk="0">
                  <a:moveTo>
                    <a:pt x="322" y="1"/>
                  </a:moveTo>
                  <a:cubicBezTo>
                    <a:pt x="118" y="1"/>
                    <a:pt x="1" y="172"/>
                    <a:pt x="11" y="343"/>
                  </a:cubicBezTo>
                  <a:cubicBezTo>
                    <a:pt x="22" y="515"/>
                    <a:pt x="151" y="697"/>
                    <a:pt x="440" y="697"/>
                  </a:cubicBezTo>
                  <a:lnTo>
                    <a:pt x="461" y="697"/>
                  </a:lnTo>
                  <a:cubicBezTo>
                    <a:pt x="622" y="515"/>
                    <a:pt x="718" y="44"/>
                    <a:pt x="3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16"/>
            <p:cNvSpPr/>
            <p:nvPr/>
          </p:nvSpPr>
          <p:spPr>
            <a:xfrm>
              <a:off x="3763275" y="3066100"/>
              <a:ext cx="6450" cy="5375"/>
            </a:xfrm>
            <a:custGeom>
              <a:avLst/>
              <a:gdLst/>
              <a:ahLst/>
              <a:cxnLst/>
              <a:rect l="l" t="t" r="r" b="b"/>
              <a:pathLst>
                <a:path w="258" h="215" extrusionOk="0">
                  <a:moveTo>
                    <a:pt x="140" y="1"/>
                  </a:moveTo>
                  <a:lnTo>
                    <a:pt x="140" y="1"/>
                  </a:lnTo>
                  <a:cubicBezTo>
                    <a:pt x="172" y="97"/>
                    <a:pt x="22" y="65"/>
                    <a:pt x="1" y="129"/>
                  </a:cubicBezTo>
                  <a:cubicBezTo>
                    <a:pt x="76" y="129"/>
                    <a:pt x="33" y="215"/>
                    <a:pt x="97" y="215"/>
                  </a:cubicBezTo>
                  <a:cubicBezTo>
                    <a:pt x="119" y="172"/>
                    <a:pt x="258" y="54"/>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7" name="Google Shape;1267;p16"/>
            <p:cNvSpPr/>
            <p:nvPr/>
          </p:nvSpPr>
          <p:spPr>
            <a:xfrm>
              <a:off x="3647400" y="2587325"/>
              <a:ext cx="17950" cy="8575"/>
            </a:xfrm>
            <a:custGeom>
              <a:avLst/>
              <a:gdLst/>
              <a:ahLst/>
              <a:cxnLst/>
              <a:rect l="l" t="t" r="r" b="b"/>
              <a:pathLst>
                <a:path w="718" h="343" extrusionOk="0">
                  <a:moveTo>
                    <a:pt x="215" y="0"/>
                  </a:moveTo>
                  <a:cubicBezTo>
                    <a:pt x="204" y="43"/>
                    <a:pt x="183" y="54"/>
                    <a:pt x="161" y="54"/>
                  </a:cubicBezTo>
                  <a:lnTo>
                    <a:pt x="86" y="54"/>
                  </a:lnTo>
                  <a:cubicBezTo>
                    <a:pt x="54" y="54"/>
                    <a:pt x="22" y="54"/>
                    <a:pt x="1" y="97"/>
                  </a:cubicBezTo>
                  <a:lnTo>
                    <a:pt x="1" y="214"/>
                  </a:lnTo>
                  <a:cubicBezTo>
                    <a:pt x="151" y="257"/>
                    <a:pt x="311" y="279"/>
                    <a:pt x="429" y="343"/>
                  </a:cubicBezTo>
                  <a:cubicBezTo>
                    <a:pt x="482" y="246"/>
                    <a:pt x="718" y="268"/>
                    <a:pt x="697" y="118"/>
                  </a:cubicBezTo>
                  <a:cubicBezTo>
                    <a:pt x="536" y="86"/>
                    <a:pt x="365" y="43"/>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8" name="Google Shape;1268;p16"/>
            <p:cNvSpPr/>
            <p:nvPr/>
          </p:nvSpPr>
          <p:spPr>
            <a:xfrm>
              <a:off x="3794875" y="1729575"/>
              <a:ext cx="8050" cy="5375"/>
            </a:xfrm>
            <a:custGeom>
              <a:avLst/>
              <a:gdLst/>
              <a:ahLst/>
              <a:cxnLst/>
              <a:rect l="l" t="t" r="r" b="b"/>
              <a:pathLst>
                <a:path w="322" h="215" extrusionOk="0">
                  <a:moveTo>
                    <a:pt x="129" y="1"/>
                  </a:moveTo>
                  <a:cubicBezTo>
                    <a:pt x="75" y="86"/>
                    <a:pt x="64" y="150"/>
                    <a:pt x="43" y="193"/>
                  </a:cubicBezTo>
                  <a:cubicBezTo>
                    <a:pt x="43" y="183"/>
                    <a:pt x="32" y="172"/>
                    <a:pt x="22" y="172"/>
                  </a:cubicBezTo>
                  <a:cubicBezTo>
                    <a:pt x="11" y="172"/>
                    <a:pt x="11" y="172"/>
                    <a:pt x="0" y="193"/>
                  </a:cubicBezTo>
                  <a:cubicBezTo>
                    <a:pt x="32" y="215"/>
                    <a:pt x="54" y="215"/>
                    <a:pt x="75" y="215"/>
                  </a:cubicBezTo>
                  <a:cubicBezTo>
                    <a:pt x="118" y="215"/>
                    <a:pt x="150" y="204"/>
                    <a:pt x="182" y="183"/>
                  </a:cubicBezTo>
                  <a:cubicBezTo>
                    <a:pt x="214" y="172"/>
                    <a:pt x="257" y="161"/>
                    <a:pt x="300" y="161"/>
                  </a:cubicBezTo>
                  <a:lnTo>
                    <a:pt x="311" y="161"/>
                  </a:lnTo>
                  <a:cubicBezTo>
                    <a:pt x="321" y="54"/>
                    <a:pt x="257" y="1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9" name="Google Shape;1269;p16"/>
            <p:cNvSpPr/>
            <p:nvPr/>
          </p:nvSpPr>
          <p:spPr>
            <a:xfrm>
              <a:off x="3784700" y="1893375"/>
              <a:ext cx="13950" cy="9375"/>
            </a:xfrm>
            <a:custGeom>
              <a:avLst/>
              <a:gdLst/>
              <a:ahLst/>
              <a:cxnLst/>
              <a:rect l="l" t="t" r="r" b="b"/>
              <a:pathLst>
                <a:path w="558" h="375" extrusionOk="0">
                  <a:moveTo>
                    <a:pt x="354" y="0"/>
                  </a:moveTo>
                  <a:cubicBezTo>
                    <a:pt x="343" y="43"/>
                    <a:pt x="268" y="86"/>
                    <a:pt x="193" y="86"/>
                  </a:cubicBezTo>
                  <a:cubicBezTo>
                    <a:pt x="161" y="86"/>
                    <a:pt x="129" y="86"/>
                    <a:pt x="97" y="64"/>
                  </a:cubicBezTo>
                  <a:lnTo>
                    <a:pt x="97" y="64"/>
                  </a:lnTo>
                  <a:cubicBezTo>
                    <a:pt x="0" y="193"/>
                    <a:pt x="140" y="310"/>
                    <a:pt x="268" y="375"/>
                  </a:cubicBezTo>
                  <a:cubicBezTo>
                    <a:pt x="311" y="193"/>
                    <a:pt x="557" y="118"/>
                    <a:pt x="3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0" name="Google Shape;1270;p16"/>
            <p:cNvSpPr/>
            <p:nvPr/>
          </p:nvSpPr>
          <p:spPr>
            <a:xfrm>
              <a:off x="3726350" y="2802500"/>
              <a:ext cx="13150" cy="4300"/>
            </a:xfrm>
            <a:custGeom>
              <a:avLst/>
              <a:gdLst/>
              <a:ahLst/>
              <a:cxnLst/>
              <a:rect l="l" t="t" r="r" b="b"/>
              <a:pathLst>
                <a:path w="526" h="172" extrusionOk="0">
                  <a:moveTo>
                    <a:pt x="386" y="0"/>
                  </a:moveTo>
                  <a:cubicBezTo>
                    <a:pt x="365" y="0"/>
                    <a:pt x="333" y="11"/>
                    <a:pt x="311" y="11"/>
                  </a:cubicBezTo>
                  <a:cubicBezTo>
                    <a:pt x="279" y="22"/>
                    <a:pt x="247" y="32"/>
                    <a:pt x="204" y="32"/>
                  </a:cubicBezTo>
                  <a:cubicBezTo>
                    <a:pt x="172" y="32"/>
                    <a:pt x="140" y="22"/>
                    <a:pt x="86" y="11"/>
                  </a:cubicBezTo>
                  <a:cubicBezTo>
                    <a:pt x="76" y="75"/>
                    <a:pt x="1" y="96"/>
                    <a:pt x="1" y="171"/>
                  </a:cubicBezTo>
                  <a:lnTo>
                    <a:pt x="354" y="171"/>
                  </a:lnTo>
                  <a:cubicBezTo>
                    <a:pt x="354" y="86"/>
                    <a:pt x="472" y="86"/>
                    <a:pt x="525" y="43"/>
                  </a:cubicBezTo>
                  <a:cubicBezTo>
                    <a:pt x="461" y="11"/>
                    <a:pt x="418" y="0"/>
                    <a:pt x="3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1" name="Google Shape;1271;p16"/>
            <p:cNvSpPr/>
            <p:nvPr/>
          </p:nvSpPr>
          <p:spPr>
            <a:xfrm>
              <a:off x="3741075" y="3028900"/>
              <a:ext cx="10200" cy="7800"/>
            </a:xfrm>
            <a:custGeom>
              <a:avLst/>
              <a:gdLst/>
              <a:ahLst/>
              <a:cxnLst/>
              <a:rect l="l" t="t" r="r" b="b"/>
              <a:pathLst>
                <a:path w="408" h="312" extrusionOk="0">
                  <a:moveTo>
                    <a:pt x="279" y="1"/>
                  </a:moveTo>
                  <a:cubicBezTo>
                    <a:pt x="300" y="65"/>
                    <a:pt x="279" y="86"/>
                    <a:pt x="236" y="86"/>
                  </a:cubicBezTo>
                  <a:cubicBezTo>
                    <a:pt x="204" y="86"/>
                    <a:pt x="172" y="76"/>
                    <a:pt x="150" y="54"/>
                  </a:cubicBezTo>
                  <a:cubicBezTo>
                    <a:pt x="129" y="150"/>
                    <a:pt x="0" y="161"/>
                    <a:pt x="22" y="279"/>
                  </a:cubicBezTo>
                  <a:cubicBezTo>
                    <a:pt x="65" y="268"/>
                    <a:pt x="97" y="258"/>
                    <a:pt x="118" y="258"/>
                  </a:cubicBezTo>
                  <a:cubicBezTo>
                    <a:pt x="161" y="258"/>
                    <a:pt x="172" y="279"/>
                    <a:pt x="236" y="311"/>
                  </a:cubicBezTo>
                  <a:cubicBezTo>
                    <a:pt x="279" y="225"/>
                    <a:pt x="375" y="172"/>
                    <a:pt x="407" y="86"/>
                  </a:cubicBezTo>
                  <a:lnTo>
                    <a:pt x="397" y="86"/>
                  </a:lnTo>
                  <a:cubicBezTo>
                    <a:pt x="311" y="86"/>
                    <a:pt x="354" y="1"/>
                    <a:pt x="2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2" name="Google Shape;1272;p16"/>
            <p:cNvSpPr/>
            <p:nvPr/>
          </p:nvSpPr>
          <p:spPr>
            <a:xfrm>
              <a:off x="3753125" y="2334150"/>
              <a:ext cx="12325" cy="11250"/>
            </a:xfrm>
            <a:custGeom>
              <a:avLst/>
              <a:gdLst/>
              <a:ahLst/>
              <a:cxnLst/>
              <a:rect l="l" t="t" r="r" b="b"/>
              <a:pathLst>
                <a:path w="493" h="450" extrusionOk="0">
                  <a:moveTo>
                    <a:pt x="257" y="0"/>
                  </a:moveTo>
                  <a:cubicBezTo>
                    <a:pt x="97" y="0"/>
                    <a:pt x="22" y="107"/>
                    <a:pt x="11" y="225"/>
                  </a:cubicBezTo>
                  <a:cubicBezTo>
                    <a:pt x="0" y="332"/>
                    <a:pt x="64" y="450"/>
                    <a:pt x="193" y="450"/>
                  </a:cubicBezTo>
                  <a:cubicBezTo>
                    <a:pt x="225" y="450"/>
                    <a:pt x="268" y="439"/>
                    <a:pt x="321" y="418"/>
                  </a:cubicBezTo>
                  <a:cubicBezTo>
                    <a:pt x="332" y="236"/>
                    <a:pt x="493" y="129"/>
                    <a:pt x="353" y="11"/>
                  </a:cubicBezTo>
                  <a:cubicBezTo>
                    <a:pt x="321" y="0"/>
                    <a:pt x="289" y="0"/>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3" name="Google Shape;1273;p16"/>
            <p:cNvSpPr/>
            <p:nvPr/>
          </p:nvSpPr>
          <p:spPr>
            <a:xfrm>
              <a:off x="3725550" y="3072525"/>
              <a:ext cx="8050" cy="8325"/>
            </a:xfrm>
            <a:custGeom>
              <a:avLst/>
              <a:gdLst/>
              <a:ahLst/>
              <a:cxnLst/>
              <a:rect l="l" t="t" r="r" b="b"/>
              <a:pathLst>
                <a:path w="322" h="333" extrusionOk="0">
                  <a:moveTo>
                    <a:pt x="86" y="1"/>
                  </a:moveTo>
                  <a:cubicBezTo>
                    <a:pt x="22" y="43"/>
                    <a:pt x="65" y="150"/>
                    <a:pt x="1" y="182"/>
                  </a:cubicBezTo>
                  <a:lnTo>
                    <a:pt x="54" y="182"/>
                  </a:lnTo>
                  <a:cubicBezTo>
                    <a:pt x="108" y="182"/>
                    <a:pt x="140" y="215"/>
                    <a:pt x="161" y="257"/>
                  </a:cubicBezTo>
                  <a:cubicBezTo>
                    <a:pt x="183" y="290"/>
                    <a:pt x="193" y="332"/>
                    <a:pt x="225" y="332"/>
                  </a:cubicBezTo>
                  <a:cubicBezTo>
                    <a:pt x="236" y="332"/>
                    <a:pt x="247" y="322"/>
                    <a:pt x="257" y="311"/>
                  </a:cubicBezTo>
                  <a:cubicBezTo>
                    <a:pt x="129" y="268"/>
                    <a:pt x="322" y="193"/>
                    <a:pt x="257" y="97"/>
                  </a:cubicBezTo>
                  <a:cubicBezTo>
                    <a:pt x="172" y="86"/>
                    <a:pt x="140" y="33"/>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4" name="Google Shape;1274;p16"/>
            <p:cNvSpPr/>
            <p:nvPr/>
          </p:nvSpPr>
          <p:spPr>
            <a:xfrm>
              <a:off x="3745100" y="3068500"/>
              <a:ext cx="17950" cy="11800"/>
            </a:xfrm>
            <a:custGeom>
              <a:avLst/>
              <a:gdLst/>
              <a:ahLst/>
              <a:cxnLst/>
              <a:rect l="l" t="t" r="r" b="b"/>
              <a:pathLst>
                <a:path w="718" h="472" extrusionOk="0">
                  <a:moveTo>
                    <a:pt x="642" y="1"/>
                  </a:moveTo>
                  <a:lnTo>
                    <a:pt x="642" y="1"/>
                  </a:lnTo>
                  <a:cubicBezTo>
                    <a:pt x="492" y="87"/>
                    <a:pt x="439" y="183"/>
                    <a:pt x="86" y="194"/>
                  </a:cubicBezTo>
                  <a:cubicBezTo>
                    <a:pt x="0" y="279"/>
                    <a:pt x="43" y="343"/>
                    <a:pt x="0" y="408"/>
                  </a:cubicBezTo>
                  <a:cubicBezTo>
                    <a:pt x="86" y="451"/>
                    <a:pt x="246" y="440"/>
                    <a:pt x="343" y="472"/>
                  </a:cubicBezTo>
                  <a:cubicBezTo>
                    <a:pt x="396" y="333"/>
                    <a:pt x="343" y="365"/>
                    <a:pt x="300" y="247"/>
                  </a:cubicBezTo>
                  <a:cubicBezTo>
                    <a:pt x="503" y="236"/>
                    <a:pt x="439" y="140"/>
                    <a:pt x="567" y="140"/>
                  </a:cubicBezTo>
                  <a:cubicBezTo>
                    <a:pt x="589" y="140"/>
                    <a:pt x="632" y="140"/>
                    <a:pt x="696" y="151"/>
                  </a:cubicBezTo>
                  <a:cubicBezTo>
                    <a:pt x="707" y="97"/>
                    <a:pt x="632" y="97"/>
                    <a:pt x="600" y="65"/>
                  </a:cubicBezTo>
                  <a:lnTo>
                    <a:pt x="621" y="65"/>
                  </a:lnTo>
                  <a:cubicBezTo>
                    <a:pt x="685" y="65"/>
                    <a:pt x="717" y="22"/>
                    <a:pt x="64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5" name="Google Shape;1275;p16"/>
            <p:cNvSpPr/>
            <p:nvPr/>
          </p:nvSpPr>
          <p:spPr>
            <a:xfrm>
              <a:off x="3764625" y="2883850"/>
              <a:ext cx="14200" cy="6975"/>
            </a:xfrm>
            <a:custGeom>
              <a:avLst/>
              <a:gdLst/>
              <a:ahLst/>
              <a:cxnLst/>
              <a:rect l="l" t="t" r="r" b="b"/>
              <a:pathLst>
                <a:path w="568" h="279" extrusionOk="0">
                  <a:moveTo>
                    <a:pt x="429" y="0"/>
                  </a:moveTo>
                  <a:cubicBezTo>
                    <a:pt x="225" y="0"/>
                    <a:pt x="108" y="182"/>
                    <a:pt x="1" y="279"/>
                  </a:cubicBezTo>
                  <a:lnTo>
                    <a:pt x="33" y="279"/>
                  </a:lnTo>
                  <a:cubicBezTo>
                    <a:pt x="193" y="279"/>
                    <a:pt x="300" y="182"/>
                    <a:pt x="568" y="150"/>
                  </a:cubicBezTo>
                  <a:lnTo>
                    <a:pt x="568" y="33"/>
                  </a:lnTo>
                  <a:cubicBezTo>
                    <a:pt x="514" y="11"/>
                    <a:pt x="472" y="0"/>
                    <a:pt x="4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6" name="Google Shape;1276;p16"/>
            <p:cNvSpPr/>
            <p:nvPr/>
          </p:nvSpPr>
          <p:spPr>
            <a:xfrm>
              <a:off x="3585050" y="2776000"/>
              <a:ext cx="12325" cy="10200"/>
            </a:xfrm>
            <a:custGeom>
              <a:avLst/>
              <a:gdLst/>
              <a:ahLst/>
              <a:cxnLst/>
              <a:rect l="l" t="t" r="r" b="b"/>
              <a:pathLst>
                <a:path w="493" h="408" extrusionOk="0">
                  <a:moveTo>
                    <a:pt x="97" y="0"/>
                  </a:moveTo>
                  <a:cubicBezTo>
                    <a:pt x="0" y="139"/>
                    <a:pt x="43" y="407"/>
                    <a:pt x="279" y="407"/>
                  </a:cubicBezTo>
                  <a:cubicBezTo>
                    <a:pt x="429" y="311"/>
                    <a:pt x="493" y="0"/>
                    <a:pt x="1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7" name="Google Shape;1277;p16"/>
            <p:cNvSpPr/>
            <p:nvPr/>
          </p:nvSpPr>
          <p:spPr>
            <a:xfrm>
              <a:off x="3571400" y="2817475"/>
              <a:ext cx="7775" cy="4575"/>
            </a:xfrm>
            <a:custGeom>
              <a:avLst/>
              <a:gdLst/>
              <a:ahLst/>
              <a:cxnLst/>
              <a:rect l="l" t="t" r="r" b="b"/>
              <a:pathLst>
                <a:path w="311" h="183" extrusionOk="0">
                  <a:moveTo>
                    <a:pt x="225" y="1"/>
                  </a:moveTo>
                  <a:lnTo>
                    <a:pt x="225" y="1"/>
                  </a:lnTo>
                  <a:cubicBezTo>
                    <a:pt x="215" y="11"/>
                    <a:pt x="215" y="22"/>
                    <a:pt x="204" y="22"/>
                  </a:cubicBezTo>
                  <a:cubicBezTo>
                    <a:pt x="193" y="22"/>
                    <a:pt x="182" y="22"/>
                    <a:pt x="182" y="11"/>
                  </a:cubicBezTo>
                  <a:lnTo>
                    <a:pt x="161" y="11"/>
                  </a:lnTo>
                  <a:cubicBezTo>
                    <a:pt x="150" y="11"/>
                    <a:pt x="140" y="11"/>
                    <a:pt x="140" y="33"/>
                  </a:cubicBezTo>
                  <a:cubicBezTo>
                    <a:pt x="236" y="43"/>
                    <a:pt x="75" y="97"/>
                    <a:pt x="11" y="97"/>
                  </a:cubicBezTo>
                  <a:lnTo>
                    <a:pt x="0" y="97"/>
                  </a:lnTo>
                  <a:cubicBezTo>
                    <a:pt x="0" y="150"/>
                    <a:pt x="33" y="183"/>
                    <a:pt x="118" y="183"/>
                  </a:cubicBezTo>
                  <a:lnTo>
                    <a:pt x="140" y="183"/>
                  </a:lnTo>
                  <a:cubicBezTo>
                    <a:pt x="140" y="140"/>
                    <a:pt x="118" y="118"/>
                    <a:pt x="97" y="97"/>
                  </a:cubicBezTo>
                  <a:lnTo>
                    <a:pt x="108" y="97"/>
                  </a:lnTo>
                  <a:cubicBezTo>
                    <a:pt x="193" y="97"/>
                    <a:pt x="311" y="11"/>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8" name="Google Shape;1278;p16"/>
            <p:cNvSpPr/>
            <p:nvPr/>
          </p:nvSpPr>
          <p:spPr>
            <a:xfrm>
              <a:off x="3637500" y="2815600"/>
              <a:ext cx="18500" cy="13400"/>
            </a:xfrm>
            <a:custGeom>
              <a:avLst/>
              <a:gdLst/>
              <a:ahLst/>
              <a:cxnLst/>
              <a:rect l="l" t="t" r="r" b="b"/>
              <a:pathLst>
                <a:path w="740" h="536" extrusionOk="0">
                  <a:moveTo>
                    <a:pt x="482" y="1"/>
                  </a:moveTo>
                  <a:cubicBezTo>
                    <a:pt x="279" y="65"/>
                    <a:pt x="11" y="172"/>
                    <a:pt x="1" y="311"/>
                  </a:cubicBezTo>
                  <a:cubicBezTo>
                    <a:pt x="11" y="472"/>
                    <a:pt x="150" y="536"/>
                    <a:pt x="311" y="536"/>
                  </a:cubicBezTo>
                  <a:cubicBezTo>
                    <a:pt x="472" y="536"/>
                    <a:pt x="654" y="472"/>
                    <a:pt x="739" y="343"/>
                  </a:cubicBezTo>
                  <a:cubicBezTo>
                    <a:pt x="664" y="225"/>
                    <a:pt x="664" y="43"/>
                    <a:pt x="4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9" name="Google Shape;1279;p16"/>
            <p:cNvSpPr/>
            <p:nvPr/>
          </p:nvSpPr>
          <p:spPr>
            <a:xfrm>
              <a:off x="3586125" y="3014450"/>
              <a:ext cx="5100" cy="4850"/>
            </a:xfrm>
            <a:custGeom>
              <a:avLst/>
              <a:gdLst/>
              <a:ahLst/>
              <a:cxnLst/>
              <a:rect l="l" t="t" r="r" b="b"/>
              <a:pathLst>
                <a:path w="204" h="194" extrusionOk="0">
                  <a:moveTo>
                    <a:pt x="150" y="1"/>
                  </a:moveTo>
                  <a:cubicBezTo>
                    <a:pt x="139" y="33"/>
                    <a:pt x="107" y="33"/>
                    <a:pt x="64" y="33"/>
                  </a:cubicBezTo>
                  <a:lnTo>
                    <a:pt x="22" y="33"/>
                  </a:lnTo>
                  <a:cubicBezTo>
                    <a:pt x="0" y="129"/>
                    <a:pt x="75" y="161"/>
                    <a:pt x="150" y="193"/>
                  </a:cubicBezTo>
                  <a:cubicBezTo>
                    <a:pt x="193" y="118"/>
                    <a:pt x="204" y="54"/>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0" name="Google Shape;1280;p16"/>
            <p:cNvSpPr/>
            <p:nvPr/>
          </p:nvSpPr>
          <p:spPr>
            <a:xfrm>
              <a:off x="3582100" y="2740125"/>
              <a:ext cx="5125" cy="4050"/>
            </a:xfrm>
            <a:custGeom>
              <a:avLst/>
              <a:gdLst/>
              <a:ahLst/>
              <a:cxnLst/>
              <a:rect l="l" t="t" r="r" b="b"/>
              <a:pathLst>
                <a:path w="205" h="162" extrusionOk="0">
                  <a:moveTo>
                    <a:pt x="1" y="1"/>
                  </a:moveTo>
                  <a:cubicBezTo>
                    <a:pt x="1" y="86"/>
                    <a:pt x="76" y="119"/>
                    <a:pt x="129" y="161"/>
                  </a:cubicBezTo>
                  <a:cubicBezTo>
                    <a:pt x="97" y="65"/>
                    <a:pt x="204" y="65"/>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1" name="Google Shape;1281;p16"/>
            <p:cNvSpPr/>
            <p:nvPr/>
          </p:nvSpPr>
          <p:spPr>
            <a:xfrm>
              <a:off x="3501825" y="2475725"/>
              <a:ext cx="26500" cy="18750"/>
            </a:xfrm>
            <a:custGeom>
              <a:avLst/>
              <a:gdLst/>
              <a:ahLst/>
              <a:cxnLst/>
              <a:rect l="l" t="t" r="r" b="b"/>
              <a:pathLst>
                <a:path w="1060" h="750" extrusionOk="0">
                  <a:moveTo>
                    <a:pt x="86" y="0"/>
                  </a:moveTo>
                  <a:lnTo>
                    <a:pt x="0" y="503"/>
                  </a:lnTo>
                  <a:cubicBezTo>
                    <a:pt x="129" y="664"/>
                    <a:pt x="439" y="707"/>
                    <a:pt x="771" y="750"/>
                  </a:cubicBezTo>
                  <a:cubicBezTo>
                    <a:pt x="1060" y="332"/>
                    <a:pt x="332" y="600"/>
                    <a:pt x="439" y="311"/>
                  </a:cubicBezTo>
                  <a:cubicBezTo>
                    <a:pt x="782" y="311"/>
                    <a:pt x="268" y="11"/>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2" name="Google Shape;1282;p16"/>
            <p:cNvSpPr/>
            <p:nvPr/>
          </p:nvSpPr>
          <p:spPr>
            <a:xfrm>
              <a:off x="3542775" y="2485350"/>
              <a:ext cx="12850" cy="5125"/>
            </a:xfrm>
            <a:custGeom>
              <a:avLst/>
              <a:gdLst/>
              <a:ahLst/>
              <a:cxnLst/>
              <a:rect l="l" t="t" r="r" b="b"/>
              <a:pathLst>
                <a:path w="514" h="205" extrusionOk="0">
                  <a:moveTo>
                    <a:pt x="214" y="1"/>
                  </a:moveTo>
                  <a:cubicBezTo>
                    <a:pt x="128" y="1"/>
                    <a:pt x="0" y="54"/>
                    <a:pt x="0" y="108"/>
                  </a:cubicBezTo>
                  <a:cubicBezTo>
                    <a:pt x="0" y="161"/>
                    <a:pt x="171" y="204"/>
                    <a:pt x="300" y="204"/>
                  </a:cubicBezTo>
                  <a:cubicBezTo>
                    <a:pt x="428" y="204"/>
                    <a:pt x="514" y="150"/>
                    <a:pt x="289" y="22"/>
                  </a:cubicBezTo>
                  <a:cubicBezTo>
                    <a:pt x="268" y="11"/>
                    <a:pt x="246" y="1"/>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3" name="Google Shape;1283;p16"/>
            <p:cNvSpPr/>
            <p:nvPr/>
          </p:nvSpPr>
          <p:spPr>
            <a:xfrm>
              <a:off x="3543575" y="2816675"/>
              <a:ext cx="33725" cy="14750"/>
            </a:xfrm>
            <a:custGeom>
              <a:avLst/>
              <a:gdLst/>
              <a:ahLst/>
              <a:cxnLst/>
              <a:rect l="l" t="t" r="r" b="b"/>
              <a:pathLst>
                <a:path w="1349" h="590" extrusionOk="0">
                  <a:moveTo>
                    <a:pt x="471" y="0"/>
                  </a:moveTo>
                  <a:cubicBezTo>
                    <a:pt x="193" y="86"/>
                    <a:pt x="0" y="322"/>
                    <a:pt x="129" y="589"/>
                  </a:cubicBezTo>
                  <a:cubicBezTo>
                    <a:pt x="332" y="536"/>
                    <a:pt x="171" y="525"/>
                    <a:pt x="343" y="472"/>
                  </a:cubicBezTo>
                  <a:cubicBezTo>
                    <a:pt x="450" y="493"/>
                    <a:pt x="535" y="493"/>
                    <a:pt x="621" y="493"/>
                  </a:cubicBezTo>
                  <a:lnTo>
                    <a:pt x="696" y="493"/>
                  </a:lnTo>
                  <a:cubicBezTo>
                    <a:pt x="814" y="493"/>
                    <a:pt x="910" y="504"/>
                    <a:pt x="996" y="589"/>
                  </a:cubicBezTo>
                  <a:cubicBezTo>
                    <a:pt x="1349" y="493"/>
                    <a:pt x="1135" y="450"/>
                    <a:pt x="1124" y="182"/>
                  </a:cubicBezTo>
                  <a:lnTo>
                    <a:pt x="1081" y="182"/>
                  </a:lnTo>
                  <a:cubicBezTo>
                    <a:pt x="1049" y="182"/>
                    <a:pt x="1028" y="204"/>
                    <a:pt x="1006" y="215"/>
                  </a:cubicBezTo>
                  <a:cubicBezTo>
                    <a:pt x="996" y="236"/>
                    <a:pt x="974" y="257"/>
                    <a:pt x="931" y="257"/>
                  </a:cubicBezTo>
                  <a:cubicBezTo>
                    <a:pt x="931" y="257"/>
                    <a:pt x="921" y="247"/>
                    <a:pt x="899" y="247"/>
                  </a:cubicBezTo>
                  <a:cubicBezTo>
                    <a:pt x="846" y="108"/>
                    <a:pt x="610" y="86"/>
                    <a:pt x="4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4" name="Google Shape;1284;p16"/>
            <p:cNvSpPr/>
            <p:nvPr/>
          </p:nvSpPr>
          <p:spPr>
            <a:xfrm>
              <a:off x="3558825" y="2884375"/>
              <a:ext cx="6450" cy="4050"/>
            </a:xfrm>
            <a:custGeom>
              <a:avLst/>
              <a:gdLst/>
              <a:ahLst/>
              <a:cxnLst/>
              <a:rect l="l" t="t" r="r" b="b"/>
              <a:pathLst>
                <a:path w="258" h="162" extrusionOk="0">
                  <a:moveTo>
                    <a:pt x="0" y="1"/>
                  </a:moveTo>
                  <a:lnTo>
                    <a:pt x="0" y="161"/>
                  </a:lnTo>
                  <a:lnTo>
                    <a:pt x="11" y="161"/>
                  </a:lnTo>
                  <a:cubicBezTo>
                    <a:pt x="139" y="161"/>
                    <a:pt x="225" y="129"/>
                    <a:pt x="257" y="65"/>
                  </a:cubicBezTo>
                  <a:cubicBezTo>
                    <a:pt x="204" y="65"/>
                    <a:pt x="225" y="12"/>
                    <a:pt x="172" y="1"/>
                  </a:cubicBezTo>
                  <a:cubicBezTo>
                    <a:pt x="161" y="22"/>
                    <a:pt x="139" y="22"/>
                    <a:pt x="107" y="22"/>
                  </a:cubicBezTo>
                  <a:cubicBezTo>
                    <a:pt x="75" y="22"/>
                    <a:pt x="43" y="12"/>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5" name="Google Shape;1285;p16"/>
            <p:cNvSpPr/>
            <p:nvPr/>
          </p:nvSpPr>
          <p:spPr>
            <a:xfrm>
              <a:off x="3576750" y="3027025"/>
              <a:ext cx="9650" cy="8600"/>
            </a:xfrm>
            <a:custGeom>
              <a:avLst/>
              <a:gdLst/>
              <a:ahLst/>
              <a:cxnLst/>
              <a:rect l="l" t="t" r="r" b="b"/>
              <a:pathLst>
                <a:path w="386" h="344" extrusionOk="0">
                  <a:moveTo>
                    <a:pt x="311" y="1"/>
                  </a:moveTo>
                  <a:lnTo>
                    <a:pt x="311" y="1"/>
                  </a:lnTo>
                  <a:cubicBezTo>
                    <a:pt x="1" y="65"/>
                    <a:pt x="290" y="236"/>
                    <a:pt x="268" y="343"/>
                  </a:cubicBezTo>
                  <a:cubicBezTo>
                    <a:pt x="375" y="300"/>
                    <a:pt x="386" y="76"/>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6" name="Google Shape;1286;p16"/>
            <p:cNvSpPr/>
            <p:nvPr/>
          </p:nvSpPr>
          <p:spPr>
            <a:xfrm>
              <a:off x="3627075" y="2864850"/>
              <a:ext cx="6700" cy="5375"/>
            </a:xfrm>
            <a:custGeom>
              <a:avLst/>
              <a:gdLst/>
              <a:ahLst/>
              <a:cxnLst/>
              <a:rect l="l" t="t" r="r" b="b"/>
              <a:pathLst>
                <a:path w="268" h="215" extrusionOk="0">
                  <a:moveTo>
                    <a:pt x="139" y="0"/>
                  </a:moveTo>
                  <a:cubicBezTo>
                    <a:pt x="0" y="0"/>
                    <a:pt x="43" y="118"/>
                    <a:pt x="43" y="214"/>
                  </a:cubicBezTo>
                  <a:cubicBezTo>
                    <a:pt x="171" y="204"/>
                    <a:pt x="268" y="75"/>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7" name="Google Shape;1287;p16"/>
            <p:cNvSpPr/>
            <p:nvPr/>
          </p:nvSpPr>
          <p:spPr>
            <a:xfrm>
              <a:off x="4030650" y="2959850"/>
              <a:ext cx="14475" cy="10725"/>
            </a:xfrm>
            <a:custGeom>
              <a:avLst/>
              <a:gdLst/>
              <a:ahLst/>
              <a:cxnLst/>
              <a:rect l="l" t="t" r="r" b="b"/>
              <a:pathLst>
                <a:path w="579" h="429" extrusionOk="0">
                  <a:moveTo>
                    <a:pt x="407" y="1"/>
                  </a:moveTo>
                  <a:cubicBezTo>
                    <a:pt x="375" y="1"/>
                    <a:pt x="354" y="11"/>
                    <a:pt x="332" y="22"/>
                  </a:cubicBezTo>
                  <a:cubicBezTo>
                    <a:pt x="311" y="33"/>
                    <a:pt x="289" y="44"/>
                    <a:pt x="257" y="44"/>
                  </a:cubicBezTo>
                  <a:lnTo>
                    <a:pt x="214" y="44"/>
                  </a:lnTo>
                  <a:cubicBezTo>
                    <a:pt x="0" y="247"/>
                    <a:pt x="139" y="429"/>
                    <a:pt x="354" y="429"/>
                  </a:cubicBezTo>
                  <a:cubicBezTo>
                    <a:pt x="418" y="429"/>
                    <a:pt x="493" y="407"/>
                    <a:pt x="557" y="375"/>
                  </a:cubicBezTo>
                  <a:cubicBezTo>
                    <a:pt x="578" y="215"/>
                    <a:pt x="482" y="129"/>
                    <a:pt x="429" y="11"/>
                  </a:cubicBezTo>
                  <a:cubicBezTo>
                    <a:pt x="418" y="11"/>
                    <a:pt x="418" y="1"/>
                    <a:pt x="4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8" name="Google Shape;1288;p16"/>
            <p:cNvSpPr/>
            <p:nvPr/>
          </p:nvSpPr>
          <p:spPr>
            <a:xfrm>
              <a:off x="3623575" y="2810250"/>
              <a:ext cx="12875" cy="7800"/>
            </a:xfrm>
            <a:custGeom>
              <a:avLst/>
              <a:gdLst/>
              <a:ahLst/>
              <a:cxnLst/>
              <a:rect l="l" t="t" r="r" b="b"/>
              <a:pathLst>
                <a:path w="515" h="312" extrusionOk="0">
                  <a:moveTo>
                    <a:pt x="322" y="1"/>
                  </a:moveTo>
                  <a:cubicBezTo>
                    <a:pt x="97" y="1"/>
                    <a:pt x="1" y="86"/>
                    <a:pt x="44" y="279"/>
                  </a:cubicBezTo>
                  <a:cubicBezTo>
                    <a:pt x="97" y="300"/>
                    <a:pt x="151" y="311"/>
                    <a:pt x="204" y="311"/>
                  </a:cubicBezTo>
                  <a:cubicBezTo>
                    <a:pt x="322" y="311"/>
                    <a:pt x="440" y="268"/>
                    <a:pt x="515" y="215"/>
                  </a:cubicBezTo>
                  <a:cubicBezTo>
                    <a:pt x="504" y="140"/>
                    <a:pt x="461" y="75"/>
                    <a:pt x="386" y="33"/>
                  </a:cubicBezTo>
                  <a:lnTo>
                    <a:pt x="386" y="33"/>
                  </a:lnTo>
                  <a:cubicBezTo>
                    <a:pt x="397" y="75"/>
                    <a:pt x="386" y="86"/>
                    <a:pt x="376" y="86"/>
                  </a:cubicBezTo>
                  <a:cubicBezTo>
                    <a:pt x="354" y="86"/>
                    <a:pt x="322" y="43"/>
                    <a:pt x="3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9" name="Google Shape;1289;p16"/>
            <p:cNvSpPr/>
            <p:nvPr/>
          </p:nvSpPr>
          <p:spPr>
            <a:xfrm>
              <a:off x="3644200" y="3039875"/>
              <a:ext cx="8850" cy="6450"/>
            </a:xfrm>
            <a:custGeom>
              <a:avLst/>
              <a:gdLst/>
              <a:ahLst/>
              <a:cxnLst/>
              <a:rect l="l" t="t" r="r" b="b"/>
              <a:pathLst>
                <a:path w="354" h="258" extrusionOk="0">
                  <a:moveTo>
                    <a:pt x="300" y="11"/>
                  </a:moveTo>
                  <a:cubicBezTo>
                    <a:pt x="161" y="75"/>
                    <a:pt x="75" y="0"/>
                    <a:pt x="0" y="97"/>
                  </a:cubicBezTo>
                  <a:cubicBezTo>
                    <a:pt x="64" y="97"/>
                    <a:pt x="75" y="140"/>
                    <a:pt x="86" y="182"/>
                  </a:cubicBezTo>
                  <a:cubicBezTo>
                    <a:pt x="97" y="215"/>
                    <a:pt x="107" y="257"/>
                    <a:pt x="172" y="257"/>
                  </a:cubicBezTo>
                  <a:cubicBezTo>
                    <a:pt x="150" y="161"/>
                    <a:pt x="279" y="172"/>
                    <a:pt x="343" y="129"/>
                  </a:cubicBezTo>
                  <a:cubicBezTo>
                    <a:pt x="353" y="75"/>
                    <a:pt x="289" y="65"/>
                    <a:pt x="300" y="1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0" name="Google Shape;1290;p16"/>
            <p:cNvSpPr/>
            <p:nvPr/>
          </p:nvSpPr>
          <p:spPr>
            <a:xfrm>
              <a:off x="3637225" y="2738250"/>
              <a:ext cx="11000" cy="6450"/>
            </a:xfrm>
            <a:custGeom>
              <a:avLst/>
              <a:gdLst/>
              <a:ahLst/>
              <a:cxnLst/>
              <a:rect l="l" t="t" r="r" b="b"/>
              <a:pathLst>
                <a:path w="440" h="258" extrusionOk="0">
                  <a:moveTo>
                    <a:pt x="108" y="1"/>
                  </a:moveTo>
                  <a:cubicBezTo>
                    <a:pt x="65" y="1"/>
                    <a:pt x="33" y="22"/>
                    <a:pt x="1" y="76"/>
                  </a:cubicBezTo>
                  <a:cubicBezTo>
                    <a:pt x="87" y="172"/>
                    <a:pt x="183" y="258"/>
                    <a:pt x="408" y="258"/>
                  </a:cubicBezTo>
                  <a:lnTo>
                    <a:pt x="440" y="258"/>
                  </a:lnTo>
                  <a:cubicBezTo>
                    <a:pt x="386" y="172"/>
                    <a:pt x="236" y="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1" name="Google Shape;1291;p16"/>
            <p:cNvSpPr/>
            <p:nvPr/>
          </p:nvSpPr>
          <p:spPr>
            <a:xfrm>
              <a:off x="3617175" y="2730775"/>
              <a:ext cx="6975" cy="4575"/>
            </a:xfrm>
            <a:custGeom>
              <a:avLst/>
              <a:gdLst/>
              <a:ahLst/>
              <a:cxnLst/>
              <a:rect l="l" t="t" r="r" b="b"/>
              <a:pathLst>
                <a:path w="279" h="183" extrusionOk="0">
                  <a:moveTo>
                    <a:pt x="214" y="0"/>
                  </a:moveTo>
                  <a:cubicBezTo>
                    <a:pt x="64" y="0"/>
                    <a:pt x="0" y="64"/>
                    <a:pt x="21" y="182"/>
                  </a:cubicBezTo>
                  <a:cubicBezTo>
                    <a:pt x="128" y="171"/>
                    <a:pt x="203" y="129"/>
                    <a:pt x="278" y="97"/>
                  </a:cubicBezTo>
                  <a:cubicBezTo>
                    <a:pt x="236" y="86"/>
                    <a:pt x="236" y="43"/>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2" name="Google Shape;1292;p16"/>
            <p:cNvSpPr/>
            <p:nvPr/>
          </p:nvSpPr>
          <p:spPr>
            <a:xfrm>
              <a:off x="3574350" y="2699725"/>
              <a:ext cx="32400" cy="16625"/>
            </a:xfrm>
            <a:custGeom>
              <a:avLst/>
              <a:gdLst/>
              <a:ahLst/>
              <a:cxnLst/>
              <a:rect l="l" t="t" r="r" b="b"/>
              <a:pathLst>
                <a:path w="1296" h="665" extrusionOk="0">
                  <a:moveTo>
                    <a:pt x="129" y="0"/>
                  </a:moveTo>
                  <a:lnTo>
                    <a:pt x="129" y="0"/>
                  </a:lnTo>
                  <a:cubicBezTo>
                    <a:pt x="139" y="65"/>
                    <a:pt x="64" y="65"/>
                    <a:pt x="43" y="97"/>
                  </a:cubicBezTo>
                  <a:cubicBezTo>
                    <a:pt x="236" y="150"/>
                    <a:pt x="0" y="300"/>
                    <a:pt x="0" y="471"/>
                  </a:cubicBezTo>
                  <a:cubicBezTo>
                    <a:pt x="54" y="621"/>
                    <a:pt x="225" y="664"/>
                    <a:pt x="418" y="664"/>
                  </a:cubicBezTo>
                  <a:cubicBezTo>
                    <a:pt x="493" y="664"/>
                    <a:pt x="578" y="653"/>
                    <a:pt x="653" y="653"/>
                  </a:cubicBezTo>
                  <a:cubicBezTo>
                    <a:pt x="739" y="643"/>
                    <a:pt x="814" y="632"/>
                    <a:pt x="867" y="632"/>
                  </a:cubicBezTo>
                  <a:cubicBezTo>
                    <a:pt x="921" y="632"/>
                    <a:pt x="964" y="643"/>
                    <a:pt x="996" y="653"/>
                  </a:cubicBezTo>
                  <a:cubicBezTo>
                    <a:pt x="985" y="568"/>
                    <a:pt x="1178" y="471"/>
                    <a:pt x="1296" y="429"/>
                  </a:cubicBezTo>
                  <a:cubicBezTo>
                    <a:pt x="1296" y="193"/>
                    <a:pt x="964" y="247"/>
                    <a:pt x="867" y="150"/>
                  </a:cubicBezTo>
                  <a:lnTo>
                    <a:pt x="824" y="150"/>
                  </a:lnTo>
                  <a:cubicBezTo>
                    <a:pt x="728" y="150"/>
                    <a:pt x="760" y="236"/>
                    <a:pt x="685" y="247"/>
                  </a:cubicBezTo>
                  <a:cubicBezTo>
                    <a:pt x="557" y="129"/>
                    <a:pt x="311" y="86"/>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3" name="Google Shape;1293;p16"/>
            <p:cNvSpPr/>
            <p:nvPr/>
          </p:nvSpPr>
          <p:spPr>
            <a:xfrm>
              <a:off x="3608325" y="2819625"/>
              <a:ext cx="6450" cy="5375"/>
            </a:xfrm>
            <a:custGeom>
              <a:avLst/>
              <a:gdLst/>
              <a:ahLst/>
              <a:cxnLst/>
              <a:rect l="l" t="t" r="r" b="b"/>
              <a:pathLst>
                <a:path w="258" h="215" extrusionOk="0">
                  <a:moveTo>
                    <a:pt x="44" y="0"/>
                  </a:moveTo>
                  <a:cubicBezTo>
                    <a:pt x="1" y="43"/>
                    <a:pt x="1" y="107"/>
                    <a:pt x="1" y="193"/>
                  </a:cubicBezTo>
                  <a:cubicBezTo>
                    <a:pt x="33" y="193"/>
                    <a:pt x="86" y="193"/>
                    <a:pt x="86" y="214"/>
                  </a:cubicBezTo>
                  <a:cubicBezTo>
                    <a:pt x="204" y="214"/>
                    <a:pt x="258" y="172"/>
                    <a:pt x="258" y="97"/>
                  </a:cubicBezTo>
                  <a:cubicBezTo>
                    <a:pt x="236" y="32"/>
                    <a:pt x="151" y="11"/>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4" name="Google Shape;1294;p16"/>
            <p:cNvSpPr/>
            <p:nvPr/>
          </p:nvSpPr>
          <p:spPr>
            <a:xfrm>
              <a:off x="3723675" y="2682050"/>
              <a:ext cx="18500" cy="6450"/>
            </a:xfrm>
            <a:custGeom>
              <a:avLst/>
              <a:gdLst/>
              <a:ahLst/>
              <a:cxnLst/>
              <a:rect l="l" t="t" r="r" b="b"/>
              <a:pathLst>
                <a:path w="740" h="258" extrusionOk="0">
                  <a:moveTo>
                    <a:pt x="332" y="1"/>
                  </a:moveTo>
                  <a:cubicBezTo>
                    <a:pt x="183" y="1"/>
                    <a:pt x="43" y="44"/>
                    <a:pt x="1" y="194"/>
                  </a:cubicBezTo>
                  <a:cubicBezTo>
                    <a:pt x="76" y="236"/>
                    <a:pt x="193" y="258"/>
                    <a:pt x="311" y="258"/>
                  </a:cubicBezTo>
                  <a:cubicBezTo>
                    <a:pt x="472" y="258"/>
                    <a:pt x="632" y="226"/>
                    <a:pt x="739" y="161"/>
                  </a:cubicBezTo>
                  <a:cubicBezTo>
                    <a:pt x="696" y="76"/>
                    <a:pt x="514" y="1"/>
                    <a:pt x="33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5" name="Google Shape;1295;p16"/>
            <p:cNvSpPr/>
            <p:nvPr/>
          </p:nvSpPr>
          <p:spPr>
            <a:xfrm>
              <a:off x="3996400" y="3094200"/>
              <a:ext cx="10975" cy="4575"/>
            </a:xfrm>
            <a:custGeom>
              <a:avLst/>
              <a:gdLst/>
              <a:ahLst/>
              <a:cxnLst/>
              <a:rect l="l" t="t" r="r" b="b"/>
              <a:pathLst>
                <a:path w="439" h="183" extrusionOk="0">
                  <a:moveTo>
                    <a:pt x="86" y="1"/>
                  </a:moveTo>
                  <a:lnTo>
                    <a:pt x="86" y="1"/>
                  </a:lnTo>
                  <a:cubicBezTo>
                    <a:pt x="129" y="86"/>
                    <a:pt x="0" y="65"/>
                    <a:pt x="0" y="129"/>
                  </a:cubicBezTo>
                  <a:cubicBezTo>
                    <a:pt x="54" y="161"/>
                    <a:pt x="150" y="183"/>
                    <a:pt x="236" y="183"/>
                  </a:cubicBezTo>
                  <a:cubicBezTo>
                    <a:pt x="343" y="183"/>
                    <a:pt x="439" y="150"/>
                    <a:pt x="439" y="65"/>
                  </a:cubicBezTo>
                  <a:cubicBezTo>
                    <a:pt x="353" y="22"/>
                    <a:pt x="193" y="33"/>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6" name="Google Shape;1296;p16"/>
            <p:cNvSpPr/>
            <p:nvPr/>
          </p:nvSpPr>
          <p:spPr>
            <a:xfrm>
              <a:off x="3980075" y="3084300"/>
              <a:ext cx="9925" cy="6725"/>
            </a:xfrm>
            <a:custGeom>
              <a:avLst/>
              <a:gdLst/>
              <a:ahLst/>
              <a:cxnLst/>
              <a:rect l="l" t="t" r="r" b="b"/>
              <a:pathLst>
                <a:path w="397" h="269" extrusionOk="0">
                  <a:moveTo>
                    <a:pt x="300" y="1"/>
                  </a:moveTo>
                  <a:cubicBezTo>
                    <a:pt x="214" y="1"/>
                    <a:pt x="107" y="97"/>
                    <a:pt x="11" y="118"/>
                  </a:cubicBezTo>
                  <a:cubicBezTo>
                    <a:pt x="0" y="193"/>
                    <a:pt x="0" y="268"/>
                    <a:pt x="96" y="268"/>
                  </a:cubicBezTo>
                  <a:cubicBezTo>
                    <a:pt x="118" y="150"/>
                    <a:pt x="257" y="97"/>
                    <a:pt x="396" y="54"/>
                  </a:cubicBezTo>
                  <a:cubicBezTo>
                    <a:pt x="375" y="22"/>
                    <a:pt x="343" y="1"/>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7" name="Google Shape;1297;p16"/>
            <p:cNvSpPr/>
            <p:nvPr/>
          </p:nvSpPr>
          <p:spPr>
            <a:xfrm>
              <a:off x="3971225" y="2764750"/>
              <a:ext cx="8600" cy="4300"/>
            </a:xfrm>
            <a:custGeom>
              <a:avLst/>
              <a:gdLst/>
              <a:ahLst/>
              <a:cxnLst/>
              <a:rect l="l" t="t" r="r" b="b"/>
              <a:pathLst>
                <a:path w="344" h="172" extrusionOk="0">
                  <a:moveTo>
                    <a:pt x="236" y="1"/>
                  </a:moveTo>
                  <a:cubicBezTo>
                    <a:pt x="97" y="1"/>
                    <a:pt x="1" y="33"/>
                    <a:pt x="44" y="151"/>
                  </a:cubicBezTo>
                  <a:cubicBezTo>
                    <a:pt x="54" y="161"/>
                    <a:pt x="76" y="172"/>
                    <a:pt x="108" y="172"/>
                  </a:cubicBezTo>
                  <a:cubicBezTo>
                    <a:pt x="193" y="172"/>
                    <a:pt x="301" y="108"/>
                    <a:pt x="343" y="54"/>
                  </a:cubicBezTo>
                  <a:cubicBezTo>
                    <a:pt x="290" y="54"/>
                    <a:pt x="236" y="54"/>
                    <a:pt x="25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8" name="Google Shape;1298;p16"/>
            <p:cNvSpPr/>
            <p:nvPr/>
          </p:nvSpPr>
          <p:spPr>
            <a:xfrm>
              <a:off x="3798075" y="2630400"/>
              <a:ext cx="8850" cy="5650"/>
            </a:xfrm>
            <a:custGeom>
              <a:avLst/>
              <a:gdLst/>
              <a:ahLst/>
              <a:cxnLst/>
              <a:rect l="l" t="t" r="r" b="b"/>
              <a:pathLst>
                <a:path w="354" h="226" extrusionOk="0">
                  <a:moveTo>
                    <a:pt x="43" y="1"/>
                  </a:moveTo>
                  <a:cubicBezTo>
                    <a:pt x="1" y="86"/>
                    <a:pt x="1" y="129"/>
                    <a:pt x="43" y="215"/>
                  </a:cubicBezTo>
                  <a:cubicBezTo>
                    <a:pt x="65" y="226"/>
                    <a:pt x="86" y="226"/>
                    <a:pt x="108" y="226"/>
                  </a:cubicBezTo>
                  <a:cubicBezTo>
                    <a:pt x="215" y="226"/>
                    <a:pt x="268" y="183"/>
                    <a:pt x="354" y="161"/>
                  </a:cubicBezTo>
                  <a:cubicBezTo>
                    <a:pt x="322" y="65"/>
                    <a:pt x="258"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9" name="Google Shape;1299;p16"/>
            <p:cNvSpPr/>
            <p:nvPr/>
          </p:nvSpPr>
          <p:spPr>
            <a:xfrm>
              <a:off x="3987550" y="3062350"/>
              <a:ext cx="5650" cy="2450"/>
            </a:xfrm>
            <a:custGeom>
              <a:avLst/>
              <a:gdLst/>
              <a:ahLst/>
              <a:cxnLst/>
              <a:rect l="l" t="t" r="r" b="b"/>
              <a:pathLst>
                <a:path w="226" h="98" extrusionOk="0">
                  <a:moveTo>
                    <a:pt x="226" y="1"/>
                  </a:moveTo>
                  <a:cubicBezTo>
                    <a:pt x="140" y="11"/>
                    <a:pt x="44" y="11"/>
                    <a:pt x="1" y="65"/>
                  </a:cubicBezTo>
                  <a:cubicBezTo>
                    <a:pt x="12" y="54"/>
                    <a:pt x="22" y="54"/>
                    <a:pt x="33" y="54"/>
                  </a:cubicBezTo>
                  <a:cubicBezTo>
                    <a:pt x="65" y="54"/>
                    <a:pt x="86" y="65"/>
                    <a:pt x="97" y="76"/>
                  </a:cubicBezTo>
                  <a:cubicBezTo>
                    <a:pt x="119" y="86"/>
                    <a:pt x="140" y="97"/>
                    <a:pt x="172" y="97"/>
                  </a:cubicBezTo>
                  <a:cubicBezTo>
                    <a:pt x="183" y="97"/>
                    <a:pt x="204" y="97"/>
                    <a:pt x="226" y="86"/>
                  </a:cubicBezTo>
                  <a:lnTo>
                    <a:pt x="226"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0" name="Google Shape;1300;p16"/>
            <p:cNvSpPr/>
            <p:nvPr/>
          </p:nvSpPr>
          <p:spPr>
            <a:xfrm>
              <a:off x="3953575" y="2247975"/>
              <a:ext cx="4825" cy="3225"/>
            </a:xfrm>
            <a:custGeom>
              <a:avLst/>
              <a:gdLst/>
              <a:ahLst/>
              <a:cxnLst/>
              <a:rect l="l" t="t" r="r" b="b"/>
              <a:pathLst>
                <a:path w="193" h="129" extrusionOk="0">
                  <a:moveTo>
                    <a:pt x="97" y="0"/>
                  </a:moveTo>
                  <a:cubicBezTo>
                    <a:pt x="32" y="0"/>
                    <a:pt x="0" y="32"/>
                    <a:pt x="0" y="64"/>
                  </a:cubicBezTo>
                  <a:cubicBezTo>
                    <a:pt x="0" y="97"/>
                    <a:pt x="32" y="129"/>
                    <a:pt x="97" y="129"/>
                  </a:cubicBezTo>
                  <a:lnTo>
                    <a:pt x="129" y="129"/>
                  </a:lnTo>
                  <a:cubicBezTo>
                    <a:pt x="118" y="43"/>
                    <a:pt x="193" y="64"/>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1" name="Google Shape;1301;p16"/>
            <p:cNvSpPr/>
            <p:nvPr/>
          </p:nvSpPr>
          <p:spPr>
            <a:xfrm>
              <a:off x="3954100" y="3052175"/>
              <a:ext cx="6450" cy="4850"/>
            </a:xfrm>
            <a:custGeom>
              <a:avLst/>
              <a:gdLst/>
              <a:ahLst/>
              <a:cxnLst/>
              <a:rect l="l" t="t" r="r" b="b"/>
              <a:pathLst>
                <a:path w="258" h="194" extrusionOk="0">
                  <a:moveTo>
                    <a:pt x="1" y="1"/>
                  </a:moveTo>
                  <a:cubicBezTo>
                    <a:pt x="97" y="97"/>
                    <a:pt x="1" y="162"/>
                    <a:pt x="215" y="194"/>
                  </a:cubicBezTo>
                  <a:cubicBezTo>
                    <a:pt x="172" y="76"/>
                    <a:pt x="97" y="97"/>
                    <a:pt x="258" y="33"/>
                  </a:cubicBezTo>
                  <a:cubicBezTo>
                    <a:pt x="225" y="12"/>
                    <a:pt x="193" y="12"/>
                    <a:pt x="172" y="12"/>
                  </a:cubicBezTo>
                  <a:lnTo>
                    <a:pt x="129" y="12"/>
                  </a:lnTo>
                  <a:cubicBezTo>
                    <a:pt x="118" y="22"/>
                    <a:pt x="97" y="22"/>
                    <a:pt x="86" y="22"/>
                  </a:cubicBezTo>
                  <a:cubicBezTo>
                    <a:pt x="54" y="22"/>
                    <a:pt x="33" y="12"/>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2" name="Google Shape;1302;p16"/>
            <p:cNvSpPr/>
            <p:nvPr/>
          </p:nvSpPr>
          <p:spPr>
            <a:xfrm>
              <a:off x="3959450" y="2811325"/>
              <a:ext cx="9925" cy="7250"/>
            </a:xfrm>
            <a:custGeom>
              <a:avLst/>
              <a:gdLst/>
              <a:ahLst/>
              <a:cxnLst/>
              <a:rect l="l" t="t" r="r" b="b"/>
              <a:pathLst>
                <a:path w="397" h="290" extrusionOk="0">
                  <a:moveTo>
                    <a:pt x="386" y="0"/>
                  </a:moveTo>
                  <a:cubicBezTo>
                    <a:pt x="140" y="75"/>
                    <a:pt x="65" y="140"/>
                    <a:pt x="1" y="289"/>
                  </a:cubicBezTo>
                  <a:cubicBezTo>
                    <a:pt x="247" y="279"/>
                    <a:pt x="397" y="193"/>
                    <a:pt x="3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3" name="Google Shape;1303;p16"/>
            <p:cNvSpPr/>
            <p:nvPr/>
          </p:nvSpPr>
          <p:spPr>
            <a:xfrm>
              <a:off x="3970700" y="3155750"/>
              <a:ext cx="5650" cy="3250"/>
            </a:xfrm>
            <a:custGeom>
              <a:avLst/>
              <a:gdLst/>
              <a:ahLst/>
              <a:cxnLst/>
              <a:rect l="l" t="t" r="r" b="b"/>
              <a:pathLst>
                <a:path w="226" h="130" extrusionOk="0">
                  <a:moveTo>
                    <a:pt x="0" y="1"/>
                  </a:moveTo>
                  <a:cubicBezTo>
                    <a:pt x="11" y="86"/>
                    <a:pt x="65" y="129"/>
                    <a:pt x="182" y="129"/>
                  </a:cubicBezTo>
                  <a:cubicBezTo>
                    <a:pt x="172" y="86"/>
                    <a:pt x="204" y="54"/>
                    <a:pt x="225" y="33"/>
                  </a:cubicBezTo>
                  <a:lnTo>
                    <a:pt x="225" y="33"/>
                  </a:lnTo>
                  <a:cubicBezTo>
                    <a:pt x="204" y="44"/>
                    <a:pt x="182" y="44"/>
                    <a:pt x="172" y="44"/>
                  </a:cubicBezTo>
                  <a:cubicBezTo>
                    <a:pt x="140" y="44"/>
                    <a:pt x="118" y="33"/>
                    <a:pt x="97" y="22"/>
                  </a:cubicBezTo>
                  <a:cubicBezTo>
                    <a:pt x="86" y="11"/>
                    <a:pt x="65" y="1"/>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4" name="Google Shape;1304;p16"/>
            <p:cNvSpPr/>
            <p:nvPr/>
          </p:nvSpPr>
          <p:spPr>
            <a:xfrm>
              <a:off x="3941800" y="2053950"/>
              <a:ext cx="8050" cy="4025"/>
            </a:xfrm>
            <a:custGeom>
              <a:avLst/>
              <a:gdLst/>
              <a:ahLst/>
              <a:cxnLst/>
              <a:rect l="l" t="t" r="r" b="b"/>
              <a:pathLst>
                <a:path w="322" h="161" extrusionOk="0">
                  <a:moveTo>
                    <a:pt x="43" y="0"/>
                  </a:moveTo>
                  <a:cubicBezTo>
                    <a:pt x="22" y="0"/>
                    <a:pt x="0" y="0"/>
                    <a:pt x="0" y="11"/>
                  </a:cubicBezTo>
                  <a:cubicBezTo>
                    <a:pt x="75" y="75"/>
                    <a:pt x="214" y="96"/>
                    <a:pt x="300" y="161"/>
                  </a:cubicBezTo>
                  <a:cubicBezTo>
                    <a:pt x="321" y="54"/>
                    <a:pt x="139" y="0"/>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16"/>
            <p:cNvSpPr/>
            <p:nvPr/>
          </p:nvSpPr>
          <p:spPr>
            <a:xfrm>
              <a:off x="4025825" y="2985550"/>
              <a:ext cx="14750" cy="6700"/>
            </a:xfrm>
            <a:custGeom>
              <a:avLst/>
              <a:gdLst/>
              <a:ahLst/>
              <a:cxnLst/>
              <a:rect l="l" t="t" r="r" b="b"/>
              <a:pathLst>
                <a:path w="590" h="268" extrusionOk="0">
                  <a:moveTo>
                    <a:pt x="279" y="0"/>
                  </a:moveTo>
                  <a:cubicBezTo>
                    <a:pt x="193" y="0"/>
                    <a:pt x="161" y="32"/>
                    <a:pt x="65" y="43"/>
                  </a:cubicBezTo>
                  <a:cubicBezTo>
                    <a:pt x="97" y="129"/>
                    <a:pt x="1" y="118"/>
                    <a:pt x="22" y="193"/>
                  </a:cubicBezTo>
                  <a:cubicBezTo>
                    <a:pt x="76" y="182"/>
                    <a:pt x="118" y="182"/>
                    <a:pt x="161" y="182"/>
                  </a:cubicBezTo>
                  <a:cubicBezTo>
                    <a:pt x="236" y="182"/>
                    <a:pt x="268" y="204"/>
                    <a:pt x="311" y="225"/>
                  </a:cubicBezTo>
                  <a:cubicBezTo>
                    <a:pt x="354" y="247"/>
                    <a:pt x="397" y="268"/>
                    <a:pt x="493" y="268"/>
                  </a:cubicBezTo>
                  <a:cubicBezTo>
                    <a:pt x="514" y="268"/>
                    <a:pt x="547" y="257"/>
                    <a:pt x="589" y="257"/>
                  </a:cubicBezTo>
                  <a:cubicBezTo>
                    <a:pt x="557" y="65"/>
                    <a:pt x="140" y="182"/>
                    <a:pt x="365" y="11"/>
                  </a:cubicBezTo>
                  <a:cubicBezTo>
                    <a:pt x="332" y="0"/>
                    <a:pt x="300" y="0"/>
                    <a:pt x="27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16"/>
            <p:cNvSpPr/>
            <p:nvPr/>
          </p:nvSpPr>
          <p:spPr>
            <a:xfrm>
              <a:off x="4037600" y="2835400"/>
              <a:ext cx="14475" cy="8600"/>
            </a:xfrm>
            <a:custGeom>
              <a:avLst/>
              <a:gdLst/>
              <a:ahLst/>
              <a:cxnLst/>
              <a:rect l="l" t="t" r="r" b="b"/>
              <a:pathLst>
                <a:path w="579" h="344" extrusionOk="0">
                  <a:moveTo>
                    <a:pt x="386" y="1"/>
                  </a:moveTo>
                  <a:lnTo>
                    <a:pt x="386" y="1"/>
                  </a:lnTo>
                  <a:cubicBezTo>
                    <a:pt x="204" y="22"/>
                    <a:pt x="225" y="194"/>
                    <a:pt x="86" y="194"/>
                  </a:cubicBezTo>
                  <a:cubicBezTo>
                    <a:pt x="76" y="194"/>
                    <a:pt x="54" y="194"/>
                    <a:pt x="43" y="183"/>
                  </a:cubicBezTo>
                  <a:lnTo>
                    <a:pt x="43" y="183"/>
                  </a:lnTo>
                  <a:cubicBezTo>
                    <a:pt x="54" y="236"/>
                    <a:pt x="1" y="343"/>
                    <a:pt x="86" y="343"/>
                  </a:cubicBezTo>
                  <a:lnTo>
                    <a:pt x="129" y="343"/>
                  </a:lnTo>
                  <a:cubicBezTo>
                    <a:pt x="22" y="183"/>
                    <a:pt x="579" y="258"/>
                    <a:pt x="3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7" name="Google Shape;1307;p16"/>
            <p:cNvSpPr/>
            <p:nvPr/>
          </p:nvSpPr>
          <p:spPr>
            <a:xfrm>
              <a:off x="4000675" y="3042550"/>
              <a:ext cx="7525" cy="4050"/>
            </a:xfrm>
            <a:custGeom>
              <a:avLst/>
              <a:gdLst/>
              <a:ahLst/>
              <a:cxnLst/>
              <a:rect l="l" t="t" r="r" b="b"/>
              <a:pathLst>
                <a:path w="301" h="162" extrusionOk="0">
                  <a:moveTo>
                    <a:pt x="247" y="1"/>
                  </a:moveTo>
                  <a:cubicBezTo>
                    <a:pt x="193" y="1"/>
                    <a:pt x="172" y="11"/>
                    <a:pt x="140" y="22"/>
                  </a:cubicBezTo>
                  <a:cubicBezTo>
                    <a:pt x="107" y="33"/>
                    <a:pt x="75" y="43"/>
                    <a:pt x="32" y="43"/>
                  </a:cubicBezTo>
                  <a:lnTo>
                    <a:pt x="0" y="43"/>
                  </a:lnTo>
                  <a:cubicBezTo>
                    <a:pt x="0" y="118"/>
                    <a:pt x="65" y="161"/>
                    <a:pt x="172" y="161"/>
                  </a:cubicBezTo>
                  <a:cubicBezTo>
                    <a:pt x="257" y="140"/>
                    <a:pt x="289" y="75"/>
                    <a:pt x="300" y="11"/>
                  </a:cubicBezTo>
                  <a:cubicBezTo>
                    <a:pt x="279" y="1"/>
                    <a:pt x="257" y="1"/>
                    <a:pt x="24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8" name="Google Shape;1308;p16"/>
            <p:cNvSpPr/>
            <p:nvPr/>
          </p:nvSpPr>
          <p:spPr>
            <a:xfrm>
              <a:off x="4033325" y="2848525"/>
              <a:ext cx="8850" cy="5650"/>
            </a:xfrm>
            <a:custGeom>
              <a:avLst/>
              <a:gdLst/>
              <a:ahLst/>
              <a:cxnLst/>
              <a:rect l="l" t="t" r="r" b="b"/>
              <a:pathLst>
                <a:path w="354" h="226" extrusionOk="0">
                  <a:moveTo>
                    <a:pt x="257" y="0"/>
                  </a:moveTo>
                  <a:cubicBezTo>
                    <a:pt x="193" y="43"/>
                    <a:pt x="0" y="150"/>
                    <a:pt x="129" y="225"/>
                  </a:cubicBezTo>
                  <a:cubicBezTo>
                    <a:pt x="150" y="182"/>
                    <a:pt x="172" y="172"/>
                    <a:pt x="193" y="172"/>
                  </a:cubicBezTo>
                  <a:lnTo>
                    <a:pt x="257" y="172"/>
                  </a:lnTo>
                  <a:cubicBezTo>
                    <a:pt x="279" y="172"/>
                    <a:pt x="311" y="172"/>
                    <a:pt x="343" y="161"/>
                  </a:cubicBezTo>
                  <a:cubicBezTo>
                    <a:pt x="354" y="86"/>
                    <a:pt x="354" y="11"/>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16"/>
            <p:cNvSpPr/>
            <p:nvPr/>
          </p:nvSpPr>
          <p:spPr>
            <a:xfrm>
              <a:off x="4012450" y="3028900"/>
              <a:ext cx="8850" cy="4575"/>
            </a:xfrm>
            <a:custGeom>
              <a:avLst/>
              <a:gdLst/>
              <a:ahLst/>
              <a:cxnLst/>
              <a:rect l="l" t="t" r="r" b="b"/>
              <a:pathLst>
                <a:path w="354" h="183" extrusionOk="0">
                  <a:moveTo>
                    <a:pt x="107" y="1"/>
                  </a:moveTo>
                  <a:cubicBezTo>
                    <a:pt x="54" y="1"/>
                    <a:pt x="22" y="22"/>
                    <a:pt x="0" y="54"/>
                  </a:cubicBezTo>
                  <a:cubicBezTo>
                    <a:pt x="86" y="97"/>
                    <a:pt x="140" y="108"/>
                    <a:pt x="214" y="129"/>
                  </a:cubicBezTo>
                  <a:cubicBezTo>
                    <a:pt x="193" y="108"/>
                    <a:pt x="182" y="86"/>
                    <a:pt x="161" y="54"/>
                  </a:cubicBezTo>
                  <a:cubicBezTo>
                    <a:pt x="172" y="33"/>
                    <a:pt x="182" y="22"/>
                    <a:pt x="193" y="22"/>
                  </a:cubicBezTo>
                  <a:cubicBezTo>
                    <a:pt x="214" y="22"/>
                    <a:pt x="236" y="54"/>
                    <a:pt x="236" y="97"/>
                  </a:cubicBezTo>
                  <a:cubicBezTo>
                    <a:pt x="247" y="86"/>
                    <a:pt x="257" y="65"/>
                    <a:pt x="268" y="43"/>
                  </a:cubicBezTo>
                  <a:cubicBezTo>
                    <a:pt x="225" y="22"/>
                    <a:pt x="161" y="1"/>
                    <a:pt x="107" y="1"/>
                  </a:cubicBezTo>
                  <a:close/>
                  <a:moveTo>
                    <a:pt x="322" y="86"/>
                  </a:moveTo>
                  <a:cubicBezTo>
                    <a:pt x="311" y="118"/>
                    <a:pt x="311" y="140"/>
                    <a:pt x="311" y="161"/>
                  </a:cubicBezTo>
                  <a:cubicBezTo>
                    <a:pt x="322" y="172"/>
                    <a:pt x="332" y="172"/>
                    <a:pt x="343" y="183"/>
                  </a:cubicBezTo>
                  <a:cubicBezTo>
                    <a:pt x="354" y="140"/>
                    <a:pt x="343" y="108"/>
                    <a:pt x="322" y="86"/>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16"/>
            <p:cNvSpPr/>
            <p:nvPr/>
          </p:nvSpPr>
          <p:spPr>
            <a:xfrm>
              <a:off x="4013525" y="2811325"/>
              <a:ext cx="4825" cy="4300"/>
            </a:xfrm>
            <a:custGeom>
              <a:avLst/>
              <a:gdLst/>
              <a:ahLst/>
              <a:cxnLst/>
              <a:rect l="l" t="t" r="r" b="b"/>
              <a:pathLst>
                <a:path w="193" h="172" extrusionOk="0">
                  <a:moveTo>
                    <a:pt x="75" y="0"/>
                  </a:moveTo>
                  <a:cubicBezTo>
                    <a:pt x="64" y="0"/>
                    <a:pt x="54" y="0"/>
                    <a:pt x="43" y="11"/>
                  </a:cubicBezTo>
                  <a:cubicBezTo>
                    <a:pt x="0" y="32"/>
                    <a:pt x="54" y="172"/>
                    <a:pt x="118" y="172"/>
                  </a:cubicBezTo>
                  <a:cubicBezTo>
                    <a:pt x="129" y="172"/>
                    <a:pt x="139" y="161"/>
                    <a:pt x="150" y="161"/>
                  </a:cubicBezTo>
                  <a:cubicBezTo>
                    <a:pt x="193" y="129"/>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16"/>
            <p:cNvSpPr/>
            <p:nvPr/>
          </p:nvSpPr>
          <p:spPr>
            <a:xfrm>
              <a:off x="4002275" y="2028775"/>
              <a:ext cx="30000" cy="15825"/>
            </a:xfrm>
            <a:custGeom>
              <a:avLst/>
              <a:gdLst/>
              <a:ahLst/>
              <a:cxnLst/>
              <a:rect l="l" t="t" r="r" b="b"/>
              <a:pathLst>
                <a:path w="1200" h="633" extrusionOk="0">
                  <a:moveTo>
                    <a:pt x="996" y="1"/>
                  </a:moveTo>
                  <a:cubicBezTo>
                    <a:pt x="675" y="183"/>
                    <a:pt x="354" y="215"/>
                    <a:pt x="43" y="354"/>
                  </a:cubicBezTo>
                  <a:cubicBezTo>
                    <a:pt x="43" y="504"/>
                    <a:pt x="33" y="557"/>
                    <a:pt x="1" y="632"/>
                  </a:cubicBezTo>
                  <a:cubicBezTo>
                    <a:pt x="86" y="600"/>
                    <a:pt x="97" y="590"/>
                    <a:pt x="150" y="590"/>
                  </a:cubicBezTo>
                  <a:cubicBezTo>
                    <a:pt x="183" y="590"/>
                    <a:pt x="225" y="590"/>
                    <a:pt x="300" y="600"/>
                  </a:cubicBezTo>
                  <a:cubicBezTo>
                    <a:pt x="397" y="547"/>
                    <a:pt x="375" y="429"/>
                    <a:pt x="482" y="375"/>
                  </a:cubicBezTo>
                  <a:cubicBezTo>
                    <a:pt x="482" y="397"/>
                    <a:pt x="493" y="397"/>
                    <a:pt x="504" y="397"/>
                  </a:cubicBezTo>
                  <a:cubicBezTo>
                    <a:pt x="525" y="397"/>
                    <a:pt x="547" y="397"/>
                    <a:pt x="579" y="386"/>
                  </a:cubicBezTo>
                  <a:cubicBezTo>
                    <a:pt x="611" y="375"/>
                    <a:pt x="643" y="375"/>
                    <a:pt x="675" y="375"/>
                  </a:cubicBezTo>
                  <a:lnTo>
                    <a:pt x="739" y="375"/>
                  </a:lnTo>
                  <a:cubicBezTo>
                    <a:pt x="643" y="97"/>
                    <a:pt x="1200" y="290"/>
                    <a:pt x="1125" y="33"/>
                  </a:cubicBezTo>
                  <a:cubicBezTo>
                    <a:pt x="1107" y="33"/>
                    <a:pt x="1088" y="34"/>
                    <a:pt x="1070" y="34"/>
                  </a:cubicBezTo>
                  <a:cubicBezTo>
                    <a:pt x="1034" y="34"/>
                    <a:pt x="1003" y="29"/>
                    <a:pt x="9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2" name="Google Shape;1312;p16"/>
            <p:cNvSpPr/>
            <p:nvPr/>
          </p:nvSpPr>
          <p:spPr>
            <a:xfrm>
              <a:off x="3983550" y="2763675"/>
              <a:ext cx="25450" cy="8325"/>
            </a:xfrm>
            <a:custGeom>
              <a:avLst/>
              <a:gdLst/>
              <a:ahLst/>
              <a:cxnLst/>
              <a:rect l="l" t="t" r="r" b="b"/>
              <a:pathLst>
                <a:path w="1018" h="333" extrusionOk="0">
                  <a:moveTo>
                    <a:pt x="268" y="1"/>
                  </a:moveTo>
                  <a:cubicBezTo>
                    <a:pt x="236" y="1"/>
                    <a:pt x="150" y="33"/>
                    <a:pt x="97" y="54"/>
                  </a:cubicBezTo>
                  <a:cubicBezTo>
                    <a:pt x="32" y="76"/>
                    <a:pt x="0" y="97"/>
                    <a:pt x="64" y="97"/>
                  </a:cubicBezTo>
                  <a:cubicBezTo>
                    <a:pt x="64" y="87"/>
                    <a:pt x="75" y="76"/>
                    <a:pt x="86" y="76"/>
                  </a:cubicBezTo>
                  <a:cubicBezTo>
                    <a:pt x="97" y="76"/>
                    <a:pt x="118" y="97"/>
                    <a:pt x="107" y="129"/>
                  </a:cubicBezTo>
                  <a:lnTo>
                    <a:pt x="182" y="129"/>
                  </a:lnTo>
                  <a:cubicBezTo>
                    <a:pt x="332" y="129"/>
                    <a:pt x="450" y="183"/>
                    <a:pt x="568" y="226"/>
                  </a:cubicBezTo>
                  <a:cubicBezTo>
                    <a:pt x="675" y="279"/>
                    <a:pt x="782" y="333"/>
                    <a:pt x="899" y="333"/>
                  </a:cubicBezTo>
                  <a:cubicBezTo>
                    <a:pt x="942" y="333"/>
                    <a:pt x="974" y="322"/>
                    <a:pt x="1017" y="311"/>
                  </a:cubicBezTo>
                  <a:cubicBezTo>
                    <a:pt x="835" y="279"/>
                    <a:pt x="685" y="204"/>
                    <a:pt x="589" y="97"/>
                  </a:cubicBezTo>
                  <a:cubicBezTo>
                    <a:pt x="557" y="119"/>
                    <a:pt x="535" y="129"/>
                    <a:pt x="503" y="129"/>
                  </a:cubicBezTo>
                  <a:cubicBezTo>
                    <a:pt x="418" y="129"/>
                    <a:pt x="321" y="44"/>
                    <a:pt x="2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3" name="Google Shape;1313;p16"/>
            <p:cNvSpPr/>
            <p:nvPr/>
          </p:nvSpPr>
          <p:spPr>
            <a:xfrm>
              <a:off x="4020750" y="2039225"/>
              <a:ext cx="9375" cy="3775"/>
            </a:xfrm>
            <a:custGeom>
              <a:avLst/>
              <a:gdLst/>
              <a:ahLst/>
              <a:cxnLst/>
              <a:rect l="l" t="t" r="r" b="b"/>
              <a:pathLst>
                <a:path w="375" h="151" extrusionOk="0">
                  <a:moveTo>
                    <a:pt x="139" y="0"/>
                  </a:moveTo>
                  <a:cubicBezTo>
                    <a:pt x="75" y="0"/>
                    <a:pt x="11" y="11"/>
                    <a:pt x="0" y="22"/>
                  </a:cubicBezTo>
                  <a:cubicBezTo>
                    <a:pt x="118" y="43"/>
                    <a:pt x="107" y="150"/>
                    <a:pt x="246" y="150"/>
                  </a:cubicBezTo>
                  <a:lnTo>
                    <a:pt x="257" y="150"/>
                  </a:lnTo>
                  <a:cubicBezTo>
                    <a:pt x="257" y="86"/>
                    <a:pt x="375" y="107"/>
                    <a:pt x="343" y="22"/>
                  </a:cubicBezTo>
                  <a:cubicBezTo>
                    <a:pt x="279" y="0"/>
                    <a:pt x="204" y="0"/>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4" name="Google Shape;1314;p16"/>
            <p:cNvSpPr/>
            <p:nvPr/>
          </p:nvSpPr>
          <p:spPr>
            <a:xfrm>
              <a:off x="3989700" y="2792600"/>
              <a:ext cx="7525" cy="2950"/>
            </a:xfrm>
            <a:custGeom>
              <a:avLst/>
              <a:gdLst/>
              <a:ahLst/>
              <a:cxnLst/>
              <a:rect l="l" t="t" r="r" b="b"/>
              <a:pathLst>
                <a:path w="301" h="118" extrusionOk="0">
                  <a:moveTo>
                    <a:pt x="150" y="0"/>
                  </a:moveTo>
                  <a:cubicBezTo>
                    <a:pt x="86" y="0"/>
                    <a:pt x="0" y="75"/>
                    <a:pt x="140" y="118"/>
                  </a:cubicBezTo>
                  <a:lnTo>
                    <a:pt x="161" y="118"/>
                  </a:lnTo>
                  <a:cubicBezTo>
                    <a:pt x="225" y="118"/>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5" name="Google Shape;1315;p16"/>
            <p:cNvSpPr/>
            <p:nvPr/>
          </p:nvSpPr>
          <p:spPr>
            <a:xfrm>
              <a:off x="3864175" y="2399450"/>
              <a:ext cx="4050" cy="4025"/>
            </a:xfrm>
            <a:custGeom>
              <a:avLst/>
              <a:gdLst/>
              <a:ahLst/>
              <a:cxnLst/>
              <a:rect l="l" t="t" r="r" b="b"/>
              <a:pathLst>
                <a:path w="162" h="161" extrusionOk="0">
                  <a:moveTo>
                    <a:pt x="86" y="0"/>
                  </a:moveTo>
                  <a:cubicBezTo>
                    <a:pt x="65" y="0"/>
                    <a:pt x="33" y="11"/>
                    <a:pt x="1" y="32"/>
                  </a:cubicBezTo>
                  <a:cubicBezTo>
                    <a:pt x="65" y="54"/>
                    <a:pt x="108" y="86"/>
                    <a:pt x="129" y="129"/>
                  </a:cubicBezTo>
                  <a:lnTo>
                    <a:pt x="119" y="129"/>
                  </a:lnTo>
                  <a:cubicBezTo>
                    <a:pt x="97" y="129"/>
                    <a:pt x="76" y="129"/>
                    <a:pt x="65" y="118"/>
                  </a:cubicBezTo>
                  <a:cubicBezTo>
                    <a:pt x="44" y="118"/>
                    <a:pt x="33" y="107"/>
                    <a:pt x="22" y="107"/>
                  </a:cubicBezTo>
                  <a:cubicBezTo>
                    <a:pt x="11" y="107"/>
                    <a:pt x="11" y="118"/>
                    <a:pt x="1" y="129"/>
                  </a:cubicBezTo>
                  <a:cubicBezTo>
                    <a:pt x="44" y="150"/>
                    <a:pt x="65" y="161"/>
                    <a:pt x="97" y="161"/>
                  </a:cubicBezTo>
                  <a:cubicBezTo>
                    <a:pt x="140" y="161"/>
                    <a:pt x="161" y="118"/>
                    <a:pt x="161" y="86"/>
                  </a:cubicBezTo>
                  <a:cubicBezTo>
                    <a:pt x="161" y="43"/>
                    <a:pt x="140"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6" name="Google Shape;1316;p16"/>
            <p:cNvSpPr/>
            <p:nvPr/>
          </p:nvSpPr>
          <p:spPr>
            <a:xfrm>
              <a:off x="3872200" y="2183750"/>
              <a:ext cx="8875" cy="3750"/>
            </a:xfrm>
            <a:custGeom>
              <a:avLst/>
              <a:gdLst/>
              <a:ahLst/>
              <a:cxnLst/>
              <a:rect l="l" t="t" r="r" b="b"/>
              <a:pathLst>
                <a:path w="355" h="150" extrusionOk="0">
                  <a:moveTo>
                    <a:pt x="247" y="0"/>
                  </a:moveTo>
                  <a:cubicBezTo>
                    <a:pt x="215" y="64"/>
                    <a:pt x="1" y="11"/>
                    <a:pt x="33" y="118"/>
                  </a:cubicBezTo>
                  <a:cubicBezTo>
                    <a:pt x="54" y="150"/>
                    <a:pt x="87" y="150"/>
                    <a:pt x="119" y="150"/>
                  </a:cubicBezTo>
                  <a:cubicBezTo>
                    <a:pt x="236" y="150"/>
                    <a:pt x="354" y="54"/>
                    <a:pt x="24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7" name="Google Shape;1317;p16"/>
            <p:cNvSpPr/>
            <p:nvPr/>
          </p:nvSpPr>
          <p:spPr>
            <a:xfrm>
              <a:off x="3869800" y="3025950"/>
              <a:ext cx="10200" cy="7250"/>
            </a:xfrm>
            <a:custGeom>
              <a:avLst/>
              <a:gdLst/>
              <a:ahLst/>
              <a:cxnLst/>
              <a:rect l="l" t="t" r="r" b="b"/>
              <a:pathLst>
                <a:path w="408" h="290" extrusionOk="0">
                  <a:moveTo>
                    <a:pt x="204" y="1"/>
                  </a:moveTo>
                  <a:cubicBezTo>
                    <a:pt x="22" y="54"/>
                    <a:pt x="1" y="194"/>
                    <a:pt x="161" y="290"/>
                  </a:cubicBezTo>
                  <a:cubicBezTo>
                    <a:pt x="167" y="252"/>
                    <a:pt x="215" y="250"/>
                    <a:pt x="264" y="250"/>
                  </a:cubicBezTo>
                  <a:cubicBezTo>
                    <a:pt x="272" y="250"/>
                    <a:pt x="281" y="250"/>
                    <a:pt x="289" y="250"/>
                  </a:cubicBezTo>
                  <a:cubicBezTo>
                    <a:pt x="330" y="250"/>
                    <a:pt x="366" y="248"/>
                    <a:pt x="375" y="226"/>
                  </a:cubicBezTo>
                  <a:cubicBezTo>
                    <a:pt x="407" y="86"/>
                    <a:pt x="300" y="54"/>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8" name="Google Shape;1318;p16"/>
            <p:cNvSpPr/>
            <p:nvPr/>
          </p:nvSpPr>
          <p:spPr>
            <a:xfrm>
              <a:off x="3888000" y="2196050"/>
              <a:ext cx="9125" cy="6450"/>
            </a:xfrm>
            <a:custGeom>
              <a:avLst/>
              <a:gdLst/>
              <a:ahLst/>
              <a:cxnLst/>
              <a:rect l="l" t="t" r="r" b="b"/>
              <a:pathLst>
                <a:path w="365" h="258" extrusionOk="0">
                  <a:moveTo>
                    <a:pt x="225" y="0"/>
                  </a:moveTo>
                  <a:cubicBezTo>
                    <a:pt x="193" y="75"/>
                    <a:pt x="1" y="193"/>
                    <a:pt x="97" y="247"/>
                  </a:cubicBezTo>
                  <a:cubicBezTo>
                    <a:pt x="97" y="225"/>
                    <a:pt x="108" y="225"/>
                    <a:pt x="118" y="225"/>
                  </a:cubicBezTo>
                  <a:cubicBezTo>
                    <a:pt x="129" y="225"/>
                    <a:pt x="140" y="236"/>
                    <a:pt x="161" y="247"/>
                  </a:cubicBezTo>
                  <a:cubicBezTo>
                    <a:pt x="172" y="247"/>
                    <a:pt x="204" y="257"/>
                    <a:pt x="225" y="257"/>
                  </a:cubicBezTo>
                  <a:cubicBezTo>
                    <a:pt x="236" y="257"/>
                    <a:pt x="257" y="257"/>
                    <a:pt x="268" y="247"/>
                  </a:cubicBezTo>
                  <a:cubicBezTo>
                    <a:pt x="236" y="140"/>
                    <a:pt x="365" y="129"/>
                    <a:pt x="354" y="33"/>
                  </a:cubicBezTo>
                  <a:lnTo>
                    <a:pt x="343" y="33"/>
                  </a:lnTo>
                  <a:cubicBezTo>
                    <a:pt x="290" y="33"/>
                    <a:pt x="257" y="22"/>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9" name="Google Shape;1319;p16"/>
            <p:cNvSpPr/>
            <p:nvPr/>
          </p:nvSpPr>
          <p:spPr>
            <a:xfrm>
              <a:off x="3925475" y="2363850"/>
              <a:ext cx="9125" cy="8325"/>
            </a:xfrm>
            <a:custGeom>
              <a:avLst/>
              <a:gdLst/>
              <a:ahLst/>
              <a:cxnLst/>
              <a:rect l="l" t="t" r="r" b="b"/>
              <a:pathLst>
                <a:path w="365" h="333" extrusionOk="0">
                  <a:moveTo>
                    <a:pt x="0" y="1"/>
                  </a:moveTo>
                  <a:cubicBezTo>
                    <a:pt x="0" y="1"/>
                    <a:pt x="0" y="11"/>
                    <a:pt x="11" y="22"/>
                  </a:cubicBezTo>
                  <a:cubicBezTo>
                    <a:pt x="118" y="97"/>
                    <a:pt x="129" y="247"/>
                    <a:pt x="236" y="332"/>
                  </a:cubicBezTo>
                  <a:cubicBezTo>
                    <a:pt x="236" y="311"/>
                    <a:pt x="257" y="300"/>
                    <a:pt x="279" y="300"/>
                  </a:cubicBezTo>
                  <a:cubicBezTo>
                    <a:pt x="300" y="300"/>
                    <a:pt x="343" y="311"/>
                    <a:pt x="364" y="332"/>
                  </a:cubicBezTo>
                  <a:cubicBezTo>
                    <a:pt x="354" y="257"/>
                    <a:pt x="289" y="215"/>
                    <a:pt x="321" y="108"/>
                  </a:cubicBezTo>
                  <a:lnTo>
                    <a:pt x="300" y="108"/>
                  </a:lnTo>
                  <a:cubicBezTo>
                    <a:pt x="236" y="108"/>
                    <a:pt x="161" y="86"/>
                    <a:pt x="107" y="54"/>
                  </a:cubicBezTo>
                  <a:cubicBezTo>
                    <a:pt x="54" y="33"/>
                    <a:pt x="0" y="1"/>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0" name="Google Shape;1320;p16"/>
            <p:cNvSpPr/>
            <p:nvPr/>
          </p:nvSpPr>
          <p:spPr>
            <a:xfrm>
              <a:off x="3836075" y="3058875"/>
              <a:ext cx="9675" cy="6725"/>
            </a:xfrm>
            <a:custGeom>
              <a:avLst/>
              <a:gdLst/>
              <a:ahLst/>
              <a:cxnLst/>
              <a:rect l="l" t="t" r="r" b="b"/>
              <a:pathLst>
                <a:path w="387" h="269" extrusionOk="0">
                  <a:moveTo>
                    <a:pt x="129" y="1"/>
                  </a:moveTo>
                  <a:cubicBezTo>
                    <a:pt x="44" y="43"/>
                    <a:pt x="44" y="150"/>
                    <a:pt x="1" y="215"/>
                  </a:cubicBezTo>
                  <a:cubicBezTo>
                    <a:pt x="44" y="257"/>
                    <a:pt x="108" y="268"/>
                    <a:pt x="172" y="268"/>
                  </a:cubicBezTo>
                  <a:cubicBezTo>
                    <a:pt x="226" y="268"/>
                    <a:pt x="290" y="257"/>
                    <a:pt x="343" y="247"/>
                  </a:cubicBezTo>
                  <a:cubicBezTo>
                    <a:pt x="386" y="86"/>
                    <a:pt x="290" y="22"/>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1" name="Google Shape;1321;p16"/>
            <p:cNvSpPr/>
            <p:nvPr/>
          </p:nvSpPr>
          <p:spPr>
            <a:xfrm>
              <a:off x="3902450" y="2163400"/>
              <a:ext cx="6175" cy="2975"/>
            </a:xfrm>
            <a:custGeom>
              <a:avLst/>
              <a:gdLst/>
              <a:ahLst/>
              <a:cxnLst/>
              <a:rect l="l" t="t" r="r" b="b"/>
              <a:pathLst>
                <a:path w="247" h="119" extrusionOk="0">
                  <a:moveTo>
                    <a:pt x="247" y="0"/>
                  </a:moveTo>
                  <a:cubicBezTo>
                    <a:pt x="118" y="0"/>
                    <a:pt x="1" y="11"/>
                    <a:pt x="33" y="118"/>
                  </a:cubicBezTo>
                  <a:cubicBezTo>
                    <a:pt x="161" y="118"/>
                    <a:pt x="193" y="54"/>
                    <a:pt x="24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2" name="Google Shape;1322;p16"/>
            <p:cNvSpPr/>
            <p:nvPr/>
          </p:nvSpPr>
          <p:spPr>
            <a:xfrm>
              <a:off x="3804225" y="2533800"/>
              <a:ext cx="5375" cy="4025"/>
            </a:xfrm>
            <a:custGeom>
              <a:avLst/>
              <a:gdLst/>
              <a:ahLst/>
              <a:cxnLst/>
              <a:rect l="l" t="t" r="r" b="b"/>
              <a:pathLst>
                <a:path w="215" h="161" extrusionOk="0">
                  <a:moveTo>
                    <a:pt x="194" y="0"/>
                  </a:moveTo>
                  <a:cubicBezTo>
                    <a:pt x="54" y="0"/>
                    <a:pt x="44" y="86"/>
                    <a:pt x="1" y="161"/>
                  </a:cubicBezTo>
                  <a:cubicBezTo>
                    <a:pt x="151" y="161"/>
                    <a:pt x="161" y="64"/>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3" name="Google Shape;1323;p16"/>
            <p:cNvSpPr/>
            <p:nvPr/>
          </p:nvSpPr>
          <p:spPr>
            <a:xfrm>
              <a:off x="3817075" y="2997850"/>
              <a:ext cx="17700" cy="12875"/>
            </a:xfrm>
            <a:custGeom>
              <a:avLst/>
              <a:gdLst/>
              <a:ahLst/>
              <a:cxnLst/>
              <a:rect l="l" t="t" r="r" b="b"/>
              <a:pathLst>
                <a:path w="708" h="515" extrusionOk="0">
                  <a:moveTo>
                    <a:pt x="300" y="1"/>
                  </a:moveTo>
                  <a:cubicBezTo>
                    <a:pt x="247" y="1"/>
                    <a:pt x="193" y="1"/>
                    <a:pt x="140" y="12"/>
                  </a:cubicBezTo>
                  <a:cubicBezTo>
                    <a:pt x="1" y="151"/>
                    <a:pt x="1" y="408"/>
                    <a:pt x="225" y="483"/>
                  </a:cubicBezTo>
                  <a:cubicBezTo>
                    <a:pt x="300" y="504"/>
                    <a:pt x="365" y="515"/>
                    <a:pt x="418" y="515"/>
                  </a:cubicBezTo>
                  <a:cubicBezTo>
                    <a:pt x="611" y="515"/>
                    <a:pt x="707" y="386"/>
                    <a:pt x="697" y="258"/>
                  </a:cubicBezTo>
                  <a:cubicBezTo>
                    <a:pt x="675" y="129"/>
                    <a:pt x="547" y="1"/>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4" name="Google Shape;1324;p16"/>
            <p:cNvSpPr/>
            <p:nvPr/>
          </p:nvSpPr>
          <p:spPr>
            <a:xfrm>
              <a:off x="3807725" y="3038800"/>
              <a:ext cx="10725" cy="8600"/>
            </a:xfrm>
            <a:custGeom>
              <a:avLst/>
              <a:gdLst/>
              <a:ahLst/>
              <a:cxnLst/>
              <a:rect l="l" t="t" r="r" b="b"/>
              <a:pathLst>
                <a:path w="429" h="344" extrusionOk="0">
                  <a:moveTo>
                    <a:pt x="203" y="1"/>
                  </a:moveTo>
                  <a:cubicBezTo>
                    <a:pt x="161" y="1"/>
                    <a:pt x="107" y="11"/>
                    <a:pt x="43" y="33"/>
                  </a:cubicBezTo>
                  <a:cubicBezTo>
                    <a:pt x="0" y="225"/>
                    <a:pt x="161" y="279"/>
                    <a:pt x="300" y="343"/>
                  </a:cubicBezTo>
                  <a:cubicBezTo>
                    <a:pt x="396" y="204"/>
                    <a:pt x="428" y="1"/>
                    <a:pt x="20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5" name="Google Shape;1325;p16"/>
            <p:cNvSpPr/>
            <p:nvPr/>
          </p:nvSpPr>
          <p:spPr>
            <a:xfrm>
              <a:off x="3912900" y="3019525"/>
              <a:ext cx="11250" cy="8075"/>
            </a:xfrm>
            <a:custGeom>
              <a:avLst/>
              <a:gdLst/>
              <a:ahLst/>
              <a:cxnLst/>
              <a:rect l="l" t="t" r="r" b="b"/>
              <a:pathLst>
                <a:path w="450" h="323" extrusionOk="0">
                  <a:moveTo>
                    <a:pt x="107" y="1"/>
                  </a:moveTo>
                  <a:cubicBezTo>
                    <a:pt x="96" y="1"/>
                    <a:pt x="86" y="1"/>
                    <a:pt x="75" y="12"/>
                  </a:cubicBezTo>
                  <a:cubicBezTo>
                    <a:pt x="0" y="140"/>
                    <a:pt x="32" y="322"/>
                    <a:pt x="268" y="322"/>
                  </a:cubicBezTo>
                  <a:lnTo>
                    <a:pt x="343" y="322"/>
                  </a:lnTo>
                  <a:cubicBezTo>
                    <a:pt x="450" y="226"/>
                    <a:pt x="439" y="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6" name="Google Shape;1326;p16"/>
            <p:cNvSpPr/>
            <p:nvPr/>
          </p:nvSpPr>
          <p:spPr>
            <a:xfrm>
              <a:off x="3903525" y="2915975"/>
              <a:ext cx="8050" cy="9375"/>
            </a:xfrm>
            <a:custGeom>
              <a:avLst/>
              <a:gdLst/>
              <a:ahLst/>
              <a:cxnLst/>
              <a:rect l="l" t="t" r="r" b="b"/>
              <a:pathLst>
                <a:path w="322" h="375" extrusionOk="0">
                  <a:moveTo>
                    <a:pt x="172" y="0"/>
                  </a:moveTo>
                  <a:lnTo>
                    <a:pt x="172" y="0"/>
                  </a:lnTo>
                  <a:cubicBezTo>
                    <a:pt x="86" y="96"/>
                    <a:pt x="236" y="203"/>
                    <a:pt x="43" y="257"/>
                  </a:cubicBezTo>
                  <a:cubicBezTo>
                    <a:pt x="43" y="246"/>
                    <a:pt x="33" y="236"/>
                    <a:pt x="22" y="236"/>
                  </a:cubicBezTo>
                  <a:cubicBezTo>
                    <a:pt x="11" y="236"/>
                    <a:pt x="11" y="236"/>
                    <a:pt x="0" y="257"/>
                  </a:cubicBezTo>
                  <a:lnTo>
                    <a:pt x="22" y="257"/>
                  </a:lnTo>
                  <a:cubicBezTo>
                    <a:pt x="118" y="257"/>
                    <a:pt x="43" y="375"/>
                    <a:pt x="129" y="375"/>
                  </a:cubicBezTo>
                  <a:cubicBezTo>
                    <a:pt x="215" y="246"/>
                    <a:pt x="322" y="118"/>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7" name="Google Shape;1327;p16"/>
            <p:cNvSpPr/>
            <p:nvPr/>
          </p:nvSpPr>
          <p:spPr>
            <a:xfrm>
              <a:off x="3915025" y="2927475"/>
              <a:ext cx="8325" cy="4025"/>
            </a:xfrm>
            <a:custGeom>
              <a:avLst/>
              <a:gdLst/>
              <a:ahLst/>
              <a:cxnLst/>
              <a:rect l="l" t="t" r="r" b="b"/>
              <a:pathLst>
                <a:path w="333" h="161" extrusionOk="0">
                  <a:moveTo>
                    <a:pt x="161" y="0"/>
                  </a:moveTo>
                  <a:cubicBezTo>
                    <a:pt x="140" y="0"/>
                    <a:pt x="129" y="0"/>
                    <a:pt x="108" y="11"/>
                  </a:cubicBezTo>
                  <a:cubicBezTo>
                    <a:pt x="97" y="32"/>
                    <a:pt x="1" y="129"/>
                    <a:pt x="108" y="129"/>
                  </a:cubicBezTo>
                  <a:cubicBezTo>
                    <a:pt x="118" y="118"/>
                    <a:pt x="118" y="118"/>
                    <a:pt x="129" y="118"/>
                  </a:cubicBezTo>
                  <a:cubicBezTo>
                    <a:pt x="140" y="118"/>
                    <a:pt x="161" y="150"/>
                    <a:pt x="193" y="161"/>
                  </a:cubicBezTo>
                  <a:cubicBezTo>
                    <a:pt x="204" y="107"/>
                    <a:pt x="333" y="140"/>
                    <a:pt x="322" y="75"/>
                  </a:cubicBezTo>
                  <a:cubicBezTo>
                    <a:pt x="258" y="65"/>
                    <a:pt x="247"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8" name="Google Shape;1328;p16"/>
            <p:cNvSpPr/>
            <p:nvPr/>
          </p:nvSpPr>
          <p:spPr>
            <a:xfrm>
              <a:off x="3926000" y="2827100"/>
              <a:ext cx="3250" cy="4050"/>
            </a:xfrm>
            <a:custGeom>
              <a:avLst/>
              <a:gdLst/>
              <a:ahLst/>
              <a:cxnLst/>
              <a:rect l="l" t="t" r="r" b="b"/>
              <a:pathLst>
                <a:path w="130" h="162" extrusionOk="0">
                  <a:moveTo>
                    <a:pt x="86" y="1"/>
                  </a:moveTo>
                  <a:cubicBezTo>
                    <a:pt x="22" y="1"/>
                    <a:pt x="1" y="44"/>
                    <a:pt x="11" y="76"/>
                  </a:cubicBezTo>
                  <a:cubicBezTo>
                    <a:pt x="22" y="119"/>
                    <a:pt x="65" y="162"/>
                    <a:pt x="129" y="162"/>
                  </a:cubicBezTo>
                  <a:lnTo>
                    <a:pt x="129"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9" name="Google Shape;1329;p16"/>
            <p:cNvSpPr/>
            <p:nvPr/>
          </p:nvSpPr>
          <p:spPr>
            <a:xfrm>
              <a:off x="3918250" y="2449750"/>
              <a:ext cx="5375" cy="6200"/>
            </a:xfrm>
            <a:custGeom>
              <a:avLst/>
              <a:gdLst/>
              <a:ahLst/>
              <a:cxnLst/>
              <a:rect l="l" t="t" r="r" b="b"/>
              <a:pathLst>
                <a:path w="215" h="248" extrusionOk="0">
                  <a:moveTo>
                    <a:pt x="22" y="1"/>
                  </a:moveTo>
                  <a:cubicBezTo>
                    <a:pt x="0" y="1"/>
                    <a:pt x="43" y="65"/>
                    <a:pt x="86" y="119"/>
                  </a:cubicBezTo>
                  <a:cubicBezTo>
                    <a:pt x="129" y="183"/>
                    <a:pt x="182" y="247"/>
                    <a:pt x="204" y="247"/>
                  </a:cubicBezTo>
                  <a:cubicBezTo>
                    <a:pt x="214" y="247"/>
                    <a:pt x="204" y="204"/>
                    <a:pt x="150" y="97"/>
                  </a:cubicBezTo>
                  <a:cubicBezTo>
                    <a:pt x="75" y="33"/>
                    <a:pt x="32" y="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0" name="Google Shape;1330;p16"/>
            <p:cNvSpPr/>
            <p:nvPr/>
          </p:nvSpPr>
          <p:spPr>
            <a:xfrm>
              <a:off x="3911825" y="2860575"/>
              <a:ext cx="9375" cy="5625"/>
            </a:xfrm>
            <a:custGeom>
              <a:avLst/>
              <a:gdLst/>
              <a:ahLst/>
              <a:cxnLst/>
              <a:rect l="l" t="t" r="r" b="b"/>
              <a:pathLst>
                <a:path w="375" h="225" extrusionOk="0">
                  <a:moveTo>
                    <a:pt x="139" y="0"/>
                  </a:moveTo>
                  <a:lnTo>
                    <a:pt x="139" y="0"/>
                  </a:lnTo>
                  <a:cubicBezTo>
                    <a:pt x="129" y="54"/>
                    <a:pt x="161" y="75"/>
                    <a:pt x="182" y="96"/>
                  </a:cubicBezTo>
                  <a:lnTo>
                    <a:pt x="150" y="96"/>
                  </a:lnTo>
                  <a:cubicBezTo>
                    <a:pt x="54" y="96"/>
                    <a:pt x="0" y="204"/>
                    <a:pt x="97" y="225"/>
                  </a:cubicBezTo>
                  <a:cubicBezTo>
                    <a:pt x="65" y="139"/>
                    <a:pt x="375" y="43"/>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1" name="Google Shape;1331;p16"/>
            <p:cNvSpPr/>
            <p:nvPr/>
          </p:nvSpPr>
          <p:spPr>
            <a:xfrm>
              <a:off x="3909400" y="2352600"/>
              <a:ext cx="9675" cy="6200"/>
            </a:xfrm>
            <a:custGeom>
              <a:avLst/>
              <a:gdLst/>
              <a:ahLst/>
              <a:cxnLst/>
              <a:rect l="l" t="t" r="r" b="b"/>
              <a:pathLst>
                <a:path w="387" h="248" extrusionOk="0">
                  <a:moveTo>
                    <a:pt x="1" y="1"/>
                  </a:moveTo>
                  <a:cubicBezTo>
                    <a:pt x="76" y="119"/>
                    <a:pt x="129" y="247"/>
                    <a:pt x="354" y="247"/>
                  </a:cubicBezTo>
                  <a:cubicBezTo>
                    <a:pt x="386" y="151"/>
                    <a:pt x="279" y="161"/>
                    <a:pt x="311" y="65"/>
                  </a:cubicBezTo>
                  <a:lnTo>
                    <a:pt x="311" y="65"/>
                  </a:lnTo>
                  <a:cubicBezTo>
                    <a:pt x="269" y="76"/>
                    <a:pt x="247" y="87"/>
                    <a:pt x="226" y="87"/>
                  </a:cubicBezTo>
                  <a:cubicBezTo>
                    <a:pt x="194" y="87"/>
                    <a:pt x="183" y="65"/>
                    <a:pt x="162" y="44"/>
                  </a:cubicBezTo>
                  <a:cubicBezTo>
                    <a:pt x="140" y="22"/>
                    <a:pt x="119"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2" name="Google Shape;1332;p16"/>
            <p:cNvSpPr/>
            <p:nvPr/>
          </p:nvSpPr>
          <p:spPr>
            <a:xfrm>
              <a:off x="3912075" y="2463675"/>
              <a:ext cx="10475" cy="8325"/>
            </a:xfrm>
            <a:custGeom>
              <a:avLst/>
              <a:gdLst/>
              <a:ahLst/>
              <a:cxnLst/>
              <a:rect l="l" t="t" r="r" b="b"/>
              <a:pathLst>
                <a:path w="419" h="333" extrusionOk="0">
                  <a:moveTo>
                    <a:pt x="129" y="1"/>
                  </a:moveTo>
                  <a:cubicBezTo>
                    <a:pt x="76" y="1"/>
                    <a:pt x="33" y="75"/>
                    <a:pt x="22" y="129"/>
                  </a:cubicBezTo>
                  <a:cubicBezTo>
                    <a:pt x="1" y="279"/>
                    <a:pt x="87" y="332"/>
                    <a:pt x="162" y="332"/>
                  </a:cubicBezTo>
                  <a:cubicBezTo>
                    <a:pt x="290" y="332"/>
                    <a:pt x="418" y="193"/>
                    <a:pt x="183" y="22"/>
                  </a:cubicBezTo>
                  <a:cubicBezTo>
                    <a:pt x="162" y="11"/>
                    <a:pt x="140"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3" name="Google Shape;1333;p16"/>
            <p:cNvSpPr/>
            <p:nvPr/>
          </p:nvSpPr>
          <p:spPr>
            <a:xfrm>
              <a:off x="3582900" y="2757800"/>
              <a:ext cx="18775" cy="8050"/>
            </a:xfrm>
            <a:custGeom>
              <a:avLst/>
              <a:gdLst/>
              <a:ahLst/>
              <a:cxnLst/>
              <a:rect l="l" t="t" r="r" b="b"/>
              <a:pathLst>
                <a:path w="751" h="322" extrusionOk="0">
                  <a:moveTo>
                    <a:pt x="375" y="0"/>
                  </a:moveTo>
                  <a:cubicBezTo>
                    <a:pt x="172" y="0"/>
                    <a:pt x="1" y="75"/>
                    <a:pt x="97" y="268"/>
                  </a:cubicBezTo>
                  <a:cubicBezTo>
                    <a:pt x="140" y="257"/>
                    <a:pt x="183" y="247"/>
                    <a:pt x="215" y="247"/>
                  </a:cubicBezTo>
                  <a:cubicBezTo>
                    <a:pt x="279" y="247"/>
                    <a:pt x="343" y="268"/>
                    <a:pt x="397" y="289"/>
                  </a:cubicBezTo>
                  <a:cubicBezTo>
                    <a:pt x="461" y="300"/>
                    <a:pt x="515" y="322"/>
                    <a:pt x="590" y="322"/>
                  </a:cubicBezTo>
                  <a:cubicBezTo>
                    <a:pt x="632" y="322"/>
                    <a:pt x="686" y="311"/>
                    <a:pt x="750" y="289"/>
                  </a:cubicBezTo>
                  <a:lnTo>
                    <a:pt x="750" y="107"/>
                  </a:lnTo>
                  <a:cubicBezTo>
                    <a:pt x="664" y="32"/>
                    <a:pt x="515" y="0"/>
                    <a:pt x="3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4" name="Google Shape;1334;p16"/>
            <p:cNvSpPr/>
            <p:nvPr/>
          </p:nvSpPr>
          <p:spPr>
            <a:xfrm>
              <a:off x="4280075" y="2071600"/>
              <a:ext cx="6175" cy="3250"/>
            </a:xfrm>
            <a:custGeom>
              <a:avLst/>
              <a:gdLst/>
              <a:ahLst/>
              <a:cxnLst/>
              <a:rect l="l" t="t" r="r" b="b"/>
              <a:pathLst>
                <a:path w="247" h="130" extrusionOk="0">
                  <a:moveTo>
                    <a:pt x="150" y="1"/>
                  </a:moveTo>
                  <a:cubicBezTo>
                    <a:pt x="75" y="1"/>
                    <a:pt x="0" y="43"/>
                    <a:pt x="33" y="129"/>
                  </a:cubicBezTo>
                  <a:lnTo>
                    <a:pt x="75" y="129"/>
                  </a:lnTo>
                  <a:cubicBezTo>
                    <a:pt x="182" y="129"/>
                    <a:pt x="215" y="86"/>
                    <a:pt x="247" y="33"/>
                  </a:cubicBezTo>
                  <a:cubicBezTo>
                    <a:pt x="225" y="11"/>
                    <a:pt x="182"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5" name="Google Shape;1335;p16"/>
            <p:cNvSpPr/>
            <p:nvPr/>
          </p:nvSpPr>
          <p:spPr>
            <a:xfrm>
              <a:off x="4311125" y="2153225"/>
              <a:ext cx="11525" cy="3250"/>
            </a:xfrm>
            <a:custGeom>
              <a:avLst/>
              <a:gdLst/>
              <a:ahLst/>
              <a:cxnLst/>
              <a:rect l="l" t="t" r="r" b="b"/>
              <a:pathLst>
                <a:path w="461" h="130" extrusionOk="0">
                  <a:moveTo>
                    <a:pt x="204" y="1"/>
                  </a:moveTo>
                  <a:cubicBezTo>
                    <a:pt x="86" y="1"/>
                    <a:pt x="0" y="43"/>
                    <a:pt x="150" y="118"/>
                  </a:cubicBezTo>
                  <a:cubicBezTo>
                    <a:pt x="182" y="129"/>
                    <a:pt x="214" y="129"/>
                    <a:pt x="246" y="129"/>
                  </a:cubicBezTo>
                  <a:cubicBezTo>
                    <a:pt x="364" y="129"/>
                    <a:pt x="461" y="86"/>
                    <a:pt x="300" y="11"/>
                  </a:cubicBezTo>
                  <a:cubicBezTo>
                    <a:pt x="279" y="11"/>
                    <a:pt x="236"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6" name="Google Shape;1336;p16"/>
            <p:cNvSpPr/>
            <p:nvPr/>
          </p:nvSpPr>
          <p:spPr>
            <a:xfrm>
              <a:off x="4510500" y="1825375"/>
              <a:ext cx="5375" cy="5650"/>
            </a:xfrm>
            <a:custGeom>
              <a:avLst/>
              <a:gdLst/>
              <a:ahLst/>
              <a:cxnLst/>
              <a:rect l="l" t="t" r="r" b="b"/>
              <a:pathLst>
                <a:path w="215" h="226" extrusionOk="0">
                  <a:moveTo>
                    <a:pt x="0" y="1"/>
                  </a:moveTo>
                  <a:cubicBezTo>
                    <a:pt x="33" y="97"/>
                    <a:pt x="33" y="65"/>
                    <a:pt x="0" y="162"/>
                  </a:cubicBezTo>
                  <a:cubicBezTo>
                    <a:pt x="18" y="162"/>
                    <a:pt x="39" y="160"/>
                    <a:pt x="58" y="160"/>
                  </a:cubicBezTo>
                  <a:cubicBezTo>
                    <a:pt x="96" y="160"/>
                    <a:pt x="129" y="165"/>
                    <a:pt x="129" y="194"/>
                  </a:cubicBezTo>
                  <a:cubicBezTo>
                    <a:pt x="97" y="194"/>
                    <a:pt x="43" y="194"/>
                    <a:pt x="43" y="226"/>
                  </a:cubicBezTo>
                  <a:lnTo>
                    <a:pt x="65" y="226"/>
                  </a:lnTo>
                  <a:cubicBezTo>
                    <a:pt x="129" y="226"/>
                    <a:pt x="182" y="215"/>
                    <a:pt x="215" y="194"/>
                  </a:cubicBezTo>
                  <a:cubicBezTo>
                    <a:pt x="215" y="76"/>
                    <a:pt x="86" y="54"/>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7" name="Google Shape;1337;p16"/>
            <p:cNvSpPr/>
            <p:nvPr/>
          </p:nvSpPr>
          <p:spPr>
            <a:xfrm>
              <a:off x="3407075" y="1857225"/>
              <a:ext cx="7525" cy="3250"/>
            </a:xfrm>
            <a:custGeom>
              <a:avLst/>
              <a:gdLst/>
              <a:ahLst/>
              <a:cxnLst/>
              <a:rect l="l" t="t" r="r" b="b"/>
              <a:pathLst>
                <a:path w="301" h="130" extrusionOk="0">
                  <a:moveTo>
                    <a:pt x="150" y="1"/>
                  </a:moveTo>
                  <a:cubicBezTo>
                    <a:pt x="75" y="1"/>
                    <a:pt x="1" y="76"/>
                    <a:pt x="140" y="119"/>
                  </a:cubicBezTo>
                  <a:cubicBezTo>
                    <a:pt x="150" y="129"/>
                    <a:pt x="150" y="129"/>
                    <a:pt x="150" y="129"/>
                  </a:cubicBezTo>
                  <a:cubicBezTo>
                    <a:pt x="225" y="12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8" name="Google Shape;1338;p16"/>
            <p:cNvSpPr/>
            <p:nvPr/>
          </p:nvSpPr>
          <p:spPr>
            <a:xfrm>
              <a:off x="4318875" y="2566450"/>
              <a:ext cx="4300" cy="6700"/>
            </a:xfrm>
            <a:custGeom>
              <a:avLst/>
              <a:gdLst/>
              <a:ahLst/>
              <a:cxnLst/>
              <a:rect l="l" t="t" r="r" b="b"/>
              <a:pathLst>
                <a:path w="172" h="268" extrusionOk="0">
                  <a:moveTo>
                    <a:pt x="43" y="0"/>
                  </a:moveTo>
                  <a:cubicBezTo>
                    <a:pt x="54" y="97"/>
                    <a:pt x="1" y="246"/>
                    <a:pt x="140" y="268"/>
                  </a:cubicBezTo>
                  <a:cubicBezTo>
                    <a:pt x="118" y="172"/>
                    <a:pt x="172" y="22"/>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9" name="Google Shape;1339;p16"/>
            <p:cNvSpPr/>
            <p:nvPr/>
          </p:nvSpPr>
          <p:spPr>
            <a:xfrm>
              <a:off x="4454025" y="2752175"/>
              <a:ext cx="6175" cy="4575"/>
            </a:xfrm>
            <a:custGeom>
              <a:avLst/>
              <a:gdLst/>
              <a:ahLst/>
              <a:cxnLst/>
              <a:rect l="l" t="t" r="r" b="b"/>
              <a:pathLst>
                <a:path w="247" h="183" extrusionOk="0">
                  <a:moveTo>
                    <a:pt x="54" y="1"/>
                  </a:moveTo>
                  <a:cubicBezTo>
                    <a:pt x="22" y="97"/>
                    <a:pt x="1" y="150"/>
                    <a:pt x="54" y="183"/>
                  </a:cubicBezTo>
                  <a:cubicBezTo>
                    <a:pt x="65" y="118"/>
                    <a:pt x="247" y="183"/>
                    <a:pt x="226" y="97"/>
                  </a:cubicBezTo>
                  <a:cubicBezTo>
                    <a:pt x="140" y="86"/>
                    <a:pt x="140" y="1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0" name="Google Shape;1340;p16"/>
            <p:cNvSpPr/>
            <p:nvPr/>
          </p:nvSpPr>
          <p:spPr>
            <a:xfrm>
              <a:off x="4393550" y="2590525"/>
              <a:ext cx="4300" cy="6725"/>
            </a:xfrm>
            <a:custGeom>
              <a:avLst/>
              <a:gdLst/>
              <a:ahLst/>
              <a:cxnLst/>
              <a:rect l="l" t="t" r="r" b="b"/>
              <a:pathLst>
                <a:path w="172" h="269" extrusionOk="0">
                  <a:moveTo>
                    <a:pt x="43" y="1"/>
                  </a:moveTo>
                  <a:lnTo>
                    <a:pt x="43" y="1"/>
                  </a:lnTo>
                  <a:cubicBezTo>
                    <a:pt x="54" y="97"/>
                    <a:pt x="0" y="247"/>
                    <a:pt x="129" y="268"/>
                  </a:cubicBezTo>
                  <a:cubicBezTo>
                    <a:pt x="118" y="161"/>
                    <a:pt x="172" y="22"/>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1" name="Google Shape;1341;p16"/>
            <p:cNvSpPr/>
            <p:nvPr/>
          </p:nvSpPr>
          <p:spPr>
            <a:xfrm>
              <a:off x="4460175" y="2321825"/>
              <a:ext cx="4575" cy="4050"/>
            </a:xfrm>
            <a:custGeom>
              <a:avLst/>
              <a:gdLst/>
              <a:ahLst/>
              <a:cxnLst/>
              <a:rect l="l" t="t" r="r" b="b"/>
              <a:pathLst>
                <a:path w="183" h="162" extrusionOk="0">
                  <a:moveTo>
                    <a:pt x="65" y="1"/>
                  </a:moveTo>
                  <a:cubicBezTo>
                    <a:pt x="54" y="1"/>
                    <a:pt x="44" y="1"/>
                    <a:pt x="33" y="12"/>
                  </a:cubicBezTo>
                  <a:cubicBezTo>
                    <a:pt x="1" y="33"/>
                    <a:pt x="44" y="161"/>
                    <a:pt x="108" y="161"/>
                  </a:cubicBezTo>
                  <a:cubicBezTo>
                    <a:pt x="119" y="161"/>
                    <a:pt x="129" y="161"/>
                    <a:pt x="140" y="151"/>
                  </a:cubicBezTo>
                  <a:cubicBezTo>
                    <a:pt x="183"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2" name="Google Shape;1342;p16"/>
            <p:cNvSpPr/>
            <p:nvPr/>
          </p:nvSpPr>
          <p:spPr>
            <a:xfrm>
              <a:off x="4407200" y="2470625"/>
              <a:ext cx="4850" cy="4325"/>
            </a:xfrm>
            <a:custGeom>
              <a:avLst/>
              <a:gdLst/>
              <a:ahLst/>
              <a:cxnLst/>
              <a:rect l="l" t="t" r="r" b="b"/>
              <a:pathLst>
                <a:path w="194" h="173" extrusionOk="0">
                  <a:moveTo>
                    <a:pt x="75" y="1"/>
                  </a:moveTo>
                  <a:cubicBezTo>
                    <a:pt x="65" y="1"/>
                    <a:pt x="54" y="1"/>
                    <a:pt x="43" y="12"/>
                  </a:cubicBezTo>
                  <a:cubicBezTo>
                    <a:pt x="0" y="33"/>
                    <a:pt x="54" y="172"/>
                    <a:pt x="118" y="172"/>
                  </a:cubicBezTo>
                  <a:cubicBezTo>
                    <a:pt x="129" y="172"/>
                    <a:pt x="140" y="161"/>
                    <a:pt x="150" y="161"/>
                  </a:cubicBezTo>
                  <a:cubicBezTo>
                    <a:pt x="193" y="129"/>
                    <a:pt x="140"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3" name="Google Shape;1343;p16"/>
            <p:cNvSpPr/>
            <p:nvPr/>
          </p:nvSpPr>
          <p:spPr>
            <a:xfrm>
              <a:off x="4292125" y="2069450"/>
              <a:ext cx="36675" cy="17700"/>
            </a:xfrm>
            <a:custGeom>
              <a:avLst/>
              <a:gdLst/>
              <a:ahLst/>
              <a:cxnLst/>
              <a:rect l="l" t="t" r="r" b="b"/>
              <a:pathLst>
                <a:path w="1467" h="708" extrusionOk="0">
                  <a:moveTo>
                    <a:pt x="0" y="1"/>
                  </a:moveTo>
                  <a:lnTo>
                    <a:pt x="0" y="1"/>
                  </a:lnTo>
                  <a:cubicBezTo>
                    <a:pt x="32" y="311"/>
                    <a:pt x="75" y="611"/>
                    <a:pt x="428" y="708"/>
                  </a:cubicBezTo>
                  <a:cubicBezTo>
                    <a:pt x="514" y="451"/>
                    <a:pt x="1467" y="558"/>
                    <a:pt x="1060" y="162"/>
                  </a:cubicBezTo>
                  <a:lnTo>
                    <a:pt x="1060" y="162"/>
                  </a:lnTo>
                  <a:cubicBezTo>
                    <a:pt x="1017" y="236"/>
                    <a:pt x="910" y="269"/>
                    <a:pt x="782" y="269"/>
                  </a:cubicBezTo>
                  <a:cubicBezTo>
                    <a:pt x="493" y="269"/>
                    <a:pt x="75" y="108"/>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4" name="Google Shape;1344;p16"/>
            <p:cNvSpPr/>
            <p:nvPr/>
          </p:nvSpPr>
          <p:spPr>
            <a:xfrm>
              <a:off x="4224675" y="2257600"/>
              <a:ext cx="4575" cy="4300"/>
            </a:xfrm>
            <a:custGeom>
              <a:avLst/>
              <a:gdLst/>
              <a:ahLst/>
              <a:cxnLst/>
              <a:rect l="l" t="t" r="r" b="b"/>
              <a:pathLst>
                <a:path w="183" h="172" extrusionOk="0">
                  <a:moveTo>
                    <a:pt x="65" y="1"/>
                  </a:moveTo>
                  <a:cubicBezTo>
                    <a:pt x="54" y="1"/>
                    <a:pt x="43" y="1"/>
                    <a:pt x="33" y="11"/>
                  </a:cubicBezTo>
                  <a:cubicBezTo>
                    <a:pt x="0" y="43"/>
                    <a:pt x="54" y="172"/>
                    <a:pt x="118" y="172"/>
                  </a:cubicBezTo>
                  <a:cubicBezTo>
                    <a:pt x="129" y="172"/>
                    <a:pt x="140" y="161"/>
                    <a:pt x="150" y="161"/>
                  </a:cubicBezTo>
                  <a:cubicBezTo>
                    <a:pt x="182"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5" name="Google Shape;1345;p16"/>
            <p:cNvSpPr/>
            <p:nvPr/>
          </p:nvSpPr>
          <p:spPr>
            <a:xfrm>
              <a:off x="4218775" y="1809875"/>
              <a:ext cx="17700" cy="18750"/>
            </a:xfrm>
            <a:custGeom>
              <a:avLst/>
              <a:gdLst/>
              <a:ahLst/>
              <a:cxnLst/>
              <a:rect l="l" t="t" r="r" b="b"/>
              <a:pathLst>
                <a:path w="708" h="750" extrusionOk="0">
                  <a:moveTo>
                    <a:pt x="558" y="0"/>
                  </a:moveTo>
                  <a:cubicBezTo>
                    <a:pt x="515" y="0"/>
                    <a:pt x="483" y="11"/>
                    <a:pt x="451" y="21"/>
                  </a:cubicBezTo>
                  <a:cubicBezTo>
                    <a:pt x="429" y="32"/>
                    <a:pt x="397" y="32"/>
                    <a:pt x="354" y="32"/>
                  </a:cubicBezTo>
                  <a:cubicBezTo>
                    <a:pt x="429" y="139"/>
                    <a:pt x="354" y="129"/>
                    <a:pt x="269" y="193"/>
                  </a:cubicBezTo>
                  <a:cubicBezTo>
                    <a:pt x="493" y="311"/>
                    <a:pt x="1" y="567"/>
                    <a:pt x="183" y="749"/>
                  </a:cubicBezTo>
                  <a:cubicBezTo>
                    <a:pt x="386" y="642"/>
                    <a:pt x="418" y="396"/>
                    <a:pt x="708" y="343"/>
                  </a:cubicBezTo>
                  <a:cubicBezTo>
                    <a:pt x="675" y="214"/>
                    <a:pt x="708" y="139"/>
                    <a:pt x="6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6" name="Google Shape;1346;p16"/>
            <p:cNvSpPr/>
            <p:nvPr/>
          </p:nvSpPr>
          <p:spPr>
            <a:xfrm>
              <a:off x="4230025" y="1872750"/>
              <a:ext cx="6725" cy="3500"/>
            </a:xfrm>
            <a:custGeom>
              <a:avLst/>
              <a:gdLst/>
              <a:ahLst/>
              <a:cxnLst/>
              <a:rect l="l" t="t" r="r" b="b"/>
              <a:pathLst>
                <a:path w="269" h="140" extrusionOk="0">
                  <a:moveTo>
                    <a:pt x="97" y="1"/>
                  </a:moveTo>
                  <a:cubicBezTo>
                    <a:pt x="76" y="1"/>
                    <a:pt x="43" y="1"/>
                    <a:pt x="1" y="11"/>
                  </a:cubicBezTo>
                  <a:cubicBezTo>
                    <a:pt x="11" y="97"/>
                    <a:pt x="65" y="140"/>
                    <a:pt x="172" y="140"/>
                  </a:cubicBezTo>
                  <a:cubicBezTo>
                    <a:pt x="183" y="97"/>
                    <a:pt x="258" y="108"/>
                    <a:pt x="268" y="76"/>
                  </a:cubicBezTo>
                  <a:cubicBezTo>
                    <a:pt x="204" y="33"/>
                    <a:pt x="172"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7" name="Google Shape;1347;p16"/>
            <p:cNvSpPr/>
            <p:nvPr/>
          </p:nvSpPr>
          <p:spPr>
            <a:xfrm>
              <a:off x="4223075" y="2266975"/>
              <a:ext cx="4575" cy="4300"/>
            </a:xfrm>
            <a:custGeom>
              <a:avLst/>
              <a:gdLst/>
              <a:ahLst/>
              <a:cxnLst/>
              <a:rect l="l" t="t" r="r" b="b"/>
              <a:pathLst>
                <a:path w="183" h="172" extrusionOk="0">
                  <a:moveTo>
                    <a:pt x="64" y="0"/>
                  </a:moveTo>
                  <a:cubicBezTo>
                    <a:pt x="54" y="0"/>
                    <a:pt x="43" y="0"/>
                    <a:pt x="32" y="11"/>
                  </a:cubicBezTo>
                  <a:cubicBezTo>
                    <a:pt x="0" y="32"/>
                    <a:pt x="54" y="172"/>
                    <a:pt x="118" y="172"/>
                  </a:cubicBezTo>
                  <a:cubicBezTo>
                    <a:pt x="129" y="172"/>
                    <a:pt x="139" y="161"/>
                    <a:pt x="150" y="161"/>
                  </a:cubicBezTo>
                  <a:cubicBezTo>
                    <a:pt x="182" y="129"/>
                    <a:pt x="13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8" name="Google Shape;1348;p16"/>
            <p:cNvSpPr/>
            <p:nvPr/>
          </p:nvSpPr>
          <p:spPr>
            <a:xfrm>
              <a:off x="4251175" y="1759275"/>
              <a:ext cx="12325" cy="5375"/>
            </a:xfrm>
            <a:custGeom>
              <a:avLst/>
              <a:gdLst/>
              <a:ahLst/>
              <a:cxnLst/>
              <a:rect l="l" t="t" r="r" b="b"/>
              <a:pathLst>
                <a:path w="493" h="215" extrusionOk="0">
                  <a:moveTo>
                    <a:pt x="214" y="1"/>
                  </a:moveTo>
                  <a:lnTo>
                    <a:pt x="214" y="1"/>
                  </a:lnTo>
                  <a:cubicBezTo>
                    <a:pt x="257" y="65"/>
                    <a:pt x="257" y="76"/>
                    <a:pt x="247" y="76"/>
                  </a:cubicBezTo>
                  <a:cubicBezTo>
                    <a:pt x="236" y="76"/>
                    <a:pt x="225" y="76"/>
                    <a:pt x="214" y="65"/>
                  </a:cubicBezTo>
                  <a:cubicBezTo>
                    <a:pt x="193" y="65"/>
                    <a:pt x="182" y="54"/>
                    <a:pt x="161" y="54"/>
                  </a:cubicBezTo>
                  <a:cubicBezTo>
                    <a:pt x="150" y="54"/>
                    <a:pt x="139" y="54"/>
                    <a:pt x="129" y="65"/>
                  </a:cubicBezTo>
                  <a:cubicBezTo>
                    <a:pt x="0" y="172"/>
                    <a:pt x="65" y="215"/>
                    <a:pt x="161" y="215"/>
                  </a:cubicBezTo>
                  <a:cubicBezTo>
                    <a:pt x="300" y="215"/>
                    <a:pt x="493" y="129"/>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9" name="Google Shape;1349;p16"/>
            <p:cNvSpPr/>
            <p:nvPr/>
          </p:nvSpPr>
          <p:spPr>
            <a:xfrm>
              <a:off x="4274725" y="2025300"/>
              <a:ext cx="4575" cy="4050"/>
            </a:xfrm>
            <a:custGeom>
              <a:avLst/>
              <a:gdLst/>
              <a:ahLst/>
              <a:cxnLst/>
              <a:rect l="l" t="t" r="r" b="b"/>
              <a:pathLst>
                <a:path w="183" h="162" extrusionOk="0">
                  <a:moveTo>
                    <a:pt x="65" y="1"/>
                  </a:moveTo>
                  <a:cubicBezTo>
                    <a:pt x="54" y="1"/>
                    <a:pt x="43" y="1"/>
                    <a:pt x="32" y="11"/>
                  </a:cubicBezTo>
                  <a:cubicBezTo>
                    <a:pt x="0" y="33"/>
                    <a:pt x="43" y="161"/>
                    <a:pt x="118" y="161"/>
                  </a:cubicBezTo>
                  <a:cubicBezTo>
                    <a:pt x="129" y="161"/>
                    <a:pt x="139" y="161"/>
                    <a:pt x="150" y="151"/>
                  </a:cubicBezTo>
                  <a:cubicBezTo>
                    <a:pt x="182"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0" name="Google Shape;1350;p16"/>
            <p:cNvSpPr/>
            <p:nvPr/>
          </p:nvSpPr>
          <p:spPr>
            <a:xfrm>
              <a:off x="4254650" y="2041625"/>
              <a:ext cx="7775" cy="7250"/>
            </a:xfrm>
            <a:custGeom>
              <a:avLst/>
              <a:gdLst/>
              <a:ahLst/>
              <a:cxnLst/>
              <a:rect l="l" t="t" r="r" b="b"/>
              <a:pathLst>
                <a:path w="311" h="290" extrusionOk="0">
                  <a:moveTo>
                    <a:pt x="43" y="1"/>
                  </a:moveTo>
                  <a:lnTo>
                    <a:pt x="0" y="258"/>
                  </a:lnTo>
                  <a:lnTo>
                    <a:pt x="268" y="290"/>
                  </a:lnTo>
                  <a:lnTo>
                    <a:pt x="311" y="43"/>
                  </a:lnTo>
                  <a:lnTo>
                    <a:pt x="43"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1" name="Google Shape;1351;p16"/>
            <p:cNvSpPr/>
            <p:nvPr/>
          </p:nvSpPr>
          <p:spPr>
            <a:xfrm>
              <a:off x="4207275" y="2178925"/>
              <a:ext cx="29475" cy="7525"/>
            </a:xfrm>
            <a:custGeom>
              <a:avLst/>
              <a:gdLst/>
              <a:ahLst/>
              <a:cxnLst/>
              <a:rect l="l" t="t" r="r" b="b"/>
              <a:pathLst>
                <a:path w="1179" h="301" extrusionOk="0">
                  <a:moveTo>
                    <a:pt x="996" y="0"/>
                  </a:moveTo>
                  <a:lnTo>
                    <a:pt x="996" y="0"/>
                  </a:lnTo>
                  <a:cubicBezTo>
                    <a:pt x="921" y="97"/>
                    <a:pt x="782" y="107"/>
                    <a:pt x="632" y="107"/>
                  </a:cubicBezTo>
                  <a:lnTo>
                    <a:pt x="386" y="107"/>
                  </a:lnTo>
                  <a:cubicBezTo>
                    <a:pt x="225" y="107"/>
                    <a:pt x="76" y="118"/>
                    <a:pt x="1" y="236"/>
                  </a:cubicBezTo>
                  <a:cubicBezTo>
                    <a:pt x="129" y="279"/>
                    <a:pt x="279" y="300"/>
                    <a:pt x="429" y="300"/>
                  </a:cubicBezTo>
                  <a:cubicBezTo>
                    <a:pt x="814" y="300"/>
                    <a:pt x="1178" y="172"/>
                    <a:pt x="9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2" name="Google Shape;1352;p16"/>
            <p:cNvSpPr/>
            <p:nvPr/>
          </p:nvSpPr>
          <p:spPr>
            <a:xfrm>
              <a:off x="4277675" y="2607925"/>
              <a:ext cx="4575" cy="4050"/>
            </a:xfrm>
            <a:custGeom>
              <a:avLst/>
              <a:gdLst/>
              <a:ahLst/>
              <a:cxnLst/>
              <a:rect l="l" t="t" r="r" b="b"/>
              <a:pathLst>
                <a:path w="183" h="162" extrusionOk="0">
                  <a:moveTo>
                    <a:pt x="64" y="1"/>
                  </a:moveTo>
                  <a:cubicBezTo>
                    <a:pt x="54" y="1"/>
                    <a:pt x="43" y="1"/>
                    <a:pt x="32" y="11"/>
                  </a:cubicBezTo>
                  <a:cubicBezTo>
                    <a:pt x="0" y="33"/>
                    <a:pt x="54" y="161"/>
                    <a:pt x="118" y="161"/>
                  </a:cubicBezTo>
                  <a:cubicBezTo>
                    <a:pt x="129" y="161"/>
                    <a:pt x="139" y="161"/>
                    <a:pt x="150" y="150"/>
                  </a:cubicBezTo>
                  <a:cubicBezTo>
                    <a:pt x="182" y="129"/>
                    <a:pt x="139"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3" name="Google Shape;1353;p16"/>
            <p:cNvSpPr/>
            <p:nvPr/>
          </p:nvSpPr>
          <p:spPr>
            <a:xfrm>
              <a:off x="4265625" y="2041100"/>
              <a:ext cx="19550" cy="9650"/>
            </a:xfrm>
            <a:custGeom>
              <a:avLst/>
              <a:gdLst/>
              <a:ahLst/>
              <a:cxnLst/>
              <a:rect l="l" t="t" r="r" b="b"/>
              <a:pathLst>
                <a:path w="782" h="386" extrusionOk="0">
                  <a:moveTo>
                    <a:pt x="150" y="0"/>
                  </a:moveTo>
                  <a:cubicBezTo>
                    <a:pt x="86" y="0"/>
                    <a:pt x="43" y="22"/>
                    <a:pt x="0" y="86"/>
                  </a:cubicBezTo>
                  <a:cubicBezTo>
                    <a:pt x="129" y="150"/>
                    <a:pt x="525" y="386"/>
                    <a:pt x="696" y="386"/>
                  </a:cubicBezTo>
                  <a:cubicBezTo>
                    <a:pt x="750" y="386"/>
                    <a:pt x="771" y="375"/>
                    <a:pt x="782" y="332"/>
                  </a:cubicBezTo>
                  <a:cubicBezTo>
                    <a:pt x="621" y="289"/>
                    <a:pt x="343" y="0"/>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4" name="Google Shape;1354;p16"/>
            <p:cNvSpPr/>
            <p:nvPr/>
          </p:nvSpPr>
          <p:spPr>
            <a:xfrm>
              <a:off x="4818800" y="2469575"/>
              <a:ext cx="18500" cy="9375"/>
            </a:xfrm>
            <a:custGeom>
              <a:avLst/>
              <a:gdLst/>
              <a:ahLst/>
              <a:cxnLst/>
              <a:rect l="l" t="t" r="r" b="b"/>
              <a:pathLst>
                <a:path w="740" h="375" extrusionOk="0">
                  <a:moveTo>
                    <a:pt x="579" y="0"/>
                  </a:moveTo>
                  <a:cubicBezTo>
                    <a:pt x="440" y="0"/>
                    <a:pt x="1" y="203"/>
                    <a:pt x="236" y="375"/>
                  </a:cubicBezTo>
                  <a:cubicBezTo>
                    <a:pt x="397" y="310"/>
                    <a:pt x="739" y="203"/>
                    <a:pt x="57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5" name="Google Shape;1355;p16"/>
            <p:cNvSpPr/>
            <p:nvPr/>
          </p:nvSpPr>
          <p:spPr>
            <a:xfrm>
              <a:off x="4900175" y="2851725"/>
              <a:ext cx="20900" cy="7800"/>
            </a:xfrm>
            <a:custGeom>
              <a:avLst/>
              <a:gdLst/>
              <a:ahLst/>
              <a:cxnLst/>
              <a:rect l="l" t="t" r="r" b="b"/>
              <a:pathLst>
                <a:path w="836" h="312" extrusionOk="0">
                  <a:moveTo>
                    <a:pt x="129" y="12"/>
                  </a:moveTo>
                  <a:lnTo>
                    <a:pt x="129" y="12"/>
                  </a:lnTo>
                  <a:cubicBezTo>
                    <a:pt x="150" y="108"/>
                    <a:pt x="11" y="97"/>
                    <a:pt x="0" y="161"/>
                  </a:cubicBezTo>
                  <a:cubicBezTo>
                    <a:pt x="86" y="279"/>
                    <a:pt x="289" y="311"/>
                    <a:pt x="482" y="311"/>
                  </a:cubicBezTo>
                  <a:cubicBezTo>
                    <a:pt x="589" y="311"/>
                    <a:pt x="696" y="301"/>
                    <a:pt x="782" y="290"/>
                  </a:cubicBezTo>
                  <a:cubicBezTo>
                    <a:pt x="835" y="1"/>
                    <a:pt x="407" y="54"/>
                    <a:pt x="129" y="12"/>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6" name="Google Shape;1356;p16"/>
            <p:cNvSpPr/>
            <p:nvPr/>
          </p:nvSpPr>
          <p:spPr>
            <a:xfrm>
              <a:off x="4858950" y="1719150"/>
              <a:ext cx="8600" cy="4575"/>
            </a:xfrm>
            <a:custGeom>
              <a:avLst/>
              <a:gdLst/>
              <a:ahLst/>
              <a:cxnLst/>
              <a:rect l="l" t="t" r="r" b="b"/>
              <a:pathLst>
                <a:path w="344" h="183" extrusionOk="0">
                  <a:moveTo>
                    <a:pt x="0" y="0"/>
                  </a:moveTo>
                  <a:lnTo>
                    <a:pt x="0" y="86"/>
                  </a:lnTo>
                  <a:lnTo>
                    <a:pt x="43" y="86"/>
                  </a:lnTo>
                  <a:cubicBezTo>
                    <a:pt x="97" y="86"/>
                    <a:pt x="140" y="107"/>
                    <a:pt x="172" y="129"/>
                  </a:cubicBezTo>
                  <a:cubicBezTo>
                    <a:pt x="204" y="161"/>
                    <a:pt x="225" y="182"/>
                    <a:pt x="268" y="182"/>
                  </a:cubicBezTo>
                  <a:cubicBezTo>
                    <a:pt x="290" y="182"/>
                    <a:pt x="311" y="171"/>
                    <a:pt x="343" y="150"/>
                  </a:cubicBezTo>
                  <a:cubicBezTo>
                    <a:pt x="311" y="43"/>
                    <a:pt x="140" y="21"/>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7" name="Google Shape;1357;p16"/>
            <p:cNvSpPr/>
            <p:nvPr/>
          </p:nvSpPr>
          <p:spPr>
            <a:xfrm>
              <a:off x="4915425" y="2416300"/>
              <a:ext cx="5375" cy="2975"/>
            </a:xfrm>
            <a:custGeom>
              <a:avLst/>
              <a:gdLst/>
              <a:ahLst/>
              <a:cxnLst/>
              <a:rect l="l" t="t" r="r" b="b"/>
              <a:pathLst>
                <a:path w="215" h="119" extrusionOk="0">
                  <a:moveTo>
                    <a:pt x="150" y="1"/>
                  </a:moveTo>
                  <a:cubicBezTo>
                    <a:pt x="54" y="1"/>
                    <a:pt x="32" y="54"/>
                    <a:pt x="0" y="97"/>
                  </a:cubicBezTo>
                  <a:cubicBezTo>
                    <a:pt x="11" y="108"/>
                    <a:pt x="32" y="118"/>
                    <a:pt x="64" y="118"/>
                  </a:cubicBezTo>
                  <a:cubicBezTo>
                    <a:pt x="118" y="118"/>
                    <a:pt x="182" y="97"/>
                    <a:pt x="214" y="65"/>
                  </a:cubicBezTo>
                  <a:cubicBezTo>
                    <a:pt x="182" y="54"/>
                    <a:pt x="161" y="33"/>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8" name="Google Shape;1358;p16"/>
            <p:cNvSpPr/>
            <p:nvPr/>
          </p:nvSpPr>
          <p:spPr>
            <a:xfrm>
              <a:off x="4704800" y="2029050"/>
              <a:ext cx="5100" cy="4575"/>
            </a:xfrm>
            <a:custGeom>
              <a:avLst/>
              <a:gdLst/>
              <a:ahLst/>
              <a:cxnLst/>
              <a:rect l="l" t="t" r="r" b="b"/>
              <a:pathLst>
                <a:path w="204" h="183" extrusionOk="0">
                  <a:moveTo>
                    <a:pt x="107" y="1"/>
                  </a:moveTo>
                  <a:cubicBezTo>
                    <a:pt x="86" y="65"/>
                    <a:pt x="0" y="140"/>
                    <a:pt x="65" y="183"/>
                  </a:cubicBezTo>
                  <a:lnTo>
                    <a:pt x="75" y="183"/>
                  </a:lnTo>
                  <a:cubicBezTo>
                    <a:pt x="129" y="183"/>
                    <a:pt x="161" y="172"/>
                    <a:pt x="204" y="150"/>
                  </a:cubicBezTo>
                  <a:cubicBezTo>
                    <a:pt x="204" y="75"/>
                    <a:pt x="172" y="22"/>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9" name="Google Shape;1359;p16"/>
            <p:cNvSpPr/>
            <p:nvPr/>
          </p:nvSpPr>
          <p:spPr>
            <a:xfrm>
              <a:off x="4982600" y="2109875"/>
              <a:ext cx="7500" cy="3225"/>
            </a:xfrm>
            <a:custGeom>
              <a:avLst/>
              <a:gdLst/>
              <a:ahLst/>
              <a:cxnLst/>
              <a:rect l="l" t="t" r="r" b="b"/>
              <a:pathLst>
                <a:path w="300" h="129" extrusionOk="0">
                  <a:moveTo>
                    <a:pt x="150" y="0"/>
                  </a:moveTo>
                  <a:cubicBezTo>
                    <a:pt x="75" y="0"/>
                    <a:pt x="0" y="86"/>
                    <a:pt x="139" y="129"/>
                  </a:cubicBezTo>
                  <a:lnTo>
                    <a:pt x="150" y="129"/>
                  </a:lnTo>
                  <a:cubicBezTo>
                    <a:pt x="225" y="129"/>
                    <a:pt x="300" y="54"/>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0" name="Google Shape;1360;p16"/>
            <p:cNvSpPr/>
            <p:nvPr/>
          </p:nvSpPr>
          <p:spPr>
            <a:xfrm>
              <a:off x="5022200" y="2196050"/>
              <a:ext cx="8325" cy="4850"/>
            </a:xfrm>
            <a:custGeom>
              <a:avLst/>
              <a:gdLst/>
              <a:ahLst/>
              <a:cxnLst/>
              <a:rect l="l" t="t" r="r" b="b"/>
              <a:pathLst>
                <a:path w="333" h="194" extrusionOk="0">
                  <a:moveTo>
                    <a:pt x="172" y="0"/>
                  </a:moveTo>
                  <a:cubicBezTo>
                    <a:pt x="150" y="0"/>
                    <a:pt x="129" y="11"/>
                    <a:pt x="97" y="33"/>
                  </a:cubicBezTo>
                  <a:cubicBezTo>
                    <a:pt x="225" y="65"/>
                    <a:pt x="1" y="86"/>
                    <a:pt x="65" y="161"/>
                  </a:cubicBezTo>
                  <a:cubicBezTo>
                    <a:pt x="108" y="172"/>
                    <a:pt x="129" y="193"/>
                    <a:pt x="193" y="193"/>
                  </a:cubicBezTo>
                  <a:lnTo>
                    <a:pt x="236" y="193"/>
                  </a:lnTo>
                  <a:cubicBezTo>
                    <a:pt x="332" y="150"/>
                    <a:pt x="268"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1" name="Google Shape;1361;p16"/>
            <p:cNvSpPr/>
            <p:nvPr/>
          </p:nvSpPr>
          <p:spPr>
            <a:xfrm>
              <a:off x="4915675" y="2261350"/>
              <a:ext cx="9675" cy="6175"/>
            </a:xfrm>
            <a:custGeom>
              <a:avLst/>
              <a:gdLst/>
              <a:ahLst/>
              <a:cxnLst/>
              <a:rect l="l" t="t" r="r" b="b"/>
              <a:pathLst>
                <a:path w="387" h="247" extrusionOk="0">
                  <a:moveTo>
                    <a:pt x="1" y="1"/>
                  </a:moveTo>
                  <a:cubicBezTo>
                    <a:pt x="22" y="118"/>
                    <a:pt x="87" y="204"/>
                    <a:pt x="215" y="247"/>
                  </a:cubicBezTo>
                  <a:cubicBezTo>
                    <a:pt x="258" y="182"/>
                    <a:pt x="322" y="140"/>
                    <a:pt x="386" y="86"/>
                  </a:cubicBezTo>
                  <a:cubicBezTo>
                    <a:pt x="376" y="86"/>
                    <a:pt x="365" y="97"/>
                    <a:pt x="343" y="97"/>
                  </a:cubicBezTo>
                  <a:cubicBezTo>
                    <a:pt x="258" y="97"/>
                    <a:pt x="290" y="11"/>
                    <a:pt x="215" y="1"/>
                  </a:cubicBezTo>
                  <a:cubicBezTo>
                    <a:pt x="194" y="11"/>
                    <a:pt x="162" y="22"/>
                    <a:pt x="140" y="22"/>
                  </a:cubicBezTo>
                  <a:cubicBezTo>
                    <a:pt x="97" y="22"/>
                    <a:pt x="44" y="1"/>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2" name="Google Shape;1362;p16"/>
            <p:cNvSpPr/>
            <p:nvPr/>
          </p:nvSpPr>
          <p:spPr>
            <a:xfrm>
              <a:off x="4961725" y="2850925"/>
              <a:ext cx="4300" cy="3250"/>
            </a:xfrm>
            <a:custGeom>
              <a:avLst/>
              <a:gdLst/>
              <a:ahLst/>
              <a:cxnLst/>
              <a:rect l="l" t="t" r="r" b="b"/>
              <a:pathLst>
                <a:path w="172" h="130" extrusionOk="0">
                  <a:moveTo>
                    <a:pt x="43" y="1"/>
                  </a:moveTo>
                  <a:cubicBezTo>
                    <a:pt x="54" y="65"/>
                    <a:pt x="0" y="76"/>
                    <a:pt x="0" y="129"/>
                  </a:cubicBezTo>
                  <a:lnTo>
                    <a:pt x="129" y="129"/>
                  </a:lnTo>
                  <a:cubicBezTo>
                    <a:pt x="150" y="76"/>
                    <a:pt x="64" y="44"/>
                    <a:pt x="129" y="33"/>
                  </a:cubicBezTo>
                  <a:lnTo>
                    <a:pt x="129" y="33"/>
                  </a:lnTo>
                  <a:cubicBezTo>
                    <a:pt x="129" y="44"/>
                    <a:pt x="139" y="54"/>
                    <a:pt x="161" y="54"/>
                  </a:cubicBezTo>
                  <a:cubicBezTo>
                    <a:pt x="161" y="54"/>
                    <a:pt x="171" y="44"/>
                    <a:pt x="171" y="33"/>
                  </a:cubicBezTo>
                  <a:cubicBezTo>
                    <a:pt x="129" y="33"/>
                    <a:pt x="118"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3" name="Google Shape;1363;p16"/>
            <p:cNvSpPr/>
            <p:nvPr/>
          </p:nvSpPr>
          <p:spPr>
            <a:xfrm>
              <a:off x="4902850" y="2884650"/>
              <a:ext cx="9375" cy="7250"/>
            </a:xfrm>
            <a:custGeom>
              <a:avLst/>
              <a:gdLst/>
              <a:ahLst/>
              <a:cxnLst/>
              <a:rect l="l" t="t" r="r" b="b"/>
              <a:pathLst>
                <a:path w="375" h="290" extrusionOk="0">
                  <a:moveTo>
                    <a:pt x="193" y="1"/>
                  </a:moveTo>
                  <a:lnTo>
                    <a:pt x="193" y="1"/>
                  </a:lnTo>
                  <a:cubicBezTo>
                    <a:pt x="214" y="108"/>
                    <a:pt x="64" y="97"/>
                    <a:pt x="22" y="161"/>
                  </a:cubicBezTo>
                  <a:cubicBezTo>
                    <a:pt x="107" y="161"/>
                    <a:pt x="0" y="204"/>
                    <a:pt x="64" y="215"/>
                  </a:cubicBezTo>
                  <a:cubicBezTo>
                    <a:pt x="75" y="204"/>
                    <a:pt x="86" y="193"/>
                    <a:pt x="96" y="193"/>
                  </a:cubicBezTo>
                  <a:cubicBezTo>
                    <a:pt x="107" y="193"/>
                    <a:pt x="107" y="215"/>
                    <a:pt x="129" y="236"/>
                  </a:cubicBezTo>
                  <a:cubicBezTo>
                    <a:pt x="139" y="257"/>
                    <a:pt x="150" y="290"/>
                    <a:pt x="182" y="290"/>
                  </a:cubicBezTo>
                  <a:cubicBezTo>
                    <a:pt x="182" y="290"/>
                    <a:pt x="193" y="279"/>
                    <a:pt x="203" y="279"/>
                  </a:cubicBezTo>
                  <a:cubicBezTo>
                    <a:pt x="214" y="236"/>
                    <a:pt x="289" y="247"/>
                    <a:pt x="332" y="215"/>
                  </a:cubicBezTo>
                  <a:cubicBezTo>
                    <a:pt x="311" y="150"/>
                    <a:pt x="332" y="97"/>
                    <a:pt x="375" y="65"/>
                  </a:cubicBezTo>
                  <a:cubicBezTo>
                    <a:pt x="311" y="43"/>
                    <a:pt x="257" y="22"/>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4" name="Google Shape;1364;p16"/>
            <p:cNvSpPr/>
            <p:nvPr/>
          </p:nvSpPr>
          <p:spPr>
            <a:xfrm>
              <a:off x="4776250" y="2323975"/>
              <a:ext cx="5375" cy="4850"/>
            </a:xfrm>
            <a:custGeom>
              <a:avLst/>
              <a:gdLst/>
              <a:ahLst/>
              <a:cxnLst/>
              <a:rect l="l" t="t" r="r" b="b"/>
              <a:pathLst>
                <a:path w="215" h="194" extrusionOk="0">
                  <a:moveTo>
                    <a:pt x="43" y="0"/>
                  </a:moveTo>
                  <a:cubicBezTo>
                    <a:pt x="43" y="22"/>
                    <a:pt x="33" y="33"/>
                    <a:pt x="11" y="33"/>
                  </a:cubicBezTo>
                  <a:lnTo>
                    <a:pt x="1" y="33"/>
                  </a:lnTo>
                  <a:lnTo>
                    <a:pt x="1" y="97"/>
                  </a:lnTo>
                  <a:cubicBezTo>
                    <a:pt x="15" y="97"/>
                    <a:pt x="33" y="96"/>
                    <a:pt x="51" y="96"/>
                  </a:cubicBezTo>
                  <a:cubicBezTo>
                    <a:pt x="86" y="96"/>
                    <a:pt x="122" y="100"/>
                    <a:pt x="129" y="129"/>
                  </a:cubicBezTo>
                  <a:cubicBezTo>
                    <a:pt x="129" y="161"/>
                    <a:pt x="65" y="172"/>
                    <a:pt x="129" y="193"/>
                  </a:cubicBezTo>
                  <a:cubicBezTo>
                    <a:pt x="215" y="129"/>
                    <a:pt x="129" y="33"/>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16"/>
            <p:cNvSpPr/>
            <p:nvPr/>
          </p:nvSpPr>
          <p:spPr>
            <a:xfrm>
              <a:off x="4790175" y="2541275"/>
              <a:ext cx="7775" cy="4050"/>
            </a:xfrm>
            <a:custGeom>
              <a:avLst/>
              <a:gdLst/>
              <a:ahLst/>
              <a:cxnLst/>
              <a:rect l="l" t="t" r="r" b="b"/>
              <a:pathLst>
                <a:path w="311" h="162" extrusionOk="0">
                  <a:moveTo>
                    <a:pt x="129" y="1"/>
                  </a:moveTo>
                  <a:cubicBezTo>
                    <a:pt x="97" y="65"/>
                    <a:pt x="22" y="97"/>
                    <a:pt x="0" y="162"/>
                  </a:cubicBezTo>
                  <a:lnTo>
                    <a:pt x="64" y="162"/>
                  </a:lnTo>
                  <a:cubicBezTo>
                    <a:pt x="118" y="162"/>
                    <a:pt x="139" y="151"/>
                    <a:pt x="161" y="140"/>
                  </a:cubicBezTo>
                  <a:cubicBezTo>
                    <a:pt x="182" y="119"/>
                    <a:pt x="204" y="108"/>
                    <a:pt x="225" y="108"/>
                  </a:cubicBezTo>
                  <a:cubicBezTo>
                    <a:pt x="246" y="108"/>
                    <a:pt x="268" y="119"/>
                    <a:pt x="311" y="129"/>
                  </a:cubicBezTo>
                  <a:cubicBezTo>
                    <a:pt x="300" y="55"/>
                    <a:pt x="246" y="12"/>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6" name="Google Shape;1366;p16"/>
            <p:cNvSpPr/>
            <p:nvPr/>
          </p:nvSpPr>
          <p:spPr>
            <a:xfrm>
              <a:off x="4749225" y="2300700"/>
              <a:ext cx="9125" cy="7775"/>
            </a:xfrm>
            <a:custGeom>
              <a:avLst/>
              <a:gdLst/>
              <a:ahLst/>
              <a:cxnLst/>
              <a:rect l="l" t="t" r="r" b="b"/>
              <a:pathLst>
                <a:path w="365" h="311" extrusionOk="0">
                  <a:moveTo>
                    <a:pt x="161" y="0"/>
                  </a:moveTo>
                  <a:cubicBezTo>
                    <a:pt x="150" y="64"/>
                    <a:pt x="0" y="32"/>
                    <a:pt x="33" y="129"/>
                  </a:cubicBezTo>
                  <a:cubicBezTo>
                    <a:pt x="150" y="161"/>
                    <a:pt x="140" y="278"/>
                    <a:pt x="247" y="311"/>
                  </a:cubicBezTo>
                  <a:cubicBezTo>
                    <a:pt x="364" y="204"/>
                    <a:pt x="322" y="75"/>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16"/>
            <p:cNvSpPr/>
            <p:nvPr/>
          </p:nvSpPr>
          <p:spPr>
            <a:xfrm>
              <a:off x="4817200" y="1908625"/>
              <a:ext cx="6450" cy="3500"/>
            </a:xfrm>
            <a:custGeom>
              <a:avLst/>
              <a:gdLst/>
              <a:ahLst/>
              <a:cxnLst/>
              <a:rect l="l" t="t" r="r" b="b"/>
              <a:pathLst>
                <a:path w="258" h="140" extrusionOk="0">
                  <a:moveTo>
                    <a:pt x="54" y="0"/>
                  </a:moveTo>
                  <a:cubicBezTo>
                    <a:pt x="75" y="43"/>
                    <a:pt x="0" y="139"/>
                    <a:pt x="22" y="139"/>
                  </a:cubicBezTo>
                  <a:cubicBezTo>
                    <a:pt x="33" y="139"/>
                    <a:pt x="43" y="139"/>
                    <a:pt x="54" y="118"/>
                  </a:cubicBezTo>
                  <a:cubicBezTo>
                    <a:pt x="65" y="54"/>
                    <a:pt x="257" y="107"/>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8" name="Google Shape;1368;p16"/>
            <p:cNvSpPr/>
            <p:nvPr/>
          </p:nvSpPr>
          <p:spPr>
            <a:xfrm>
              <a:off x="4793650" y="1888275"/>
              <a:ext cx="18750" cy="11800"/>
            </a:xfrm>
            <a:custGeom>
              <a:avLst/>
              <a:gdLst/>
              <a:ahLst/>
              <a:cxnLst/>
              <a:rect l="l" t="t" r="r" b="b"/>
              <a:pathLst>
                <a:path w="750" h="472" extrusionOk="0">
                  <a:moveTo>
                    <a:pt x="172" y="1"/>
                  </a:moveTo>
                  <a:lnTo>
                    <a:pt x="172" y="1"/>
                  </a:lnTo>
                  <a:cubicBezTo>
                    <a:pt x="182" y="204"/>
                    <a:pt x="97" y="290"/>
                    <a:pt x="0" y="472"/>
                  </a:cubicBezTo>
                  <a:cubicBezTo>
                    <a:pt x="161" y="429"/>
                    <a:pt x="289" y="354"/>
                    <a:pt x="471" y="354"/>
                  </a:cubicBezTo>
                  <a:cubicBezTo>
                    <a:pt x="525" y="354"/>
                    <a:pt x="589" y="365"/>
                    <a:pt x="653" y="375"/>
                  </a:cubicBezTo>
                  <a:cubicBezTo>
                    <a:pt x="621" y="375"/>
                    <a:pt x="600" y="407"/>
                    <a:pt x="653" y="407"/>
                  </a:cubicBezTo>
                  <a:cubicBezTo>
                    <a:pt x="750" y="279"/>
                    <a:pt x="546" y="290"/>
                    <a:pt x="696" y="161"/>
                  </a:cubicBezTo>
                  <a:lnTo>
                    <a:pt x="675" y="161"/>
                  </a:lnTo>
                  <a:cubicBezTo>
                    <a:pt x="611" y="161"/>
                    <a:pt x="600" y="204"/>
                    <a:pt x="557" y="225"/>
                  </a:cubicBezTo>
                  <a:cubicBezTo>
                    <a:pt x="493" y="108"/>
                    <a:pt x="343" y="43"/>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9" name="Google Shape;1369;p16"/>
            <p:cNvSpPr/>
            <p:nvPr/>
          </p:nvSpPr>
          <p:spPr>
            <a:xfrm>
              <a:off x="4812925" y="1836900"/>
              <a:ext cx="4825" cy="4025"/>
            </a:xfrm>
            <a:custGeom>
              <a:avLst/>
              <a:gdLst/>
              <a:ahLst/>
              <a:cxnLst/>
              <a:rect l="l" t="t" r="r" b="b"/>
              <a:pathLst>
                <a:path w="193" h="161" extrusionOk="0">
                  <a:moveTo>
                    <a:pt x="86" y="0"/>
                  </a:moveTo>
                  <a:cubicBezTo>
                    <a:pt x="129" y="97"/>
                    <a:pt x="11" y="75"/>
                    <a:pt x="0" y="129"/>
                  </a:cubicBezTo>
                  <a:cubicBezTo>
                    <a:pt x="64" y="129"/>
                    <a:pt x="97" y="139"/>
                    <a:pt x="129" y="161"/>
                  </a:cubicBezTo>
                  <a:cubicBezTo>
                    <a:pt x="182" y="118"/>
                    <a:pt x="193"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16"/>
            <p:cNvSpPr/>
            <p:nvPr/>
          </p:nvSpPr>
          <p:spPr>
            <a:xfrm>
              <a:off x="4807025" y="1968575"/>
              <a:ext cx="7525" cy="6175"/>
            </a:xfrm>
            <a:custGeom>
              <a:avLst/>
              <a:gdLst/>
              <a:ahLst/>
              <a:cxnLst/>
              <a:rect l="l" t="t" r="r" b="b"/>
              <a:pathLst>
                <a:path w="301" h="247" extrusionOk="0">
                  <a:moveTo>
                    <a:pt x="258" y="0"/>
                  </a:moveTo>
                  <a:cubicBezTo>
                    <a:pt x="54" y="0"/>
                    <a:pt x="97" y="171"/>
                    <a:pt x="1" y="246"/>
                  </a:cubicBezTo>
                  <a:cubicBezTo>
                    <a:pt x="215" y="246"/>
                    <a:pt x="236" y="107"/>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1" name="Google Shape;1371;p16"/>
            <p:cNvSpPr/>
            <p:nvPr/>
          </p:nvSpPr>
          <p:spPr>
            <a:xfrm>
              <a:off x="4805950" y="1920925"/>
              <a:ext cx="19850" cy="11525"/>
            </a:xfrm>
            <a:custGeom>
              <a:avLst/>
              <a:gdLst/>
              <a:ahLst/>
              <a:cxnLst/>
              <a:rect l="l" t="t" r="r" b="b"/>
              <a:pathLst>
                <a:path w="794" h="461" extrusionOk="0">
                  <a:moveTo>
                    <a:pt x="290" y="1"/>
                  </a:moveTo>
                  <a:cubicBezTo>
                    <a:pt x="1" y="215"/>
                    <a:pt x="172" y="461"/>
                    <a:pt x="450" y="461"/>
                  </a:cubicBezTo>
                  <a:cubicBezTo>
                    <a:pt x="547" y="461"/>
                    <a:pt x="665" y="429"/>
                    <a:pt x="772" y="343"/>
                  </a:cubicBezTo>
                  <a:cubicBezTo>
                    <a:pt x="793" y="236"/>
                    <a:pt x="750" y="172"/>
                    <a:pt x="729" y="97"/>
                  </a:cubicBezTo>
                  <a:lnTo>
                    <a:pt x="675" y="97"/>
                  </a:lnTo>
                  <a:cubicBezTo>
                    <a:pt x="590" y="97"/>
                    <a:pt x="536" y="76"/>
                    <a:pt x="483" y="54"/>
                  </a:cubicBezTo>
                  <a:cubicBezTo>
                    <a:pt x="429" y="33"/>
                    <a:pt x="386" y="1"/>
                    <a:pt x="30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2" name="Google Shape;1372;p16"/>
            <p:cNvSpPr/>
            <p:nvPr/>
          </p:nvSpPr>
          <p:spPr>
            <a:xfrm>
              <a:off x="4377750" y="1866075"/>
              <a:ext cx="9925" cy="5625"/>
            </a:xfrm>
            <a:custGeom>
              <a:avLst/>
              <a:gdLst/>
              <a:ahLst/>
              <a:cxnLst/>
              <a:rect l="l" t="t" r="r" b="b"/>
              <a:pathLst>
                <a:path w="397" h="225" extrusionOk="0">
                  <a:moveTo>
                    <a:pt x="119" y="0"/>
                  </a:moveTo>
                  <a:cubicBezTo>
                    <a:pt x="86" y="0"/>
                    <a:pt x="44" y="22"/>
                    <a:pt x="1" y="86"/>
                  </a:cubicBezTo>
                  <a:cubicBezTo>
                    <a:pt x="108" y="107"/>
                    <a:pt x="193" y="225"/>
                    <a:pt x="279" y="225"/>
                  </a:cubicBezTo>
                  <a:cubicBezTo>
                    <a:pt x="322" y="225"/>
                    <a:pt x="365" y="204"/>
                    <a:pt x="397" y="139"/>
                  </a:cubicBezTo>
                  <a:cubicBezTo>
                    <a:pt x="290" y="118"/>
                    <a:pt x="204" y="0"/>
                    <a:pt x="11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3" name="Google Shape;1373;p16"/>
            <p:cNvSpPr/>
            <p:nvPr/>
          </p:nvSpPr>
          <p:spPr>
            <a:xfrm>
              <a:off x="3803175" y="1869825"/>
              <a:ext cx="8575" cy="7775"/>
            </a:xfrm>
            <a:custGeom>
              <a:avLst/>
              <a:gdLst/>
              <a:ahLst/>
              <a:cxnLst/>
              <a:rect l="l" t="t" r="r" b="b"/>
              <a:pathLst>
                <a:path w="343" h="311" extrusionOk="0">
                  <a:moveTo>
                    <a:pt x="343" y="0"/>
                  </a:moveTo>
                  <a:cubicBezTo>
                    <a:pt x="86" y="0"/>
                    <a:pt x="96" y="203"/>
                    <a:pt x="0" y="310"/>
                  </a:cubicBezTo>
                  <a:cubicBezTo>
                    <a:pt x="182" y="257"/>
                    <a:pt x="300" y="150"/>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4" name="Google Shape;1374;p16"/>
            <p:cNvSpPr/>
            <p:nvPr/>
          </p:nvSpPr>
          <p:spPr>
            <a:xfrm>
              <a:off x="3800225" y="1950100"/>
              <a:ext cx="13125" cy="11000"/>
            </a:xfrm>
            <a:custGeom>
              <a:avLst/>
              <a:gdLst/>
              <a:ahLst/>
              <a:cxnLst/>
              <a:rect l="l" t="t" r="r" b="b"/>
              <a:pathLst>
                <a:path w="525" h="440" extrusionOk="0">
                  <a:moveTo>
                    <a:pt x="246" y="1"/>
                  </a:moveTo>
                  <a:cubicBezTo>
                    <a:pt x="75" y="1"/>
                    <a:pt x="0" y="65"/>
                    <a:pt x="11" y="193"/>
                  </a:cubicBezTo>
                  <a:lnTo>
                    <a:pt x="54" y="193"/>
                  </a:lnTo>
                  <a:cubicBezTo>
                    <a:pt x="86" y="193"/>
                    <a:pt x="107" y="183"/>
                    <a:pt x="129" y="172"/>
                  </a:cubicBezTo>
                  <a:cubicBezTo>
                    <a:pt x="150" y="161"/>
                    <a:pt x="161" y="161"/>
                    <a:pt x="193" y="161"/>
                  </a:cubicBezTo>
                  <a:lnTo>
                    <a:pt x="225" y="161"/>
                  </a:lnTo>
                  <a:cubicBezTo>
                    <a:pt x="161" y="225"/>
                    <a:pt x="22" y="343"/>
                    <a:pt x="139" y="439"/>
                  </a:cubicBezTo>
                  <a:cubicBezTo>
                    <a:pt x="311" y="418"/>
                    <a:pt x="450" y="375"/>
                    <a:pt x="525" y="279"/>
                  </a:cubicBezTo>
                  <a:cubicBezTo>
                    <a:pt x="375" y="225"/>
                    <a:pt x="172" y="140"/>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5" name="Google Shape;1375;p16"/>
            <p:cNvSpPr/>
            <p:nvPr/>
          </p:nvSpPr>
          <p:spPr>
            <a:xfrm>
              <a:off x="3664275" y="2591075"/>
              <a:ext cx="8300" cy="4825"/>
            </a:xfrm>
            <a:custGeom>
              <a:avLst/>
              <a:gdLst/>
              <a:ahLst/>
              <a:cxnLst/>
              <a:rect l="l" t="t" r="r" b="b"/>
              <a:pathLst>
                <a:path w="332" h="193" extrusionOk="0">
                  <a:moveTo>
                    <a:pt x="236" y="0"/>
                  </a:moveTo>
                  <a:cubicBezTo>
                    <a:pt x="225" y="22"/>
                    <a:pt x="214" y="32"/>
                    <a:pt x="193" y="32"/>
                  </a:cubicBezTo>
                  <a:cubicBezTo>
                    <a:pt x="161" y="32"/>
                    <a:pt x="129" y="11"/>
                    <a:pt x="107" y="0"/>
                  </a:cubicBezTo>
                  <a:lnTo>
                    <a:pt x="107" y="0"/>
                  </a:lnTo>
                  <a:cubicBezTo>
                    <a:pt x="118" y="64"/>
                    <a:pt x="139" y="86"/>
                    <a:pt x="129" y="86"/>
                  </a:cubicBezTo>
                  <a:cubicBezTo>
                    <a:pt x="118" y="86"/>
                    <a:pt x="86" y="75"/>
                    <a:pt x="22" y="64"/>
                  </a:cubicBezTo>
                  <a:lnTo>
                    <a:pt x="22" y="64"/>
                  </a:lnTo>
                  <a:cubicBezTo>
                    <a:pt x="22" y="107"/>
                    <a:pt x="0" y="182"/>
                    <a:pt x="64" y="193"/>
                  </a:cubicBezTo>
                  <a:cubicBezTo>
                    <a:pt x="64" y="182"/>
                    <a:pt x="86" y="171"/>
                    <a:pt x="107" y="171"/>
                  </a:cubicBezTo>
                  <a:cubicBezTo>
                    <a:pt x="118" y="171"/>
                    <a:pt x="139" y="182"/>
                    <a:pt x="150" y="182"/>
                  </a:cubicBezTo>
                  <a:lnTo>
                    <a:pt x="214" y="182"/>
                  </a:lnTo>
                  <a:cubicBezTo>
                    <a:pt x="246" y="182"/>
                    <a:pt x="289" y="171"/>
                    <a:pt x="321" y="161"/>
                  </a:cubicBezTo>
                  <a:cubicBezTo>
                    <a:pt x="332" y="75"/>
                    <a:pt x="300" y="32"/>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16"/>
            <p:cNvSpPr/>
            <p:nvPr/>
          </p:nvSpPr>
          <p:spPr>
            <a:xfrm>
              <a:off x="3809050" y="1863400"/>
              <a:ext cx="9400" cy="6175"/>
            </a:xfrm>
            <a:custGeom>
              <a:avLst/>
              <a:gdLst/>
              <a:ahLst/>
              <a:cxnLst/>
              <a:rect l="l" t="t" r="r" b="b"/>
              <a:pathLst>
                <a:path w="376" h="247" extrusionOk="0">
                  <a:moveTo>
                    <a:pt x="183" y="0"/>
                  </a:moveTo>
                  <a:cubicBezTo>
                    <a:pt x="54" y="0"/>
                    <a:pt x="1" y="193"/>
                    <a:pt x="150" y="246"/>
                  </a:cubicBezTo>
                  <a:cubicBezTo>
                    <a:pt x="161" y="107"/>
                    <a:pt x="375" y="86"/>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7" name="Google Shape;1377;p16"/>
            <p:cNvSpPr/>
            <p:nvPr/>
          </p:nvSpPr>
          <p:spPr>
            <a:xfrm>
              <a:off x="3821900" y="2815075"/>
              <a:ext cx="6700" cy="3775"/>
            </a:xfrm>
            <a:custGeom>
              <a:avLst/>
              <a:gdLst/>
              <a:ahLst/>
              <a:cxnLst/>
              <a:rect l="l" t="t" r="r" b="b"/>
              <a:pathLst>
                <a:path w="268" h="151" extrusionOk="0">
                  <a:moveTo>
                    <a:pt x="6" y="119"/>
                  </a:moveTo>
                  <a:cubicBezTo>
                    <a:pt x="3" y="120"/>
                    <a:pt x="0" y="123"/>
                    <a:pt x="0" y="129"/>
                  </a:cubicBezTo>
                  <a:cubicBezTo>
                    <a:pt x="2" y="125"/>
                    <a:pt x="4" y="122"/>
                    <a:pt x="6" y="119"/>
                  </a:cubicBezTo>
                  <a:close/>
                  <a:moveTo>
                    <a:pt x="172" y="0"/>
                  </a:moveTo>
                  <a:cubicBezTo>
                    <a:pt x="162" y="71"/>
                    <a:pt x="46" y="65"/>
                    <a:pt x="6" y="119"/>
                  </a:cubicBezTo>
                  <a:lnTo>
                    <a:pt x="6" y="119"/>
                  </a:lnTo>
                  <a:cubicBezTo>
                    <a:pt x="9" y="118"/>
                    <a:pt x="11" y="118"/>
                    <a:pt x="11" y="118"/>
                  </a:cubicBezTo>
                  <a:cubicBezTo>
                    <a:pt x="43" y="118"/>
                    <a:pt x="65" y="129"/>
                    <a:pt x="86" y="139"/>
                  </a:cubicBezTo>
                  <a:cubicBezTo>
                    <a:pt x="107" y="150"/>
                    <a:pt x="129" y="150"/>
                    <a:pt x="161" y="150"/>
                  </a:cubicBezTo>
                  <a:lnTo>
                    <a:pt x="172" y="150"/>
                  </a:lnTo>
                  <a:cubicBezTo>
                    <a:pt x="193" y="139"/>
                    <a:pt x="268" y="11"/>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8" name="Google Shape;1378;p16"/>
            <p:cNvSpPr/>
            <p:nvPr/>
          </p:nvSpPr>
          <p:spPr>
            <a:xfrm>
              <a:off x="3991850" y="2355275"/>
              <a:ext cx="6425" cy="3250"/>
            </a:xfrm>
            <a:custGeom>
              <a:avLst/>
              <a:gdLst/>
              <a:ahLst/>
              <a:cxnLst/>
              <a:rect l="l" t="t" r="r" b="b"/>
              <a:pathLst>
                <a:path w="257" h="130" extrusionOk="0">
                  <a:moveTo>
                    <a:pt x="118" y="1"/>
                  </a:moveTo>
                  <a:cubicBezTo>
                    <a:pt x="75" y="1"/>
                    <a:pt x="43" y="22"/>
                    <a:pt x="0" y="76"/>
                  </a:cubicBezTo>
                  <a:cubicBezTo>
                    <a:pt x="64" y="87"/>
                    <a:pt x="129" y="129"/>
                    <a:pt x="182" y="129"/>
                  </a:cubicBezTo>
                  <a:cubicBezTo>
                    <a:pt x="214" y="129"/>
                    <a:pt x="246" y="119"/>
                    <a:pt x="257" y="76"/>
                  </a:cubicBezTo>
                  <a:cubicBezTo>
                    <a:pt x="203" y="22"/>
                    <a:pt x="161" y="1"/>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9" name="Google Shape;1379;p16"/>
            <p:cNvSpPr/>
            <p:nvPr/>
          </p:nvSpPr>
          <p:spPr>
            <a:xfrm>
              <a:off x="3992375" y="2654500"/>
              <a:ext cx="4850" cy="4300"/>
            </a:xfrm>
            <a:custGeom>
              <a:avLst/>
              <a:gdLst/>
              <a:ahLst/>
              <a:cxnLst/>
              <a:rect l="l" t="t" r="r" b="b"/>
              <a:pathLst>
                <a:path w="194" h="172" extrusionOk="0">
                  <a:moveTo>
                    <a:pt x="75" y="0"/>
                  </a:moveTo>
                  <a:cubicBezTo>
                    <a:pt x="65" y="0"/>
                    <a:pt x="54" y="11"/>
                    <a:pt x="43" y="11"/>
                  </a:cubicBezTo>
                  <a:cubicBezTo>
                    <a:pt x="1" y="43"/>
                    <a:pt x="54" y="172"/>
                    <a:pt x="118" y="172"/>
                  </a:cubicBezTo>
                  <a:cubicBezTo>
                    <a:pt x="129" y="172"/>
                    <a:pt x="140" y="172"/>
                    <a:pt x="150" y="161"/>
                  </a:cubicBezTo>
                  <a:cubicBezTo>
                    <a:pt x="193" y="139"/>
                    <a:pt x="140"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16"/>
            <p:cNvSpPr/>
            <p:nvPr/>
          </p:nvSpPr>
          <p:spPr>
            <a:xfrm>
              <a:off x="3820825" y="1998275"/>
              <a:ext cx="4850" cy="3225"/>
            </a:xfrm>
            <a:custGeom>
              <a:avLst/>
              <a:gdLst/>
              <a:ahLst/>
              <a:cxnLst/>
              <a:rect l="l" t="t" r="r" b="b"/>
              <a:pathLst>
                <a:path w="194" h="129" extrusionOk="0">
                  <a:moveTo>
                    <a:pt x="140" y="0"/>
                  </a:moveTo>
                  <a:cubicBezTo>
                    <a:pt x="54" y="0"/>
                    <a:pt x="1" y="22"/>
                    <a:pt x="11" y="97"/>
                  </a:cubicBezTo>
                  <a:cubicBezTo>
                    <a:pt x="43" y="97"/>
                    <a:pt x="65" y="107"/>
                    <a:pt x="54" y="129"/>
                  </a:cubicBezTo>
                  <a:lnTo>
                    <a:pt x="86" y="129"/>
                  </a:lnTo>
                  <a:cubicBezTo>
                    <a:pt x="172" y="129"/>
                    <a:pt x="193" y="75"/>
                    <a:pt x="18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1" name="Google Shape;1381;p16"/>
            <p:cNvSpPr/>
            <p:nvPr/>
          </p:nvSpPr>
          <p:spPr>
            <a:xfrm>
              <a:off x="3642325" y="2666000"/>
              <a:ext cx="8575" cy="4050"/>
            </a:xfrm>
            <a:custGeom>
              <a:avLst/>
              <a:gdLst/>
              <a:ahLst/>
              <a:cxnLst/>
              <a:rect l="l" t="t" r="r" b="b"/>
              <a:pathLst>
                <a:path w="343" h="162" extrusionOk="0">
                  <a:moveTo>
                    <a:pt x="257" y="1"/>
                  </a:moveTo>
                  <a:cubicBezTo>
                    <a:pt x="150" y="33"/>
                    <a:pt x="11" y="33"/>
                    <a:pt x="0" y="129"/>
                  </a:cubicBezTo>
                  <a:cubicBezTo>
                    <a:pt x="43" y="150"/>
                    <a:pt x="97" y="161"/>
                    <a:pt x="172" y="161"/>
                  </a:cubicBezTo>
                  <a:lnTo>
                    <a:pt x="257" y="161"/>
                  </a:lnTo>
                  <a:cubicBezTo>
                    <a:pt x="236" y="54"/>
                    <a:pt x="343" y="54"/>
                    <a:pt x="25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2" name="Google Shape;1382;p16"/>
            <p:cNvSpPr/>
            <p:nvPr/>
          </p:nvSpPr>
          <p:spPr>
            <a:xfrm>
              <a:off x="3981675" y="1703875"/>
              <a:ext cx="6175" cy="2450"/>
            </a:xfrm>
            <a:custGeom>
              <a:avLst/>
              <a:gdLst/>
              <a:ahLst/>
              <a:cxnLst/>
              <a:rect l="l" t="t" r="r" b="b"/>
              <a:pathLst>
                <a:path w="247" h="98" extrusionOk="0">
                  <a:moveTo>
                    <a:pt x="107" y="1"/>
                  </a:moveTo>
                  <a:cubicBezTo>
                    <a:pt x="54" y="1"/>
                    <a:pt x="0" y="22"/>
                    <a:pt x="22" y="76"/>
                  </a:cubicBezTo>
                  <a:cubicBezTo>
                    <a:pt x="32" y="65"/>
                    <a:pt x="32" y="65"/>
                    <a:pt x="43" y="65"/>
                  </a:cubicBezTo>
                  <a:cubicBezTo>
                    <a:pt x="75" y="65"/>
                    <a:pt x="97" y="76"/>
                    <a:pt x="118" y="87"/>
                  </a:cubicBezTo>
                  <a:cubicBezTo>
                    <a:pt x="139" y="97"/>
                    <a:pt x="150" y="97"/>
                    <a:pt x="182" y="97"/>
                  </a:cubicBezTo>
                  <a:lnTo>
                    <a:pt x="193" y="97"/>
                  </a:lnTo>
                  <a:cubicBezTo>
                    <a:pt x="247" y="33"/>
                    <a:pt x="172" y="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16"/>
            <p:cNvSpPr/>
            <p:nvPr/>
          </p:nvSpPr>
          <p:spPr>
            <a:xfrm>
              <a:off x="3624125" y="2776800"/>
              <a:ext cx="6700" cy="5375"/>
            </a:xfrm>
            <a:custGeom>
              <a:avLst/>
              <a:gdLst/>
              <a:ahLst/>
              <a:cxnLst/>
              <a:rect l="l" t="t" r="r" b="b"/>
              <a:pathLst>
                <a:path w="268" h="215" extrusionOk="0">
                  <a:moveTo>
                    <a:pt x="247" y="0"/>
                  </a:moveTo>
                  <a:cubicBezTo>
                    <a:pt x="214" y="0"/>
                    <a:pt x="193" y="0"/>
                    <a:pt x="172" y="11"/>
                  </a:cubicBezTo>
                  <a:cubicBezTo>
                    <a:pt x="161" y="22"/>
                    <a:pt x="140" y="33"/>
                    <a:pt x="107" y="33"/>
                  </a:cubicBezTo>
                  <a:lnTo>
                    <a:pt x="54" y="33"/>
                  </a:lnTo>
                  <a:cubicBezTo>
                    <a:pt x="75" y="86"/>
                    <a:pt x="0" y="215"/>
                    <a:pt x="97" y="215"/>
                  </a:cubicBezTo>
                  <a:cubicBezTo>
                    <a:pt x="182" y="161"/>
                    <a:pt x="257" y="97"/>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4" name="Google Shape;1384;p16"/>
            <p:cNvSpPr/>
            <p:nvPr/>
          </p:nvSpPr>
          <p:spPr>
            <a:xfrm>
              <a:off x="3591475" y="2695700"/>
              <a:ext cx="4850" cy="4050"/>
            </a:xfrm>
            <a:custGeom>
              <a:avLst/>
              <a:gdLst/>
              <a:ahLst/>
              <a:cxnLst/>
              <a:rect l="l" t="t" r="r" b="b"/>
              <a:pathLst>
                <a:path w="194" h="162" extrusionOk="0">
                  <a:moveTo>
                    <a:pt x="129" y="1"/>
                  </a:moveTo>
                  <a:cubicBezTo>
                    <a:pt x="32" y="1"/>
                    <a:pt x="11" y="65"/>
                    <a:pt x="0" y="129"/>
                  </a:cubicBezTo>
                  <a:lnTo>
                    <a:pt x="11" y="129"/>
                  </a:lnTo>
                  <a:cubicBezTo>
                    <a:pt x="65" y="129"/>
                    <a:pt x="97" y="140"/>
                    <a:pt x="129" y="161"/>
                  </a:cubicBezTo>
                  <a:cubicBezTo>
                    <a:pt x="172" y="129"/>
                    <a:pt x="193" y="76"/>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16"/>
            <p:cNvSpPr/>
            <p:nvPr/>
          </p:nvSpPr>
          <p:spPr>
            <a:xfrm>
              <a:off x="3563100" y="2647275"/>
              <a:ext cx="26250" cy="14725"/>
            </a:xfrm>
            <a:custGeom>
              <a:avLst/>
              <a:gdLst/>
              <a:ahLst/>
              <a:cxnLst/>
              <a:rect l="l" t="t" r="r" b="b"/>
              <a:pathLst>
                <a:path w="1050" h="589" extrusionOk="0">
                  <a:moveTo>
                    <a:pt x="407" y="0"/>
                  </a:moveTo>
                  <a:cubicBezTo>
                    <a:pt x="279" y="0"/>
                    <a:pt x="150" y="32"/>
                    <a:pt x="43" y="107"/>
                  </a:cubicBezTo>
                  <a:cubicBezTo>
                    <a:pt x="1" y="332"/>
                    <a:pt x="108" y="450"/>
                    <a:pt x="225" y="568"/>
                  </a:cubicBezTo>
                  <a:cubicBezTo>
                    <a:pt x="290" y="589"/>
                    <a:pt x="354" y="589"/>
                    <a:pt x="407" y="589"/>
                  </a:cubicBezTo>
                  <a:cubicBezTo>
                    <a:pt x="589" y="589"/>
                    <a:pt x="707" y="535"/>
                    <a:pt x="911" y="503"/>
                  </a:cubicBezTo>
                  <a:cubicBezTo>
                    <a:pt x="1050" y="214"/>
                    <a:pt x="729" y="0"/>
                    <a:pt x="4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16"/>
            <p:cNvSpPr/>
            <p:nvPr/>
          </p:nvSpPr>
          <p:spPr>
            <a:xfrm>
              <a:off x="3317950" y="2476525"/>
              <a:ext cx="4575" cy="4025"/>
            </a:xfrm>
            <a:custGeom>
              <a:avLst/>
              <a:gdLst/>
              <a:ahLst/>
              <a:cxnLst/>
              <a:rect l="l" t="t" r="r" b="b"/>
              <a:pathLst>
                <a:path w="183" h="161" extrusionOk="0">
                  <a:moveTo>
                    <a:pt x="65" y="0"/>
                  </a:moveTo>
                  <a:cubicBezTo>
                    <a:pt x="54" y="0"/>
                    <a:pt x="44" y="0"/>
                    <a:pt x="33" y="11"/>
                  </a:cubicBezTo>
                  <a:cubicBezTo>
                    <a:pt x="1" y="32"/>
                    <a:pt x="54" y="161"/>
                    <a:pt x="119" y="161"/>
                  </a:cubicBezTo>
                  <a:cubicBezTo>
                    <a:pt x="129" y="161"/>
                    <a:pt x="140" y="161"/>
                    <a:pt x="151" y="150"/>
                  </a:cubicBezTo>
                  <a:cubicBezTo>
                    <a:pt x="183" y="129"/>
                    <a:pt x="140"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7" name="Google Shape;1387;p16"/>
            <p:cNvSpPr/>
            <p:nvPr/>
          </p:nvSpPr>
          <p:spPr>
            <a:xfrm>
              <a:off x="3549725" y="2675625"/>
              <a:ext cx="14475" cy="7800"/>
            </a:xfrm>
            <a:custGeom>
              <a:avLst/>
              <a:gdLst/>
              <a:ahLst/>
              <a:cxnLst/>
              <a:rect l="l" t="t" r="r" b="b"/>
              <a:pathLst>
                <a:path w="579" h="312" extrusionOk="0">
                  <a:moveTo>
                    <a:pt x="150" y="1"/>
                  </a:moveTo>
                  <a:cubicBezTo>
                    <a:pt x="0" y="140"/>
                    <a:pt x="140" y="258"/>
                    <a:pt x="332" y="311"/>
                  </a:cubicBezTo>
                  <a:cubicBezTo>
                    <a:pt x="396" y="226"/>
                    <a:pt x="578" y="226"/>
                    <a:pt x="546" y="65"/>
                  </a:cubicBezTo>
                  <a:cubicBezTo>
                    <a:pt x="493" y="12"/>
                    <a:pt x="386"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8" name="Google Shape;1388;p16"/>
            <p:cNvSpPr/>
            <p:nvPr/>
          </p:nvSpPr>
          <p:spPr>
            <a:xfrm>
              <a:off x="3625450" y="2549850"/>
              <a:ext cx="5125" cy="4850"/>
            </a:xfrm>
            <a:custGeom>
              <a:avLst/>
              <a:gdLst/>
              <a:ahLst/>
              <a:cxnLst/>
              <a:rect l="l" t="t" r="r" b="b"/>
              <a:pathLst>
                <a:path w="205" h="194" extrusionOk="0">
                  <a:moveTo>
                    <a:pt x="172" y="1"/>
                  </a:moveTo>
                  <a:cubicBezTo>
                    <a:pt x="44" y="1"/>
                    <a:pt x="1" y="183"/>
                    <a:pt x="129" y="193"/>
                  </a:cubicBezTo>
                  <a:cubicBezTo>
                    <a:pt x="97" y="97"/>
                    <a:pt x="204" y="97"/>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16"/>
            <p:cNvSpPr/>
            <p:nvPr/>
          </p:nvSpPr>
          <p:spPr>
            <a:xfrm>
              <a:off x="3590925" y="2653700"/>
              <a:ext cx="7800" cy="3225"/>
            </a:xfrm>
            <a:custGeom>
              <a:avLst/>
              <a:gdLst/>
              <a:ahLst/>
              <a:cxnLst/>
              <a:rect l="l" t="t" r="r" b="b"/>
              <a:pathLst>
                <a:path w="312" h="129" extrusionOk="0">
                  <a:moveTo>
                    <a:pt x="236" y="0"/>
                  </a:moveTo>
                  <a:lnTo>
                    <a:pt x="236" y="0"/>
                  </a:lnTo>
                  <a:cubicBezTo>
                    <a:pt x="215" y="75"/>
                    <a:pt x="1" y="0"/>
                    <a:pt x="12" y="96"/>
                  </a:cubicBezTo>
                  <a:cubicBezTo>
                    <a:pt x="44" y="118"/>
                    <a:pt x="76" y="129"/>
                    <a:pt x="97" y="129"/>
                  </a:cubicBezTo>
                  <a:cubicBezTo>
                    <a:pt x="204" y="129"/>
                    <a:pt x="311" y="22"/>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0" name="Google Shape;1390;p16"/>
            <p:cNvSpPr/>
            <p:nvPr/>
          </p:nvSpPr>
          <p:spPr>
            <a:xfrm>
              <a:off x="3624650" y="2484550"/>
              <a:ext cx="4325" cy="6725"/>
            </a:xfrm>
            <a:custGeom>
              <a:avLst/>
              <a:gdLst/>
              <a:ahLst/>
              <a:cxnLst/>
              <a:rect l="l" t="t" r="r" b="b"/>
              <a:pathLst>
                <a:path w="173" h="269" extrusionOk="0">
                  <a:moveTo>
                    <a:pt x="33" y="1"/>
                  </a:moveTo>
                  <a:lnTo>
                    <a:pt x="33" y="1"/>
                  </a:lnTo>
                  <a:cubicBezTo>
                    <a:pt x="54" y="97"/>
                    <a:pt x="1" y="247"/>
                    <a:pt x="129" y="268"/>
                  </a:cubicBezTo>
                  <a:cubicBezTo>
                    <a:pt x="119" y="161"/>
                    <a:pt x="172" y="22"/>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1" name="Google Shape;1391;p16"/>
            <p:cNvSpPr/>
            <p:nvPr/>
          </p:nvSpPr>
          <p:spPr>
            <a:xfrm>
              <a:off x="3623325" y="2724600"/>
              <a:ext cx="4300" cy="5400"/>
            </a:xfrm>
            <a:custGeom>
              <a:avLst/>
              <a:gdLst/>
              <a:ahLst/>
              <a:cxnLst/>
              <a:rect l="l" t="t" r="r" b="b"/>
              <a:pathLst>
                <a:path w="172" h="216" extrusionOk="0">
                  <a:moveTo>
                    <a:pt x="75" y="1"/>
                  </a:moveTo>
                  <a:cubicBezTo>
                    <a:pt x="75" y="76"/>
                    <a:pt x="0" y="87"/>
                    <a:pt x="32" y="183"/>
                  </a:cubicBezTo>
                  <a:lnTo>
                    <a:pt x="43" y="183"/>
                  </a:lnTo>
                  <a:cubicBezTo>
                    <a:pt x="97" y="183"/>
                    <a:pt x="129" y="204"/>
                    <a:pt x="161" y="215"/>
                  </a:cubicBezTo>
                  <a:cubicBezTo>
                    <a:pt x="172" y="119"/>
                    <a:pt x="150" y="44"/>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16"/>
            <p:cNvSpPr/>
            <p:nvPr/>
          </p:nvSpPr>
          <p:spPr>
            <a:xfrm>
              <a:off x="4201925" y="2053125"/>
              <a:ext cx="17150" cy="6200"/>
            </a:xfrm>
            <a:custGeom>
              <a:avLst/>
              <a:gdLst/>
              <a:ahLst/>
              <a:cxnLst/>
              <a:rect l="l" t="t" r="r" b="b"/>
              <a:pathLst>
                <a:path w="686" h="248" extrusionOk="0">
                  <a:moveTo>
                    <a:pt x="140" y="1"/>
                  </a:moveTo>
                  <a:cubicBezTo>
                    <a:pt x="65" y="1"/>
                    <a:pt x="11" y="22"/>
                    <a:pt x="1" y="119"/>
                  </a:cubicBezTo>
                  <a:cubicBezTo>
                    <a:pt x="183" y="183"/>
                    <a:pt x="300" y="247"/>
                    <a:pt x="407" y="247"/>
                  </a:cubicBezTo>
                  <a:cubicBezTo>
                    <a:pt x="493" y="247"/>
                    <a:pt x="579" y="204"/>
                    <a:pt x="686" y="87"/>
                  </a:cubicBezTo>
                  <a:lnTo>
                    <a:pt x="686" y="87"/>
                  </a:lnTo>
                  <a:cubicBezTo>
                    <a:pt x="675" y="97"/>
                    <a:pt x="664" y="97"/>
                    <a:pt x="643" y="97"/>
                  </a:cubicBezTo>
                  <a:cubicBezTo>
                    <a:pt x="579" y="97"/>
                    <a:pt x="482" y="76"/>
                    <a:pt x="397" y="44"/>
                  </a:cubicBezTo>
                  <a:cubicBezTo>
                    <a:pt x="300" y="22"/>
                    <a:pt x="215"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3" name="Google Shape;1393;p16"/>
            <p:cNvSpPr/>
            <p:nvPr/>
          </p:nvSpPr>
          <p:spPr>
            <a:xfrm>
              <a:off x="4177300" y="1753125"/>
              <a:ext cx="29725" cy="9125"/>
            </a:xfrm>
            <a:custGeom>
              <a:avLst/>
              <a:gdLst/>
              <a:ahLst/>
              <a:cxnLst/>
              <a:rect l="l" t="t" r="r" b="b"/>
              <a:pathLst>
                <a:path w="1189" h="365" extrusionOk="0">
                  <a:moveTo>
                    <a:pt x="793" y="1"/>
                  </a:moveTo>
                  <a:cubicBezTo>
                    <a:pt x="771" y="33"/>
                    <a:pt x="739" y="43"/>
                    <a:pt x="707" y="43"/>
                  </a:cubicBezTo>
                  <a:cubicBezTo>
                    <a:pt x="686" y="43"/>
                    <a:pt x="664" y="43"/>
                    <a:pt x="643" y="33"/>
                  </a:cubicBezTo>
                  <a:lnTo>
                    <a:pt x="568" y="33"/>
                  </a:lnTo>
                  <a:cubicBezTo>
                    <a:pt x="515" y="33"/>
                    <a:pt x="472" y="43"/>
                    <a:pt x="440" y="97"/>
                  </a:cubicBezTo>
                  <a:cubicBezTo>
                    <a:pt x="536" y="108"/>
                    <a:pt x="536" y="183"/>
                    <a:pt x="525" y="258"/>
                  </a:cubicBezTo>
                  <a:cubicBezTo>
                    <a:pt x="450" y="258"/>
                    <a:pt x="418" y="290"/>
                    <a:pt x="333" y="290"/>
                  </a:cubicBezTo>
                  <a:lnTo>
                    <a:pt x="268" y="290"/>
                  </a:lnTo>
                  <a:cubicBezTo>
                    <a:pt x="215" y="236"/>
                    <a:pt x="215" y="204"/>
                    <a:pt x="268" y="161"/>
                  </a:cubicBezTo>
                  <a:lnTo>
                    <a:pt x="268" y="161"/>
                  </a:lnTo>
                  <a:cubicBezTo>
                    <a:pt x="226" y="183"/>
                    <a:pt x="193" y="183"/>
                    <a:pt x="161" y="183"/>
                  </a:cubicBezTo>
                  <a:lnTo>
                    <a:pt x="86" y="183"/>
                  </a:lnTo>
                  <a:cubicBezTo>
                    <a:pt x="65" y="183"/>
                    <a:pt x="44" y="183"/>
                    <a:pt x="11" y="193"/>
                  </a:cubicBezTo>
                  <a:cubicBezTo>
                    <a:pt x="1" y="268"/>
                    <a:pt x="22" y="311"/>
                    <a:pt x="54" y="354"/>
                  </a:cubicBezTo>
                  <a:cubicBezTo>
                    <a:pt x="118" y="365"/>
                    <a:pt x="183" y="365"/>
                    <a:pt x="236" y="365"/>
                  </a:cubicBezTo>
                  <a:cubicBezTo>
                    <a:pt x="525" y="365"/>
                    <a:pt x="750" y="247"/>
                    <a:pt x="964" y="225"/>
                  </a:cubicBezTo>
                  <a:cubicBezTo>
                    <a:pt x="996" y="225"/>
                    <a:pt x="1028" y="236"/>
                    <a:pt x="1060" y="258"/>
                  </a:cubicBezTo>
                  <a:cubicBezTo>
                    <a:pt x="1093" y="268"/>
                    <a:pt x="1125" y="279"/>
                    <a:pt x="1146" y="279"/>
                  </a:cubicBezTo>
                  <a:cubicBezTo>
                    <a:pt x="1178" y="279"/>
                    <a:pt x="1189" y="258"/>
                    <a:pt x="1178" y="193"/>
                  </a:cubicBezTo>
                  <a:cubicBezTo>
                    <a:pt x="1168" y="183"/>
                    <a:pt x="1146" y="172"/>
                    <a:pt x="1125" y="172"/>
                  </a:cubicBezTo>
                  <a:cubicBezTo>
                    <a:pt x="1103" y="172"/>
                    <a:pt x="1082" y="183"/>
                    <a:pt x="1060" y="193"/>
                  </a:cubicBezTo>
                  <a:cubicBezTo>
                    <a:pt x="1039" y="204"/>
                    <a:pt x="1018" y="215"/>
                    <a:pt x="996" y="215"/>
                  </a:cubicBezTo>
                  <a:cubicBezTo>
                    <a:pt x="964" y="215"/>
                    <a:pt x="943" y="204"/>
                    <a:pt x="921" y="161"/>
                  </a:cubicBezTo>
                  <a:cubicBezTo>
                    <a:pt x="911" y="204"/>
                    <a:pt x="889" y="215"/>
                    <a:pt x="868" y="215"/>
                  </a:cubicBezTo>
                  <a:cubicBezTo>
                    <a:pt x="857" y="215"/>
                    <a:pt x="836" y="204"/>
                    <a:pt x="814" y="204"/>
                  </a:cubicBezTo>
                  <a:cubicBezTo>
                    <a:pt x="793" y="193"/>
                    <a:pt x="771" y="193"/>
                    <a:pt x="739" y="193"/>
                  </a:cubicBezTo>
                  <a:lnTo>
                    <a:pt x="707" y="193"/>
                  </a:lnTo>
                  <a:cubicBezTo>
                    <a:pt x="697" y="215"/>
                    <a:pt x="707" y="258"/>
                    <a:pt x="664" y="258"/>
                  </a:cubicBezTo>
                  <a:cubicBezTo>
                    <a:pt x="654" y="183"/>
                    <a:pt x="697" y="161"/>
                    <a:pt x="793" y="161"/>
                  </a:cubicBezTo>
                  <a:lnTo>
                    <a:pt x="836" y="161"/>
                  </a:lnTo>
                  <a:cubicBezTo>
                    <a:pt x="814" y="118"/>
                    <a:pt x="879" y="1"/>
                    <a:pt x="7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16"/>
            <p:cNvSpPr/>
            <p:nvPr/>
          </p:nvSpPr>
          <p:spPr>
            <a:xfrm>
              <a:off x="4200325" y="1743750"/>
              <a:ext cx="5375" cy="4050"/>
            </a:xfrm>
            <a:custGeom>
              <a:avLst/>
              <a:gdLst/>
              <a:ahLst/>
              <a:cxnLst/>
              <a:rect l="l" t="t" r="r" b="b"/>
              <a:pathLst>
                <a:path w="215" h="162" extrusionOk="0">
                  <a:moveTo>
                    <a:pt x="182" y="1"/>
                  </a:moveTo>
                  <a:cubicBezTo>
                    <a:pt x="97" y="1"/>
                    <a:pt x="32" y="22"/>
                    <a:pt x="0" y="65"/>
                  </a:cubicBezTo>
                  <a:lnTo>
                    <a:pt x="11" y="65"/>
                  </a:lnTo>
                  <a:cubicBezTo>
                    <a:pt x="32" y="65"/>
                    <a:pt x="32" y="87"/>
                    <a:pt x="22" y="108"/>
                  </a:cubicBezTo>
                  <a:cubicBezTo>
                    <a:pt x="11" y="140"/>
                    <a:pt x="0" y="162"/>
                    <a:pt x="0" y="162"/>
                  </a:cubicBezTo>
                  <a:cubicBezTo>
                    <a:pt x="11" y="162"/>
                    <a:pt x="22" y="151"/>
                    <a:pt x="43" y="129"/>
                  </a:cubicBezTo>
                  <a:cubicBezTo>
                    <a:pt x="75" y="76"/>
                    <a:pt x="204" y="76"/>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5" name="Google Shape;1395;p16"/>
            <p:cNvSpPr/>
            <p:nvPr/>
          </p:nvSpPr>
          <p:spPr>
            <a:xfrm>
              <a:off x="4189075" y="2105325"/>
              <a:ext cx="4300" cy="6725"/>
            </a:xfrm>
            <a:custGeom>
              <a:avLst/>
              <a:gdLst/>
              <a:ahLst/>
              <a:cxnLst/>
              <a:rect l="l" t="t" r="r" b="b"/>
              <a:pathLst>
                <a:path w="172" h="269" extrusionOk="0">
                  <a:moveTo>
                    <a:pt x="44" y="0"/>
                  </a:moveTo>
                  <a:lnTo>
                    <a:pt x="44" y="0"/>
                  </a:lnTo>
                  <a:cubicBezTo>
                    <a:pt x="54" y="108"/>
                    <a:pt x="1" y="247"/>
                    <a:pt x="129" y="268"/>
                  </a:cubicBezTo>
                  <a:cubicBezTo>
                    <a:pt x="118" y="172"/>
                    <a:pt x="172" y="22"/>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16"/>
            <p:cNvSpPr/>
            <p:nvPr/>
          </p:nvSpPr>
          <p:spPr>
            <a:xfrm>
              <a:off x="4157225" y="1797825"/>
              <a:ext cx="5125" cy="5375"/>
            </a:xfrm>
            <a:custGeom>
              <a:avLst/>
              <a:gdLst/>
              <a:ahLst/>
              <a:cxnLst/>
              <a:rect l="l" t="t" r="r" b="b"/>
              <a:pathLst>
                <a:path w="205" h="215" extrusionOk="0">
                  <a:moveTo>
                    <a:pt x="97" y="0"/>
                  </a:moveTo>
                  <a:cubicBezTo>
                    <a:pt x="54" y="0"/>
                    <a:pt x="12" y="0"/>
                    <a:pt x="1" y="32"/>
                  </a:cubicBezTo>
                  <a:cubicBezTo>
                    <a:pt x="12" y="22"/>
                    <a:pt x="33" y="22"/>
                    <a:pt x="44" y="22"/>
                  </a:cubicBezTo>
                  <a:cubicBezTo>
                    <a:pt x="161" y="22"/>
                    <a:pt x="12" y="214"/>
                    <a:pt x="129" y="214"/>
                  </a:cubicBezTo>
                  <a:cubicBezTo>
                    <a:pt x="204" y="172"/>
                    <a:pt x="65" y="65"/>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16"/>
            <p:cNvSpPr/>
            <p:nvPr/>
          </p:nvSpPr>
          <p:spPr>
            <a:xfrm>
              <a:off x="4160175" y="1763300"/>
              <a:ext cx="17425" cy="13400"/>
            </a:xfrm>
            <a:custGeom>
              <a:avLst/>
              <a:gdLst/>
              <a:ahLst/>
              <a:cxnLst/>
              <a:rect l="l" t="t" r="r" b="b"/>
              <a:pathLst>
                <a:path w="697" h="536" extrusionOk="0">
                  <a:moveTo>
                    <a:pt x="461" y="0"/>
                  </a:moveTo>
                  <a:cubicBezTo>
                    <a:pt x="429" y="0"/>
                    <a:pt x="397" y="11"/>
                    <a:pt x="397" y="33"/>
                  </a:cubicBezTo>
                  <a:cubicBezTo>
                    <a:pt x="429" y="75"/>
                    <a:pt x="439" y="86"/>
                    <a:pt x="429" y="86"/>
                  </a:cubicBezTo>
                  <a:cubicBezTo>
                    <a:pt x="429" y="86"/>
                    <a:pt x="407" y="75"/>
                    <a:pt x="386" y="65"/>
                  </a:cubicBezTo>
                  <a:cubicBezTo>
                    <a:pt x="365" y="65"/>
                    <a:pt x="343" y="54"/>
                    <a:pt x="322" y="54"/>
                  </a:cubicBezTo>
                  <a:cubicBezTo>
                    <a:pt x="311" y="54"/>
                    <a:pt x="311" y="54"/>
                    <a:pt x="311" y="65"/>
                  </a:cubicBezTo>
                  <a:cubicBezTo>
                    <a:pt x="439" y="107"/>
                    <a:pt x="161" y="107"/>
                    <a:pt x="172" y="161"/>
                  </a:cubicBezTo>
                  <a:cubicBezTo>
                    <a:pt x="268" y="268"/>
                    <a:pt x="65" y="429"/>
                    <a:pt x="1" y="536"/>
                  </a:cubicBezTo>
                  <a:cubicBezTo>
                    <a:pt x="236" y="461"/>
                    <a:pt x="332" y="343"/>
                    <a:pt x="568" y="343"/>
                  </a:cubicBezTo>
                  <a:lnTo>
                    <a:pt x="611" y="343"/>
                  </a:lnTo>
                  <a:cubicBezTo>
                    <a:pt x="611" y="396"/>
                    <a:pt x="589" y="418"/>
                    <a:pt x="568" y="439"/>
                  </a:cubicBezTo>
                  <a:lnTo>
                    <a:pt x="654" y="439"/>
                  </a:lnTo>
                  <a:cubicBezTo>
                    <a:pt x="654" y="461"/>
                    <a:pt x="664" y="471"/>
                    <a:pt x="686" y="471"/>
                  </a:cubicBezTo>
                  <a:lnTo>
                    <a:pt x="696" y="471"/>
                  </a:lnTo>
                  <a:cubicBezTo>
                    <a:pt x="686" y="279"/>
                    <a:pt x="514" y="236"/>
                    <a:pt x="611" y="33"/>
                  </a:cubicBezTo>
                  <a:cubicBezTo>
                    <a:pt x="589" y="22"/>
                    <a:pt x="514" y="0"/>
                    <a:pt x="4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8" name="Google Shape;1398;p16"/>
            <p:cNvSpPr/>
            <p:nvPr/>
          </p:nvSpPr>
          <p:spPr>
            <a:xfrm>
              <a:off x="4216650" y="2087400"/>
              <a:ext cx="4025" cy="3225"/>
            </a:xfrm>
            <a:custGeom>
              <a:avLst/>
              <a:gdLst/>
              <a:ahLst/>
              <a:cxnLst/>
              <a:rect l="l" t="t" r="r" b="b"/>
              <a:pathLst>
                <a:path w="161" h="129" extrusionOk="0">
                  <a:moveTo>
                    <a:pt x="118" y="0"/>
                  </a:moveTo>
                  <a:cubicBezTo>
                    <a:pt x="32" y="0"/>
                    <a:pt x="0" y="54"/>
                    <a:pt x="22" y="129"/>
                  </a:cubicBezTo>
                  <a:lnTo>
                    <a:pt x="43" y="129"/>
                  </a:lnTo>
                  <a:cubicBezTo>
                    <a:pt x="140" y="129"/>
                    <a:pt x="161" y="75"/>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9" name="Google Shape;1399;p16"/>
            <p:cNvSpPr/>
            <p:nvPr/>
          </p:nvSpPr>
          <p:spPr>
            <a:xfrm>
              <a:off x="4217450" y="2279275"/>
              <a:ext cx="4300" cy="6725"/>
            </a:xfrm>
            <a:custGeom>
              <a:avLst/>
              <a:gdLst/>
              <a:ahLst/>
              <a:cxnLst/>
              <a:rect l="l" t="t" r="r" b="b"/>
              <a:pathLst>
                <a:path w="172" h="269" extrusionOk="0">
                  <a:moveTo>
                    <a:pt x="43" y="1"/>
                  </a:moveTo>
                  <a:lnTo>
                    <a:pt x="43" y="1"/>
                  </a:lnTo>
                  <a:cubicBezTo>
                    <a:pt x="54" y="97"/>
                    <a:pt x="0" y="247"/>
                    <a:pt x="129" y="268"/>
                  </a:cubicBezTo>
                  <a:cubicBezTo>
                    <a:pt x="118" y="172"/>
                    <a:pt x="172" y="22"/>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0" name="Google Shape;1400;p16"/>
            <p:cNvSpPr/>
            <p:nvPr/>
          </p:nvSpPr>
          <p:spPr>
            <a:xfrm>
              <a:off x="4205950" y="1754725"/>
              <a:ext cx="7500" cy="5375"/>
            </a:xfrm>
            <a:custGeom>
              <a:avLst/>
              <a:gdLst/>
              <a:ahLst/>
              <a:cxnLst/>
              <a:rect l="l" t="t" r="r" b="b"/>
              <a:pathLst>
                <a:path w="300" h="215" extrusionOk="0">
                  <a:moveTo>
                    <a:pt x="118" y="1"/>
                  </a:moveTo>
                  <a:cubicBezTo>
                    <a:pt x="0" y="97"/>
                    <a:pt x="193" y="183"/>
                    <a:pt x="300" y="215"/>
                  </a:cubicBezTo>
                  <a:cubicBezTo>
                    <a:pt x="300" y="151"/>
                    <a:pt x="214" y="129"/>
                    <a:pt x="246" y="33"/>
                  </a:cubicBezTo>
                  <a:cubicBezTo>
                    <a:pt x="193" y="33"/>
                    <a:pt x="150" y="22"/>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1" name="Google Shape;1401;p16"/>
            <p:cNvSpPr/>
            <p:nvPr/>
          </p:nvSpPr>
          <p:spPr>
            <a:xfrm>
              <a:off x="4202725" y="2046450"/>
              <a:ext cx="4575" cy="4025"/>
            </a:xfrm>
            <a:custGeom>
              <a:avLst/>
              <a:gdLst/>
              <a:ahLst/>
              <a:cxnLst/>
              <a:rect l="l" t="t" r="r" b="b"/>
              <a:pathLst>
                <a:path w="183" h="161" extrusionOk="0">
                  <a:moveTo>
                    <a:pt x="65" y="0"/>
                  </a:moveTo>
                  <a:cubicBezTo>
                    <a:pt x="54" y="0"/>
                    <a:pt x="43" y="0"/>
                    <a:pt x="33" y="11"/>
                  </a:cubicBezTo>
                  <a:cubicBezTo>
                    <a:pt x="1" y="32"/>
                    <a:pt x="43" y="161"/>
                    <a:pt x="108" y="161"/>
                  </a:cubicBezTo>
                  <a:cubicBezTo>
                    <a:pt x="118" y="161"/>
                    <a:pt x="129" y="161"/>
                    <a:pt x="140" y="150"/>
                  </a:cubicBezTo>
                  <a:cubicBezTo>
                    <a:pt x="183"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2" name="Google Shape;1402;p16"/>
            <p:cNvSpPr/>
            <p:nvPr/>
          </p:nvSpPr>
          <p:spPr>
            <a:xfrm>
              <a:off x="4066775" y="2541025"/>
              <a:ext cx="4575" cy="4025"/>
            </a:xfrm>
            <a:custGeom>
              <a:avLst/>
              <a:gdLst/>
              <a:ahLst/>
              <a:cxnLst/>
              <a:rect l="l" t="t" r="r" b="b"/>
              <a:pathLst>
                <a:path w="183" h="161" extrusionOk="0">
                  <a:moveTo>
                    <a:pt x="65" y="0"/>
                  </a:moveTo>
                  <a:cubicBezTo>
                    <a:pt x="54" y="0"/>
                    <a:pt x="43" y="0"/>
                    <a:pt x="33" y="11"/>
                  </a:cubicBezTo>
                  <a:cubicBezTo>
                    <a:pt x="1" y="32"/>
                    <a:pt x="43" y="161"/>
                    <a:pt x="118" y="161"/>
                  </a:cubicBezTo>
                  <a:lnTo>
                    <a:pt x="150" y="161"/>
                  </a:lnTo>
                  <a:cubicBezTo>
                    <a:pt x="182"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3" name="Google Shape;1403;p16"/>
            <p:cNvSpPr/>
            <p:nvPr/>
          </p:nvSpPr>
          <p:spPr>
            <a:xfrm>
              <a:off x="4045375" y="2025850"/>
              <a:ext cx="4575" cy="4300"/>
            </a:xfrm>
            <a:custGeom>
              <a:avLst/>
              <a:gdLst/>
              <a:ahLst/>
              <a:cxnLst/>
              <a:rect l="l" t="t" r="r" b="b"/>
              <a:pathLst>
                <a:path w="183" h="172" extrusionOk="0">
                  <a:moveTo>
                    <a:pt x="64" y="0"/>
                  </a:moveTo>
                  <a:cubicBezTo>
                    <a:pt x="54" y="0"/>
                    <a:pt x="43" y="11"/>
                    <a:pt x="32" y="11"/>
                  </a:cubicBezTo>
                  <a:cubicBezTo>
                    <a:pt x="0" y="43"/>
                    <a:pt x="43" y="171"/>
                    <a:pt x="107" y="171"/>
                  </a:cubicBezTo>
                  <a:cubicBezTo>
                    <a:pt x="118" y="171"/>
                    <a:pt x="129" y="171"/>
                    <a:pt x="150" y="161"/>
                  </a:cubicBezTo>
                  <a:cubicBezTo>
                    <a:pt x="182" y="139"/>
                    <a:pt x="12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4" name="Google Shape;1404;p16"/>
            <p:cNvSpPr/>
            <p:nvPr/>
          </p:nvSpPr>
          <p:spPr>
            <a:xfrm>
              <a:off x="4057675" y="2546900"/>
              <a:ext cx="9125" cy="13425"/>
            </a:xfrm>
            <a:custGeom>
              <a:avLst/>
              <a:gdLst/>
              <a:ahLst/>
              <a:cxnLst/>
              <a:rect l="l" t="t" r="r" b="b"/>
              <a:pathLst>
                <a:path w="365" h="537" extrusionOk="0">
                  <a:moveTo>
                    <a:pt x="225" y="1"/>
                  </a:moveTo>
                  <a:cubicBezTo>
                    <a:pt x="193" y="226"/>
                    <a:pt x="129" y="386"/>
                    <a:pt x="1" y="483"/>
                  </a:cubicBezTo>
                  <a:cubicBezTo>
                    <a:pt x="54" y="525"/>
                    <a:pt x="97" y="536"/>
                    <a:pt x="140" y="536"/>
                  </a:cubicBezTo>
                  <a:cubicBezTo>
                    <a:pt x="247" y="536"/>
                    <a:pt x="322" y="408"/>
                    <a:pt x="343" y="268"/>
                  </a:cubicBezTo>
                  <a:cubicBezTo>
                    <a:pt x="365" y="140"/>
                    <a:pt x="322" y="1"/>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16"/>
            <p:cNvSpPr/>
            <p:nvPr/>
          </p:nvSpPr>
          <p:spPr>
            <a:xfrm>
              <a:off x="4059825" y="2581425"/>
              <a:ext cx="4575" cy="4325"/>
            </a:xfrm>
            <a:custGeom>
              <a:avLst/>
              <a:gdLst/>
              <a:ahLst/>
              <a:cxnLst/>
              <a:rect l="l" t="t" r="r" b="b"/>
              <a:pathLst>
                <a:path w="183" h="173" extrusionOk="0">
                  <a:moveTo>
                    <a:pt x="64" y="1"/>
                  </a:moveTo>
                  <a:cubicBezTo>
                    <a:pt x="54" y="1"/>
                    <a:pt x="43" y="11"/>
                    <a:pt x="32" y="11"/>
                  </a:cubicBezTo>
                  <a:cubicBezTo>
                    <a:pt x="0" y="44"/>
                    <a:pt x="43" y="172"/>
                    <a:pt x="118" y="172"/>
                  </a:cubicBezTo>
                  <a:cubicBezTo>
                    <a:pt x="129" y="172"/>
                    <a:pt x="139" y="172"/>
                    <a:pt x="150" y="161"/>
                  </a:cubicBezTo>
                  <a:cubicBezTo>
                    <a:pt x="182" y="140"/>
                    <a:pt x="129"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16"/>
            <p:cNvSpPr/>
            <p:nvPr/>
          </p:nvSpPr>
          <p:spPr>
            <a:xfrm>
              <a:off x="4040550" y="2556275"/>
              <a:ext cx="3500" cy="2425"/>
            </a:xfrm>
            <a:custGeom>
              <a:avLst/>
              <a:gdLst/>
              <a:ahLst/>
              <a:cxnLst/>
              <a:rect l="l" t="t" r="r" b="b"/>
              <a:pathLst>
                <a:path w="140" h="97" extrusionOk="0">
                  <a:moveTo>
                    <a:pt x="54" y="0"/>
                  </a:moveTo>
                  <a:cubicBezTo>
                    <a:pt x="43" y="0"/>
                    <a:pt x="33" y="0"/>
                    <a:pt x="22" y="11"/>
                  </a:cubicBezTo>
                  <a:cubicBezTo>
                    <a:pt x="11" y="11"/>
                    <a:pt x="0" y="33"/>
                    <a:pt x="11" y="54"/>
                  </a:cubicBezTo>
                  <a:cubicBezTo>
                    <a:pt x="65" y="65"/>
                    <a:pt x="107" y="75"/>
                    <a:pt x="140" y="97"/>
                  </a:cubicBezTo>
                  <a:cubicBezTo>
                    <a:pt x="129" y="54"/>
                    <a:pt x="97" y="0"/>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16"/>
            <p:cNvSpPr/>
            <p:nvPr/>
          </p:nvSpPr>
          <p:spPr>
            <a:xfrm>
              <a:off x="4028500" y="2008175"/>
              <a:ext cx="13950" cy="10725"/>
            </a:xfrm>
            <a:custGeom>
              <a:avLst/>
              <a:gdLst/>
              <a:ahLst/>
              <a:cxnLst/>
              <a:rect l="l" t="t" r="r" b="b"/>
              <a:pathLst>
                <a:path w="558" h="429" extrusionOk="0">
                  <a:moveTo>
                    <a:pt x="151" y="1"/>
                  </a:moveTo>
                  <a:lnTo>
                    <a:pt x="151" y="1"/>
                  </a:lnTo>
                  <a:cubicBezTo>
                    <a:pt x="1" y="322"/>
                    <a:pt x="386" y="279"/>
                    <a:pt x="482" y="429"/>
                  </a:cubicBezTo>
                  <a:cubicBezTo>
                    <a:pt x="557" y="161"/>
                    <a:pt x="440" y="22"/>
                    <a:pt x="15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16"/>
            <p:cNvSpPr/>
            <p:nvPr/>
          </p:nvSpPr>
          <p:spPr>
            <a:xfrm>
              <a:off x="4061150" y="1777750"/>
              <a:ext cx="35350" cy="12600"/>
            </a:xfrm>
            <a:custGeom>
              <a:avLst/>
              <a:gdLst/>
              <a:ahLst/>
              <a:cxnLst/>
              <a:rect l="l" t="t" r="r" b="b"/>
              <a:pathLst>
                <a:path w="1414" h="504" extrusionOk="0">
                  <a:moveTo>
                    <a:pt x="1146" y="0"/>
                  </a:moveTo>
                  <a:cubicBezTo>
                    <a:pt x="921" y="108"/>
                    <a:pt x="1" y="236"/>
                    <a:pt x="547" y="504"/>
                  </a:cubicBezTo>
                  <a:cubicBezTo>
                    <a:pt x="761" y="429"/>
                    <a:pt x="900" y="236"/>
                    <a:pt x="1157" y="236"/>
                  </a:cubicBezTo>
                  <a:cubicBezTo>
                    <a:pt x="1200" y="236"/>
                    <a:pt x="1232" y="236"/>
                    <a:pt x="1285" y="247"/>
                  </a:cubicBezTo>
                  <a:cubicBezTo>
                    <a:pt x="1382" y="172"/>
                    <a:pt x="1382" y="108"/>
                    <a:pt x="1414" y="33"/>
                  </a:cubicBezTo>
                  <a:cubicBezTo>
                    <a:pt x="1392" y="22"/>
                    <a:pt x="1371" y="22"/>
                    <a:pt x="1350" y="22"/>
                  </a:cubicBezTo>
                  <a:cubicBezTo>
                    <a:pt x="1317" y="22"/>
                    <a:pt x="1275" y="33"/>
                    <a:pt x="1253" y="33"/>
                  </a:cubicBezTo>
                  <a:cubicBezTo>
                    <a:pt x="1221" y="43"/>
                    <a:pt x="1189" y="54"/>
                    <a:pt x="1178" y="54"/>
                  </a:cubicBezTo>
                  <a:cubicBezTo>
                    <a:pt x="1157" y="54"/>
                    <a:pt x="1146" y="43"/>
                    <a:pt x="114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16"/>
            <p:cNvSpPr/>
            <p:nvPr/>
          </p:nvSpPr>
          <p:spPr>
            <a:xfrm>
              <a:off x="4149475" y="2118975"/>
              <a:ext cx="7525" cy="3225"/>
            </a:xfrm>
            <a:custGeom>
              <a:avLst/>
              <a:gdLst/>
              <a:ahLst/>
              <a:cxnLst/>
              <a:rect l="l" t="t" r="r" b="b"/>
              <a:pathLst>
                <a:path w="301" h="129" extrusionOk="0">
                  <a:moveTo>
                    <a:pt x="150" y="0"/>
                  </a:moveTo>
                  <a:cubicBezTo>
                    <a:pt x="75" y="0"/>
                    <a:pt x="0" y="86"/>
                    <a:pt x="140" y="129"/>
                  </a:cubicBezTo>
                  <a:lnTo>
                    <a:pt x="150" y="129"/>
                  </a:lnTo>
                  <a:cubicBezTo>
                    <a:pt x="225" y="129"/>
                    <a:pt x="300" y="54"/>
                    <a:pt x="161" y="11"/>
                  </a:cubicBezTo>
                  <a:cubicBezTo>
                    <a:pt x="161" y="0"/>
                    <a:pt x="150" y="0"/>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16"/>
            <p:cNvSpPr/>
            <p:nvPr/>
          </p:nvSpPr>
          <p:spPr>
            <a:xfrm>
              <a:off x="4078025" y="2900700"/>
              <a:ext cx="8575" cy="3775"/>
            </a:xfrm>
            <a:custGeom>
              <a:avLst/>
              <a:gdLst/>
              <a:ahLst/>
              <a:cxnLst/>
              <a:rect l="l" t="t" r="r" b="b"/>
              <a:pathLst>
                <a:path w="343" h="151" extrusionOk="0">
                  <a:moveTo>
                    <a:pt x="64" y="1"/>
                  </a:moveTo>
                  <a:cubicBezTo>
                    <a:pt x="32" y="1"/>
                    <a:pt x="0" y="22"/>
                    <a:pt x="0" y="97"/>
                  </a:cubicBezTo>
                  <a:cubicBezTo>
                    <a:pt x="0" y="87"/>
                    <a:pt x="11" y="87"/>
                    <a:pt x="22" y="87"/>
                  </a:cubicBezTo>
                  <a:cubicBezTo>
                    <a:pt x="54" y="87"/>
                    <a:pt x="96" y="108"/>
                    <a:pt x="129" y="119"/>
                  </a:cubicBezTo>
                  <a:cubicBezTo>
                    <a:pt x="150" y="140"/>
                    <a:pt x="182" y="151"/>
                    <a:pt x="204" y="151"/>
                  </a:cubicBezTo>
                  <a:cubicBezTo>
                    <a:pt x="225" y="151"/>
                    <a:pt x="246" y="151"/>
                    <a:pt x="257" y="119"/>
                  </a:cubicBezTo>
                  <a:cubicBezTo>
                    <a:pt x="236" y="119"/>
                    <a:pt x="204" y="97"/>
                    <a:pt x="257" y="97"/>
                  </a:cubicBezTo>
                  <a:cubicBezTo>
                    <a:pt x="257" y="108"/>
                    <a:pt x="268" y="119"/>
                    <a:pt x="278" y="119"/>
                  </a:cubicBezTo>
                  <a:cubicBezTo>
                    <a:pt x="300" y="119"/>
                    <a:pt x="332" y="87"/>
                    <a:pt x="343" y="65"/>
                  </a:cubicBezTo>
                  <a:lnTo>
                    <a:pt x="321" y="65"/>
                  </a:lnTo>
                  <a:cubicBezTo>
                    <a:pt x="268" y="65"/>
                    <a:pt x="225" y="44"/>
                    <a:pt x="182" y="33"/>
                  </a:cubicBezTo>
                  <a:cubicBezTo>
                    <a:pt x="139" y="22"/>
                    <a:pt x="96"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16"/>
            <p:cNvSpPr/>
            <p:nvPr/>
          </p:nvSpPr>
          <p:spPr>
            <a:xfrm>
              <a:off x="4466600" y="2322900"/>
              <a:ext cx="4850" cy="4050"/>
            </a:xfrm>
            <a:custGeom>
              <a:avLst/>
              <a:gdLst/>
              <a:ahLst/>
              <a:cxnLst/>
              <a:rect l="l" t="t" r="r" b="b"/>
              <a:pathLst>
                <a:path w="194" h="162" extrusionOk="0">
                  <a:moveTo>
                    <a:pt x="76" y="1"/>
                  </a:moveTo>
                  <a:cubicBezTo>
                    <a:pt x="65" y="1"/>
                    <a:pt x="54" y="1"/>
                    <a:pt x="44" y="11"/>
                  </a:cubicBezTo>
                  <a:cubicBezTo>
                    <a:pt x="1" y="33"/>
                    <a:pt x="54" y="161"/>
                    <a:pt x="119" y="161"/>
                  </a:cubicBezTo>
                  <a:cubicBezTo>
                    <a:pt x="129" y="161"/>
                    <a:pt x="140" y="161"/>
                    <a:pt x="151" y="151"/>
                  </a:cubicBezTo>
                  <a:cubicBezTo>
                    <a:pt x="194" y="129"/>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16"/>
            <p:cNvSpPr/>
            <p:nvPr/>
          </p:nvSpPr>
          <p:spPr>
            <a:xfrm>
              <a:off x="4752700" y="3016050"/>
              <a:ext cx="6450" cy="4850"/>
            </a:xfrm>
            <a:custGeom>
              <a:avLst/>
              <a:gdLst/>
              <a:ahLst/>
              <a:cxnLst/>
              <a:rect l="l" t="t" r="r" b="b"/>
              <a:pathLst>
                <a:path w="258" h="194" extrusionOk="0">
                  <a:moveTo>
                    <a:pt x="75" y="1"/>
                  </a:moveTo>
                  <a:lnTo>
                    <a:pt x="75" y="1"/>
                  </a:lnTo>
                  <a:cubicBezTo>
                    <a:pt x="1" y="54"/>
                    <a:pt x="97" y="140"/>
                    <a:pt x="161" y="193"/>
                  </a:cubicBezTo>
                  <a:cubicBezTo>
                    <a:pt x="257" y="119"/>
                    <a:pt x="129" y="54"/>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16"/>
            <p:cNvSpPr/>
            <p:nvPr/>
          </p:nvSpPr>
          <p:spPr>
            <a:xfrm>
              <a:off x="4752425" y="2318075"/>
              <a:ext cx="8875" cy="5400"/>
            </a:xfrm>
            <a:custGeom>
              <a:avLst/>
              <a:gdLst/>
              <a:ahLst/>
              <a:cxnLst/>
              <a:rect l="l" t="t" r="r" b="b"/>
              <a:pathLst>
                <a:path w="355" h="216" extrusionOk="0">
                  <a:moveTo>
                    <a:pt x="194" y="1"/>
                  </a:moveTo>
                  <a:cubicBezTo>
                    <a:pt x="97" y="1"/>
                    <a:pt x="1" y="44"/>
                    <a:pt x="1" y="119"/>
                  </a:cubicBezTo>
                  <a:cubicBezTo>
                    <a:pt x="76" y="119"/>
                    <a:pt x="33" y="215"/>
                    <a:pt x="119" y="215"/>
                  </a:cubicBezTo>
                  <a:lnTo>
                    <a:pt x="129" y="215"/>
                  </a:lnTo>
                  <a:cubicBezTo>
                    <a:pt x="151" y="162"/>
                    <a:pt x="183" y="108"/>
                    <a:pt x="279" y="108"/>
                  </a:cubicBezTo>
                  <a:cubicBezTo>
                    <a:pt x="301" y="108"/>
                    <a:pt x="322" y="108"/>
                    <a:pt x="343" y="119"/>
                  </a:cubicBezTo>
                  <a:cubicBezTo>
                    <a:pt x="354" y="33"/>
                    <a:pt x="268" y="1"/>
                    <a:pt x="19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16"/>
            <p:cNvSpPr/>
            <p:nvPr/>
          </p:nvSpPr>
          <p:spPr>
            <a:xfrm>
              <a:off x="4761000" y="2923725"/>
              <a:ext cx="4575" cy="4050"/>
            </a:xfrm>
            <a:custGeom>
              <a:avLst/>
              <a:gdLst/>
              <a:ahLst/>
              <a:cxnLst/>
              <a:rect l="l" t="t" r="r" b="b"/>
              <a:pathLst>
                <a:path w="183" h="162" extrusionOk="0">
                  <a:moveTo>
                    <a:pt x="65" y="1"/>
                  </a:moveTo>
                  <a:cubicBezTo>
                    <a:pt x="54" y="1"/>
                    <a:pt x="43" y="1"/>
                    <a:pt x="33" y="11"/>
                  </a:cubicBezTo>
                  <a:cubicBezTo>
                    <a:pt x="0" y="33"/>
                    <a:pt x="54" y="161"/>
                    <a:pt x="118" y="161"/>
                  </a:cubicBezTo>
                  <a:cubicBezTo>
                    <a:pt x="129" y="161"/>
                    <a:pt x="140" y="161"/>
                    <a:pt x="150" y="150"/>
                  </a:cubicBezTo>
                  <a:cubicBezTo>
                    <a:pt x="182"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16"/>
            <p:cNvSpPr/>
            <p:nvPr/>
          </p:nvSpPr>
          <p:spPr>
            <a:xfrm>
              <a:off x="4756450" y="2811850"/>
              <a:ext cx="7525" cy="2975"/>
            </a:xfrm>
            <a:custGeom>
              <a:avLst/>
              <a:gdLst/>
              <a:ahLst/>
              <a:cxnLst/>
              <a:rect l="l" t="t" r="r" b="b"/>
              <a:pathLst>
                <a:path w="301" h="119" extrusionOk="0">
                  <a:moveTo>
                    <a:pt x="150" y="1"/>
                  </a:moveTo>
                  <a:cubicBezTo>
                    <a:pt x="75" y="1"/>
                    <a:pt x="0" y="76"/>
                    <a:pt x="140" y="119"/>
                  </a:cubicBezTo>
                  <a:lnTo>
                    <a:pt x="150" y="119"/>
                  </a:lnTo>
                  <a:cubicBezTo>
                    <a:pt x="225" y="11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16"/>
            <p:cNvSpPr/>
            <p:nvPr/>
          </p:nvSpPr>
          <p:spPr>
            <a:xfrm>
              <a:off x="4748950" y="2813200"/>
              <a:ext cx="4850" cy="4025"/>
            </a:xfrm>
            <a:custGeom>
              <a:avLst/>
              <a:gdLst/>
              <a:ahLst/>
              <a:cxnLst/>
              <a:rect l="l" t="t" r="r" b="b"/>
              <a:pathLst>
                <a:path w="194" h="161" extrusionOk="0">
                  <a:moveTo>
                    <a:pt x="76" y="0"/>
                  </a:moveTo>
                  <a:cubicBezTo>
                    <a:pt x="65" y="0"/>
                    <a:pt x="54" y="0"/>
                    <a:pt x="44" y="11"/>
                  </a:cubicBezTo>
                  <a:cubicBezTo>
                    <a:pt x="1" y="32"/>
                    <a:pt x="54" y="161"/>
                    <a:pt x="118" y="161"/>
                  </a:cubicBezTo>
                  <a:cubicBezTo>
                    <a:pt x="129" y="161"/>
                    <a:pt x="140" y="161"/>
                    <a:pt x="151" y="150"/>
                  </a:cubicBezTo>
                  <a:cubicBezTo>
                    <a:pt x="193" y="12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16"/>
            <p:cNvSpPr/>
            <p:nvPr/>
          </p:nvSpPr>
          <p:spPr>
            <a:xfrm>
              <a:off x="4724875" y="2916225"/>
              <a:ext cx="7500" cy="3500"/>
            </a:xfrm>
            <a:custGeom>
              <a:avLst/>
              <a:gdLst/>
              <a:ahLst/>
              <a:cxnLst/>
              <a:rect l="l" t="t" r="r" b="b"/>
              <a:pathLst>
                <a:path w="300" h="140" extrusionOk="0">
                  <a:moveTo>
                    <a:pt x="86" y="1"/>
                  </a:moveTo>
                  <a:cubicBezTo>
                    <a:pt x="43" y="1"/>
                    <a:pt x="11" y="11"/>
                    <a:pt x="0" y="44"/>
                  </a:cubicBezTo>
                  <a:cubicBezTo>
                    <a:pt x="54" y="44"/>
                    <a:pt x="43" y="86"/>
                    <a:pt x="43" y="129"/>
                  </a:cubicBezTo>
                  <a:cubicBezTo>
                    <a:pt x="64" y="140"/>
                    <a:pt x="86" y="140"/>
                    <a:pt x="107" y="140"/>
                  </a:cubicBezTo>
                  <a:cubicBezTo>
                    <a:pt x="214" y="140"/>
                    <a:pt x="268" y="97"/>
                    <a:pt x="300" y="44"/>
                  </a:cubicBezTo>
                  <a:cubicBezTo>
                    <a:pt x="279" y="44"/>
                    <a:pt x="236" y="33"/>
                    <a:pt x="204" y="22"/>
                  </a:cubicBezTo>
                  <a:cubicBezTo>
                    <a:pt x="161" y="11"/>
                    <a:pt x="118"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16"/>
            <p:cNvSpPr/>
            <p:nvPr/>
          </p:nvSpPr>
          <p:spPr>
            <a:xfrm>
              <a:off x="4812925" y="2640300"/>
              <a:ext cx="4575" cy="4325"/>
            </a:xfrm>
            <a:custGeom>
              <a:avLst/>
              <a:gdLst/>
              <a:ahLst/>
              <a:cxnLst/>
              <a:rect l="l" t="t" r="r" b="b"/>
              <a:pathLst>
                <a:path w="183" h="173" extrusionOk="0">
                  <a:moveTo>
                    <a:pt x="64" y="1"/>
                  </a:moveTo>
                  <a:cubicBezTo>
                    <a:pt x="54" y="1"/>
                    <a:pt x="43" y="12"/>
                    <a:pt x="32" y="12"/>
                  </a:cubicBezTo>
                  <a:cubicBezTo>
                    <a:pt x="0" y="44"/>
                    <a:pt x="43" y="172"/>
                    <a:pt x="118" y="172"/>
                  </a:cubicBezTo>
                  <a:cubicBezTo>
                    <a:pt x="129" y="172"/>
                    <a:pt x="139" y="161"/>
                    <a:pt x="150" y="161"/>
                  </a:cubicBezTo>
                  <a:cubicBezTo>
                    <a:pt x="182" y="129"/>
                    <a:pt x="129"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16"/>
            <p:cNvSpPr/>
            <p:nvPr/>
          </p:nvSpPr>
          <p:spPr>
            <a:xfrm>
              <a:off x="4729150" y="2394900"/>
              <a:ext cx="17425" cy="8050"/>
            </a:xfrm>
            <a:custGeom>
              <a:avLst/>
              <a:gdLst/>
              <a:ahLst/>
              <a:cxnLst/>
              <a:rect l="l" t="t" r="r" b="b"/>
              <a:pathLst>
                <a:path w="697" h="322" extrusionOk="0">
                  <a:moveTo>
                    <a:pt x="450" y="0"/>
                  </a:moveTo>
                  <a:cubicBezTo>
                    <a:pt x="439" y="0"/>
                    <a:pt x="429" y="11"/>
                    <a:pt x="418" y="11"/>
                  </a:cubicBezTo>
                  <a:cubicBezTo>
                    <a:pt x="364" y="118"/>
                    <a:pt x="1" y="161"/>
                    <a:pt x="161" y="321"/>
                  </a:cubicBezTo>
                  <a:cubicBezTo>
                    <a:pt x="215" y="193"/>
                    <a:pt x="696" y="214"/>
                    <a:pt x="643" y="43"/>
                  </a:cubicBezTo>
                  <a:lnTo>
                    <a:pt x="643" y="43"/>
                  </a:lnTo>
                  <a:cubicBezTo>
                    <a:pt x="621" y="75"/>
                    <a:pt x="600" y="97"/>
                    <a:pt x="589" y="97"/>
                  </a:cubicBezTo>
                  <a:cubicBezTo>
                    <a:pt x="568" y="97"/>
                    <a:pt x="557" y="75"/>
                    <a:pt x="536" y="54"/>
                  </a:cubicBezTo>
                  <a:cubicBezTo>
                    <a:pt x="514" y="32"/>
                    <a:pt x="493" y="0"/>
                    <a:pt x="4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16"/>
            <p:cNvSpPr/>
            <p:nvPr/>
          </p:nvSpPr>
          <p:spPr>
            <a:xfrm>
              <a:off x="4730500" y="2868850"/>
              <a:ext cx="4825" cy="5925"/>
            </a:xfrm>
            <a:custGeom>
              <a:avLst/>
              <a:gdLst/>
              <a:ahLst/>
              <a:cxnLst/>
              <a:rect l="l" t="t" r="r" b="b"/>
              <a:pathLst>
                <a:path w="193" h="237" extrusionOk="0">
                  <a:moveTo>
                    <a:pt x="0" y="1"/>
                  </a:moveTo>
                  <a:lnTo>
                    <a:pt x="0" y="1"/>
                  </a:lnTo>
                  <a:cubicBezTo>
                    <a:pt x="0" y="1"/>
                    <a:pt x="43" y="65"/>
                    <a:pt x="86" y="119"/>
                  </a:cubicBezTo>
                  <a:cubicBezTo>
                    <a:pt x="129" y="183"/>
                    <a:pt x="182" y="236"/>
                    <a:pt x="193" y="236"/>
                  </a:cubicBezTo>
                  <a:cubicBezTo>
                    <a:pt x="193" y="236"/>
                    <a:pt x="171" y="204"/>
                    <a:pt x="107" y="108"/>
                  </a:cubicBezTo>
                  <a:cubicBezTo>
                    <a:pt x="32" y="33"/>
                    <a:pt x="11" y="1"/>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16"/>
            <p:cNvSpPr/>
            <p:nvPr/>
          </p:nvSpPr>
          <p:spPr>
            <a:xfrm>
              <a:off x="4810500" y="2485075"/>
              <a:ext cx="7525" cy="5400"/>
            </a:xfrm>
            <a:custGeom>
              <a:avLst/>
              <a:gdLst/>
              <a:ahLst/>
              <a:cxnLst/>
              <a:rect l="l" t="t" r="r" b="b"/>
              <a:pathLst>
                <a:path w="301" h="216" extrusionOk="0">
                  <a:moveTo>
                    <a:pt x="258" y="1"/>
                  </a:moveTo>
                  <a:cubicBezTo>
                    <a:pt x="86" y="12"/>
                    <a:pt x="1" y="76"/>
                    <a:pt x="1" y="194"/>
                  </a:cubicBezTo>
                  <a:cubicBezTo>
                    <a:pt x="33" y="215"/>
                    <a:pt x="54" y="215"/>
                    <a:pt x="86" y="215"/>
                  </a:cubicBezTo>
                  <a:cubicBezTo>
                    <a:pt x="183" y="215"/>
                    <a:pt x="268" y="151"/>
                    <a:pt x="301" y="97"/>
                  </a:cubicBezTo>
                  <a:cubicBezTo>
                    <a:pt x="258" y="97"/>
                    <a:pt x="258" y="54"/>
                    <a:pt x="25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16"/>
            <p:cNvSpPr/>
            <p:nvPr/>
          </p:nvSpPr>
          <p:spPr>
            <a:xfrm>
              <a:off x="4809700" y="2218000"/>
              <a:ext cx="4325" cy="6700"/>
            </a:xfrm>
            <a:custGeom>
              <a:avLst/>
              <a:gdLst/>
              <a:ahLst/>
              <a:cxnLst/>
              <a:rect l="l" t="t" r="r" b="b"/>
              <a:pathLst>
                <a:path w="173" h="268" extrusionOk="0">
                  <a:moveTo>
                    <a:pt x="44" y="0"/>
                  </a:moveTo>
                  <a:lnTo>
                    <a:pt x="44" y="0"/>
                  </a:lnTo>
                  <a:cubicBezTo>
                    <a:pt x="54" y="97"/>
                    <a:pt x="1" y="246"/>
                    <a:pt x="129" y="268"/>
                  </a:cubicBezTo>
                  <a:cubicBezTo>
                    <a:pt x="118" y="161"/>
                    <a:pt x="172" y="22"/>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16"/>
            <p:cNvSpPr/>
            <p:nvPr/>
          </p:nvSpPr>
          <p:spPr>
            <a:xfrm>
              <a:off x="4795250" y="2623175"/>
              <a:ext cx="16350" cy="13400"/>
            </a:xfrm>
            <a:custGeom>
              <a:avLst/>
              <a:gdLst/>
              <a:ahLst/>
              <a:cxnLst/>
              <a:rect l="l" t="t" r="r" b="b"/>
              <a:pathLst>
                <a:path w="654" h="536" extrusionOk="0">
                  <a:moveTo>
                    <a:pt x="236" y="1"/>
                  </a:moveTo>
                  <a:cubicBezTo>
                    <a:pt x="161" y="1"/>
                    <a:pt x="76" y="54"/>
                    <a:pt x="1" y="204"/>
                  </a:cubicBezTo>
                  <a:cubicBezTo>
                    <a:pt x="161" y="226"/>
                    <a:pt x="343" y="536"/>
                    <a:pt x="515" y="536"/>
                  </a:cubicBezTo>
                  <a:cubicBezTo>
                    <a:pt x="557" y="536"/>
                    <a:pt x="611" y="504"/>
                    <a:pt x="654" y="429"/>
                  </a:cubicBezTo>
                  <a:cubicBezTo>
                    <a:pt x="579" y="268"/>
                    <a:pt x="407" y="1"/>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16"/>
            <p:cNvSpPr/>
            <p:nvPr/>
          </p:nvSpPr>
          <p:spPr>
            <a:xfrm>
              <a:off x="4801150" y="2728100"/>
              <a:ext cx="4825" cy="4300"/>
            </a:xfrm>
            <a:custGeom>
              <a:avLst/>
              <a:gdLst/>
              <a:ahLst/>
              <a:cxnLst/>
              <a:rect l="l" t="t" r="r" b="b"/>
              <a:pathLst>
                <a:path w="193" h="172" extrusionOk="0">
                  <a:moveTo>
                    <a:pt x="75" y="0"/>
                  </a:moveTo>
                  <a:cubicBezTo>
                    <a:pt x="64" y="0"/>
                    <a:pt x="54" y="11"/>
                    <a:pt x="43" y="11"/>
                  </a:cubicBezTo>
                  <a:cubicBezTo>
                    <a:pt x="0" y="43"/>
                    <a:pt x="54" y="171"/>
                    <a:pt x="118" y="171"/>
                  </a:cubicBezTo>
                  <a:cubicBezTo>
                    <a:pt x="129" y="171"/>
                    <a:pt x="139" y="171"/>
                    <a:pt x="150" y="161"/>
                  </a:cubicBezTo>
                  <a:cubicBezTo>
                    <a:pt x="193" y="139"/>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16"/>
            <p:cNvSpPr/>
            <p:nvPr/>
          </p:nvSpPr>
          <p:spPr>
            <a:xfrm>
              <a:off x="4763150" y="2930425"/>
              <a:ext cx="4825" cy="4300"/>
            </a:xfrm>
            <a:custGeom>
              <a:avLst/>
              <a:gdLst/>
              <a:ahLst/>
              <a:cxnLst/>
              <a:rect l="l" t="t" r="r" b="b"/>
              <a:pathLst>
                <a:path w="193" h="172" extrusionOk="0">
                  <a:moveTo>
                    <a:pt x="75" y="0"/>
                  </a:moveTo>
                  <a:cubicBezTo>
                    <a:pt x="64" y="0"/>
                    <a:pt x="54" y="0"/>
                    <a:pt x="43" y="11"/>
                  </a:cubicBezTo>
                  <a:cubicBezTo>
                    <a:pt x="0" y="32"/>
                    <a:pt x="54" y="171"/>
                    <a:pt x="118" y="171"/>
                  </a:cubicBezTo>
                  <a:cubicBezTo>
                    <a:pt x="129" y="171"/>
                    <a:pt x="139" y="161"/>
                    <a:pt x="150" y="161"/>
                  </a:cubicBezTo>
                  <a:cubicBezTo>
                    <a:pt x="193" y="129"/>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16"/>
            <p:cNvSpPr/>
            <p:nvPr/>
          </p:nvSpPr>
          <p:spPr>
            <a:xfrm>
              <a:off x="4706675" y="2960400"/>
              <a:ext cx="4825" cy="4025"/>
            </a:xfrm>
            <a:custGeom>
              <a:avLst/>
              <a:gdLst/>
              <a:ahLst/>
              <a:cxnLst/>
              <a:rect l="l" t="t" r="r" b="b"/>
              <a:pathLst>
                <a:path w="193" h="161" extrusionOk="0">
                  <a:moveTo>
                    <a:pt x="75" y="0"/>
                  </a:moveTo>
                  <a:cubicBezTo>
                    <a:pt x="65" y="0"/>
                    <a:pt x="54" y="0"/>
                    <a:pt x="43" y="11"/>
                  </a:cubicBezTo>
                  <a:cubicBezTo>
                    <a:pt x="0" y="32"/>
                    <a:pt x="54" y="161"/>
                    <a:pt x="118" y="161"/>
                  </a:cubicBezTo>
                  <a:cubicBezTo>
                    <a:pt x="129" y="161"/>
                    <a:pt x="139" y="161"/>
                    <a:pt x="150" y="150"/>
                  </a:cubicBezTo>
                  <a:cubicBezTo>
                    <a:pt x="193" y="129"/>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16"/>
            <p:cNvSpPr/>
            <p:nvPr/>
          </p:nvSpPr>
          <p:spPr>
            <a:xfrm>
              <a:off x="4770100" y="2910075"/>
              <a:ext cx="6700" cy="4575"/>
            </a:xfrm>
            <a:custGeom>
              <a:avLst/>
              <a:gdLst/>
              <a:ahLst/>
              <a:cxnLst/>
              <a:rect l="l" t="t" r="r" b="b"/>
              <a:pathLst>
                <a:path w="268" h="183" extrusionOk="0">
                  <a:moveTo>
                    <a:pt x="214" y="1"/>
                  </a:moveTo>
                  <a:cubicBezTo>
                    <a:pt x="75" y="1"/>
                    <a:pt x="0" y="118"/>
                    <a:pt x="97" y="183"/>
                  </a:cubicBezTo>
                  <a:lnTo>
                    <a:pt x="107" y="183"/>
                  </a:lnTo>
                  <a:cubicBezTo>
                    <a:pt x="225" y="183"/>
                    <a:pt x="172" y="75"/>
                    <a:pt x="268" y="65"/>
                  </a:cubicBezTo>
                  <a:cubicBezTo>
                    <a:pt x="236" y="54"/>
                    <a:pt x="214" y="33"/>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16"/>
            <p:cNvSpPr/>
            <p:nvPr/>
          </p:nvSpPr>
          <p:spPr>
            <a:xfrm>
              <a:off x="4763150" y="2821750"/>
              <a:ext cx="8850" cy="2700"/>
            </a:xfrm>
            <a:custGeom>
              <a:avLst/>
              <a:gdLst/>
              <a:ahLst/>
              <a:cxnLst/>
              <a:rect l="l" t="t" r="r" b="b"/>
              <a:pathLst>
                <a:path w="354" h="108" extrusionOk="0">
                  <a:moveTo>
                    <a:pt x="139" y="1"/>
                  </a:moveTo>
                  <a:cubicBezTo>
                    <a:pt x="64" y="1"/>
                    <a:pt x="0" y="22"/>
                    <a:pt x="11" y="76"/>
                  </a:cubicBezTo>
                  <a:cubicBezTo>
                    <a:pt x="54" y="97"/>
                    <a:pt x="118" y="108"/>
                    <a:pt x="171" y="108"/>
                  </a:cubicBezTo>
                  <a:cubicBezTo>
                    <a:pt x="257" y="108"/>
                    <a:pt x="343" y="87"/>
                    <a:pt x="353" y="44"/>
                  </a:cubicBezTo>
                  <a:cubicBezTo>
                    <a:pt x="332" y="22"/>
                    <a:pt x="225" y="1"/>
                    <a:pt x="1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16"/>
            <p:cNvSpPr/>
            <p:nvPr/>
          </p:nvSpPr>
          <p:spPr>
            <a:xfrm>
              <a:off x="4777325" y="2850125"/>
              <a:ext cx="7525" cy="3250"/>
            </a:xfrm>
            <a:custGeom>
              <a:avLst/>
              <a:gdLst/>
              <a:ahLst/>
              <a:cxnLst/>
              <a:rect l="l" t="t" r="r" b="b"/>
              <a:pathLst>
                <a:path w="301" h="130" extrusionOk="0">
                  <a:moveTo>
                    <a:pt x="150" y="1"/>
                  </a:moveTo>
                  <a:cubicBezTo>
                    <a:pt x="75" y="1"/>
                    <a:pt x="0" y="76"/>
                    <a:pt x="140" y="129"/>
                  </a:cubicBezTo>
                  <a:lnTo>
                    <a:pt x="150" y="129"/>
                  </a:lnTo>
                  <a:cubicBezTo>
                    <a:pt x="225" y="129"/>
                    <a:pt x="300" y="43"/>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16"/>
            <p:cNvSpPr/>
            <p:nvPr/>
          </p:nvSpPr>
          <p:spPr>
            <a:xfrm>
              <a:off x="4776525" y="2683400"/>
              <a:ext cx="24375" cy="17950"/>
            </a:xfrm>
            <a:custGeom>
              <a:avLst/>
              <a:gdLst/>
              <a:ahLst/>
              <a:cxnLst/>
              <a:rect l="l" t="t" r="r" b="b"/>
              <a:pathLst>
                <a:path w="975" h="718" extrusionOk="0">
                  <a:moveTo>
                    <a:pt x="97" y="0"/>
                  </a:moveTo>
                  <a:lnTo>
                    <a:pt x="97" y="0"/>
                  </a:lnTo>
                  <a:cubicBezTo>
                    <a:pt x="0" y="279"/>
                    <a:pt x="418" y="718"/>
                    <a:pt x="718" y="718"/>
                  </a:cubicBezTo>
                  <a:cubicBezTo>
                    <a:pt x="825" y="718"/>
                    <a:pt x="921" y="664"/>
                    <a:pt x="974" y="514"/>
                  </a:cubicBezTo>
                  <a:cubicBezTo>
                    <a:pt x="707" y="322"/>
                    <a:pt x="247" y="268"/>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16"/>
            <p:cNvSpPr/>
            <p:nvPr/>
          </p:nvSpPr>
          <p:spPr>
            <a:xfrm>
              <a:off x="4712300" y="2749225"/>
              <a:ext cx="19275" cy="7250"/>
            </a:xfrm>
            <a:custGeom>
              <a:avLst/>
              <a:gdLst/>
              <a:ahLst/>
              <a:cxnLst/>
              <a:rect l="l" t="t" r="r" b="b"/>
              <a:pathLst>
                <a:path w="771" h="290" extrusionOk="0">
                  <a:moveTo>
                    <a:pt x="578" y="1"/>
                  </a:moveTo>
                  <a:cubicBezTo>
                    <a:pt x="525" y="129"/>
                    <a:pt x="396" y="172"/>
                    <a:pt x="268" y="204"/>
                  </a:cubicBezTo>
                  <a:cubicBezTo>
                    <a:pt x="278" y="129"/>
                    <a:pt x="203" y="76"/>
                    <a:pt x="129" y="76"/>
                  </a:cubicBezTo>
                  <a:cubicBezTo>
                    <a:pt x="75" y="76"/>
                    <a:pt x="22" y="108"/>
                    <a:pt x="0" y="161"/>
                  </a:cubicBezTo>
                  <a:cubicBezTo>
                    <a:pt x="86" y="247"/>
                    <a:pt x="236" y="290"/>
                    <a:pt x="375" y="290"/>
                  </a:cubicBezTo>
                  <a:cubicBezTo>
                    <a:pt x="589" y="290"/>
                    <a:pt x="771" y="183"/>
                    <a:pt x="57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16"/>
            <p:cNvSpPr/>
            <p:nvPr/>
          </p:nvSpPr>
          <p:spPr>
            <a:xfrm>
              <a:off x="4604175" y="1775350"/>
              <a:ext cx="5100" cy="2150"/>
            </a:xfrm>
            <a:custGeom>
              <a:avLst/>
              <a:gdLst/>
              <a:ahLst/>
              <a:cxnLst/>
              <a:rect l="l" t="t" r="r" b="b"/>
              <a:pathLst>
                <a:path w="204" h="86" extrusionOk="0">
                  <a:moveTo>
                    <a:pt x="107" y="0"/>
                  </a:moveTo>
                  <a:cubicBezTo>
                    <a:pt x="54" y="0"/>
                    <a:pt x="0" y="32"/>
                    <a:pt x="11" y="86"/>
                  </a:cubicBezTo>
                  <a:lnTo>
                    <a:pt x="193" y="86"/>
                  </a:lnTo>
                  <a:cubicBezTo>
                    <a:pt x="204" y="32"/>
                    <a:pt x="150" y="0"/>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16"/>
            <p:cNvSpPr/>
            <p:nvPr/>
          </p:nvSpPr>
          <p:spPr>
            <a:xfrm>
              <a:off x="4617825" y="1855350"/>
              <a:ext cx="7500" cy="6450"/>
            </a:xfrm>
            <a:custGeom>
              <a:avLst/>
              <a:gdLst/>
              <a:ahLst/>
              <a:cxnLst/>
              <a:rect l="l" t="t" r="r" b="b"/>
              <a:pathLst>
                <a:path w="300" h="258" extrusionOk="0">
                  <a:moveTo>
                    <a:pt x="139" y="1"/>
                  </a:moveTo>
                  <a:lnTo>
                    <a:pt x="139" y="1"/>
                  </a:lnTo>
                  <a:cubicBezTo>
                    <a:pt x="193" y="162"/>
                    <a:pt x="32" y="162"/>
                    <a:pt x="0" y="258"/>
                  </a:cubicBezTo>
                  <a:lnTo>
                    <a:pt x="22" y="258"/>
                  </a:lnTo>
                  <a:cubicBezTo>
                    <a:pt x="182" y="258"/>
                    <a:pt x="300" y="44"/>
                    <a:pt x="1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16"/>
            <p:cNvSpPr/>
            <p:nvPr/>
          </p:nvSpPr>
          <p:spPr>
            <a:xfrm>
              <a:off x="4612200" y="1812550"/>
              <a:ext cx="6725" cy="4825"/>
            </a:xfrm>
            <a:custGeom>
              <a:avLst/>
              <a:gdLst/>
              <a:ahLst/>
              <a:cxnLst/>
              <a:rect l="l" t="t" r="r" b="b"/>
              <a:pathLst>
                <a:path w="269" h="193" extrusionOk="0">
                  <a:moveTo>
                    <a:pt x="0" y="0"/>
                  </a:moveTo>
                  <a:cubicBezTo>
                    <a:pt x="22" y="118"/>
                    <a:pt x="11" y="161"/>
                    <a:pt x="43" y="193"/>
                  </a:cubicBezTo>
                  <a:cubicBezTo>
                    <a:pt x="75" y="129"/>
                    <a:pt x="247" y="171"/>
                    <a:pt x="268" y="96"/>
                  </a:cubicBezTo>
                  <a:cubicBezTo>
                    <a:pt x="65" y="86"/>
                    <a:pt x="118" y="54"/>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16"/>
            <p:cNvSpPr/>
            <p:nvPr/>
          </p:nvSpPr>
          <p:spPr>
            <a:xfrm>
              <a:off x="4596675" y="2342700"/>
              <a:ext cx="7775" cy="7250"/>
            </a:xfrm>
            <a:custGeom>
              <a:avLst/>
              <a:gdLst/>
              <a:ahLst/>
              <a:cxnLst/>
              <a:rect l="l" t="t" r="r" b="b"/>
              <a:pathLst>
                <a:path w="311" h="290" extrusionOk="0">
                  <a:moveTo>
                    <a:pt x="43" y="1"/>
                  </a:moveTo>
                  <a:lnTo>
                    <a:pt x="1" y="247"/>
                  </a:lnTo>
                  <a:lnTo>
                    <a:pt x="268" y="290"/>
                  </a:lnTo>
                  <a:lnTo>
                    <a:pt x="311" y="44"/>
                  </a:lnTo>
                  <a:lnTo>
                    <a:pt x="43"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16"/>
            <p:cNvSpPr/>
            <p:nvPr/>
          </p:nvSpPr>
          <p:spPr>
            <a:xfrm>
              <a:off x="4605250" y="3035325"/>
              <a:ext cx="7500" cy="3225"/>
            </a:xfrm>
            <a:custGeom>
              <a:avLst/>
              <a:gdLst/>
              <a:ahLst/>
              <a:cxnLst/>
              <a:rect l="l" t="t" r="r" b="b"/>
              <a:pathLst>
                <a:path w="300" h="129" extrusionOk="0">
                  <a:moveTo>
                    <a:pt x="150" y="1"/>
                  </a:moveTo>
                  <a:cubicBezTo>
                    <a:pt x="75" y="1"/>
                    <a:pt x="0" y="86"/>
                    <a:pt x="139" y="129"/>
                  </a:cubicBezTo>
                  <a:lnTo>
                    <a:pt x="161" y="129"/>
                  </a:lnTo>
                  <a:cubicBezTo>
                    <a:pt x="225" y="129"/>
                    <a:pt x="300" y="43"/>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16"/>
            <p:cNvSpPr/>
            <p:nvPr/>
          </p:nvSpPr>
          <p:spPr>
            <a:xfrm>
              <a:off x="4565375" y="2637100"/>
              <a:ext cx="5625" cy="2175"/>
            </a:xfrm>
            <a:custGeom>
              <a:avLst/>
              <a:gdLst/>
              <a:ahLst/>
              <a:cxnLst/>
              <a:rect l="l" t="t" r="r" b="b"/>
              <a:pathLst>
                <a:path w="225" h="87" extrusionOk="0">
                  <a:moveTo>
                    <a:pt x="150" y="0"/>
                  </a:moveTo>
                  <a:cubicBezTo>
                    <a:pt x="64" y="0"/>
                    <a:pt x="0" y="11"/>
                    <a:pt x="0" y="65"/>
                  </a:cubicBezTo>
                  <a:cubicBezTo>
                    <a:pt x="11" y="75"/>
                    <a:pt x="43" y="86"/>
                    <a:pt x="75" y="86"/>
                  </a:cubicBezTo>
                  <a:cubicBezTo>
                    <a:pt x="150" y="86"/>
                    <a:pt x="225" y="65"/>
                    <a:pt x="2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16"/>
            <p:cNvSpPr/>
            <p:nvPr/>
          </p:nvSpPr>
          <p:spPr>
            <a:xfrm>
              <a:off x="4572050" y="2987950"/>
              <a:ext cx="4575" cy="4300"/>
            </a:xfrm>
            <a:custGeom>
              <a:avLst/>
              <a:gdLst/>
              <a:ahLst/>
              <a:cxnLst/>
              <a:rect l="l" t="t" r="r" b="b"/>
              <a:pathLst>
                <a:path w="183" h="172" extrusionOk="0">
                  <a:moveTo>
                    <a:pt x="65" y="1"/>
                  </a:moveTo>
                  <a:cubicBezTo>
                    <a:pt x="54" y="1"/>
                    <a:pt x="43" y="11"/>
                    <a:pt x="33" y="11"/>
                  </a:cubicBezTo>
                  <a:cubicBezTo>
                    <a:pt x="1" y="44"/>
                    <a:pt x="54" y="172"/>
                    <a:pt x="118" y="172"/>
                  </a:cubicBezTo>
                  <a:cubicBezTo>
                    <a:pt x="129" y="172"/>
                    <a:pt x="140" y="172"/>
                    <a:pt x="151" y="161"/>
                  </a:cubicBezTo>
                  <a:cubicBezTo>
                    <a:pt x="183" y="140"/>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9" name="Google Shape;1439;p16"/>
            <p:cNvSpPr/>
            <p:nvPr/>
          </p:nvSpPr>
          <p:spPr>
            <a:xfrm>
              <a:off x="4566425" y="1711925"/>
              <a:ext cx="16625" cy="5625"/>
            </a:xfrm>
            <a:custGeom>
              <a:avLst/>
              <a:gdLst/>
              <a:ahLst/>
              <a:cxnLst/>
              <a:rect l="l" t="t" r="r" b="b"/>
              <a:pathLst>
                <a:path w="665" h="225" extrusionOk="0">
                  <a:moveTo>
                    <a:pt x="236" y="0"/>
                  </a:moveTo>
                  <a:cubicBezTo>
                    <a:pt x="172" y="0"/>
                    <a:pt x="108" y="11"/>
                    <a:pt x="44" y="43"/>
                  </a:cubicBezTo>
                  <a:cubicBezTo>
                    <a:pt x="54" y="118"/>
                    <a:pt x="33" y="161"/>
                    <a:pt x="1" y="203"/>
                  </a:cubicBezTo>
                  <a:cubicBezTo>
                    <a:pt x="65" y="225"/>
                    <a:pt x="119" y="225"/>
                    <a:pt x="183" y="225"/>
                  </a:cubicBezTo>
                  <a:cubicBezTo>
                    <a:pt x="450" y="225"/>
                    <a:pt x="665" y="54"/>
                    <a:pt x="643" y="43"/>
                  </a:cubicBezTo>
                  <a:lnTo>
                    <a:pt x="600" y="43"/>
                  </a:lnTo>
                  <a:cubicBezTo>
                    <a:pt x="547" y="43"/>
                    <a:pt x="493" y="32"/>
                    <a:pt x="429" y="21"/>
                  </a:cubicBezTo>
                  <a:cubicBezTo>
                    <a:pt x="365" y="11"/>
                    <a:pt x="301" y="0"/>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0" name="Google Shape;1440;p16"/>
            <p:cNvSpPr/>
            <p:nvPr/>
          </p:nvSpPr>
          <p:spPr>
            <a:xfrm>
              <a:off x="4577150" y="2218000"/>
              <a:ext cx="4575" cy="4025"/>
            </a:xfrm>
            <a:custGeom>
              <a:avLst/>
              <a:gdLst/>
              <a:ahLst/>
              <a:cxnLst/>
              <a:rect l="l" t="t" r="r" b="b"/>
              <a:pathLst>
                <a:path w="183" h="161" extrusionOk="0">
                  <a:moveTo>
                    <a:pt x="64" y="0"/>
                  </a:moveTo>
                  <a:cubicBezTo>
                    <a:pt x="54" y="0"/>
                    <a:pt x="43" y="0"/>
                    <a:pt x="32" y="11"/>
                  </a:cubicBezTo>
                  <a:cubicBezTo>
                    <a:pt x="0" y="32"/>
                    <a:pt x="54" y="161"/>
                    <a:pt x="118" y="161"/>
                  </a:cubicBezTo>
                  <a:cubicBezTo>
                    <a:pt x="129" y="161"/>
                    <a:pt x="139" y="161"/>
                    <a:pt x="150" y="150"/>
                  </a:cubicBezTo>
                  <a:cubicBezTo>
                    <a:pt x="182" y="129"/>
                    <a:pt x="13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1" name="Google Shape;1441;p16"/>
            <p:cNvSpPr/>
            <p:nvPr/>
          </p:nvSpPr>
          <p:spPr>
            <a:xfrm>
              <a:off x="4697850" y="3144250"/>
              <a:ext cx="11800" cy="3225"/>
            </a:xfrm>
            <a:custGeom>
              <a:avLst/>
              <a:gdLst/>
              <a:ahLst/>
              <a:cxnLst/>
              <a:rect l="l" t="t" r="r" b="b"/>
              <a:pathLst>
                <a:path w="472" h="129" extrusionOk="0">
                  <a:moveTo>
                    <a:pt x="278" y="0"/>
                  </a:moveTo>
                  <a:cubicBezTo>
                    <a:pt x="139" y="0"/>
                    <a:pt x="32" y="33"/>
                    <a:pt x="0" y="86"/>
                  </a:cubicBezTo>
                  <a:cubicBezTo>
                    <a:pt x="64" y="108"/>
                    <a:pt x="171" y="129"/>
                    <a:pt x="268" y="129"/>
                  </a:cubicBezTo>
                  <a:cubicBezTo>
                    <a:pt x="364" y="129"/>
                    <a:pt x="450" y="108"/>
                    <a:pt x="471" y="22"/>
                  </a:cubicBezTo>
                  <a:cubicBezTo>
                    <a:pt x="407" y="11"/>
                    <a:pt x="343" y="0"/>
                    <a:pt x="27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2" name="Google Shape;1442;p16"/>
            <p:cNvSpPr/>
            <p:nvPr/>
          </p:nvSpPr>
          <p:spPr>
            <a:xfrm>
              <a:off x="4646450" y="1922275"/>
              <a:ext cx="7525" cy="2425"/>
            </a:xfrm>
            <a:custGeom>
              <a:avLst/>
              <a:gdLst/>
              <a:ahLst/>
              <a:cxnLst/>
              <a:rect l="l" t="t" r="r" b="b"/>
              <a:pathLst>
                <a:path w="301" h="97" extrusionOk="0">
                  <a:moveTo>
                    <a:pt x="215" y="0"/>
                  </a:moveTo>
                  <a:lnTo>
                    <a:pt x="215" y="0"/>
                  </a:lnTo>
                  <a:cubicBezTo>
                    <a:pt x="204" y="22"/>
                    <a:pt x="193" y="32"/>
                    <a:pt x="172" y="32"/>
                  </a:cubicBezTo>
                  <a:cubicBezTo>
                    <a:pt x="151" y="32"/>
                    <a:pt x="129" y="22"/>
                    <a:pt x="108" y="22"/>
                  </a:cubicBezTo>
                  <a:cubicBezTo>
                    <a:pt x="97" y="11"/>
                    <a:pt x="76" y="11"/>
                    <a:pt x="54" y="11"/>
                  </a:cubicBezTo>
                  <a:cubicBezTo>
                    <a:pt x="22" y="11"/>
                    <a:pt x="1" y="22"/>
                    <a:pt x="1" y="64"/>
                  </a:cubicBezTo>
                  <a:cubicBezTo>
                    <a:pt x="22" y="86"/>
                    <a:pt x="54" y="97"/>
                    <a:pt x="86" y="97"/>
                  </a:cubicBezTo>
                  <a:cubicBezTo>
                    <a:pt x="183" y="97"/>
                    <a:pt x="300" y="32"/>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3" name="Google Shape;1443;p16"/>
            <p:cNvSpPr/>
            <p:nvPr/>
          </p:nvSpPr>
          <p:spPr>
            <a:xfrm>
              <a:off x="4655550" y="2997600"/>
              <a:ext cx="13400" cy="7250"/>
            </a:xfrm>
            <a:custGeom>
              <a:avLst/>
              <a:gdLst/>
              <a:ahLst/>
              <a:cxnLst/>
              <a:rect l="l" t="t" r="r" b="b"/>
              <a:pathLst>
                <a:path w="536" h="290" extrusionOk="0">
                  <a:moveTo>
                    <a:pt x="450" y="0"/>
                  </a:moveTo>
                  <a:lnTo>
                    <a:pt x="450" y="0"/>
                  </a:lnTo>
                  <a:cubicBezTo>
                    <a:pt x="236" y="32"/>
                    <a:pt x="1" y="43"/>
                    <a:pt x="54" y="257"/>
                  </a:cubicBezTo>
                  <a:cubicBezTo>
                    <a:pt x="97" y="278"/>
                    <a:pt x="161" y="289"/>
                    <a:pt x="236" y="289"/>
                  </a:cubicBezTo>
                  <a:lnTo>
                    <a:pt x="365" y="289"/>
                  </a:lnTo>
                  <a:cubicBezTo>
                    <a:pt x="386" y="193"/>
                    <a:pt x="536" y="75"/>
                    <a:pt x="4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4" name="Google Shape;1444;p16"/>
            <p:cNvSpPr/>
            <p:nvPr/>
          </p:nvSpPr>
          <p:spPr>
            <a:xfrm>
              <a:off x="4645925" y="1847600"/>
              <a:ext cx="6975" cy="3225"/>
            </a:xfrm>
            <a:custGeom>
              <a:avLst/>
              <a:gdLst/>
              <a:ahLst/>
              <a:cxnLst/>
              <a:rect l="l" t="t" r="r" b="b"/>
              <a:pathLst>
                <a:path w="279" h="129" extrusionOk="0">
                  <a:moveTo>
                    <a:pt x="225" y="0"/>
                  </a:moveTo>
                  <a:cubicBezTo>
                    <a:pt x="225" y="33"/>
                    <a:pt x="204" y="33"/>
                    <a:pt x="172" y="33"/>
                  </a:cubicBezTo>
                  <a:lnTo>
                    <a:pt x="118" y="33"/>
                  </a:lnTo>
                  <a:cubicBezTo>
                    <a:pt x="97" y="33"/>
                    <a:pt x="75" y="22"/>
                    <a:pt x="54" y="22"/>
                  </a:cubicBezTo>
                  <a:cubicBezTo>
                    <a:pt x="22" y="22"/>
                    <a:pt x="0" y="33"/>
                    <a:pt x="11" y="65"/>
                  </a:cubicBezTo>
                  <a:cubicBezTo>
                    <a:pt x="64" y="108"/>
                    <a:pt x="214" y="75"/>
                    <a:pt x="268" y="129"/>
                  </a:cubicBezTo>
                  <a:cubicBezTo>
                    <a:pt x="257" y="75"/>
                    <a:pt x="279" y="11"/>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5" name="Google Shape;1445;p16"/>
            <p:cNvSpPr/>
            <p:nvPr/>
          </p:nvSpPr>
          <p:spPr>
            <a:xfrm>
              <a:off x="4623175" y="2928550"/>
              <a:ext cx="4825" cy="4300"/>
            </a:xfrm>
            <a:custGeom>
              <a:avLst/>
              <a:gdLst/>
              <a:ahLst/>
              <a:cxnLst/>
              <a:rect l="l" t="t" r="r" b="b"/>
              <a:pathLst>
                <a:path w="193" h="172" extrusionOk="0">
                  <a:moveTo>
                    <a:pt x="75" y="0"/>
                  </a:moveTo>
                  <a:cubicBezTo>
                    <a:pt x="65" y="0"/>
                    <a:pt x="54" y="0"/>
                    <a:pt x="43" y="11"/>
                  </a:cubicBezTo>
                  <a:cubicBezTo>
                    <a:pt x="0" y="32"/>
                    <a:pt x="54" y="171"/>
                    <a:pt x="118" y="171"/>
                  </a:cubicBezTo>
                  <a:cubicBezTo>
                    <a:pt x="129" y="171"/>
                    <a:pt x="139" y="161"/>
                    <a:pt x="150" y="161"/>
                  </a:cubicBezTo>
                  <a:cubicBezTo>
                    <a:pt x="193" y="129"/>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6" name="Google Shape;1446;p16"/>
            <p:cNvSpPr/>
            <p:nvPr/>
          </p:nvSpPr>
          <p:spPr>
            <a:xfrm>
              <a:off x="4689800" y="2961725"/>
              <a:ext cx="13150" cy="5125"/>
            </a:xfrm>
            <a:custGeom>
              <a:avLst/>
              <a:gdLst/>
              <a:ahLst/>
              <a:cxnLst/>
              <a:rect l="l" t="t" r="r" b="b"/>
              <a:pathLst>
                <a:path w="526" h="205" extrusionOk="0">
                  <a:moveTo>
                    <a:pt x="215" y="1"/>
                  </a:moveTo>
                  <a:cubicBezTo>
                    <a:pt x="129" y="1"/>
                    <a:pt x="1" y="43"/>
                    <a:pt x="12" y="108"/>
                  </a:cubicBezTo>
                  <a:cubicBezTo>
                    <a:pt x="12" y="161"/>
                    <a:pt x="172" y="204"/>
                    <a:pt x="301" y="204"/>
                  </a:cubicBezTo>
                  <a:cubicBezTo>
                    <a:pt x="440" y="204"/>
                    <a:pt x="525" y="150"/>
                    <a:pt x="301" y="22"/>
                  </a:cubicBezTo>
                  <a:cubicBezTo>
                    <a:pt x="279" y="11"/>
                    <a:pt x="247"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7" name="Google Shape;1447;p16"/>
            <p:cNvSpPr/>
            <p:nvPr/>
          </p:nvSpPr>
          <p:spPr>
            <a:xfrm>
              <a:off x="4631200" y="2299350"/>
              <a:ext cx="12325" cy="11000"/>
            </a:xfrm>
            <a:custGeom>
              <a:avLst/>
              <a:gdLst/>
              <a:ahLst/>
              <a:cxnLst/>
              <a:rect l="l" t="t" r="r" b="b"/>
              <a:pathLst>
                <a:path w="493" h="440" extrusionOk="0">
                  <a:moveTo>
                    <a:pt x="43" y="1"/>
                  </a:moveTo>
                  <a:cubicBezTo>
                    <a:pt x="11" y="1"/>
                    <a:pt x="0" y="43"/>
                    <a:pt x="33" y="150"/>
                  </a:cubicBezTo>
                  <a:cubicBezTo>
                    <a:pt x="33" y="140"/>
                    <a:pt x="33" y="140"/>
                    <a:pt x="33" y="140"/>
                  </a:cubicBezTo>
                  <a:cubicBezTo>
                    <a:pt x="54" y="140"/>
                    <a:pt x="150" y="215"/>
                    <a:pt x="257" y="290"/>
                  </a:cubicBezTo>
                  <a:cubicBezTo>
                    <a:pt x="354" y="365"/>
                    <a:pt x="461" y="440"/>
                    <a:pt x="482" y="440"/>
                  </a:cubicBezTo>
                  <a:cubicBezTo>
                    <a:pt x="493" y="440"/>
                    <a:pt x="482" y="407"/>
                    <a:pt x="407" y="332"/>
                  </a:cubicBezTo>
                  <a:cubicBezTo>
                    <a:pt x="397" y="322"/>
                    <a:pt x="129" y="1"/>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8" name="Google Shape;1448;p16"/>
            <p:cNvSpPr/>
            <p:nvPr/>
          </p:nvSpPr>
          <p:spPr>
            <a:xfrm>
              <a:off x="4641375" y="2884650"/>
              <a:ext cx="8050" cy="8050"/>
            </a:xfrm>
            <a:custGeom>
              <a:avLst/>
              <a:gdLst/>
              <a:ahLst/>
              <a:cxnLst/>
              <a:rect l="l" t="t" r="r" b="b"/>
              <a:pathLst>
                <a:path w="322" h="322" extrusionOk="0">
                  <a:moveTo>
                    <a:pt x="214" y="1"/>
                  </a:moveTo>
                  <a:cubicBezTo>
                    <a:pt x="107" y="11"/>
                    <a:pt x="64" y="65"/>
                    <a:pt x="0" y="97"/>
                  </a:cubicBezTo>
                  <a:cubicBezTo>
                    <a:pt x="75" y="140"/>
                    <a:pt x="32" y="257"/>
                    <a:pt x="86" y="322"/>
                  </a:cubicBezTo>
                  <a:cubicBezTo>
                    <a:pt x="289" y="279"/>
                    <a:pt x="321" y="118"/>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9" name="Google Shape;1449;p16"/>
            <p:cNvSpPr/>
            <p:nvPr/>
          </p:nvSpPr>
          <p:spPr>
            <a:xfrm>
              <a:off x="4635475" y="3109200"/>
              <a:ext cx="8050" cy="5375"/>
            </a:xfrm>
            <a:custGeom>
              <a:avLst/>
              <a:gdLst/>
              <a:ahLst/>
              <a:cxnLst/>
              <a:rect l="l" t="t" r="r" b="b"/>
              <a:pathLst>
                <a:path w="322" h="215" extrusionOk="0">
                  <a:moveTo>
                    <a:pt x="97" y="0"/>
                  </a:moveTo>
                  <a:cubicBezTo>
                    <a:pt x="1" y="96"/>
                    <a:pt x="54" y="107"/>
                    <a:pt x="97" y="214"/>
                  </a:cubicBezTo>
                  <a:cubicBezTo>
                    <a:pt x="204" y="204"/>
                    <a:pt x="322" y="193"/>
                    <a:pt x="322" y="96"/>
                  </a:cubicBezTo>
                  <a:cubicBezTo>
                    <a:pt x="290" y="32"/>
                    <a:pt x="204" y="11"/>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0" name="Google Shape;1450;p16"/>
            <p:cNvSpPr/>
            <p:nvPr/>
          </p:nvSpPr>
          <p:spPr>
            <a:xfrm>
              <a:off x="4916750" y="2860575"/>
              <a:ext cx="11550" cy="6450"/>
            </a:xfrm>
            <a:custGeom>
              <a:avLst/>
              <a:gdLst/>
              <a:ahLst/>
              <a:cxnLst/>
              <a:rect l="l" t="t" r="r" b="b"/>
              <a:pathLst>
                <a:path w="462" h="258" extrusionOk="0">
                  <a:moveTo>
                    <a:pt x="119" y="0"/>
                  </a:moveTo>
                  <a:cubicBezTo>
                    <a:pt x="108" y="139"/>
                    <a:pt x="1" y="96"/>
                    <a:pt x="76" y="246"/>
                  </a:cubicBezTo>
                  <a:cubicBezTo>
                    <a:pt x="140" y="246"/>
                    <a:pt x="204" y="257"/>
                    <a:pt x="258" y="257"/>
                  </a:cubicBezTo>
                  <a:cubicBezTo>
                    <a:pt x="322" y="257"/>
                    <a:pt x="386" y="246"/>
                    <a:pt x="461" y="214"/>
                  </a:cubicBezTo>
                  <a:cubicBezTo>
                    <a:pt x="408" y="96"/>
                    <a:pt x="215" y="86"/>
                    <a:pt x="11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1" name="Google Shape;1451;p16"/>
            <p:cNvSpPr/>
            <p:nvPr/>
          </p:nvSpPr>
          <p:spPr>
            <a:xfrm>
              <a:off x="5000250" y="3144525"/>
              <a:ext cx="8600" cy="10175"/>
            </a:xfrm>
            <a:custGeom>
              <a:avLst/>
              <a:gdLst/>
              <a:ahLst/>
              <a:cxnLst/>
              <a:rect l="l" t="t" r="r" b="b"/>
              <a:pathLst>
                <a:path w="344" h="407" extrusionOk="0">
                  <a:moveTo>
                    <a:pt x="118" y="0"/>
                  </a:moveTo>
                  <a:cubicBezTo>
                    <a:pt x="1" y="97"/>
                    <a:pt x="129" y="375"/>
                    <a:pt x="343" y="407"/>
                  </a:cubicBezTo>
                  <a:cubicBezTo>
                    <a:pt x="343" y="268"/>
                    <a:pt x="258" y="118"/>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2" name="Google Shape;1452;p16"/>
            <p:cNvSpPr/>
            <p:nvPr/>
          </p:nvSpPr>
          <p:spPr>
            <a:xfrm>
              <a:off x="4992225" y="2304700"/>
              <a:ext cx="8850" cy="4575"/>
            </a:xfrm>
            <a:custGeom>
              <a:avLst/>
              <a:gdLst/>
              <a:ahLst/>
              <a:cxnLst/>
              <a:rect l="l" t="t" r="r" b="b"/>
              <a:pathLst>
                <a:path w="354" h="183" extrusionOk="0">
                  <a:moveTo>
                    <a:pt x="311" y="1"/>
                  </a:moveTo>
                  <a:cubicBezTo>
                    <a:pt x="129" y="1"/>
                    <a:pt x="1" y="118"/>
                    <a:pt x="150" y="183"/>
                  </a:cubicBezTo>
                  <a:cubicBezTo>
                    <a:pt x="140" y="76"/>
                    <a:pt x="354" y="118"/>
                    <a:pt x="3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3" name="Google Shape;1453;p16"/>
            <p:cNvSpPr/>
            <p:nvPr/>
          </p:nvSpPr>
          <p:spPr>
            <a:xfrm>
              <a:off x="5022475" y="2244500"/>
              <a:ext cx="6975" cy="4825"/>
            </a:xfrm>
            <a:custGeom>
              <a:avLst/>
              <a:gdLst/>
              <a:ahLst/>
              <a:cxnLst/>
              <a:rect l="l" t="t" r="r" b="b"/>
              <a:pathLst>
                <a:path w="279" h="193" extrusionOk="0">
                  <a:moveTo>
                    <a:pt x="11" y="0"/>
                  </a:moveTo>
                  <a:cubicBezTo>
                    <a:pt x="0" y="96"/>
                    <a:pt x="139" y="193"/>
                    <a:pt x="204" y="193"/>
                  </a:cubicBezTo>
                  <a:lnTo>
                    <a:pt x="236" y="193"/>
                  </a:lnTo>
                  <a:cubicBezTo>
                    <a:pt x="193" y="182"/>
                    <a:pt x="182" y="161"/>
                    <a:pt x="193" y="129"/>
                  </a:cubicBezTo>
                  <a:cubicBezTo>
                    <a:pt x="225" y="118"/>
                    <a:pt x="279" y="129"/>
                    <a:pt x="279" y="96"/>
                  </a:cubicBezTo>
                  <a:cubicBezTo>
                    <a:pt x="214" y="43"/>
                    <a:pt x="129" y="11"/>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4" name="Google Shape;1454;p16"/>
            <p:cNvSpPr/>
            <p:nvPr/>
          </p:nvSpPr>
          <p:spPr>
            <a:xfrm>
              <a:off x="5017650" y="3155500"/>
              <a:ext cx="12600" cy="10175"/>
            </a:xfrm>
            <a:custGeom>
              <a:avLst/>
              <a:gdLst/>
              <a:ahLst/>
              <a:cxnLst/>
              <a:rect l="l" t="t" r="r" b="b"/>
              <a:pathLst>
                <a:path w="504" h="407" extrusionOk="0">
                  <a:moveTo>
                    <a:pt x="161" y="0"/>
                  </a:moveTo>
                  <a:cubicBezTo>
                    <a:pt x="118" y="86"/>
                    <a:pt x="75" y="268"/>
                    <a:pt x="215" y="311"/>
                  </a:cubicBezTo>
                  <a:cubicBezTo>
                    <a:pt x="215" y="300"/>
                    <a:pt x="225" y="289"/>
                    <a:pt x="236" y="289"/>
                  </a:cubicBezTo>
                  <a:cubicBezTo>
                    <a:pt x="236" y="289"/>
                    <a:pt x="247" y="300"/>
                    <a:pt x="257" y="311"/>
                  </a:cubicBezTo>
                  <a:cubicBezTo>
                    <a:pt x="193" y="321"/>
                    <a:pt x="1" y="332"/>
                    <a:pt x="75" y="407"/>
                  </a:cubicBezTo>
                  <a:cubicBezTo>
                    <a:pt x="86" y="385"/>
                    <a:pt x="86" y="375"/>
                    <a:pt x="108" y="375"/>
                  </a:cubicBezTo>
                  <a:lnTo>
                    <a:pt x="118" y="375"/>
                  </a:lnTo>
                  <a:cubicBezTo>
                    <a:pt x="172" y="375"/>
                    <a:pt x="183" y="407"/>
                    <a:pt x="236" y="407"/>
                  </a:cubicBezTo>
                  <a:lnTo>
                    <a:pt x="257" y="407"/>
                  </a:lnTo>
                  <a:cubicBezTo>
                    <a:pt x="290" y="214"/>
                    <a:pt x="504" y="161"/>
                    <a:pt x="343" y="0"/>
                  </a:cubicBezTo>
                  <a:lnTo>
                    <a:pt x="343" y="0"/>
                  </a:lnTo>
                  <a:cubicBezTo>
                    <a:pt x="332" y="21"/>
                    <a:pt x="322" y="32"/>
                    <a:pt x="290" y="32"/>
                  </a:cubicBezTo>
                  <a:cubicBezTo>
                    <a:pt x="247" y="32"/>
                    <a:pt x="183"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16"/>
            <p:cNvSpPr/>
            <p:nvPr/>
          </p:nvSpPr>
          <p:spPr>
            <a:xfrm>
              <a:off x="4994900" y="2094875"/>
              <a:ext cx="7800" cy="4050"/>
            </a:xfrm>
            <a:custGeom>
              <a:avLst/>
              <a:gdLst/>
              <a:ahLst/>
              <a:cxnLst/>
              <a:rect l="l" t="t" r="r" b="b"/>
              <a:pathLst>
                <a:path w="312" h="162" extrusionOk="0">
                  <a:moveTo>
                    <a:pt x="311" y="1"/>
                  </a:moveTo>
                  <a:lnTo>
                    <a:pt x="311" y="1"/>
                  </a:lnTo>
                  <a:cubicBezTo>
                    <a:pt x="151" y="76"/>
                    <a:pt x="54" y="1"/>
                    <a:pt x="1" y="162"/>
                  </a:cubicBezTo>
                  <a:lnTo>
                    <a:pt x="43" y="162"/>
                  </a:lnTo>
                  <a:cubicBezTo>
                    <a:pt x="183" y="162"/>
                    <a:pt x="268" y="129"/>
                    <a:pt x="311" y="65"/>
                  </a:cubicBezTo>
                  <a:cubicBezTo>
                    <a:pt x="258" y="65"/>
                    <a:pt x="279" y="33"/>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16"/>
            <p:cNvSpPr/>
            <p:nvPr/>
          </p:nvSpPr>
          <p:spPr>
            <a:xfrm>
              <a:off x="4949150" y="3167000"/>
              <a:ext cx="12050" cy="4300"/>
            </a:xfrm>
            <a:custGeom>
              <a:avLst/>
              <a:gdLst/>
              <a:ahLst/>
              <a:cxnLst/>
              <a:rect l="l" t="t" r="r" b="b"/>
              <a:pathLst>
                <a:path w="482" h="172" extrusionOk="0">
                  <a:moveTo>
                    <a:pt x="214" y="0"/>
                  </a:moveTo>
                  <a:cubicBezTo>
                    <a:pt x="171" y="0"/>
                    <a:pt x="139" y="11"/>
                    <a:pt x="86" y="11"/>
                  </a:cubicBezTo>
                  <a:cubicBezTo>
                    <a:pt x="75" y="75"/>
                    <a:pt x="0" y="97"/>
                    <a:pt x="0" y="172"/>
                  </a:cubicBezTo>
                  <a:cubicBezTo>
                    <a:pt x="246" y="172"/>
                    <a:pt x="214" y="140"/>
                    <a:pt x="460" y="140"/>
                  </a:cubicBezTo>
                  <a:lnTo>
                    <a:pt x="482" y="140"/>
                  </a:lnTo>
                  <a:cubicBezTo>
                    <a:pt x="428" y="54"/>
                    <a:pt x="332" y="0"/>
                    <a:pt x="2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16"/>
            <p:cNvSpPr/>
            <p:nvPr/>
          </p:nvSpPr>
          <p:spPr>
            <a:xfrm>
              <a:off x="4944850" y="2851725"/>
              <a:ext cx="14225" cy="12600"/>
            </a:xfrm>
            <a:custGeom>
              <a:avLst/>
              <a:gdLst/>
              <a:ahLst/>
              <a:cxnLst/>
              <a:rect l="l" t="t" r="r" b="b"/>
              <a:pathLst>
                <a:path w="569" h="504" extrusionOk="0">
                  <a:moveTo>
                    <a:pt x="333" y="1"/>
                  </a:moveTo>
                  <a:cubicBezTo>
                    <a:pt x="279" y="151"/>
                    <a:pt x="76" y="108"/>
                    <a:pt x="1" y="183"/>
                  </a:cubicBezTo>
                  <a:cubicBezTo>
                    <a:pt x="129" y="301"/>
                    <a:pt x="290" y="354"/>
                    <a:pt x="333" y="504"/>
                  </a:cubicBezTo>
                  <a:cubicBezTo>
                    <a:pt x="354" y="365"/>
                    <a:pt x="408" y="408"/>
                    <a:pt x="504" y="376"/>
                  </a:cubicBezTo>
                  <a:cubicBezTo>
                    <a:pt x="568" y="258"/>
                    <a:pt x="440" y="97"/>
                    <a:pt x="3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16"/>
            <p:cNvSpPr/>
            <p:nvPr/>
          </p:nvSpPr>
          <p:spPr>
            <a:xfrm>
              <a:off x="4960375" y="2998125"/>
              <a:ext cx="6450" cy="4850"/>
            </a:xfrm>
            <a:custGeom>
              <a:avLst/>
              <a:gdLst/>
              <a:ahLst/>
              <a:cxnLst/>
              <a:rect l="l" t="t" r="r" b="b"/>
              <a:pathLst>
                <a:path w="258" h="194" extrusionOk="0">
                  <a:moveTo>
                    <a:pt x="1" y="1"/>
                  </a:moveTo>
                  <a:cubicBezTo>
                    <a:pt x="1" y="97"/>
                    <a:pt x="44" y="161"/>
                    <a:pt x="129" y="193"/>
                  </a:cubicBezTo>
                  <a:cubicBezTo>
                    <a:pt x="129" y="172"/>
                    <a:pt x="151" y="161"/>
                    <a:pt x="172" y="161"/>
                  </a:cubicBezTo>
                  <a:cubicBezTo>
                    <a:pt x="204" y="161"/>
                    <a:pt x="236" y="182"/>
                    <a:pt x="258" y="193"/>
                  </a:cubicBezTo>
                  <a:cubicBezTo>
                    <a:pt x="258" y="108"/>
                    <a:pt x="183" y="129"/>
                    <a:pt x="258" y="65"/>
                  </a:cubicBezTo>
                  <a:cubicBezTo>
                    <a:pt x="161" y="54"/>
                    <a:pt x="76" y="33"/>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16"/>
            <p:cNvSpPr/>
            <p:nvPr/>
          </p:nvSpPr>
          <p:spPr>
            <a:xfrm>
              <a:off x="4040025" y="3185200"/>
              <a:ext cx="7775" cy="4025"/>
            </a:xfrm>
            <a:custGeom>
              <a:avLst/>
              <a:gdLst/>
              <a:ahLst/>
              <a:cxnLst/>
              <a:rect l="l" t="t" r="r" b="b"/>
              <a:pathLst>
                <a:path w="311" h="161" extrusionOk="0">
                  <a:moveTo>
                    <a:pt x="54" y="0"/>
                  </a:moveTo>
                  <a:cubicBezTo>
                    <a:pt x="64" y="65"/>
                    <a:pt x="0" y="75"/>
                    <a:pt x="11" y="129"/>
                  </a:cubicBezTo>
                  <a:lnTo>
                    <a:pt x="21" y="129"/>
                  </a:lnTo>
                  <a:cubicBezTo>
                    <a:pt x="75" y="129"/>
                    <a:pt x="107" y="140"/>
                    <a:pt x="139" y="161"/>
                  </a:cubicBezTo>
                  <a:cubicBezTo>
                    <a:pt x="139" y="118"/>
                    <a:pt x="161" y="97"/>
                    <a:pt x="182" y="97"/>
                  </a:cubicBezTo>
                  <a:cubicBezTo>
                    <a:pt x="193" y="97"/>
                    <a:pt x="214" y="107"/>
                    <a:pt x="225" y="107"/>
                  </a:cubicBezTo>
                  <a:cubicBezTo>
                    <a:pt x="246" y="118"/>
                    <a:pt x="257" y="118"/>
                    <a:pt x="278" y="118"/>
                  </a:cubicBezTo>
                  <a:cubicBezTo>
                    <a:pt x="289" y="118"/>
                    <a:pt x="310" y="107"/>
                    <a:pt x="310" y="97"/>
                  </a:cubicBezTo>
                  <a:cubicBezTo>
                    <a:pt x="278" y="75"/>
                    <a:pt x="225" y="65"/>
                    <a:pt x="161" y="65"/>
                  </a:cubicBezTo>
                  <a:lnTo>
                    <a:pt x="96" y="65"/>
                  </a:lnTo>
                  <a:cubicBezTo>
                    <a:pt x="86" y="43"/>
                    <a:pt x="96" y="0"/>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0" name="Google Shape;1460;p16"/>
            <p:cNvSpPr/>
            <p:nvPr/>
          </p:nvSpPr>
          <p:spPr>
            <a:xfrm>
              <a:off x="5125775" y="2477850"/>
              <a:ext cx="15275" cy="16625"/>
            </a:xfrm>
            <a:custGeom>
              <a:avLst/>
              <a:gdLst/>
              <a:ahLst/>
              <a:cxnLst/>
              <a:rect l="l" t="t" r="r" b="b"/>
              <a:pathLst>
                <a:path w="611" h="665" extrusionOk="0">
                  <a:moveTo>
                    <a:pt x="611" y="1"/>
                  </a:moveTo>
                  <a:lnTo>
                    <a:pt x="611" y="1"/>
                  </a:lnTo>
                  <a:cubicBezTo>
                    <a:pt x="322" y="161"/>
                    <a:pt x="150" y="408"/>
                    <a:pt x="0" y="654"/>
                  </a:cubicBezTo>
                  <a:cubicBezTo>
                    <a:pt x="33" y="665"/>
                    <a:pt x="65" y="665"/>
                    <a:pt x="97" y="665"/>
                  </a:cubicBezTo>
                  <a:cubicBezTo>
                    <a:pt x="450" y="665"/>
                    <a:pt x="536" y="269"/>
                    <a:pt x="6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1" name="Google Shape;1461;p16"/>
            <p:cNvSpPr/>
            <p:nvPr/>
          </p:nvSpPr>
          <p:spPr>
            <a:xfrm>
              <a:off x="5030775" y="2752450"/>
              <a:ext cx="5375" cy="4300"/>
            </a:xfrm>
            <a:custGeom>
              <a:avLst/>
              <a:gdLst/>
              <a:ahLst/>
              <a:cxnLst/>
              <a:rect l="l" t="t" r="r" b="b"/>
              <a:pathLst>
                <a:path w="215" h="172" extrusionOk="0">
                  <a:moveTo>
                    <a:pt x="129" y="0"/>
                  </a:moveTo>
                  <a:lnTo>
                    <a:pt x="129" y="0"/>
                  </a:lnTo>
                  <a:cubicBezTo>
                    <a:pt x="118" y="32"/>
                    <a:pt x="86" y="32"/>
                    <a:pt x="43" y="32"/>
                  </a:cubicBezTo>
                  <a:lnTo>
                    <a:pt x="0" y="32"/>
                  </a:lnTo>
                  <a:lnTo>
                    <a:pt x="0" y="161"/>
                  </a:lnTo>
                  <a:cubicBezTo>
                    <a:pt x="11" y="161"/>
                    <a:pt x="32" y="172"/>
                    <a:pt x="43" y="172"/>
                  </a:cubicBezTo>
                  <a:cubicBezTo>
                    <a:pt x="161" y="172"/>
                    <a:pt x="214" y="32"/>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16"/>
            <p:cNvSpPr/>
            <p:nvPr/>
          </p:nvSpPr>
          <p:spPr>
            <a:xfrm>
              <a:off x="5103025" y="2491250"/>
              <a:ext cx="13400" cy="8050"/>
            </a:xfrm>
            <a:custGeom>
              <a:avLst/>
              <a:gdLst/>
              <a:ahLst/>
              <a:cxnLst/>
              <a:rect l="l" t="t" r="r" b="b"/>
              <a:pathLst>
                <a:path w="536" h="322" extrusionOk="0">
                  <a:moveTo>
                    <a:pt x="354" y="0"/>
                  </a:moveTo>
                  <a:lnTo>
                    <a:pt x="354" y="0"/>
                  </a:lnTo>
                  <a:cubicBezTo>
                    <a:pt x="257" y="75"/>
                    <a:pt x="97" y="86"/>
                    <a:pt x="0" y="161"/>
                  </a:cubicBezTo>
                  <a:lnTo>
                    <a:pt x="0" y="311"/>
                  </a:lnTo>
                  <a:cubicBezTo>
                    <a:pt x="33" y="311"/>
                    <a:pt x="65" y="321"/>
                    <a:pt x="86" y="321"/>
                  </a:cubicBezTo>
                  <a:cubicBezTo>
                    <a:pt x="247" y="321"/>
                    <a:pt x="343" y="268"/>
                    <a:pt x="439" y="214"/>
                  </a:cubicBezTo>
                  <a:cubicBezTo>
                    <a:pt x="311" y="139"/>
                    <a:pt x="536" y="43"/>
                    <a:pt x="3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3" name="Google Shape;1463;p16"/>
            <p:cNvSpPr/>
            <p:nvPr/>
          </p:nvSpPr>
          <p:spPr>
            <a:xfrm>
              <a:off x="5116150" y="2280625"/>
              <a:ext cx="17675" cy="9650"/>
            </a:xfrm>
            <a:custGeom>
              <a:avLst/>
              <a:gdLst/>
              <a:ahLst/>
              <a:cxnLst/>
              <a:rect l="l" t="t" r="r" b="b"/>
              <a:pathLst>
                <a:path w="707" h="386" extrusionOk="0">
                  <a:moveTo>
                    <a:pt x="578" y="0"/>
                  </a:moveTo>
                  <a:cubicBezTo>
                    <a:pt x="407" y="0"/>
                    <a:pt x="375" y="97"/>
                    <a:pt x="396" y="225"/>
                  </a:cubicBezTo>
                  <a:lnTo>
                    <a:pt x="418" y="225"/>
                  </a:lnTo>
                  <a:cubicBezTo>
                    <a:pt x="428" y="225"/>
                    <a:pt x="450" y="225"/>
                    <a:pt x="460" y="214"/>
                  </a:cubicBezTo>
                  <a:cubicBezTo>
                    <a:pt x="482" y="214"/>
                    <a:pt x="492" y="204"/>
                    <a:pt x="503" y="204"/>
                  </a:cubicBezTo>
                  <a:cubicBezTo>
                    <a:pt x="514" y="204"/>
                    <a:pt x="514" y="214"/>
                    <a:pt x="525" y="225"/>
                  </a:cubicBezTo>
                  <a:lnTo>
                    <a:pt x="514" y="225"/>
                  </a:lnTo>
                  <a:cubicBezTo>
                    <a:pt x="460" y="225"/>
                    <a:pt x="396" y="236"/>
                    <a:pt x="332" y="246"/>
                  </a:cubicBezTo>
                  <a:cubicBezTo>
                    <a:pt x="268" y="257"/>
                    <a:pt x="193" y="268"/>
                    <a:pt x="128" y="268"/>
                  </a:cubicBezTo>
                  <a:cubicBezTo>
                    <a:pt x="75" y="268"/>
                    <a:pt x="21" y="257"/>
                    <a:pt x="0" y="225"/>
                  </a:cubicBezTo>
                  <a:lnTo>
                    <a:pt x="0" y="225"/>
                  </a:lnTo>
                  <a:cubicBezTo>
                    <a:pt x="21" y="311"/>
                    <a:pt x="75" y="343"/>
                    <a:pt x="139" y="343"/>
                  </a:cubicBezTo>
                  <a:cubicBezTo>
                    <a:pt x="171" y="343"/>
                    <a:pt x="203" y="332"/>
                    <a:pt x="246" y="321"/>
                  </a:cubicBezTo>
                  <a:cubicBezTo>
                    <a:pt x="278" y="321"/>
                    <a:pt x="321" y="311"/>
                    <a:pt x="364" y="311"/>
                  </a:cubicBezTo>
                  <a:cubicBezTo>
                    <a:pt x="428" y="311"/>
                    <a:pt x="503" y="332"/>
                    <a:pt x="567" y="386"/>
                  </a:cubicBezTo>
                  <a:cubicBezTo>
                    <a:pt x="707" y="311"/>
                    <a:pt x="642" y="129"/>
                    <a:pt x="610" y="11"/>
                  </a:cubicBezTo>
                  <a:cubicBezTo>
                    <a:pt x="600" y="11"/>
                    <a:pt x="589" y="0"/>
                    <a:pt x="57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16"/>
            <p:cNvSpPr/>
            <p:nvPr/>
          </p:nvSpPr>
          <p:spPr>
            <a:xfrm>
              <a:off x="4943525" y="2854950"/>
              <a:ext cx="825" cy="825"/>
            </a:xfrm>
            <a:custGeom>
              <a:avLst/>
              <a:gdLst/>
              <a:ahLst/>
              <a:cxnLst/>
              <a:rect l="l" t="t" r="r" b="b"/>
              <a:pathLst>
                <a:path w="33" h="33" extrusionOk="0">
                  <a:moveTo>
                    <a:pt x="0" y="0"/>
                  </a:moveTo>
                  <a:lnTo>
                    <a:pt x="32" y="32"/>
                  </a:lnTo>
                  <a:cubicBezTo>
                    <a:pt x="32" y="11"/>
                    <a:pt x="22" y="0"/>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5" name="Google Shape;1465;p16"/>
            <p:cNvSpPr/>
            <p:nvPr/>
          </p:nvSpPr>
          <p:spPr>
            <a:xfrm>
              <a:off x="5079200" y="2056625"/>
              <a:ext cx="6725" cy="5375"/>
            </a:xfrm>
            <a:custGeom>
              <a:avLst/>
              <a:gdLst/>
              <a:ahLst/>
              <a:cxnLst/>
              <a:rect l="l" t="t" r="r" b="b"/>
              <a:pathLst>
                <a:path w="269" h="215" extrusionOk="0">
                  <a:moveTo>
                    <a:pt x="97" y="0"/>
                  </a:moveTo>
                  <a:cubicBezTo>
                    <a:pt x="22" y="43"/>
                    <a:pt x="1" y="118"/>
                    <a:pt x="11" y="214"/>
                  </a:cubicBezTo>
                  <a:lnTo>
                    <a:pt x="108" y="214"/>
                  </a:lnTo>
                  <a:cubicBezTo>
                    <a:pt x="193" y="214"/>
                    <a:pt x="268" y="204"/>
                    <a:pt x="268" y="150"/>
                  </a:cubicBezTo>
                  <a:cubicBezTo>
                    <a:pt x="151" y="150"/>
                    <a:pt x="236" y="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6" name="Google Shape;1466;p16"/>
            <p:cNvSpPr/>
            <p:nvPr/>
          </p:nvSpPr>
          <p:spPr>
            <a:xfrm>
              <a:off x="5030225" y="2912225"/>
              <a:ext cx="11000" cy="4825"/>
            </a:xfrm>
            <a:custGeom>
              <a:avLst/>
              <a:gdLst/>
              <a:ahLst/>
              <a:cxnLst/>
              <a:rect l="l" t="t" r="r" b="b"/>
              <a:pathLst>
                <a:path w="440" h="193" extrusionOk="0">
                  <a:moveTo>
                    <a:pt x="97" y="0"/>
                  </a:moveTo>
                  <a:cubicBezTo>
                    <a:pt x="1" y="75"/>
                    <a:pt x="151" y="97"/>
                    <a:pt x="140" y="193"/>
                  </a:cubicBezTo>
                  <a:lnTo>
                    <a:pt x="290" y="193"/>
                  </a:lnTo>
                  <a:cubicBezTo>
                    <a:pt x="365" y="193"/>
                    <a:pt x="440" y="182"/>
                    <a:pt x="440" y="129"/>
                  </a:cubicBezTo>
                  <a:lnTo>
                    <a:pt x="407" y="129"/>
                  </a:lnTo>
                  <a:cubicBezTo>
                    <a:pt x="365" y="129"/>
                    <a:pt x="354" y="107"/>
                    <a:pt x="343" y="86"/>
                  </a:cubicBezTo>
                  <a:cubicBezTo>
                    <a:pt x="333" y="54"/>
                    <a:pt x="322" y="32"/>
                    <a:pt x="279" y="32"/>
                  </a:cubicBezTo>
                  <a:lnTo>
                    <a:pt x="268" y="32"/>
                  </a:lnTo>
                  <a:cubicBezTo>
                    <a:pt x="268" y="75"/>
                    <a:pt x="258" y="97"/>
                    <a:pt x="258" y="97"/>
                  </a:cubicBezTo>
                  <a:cubicBezTo>
                    <a:pt x="236" y="97"/>
                    <a:pt x="215" y="43"/>
                    <a:pt x="183" y="32"/>
                  </a:cubicBezTo>
                  <a:cubicBezTo>
                    <a:pt x="172" y="75"/>
                    <a:pt x="172" y="97"/>
                    <a:pt x="161" y="97"/>
                  </a:cubicBezTo>
                  <a:cubicBezTo>
                    <a:pt x="161" y="97"/>
                    <a:pt x="151" y="75"/>
                    <a:pt x="140" y="54"/>
                  </a:cubicBezTo>
                  <a:cubicBezTo>
                    <a:pt x="129" y="22"/>
                    <a:pt x="118"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7" name="Google Shape;1467;p16"/>
            <p:cNvSpPr/>
            <p:nvPr/>
          </p:nvSpPr>
          <p:spPr>
            <a:xfrm>
              <a:off x="5031825" y="3144525"/>
              <a:ext cx="4050" cy="5375"/>
            </a:xfrm>
            <a:custGeom>
              <a:avLst/>
              <a:gdLst/>
              <a:ahLst/>
              <a:cxnLst/>
              <a:rect l="l" t="t" r="r" b="b"/>
              <a:pathLst>
                <a:path w="162" h="215" extrusionOk="0">
                  <a:moveTo>
                    <a:pt x="76" y="0"/>
                  </a:moveTo>
                  <a:cubicBezTo>
                    <a:pt x="76" y="75"/>
                    <a:pt x="1" y="97"/>
                    <a:pt x="33" y="182"/>
                  </a:cubicBezTo>
                  <a:cubicBezTo>
                    <a:pt x="97" y="182"/>
                    <a:pt x="129" y="204"/>
                    <a:pt x="162" y="214"/>
                  </a:cubicBezTo>
                  <a:cubicBezTo>
                    <a:pt x="162" y="118"/>
                    <a:pt x="140" y="43"/>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8" name="Google Shape;1468;p16"/>
            <p:cNvSpPr/>
            <p:nvPr/>
          </p:nvSpPr>
          <p:spPr>
            <a:xfrm>
              <a:off x="5033975" y="2991175"/>
              <a:ext cx="8600" cy="6175"/>
            </a:xfrm>
            <a:custGeom>
              <a:avLst/>
              <a:gdLst/>
              <a:ahLst/>
              <a:cxnLst/>
              <a:rect l="l" t="t" r="r" b="b"/>
              <a:pathLst>
                <a:path w="344" h="247" extrusionOk="0">
                  <a:moveTo>
                    <a:pt x="172" y="0"/>
                  </a:moveTo>
                  <a:cubicBezTo>
                    <a:pt x="150" y="0"/>
                    <a:pt x="129" y="11"/>
                    <a:pt x="86" y="22"/>
                  </a:cubicBezTo>
                  <a:cubicBezTo>
                    <a:pt x="33" y="64"/>
                    <a:pt x="1" y="246"/>
                    <a:pt x="129" y="246"/>
                  </a:cubicBezTo>
                  <a:cubicBezTo>
                    <a:pt x="150" y="150"/>
                    <a:pt x="322" y="171"/>
                    <a:pt x="343" y="86"/>
                  </a:cubicBezTo>
                  <a:cubicBezTo>
                    <a:pt x="257" y="54"/>
                    <a:pt x="247"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9" name="Google Shape;1469;p16"/>
            <p:cNvSpPr/>
            <p:nvPr/>
          </p:nvSpPr>
          <p:spPr>
            <a:xfrm>
              <a:off x="5049225" y="3153875"/>
              <a:ext cx="8600" cy="6200"/>
            </a:xfrm>
            <a:custGeom>
              <a:avLst/>
              <a:gdLst/>
              <a:ahLst/>
              <a:cxnLst/>
              <a:rect l="l" t="t" r="r" b="b"/>
              <a:pathLst>
                <a:path w="344" h="248" extrusionOk="0">
                  <a:moveTo>
                    <a:pt x="119" y="1"/>
                  </a:moveTo>
                  <a:cubicBezTo>
                    <a:pt x="1" y="86"/>
                    <a:pt x="33" y="183"/>
                    <a:pt x="161" y="247"/>
                  </a:cubicBezTo>
                  <a:cubicBezTo>
                    <a:pt x="343" y="204"/>
                    <a:pt x="322" y="1"/>
                    <a:pt x="11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0" name="Google Shape;1470;p16"/>
            <p:cNvSpPr/>
            <p:nvPr/>
          </p:nvSpPr>
          <p:spPr>
            <a:xfrm>
              <a:off x="4940850" y="2415500"/>
              <a:ext cx="8050" cy="8325"/>
            </a:xfrm>
            <a:custGeom>
              <a:avLst/>
              <a:gdLst/>
              <a:ahLst/>
              <a:cxnLst/>
              <a:rect l="l" t="t" r="r" b="b"/>
              <a:pathLst>
                <a:path w="322" h="333" extrusionOk="0">
                  <a:moveTo>
                    <a:pt x="75" y="1"/>
                  </a:moveTo>
                  <a:cubicBezTo>
                    <a:pt x="75" y="1"/>
                    <a:pt x="64" y="11"/>
                    <a:pt x="64" y="33"/>
                  </a:cubicBezTo>
                  <a:cubicBezTo>
                    <a:pt x="171" y="86"/>
                    <a:pt x="0" y="193"/>
                    <a:pt x="64" y="311"/>
                  </a:cubicBezTo>
                  <a:cubicBezTo>
                    <a:pt x="118" y="322"/>
                    <a:pt x="161" y="332"/>
                    <a:pt x="204" y="332"/>
                  </a:cubicBezTo>
                  <a:cubicBezTo>
                    <a:pt x="246" y="332"/>
                    <a:pt x="289" y="322"/>
                    <a:pt x="321" y="279"/>
                  </a:cubicBezTo>
                  <a:cubicBezTo>
                    <a:pt x="257" y="225"/>
                    <a:pt x="236" y="129"/>
                    <a:pt x="236" y="33"/>
                  </a:cubicBezTo>
                  <a:cubicBezTo>
                    <a:pt x="214" y="33"/>
                    <a:pt x="204" y="43"/>
                    <a:pt x="193" y="43"/>
                  </a:cubicBezTo>
                  <a:cubicBezTo>
                    <a:pt x="161" y="43"/>
                    <a:pt x="139" y="33"/>
                    <a:pt x="129" y="22"/>
                  </a:cubicBezTo>
                  <a:cubicBezTo>
                    <a:pt x="107" y="11"/>
                    <a:pt x="86"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1" name="Google Shape;1471;p16"/>
            <p:cNvSpPr/>
            <p:nvPr/>
          </p:nvSpPr>
          <p:spPr>
            <a:xfrm>
              <a:off x="4851200" y="2884925"/>
              <a:ext cx="9925" cy="7775"/>
            </a:xfrm>
            <a:custGeom>
              <a:avLst/>
              <a:gdLst/>
              <a:ahLst/>
              <a:cxnLst/>
              <a:rect l="l" t="t" r="r" b="b"/>
              <a:pathLst>
                <a:path w="397" h="311" extrusionOk="0">
                  <a:moveTo>
                    <a:pt x="268" y="0"/>
                  </a:moveTo>
                  <a:lnTo>
                    <a:pt x="268" y="0"/>
                  </a:lnTo>
                  <a:cubicBezTo>
                    <a:pt x="236" y="54"/>
                    <a:pt x="0" y="107"/>
                    <a:pt x="139" y="182"/>
                  </a:cubicBezTo>
                  <a:cubicBezTo>
                    <a:pt x="150" y="172"/>
                    <a:pt x="150" y="172"/>
                    <a:pt x="150" y="172"/>
                  </a:cubicBezTo>
                  <a:cubicBezTo>
                    <a:pt x="171" y="172"/>
                    <a:pt x="182" y="204"/>
                    <a:pt x="203" y="236"/>
                  </a:cubicBezTo>
                  <a:cubicBezTo>
                    <a:pt x="214" y="279"/>
                    <a:pt x="236" y="311"/>
                    <a:pt x="257" y="311"/>
                  </a:cubicBezTo>
                  <a:cubicBezTo>
                    <a:pt x="278" y="311"/>
                    <a:pt x="289" y="289"/>
                    <a:pt x="310" y="246"/>
                  </a:cubicBezTo>
                  <a:lnTo>
                    <a:pt x="289" y="246"/>
                  </a:lnTo>
                  <a:cubicBezTo>
                    <a:pt x="139" y="246"/>
                    <a:pt x="396" y="22"/>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2" name="Google Shape;1472;p16"/>
            <p:cNvSpPr/>
            <p:nvPr/>
          </p:nvSpPr>
          <p:spPr>
            <a:xfrm>
              <a:off x="4871800" y="3112400"/>
              <a:ext cx="5375" cy="2425"/>
            </a:xfrm>
            <a:custGeom>
              <a:avLst/>
              <a:gdLst/>
              <a:ahLst/>
              <a:cxnLst/>
              <a:rect l="l" t="t" r="r" b="b"/>
              <a:pathLst>
                <a:path w="215" h="97" extrusionOk="0">
                  <a:moveTo>
                    <a:pt x="182" y="1"/>
                  </a:moveTo>
                  <a:cubicBezTo>
                    <a:pt x="97" y="11"/>
                    <a:pt x="0" y="11"/>
                    <a:pt x="11" y="86"/>
                  </a:cubicBezTo>
                  <a:cubicBezTo>
                    <a:pt x="32" y="97"/>
                    <a:pt x="65" y="97"/>
                    <a:pt x="86" y="97"/>
                  </a:cubicBezTo>
                  <a:cubicBezTo>
                    <a:pt x="161" y="97"/>
                    <a:pt x="214" y="76"/>
                    <a:pt x="1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3" name="Google Shape;1473;p16"/>
            <p:cNvSpPr/>
            <p:nvPr/>
          </p:nvSpPr>
          <p:spPr>
            <a:xfrm>
              <a:off x="4858150" y="2586250"/>
              <a:ext cx="7250" cy="4850"/>
            </a:xfrm>
            <a:custGeom>
              <a:avLst/>
              <a:gdLst/>
              <a:ahLst/>
              <a:cxnLst/>
              <a:rect l="l" t="t" r="r" b="b"/>
              <a:pathLst>
                <a:path w="290" h="194" extrusionOk="0">
                  <a:moveTo>
                    <a:pt x="193" y="0"/>
                  </a:moveTo>
                  <a:lnTo>
                    <a:pt x="193" y="0"/>
                  </a:lnTo>
                  <a:cubicBezTo>
                    <a:pt x="118" y="43"/>
                    <a:pt x="0" y="107"/>
                    <a:pt x="107" y="193"/>
                  </a:cubicBezTo>
                  <a:lnTo>
                    <a:pt x="129" y="193"/>
                  </a:lnTo>
                  <a:cubicBezTo>
                    <a:pt x="236" y="193"/>
                    <a:pt x="289" y="33"/>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4" name="Google Shape;1474;p16"/>
            <p:cNvSpPr/>
            <p:nvPr/>
          </p:nvSpPr>
          <p:spPr>
            <a:xfrm>
              <a:off x="4865100" y="2894825"/>
              <a:ext cx="9125" cy="5650"/>
            </a:xfrm>
            <a:custGeom>
              <a:avLst/>
              <a:gdLst/>
              <a:ahLst/>
              <a:cxnLst/>
              <a:rect l="l" t="t" r="r" b="b"/>
              <a:pathLst>
                <a:path w="365" h="226" extrusionOk="0">
                  <a:moveTo>
                    <a:pt x="236" y="0"/>
                  </a:moveTo>
                  <a:cubicBezTo>
                    <a:pt x="172" y="140"/>
                    <a:pt x="1" y="22"/>
                    <a:pt x="22" y="225"/>
                  </a:cubicBezTo>
                  <a:cubicBezTo>
                    <a:pt x="97" y="204"/>
                    <a:pt x="161" y="204"/>
                    <a:pt x="204" y="204"/>
                  </a:cubicBezTo>
                  <a:cubicBezTo>
                    <a:pt x="268" y="204"/>
                    <a:pt x="311" y="204"/>
                    <a:pt x="365" y="225"/>
                  </a:cubicBezTo>
                  <a:cubicBezTo>
                    <a:pt x="279" y="129"/>
                    <a:pt x="343" y="107"/>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5" name="Google Shape;1475;p16"/>
            <p:cNvSpPr/>
            <p:nvPr/>
          </p:nvSpPr>
          <p:spPr>
            <a:xfrm>
              <a:off x="4853875" y="2079100"/>
              <a:ext cx="13125" cy="7775"/>
            </a:xfrm>
            <a:custGeom>
              <a:avLst/>
              <a:gdLst/>
              <a:ahLst/>
              <a:cxnLst/>
              <a:rect l="l" t="t" r="r" b="b"/>
              <a:pathLst>
                <a:path w="525" h="311" extrusionOk="0">
                  <a:moveTo>
                    <a:pt x="439" y="0"/>
                  </a:moveTo>
                  <a:cubicBezTo>
                    <a:pt x="385" y="107"/>
                    <a:pt x="0" y="182"/>
                    <a:pt x="225" y="311"/>
                  </a:cubicBezTo>
                  <a:cubicBezTo>
                    <a:pt x="278" y="214"/>
                    <a:pt x="396" y="161"/>
                    <a:pt x="525" y="129"/>
                  </a:cubicBezTo>
                  <a:cubicBezTo>
                    <a:pt x="525" y="65"/>
                    <a:pt x="503" y="22"/>
                    <a:pt x="4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6" name="Google Shape;1476;p16"/>
            <p:cNvSpPr/>
            <p:nvPr/>
          </p:nvSpPr>
          <p:spPr>
            <a:xfrm>
              <a:off x="4805700" y="2209425"/>
              <a:ext cx="13400" cy="8325"/>
            </a:xfrm>
            <a:custGeom>
              <a:avLst/>
              <a:gdLst/>
              <a:ahLst/>
              <a:cxnLst/>
              <a:rect l="l" t="t" r="r" b="b"/>
              <a:pathLst>
                <a:path w="536" h="333" extrusionOk="0">
                  <a:moveTo>
                    <a:pt x="139" y="1"/>
                  </a:moveTo>
                  <a:cubicBezTo>
                    <a:pt x="118" y="86"/>
                    <a:pt x="0" y="108"/>
                    <a:pt x="11" y="215"/>
                  </a:cubicBezTo>
                  <a:cubicBezTo>
                    <a:pt x="139" y="236"/>
                    <a:pt x="278" y="333"/>
                    <a:pt x="396" y="333"/>
                  </a:cubicBezTo>
                  <a:cubicBezTo>
                    <a:pt x="450" y="333"/>
                    <a:pt x="493" y="311"/>
                    <a:pt x="535" y="279"/>
                  </a:cubicBezTo>
                  <a:cubicBezTo>
                    <a:pt x="460" y="151"/>
                    <a:pt x="418"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7" name="Google Shape;1477;p16"/>
            <p:cNvSpPr/>
            <p:nvPr/>
          </p:nvSpPr>
          <p:spPr>
            <a:xfrm>
              <a:off x="4813450" y="3047100"/>
              <a:ext cx="5650" cy="6975"/>
            </a:xfrm>
            <a:custGeom>
              <a:avLst/>
              <a:gdLst/>
              <a:ahLst/>
              <a:cxnLst/>
              <a:rect l="l" t="t" r="r" b="b"/>
              <a:pathLst>
                <a:path w="226" h="279" extrusionOk="0">
                  <a:moveTo>
                    <a:pt x="76" y="1"/>
                  </a:moveTo>
                  <a:cubicBezTo>
                    <a:pt x="1" y="54"/>
                    <a:pt x="11" y="279"/>
                    <a:pt x="150" y="279"/>
                  </a:cubicBezTo>
                  <a:lnTo>
                    <a:pt x="161" y="279"/>
                  </a:lnTo>
                  <a:cubicBezTo>
                    <a:pt x="129" y="193"/>
                    <a:pt x="97" y="129"/>
                    <a:pt x="204" y="97"/>
                  </a:cubicBezTo>
                  <a:cubicBezTo>
                    <a:pt x="54" y="86"/>
                    <a:pt x="225" y="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8" name="Google Shape;1478;p16"/>
            <p:cNvSpPr/>
            <p:nvPr/>
          </p:nvSpPr>
          <p:spPr>
            <a:xfrm>
              <a:off x="4826300" y="3043075"/>
              <a:ext cx="9125" cy="6200"/>
            </a:xfrm>
            <a:custGeom>
              <a:avLst/>
              <a:gdLst/>
              <a:ahLst/>
              <a:cxnLst/>
              <a:rect l="l" t="t" r="r" b="b"/>
              <a:pathLst>
                <a:path w="365" h="248" extrusionOk="0">
                  <a:moveTo>
                    <a:pt x="43" y="1"/>
                  </a:moveTo>
                  <a:lnTo>
                    <a:pt x="43" y="97"/>
                  </a:lnTo>
                  <a:cubicBezTo>
                    <a:pt x="75" y="108"/>
                    <a:pt x="129" y="97"/>
                    <a:pt x="129" y="129"/>
                  </a:cubicBezTo>
                  <a:cubicBezTo>
                    <a:pt x="172" y="183"/>
                    <a:pt x="0" y="226"/>
                    <a:pt x="129" y="247"/>
                  </a:cubicBezTo>
                  <a:cubicBezTo>
                    <a:pt x="161" y="140"/>
                    <a:pt x="364" y="151"/>
                    <a:pt x="3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9" name="Google Shape;1479;p16"/>
            <p:cNvSpPr/>
            <p:nvPr/>
          </p:nvSpPr>
          <p:spPr>
            <a:xfrm>
              <a:off x="4944325" y="2855750"/>
              <a:ext cx="550" cy="825"/>
            </a:xfrm>
            <a:custGeom>
              <a:avLst/>
              <a:gdLst/>
              <a:ahLst/>
              <a:cxnLst/>
              <a:rect l="l" t="t" r="r" b="b"/>
              <a:pathLst>
                <a:path w="22" h="33" extrusionOk="0">
                  <a:moveTo>
                    <a:pt x="0" y="0"/>
                  </a:moveTo>
                  <a:lnTo>
                    <a:pt x="11" y="33"/>
                  </a:lnTo>
                  <a:lnTo>
                    <a:pt x="22" y="22"/>
                  </a:lnTo>
                  <a:lnTo>
                    <a:pt x="0"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0" name="Google Shape;1480;p16"/>
            <p:cNvSpPr/>
            <p:nvPr/>
          </p:nvSpPr>
          <p:spPr>
            <a:xfrm>
              <a:off x="4820950" y="2911425"/>
              <a:ext cx="11250" cy="4825"/>
            </a:xfrm>
            <a:custGeom>
              <a:avLst/>
              <a:gdLst/>
              <a:ahLst/>
              <a:cxnLst/>
              <a:rect l="l" t="t" r="r" b="b"/>
              <a:pathLst>
                <a:path w="450" h="193" extrusionOk="0">
                  <a:moveTo>
                    <a:pt x="140" y="0"/>
                  </a:moveTo>
                  <a:cubicBezTo>
                    <a:pt x="22" y="32"/>
                    <a:pt x="0" y="96"/>
                    <a:pt x="54" y="193"/>
                  </a:cubicBezTo>
                  <a:cubicBezTo>
                    <a:pt x="161" y="161"/>
                    <a:pt x="450" y="96"/>
                    <a:pt x="354" y="32"/>
                  </a:cubicBezTo>
                  <a:lnTo>
                    <a:pt x="354" y="32"/>
                  </a:lnTo>
                  <a:cubicBezTo>
                    <a:pt x="343" y="64"/>
                    <a:pt x="321" y="75"/>
                    <a:pt x="300" y="75"/>
                  </a:cubicBezTo>
                  <a:cubicBezTo>
                    <a:pt x="279" y="75"/>
                    <a:pt x="257" y="54"/>
                    <a:pt x="236" y="32"/>
                  </a:cubicBezTo>
                  <a:cubicBezTo>
                    <a:pt x="214" y="21"/>
                    <a:pt x="193"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1" name="Google Shape;1481;p16"/>
            <p:cNvSpPr/>
            <p:nvPr/>
          </p:nvSpPr>
          <p:spPr>
            <a:xfrm>
              <a:off x="4868325" y="2032250"/>
              <a:ext cx="12600" cy="5400"/>
            </a:xfrm>
            <a:custGeom>
              <a:avLst/>
              <a:gdLst/>
              <a:ahLst/>
              <a:cxnLst/>
              <a:rect l="l" t="t" r="r" b="b"/>
              <a:pathLst>
                <a:path w="504" h="216" extrusionOk="0">
                  <a:moveTo>
                    <a:pt x="386" y="1"/>
                  </a:moveTo>
                  <a:cubicBezTo>
                    <a:pt x="204" y="1"/>
                    <a:pt x="0" y="151"/>
                    <a:pt x="75" y="215"/>
                  </a:cubicBezTo>
                  <a:cubicBezTo>
                    <a:pt x="171" y="87"/>
                    <a:pt x="439" y="119"/>
                    <a:pt x="503" y="33"/>
                  </a:cubicBezTo>
                  <a:cubicBezTo>
                    <a:pt x="471" y="12"/>
                    <a:pt x="428" y="1"/>
                    <a:pt x="3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2" name="Google Shape;1482;p16"/>
            <p:cNvSpPr/>
            <p:nvPr/>
          </p:nvSpPr>
          <p:spPr>
            <a:xfrm>
              <a:off x="4932550" y="2872075"/>
              <a:ext cx="6975" cy="5650"/>
            </a:xfrm>
            <a:custGeom>
              <a:avLst/>
              <a:gdLst/>
              <a:ahLst/>
              <a:cxnLst/>
              <a:rect l="l" t="t" r="r" b="b"/>
              <a:pathLst>
                <a:path w="279" h="226" extrusionOk="0">
                  <a:moveTo>
                    <a:pt x="214" y="0"/>
                  </a:moveTo>
                  <a:cubicBezTo>
                    <a:pt x="118" y="0"/>
                    <a:pt x="43" y="22"/>
                    <a:pt x="0" y="65"/>
                  </a:cubicBezTo>
                  <a:lnTo>
                    <a:pt x="22" y="65"/>
                  </a:lnTo>
                  <a:cubicBezTo>
                    <a:pt x="65" y="65"/>
                    <a:pt x="54" y="107"/>
                    <a:pt x="43" y="140"/>
                  </a:cubicBezTo>
                  <a:cubicBezTo>
                    <a:pt x="43" y="182"/>
                    <a:pt x="32" y="225"/>
                    <a:pt x="75" y="225"/>
                  </a:cubicBezTo>
                  <a:lnTo>
                    <a:pt x="97" y="225"/>
                  </a:lnTo>
                  <a:cubicBezTo>
                    <a:pt x="172" y="161"/>
                    <a:pt x="279" y="129"/>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3" name="Google Shape;1483;p16"/>
            <p:cNvSpPr/>
            <p:nvPr/>
          </p:nvSpPr>
          <p:spPr>
            <a:xfrm>
              <a:off x="4937900" y="2861900"/>
              <a:ext cx="4575" cy="3500"/>
            </a:xfrm>
            <a:custGeom>
              <a:avLst/>
              <a:gdLst/>
              <a:ahLst/>
              <a:cxnLst/>
              <a:rect l="l" t="t" r="r" b="b"/>
              <a:pathLst>
                <a:path w="183" h="140" extrusionOk="0">
                  <a:moveTo>
                    <a:pt x="182" y="1"/>
                  </a:moveTo>
                  <a:lnTo>
                    <a:pt x="182" y="1"/>
                  </a:lnTo>
                  <a:cubicBezTo>
                    <a:pt x="65" y="11"/>
                    <a:pt x="11" y="43"/>
                    <a:pt x="0" y="129"/>
                  </a:cubicBezTo>
                  <a:cubicBezTo>
                    <a:pt x="33" y="129"/>
                    <a:pt x="43" y="140"/>
                    <a:pt x="65" y="140"/>
                  </a:cubicBezTo>
                  <a:cubicBezTo>
                    <a:pt x="161" y="140"/>
                    <a:pt x="129" y="33"/>
                    <a:pt x="1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4" name="Google Shape;1484;p16"/>
            <p:cNvSpPr/>
            <p:nvPr/>
          </p:nvSpPr>
          <p:spPr>
            <a:xfrm>
              <a:off x="4808900" y="2705075"/>
              <a:ext cx="5375" cy="6175"/>
            </a:xfrm>
            <a:custGeom>
              <a:avLst/>
              <a:gdLst/>
              <a:ahLst/>
              <a:cxnLst/>
              <a:rect l="l" t="t" r="r" b="b"/>
              <a:pathLst>
                <a:path w="215" h="247" extrusionOk="0">
                  <a:moveTo>
                    <a:pt x="22" y="0"/>
                  </a:moveTo>
                  <a:cubicBezTo>
                    <a:pt x="1" y="0"/>
                    <a:pt x="33" y="65"/>
                    <a:pt x="86" y="129"/>
                  </a:cubicBezTo>
                  <a:cubicBezTo>
                    <a:pt x="129" y="182"/>
                    <a:pt x="183" y="247"/>
                    <a:pt x="204" y="247"/>
                  </a:cubicBezTo>
                  <a:cubicBezTo>
                    <a:pt x="215" y="247"/>
                    <a:pt x="204" y="215"/>
                    <a:pt x="150" y="108"/>
                  </a:cubicBezTo>
                  <a:cubicBezTo>
                    <a:pt x="76" y="33"/>
                    <a:pt x="33" y="0"/>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5" name="Google Shape;1485;p16"/>
            <p:cNvSpPr/>
            <p:nvPr/>
          </p:nvSpPr>
          <p:spPr>
            <a:xfrm>
              <a:off x="4531900" y="1757400"/>
              <a:ext cx="27075" cy="19575"/>
            </a:xfrm>
            <a:custGeom>
              <a:avLst/>
              <a:gdLst/>
              <a:ahLst/>
              <a:cxnLst/>
              <a:rect l="l" t="t" r="r" b="b"/>
              <a:pathLst>
                <a:path w="1083" h="783" extrusionOk="0">
                  <a:moveTo>
                    <a:pt x="1039" y="1"/>
                  </a:moveTo>
                  <a:lnTo>
                    <a:pt x="1039" y="1"/>
                  </a:lnTo>
                  <a:cubicBezTo>
                    <a:pt x="964" y="54"/>
                    <a:pt x="879" y="119"/>
                    <a:pt x="772" y="119"/>
                  </a:cubicBezTo>
                  <a:cubicBezTo>
                    <a:pt x="729" y="119"/>
                    <a:pt x="686" y="119"/>
                    <a:pt x="654" y="97"/>
                  </a:cubicBezTo>
                  <a:cubicBezTo>
                    <a:pt x="568" y="376"/>
                    <a:pt x="1" y="450"/>
                    <a:pt x="129" y="782"/>
                  </a:cubicBezTo>
                  <a:cubicBezTo>
                    <a:pt x="590" y="654"/>
                    <a:pt x="1082" y="386"/>
                    <a:pt x="10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6" name="Google Shape;1486;p16"/>
            <p:cNvSpPr/>
            <p:nvPr/>
          </p:nvSpPr>
          <p:spPr>
            <a:xfrm>
              <a:off x="4896425" y="3014725"/>
              <a:ext cx="11800" cy="11000"/>
            </a:xfrm>
            <a:custGeom>
              <a:avLst/>
              <a:gdLst/>
              <a:ahLst/>
              <a:cxnLst/>
              <a:rect l="l" t="t" r="r" b="b"/>
              <a:pathLst>
                <a:path w="472" h="440" extrusionOk="0">
                  <a:moveTo>
                    <a:pt x="396" y="0"/>
                  </a:moveTo>
                  <a:lnTo>
                    <a:pt x="396" y="0"/>
                  </a:lnTo>
                  <a:cubicBezTo>
                    <a:pt x="386" y="32"/>
                    <a:pt x="353" y="32"/>
                    <a:pt x="311" y="32"/>
                  </a:cubicBezTo>
                  <a:lnTo>
                    <a:pt x="214" y="32"/>
                  </a:lnTo>
                  <a:cubicBezTo>
                    <a:pt x="246" y="193"/>
                    <a:pt x="150" y="257"/>
                    <a:pt x="0" y="289"/>
                  </a:cubicBezTo>
                  <a:cubicBezTo>
                    <a:pt x="75" y="321"/>
                    <a:pt x="54" y="439"/>
                    <a:pt x="182" y="439"/>
                  </a:cubicBezTo>
                  <a:cubicBezTo>
                    <a:pt x="214" y="353"/>
                    <a:pt x="118" y="364"/>
                    <a:pt x="139" y="289"/>
                  </a:cubicBezTo>
                  <a:lnTo>
                    <a:pt x="150" y="289"/>
                  </a:lnTo>
                  <a:cubicBezTo>
                    <a:pt x="353" y="289"/>
                    <a:pt x="471" y="86"/>
                    <a:pt x="3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7" name="Google Shape;1487;p16"/>
            <p:cNvSpPr/>
            <p:nvPr/>
          </p:nvSpPr>
          <p:spPr>
            <a:xfrm>
              <a:off x="4897225" y="3154950"/>
              <a:ext cx="13125" cy="8600"/>
            </a:xfrm>
            <a:custGeom>
              <a:avLst/>
              <a:gdLst/>
              <a:ahLst/>
              <a:cxnLst/>
              <a:rect l="l" t="t" r="r" b="b"/>
              <a:pathLst>
                <a:path w="525" h="344" extrusionOk="0">
                  <a:moveTo>
                    <a:pt x="129" y="1"/>
                  </a:moveTo>
                  <a:cubicBezTo>
                    <a:pt x="118" y="65"/>
                    <a:pt x="43" y="86"/>
                    <a:pt x="0" y="129"/>
                  </a:cubicBezTo>
                  <a:cubicBezTo>
                    <a:pt x="129" y="183"/>
                    <a:pt x="247" y="343"/>
                    <a:pt x="407" y="343"/>
                  </a:cubicBezTo>
                  <a:cubicBezTo>
                    <a:pt x="450" y="343"/>
                    <a:pt x="482" y="333"/>
                    <a:pt x="525" y="311"/>
                  </a:cubicBezTo>
                  <a:cubicBezTo>
                    <a:pt x="482" y="140"/>
                    <a:pt x="289" y="86"/>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8" name="Google Shape;1488;p16"/>
            <p:cNvSpPr/>
            <p:nvPr/>
          </p:nvSpPr>
          <p:spPr>
            <a:xfrm>
              <a:off x="4907400" y="3027300"/>
              <a:ext cx="5625" cy="2700"/>
            </a:xfrm>
            <a:custGeom>
              <a:avLst/>
              <a:gdLst/>
              <a:ahLst/>
              <a:cxnLst/>
              <a:rect l="l" t="t" r="r" b="b"/>
              <a:pathLst>
                <a:path w="225" h="108" extrusionOk="0">
                  <a:moveTo>
                    <a:pt x="129" y="0"/>
                  </a:moveTo>
                  <a:cubicBezTo>
                    <a:pt x="75" y="0"/>
                    <a:pt x="21" y="32"/>
                    <a:pt x="0" y="65"/>
                  </a:cubicBezTo>
                  <a:cubicBezTo>
                    <a:pt x="64" y="86"/>
                    <a:pt x="86" y="107"/>
                    <a:pt x="118" y="107"/>
                  </a:cubicBezTo>
                  <a:cubicBezTo>
                    <a:pt x="139" y="107"/>
                    <a:pt x="171" y="107"/>
                    <a:pt x="214" y="97"/>
                  </a:cubicBezTo>
                  <a:cubicBezTo>
                    <a:pt x="225" y="32"/>
                    <a:pt x="182"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9" name="Google Shape;1489;p16"/>
            <p:cNvSpPr/>
            <p:nvPr/>
          </p:nvSpPr>
          <p:spPr>
            <a:xfrm>
              <a:off x="4979650" y="2272050"/>
              <a:ext cx="11800" cy="8600"/>
            </a:xfrm>
            <a:custGeom>
              <a:avLst/>
              <a:gdLst/>
              <a:ahLst/>
              <a:cxnLst/>
              <a:rect l="l" t="t" r="r" b="b"/>
              <a:pathLst>
                <a:path w="472" h="344" extrusionOk="0">
                  <a:moveTo>
                    <a:pt x="150" y="1"/>
                  </a:moveTo>
                  <a:cubicBezTo>
                    <a:pt x="97" y="1"/>
                    <a:pt x="43" y="11"/>
                    <a:pt x="0" y="54"/>
                  </a:cubicBezTo>
                  <a:cubicBezTo>
                    <a:pt x="129" y="65"/>
                    <a:pt x="75" y="215"/>
                    <a:pt x="86" y="311"/>
                  </a:cubicBezTo>
                  <a:cubicBezTo>
                    <a:pt x="107" y="300"/>
                    <a:pt x="118" y="300"/>
                    <a:pt x="129" y="300"/>
                  </a:cubicBezTo>
                  <a:cubicBezTo>
                    <a:pt x="172" y="300"/>
                    <a:pt x="193" y="311"/>
                    <a:pt x="215" y="322"/>
                  </a:cubicBezTo>
                  <a:cubicBezTo>
                    <a:pt x="236" y="333"/>
                    <a:pt x="268" y="343"/>
                    <a:pt x="300" y="343"/>
                  </a:cubicBezTo>
                  <a:lnTo>
                    <a:pt x="343" y="343"/>
                  </a:lnTo>
                  <a:cubicBezTo>
                    <a:pt x="471" y="193"/>
                    <a:pt x="322"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0" name="Google Shape;1490;p16"/>
            <p:cNvSpPr/>
            <p:nvPr/>
          </p:nvSpPr>
          <p:spPr>
            <a:xfrm>
              <a:off x="4234050" y="2509450"/>
              <a:ext cx="4825" cy="6175"/>
            </a:xfrm>
            <a:custGeom>
              <a:avLst/>
              <a:gdLst/>
              <a:ahLst/>
              <a:cxnLst/>
              <a:rect l="l" t="t" r="r" b="b"/>
              <a:pathLst>
                <a:path w="193" h="247" extrusionOk="0">
                  <a:moveTo>
                    <a:pt x="11" y="0"/>
                  </a:moveTo>
                  <a:cubicBezTo>
                    <a:pt x="0" y="0"/>
                    <a:pt x="43" y="64"/>
                    <a:pt x="86" y="118"/>
                  </a:cubicBezTo>
                  <a:cubicBezTo>
                    <a:pt x="139" y="182"/>
                    <a:pt x="182" y="246"/>
                    <a:pt x="193" y="246"/>
                  </a:cubicBezTo>
                  <a:cubicBezTo>
                    <a:pt x="193" y="246"/>
                    <a:pt x="171" y="214"/>
                    <a:pt x="107" y="118"/>
                  </a:cubicBezTo>
                  <a:cubicBezTo>
                    <a:pt x="43" y="32"/>
                    <a:pt x="11" y="0"/>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1" name="Google Shape;1491;p16"/>
            <p:cNvSpPr/>
            <p:nvPr/>
          </p:nvSpPr>
          <p:spPr>
            <a:xfrm>
              <a:off x="4235925" y="2629075"/>
              <a:ext cx="10975" cy="6175"/>
            </a:xfrm>
            <a:custGeom>
              <a:avLst/>
              <a:gdLst/>
              <a:ahLst/>
              <a:cxnLst/>
              <a:rect l="l" t="t" r="r" b="b"/>
              <a:pathLst>
                <a:path w="439" h="247" extrusionOk="0">
                  <a:moveTo>
                    <a:pt x="171" y="0"/>
                  </a:moveTo>
                  <a:lnTo>
                    <a:pt x="171" y="0"/>
                  </a:lnTo>
                  <a:cubicBezTo>
                    <a:pt x="0" y="86"/>
                    <a:pt x="161" y="204"/>
                    <a:pt x="300" y="246"/>
                  </a:cubicBezTo>
                  <a:cubicBezTo>
                    <a:pt x="332" y="193"/>
                    <a:pt x="439" y="193"/>
                    <a:pt x="428" y="118"/>
                  </a:cubicBezTo>
                  <a:cubicBezTo>
                    <a:pt x="385" y="54"/>
                    <a:pt x="300" y="11"/>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2" name="Google Shape;1492;p16"/>
            <p:cNvSpPr/>
            <p:nvPr/>
          </p:nvSpPr>
          <p:spPr>
            <a:xfrm>
              <a:off x="4240475" y="2660650"/>
              <a:ext cx="25975" cy="15000"/>
            </a:xfrm>
            <a:custGeom>
              <a:avLst/>
              <a:gdLst/>
              <a:ahLst/>
              <a:cxnLst/>
              <a:rect l="l" t="t" r="r" b="b"/>
              <a:pathLst>
                <a:path w="1039" h="600" extrusionOk="0">
                  <a:moveTo>
                    <a:pt x="824" y="0"/>
                  </a:moveTo>
                  <a:cubicBezTo>
                    <a:pt x="557" y="0"/>
                    <a:pt x="246" y="150"/>
                    <a:pt x="300" y="386"/>
                  </a:cubicBezTo>
                  <a:cubicBezTo>
                    <a:pt x="203" y="407"/>
                    <a:pt x="139" y="450"/>
                    <a:pt x="11" y="450"/>
                  </a:cubicBezTo>
                  <a:lnTo>
                    <a:pt x="0" y="450"/>
                  </a:lnTo>
                  <a:cubicBezTo>
                    <a:pt x="21" y="525"/>
                    <a:pt x="96" y="557"/>
                    <a:pt x="171" y="600"/>
                  </a:cubicBezTo>
                  <a:cubicBezTo>
                    <a:pt x="289" y="504"/>
                    <a:pt x="385" y="332"/>
                    <a:pt x="782" y="289"/>
                  </a:cubicBezTo>
                  <a:cubicBezTo>
                    <a:pt x="856" y="204"/>
                    <a:pt x="889" y="86"/>
                    <a:pt x="1038" y="43"/>
                  </a:cubicBezTo>
                  <a:cubicBezTo>
                    <a:pt x="974" y="11"/>
                    <a:pt x="899" y="0"/>
                    <a:pt x="82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3" name="Google Shape;1493;p16"/>
            <p:cNvSpPr/>
            <p:nvPr/>
          </p:nvSpPr>
          <p:spPr>
            <a:xfrm>
              <a:off x="4248225" y="2162600"/>
              <a:ext cx="7525" cy="3225"/>
            </a:xfrm>
            <a:custGeom>
              <a:avLst/>
              <a:gdLst/>
              <a:ahLst/>
              <a:cxnLst/>
              <a:rect l="l" t="t" r="r" b="b"/>
              <a:pathLst>
                <a:path w="301" h="129" extrusionOk="0">
                  <a:moveTo>
                    <a:pt x="140" y="0"/>
                  </a:moveTo>
                  <a:cubicBezTo>
                    <a:pt x="75" y="0"/>
                    <a:pt x="1" y="86"/>
                    <a:pt x="140" y="129"/>
                  </a:cubicBezTo>
                  <a:lnTo>
                    <a:pt x="150" y="129"/>
                  </a:lnTo>
                  <a:cubicBezTo>
                    <a:pt x="215" y="129"/>
                    <a:pt x="300" y="54"/>
                    <a:pt x="150" y="11"/>
                  </a:cubicBezTo>
                  <a:cubicBezTo>
                    <a:pt x="150" y="0"/>
                    <a:pt x="150"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4" name="Google Shape;1494;p16"/>
            <p:cNvSpPr/>
            <p:nvPr/>
          </p:nvSpPr>
          <p:spPr>
            <a:xfrm>
              <a:off x="4247950" y="2076425"/>
              <a:ext cx="22525" cy="14200"/>
            </a:xfrm>
            <a:custGeom>
              <a:avLst/>
              <a:gdLst/>
              <a:ahLst/>
              <a:cxnLst/>
              <a:rect l="l" t="t" r="r" b="b"/>
              <a:pathLst>
                <a:path w="901" h="568" extrusionOk="0">
                  <a:moveTo>
                    <a:pt x="204" y="0"/>
                  </a:moveTo>
                  <a:lnTo>
                    <a:pt x="204" y="0"/>
                  </a:lnTo>
                  <a:cubicBezTo>
                    <a:pt x="1" y="321"/>
                    <a:pt x="643" y="568"/>
                    <a:pt x="825" y="568"/>
                  </a:cubicBezTo>
                  <a:cubicBezTo>
                    <a:pt x="889" y="568"/>
                    <a:pt x="900" y="536"/>
                    <a:pt x="814" y="482"/>
                  </a:cubicBezTo>
                  <a:cubicBezTo>
                    <a:pt x="750" y="450"/>
                    <a:pt x="707" y="418"/>
                    <a:pt x="654" y="386"/>
                  </a:cubicBezTo>
                  <a:lnTo>
                    <a:pt x="675" y="375"/>
                  </a:lnTo>
                  <a:cubicBezTo>
                    <a:pt x="547" y="364"/>
                    <a:pt x="568" y="247"/>
                    <a:pt x="461" y="225"/>
                  </a:cubicBezTo>
                  <a:cubicBezTo>
                    <a:pt x="376" y="139"/>
                    <a:pt x="301" y="65"/>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5" name="Google Shape;1495;p16"/>
            <p:cNvSpPr/>
            <p:nvPr/>
          </p:nvSpPr>
          <p:spPr>
            <a:xfrm>
              <a:off x="4215850" y="2532200"/>
              <a:ext cx="7250" cy="3225"/>
            </a:xfrm>
            <a:custGeom>
              <a:avLst/>
              <a:gdLst/>
              <a:ahLst/>
              <a:cxnLst/>
              <a:rect l="l" t="t" r="r" b="b"/>
              <a:pathLst>
                <a:path w="290" h="129" extrusionOk="0">
                  <a:moveTo>
                    <a:pt x="139" y="0"/>
                  </a:moveTo>
                  <a:cubicBezTo>
                    <a:pt x="75" y="0"/>
                    <a:pt x="0" y="75"/>
                    <a:pt x="129" y="128"/>
                  </a:cubicBezTo>
                  <a:lnTo>
                    <a:pt x="150" y="128"/>
                  </a:lnTo>
                  <a:cubicBezTo>
                    <a:pt x="214" y="128"/>
                    <a:pt x="289"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6" name="Google Shape;1496;p16"/>
            <p:cNvSpPr/>
            <p:nvPr/>
          </p:nvSpPr>
          <p:spPr>
            <a:xfrm>
              <a:off x="4226275" y="2329325"/>
              <a:ext cx="11275" cy="2975"/>
            </a:xfrm>
            <a:custGeom>
              <a:avLst/>
              <a:gdLst/>
              <a:ahLst/>
              <a:cxnLst/>
              <a:rect l="l" t="t" r="r" b="b"/>
              <a:pathLst>
                <a:path w="451" h="119" extrusionOk="0">
                  <a:moveTo>
                    <a:pt x="204" y="1"/>
                  </a:moveTo>
                  <a:cubicBezTo>
                    <a:pt x="86" y="1"/>
                    <a:pt x="1" y="33"/>
                    <a:pt x="151" y="108"/>
                  </a:cubicBezTo>
                  <a:cubicBezTo>
                    <a:pt x="183" y="118"/>
                    <a:pt x="215" y="118"/>
                    <a:pt x="247" y="118"/>
                  </a:cubicBezTo>
                  <a:cubicBezTo>
                    <a:pt x="365" y="118"/>
                    <a:pt x="450" y="86"/>
                    <a:pt x="300" y="11"/>
                  </a:cubicBezTo>
                  <a:cubicBezTo>
                    <a:pt x="268" y="1"/>
                    <a:pt x="236"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7" name="Google Shape;1497;p16"/>
            <p:cNvSpPr/>
            <p:nvPr/>
          </p:nvSpPr>
          <p:spPr>
            <a:xfrm>
              <a:off x="4207825" y="2293475"/>
              <a:ext cx="19825" cy="45775"/>
            </a:xfrm>
            <a:custGeom>
              <a:avLst/>
              <a:gdLst/>
              <a:ahLst/>
              <a:cxnLst/>
              <a:rect l="l" t="t" r="r" b="b"/>
              <a:pathLst>
                <a:path w="793" h="1831" extrusionOk="0">
                  <a:moveTo>
                    <a:pt x="289" y="0"/>
                  </a:moveTo>
                  <a:cubicBezTo>
                    <a:pt x="268" y="0"/>
                    <a:pt x="236" y="11"/>
                    <a:pt x="193" y="32"/>
                  </a:cubicBezTo>
                  <a:cubicBezTo>
                    <a:pt x="268" y="54"/>
                    <a:pt x="343" y="75"/>
                    <a:pt x="300" y="182"/>
                  </a:cubicBezTo>
                  <a:cubicBezTo>
                    <a:pt x="268" y="246"/>
                    <a:pt x="214" y="278"/>
                    <a:pt x="129" y="278"/>
                  </a:cubicBezTo>
                  <a:cubicBezTo>
                    <a:pt x="96" y="278"/>
                    <a:pt x="54" y="278"/>
                    <a:pt x="11" y="268"/>
                  </a:cubicBezTo>
                  <a:lnTo>
                    <a:pt x="11" y="268"/>
                  </a:lnTo>
                  <a:cubicBezTo>
                    <a:pt x="0" y="567"/>
                    <a:pt x="139" y="760"/>
                    <a:pt x="0" y="1156"/>
                  </a:cubicBezTo>
                  <a:cubicBezTo>
                    <a:pt x="600" y="1231"/>
                    <a:pt x="268" y="1649"/>
                    <a:pt x="21" y="1799"/>
                  </a:cubicBezTo>
                  <a:cubicBezTo>
                    <a:pt x="86" y="1820"/>
                    <a:pt x="129" y="1831"/>
                    <a:pt x="171" y="1831"/>
                  </a:cubicBezTo>
                  <a:cubicBezTo>
                    <a:pt x="385" y="1831"/>
                    <a:pt x="450" y="1627"/>
                    <a:pt x="503" y="1424"/>
                  </a:cubicBezTo>
                  <a:cubicBezTo>
                    <a:pt x="557" y="1242"/>
                    <a:pt x="610" y="1049"/>
                    <a:pt x="792" y="1028"/>
                  </a:cubicBezTo>
                  <a:cubicBezTo>
                    <a:pt x="503" y="1028"/>
                    <a:pt x="450" y="771"/>
                    <a:pt x="428" y="514"/>
                  </a:cubicBezTo>
                  <a:cubicBezTo>
                    <a:pt x="407" y="257"/>
                    <a:pt x="428" y="0"/>
                    <a:pt x="28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8" name="Google Shape;1498;p16"/>
            <p:cNvSpPr/>
            <p:nvPr/>
          </p:nvSpPr>
          <p:spPr>
            <a:xfrm>
              <a:off x="4225200" y="2682850"/>
              <a:ext cx="5650" cy="3525"/>
            </a:xfrm>
            <a:custGeom>
              <a:avLst/>
              <a:gdLst/>
              <a:ahLst/>
              <a:cxnLst/>
              <a:rect l="l" t="t" r="r" b="b"/>
              <a:pathLst>
                <a:path w="226" h="141" extrusionOk="0">
                  <a:moveTo>
                    <a:pt x="183" y="1"/>
                  </a:moveTo>
                  <a:cubicBezTo>
                    <a:pt x="87" y="12"/>
                    <a:pt x="22" y="54"/>
                    <a:pt x="1" y="119"/>
                  </a:cubicBezTo>
                  <a:cubicBezTo>
                    <a:pt x="22" y="140"/>
                    <a:pt x="44" y="140"/>
                    <a:pt x="76" y="140"/>
                  </a:cubicBezTo>
                  <a:cubicBezTo>
                    <a:pt x="129" y="140"/>
                    <a:pt x="183" y="119"/>
                    <a:pt x="226" y="87"/>
                  </a:cubicBezTo>
                  <a:cubicBezTo>
                    <a:pt x="172" y="87"/>
                    <a:pt x="172" y="44"/>
                    <a:pt x="18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9" name="Google Shape;1499;p16"/>
            <p:cNvSpPr/>
            <p:nvPr/>
          </p:nvSpPr>
          <p:spPr>
            <a:xfrm>
              <a:off x="4228700" y="2055000"/>
              <a:ext cx="45500" cy="19850"/>
            </a:xfrm>
            <a:custGeom>
              <a:avLst/>
              <a:gdLst/>
              <a:ahLst/>
              <a:cxnLst/>
              <a:rect l="l" t="t" r="r" b="b"/>
              <a:pathLst>
                <a:path w="1820" h="794" extrusionOk="0">
                  <a:moveTo>
                    <a:pt x="653" y="1"/>
                  </a:moveTo>
                  <a:cubicBezTo>
                    <a:pt x="428" y="1"/>
                    <a:pt x="203" y="65"/>
                    <a:pt x="0" y="204"/>
                  </a:cubicBezTo>
                  <a:cubicBezTo>
                    <a:pt x="139" y="247"/>
                    <a:pt x="268" y="269"/>
                    <a:pt x="375" y="269"/>
                  </a:cubicBezTo>
                  <a:cubicBezTo>
                    <a:pt x="471" y="269"/>
                    <a:pt x="557" y="258"/>
                    <a:pt x="653" y="236"/>
                  </a:cubicBezTo>
                  <a:cubicBezTo>
                    <a:pt x="739" y="226"/>
                    <a:pt x="824" y="215"/>
                    <a:pt x="921" y="215"/>
                  </a:cubicBezTo>
                  <a:lnTo>
                    <a:pt x="953" y="215"/>
                  </a:lnTo>
                  <a:cubicBezTo>
                    <a:pt x="1146" y="343"/>
                    <a:pt x="1435" y="793"/>
                    <a:pt x="1681" y="793"/>
                  </a:cubicBezTo>
                  <a:cubicBezTo>
                    <a:pt x="1734" y="793"/>
                    <a:pt x="1777" y="772"/>
                    <a:pt x="1820" y="729"/>
                  </a:cubicBezTo>
                  <a:cubicBezTo>
                    <a:pt x="1638" y="311"/>
                    <a:pt x="1146" y="1"/>
                    <a:pt x="65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0" name="Google Shape;1500;p16"/>
            <p:cNvSpPr/>
            <p:nvPr/>
          </p:nvSpPr>
          <p:spPr>
            <a:xfrm>
              <a:off x="4547975" y="1849475"/>
              <a:ext cx="9125" cy="5375"/>
            </a:xfrm>
            <a:custGeom>
              <a:avLst/>
              <a:gdLst/>
              <a:ahLst/>
              <a:cxnLst/>
              <a:rect l="l" t="t" r="r" b="b"/>
              <a:pathLst>
                <a:path w="365" h="215" extrusionOk="0">
                  <a:moveTo>
                    <a:pt x="107" y="0"/>
                  </a:moveTo>
                  <a:cubicBezTo>
                    <a:pt x="353" y="97"/>
                    <a:pt x="0" y="118"/>
                    <a:pt x="193" y="215"/>
                  </a:cubicBezTo>
                  <a:cubicBezTo>
                    <a:pt x="204" y="118"/>
                    <a:pt x="364" y="129"/>
                    <a:pt x="3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16"/>
            <p:cNvSpPr/>
            <p:nvPr/>
          </p:nvSpPr>
          <p:spPr>
            <a:xfrm>
              <a:off x="4277400" y="2752450"/>
              <a:ext cx="12075" cy="10450"/>
            </a:xfrm>
            <a:custGeom>
              <a:avLst/>
              <a:gdLst/>
              <a:ahLst/>
              <a:cxnLst/>
              <a:rect l="l" t="t" r="r" b="b"/>
              <a:pathLst>
                <a:path w="483" h="418" extrusionOk="0">
                  <a:moveTo>
                    <a:pt x="140" y="0"/>
                  </a:moveTo>
                  <a:cubicBezTo>
                    <a:pt x="75" y="0"/>
                    <a:pt x="32" y="32"/>
                    <a:pt x="0" y="107"/>
                  </a:cubicBezTo>
                  <a:cubicBezTo>
                    <a:pt x="182" y="172"/>
                    <a:pt x="193" y="343"/>
                    <a:pt x="354" y="418"/>
                  </a:cubicBezTo>
                  <a:cubicBezTo>
                    <a:pt x="482" y="246"/>
                    <a:pt x="289"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2" name="Google Shape;1502;p16"/>
            <p:cNvSpPr/>
            <p:nvPr/>
          </p:nvSpPr>
          <p:spPr>
            <a:xfrm>
              <a:off x="4288625" y="1853225"/>
              <a:ext cx="9675" cy="4025"/>
            </a:xfrm>
            <a:custGeom>
              <a:avLst/>
              <a:gdLst/>
              <a:ahLst/>
              <a:cxnLst/>
              <a:rect l="l" t="t" r="r" b="b"/>
              <a:pathLst>
                <a:path w="387" h="161" extrusionOk="0">
                  <a:moveTo>
                    <a:pt x="269" y="0"/>
                  </a:moveTo>
                  <a:cubicBezTo>
                    <a:pt x="140" y="0"/>
                    <a:pt x="1" y="65"/>
                    <a:pt x="87" y="107"/>
                  </a:cubicBezTo>
                  <a:cubicBezTo>
                    <a:pt x="108" y="75"/>
                    <a:pt x="129" y="65"/>
                    <a:pt x="140" y="65"/>
                  </a:cubicBezTo>
                  <a:cubicBezTo>
                    <a:pt x="172" y="65"/>
                    <a:pt x="194" y="86"/>
                    <a:pt x="226" y="118"/>
                  </a:cubicBezTo>
                  <a:cubicBezTo>
                    <a:pt x="247" y="139"/>
                    <a:pt x="269" y="161"/>
                    <a:pt x="301" y="161"/>
                  </a:cubicBezTo>
                  <a:cubicBezTo>
                    <a:pt x="322" y="118"/>
                    <a:pt x="365" y="86"/>
                    <a:pt x="386" y="43"/>
                  </a:cubicBezTo>
                  <a:cubicBezTo>
                    <a:pt x="365" y="11"/>
                    <a:pt x="311" y="0"/>
                    <a:pt x="26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3" name="Google Shape;1503;p16"/>
            <p:cNvSpPr/>
            <p:nvPr/>
          </p:nvSpPr>
          <p:spPr>
            <a:xfrm>
              <a:off x="4275800" y="3103300"/>
              <a:ext cx="7775" cy="4575"/>
            </a:xfrm>
            <a:custGeom>
              <a:avLst/>
              <a:gdLst/>
              <a:ahLst/>
              <a:cxnLst/>
              <a:rect l="l" t="t" r="r" b="b"/>
              <a:pathLst>
                <a:path w="311" h="183" extrusionOk="0">
                  <a:moveTo>
                    <a:pt x="54" y="1"/>
                  </a:moveTo>
                  <a:cubicBezTo>
                    <a:pt x="22" y="43"/>
                    <a:pt x="0" y="86"/>
                    <a:pt x="11" y="161"/>
                  </a:cubicBezTo>
                  <a:cubicBezTo>
                    <a:pt x="54" y="172"/>
                    <a:pt x="86" y="183"/>
                    <a:pt x="118" y="183"/>
                  </a:cubicBezTo>
                  <a:cubicBezTo>
                    <a:pt x="182" y="183"/>
                    <a:pt x="214" y="140"/>
                    <a:pt x="311" y="129"/>
                  </a:cubicBezTo>
                  <a:cubicBezTo>
                    <a:pt x="289" y="43"/>
                    <a:pt x="193" y="1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4" name="Google Shape;1504;p16"/>
            <p:cNvSpPr/>
            <p:nvPr/>
          </p:nvSpPr>
          <p:spPr>
            <a:xfrm>
              <a:off x="4277125" y="2850925"/>
              <a:ext cx="4575" cy="4325"/>
            </a:xfrm>
            <a:custGeom>
              <a:avLst/>
              <a:gdLst/>
              <a:ahLst/>
              <a:cxnLst/>
              <a:rect l="l" t="t" r="r" b="b"/>
              <a:pathLst>
                <a:path w="183" h="173" extrusionOk="0">
                  <a:moveTo>
                    <a:pt x="76" y="1"/>
                  </a:moveTo>
                  <a:cubicBezTo>
                    <a:pt x="65" y="1"/>
                    <a:pt x="54" y="1"/>
                    <a:pt x="43" y="11"/>
                  </a:cubicBezTo>
                  <a:cubicBezTo>
                    <a:pt x="1" y="33"/>
                    <a:pt x="54" y="172"/>
                    <a:pt x="118" y="172"/>
                  </a:cubicBezTo>
                  <a:cubicBezTo>
                    <a:pt x="129" y="172"/>
                    <a:pt x="140" y="161"/>
                    <a:pt x="151" y="161"/>
                  </a:cubicBezTo>
                  <a:cubicBezTo>
                    <a:pt x="183" y="129"/>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5" name="Google Shape;1505;p16"/>
            <p:cNvSpPr/>
            <p:nvPr/>
          </p:nvSpPr>
          <p:spPr>
            <a:xfrm>
              <a:off x="4260000" y="2731025"/>
              <a:ext cx="11525" cy="3250"/>
            </a:xfrm>
            <a:custGeom>
              <a:avLst/>
              <a:gdLst/>
              <a:ahLst/>
              <a:cxnLst/>
              <a:rect l="l" t="t" r="r" b="b"/>
              <a:pathLst>
                <a:path w="461" h="130" extrusionOk="0">
                  <a:moveTo>
                    <a:pt x="215" y="1"/>
                  </a:moveTo>
                  <a:cubicBezTo>
                    <a:pt x="97" y="1"/>
                    <a:pt x="1" y="44"/>
                    <a:pt x="161" y="119"/>
                  </a:cubicBezTo>
                  <a:cubicBezTo>
                    <a:pt x="193" y="119"/>
                    <a:pt x="225" y="129"/>
                    <a:pt x="257" y="129"/>
                  </a:cubicBezTo>
                  <a:cubicBezTo>
                    <a:pt x="375" y="129"/>
                    <a:pt x="461" y="87"/>
                    <a:pt x="311" y="12"/>
                  </a:cubicBezTo>
                  <a:cubicBezTo>
                    <a:pt x="279" y="12"/>
                    <a:pt x="247"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6" name="Google Shape;1506;p16"/>
            <p:cNvSpPr/>
            <p:nvPr/>
          </p:nvSpPr>
          <p:spPr>
            <a:xfrm>
              <a:off x="4239925" y="3080825"/>
              <a:ext cx="27325" cy="21175"/>
            </a:xfrm>
            <a:custGeom>
              <a:avLst/>
              <a:gdLst/>
              <a:ahLst/>
              <a:cxnLst/>
              <a:rect l="l" t="t" r="r" b="b"/>
              <a:pathLst>
                <a:path w="1093" h="847" extrusionOk="0">
                  <a:moveTo>
                    <a:pt x="225" y="0"/>
                  </a:moveTo>
                  <a:cubicBezTo>
                    <a:pt x="225" y="65"/>
                    <a:pt x="204" y="86"/>
                    <a:pt x="172" y="86"/>
                  </a:cubicBezTo>
                  <a:cubicBezTo>
                    <a:pt x="161" y="86"/>
                    <a:pt x="140" y="75"/>
                    <a:pt x="118" y="75"/>
                  </a:cubicBezTo>
                  <a:cubicBezTo>
                    <a:pt x="86" y="75"/>
                    <a:pt x="65" y="65"/>
                    <a:pt x="22" y="65"/>
                  </a:cubicBezTo>
                  <a:lnTo>
                    <a:pt x="11" y="65"/>
                  </a:lnTo>
                  <a:cubicBezTo>
                    <a:pt x="1" y="214"/>
                    <a:pt x="76" y="289"/>
                    <a:pt x="183" y="343"/>
                  </a:cubicBezTo>
                  <a:cubicBezTo>
                    <a:pt x="65" y="504"/>
                    <a:pt x="247" y="504"/>
                    <a:pt x="279" y="621"/>
                  </a:cubicBezTo>
                  <a:cubicBezTo>
                    <a:pt x="333" y="643"/>
                    <a:pt x="386" y="643"/>
                    <a:pt x="418" y="643"/>
                  </a:cubicBezTo>
                  <a:cubicBezTo>
                    <a:pt x="515" y="643"/>
                    <a:pt x="536" y="600"/>
                    <a:pt x="707" y="589"/>
                  </a:cubicBezTo>
                  <a:lnTo>
                    <a:pt x="707" y="589"/>
                  </a:lnTo>
                  <a:cubicBezTo>
                    <a:pt x="654" y="675"/>
                    <a:pt x="686" y="728"/>
                    <a:pt x="750" y="846"/>
                  </a:cubicBezTo>
                  <a:lnTo>
                    <a:pt x="921" y="846"/>
                  </a:lnTo>
                  <a:cubicBezTo>
                    <a:pt x="900" y="621"/>
                    <a:pt x="1093" y="600"/>
                    <a:pt x="1093" y="343"/>
                  </a:cubicBezTo>
                  <a:cubicBezTo>
                    <a:pt x="1060" y="332"/>
                    <a:pt x="1050" y="322"/>
                    <a:pt x="1050" y="279"/>
                  </a:cubicBezTo>
                  <a:lnTo>
                    <a:pt x="889" y="279"/>
                  </a:lnTo>
                  <a:cubicBezTo>
                    <a:pt x="814" y="279"/>
                    <a:pt x="739" y="289"/>
                    <a:pt x="707" y="311"/>
                  </a:cubicBezTo>
                  <a:cubicBezTo>
                    <a:pt x="697" y="375"/>
                    <a:pt x="761" y="386"/>
                    <a:pt x="750" y="439"/>
                  </a:cubicBezTo>
                  <a:cubicBezTo>
                    <a:pt x="686" y="450"/>
                    <a:pt x="643" y="482"/>
                    <a:pt x="579" y="504"/>
                  </a:cubicBezTo>
                  <a:cubicBezTo>
                    <a:pt x="611" y="279"/>
                    <a:pt x="386" y="247"/>
                    <a:pt x="225" y="161"/>
                  </a:cubicBezTo>
                  <a:cubicBezTo>
                    <a:pt x="311" y="140"/>
                    <a:pt x="407" y="140"/>
                    <a:pt x="450" y="97"/>
                  </a:cubicBezTo>
                  <a:lnTo>
                    <a:pt x="450" y="97"/>
                  </a:lnTo>
                  <a:cubicBezTo>
                    <a:pt x="418" y="107"/>
                    <a:pt x="386" y="107"/>
                    <a:pt x="375" y="107"/>
                  </a:cubicBezTo>
                  <a:cubicBezTo>
                    <a:pt x="279" y="107"/>
                    <a:pt x="279" y="32"/>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7" name="Google Shape;1507;p16"/>
            <p:cNvSpPr/>
            <p:nvPr/>
          </p:nvSpPr>
          <p:spPr>
            <a:xfrm>
              <a:off x="4203800" y="2341650"/>
              <a:ext cx="7525" cy="3225"/>
            </a:xfrm>
            <a:custGeom>
              <a:avLst/>
              <a:gdLst/>
              <a:ahLst/>
              <a:cxnLst/>
              <a:rect l="l" t="t" r="r" b="b"/>
              <a:pathLst>
                <a:path w="301" h="129" extrusionOk="0">
                  <a:moveTo>
                    <a:pt x="150" y="0"/>
                  </a:moveTo>
                  <a:cubicBezTo>
                    <a:pt x="75" y="0"/>
                    <a:pt x="0" y="75"/>
                    <a:pt x="140" y="128"/>
                  </a:cubicBezTo>
                  <a:lnTo>
                    <a:pt x="150" y="128"/>
                  </a:lnTo>
                  <a:cubicBezTo>
                    <a:pt x="225" y="128"/>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8" name="Google Shape;1508;p16"/>
            <p:cNvSpPr/>
            <p:nvPr/>
          </p:nvSpPr>
          <p:spPr>
            <a:xfrm>
              <a:off x="4264550" y="2146000"/>
              <a:ext cx="7525" cy="3250"/>
            </a:xfrm>
            <a:custGeom>
              <a:avLst/>
              <a:gdLst/>
              <a:ahLst/>
              <a:cxnLst/>
              <a:rect l="l" t="t" r="r" b="b"/>
              <a:pathLst>
                <a:path w="301" h="130" extrusionOk="0">
                  <a:moveTo>
                    <a:pt x="150" y="1"/>
                  </a:moveTo>
                  <a:cubicBezTo>
                    <a:pt x="86" y="1"/>
                    <a:pt x="1" y="86"/>
                    <a:pt x="140" y="129"/>
                  </a:cubicBezTo>
                  <a:lnTo>
                    <a:pt x="161" y="129"/>
                  </a:lnTo>
                  <a:cubicBezTo>
                    <a:pt x="225" y="129"/>
                    <a:pt x="300" y="43"/>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9" name="Google Shape;1509;p16"/>
            <p:cNvSpPr/>
            <p:nvPr/>
          </p:nvSpPr>
          <p:spPr>
            <a:xfrm>
              <a:off x="4044300" y="2996525"/>
              <a:ext cx="6975" cy="4825"/>
            </a:xfrm>
            <a:custGeom>
              <a:avLst/>
              <a:gdLst/>
              <a:ahLst/>
              <a:cxnLst/>
              <a:rect l="l" t="t" r="r" b="b"/>
              <a:pathLst>
                <a:path w="279" h="193" extrusionOk="0">
                  <a:moveTo>
                    <a:pt x="107" y="0"/>
                  </a:moveTo>
                  <a:cubicBezTo>
                    <a:pt x="107" y="22"/>
                    <a:pt x="97" y="22"/>
                    <a:pt x="86" y="22"/>
                  </a:cubicBezTo>
                  <a:cubicBezTo>
                    <a:pt x="65" y="22"/>
                    <a:pt x="43" y="11"/>
                    <a:pt x="22" y="0"/>
                  </a:cubicBezTo>
                  <a:lnTo>
                    <a:pt x="22" y="0"/>
                  </a:lnTo>
                  <a:cubicBezTo>
                    <a:pt x="0" y="75"/>
                    <a:pt x="97" y="75"/>
                    <a:pt x="65" y="161"/>
                  </a:cubicBezTo>
                  <a:lnTo>
                    <a:pt x="86" y="161"/>
                  </a:lnTo>
                  <a:cubicBezTo>
                    <a:pt x="118" y="161"/>
                    <a:pt x="129" y="172"/>
                    <a:pt x="150" y="172"/>
                  </a:cubicBezTo>
                  <a:cubicBezTo>
                    <a:pt x="172" y="182"/>
                    <a:pt x="193" y="193"/>
                    <a:pt x="225" y="193"/>
                  </a:cubicBezTo>
                  <a:lnTo>
                    <a:pt x="236" y="193"/>
                  </a:lnTo>
                  <a:cubicBezTo>
                    <a:pt x="236" y="150"/>
                    <a:pt x="257" y="118"/>
                    <a:pt x="279" y="97"/>
                  </a:cubicBezTo>
                  <a:cubicBezTo>
                    <a:pt x="257" y="54"/>
                    <a:pt x="118" y="97"/>
                    <a:pt x="107" y="32"/>
                  </a:cubicBezTo>
                  <a:cubicBezTo>
                    <a:pt x="129" y="32"/>
                    <a:pt x="161" y="11"/>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0" name="Google Shape;1510;p16"/>
            <p:cNvSpPr/>
            <p:nvPr/>
          </p:nvSpPr>
          <p:spPr>
            <a:xfrm>
              <a:off x="4134750" y="2797675"/>
              <a:ext cx="8050" cy="3775"/>
            </a:xfrm>
            <a:custGeom>
              <a:avLst/>
              <a:gdLst/>
              <a:ahLst/>
              <a:cxnLst/>
              <a:rect l="l" t="t" r="r" b="b"/>
              <a:pathLst>
                <a:path w="322" h="151" extrusionOk="0">
                  <a:moveTo>
                    <a:pt x="225" y="0"/>
                  </a:moveTo>
                  <a:cubicBezTo>
                    <a:pt x="193" y="65"/>
                    <a:pt x="22" y="22"/>
                    <a:pt x="1" y="97"/>
                  </a:cubicBezTo>
                  <a:lnTo>
                    <a:pt x="22" y="97"/>
                  </a:lnTo>
                  <a:cubicBezTo>
                    <a:pt x="118" y="97"/>
                    <a:pt x="140" y="140"/>
                    <a:pt x="225" y="150"/>
                  </a:cubicBezTo>
                  <a:cubicBezTo>
                    <a:pt x="247" y="140"/>
                    <a:pt x="322" y="0"/>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1" name="Google Shape;1511;p16"/>
            <p:cNvSpPr/>
            <p:nvPr/>
          </p:nvSpPr>
          <p:spPr>
            <a:xfrm>
              <a:off x="4134225" y="2368925"/>
              <a:ext cx="13400" cy="8325"/>
            </a:xfrm>
            <a:custGeom>
              <a:avLst/>
              <a:gdLst/>
              <a:ahLst/>
              <a:cxnLst/>
              <a:rect l="l" t="t" r="r" b="b"/>
              <a:pathLst>
                <a:path w="536" h="333" extrusionOk="0">
                  <a:moveTo>
                    <a:pt x="139" y="1"/>
                  </a:moveTo>
                  <a:cubicBezTo>
                    <a:pt x="75" y="1"/>
                    <a:pt x="22" y="33"/>
                    <a:pt x="0" y="129"/>
                  </a:cubicBezTo>
                  <a:cubicBezTo>
                    <a:pt x="54" y="162"/>
                    <a:pt x="257" y="333"/>
                    <a:pt x="396" y="333"/>
                  </a:cubicBezTo>
                  <a:cubicBezTo>
                    <a:pt x="460" y="333"/>
                    <a:pt x="514" y="301"/>
                    <a:pt x="535" y="204"/>
                  </a:cubicBezTo>
                  <a:cubicBezTo>
                    <a:pt x="482" y="172"/>
                    <a:pt x="279" y="1"/>
                    <a:pt x="1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2" name="Google Shape;1512;p16"/>
            <p:cNvSpPr/>
            <p:nvPr/>
          </p:nvSpPr>
          <p:spPr>
            <a:xfrm>
              <a:off x="4142525" y="2380450"/>
              <a:ext cx="7500" cy="2950"/>
            </a:xfrm>
            <a:custGeom>
              <a:avLst/>
              <a:gdLst/>
              <a:ahLst/>
              <a:cxnLst/>
              <a:rect l="l" t="t" r="r" b="b"/>
              <a:pathLst>
                <a:path w="300" h="118" extrusionOk="0">
                  <a:moveTo>
                    <a:pt x="139" y="0"/>
                  </a:moveTo>
                  <a:cubicBezTo>
                    <a:pt x="75" y="0"/>
                    <a:pt x="0" y="75"/>
                    <a:pt x="139" y="118"/>
                  </a:cubicBezTo>
                  <a:lnTo>
                    <a:pt x="150" y="118"/>
                  </a:lnTo>
                  <a:cubicBezTo>
                    <a:pt x="225" y="118"/>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3" name="Google Shape;1513;p16"/>
            <p:cNvSpPr/>
            <p:nvPr/>
          </p:nvSpPr>
          <p:spPr>
            <a:xfrm>
              <a:off x="4144650" y="2703200"/>
              <a:ext cx="7800" cy="2975"/>
            </a:xfrm>
            <a:custGeom>
              <a:avLst/>
              <a:gdLst/>
              <a:ahLst/>
              <a:cxnLst/>
              <a:rect l="l" t="t" r="r" b="b"/>
              <a:pathLst>
                <a:path w="312" h="119" extrusionOk="0">
                  <a:moveTo>
                    <a:pt x="151" y="1"/>
                  </a:moveTo>
                  <a:cubicBezTo>
                    <a:pt x="76" y="1"/>
                    <a:pt x="1" y="33"/>
                    <a:pt x="22" y="97"/>
                  </a:cubicBezTo>
                  <a:cubicBezTo>
                    <a:pt x="76" y="108"/>
                    <a:pt x="97" y="118"/>
                    <a:pt x="118" y="118"/>
                  </a:cubicBezTo>
                  <a:cubicBezTo>
                    <a:pt x="161" y="118"/>
                    <a:pt x="183" y="97"/>
                    <a:pt x="279" y="97"/>
                  </a:cubicBezTo>
                  <a:cubicBezTo>
                    <a:pt x="311" y="33"/>
                    <a:pt x="236" y="1"/>
                    <a:pt x="15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4" name="Google Shape;1514;p16"/>
            <p:cNvSpPr/>
            <p:nvPr/>
          </p:nvSpPr>
          <p:spPr>
            <a:xfrm>
              <a:off x="4288900" y="2763950"/>
              <a:ext cx="7525" cy="3250"/>
            </a:xfrm>
            <a:custGeom>
              <a:avLst/>
              <a:gdLst/>
              <a:ahLst/>
              <a:cxnLst/>
              <a:rect l="l" t="t" r="r" b="b"/>
              <a:pathLst>
                <a:path w="301" h="130" extrusionOk="0">
                  <a:moveTo>
                    <a:pt x="151" y="1"/>
                  </a:moveTo>
                  <a:cubicBezTo>
                    <a:pt x="76" y="1"/>
                    <a:pt x="1" y="76"/>
                    <a:pt x="140" y="118"/>
                  </a:cubicBezTo>
                  <a:cubicBezTo>
                    <a:pt x="151" y="118"/>
                    <a:pt x="151" y="129"/>
                    <a:pt x="161" y="129"/>
                  </a:cubicBezTo>
                  <a:cubicBezTo>
                    <a:pt x="226" y="129"/>
                    <a:pt x="300" y="43"/>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5" name="Google Shape;1515;p16"/>
            <p:cNvSpPr/>
            <p:nvPr/>
          </p:nvSpPr>
          <p:spPr>
            <a:xfrm>
              <a:off x="4083900" y="2786975"/>
              <a:ext cx="30275" cy="13925"/>
            </a:xfrm>
            <a:custGeom>
              <a:avLst/>
              <a:gdLst/>
              <a:ahLst/>
              <a:cxnLst/>
              <a:rect l="l" t="t" r="r" b="b"/>
              <a:pathLst>
                <a:path w="1211" h="557" extrusionOk="0">
                  <a:moveTo>
                    <a:pt x="1" y="0"/>
                  </a:moveTo>
                  <a:lnTo>
                    <a:pt x="1" y="86"/>
                  </a:lnTo>
                  <a:cubicBezTo>
                    <a:pt x="258" y="150"/>
                    <a:pt x="622" y="225"/>
                    <a:pt x="825" y="332"/>
                  </a:cubicBezTo>
                  <a:cubicBezTo>
                    <a:pt x="707" y="428"/>
                    <a:pt x="868" y="471"/>
                    <a:pt x="868" y="557"/>
                  </a:cubicBezTo>
                  <a:cubicBezTo>
                    <a:pt x="1060" y="546"/>
                    <a:pt x="1157" y="471"/>
                    <a:pt x="1210" y="364"/>
                  </a:cubicBezTo>
                  <a:cubicBezTo>
                    <a:pt x="846" y="107"/>
                    <a:pt x="450" y="86"/>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6" name="Google Shape;1516;p16"/>
            <p:cNvSpPr/>
            <p:nvPr/>
          </p:nvSpPr>
          <p:spPr>
            <a:xfrm>
              <a:off x="4028500" y="2773850"/>
              <a:ext cx="45525" cy="13150"/>
            </a:xfrm>
            <a:custGeom>
              <a:avLst/>
              <a:gdLst/>
              <a:ahLst/>
              <a:cxnLst/>
              <a:rect l="l" t="t" r="r" b="b"/>
              <a:pathLst>
                <a:path w="1821" h="526" extrusionOk="0">
                  <a:moveTo>
                    <a:pt x="193" y="1"/>
                  </a:moveTo>
                  <a:cubicBezTo>
                    <a:pt x="151" y="1"/>
                    <a:pt x="140" y="11"/>
                    <a:pt x="129" y="22"/>
                  </a:cubicBezTo>
                  <a:cubicBezTo>
                    <a:pt x="118" y="43"/>
                    <a:pt x="118" y="54"/>
                    <a:pt x="97" y="54"/>
                  </a:cubicBezTo>
                  <a:cubicBezTo>
                    <a:pt x="86" y="54"/>
                    <a:pt x="76" y="54"/>
                    <a:pt x="44" y="33"/>
                  </a:cubicBezTo>
                  <a:cubicBezTo>
                    <a:pt x="44" y="22"/>
                    <a:pt x="33" y="11"/>
                    <a:pt x="22" y="11"/>
                  </a:cubicBezTo>
                  <a:cubicBezTo>
                    <a:pt x="11" y="11"/>
                    <a:pt x="11" y="11"/>
                    <a:pt x="1" y="33"/>
                  </a:cubicBezTo>
                  <a:cubicBezTo>
                    <a:pt x="333" y="300"/>
                    <a:pt x="1050" y="290"/>
                    <a:pt x="1435" y="525"/>
                  </a:cubicBezTo>
                  <a:lnTo>
                    <a:pt x="1639" y="525"/>
                  </a:lnTo>
                  <a:cubicBezTo>
                    <a:pt x="1713" y="525"/>
                    <a:pt x="1788" y="525"/>
                    <a:pt x="1821" y="493"/>
                  </a:cubicBezTo>
                  <a:cubicBezTo>
                    <a:pt x="1532" y="43"/>
                    <a:pt x="643" y="300"/>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7" name="Google Shape;1517;p16"/>
            <p:cNvSpPr/>
            <p:nvPr/>
          </p:nvSpPr>
          <p:spPr>
            <a:xfrm>
              <a:off x="4203000" y="2744150"/>
              <a:ext cx="4300" cy="6725"/>
            </a:xfrm>
            <a:custGeom>
              <a:avLst/>
              <a:gdLst/>
              <a:ahLst/>
              <a:cxnLst/>
              <a:rect l="l" t="t" r="r" b="b"/>
              <a:pathLst>
                <a:path w="172" h="269" extrusionOk="0">
                  <a:moveTo>
                    <a:pt x="43" y="0"/>
                  </a:moveTo>
                  <a:cubicBezTo>
                    <a:pt x="54" y="97"/>
                    <a:pt x="0" y="247"/>
                    <a:pt x="129" y="268"/>
                  </a:cubicBezTo>
                  <a:cubicBezTo>
                    <a:pt x="118" y="172"/>
                    <a:pt x="172" y="22"/>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8" name="Google Shape;1518;p16"/>
            <p:cNvSpPr/>
            <p:nvPr/>
          </p:nvSpPr>
          <p:spPr>
            <a:xfrm>
              <a:off x="4069725" y="2963075"/>
              <a:ext cx="25975" cy="13125"/>
            </a:xfrm>
            <a:custGeom>
              <a:avLst/>
              <a:gdLst/>
              <a:ahLst/>
              <a:cxnLst/>
              <a:rect l="l" t="t" r="r" b="b"/>
              <a:pathLst>
                <a:path w="1039" h="525" extrusionOk="0">
                  <a:moveTo>
                    <a:pt x="621" y="0"/>
                  </a:moveTo>
                  <a:cubicBezTo>
                    <a:pt x="375" y="0"/>
                    <a:pt x="161" y="129"/>
                    <a:pt x="75" y="268"/>
                  </a:cubicBezTo>
                  <a:cubicBezTo>
                    <a:pt x="0" y="396"/>
                    <a:pt x="64" y="525"/>
                    <a:pt x="386" y="525"/>
                  </a:cubicBezTo>
                  <a:lnTo>
                    <a:pt x="471" y="525"/>
                  </a:lnTo>
                  <a:cubicBezTo>
                    <a:pt x="760" y="514"/>
                    <a:pt x="857" y="278"/>
                    <a:pt x="1039" y="150"/>
                  </a:cubicBezTo>
                  <a:cubicBezTo>
                    <a:pt x="899" y="43"/>
                    <a:pt x="760" y="0"/>
                    <a:pt x="62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9" name="Google Shape;1519;p16"/>
            <p:cNvSpPr/>
            <p:nvPr/>
          </p:nvSpPr>
          <p:spPr>
            <a:xfrm>
              <a:off x="4151350" y="3059150"/>
              <a:ext cx="11000" cy="16600"/>
            </a:xfrm>
            <a:custGeom>
              <a:avLst/>
              <a:gdLst/>
              <a:ahLst/>
              <a:cxnLst/>
              <a:rect l="l" t="t" r="r" b="b"/>
              <a:pathLst>
                <a:path w="440" h="664" extrusionOk="0">
                  <a:moveTo>
                    <a:pt x="75" y="0"/>
                  </a:moveTo>
                  <a:cubicBezTo>
                    <a:pt x="65" y="0"/>
                    <a:pt x="54" y="0"/>
                    <a:pt x="43" y="11"/>
                  </a:cubicBezTo>
                  <a:cubicBezTo>
                    <a:pt x="75" y="107"/>
                    <a:pt x="75" y="75"/>
                    <a:pt x="0" y="139"/>
                  </a:cubicBezTo>
                  <a:cubicBezTo>
                    <a:pt x="204" y="225"/>
                    <a:pt x="225" y="664"/>
                    <a:pt x="343" y="664"/>
                  </a:cubicBezTo>
                  <a:cubicBezTo>
                    <a:pt x="439" y="568"/>
                    <a:pt x="236" y="428"/>
                    <a:pt x="343" y="257"/>
                  </a:cubicBezTo>
                  <a:cubicBezTo>
                    <a:pt x="204" y="257"/>
                    <a:pt x="247" y="118"/>
                    <a:pt x="172" y="75"/>
                  </a:cubicBezTo>
                  <a:cubicBezTo>
                    <a:pt x="161" y="118"/>
                    <a:pt x="150" y="129"/>
                    <a:pt x="150" y="129"/>
                  </a:cubicBezTo>
                  <a:cubicBezTo>
                    <a:pt x="139" y="129"/>
                    <a:pt x="139" y="97"/>
                    <a:pt x="139" y="64"/>
                  </a:cubicBezTo>
                  <a:cubicBezTo>
                    <a:pt x="129" y="32"/>
                    <a:pt x="107"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0" name="Google Shape;1520;p16"/>
            <p:cNvSpPr/>
            <p:nvPr/>
          </p:nvSpPr>
          <p:spPr>
            <a:xfrm>
              <a:off x="4186675" y="2300950"/>
              <a:ext cx="11250" cy="2975"/>
            </a:xfrm>
            <a:custGeom>
              <a:avLst/>
              <a:gdLst/>
              <a:ahLst/>
              <a:cxnLst/>
              <a:rect l="l" t="t" r="r" b="b"/>
              <a:pathLst>
                <a:path w="450" h="119" extrusionOk="0">
                  <a:moveTo>
                    <a:pt x="204" y="1"/>
                  </a:moveTo>
                  <a:cubicBezTo>
                    <a:pt x="86" y="1"/>
                    <a:pt x="0" y="44"/>
                    <a:pt x="150" y="119"/>
                  </a:cubicBezTo>
                  <a:lnTo>
                    <a:pt x="247" y="119"/>
                  </a:lnTo>
                  <a:cubicBezTo>
                    <a:pt x="364" y="119"/>
                    <a:pt x="450" y="86"/>
                    <a:pt x="300" y="12"/>
                  </a:cubicBezTo>
                  <a:cubicBezTo>
                    <a:pt x="268" y="1"/>
                    <a:pt x="236"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1" name="Google Shape;1521;p16"/>
            <p:cNvSpPr/>
            <p:nvPr/>
          </p:nvSpPr>
          <p:spPr>
            <a:xfrm>
              <a:off x="4152675" y="2280350"/>
              <a:ext cx="5375" cy="5925"/>
            </a:xfrm>
            <a:custGeom>
              <a:avLst/>
              <a:gdLst/>
              <a:ahLst/>
              <a:cxnLst/>
              <a:rect l="l" t="t" r="r" b="b"/>
              <a:pathLst>
                <a:path w="215" h="237" extrusionOk="0">
                  <a:moveTo>
                    <a:pt x="22" y="1"/>
                  </a:moveTo>
                  <a:cubicBezTo>
                    <a:pt x="1" y="1"/>
                    <a:pt x="33" y="54"/>
                    <a:pt x="86" y="118"/>
                  </a:cubicBezTo>
                  <a:cubicBezTo>
                    <a:pt x="129" y="183"/>
                    <a:pt x="183" y="236"/>
                    <a:pt x="204" y="236"/>
                  </a:cubicBezTo>
                  <a:cubicBezTo>
                    <a:pt x="215" y="236"/>
                    <a:pt x="204" y="204"/>
                    <a:pt x="140" y="97"/>
                  </a:cubicBezTo>
                  <a:cubicBezTo>
                    <a:pt x="65" y="22"/>
                    <a:pt x="33" y="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2" name="Google Shape;1522;p16"/>
            <p:cNvSpPr/>
            <p:nvPr/>
          </p:nvSpPr>
          <p:spPr>
            <a:xfrm>
              <a:off x="4158025" y="2118450"/>
              <a:ext cx="61325" cy="36150"/>
            </a:xfrm>
            <a:custGeom>
              <a:avLst/>
              <a:gdLst/>
              <a:ahLst/>
              <a:cxnLst/>
              <a:rect l="l" t="t" r="r" b="b"/>
              <a:pathLst>
                <a:path w="2453" h="1446" extrusionOk="0">
                  <a:moveTo>
                    <a:pt x="1328" y="0"/>
                  </a:moveTo>
                  <a:cubicBezTo>
                    <a:pt x="1189" y="578"/>
                    <a:pt x="451" y="385"/>
                    <a:pt x="1" y="567"/>
                  </a:cubicBezTo>
                  <a:cubicBezTo>
                    <a:pt x="247" y="685"/>
                    <a:pt x="408" y="717"/>
                    <a:pt x="558" y="717"/>
                  </a:cubicBezTo>
                  <a:cubicBezTo>
                    <a:pt x="750" y="717"/>
                    <a:pt x="922" y="653"/>
                    <a:pt x="1221" y="621"/>
                  </a:cubicBezTo>
                  <a:cubicBezTo>
                    <a:pt x="1853" y="749"/>
                    <a:pt x="2088" y="1145"/>
                    <a:pt x="2452" y="1445"/>
                  </a:cubicBezTo>
                  <a:cubicBezTo>
                    <a:pt x="2367" y="760"/>
                    <a:pt x="1425" y="674"/>
                    <a:pt x="132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3" name="Google Shape;1523;p16"/>
            <p:cNvSpPr/>
            <p:nvPr/>
          </p:nvSpPr>
          <p:spPr>
            <a:xfrm>
              <a:off x="4200600" y="2477850"/>
              <a:ext cx="4825" cy="4325"/>
            </a:xfrm>
            <a:custGeom>
              <a:avLst/>
              <a:gdLst/>
              <a:ahLst/>
              <a:cxnLst/>
              <a:rect l="l" t="t" r="r" b="b"/>
              <a:pathLst>
                <a:path w="193" h="173" extrusionOk="0">
                  <a:moveTo>
                    <a:pt x="75" y="1"/>
                  </a:moveTo>
                  <a:cubicBezTo>
                    <a:pt x="64" y="1"/>
                    <a:pt x="54" y="12"/>
                    <a:pt x="43" y="12"/>
                  </a:cubicBezTo>
                  <a:cubicBezTo>
                    <a:pt x="0" y="44"/>
                    <a:pt x="54" y="172"/>
                    <a:pt x="118" y="172"/>
                  </a:cubicBezTo>
                  <a:cubicBezTo>
                    <a:pt x="128" y="172"/>
                    <a:pt x="139" y="172"/>
                    <a:pt x="150" y="161"/>
                  </a:cubicBezTo>
                  <a:cubicBezTo>
                    <a:pt x="193" y="140"/>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4" name="Google Shape;1524;p16"/>
            <p:cNvSpPr/>
            <p:nvPr/>
          </p:nvSpPr>
          <p:spPr>
            <a:xfrm>
              <a:off x="4167950" y="2249050"/>
              <a:ext cx="4550" cy="4300"/>
            </a:xfrm>
            <a:custGeom>
              <a:avLst/>
              <a:gdLst/>
              <a:ahLst/>
              <a:cxnLst/>
              <a:rect l="l" t="t" r="r" b="b"/>
              <a:pathLst>
                <a:path w="182" h="172" extrusionOk="0">
                  <a:moveTo>
                    <a:pt x="64" y="0"/>
                  </a:moveTo>
                  <a:cubicBezTo>
                    <a:pt x="54" y="0"/>
                    <a:pt x="43" y="11"/>
                    <a:pt x="32" y="11"/>
                  </a:cubicBezTo>
                  <a:cubicBezTo>
                    <a:pt x="0" y="43"/>
                    <a:pt x="54" y="171"/>
                    <a:pt x="118" y="171"/>
                  </a:cubicBezTo>
                  <a:cubicBezTo>
                    <a:pt x="128" y="171"/>
                    <a:pt x="139" y="161"/>
                    <a:pt x="150" y="161"/>
                  </a:cubicBezTo>
                  <a:cubicBezTo>
                    <a:pt x="182" y="129"/>
                    <a:pt x="13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5" name="Google Shape;1525;p16"/>
            <p:cNvSpPr/>
            <p:nvPr/>
          </p:nvSpPr>
          <p:spPr>
            <a:xfrm>
              <a:off x="4150275" y="2214775"/>
              <a:ext cx="17150" cy="8600"/>
            </a:xfrm>
            <a:custGeom>
              <a:avLst/>
              <a:gdLst/>
              <a:ahLst/>
              <a:cxnLst/>
              <a:rect l="l" t="t" r="r" b="b"/>
              <a:pathLst>
                <a:path w="686" h="344" extrusionOk="0">
                  <a:moveTo>
                    <a:pt x="140" y="1"/>
                  </a:moveTo>
                  <a:cubicBezTo>
                    <a:pt x="65" y="1"/>
                    <a:pt x="11" y="33"/>
                    <a:pt x="0" y="119"/>
                  </a:cubicBezTo>
                  <a:cubicBezTo>
                    <a:pt x="75" y="119"/>
                    <a:pt x="172" y="172"/>
                    <a:pt x="268" y="226"/>
                  </a:cubicBezTo>
                  <a:cubicBezTo>
                    <a:pt x="364" y="290"/>
                    <a:pt x="461" y="343"/>
                    <a:pt x="536" y="343"/>
                  </a:cubicBezTo>
                  <a:cubicBezTo>
                    <a:pt x="621" y="343"/>
                    <a:pt x="675" y="279"/>
                    <a:pt x="686" y="97"/>
                  </a:cubicBezTo>
                  <a:lnTo>
                    <a:pt x="643" y="97"/>
                  </a:lnTo>
                  <a:cubicBezTo>
                    <a:pt x="579" y="97"/>
                    <a:pt x="482" y="76"/>
                    <a:pt x="397" y="54"/>
                  </a:cubicBezTo>
                  <a:cubicBezTo>
                    <a:pt x="300" y="22"/>
                    <a:pt x="215"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6" name="Google Shape;1526;p16"/>
            <p:cNvSpPr/>
            <p:nvPr/>
          </p:nvSpPr>
          <p:spPr>
            <a:xfrm>
              <a:off x="4162325" y="2383400"/>
              <a:ext cx="7500" cy="3225"/>
            </a:xfrm>
            <a:custGeom>
              <a:avLst/>
              <a:gdLst/>
              <a:ahLst/>
              <a:cxnLst/>
              <a:rect l="l" t="t" r="r" b="b"/>
              <a:pathLst>
                <a:path w="300" h="129" extrusionOk="0">
                  <a:moveTo>
                    <a:pt x="150" y="0"/>
                  </a:moveTo>
                  <a:cubicBezTo>
                    <a:pt x="86" y="0"/>
                    <a:pt x="0" y="86"/>
                    <a:pt x="139" y="128"/>
                  </a:cubicBezTo>
                  <a:lnTo>
                    <a:pt x="161" y="128"/>
                  </a:lnTo>
                  <a:cubicBezTo>
                    <a:pt x="225" y="128"/>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7" name="Google Shape;1527;p16"/>
            <p:cNvSpPr/>
            <p:nvPr/>
          </p:nvSpPr>
          <p:spPr>
            <a:xfrm>
              <a:off x="4162850" y="2257875"/>
              <a:ext cx="4850" cy="4300"/>
            </a:xfrm>
            <a:custGeom>
              <a:avLst/>
              <a:gdLst/>
              <a:ahLst/>
              <a:cxnLst/>
              <a:rect l="l" t="t" r="r" b="b"/>
              <a:pathLst>
                <a:path w="194" h="172" extrusionOk="0">
                  <a:moveTo>
                    <a:pt x="76" y="0"/>
                  </a:moveTo>
                  <a:cubicBezTo>
                    <a:pt x="65" y="0"/>
                    <a:pt x="54" y="11"/>
                    <a:pt x="43" y="11"/>
                  </a:cubicBezTo>
                  <a:cubicBezTo>
                    <a:pt x="1" y="43"/>
                    <a:pt x="54" y="172"/>
                    <a:pt x="118" y="172"/>
                  </a:cubicBezTo>
                  <a:cubicBezTo>
                    <a:pt x="129" y="172"/>
                    <a:pt x="140" y="172"/>
                    <a:pt x="150" y="161"/>
                  </a:cubicBezTo>
                  <a:cubicBezTo>
                    <a:pt x="193" y="140"/>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8" name="Google Shape;1528;p16"/>
            <p:cNvSpPr/>
            <p:nvPr/>
          </p:nvSpPr>
          <p:spPr>
            <a:xfrm>
              <a:off x="4238050" y="2719800"/>
              <a:ext cx="17950" cy="4825"/>
            </a:xfrm>
            <a:custGeom>
              <a:avLst/>
              <a:gdLst/>
              <a:ahLst/>
              <a:cxnLst/>
              <a:rect l="l" t="t" r="r" b="b"/>
              <a:pathLst>
                <a:path w="718" h="193" extrusionOk="0">
                  <a:moveTo>
                    <a:pt x="622" y="0"/>
                  </a:moveTo>
                  <a:cubicBezTo>
                    <a:pt x="397" y="0"/>
                    <a:pt x="1" y="107"/>
                    <a:pt x="279" y="193"/>
                  </a:cubicBezTo>
                  <a:cubicBezTo>
                    <a:pt x="450" y="161"/>
                    <a:pt x="600" y="107"/>
                    <a:pt x="718" y="11"/>
                  </a:cubicBezTo>
                  <a:cubicBezTo>
                    <a:pt x="697" y="0"/>
                    <a:pt x="664" y="0"/>
                    <a:pt x="6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9" name="Google Shape;1529;p16"/>
            <p:cNvSpPr/>
            <p:nvPr/>
          </p:nvSpPr>
          <p:spPr>
            <a:xfrm>
              <a:off x="4519325" y="1872225"/>
              <a:ext cx="12875" cy="3775"/>
            </a:xfrm>
            <a:custGeom>
              <a:avLst/>
              <a:gdLst/>
              <a:ahLst/>
              <a:cxnLst/>
              <a:rect l="l" t="t" r="r" b="b"/>
              <a:pathLst>
                <a:path w="515" h="151" extrusionOk="0">
                  <a:moveTo>
                    <a:pt x="482" y="0"/>
                  </a:moveTo>
                  <a:cubicBezTo>
                    <a:pt x="258" y="0"/>
                    <a:pt x="76" y="43"/>
                    <a:pt x="1" y="150"/>
                  </a:cubicBezTo>
                  <a:cubicBezTo>
                    <a:pt x="33" y="140"/>
                    <a:pt x="65" y="140"/>
                    <a:pt x="97" y="140"/>
                  </a:cubicBezTo>
                  <a:lnTo>
                    <a:pt x="215" y="140"/>
                  </a:lnTo>
                  <a:cubicBezTo>
                    <a:pt x="258" y="150"/>
                    <a:pt x="300" y="150"/>
                    <a:pt x="333" y="150"/>
                  </a:cubicBezTo>
                  <a:cubicBezTo>
                    <a:pt x="440" y="150"/>
                    <a:pt x="515" y="129"/>
                    <a:pt x="4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0" name="Google Shape;1530;p16"/>
            <p:cNvSpPr/>
            <p:nvPr/>
          </p:nvSpPr>
          <p:spPr>
            <a:xfrm>
              <a:off x="4493100" y="1833950"/>
              <a:ext cx="12075" cy="8050"/>
            </a:xfrm>
            <a:custGeom>
              <a:avLst/>
              <a:gdLst/>
              <a:ahLst/>
              <a:cxnLst/>
              <a:rect l="l" t="t" r="r" b="b"/>
              <a:pathLst>
                <a:path w="483" h="322" extrusionOk="0">
                  <a:moveTo>
                    <a:pt x="300" y="1"/>
                  </a:moveTo>
                  <a:cubicBezTo>
                    <a:pt x="1" y="1"/>
                    <a:pt x="65" y="279"/>
                    <a:pt x="140" y="322"/>
                  </a:cubicBezTo>
                  <a:cubicBezTo>
                    <a:pt x="140" y="300"/>
                    <a:pt x="151" y="300"/>
                    <a:pt x="172" y="300"/>
                  </a:cubicBezTo>
                  <a:cubicBezTo>
                    <a:pt x="193" y="300"/>
                    <a:pt x="215" y="300"/>
                    <a:pt x="247" y="311"/>
                  </a:cubicBezTo>
                  <a:cubicBezTo>
                    <a:pt x="279" y="311"/>
                    <a:pt x="311" y="322"/>
                    <a:pt x="343" y="322"/>
                  </a:cubicBezTo>
                  <a:cubicBezTo>
                    <a:pt x="386" y="322"/>
                    <a:pt x="418" y="311"/>
                    <a:pt x="440" y="279"/>
                  </a:cubicBezTo>
                  <a:cubicBezTo>
                    <a:pt x="482" y="140"/>
                    <a:pt x="300" y="150"/>
                    <a:pt x="3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1" name="Google Shape;1531;p16"/>
            <p:cNvSpPr/>
            <p:nvPr/>
          </p:nvSpPr>
          <p:spPr>
            <a:xfrm>
              <a:off x="4509150" y="1834750"/>
              <a:ext cx="48200" cy="8600"/>
            </a:xfrm>
            <a:custGeom>
              <a:avLst/>
              <a:gdLst/>
              <a:ahLst/>
              <a:cxnLst/>
              <a:rect l="l" t="t" r="r" b="b"/>
              <a:pathLst>
                <a:path w="1928" h="344" extrusionOk="0">
                  <a:moveTo>
                    <a:pt x="1703" y="1"/>
                  </a:moveTo>
                  <a:cubicBezTo>
                    <a:pt x="1703" y="54"/>
                    <a:pt x="1564" y="22"/>
                    <a:pt x="1575" y="86"/>
                  </a:cubicBezTo>
                  <a:cubicBezTo>
                    <a:pt x="1628" y="97"/>
                    <a:pt x="1692" y="86"/>
                    <a:pt x="1703" y="118"/>
                  </a:cubicBezTo>
                  <a:cubicBezTo>
                    <a:pt x="1671" y="140"/>
                    <a:pt x="1639" y="140"/>
                    <a:pt x="1596" y="140"/>
                  </a:cubicBezTo>
                  <a:cubicBezTo>
                    <a:pt x="1542" y="140"/>
                    <a:pt x="1500" y="140"/>
                    <a:pt x="1446" y="183"/>
                  </a:cubicBezTo>
                  <a:cubicBezTo>
                    <a:pt x="1403" y="151"/>
                    <a:pt x="1361" y="129"/>
                    <a:pt x="1318" y="129"/>
                  </a:cubicBezTo>
                  <a:cubicBezTo>
                    <a:pt x="1275" y="129"/>
                    <a:pt x="1232" y="151"/>
                    <a:pt x="1189" y="183"/>
                  </a:cubicBezTo>
                  <a:cubicBezTo>
                    <a:pt x="1146" y="118"/>
                    <a:pt x="1136" y="86"/>
                    <a:pt x="1125" y="86"/>
                  </a:cubicBezTo>
                  <a:cubicBezTo>
                    <a:pt x="1114" y="86"/>
                    <a:pt x="1093" y="129"/>
                    <a:pt x="1050" y="183"/>
                  </a:cubicBezTo>
                  <a:cubicBezTo>
                    <a:pt x="1050" y="140"/>
                    <a:pt x="943" y="161"/>
                    <a:pt x="964" y="97"/>
                  </a:cubicBezTo>
                  <a:cubicBezTo>
                    <a:pt x="986" y="97"/>
                    <a:pt x="1018" y="65"/>
                    <a:pt x="964" y="65"/>
                  </a:cubicBezTo>
                  <a:cubicBezTo>
                    <a:pt x="922" y="118"/>
                    <a:pt x="889" y="193"/>
                    <a:pt x="793" y="215"/>
                  </a:cubicBezTo>
                  <a:cubicBezTo>
                    <a:pt x="750" y="193"/>
                    <a:pt x="697" y="193"/>
                    <a:pt x="643" y="193"/>
                  </a:cubicBezTo>
                  <a:cubicBezTo>
                    <a:pt x="590" y="193"/>
                    <a:pt x="536" y="193"/>
                    <a:pt x="472" y="204"/>
                  </a:cubicBezTo>
                  <a:cubicBezTo>
                    <a:pt x="418" y="215"/>
                    <a:pt x="354" y="215"/>
                    <a:pt x="290" y="215"/>
                  </a:cubicBezTo>
                  <a:cubicBezTo>
                    <a:pt x="236" y="215"/>
                    <a:pt x="162" y="215"/>
                    <a:pt x="97" y="193"/>
                  </a:cubicBezTo>
                  <a:cubicBezTo>
                    <a:pt x="76" y="204"/>
                    <a:pt x="1" y="333"/>
                    <a:pt x="97" y="343"/>
                  </a:cubicBezTo>
                  <a:cubicBezTo>
                    <a:pt x="461" y="322"/>
                    <a:pt x="782" y="311"/>
                    <a:pt x="1104" y="311"/>
                  </a:cubicBezTo>
                  <a:cubicBezTo>
                    <a:pt x="1350" y="311"/>
                    <a:pt x="1585" y="322"/>
                    <a:pt x="1832" y="343"/>
                  </a:cubicBezTo>
                  <a:cubicBezTo>
                    <a:pt x="1928" y="183"/>
                    <a:pt x="1735" y="172"/>
                    <a:pt x="1703" y="22"/>
                  </a:cubicBezTo>
                  <a:cubicBezTo>
                    <a:pt x="1724" y="22"/>
                    <a:pt x="1757" y="1"/>
                    <a:pt x="170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2" name="Google Shape;1532;p16"/>
            <p:cNvSpPr/>
            <p:nvPr/>
          </p:nvSpPr>
          <p:spPr>
            <a:xfrm>
              <a:off x="4509700" y="2352600"/>
              <a:ext cx="11525" cy="3250"/>
            </a:xfrm>
            <a:custGeom>
              <a:avLst/>
              <a:gdLst/>
              <a:ahLst/>
              <a:cxnLst/>
              <a:rect l="l" t="t" r="r" b="b"/>
              <a:pathLst>
                <a:path w="461" h="130" extrusionOk="0">
                  <a:moveTo>
                    <a:pt x="204" y="1"/>
                  </a:moveTo>
                  <a:cubicBezTo>
                    <a:pt x="97" y="1"/>
                    <a:pt x="0" y="44"/>
                    <a:pt x="150" y="119"/>
                  </a:cubicBezTo>
                  <a:cubicBezTo>
                    <a:pt x="182" y="129"/>
                    <a:pt x="214" y="129"/>
                    <a:pt x="247" y="129"/>
                  </a:cubicBezTo>
                  <a:cubicBezTo>
                    <a:pt x="364" y="129"/>
                    <a:pt x="461" y="87"/>
                    <a:pt x="300" y="12"/>
                  </a:cubicBezTo>
                  <a:cubicBezTo>
                    <a:pt x="279" y="12"/>
                    <a:pt x="236"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3" name="Google Shape;1533;p16"/>
            <p:cNvSpPr/>
            <p:nvPr/>
          </p:nvSpPr>
          <p:spPr>
            <a:xfrm>
              <a:off x="4516650" y="2611950"/>
              <a:ext cx="4575" cy="4025"/>
            </a:xfrm>
            <a:custGeom>
              <a:avLst/>
              <a:gdLst/>
              <a:ahLst/>
              <a:cxnLst/>
              <a:rect l="l" t="t" r="r" b="b"/>
              <a:pathLst>
                <a:path w="183" h="161" extrusionOk="0">
                  <a:moveTo>
                    <a:pt x="65" y="0"/>
                  </a:moveTo>
                  <a:cubicBezTo>
                    <a:pt x="54" y="0"/>
                    <a:pt x="44" y="0"/>
                    <a:pt x="33" y="11"/>
                  </a:cubicBezTo>
                  <a:cubicBezTo>
                    <a:pt x="1" y="32"/>
                    <a:pt x="44" y="161"/>
                    <a:pt x="118" y="161"/>
                  </a:cubicBezTo>
                  <a:cubicBezTo>
                    <a:pt x="129" y="161"/>
                    <a:pt x="140" y="161"/>
                    <a:pt x="151" y="150"/>
                  </a:cubicBezTo>
                  <a:cubicBezTo>
                    <a:pt x="183"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4" name="Google Shape;1534;p16"/>
            <p:cNvSpPr/>
            <p:nvPr/>
          </p:nvSpPr>
          <p:spPr>
            <a:xfrm>
              <a:off x="4453775" y="2919175"/>
              <a:ext cx="4550" cy="4050"/>
            </a:xfrm>
            <a:custGeom>
              <a:avLst/>
              <a:gdLst/>
              <a:ahLst/>
              <a:cxnLst/>
              <a:rect l="l" t="t" r="r" b="b"/>
              <a:pathLst>
                <a:path w="182" h="162" extrusionOk="0">
                  <a:moveTo>
                    <a:pt x="64" y="1"/>
                  </a:moveTo>
                  <a:cubicBezTo>
                    <a:pt x="54" y="1"/>
                    <a:pt x="43" y="1"/>
                    <a:pt x="32" y="11"/>
                  </a:cubicBezTo>
                  <a:cubicBezTo>
                    <a:pt x="0" y="33"/>
                    <a:pt x="54" y="161"/>
                    <a:pt x="118" y="161"/>
                  </a:cubicBezTo>
                  <a:cubicBezTo>
                    <a:pt x="128" y="161"/>
                    <a:pt x="139" y="161"/>
                    <a:pt x="150" y="150"/>
                  </a:cubicBezTo>
                  <a:cubicBezTo>
                    <a:pt x="182" y="129"/>
                    <a:pt x="139"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5" name="Google Shape;1535;p16"/>
            <p:cNvSpPr/>
            <p:nvPr/>
          </p:nvSpPr>
          <p:spPr>
            <a:xfrm>
              <a:off x="4458325" y="3012575"/>
              <a:ext cx="4550" cy="4050"/>
            </a:xfrm>
            <a:custGeom>
              <a:avLst/>
              <a:gdLst/>
              <a:ahLst/>
              <a:cxnLst/>
              <a:rect l="l" t="t" r="r" b="b"/>
              <a:pathLst>
                <a:path w="182" h="162" extrusionOk="0">
                  <a:moveTo>
                    <a:pt x="64" y="1"/>
                  </a:moveTo>
                  <a:cubicBezTo>
                    <a:pt x="54" y="1"/>
                    <a:pt x="43" y="1"/>
                    <a:pt x="32" y="11"/>
                  </a:cubicBezTo>
                  <a:cubicBezTo>
                    <a:pt x="0" y="33"/>
                    <a:pt x="54" y="161"/>
                    <a:pt x="118" y="161"/>
                  </a:cubicBezTo>
                  <a:cubicBezTo>
                    <a:pt x="128" y="161"/>
                    <a:pt x="139" y="161"/>
                    <a:pt x="150" y="150"/>
                  </a:cubicBezTo>
                  <a:cubicBezTo>
                    <a:pt x="182" y="129"/>
                    <a:pt x="139"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6" name="Google Shape;1536;p16"/>
            <p:cNvSpPr/>
            <p:nvPr/>
          </p:nvSpPr>
          <p:spPr>
            <a:xfrm>
              <a:off x="4455375" y="2971100"/>
              <a:ext cx="10200" cy="8575"/>
            </a:xfrm>
            <a:custGeom>
              <a:avLst/>
              <a:gdLst/>
              <a:ahLst/>
              <a:cxnLst/>
              <a:rect l="l" t="t" r="r" b="b"/>
              <a:pathLst>
                <a:path w="408" h="343" extrusionOk="0">
                  <a:moveTo>
                    <a:pt x="332" y="0"/>
                  </a:moveTo>
                  <a:cubicBezTo>
                    <a:pt x="75" y="0"/>
                    <a:pt x="22" y="139"/>
                    <a:pt x="0" y="311"/>
                  </a:cubicBezTo>
                  <a:lnTo>
                    <a:pt x="32" y="311"/>
                  </a:lnTo>
                  <a:cubicBezTo>
                    <a:pt x="75" y="311"/>
                    <a:pt x="107" y="321"/>
                    <a:pt x="139" y="332"/>
                  </a:cubicBezTo>
                  <a:cubicBezTo>
                    <a:pt x="172" y="343"/>
                    <a:pt x="204" y="343"/>
                    <a:pt x="246" y="343"/>
                  </a:cubicBezTo>
                  <a:lnTo>
                    <a:pt x="300" y="343"/>
                  </a:lnTo>
                  <a:cubicBezTo>
                    <a:pt x="321" y="225"/>
                    <a:pt x="407" y="150"/>
                    <a:pt x="3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7" name="Google Shape;1537;p16"/>
            <p:cNvSpPr/>
            <p:nvPr/>
          </p:nvSpPr>
          <p:spPr>
            <a:xfrm>
              <a:off x="4443850" y="2118450"/>
              <a:ext cx="7525" cy="3225"/>
            </a:xfrm>
            <a:custGeom>
              <a:avLst/>
              <a:gdLst/>
              <a:ahLst/>
              <a:cxnLst/>
              <a:rect l="l" t="t" r="r" b="b"/>
              <a:pathLst>
                <a:path w="301" h="129" extrusionOk="0">
                  <a:moveTo>
                    <a:pt x="151" y="0"/>
                  </a:moveTo>
                  <a:cubicBezTo>
                    <a:pt x="76" y="0"/>
                    <a:pt x="1" y="86"/>
                    <a:pt x="140" y="128"/>
                  </a:cubicBezTo>
                  <a:lnTo>
                    <a:pt x="151" y="128"/>
                  </a:lnTo>
                  <a:cubicBezTo>
                    <a:pt x="226" y="128"/>
                    <a:pt x="301" y="54"/>
                    <a:pt x="162" y="11"/>
                  </a:cubicBezTo>
                  <a:cubicBezTo>
                    <a:pt x="162" y="0"/>
                    <a:pt x="151" y="0"/>
                    <a:pt x="15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8" name="Google Shape;1538;p16"/>
            <p:cNvSpPr/>
            <p:nvPr/>
          </p:nvSpPr>
          <p:spPr>
            <a:xfrm>
              <a:off x="4475975" y="2746550"/>
              <a:ext cx="8600" cy="4850"/>
            </a:xfrm>
            <a:custGeom>
              <a:avLst/>
              <a:gdLst/>
              <a:ahLst/>
              <a:cxnLst/>
              <a:rect l="l" t="t" r="r" b="b"/>
              <a:pathLst>
                <a:path w="344" h="194" extrusionOk="0">
                  <a:moveTo>
                    <a:pt x="257" y="1"/>
                  </a:moveTo>
                  <a:cubicBezTo>
                    <a:pt x="183" y="65"/>
                    <a:pt x="1" y="44"/>
                    <a:pt x="43" y="193"/>
                  </a:cubicBezTo>
                  <a:lnTo>
                    <a:pt x="86" y="193"/>
                  </a:lnTo>
                  <a:cubicBezTo>
                    <a:pt x="129" y="193"/>
                    <a:pt x="150" y="183"/>
                    <a:pt x="172" y="172"/>
                  </a:cubicBezTo>
                  <a:cubicBezTo>
                    <a:pt x="193" y="161"/>
                    <a:pt x="215" y="151"/>
                    <a:pt x="257" y="151"/>
                  </a:cubicBezTo>
                  <a:cubicBezTo>
                    <a:pt x="268" y="151"/>
                    <a:pt x="279" y="151"/>
                    <a:pt x="300" y="161"/>
                  </a:cubicBezTo>
                  <a:cubicBezTo>
                    <a:pt x="279" y="119"/>
                    <a:pt x="343"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9" name="Google Shape;1539;p16"/>
            <p:cNvSpPr/>
            <p:nvPr/>
          </p:nvSpPr>
          <p:spPr>
            <a:xfrm>
              <a:off x="4547975" y="2968425"/>
              <a:ext cx="4575" cy="4300"/>
            </a:xfrm>
            <a:custGeom>
              <a:avLst/>
              <a:gdLst/>
              <a:ahLst/>
              <a:cxnLst/>
              <a:rect l="l" t="t" r="r" b="b"/>
              <a:pathLst>
                <a:path w="183" h="172" extrusionOk="0">
                  <a:moveTo>
                    <a:pt x="64" y="0"/>
                  </a:moveTo>
                  <a:cubicBezTo>
                    <a:pt x="54" y="0"/>
                    <a:pt x="43" y="0"/>
                    <a:pt x="32" y="11"/>
                  </a:cubicBezTo>
                  <a:cubicBezTo>
                    <a:pt x="0" y="32"/>
                    <a:pt x="54" y="172"/>
                    <a:pt x="118" y="172"/>
                  </a:cubicBezTo>
                  <a:cubicBezTo>
                    <a:pt x="129" y="172"/>
                    <a:pt x="139" y="161"/>
                    <a:pt x="150" y="161"/>
                  </a:cubicBezTo>
                  <a:cubicBezTo>
                    <a:pt x="182" y="129"/>
                    <a:pt x="13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0" name="Google Shape;1540;p16"/>
            <p:cNvSpPr/>
            <p:nvPr/>
          </p:nvSpPr>
          <p:spPr>
            <a:xfrm>
              <a:off x="4512900" y="2955025"/>
              <a:ext cx="5375" cy="6200"/>
            </a:xfrm>
            <a:custGeom>
              <a:avLst/>
              <a:gdLst/>
              <a:ahLst/>
              <a:cxnLst/>
              <a:rect l="l" t="t" r="r" b="b"/>
              <a:pathLst>
                <a:path w="215" h="248" extrusionOk="0">
                  <a:moveTo>
                    <a:pt x="22" y="1"/>
                  </a:moveTo>
                  <a:cubicBezTo>
                    <a:pt x="1" y="1"/>
                    <a:pt x="44" y="65"/>
                    <a:pt x="86" y="119"/>
                  </a:cubicBezTo>
                  <a:cubicBezTo>
                    <a:pt x="129" y="183"/>
                    <a:pt x="183" y="247"/>
                    <a:pt x="204" y="247"/>
                  </a:cubicBezTo>
                  <a:cubicBezTo>
                    <a:pt x="215" y="247"/>
                    <a:pt x="204" y="204"/>
                    <a:pt x="151" y="97"/>
                  </a:cubicBezTo>
                  <a:cubicBezTo>
                    <a:pt x="76" y="22"/>
                    <a:pt x="33" y="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1" name="Google Shape;1541;p16"/>
            <p:cNvSpPr/>
            <p:nvPr/>
          </p:nvSpPr>
          <p:spPr>
            <a:xfrm>
              <a:off x="4523075" y="2974300"/>
              <a:ext cx="4575" cy="4050"/>
            </a:xfrm>
            <a:custGeom>
              <a:avLst/>
              <a:gdLst/>
              <a:ahLst/>
              <a:cxnLst/>
              <a:rect l="l" t="t" r="r" b="b"/>
              <a:pathLst>
                <a:path w="183" h="162" extrusionOk="0">
                  <a:moveTo>
                    <a:pt x="65" y="1"/>
                  </a:moveTo>
                  <a:cubicBezTo>
                    <a:pt x="54" y="1"/>
                    <a:pt x="43" y="1"/>
                    <a:pt x="33" y="11"/>
                  </a:cubicBezTo>
                  <a:cubicBezTo>
                    <a:pt x="1" y="33"/>
                    <a:pt x="43" y="161"/>
                    <a:pt x="118" y="161"/>
                  </a:cubicBezTo>
                  <a:cubicBezTo>
                    <a:pt x="129" y="161"/>
                    <a:pt x="140" y="161"/>
                    <a:pt x="150" y="151"/>
                  </a:cubicBezTo>
                  <a:cubicBezTo>
                    <a:pt x="183"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2" name="Google Shape;1542;p16"/>
            <p:cNvSpPr/>
            <p:nvPr/>
          </p:nvSpPr>
          <p:spPr>
            <a:xfrm>
              <a:off x="4546100" y="2830600"/>
              <a:ext cx="7500" cy="4575"/>
            </a:xfrm>
            <a:custGeom>
              <a:avLst/>
              <a:gdLst/>
              <a:ahLst/>
              <a:cxnLst/>
              <a:rect l="l" t="t" r="r" b="b"/>
              <a:pathLst>
                <a:path w="300" h="183" extrusionOk="0">
                  <a:moveTo>
                    <a:pt x="129" y="0"/>
                  </a:moveTo>
                  <a:cubicBezTo>
                    <a:pt x="64" y="0"/>
                    <a:pt x="0" y="43"/>
                    <a:pt x="75" y="139"/>
                  </a:cubicBezTo>
                  <a:cubicBezTo>
                    <a:pt x="97" y="171"/>
                    <a:pt x="139" y="182"/>
                    <a:pt x="172" y="182"/>
                  </a:cubicBezTo>
                  <a:cubicBezTo>
                    <a:pt x="246" y="182"/>
                    <a:pt x="300" y="139"/>
                    <a:pt x="225" y="43"/>
                  </a:cubicBezTo>
                  <a:cubicBezTo>
                    <a:pt x="204" y="11"/>
                    <a:pt x="172"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3" name="Google Shape;1543;p16"/>
            <p:cNvSpPr/>
            <p:nvPr/>
          </p:nvSpPr>
          <p:spPr>
            <a:xfrm>
              <a:off x="4524950" y="2863775"/>
              <a:ext cx="11525" cy="2975"/>
            </a:xfrm>
            <a:custGeom>
              <a:avLst/>
              <a:gdLst/>
              <a:ahLst/>
              <a:cxnLst/>
              <a:rect l="l" t="t" r="r" b="b"/>
              <a:pathLst>
                <a:path w="461" h="119" extrusionOk="0">
                  <a:moveTo>
                    <a:pt x="215" y="1"/>
                  </a:moveTo>
                  <a:cubicBezTo>
                    <a:pt x="97" y="1"/>
                    <a:pt x="1" y="33"/>
                    <a:pt x="150" y="108"/>
                  </a:cubicBezTo>
                  <a:cubicBezTo>
                    <a:pt x="183" y="118"/>
                    <a:pt x="215" y="118"/>
                    <a:pt x="247" y="118"/>
                  </a:cubicBezTo>
                  <a:cubicBezTo>
                    <a:pt x="365" y="118"/>
                    <a:pt x="461" y="76"/>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4" name="Google Shape;1544;p16"/>
            <p:cNvSpPr/>
            <p:nvPr/>
          </p:nvSpPr>
          <p:spPr>
            <a:xfrm>
              <a:off x="4513175" y="2753525"/>
              <a:ext cx="5375" cy="6175"/>
            </a:xfrm>
            <a:custGeom>
              <a:avLst/>
              <a:gdLst/>
              <a:ahLst/>
              <a:cxnLst/>
              <a:rect l="l" t="t" r="r" b="b"/>
              <a:pathLst>
                <a:path w="215" h="247" extrusionOk="0">
                  <a:moveTo>
                    <a:pt x="22" y="0"/>
                  </a:moveTo>
                  <a:cubicBezTo>
                    <a:pt x="1" y="0"/>
                    <a:pt x="33" y="64"/>
                    <a:pt x="86" y="118"/>
                  </a:cubicBezTo>
                  <a:cubicBezTo>
                    <a:pt x="129" y="182"/>
                    <a:pt x="183" y="246"/>
                    <a:pt x="204" y="246"/>
                  </a:cubicBezTo>
                  <a:cubicBezTo>
                    <a:pt x="215" y="246"/>
                    <a:pt x="204" y="203"/>
                    <a:pt x="150" y="96"/>
                  </a:cubicBezTo>
                  <a:cubicBezTo>
                    <a:pt x="75" y="32"/>
                    <a:pt x="33" y="0"/>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5" name="Google Shape;1545;p16"/>
            <p:cNvSpPr/>
            <p:nvPr/>
          </p:nvSpPr>
          <p:spPr>
            <a:xfrm>
              <a:off x="4517725" y="2864850"/>
              <a:ext cx="4850" cy="4025"/>
            </a:xfrm>
            <a:custGeom>
              <a:avLst/>
              <a:gdLst/>
              <a:ahLst/>
              <a:cxnLst/>
              <a:rect l="l" t="t" r="r" b="b"/>
              <a:pathLst>
                <a:path w="194" h="161" extrusionOk="0">
                  <a:moveTo>
                    <a:pt x="75" y="0"/>
                  </a:moveTo>
                  <a:cubicBezTo>
                    <a:pt x="65" y="0"/>
                    <a:pt x="54" y="0"/>
                    <a:pt x="43" y="11"/>
                  </a:cubicBezTo>
                  <a:cubicBezTo>
                    <a:pt x="1" y="33"/>
                    <a:pt x="54" y="161"/>
                    <a:pt x="118" y="161"/>
                  </a:cubicBezTo>
                  <a:cubicBezTo>
                    <a:pt x="129" y="161"/>
                    <a:pt x="140" y="161"/>
                    <a:pt x="150" y="150"/>
                  </a:cubicBezTo>
                  <a:cubicBezTo>
                    <a:pt x="193" y="129"/>
                    <a:pt x="140"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6" name="Google Shape;1546;p16"/>
            <p:cNvSpPr/>
            <p:nvPr/>
          </p:nvSpPr>
          <p:spPr>
            <a:xfrm>
              <a:off x="4518525" y="2899900"/>
              <a:ext cx="4850" cy="4325"/>
            </a:xfrm>
            <a:custGeom>
              <a:avLst/>
              <a:gdLst/>
              <a:ahLst/>
              <a:cxnLst/>
              <a:rect l="l" t="t" r="r" b="b"/>
              <a:pathLst>
                <a:path w="194" h="173" extrusionOk="0">
                  <a:moveTo>
                    <a:pt x="76" y="1"/>
                  </a:moveTo>
                  <a:cubicBezTo>
                    <a:pt x="65" y="1"/>
                    <a:pt x="54" y="11"/>
                    <a:pt x="43" y="11"/>
                  </a:cubicBezTo>
                  <a:cubicBezTo>
                    <a:pt x="1" y="44"/>
                    <a:pt x="54" y="172"/>
                    <a:pt x="118" y="172"/>
                  </a:cubicBezTo>
                  <a:cubicBezTo>
                    <a:pt x="129" y="172"/>
                    <a:pt x="140" y="172"/>
                    <a:pt x="151" y="161"/>
                  </a:cubicBezTo>
                  <a:cubicBezTo>
                    <a:pt x="193" y="140"/>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7" name="Google Shape;1547;p16"/>
            <p:cNvSpPr/>
            <p:nvPr/>
          </p:nvSpPr>
          <p:spPr>
            <a:xfrm>
              <a:off x="4349650" y="1683275"/>
              <a:ext cx="11000" cy="6450"/>
            </a:xfrm>
            <a:custGeom>
              <a:avLst/>
              <a:gdLst/>
              <a:ahLst/>
              <a:cxnLst/>
              <a:rect l="l" t="t" r="r" b="b"/>
              <a:pathLst>
                <a:path w="440" h="258" extrusionOk="0">
                  <a:moveTo>
                    <a:pt x="343" y="1"/>
                  </a:moveTo>
                  <a:cubicBezTo>
                    <a:pt x="333" y="65"/>
                    <a:pt x="183" y="33"/>
                    <a:pt x="172" y="97"/>
                  </a:cubicBezTo>
                  <a:cubicBezTo>
                    <a:pt x="311" y="140"/>
                    <a:pt x="1" y="225"/>
                    <a:pt x="215" y="258"/>
                  </a:cubicBezTo>
                  <a:cubicBezTo>
                    <a:pt x="247" y="161"/>
                    <a:pt x="440" y="193"/>
                    <a:pt x="429" y="65"/>
                  </a:cubicBezTo>
                  <a:cubicBezTo>
                    <a:pt x="365" y="65"/>
                    <a:pt x="386" y="11"/>
                    <a:pt x="3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8" name="Google Shape;1548;p16"/>
            <p:cNvSpPr/>
            <p:nvPr/>
          </p:nvSpPr>
          <p:spPr>
            <a:xfrm>
              <a:off x="4345100" y="2535675"/>
              <a:ext cx="8050" cy="6175"/>
            </a:xfrm>
            <a:custGeom>
              <a:avLst/>
              <a:gdLst/>
              <a:ahLst/>
              <a:cxnLst/>
              <a:rect l="l" t="t" r="r" b="b"/>
              <a:pathLst>
                <a:path w="322" h="247" extrusionOk="0">
                  <a:moveTo>
                    <a:pt x="161" y="0"/>
                  </a:moveTo>
                  <a:cubicBezTo>
                    <a:pt x="1" y="0"/>
                    <a:pt x="54" y="129"/>
                    <a:pt x="119" y="246"/>
                  </a:cubicBezTo>
                  <a:lnTo>
                    <a:pt x="140" y="246"/>
                  </a:lnTo>
                  <a:cubicBezTo>
                    <a:pt x="258" y="246"/>
                    <a:pt x="322" y="54"/>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9" name="Google Shape;1549;p16"/>
            <p:cNvSpPr/>
            <p:nvPr/>
          </p:nvSpPr>
          <p:spPr>
            <a:xfrm>
              <a:off x="4336275" y="2786975"/>
              <a:ext cx="8050" cy="6450"/>
            </a:xfrm>
            <a:custGeom>
              <a:avLst/>
              <a:gdLst/>
              <a:ahLst/>
              <a:cxnLst/>
              <a:rect l="l" t="t" r="r" b="b"/>
              <a:pathLst>
                <a:path w="322" h="258" extrusionOk="0">
                  <a:moveTo>
                    <a:pt x="161" y="0"/>
                  </a:moveTo>
                  <a:cubicBezTo>
                    <a:pt x="0" y="0"/>
                    <a:pt x="65" y="129"/>
                    <a:pt x="118" y="246"/>
                  </a:cubicBezTo>
                  <a:cubicBezTo>
                    <a:pt x="129" y="257"/>
                    <a:pt x="140" y="257"/>
                    <a:pt x="140" y="257"/>
                  </a:cubicBezTo>
                  <a:cubicBezTo>
                    <a:pt x="268" y="257"/>
                    <a:pt x="322" y="54"/>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0" name="Google Shape;1550;p16"/>
            <p:cNvSpPr/>
            <p:nvPr/>
          </p:nvSpPr>
          <p:spPr>
            <a:xfrm>
              <a:off x="4349650" y="2807575"/>
              <a:ext cx="4575" cy="4050"/>
            </a:xfrm>
            <a:custGeom>
              <a:avLst/>
              <a:gdLst/>
              <a:ahLst/>
              <a:cxnLst/>
              <a:rect l="l" t="t" r="r" b="b"/>
              <a:pathLst>
                <a:path w="183" h="162" extrusionOk="0">
                  <a:moveTo>
                    <a:pt x="65" y="1"/>
                  </a:moveTo>
                  <a:cubicBezTo>
                    <a:pt x="54" y="1"/>
                    <a:pt x="44" y="1"/>
                    <a:pt x="33" y="11"/>
                  </a:cubicBezTo>
                  <a:cubicBezTo>
                    <a:pt x="1" y="33"/>
                    <a:pt x="54" y="161"/>
                    <a:pt x="119" y="161"/>
                  </a:cubicBezTo>
                  <a:cubicBezTo>
                    <a:pt x="129" y="161"/>
                    <a:pt x="140" y="161"/>
                    <a:pt x="151" y="150"/>
                  </a:cubicBezTo>
                  <a:cubicBezTo>
                    <a:pt x="183"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1" name="Google Shape;1551;p16"/>
            <p:cNvSpPr/>
            <p:nvPr/>
          </p:nvSpPr>
          <p:spPr>
            <a:xfrm>
              <a:off x="4345100" y="1975250"/>
              <a:ext cx="13400" cy="8325"/>
            </a:xfrm>
            <a:custGeom>
              <a:avLst/>
              <a:gdLst/>
              <a:ahLst/>
              <a:cxnLst/>
              <a:rect l="l" t="t" r="r" b="b"/>
              <a:pathLst>
                <a:path w="536" h="333" extrusionOk="0">
                  <a:moveTo>
                    <a:pt x="119" y="1"/>
                  </a:moveTo>
                  <a:cubicBezTo>
                    <a:pt x="86" y="1"/>
                    <a:pt x="44" y="33"/>
                    <a:pt x="1" y="129"/>
                  </a:cubicBezTo>
                  <a:cubicBezTo>
                    <a:pt x="54" y="161"/>
                    <a:pt x="258" y="333"/>
                    <a:pt x="408" y="333"/>
                  </a:cubicBezTo>
                  <a:cubicBezTo>
                    <a:pt x="461" y="333"/>
                    <a:pt x="515" y="301"/>
                    <a:pt x="536" y="204"/>
                  </a:cubicBezTo>
                  <a:lnTo>
                    <a:pt x="536" y="204"/>
                  </a:lnTo>
                  <a:cubicBezTo>
                    <a:pt x="525" y="215"/>
                    <a:pt x="504" y="215"/>
                    <a:pt x="482" y="215"/>
                  </a:cubicBezTo>
                  <a:cubicBezTo>
                    <a:pt x="397" y="215"/>
                    <a:pt x="333" y="161"/>
                    <a:pt x="279" y="108"/>
                  </a:cubicBezTo>
                  <a:cubicBezTo>
                    <a:pt x="215" y="54"/>
                    <a:pt x="172" y="1"/>
                    <a:pt x="11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2" name="Google Shape;1552;p16"/>
            <p:cNvSpPr/>
            <p:nvPr/>
          </p:nvSpPr>
          <p:spPr>
            <a:xfrm>
              <a:off x="4316475" y="3159225"/>
              <a:ext cx="11800" cy="4850"/>
            </a:xfrm>
            <a:custGeom>
              <a:avLst/>
              <a:gdLst/>
              <a:ahLst/>
              <a:cxnLst/>
              <a:rect l="l" t="t" r="r" b="b"/>
              <a:pathLst>
                <a:path w="472" h="194" extrusionOk="0">
                  <a:moveTo>
                    <a:pt x="86" y="1"/>
                  </a:moveTo>
                  <a:cubicBezTo>
                    <a:pt x="75" y="54"/>
                    <a:pt x="11" y="54"/>
                    <a:pt x="0" y="97"/>
                  </a:cubicBezTo>
                  <a:cubicBezTo>
                    <a:pt x="86" y="129"/>
                    <a:pt x="129" y="194"/>
                    <a:pt x="257" y="194"/>
                  </a:cubicBezTo>
                  <a:cubicBezTo>
                    <a:pt x="311" y="162"/>
                    <a:pt x="471" y="54"/>
                    <a:pt x="343" y="1"/>
                  </a:cubicBezTo>
                  <a:lnTo>
                    <a:pt x="343" y="1"/>
                  </a:lnTo>
                  <a:cubicBezTo>
                    <a:pt x="332" y="22"/>
                    <a:pt x="321" y="33"/>
                    <a:pt x="300" y="33"/>
                  </a:cubicBezTo>
                  <a:cubicBezTo>
                    <a:pt x="279" y="33"/>
                    <a:pt x="257" y="22"/>
                    <a:pt x="236" y="12"/>
                  </a:cubicBezTo>
                  <a:cubicBezTo>
                    <a:pt x="204" y="1"/>
                    <a:pt x="172" y="1"/>
                    <a:pt x="1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3" name="Google Shape;1553;p16"/>
            <p:cNvSpPr/>
            <p:nvPr/>
          </p:nvSpPr>
          <p:spPr>
            <a:xfrm>
              <a:off x="4306575" y="2558675"/>
              <a:ext cx="11250" cy="6200"/>
            </a:xfrm>
            <a:custGeom>
              <a:avLst/>
              <a:gdLst/>
              <a:ahLst/>
              <a:cxnLst/>
              <a:rect l="l" t="t" r="r" b="b"/>
              <a:pathLst>
                <a:path w="450" h="248" extrusionOk="0">
                  <a:moveTo>
                    <a:pt x="182" y="1"/>
                  </a:moveTo>
                  <a:cubicBezTo>
                    <a:pt x="161" y="129"/>
                    <a:pt x="43" y="129"/>
                    <a:pt x="0" y="226"/>
                  </a:cubicBezTo>
                  <a:cubicBezTo>
                    <a:pt x="86" y="236"/>
                    <a:pt x="161" y="247"/>
                    <a:pt x="236" y="247"/>
                  </a:cubicBezTo>
                  <a:cubicBezTo>
                    <a:pt x="364" y="247"/>
                    <a:pt x="450" y="215"/>
                    <a:pt x="450" y="44"/>
                  </a:cubicBezTo>
                  <a:lnTo>
                    <a:pt x="182"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16"/>
            <p:cNvSpPr/>
            <p:nvPr/>
          </p:nvSpPr>
          <p:spPr>
            <a:xfrm>
              <a:off x="4425925" y="3140500"/>
              <a:ext cx="13950" cy="9125"/>
            </a:xfrm>
            <a:custGeom>
              <a:avLst/>
              <a:gdLst/>
              <a:ahLst/>
              <a:cxnLst/>
              <a:rect l="l" t="t" r="r" b="b"/>
              <a:pathLst>
                <a:path w="558" h="365" extrusionOk="0">
                  <a:moveTo>
                    <a:pt x="215" y="1"/>
                  </a:moveTo>
                  <a:cubicBezTo>
                    <a:pt x="172" y="1"/>
                    <a:pt x="129" y="1"/>
                    <a:pt x="86" y="22"/>
                  </a:cubicBezTo>
                  <a:cubicBezTo>
                    <a:pt x="172" y="140"/>
                    <a:pt x="11" y="172"/>
                    <a:pt x="1" y="300"/>
                  </a:cubicBezTo>
                  <a:cubicBezTo>
                    <a:pt x="44" y="311"/>
                    <a:pt x="65" y="343"/>
                    <a:pt x="86" y="365"/>
                  </a:cubicBezTo>
                  <a:cubicBezTo>
                    <a:pt x="290" y="343"/>
                    <a:pt x="450" y="290"/>
                    <a:pt x="557" y="204"/>
                  </a:cubicBezTo>
                  <a:cubicBezTo>
                    <a:pt x="547" y="150"/>
                    <a:pt x="407"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5" name="Google Shape;1555;p16"/>
            <p:cNvSpPr/>
            <p:nvPr/>
          </p:nvSpPr>
          <p:spPr>
            <a:xfrm>
              <a:off x="4294000" y="2595075"/>
              <a:ext cx="7500" cy="3250"/>
            </a:xfrm>
            <a:custGeom>
              <a:avLst/>
              <a:gdLst/>
              <a:ahLst/>
              <a:cxnLst/>
              <a:rect l="l" t="t" r="r" b="b"/>
              <a:pathLst>
                <a:path w="300" h="130" extrusionOk="0">
                  <a:moveTo>
                    <a:pt x="150" y="1"/>
                  </a:moveTo>
                  <a:cubicBezTo>
                    <a:pt x="75" y="1"/>
                    <a:pt x="0" y="86"/>
                    <a:pt x="139" y="129"/>
                  </a:cubicBezTo>
                  <a:lnTo>
                    <a:pt x="150" y="129"/>
                  </a:lnTo>
                  <a:cubicBezTo>
                    <a:pt x="225" y="12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6" name="Google Shape;1556;p16"/>
            <p:cNvSpPr/>
            <p:nvPr/>
          </p:nvSpPr>
          <p:spPr>
            <a:xfrm>
              <a:off x="4335750" y="1971250"/>
              <a:ext cx="7250" cy="2950"/>
            </a:xfrm>
            <a:custGeom>
              <a:avLst/>
              <a:gdLst/>
              <a:ahLst/>
              <a:cxnLst/>
              <a:rect l="l" t="t" r="r" b="b"/>
              <a:pathLst>
                <a:path w="290" h="118" extrusionOk="0">
                  <a:moveTo>
                    <a:pt x="139" y="0"/>
                  </a:moveTo>
                  <a:cubicBezTo>
                    <a:pt x="75" y="0"/>
                    <a:pt x="0" y="75"/>
                    <a:pt x="139" y="118"/>
                  </a:cubicBezTo>
                  <a:lnTo>
                    <a:pt x="150" y="118"/>
                  </a:lnTo>
                  <a:cubicBezTo>
                    <a:pt x="214" y="118"/>
                    <a:pt x="289"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7" name="Google Shape;1557;p16"/>
            <p:cNvSpPr/>
            <p:nvPr/>
          </p:nvSpPr>
          <p:spPr>
            <a:xfrm>
              <a:off x="4298000" y="2771175"/>
              <a:ext cx="13400" cy="8325"/>
            </a:xfrm>
            <a:custGeom>
              <a:avLst/>
              <a:gdLst/>
              <a:ahLst/>
              <a:cxnLst/>
              <a:rect l="l" t="t" r="r" b="b"/>
              <a:pathLst>
                <a:path w="536" h="333" extrusionOk="0">
                  <a:moveTo>
                    <a:pt x="140" y="1"/>
                  </a:moveTo>
                  <a:cubicBezTo>
                    <a:pt x="76" y="1"/>
                    <a:pt x="22" y="33"/>
                    <a:pt x="1" y="118"/>
                  </a:cubicBezTo>
                  <a:cubicBezTo>
                    <a:pt x="54" y="161"/>
                    <a:pt x="258" y="332"/>
                    <a:pt x="397" y="332"/>
                  </a:cubicBezTo>
                  <a:cubicBezTo>
                    <a:pt x="461" y="332"/>
                    <a:pt x="515" y="300"/>
                    <a:pt x="536" y="204"/>
                  </a:cubicBezTo>
                  <a:cubicBezTo>
                    <a:pt x="482" y="172"/>
                    <a:pt x="279"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8" name="Google Shape;1558;p16"/>
            <p:cNvSpPr/>
            <p:nvPr/>
          </p:nvSpPr>
          <p:spPr>
            <a:xfrm>
              <a:off x="4360900" y="2544225"/>
              <a:ext cx="7525" cy="3250"/>
            </a:xfrm>
            <a:custGeom>
              <a:avLst/>
              <a:gdLst/>
              <a:ahLst/>
              <a:cxnLst/>
              <a:rect l="l" t="t" r="r" b="b"/>
              <a:pathLst>
                <a:path w="301" h="130" extrusionOk="0">
                  <a:moveTo>
                    <a:pt x="140" y="1"/>
                  </a:moveTo>
                  <a:cubicBezTo>
                    <a:pt x="75" y="1"/>
                    <a:pt x="0" y="86"/>
                    <a:pt x="140" y="129"/>
                  </a:cubicBezTo>
                  <a:lnTo>
                    <a:pt x="150" y="129"/>
                  </a:lnTo>
                  <a:cubicBezTo>
                    <a:pt x="225" y="129"/>
                    <a:pt x="300" y="54"/>
                    <a:pt x="161" y="11"/>
                  </a:cubicBezTo>
                  <a:cubicBezTo>
                    <a:pt x="150" y="1"/>
                    <a:pt x="150"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9" name="Google Shape;1559;p16"/>
            <p:cNvSpPr/>
            <p:nvPr/>
          </p:nvSpPr>
          <p:spPr>
            <a:xfrm>
              <a:off x="4406400" y="3144250"/>
              <a:ext cx="10725" cy="7775"/>
            </a:xfrm>
            <a:custGeom>
              <a:avLst/>
              <a:gdLst/>
              <a:ahLst/>
              <a:cxnLst/>
              <a:rect l="l" t="t" r="r" b="b"/>
              <a:pathLst>
                <a:path w="429" h="311" extrusionOk="0">
                  <a:moveTo>
                    <a:pt x="289" y="0"/>
                  </a:moveTo>
                  <a:cubicBezTo>
                    <a:pt x="43" y="0"/>
                    <a:pt x="64" y="193"/>
                    <a:pt x="0" y="311"/>
                  </a:cubicBezTo>
                  <a:cubicBezTo>
                    <a:pt x="225" y="311"/>
                    <a:pt x="311" y="204"/>
                    <a:pt x="428" y="129"/>
                  </a:cubicBezTo>
                  <a:lnTo>
                    <a:pt x="386" y="129"/>
                  </a:lnTo>
                  <a:cubicBezTo>
                    <a:pt x="311" y="129"/>
                    <a:pt x="353" y="43"/>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0" name="Google Shape;1560;p16"/>
            <p:cNvSpPr/>
            <p:nvPr/>
          </p:nvSpPr>
          <p:spPr>
            <a:xfrm>
              <a:off x="4398100" y="2443600"/>
              <a:ext cx="4850" cy="4300"/>
            </a:xfrm>
            <a:custGeom>
              <a:avLst/>
              <a:gdLst/>
              <a:ahLst/>
              <a:cxnLst/>
              <a:rect l="l" t="t" r="r" b="b"/>
              <a:pathLst>
                <a:path w="194" h="172" extrusionOk="0">
                  <a:moveTo>
                    <a:pt x="75" y="1"/>
                  </a:moveTo>
                  <a:cubicBezTo>
                    <a:pt x="65" y="1"/>
                    <a:pt x="54" y="11"/>
                    <a:pt x="43" y="11"/>
                  </a:cubicBezTo>
                  <a:cubicBezTo>
                    <a:pt x="0" y="43"/>
                    <a:pt x="54" y="172"/>
                    <a:pt x="118" y="172"/>
                  </a:cubicBezTo>
                  <a:cubicBezTo>
                    <a:pt x="129" y="172"/>
                    <a:pt x="140" y="161"/>
                    <a:pt x="150" y="161"/>
                  </a:cubicBezTo>
                  <a:cubicBezTo>
                    <a:pt x="193" y="129"/>
                    <a:pt x="140"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1" name="Google Shape;1561;p16"/>
            <p:cNvSpPr/>
            <p:nvPr/>
          </p:nvSpPr>
          <p:spPr>
            <a:xfrm>
              <a:off x="4415500" y="2128350"/>
              <a:ext cx="8575" cy="9125"/>
            </a:xfrm>
            <a:custGeom>
              <a:avLst/>
              <a:gdLst/>
              <a:ahLst/>
              <a:cxnLst/>
              <a:rect l="l" t="t" r="r" b="b"/>
              <a:pathLst>
                <a:path w="343" h="365" extrusionOk="0">
                  <a:moveTo>
                    <a:pt x="139" y="0"/>
                  </a:moveTo>
                  <a:cubicBezTo>
                    <a:pt x="32" y="0"/>
                    <a:pt x="0" y="193"/>
                    <a:pt x="343" y="364"/>
                  </a:cubicBezTo>
                  <a:cubicBezTo>
                    <a:pt x="311" y="96"/>
                    <a:pt x="204" y="0"/>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2" name="Google Shape;1562;p16"/>
            <p:cNvSpPr/>
            <p:nvPr/>
          </p:nvSpPr>
          <p:spPr>
            <a:xfrm>
              <a:off x="4414150" y="2621300"/>
              <a:ext cx="9400" cy="4850"/>
            </a:xfrm>
            <a:custGeom>
              <a:avLst/>
              <a:gdLst/>
              <a:ahLst/>
              <a:cxnLst/>
              <a:rect l="l" t="t" r="r" b="b"/>
              <a:pathLst>
                <a:path w="376" h="194" extrusionOk="0">
                  <a:moveTo>
                    <a:pt x="193" y="1"/>
                  </a:moveTo>
                  <a:cubicBezTo>
                    <a:pt x="161" y="44"/>
                    <a:pt x="97" y="65"/>
                    <a:pt x="22" y="65"/>
                  </a:cubicBezTo>
                  <a:cubicBezTo>
                    <a:pt x="33" y="108"/>
                    <a:pt x="1" y="183"/>
                    <a:pt x="65" y="193"/>
                  </a:cubicBezTo>
                  <a:cubicBezTo>
                    <a:pt x="172" y="151"/>
                    <a:pt x="375" y="86"/>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3" name="Google Shape;1563;p16"/>
            <p:cNvSpPr/>
            <p:nvPr/>
          </p:nvSpPr>
          <p:spPr>
            <a:xfrm>
              <a:off x="4365975" y="1995325"/>
              <a:ext cx="9925" cy="5925"/>
            </a:xfrm>
            <a:custGeom>
              <a:avLst/>
              <a:gdLst/>
              <a:ahLst/>
              <a:cxnLst/>
              <a:rect l="l" t="t" r="r" b="b"/>
              <a:pathLst>
                <a:path w="397" h="237" extrusionOk="0">
                  <a:moveTo>
                    <a:pt x="119" y="1"/>
                  </a:moveTo>
                  <a:cubicBezTo>
                    <a:pt x="76" y="1"/>
                    <a:pt x="44" y="22"/>
                    <a:pt x="1" y="86"/>
                  </a:cubicBezTo>
                  <a:cubicBezTo>
                    <a:pt x="108" y="118"/>
                    <a:pt x="193" y="236"/>
                    <a:pt x="279" y="236"/>
                  </a:cubicBezTo>
                  <a:cubicBezTo>
                    <a:pt x="322" y="236"/>
                    <a:pt x="354" y="215"/>
                    <a:pt x="397" y="151"/>
                  </a:cubicBezTo>
                  <a:cubicBezTo>
                    <a:pt x="290" y="118"/>
                    <a:pt x="204" y="1"/>
                    <a:pt x="11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4" name="Google Shape;1564;p16"/>
            <p:cNvSpPr/>
            <p:nvPr/>
          </p:nvSpPr>
          <p:spPr>
            <a:xfrm>
              <a:off x="4392750" y="2911950"/>
              <a:ext cx="5900" cy="3225"/>
            </a:xfrm>
            <a:custGeom>
              <a:avLst/>
              <a:gdLst/>
              <a:ahLst/>
              <a:cxnLst/>
              <a:rect l="l" t="t" r="r" b="b"/>
              <a:pathLst>
                <a:path w="236" h="129" extrusionOk="0">
                  <a:moveTo>
                    <a:pt x="86" y="0"/>
                  </a:moveTo>
                  <a:cubicBezTo>
                    <a:pt x="32" y="0"/>
                    <a:pt x="0" y="11"/>
                    <a:pt x="22" y="65"/>
                  </a:cubicBezTo>
                  <a:lnTo>
                    <a:pt x="54" y="65"/>
                  </a:lnTo>
                  <a:cubicBezTo>
                    <a:pt x="139" y="65"/>
                    <a:pt x="118" y="129"/>
                    <a:pt x="193" y="129"/>
                  </a:cubicBezTo>
                  <a:cubicBezTo>
                    <a:pt x="193" y="75"/>
                    <a:pt x="204" y="33"/>
                    <a:pt x="236" y="1"/>
                  </a:cubicBezTo>
                  <a:lnTo>
                    <a:pt x="236" y="1"/>
                  </a:lnTo>
                  <a:cubicBezTo>
                    <a:pt x="225" y="11"/>
                    <a:pt x="214" y="11"/>
                    <a:pt x="204" y="11"/>
                  </a:cubicBezTo>
                  <a:cubicBezTo>
                    <a:pt x="182" y="11"/>
                    <a:pt x="161" y="11"/>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5" name="Google Shape;1565;p16"/>
            <p:cNvSpPr/>
            <p:nvPr/>
          </p:nvSpPr>
          <p:spPr>
            <a:xfrm>
              <a:off x="4375350" y="3158975"/>
              <a:ext cx="17150" cy="13400"/>
            </a:xfrm>
            <a:custGeom>
              <a:avLst/>
              <a:gdLst/>
              <a:ahLst/>
              <a:cxnLst/>
              <a:rect l="l" t="t" r="r" b="b"/>
              <a:pathLst>
                <a:path w="686" h="536" extrusionOk="0">
                  <a:moveTo>
                    <a:pt x="268" y="0"/>
                  </a:moveTo>
                  <a:cubicBezTo>
                    <a:pt x="247" y="0"/>
                    <a:pt x="225" y="0"/>
                    <a:pt x="204" y="11"/>
                  </a:cubicBezTo>
                  <a:cubicBezTo>
                    <a:pt x="54" y="107"/>
                    <a:pt x="0" y="236"/>
                    <a:pt x="75" y="418"/>
                  </a:cubicBezTo>
                  <a:cubicBezTo>
                    <a:pt x="204" y="439"/>
                    <a:pt x="311" y="493"/>
                    <a:pt x="418" y="535"/>
                  </a:cubicBezTo>
                  <a:cubicBezTo>
                    <a:pt x="482" y="396"/>
                    <a:pt x="686" y="354"/>
                    <a:pt x="632" y="129"/>
                  </a:cubicBezTo>
                  <a:lnTo>
                    <a:pt x="621" y="129"/>
                  </a:lnTo>
                  <a:cubicBezTo>
                    <a:pt x="536" y="129"/>
                    <a:pt x="493" y="97"/>
                    <a:pt x="439" y="64"/>
                  </a:cubicBezTo>
                  <a:cubicBezTo>
                    <a:pt x="397" y="32"/>
                    <a:pt x="354" y="0"/>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6" name="Google Shape;1566;p16"/>
            <p:cNvSpPr/>
            <p:nvPr/>
          </p:nvSpPr>
          <p:spPr>
            <a:xfrm>
              <a:off x="2635250" y="2715775"/>
              <a:ext cx="13925" cy="24375"/>
            </a:xfrm>
            <a:custGeom>
              <a:avLst/>
              <a:gdLst/>
              <a:ahLst/>
              <a:cxnLst/>
              <a:rect l="l" t="t" r="r" b="b"/>
              <a:pathLst>
                <a:path w="557" h="975" extrusionOk="0">
                  <a:moveTo>
                    <a:pt x="43" y="1"/>
                  </a:moveTo>
                  <a:lnTo>
                    <a:pt x="43" y="1"/>
                  </a:lnTo>
                  <a:cubicBezTo>
                    <a:pt x="0" y="118"/>
                    <a:pt x="129" y="247"/>
                    <a:pt x="43" y="247"/>
                  </a:cubicBezTo>
                  <a:lnTo>
                    <a:pt x="11" y="247"/>
                  </a:lnTo>
                  <a:cubicBezTo>
                    <a:pt x="107" y="407"/>
                    <a:pt x="214" y="975"/>
                    <a:pt x="386" y="975"/>
                  </a:cubicBezTo>
                  <a:cubicBezTo>
                    <a:pt x="439" y="975"/>
                    <a:pt x="493" y="921"/>
                    <a:pt x="557" y="814"/>
                  </a:cubicBezTo>
                  <a:cubicBezTo>
                    <a:pt x="460" y="589"/>
                    <a:pt x="204" y="440"/>
                    <a:pt x="279" y="129"/>
                  </a:cubicBezTo>
                  <a:cubicBezTo>
                    <a:pt x="193" y="33"/>
                    <a:pt x="129" y="33"/>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7" name="Google Shape;1567;p16"/>
            <p:cNvSpPr/>
            <p:nvPr/>
          </p:nvSpPr>
          <p:spPr>
            <a:xfrm>
              <a:off x="2632575" y="2236725"/>
              <a:ext cx="2425" cy="4300"/>
            </a:xfrm>
            <a:custGeom>
              <a:avLst/>
              <a:gdLst/>
              <a:ahLst/>
              <a:cxnLst/>
              <a:rect l="l" t="t" r="r" b="b"/>
              <a:pathLst>
                <a:path w="97" h="172" extrusionOk="0">
                  <a:moveTo>
                    <a:pt x="75" y="1"/>
                  </a:moveTo>
                  <a:cubicBezTo>
                    <a:pt x="22" y="1"/>
                    <a:pt x="0" y="43"/>
                    <a:pt x="0" y="86"/>
                  </a:cubicBezTo>
                  <a:cubicBezTo>
                    <a:pt x="0" y="129"/>
                    <a:pt x="22" y="172"/>
                    <a:pt x="75" y="172"/>
                  </a:cubicBezTo>
                  <a:cubicBezTo>
                    <a:pt x="86" y="172"/>
                    <a:pt x="86" y="161"/>
                    <a:pt x="96" y="161"/>
                  </a:cubicBezTo>
                  <a:lnTo>
                    <a:pt x="96"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8" name="Google Shape;1568;p16"/>
            <p:cNvSpPr/>
            <p:nvPr/>
          </p:nvSpPr>
          <p:spPr>
            <a:xfrm>
              <a:off x="2656650" y="2655025"/>
              <a:ext cx="6175" cy="4050"/>
            </a:xfrm>
            <a:custGeom>
              <a:avLst/>
              <a:gdLst/>
              <a:ahLst/>
              <a:cxnLst/>
              <a:rect l="l" t="t" r="r" b="b"/>
              <a:pathLst>
                <a:path w="247" h="162" extrusionOk="0">
                  <a:moveTo>
                    <a:pt x="11" y="1"/>
                  </a:moveTo>
                  <a:cubicBezTo>
                    <a:pt x="22" y="65"/>
                    <a:pt x="1" y="151"/>
                    <a:pt x="43" y="161"/>
                  </a:cubicBezTo>
                  <a:cubicBezTo>
                    <a:pt x="33" y="97"/>
                    <a:pt x="54" y="76"/>
                    <a:pt x="97" y="76"/>
                  </a:cubicBezTo>
                  <a:cubicBezTo>
                    <a:pt x="108" y="76"/>
                    <a:pt x="129" y="76"/>
                    <a:pt x="140" y="86"/>
                  </a:cubicBezTo>
                  <a:lnTo>
                    <a:pt x="193" y="86"/>
                  </a:lnTo>
                  <a:cubicBezTo>
                    <a:pt x="225" y="86"/>
                    <a:pt x="247" y="76"/>
                    <a:pt x="247" y="43"/>
                  </a:cubicBezTo>
                  <a:cubicBezTo>
                    <a:pt x="236" y="22"/>
                    <a:pt x="225" y="22"/>
                    <a:pt x="204" y="22"/>
                  </a:cubicBezTo>
                  <a:cubicBezTo>
                    <a:pt x="183" y="22"/>
                    <a:pt x="172" y="22"/>
                    <a:pt x="150" y="33"/>
                  </a:cubicBezTo>
                  <a:cubicBezTo>
                    <a:pt x="129" y="33"/>
                    <a:pt x="108" y="43"/>
                    <a:pt x="86" y="43"/>
                  </a:cubicBezTo>
                  <a:cubicBezTo>
                    <a:pt x="65" y="43"/>
                    <a:pt x="33" y="33"/>
                    <a:pt x="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9" name="Google Shape;1569;p16"/>
            <p:cNvSpPr/>
            <p:nvPr/>
          </p:nvSpPr>
          <p:spPr>
            <a:xfrm>
              <a:off x="2669500" y="2584900"/>
              <a:ext cx="20625" cy="13150"/>
            </a:xfrm>
            <a:custGeom>
              <a:avLst/>
              <a:gdLst/>
              <a:ahLst/>
              <a:cxnLst/>
              <a:rect l="l" t="t" r="r" b="b"/>
              <a:pathLst>
                <a:path w="825" h="526" extrusionOk="0">
                  <a:moveTo>
                    <a:pt x="386" y="12"/>
                  </a:moveTo>
                  <a:cubicBezTo>
                    <a:pt x="236" y="33"/>
                    <a:pt x="161" y="1"/>
                    <a:pt x="22" y="87"/>
                  </a:cubicBezTo>
                  <a:cubicBezTo>
                    <a:pt x="0" y="215"/>
                    <a:pt x="54" y="236"/>
                    <a:pt x="54" y="333"/>
                  </a:cubicBezTo>
                  <a:cubicBezTo>
                    <a:pt x="86" y="311"/>
                    <a:pt x="107" y="301"/>
                    <a:pt x="129" y="301"/>
                  </a:cubicBezTo>
                  <a:cubicBezTo>
                    <a:pt x="172" y="301"/>
                    <a:pt x="172" y="354"/>
                    <a:pt x="225" y="408"/>
                  </a:cubicBezTo>
                  <a:cubicBezTo>
                    <a:pt x="247" y="376"/>
                    <a:pt x="279" y="354"/>
                    <a:pt x="311" y="354"/>
                  </a:cubicBezTo>
                  <a:cubicBezTo>
                    <a:pt x="364" y="354"/>
                    <a:pt x="429" y="397"/>
                    <a:pt x="504" y="440"/>
                  </a:cubicBezTo>
                  <a:cubicBezTo>
                    <a:pt x="578" y="483"/>
                    <a:pt x="653" y="525"/>
                    <a:pt x="718" y="525"/>
                  </a:cubicBezTo>
                  <a:cubicBezTo>
                    <a:pt x="760" y="525"/>
                    <a:pt x="793" y="515"/>
                    <a:pt x="825" y="493"/>
                  </a:cubicBezTo>
                  <a:cubicBezTo>
                    <a:pt x="696" y="301"/>
                    <a:pt x="439" y="279"/>
                    <a:pt x="386" y="12"/>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0" name="Google Shape;1570;p16"/>
            <p:cNvSpPr/>
            <p:nvPr/>
          </p:nvSpPr>
          <p:spPr>
            <a:xfrm>
              <a:off x="2607400" y="2612475"/>
              <a:ext cx="13150" cy="27600"/>
            </a:xfrm>
            <a:custGeom>
              <a:avLst/>
              <a:gdLst/>
              <a:ahLst/>
              <a:cxnLst/>
              <a:rect l="l" t="t" r="r" b="b"/>
              <a:pathLst>
                <a:path w="526" h="1104" extrusionOk="0">
                  <a:moveTo>
                    <a:pt x="311" y="1"/>
                  </a:moveTo>
                  <a:cubicBezTo>
                    <a:pt x="301" y="1"/>
                    <a:pt x="290" y="1"/>
                    <a:pt x="279" y="11"/>
                  </a:cubicBezTo>
                  <a:cubicBezTo>
                    <a:pt x="204" y="97"/>
                    <a:pt x="386" y="172"/>
                    <a:pt x="247" y="247"/>
                  </a:cubicBezTo>
                  <a:cubicBezTo>
                    <a:pt x="354" y="290"/>
                    <a:pt x="258" y="322"/>
                    <a:pt x="279" y="450"/>
                  </a:cubicBezTo>
                  <a:cubicBezTo>
                    <a:pt x="301" y="461"/>
                    <a:pt x="343" y="450"/>
                    <a:pt x="343" y="493"/>
                  </a:cubicBezTo>
                  <a:lnTo>
                    <a:pt x="322" y="493"/>
                  </a:lnTo>
                  <a:cubicBezTo>
                    <a:pt x="247" y="493"/>
                    <a:pt x="236" y="429"/>
                    <a:pt x="247" y="332"/>
                  </a:cubicBezTo>
                  <a:lnTo>
                    <a:pt x="172" y="332"/>
                  </a:lnTo>
                  <a:cubicBezTo>
                    <a:pt x="151" y="332"/>
                    <a:pt x="140" y="322"/>
                    <a:pt x="119" y="322"/>
                  </a:cubicBezTo>
                  <a:cubicBezTo>
                    <a:pt x="97" y="322"/>
                    <a:pt x="76" y="332"/>
                    <a:pt x="76" y="375"/>
                  </a:cubicBezTo>
                  <a:cubicBezTo>
                    <a:pt x="204" y="439"/>
                    <a:pt x="1" y="611"/>
                    <a:pt x="183" y="696"/>
                  </a:cubicBezTo>
                  <a:cubicBezTo>
                    <a:pt x="183" y="621"/>
                    <a:pt x="236" y="611"/>
                    <a:pt x="290" y="611"/>
                  </a:cubicBezTo>
                  <a:lnTo>
                    <a:pt x="343" y="611"/>
                  </a:lnTo>
                  <a:cubicBezTo>
                    <a:pt x="343" y="707"/>
                    <a:pt x="408" y="728"/>
                    <a:pt x="376" y="857"/>
                  </a:cubicBezTo>
                  <a:cubicBezTo>
                    <a:pt x="354" y="878"/>
                    <a:pt x="333" y="889"/>
                    <a:pt x="311" y="889"/>
                  </a:cubicBezTo>
                  <a:cubicBezTo>
                    <a:pt x="290" y="889"/>
                    <a:pt x="268" y="878"/>
                    <a:pt x="247" y="857"/>
                  </a:cubicBezTo>
                  <a:lnTo>
                    <a:pt x="247" y="857"/>
                  </a:lnTo>
                  <a:cubicBezTo>
                    <a:pt x="301" y="985"/>
                    <a:pt x="236" y="1018"/>
                    <a:pt x="279" y="1103"/>
                  </a:cubicBezTo>
                  <a:lnTo>
                    <a:pt x="322" y="1103"/>
                  </a:lnTo>
                  <a:cubicBezTo>
                    <a:pt x="376" y="1103"/>
                    <a:pt x="418" y="1082"/>
                    <a:pt x="450" y="1060"/>
                  </a:cubicBezTo>
                  <a:cubicBezTo>
                    <a:pt x="525" y="696"/>
                    <a:pt x="333" y="450"/>
                    <a:pt x="311" y="204"/>
                  </a:cubicBezTo>
                  <a:cubicBezTo>
                    <a:pt x="301" y="150"/>
                    <a:pt x="461" y="1"/>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1" name="Google Shape;1571;p16"/>
            <p:cNvSpPr/>
            <p:nvPr/>
          </p:nvSpPr>
          <p:spPr>
            <a:xfrm>
              <a:off x="2562725" y="2261350"/>
              <a:ext cx="10450" cy="15000"/>
            </a:xfrm>
            <a:custGeom>
              <a:avLst/>
              <a:gdLst/>
              <a:ahLst/>
              <a:cxnLst/>
              <a:rect l="l" t="t" r="r" b="b"/>
              <a:pathLst>
                <a:path w="418" h="600" extrusionOk="0">
                  <a:moveTo>
                    <a:pt x="129" y="1"/>
                  </a:moveTo>
                  <a:cubicBezTo>
                    <a:pt x="161" y="161"/>
                    <a:pt x="0" y="354"/>
                    <a:pt x="129" y="568"/>
                  </a:cubicBezTo>
                  <a:cubicBezTo>
                    <a:pt x="150" y="568"/>
                    <a:pt x="161" y="557"/>
                    <a:pt x="182" y="557"/>
                  </a:cubicBezTo>
                  <a:cubicBezTo>
                    <a:pt x="225" y="557"/>
                    <a:pt x="268" y="579"/>
                    <a:pt x="300" y="600"/>
                  </a:cubicBezTo>
                  <a:cubicBezTo>
                    <a:pt x="418" y="279"/>
                    <a:pt x="150"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2" name="Google Shape;1572;p16"/>
            <p:cNvSpPr/>
            <p:nvPr/>
          </p:nvSpPr>
          <p:spPr>
            <a:xfrm>
              <a:off x="2619175" y="2640050"/>
              <a:ext cx="15300" cy="16075"/>
            </a:xfrm>
            <a:custGeom>
              <a:avLst/>
              <a:gdLst/>
              <a:ahLst/>
              <a:cxnLst/>
              <a:rect l="l" t="t" r="r" b="b"/>
              <a:pathLst>
                <a:path w="612" h="643" extrusionOk="0">
                  <a:moveTo>
                    <a:pt x="547" y="0"/>
                  </a:moveTo>
                  <a:cubicBezTo>
                    <a:pt x="376" y="0"/>
                    <a:pt x="322" y="107"/>
                    <a:pt x="194" y="107"/>
                  </a:cubicBezTo>
                  <a:cubicBezTo>
                    <a:pt x="161" y="107"/>
                    <a:pt x="119" y="96"/>
                    <a:pt x="76" y="75"/>
                  </a:cubicBezTo>
                  <a:cubicBezTo>
                    <a:pt x="54" y="107"/>
                    <a:pt x="1" y="268"/>
                    <a:pt x="76" y="278"/>
                  </a:cubicBezTo>
                  <a:cubicBezTo>
                    <a:pt x="108" y="246"/>
                    <a:pt x="119" y="236"/>
                    <a:pt x="129" y="236"/>
                  </a:cubicBezTo>
                  <a:cubicBezTo>
                    <a:pt x="140" y="236"/>
                    <a:pt x="119" y="268"/>
                    <a:pt x="108" y="300"/>
                  </a:cubicBezTo>
                  <a:cubicBezTo>
                    <a:pt x="97" y="332"/>
                    <a:pt x="87" y="364"/>
                    <a:pt x="108" y="364"/>
                  </a:cubicBezTo>
                  <a:cubicBezTo>
                    <a:pt x="119" y="343"/>
                    <a:pt x="129" y="332"/>
                    <a:pt x="129" y="332"/>
                  </a:cubicBezTo>
                  <a:cubicBezTo>
                    <a:pt x="140" y="332"/>
                    <a:pt x="151" y="364"/>
                    <a:pt x="161" y="407"/>
                  </a:cubicBezTo>
                  <a:cubicBezTo>
                    <a:pt x="172" y="439"/>
                    <a:pt x="183" y="482"/>
                    <a:pt x="204" y="482"/>
                  </a:cubicBezTo>
                  <a:lnTo>
                    <a:pt x="215" y="482"/>
                  </a:lnTo>
                  <a:cubicBezTo>
                    <a:pt x="236" y="471"/>
                    <a:pt x="258" y="460"/>
                    <a:pt x="279" y="460"/>
                  </a:cubicBezTo>
                  <a:cubicBezTo>
                    <a:pt x="386" y="460"/>
                    <a:pt x="515" y="600"/>
                    <a:pt x="611" y="642"/>
                  </a:cubicBezTo>
                  <a:cubicBezTo>
                    <a:pt x="525" y="418"/>
                    <a:pt x="397" y="321"/>
                    <a:pt x="408" y="75"/>
                  </a:cubicBezTo>
                  <a:lnTo>
                    <a:pt x="418" y="75"/>
                  </a:lnTo>
                  <a:cubicBezTo>
                    <a:pt x="461" y="75"/>
                    <a:pt x="483" y="96"/>
                    <a:pt x="515" y="118"/>
                  </a:cubicBezTo>
                  <a:lnTo>
                    <a:pt x="515" y="32"/>
                  </a:lnTo>
                  <a:cubicBezTo>
                    <a:pt x="525" y="32"/>
                    <a:pt x="547" y="32"/>
                    <a:pt x="54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3" name="Google Shape;1573;p16"/>
            <p:cNvSpPr/>
            <p:nvPr/>
          </p:nvSpPr>
          <p:spPr>
            <a:xfrm>
              <a:off x="2584400" y="2990625"/>
              <a:ext cx="7250" cy="7000"/>
            </a:xfrm>
            <a:custGeom>
              <a:avLst/>
              <a:gdLst/>
              <a:ahLst/>
              <a:cxnLst/>
              <a:rect l="l" t="t" r="r" b="b"/>
              <a:pathLst>
                <a:path w="290" h="280" extrusionOk="0">
                  <a:moveTo>
                    <a:pt x="139" y="1"/>
                  </a:moveTo>
                  <a:cubicBezTo>
                    <a:pt x="54" y="1"/>
                    <a:pt x="11" y="54"/>
                    <a:pt x="0" y="161"/>
                  </a:cubicBezTo>
                  <a:cubicBezTo>
                    <a:pt x="97" y="215"/>
                    <a:pt x="161" y="226"/>
                    <a:pt x="204" y="236"/>
                  </a:cubicBezTo>
                  <a:cubicBezTo>
                    <a:pt x="182" y="236"/>
                    <a:pt x="161" y="268"/>
                    <a:pt x="204" y="279"/>
                  </a:cubicBezTo>
                  <a:cubicBezTo>
                    <a:pt x="289" y="183"/>
                    <a:pt x="161" y="119"/>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4" name="Google Shape;1574;p16"/>
            <p:cNvSpPr/>
            <p:nvPr/>
          </p:nvSpPr>
          <p:spPr>
            <a:xfrm>
              <a:off x="2599100" y="2613825"/>
              <a:ext cx="4325" cy="4825"/>
            </a:xfrm>
            <a:custGeom>
              <a:avLst/>
              <a:gdLst/>
              <a:ahLst/>
              <a:cxnLst/>
              <a:rect l="l" t="t" r="r" b="b"/>
              <a:pathLst>
                <a:path w="173" h="193" extrusionOk="0">
                  <a:moveTo>
                    <a:pt x="12" y="0"/>
                  </a:moveTo>
                  <a:lnTo>
                    <a:pt x="12" y="0"/>
                  </a:lnTo>
                  <a:cubicBezTo>
                    <a:pt x="1" y="96"/>
                    <a:pt x="22" y="161"/>
                    <a:pt x="76" y="193"/>
                  </a:cubicBezTo>
                  <a:cubicBezTo>
                    <a:pt x="65" y="171"/>
                    <a:pt x="76" y="171"/>
                    <a:pt x="87" y="171"/>
                  </a:cubicBezTo>
                  <a:cubicBezTo>
                    <a:pt x="97" y="171"/>
                    <a:pt x="119" y="171"/>
                    <a:pt x="129" y="182"/>
                  </a:cubicBezTo>
                  <a:cubicBezTo>
                    <a:pt x="151" y="182"/>
                    <a:pt x="162" y="193"/>
                    <a:pt x="172" y="193"/>
                  </a:cubicBezTo>
                  <a:cubicBezTo>
                    <a:pt x="172" y="193"/>
                    <a:pt x="172" y="182"/>
                    <a:pt x="140" y="161"/>
                  </a:cubicBezTo>
                  <a:cubicBezTo>
                    <a:pt x="87" y="118"/>
                    <a:pt x="87" y="11"/>
                    <a:pt x="1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5" name="Google Shape;1575;p16"/>
            <p:cNvSpPr/>
            <p:nvPr/>
          </p:nvSpPr>
          <p:spPr>
            <a:xfrm>
              <a:off x="2572075" y="1994800"/>
              <a:ext cx="7000" cy="8325"/>
            </a:xfrm>
            <a:custGeom>
              <a:avLst/>
              <a:gdLst/>
              <a:ahLst/>
              <a:cxnLst/>
              <a:rect l="l" t="t" r="r" b="b"/>
              <a:pathLst>
                <a:path w="280" h="333" extrusionOk="0">
                  <a:moveTo>
                    <a:pt x="172" y="0"/>
                  </a:moveTo>
                  <a:lnTo>
                    <a:pt x="172" y="0"/>
                  </a:lnTo>
                  <a:cubicBezTo>
                    <a:pt x="54" y="32"/>
                    <a:pt x="33" y="193"/>
                    <a:pt x="1" y="332"/>
                  </a:cubicBezTo>
                  <a:lnTo>
                    <a:pt x="108" y="332"/>
                  </a:lnTo>
                  <a:cubicBezTo>
                    <a:pt x="65" y="150"/>
                    <a:pt x="279" y="15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6" name="Google Shape;1576;p16"/>
            <p:cNvSpPr/>
            <p:nvPr/>
          </p:nvSpPr>
          <p:spPr>
            <a:xfrm>
              <a:off x="2686350" y="2323700"/>
              <a:ext cx="5925" cy="5125"/>
            </a:xfrm>
            <a:custGeom>
              <a:avLst/>
              <a:gdLst/>
              <a:ahLst/>
              <a:cxnLst/>
              <a:rect l="l" t="t" r="r" b="b"/>
              <a:pathLst>
                <a:path w="237" h="205" extrusionOk="0">
                  <a:moveTo>
                    <a:pt x="194" y="1"/>
                  </a:moveTo>
                  <a:cubicBezTo>
                    <a:pt x="76" y="1"/>
                    <a:pt x="44" y="119"/>
                    <a:pt x="1" y="204"/>
                  </a:cubicBezTo>
                  <a:cubicBezTo>
                    <a:pt x="44" y="193"/>
                    <a:pt x="65" y="183"/>
                    <a:pt x="76" y="183"/>
                  </a:cubicBezTo>
                  <a:cubicBezTo>
                    <a:pt x="97" y="183"/>
                    <a:pt x="108" y="193"/>
                    <a:pt x="161" y="204"/>
                  </a:cubicBezTo>
                  <a:cubicBezTo>
                    <a:pt x="172" y="151"/>
                    <a:pt x="161" y="86"/>
                    <a:pt x="194" y="76"/>
                  </a:cubicBezTo>
                  <a:cubicBezTo>
                    <a:pt x="204" y="108"/>
                    <a:pt x="194" y="161"/>
                    <a:pt x="226" y="161"/>
                  </a:cubicBezTo>
                  <a:cubicBezTo>
                    <a:pt x="236" y="86"/>
                    <a:pt x="226" y="33"/>
                    <a:pt x="19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7" name="Google Shape;1577;p16"/>
            <p:cNvSpPr/>
            <p:nvPr/>
          </p:nvSpPr>
          <p:spPr>
            <a:xfrm>
              <a:off x="2718200" y="2223625"/>
              <a:ext cx="7000" cy="4825"/>
            </a:xfrm>
            <a:custGeom>
              <a:avLst/>
              <a:gdLst/>
              <a:ahLst/>
              <a:cxnLst/>
              <a:rect l="l" t="t" r="r" b="b"/>
              <a:pathLst>
                <a:path w="280" h="193" extrusionOk="0">
                  <a:moveTo>
                    <a:pt x="86" y="0"/>
                  </a:moveTo>
                  <a:cubicBezTo>
                    <a:pt x="54" y="0"/>
                    <a:pt x="11" y="21"/>
                    <a:pt x="1" y="64"/>
                  </a:cubicBezTo>
                  <a:cubicBezTo>
                    <a:pt x="22" y="64"/>
                    <a:pt x="44" y="54"/>
                    <a:pt x="65" y="54"/>
                  </a:cubicBezTo>
                  <a:cubicBezTo>
                    <a:pt x="172" y="54"/>
                    <a:pt x="183" y="161"/>
                    <a:pt x="268" y="193"/>
                  </a:cubicBezTo>
                  <a:cubicBezTo>
                    <a:pt x="279" y="86"/>
                    <a:pt x="172"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8" name="Google Shape;1578;p16"/>
            <p:cNvSpPr/>
            <p:nvPr/>
          </p:nvSpPr>
          <p:spPr>
            <a:xfrm>
              <a:off x="2727050" y="2978325"/>
              <a:ext cx="6975" cy="4850"/>
            </a:xfrm>
            <a:custGeom>
              <a:avLst/>
              <a:gdLst/>
              <a:ahLst/>
              <a:cxnLst/>
              <a:rect l="l" t="t" r="r" b="b"/>
              <a:pathLst>
                <a:path w="279" h="194" extrusionOk="0">
                  <a:moveTo>
                    <a:pt x="86" y="0"/>
                  </a:moveTo>
                  <a:cubicBezTo>
                    <a:pt x="64" y="0"/>
                    <a:pt x="43" y="22"/>
                    <a:pt x="11" y="65"/>
                  </a:cubicBezTo>
                  <a:cubicBezTo>
                    <a:pt x="0" y="140"/>
                    <a:pt x="75" y="193"/>
                    <a:pt x="150" y="193"/>
                  </a:cubicBezTo>
                  <a:cubicBezTo>
                    <a:pt x="203" y="193"/>
                    <a:pt x="257" y="172"/>
                    <a:pt x="278" y="107"/>
                  </a:cubicBezTo>
                  <a:cubicBezTo>
                    <a:pt x="171" y="97"/>
                    <a:pt x="128"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9" name="Google Shape;1579;p16"/>
            <p:cNvSpPr/>
            <p:nvPr/>
          </p:nvSpPr>
          <p:spPr>
            <a:xfrm>
              <a:off x="2734275" y="2982075"/>
              <a:ext cx="8575" cy="8050"/>
            </a:xfrm>
            <a:custGeom>
              <a:avLst/>
              <a:gdLst/>
              <a:ahLst/>
              <a:cxnLst/>
              <a:rect l="l" t="t" r="r" b="b"/>
              <a:pathLst>
                <a:path w="343" h="322" extrusionOk="0">
                  <a:moveTo>
                    <a:pt x="0" y="0"/>
                  </a:moveTo>
                  <a:cubicBezTo>
                    <a:pt x="0" y="246"/>
                    <a:pt x="214" y="225"/>
                    <a:pt x="343" y="321"/>
                  </a:cubicBezTo>
                  <a:cubicBezTo>
                    <a:pt x="278" y="150"/>
                    <a:pt x="171" y="43"/>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0" name="Google Shape;1580;p16"/>
            <p:cNvSpPr/>
            <p:nvPr/>
          </p:nvSpPr>
          <p:spPr>
            <a:xfrm>
              <a:off x="2715250" y="2527100"/>
              <a:ext cx="5400" cy="7800"/>
            </a:xfrm>
            <a:custGeom>
              <a:avLst/>
              <a:gdLst/>
              <a:ahLst/>
              <a:cxnLst/>
              <a:rect l="l" t="t" r="r" b="b"/>
              <a:pathLst>
                <a:path w="216" h="312" extrusionOk="0">
                  <a:moveTo>
                    <a:pt x="76" y="1"/>
                  </a:moveTo>
                  <a:lnTo>
                    <a:pt x="76" y="1"/>
                  </a:lnTo>
                  <a:cubicBezTo>
                    <a:pt x="1" y="76"/>
                    <a:pt x="65" y="311"/>
                    <a:pt x="119" y="311"/>
                  </a:cubicBezTo>
                  <a:cubicBezTo>
                    <a:pt x="129" y="311"/>
                    <a:pt x="140" y="300"/>
                    <a:pt x="151" y="290"/>
                  </a:cubicBezTo>
                  <a:cubicBezTo>
                    <a:pt x="22" y="204"/>
                    <a:pt x="215" y="161"/>
                    <a:pt x="215" y="86"/>
                  </a:cubicBezTo>
                  <a:cubicBezTo>
                    <a:pt x="162" y="65"/>
                    <a:pt x="129" y="22"/>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1" name="Google Shape;1581;p16"/>
            <p:cNvSpPr/>
            <p:nvPr/>
          </p:nvSpPr>
          <p:spPr>
            <a:xfrm>
              <a:off x="2694925" y="2334675"/>
              <a:ext cx="10200" cy="8600"/>
            </a:xfrm>
            <a:custGeom>
              <a:avLst/>
              <a:gdLst/>
              <a:ahLst/>
              <a:cxnLst/>
              <a:rect l="l" t="t" r="r" b="b"/>
              <a:pathLst>
                <a:path w="408" h="344" extrusionOk="0">
                  <a:moveTo>
                    <a:pt x="268" y="1"/>
                  </a:moveTo>
                  <a:cubicBezTo>
                    <a:pt x="225" y="1"/>
                    <a:pt x="193" y="22"/>
                    <a:pt x="172" y="44"/>
                  </a:cubicBezTo>
                  <a:cubicBezTo>
                    <a:pt x="140" y="65"/>
                    <a:pt x="118" y="97"/>
                    <a:pt x="75" y="97"/>
                  </a:cubicBezTo>
                  <a:cubicBezTo>
                    <a:pt x="54" y="97"/>
                    <a:pt x="43" y="97"/>
                    <a:pt x="22" y="86"/>
                  </a:cubicBezTo>
                  <a:lnTo>
                    <a:pt x="22" y="86"/>
                  </a:lnTo>
                  <a:cubicBezTo>
                    <a:pt x="0" y="290"/>
                    <a:pt x="107" y="343"/>
                    <a:pt x="204" y="343"/>
                  </a:cubicBezTo>
                  <a:cubicBezTo>
                    <a:pt x="279" y="343"/>
                    <a:pt x="343" y="322"/>
                    <a:pt x="354" y="290"/>
                  </a:cubicBezTo>
                  <a:cubicBezTo>
                    <a:pt x="300" y="290"/>
                    <a:pt x="407" y="54"/>
                    <a:pt x="3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2" name="Google Shape;1582;p16"/>
            <p:cNvSpPr/>
            <p:nvPr/>
          </p:nvSpPr>
          <p:spPr>
            <a:xfrm>
              <a:off x="2696000" y="2286500"/>
              <a:ext cx="9375" cy="42325"/>
            </a:xfrm>
            <a:custGeom>
              <a:avLst/>
              <a:gdLst/>
              <a:ahLst/>
              <a:cxnLst/>
              <a:rect l="l" t="t" r="r" b="b"/>
              <a:pathLst>
                <a:path w="375" h="1693" extrusionOk="0">
                  <a:moveTo>
                    <a:pt x="289" y="1"/>
                  </a:moveTo>
                  <a:cubicBezTo>
                    <a:pt x="193" y="1"/>
                    <a:pt x="161" y="119"/>
                    <a:pt x="32" y="151"/>
                  </a:cubicBezTo>
                  <a:cubicBezTo>
                    <a:pt x="32" y="140"/>
                    <a:pt x="32" y="119"/>
                    <a:pt x="22" y="119"/>
                  </a:cubicBezTo>
                  <a:cubicBezTo>
                    <a:pt x="11" y="119"/>
                    <a:pt x="11" y="129"/>
                    <a:pt x="0" y="151"/>
                  </a:cubicBezTo>
                  <a:cubicBezTo>
                    <a:pt x="64" y="151"/>
                    <a:pt x="32" y="268"/>
                    <a:pt x="97" y="268"/>
                  </a:cubicBezTo>
                  <a:lnTo>
                    <a:pt x="107" y="268"/>
                  </a:lnTo>
                  <a:cubicBezTo>
                    <a:pt x="107" y="226"/>
                    <a:pt x="97" y="151"/>
                    <a:pt x="139" y="151"/>
                  </a:cubicBezTo>
                  <a:cubicBezTo>
                    <a:pt x="171" y="236"/>
                    <a:pt x="118" y="311"/>
                    <a:pt x="204" y="397"/>
                  </a:cubicBezTo>
                  <a:cubicBezTo>
                    <a:pt x="129" y="483"/>
                    <a:pt x="129" y="547"/>
                    <a:pt x="204" y="632"/>
                  </a:cubicBezTo>
                  <a:cubicBezTo>
                    <a:pt x="54" y="707"/>
                    <a:pt x="86" y="686"/>
                    <a:pt x="204" y="761"/>
                  </a:cubicBezTo>
                  <a:cubicBezTo>
                    <a:pt x="161" y="761"/>
                    <a:pt x="171" y="846"/>
                    <a:pt x="129" y="846"/>
                  </a:cubicBezTo>
                  <a:cubicBezTo>
                    <a:pt x="118" y="846"/>
                    <a:pt x="118" y="836"/>
                    <a:pt x="107" y="836"/>
                  </a:cubicBezTo>
                  <a:cubicBezTo>
                    <a:pt x="107" y="825"/>
                    <a:pt x="97" y="814"/>
                    <a:pt x="86" y="814"/>
                  </a:cubicBezTo>
                  <a:cubicBezTo>
                    <a:pt x="86" y="814"/>
                    <a:pt x="75" y="814"/>
                    <a:pt x="75" y="836"/>
                  </a:cubicBezTo>
                  <a:cubicBezTo>
                    <a:pt x="139" y="879"/>
                    <a:pt x="214" y="911"/>
                    <a:pt x="236" y="996"/>
                  </a:cubicBezTo>
                  <a:cubicBezTo>
                    <a:pt x="150" y="1178"/>
                    <a:pt x="300" y="1403"/>
                    <a:pt x="214" y="1649"/>
                  </a:cubicBezTo>
                  <a:cubicBezTo>
                    <a:pt x="225" y="1660"/>
                    <a:pt x="279" y="1692"/>
                    <a:pt x="321" y="1692"/>
                  </a:cubicBezTo>
                  <a:cubicBezTo>
                    <a:pt x="353" y="1692"/>
                    <a:pt x="375" y="1681"/>
                    <a:pt x="375" y="1649"/>
                  </a:cubicBezTo>
                  <a:cubicBezTo>
                    <a:pt x="332" y="1061"/>
                    <a:pt x="311" y="557"/>
                    <a:pt x="364" y="22"/>
                  </a:cubicBezTo>
                  <a:cubicBezTo>
                    <a:pt x="332" y="11"/>
                    <a:pt x="311" y="1"/>
                    <a:pt x="28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3" name="Google Shape;1583;p16"/>
            <p:cNvSpPr/>
            <p:nvPr/>
          </p:nvSpPr>
          <p:spPr>
            <a:xfrm>
              <a:off x="2709900" y="2196050"/>
              <a:ext cx="3250" cy="6175"/>
            </a:xfrm>
            <a:custGeom>
              <a:avLst/>
              <a:gdLst/>
              <a:ahLst/>
              <a:cxnLst/>
              <a:rect l="l" t="t" r="r" b="b"/>
              <a:pathLst>
                <a:path w="130" h="247" extrusionOk="0">
                  <a:moveTo>
                    <a:pt x="1" y="33"/>
                  </a:moveTo>
                  <a:cubicBezTo>
                    <a:pt x="1" y="33"/>
                    <a:pt x="1" y="43"/>
                    <a:pt x="1" y="43"/>
                  </a:cubicBezTo>
                  <a:cubicBezTo>
                    <a:pt x="1" y="39"/>
                    <a:pt x="1" y="36"/>
                    <a:pt x="2" y="33"/>
                  </a:cubicBezTo>
                  <a:lnTo>
                    <a:pt x="2" y="33"/>
                  </a:lnTo>
                  <a:cubicBezTo>
                    <a:pt x="1" y="33"/>
                    <a:pt x="1" y="33"/>
                    <a:pt x="1" y="33"/>
                  </a:cubicBezTo>
                  <a:close/>
                  <a:moveTo>
                    <a:pt x="76" y="0"/>
                  </a:moveTo>
                  <a:cubicBezTo>
                    <a:pt x="37" y="0"/>
                    <a:pt x="7" y="0"/>
                    <a:pt x="2" y="33"/>
                  </a:cubicBezTo>
                  <a:lnTo>
                    <a:pt x="2" y="33"/>
                  </a:lnTo>
                  <a:cubicBezTo>
                    <a:pt x="44" y="33"/>
                    <a:pt x="33" y="86"/>
                    <a:pt x="33" y="140"/>
                  </a:cubicBezTo>
                  <a:cubicBezTo>
                    <a:pt x="22" y="193"/>
                    <a:pt x="22" y="247"/>
                    <a:pt x="54" y="247"/>
                  </a:cubicBezTo>
                  <a:cubicBezTo>
                    <a:pt x="54" y="247"/>
                    <a:pt x="65" y="236"/>
                    <a:pt x="65" y="236"/>
                  </a:cubicBezTo>
                  <a:cubicBezTo>
                    <a:pt x="108" y="193"/>
                    <a:pt x="87" y="54"/>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4" name="Google Shape;1584;p16"/>
            <p:cNvSpPr/>
            <p:nvPr/>
          </p:nvSpPr>
          <p:spPr>
            <a:xfrm>
              <a:off x="2711775" y="2285975"/>
              <a:ext cx="5925" cy="5100"/>
            </a:xfrm>
            <a:custGeom>
              <a:avLst/>
              <a:gdLst/>
              <a:ahLst/>
              <a:cxnLst/>
              <a:rect l="l" t="t" r="r" b="b"/>
              <a:pathLst>
                <a:path w="237" h="204" extrusionOk="0">
                  <a:moveTo>
                    <a:pt x="44" y="0"/>
                  </a:moveTo>
                  <a:cubicBezTo>
                    <a:pt x="33" y="0"/>
                    <a:pt x="22" y="0"/>
                    <a:pt x="1" y="11"/>
                  </a:cubicBezTo>
                  <a:lnTo>
                    <a:pt x="12" y="204"/>
                  </a:lnTo>
                  <a:cubicBezTo>
                    <a:pt x="33" y="140"/>
                    <a:pt x="54" y="129"/>
                    <a:pt x="76" y="129"/>
                  </a:cubicBezTo>
                  <a:cubicBezTo>
                    <a:pt x="97" y="129"/>
                    <a:pt x="108" y="140"/>
                    <a:pt x="129" y="150"/>
                  </a:cubicBezTo>
                  <a:cubicBezTo>
                    <a:pt x="140" y="172"/>
                    <a:pt x="161" y="182"/>
                    <a:pt x="172" y="182"/>
                  </a:cubicBezTo>
                  <a:cubicBezTo>
                    <a:pt x="194" y="182"/>
                    <a:pt x="215" y="172"/>
                    <a:pt x="236" y="129"/>
                  </a:cubicBezTo>
                  <a:cubicBezTo>
                    <a:pt x="151" y="118"/>
                    <a:pt x="151" y="0"/>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5" name="Google Shape;1585;p16"/>
            <p:cNvSpPr/>
            <p:nvPr/>
          </p:nvSpPr>
          <p:spPr>
            <a:xfrm>
              <a:off x="2914900" y="2778675"/>
              <a:ext cx="4575" cy="8325"/>
            </a:xfrm>
            <a:custGeom>
              <a:avLst/>
              <a:gdLst/>
              <a:ahLst/>
              <a:cxnLst/>
              <a:rect l="l" t="t" r="r" b="b"/>
              <a:pathLst>
                <a:path w="183" h="333" extrusionOk="0">
                  <a:moveTo>
                    <a:pt x="44" y="0"/>
                  </a:moveTo>
                  <a:cubicBezTo>
                    <a:pt x="1" y="129"/>
                    <a:pt x="12" y="300"/>
                    <a:pt x="44" y="332"/>
                  </a:cubicBezTo>
                  <a:cubicBezTo>
                    <a:pt x="65" y="214"/>
                    <a:pt x="183" y="225"/>
                    <a:pt x="172" y="86"/>
                  </a:cubicBezTo>
                  <a:cubicBezTo>
                    <a:pt x="119" y="86"/>
                    <a:pt x="129"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6" name="Google Shape;1586;p16"/>
            <p:cNvSpPr/>
            <p:nvPr/>
          </p:nvSpPr>
          <p:spPr>
            <a:xfrm>
              <a:off x="2903675" y="2142525"/>
              <a:ext cx="5100" cy="3775"/>
            </a:xfrm>
            <a:custGeom>
              <a:avLst/>
              <a:gdLst/>
              <a:ahLst/>
              <a:cxnLst/>
              <a:rect l="l" t="t" r="r" b="b"/>
              <a:pathLst>
                <a:path w="204" h="151" extrusionOk="0">
                  <a:moveTo>
                    <a:pt x="150" y="0"/>
                  </a:moveTo>
                  <a:cubicBezTo>
                    <a:pt x="75" y="0"/>
                    <a:pt x="32" y="33"/>
                    <a:pt x="0" y="86"/>
                  </a:cubicBezTo>
                  <a:cubicBezTo>
                    <a:pt x="54" y="108"/>
                    <a:pt x="107" y="150"/>
                    <a:pt x="150" y="150"/>
                  </a:cubicBezTo>
                  <a:cubicBezTo>
                    <a:pt x="172" y="150"/>
                    <a:pt x="193" y="150"/>
                    <a:pt x="204" y="129"/>
                  </a:cubicBezTo>
                  <a:cubicBezTo>
                    <a:pt x="204" y="75"/>
                    <a:pt x="193" y="33"/>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7" name="Google Shape;1587;p16"/>
            <p:cNvSpPr/>
            <p:nvPr/>
          </p:nvSpPr>
          <p:spPr>
            <a:xfrm>
              <a:off x="2905550" y="1982475"/>
              <a:ext cx="7525" cy="10750"/>
            </a:xfrm>
            <a:custGeom>
              <a:avLst/>
              <a:gdLst/>
              <a:ahLst/>
              <a:cxnLst/>
              <a:rect l="l" t="t" r="r" b="b"/>
              <a:pathLst>
                <a:path w="301" h="430" extrusionOk="0">
                  <a:moveTo>
                    <a:pt x="97" y="1"/>
                  </a:moveTo>
                  <a:lnTo>
                    <a:pt x="97" y="1"/>
                  </a:lnTo>
                  <a:cubicBezTo>
                    <a:pt x="0" y="151"/>
                    <a:pt x="161" y="429"/>
                    <a:pt x="257" y="429"/>
                  </a:cubicBezTo>
                  <a:cubicBezTo>
                    <a:pt x="279" y="429"/>
                    <a:pt x="289" y="418"/>
                    <a:pt x="300" y="408"/>
                  </a:cubicBezTo>
                  <a:cubicBezTo>
                    <a:pt x="150" y="322"/>
                    <a:pt x="193" y="65"/>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8" name="Google Shape;1588;p16"/>
            <p:cNvSpPr/>
            <p:nvPr/>
          </p:nvSpPr>
          <p:spPr>
            <a:xfrm>
              <a:off x="2917850" y="2560825"/>
              <a:ext cx="7800" cy="7250"/>
            </a:xfrm>
            <a:custGeom>
              <a:avLst/>
              <a:gdLst/>
              <a:ahLst/>
              <a:cxnLst/>
              <a:rect l="l" t="t" r="r" b="b"/>
              <a:pathLst>
                <a:path w="312" h="290" extrusionOk="0">
                  <a:moveTo>
                    <a:pt x="44" y="0"/>
                  </a:moveTo>
                  <a:lnTo>
                    <a:pt x="1" y="257"/>
                  </a:lnTo>
                  <a:lnTo>
                    <a:pt x="268" y="289"/>
                  </a:lnTo>
                  <a:lnTo>
                    <a:pt x="311" y="43"/>
                  </a:lnTo>
                  <a:lnTo>
                    <a:pt x="44"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9" name="Google Shape;1589;p16"/>
            <p:cNvSpPr/>
            <p:nvPr/>
          </p:nvSpPr>
          <p:spPr>
            <a:xfrm>
              <a:off x="2753275" y="2048050"/>
              <a:ext cx="12600" cy="16075"/>
            </a:xfrm>
            <a:custGeom>
              <a:avLst/>
              <a:gdLst/>
              <a:ahLst/>
              <a:cxnLst/>
              <a:rect l="l" t="t" r="r" b="b"/>
              <a:pathLst>
                <a:path w="504" h="643" extrusionOk="0">
                  <a:moveTo>
                    <a:pt x="171" y="1"/>
                  </a:moveTo>
                  <a:cubicBezTo>
                    <a:pt x="161" y="76"/>
                    <a:pt x="214" y="76"/>
                    <a:pt x="236" y="118"/>
                  </a:cubicBezTo>
                  <a:cubicBezTo>
                    <a:pt x="107" y="183"/>
                    <a:pt x="43" y="322"/>
                    <a:pt x="0" y="482"/>
                  </a:cubicBezTo>
                  <a:lnTo>
                    <a:pt x="32" y="482"/>
                  </a:lnTo>
                  <a:cubicBezTo>
                    <a:pt x="225" y="482"/>
                    <a:pt x="311" y="557"/>
                    <a:pt x="503" y="643"/>
                  </a:cubicBezTo>
                  <a:cubicBezTo>
                    <a:pt x="450" y="450"/>
                    <a:pt x="321" y="300"/>
                    <a:pt x="396" y="33"/>
                  </a:cubicBezTo>
                  <a:lnTo>
                    <a:pt x="396" y="33"/>
                  </a:lnTo>
                  <a:cubicBezTo>
                    <a:pt x="396" y="43"/>
                    <a:pt x="407" y="65"/>
                    <a:pt x="418" y="65"/>
                  </a:cubicBezTo>
                  <a:cubicBezTo>
                    <a:pt x="428" y="65"/>
                    <a:pt x="428" y="54"/>
                    <a:pt x="428" y="33"/>
                  </a:cubicBezTo>
                  <a:cubicBezTo>
                    <a:pt x="407" y="11"/>
                    <a:pt x="375" y="11"/>
                    <a:pt x="364" y="11"/>
                  </a:cubicBezTo>
                  <a:cubicBezTo>
                    <a:pt x="332" y="11"/>
                    <a:pt x="321" y="22"/>
                    <a:pt x="300" y="22"/>
                  </a:cubicBezTo>
                  <a:cubicBezTo>
                    <a:pt x="289" y="33"/>
                    <a:pt x="268" y="43"/>
                    <a:pt x="257" y="43"/>
                  </a:cubicBezTo>
                  <a:cubicBezTo>
                    <a:pt x="236" y="43"/>
                    <a:pt x="203" y="33"/>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0" name="Google Shape;1590;p16"/>
            <p:cNvSpPr/>
            <p:nvPr/>
          </p:nvSpPr>
          <p:spPr>
            <a:xfrm>
              <a:off x="2932300" y="1791125"/>
              <a:ext cx="7000" cy="6175"/>
            </a:xfrm>
            <a:custGeom>
              <a:avLst/>
              <a:gdLst/>
              <a:ahLst/>
              <a:cxnLst/>
              <a:rect l="l" t="t" r="r" b="b"/>
              <a:pathLst>
                <a:path w="280" h="247" extrusionOk="0">
                  <a:moveTo>
                    <a:pt x="193" y="1"/>
                  </a:moveTo>
                  <a:cubicBezTo>
                    <a:pt x="183" y="108"/>
                    <a:pt x="1" y="11"/>
                    <a:pt x="22" y="161"/>
                  </a:cubicBezTo>
                  <a:cubicBezTo>
                    <a:pt x="65" y="215"/>
                    <a:pt x="140" y="247"/>
                    <a:pt x="236" y="247"/>
                  </a:cubicBezTo>
                  <a:cubicBezTo>
                    <a:pt x="247" y="247"/>
                    <a:pt x="247" y="236"/>
                    <a:pt x="258" y="236"/>
                  </a:cubicBezTo>
                  <a:cubicBezTo>
                    <a:pt x="258" y="129"/>
                    <a:pt x="279" y="1"/>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1" name="Google Shape;1591;p16"/>
            <p:cNvSpPr/>
            <p:nvPr/>
          </p:nvSpPr>
          <p:spPr>
            <a:xfrm>
              <a:off x="2947550" y="2505950"/>
              <a:ext cx="18775" cy="27325"/>
            </a:xfrm>
            <a:custGeom>
              <a:avLst/>
              <a:gdLst/>
              <a:ahLst/>
              <a:cxnLst/>
              <a:rect l="l" t="t" r="r" b="b"/>
              <a:pathLst>
                <a:path w="751" h="1093" extrusionOk="0">
                  <a:moveTo>
                    <a:pt x="344" y="1"/>
                  </a:moveTo>
                  <a:cubicBezTo>
                    <a:pt x="301" y="1"/>
                    <a:pt x="247" y="33"/>
                    <a:pt x="172" y="97"/>
                  </a:cubicBezTo>
                  <a:cubicBezTo>
                    <a:pt x="429" y="247"/>
                    <a:pt x="162" y="986"/>
                    <a:pt x="1" y="1093"/>
                  </a:cubicBezTo>
                  <a:cubicBezTo>
                    <a:pt x="333" y="1061"/>
                    <a:pt x="654" y="1018"/>
                    <a:pt x="750" y="697"/>
                  </a:cubicBezTo>
                  <a:cubicBezTo>
                    <a:pt x="526" y="622"/>
                    <a:pt x="558" y="1"/>
                    <a:pt x="3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2" name="Google Shape;1592;p16"/>
            <p:cNvSpPr/>
            <p:nvPr/>
          </p:nvSpPr>
          <p:spPr>
            <a:xfrm>
              <a:off x="2957200" y="1995600"/>
              <a:ext cx="8325" cy="8850"/>
            </a:xfrm>
            <a:custGeom>
              <a:avLst/>
              <a:gdLst/>
              <a:ahLst/>
              <a:cxnLst/>
              <a:rect l="l" t="t" r="r" b="b"/>
              <a:pathLst>
                <a:path w="333" h="354" extrusionOk="0">
                  <a:moveTo>
                    <a:pt x="140" y="0"/>
                  </a:moveTo>
                  <a:cubicBezTo>
                    <a:pt x="75" y="11"/>
                    <a:pt x="22" y="32"/>
                    <a:pt x="0" y="86"/>
                  </a:cubicBezTo>
                  <a:cubicBezTo>
                    <a:pt x="97" y="129"/>
                    <a:pt x="161" y="354"/>
                    <a:pt x="257" y="354"/>
                  </a:cubicBezTo>
                  <a:cubicBezTo>
                    <a:pt x="279" y="354"/>
                    <a:pt x="311" y="332"/>
                    <a:pt x="332" y="279"/>
                  </a:cubicBezTo>
                  <a:cubicBezTo>
                    <a:pt x="225" y="236"/>
                    <a:pt x="172" y="129"/>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3" name="Google Shape;1593;p16"/>
            <p:cNvSpPr/>
            <p:nvPr/>
          </p:nvSpPr>
          <p:spPr>
            <a:xfrm>
              <a:off x="2736125" y="2309250"/>
              <a:ext cx="6450" cy="11275"/>
            </a:xfrm>
            <a:custGeom>
              <a:avLst/>
              <a:gdLst/>
              <a:ahLst/>
              <a:cxnLst/>
              <a:rect l="l" t="t" r="r" b="b"/>
              <a:pathLst>
                <a:path w="258" h="451" extrusionOk="0">
                  <a:moveTo>
                    <a:pt x="1" y="1"/>
                  </a:moveTo>
                  <a:cubicBezTo>
                    <a:pt x="12" y="215"/>
                    <a:pt x="55" y="375"/>
                    <a:pt x="172" y="450"/>
                  </a:cubicBezTo>
                  <a:cubicBezTo>
                    <a:pt x="108" y="333"/>
                    <a:pt x="258"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4" name="Google Shape;1594;p16"/>
            <p:cNvSpPr/>
            <p:nvPr/>
          </p:nvSpPr>
          <p:spPr>
            <a:xfrm>
              <a:off x="2743900" y="3008825"/>
              <a:ext cx="19025" cy="13675"/>
            </a:xfrm>
            <a:custGeom>
              <a:avLst/>
              <a:gdLst/>
              <a:ahLst/>
              <a:cxnLst/>
              <a:rect l="l" t="t" r="r" b="b"/>
              <a:pathLst>
                <a:path w="761" h="547" extrusionOk="0">
                  <a:moveTo>
                    <a:pt x="332" y="1"/>
                  </a:moveTo>
                  <a:cubicBezTo>
                    <a:pt x="182" y="1"/>
                    <a:pt x="43" y="54"/>
                    <a:pt x="22" y="226"/>
                  </a:cubicBezTo>
                  <a:cubicBezTo>
                    <a:pt x="0" y="429"/>
                    <a:pt x="182" y="547"/>
                    <a:pt x="375" y="547"/>
                  </a:cubicBezTo>
                  <a:cubicBezTo>
                    <a:pt x="568" y="547"/>
                    <a:pt x="760" y="429"/>
                    <a:pt x="760" y="140"/>
                  </a:cubicBezTo>
                  <a:cubicBezTo>
                    <a:pt x="664" y="54"/>
                    <a:pt x="482" y="1"/>
                    <a:pt x="33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5" name="Google Shape;1595;p16"/>
            <p:cNvSpPr/>
            <p:nvPr/>
          </p:nvSpPr>
          <p:spPr>
            <a:xfrm>
              <a:off x="2672450" y="2227625"/>
              <a:ext cx="5100" cy="5925"/>
            </a:xfrm>
            <a:custGeom>
              <a:avLst/>
              <a:gdLst/>
              <a:ahLst/>
              <a:cxnLst/>
              <a:rect l="l" t="t" r="r" b="b"/>
              <a:pathLst>
                <a:path w="204" h="237" extrusionOk="0">
                  <a:moveTo>
                    <a:pt x="97" y="1"/>
                  </a:moveTo>
                  <a:cubicBezTo>
                    <a:pt x="86" y="183"/>
                    <a:pt x="54" y="140"/>
                    <a:pt x="0" y="236"/>
                  </a:cubicBezTo>
                  <a:cubicBezTo>
                    <a:pt x="118" y="225"/>
                    <a:pt x="171" y="236"/>
                    <a:pt x="204" y="193"/>
                  </a:cubicBezTo>
                  <a:cubicBezTo>
                    <a:pt x="129" y="172"/>
                    <a:pt x="182" y="1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6" name="Google Shape;1596;p16"/>
            <p:cNvSpPr/>
            <p:nvPr/>
          </p:nvSpPr>
          <p:spPr>
            <a:xfrm>
              <a:off x="2615700" y="2562975"/>
              <a:ext cx="6175" cy="6975"/>
            </a:xfrm>
            <a:custGeom>
              <a:avLst/>
              <a:gdLst/>
              <a:ahLst/>
              <a:cxnLst/>
              <a:rect l="l" t="t" r="r" b="b"/>
              <a:pathLst>
                <a:path w="247" h="279" extrusionOk="0">
                  <a:moveTo>
                    <a:pt x="129" y="0"/>
                  </a:moveTo>
                  <a:cubicBezTo>
                    <a:pt x="97" y="0"/>
                    <a:pt x="54" y="32"/>
                    <a:pt x="1" y="118"/>
                  </a:cubicBezTo>
                  <a:cubicBezTo>
                    <a:pt x="44" y="96"/>
                    <a:pt x="65" y="86"/>
                    <a:pt x="76" y="86"/>
                  </a:cubicBezTo>
                  <a:cubicBezTo>
                    <a:pt x="108" y="86"/>
                    <a:pt x="33" y="161"/>
                    <a:pt x="65" y="203"/>
                  </a:cubicBezTo>
                  <a:cubicBezTo>
                    <a:pt x="118" y="257"/>
                    <a:pt x="151" y="278"/>
                    <a:pt x="183" y="278"/>
                  </a:cubicBezTo>
                  <a:cubicBezTo>
                    <a:pt x="226" y="278"/>
                    <a:pt x="247" y="203"/>
                    <a:pt x="226" y="139"/>
                  </a:cubicBezTo>
                  <a:cubicBezTo>
                    <a:pt x="215" y="64"/>
                    <a:pt x="183"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7" name="Google Shape;1597;p16"/>
            <p:cNvSpPr/>
            <p:nvPr/>
          </p:nvSpPr>
          <p:spPr>
            <a:xfrm>
              <a:off x="2610900" y="2606600"/>
              <a:ext cx="5900" cy="4825"/>
            </a:xfrm>
            <a:custGeom>
              <a:avLst/>
              <a:gdLst/>
              <a:ahLst/>
              <a:cxnLst/>
              <a:rect l="l" t="t" r="r" b="b"/>
              <a:pathLst>
                <a:path w="236" h="193" extrusionOk="0">
                  <a:moveTo>
                    <a:pt x="236" y="0"/>
                  </a:moveTo>
                  <a:cubicBezTo>
                    <a:pt x="171" y="0"/>
                    <a:pt x="139" y="43"/>
                    <a:pt x="75" y="43"/>
                  </a:cubicBezTo>
                  <a:lnTo>
                    <a:pt x="32" y="43"/>
                  </a:lnTo>
                  <a:cubicBezTo>
                    <a:pt x="32" y="96"/>
                    <a:pt x="21" y="128"/>
                    <a:pt x="0" y="161"/>
                  </a:cubicBezTo>
                  <a:cubicBezTo>
                    <a:pt x="21" y="182"/>
                    <a:pt x="43" y="193"/>
                    <a:pt x="75" y="193"/>
                  </a:cubicBezTo>
                  <a:cubicBezTo>
                    <a:pt x="150" y="193"/>
                    <a:pt x="203" y="75"/>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8" name="Google Shape;1598;p16"/>
            <p:cNvSpPr/>
            <p:nvPr/>
          </p:nvSpPr>
          <p:spPr>
            <a:xfrm>
              <a:off x="2534350" y="2469025"/>
              <a:ext cx="6700" cy="6975"/>
            </a:xfrm>
            <a:custGeom>
              <a:avLst/>
              <a:gdLst/>
              <a:ahLst/>
              <a:cxnLst/>
              <a:rect l="l" t="t" r="r" b="b"/>
              <a:pathLst>
                <a:path w="268" h="279" extrusionOk="0">
                  <a:moveTo>
                    <a:pt x="65" y="1"/>
                  </a:moveTo>
                  <a:cubicBezTo>
                    <a:pt x="65" y="54"/>
                    <a:pt x="11" y="43"/>
                    <a:pt x="0" y="86"/>
                  </a:cubicBezTo>
                  <a:cubicBezTo>
                    <a:pt x="75" y="97"/>
                    <a:pt x="32" y="236"/>
                    <a:pt x="107" y="247"/>
                  </a:cubicBezTo>
                  <a:cubicBezTo>
                    <a:pt x="118" y="215"/>
                    <a:pt x="129" y="204"/>
                    <a:pt x="140" y="204"/>
                  </a:cubicBezTo>
                  <a:cubicBezTo>
                    <a:pt x="150" y="204"/>
                    <a:pt x="172" y="225"/>
                    <a:pt x="193" y="247"/>
                  </a:cubicBezTo>
                  <a:cubicBezTo>
                    <a:pt x="204" y="258"/>
                    <a:pt x="225" y="279"/>
                    <a:pt x="236" y="279"/>
                  </a:cubicBezTo>
                  <a:cubicBezTo>
                    <a:pt x="247" y="279"/>
                    <a:pt x="268" y="258"/>
                    <a:pt x="268" y="204"/>
                  </a:cubicBezTo>
                  <a:cubicBezTo>
                    <a:pt x="172" y="172"/>
                    <a:pt x="204"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9" name="Google Shape;1599;p16"/>
            <p:cNvSpPr/>
            <p:nvPr/>
          </p:nvSpPr>
          <p:spPr>
            <a:xfrm>
              <a:off x="2613575" y="2284375"/>
              <a:ext cx="20900" cy="21700"/>
            </a:xfrm>
            <a:custGeom>
              <a:avLst/>
              <a:gdLst/>
              <a:ahLst/>
              <a:cxnLst/>
              <a:rect l="l" t="t" r="r" b="b"/>
              <a:pathLst>
                <a:path w="836" h="868" extrusionOk="0">
                  <a:moveTo>
                    <a:pt x="0" y="0"/>
                  </a:moveTo>
                  <a:cubicBezTo>
                    <a:pt x="75" y="96"/>
                    <a:pt x="171" y="214"/>
                    <a:pt x="96" y="364"/>
                  </a:cubicBezTo>
                  <a:cubicBezTo>
                    <a:pt x="375" y="439"/>
                    <a:pt x="460" y="867"/>
                    <a:pt x="728" y="867"/>
                  </a:cubicBezTo>
                  <a:cubicBezTo>
                    <a:pt x="760" y="867"/>
                    <a:pt x="803" y="867"/>
                    <a:pt x="835" y="846"/>
                  </a:cubicBezTo>
                  <a:cubicBezTo>
                    <a:pt x="707" y="439"/>
                    <a:pt x="428" y="0"/>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0" name="Google Shape;1600;p16"/>
            <p:cNvSpPr/>
            <p:nvPr/>
          </p:nvSpPr>
          <p:spPr>
            <a:xfrm>
              <a:off x="2727850" y="2443600"/>
              <a:ext cx="11250" cy="9400"/>
            </a:xfrm>
            <a:custGeom>
              <a:avLst/>
              <a:gdLst/>
              <a:ahLst/>
              <a:cxnLst/>
              <a:rect l="l" t="t" r="r" b="b"/>
              <a:pathLst>
                <a:path w="450" h="376" extrusionOk="0">
                  <a:moveTo>
                    <a:pt x="236" y="1"/>
                  </a:moveTo>
                  <a:cubicBezTo>
                    <a:pt x="193" y="129"/>
                    <a:pt x="0" y="225"/>
                    <a:pt x="107" y="332"/>
                  </a:cubicBezTo>
                  <a:lnTo>
                    <a:pt x="118" y="332"/>
                  </a:lnTo>
                  <a:cubicBezTo>
                    <a:pt x="118" y="332"/>
                    <a:pt x="118" y="332"/>
                    <a:pt x="118" y="343"/>
                  </a:cubicBezTo>
                  <a:cubicBezTo>
                    <a:pt x="129" y="354"/>
                    <a:pt x="150" y="365"/>
                    <a:pt x="171" y="375"/>
                  </a:cubicBezTo>
                  <a:cubicBezTo>
                    <a:pt x="214" y="225"/>
                    <a:pt x="450" y="118"/>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1" name="Google Shape;1601;p16"/>
            <p:cNvSpPr/>
            <p:nvPr/>
          </p:nvSpPr>
          <p:spPr>
            <a:xfrm>
              <a:off x="2556550" y="2818025"/>
              <a:ext cx="2975" cy="4550"/>
            </a:xfrm>
            <a:custGeom>
              <a:avLst/>
              <a:gdLst/>
              <a:ahLst/>
              <a:cxnLst/>
              <a:rect l="l" t="t" r="r" b="b"/>
              <a:pathLst>
                <a:path w="119" h="182" extrusionOk="0">
                  <a:moveTo>
                    <a:pt x="76" y="0"/>
                  </a:moveTo>
                  <a:cubicBezTo>
                    <a:pt x="33" y="0"/>
                    <a:pt x="12" y="43"/>
                    <a:pt x="12" y="96"/>
                  </a:cubicBezTo>
                  <a:cubicBezTo>
                    <a:pt x="1" y="139"/>
                    <a:pt x="22" y="182"/>
                    <a:pt x="54" y="182"/>
                  </a:cubicBezTo>
                  <a:lnTo>
                    <a:pt x="87" y="182"/>
                  </a:lnTo>
                  <a:cubicBezTo>
                    <a:pt x="76" y="107"/>
                    <a:pt x="119" y="86"/>
                    <a:pt x="119" y="21"/>
                  </a:cubicBezTo>
                  <a:cubicBezTo>
                    <a:pt x="97" y="11"/>
                    <a:pt x="87"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2" name="Google Shape;1602;p16"/>
            <p:cNvSpPr/>
            <p:nvPr/>
          </p:nvSpPr>
          <p:spPr>
            <a:xfrm>
              <a:off x="2736125" y="2584900"/>
              <a:ext cx="4850" cy="6200"/>
            </a:xfrm>
            <a:custGeom>
              <a:avLst/>
              <a:gdLst/>
              <a:ahLst/>
              <a:cxnLst/>
              <a:rect l="l" t="t" r="r" b="b"/>
              <a:pathLst>
                <a:path w="194" h="248" extrusionOk="0">
                  <a:moveTo>
                    <a:pt x="119" y="1"/>
                  </a:moveTo>
                  <a:cubicBezTo>
                    <a:pt x="55" y="76"/>
                    <a:pt x="1" y="119"/>
                    <a:pt x="55" y="247"/>
                  </a:cubicBezTo>
                  <a:cubicBezTo>
                    <a:pt x="140" y="236"/>
                    <a:pt x="183" y="183"/>
                    <a:pt x="194" y="76"/>
                  </a:cubicBezTo>
                  <a:cubicBezTo>
                    <a:pt x="140" y="76"/>
                    <a:pt x="162" y="12"/>
                    <a:pt x="11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3" name="Google Shape;1603;p16"/>
            <p:cNvSpPr/>
            <p:nvPr/>
          </p:nvSpPr>
          <p:spPr>
            <a:xfrm>
              <a:off x="2698125" y="2042175"/>
              <a:ext cx="4325" cy="4025"/>
            </a:xfrm>
            <a:custGeom>
              <a:avLst/>
              <a:gdLst/>
              <a:ahLst/>
              <a:cxnLst/>
              <a:rect l="l" t="t" r="r" b="b"/>
              <a:pathLst>
                <a:path w="173" h="161" extrusionOk="0">
                  <a:moveTo>
                    <a:pt x="86" y="0"/>
                  </a:moveTo>
                  <a:cubicBezTo>
                    <a:pt x="44" y="0"/>
                    <a:pt x="1" y="21"/>
                    <a:pt x="1" y="75"/>
                  </a:cubicBezTo>
                  <a:cubicBezTo>
                    <a:pt x="22" y="64"/>
                    <a:pt x="33" y="64"/>
                    <a:pt x="44" y="64"/>
                  </a:cubicBezTo>
                  <a:cubicBezTo>
                    <a:pt x="108" y="64"/>
                    <a:pt x="97" y="139"/>
                    <a:pt x="140" y="161"/>
                  </a:cubicBezTo>
                  <a:cubicBezTo>
                    <a:pt x="140" y="96"/>
                    <a:pt x="151" y="64"/>
                    <a:pt x="172" y="32"/>
                  </a:cubicBezTo>
                  <a:cubicBezTo>
                    <a:pt x="151" y="11"/>
                    <a:pt x="119"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4" name="Google Shape;1604;p16"/>
            <p:cNvSpPr/>
            <p:nvPr/>
          </p:nvSpPr>
          <p:spPr>
            <a:xfrm>
              <a:off x="3080850" y="1844125"/>
              <a:ext cx="6975" cy="5375"/>
            </a:xfrm>
            <a:custGeom>
              <a:avLst/>
              <a:gdLst/>
              <a:ahLst/>
              <a:cxnLst/>
              <a:rect l="l" t="t" r="r" b="b"/>
              <a:pathLst>
                <a:path w="279" h="215" extrusionOk="0">
                  <a:moveTo>
                    <a:pt x="182" y="0"/>
                  </a:moveTo>
                  <a:cubicBezTo>
                    <a:pt x="96" y="0"/>
                    <a:pt x="0" y="86"/>
                    <a:pt x="96" y="172"/>
                  </a:cubicBezTo>
                  <a:cubicBezTo>
                    <a:pt x="96" y="139"/>
                    <a:pt x="107" y="129"/>
                    <a:pt x="118" y="129"/>
                  </a:cubicBezTo>
                  <a:cubicBezTo>
                    <a:pt x="129" y="129"/>
                    <a:pt x="129" y="150"/>
                    <a:pt x="150" y="172"/>
                  </a:cubicBezTo>
                  <a:cubicBezTo>
                    <a:pt x="161" y="193"/>
                    <a:pt x="182" y="214"/>
                    <a:pt x="203" y="214"/>
                  </a:cubicBezTo>
                  <a:cubicBezTo>
                    <a:pt x="214" y="214"/>
                    <a:pt x="214" y="214"/>
                    <a:pt x="225" y="204"/>
                  </a:cubicBezTo>
                  <a:cubicBezTo>
                    <a:pt x="236" y="150"/>
                    <a:pt x="278" y="129"/>
                    <a:pt x="257" y="43"/>
                  </a:cubicBezTo>
                  <a:cubicBezTo>
                    <a:pt x="246" y="11"/>
                    <a:pt x="214" y="0"/>
                    <a:pt x="1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5" name="Google Shape;1605;p16"/>
            <p:cNvSpPr/>
            <p:nvPr/>
          </p:nvSpPr>
          <p:spPr>
            <a:xfrm>
              <a:off x="3000550" y="2660925"/>
              <a:ext cx="3775" cy="4300"/>
            </a:xfrm>
            <a:custGeom>
              <a:avLst/>
              <a:gdLst/>
              <a:ahLst/>
              <a:cxnLst/>
              <a:rect l="l" t="t" r="r" b="b"/>
              <a:pathLst>
                <a:path w="151" h="172" extrusionOk="0">
                  <a:moveTo>
                    <a:pt x="76" y="0"/>
                  </a:moveTo>
                  <a:cubicBezTo>
                    <a:pt x="54" y="0"/>
                    <a:pt x="22" y="22"/>
                    <a:pt x="11" y="75"/>
                  </a:cubicBezTo>
                  <a:cubicBezTo>
                    <a:pt x="1" y="118"/>
                    <a:pt x="33" y="171"/>
                    <a:pt x="76" y="171"/>
                  </a:cubicBezTo>
                  <a:cubicBezTo>
                    <a:pt x="97" y="171"/>
                    <a:pt x="118" y="150"/>
                    <a:pt x="140" y="96"/>
                  </a:cubicBezTo>
                  <a:cubicBezTo>
                    <a:pt x="150" y="54"/>
                    <a:pt x="118"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6" name="Google Shape;1606;p16"/>
            <p:cNvSpPr/>
            <p:nvPr/>
          </p:nvSpPr>
          <p:spPr>
            <a:xfrm>
              <a:off x="2999750" y="2385800"/>
              <a:ext cx="3775" cy="4025"/>
            </a:xfrm>
            <a:custGeom>
              <a:avLst/>
              <a:gdLst/>
              <a:ahLst/>
              <a:cxnLst/>
              <a:rect l="l" t="t" r="r" b="b"/>
              <a:pathLst>
                <a:path w="151" h="161" extrusionOk="0">
                  <a:moveTo>
                    <a:pt x="75" y="0"/>
                  </a:moveTo>
                  <a:cubicBezTo>
                    <a:pt x="54" y="0"/>
                    <a:pt x="22" y="22"/>
                    <a:pt x="0" y="75"/>
                  </a:cubicBezTo>
                  <a:cubicBezTo>
                    <a:pt x="0" y="118"/>
                    <a:pt x="33" y="161"/>
                    <a:pt x="75" y="161"/>
                  </a:cubicBezTo>
                  <a:cubicBezTo>
                    <a:pt x="97" y="161"/>
                    <a:pt x="118" y="140"/>
                    <a:pt x="140" y="86"/>
                  </a:cubicBezTo>
                  <a:cubicBezTo>
                    <a:pt x="150" y="54"/>
                    <a:pt x="118"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7" name="Google Shape;1607;p16"/>
            <p:cNvSpPr/>
            <p:nvPr/>
          </p:nvSpPr>
          <p:spPr>
            <a:xfrm>
              <a:off x="3000025" y="2601225"/>
              <a:ext cx="38550" cy="57300"/>
            </a:xfrm>
            <a:custGeom>
              <a:avLst/>
              <a:gdLst/>
              <a:ahLst/>
              <a:cxnLst/>
              <a:rect l="l" t="t" r="r" b="b"/>
              <a:pathLst>
                <a:path w="1542" h="2292" extrusionOk="0">
                  <a:moveTo>
                    <a:pt x="1542" y="1"/>
                  </a:moveTo>
                  <a:cubicBezTo>
                    <a:pt x="814" y="76"/>
                    <a:pt x="717" y="964"/>
                    <a:pt x="0" y="1050"/>
                  </a:cubicBezTo>
                  <a:cubicBezTo>
                    <a:pt x="621" y="1178"/>
                    <a:pt x="418" y="1874"/>
                    <a:pt x="600" y="2292"/>
                  </a:cubicBezTo>
                  <a:cubicBezTo>
                    <a:pt x="878" y="1778"/>
                    <a:pt x="728" y="1660"/>
                    <a:pt x="664" y="1146"/>
                  </a:cubicBezTo>
                  <a:cubicBezTo>
                    <a:pt x="803" y="568"/>
                    <a:pt x="1221" y="343"/>
                    <a:pt x="154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8" name="Google Shape;1608;p16"/>
            <p:cNvSpPr/>
            <p:nvPr/>
          </p:nvSpPr>
          <p:spPr>
            <a:xfrm>
              <a:off x="2990125" y="1882125"/>
              <a:ext cx="3500" cy="4050"/>
            </a:xfrm>
            <a:custGeom>
              <a:avLst/>
              <a:gdLst/>
              <a:ahLst/>
              <a:cxnLst/>
              <a:rect l="l" t="t" r="r" b="b"/>
              <a:pathLst>
                <a:path w="140" h="162" extrusionOk="0">
                  <a:moveTo>
                    <a:pt x="75" y="0"/>
                  </a:moveTo>
                  <a:cubicBezTo>
                    <a:pt x="54" y="0"/>
                    <a:pt x="21" y="22"/>
                    <a:pt x="0" y="75"/>
                  </a:cubicBezTo>
                  <a:cubicBezTo>
                    <a:pt x="0" y="118"/>
                    <a:pt x="32" y="161"/>
                    <a:pt x="64" y="161"/>
                  </a:cubicBezTo>
                  <a:cubicBezTo>
                    <a:pt x="96" y="161"/>
                    <a:pt x="118" y="140"/>
                    <a:pt x="139" y="86"/>
                  </a:cubicBezTo>
                  <a:cubicBezTo>
                    <a:pt x="139" y="43"/>
                    <a:pt x="107"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9" name="Google Shape;1609;p16"/>
            <p:cNvSpPr/>
            <p:nvPr/>
          </p:nvSpPr>
          <p:spPr>
            <a:xfrm>
              <a:off x="3036950" y="2506500"/>
              <a:ext cx="3775" cy="7250"/>
            </a:xfrm>
            <a:custGeom>
              <a:avLst/>
              <a:gdLst/>
              <a:ahLst/>
              <a:cxnLst/>
              <a:rect l="l" t="t" r="r" b="b"/>
              <a:pathLst>
                <a:path w="151" h="290" extrusionOk="0">
                  <a:moveTo>
                    <a:pt x="86" y="0"/>
                  </a:moveTo>
                  <a:cubicBezTo>
                    <a:pt x="75" y="0"/>
                    <a:pt x="43" y="22"/>
                    <a:pt x="22" y="75"/>
                  </a:cubicBezTo>
                  <a:cubicBezTo>
                    <a:pt x="0" y="172"/>
                    <a:pt x="11" y="289"/>
                    <a:pt x="54" y="289"/>
                  </a:cubicBezTo>
                  <a:cubicBezTo>
                    <a:pt x="75" y="289"/>
                    <a:pt x="97" y="268"/>
                    <a:pt x="129" y="225"/>
                  </a:cubicBezTo>
                  <a:cubicBezTo>
                    <a:pt x="150" y="129"/>
                    <a:pt x="140"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0" name="Google Shape;1610;p16"/>
            <p:cNvSpPr/>
            <p:nvPr/>
          </p:nvSpPr>
          <p:spPr>
            <a:xfrm>
              <a:off x="2986100" y="2626400"/>
              <a:ext cx="7250" cy="2150"/>
            </a:xfrm>
            <a:custGeom>
              <a:avLst/>
              <a:gdLst/>
              <a:ahLst/>
              <a:cxnLst/>
              <a:rect l="l" t="t" r="r" b="b"/>
              <a:pathLst>
                <a:path w="290" h="86" extrusionOk="0">
                  <a:moveTo>
                    <a:pt x="150" y="0"/>
                  </a:moveTo>
                  <a:cubicBezTo>
                    <a:pt x="75" y="0"/>
                    <a:pt x="11" y="11"/>
                    <a:pt x="0" y="86"/>
                  </a:cubicBezTo>
                  <a:lnTo>
                    <a:pt x="140" y="86"/>
                  </a:lnTo>
                  <a:cubicBezTo>
                    <a:pt x="204" y="86"/>
                    <a:pt x="268" y="75"/>
                    <a:pt x="290" y="0"/>
                  </a:cubicBezTo>
                  <a:lnTo>
                    <a:pt x="290" y="0"/>
                  </a:lnTo>
                  <a:cubicBezTo>
                    <a:pt x="268" y="11"/>
                    <a:pt x="257" y="11"/>
                    <a:pt x="236" y="11"/>
                  </a:cubicBezTo>
                  <a:cubicBezTo>
                    <a:pt x="225" y="11"/>
                    <a:pt x="204" y="11"/>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1" name="Google Shape;1611;p16"/>
            <p:cNvSpPr/>
            <p:nvPr/>
          </p:nvSpPr>
          <p:spPr>
            <a:xfrm>
              <a:off x="2966575" y="2600175"/>
              <a:ext cx="3750" cy="3225"/>
            </a:xfrm>
            <a:custGeom>
              <a:avLst/>
              <a:gdLst/>
              <a:ahLst/>
              <a:cxnLst/>
              <a:rect l="l" t="t" r="r" b="b"/>
              <a:pathLst>
                <a:path w="150" h="129" extrusionOk="0">
                  <a:moveTo>
                    <a:pt x="43" y="0"/>
                  </a:moveTo>
                  <a:cubicBezTo>
                    <a:pt x="32" y="0"/>
                    <a:pt x="21" y="0"/>
                    <a:pt x="11" y="11"/>
                  </a:cubicBezTo>
                  <a:cubicBezTo>
                    <a:pt x="0" y="96"/>
                    <a:pt x="43" y="129"/>
                    <a:pt x="107" y="129"/>
                  </a:cubicBezTo>
                  <a:lnTo>
                    <a:pt x="139" y="129"/>
                  </a:lnTo>
                  <a:cubicBezTo>
                    <a:pt x="150" y="32"/>
                    <a:pt x="107" y="0"/>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2" name="Google Shape;1612;p16"/>
            <p:cNvSpPr/>
            <p:nvPr/>
          </p:nvSpPr>
          <p:spPr>
            <a:xfrm>
              <a:off x="2955050" y="2554125"/>
              <a:ext cx="15550" cy="16350"/>
            </a:xfrm>
            <a:custGeom>
              <a:avLst/>
              <a:gdLst/>
              <a:ahLst/>
              <a:cxnLst/>
              <a:rect l="l" t="t" r="r" b="b"/>
              <a:pathLst>
                <a:path w="622" h="654" extrusionOk="0">
                  <a:moveTo>
                    <a:pt x="579" y="1"/>
                  </a:moveTo>
                  <a:cubicBezTo>
                    <a:pt x="568" y="1"/>
                    <a:pt x="536" y="12"/>
                    <a:pt x="504" y="54"/>
                  </a:cubicBezTo>
                  <a:cubicBezTo>
                    <a:pt x="482" y="108"/>
                    <a:pt x="450" y="151"/>
                    <a:pt x="408" y="204"/>
                  </a:cubicBezTo>
                  <a:lnTo>
                    <a:pt x="397" y="183"/>
                  </a:lnTo>
                  <a:cubicBezTo>
                    <a:pt x="375" y="301"/>
                    <a:pt x="258" y="279"/>
                    <a:pt x="236" y="386"/>
                  </a:cubicBezTo>
                  <a:cubicBezTo>
                    <a:pt x="151" y="461"/>
                    <a:pt x="65" y="525"/>
                    <a:pt x="1" y="622"/>
                  </a:cubicBezTo>
                  <a:cubicBezTo>
                    <a:pt x="44" y="643"/>
                    <a:pt x="86" y="654"/>
                    <a:pt x="129" y="654"/>
                  </a:cubicBezTo>
                  <a:cubicBezTo>
                    <a:pt x="290" y="654"/>
                    <a:pt x="429" y="493"/>
                    <a:pt x="515" y="333"/>
                  </a:cubicBezTo>
                  <a:cubicBezTo>
                    <a:pt x="600" y="161"/>
                    <a:pt x="622" y="1"/>
                    <a:pt x="5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3" name="Google Shape;1613;p16"/>
            <p:cNvSpPr/>
            <p:nvPr/>
          </p:nvSpPr>
          <p:spPr>
            <a:xfrm>
              <a:off x="2974050" y="1869000"/>
              <a:ext cx="4575" cy="7000"/>
            </a:xfrm>
            <a:custGeom>
              <a:avLst/>
              <a:gdLst/>
              <a:ahLst/>
              <a:cxnLst/>
              <a:rect l="l" t="t" r="r" b="b"/>
              <a:pathLst>
                <a:path w="183" h="280" extrusionOk="0">
                  <a:moveTo>
                    <a:pt x="65" y="1"/>
                  </a:moveTo>
                  <a:cubicBezTo>
                    <a:pt x="65" y="22"/>
                    <a:pt x="54" y="22"/>
                    <a:pt x="54" y="22"/>
                  </a:cubicBezTo>
                  <a:cubicBezTo>
                    <a:pt x="33" y="22"/>
                    <a:pt x="22" y="12"/>
                    <a:pt x="1" y="1"/>
                  </a:cubicBezTo>
                  <a:lnTo>
                    <a:pt x="1" y="1"/>
                  </a:lnTo>
                  <a:cubicBezTo>
                    <a:pt x="76" y="140"/>
                    <a:pt x="1" y="236"/>
                    <a:pt x="172" y="279"/>
                  </a:cubicBezTo>
                  <a:cubicBezTo>
                    <a:pt x="183" y="140"/>
                    <a:pt x="151" y="33"/>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4" name="Google Shape;1614;p16"/>
            <p:cNvSpPr/>
            <p:nvPr/>
          </p:nvSpPr>
          <p:spPr>
            <a:xfrm>
              <a:off x="2949175" y="2538600"/>
              <a:ext cx="4300" cy="5125"/>
            </a:xfrm>
            <a:custGeom>
              <a:avLst/>
              <a:gdLst/>
              <a:ahLst/>
              <a:cxnLst/>
              <a:rect l="l" t="t" r="r" b="b"/>
              <a:pathLst>
                <a:path w="172" h="205" extrusionOk="0">
                  <a:moveTo>
                    <a:pt x="64" y="1"/>
                  </a:moveTo>
                  <a:cubicBezTo>
                    <a:pt x="0" y="65"/>
                    <a:pt x="22" y="204"/>
                    <a:pt x="118" y="204"/>
                  </a:cubicBezTo>
                  <a:lnTo>
                    <a:pt x="161" y="204"/>
                  </a:lnTo>
                  <a:cubicBezTo>
                    <a:pt x="171" y="76"/>
                    <a:pt x="118" y="33"/>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5" name="Google Shape;1615;p16"/>
            <p:cNvSpPr/>
            <p:nvPr/>
          </p:nvSpPr>
          <p:spPr>
            <a:xfrm>
              <a:off x="3008850" y="2409875"/>
              <a:ext cx="11275" cy="6450"/>
            </a:xfrm>
            <a:custGeom>
              <a:avLst/>
              <a:gdLst/>
              <a:ahLst/>
              <a:cxnLst/>
              <a:rect l="l" t="t" r="r" b="b"/>
              <a:pathLst>
                <a:path w="451" h="258" extrusionOk="0">
                  <a:moveTo>
                    <a:pt x="450" y="1"/>
                  </a:moveTo>
                  <a:lnTo>
                    <a:pt x="450" y="1"/>
                  </a:lnTo>
                  <a:cubicBezTo>
                    <a:pt x="0" y="44"/>
                    <a:pt x="0" y="258"/>
                    <a:pt x="140" y="258"/>
                  </a:cubicBezTo>
                  <a:cubicBezTo>
                    <a:pt x="215" y="258"/>
                    <a:pt x="343" y="193"/>
                    <a:pt x="4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6" name="Google Shape;1616;p16"/>
            <p:cNvSpPr/>
            <p:nvPr/>
          </p:nvSpPr>
          <p:spPr>
            <a:xfrm>
              <a:off x="3083250" y="2902850"/>
              <a:ext cx="7775" cy="6450"/>
            </a:xfrm>
            <a:custGeom>
              <a:avLst/>
              <a:gdLst/>
              <a:ahLst/>
              <a:cxnLst/>
              <a:rect l="l" t="t" r="r" b="b"/>
              <a:pathLst>
                <a:path w="311" h="258" extrusionOk="0">
                  <a:moveTo>
                    <a:pt x="33" y="1"/>
                  </a:moveTo>
                  <a:cubicBezTo>
                    <a:pt x="33" y="54"/>
                    <a:pt x="22" y="86"/>
                    <a:pt x="0" y="118"/>
                  </a:cubicBezTo>
                  <a:cubicBezTo>
                    <a:pt x="65" y="140"/>
                    <a:pt x="161" y="257"/>
                    <a:pt x="225" y="257"/>
                  </a:cubicBezTo>
                  <a:cubicBezTo>
                    <a:pt x="247" y="257"/>
                    <a:pt x="257" y="257"/>
                    <a:pt x="268" y="236"/>
                  </a:cubicBezTo>
                  <a:cubicBezTo>
                    <a:pt x="182" y="236"/>
                    <a:pt x="311" y="172"/>
                    <a:pt x="268" y="75"/>
                  </a:cubicBezTo>
                  <a:lnTo>
                    <a:pt x="268" y="75"/>
                  </a:lnTo>
                  <a:cubicBezTo>
                    <a:pt x="257" y="86"/>
                    <a:pt x="247" y="86"/>
                    <a:pt x="236" y="86"/>
                  </a:cubicBezTo>
                  <a:cubicBezTo>
                    <a:pt x="193" y="86"/>
                    <a:pt x="161" y="65"/>
                    <a:pt x="140" y="43"/>
                  </a:cubicBezTo>
                  <a:cubicBezTo>
                    <a:pt x="107" y="22"/>
                    <a:pt x="86" y="1"/>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7" name="Google Shape;1617;p16"/>
            <p:cNvSpPr/>
            <p:nvPr/>
          </p:nvSpPr>
          <p:spPr>
            <a:xfrm>
              <a:off x="3096350" y="2040825"/>
              <a:ext cx="11275" cy="12075"/>
            </a:xfrm>
            <a:custGeom>
              <a:avLst/>
              <a:gdLst/>
              <a:ahLst/>
              <a:cxnLst/>
              <a:rect l="l" t="t" r="r" b="b"/>
              <a:pathLst>
                <a:path w="451" h="483" extrusionOk="0">
                  <a:moveTo>
                    <a:pt x="311" y="1"/>
                  </a:moveTo>
                  <a:cubicBezTo>
                    <a:pt x="172" y="65"/>
                    <a:pt x="1" y="108"/>
                    <a:pt x="12" y="365"/>
                  </a:cubicBezTo>
                  <a:cubicBezTo>
                    <a:pt x="108" y="386"/>
                    <a:pt x="129" y="482"/>
                    <a:pt x="236" y="482"/>
                  </a:cubicBezTo>
                  <a:lnTo>
                    <a:pt x="247" y="482"/>
                  </a:lnTo>
                  <a:cubicBezTo>
                    <a:pt x="279" y="311"/>
                    <a:pt x="451" y="129"/>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8" name="Google Shape;1618;p16"/>
            <p:cNvSpPr/>
            <p:nvPr/>
          </p:nvSpPr>
          <p:spPr>
            <a:xfrm>
              <a:off x="3099050" y="2649675"/>
              <a:ext cx="20625" cy="16350"/>
            </a:xfrm>
            <a:custGeom>
              <a:avLst/>
              <a:gdLst/>
              <a:ahLst/>
              <a:cxnLst/>
              <a:rect l="l" t="t" r="r" b="b"/>
              <a:pathLst>
                <a:path w="825" h="654" extrusionOk="0">
                  <a:moveTo>
                    <a:pt x="268" y="1"/>
                  </a:moveTo>
                  <a:lnTo>
                    <a:pt x="268" y="1"/>
                  </a:lnTo>
                  <a:cubicBezTo>
                    <a:pt x="300" y="193"/>
                    <a:pt x="0" y="621"/>
                    <a:pt x="289" y="654"/>
                  </a:cubicBezTo>
                  <a:cubicBezTo>
                    <a:pt x="289" y="429"/>
                    <a:pt x="824" y="43"/>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9" name="Google Shape;1619;p16"/>
            <p:cNvSpPr/>
            <p:nvPr/>
          </p:nvSpPr>
          <p:spPr>
            <a:xfrm>
              <a:off x="3063700" y="2588125"/>
              <a:ext cx="11000" cy="24375"/>
            </a:xfrm>
            <a:custGeom>
              <a:avLst/>
              <a:gdLst/>
              <a:ahLst/>
              <a:cxnLst/>
              <a:rect l="l" t="t" r="r" b="b"/>
              <a:pathLst>
                <a:path w="440" h="975" extrusionOk="0">
                  <a:moveTo>
                    <a:pt x="129" y="0"/>
                  </a:moveTo>
                  <a:cubicBezTo>
                    <a:pt x="108" y="0"/>
                    <a:pt x="76" y="11"/>
                    <a:pt x="33" y="43"/>
                  </a:cubicBezTo>
                  <a:cubicBezTo>
                    <a:pt x="290" y="236"/>
                    <a:pt x="1" y="814"/>
                    <a:pt x="290" y="975"/>
                  </a:cubicBezTo>
                  <a:cubicBezTo>
                    <a:pt x="440" y="611"/>
                    <a:pt x="333"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0" name="Google Shape;1620;p16"/>
            <p:cNvSpPr/>
            <p:nvPr/>
          </p:nvSpPr>
          <p:spPr>
            <a:xfrm>
              <a:off x="3048200" y="2891875"/>
              <a:ext cx="3500" cy="5100"/>
            </a:xfrm>
            <a:custGeom>
              <a:avLst/>
              <a:gdLst/>
              <a:ahLst/>
              <a:cxnLst/>
              <a:rect l="l" t="t" r="r" b="b"/>
              <a:pathLst>
                <a:path w="140" h="204" extrusionOk="0">
                  <a:moveTo>
                    <a:pt x="0" y="1"/>
                  </a:moveTo>
                  <a:cubicBezTo>
                    <a:pt x="0" y="97"/>
                    <a:pt x="11" y="204"/>
                    <a:pt x="96" y="204"/>
                  </a:cubicBezTo>
                  <a:cubicBezTo>
                    <a:pt x="107" y="204"/>
                    <a:pt x="118" y="204"/>
                    <a:pt x="139" y="193"/>
                  </a:cubicBezTo>
                  <a:cubicBezTo>
                    <a:pt x="129" y="76"/>
                    <a:pt x="54" y="43"/>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1" name="Google Shape;1621;p16"/>
            <p:cNvSpPr/>
            <p:nvPr/>
          </p:nvSpPr>
          <p:spPr>
            <a:xfrm>
              <a:off x="3047125" y="2568850"/>
              <a:ext cx="3775" cy="4050"/>
            </a:xfrm>
            <a:custGeom>
              <a:avLst/>
              <a:gdLst/>
              <a:ahLst/>
              <a:cxnLst/>
              <a:rect l="l" t="t" r="r" b="b"/>
              <a:pathLst>
                <a:path w="151" h="162" extrusionOk="0">
                  <a:moveTo>
                    <a:pt x="75" y="1"/>
                  </a:moveTo>
                  <a:cubicBezTo>
                    <a:pt x="54" y="1"/>
                    <a:pt x="22" y="22"/>
                    <a:pt x="11" y="76"/>
                  </a:cubicBezTo>
                  <a:cubicBezTo>
                    <a:pt x="0" y="118"/>
                    <a:pt x="32" y="161"/>
                    <a:pt x="75" y="161"/>
                  </a:cubicBezTo>
                  <a:cubicBezTo>
                    <a:pt x="97" y="161"/>
                    <a:pt x="118" y="140"/>
                    <a:pt x="139" y="97"/>
                  </a:cubicBezTo>
                  <a:cubicBezTo>
                    <a:pt x="150" y="54"/>
                    <a:pt x="118"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2" name="Google Shape;1622;p16"/>
            <p:cNvSpPr/>
            <p:nvPr/>
          </p:nvSpPr>
          <p:spPr>
            <a:xfrm>
              <a:off x="3105200" y="2262950"/>
              <a:ext cx="6175" cy="3250"/>
            </a:xfrm>
            <a:custGeom>
              <a:avLst/>
              <a:gdLst/>
              <a:ahLst/>
              <a:cxnLst/>
              <a:rect l="l" t="t" r="r" b="b"/>
              <a:pathLst>
                <a:path w="247" h="130" extrusionOk="0">
                  <a:moveTo>
                    <a:pt x="161" y="1"/>
                  </a:moveTo>
                  <a:cubicBezTo>
                    <a:pt x="97" y="1"/>
                    <a:pt x="0" y="65"/>
                    <a:pt x="43" y="118"/>
                  </a:cubicBezTo>
                  <a:cubicBezTo>
                    <a:pt x="43" y="129"/>
                    <a:pt x="64" y="129"/>
                    <a:pt x="75" y="129"/>
                  </a:cubicBezTo>
                  <a:cubicBezTo>
                    <a:pt x="139" y="129"/>
                    <a:pt x="246" y="76"/>
                    <a:pt x="193" y="22"/>
                  </a:cubicBezTo>
                  <a:cubicBezTo>
                    <a:pt x="193" y="11"/>
                    <a:pt x="182"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3" name="Google Shape;1623;p16"/>
            <p:cNvSpPr/>
            <p:nvPr/>
          </p:nvSpPr>
          <p:spPr>
            <a:xfrm>
              <a:off x="2921875" y="2613000"/>
              <a:ext cx="6450" cy="3250"/>
            </a:xfrm>
            <a:custGeom>
              <a:avLst/>
              <a:gdLst/>
              <a:ahLst/>
              <a:cxnLst/>
              <a:rect l="l" t="t" r="r" b="b"/>
              <a:pathLst>
                <a:path w="258" h="130" extrusionOk="0">
                  <a:moveTo>
                    <a:pt x="172" y="1"/>
                  </a:moveTo>
                  <a:cubicBezTo>
                    <a:pt x="107" y="1"/>
                    <a:pt x="0" y="54"/>
                    <a:pt x="54" y="119"/>
                  </a:cubicBezTo>
                  <a:cubicBezTo>
                    <a:pt x="54" y="129"/>
                    <a:pt x="75" y="129"/>
                    <a:pt x="86" y="129"/>
                  </a:cubicBezTo>
                  <a:cubicBezTo>
                    <a:pt x="150" y="129"/>
                    <a:pt x="257" y="76"/>
                    <a:pt x="204" y="12"/>
                  </a:cubicBezTo>
                  <a:cubicBezTo>
                    <a:pt x="204" y="1"/>
                    <a:pt x="19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4" name="Google Shape;1624;p16"/>
            <p:cNvSpPr/>
            <p:nvPr/>
          </p:nvSpPr>
          <p:spPr>
            <a:xfrm>
              <a:off x="2840500" y="2470900"/>
              <a:ext cx="19850" cy="12600"/>
            </a:xfrm>
            <a:custGeom>
              <a:avLst/>
              <a:gdLst/>
              <a:ahLst/>
              <a:cxnLst/>
              <a:rect l="l" t="t" r="r" b="b"/>
              <a:pathLst>
                <a:path w="794" h="504" extrusionOk="0">
                  <a:moveTo>
                    <a:pt x="461" y="1"/>
                  </a:moveTo>
                  <a:cubicBezTo>
                    <a:pt x="558" y="257"/>
                    <a:pt x="1" y="354"/>
                    <a:pt x="376" y="504"/>
                  </a:cubicBezTo>
                  <a:cubicBezTo>
                    <a:pt x="429" y="429"/>
                    <a:pt x="793" y="75"/>
                    <a:pt x="4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5" name="Google Shape;1625;p16"/>
            <p:cNvSpPr/>
            <p:nvPr/>
          </p:nvSpPr>
          <p:spPr>
            <a:xfrm>
              <a:off x="2838375" y="2044575"/>
              <a:ext cx="7525" cy="7250"/>
            </a:xfrm>
            <a:custGeom>
              <a:avLst/>
              <a:gdLst/>
              <a:ahLst/>
              <a:cxnLst/>
              <a:rect l="l" t="t" r="r" b="b"/>
              <a:pathLst>
                <a:path w="301" h="290" extrusionOk="0">
                  <a:moveTo>
                    <a:pt x="32" y="0"/>
                  </a:moveTo>
                  <a:cubicBezTo>
                    <a:pt x="0" y="236"/>
                    <a:pt x="204" y="193"/>
                    <a:pt x="300" y="289"/>
                  </a:cubicBezTo>
                  <a:cubicBezTo>
                    <a:pt x="300" y="86"/>
                    <a:pt x="150" y="65"/>
                    <a:pt x="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6" name="Google Shape;1626;p16"/>
            <p:cNvSpPr/>
            <p:nvPr/>
          </p:nvSpPr>
          <p:spPr>
            <a:xfrm>
              <a:off x="2842125" y="2486700"/>
              <a:ext cx="3775" cy="4300"/>
            </a:xfrm>
            <a:custGeom>
              <a:avLst/>
              <a:gdLst/>
              <a:ahLst/>
              <a:cxnLst/>
              <a:rect l="l" t="t" r="r" b="b"/>
              <a:pathLst>
                <a:path w="151" h="172" extrusionOk="0">
                  <a:moveTo>
                    <a:pt x="75" y="0"/>
                  </a:moveTo>
                  <a:cubicBezTo>
                    <a:pt x="54" y="0"/>
                    <a:pt x="22" y="22"/>
                    <a:pt x="11" y="75"/>
                  </a:cubicBezTo>
                  <a:cubicBezTo>
                    <a:pt x="0" y="118"/>
                    <a:pt x="32" y="171"/>
                    <a:pt x="75" y="171"/>
                  </a:cubicBezTo>
                  <a:cubicBezTo>
                    <a:pt x="97" y="171"/>
                    <a:pt x="118" y="150"/>
                    <a:pt x="139" y="96"/>
                  </a:cubicBezTo>
                  <a:cubicBezTo>
                    <a:pt x="150" y="54"/>
                    <a:pt x="118"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7" name="Google Shape;1627;p16"/>
            <p:cNvSpPr/>
            <p:nvPr/>
          </p:nvSpPr>
          <p:spPr>
            <a:xfrm>
              <a:off x="2864875" y="2454575"/>
              <a:ext cx="12600" cy="9650"/>
            </a:xfrm>
            <a:custGeom>
              <a:avLst/>
              <a:gdLst/>
              <a:ahLst/>
              <a:cxnLst/>
              <a:rect l="l" t="t" r="r" b="b"/>
              <a:pathLst>
                <a:path w="504" h="386" extrusionOk="0">
                  <a:moveTo>
                    <a:pt x="289" y="1"/>
                  </a:moveTo>
                  <a:cubicBezTo>
                    <a:pt x="246" y="150"/>
                    <a:pt x="0" y="257"/>
                    <a:pt x="225" y="386"/>
                  </a:cubicBezTo>
                  <a:cubicBezTo>
                    <a:pt x="268" y="236"/>
                    <a:pt x="503" y="129"/>
                    <a:pt x="28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8" name="Google Shape;1628;p16"/>
            <p:cNvSpPr/>
            <p:nvPr/>
          </p:nvSpPr>
          <p:spPr>
            <a:xfrm>
              <a:off x="2871550" y="2969225"/>
              <a:ext cx="3775" cy="4300"/>
            </a:xfrm>
            <a:custGeom>
              <a:avLst/>
              <a:gdLst/>
              <a:ahLst/>
              <a:cxnLst/>
              <a:rect l="l" t="t" r="r" b="b"/>
              <a:pathLst>
                <a:path w="151" h="172" extrusionOk="0">
                  <a:moveTo>
                    <a:pt x="11" y="0"/>
                  </a:moveTo>
                  <a:cubicBezTo>
                    <a:pt x="1" y="107"/>
                    <a:pt x="22" y="172"/>
                    <a:pt x="97" y="172"/>
                  </a:cubicBezTo>
                  <a:lnTo>
                    <a:pt x="118" y="172"/>
                  </a:lnTo>
                  <a:cubicBezTo>
                    <a:pt x="118" y="150"/>
                    <a:pt x="118" y="129"/>
                    <a:pt x="140" y="129"/>
                  </a:cubicBezTo>
                  <a:lnTo>
                    <a:pt x="151" y="129"/>
                  </a:lnTo>
                  <a:cubicBezTo>
                    <a:pt x="151" y="32"/>
                    <a:pt x="118" y="0"/>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9" name="Google Shape;1629;p16"/>
            <p:cNvSpPr/>
            <p:nvPr/>
          </p:nvSpPr>
          <p:spPr>
            <a:xfrm>
              <a:off x="2774950" y="2036550"/>
              <a:ext cx="4025" cy="5100"/>
            </a:xfrm>
            <a:custGeom>
              <a:avLst/>
              <a:gdLst/>
              <a:ahLst/>
              <a:cxnLst/>
              <a:rect l="l" t="t" r="r" b="b"/>
              <a:pathLst>
                <a:path w="161" h="204" extrusionOk="0">
                  <a:moveTo>
                    <a:pt x="22" y="0"/>
                  </a:moveTo>
                  <a:cubicBezTo>
                    <a:pt x="11" y="0"/>
                    <a:pt x="11" y="0"/>
                    <a:pt x="0" y="11"/>
                  </a:cubicBezTo>
                  <a:lnTo>
                    <a:pt x="0" y="172"/>
                  </a:lnTo>
                  <a:lnTo>
                    <a:pt x="22" y="172"/>
                  </a:lnTo>
                  <a:cubicBezTo>
                    <a:pt x="43" y="172"/>
                    <a:pt x="75" y="172"/>
                    <a:pt x="97" y="182"/>
                  </a:cubicBezTo>
                  <a:cubicBezTo>
                    <a:pt x="118" y="193"/>
                    <a:pt x="139" y="204"/>
                    <a:pt x="150" y="204"/>
                  </a:cubicBezTo>
                  <a:cubicBezTo>
                    <a:pt x="161" y="204"/>
                    <a:pt x="150" y="193"/>
                    <a:pt x="129" y="172"/>
                  </a:cubicBezTo>
                  <a:cubicBezTo>
                    <a:pt x="64" y="161"/>
                    <a:pt x="107" y="0"/>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0" name="Google Shape;1630;p16"/>
            <p:cNvSpPr/>
            <p:nvPr/>
          </p:nvSpPr>
          <p:spPr>
            <a:xfrm>
              <a:off x="2788050" y="2196050"/>
              <a:ext cx="5375" cy="5650"/>
            </a:xfrm>
            <a:custGeom>
              <a:avLst/>
              <a:gdLst/>
              <a:ahLst/>
              <a:cxnLst/>
              <a:rect l="l" t="t" r="r" b="b"/>
              <a:pathLst>
                <a:path w="215" h="226" extrusionOk="0">
                  <a:moveTo>
                    <a:pt x="97" y="0"/>
                  </a:moveTo>
                  <a:cubicBezTo>
                    <a:pt x="86" y="0"/>
                    <a:pt x="76" y="11"/>
                    <a:pt x="76" y="33"/>
                  </a:cubicBezTo>
                  <a:cubicBezTo>
                    <a:pt x="161" y="54"/>
                    <a:pt x="1" y="215"/>
                    <a:pt x="140" y="225"/>
                  </a:cubicBezTo>
                  <a:cubicBezTo>
                    <a:pt x="215" y="172"/>
                    <a:pt x="140"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1" name="Google Shape;1631;p16"/>
            <p:cNvSpPr/>
            <p:nvPr/>
          </p:nvSpPr>
          <p:spPr>
            <a:xfrm>
              <a:off x="2820175" y="2980725"/>
              <a:ext cx="11800" cy="12075"/>
            </a:xfrm>
            <a:custGeom>
              <a:avLst/>
              <a:gdLst/>
              <a:ahLst/>
              <a:cxnLst/>
              <a:rect l="l" t="t" r="r" b="b"/>
              <a:pathLst>
                <a:path w="472" h="483" extrusionOk="0">
                  <a:moveTo>
                    <a:pt x="300" y="1"/>
                  </a:moveTo>
                  <a:cubicBezTo>
                    <a:pt x="257" y="118"/>
                    <a:pt x="193" y="268"/>
                    <a:pt x="86" y="268"/>
                  </a:cubicBezTo>
                  <a:cubicBezTo>
                    <a:pt x="54" y="268"/>
                    <a:pt x="32" y="258"/>
                    <a:pt x="0" y="236"/>
                  </a:cubicBezTo>
                  <a:lnTo>
                    <a:pt x="0" y="236"/>
                  </a:lnTo>
                  <a:cubicBezTo>
                    <a:pt x="0" y="407"/>
                    <a:pt x="65" y="482"/>
                    <a:pt x="193" y="482"/>
                  </a:cubicBezTo>
                  <a:lnTo>
                    <a:pt x="204" y="482"/>
                  </a:lnTo>
                  <a:cubicBezTo>
                    <a:pt x="236" y="365"/>
                    <a:pt x="161" y="375"/>
                    <a:pt x="172" y="279"/>
                  </a:cubicBezTo>
                  <a:lnTo>
                    <a:pt x="172" y="279"/>
                  </a:lnTo>
                  <a:cubicBezTo>
                    <a:pt x="225" y="322"/>
                    <a:pt x="300" y="407"/>
                    <a:pt x="375" y="407"/>
                  </a:cubicBezTo>
                  <a:cubicBezTo>
                    <a:pt x="407" y="407"/>
                    <a:pt x="439" y="386"/>
                    <a:pt x="471" y="365"/>
                  </a:cubicBezTo>
                  <a:cubicBezTo>
                    <a:pt x="450" y="193"/>
                    <a:pt x="407" y="65"/>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2" name="Google Shape;1632;p16"/>
            <p:cNvSpPr/>
            <p:nvPr/>
          </p:nvSpPr>
          <p:spPr>
            <a:xfrm>
              <a:off x="2788325" y="2034400"/>
              <a:ext cx="14750" cy="15025"/>
            </a:xfrm>
            <a:custGeom>
              <a:avLst/>
              <a:gdLst/>
              <a:ahLst/>
              <a:cxnLst/>
              <a:rect l="l" t="t" r="r" b="b"/>
              <a:pathLst>
                <a:path w="590" h="601" extrusionOk="0">
                  <a:moveTo>
                    <a:pt x="300" y="1"/>
                  </a:moveTo>
                  <a:cubicBezTo>
                    <a:pt x="215" y="1"/>
                    <a:pt x="161" y="33"/>
                    <a:pt x="97" y="54"/>
                  </a:cubicBezTo>
                  <a:cubicBezTo>
                    <a:pt x="118" y="247"/>
                    <a:pt x="0" y="279"/>
                    <a:pt x="0" y="461"/>
                  </a:cubicBezTo>
                  <a:cubicBezTo>
                    <a:pt x="75" y="557"/>
                    <a:pt x="172" y="600"/>
                    <a:pt x="247" y="600"/>
                  </a:cubicBezTo>
                  <a:cubicBezTo>
                    <a:pt x="450" y="600"/>
                    <a:pt x="589" y="290"/>
                    <a:pt x="364" y="11"/>
                  </a:cubicBezTo>
                  <a:cubicBezTo>
                    <a:pt x="343" y="11"/>
                    <a:pt x="322" y="1"/>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3" name="Google Shape;1633;p16"/>
            <p:cNvSpPr/>
            <p:nvPr/>
          </p:nvSpPr>
          <p:spPr>
            <a:xfrm>
              <a:off x="2904200" y="2777600"/>
              <a:ext cx="16900" cy="26525"/>
            </a:xfrm>
            <a:custGeom>
              <a:avLst/>
              <a:gdLst/>
              <a:ahLst/>
              <a:cxnLst/>
              <a:rect l="l" t="t" r="r" b="b"/>
              <a:pathLst>
                <a:path w="676" h="1061" extrusionOk="0">
                  <a:moveTo>
                    <a:pt x="76" y="1"/>
                  </a:moveTo>
                  <a:cubicBezTo>
                    <a:pt x="65" y="1"/>
                    <a:pt x="54" y="1"/>
                    <a:pt x="33" y="11"/>
                  </a:cubicBezTo>
                  <a:cubicBezTo>
                    <a:pt x="33" y="54"/>
                    <a:pt x="44" y="118"/>
                    <a:pt x="1" y="129"/>
                  </a:cubicBezTo>
                  <a:cubicBezTo>
                    <a:pt x="193" y="429"/>
                    <a:pt x="226" y="728"/>
                    <a:pt x="375" y="1018"/>
                  </a:cubicBezTo>
                  <a:cubicBezTo>
                    <a:pt x="536" y="1018"/>
                    <a:pt x="600" y="1028"/>
                    <a:pt x="675" y="1060"/>
                  </a:cubicBezTo>
                  <a:cubicBezTo>
                    <a:pt x="622" y="932"/>
                    <a:pt x="622" y="975"/>
                    <a:pt x="643" y="771"/>
                  </a:cubicBezTo>
                  <a:cubicBezTo>
                    <a:pt x="590" y="686"/>
                    <a:pt x="450" y="707"/>
                    <a:pt x="408" y="611"/>
                  </a:cubicBezTo>
                  <a:cubicBezTo>
                    <a:pt x="472" y="611"/>
                    <a:pt x="365" y="482"/>
                    <a:pt x="408" y="375"/>
                  </a:cubicBezTo>
                  <a:cubicBezTo>
                    <a:pt x="386" y="375"/>
                    <a:pt x="365" y="386"/>
                    <a:pt x="343" y="386"/>
                  </a:cubicBezTo>
                  <a:cubicBezTo>
                    <a:pt x="247" y="386"/>
                    <a:pt x="226" y="290"/>
                    <a:pt x="215" y="193"/>
                  </a:cubicBezTo>
                  <a:cubicBezTo>
                    <a:pt x="193" y="97"/>
                    <a:pt x="172"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4" name="Google Shape;1634;p16"/>
            <p:cNvSpPr/>
            <p:nvPr/>
          </p:nvSpPr>
          <p:spPr>
            <a:xfrm>
              <a:off x="2911975" y="2539675"/>
              <a:ext cx="19025" cy="18225"/>
            </a:xfrm>
            <a:custGeom>
              <a:avLst/>
              <a:gdLst/>
              <a:ahLst/>
              <a:cxnLst/>
              <a:rect l="l" t="t" r="r" b="b"/>
              <a:pathLst>
                <a:path w="761" h="729" extrusionOk="0">
                  <a:moveTo>
                    <a:pt x="557" y="1"/>
                  </a:moveTo>
                  <a:lnTo>
                    <a:pt x="557" y="1"/>
                  </a:lnTo>
                  <a:cubicBezTo>
                    <a:pt x="503" y="193"/>
                    <a:pt x="0" y="568"/>
                    <a:pt x="300" y="729"/>
                  </a:cubicBezTo>
                  <a:cubicBezTo>
                    <a:pt x="396" y="579"/>
                    <a:pt x="760" y="33"/>
                    <a:pt x="55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5" name="Google Shape;1635;p16"/>
            <p:cNvSpPr/>
            <p:nvPr/>
          </p:nvSpPr>
          <p:spPr>
            <a:xfrm>
              <a:off x="2930425" y="2853600"/>
              <a:ext cx="5125" cy="7250"/>
            </a:xfrm>
            <a:custGeom>
              <a:avLst/>
              <a:gdLst/>
              <a:ahLst/>
              <a:cxnLst/>
              <a:rect l="l" t="t" r="r" b="b"/>
              <a:pathLst>
                <a:path w="205" h="290" extrusionOk="0">
                  <a:moveTo>
                    <a:pt x="183" y="1"/>
                  </a:moveTo>
                  <a:cubicBezTo>
                    <a:pt x="54" y="1"/>
                    <a:pt x="1" y="247"/>
                    <a:pt x="33" y="290"/>
                  </a:cubicBezTo>
                  <a:cubicBezTo>
                    <a:pt x="108" y="215"/>
                    <a:pt x="140" y="86"/>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6" name="Google Shape;1636;p16"/>
            <p:cNvSpPr/>
            <p:nvPr/>
          </p:nvSpPr>
          <p:spPr>
            <a:xfrm>
              <a:off x="2925875" y="2601225"/>
              <a:ext cx="13675" cy="16350"/>
            </a:xfrm>
            <a:custGeom>
              <a:avLst/>
              <a:gdLst/>
              <a:ahLst/>
              <a:cxnLst/>
              <a:rect l="l" t="t" r="r" b="b"/>
              <a:pathLst>
                <a:path w="547" h="654" extrusionOk="0">
                  <a:moveTo>
                    <a:pt x="268" y="1"/>
                  </a:moveTo>
                  <a:lnTo>
                    <a:pt x="268" y="1"/>
                  </a:lnTo>
                  <a:cubicBezTo>
                    <a:pt x="311" y="194"/>
                    <a:pt x="1" y="633"/>
                    <a:pt x="290" y="654"/>
                  </a:cubicBezTo>
                  <a:cubicBezTo>
                    <a:pt x="418" y="343"/>
                    <a:pt x="547" y="236"/>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7" name="Google Shape;1637;p16"/>
            <p:cNvSpPr/>
            <p:nvPr/>
          </p:nvSpPr>
          <p:spPr>
            <a:xfrm>
              <a:off x="2759425" y="2997325"/>
              <a:ext cx="10200" cy="8575"/>
            </a:xfrm>
            <a:custGeom>
              <a:avLst/>
              <a:gdLst/>
              <a:ahLst/>
              <a:cxnLst/>
              <a:rect l="l" t="t" r="r" b="b"/>
              <a:pathLst>
                <a:path w="408" h="343" extrusionOk="0">
                  <a:moveTo>
                    <a:pt x="107" y="0"/>
                  </a:moveTo>
                  <a:cubicBezTo>
                    <a:pt x="75" y="0"/>
                    <a:pt x="43" y="22"/>
                    <a:pt x="0" y="75"/>
                  </a:cubicBezTo>
                  <a:cubicBezTo>
                    <a:pt x="86" y="97"/>
                    <a:pt x="139" y="225"/>
                    <a:pt x="75" y="311"/>
                  </a:cubicBezTo>
                  <a:cubicBezTo>
                    <a:pt x="107" y="332"/>
                    <a:pt x="139" y="343"/>
                    <a:pt x="172" y="343"/>
                  </a:cubicBezTo>
                  <a:cubicBezTo>
                    <a:pt x="268" y="343"/>
                    <a:pt x="354" y="247"/>
                    <a:pt x="407" y="150"/>
                  </a:cubicBezTo>
                  <a:cubicBezTo>
                    <a:pt x="268" y="129"/>
                    <a:pt x="182" y="0"/>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8" name="Google Shape;1638;p16"/>
            <p:cNvSpPr/>
            <p:nvPr/>
          </p:nvSpPr>
          <p:spPr>
            <a:xfrm>
              <a:off x="2882000" y="2767700"/>
              <a:ext cx="11800" cy="9125"/>
            </a:xfrm>
            <a:custGeom>
              <a:avLst/>
              <a:gdLst/>
              <a:ahLst/>
              <a:cxnLst/>
              <a:rect l="l" t="t" r="r" b="b"/>
              <a:pathLst>
                <a:path w="472" h="365" extrusionOk="0">
                  <a:moveTo>
                    <a:pt x="321" y="0"/>
                  </a:moveTo>
                  <a:cubicBezTo>
                    <a:pt x="129" y="0"/>
                    <a:pt x="22" y="118"/>
                    <a:pt x="0" y="332"/>
                  </a:cubicBezTo>
                  <a:cubicBezTo>
                    <a:pt x="54" y="364"/>
                    <a:pt x="107" y="364"/>
                    <a:pt x="139" y="364"/>
                  </a:cubicBezTo>
                  <a:cubicBezTo>
                    <a:pt x="343" y="364"/>
                    <a:pt x="332" y="108"/>
                    <a:pt x="471" y="22"/>
                  </a:cubicBezTo>
                  <a:cubicBezTo>
                    <a:pt x="418" y="11"/>
                    <a:pt x="364" y="0"/>
                    <a:pt x="32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9" name="Google Shape;1639;p16"/>
            <p:cNvSpPr/>
            <p:nvPr/>
          </p:nvSpPr>
          <p:spPr>
            <a:xfrm>
              <a:off x="2899400" y="2545575"/>
              <a:ext cx="6175" cy="3225"/>
            </a:xfrm>
            <a:custGeom>
              <a:avLst/>
              <a:gdLst/>
              <a:ahLst/>
              <a:cxnLst/>
              <a:rect l="l" t="t" r="r" b="b"/>
              <a:pathLst>
                <a:path w="247" h="129" extrusionOk="0">
                  <a:moveTo>
                    <a:pt x="161" y="0"/>
                  </a:moveTo>
                  <a:cubicBezTo>
                    <a:pt x="107" y="0"/>
                    <a:pt x="0" y="64"/>
                    <a:pt x="43" y="118"/>
                  </a:cubicBezTo>
                  <a:cubicBezTo>
                    <a:pt x="54" y="129"/>
                    <a:pt x="64" y="129"/>
                    <a:pt x="75" y="129"/>
                  </a:cubicBezTo>
                  <a:cubicBezTo>
                    <a:pt x="139" y="129"/>
                    <a:pt x="246" y="75"/>
                    <a:pt x="193" y="11"/>
                  </a:cubicBezTo>
                  <a:cubicBezTo>
                    <a:pt x="193" y="11"/>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0" name="Google Shape;1640;p16"/>
            <p:cNvSpPr/>
            <p:nvPr/>
          </p:nvSpPr>
          <p:spPr>
            <a:xfrm>
              <a:off x="2925075" y="2549850"/>
              <a:ext cx="32950" cy="42575"/>
            </a:xfrm>
            <a:custGeom>
              <a:avLst/>
              <a:gdLst/>
              <a:ahLst/>
              <a:cxnLst/>
              <a:rect l="l" t="t" r="r" b="b"/>
              <a:pathLst>
                <a:path w="1318" h="1703" extrusionOk="0">
                  <a:moveTo>
                    <a:pt x="1061" y="1"/>
                  </a:moveTo>
                  <a:cubicBezTo>
                    <a:pt x="408" y="257"/>
                    <a:pt x="1" y="1092"/>
                    <a:pt x="493" y="1703"/>
                  </a:cubicBezTo>
                  <a:cubicBezTo>
                    <a:pt x="643" y="1317"/>
                    <a:pt x="504" y="1114"/>
                    <a:pt x="515" y="814"/>
                  </a:cubicBezTo>
                  <a:cubicBezTo>
                    <a:pt x="675" y="600"/>
                    <a:pt x="1317" y="247"/>
                    <a:pt x="10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1" name="Google Shape;1641;p16"/>
            <p:cNvSpPr/>
            <p:nvPr/>
          </p:nvSpPr>
          <p:spPr>
            <a:xfrm>
              <a:off x="2900200" y="2760200"/>
              <a:ext cx="6175" cy="3250"/>
            </a:xfrm>
            <a:custGeom>
              <a:avLst/>
              <a:gdLst/>
              <a:ahLst/>
              <a:cxnLst/>
              <a:rect l="l" t="t" r="r" b="b"/>
              <a:pathLst>
                <a:path w="247" h="130" extrusionOk="0">
                  <a:moveTo>
                    <a:pt x="171" y="1"/>
                  </a:moveTo>
                  <a:cubicBezTo>
                    <a:pt x="107" y="1"/>
                    <a:pt x="0" y="54"/>
                    <a:pt x="54" y="118"/>
                  </a:cubicBezTo>
                  <a:cubicBezTo>
                    <a:pt x="54" y="118"/>
                    <a:pt x="64" y="129"/>
                    <a:pt x="86" y="129"/>
                  </a:cubicBezTo>
                  <a:cubicBezTo>
                    <a:pt x="139" y="129"/>
                    <a:pt x="246" y="65"/>
                    <a:pt x="204" y="11"/>
                  </a:cubicBezTo>
                  <a:cubicBezTo>
                    <a:pt x="193" y="1"/>
                    <a:pt x="182"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2" name="Google Shape;1642;p16"/>
            <p:cNvSpPr/>
            <p:nvPr/>
          </p:nvSpPr>
          <p:spPr>
            <a:xfrm>
              <a:off x="3069875" y="2919175"/>
              <a:ext cx="5625" cy="5925"/>
            </a:xfrm>
            <a:custGeom>
              <a:avLst/>
              <a:gdLst/>
              <a:ahLst/>
              <a:cxnLst/>
              <a:rect l="l" t="t" r="r" b="b"/>
              <a:pathLst>
                <a:path w="225" h="237" extrusionOk="0">
                  <a:moveTo>
                    <a:pt x="64" y="1"/>
                  </a:moveTo>
                  <a:cubicBezTo>
                    <a:pt x="43" y="1"/>
                    <a:pt x="22" y="11"/>
                    <a:pt x="0" y="33"/>
                  </a:cubicBezTo>
                  <a:cubicBezTo>
                    <a:pt x="75" y="65"/>
                    <a:pt x="22" y="236"/>
                    <a:pt x="118" y="236"/>
                  </a:cubicBezTo>
                  <a:lnTo>
                    <a:pt x="139" y="236"/>
                  </a:lnTo>
                  <a:cubicBezTo>
                    <a:pt x="225" y="161"/>
                    <a:pt x="139"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3" name="Google Shape;1643;p16"/>
            <p:cNvSpPr/>
            <p:nvPr/>
          </p:nvSpPr>
          <p:spPr>
            <a:xfrm>
              <a:off x="3797000" y="2319150"/>
              <a:ext cx="6200" cy="3250"/>
            </a:xfrm>
            <a:custGeom>
              <a:avLst/>
              <a:gdLst/>
              <a:ahLst/>
              <a:cxnLst/>
              <a:rect l="l" t="t" r="r" b="b"/>
              <a:pathLst>
                <a:path w="248" h="130" extrusionOk="0">
                  <a:moveTo>
                    <a:pt x="172" y="1"/>
                  </a:moveTo>
                  <a:cubicBezTo>
                    <a:pt x="108" y="1"/>
                    <a:pt x="1" y="54"/>
                    <a:pt x="44" y="119"/>
                  </a:cubicBezTo>
                  <a:cubicBezTo>
                    <a:pt x="54" y="119"/>
                    <a:pt x="65" y="129"/>
                    <a:pt x="86" y="129"/>
                  </a:cubicBezTo>
                  <a:cubicBezTo>
                    <a:pt x="140" y="129"/>
                    <a:pt x="247" y="76"/>
                    <a:pt x="204" y="11"/>
                  </a:cubicBezTo>
                  <a:cubicBezTo>
                    <a:pt x="194" y="1"/>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4" name="Google Shape;1644;p16"/>
            <p:cNvSpPr/>
            <p:nvPr/>
          </p:nvSpPr>
          <p:spPr>
            <a:xfrm>
              <a:off x="3796475" y="2307125"/>
              <a:ext cx="3775" cy="7500"/>
            </a:xfrm>
            <a:custGeom>
              <a:avLst/>
              <a:gdLst/>
              <a:ahLst/>
              <a:cxnLst/>
              <a:rect l="l" t="t" r="r" b="b"/>
              <a:pathLst>
                <a:path w="151" h="300" extrusionOk="0">
                  <a:moveTo>
                    <a:pt x="97" y="0"/>
                  </a:moveTo>
                  <a:cubicBezTo>
                    <a:pt x="75" y="0"/>
                    <a:pt x="54" y="21"/>
                    <a:pt x="22" y="75"/>
                  </a:cubicBezTo>
                  <a:cubicBezTo>
                    <a:pt x="0" y="171"/>
                    <a:pt x="11" y="300"/>
                    <a:pt x="65" y="300"/>
                  </a:cubicBezTo>
                  <a:cubicBezTo>
                    <a:pt x="75" y="300"/>
                    <a:pt x="107" y="278"/>
                    <a:pt x="129" y="225"/>
                  </a:cubicBezTo>
                  <a:cubicBezTo>
                    <a:pt x="150" y="129"/>
                    <a:pt x="140"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5" name="Google Shape;1645;p16"/>
            <p:cNvSpPr/>
            <p:nvPr/>
          </p:nvSpPr>
          <p:spPr>
            <a:xfrm>
              <a:off x="3793000" y="1939125"/>
              <a:ext cx="7500" cy="9650"/>
            </a:xfrm>
            <a:custGeom>
              <a:avLst/>
              <a:gdLst/>
              <a:ahLst/>
              <a:cxnLst/>
              <a:rect l="l" t="t" r="r" b="b"/>
              <a:pathLst>
                <a:path w="300" h="386" extrusionOk="0">
                  <a:moveTo>
                    <a:pt x="236" y="1"/>
                  </a:moveTo>
                  <a:cubicBezTo>
                    <a:pt x="107" y="54"/>
                    <a:pt x="97" y="236"/>
                    <a:pt x="0" y="322"/>
                  </a:cubicBezTo>
                  <a:cubicBezTo>
                    <a:pt x="118" y="332"/>
                    <a:pt x="118" y="386"/>
                    <a:pt x="182" y="386"/>
                  </a:cubicBezTo>
                  <a:cubicBezTo>
                    <a:pt x="204" y="386"/>
                    <a:pt x="225" y="375"/>
                    <a:pt x="268" y="365"/>
                  </a:cubicBezTo>
                  <a:cubicBezTo>
                    <a:pt x="279" y="225"/>
                    <a:pt x="300" y="118"/>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6" name="Google Shape;1646;p16"/>
            <p:cNvSpPr/>
            <p:nvPr/>
          </p:nvSpPr>
          <p:spPr>
            <a:xfrm>
              <a:off x="3794600" y="1926025"/>
              <a:ext cx="4300" cy="4025"/>
            </a:xfrm>
            <a:custGeom>
              <a:avLst/>
              <a:gdLst/>
              <a:ahLst/>
              <a:cxnLst/>
              <a:rect l="l" t="t" r="r" b="b"/>
              <a:pathLst>
                <a:path w="172" h="161" extrusionOk="0">
                  <a:moveTo>
                    <a:pt x="0" y="0"/>
                  </a:moveTo>
                  <a:cubicBezTo>
                    <a:pt x="0" y="96"/>
                    <a:pt x="43" y="150"/>
                    <a:pt x="129" y="161"/>
                  </a:cubicBezTo>
                  <a:cubicBezTo>
                    <a:pt x="172" y="0"/>
                    <a:pt x="43" y="54"/>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7" name="Google Shape;1647;p16"/>
            <p:cNvSpPr/>
            <p:nvPr/>
          </p:nvSpPr>
          <p:spPr>
            <a:xfrm>
              <a:off x="3787900" y="1923600"/>
              <a:ext cx="825" cy="575"/>
            </a:xfrm>
            <a:custGeom>
              <a:avLst/>
              <a:gdLst/>
              <a:ahLst/>
              <a:cxnLst/>
              <a:rect l="l" t="t" r="r" b="b"/>
              <a:pathLst>
                <a:path w="33" h="23" extrusionOk="0">
                  <a:moveTo>
                    <a:pt x="22" y="1"/>
                  </a:moveTo>
                  <a:lnTo>
                    <a:pt x="1" y="22"/>
                  </a:lnTo>
                  <a:lnTo>
                    <a:pt x="33" y="11"/>
                  </a:lnTo>
                  <a:lnTo>
                    <a:pt x="22"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8" name="Google Shape;1648;p16"/>
            <p:cNvSpPr/>
            <p:nvPr/>
          </p:nvSpPr>
          <p:spPr>
            <a:xfrm>
              <a:off x="3900850" y="2151900"/>
              <a:ext cx="7250" cy="10175"/>
            </a:xfrm>
            <a:custGeom>
              <a:avLst/>
              <a:gdLst/>
              <a:ahLst/>
              <a:cxnLst/>
              <a:rect l="l" t="t" r="r" b="b"/>
              <a:pathLst>
                <a:path w="290" h="407" extrusionOk="0">
                  <a:moveTo>
                    <a:pt x="193" y="0"/>
                  </a:moveTo>
                  <a:cubicBezTo>
                    <a:pt x="161" y="0"/>
                    <a:pt x="107" y="43"/>
                    <a:pt x="43" y="139"/>
                  </a:cubicBezTo>
                  <a:cubicBezTo>
                    <a:pt x="0" y="204"/>
                    <a:pt x="54" y="407"/>
                    <a:pt x="140" y="407"/>
                  </a:cubicBezTo>
                  <a:cubicBezTo>
                    <a:pt x="236" y="407"/>
                    <a:pt x="289" y="0"/>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9" name="Google Shape;1649;p16"/>
            <p:cNvSpPr/>
            <p:nvPr/>
          </p:nvSpPr>
          <p:spPr>
            <a:xfrm>
              <a:off x="3908075" y="2291050"/>
              <a:ext cx="6175" cy="3250"/>
            </a:xfrm>
            <a:custGeom>
              <a:avLst/>
              <a:gdLst/>
              <a:ahLst/>
              <a:cxnLst/>
              <a:rect l="l" t="t" r="r" b="b"/>
              <a:pathLst>
                <a:path w="247" h="130" extrusionOk="0">
                  <a:moveTo>
                    <a:pt x="161" y="1"/>
                  </a:moveTo>
                  <a:cubicBezTo>
                    <a:pt x="107" y="1"/>
                    <a:pt x="0" y="54"/>
                    <a:pt x="43" y="119"/>
                  </a:cubicBezTo>
                  <a:cubicBezTo>
                    <a:pt x="43" y="119"/>
                    <a:pt x="65" y="129"/>
                    <a:pt x="75" y="129"/>
                  </a:cubicBezTo>
                  <a:cubicBezTo>
                    <a:pt x="140" y="129"/>
                    <a:pt x="247" y="65"/>
                    <a:pt x="193" y="11"/>
                  </a:cubicBezTo>
                  <a:cubicBezTo>
                    <a:pt x="193" y="1"/>
                    <a:pt x="182"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0" name="Google Shape;1650;p16"/>
            <p:cNvSpPr/>
            <p:nvPr/>
          </p:nvSpPr>
          <p:spPr>
            <a:xfrm>
              <a:off x="3899250" y="2142525"/>
              <a:ext cx="6175" cy="3225"/>
            </a:xfrm>
            <a:custGeom>
              <a:avLst/>
              <a:gdLst/>
              <a:ahLst/>
              <a:cxnLst/>
              <a:rect l="l" t="t" r="r" b="b"/>
              <a:pathLst>
                <a:path w="247" h="129" extrusionOk="0">
                  <a:moveTo>
                    <a:pt x="161" y="0"/>
                  </a:moveTo>
                  <a:cubicBezTo>
                    <a:pt x="96" y="0"/>
                    <a:pt x="0" y="54"/>
                    <a:pt x="43" y="118"/>
                  </a:cubicBezTo>
                  <a:cubicBezTo>
                    <a:pt x="54" y="129"/>
                    <a:pt x="64" y="129"/>
                    <a:pt x="75" y="129"/>
                  </a:cubicBezTo>
                  <a:cubicBezTo>
                    <a:pt x="139" y="129"/>
                    <a:pt x="246" y="75"/>
                    <a:pt x="193" y="11"/>
                  </a:cubicBezTo>
                  <a:cubicBezTo>
                    <a:pt x="193" y="0"/>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1" name="Google Shape;1651;p16"/>
            <p:cNvSpPr/>
            <p:nvPr/>
          </p:nvSpPr>
          <p:spPr>
            <a:xfrm>
              <a:off x="3855350" y="2379100"/>
              <a:ext cx="6175" cy="3250"/>
            </a:xfrm>
            <a:custGeom>
              <a:avLst/>
              <a:gdLst/>
              <a:ahLst/>
              <a:cxnLst/>
              <a:rect l="l" t="t" r="r" b="b"/>
              <a:pathLst>
                <a:path w="247" h="130" extrusionOk="0">
                  <a:moveTo>
                    <a:pt x="161" y="1"/>
                  </a:moveTo>
                  <a:cubicBezTo>
                    <a:pt x="97" y="1"/>
                    <a:pt x="1" y="54"/>
                    <a:pt x="43" y="118"/>
                  </a:cubicBezTo>
                  <a:cubicBezTo>
                    <a:pt x="54" y="118"/>
                    <a:pt x="65" y="129"/>
                    <a:pt x="75" y="129"/>
                  </a:cubicBezTo>
                  <a:cubicBezTo>
                    <a:pt x="140" y="129"/>
                    <a:pt x="247" y="65"/>
                    <a:pt x="193" y="11"/>
                  </a:cubicBezTo>
                  <a:cubicBezTo>
                    <a:pt x="193" y="1"/>
                    <a:pt x="183"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2" name="Google Shape;1652;p16"/>
            <p:cNvSpPr/>
            <p:nvPr/>
          </p:nvSpPr>
          <p:spPr>
            <a:xfrm>
              <a:off x="3848400" y="1833675"/>
              <a:ext cx="5625" cy="8875"/>
            </a:xfrm>
            <a:custGeom>
              <a:avLst/>
              <a:gdLst/>
              <a:ahLst/>
              <a:cxnLst/>
              <a:rect l="l" t="t" r="r" b="b"/>
              <a:pathLst>
                <a:path w="225" h="355" extrusionOk="0">
                  <a:moveTo>
                    <a:pt x="129" y="1"/>
                  </a:moveTo>
                  <a:cubicBezTo>
                    <a:pt x="161" y="129"/>
                    <a:pt x="22" y="54"/>
                    <a:pt x="32" y="161"/>
                  </a:cubicBezTo>
                  <a:cubicBezTo>
                    <a:pt x="171" y="161"/>
                    <a:pt x="32" y="183"/>
                    <a:pt x="32" y="236"/>
                  </a:cubicBezTo>
                  <a:cubicBezTo>
                    <a:pt x="193" y="258"/>
                    <a:pt x="0" y="258"/>
                    <a:pt x="0" y="322"/>
                  </a:cubicBezTo>
                  <a:cubicBezTo>
                    <a:pt x="11" y="343"/>
                    <a:pt x="32" y="354"/>
                    <a:pt x="43" y="354"/>
                  </a:cubicBezTo>
                  <a:cubicBezTo>
                    <a:pt x="64" y="354"/>
                    <a:pt x="86" y="333"/>
                    <a:pt x="107" y="311"/>
                  </a:cubicBezTo>
                  <a:cubicBezTo>
                    <a:pt x="129" y="301"/>
                    <a:pt x="150" y="279"/>
                    <a:pt x="182" y="279"/>
                  </a:cubicBezTo>
                  <a:lnTo>
                    <a:pt x="193" y="279"/>
                  </a:lnTo>
                  <a:cubicBezTo>
                    <a:pt x="193" y="161"/>
                    <a:pt x="225"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3" name="Google Shape;1653;p16"/>
            <p:cNvSpPr/>
            <p:nvPr/>
          </p:nvSpPr>
          <p:spPr>
            <a:xfrm>
              <a:off x="3750450" y="3167000"/>
              <a:ext cx="5900" cy="6175"/>
            </a:xfrm>
            <a:custGeom>
              <a:avLst/>
              <a:gdLst/>
              <a:ahLst/>
              <a:cxnLst/>
              <a:rect l="l" t="t" r="r" b="b"/>
              <a:pathLst>
                <a:path w="236" h="247" extrusionOk="0">
                  <a:moveTo>
                    <a:pt x="107" y="0"/>
                  </a:moveTo>
                  <a:cubicBezTo>
                    <a:pt x="32" y="33"/>
                    <a:pt x="11" y="107"/>
                    <a:pt x="0" y="204"/>
                  </a:cubicBezTo>
                  <a:cubicBezTo>
                    <a:pt x="32" y="236"/>
                    <a:pt x="86" y="247"/>
                    <a:pt x="139" y="247"/>
                  </a:cubicBezTo>
                  <a:lnTo>
                    <a:pt x="204" y="247"/>
                  </a:lnTo>
                  <a:cubicBezTo>
                    <a:pt x="214" y="214"/>
                    <a:pt x="204" y="161"/>
                    <a:pt x="236" y="161"/>
                  </a:cubicBezTo>
                  <a:cubicBezTo>
                    <a:pt x="236" y="54"/>
                    <a:pt x="182" y="0"/>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4" name="Google Shape;1654;p16"/>
            <p:cNvSpPr/>
            <p:nvPr/>
          </p:nvSpPr>
          <p:spPr>
            <a:xfrm>
              <a:off x="3747775" y="3201800"/>
              <a:ext cx="5625" cy="5625"/>
            </a:xfrm>
            <a:custGeom>
              <a:avLst/>
              <a:gdLst/>
              <a:ahLst/>
              <a:cxnLst/>
              <a:rect l="l" t="t" r="r" b="b"/>
              <a:pathLst>
                <a:path w="225" h="225" extrusionOk="0">
                  <a:moveTo>
                    <a:pt x="32" y="0"/>
                  </a:moveTo>
                  <a:cubicBezTo>
                    <a:pt x="21" y="0"/>
                    <a:pt x="21" y="11"/>
                    <a:pt x="11" y="21"/>
                  </a:cubicBezTo>
                  <a:cubicBezTo>
                    <a:pt x="75" y="32"/>
                    <a:pt x="0" y="96"/>
                    <a:pt x="54" y="107"/>
                  </a:cubicBezTo>
                  <a:cubicBezTo>
                    <a:pt x="54" y="86"/>
                    <a:pt x="54" y="75"/>
                    <a:pt x="64" y="75"/>
                  </a:cubicBezTo>
                  <a:cubicBezTo>
                    <a:pt x="86" y="75"/>
                    <a:pt x="118" y="182"/>
                    <a:pt x="118" y="225"/>
                  </a:cubicBezTo>
                  <a:lnTo>
                    <a:pt x="129" y="225"/>
                  </a:lnTo>
                  <a:cubicBezTo>
                    <a:pt x="193" y="225"/>
                    <a:pt x="225" y="193"/>
                    <a:pt x="214" y="107"/>
                  </a:cubicBezTo>
                  <a:cubicBezTo>
                    <a:pt x="171" y="107"/>
                    <a:pt x="139" y="129"/>
                    <a:pt x="118" y="150"/>
                  </a:cubicBezTo>
                  <a:cubicBezTo>
                    <a:pt x="129" y="86"/>
                    <a:pt x="64" y="0"/>
                    <a:pt x="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5" name="Google Shape;1655;p16"/>
            <p:cNvSpPr/>
            <p:nvPr/>
          </p:nvSpPr>
          <p:spPr>
            <a:xfrm>
              <a:off x="3750700" y="2085250"/>
              <a:ext cx="4325" cy="8050"/>
            </a:xfrm>
            <a:custGeom>
              <a:avLst/>
              <a:gdLst/>
              <a:ahLst/>
              <a:cxnLst/>
              <a:rect l="l" t="t" r="r" b="b"/>
              <a:pathLst>
                <a:path w="173" h="322" extrusionOk="0">
                  <a:moveTo>
                    <a:pt x="86" y="1"/>
                  </a:moveTo>
                  <a:lnTo>
                    <a:pt x="86" y="1"/>
                  </a:lnTo>
                  <a:cubicBezTo>
                    <a:pt x="54" y="33"/>
                    <a:pt x="1" y="322"/>
                    <a:pt x="108" y="322"/>
                  </a:cubicBezTo>
                  <a:lnTo>
                    <a:pt x="119" y="322"/>
                  </a:lnTo>
                  <a:cubicBezTo>
                    <a:pt x="172" y="204"/>
                    <a:pt x="161" y="22"/>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6" name="Google Shape;1656;p16"/>
            <p:cNvSpPr/>
            <p:nvPr/>
          </p:nvSpPr>
          <p:spPr>
            <a:xfrm>
              <a:off x="3746150" y="3128450"/>
              <a:ext cx="16625" cy="17150"/>
            </a:xfrm>
            <a:custGeom>
              <a:avLst/>
              <a:gdLst/>
              <a:ahLst/>
              <a:cxnLst/>
              <a:rect l="l" t="t" r="r" b="b"/>
              <a:pathLst>
                <a:path w="665" h="686" extrusionOk="0">
                  <a:moveTo>
                    <a:pt x="365" y="1"/>
                  </a:moveTo>
                  <a:lnTo>
                    <a:pt x="365" y="1"/>
                  </a:lnTo>
                  <a:cubicBezTo>
                    <a:pt x="236" y="76"/>
                    <a:pt x="44" y="76"/>
                    <a:pt x="1" y="247"/>
                  </a:cubicBezTo>
                  <a:cubicBezTo>
                    <a:pt x="76" y="429"/>
                    <a:pt x="183" y="686"/>
                    <a:pt x="333" y="686"/>
                  </a:cubicBezTo>
                  <a:cubicBezTo>
                    <a:pt x="665" y="686"/>
                    <a:pt x="632" y="161"/>
                    <a:pt x="3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7" name="Google Shape;1657;p16"/>
            <p:cNvSpPr/>
            <p:nvPr/>
          </p:nvSpPr>
          <p:spPr>
            <a:xfrm>
              <a:off x="3783625" y="1911550"/>
              <a:ext cx="13400" cy="12075"/>
            </a:xfrm>
            <a:custGeom>
              <a:avLst/>
              <a:gdLst/>
              <a:ahLst/>
              <a:cxnLst/>
              <a:rect l="l" t="t" r="r" b="b"/>
              <a:pathLst>
                <a:path w="536" h="483" extrusionOk="0">
                  <a:moveTo>
                    <a:pt x="332" y="1"/>
                  </a:moveTo>
                  <a:cubicBezTo>
                    <a:pt x="215" y="1"/>
                    <a:pt x="86" y="97"/>
                    <a:pt x="1" y="172"/>
                  </a:cubicBezTo>
                  <a:cubicBezTo>
                    <a:pt x="161" y="215"/>
                    <a:pt x="118" y="418"/>
                    <a:pt x="193" y="483"/>
                  </a:cubicBezTo>
                  <a:cubicBezTo>
                    <a:pt x="322" y="365"/>
                    <a:pt x="375" y="215"/>
                    <a:pt x="536" y="172"/>
                  </a:cubicBezTo>
                  <a:cubicBezTo>
                    <a:pt x="397" y="162"/>
                    <a:pt x="439" y="97"/>
                    <a:pt x="397" y="12"/>
                  </a:cubicBezTo>
                  <a:cubicBezTo>
                    <a:pt x="375" y="1"/>
                    <a:pt x="354" y="1"/>
                    <a:pt x="33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8" name="Google Shape;1658;p16"/>
            <p:cNvSpPr/>
            <p:nvPr/>
          </p:nvSpPr>
          <p:spPr>
            <a:xfrm>
              <a:off x="3787100" y="1924150"/>
              <a:ext cx="825" cy="825"/>
            </a:xfrm>
            <a:custGeom>
              <a:avLst/>
              <a:gdLst/>
              <a:ahLst/>
              <a:cxnLst/>
              <a:rect l="l" t="t" r="r" b="b"/>
              <a:pathLst>
                <a:path w="33" h="33" extrusionOk="0">
                  <a:moveTo>
                    <a:pt x="33" y="0"/>
                  </a:moveTo>
                  <a:cubicBezTo>
                    <a:pt x="11" y="0"/>
                    <a:pt x="1" y="11"/>
                    <a:pt x="1" y="32"/>
                  </a:cubicBezTo>
                  <a:lnTo>
                    <a:pt x="33"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9" name="Google Shape;1659;p16"/>
            <p:cNvSpPr/>
            <p:nvPr/>
          </p:nvSpPr>
          <p:spPr>
            <a:xfrm>
              <a:off x="3782550" y="1903800"/>
              <a:ext cx="3500" cy="4050"/>
            </a:xfrm>
            <a:custGeom>
              <a:avLst/>
              <a:gdLst/>
              <a:ahLst/>
              <a:cxnLst/>
              <a:rect l="l" t="t" r="r" b="b"/>
              <a:pathLst>
                <a:path w="140" h="162" extrusionOk="0">
                  <a:moveTo>
                    <a:pt x="44" y="1"/>
                  </a:moveTo>
                  <a:cubicBezTo>
                    <a:pt x="44" y="43"/>
                    <a:pt x="1" y="54"/>
                    <a:pt x="11" y="118"/>
                  </a:cubicBezTo>
                  <a:lnTo>
                    <a:pt x="22" y="118"/>
                  </a:lnTo>
                  <a:cubicBezTo>
                    <a:pt x="44" y="118"/>
                    <a:pt x="65" y="129"/>
                    <a:pt x="76" y="140"/>
                  </a:cubicBezTo>
                  <a:cubicBezTo>
                    <a:pt x="97" y="150"/>
                    <a:pt x="108" y="161"/>
                    <a:pt x="140" y="161"/>
                  </a:cubicBezTo>
                  <a:lnTo>
                    <a:pt x="140" y="33"/>
                  </a:lnTo>
                  <a:lnTo>
                    <a:pt x="129" y="33"/>
                  </a:lnTo>
                  <a:cubicBezTo>
                    <a:pt x="108" y="33"/>
                    <a:pt x="97" y="43"/>
                    <a:pt x="86" y="43"/>
                  </a:cubicBezTo>
                  <a:cubicBezTo>
                    <a:pt x="76" y="54"/>
                    <a:pt x="65" y="65"/>
                    <a:pt x="65" y="65"/>
                  </a:cubicBezTo>
                  <a:cubicBezTo>
                    <a:pt x="54" y="65"/>
                    <a:pt x="44" y="54"/>
                    <a:pt x="44" y="33"/>
                  </a:cubicBezTo>
                  <a:cubicBezTo>
                    <a:pt x="65" y="33"/>
                    <a:pt x="76" y="1"/>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0" name="Google Shape;1660;p16"/>
            <p:cNvSpPr/>
            <p:nvPr/>
          </p:nvSpPr>
          <p:spPr>
            <a:xfrm>
              <a:off x="3781750" y="2074550"/>
              <a:ext cx="3775" cy="4300"/>
            </a:xfrm>
            <a:custGeom>
              <a:avLst/>
              <a:gdLst/>
              <a:ahLst/>
              <a:cxnLst/>
              <a:rect l="l" t="t" r="r" b="b"/>
              <a:pathLst>
                <a:path w="151" h="172" extrusionOk="0">
                  <a:moveTo>
                    <a:pt x="86" y="0"/>
                  </a:moveTo>
                  <a:cubicBezTo>
                    <a:pt x="54" y="0"/>
                    <a:pt x="33" y="22"/>
                    <a:pt x="11" y="75"/>
                  </a:cubicBezTo>
                  <a:cubicBezTo>
                    <a:pt x="1" y="118"/>
                    <a:pt x="33" y="172"/>
                    <a:pt x="76" y="172"/>
                  </a:cubicBezTo>
                  <a:cubicBezTo>
                    <a:pt x="97" y="172"/>
                    <a:pt x="129" y="150"/>
                    <a:pt x="150" y="97"/>
                  </a:cubicBezTo>
                  <a:cubicBezTo>
                    <a:pt x="150" y="54"/>
                    <a:pt x="118"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1" name="Google Shape;1661;p16"/>
            <p:cNvSpPr/>
            <p:nvPr/>
          </p:nvSpPr>
          <p:spPr>
            <a:xfrm>
              <a:off x="3757925" y="2873150"/>
              <a:ext cx="4575" cy="2700"/>
            </a:xfrm>
            <a:custGeom>
              <a:avLst/>
              <a:gdLst/>
              <a:ahLst/>
              <a:cxnLst/>
              <a:rect l="l" t="t" r="r" b="b"/>
              <a:pathLst>
                <a:path w="183" h="108" extrusionOk="0">
                  <a:moveTo>
                    <a:pt x="12" y="0"/>
                  </a:moveTo>
                  <a:cubicBezTo>
                    <a:pt x="1" y="75"/>
                    <a:pt x="33" y="107"/>
                    <a:pt x="76" y="107"/>
                  </a:cubicBezTo>
                  <a:cubicBezTo>
                    <a:pt x="119" y="107"/>
                    <a:pt x="183" y="64"/>
                    <a:pt x="18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2" name="Google Shape;1662;p16"/>
            <p:cNvSpPr/>
            <p:nvPr/>
          </p:nvSpPr>
          <p:spPr>
            <a:xfrm>
              <a:off x="3745350" y="2968150"/>
              <a:ext cx="4325" cy="5375"/>
            </a:xfrm>
            <a:custGeom>
              <a:avLst/>
              <a:gdLst/>
              <a:ahLst/>
              <a:cxnLst/>
              <a:rect l="l" t="t" r="r" b="b"/>
              <a:pathLst>
                <a:path w="173" h="215" extrusionOk="0">
                  <a:moveTo>
                    <a:pt x="54" y="1"/>
                  </a:moveTo>
                  <a:cubicBezTo>
                    <a:pt x="22" y="1"/>
                    <a:pt x="1" y="22"/>
                    <a:pt x="1" y="54"/>
                  </a:cubicBezTo>
                  <a:cubicBezTo>
                    <a:pt x="76" y="65"/>
                    <a:pt x="76" y="183"/>
                    <a:pt x="140" y="215"/>
                  </a:cubicBezTo>
                  <a:cubicBezTo>
                    <a:pt x="129" y="140"/>
                    <a:pt x="172" y="129"/>
                    <a:pt x="172" y="54"/>
                  </a:cubicBezTo>
                  <a:cubicBezTo>
                    <a:pt x="151" y="43"/>
                    <a:pt x="97"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3" name="Google Shape;1663;p16"/>
            <p:cNvSpPr/>
            <p:nvPr/>
          </p:nvSpPr>
          <p:spPr>
            <a:xfrm>
              <a:off x="4004950" y="2656900"/>
              <a:ext cx="19025" cy="8850"/>
            </a:xfrm>
            <a:custGeom>
              <a:avLst/>
              <a:gdLst/>
              <a:ahLst/>
              <a:cxnLst/>
              <a:rect l="l" t="t" r="r" b="b"/>
              <a:pathLst>
                <a:path w="761" h="354" extrusionOk="0">
                  <a:moveTo>
                    <a:pt x="696" y="1"/>
                  </a:moveTo>
                  <a:cubicBezTo>
                    <a:pt x="664" y="1"/>
                    <a:pt x="622" y="22"/>
                    <a:pt x="579" y="33"/>
                  </a:cubicBezTo>
                  <a:cubicBezTo>
                    <a:pt x="547" y="43"/>
                    <a:pt x="493" y="65"/>
                    <a:pt x="450" y="65"/>
                  </a:cubicBezTo>
                  <a:cubicBezTo>
                    <a:pt x="407" y="65"/>
                    <a:pt x="365" y="54"/>
                    <a:pt x="322" y="33"/>
                  </a:cubicBezTo>
                  <a:cubicBezTo>
                    <a:pt x="322" y="161"/>
                    <a:pt x="183" y="118"/>
                    <a:pt x="129" y="193"/>
                  </a:cubicBezTo>
                  <a:cubicBezTo>
                    <a:pt x="322" y="247"/>
                    <a:pt x="1" y="172"/>
                    <a:pt x="65" y="311"/>
                  </a:cubicBezTo>
                  <a:cubicBezTo>
                    <a:pt x="108" y="300"/>
                    <a:pt x="129" y="290"/>
                    <a:pt x="140" y="290"/>
                  </a:cubicBezTo>
                  <a:cubicBezTo>
                    <a:pt x="151" y="290"/>
                    <a:pt x="161" y="311"/>
                    <a:pt x="193" y="354"/>
                  </a:cubicBezTo>
                  <a:cubicBezTo>
                    <a:pt x="290" y="161"/>
                    <a:pt x="761" y="140"/>
                    <a:pt x="761" y="22"/>
                  </a:cubicBezTo>
                  <a:cubicBezTo>
                    <a:pt x="739" y="11"/>
                    <a:pt x="718" y="1"/>
                    <a:pt x="6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4" name="Google Shape;1664;p16"/>
            <p:cNvSpPr/>
            <p:nvPr/>
          </p:nvSpPr>
          <p:spPr>
            <a:xfrm>
              <a:off x="3988350" y="2026650"/>
              <a:ext cx="6725" cy="6975"/>
            </a:xfrm>
            <a:custGeom>
              <a:avLst/>
              <a:gdLst/>
              <a:ahLst/>
              <a:cxnLst/>
              <a:rect l="l" t="t" r="r" b="b"/>
              <a:pathLst>
                <a:path w="269" h="279" extrusionOk="0">
                  <a:moveTo>
                    <a:pt x="1" y="0"/>
                  </a:moveTo>
                  <a:lnTo>
                    <a:pt x="1" y="279"/>
                  </a:lnTo>
                  <a:lnTo>
                    <a:pt x="108" y="279"/>
                  </a:lnTo>
                  <a:cubicBezTo>
                    <a:pt x="108" y="246"/>
                    <a:pt x="108" y="204"/>
                    <a:pt x="140" y="204"/>
                  </a:cubicBezTo>
                  <a:cubicBezTo>
                    <a:pt x="140" y="193"/>
                    <a:pt x="151" y="193"/>
                    <a:pt x="162" y="193"/>
                  </a:cubicBezTo>
                  <a:cubicBezTo>
                    <a:pt x="172" y="193"/>
                    <a:pt x="194" y="204"/>
                    <a:pt x="204" y="225"/>
                  </a:cubicBezTo>
                  <a:cubicBezTo>
                    <a:pt x="226" y="236"/>
                    <a:pt x="236" y="246"/>
                    <a:pt x="247" y="246"/>
                  </a:cubicBezTo>
                  <a:cubicBezTo>
                    <a:pt x="258" y="246"/>
                    <a:pt x="269" y="236"/>
                    <a:pt x="269" y="204"/>
                  </a:cubicBezTo>
                  <a:cubicBezTo>
                    <a:pt x="162" y="171"/>
                    <a:pt x="162" y="0"/>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5" name="Google Shape;1665;p16"/>
            <p:cNvSpPr/>
            <p:nvPr/>
          </p:nvSpPr>
          <p:spPr>
            <a:xfrm>
              <a:off x="4062500" y="1987575"/>
              <a:ext cx="2700" cy="4300"/>
            </a:xfrm>
            <a:custGeom>
              <a:avLst/>
              <a:gdLst/>
              <a:ahLst/>
              <a:cxnLst/>
              <a:rect l="l" t="t" r="r" b="b"/>
              <a:pathLst>
                <a:path w="108" h="172" extrusionOk="0">
                  <a:moveTo>
                    <a:pt x="43" y="0"/>
                  </a:moveTo>
                  <a:cubicBezTo>
                    <a:pt x="32" y="0"/>
                    <a:pt x="11" y="11"/>
                    <a:pt x="0" y="11"/>
                  </a:cubicBezTo>
                  <a:cubicBezTo>
                    <a:pt x="11" y="86"/>
                    <a:pt x="11" y="172"/>
                    <a:pt x="86" y="172"/>
                  </a:cubicBezTo>
                  <a:lnTo>
                    <a:pt x="97" y="172"/>
                  </a:lnTo>
                  <a:cubicBezTo>
                    <a:pt x="107" y="86"/>
                    <a:pt x="107" y="0"/>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6" name="Google Shape;1666;p16"/>
            <p:cNvSpPr/>
            <p:nvPr/>
          </p:nvSpPr>
          <p:spPr>
            <a:xfrm>
              <a:off x="3029200" y="2553325"/>
              <a:ext cx="3750" cy="4050"/>
            </a:xfrm>
            <a:custGeom>
              <a:avLst/>
              <a:gdLst/>
              <a:ahLst/>
              <a:cxnLst/>
              <a:rect l="l" t="t" r="r" b="b"/>
              <a:pathLst>
                <a:path w="150" h="162" extrusionOk="0">
                  <a:moveTo>
                    <a:pt x="75" y="1"/>
                  </a:moveTo>
                  <a:cubicBezTo>
                    <a:pt x="54" y="1"/>
                    <a:pt x="32" y="22"/>
                    <a:pt x="11" y="76"/>
                  </a:cubicBezTo>
                  <a:cubicBezTo>
                    <a:pt x="0" y="118"/>
                    <a:pt x="32" y="161"/>
                    <a:pt x="75" y="161"/>
                  </a:cubicBezTo>
                  <a:cubicBezTo>
                    <a:pt x="96" y="161"/>
                    <a:pt x="118" y="151"/>
                    <a:pt x="139" y="97"/>
                  </a:cubicBezTo>
                  <a:cubicBezTo>
                    <a:pt x="150" y="54"/>
                    <a:pt x="118"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7" name="Google Shape;1667;p16"/>
            <p:cNvSpPr/>
            <p:nvPr/>
          </p:nvSpPr>
          <p:spPr>
            <a:xfrm>
              <a:off x="4095950" y="2143850"/>
              <a:ext cx="5650" cy="11000"/>
            </a:xfrm>
            <a:custGeom>
              <a:avLst/>
              <a:gdLst/>
              <a:ahLst/>
              <a:cxnLst/>
              <a:rect l="l" t="t" r="r" b="b"/>
              <a:pathLst>
                <a:path w="226" h="440" extrusionOk="0">
                  <a:moveTo>
                    <a:pt x="54" y="1"/>
                  </a:moveTo>
                  <a:lnTo>
                    <a:pt x="54" y="1"/>
                  </a:lnTo>
                  <a:cubicBezTo>
                    <a:pt x="0" y="183"/>
                    <a:pt x="43" y="397"/>
                    <a:pt x="129" y="440"/>
                  </a:cubicBezTo>
                  <a:cubicBezTo>
                    <a:pt x="172" y="301"/>
                    <a:pt x="225" y="33"/>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8" name="Google Shape;1668;p16"/>
            <p:cNvSpPr/>
            <p:nvPr/>
          </p:nvSpPr>
          <p:spPr>
            <a:xfrm>
              <a:off x="4108525" y="1846525"/>
              <a:ext cx="11000" cy="8050"/>
            </a:xfrm>
            <a:custGeom>
              <a:avLst/>
              <a:gdLst/>
              <a:ahLst/>
              <a:cxnLst/>
              <a:rect l="l" t="t" r="r" b="b"/>
              <a:pathLst>
                <a:path w="440" h="322" extrusionOk="0">
                  <a:moveTo>
                    <a:pt x="118" y="1"/>
                  </a:moveTo>
                  <a:cubicBezTo>
                    <a:pt x="86" y="1"/>
                    <a:pt x="43" y="11"/>
                    <a:pt x="0" y="54"/>
                  </a:cubicBezTo>
                  <a:cubicBezTo>
                    <a:pt x="75" y="65"/>
                    <a:pt x="11" y="193"/>
                    <a:pt x="0" y="215"/>
                  </a:cubicBezTo>
                  <a:cubicBezTo>
                    <a:pt x="43" y="236"/>
                    <a:pt x="108" y="258"/>
                    <a:pt x="182" y="258"/>
                  </a:cubicBezTo>
                  <a:cubicBezTo>
                    <a:pt x="247" y="258"/>
                    <a:pt x="311" y="236"/>
                    <a:pt x="332" y="172"/>
                  </a:cubicBezTo>
                  <a:cubicBezTo>
                    <a:pt x="311" y="172"/>
                    <a:pt x="290" y="140"/>
                    <a:pt x="332" y="140"/>
                  </a:cubicBezTo>
                  <a:cubicBezTo>
                    <a:pt x="343" y="183"/>
                    <a:pt x="354" y="322"/>
                    <a:pt x="397" y="322"/>
                  </a:cubicBezTo>
                  <a:cubicBezTo>
                    <a:pt x="407" y="322"/>
                    <a:pt x="418" y="311"/>
                    <a:pt x="429" y="300"/>
                  </a:cubicBezTo>
                  <a:cubicBezTo>
                    <a:pt x="407" y="300"/>
                    <a:pt x="397" y="290"/>
                    <a:pt x="397" y="258"/>
                  </a:cubicBezTo>
                  <a:cubicBezTo>
                    <a:pt x="397" y="204"/>
                    <a:pt x="439" y="204"/>
                    <a:pt x="429" y="140"/>
                  </a:cubicBezTo>
                  <a:cubicBezTo>
                    <a:pt x="279" y="108"/>
                    <a:pt x="215" y="1"/>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9" name="Google Shape;1669;p16"/>
            <p:cNvSpPr/>
            <p:nvPr/>
          </p:nvSpPr>
          <p:spPr>
            <a:xfrm>
              <a:off x="3914225" y="2314350"/>
              <a:ext cx="6175" cy="3225"/>
            </a:xfrm>
            <a:custGeom>
              <a:avLst/>
              <a:gdLst/>
              <a:ahLst/>
              <a:cxnLst/>
              <a:rect l="l" t="t" r="r" b="b"/>
              <a:pathLst>
                <a:path w="247" h="129" extrusionOk="0">
                  <a:moveTo>
                    <a:pt x="172" y="0"/>
                  </a:moveTo>
                  <a:cubicBezTo>
                    <a:pt x="108" y="0"/>
                    <a:pt x="1" y="54"/>
                    <a:pt x="43" y="118"/>
                  </a:cubicBezTo>
                  <a:cubicBezTo>
                    <a:pt x="54" y="129"/>
                    <a:pt x="65" y="129"/>
                    <a:pt x="86" y="129"/>
                  </a:cubicBezTo>
                  <a:cubicBezTo>
                    <a:pt x="140" y="129"/>
                    <a:pt x="247" y="75"/>
                    <a:pt x="204" y="11"/>
                  </a:cubicBezTo>
                  <a:cubicBezTo>
                    <a:pt x="193" y="0"/>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0" name="Google Shape;1670;p16"/>
            <p:cNvSpPr/>
            <p:nvPr/>
          </p:nvSpPr>
          <p:spPr>
            <a:xfrm>
              <a:off x="4096750" y="1838775"/>
              <a:ext cx="5900" cy="3225"/>
            </a:xfrm>
            <a:custGeom>
              <a:avLst/>
              <a:gdLst/>
              <a:ahLst/>
              <a:cxnLst/>
              <a:rect l="l" t="t" r="r" b="b"/>
              <a:pathLst>
                <a:path w="236" h="129" extrusionOk="0">
                  <a:moveTo>
                    <a:pt x="215" y="0"/>
                  </a:moveTo>
                  <a:cubicBezTo>
                    <a:pt x="118" y="0"/>
                    <a:pt x="43" y="22"/>
                    <a:pt x="0" y="86"/>
                  </a:cubicBezTo>
                  <a:cubicBezTo>
                    <a:pt x="33" y="86"/>
                    <a:pt x="54" y="97"/>
                    <a:pt x="75" y="107"/>
                  </a:cubicBezTo>
                  <a:cubicBezTo>
                    <a:pt x="97" y="118"/>
                    <a:pt x="118" y="129"/>
                    <a:pt x="150" y="129"/>
                  </a:cubicBezTo>
                  <a:lnTo>
                    <a:pt x="204" y="129"/>
                  </a:lnTo>
                  <a:cubicBezTo>
                    <a:pt x="193" y="64"/>
                    <a:pt x="215" y="32"/>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1" name="Google Shape;1671;p16"/>
            <p:cNvSpPr/>
            <p:nvPr/>
          </p:nvSpPr>
          <p:spPr>
            <a:xfrm>
              <a:off x="4106650" y="1819775"/>
              <a:ext cx="6725" cy="5375"/>
            </a:xfrm>
            <a:custGeom>
              <a:avLst/>
              <a:gdLst/>
              <a:ahLst/>
              <a:cxnLst/>
              <a:rect l="l" t="t" r="r" b="b"/>
              <a:pathLst>
                <a:path w="269" h="215" extrusionOk="0">
                  <a:moveTo>
                    <a:pt x="140" y="0"/>
                  </a:moveTo>
                  <a:cubicBezTo>
                    <a:pt x="65" y="0"/>
                    <a:pt x="1" y="54"/>
                    <a:pt x="1" y="150"/>
                  </a:cubicBezTo>
                  <a:cubicBezTo>
                    <a:pt x="43" y="193"/>
                    <a:pt x="86" y="214"/>
                    <a:pt x="118" y="214"/>
                  </a:cubicBezTo>
                  <a:cubicBezTo>
                    <a:pt x="172" y="214"/>
                    <a:pt x="225" y="182"/>
                    <a:pt x="268" y="118"/>
                  </a:cubicBezTo>
                  <a:cubicBezTo>
                    <a:pt x="247" y="32"/>
                    <a:pt x="193"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2" name="Google Shape;1672;p16"/>
            <p:cNvSpPr/>
            <p:nvPr/>
          </p:nvSpPr>
          <p:spPr>
            <a:xfrm>
              <a:off x="4120300" y="1908625"/>
              <a:ext cx="5100" cy="11250"/>
            </a:xfrm>
            <a:custGeom>
              <a:avLst/>
              <a:gdLst/>
              <a:ahLst/>
              <a:cxnLst/>
              <a:rect l="l" t="t" r="r" b="b"/>
              <a:pathLst>
                <a:path w="204" h="450" extrusionOk="0">
                  <a:moveTo>
                    <a:pt x="172" y="0"/>
                  </a:moveTo>
                  <a:cubicBezTo>
                    <a:pt x="43" y="64"/>
                    <a:pt x="1" y="193"/>
                    <a:pt x="43" y="364"/>
                  </a:cubicBezTo>
                  <a:cubicBezTo>
                    <a:pt x="97" y="386"/>
                    <a:pt x="118" y="450"/>
                    <a:pt x="193" y="450"/>
                  </a:cubicBezTo>
                  <a:lnTo>
                    <a:pt x="204" y="450"/>
                  </a:lnTo>
                  <a:cubicBezTo>
                    <a:pt x="204" y="214"/>
                    <a:pt x="172" y="257"/>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3" name="Google Shape;1673;p16"/>
            <p:cNvSpPr/>
            <p:nvPr/>
          </p:nvSpPr>
          <p:spPr>
            <a:xfrm>
              <a:off x="3988100" y="2799550"/>
              <a:ext cx="4825" cy="6975"/>
            </a:xfrm>
            <a:custGeom>
              <a:avLst/>
              <a:gdLst/>
              <a:ahLst/>
              <a:cxnLst/>
              <a:rect l="l" t="t" r="r" b="b"/>
              <a:pathLst>
                <a:path w="193" h="279" extrusionOk="0">
                  <a:moveTo>
                    <a:pt x="32" y="0"/>
                  </a:moveTo>
                  <a:lnTo>
                    <a:pt x="32" y="0"/>
                  </a:lnTo>
                  <a:cubicBezTo>
                    <a:pt x="0" y="140"/>
                    <a:pt x="75" y="150"/>
                    <a:pt x="64" y="279"/>
                  </a:cubicBezTo>
                  <a:cubicBezTo>
                    <a:pt x="150" y="279"/>
                    <a:pt x="193" y="225"/>
                    <a:pt x="193" y="118"/>
                  </a:cubicBezTo>
                  <a:cubicBezTo>
                    <a:pt x="172" y="43"/>
                    <a:pt x="107" y="11"/>
                    <a:pt x="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16"/>
            <p:cNvSpPr/>
            <p:nvPr/>
          </p:nvSpPr>
          <p:spPr>
            <a:xfrm>
              <a:off x="3939925" y="2183200"/>
              <a:ext cx="8050" cy="9925"/>
            </a:xfrm>
            <a:custGeom>
              <a:avLst/>
              <a:gdLst/>
              <a:ahLst/>
              <a:cxnLst/>
              <a:rect l="l" t="t" r="r" b="b"/>
              <a:pathLst>
                <a:path w="322" h="397" extrusionOk="0">
                  <a:moveTo>
                    <a:pt x="65" y="1"/>
                  </a:moveTo>
                  <a:cubicBezTo>
                    <a:pt x="43" y="1"/>
                    <a:pt x="22" y="1"/>
                    <a:pt x="0" y="22"/>
                  </a:cubicBezTo>
                  <a:cubicBezTo>
                    <a:pt x="32" y="193"/>
                    <a:pt x="43" y="397"/>
                    <a:pt x="214" y="397"/>
                  </a:cubicBezTo>
                  <a:cubicBezTo>
                    <a:pt x="225" y="397"/>
                    <a:pt x="247" y="397"/>
                    <a:pt x="268" y="386"/>
                  </a:cubicBezTo>
                  <a:cubicBezTo>
                    <a:pt x="321" y="332"/>
                    <a:pt x="300" y="215"/>
                    <a:pt x="300" y="108"/>
                  </a:cubicBezTo>
                  <a:cubicBezTo>
                    <a:pt x="225" y="86"/>
                    <a:pt x="13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16"/>
            <p:cNvSpPr/>
            <p:nvPr/>
          </p:nvSpPr>
          <p:spPr>
            <a:xfrm>
              <a:off x="3928950" y="2268575"/>
              <a:ext cx="6175" cy="3225"/>
            </a:xfrm>
            <a:custGeom>
              <a:avLst/>
              <a:gdLst/>
              <a:ahLst/>
              <a:cxnLst/>
              <a:rect l="l" t="t" r="r" b="b"/>
              <a:pathLst>
                <a:path w="247" h="129" extrusionOk="0">
                  <a:moveTo>
                    <a:pt x="161" y="1"/>
                  </a:moveTo>
                  <a:cubicBezTo>
                    <a:pt x="107" y="1"/>
                    <a:pt x="0" y="54"/>
                    <a:pt x="43" y="118"/>
                  </a:cubicBezTo>
                  <a:cubicBezTo>
                    <a:pt x="54" y="129"/>
                    <a:pt x="65" y="129"/>
                    <a:pt x="75" y="129"/>
                  </a:cubicBezTo>
                  <a:cubicBezTo>
                    <a:pt x="140" y="129"/>
                    <a:pt x="247" y="75"/>
                    <a:pt x="204" y="11"/>
                  </a:cubicBezTo>
                  <a:cubicBezTo>
                    <a:pt x="193" y="1"/>
                    <a:pt x="182"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16"/>
            <p:cNvSpPr/>
            <p:nvPr/>
          </p:nvSpPr>
          <p:spPr>
            <a:xfrm>
              <a:off x="3959725" y="2098900"/>
              <a:ext cx="4850" cy="3500"/>
            </a:xfrm>
            <a:custGeom>
              <a:avLst/>
              <a:gdLst/>
              <a:ahLst/>
              <a:cxnLst/>
              <a:rect l="l" t="t" r="r" b="b"/>
              <a:pathLst>
                <a:path w="194" h="140" extrusionOk="0">
                  <a:moveTo>
                    <a:pt x="140" y="1"/>
                  </a:moveTo>
                  <a:cubicBezTo>
                    <a:pt x="86" y="1"/>
                    <a:pt x="33" y="75"/>
                    <a:pt x="0" y="108"/>
                  </a:cubicBezTo>
                  <a:cubicBezTo>
                    <a:pt x="11" y="129"/>
                    <a:pt x="22" y="140"/>
                    <a:pt x="43" y="140"/>
                  </a:cubicBezTo>
                  <a:cubicBezTo>
                    <a:pt x="97" y="140"/>
                    <a:pt x="161" y="75"/>
                    <a:pt x="193" y="33"/>
                  </a:cubicBezTo>
                  <a:cubicBezTo>
                    <a:pt x="172" y="1"/>
                    <a:pt x="161"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16"/>
            <p:cNvSpPr/>
            <p:nvPr/>
          </p:nvSpPr>
          <p:spPr>
            <a:xfrm>
              <a:off x="3940450" y="1903275"/>
              <a:ext cx="4850" cy="6175"/>
            </a:xfrm>
            <a:custGeom>
              <a:avLst/>
              <a:gdLst/>
              <a:ahLst/>
              <a:cxnLst/>
              <a:rect l="l" t="t" r="r" b="b"/>
              <a:pathLst>
                <a:path w="194" h="247" extrusionOk="0">
                  <a:moveTo>
                    <a:pt x="65" y="0"/>
                  </a:moveTo>
                  <a:cubicBezTo>
                    <a:pt x="54" y="96"/>
                    <a:pt x="22" y="161"/>
                    <a:pt x="1" y="246"/>
                  </a:cubicBezTo>
                  <a:cubicBezTo>
                    <a:pt x="97" y="246"/>
                    <a:pt x="161" y="204"/>
                    <a:pt x="193" y="118"/>
                  </a:cubicBezTo>
                  <a:cubicBezTo>
                    <a:pt x="140" y="107"/>
                    <a:pt x="172" y="32"/>
                    <a:pt x="193" y="0"/>
                  </a:cubicBezTo>
                  <a:cubicBezTo>
                    <a:pt x="161" y="0"/>
                    <a:pt x="140" y="0"/>
                    <a:pt x="129" y="11"/>
                  </a:cubicBezTo>
                  <a:cubicBezTo>
                    <a:pt x="118" y="22"/>
                    <a:pt x="118" y="22"/>
                    <a:pt x="108" y="22"/>
                  </a:cubicBezTo>
                  <a:cubicBezTo>
                    <a:pt x="97" y="22"/>
                    <a:pt x="86" y="22"/>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16"/>
            <p:cNvSpPr/>
            <p:nvPr/>
          </p:nvSpPr>
          <p:spPr>
            <a:xfrm>
              <a:off x="3958125" y="1959200"/>
              <a:ext cx="11800" cy="9650"/>
            </a:xfrm>
            <a:custGeom>
              <a:avLst/>
              <a:gdLst/>
              <a:ahLst/>
              <a:cxnLst/>
              <a:rect l="l" t="t" r="r" b="b"/>
              <a:pathLst>
                <a:path w="472" h="386" extrusionOk="0">
                  <a:moveTo>
                    <a:pt x="75" y="0"/>
                  </a:moveTo>
                  <a:cubicBezTo>
                    <a:pt x="43" y="0"/>
                    <a:pt x="22" y="11"/>
                    <a:pt x="0" y="22"/>
                  </a:cubicBezTo>
                  <a:cubicBezTo>
                    <a:pt x="54" y="33"/>
                    <a:pt x="32" y="129"/>
                    <a:pt x="32" y="193"/>
                  </a:cubicBezTo>
                  <a:cubicBezTo>
                    <a:pt x="54" y="182"/>
                    <a:pt x="75" y="182"/>
                    <a:pt x="86" y="182"/>
                  </a:cubicBezTo>
                  <a:cubicBezTo>
                    <a:pt x="214" y="182"/>
                    <a:pt x="268" y="268"/>
                    <a:pt x="300" y="386"/>
                  </a:cubicBezTo>
                  <a:cubicBezTo>
                    <a:pt x="343" y="322"/>
                    <a:pt x="461" y="343"/>
                    <a:pt x="471" y="225"/>
                  </a:cubicBezTo>
                  <a:lnTo>
                    <a:pt x="428" y="225"/>
                  </a:lnTo>
                  <a:cubicBezTo>
                    <a:pt x="407" y="225"/>
                    <a:pt x="386" y="236"/>
                    <a:pt x="375" y="247"/>
                  </a:cubicBezTo>
                  <a:cubicBezTo>
                    <a:pt x="364" y="257"/>
                    <a:pt x="343" y="268"/>
                    <a:pt x="321" y="268"/>
                  </a:cubicBezTo>
                  <a:lnTo>
                    <a:pt x="300" y="268"/>
                  </a:lnTo>
                  <a:cubicBezTo>
                    <a:pt x="311" y="118"/>
                    <a:pt x="172"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16"/>
            <p:cNvSpPr/>
            <p:nvPr/>
          </p:nvSpPr>
          <p:spPr>
            <a:xfrm>
              <a:off x="3972575" y="2787225"/>
              <a:ext cx="6175" cy="8325"/>
            </a:xfrm>
            <a:custGeom>
              <a:avLst/>
              <a:gdLst/>
              <a:ahLst/>
              <a:cxnLst/>
              <a:rect l="l" t="t" r="r" b="b"/>
              <a:pathLst>
                <a:path w="247" h="333" extrusionOk="0">
                  <a:moveTo>
                    <a:pt x="225" y="1"/>
                  </a:moveTo>
                  <a:cubicBezTo>
                    <a:pt x="86" y="1"/>
                    <a:pt x="0" y="279"/>
                    <a:pt x="118" y="333"/>
                  </a:cubicBezTo>
                  <a:cubicBezTo>
                    <a:pt x="182" y="204"/>
                    <a:pt x="161" y="151"/>
                    <a:pt x="247" y="12"/>
                  </a:cubicBezTo>
                  <a:cubicBezTo>
                    <a:pt x="236" y="1"/>
                    <a:pt x="236" y="1"/>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16"/>
            <p:cNvSpPr/>
            <p:nvPr/>
          </p:nvSpPr>
          <p:spPr>
            <a:xfrm>
              <a:off x="3970700" y="1953575"/>
              <a:ext cx="4300" cy="5375"/>
            </a:xfrm>
            <a:custGeom>
              <a:avLst/>
              <a:gdLst/>
              <a:ahLst/>
              <a:cxnLst/>
              <a:rect l="l" t="t" r="r" b="b"/>
              <a:pathLst>
                <a:path w="172" h="215" extrusionOk="0">
                  <a:moveTo>
                    <a:pt x="107" y="1"/>
                  </a:moveTo>
                  <a:cubicBezTo>
                    <a:pt x="0" y="1"/>
                    <a:pt x="33" y="172"/>
                    <a:pt x="97" y="215"/>
                  </a:cubicBezTo>
                  <a:cubicBezTo>
                    <a:pt x="140" y="118"/>
                    <a:pt x="172" y="129"/>
                    <a:pt x="129" y="11"/>
                  </a:cubicBezTo>
                  <a:cubicBezTo>
                    <a:pt x="118" y="1"/>
                    <a:pt x="118" y="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16"/>
            <p:cNvSpPr/>
            <p:nvPr/>
          </p:nvSpPr>
          <p:spPr>
            <a:xfrm>
              <a:off x="4009775" y="2813725"/>
              <a:ext cx="3225" cy="4850"/>
            </a:xfrm>
            <a:custGeom>
              <a:avLst/>
              <a:gdLst/>
              <a:ahLst/>
              <a:cxnLst/>
              <a:rect l="l" t="t" r="r" b="b"/>
              <a:pathLst>
                <a:path w="129" h="194" extrusionOk="0">
                  <a:moveTo>
                    <a:pt x="0" y="1"/>
                  </a:moveTo>
                  <a:cubicBezTo>
                    <a:pt x="11" y="65"/>
                    <a:pt x="11" y="161"/>
                    <a:pt x="65" y="193"/>
                  </a:cubicBezTo>
                  <a:cubicBezTo>
                    <a:pt x="54" y="97"/>
                    <a:pt x="129" y="108"/>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16"/>
            <p:cNvSpPr/>
            <p:nvPr/>
          </p:nvSpPr>
          <p:spPr>
            <a:xfrm>
              <a:off x="3383525" y="2615150"/>
              <a:ext cx="6175" cy="3250"/>
            </a:xfrm>
            <a:custGeom>
              <a:avLst/>
              <a:gdLst/>
              <a:ahLst/>
              <a:cxnLst/>
              <a:rect l="l" t="t" r="r" b="b"/>
              <a:pathLst>
                <a:path w="247" h="130" extrusionOk="0">
                  <a:moveTo>
                    <a:pt x="172" y="1"/>
                  </a:moveTo>
                  <a:cubicBezTo>
                    <a:pt x="108" y="1"/>
                    <a:pt x="1" y="65"/>
                    <a:pt x="54" y="118"/>
                  </a:cubicBezTo>
                  <a:cubicBezTo>
                    <a:pt x="54" y="129"/>
                    <a:pt x="65" y="129"/>
                    <a:pt x="86" y="129"/>
                  </a:cubicBezTo>
                  <a:cubicBezTo>
                    <a:pt x="140" y="129"/>
                    <a:pt x="247" y="76"/>
                    <a:pt x="204" y="11"/>
                  </a:cubicBezTo>
                  <a:cubicBezTo>
                    <a:pt x="204" y="11"/>
                    <a:pt x="182"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3" name="Google Shape;1683;p16"/>
            <p:cNvSpPr/>
            <p:nvPr/>
          </p:nvSpPr>
          <p:spPr>
            <a:xfrm>
              <a:off x="3392350" y="3224000"/>
              <a:ext cx="7250" cy="9925"/>
            </a:xfrm>
            <a:custGeom>
              <a:avLst/>
              <a:gdLst/>
              <a:ahLst/>
              <a:cxnLst/>
              <a:rect l="l" t="t" r="r" b="b"/>
              <a:pathLst>
                <a:path w="290" h="397" extrusionOk="0">
                  <a:moveTo>
                    <a:pt x="193" y="1"/>
                  </a:moveTo>
                  <a:cubicBezTo>
                    <a:pt x="161" y="1"/>
                    <a:pt x="108" y="33"/>
                    <a:pt x="44" y="129"/>
                  </a:cubicBezTo>
                  <a:cubicBezTo>
                    <a:pt x="1" y="204"/>
                    <a:pt x="54" y="397"/>
                    <a:pt x="140" y="397"/>
                  </a:cubicBezTo>
                  <a:cubicBezTo>
                    <a:pt x="236" y="397"/>
                    <a:pt x="290" y="1"/>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4" name="Google Shape;1684;p16"/>
            <p:cNvSpPr/>
            <p:nvPr/>
          </p:nvSpPr>
          <p:spPr>
            <a:xfrm>
              <a:off x="3391825" y="2041625"/>
              <a:ext cx="6700" cy="7250"/>
            </a:xfrm>
            <a:custGeom>
              <a:avLst/>
              <a:gdLst/>
              <a:ahLst/>
              <a:cxnLst/>
              <a:rect l="l" t="t" r="r" b="b"/>
              <a:pathLst>
                <a:path w="268" h="290" extrusionOk="0">
                  <a:moveTo>
                    <a:pt x="97" y="1"/>
                  </a:moveTo>
                  <a:cubicBezTo>
                    <a:pt x="86" y="43"/>
                    <a:pt x="65" y="43"/>
                    <a:pt x="32" y="43"/>
                  </a:cubicBezTo>
                  <a:lnTo>
                    <a:pt x="0" y="43"/>
                  </a:lnTo>
                  <a:cubicBezTo>
                    <a:pt x="0" y="204"/>
                    <a:pt x="65" y="290"/>
                    <a:pt x="193" y="290"/>
                  </a:cubicBezTo>
                  <a:cubicBezTo>
                    <a:pt x="268" y="183"/>
                    <a:pt x="172" y="43"/>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16"/>
            <p:cNvSpPr/>
            <p:nvPr/>
          </p:nvSpPr>
          <p:spPr>
            <a:xfrm>
              <a:off x="3252650" y="2808100"/>
              <a:ext cx="6175" cy="5925"/>
            </a:xfrm>
            <a:custGeom>
              <a:avLst/>
              <a:gdLst/>
              <a:ahLst/>
              <a:cxnLst/>
              <a:rect l="l" t="t" r="r" b="b"/>
              <a:pathLst>
                <a:path w="247" h="237" extrusionOk="0">
                  <a:moveTo>
                    <a:pt x="108" y="1"/>
                  </a:moveTo>
                  <a:cubicBezTo>
                    <a:pt x="11" y="97"/>
                    <a:pt x="1" y="161"/>
                    <a:pt x="108" y="236"/>
                  </a:cubicBezTo>
                  <a:cubicBezTo>
                    <a:pt x="129" y="151"/>
                    <a:pt x="247" y="44"/>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6" name="Google Shape;1686;p16"/>
            <p:cNvSpPr/>
            <p:nvPr/>
          </p:nvSpPr>
          <p:spPr>
            <a:xfrm>
              <a:off x="3391825" y="3154675"/>
              <a:ext cx="7250" cy="1900"/>
            </a:xfrm>
            <a:custGeom>
              <a:avLst/>
              <a:gdLst/>
              <a:ahLst/>
              <a:cxnLst/>
              <a:rect l="l" t="t" r="r" b="b"/>
              <a:pathLst>
                <a:path w="290" h="76" extrusionOk="0">
                  <a:moveTo>
                    <a:pt x="150" y="1"/>
                  </a:moveTo>
                  <a:cubicBezTo>
                    <a:pt x="86" y="1"/>
                    <a:pt x="22" y="12"/>
                    <a:pt x="0" y="76"/>
                  </a:cubicBezTo>
                  <a:lnTo>
                    <a:pt x="140" y="76"/>
                  </a:lnTo>
                  <a:cubicBezTo>
                    <a:pt x="214" y="76"/>
                    <a:pt x="279" y="65"/>
                    <a:pt x="28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16"/>
            <p:cNvSpPr/>
            <p:nvPr/>
          </p:nvSpPr>
          <p:spPr>
            <a:xfrm>
              <a:off x="3446150" y="2478125"/>
              <a:ext cx="6975" cy="4575"/>
            </a:xfrm>
            <a:custGeom>
              <a:avLst/>
              <a:gdLst/>
              <a:ahLst/>
              <a:cxnLst/>
              <a:rect l="l" t="t" r="r" b="b"/>
              <a:pathLst>
                <a:path w="279" h="183" extrusionOk="0">
                  <a:moveTo>
                    <a:pt x="129" y="1"/>
                  </a:moveTo>
                  <a:cubicBezTo>
                    <a:pt x="75" y="1"/>
                    <a:pt x="22" y="22"/>
                    <a:pt x="0" y="86"/>
                  </a:cubicBezTo>
                  <a:cubicBezTo>
                    <a:pt x="0" y="161"/>
                    <a:pt x="33" y="183"/>
                    <a:pt x="75" y="183"/>
                  </a:cubicBezTo>
                  <a:cubicBezTo>
                    <a:pt x="129" y="183"/>
                    <a:pt x="193" y="150"/>
                    <a:pt x="257" y="129"/>
                  </a:cubicBezTo>
                  <a:cubicBezTo>
                    <a:pt x="279" y="54"/>
                    <a:pt x="204"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16"/>
            <p:cNvSpPr/>
            <p:nvPr/>
          </p:nvSpPr>
          <p:spPr>
            <a:xfrm>
              <a:off x="3451775" y="2060900"/>
              <a:ext cx="5100" cy="6975"/>
            </a:xfrm>
            <a:custGeom>
              <a:avLst/>
              <a:gdLst/>
              <a:ahLst/>
              <a:cxnLst/>
              <a:rect l="l" t="t" r="r" b="b"/>
              <a:pathLst>
                <a:path w="204" h="279" extrusionOk="0">
                  <a:moveTo>
                    <a:pt x="139" y="0"/>
                  </a:moveTo>
                  <a:cubicBezTo>
                    <a:pt x="54" y="0"/>
                    <a:pt x="0" y="54"/>
                    <a:pt x="0" y="161"/>
                  </a:cubicBezTo>
                  <a:cubicBezTo>
                    <a:pt x="65" y="193"/>
                    <a:pt x="97" y="257"/>
                    <a:pt x="172" y="279"/>
                  </a:cubicBezTo>
                  <a:cubicBezTo>
                    <a:pt x="204" y="75"/>
                    <a:pt x="65" y="150"/>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16"/>
            <p:cNvSpPr/>
            <p:nvPr/>
          </p:nvSpPr>
          <p:spPr>
            <a:xfrm>
              <a:off x="3238475" y="2610325"/>
              <a:ext cx="3775" cy="4325"/>
            </a:xfrm>
            <a:custGeom>
              <a:avLst/>
              <a:gdLst/>
              <a:ahLst/>
              <a:cxnLst/>
              <a:rect l="l" t="t" r="r" b="b"/>
              <a:pathLst>
                <a:path w="151" h="173" extrusionOk="0">
                  <a:moveTo>
                    <a:pt x="75" y="1"/>
                  </a:moveTo>
                  <a:cubicBezTo>
                    <a:pt x="54" y="1"/>
                    <a:pt x="22" y="22"/>
                    <a:pt x="11" y="76"/>
                  </a:cubicBezTo>
                  <a:cubicBezTo>
                    <a:pt x="0" y="119"/>
                    <a:pt x="32" y="172"/>
                    <a:pt x="75" y="172"/>
                  </a:cubicBezTo>
                  <a:cubicBezTo>
                    <a:pt x="97" y="172"/>
                    <a:pt x="118" y="151"/>
                    <a:pt x="140" y="97"/>
                  </a:cubicBezTo>
                  <a:cubicBezTo>
                    <a:pt x="150" y="54"/>
                    <a:pt x="118"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16"/>
            <p:cNvSpPr/>
            <p:nvPr/>
          </p:nvSpPr>
          <p:spPr>
            <a:xfrm>
              <a:off x="3383525" y="1740025"/>
              <a:ext cx="19550" cy="13925"/>
            </a:xfrm>
            <a:custGeom>
              <a:avLst/>
              <a:gdLst/>
              <a:ahLst/>
              <a:cxnLst/>
              <a:rect l="l" t="t" r="r" b="b"/>
              <a:pathLst>
                <a:path w="782" h="557" extrusionOk="0">
                  <a:moveTo>
                    <a:pt x="1" y="0"/>
                  </a:moveTo>
                  <a:lnTo>
                    <a:pt x="1" y="0"/>
                  </a:lnTo>
                  <a:cubicBezTo>
                    <a:pt x="172" y="268"/>
                    <a:pt x="429" y="418"/>
                    <a:pt x="707" y="557"/>
                  </a:cubicBezTo>
                  <a:cubicBezTo>
                    <a:pt x="782" y="150"/>
                    <a:pt x="311" y="75"/>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1" name="Google Shape;1691;p16"/>
            <p:cNvSpPr/>
            <p:nvPr/>
          </p:nvSpPr>
          <p:spPr>
            <a:xfrm>
              <a:off x="3216250" y="2372675"/>
              <a:ext cx="6450" cy="3250"/>
            </a:xfrm>
            <a:custGeom>
              <a:avLst/>
              <a:gdLst/>
              <a:ahLst/>
              <a:cxnLst/>
              <a:rect l="l" t="t" r="r" b="b"/>
              <a:pathLst>
                <a:path w="258" h="130" extrusionOk="0">
                  <a:moveTo>
                    <a:pt x="172" y="1"/>
                  </a:moveTo>
                  <a:cubicBezTo>
                    <a:pt x="108" y="1"/>
                    <a:pt x="1" y="54"/>
                    <a:pt x="54" y="119"/>
                  </a:cubicBezTo>
                  <a:cubicBezTo>
                    <a:pt x="54" y="119"/>
                    <a:pt x="76" y="129"/>
                    <a:pt x="86" y="129"/>
                  </a:cubicBezTo>
                  <a:cubicBezTo>
                    <a:pt x="151" y="129"/>
                    <a:pt x="258" y="65"/>
                    <a:pt x="204" y="12"/>
                  </a:cubicBezTo>
                  <a:cubicBezTo>
                    <a:pt x="204" y="1"/>
                    <a:pt x="194"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2" name="Google Shape;1692;p16"/>
            <p:cNvSpPr/>
            <p:nvPr/>
          </p:nvSpPr>
          <p:spPr>
            <a:xfrm>
              <a:off x="3194575" y="2098625"/>
              <a:ext cx="8325" cy="6725"/>
            </a:xfrm>
            <a:custGeom>
              <a:avLst/>
              <a:gdLst/>
              <a:ahLst/>
              <a:cxnLst/>
              <a:rect l="l" t="t" r="r" b="b"/>
              <a:pathLst>
                <a:path w="333" h="269" extrusionOk="0">
                  <a:moveTo>
                    <a:pt x="193" y="1"/>
                  </a:moveTo>
                  <a:cubicBezTo>
                    <a:pt x="118" y="1"/>
                    <a:pt x="44" y="54"/>
                    <a:pt x="1" y="140"/>
                  </a:cubicBezTo>
                  <a:cubicBezTo>
                    <a:pt x="54" y="161"/>
                    <a:pt x="33" y="268"/>
                    <a:pt x="97" y="268"/>
                  </a:cubicBezTo>
                  <a:lnTo>
                    <a:pt x="129" y="268"/>
                  </a:lnTo>
                  <a:cubicBezTo>
                    <a:pt x="161" y="161"/>
                    <a:pt x="290" y="161"/>
                    <a:pt x="333" y="65"/>
                  </a:cubicBezTo>
                  <a:cubicBezTo>
                    <a:pt x="279" y="22"/>
                    <a:pt x="236" y="1"/>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16"/>
            <p:cNvSpPr/>
            <p:nvPr/>
          </p:nvSpPr>
          <p:spPr>
            <a:xfrm>
              <a:off x="3198050" y="1871150"/>
              <a:ext cx="5375" cy="5650"/>
            </a:xfrm>
            <a:custGeom>
              <a:avLst/>
              <a:gdLst/>
              <a:ahLst/>
              <a:cxnLst/>
              <a:rect l="l" t="t" r="r" b="b"/>
              <a:pathLst>
                <a:path w="215" h="226" extrusionOk="0">
                  <a:moveTo>
                    <a:pt x="12" y="1"/>
                  </a:moveTo>
                  <a:cubicBezTo>
                    <a:pt x="1" y="129"/>
                    <a:pt x="76" y="225"/>
                    <a:pt x="140" y="225"/>
                  </a:cubicBezTo>
                  <a:cubicBezTo>
                    <a:pt x="161" y="225"/>
                    <a:pt x="194" y="215"/>
                    <a:pt x="215" y="161"/>
                  </a:cubicBezTo>
                  <a:lnTo>
                    <a:pt x="204" y="161"/>
                  </a:lnTo>
                  <a:cubicBezTo>
                    <a:pt x="151" y="161"/>
                    <a:pt x="140" y="129"/>
                    <a:pt x="119" y="86"/>
                  </a:cubicBezTo>
                  <a:cubicBezTo>
                    <a:pt x="108" y="43"/>
                    <a:pt x="87" y="1"/>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16"/>
            <p:cNvSpPr/>
            <p:nvPr/>
          </p:nvSpPr>
          <p:spPr>
            <a:xfrm>
              <a:off x="3211700" y="2094875"/>
              <a:ext cx="7250" cy="8325"/>
            </a:xfrm>
            <a:custGeom>
              <a:avLst/>
              <a:gdLst/>
              <a:ahLst/>
              <a:cxnLst/>
              <a:rect l="l" t="t" r="r" b="b"/>
              <a:pathLst>
                <a:path w="290" h="333" extrusionOk="0">
                  <a:moveTo>
                    <a:pt x="161" y="1"/>
                  </a:moveTo>
                  <a:cubicBezTo>
                    <a:pt x="1" y="1"/>
                    <a:pt x="33" y="322"/>
                    <a:pt x="183" y="333"/>
                  </a:cubicBezTo>
                  <a:cubicBezTo>
                    <a:pt x="183" y="258"/>
                    <a:pt x="290" y="301"/>
                    <a:pt x="279" y="204"/>
                  </a:cubicBezTo>
                  <a:cubicBezTo>
                    <a:pt x="204" y="183"/>
                    <a:pt x="151" y="151"/>
                    <a:pt x="172" y="12"/>
                  </a:cubicBezTo>
                  <a:cubicBezTo>
                    <a:pt x="172" y="1"/>
                    <a:pt x="172"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16"/>
            <p:cNvSpPr/>
            <p:nvPr/>
          </p:nvSpPr>
          <p:spPr>
            <a:xfrm>
              <a:off x="3189225" y="2204875"/>
              <a:ext cx="16075" cy="11275"/>
            </a:xfrm>
            <a:custGeom>
              <a:avLst/>
              <a:gdLst/>
              <a:ahLst/>
              <a:cxnLst/>
              <a:rect l="l" t="t" r="r" b="b"/>
              <a:pathLst>
                <a:path w="643" h="451" extrusionOk="0">
                  <a:moveTo>
                    <a:pt x="611" y="1"/>
                  </a:moveTo>
                  <a:cubicBezTo>
                    <a:pt x="600" y="1"/>
                    <a:pt x="568" y="22"/>
                    <a:pt x="504" y="76"/>
                  </a:cubicBezTo>
                  <a:cubicBezTo>
                    <a:pt x="493" y="86"/>
                    <a:pt x="1" y="450"/>
                    <a:pt x="204" y="450"/>
                  </a:cubicBezTo>
                  <a:cubicBezTo>
                    <a:pt x="225" y="450"/>
                    <a:pt x="268" y="440"/>
                    <a:pt x="311" y="429"/>
                  </a:cubicBezTo>
                  <a:cubicBezTo>
                    <a:pt x="290" y="429"/>
                    <a:pt x="375" y="322"/>
                    <a:pt x="461" y="215"/>
                  </a:cubicBezTo>
                  <a:cubicBezTo>
                    <a:pt x="557" y="108"/>
                    <a:pt x="643" y="1"/>
                    <a:pt x="6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16"/>
            <p:cNvSpPr/>
            <p:nvPr/>
          </p:nvSpPr>
          <p:spPr>
            <a:xfrm>
              <a:off x="3217325" y="2366250"/>
              <a:ext cx="6450" cy="3250"/>
            </a:xfrm>
            <a:custGeom>
              <a:avLst/>
              <a:gdLst/>
              <a:ahLst/>
              <a:cxnLst/>
              <a:rect l="l" t="t" r="r" b="b"/>
              <a:pathLst>
                <a:path w="258" h="130" extrusionOk="0">
                  <a:moveTo>
                    <a:pt x="172" y="1"/>
                  </a:moveTo>
                  <a:cubicBezTo>
                    <a:pt x="108" y="1"/>
                    <a:pt x="1" y="65"/>
                    <a:pt x="54" y="119"/>
                  </a:cubicBezTo>
                  <a:cubicBezTo>
                    <a:pt x="54" y="129"/>
                    <a:pt x="76" y="129"/>
                    <a:pt x="86" y="129"/>
                  </a:cubicBezTo>
                  <a:cubicBezTo>
                    <a:pt x="151" y="129"/>
                    <a:pt x="258" y="76"/>
                    <a:pt x="204" y="12"/>
                  </a:cubicBezTo>
                  <a:cubicBezTo>
                    <a:pt x="204" y="12"/>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16"/>
            <p:cNvSpPr/>
            <p:nvPr/>
          </p:nvSpPr>
          <p:spPr>
            <a:xfrm>
              <a:off x="3506100" y="3112925"/>
              <a:ext cx="5375" cy="7275"/>
            </a:xfrm>
            <a:custGeom>
              <a:avLst/>
              <a:gdLst/>
              <a:ahLst/>
              <a:cxnLst/>
              <a:rect l="l" t="t" r="r" b="b"/>
              <a:pathLst>
                <a:path w="215" h="291" extrusionOk="0">
                  <a:moveTo>
                    <a:pt x="140" y="1"/>
                  </a:moveTo>
                  <a:cubicBezTo>
                    <a:pt x="75" y="1"/>
                    <a:pt x="22" y="33"/>
                    <a:pt x="0" y="87"/>
                  </a:cubicBezTo>
                  <a:cubicBezTo>
                    <a:pt x="54" y="97"/>
                    <a:pt x="22" y="172"/>
                    <a:pt x="0" y="204"/>
                  </a:cubicBezTo>
                  <a:cubicBezTo>
                    <a:pt x="54" y="204"/>
                    <a:pt x="75" y="183"/>
                    <a:pt x="86" y="183"/>
                  </a:cubicBezTo>
                  <a:cubicBezTo>
                    <a:pt x="86" y="183"/>
                    <a:pt x="75" y="204"/>
                    <a:pt x="65" y="290"/>
                  </a:cubicBezTo>
                  <a:lnTo>
                    <a:pt x="118" y="290"/>
                  </a:lnTo>
                  <a:cubicBezTo>
                    <a:pt x="161" y="290"/>
                    <a:pt x="193" y="290"/>
                    <a:pt x="193" y="247"/>
                  </a:cubicBezTo>
                  <a:cubicBezTo>
                    <a:pt x="161" y="226"/>
                    <a:pt x="215" y="97"/>
                    <a:pt x="161" y="12"/>
                  </a:cubicBezTo>
                  <a:cubicBezTo>
                    <a:pt x="161" y="1"/>
                    <a:pt x="150"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16"/>
            <p:cNvSpPr/>
            <p:nvPr/>
          </p:nvSpPr>
          <p:spPr>
            <a:xfrm>
              <a:off x="3219475" y="2076950"/>
              <a:ext cx="4825" cy="3775"/>
            </a:xfrm>
            <a:custGeom>
              <a:avLst/>
              <a:gdLst/>
              <a:ahLst/>
              <a:cxnLst/>
              <a:rect l="l" t="t" r="r" b="b"/>
              <a:pathLst>
                <a:path w="193" h="151" extrusionOk="0">
                  <a:moveTo>
                    <a:pt x="129" y="1"/>
                  </a:moveTo>
                  <a:cubicBezTo>
                    <a:pt x="75" y="1"/>
                    <a:pt x="11" y="54"/>
                    <a:pt x="0" y="118"/>
                  </a:cubicBezTo>
                  <a:cubicBezTo>
                    <a:pt x="11" y="118"/>
                    <a:pt x="32" y="118"/>
                    <a:pt x="32" y="151"/>
                  </a:cubicBezTo>
                  <a:lnTo>
                    <a:pt x="97" y="151"/>
                  </a:lnTo>
                  <a:cubicBezTo>
                    <a:pt x="97" y="108"/>
                    <a:pt x="86" y="44"/>
                    <a:pt x="129" y="33"/>
                  </a:cubicBezTo>
                  <a:cubicBezTo>
                    <a:pt x="139" y="33"/>
                    <a:pt x="150" y="44"/>
                    <a:pt x="161" y="44"/>
                  </a:cubicBezTo>
                  <a:cubicBezTo>
                    <a:pt x="172" y="54"/>
                    <a:pt x="172" y="54"/>
                    <a:pt x="182" y="54"/>
                  </a:cubicBezTo>
                  <a:cubicBezTo>
                    <a:pt x="182" y="54"/>
                    <a:pt x="193" y="54"/>
                    <a:pt x="193" y="33"/>
                  </a:cubicBezTo>
                  <a:cubicBezTo>
                    <a:pt x="172" y="11"/>
                    <a:pt x="150"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16"/>
            <p:cNvSpPr/>
            <p:nvPr/>
          </p:nvSpPr>
          <p:spPr>
            <a:xfrm>
              <a:off x="3225100" y="2585975"/>
              <a:ext cx="4025" cy="7250"/>
            </a:xfrm>
            <a:custGeom>
              <a:avLst/>
              <a:gdLst/>
              <a:ahLst/>
              <a:cxnLst/>
              <a:rect l="l" t="t" r="r" b="b"/>
              <a:pathLst>
                <a:path w="161" h="290" extrusionOk="0">
                  <a:moveTo>
                    <a:pt x="96" y="1"/>
                  </a:moveTo>
                  <a:cubicBezTo>
                    <a:pt x="75" y="1"/>
                    <a:pt x="54" y="22"/>
                    <a:pt x="22" y="76"/>
                  </a:cubicBezTo>
                  <a:cubicBezTo>
                    <a:pt x="0" y="172"/>
                    <a:pt x="22" y="290"/>
                    <a:pt x="64" y="290"/>
                  </a:cubicBezTo>
                  <a:cubicBezTo>
                    <a:pt x="86" y="290"/>
                    <a:pt x="107" y="279"/>
                    <a:pt x="139" y="226"/>
                  </a:cubicBezTo>
                  <a:cubicBezTo>
                    <a:pt x="161" y="129"/>
                    <a:pt x="139" y="1"/>
                    <a:pt x="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16"/>
            <p:cNvSpPr/>
            <p:nvPr/>
          </p:nvSpPr>
          <p:spPr>
            <a:xfrm>
              <a:off x="3740800" y="2094075"/>
              <a:ext cx="3775" cy="4050"/>
            </a:xfrm>
            <a:custGeom>
              <a:avLst/>
              <a:gdLst/>
              <a:ahLst/>
              <a:cxnLst/>
              <a:rect l="l" t="t" r="r" b="b"/>
              <a:pathLst>
                <a:path w="151" h="162" extrusionOk="0">
                  <a:moveTo>
                    <a:pt x="76" y="1"/>
                  </a:moveTo>
                  <a:cubicBezTo>
                    <a:pt x="54" y="1"/>
                    <a:pt x="33" y="22"/>
                    <a:pt x="11" y="76"/>
                  </a:cubicBezTo>
                  <a:cubicBezTo>
                    <a:pt x="1" y="119"/>
                    <a:pt x="33" y="161"/>
                    <a:pt x="76" y="161"/>
                  </a:cubicBezTo>
                  <a:cubicBezTo>
                    <a:pt x="97" y="161"/>
                    <a:pt x="129" y="151"/>
                    <a:pt x="140" y="97"/>
                  </a:cubicBezTo>
                  <a:cubicBezTo>
                    <a:pt x="151" y="54"/>
                    <a:pt x="119"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16"/>
            <p:cNvSpPr/>
            <p:nvPr/>
          </p:nvSpPr>
          <p:spPr>
            <a:xfrm>
              <a:off x="3689950" y="2531125"/>
              <a:ext cx="3775" cy="4025"/>
            </a:xfrm>
            <a:custGeom>
              <a:avLst/>
              <a:gdLst/>
              <a:ahLst/>
              <a:cxnLst/>
              <a:rect l="l" t="t" r="r" b="b"/>
              <a:pathLst>
                <a:path w="151" h="161" extrusionOk="0">
                  <a:moveTo>
                    <a:pt x="86" y="0"/>
                  </a:moveTo>
                  <a:cubicBezTo>
                    <a:pt x="54" y="0"/>
                    <a:pt x="33" y="22"/>
                    <a:pt x="11" y="75"/>
                  </a:cubicBezTo>
                  <a:cubicBezTo>
                    <a:pt x="1" y="118"/>
                    <a:pt x="44" y="161"/>
                    <a:pt x="76" y="161"/>
                  </a:cubicBezTo>
                  <a:cubicBezTo>
                    <a:pt x="97" y="161"/>
                    <a:pt x="129" y="150"/>
                    <a:pt x="151" y="97"/>
                  </a:cubicBezTo>
                  <a:cubicBezTo>
                    <a:pt x="151" y="54"/>
                    <a:pt x="119"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2" name="Google Shape;1702;p16"/>
            <p:cNvSpPr/>
            <p:nvPr/>
          </p:nvSpPr>
          <p:spPr>
            <a:xfrm>
              <a:off x="3678725" y="2322375"/>
              <a:ext cx="7250" cy="4300"/>
            </a:xfrm>
            <a:custGeom>
              <a:avLst/>
              <a:gdLst/>
              <a:ahLst/>
              <a:cxnLst/>
              <a:rect l="l" t="t" r="r" b="b"/>
              <a:pathLst>
                <a:path w="290" h="172" extrusionOk="0">
                  <a:moveTo>
                    <a:pt x="257" y="0"/>
                  </a:moveTo>
                  <a:cubicBezTo>
                    <a:pt x="246" y="0"/>
                    <a:pt x="204" y="11"/>
                    <a:pt x="118" y="54"/>
                  </a:cubicBezTo>
                  <a:cubicBezTo>
                    <a:pt x="22" y="139"/>
                    <a:pt x="0" y="172"/>
                    <a:pt x="22" y="172"/>
                  </a:cubicBezTo>
                  <a:cubicBezTo>
                    <a:pt x="43" y="172"/>
                    <a:pt x="118" y="129"/>
                    <a:pt x="182" y="86"/>
                  </a:cubicBezTo>
                  <a:cubicBezTo>
                    <a:pt x="246" y="43"/>
                    <a:pt x="289" y="0"/>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3" name="Google Shape;1703;p16"/>
            <p:cNvSpPr/>
            <p:nvPr/>
          </p:nvSpPr>
          <p:spPr>
            <a:xfrm>
              <a:off x="3677375" y="1839300"/>
              <a:ext cx="5125" cy="4050"/>
            </a:xfrm>
            <a:custGeom>
              <a:avLst/>
              <a:gdLst/>
              <a:ahLst/>
              <a:cxnLst/>
              <a:rect l="l" t="t" r="r" b="b"/>
              <a:pathLst>
                <a:path w="205" h="162" extrusionOk="0">
                  <a:moveTo>
                    <a:pt x="65" y="1"/>
                  </a:moveTo>
                  <a:cubicBezTo>
                    <a:pt x="43" y="1"/>
                    <a:pt x="11" y="11"/>
                    <a:pt x="1" y="43"/>
                  </a:cubicBezTo>
                  <a:cubicBezTo>
                    <a:pt x="43" y="43"/>
                    <a:pt x="43" y="108"/>
                    <a:pt x="33" y="161"/>
                  </a:cubicBezTo>
                  <a:lnTo>
                    <a:pt x="172" y="161"/>
                  </a:lnTo>
                  <a:cubicBezTo>
                    <a:pt x="204" y="65"/>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16"/>
            <p:cNvSpPr/>
            <p:nvPr/>
          </p:nvSpPr>
          <p:spPr>
            <a:xfrm>
              <a:off x="3504500" y="2435850"/>
              <a:ext cx="7250" cy="1900"/>
            </a:xfrm>
            <a:custGeom>
              <a:avLst/>
              <a:gdLst/>
              <a:ahLst/>
              <a:cxnLst/>
              <a:rect l="l" t="t" r="r" b="b"/>
              <a:pathLst>
                <a:path w="290" h="76" extrusionOk="0">
                  <a:moveTo>
                    <a:pt x="150" y="0"/>
                  </a:moveTo>
                  <a:cubicBezTo>
                    <a:pt x="86" y="0"/>
                    <a:pt x="22" y="11"/>
                    <a:pt x="0" y="75"/>
                  </a:cubicBezTo>
                  <a:lnTo>
                    <a:pt x="139" y="75"/>
                  </a:lnTo>
                  <a:cubicBezTo>
                    <a:pt x="214" y="75"/>
                    <a:pt x="279" y="64"/>
                    <a:pt x="28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5" name="Google Shape;1705;p16"/>
            <p:cNvSpPr/>
            <p:nvPr/>
          </p:nvSpPr>
          <p:spPr>
            <a:xfrm>
              <a:off x="3740275" y="2790450"/>
              <a:ext cx="6450" cy="3225"/>
            </a:xfrm>
            <a:custGeom>
              <a:avLst/>
              <a:gdLst/>
              <a:ahLst/>
              <a:cxnLst/>
              <a:rect l="l" t="t" r="r" b="b"/>
              <a:pathLst>
                <a:path w="258" h="129" extrusionOk="0">
                  <a:moveTo>
                    <a:pt x="172" y="0"/>
                  </a:moveTo>
                  <a:cubicBezTo>
                    <a:pt x="107" y="0"/>
                    <a:pt x="0" y="54"/>
                    <a:pt x="54" y="118"/>
                  </a:cubicBezTo>
                  <a:cubicBezTo>
                    <a:pt x="54" y="129"/>
                    <a:pt x="75" y="129"/>
                    <a:pt x="86" y="129"/>
                  </a:cubicBezTo>
                  <a:cubicBezTo>
                    <a:pt x="150" y="129"/>
                    <a:pt x="257" y="75"/>
                    <a:pt x="204" y="11"/>
                  </a:cubicBezTo>
                  <a:cubicBezTo>
                    <a:pt x="204" y="0"/>
                    <a:pt x="19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6" name="Google Shape;1706;p16"/>
            <p:cNvSpPr/>
            <p:nvPr/>
          </p:nvSpPr>
          <p:spPr>
            <a:xfrm>
              <a:off x="3741600" y="2102925"/>
              <a:ext cx="6200" cy="3225"/>
            </a:xfrm>
            <a:custGeom>
              <a:avLst/>
              <a:gdLst/>
              <a:ahLst/>
              <a:cxnLst/>
              <a:rect l="l" t="t" r="r" b="b"/>
              <a:pathLst>
                <a:path w="248" h="129" extrusionOk="0">
                  <a:moveTo>
                    <a:pt x="172" y="0"/>
                  </a:moveTo>
                  <a:cubicBezTo>
                    <a:pt x="108" y="0"/>
                    <a:pt x="1" y="54"/>
                    <a:pt x="44" y="118"/>
                  </a:cubicBezTo>
                  <a:cubicBezTo>
                    <a:pt x="54" y="118"/>
                    <a:pt x="65" y="129"/>
                    <a:pt x="87" y="129"/>
                  </a:cubicBezTo>
                  <a:cubicBezTo>
                    <a:pt x="140" y="129"/>
                    <a:pt x="247" y="64"/>
                    <a:pt x="204" y="11"/>
                  </a:cubicBezTo>
                  <a:cubicBezTo>
                    <a:pt x="194" y="0"/>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7" name="Google Shape;1707;p16"/>
            <p:cNvSpPr/>
            <p:nvPr/>
          </p:nvSpPr>
          <p:spPr>
            <a:xfrm>
              <a:off x="3714850" y="2486425"/>
              <a:ext cx="6975" cy="4850"/>
            </a:xfrm>
            <a:custGeom>
              <a:avLst/>
              <a:gdLst/>
              <a:ahLst/>
              <a:cxnLst/>
              <a:rect l="l" t="t" r="r" b="b"/>
              <a:pathLst>
                <a:path w="279" h="194" extrusionOk="0">
                  <a:moveTo>
                    <a:pt x="129" y="0"/>
                  </a:moveTo>
                  <a:cubicBezTo>
                    <a:pt x="86" y="0"/>
                    <a:pt x="32" y="33"/>
                    <a:pt x="0" y="86"/>
                  </a:cubicBezTo>
                  <a:cubicBezTo>
                    <a:pt x="11" y="161"/>
                    <a:pt x="32" y="193"/>
                    <a:pt x="86" y="193"/>
                  </a:cubicBezTo>
                  <a:cubicBezTo>
                    <a:pt x="140" y="193"/>
                    <a:pt x="204" y="161"/>
                    <a:pt x="268" y="129"/>
                  </a:cubicBezTo>
                  <a:cubicBezTo>
                    <a:pt x="279" y="54"/>
                    <a:pt x="214"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8" name="Google Shape;1708;p16"/>
            <p:cNvSpPr/>
            <p:nvPr/>
          </p:nvSpPr>
          <p:spPr>
            <a:xfrm>
              <a:off x="3650875" y="2053950"/>
              <a:ext cx="6200" cy="3225"/>
            </a:xfrm>
            <a:custGeom>
              <a:avLst/>
              <a:gdLst/>
              <a:ahLst/>
              <a:cxnLst/>
              <a:rect l="l" t="t" r="r" b="b"/>
              <a:pathLst>
                <a:path w="248" h="129" extrusionOk="0">
                  <a:moveTo>
                    <a:pt x="161" y="0"/>
                  </a:moveTo>
                  <a:cubicBezTo>
                    <a:pt x="97" y="0"/>
                    <a:pt x="1" y="64"/>
                    <a:pt x="44" y="118"/>
                  </a:cubicBezTo>
                  <a:cubicBezTo>
                    <a:pt x="44" y="129"/>
                    <a:pt x="65" y="129"/>
                    <a:pt x="76" y="129"/>
                  </a:cubicBezTo>
                  <a:cubicBezTo>
                    <a:pt x="140" y="129"/>
                    <a:pt x="247" y="75"/>
                    <a:pt x="194" y="11"/>
                  </a:cubicBezTo>
                  <a:cubicBezTo>
                    <a:pt x="194" y="11"/>
                    <a:pt x="17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16"/>
            <p:cNvSpPr/>
            <p:nvPr/>
          </p:nvSpPr>
          <p:spPr>
            <a:xfrm>
              <a:off x="3741350" y="2835675"/>
              <a:ext cx="7500" cy="9125"/>
            </a:xfrm>
            <a:custGeom>
              <a:avLst/>
              <a:gdLst/>
              <a:ahLst/>
              <a:cxnLst/>
              <a:rect l="l" t="t" r="r" b="b"/>
              <a:pathLst>
                <a:path w="300" h="365" extrusionOk="0">
                  <a:moveTo>
                    <a:pt x="0" y="1"/>
                  </a:moveTo>
                  <a:cubicBezTo>
                    <a:pt x="75" y="236"/>
                    <a:pt x="150" y="311"/>
                    <a:pt x="300" y="365"/>
                  </a:cubicBezTo>
                  <a:cubicBezTo>
                    <a:pt x="300" y="140"/>
                    <a:pt x="204" y="1"/>
                    <a:pt x="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0" name="Google Shape;1710;p16"/>
            <p:cNvSpPr/>
            <p:nvPr/>
          </p:nvSpPr>
          <p:spPr>
            <a:xfrm>
              <a:off x="3693175" y="2515875"/>
              <a:ext cx="18475" cy="12325"/>
            </a:xfrm>
            <a:custGeom>
              <a:avLst/>
              <a:gdLst/>
              <a:ahLst/>
              <a:cxnLst/>
              <a:rect l="l" t="t" r="r" b="b"/>
              <a:pathLst>
                <a:path w="739" h="493" extrusionOk="0">
                  <a:moveTo>
                    <a:pt x="418" y="0"/>
                  </a:moveTo>
                  <a:cubicBezTo>
                    <a:pt x="364" y="64"/>
                    <a:pt x="0" y="428"/>
                    <a:pt x="332" y="492"/>
                  </a:cubicBezTo>
                  <a:cubicBezTo>
                    <a:pt x="375" y="418"/>
                    <a:pt x="739" y="64"/>
                    <a:pt x="4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1" name="Google Shape;1711;p16"/>
            <p:cNvSpPr/>
            <p:nvPr/>
          </p:nvSpPr>
          <p:spPr>
            <a:xfrm>
              <a:off x="3572725" y="2809975"/>
              <a:ext cx="6200" cy="3250"/>
            </a:xfrm>
            <a:custGeom>
              <a:avLst/>
              <a:gdLst/>
              <a:ahLst/>
              <a:cxnLst/>
              <a:rect l="l" t="t" r="r" b="b"/>
              <a:pathLst>
                <a:path w="248" h="130" extrusionOk="0">
                  <a:moveTo>
                    <a:pt x="172" y="1"/>
                  </a:moveTo>
                  <a:cubicBezTo>
                    <a:pt x="108" y="1"/>
                    <a:pt x="1" y="65"/>
                    <a:pt x="44" y="119"/>
                  </a:cubicBezTo>
                  <a:cubicBezTo>
                    <a:pt x="55" y="129"/>
                    <a:pt x="65" y="129"/>
                    <a:pt x="87" y="129"/>
                  </a:cubicBezTo>
                  <a:cubicBezTo>
                    <a:pt x="140" y="129"/>
                    <a:pt x="247" y="76"/>
                    <a:pt x="204" y="12"/>
                  </a:cubicBezTo>
                  <a:cubicBezTo>
                    <a:pt x="194" y="12"/>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2" name="Google Shape;1712;p16"/>
            <p:cNvSpPr/>
            <p:nvPr/>
          </p:nvSpPr>
          <p:spPr>
            <a:xfrm>
              <a:off x="3626800" y="2045650"/>
              <a:ext cx="7250" cy="4575"/>
            </a:xfrm>
            <a:custGeom>
              <a:avLst/>
              <a:gdLst/>
              <a:ahLst/>
              <a:cxnLst/>
              <a:rect l="l" t="t" r="r" b="b"/>
              <a:pathLst>
                <a:path w="290" h="183" extrusionOk="0">
                  <a:moveTo>
                    <a:pt x="257" y="0"/>
                  </a:moveTo>
                  <a:cubicBezTo>
                    <a:pt x="247" y="0"/>
                    <a:pt x="204" y="22"/>
                    <a:pt x="118" y="64"/>
                  </a:cubicBezTo>
                  <a:cubicBezTo>
                    <a:pt x="11" y="150"/>
                    <a:pt x="0" y="182"/>
                    <a:pt x="11" y="182"/>
                  </a:cubicBezTo>
                  <a:cubicBezTo>
                    <a:pt x="43" y="182"/>
                    <a:pt x="118" y="139"/>
                    <a:pt x="172" y="97"/>
                  </a:cubicBezTo>
                  <a:cubicBezTo>
                    <a:pt x="236" y="54"/>
                    <a:pt x="289" y="0"/>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3" name="Google Shape;1713;p16"/>
            <p:cNvSpPr/>
            <p:nvPr/>
          </p:nvSpPr>
          <p:spPr>
            <a:xfrm>
              <a:off x="3532050" y="2048050"/>
              <a:ext cx="27325" cy="15275"/>
            </a:xfrm>
            <a:custGeom>
              <a:avLst/>
              <a:gdLst/>
              <a:ahLst/>
              <a:cxnLst/>
              <a:rect l="l" t="t" r="r" b="b"/>
              <a:pathLst>
                <a:path w="1093" h="611" extrusionOk="0">
                  <a:moveTo>
                    <a:pt x="750" y="1"/>
                  </a:moveTo>
                  <a:lnTo>
                    <a:pt x="750" y="1"/>
                  </a:lnTo>
                  <a:cubicBezTo>
                    <a:pt x="504" y="97"/>
                    <a:pt x="1" y="386"/>
                    <a:pt x="504" y="611"/>
                  </a:cubicBezTo>
                  <a:cubicBezTo>
                    <a:pt x="536" y="418"/>
                    <a:pt x="1093" y="172"/>
                    <a:pt x="7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4" name="Google Shape;1714;p16"/>
            <p:cNvSpPr/>
            <p:nvPr/>
          </p:nvSpPr>
          <p:spPr>
            <a:xfrm>
              <a:off x="3545975" y="2576075"/>
              <a:ext cx="6725" cy="7800"/>
            </a:xfrm>
            <a:custGeom>
              <a:avLst/>
              <a:gdLst/>
              <a:ahLst/>
              <a:cxnLst/>
              <a:rect l="l" t="t" r="r" b="b"/>
              <a:pathLst>
                <a:path w="269" h="312" extrusionOk="0">
                  <a:moveTo>
                    <a:pt x="129" y="1"/>
                  </a:moveTo>
                  <a:cubicBezTo>
                    <a:pt x="54" y="43"/>
                    <a:pt x="11" y="129"/>
                    <a:pt x="0" y="247"/>
                  </a:cubicBezTo>
                  <a:cubicBezTo>
                    <a:pt x="33" y="290"/>
                    <a:pt x="65" y="311"/>
                    <a:pt x="97" y="311"/>
                  </a:cubicBezTo>
                  <a:cubicBezTo>
                    <a:pt x="172" y="311"/>
                    <a:pt x="236" y="215"/>
                    <a:pt x="268" y="118"/>
                  </a:cubicBezTo>
                  <a:cubicBezTo>
                    <a:pt x="215" y="97"/>
                    <a:pt x="215"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5" name="Google Shape;1715;p16"/>
            <p:cNvSpPr/>
            <p:nvPr/>
          </p:nvSpPr>
          <p:spPr>
            <a:xfrm>
              <a:off x="3573000" y="3183050"/>
              <a:ext cx="4850" cy="5925"/>
            </a:xfrm>
            <a:custGeom>
              <a:avLst/>
              <a:gdLst/>
              <a:ahLst/>
              <a:cxnLst/>
              <a:rect l="l" t="t" r="r" b="b"/>
              <a:pathLst>
                <a:path w="194" h="237" extrusionOk="0">
                  <a:moveTo>
                    <a:pt x="33" y="1"/>
                  </a:moveTo>
                  <a:cubicBezTo>
                    <a:pt x="22" y="1"/>
                    <a:pt x="11" y="11"/>
                    <a:pt x="1" y="33"/>
                  </a:cubicBezTo>
                  <a:cubicBezTo>
                    <a:pt x="76" y="44"/>
                    <a:pt x="1" y="236"/>
                    <a:pt x="86" y="236"/>
                  </a:cubicBezTo>
                  <a:lnTo>
                    <a:pt x="108" y="236"/>
                  </a:lnTo>
                  <a:cubicBezTo>
                    <a:pt x="193" y="151"/>
                    <a:pt x="97" y="1"/>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6" name="Google Shape;1716;p16"/>
            <p:cNvSpPr/>
            <p:nvPr/>
          </p:nvSpPr>
          <p:spPr>
            <a:xfrm>
              <a:off x="3625450" y="2664925"/>
              <a:ext cx="3525" cy="6175"/>
            </a:xfrm>
            <a:custGeom>
              <a:avLst/>
              <a:gdLst/>
              <a:ahLst/>
              <a:cxnLst/>
              <a:rect l="l" t="t" r="r" b="b"/>
              <a:pathLst>
                <a:path w="141" h="247" extrusionOk="0">
                  <a:moveTo>
                    <a:pt x="76" y="1"/>
                  </a:moveTo>
                  <a:cubicBezTo>
                    <a:pt x="22" y="1"/>
                    <a:pt x="1" y="65"/>
                    <a:pt x="1" y="118"/>
                  </a:cubicBezTo>
                  <a:cubicBezTo>
                    <a:pt x="1" y="183"/>
                    <a:pt x="33" y="247"/>
                    <a:pt x="87" y="247"/>
                  </a:cubicBezTo>
                  <a:lnTo>
                    <a:pt x="108" y="247"/>
                  </a:lnTo>
                  <a:cubicBezTo>
                    <a:pt x="140" y="118"/>
                    <a:pt x="108" y="15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7" name="Google Shape;1717;p16"/>
            <p:cNvSpPr/>
            <p:nvPr/>
          </p:nvSpPr>
          <p:spPr>
            <a:xfrm>
              <a:off x="3603525" y="2591075"/>
              <a:ext cx="4575" cy="5100"/>
            </a:xfrm>
            <a:custGeom>
              <a:avLst/>
              <a:gdLst/>
              <a:ahLst/>
              <a:cxnLst/>
              <a:rect l="l" t="t" r="r" b="b"/>
              <a:pathLst>
                <a:path w="183" h="204" extrusionOk="0">
                  <a:moveTo>
                    <a:pt x="96" y="0"/>
                  </a:moveTo>
                  <a:cubicBezTo>
                    <a:pt x="96" y="32"/>
                    <a:pt x="75" y="43"/>
                    <a:pt x="32" y="43"/>
                  </a:cubicBezTo>
                  <a:lnTo>
                    <a:pt x="0" y="43"/>
                  </a:lnTo>
                  <a:cubicBezTo>
                    <a:pt x="11" y="129"/>
                    <a:pt x="64" y="182"/>
                    <a:pt x="139" y="204"/>
                  </a:cubicBezTo>
                  <a:cubicBezTo>
                    <a:pt x="182" y="161"/>
                    <a:pt x="150" y="54"/>
                    <a:pt x="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8" name="Google Shape;1718;p16"/>
            <p:cNvSpPr/>
            <p:nvPr/>
          </p:nvSpPr>
          <p:spPr>
            <a:xfrm>
              <a:off x="3603775" y="2058225"/>
              <a:ext cx="27325" cy="20625"/>
            </a:xfrm>
            <a:custGeom>
              <a:avLst/>
              <a:gdLst/>
              <a:ahLst/>
              <a:cxnLst/>
              <a:rect l="l" t="t" r="r" b="b"/>
              <a:pathLst>
                <a:path w="1093" h="825" extrusionOk="0">
                  <a:moveTo>
                    <a:pt x="547" y="0"/>
                  </a:moveTo>
                  <a:cubicBezTo>
                    <a:pt x="343" y="236"/>
                    <a:pt x="290" y="675"/>
                    <a:pt x="1" y="814"/>
                  </a:cubicBezTo>
                  <a:cubicBezTo>
                    <a:pt x="33" y="825"/>
                    <a:pt x="54" y="825"/>
                    <a:pt x="86" y="825"/>
                  </a:cubicBezTo>
                  <a:cubicBezTo>
                    <a:pt x="504" y="825"/>
                    <a:pt x="1093" y="161"/>
                    <a:pt x="54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9" name="Google Shape;1719;p16"/>
            <p:cNvSpPr/>
            <p:nvPr/>
          </p:nvSpPr>
          <p:spPr>
            <a:xfrm>
              <a:off x="4053400" y="2542100"/>
              <a:ext cx="5900" cy="6975"/>
            </a:xfrm>
            <a:custGeom>
              <a:avLst/>
              <a:gdLst/>
              <a:ahLst/>
              <a:cxnLst/>
              <a:rect l="l" t="t" r="r" b="b"/>
              <a:pathLst>
                <a:path w="236" h="279" extrusionOk="0">
                  <a:moveTo>
                    <a:pt x="129" y="0"/>
                  </a:moveTo>
                  <a:cubicBezTo>
                    <a:pt x="43" y="22"/>
                    <a:pt x="0" y="107"/>
                    <a:pt x="0" y="236"/>
                  </a:cubicBezTo>
                  <a:cubicBezTo>
                    <a:pt x="32" y="268"/>
                    <a:pt x="75" y="278"/>
                    <a:pt x="129" y="278"/>
                  </a:cubicBezTo>
                  <a:lnTo>
                    <a:pt x="172" y="278"/>
                  </a:lnTo>
                  <a:cubicBezTo>
                    <a:pt x="236" y="129"/>
                    <a:pt x="150" y="129"/>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0" name="Google Shape;1720;p16"/>
            <p:cNvSpPr/>
            <p:nvPr/>
          </p:nvSpPr>
          <p:spPr>
            <a:xfrm>
              <a:off x="3819225" y="2200875"/>
              <a:ext cx="8325" cy="6700"/>
            </a:xfrm>
            <a:custGeom>
              <a:avLst/>
              <a:gdLst/>
              <a:ahLst/>
              <a:cxnLst/>
              <a:rect l="l" t="t" r="r" b="b"/>
              <a:pathLst>
                <a:path w="333" h="268" extrusionOk="0">
                  <a:moveTo>
                    <a:pt x="150" y="0"/>
                  </a:moveTo>
                  <a:cubicBezTo>
                    <a:pt x="97" y="0"/>
                    <a:pt x="43" y="22"/>
                    <a:pt x="0" y="64"/>
                  </a:cubicBezTo>
                  <a:cubicBezTo>
                    <a:pt x="0" y="161"/>
                    <a:pt x="65" y="204"/>
                    <a:pt x="97" y="268"/>
                  </a:cubicBezTo>
                  <a:cubicBezTo>
                    <a:pt x="139" y="193"/>
                    <a:pt x="279" y="236"/>
                    <a:pt x="332" y="182"/>
                  </a:cubicBezTo>
                  <a:cubicBezTo>
                    <a:pt x="311" y="64"/>
                    <a:pt x="236" y="0"/>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1" name="Google Shape;1721;p16"/>
            <p:cNvSpPr/>
            <p:nvPr/>
          </p:nvSpPr>
          <p:spPr>
            <a:xfrm>
              <a:off x="3829925" y="1989700"/>
              <a:ext cx="5925" cy="8075"/>
            </a:xfrm>
            <a:custGeom>
              <a:avLst/>
              <a:gdLst/>
              <a:ahLst/>
              <a:cxnLst/>
              <a:rect l="l" t="t" r="r" b="b"/>
              <a:pathLst>
                <a:path w="237" h="323" extrusionOk="0">
                  <a:moveTo>
                    <a:pt x="236" y="1"/>
                  </a:moveTo>
                  <a:lnTo>
                    <a:pt x="236" y="1"/>
                  </a:lnTo>
                  <a:cubicBezTo>
                    <a:pt x="129" y="87"/>
                    <a:pt x="108" y="22"/>
                    <a:pt x="1" y="119"/>
                  </a:cubicBezTo>
                  <a:cubicBezTo>
                    <a:pt x="140" y="183"/>
                    <a:pt x="22" y="322"/>
                    <a:pt x="204" y="322"/>
                  </a:cubicBezTo>
                  <a:lnTo>
                    <a:pt x="236" y="322"/>
                  </a:lnTo>
                  <a:cubicBezTo>
                    <a:pt x="193" y="172"/>
                    <a:pt x="204" y="97"/>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2" name="Google Shape;1722;p16"/>
            <p:cNvSpPr/>
            <p:nvPr/>
          </p:nvSpPr>
          <p:spPr>
            <a:xfrm>
              <a:off x="3834200" y="2725950"/>
              <a:ext cx="8325" cy="8325"/>
            </a:xfrm>
            <a:custGeom>
              <a:avLst/>
              <a:gdLst/>
              <a:ahLst/>
              <a:cxnLst/>
              <a:rect l="l" t="t" r="r" b="b"/>
              <a:pathLst>
                <a:path w="333" h="333" extrusionOk="0">
                  <a:moveTo>
                    <a:pt x="172" y="0"/>
                  </a:moveTo>
                  <a:lnTo>
                    <a:pt x="172" y="0"/>
                  </a:lnTo>
                  <a:cubicBezTo>
                    <a:pt x="194" y="161"/>
                    <a:pt x="1" y="311"/>
                    <a:pt x="204" y="332"/>
                  </a:cubicBezTo>
                  <a:cubicBezTo>
                    <a:pt x="172" y="225"/>
                    <a:pt x="333" y="140"/>
                    <a:pt x="236" y="86"/>
                  </a:cubicBezTo>
                  <a:lnTo>
                    <a:pt x="236" y="86"/>
                  </a:lnTo>
                  <a:cubicBezTo>
                    <a:pt x="236" y="97"/>
                    <a:pt x="226" y="108"/>
                    <a:pt x="215" y="108"/>
                  </a:cubicBezTo>
                  <a:cubicBezTo>
                    <a:pt x="215" y="108"/>
                    <a:pt x="204" y="108"/>
                    <a:pt x="204" y="86"/>
                  </a:cubicBezTo>
                  <a:cubicBezTo>
                    <a:pt x="258" y="75"/>
                    <a:pt x="204" y="22"/>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3" name="Google Shape;1723;p16"/>
            <p:cNvSpPr/>
            <p:nvPr/>
          </p:nvSpPr>
          <p:spPr>
            <a:xfrm>
              <a:off x="3834750" y="2318350"/>
              <a:ext cx="6175" cy="3250"/>
            </a:xfrm>
            <a:custGeom>
              <a:avLst/>
              <a:gdLst/>
              <a:ahLst/>
              <a:cxnLst/>
              <a:rect l="l" t="t" r="r" b="b"/>
              <a:pathLst>
                <a:path w="247" h="130" extrusionOk="0">
                  <a:moveTo>
                    <a:pt x="172" y="1"/>
                  </a:moveTo>
                  <a:cubicBezTo>
                    <a:pt x="107" y="1"/>
                    <a:pt x="0" y="54"/>
                    <a:pt x="54" y="118"/>
                  </a:cubicBezTo>
                  <a:cubicBezTo>
                    <a:pt x="54" y="129"/>
                    <a:pt x="64" y="129"/>
                    <a:pt x="86" y="129"/>
                  </a:cubicBezTo>
                  <a:cubicBezTo>
                    <a:pt x="150" y="129"/>
                    <a:pt x="246" y="76"/>
                    <a:pt x="204" y="11"/>
                  </a:cubicBezTo>
                  <a:cubicBezTo>
                    <a:pt x="204" y="1"/>
                    <a:pt x="182"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4" name="Google Shape;1724;p16"/>
            <p:cNvSpPr/>
            <p:nvPr/>
          </p:nvSpPr>
          <p:spPr>
            <a:xfrm>
              <a:off x="3816800" y="3013650"/>
              <a:ext cx="9950" cy="13400"/>
            </a:xfrm>
            <a:custGeom>
              <a:avLst/>
              <a:gdLst/>
              <a:ahLst/>
              <a:cxnLst/>
              <a:rect l="l" t="t" r="r" b="b"/>
              <a:pathLst>
                <a:path w="398" h="536" extrusionOk="0">
                  <a:moveTo>
                    <a:pt x="119" y="0"/>
                  </a:moveTo>
                  <a:cubicBezTo>
                    <a:pt x="1" y="279"/>
                    <a:pt x="258" y="418"/>
                    <a:pt x="386" y="536"/>
                  </a:cubicBezTo>
                  <a:cubicBezTo>
                    <a:pt x="397" y="364"/>
                    <a:pt x="290" y="268"/>
                    <a:pt x="25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5" name="Google Shape;1725;p16"/>
            <p:cNvSpPr/>
            <p:nvPr/>
          </p:nvSpPr>
          <p:spPr>
            <a:xfrm>
              <a:off x="3820025" y="3213300"/>
              <a:ext cx="4050" cy="6175"/>
            </a:xfrm>
            <a:custGeom>
              <a:avLst/>
              <a:gdLst/>
              <a:ahLst/>
              <a:cxnLst/>
              <a:rect l="l" t="t" r="r" b="b"/>
              <a:pathLst>
                <a:path w="162" h="247" extrusionOk="0">
                  <a:moveTo>
                    <a:pt x="65" y="0"/>
                  </a:moveTo>
                  <a:cubicBezTo>
                    <a:pt x="65" y="54"/>
                    <a:pt x="0" y="43"/>
                    <a:pt x="0" y="86"/>
                  </a:cubicBezTo>
                  <a:cubicBezTo>
                    <a:pt x="33" y="118"/>
                    <a:pt x="22" y="172"/>
                    <a:pt x="0" y="247"/>
                  </a:cubicBezTo>
                  <a:lnTo>
                    <a:pt x="161" y="247"/>
                  </a:lnTo>
                  <a:cubicBezTo>
                    <a:pt x="161" y="118"/>
                    <a:pt x="129" y="43"/>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6" name="Google Shape;1726;p16"/>
            <p:cNvSpPr/>
            <p:nvPr/>
          </p:nvSpPr>
          <p:spPr>
            <a:xfrm>
              <a:off x="3818950" y="1954125"/>
              <a:ext cx="8325" cy="8300"/>
            </a:xfrm>
            <a:custGeom>
              <a:avLst/>
              <a:gdLst/>
              <a:ahLst/>
              <a:cxnLst/>
              <a:rect l="l" t="t" r="r" b="b"/>
              <a:pathLst>
                <a:path w="333" h="332" extrusionOk="0">
                  <a:moveTo>
                    <a:pt x="65" y="0"/>
                  </a:moveTo>
                  <a:cubicBezTo>
                    <a:pt x="43" y="64"/>
                    <a:pt x="11" y="107"/>
                    <a:pt x="1" y="171"/>
                  </a:cubicBezTo>
                  <a:cubicBezTo>
                    <a:pt x="1" y="171"/>
                    <a:pt x="11" y="161"/>
                    <a:pt x="22" y="161"/>
                  </a:cubicBezTo>
                  <a:cubicBezTo>
                    <a:pt x="108" y="161"/>
                    <a:pt x="97" y="289"/>
                    <a:pt x="161" y="332"/>
                  </a:cubicBezTo>
                  <a:cubicBezTo>
                    <a:pt x="172" y="311"/>
                    <a:pt x="172" y="300"/>
                    <a:pt x="183" y="300"/>
                  </a:cubicBezTo>
                  <a:lnTo>
                    <a:pt x="204" y="300"/>
                  </a:lnTo>
                  <a:cubicBezTo>
                    <a:pt x="204" y="311"/>
                    <a:pt x="215" y="311"/>
                    <a:pt x="215" y="311"/>
                  </a:cubicBezTo>
                  <a:cubicBezTo>
                    <a:pt x="225" y="311"/>
                    <a:pt x="225" y="300"/>
                    <a:pt x="236" y="289"/>
                  </a:cubicBezTo>
                  <a:cubicBezTo>
                    <a:pt x="129" y="246"/>
                    <a:pt x="332" y="246"/>
                    <a:pt x="300" y="171"/>
                  </a:cubicBezTo>
                  <a:cubicBezTo>
                    <a:pt x="247" y="161"/>
                    <a:pt x="258" y="75"/>
                    <a:pt x="236" y="43"/>
                  </a:cubicBezTo>
                  <a:cubicBezTo>
                    <a:pt x="215" y="43"/>
                    <a:pt x="204" y="54"/>
                    <a:pt x="183" y="54"/>
                  </a:cubicBezTo>
                  <a:cubicBezTo>
                    <a:pt x="129" y="54"/>
                    <a:pt x="97" y="32"/>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7" name="Google Shape;1727;p16"/>
            <p:cNvSpPr/>
            <p:nvPr/>
          </p:nvSpPr>
          <p:spPr>
            <a:xfrm>
              <a:off x="3805300" y="1928950"/>
              <a:ext cx="6175" cy="6200"/>
            </a:xfrm>
            <a:custGeom>
              <a:avLst/>
              <a:gdLst/>
              <a:ahLst/>
              <a:cxnLst/>
              <a:rect l="l" t="t" r="r" b="b"/>
              <a:pathLst>
                <a:path w="247" h="248" extrusionOk="0">
                  <a:moveTo>
                    <a:pt x="1" y="1"/>
                  </a:moveTo>
                  <a:cubicBezTo>
                    <a:pt x="1" y="119"/>
                    <a:pt x="11" y="204"/>
                    <a:pt x="76" y="247"/>
                  </a:cubicBezTo>
                  <a:cubicBezTo>
                    <a:pt x="65" y="204"/>
                    <a:pt x="86" y="194"/>
                    <a:pt x="108" y="194"/>
                  </a:cubicBezTo>
                  <a:cubicBezTo>
                    <a:pt x="129" y="194"/>
                    <a:pt x="140" y="204"/>
                    <a:pt x="161" y="204"/>
                  </a:cubicBezTo>
                  <a:lnTo>
                    <a:pt x="204" y="204"/>
                  </a:lnTo>
                  <a:cubicBezTo>
                    <a:pt x="225" y="204"/>
                    <a:pt x="247" y="204"/>
                    <a:pt x="236" y="161"/>
                  </a:cubicBezTo>
                  <a:cubicBezTo>
                    <a:pt x="183" y="97"/>
                    <a:pt x="151" y="1"/>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8" name="Google Shape;1728;p16"/>
            <p:cNvSpPr/>
            <p:nvPr/>
          </p:nvSpPr>
          <p:spPr>
            <a:xfrm>
              <a:off x="3819225" y="2003900"/>
              <a:ext cx="11800" cy="5100"/>
            </a:xfrm>
            <a:custGeom>
              <a:avLst/>
              <a:gdLst/>
              <a:ahLst/>
              <a:cxnLst/>
              <a:rect l="l" t="t" r="r" b="b"/>
              <a:pathLst>
                <a:path w="472" h="204" extrusionOk="0">
                  <a:moveTo>
                    <a:pt x="268" y="0"/>
                  </a:moveTo>
                  <a:cubicBezTo>
                    <a:pt x="268" y="54"/>
                    <a:pt x="257" y="64"/>
                    <a:pt x="225" y="64"/>
                  </a:cubicBezTo>
                  <a:cubicBezTo>
                    <a:pt x="204" y="64"/>
                    <a:pt x="172" y="54"/>
                    <a:pt x="129" y="32"/>
                  </a:cubicBezTo>
                  <a:cubicBezTo>
                    <a:pt x="97" y="22"/>
                    <a:pt x="65" y="11"/>
                    <a:pt x="32" y="11"/>
                  </a:cubicBezTo>
                  <a:cubicBezTo>
                    <a:pt x="11" y="11"/>
                    <a:pt x="0" y="11"/>
                    <a:pt x="0" y="43"/>
                  </a:cubicBezTo>
                  <a:cubicBezTo>
                    <a:pt x="43" y="64"/>
                    <a:pt x="86" y="204"/>
                    <a:pt x="150" y="204"/>
                  </a:cubicBezTo>
                  <a:cubicBezTo>
                    <a:pt x="161" y="204"/>
                    <a:pt x="182" y="193"/>
                    <a:pt x="193" y="161"/>
                  </a:cubicBezTo>
                  <a:cubicBezTo>
                    <a:pt x="107" y="129"/>
                    <a:pt x="471" y="86"/>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9" name="Google Shape;1729;p16"/>
            <p:cNvSpPr/>
            <p:nvPr/>
          </p:nvSpPr>
          <p:spPr>
            <a:xfrm>
              <a:off x="3847050" y="2030650"/>
              <a:ext cx="5650" cy="8325"/>
            </a:xfrm>
            <a:custGeom>
              <a:avLst/>
              <a:gdLst/>
              <a:ahLst/>
              <a:cxnLst/>
              <a:rect l="l" t="t" r="r" b="b"/>
              <a:pathLst>
                <a:path w="226" h="333" extrusionOk="0">
                  <a:moveTo>
                    <a:pt x="86" y="1"/>
                  </a:moveTo>
                  <a:cubicBezTo>
                    <a:pt x="76" y="1"/>
                    <a:pt x="65" y="11"/>
                    <a:pt x="54" y="22"/>
                  </a:cubicBezTo>
                  <a:cubicBezTo>
                    <a:pt x="172" y="97"/>
                    <a:pt x="1" y="129"/>
                    <a:pt x="22" y="226"/>
                  </a:cubicBezTo>
                  <a:cubicBezTo>
                    <a:pt x="43" y="300"/>
                    <a:pt x="86" y="333"/>
                    <a:pt x="129" y="333"/>
                  </a:cubicBezTo>
                  <a:cubicBezTo>
                    <a:pt x="161" y="333"/>
                    <a:pt x="193" y="322"/>
                    <a:pt x="225" y="300"/>
                  </a:cubicBezTo>
                  <a:cubicBezTo>
                    <a:pt x="193" y="215"/>
                    <a:pt x="140"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0" name="Google Shape;1730;p16"/>
            <p:cNvSpPr/>
            <p:nvPr/>
          </p:nvSpPr>
          <p:spPr>
            <a:xfrm>
              <a:off x="3859900" y="2091950"/>
              <a:ext cx="6175" cy="3225"/>
            </a:xfrm>
            <a:custGeom>
              <a:avLst/>
              <a:gdLst/>
              <a:ahLst/>
              <a:cxnLst/>
              <a:rect l="l" t="t" r="r" b="b"/>
              <a:pathLst>
                <a:path w="247" h="129" extrusionOk="0">
                  <a:moveTo>
                    <a:pt x="172" y="0"/>
                  </a:moveTo>
                  <a:cubicBezTo>
                    <a:pt x="108" y="0"/>
                    <a:pt x="1" y="54"/>
                    <a:pt x="43" y="107"/>
                  </a:cubicBezTo>
                  <a:cubicBezTo>
                    <a:pt x="54" y="118"/>
                    <a:pt x="65" y="129"/>
                    <a:pt x="75" y="129"/>
                  </a:cubicBezTo>
                  <a:cubicBezTo>
                    <a:pt x="140" y="129"/>
                    <a:pt x="247" y="64"/>
                    <a:pt x="204" y="11"/>
                  </a:cubicBezTo>
                  <a:cubicBezTo>
                    <a:pt x="193" y="0"/>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1" name="Google Shape;1731;p16"/>
            <p:cNvSpPr/>
            <p:nvPr/>
          </p:nvSpPr>
          <p:spPr>
            <a:xfrm>
              <a:off x="3864975" y="2878775"/>
              <a:ext cx="5125" cy="6425"/>
            </a:xfrm>
            <a:custGeom>
              <a:avLst/>
              <a:gdLst/>
              <a:ahLst/>
              <a:cxnLst/>
              <a:rect l="l" t="t" r="r" b="b"/>
              <a:pathLst>
                <a:path w="205" h="257" extrusionOk="0">
                  <a:moveTo>
                    <a:pt x="108" y="0"/>
                  </a:moveTo>
                  <a:cubicBezTo>
                    <a:pt x="108" y="0"/>
                    <a:pt x="108" y="0"/>
                    <a:pt x="97" y="11"/>
                  </a:cubicBezTo>
                  <a:cubicBezTo>
                    <a:pt x="87" y="86"/>
                    <a:pt x="1" y="75"/>
                    <a:pt x="33" y="203"/>
                  </a:cubicBezTo>
                  <a:cubicBezTo>
                    <a:pt x="44" y="214"/>
                    <a:pt x="97" y="257"/>
                    <a:pt x="129" y="257"/>
                  </a:cubicBezTo>
                  <a:cubicBezTo>
                    <a:pt x="151" y="257"/>
                    <a:pt x="161" y="246"/>
                    <a:pt x="172" y="203"/>
                  </a:cubicBezTo>
                  <a:cubicBezTo>
                    <a:pt x="108" y="193"/>
                    <a:pt x="183" y="161"/>
                    <a:pt x="204" y="129"/>
                  </a:cubicBezTo>
                  <a:cubicBezTo>
                    <a:pt x="140" y="118"/>
                    <a:pt x="172"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2" name="Google Shape;1732;p16"/>
            <p:cNvSpPr/>
            <p:nvPr/>
          </p:nvSpPr>
          <p:spPr>
            <a:xfrm>
              <a:off x="3845975" y="2080700"/>
              <a:ext cx="5375" cy="5100"/>
            </a:xfrm>
            <a:custGeom>
              <a:avLst/>
              <a:gdLst/>
              <a:ahLst/>
              <a:cxnLst/>
              <a:rect l="l" t="t" r="r" b="b"/>
              <a:pathLst>
                <a:path w="215" h="204" extrusionOk="0">
                  <a:moveTo>
                    <a:pt x="76" y="1"/>
                  </a:moveTo>
                  <a:cubicBezTo>
                    <a:pt x="65" y="33"/>
                    <a:pt x="54" y="43"/>
                    <a:pt x="22" y="43"/>
                  </a:cubicBezTo>
                  <a:lnTo>
                    <a:pt x="12" y="43"/>
                  </a:lnTo>
                  <a:cubicBezTo>
                    <a:pt x="1" y="140"/>
                    <a:pt x="65" y="204"/>
                    <a:pt x="129" y="204"/>
                  </a:cubicBezTo>
                  <a:cubicBezTo>
                    <a:pt x="161" y="204"/>
                    <a:pt x="183" y="193"/>
                    <a:pt x="204" y="161"/>
                  </a:cubicBezTo>
                  <a:cubicBezTo>
                    <a:pt x="215" y="43"/>
                    <a:pt x="86" y="97"/>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3" name="Google Shape;1733;p16"/>
            <p:cNvSpPr/>
            <p:nvPr/>
          </p:nvSpPr>
          <p:spPr>
            <a:xfrm>
              <a:off x="3867125" y="2089800"/>
              <a:ext cx="6175" cy="3250"/>
            </a:xfrm>
            <a:custGeom>
              <a:avLst/>
              <a:gdLst/>
              <a:ahLst/>
              <a:cxnLst/>
              <a:rect l="l" t="t" r="r" b="b"/>
              <a:pathLst>
                <a:path w="247" h="130" extrusionOk="0">
                  <a:moveTo>
                    <a:pt x="161" y="1"/>
                  </a:moveTo>
                  <a:cubicBezTo>
                    <a:pt x="108" y="1"/>
                    <a:pt x="1" y="54"/>
                    <a:pt x="43" y="118"/>
                  </a:cubicBezTo>
                  <a:cubicBezTo>
                    <a:pt x="54" y="118"/>
                    <a:pt x="65" y="129"/>
                    <a:pt x="75" y="129"/>
                  </a:cubicBezTo>
                  <a:cubicBezTo>
                    <a:pt x="140" y="129"/>
                    <a:pt x="247" y="65"/>
                    <a:pt x="204" y="11"/>
                  </a:cubicBezTo>
                  <a:cubicBezTo>
                    <a:pt x="193" y="1"/>
                    <a:pt x="183"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4" name="Google Shape;1734;p16"/>
            <p:cNvSpPr/>
            <p:nvPr/>
          </p:nvSpPr>
          <p:spPr>
            <a:xfrm>
              <a:off x="3865250" y="2220675"/>
              <a:ext cx="6175" cy="3225"/>
            </a:xfrm>
            <a:custGeom>
              <a:avLst/>
              <a:gdLst/>
              <a:ahLst/>
              <a:cxnLst/>
              <a:rect l="l" t="t" r="r" b="b"/>
              <a:pathLst>
                <a:path w="247" h="129" extrusionOk="0">
                  <a:moveTo>
                    <a:pt x="172" y="0"/>
                  </a:moveTo>
                  <a:cubicBezTo>
                    <a:pt x="108" y="0"/>
                    <a:pt x="1" y="54"/>
                    <a:pt x="43" y="118"/>
                  </a:cubicBezTo>
                  <a:cubicBezTo>
                    <a:pt x="54" y="118"/>
                    <a:pt x="65" y="129"/>
                    <a:pt x="76" y="129"/>
                  </a:cubicBezTo>
                  <a:cubicBezTo>
                    <a:pt x="140" y="129"/>
                    <a:pt x="247" y="65"/>
                    <a:pt x="204" y="11"/>
                  </a:cubicBezTo>
                  <a:cubicBezTo>
                    <a:pt x="193" y="0"/>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5" name="Google Shape;1735;p16"/>
            <p:cNvSpPr/>
            <p:nvPr/>
          </p:nvSpPr>
          <p:spPr>
            <a:xfrm>
              <a:off x="3847850" y="2434225"/>
              <a:ext cx="4325" cy="5400"/>
            </a:xfrm>
            <a:custGeom>
              <a:avLst/>
              <a:gdLst/>
              <a:ahLst/>
              <a:cxnLst/>
              <a:rect l="l" t="t" r="r" b="b"/>
              <a:pathLst>
                <a:path w="173" h="216" extrusionOk="0">
                  <a:moveTo>
                    <a:pt x="33" y="1"/>
                  </a:moveTo>
                  <a:lnTo>
                    <a:pt x="33" y="1"/>
                  </a:lnTo>
                  <a:cubicBezTo>
                    <a:pt x="44" y="76"/>
                    <a:pt x="1" y="215"/>
                    <a:pt x="76" y="215"/>
                  </a:cubicBezTo>
                  <a:cubicBezTo>
                    <a:pt x="76" y="215"/>
                    <a:pt x="86" y="204"/>
                    <a:pt x="97" y="204"/>
                  </a:cubicBezTo>
                  <a:cubicBezTo>
                    <a:pt x="76" y="97"/>
                    <a:pt x="172" y="119"/>
                    <a:pt x="172" y="44"/>
                  </a:cubicBezTo>
                  <a:lnTo>
                    <a:pt x="151" y="44"/>
                  </a:lnTo>
                  <a:cubicBezTo>
                    <a:pt x="97" y="44"/>
                    <a:pt x="65" y="33"/>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6" name="Google Shape;1736;p16"/>
            <p:cNvSpPr/>
            <p:nvPr/>
          </p:nvSpPr>
          <p:spPr>
            <a:xfrm>
              <a:off x="3802100" y="2119500"/>
              <a:ext cx="6700" cy="4575"/>
            </a:xfrm>
            <a:custGeom>
              <a:avLst/>
              <a:gdLst/>
              <a:ahLst/>
              <a:cxnLst/>
              <a:rect l="l" t="t" r="r" b="b"/>
              <a:pathLst>
                <a:path w="268" h="183" extrusionOk="0">
                  <a:moveTo>
                    <a:pt x="257" y="1"/>
                  </a:moveTo>
                  <a:cubicBezTo>
                    <a:pt x="257" y="1"/>
                    <a:pt x="214" y="22"/>
                    <a:pt x="118" y="86"/>
                  </a:cubicBezTo>
                  <a:cubicBezTo>
                    <a:pt x="22" y="151"/>
                    <a:pt x="0" y="183"/>
                    <a:pt x="0" y="183"/>
                  </a:cubicBezTo>
                  <a:cubicBezTo>
                    <a:pt x="11" y="183"/>
                    <a:pt x="75" y="140"/>
                    <a:pt x="139" y="97"/>
                  </a:cubicBezTo>
                  <a:cubicBezTo>
                    <a:pt x="204" y="54"/>
                    <a:pt x="268" y="1"/>
                    <a:pt x="25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7" name="Google Shape;1737;p16"/>
            <p:cNvSpPr/>
            <p:nvPr/>
          </p:nvSpPr>
          <p:spPr>
            <a:xfrm>
              <a:off x="3851600" y="2122175"/>
              <a:ext cx="5125" cy="7250"/>
            </a:xfrm>
            <a:custGeom>
              <a:avLst/>
              <a:gdLst/>
              <a:ahLst/>
              <a:cxnLst/>
              <a:rect l="l" t="t" r="r" b="b"/>
              <a:pathLst>
                <a:path w="205" h="290" extrusionOk="0">
                  <a:moveTo>
                    <a:pt x="86" y="1"/>
                  </a:moveTo>
                  <a:cubicBezTo>
                    <a:pt x="86" y="76"/>
                    <a:pt x="1" y="236"/>
                    <a:pt x="86" y="290"/>
                  </a:cubicBezTo>
                  <a:cubicBezTo>
                    <a:pt x="97" y="258"/>
                    <a:pt x="118" y="247"/>
                    <a:pt x="151" y="247"/>
                  </a:cubicBezTo>
                  <a:lnTo>
                    <a:pt x="193" y="247"/>
                  </a:lnTo>
                  <a:cubicBezTo>
                    <a:pt x="204" y="108"/>
                    <a:pt x="161" y="44"/>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8" name="Google Shape;1738;p16"/>
            <p:cNvSpPr/>
            <p:nvPr/>
          </p:nvSpPr>
          <p:spPr>
            <a:xfrm>
              <a:off x="3853475" y="2891350"/>
              <a:ext cx="9925" cy="5900"/>
            </a:xfrm>
            <a:custGeom>
              <a:avLst/>
              <a:gdLst/>
              <a:ahLst/>
              <a:cxnLst/>
              <a:rect l="l" t="t" r="r" b="b"/>
              <a:pathLst>
                <a:path w="397" h="236" extrusionOk="0">
                  <a:moveTo>
                    <a:pt x="140" y="0"/>
                  </a:moveTo>
                  <a:cubicBezTo>
                    <a:pt x="86" y="0"/>
                    <a:pt x="43" y="22"/>
                    <a:pt x="1" y="75"/>
                  </a:cubicBezTo>
                  <a:cubicBezTo>
                    <a:pt x="22" y="97"/>
                    <a:pt x="54" y="107"/>
                    <a:pt x="86" y="107"/>
                  </a:cubicBezTo>
                  <a:cubicBezTo>
                    <a:pt x="97" y="107"/>
                    <a:pt x="108" y="97"/>
                    <a:pt x="118" y="97"/>
                  </a:cubicBezTo>
                  <a:lnTo>
                    <a:pt x="161" y="97"/>
                  </a:lnTo>
                  <a:cubicBezTo>
                    <a:pt x="204" y="97"/>
                    <a:pt x="236" y="118"/>
                    <a:pt x="268" y="193"/>
                  </a:cubicBezTo>
                  <a:cubicBezTo>
                    <a:pt x="247" y="193"/>
                    <a:pt x="225" y="225"/>
                    <a:pt x="268" y="236"/>
                  </a:cubicBezTo>
                  <a:cubicBezTo>
                    <a:pt x="247" y="118"/>
                    <a:pt x="386" y="193"/>
                    <a:pt x="397" y="107"/>
                  </a:cubicBezTo>
                  <a:cubicBezTo>
                    <a:pt x="311" y="64"/>
                    <a:pt x="215"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9" name="Google Shape;1739;p16"/>
            <p:cNvSpPr/>
            <p:nvPr/>
          </p:nvSpPr>
          <p:spPr>
            <a:xfrm>
              <a:off x="3760875" y="2290250"/>
              <a:ext cx="6175" cy="5375"/>
            </a:xfrm>
            <a:custGeom>
              <a:avLst/>
              <a:gdLst/>
              <a:ahLst/>
              <a:cxnLst/>
              <a:rect l="l" t="t" r="r" b="b"/>
              <a:pathLst>
                <a:path w="247" h="215" extrusionOk="0">
                  <a:moveTo>
                    <a:pt x="151" y="1"/>
                  </a:moveTo>
                  <a:cubicBezTo>
                    <a:pt x="129" y="1"/>
                    <a:pt x="97" y="11"/>
                    <a:pt x="65" y="33"/>
                  </a:cubicBezTo>
                  <a:cubicBezTo>
                    <a:pt x="1" y="76"/>
                    <a:pt x="1" y="215"/>
                    <a:pt x="86" y="215"/>
                  </a:cubicBezTo>
                  <a:cubicBezTo>
                    <a:pt x="118" y="215"/>
                    <a:pt x="140" y="204"/>
                    <a:pt x="172" y="183"/>
                  </a:cubicBezTo>
                  <a:cubicBezTo>
                    <a:pt x="247" y="129"/>
                    <a:pt x="236" y="1"/>
                    <a:pt x="15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0" name="Google Shape;1740;p16"/>
            <p:cNvSpPr/>
            <p:nvPr/>
          </p:nvSpPr>
          <p:spPr>
            <a:xfrm>
              <a:off x="3730625" y="3050575"/>
              <a:ext cx="5925" cy="12075"/>
            </a:xfrm>
            <a:custGeom>
              <a:avLst/>
              <a:gdLst/>
              <a:ahLst/>
              <a:cxnLst/>
              <a:rect l="l" t="t" r="r" b="b"/>
              <a:pathLst>
                <a:path w="237" h="483" extrusionOk="0">
                  <a:moveTo>
                    <a:pt x="108" y="1"/>
                  </a:moveTo>
                  <a:lnTo>
                    <a:pt x="108" y="1"/>
                  </a:lnTo>
                  <a:cubicBezTo>
                    <a:pt x="1" y="172"/>
                    <a:pt x="129" y="161"/>
                    <a:pt x="76" y="407"/>
                  </a:cubicBezTo>
                  <a:cubicBezTo>
                    <a:pt x="140" y="418"/>
                    <a:pt x="162" y="482"/>
                    <a:pt x="226" y="482"/>
                  </a:cubicBezTo>
                  <a:lnTo>
                    <a:pt x="236" y="482"/>
                  </a:lnTo>
                  <a:lnTo>
                    <a:pt x="236" y="161"/>
                  </a:lnTo>
                  <a:cubicBezTo>
                    <a:pt x="151" y="161"/>
                    <a:pt x="151" y="44"/>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1" name="Google Shape;1741;p16"/>
            <p:cNvSpPr/>
            <p:nvPr/>
          </p:nvSpPr>
          <p:spPr>
            <a:xfrm>
              <a:off x="3715125" y="2700000"/>
              <a:ext cx="14725" cy="28375"/>
            </a:xfrm>
            <a:custGeom>
              <a:avLst/>
              <a:gdLst/>
              <a:ahLst/>
              <a:cxnLst/>
              <a:rect l="l" t="t" r="r" b="b"/>
              <a:pathLst>
                <a:path w="589" h="1135" extrusionOk="0">
                  <a:moveTo>
                    <a:pt x="396" y="0"/>
                  </a:moveTo>
                  <a:cubicBezTo>
                    <a:pt x="118" y="343"/>
                    <a:pt x="96" y="717"/>
                    <a:pt x="0" y="1135"/>
                  </a:cubicBezTo>
                  <a:lnTo>
                    <a:pt x="96" y="1135"/>
                  </a:lnTo>
                  <a:cubicBezTo>
                    <a:pt x="161" y="899"/>
                    <a:pt x="236" y="567"/>
                    <a:pt x="364" y="364"/>
                  </a:cubicBezTo>
                  <a:cubicBezTo>
                    <a:pt x="385" y="396"/>
                    <a:pt x="407" y="407"/>
                    <a:pt x="428" y="407"/>
                  </a:cubicBezTo>
                  <a:cubicBezTo>
                    <a:pt x="482" y="407"/>
                    <a:pt x="525" y="332"/>
                    <a:pt x="589" y="332"/>
                  </a:cubicBezTo>
                  <a:cubicBezTo>
                    <a:pt x="589" y="150"/>
                    <a:pt x="503" y="64"/>
                    <a:pt x="3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2" name="Google Shape;1742;p16"/>
            <p:cNvSpPr/>
            <p:nvPr/>
          </p:nvSpPr>
          <p:spPr>
            <a:xfrm>
              <a:off x="3740275" y="3146650"/>
              <a:ext cx="9400" cy="11550"/>
            </a:xfrm>
            <a:custGeom>
              <a:avLst/>
              <a:gdLst/>
              <a:ahLst/>
              <a:cxnLst/>
              <a:rect l="l" t="t" r="r" b="b"/>
              <a:pathLst>
                <a:path w="376" h="462" extrusionOk="0">
                  <a:moveTo>
                    <a:pt x="236" y="1"/>
                  </a:moveTo>
                  <a:cubicBezTo>
                    <a:pt x="150" y="22"/>
                    <a:pt x="86" y="65"/>
                    <a:pt x="43" y="129"/>
                  </a:cubicBezTo>
                  <a:lnTo>
                    <a:pt x="65" y="129"/>
                  </a:lnTo>
                  <a:cubicBezTo>
                    <a:pt x="97" y="129"/>
                    <a:pt x="107" y="140"/>
                    <a:pt x="97" y="151"/>
                  </a:cubicBezTo>
                  <a:cubicBezTo>
                    <a:pt x="97" y="161"/>
                    <a:pt x="65" y="172"/>
                    <a:pt x="43" y="172"/>
                  </a:cubicBezTo>
                  <a:lnTo>
                    <a:pt x="0" y="172"/>
                  </a:lnTo>
                  <a:cubicBezTo>
                    <a:pt x="0" y="365"/>
                    <a:pt x="75" y="461"/>
                    <a:pt x="225" y="461"/>
                  </a:cubicBezTo>
                  <a:cubicBezTo>
                    <a:pt x="247" y="461"/>
                    <a:pt x="279" y="450"/>
                    <a:pt x="311" y="450"/>
                  </a:cubicBezTo>
                  <a:cubicBezTo>
                    <a:pt x="375" y="290"/>
                    <a:pt x="311" y="108"/>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3" name="Google Shape;1743;p16"/>
            <p:cNvSpPr/>
            <p:nvPr/>
          </p:nvSpPr>
          <p:spPr>
            <a:xfrm>
              <a:off x="3736000" y="2476250"/>
              <a:ext cx="6175" cy="3250"/>
            </a:xfrm>
            <a:custGeom>
              <a:avLst/>
              <a:gdLst/>
              <a:ahLst/>
              <a:cxnLst/>
              <a:rect l="l" t="t" r="r" b="b"/>
              <a:pathLst>
                <a:path w="247" h="130" extrusionOk="0">
                  <a:moveTo>
                    <a:pt x="171" y="1"/>
                  </a:moveTo>
                  <a:cubicBezTo>
                    <a:pt x="107" y="1"/>
                    <a:pt x="0" y="54"/>
                    <a:pt x="43" y="118"/>
                  </a:cubicBezTo>
                  <a:cubicBezTo>
                    <a:pt x="54" y="129"/>
                    <a:pt x="64" y="129"/>
                    <a:pt x="75" y="129"/>
                  </a:cubicBezTo>
                  <a:cubicBezTo>
                    <a:pt x="139" y="129"/>
                    <a:pt x="246" y="76"/>
                    <a:pt x="203" y="11"/>
                  </a:cubicBezTo>
                  <a:cubicBezTo>
                    <a:pt x="193" y="1"/>
                    <a:pt x="182"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4" name="Google Shape;1744;p16"/>
            <p:cNvSpPr/>
            <p:nvPr/>
          </p:nvSpPr>
          <p:spPr>
            <a:xfrm>
              <a:off x="3726350" y="2674575"/>
              <a:ext cx="4300" cy="6175"/>
            </a:xfrm>
            <a:custGeom>
              <a:avLst/>
              <a:gdLst/>
              <a:ahLst/>
              <a:cxnLst/>
              <a:rect l="l" t="t" r="r" b="b"/>
              <a:pathLst>
                <a:path w="172" h="247" extrusionOk="0">
                  <a:moveTo>
                    <a:pt x="54" y="0"/>
                  </a:moveTo>
                  <a:cubicBezTo>
                    <a:pt x="33" y="0"/>
                    <a:pt x="11" y="11"/>
                    <a:pt x="1" y="54"/>
                  </a:cubicBezTo>
                  <a:cubicBezTo>
                    <a:pt x="76" y="75"/>
                    <a:pt x="33" y="236"/>
                    <a:pt x="108" y="246"/>
                  </a:cubicBezTo>
                  <a:cubicBezTo>
                    <a:pt x="97" y="150"/>
                    <a:pt x="161" y="129"/>
                    <a:pt x="172" y="43"/>
                  </a:cubicBezTo>
                  <a:cubicBezTo>
                    <a:pt x="161" y="32"/>
                    <a:pt x="97" y="0"/>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5" name="Google Shape;1745;p16"/>
            <p:cNvSpPr/>
            <p:nvPr/>
          </p:nvSpPr>
          <p:spPr>
            <a:xfrm>
              <a:off x="3703075" y="3185475"/>
              <a:ext cx="11800" cy="8300"/>
            </a:xfrm>
            <a:custGeom>
              <a:avLst/>
              <a:gdLst/>
              <a:ahLst/>
              <a:cxnLst/>
              <a:rect l="l" t="t" r="r" b="b"/>
              <a:pathLst>
                <a:path w="472" h="332" extrusionOk="0">
                  <a:moveTo>
                    <a:pt x="225" y="0"/>
                  </a:moveTo>
                  <a:cubicBezTo>
                    <a:pt x="107" y="0"/>
                    <a:pt x="0" y="75"/>
                    <a:pt x="32" y="278"/>
                  </a:cubicBezTo>
                  <a:cubicBezTo>
                    <a:pt x="86" y="310"/>
                    <a:pt x="150" y="332"/>
                    <a:pt x="214" y="332"/>
                  </a:cubicBezTo>
                  <a:cubicBezTo>
                    <a:pt x="343" y="332"/>
                    <a:pt x="471" y="257"/>
                    <a:pt x="471" y="118"/>
                  </a:cubicBezTo>
                  <a:cubicBezTo>
                    <a:pt x="418" y="54"/>
                    <a:pt x="311" y="0"/>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6" name="Google Shape;1746;p16"/>
            <p:cNvSpPr/>
            <p:nvPr/>
          </p:nvSpPr>
          <p:spPr>
            <a:xfrm>
              <a:off x="3721000" y="2810775"/>
              <a:ext cx="3775" cy="4325"/>
            </a:xfrm>
            <a:custGeom>
              <a:avLst/>
              <a:gdLst/>
              <a:ahLst/>
              <a:cxnLst/>
              <a:rect l="l" t="t" r="r" b="b"/>
              <a:pathLst>
                <a:path w="151" h="173" extrusionOk="0">
                  <a:moveTo>
                    <a:pt x="76" y="1"/>
                  </a:moveTo>
                  <a:cubicBezTo>
                    <a:pt x="54" y="1"/>
                    <a:pt x="22" y="22"/>
                    <a:pt x="11" y="76"/>
                  </a:cubicBezTo>
                  <a:cubicBezTo>
                    <a:pt x="1" y="119"/>
                    <a:pt x="33" y="172"/>
                    <a:pt x="76" y="172"/>
                  </a:cubicBezTo>
                  <a:cubicBezTo>
                    <a:pt x="97" y="172"/>
                    <a:pt x="118" y="151"/>
                    <a:pt x="140" y="97"/>
                  </a:cubicBezTo>
                  <a:cubicBezTo>
                    <a:pt x="150" y="54"/>
                    <a:pt x="118"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7" name="Google Shape;1747;p16"/>
            <p:cNvSpPr/>
            <p:nvPr/>
          </p:nvSpPr>
          <p:spPr>
            <a:xfrm>
              <a:off x="3798350" y="3150675"/>
              <a:ext cx="6175" cy="4025"/>
            </a:xfrm>
            <a:custGeom>
              <a:avLst/>
              <a:gdLst/>
              <a:ahLst/>
              <a:cxnLst/>
              <a:rect l="l" t="t" r="r" b="b"/>
              <a:pathLst>
                <a:path w="247" h="161" extrusionOk="0">
                  <a:moveTo>
                    <a:pt x="97" y="0"/>
                  </a:moveTo>
                  <a:cubicBezTo>
                    <a:pt x="65" y="0"/>
                    <a:pt x="43" y="11"/>
                    <a:pt x="22" y="43"/>
                  </a:cubicBezTo>
                  <a:cubicBezTo>
                    <a:pt x="0" y="150"/>
                    <a:pt x="65" y="161"/>
                    <a:pt x="140" y="161"/>
                  </a:cubicBezTo>
                  <a:lnTo>
                    <a:pt x="247" y="161"/>
                  </a:lnTo>
                  <a:cubicBezTo>
                    <a:pt x="236" y="75"/>
                    <a:pt x="172"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8" name="Google Shape;1748;p16"/>
            <p:cNvSpPr/>
            <p:nvPr/>
          </p:nvSpPr>
          <p:spPr>
            <a:xfrm>
              <a:off x="3700650" y="2737725"/>
              <a:ext cx="15025" cy="42575"/>
            </a:xfrm>
            <a:custGeom>
              <a:avLst/>
              <a:gdLst/>
              <a:ahLst/>
              <a:cxnLst/>
              <a:rect l="l" t="t" r="r" b="b"/>
              <a:pathLst>
                <a:path w="601" h="1703" extrusionOk="0">
                  <a:moveTo>
                    <a:pt x="547" y="0"/>
                  </a:moveTo>
                  <a:cubicBezTo>
                    <a:pt x="65" y="268"/>
                    <a:pt x="344" y="1103"/>
                    <a:pt x="22" y="1499"/>
                  </a:cubicBezTo>
                  <a:cubicBezTo>
                    <a:pt x="1" y="1628"/>
                    <a:pt x="140" y="1553"/>
                    <a:pt x="55" y="1660"/>
                  </a:cubicBezTo>
                  <a:cubicBezTo>
                    <a:pt x="33" y="1660"/>
                    <a:pt x="12" y="1692"/>
                    <a:pt x="55" y="1703"/>
                  </a:cubicBezTo>
                  <a:cubicBezTo>
                    <a:pt x="344" y="1392"/>
                    <a:pt x="333" y="718"/>
                    <a:pt x="579" y="364"/>
                  </a:cubicBezTo>
                  <a:cubicBezTo>
                    <a:pt x="568" y="236"/>
                    <a:pt x="600" y="65"/>
                    <a:pt x="54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9" name="Google Shape;1749;p16"/>
            <p:cNvSpPr/>
            <p:nvPr/>
          </p:nvSpPr>
          <p:spPr>
            <a:xfrm>
              <a:off x="3704150" y="3152000"/>
              <a:ext cx="6450" cy="5125"/>
            </a:xfrm>
            <a:custGeom>
              <a:avLst/>
              <a:gdLst/>
              <a:ahLst/>
              <a:cxnLst/>
              <a:rect l="l" t="t" r="r" b="b"/>
              <a:pathLst>
                <a:path w="258" h="205" extrusionOk="0">
                  <a:moveTo>
                    <a:pt x="22" y="1"/>
                  </a:moveTo>
                  <a:lnTo>
                    <a:pt x="22" y="1"/>
                  </a:lnTo>
                  <a:cubicBezTo>
                    <a:pt x="0" y="97"/>
                    <a:pt x="75" y="87"/>
                    <a:pt x="54" y="204"/>
                  </a:cubicBezTo>
                  <a:cubicBezTo>
                    <a:pt x="64" y="194"/>
                    <a:pt x="75" y="194"/>
                    <a:pt x="86" y="194"/>
                  </a:cubicBezTo>
                  <a:cubicBezTo>
                    <a:pt x="97" y="194"/>
                    <a:pt x="118" y="194"/>
                    <a:pt x="139" y="204"/>
                  </a:cubicBezTo>
                  <a:lnTo>
                    <a:pt x="193" y="204"/>
                  </a:lnTo>
                  <a:cubicBezTo>
                    <a:pt x="225" y="204"/>
                    <a:pt x="246" y="194"/>
                    <a:pt x="257" y="161"/>
                  </a:cubicBezTo>
                  <a:cubicBezTo>
                    <a:pt x="193" y="87"/>
                    <a:pt x="129" y="12"/>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0" name="Google Shape;1750;p16"/>
            <p:cNvSpPr/>
            <p:nvPr/>
          </p:nvSpPr>
          <p:spPr>
            <a:xfrm>
              <a:off x="3782550" y="2543975"/>
              <a:ext cx="6175" cy="3225"/>
            </a:xfrm>
            <a:custGeom>
              <a:avLst/>
              <a:gdLst/>
              <a:ahLst/>
              <a:cxnLst/>
              <a:rect l="l" t="t" r="r" b="b"/>
              <a:pathLst>
                <a:path w="247" h="129" extrusionOk="0">
                  <a:moveTo>
                    <a:pt x="172" y="0"/>
                  </a:moveTo>
                  <a:cubicBezTo>
                    <a:pt x="108" y="0"/>
                    <a:pt x="1" y="64"/>
                    <a:pt x="44" y="118"/>
                  </a:cubicBezTo>
                  <a:cubicBezTo>
                    <a:pt x="54" y="128"/>
                    <a:pt x="65" y="128"/>
                    <a:pt x="76" y="128"/>
                  </a:cubicBezTo>
                  <a:cubicBezTo>
                    <a:pt x="140" y="128"/>
                    <a:pt x="247" y="75"/>
                    <a:pt x="204" y="11"/>
                  </a:cubicBezTo>
                  <a:cubicBezTo>
                    <a:pt x="193" y="11"/>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1" name="Google Shape;1751;p16"/>
            <p:cNvSpPr/>
            <p:nvPr/>
          </p:nvSpPr>
          <p:spPr>
            <a:xfrm>
              <a:off x="3783625" y="1947150"/>
              <a:ext cx="9125" cy="18500"/>
            </a:xfrm>
            <a:custGeom>
              <a:avLst/>
              <a:gdLst/>
              <a:ahLst/>
              <a:cxnLst/>
              <a:rect l="l" t="t" r="r" b="b"/>
              <a:pathLst>
                <a:path w="365" h="740" extrusionOk="0">
                  <a:moveTo>
                    <a:pt x="257" y="1"/>
                  </a:moveTo>
                  <a:cubicBezTo>
                    <a:pt x="1" y="1"/>
                    <a:pt x="65" y="365"/>
                    <a:pt x="11" y="611"/>
                  </a:cubicBezTo>
                  <a:lnTo>
                    <a:pt x="33" y="611"/>
                  </a:lnTo>
                  <a:cubicBezTo>
                    <a:pt x="118" y="611"/>
                    <a:pt x="108" y="718"/>
                    <a:pt x="183" y="739"/>
                  </a:cubicBezTo>
                  <a:cubicBezTo>
                    <a:pt x="365" y="611"/>
                    <a:pt x="354" y="215"/>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2" name="Google Shape;1752;p16"/>
            <p:cNvSpPr/>
            <p:nvPr/>
          </p:nvSpPr>
          <p:spPr>
            <a:xfrm>
              <a:off x="3788450" y="3080825"/>
              <a:ext cx="5900" cy="5100"/>
            </a:xfrm>
            <a:custGeom>
              <a:avLst/>
              <a:gdLst/>
              <a:ahLst/>
              <a:cxnLst/>
              <a:rect l="l" t="t" r="r" b="b"/>
              <a:pathLst>
                <a:path w="236" h="204" extrusionOk="0">
                  <a:moveTo>
                    <a:pt x="129" y="0"/>
                  </a:moveTo>
                  <a:cubicBezTo>
                    <a:pt x="150" y="140"/>
                    <a:pt x="32" y="118"/>
                    <a:pt x="0" y="204"/>
                  </a:cubicBezTo>
                  <a:cubicBezTo>
                    <a:pt x="86" y="182"/>
                    <a:pt x="182" y="182"/>
                    <a:pt x="236" y="118"/>
                  </a:cubicBezTo>
                  <a:lnTo>
                    <a:pt x="236" y="118"/>
                  </a:lnTo>
                  <a:cubicBezTo>
                    <a:pt x="214" y="129"/>
                    <a:pt x="204" y="129"/>
                    <a:pt x="193" y="129"/>
                  </a:cubicBezTo>
                  <a:cubicBezTo>
                    <a:pt x="172" y="129"/>
                    <a:pt x="172" y="97"/>
                    <a:pt x="172" y="65"/>
                  </a:cubicBezTo>
                  <a:cubicBezTo>
                    <a:pt x="172" y="32"/>
                    <a:pt x="172" y="0"/>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3" name="Google Shape;1753;p16"/>
            <p:cNvSpPr/>
            <p:nvPr/>
          </p:nvSpPr>
          <p:spPr>
            <a:xfrm>
              <a:off x="3747500" y="3205800"/>
              <a:ext cx="15800" cy="26000"/>
            </a:xfrm>
            <a:custGeom>
              <a:avLst/>
              <a:gdLst/>
              <a:ahLst/>
              <a:cxnLst/>
              <a:rect l="l" t="t" r="r" b="b"/>
              <a:pathLst>
                <a:path w="632" h="1040" extrusionOk="0">
                  <a:moveTo>
                    <a:pt x="493" y="1"/>
                  </a:moveTo>
                  <a:cubicBezTo>
                    <a:pt x="429" y="1"/>
                    <a:pt x="343" y="65"/>
                    <a:pt x="193" y="65"/>
                  </a:cubicBezTo>
                  <a:cubicBezTo>
                    <a:pt x="172" y="193"/>
                    <a:pt x="289" y="151"/>
                    <a:pt x="257" y="268"/>
                  </a:cubicBezTo>
                  <a:cubicBezTo>
                    <a:pt x="107" y="322"/>
                    <a:pt x="86" y="547"/>
                    <a:pt x="0" y="675"/>
                  </a:cubicBezTo>
                  <a:cubicBezTo>
                    <a:pt x="65" y="878"/>
                    <a:pt x="236" y="1039"/>
                    <a:pt x="450" y="1039"/>
                  </a:cubicBezTo>
                  <a:cubicBezTo>
                    <a:pt x="504" y="1039"/>
                    <a:pt x="568" y="1028"/>
                    <a:pt x="632" y="996"/>
                  </a:cubicBezTo>
                  <a:cubicBezTo>
                    <a:pt x="578" y="804"/>
                    <a:pt x="557" y="953"/>
                    <a:pt x="504" y="793"/>
                  </a:cubicBezTo>
                  <a:cubicBezTo>
                    <a:pt x="568" y="493"/>
                    <a:pt x="450" y="332"/>
                    <a:pt x="632" y="193"/>
                  </a:cubicBezTo>
                  <a:cubicBezTo>
                    <a:pt x="578" y="43"/>
                    <a:pt x="546" y="1"/>
                    <a:pt x="4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4" name="Google Shape;1754;p16"/>
            <p:cNvSpPr/>
            <p:nvPr/>
          </p:nvSpPr>
          <p:spPr>
            <a:xfrm>
              <a:off x="3794075" y="2884125"/>
              <a:ext cx="5900" cy="4300"/>
            </a:xfrm>
            <a:custGeom>
              <a:avLst/>
              <a:gdLst/>
              <a:ahLst/>
              <a:cxnLst/>
              <a:rect l="l" t="t" r="r" b="b"/>
              <a:pathLst>
                <a:path w="236" h="172" extrusionOk="0">
                  <a:moveTo>
                    <a:pt x="54" y="0"/>
                  </a:moveTo>
                  <a:cubicBezTo>
                    <a:pt x="32" y="0"/>
                    <a:pt x="11" y="22"/>
                    <a:pt x="0" y="86"/>
                  </a:cubicBezTo>
                  <a:lnTo>
                    <a:pt x="11" y="86"/>
                  </a:lnTo>
                  <a:cubicBezTo>
                    <a:pt x="54" y="86"/>
                    <a:pt x="75" y="64"/>
                    <a:pt x="107" y="43"/>
                  </a:cubicBezTo>
                  <a:lnTo>
                    <a:pt x="107" y="43"/>
                  </a:lnTo>
                  <a:cubicBezTo>
                    <a:pt x="86" y="118"/>
                    <a:pt x="139" y="171"/>
                    <a:pt x="182" y="171"/>
                  </a:cubicBezTo>
                  <a:cubicBezTo>
                    <a:pt x="214" y="171"/>
                    <a:pt x="236" y="161"/>
                    <a:pt x="236" y="129"/>
                  </a:cubicBezTo>
                  <a:lnTo>
                    <a:pt x="225" y="129"/>
                  </a:lnTo>
                  <a:cubicBezTo>
                    <a:pt x="193" y="129"/>
                    <a:pt x="161" y="97"/>
                    <a:pt x="129" y="64"/>
                  </a:cubicBezTo>
                  <a:cubicBezTo>
                    <a:pt x="107" y="32"/>
                    <a:pt x="75" y="0"/>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5" name="Google Shape;1755;p16"/>
            <p:cNvSpPr/>
            <p:nvPr/>
          </p:nvSpPr>
          <p:spPr>
            <a:xfrm>
              <a:off x="3690225" y="2798475"/>
              <a:ext cx="10725" cy="23050"/>
            </a:xfrm>
            <a:custGeom>
              <a:avLst/>
              <a:gdLst/>
              <a:ahLst/>
              <a:cxnLst/>
              <a:rect l="l" t="t" r="r" b="b"/>
              <a:pathLst>
                <a:path w="429" h="922" extrusionOk="0">
                  <a:moveTo>
                    <a:pt x="343" y="1"/>
                  </a:moveTo>
                  <a:lnTo>
                    <a:pt x="343" y="1"/>
                  </a:lnTo>
                  <a:cubicBezTo>
                    <a:pt x="300" y="172"/>
                    <a:pt x="225" y="311"/>
                    <a:pt x="108" y="407"/>
                  </a:cubicBezTo>
                  <a:cubicBezTo>
                    <a:pt x="204" y="504"/>
                    <a:pt x="65" y="643"/>
                    <a:pt x="11" y="686"/>
                  </a:cubicBezTo>
                  <a:cubicBezTo>
                    <a:pt x="0" y="728"/>
                    <a:pt x="75" y="921"/>
                    <a:pt x="97" y="921"/>
                  </a:cubicBezTo>
                  <a:cubicBezTo>
                    <a:pt x="108" y="921"/>
                    <a:pt x="108" y="910"/>
                    <a:pt x="108" y="889"/>
                  </a:cubicBezTo>
                  <a:cubicBezTo>
                    <a:pt x="75" y="889"/>
                    <a:pt x="86" y="846"/>
                    <a:pt x="129" y="846"/>
                  </a:cubicBezTo>
                  <a:lnTo>
                    <a:pt x="140" y="846"/>
                  </a:lnTo>
                  <a:cubicBezTo>
                    <a:pt x="108" y="461"/>
                    <a:pt x="429" y="311"/>
                    <a:pt x="3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6" name="Google Shape;1756;p16"/>
            <p:cNvSpPr/>
            <p:nvPr/>
          </p:nvSpPr>
          <p:spPr>
            <a:xfrm>
              <a:off x="3781225" y="2767700"/>
              <a:ext cx="5650" cy="6175"/>
            </a:xfrm>
            <a:custGeom>
              <a:avLst/>
              <a:gdLst/>
              <a:ahLst/>
              <a:cxnLst/>
              <a:rect l="l" t="t" r="r" b="b"/>
              <a:pathLst>
                <a:path w="226" h="247" extrusionOk="0">
                  <a:moveTo>
                    <a:pt x="107" y="0"/>
                  </a:moveTo>
                  <a:cubicBezTo>
                    <a:pt x="54" y="0"/>
                    <a:pt x="0" y="11"/>
                    <a:pt x="0" y="86"/>
                  </a:cubicBezTo>
                  <a:cubicBezTo>
                    <a:pt x="22" y="129"/>
                    <a:pt x="97" y="247"/>
                    <a:pt x="171" y="247"/>
                  </a:cubicBezTo>
                  <a:cubicBezTo>
                    <a:pt x="193" y="247"/>
                    <a:pt x="214" y="236"/>
                    <a:pt x="225" y="204"/>
                  </a:cubicBezTo>
                  <a:cubicBezTo>
                    <a:pt x="129" y="150"/>
                    <a:pt x="214" y="118"/>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7" name="Google Shape;1757;p16"/>
            <p:cNvSpPr/>
            <p:nvPr/>
          </p:nvSpPr>
          <p:spPr>
            <a:xfrm>
              <a:off x="3766775" y="2761800"/>
              <a:ext cx="9925" cy="9125"/>
            </a:xfrm>
            <a:custGeom>
              <a:avLst/>
              <a:gdLst/>
              <a:ahLst/>
              <a:cxnLst/>
              <a:rect l="l" t="t" r="r" b="b"/>
              <a:pathLst>
                <a:path w="397" h="365" extrusionOk="0">
                  <a:moveTo>
                    <a:pt x="107" y="1"/>
                  </a:moveTo>
                  <a:cubicBezTo>
                    <a:pt x="75" y="1"/>
                    <a:pt x="43" y="12"/>
                    <a:pt x="0" y="44"/>
                  </a:cubicBezTo>
                  <a:cubicBezTo>
                    <a:pt x="32" y="226"/>
                    <a:pt x="246" y="183"/>
                    <a:pt x="204" y="365"/>
                  </a:cubicBezTo>
                  <a:cubicBezTo>
                    <a:pt x="214" y="365"/>
                    <a:pt x="225" y="354"/>
                    <a:pt x="236" y="354"/>
                  </a:cubicBezTo>
                  <a:cubicBezTo>
                    <a:pt x="246" y="354"/>
                    <a:pt x="268" y="365"/>
                    <a:pt x="278" y="365"/>
                  </a:cubicBezTo>
                  <a:lnTo>
                    <a:pt x="321" y="365"/>
                  </a:lnTo>
                  <a:cubicBezTo>
                    <a:pt x="364" y="365"/>
                    <a:pt x="396" y="354"/>
                    <a:pt x="375" y="279"/>
                  </a:cubicBezTo>
                  <a:lnTo>
                    <a:pt x="375" y="279"/>
                  </a:lnTo>
                  <a:cubicBezTo>
                    <a:pt x="353" y="290"/>
                    <a:pt x="343" y="290"/>
                    <a:pt x="332" y="290"/>
                  </a:cubicBezTo>
                  <a:cubicBezTo>
                    <a:pt x="278" y="290"/>
                    <a:pt x="257" y="215"/>
                    <a:pt x="236" y="151"/>
                  </a:cubicBezTo>
                  <a:cubicBezTo>
                    <a:pt x="204" y="76"/>
                    <a:pt x="171" y="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8" name="Google Shape;1758;p16"/>
            <p:cNvSpPr/>
            <p:nvPr/>
          </p:nvSpPr>
          <p:spPr>
            <a:xfrm>
              <a:off x="3894150" y="2322625"/>
              <a:ext cx="7525" cy="4575"/>
            </a:xfrm>
            <a:custGeom>
              <a:avLst/>
              <a:gdLst/>
              <a:ahLst/>
              <a:cxnLst/>
              <a:rect l="l" t="t" r="r" b="b"/>
              <a:pathLst>
                <a:path w="301" h="183" extrusionOk="0">
                  <a:moveTo>
                    <a:pt x="268" y="1"/>
                  </a:moveTo>
                  <a:cubicBezTo>
                    <a:pt x="247" y="1"/>
                    <a:pt x="204" y="22"/>
                    <a:pt x="119" y="54"/>
                  </a:cubicBezTo>
                  <a:cubicBezTo>
                    <a:pt x="22" y="151"/>
                    <a:pt x="1" y="183"/>
                    <a:pt x="22" y="183"/>
                  </a:cubicBezTo>
                  <a:cubicBezTo>
                    <a:pt x="44" y="183"/>
                    <a:pt x="119" y="140"/>
                    <a:pt x="183" y="97"/>
                  </a:cubicBezTo>
                  <a:cubicBezTo>
                    <a:pt x="247" y="44"/>
                    <a:pt x="300"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9" name="Google Shape;1759;p16"/>
            <p:cNvSpPr/>
            <p:nvPr/>
          </p:nvSpPr>
          <p:spPr>
            <a:xfrm>
              <a:off x="4043750" y="2800350"/>
              <a:ext cx="5925" cy="10200"/>
            </a:xfrm>
            <a:custGeom>
              <a:avLst/>
              <a:gdLst/>
              <a:ahLst/>
              <a:cxnLst/>
              <a:rect l="l" t="t" r="r" b="b"/>
              <a:pathLst>
                <a:path w="237" h="408" extrusionOk="0">
                  <a:moveTo>
                    <a:pt x="65" y="0"/>
                  </a:moveTo>
                  <a:cubicBezTo>
                    <a:pt x="22" y="75"/>
                    <a:pt x="44" y="236"/>
                    <a:pt x="1" y="322"/>
                  </a:cubicBezTo>
                  <a:lnTo>
                    <a:pt x="33" y="322"/>
                  </a:lnTo>
                  <a:cubicBezTo>
                    <a:pt x="87" y="322"/>
                    <a:pt x="76" y="407"/>
                    <a:pt x="140" y="407"/>
                  </a:cubicBezTo>
                  <a:cubicBezTo>
                    <a:pt x="215" y="300"/>
                    <a:pt x="236"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0" name="Google Shape;1760;p16"/>
            <p:cNvSpPr/>
            <p:nvPr/>
          </p:nvSpPr>
          <p:spPr>
            <a:xfrm>
              <a:off x="3105725" y="2046175"/>
              <a:ext cx="7250" cy="2175"/>
            </a:xfrm>
            <a:custGeom>
              <a:avLst/>
              <a:gdLst/>
              <a:ahLst/>
              <a:cxnLst/>
              <a:rect l="l" t="t" r="r" b="b"/>
              <a:pathLst>
                <a:path w="290" h="87" extrusionOk="0">
                  <a:moveTo>
                    <a:pt x="151" y="1"/>
                  </a:moveTo>
                  <a:cubicBezTo>
                    <a:pt x="86" y="1"/>
                    <a:pt x="22" y="11"/>
                    <a:pt x="1" y="86"/>
                  </a:cubicBezTo>
                  <a:lnTo>
                    <a:pt x="140" y="86"/>
                  </a:lnTo>
                  <a:cubicBezTo>
                    <a:pt x="215" y="86"/>
                    <a:pt x="279" y="76"/>
                    <a:pt x="290" y="1"/>
                  </a:cubicBezTo>
                  <a:lnTo>
                    <a:pt x="290" y="1"/>
                  </a:lnTo>
                  <a:cubicBezTo>
                    <a:pt x="279" y="11"/>
                    <a:pt x="258" y="11"/>
                    <a:pt x="247" y="11"/>
                  </a:cubicBezTo>
                  <a:lnTo>
                    <a:pt x="204" y="11"/>
                  </a:lnTo>
                  <a:cubicBezTo>
                    <a:pt x="183" y="1"/>
                    <a:pt x="172" y="1"/>
                    <a:pt x="15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1" name="Google Shape;1761;p16"/>
            <p:cNvSpPr/>
            <p:nvPr/>
          </p:nvSpPr>
          <p:spPr>
            <a:xfrm>
              <a:off x="4029300" y="2557350"/>
              <a:ext cx="22525" cy="25175"/>
            </a:xfrm>
            <a:custGeom>
              <a:avLst/>
              <a:gdLst/>
              <a:ahLst/>
              <a:cxnLst/>
              <a:rect l="l" t="t" r="r" b="b"/>
              <a:pathLst>
                <a:path w="901" h="1007" extrusionOk="0">
                  <a:moveTo>
                    <a:pt x="365" y="0"/>
                  </a:moveTo>
                  <a:cubicBezTo>
                    <a:pt x="365" y="22"/>
                    <a:pt x="343" y="32"/>
                    <a:pt x="322" y="32"/>
                  </a:cubicBezTo>
                  <a:lnTo>
                    <a:pt x="301" y="32"/>
                  </a:lnTo>
                  <a:cubicBezTo>
                    <a:pt x="301" y="150"/>
                    <a:pt x="279" y="300"/>
                    <a:pt x="333" y="364"/>
                  </a:cubicBezTo>
                  <a:lnTo>
                    <a:pt x="354" y="364"/>
                  </a:lnTo>
                  <a:cubicBezTo>
                    <a:pt x="375" y="364"/>
                    <a:pt x="386" y="354"/>
                    <a:pt x="408" y="343"/>
                  </a:cubicBezTo>
                  <a:cubicBezTo>
                    <a:pt x="418" y="332"/>
                    <a:pt x="440" y="321"/>
                    <a:pt x="461" y="321"/>
                  </a:cubicBezTo>
                  <a:lnTo>
                    <a:pt x="472" y="321"/>
                  </a:lnTo>
                  <a:cubicBezTo>
                    <a:pt x="483" y="375"/>
                    <a:pt x="515" y="418"/>
                    <a:pt x="536" y="482"/>
                  </a:cubicBezTo>
                  <a:lnTo>
                    <a:pt x="493" y="482"/>
                  </a:lnTo>
                  <a:cubicBezTo>
                    <a:pt x="301" y="482"/>
                    <a:pt x="258" y="664"/>
                    <a:pt x="172" y="803"/>
                  </a:cubicBezTo>
                  <a:cubicBezTo>
                    <a:pt x="151" y="739"/>
                    <a:pt x="151" y="643"/>
                    <a:pt x="108" y="600"/>
                  </a:cubicBezTo>
                  <a:lnTo>
                    <a:pt x="108" y="600"/>
                  </a:lnTo>
                  <a:cubicBezTo>
                    <a:pt x="151" y="771"/>
                    <a:pt x="44" y="750"/>
                    <a:pt x="1" y="803"/>
                  </a:cubicBezTo>
                  <a:cubicBezTo>
                    <a:pt x="151" y="814"/>
                    <a:pt x="65" y="878"/>
                    <a:pt x="76" y="1007"/>
                  </a:cubicBezTo>
                  <a:lnTo>
                    <a:pt x="97" y="1007"/>
                  </a:lnTo>
                  <a:cubicBezTo>
                    <a:pt x="236" y="1007"/>
                    <a:pt x="322" y="942"/>
                    <a:pt x="375" y="846"/>
                  </a:cubicBezTo>
                  <a:cubicBezTo>
                    <a:pt x="418" y="878"/>
                    <a:pt x="450" y="889"/>
                    <a:pt x="472" y="889"/>
                  </a:cubicBezTo>
                  <a:cubicBezTo>
                    <a:pt x="547" y="889"/>
                    <a:pt x="579" y="792"/>
                    <a:pt x="675" y="760"/>
                  </a:cubicBezTo>
                  <a:cubicBezTo>
                    <a:pt x="718" y="536"/>
                    <a:pt x="643" y="578"/>
                    <a:pt x="632" y="364"/>
                  </a:cubicBezTo>
                  <a:lnTo>
                    <a:pt x="632" y="364"/>
                  </a:lnTo>
                  <a:cubicBezTo>
                    <a:pt x="665" y="375"/>
                    <a:pt x="697" y="386"/>
                    <a:pt x="718" y="386"/>
                  </a:cubicBezTo>
                  <a:cubicBezTo>
                    <a:pt x="772" y="386"/>
                    <a:pt x="825" y="364"/>
                    <a:pt x="900" y="321"/>
                  </a:cubicBezTo>
                  <a:lnTo>
                    <a:pt x="900" y="161"/>
                  </a:lnTo>
                  <a:lnTo>
                    <a:pt x="857" y="161"/>
                  </a:lnTo>
                  <a:cubicBezTo>
                    <a:pt x="739" y="161"/>
                    <a:pt x="675" y="107"/>
                    <a:pt x="590" y="54"/>
                  </a:cubicBezTo>
                  <a:cubicBezTo>
                    <a:pt x="557" y="32"/>
                    <a:pt x="515" y="22"/>
                    <a:pt x="461" y="11"/>
                  </a:cubicBezTo>
                  <a:cubicBezTo>
                    <a:pt x="429" y="0"/>
                    <a:pt x="397" y="0"/>
                    <a:pt x="3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2" name="Google Shape;1762;p16"/>
            <p:cNvSpPr/>
            <p:nvPr/>
          </p:nvSpPr>
          <p:spPr>
            <a:xfrm>
              <a:off x="4059275" y="2205675"/>
              <a:ext cx="5925" cy="6450"/>
            </a:xfrm>
            <a:custGeom>
              <a:avLst/>
              <a:gdLst/>
              <a:ahLst/>
              <a:cxnLst/>
              <a:rect l="l" t="t" r="r" b="b"/>
              <a:pathLst>
                <a:path w="237" h="258" extrusionOk="0">
                  <a:moveTo>
                    <a:pt x="97" y="1"/>
                  </a:moveTo>
                  <a:cubicBezTo>
                    <a:pt x="33" y="33"/>
                    <a:pt x="11" y="108"/>
                    <a:pt x="1" y="204"/>
                  </a:cubicBezTo>
                  <a:cubicBezTo>
                    <a:pt x="44" y="247"/>
                    <a:pt x="76" y="258"/>
                    <a:pt x="97" y="258"/>
                  </a:cubicBezTo>
                  <a:cubicBezTo>
                    <a:pt x="140" y="258"/>
                    <a:pt x="172" y="226"/>
                    <a:pt x="236" y="204"/>
                  </a:cubicBezTo>
                  <a:cubicBezTo>
                    <a:pt x="215" y="108"/>
                    <a:pt x="204" y="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3" name="Google Shape;1763;p16"/>
            <p:cNvSpPr/>
            <p:nvPr/>
          </p:nvSpPr>
          <p:spPr>
            <a:xfrm>
              <a:off x="4021000" y="3057550"/>
              <a:ext cx="10750" cy="6175"/>
            </a:xfrm>
            <a:custGeom>
              <a:avLst/>
              <a:gdLst/>
              <a:ahLst/>
              <a:cxnLst/>
              <a:rect l="l" t="t" r="r" b="b"/>
              <a:pathLst>
                <a:path w="430" h="247" extrusionOk="0">
                  <a:moveTo>
                    <a:pt x="140" y="0"/>
                  </a:moveTo>
                  <a:cubicBezTo>
                    <a:pt x="119" y="0"/>
                    <a:pt x="108" y="0"/>
                    <a:pt x="97" y="11"/>
                  </a:cubicBezTo>
                  <a:cubicBezTo>
                    <a:pt x="87" y="86"/>
                    <a:pt x="33" y="118"/>
                    <a:pt x="1" y="171"/>
                  </a:cubicBezTo>
                  <a:cubicBezTo>
                    <a:pt x="33" y="225"/>
                    <a:pt x="151" y="193"/>
                    <a:pt x="194" y="246"/>
                  </a:cubicBezTo>
                  <a:cubicBezTo>
                    <a:pt x="129" y="64"/>
                    <a:pt x="429" y="107"/>
                    <a:pt x="333" y="0"/>
                  </a:cubicBezTo>
                  <a:lnTo>
                    <a:pt x="333" y="0"/>
                  </a:lnTo>
                  <a:cubicBezTo>
                    <a:pt x="311" y="32"/>
                    <a:pt x="301" y="54"/>
                    <a:pt x="279" y="54"/>
                  </a:cubicBezTo>
                  <a:cubicBezTo>
                    <a:pt x="258" y="54"/>
                    <a:pt x="236" y="32"/>
                    <a:pt x="215" y="21"/>
                  </a:cubicBezTo>
                  <a:cubicBezTo>
                    <a:pt x="194" y="11"/>
                    <a:pt x="162"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4" name="Google Shape;1764;p16"/>
            <p:cNvSpPr/>
            <p:nvPr/>
          </p:nvSpPr>
          <p:spPr>
            <a:xfrm>
              <a:off x="4006300" y="2952100"/>
              <a:ext cx="7500" cy="8325"/>
            </a:xfrm>
            <a:custGeom>
              <a:avLst/>
              <a:gdLst/>
              <a:ahLst/>
              <a:cxnLst/>
              <a:rect l="l" t="t" r="r" b="b"/>
              <a:pathLst>
                <a:path w="300" h="333" extrusionOk="0">
                  <a:moveTo>
                    <a:pt x="193" y="0"/>
                  </a:moveTo>
                  <a:cubicBezTo>
                    <a:pt x="64" y="0"/>
                    <a:pt x="11" y="86"/>
                    <a:pt x="0" y="214"/>
                  </a:cubicBezTo>
                  <a:cubicBezTo>
                    <a:pt x="43" y="289"/>
                    <a:pt x="161" y="289"/>
                    <a:pt x="236" y="332"/>
                  </a:cubicBezTo>
                  <a:cubicBezTo>
                    <a:pt x="300" y="246"/>
                    <a:pt x="278" y="118"/>
                    <a:pt x="268" y="11"/>
                  </a:cubicBezTo>
                  <a:cubicBezTo>
                    <a:pt x="236" y="11"/>
                    <a:pt x="214" y="0"/>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5" name="Google Shape;1765;p16"/>
            <p:cNvSpPr/>
            <p:nvPr/>
          </p:nvSpPr>
          <p:spPr>
            <a:xfrm>
              <a:off x="3998275" y="2843975"/>
              <a:ext cx="5625" cy="6175"/>
            </a:xfrm>
            <a:custGeom>
              <a:avLst/>
              <a:gdLst/>
              <a:ahLst/>
              <a:cxnLst/>
              <a:rect l="l" t="t" r="r" b="b"/>
              <a:pathLst>
                <a:path w="225" h="247" extrusionOk="0">
                  <a:moveTo>
                    <a:pt x="64" y="0"/>
                  </a:moveTo>
                  <a:lnTo>
                    <a:pt x="64" y="0"/>
                  </a:lnTo>
                  <a:cubicBezTo>
                    <a:pt x="0" y="107"/>
                    <a:pt x="75" y="129"/>
                    <a:pt x="32" y="247"/>
                  </a:cubicBezTo>
                  <a:cubicBezTo>
                    <a:pt x="128" y="150"/>
                    <a:pt x="193" y="236"/>
                    <a:pt x="225" y="43"/>
                  </a:cubicBezTo>
                  <a:lnTo>
                    <a:pt x="225" y="43"/>
                  </a:lnTo>
                  <a:cubicBezTo>
                    <a:pt x="161" y="65"/>
                    <a:pt x="139" y="97"/>
                    <a:pt x="118" y="97"/>
                  </a:cubicBezTo>
                  <a:cubicBezTo>
                    <a:pt x="107" y="97"/>
                    <a:pt x="96" y="75"/>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6" name="Google Shape;1766;p16"/>
            <p:cNvSpPr/>
            <p:nvPr/>
          </p:nvSpPr>
          <p:spPr>
            <a:xfrm>
              <a:off x="4014050" y="3024075"/>
              <a:ext cx="5925" cy="4325"/>
            </a:xfrm>
            <a:custGeom>
              <a:avLst/>
              <a:gdLst/>
              <a:ahLst/>
              <a:cxnLst/>
              <a:rect l="l" t="t" r="r" b="b"/>
              <a:pathLst>
                <a:path w="237" h="173" extrusionOk="0">
                  <a:moveTo>
                    <a:pt x="65" y="1"/>
                  </a:moveTo>
                  <a:cubicBezTo>
                    <a:pt x="43" y="1"/>
                    <a:pt x="11" y="12"/>
                    <a:pt x="1" y="54"/>
                  </a:cubicBezTo>
                  <a:cubicBezTo>
                    <a:pt x="11" y="44"/>
                    <a:pt x="22" y="44"/>
                    <a:pt x="33" y="44"/>
                  </a:cubicBezTo>
                  <a:cubicBezTo>
                    <a:pt x="97" y="44"/>
                    <a:pt x="76" y="161"/>
                    <a:pt x="129" y="172"/>
                  </a:cubicBezTo>
                  <a:cubicBezTo>
                    <a:pt x="129" y="108"/>
                    <a:pt x="225" y="151"/>
                    <a:pt x="236" y="87"/>
                  </a:cubicBezTo>
                  <a:cubicBezTo>
                    <a:pt x="193" y="76"/>
                    <a:pt x="118"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7" name="Google Shape;1767;p16"/>
            <p:cNvSpPr/>
            <p:nvPr/>
          </p:nvSpPr>
          <p:spPr>
            <a:xfrm>
              <a:off x="4016450" y="3029175"/>
              <a:ext cx="12625" cy="16350"/>
            </a:xfrm>
            <a:custGeom>
              <a:avLst/>
              <a:gdLst/>
              <a:ahLst/>
              <a:cxnLst/>
              <a:rect l="l" t="t" r="r" b="b"/>
              <a:pathLst>
                <a:path w="505" h="654" extrusionOk="0">
                  <a:moveTo>
                    <a:pt x="162" y="0"/>
                  </a:moveTo>
                  <a:cubicBezTo>
                    <a:pt x="129" y="0"/>
                    <a:pt x="119" y="22"/>
                    <a:pt x="108" y="32"/>
                  </a:cubicBezTo>
                  <a:cubicBezTo>
                    <a:pt x="97" y="54"/>
                    <a:pt x="87" y="75"/>
                    <a:pt x="76" y="86"/>
                  </a:cubicBezTo>
                  <a:cubicBezTo>
                    <a:pt x="76" y="43"/>
                    <a:pt x="54" y="11"/>
                    <a:pt x="33" y="11"/>
                  </a:cubicBezTo>
                  <a:cubicBezTo>
                    <a:pt x="22" y="11"/>
                    <a:pt x="12" y="22"/>
                    <a:pt x="1" y="43"/>
                  </a:cubicBezTo>
                  <a:cubicBezTo>
                    <a:pt x="22" y="75"/>
                    <a:pt x="33" y="97"/>
                    <a:pt x="54" y="118"/>
                  </a:cubicBezTo>
                  <a:cubicBezTo>
                    <a:pt x="129" y="214"/>
                    <a:pt x="204" y="300"/>
                    <a:pt x="204" y="578"/>
                  </a:cubicBezTo>
                  <a:cubicBezTo>
                    <a:pt x="301" y="653"/>
                    <a:pt x="376" y="610"/>
                    <a:pt x="440" y="653"/>
                  </a:cubicBezTo>
                  <a:cubicBezTo>
                    <a:pt x="483" y="578"/>
                    <a:pt x="472" y="418"/>
                    <a:pt x="504" y="332"/>
                  </a:cubicBezTo>
                  <a:cubicBezTo>
                    <a:pt x="461" y="321"/>
                    <a:pt x="440" y="311"/>
                    <a:pt x="418" y="311"/>
                  </a:cubicBezTo>
                  <a:cubicBezTo>
                    <a:pt x="365" y="311"/>
                    <a:pt x="365" y="343"/>
                    <a:pt x="269" y="375"/>
                  </a:cubicBezTo>
                  <a:cubicBezTo>
                    <a:pt x="258" y="204"/>
                    <a:pt x="172" y="236"/>
                    <a:pt x="151" y="150"/>
                  </a:cubicBezTo>
                  <a:cubicBezTo>
                    <a:pt x="151" y="129"/>
                    <a:pt x="151" y="107"/>
                    <a:pt x="162" y="75"/>
                  </a:cubicBezTo>
                  <a:cubicBezTo>
                    <a:pt x="162" y="54"/>
                    <a:pt x="162" y="32"/>
                    <a:pt x="172" y="11"/>
                  </a:cubicBezTo>
                  <a:cubicBezTo>
                    <a:pt x="162" y="11"/>
                    <a:pt x="162" y="0"/>
                    <a:pt x="16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8" name="Google Shape;1768;p16"/>
            <p:cNvSpPr/>
            <p:nvPr/>
          </p:nvSpPr>
          <p:spPr>
            <a:xfrm>
              <a:off x="4109325" y="2829525"/>
              <a:ext cx="3775" cy="5100"/>
            </a:xfrm>
            <a:custGeom>
              <a:avLst/>
              <a:gdLst/>
              <a:ahLst/>
              <a:cxnLst/>
              <a:rect l="l" t="t" r="r" b="b"/>
              <a:pathLst>
                <a:path w="151" h="204" extrusionOk="0">
                  <a:moveTo>
                    <a:pt x="54" y="0"/>
                  </a:moveTo>
                  <a:lnTo>
                    <a:pt x="54" y="0"/>
                  </a:lnTo>
                  <a:cubicBezTo>
                    <a:pt x="76" y="118"/>
                    <a:pt x="1" y="107"/>
                    <a:pt x="22" y="204"/>
                  </a:cubicBezTo>
                  <a:cubicBezTo>
                    <a:pt x="108" y="193"/>
                    <a:pt x="150" y="139"/>
                    <a:pt x="150" y="43"/>
                  </a:cubicBezTo>
                  <a:cubicBezTo>
                    <a:pt x="108" y="43"/>
                    <a:pt x="76" y="22"/>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9" name="Google Shape;1769;p16"/>
            <p:cNvSpPr/>
            <p:nvPr/>
          </p:nvSpPr>
          <p:spPr>
            <a:xfrm>
              <a:off x="3992650" y="2041900"/>
              <a:ext cx="7775" cy="4025"/>
            </a:xfrm>
            <a:custGeom>
              <a:avLst/>
              <a:gdLst/>
              <a:ahLst/>
              <a:cxnLst/>
              <a:rect l="l" t="t" r="r" b="b"/>
              <a:pathLst>
                <a:path w="311" h="161" extrusionOk="0">
                  <a:moveTo>
                    <a:pt x="97" y="0"/>
                  </a:moveTo>
                  <a:cubicBezTo>
                    <a:pt x="97" y="43"/>
                    <a:pt x="86" y="65"/>
                    <a:pt x="64" y="65"/>
                  </a:cubicBezTo>
                  <a:cubicBezTo>
                    <a:pt x="64" y="65"/>
                    <a:pt x="54" y="54"/>
                    <a:pt x="43" y="54"/>
                  </a:cubicBezTo>
                  <a:cubicBezTo>
                    <a:pt x="32" y="54"/>
                    <a:pt x="22" y="43"/>
                    <a:pt x="22" y="43"/>
                  </a:cubicBezTo>
                  <a:cubicBezTo>
                    <a:pt x="0" y="43"/>
                    <a:pt x="0" y="65"/>
                    <a:pt x="0" y="118"/>
                  </a:cubicBezTo>
                  <a:cubicBezTo>
                    <a:pt x="22" y="150"/>
                    <a:pt x="75" y="161"/>
                    <a:pt x="139" y="161"/>
                  </a:cubicBezTo>
                  <a:cubicBezTo>
                    <a:pt x="225" y="161"/>
                    <a:pt x="311" y="129"/>
                    <a:pt x="300" y="32"/>
                  </a:cubicBezTo>
                  <a:lnTo>
                    <a:pt x="300" y="32"/>
                  </a:lnTo>
                  <a:cubicBezTo>
                    <a:pt x="257" y="54"/>
                    <a:pt x="225" y="65"/>
                    <a:pt x="193" y="65"/>
                  </a:cubicBezTo>
                  <a:cubicBezTo>
                    <a:pt x="150" y="65"/>
                    <a:pt x="129" y="54"/>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0" name="Google Shape;1770;p16"/>
            <p:cNvSpPr/>
            <p:nvPr/>
          </p:nvSpPr>
          <p:spPr>
            <a:xfrm>
              <a:off x="4112000" y="2441200"/>
              <a:ext cx="15275" cy="14200"/>
            </a:xfrm>
            <a:custGeom>
              <a:avLst/>
              <a:gdLst/>
              <a:ahLst/>
              <a:cxnLst/>
              <a:rect l="l" t="t" r="r" b="b"/>
              <a:pathLst>
                <a:path w="611" h="568" extrusionOk="0">
                  <a:moveTo>
                    <a:pt x="236" y="0"/>
                  </a:moveTo>
                  <a:cubicBezTo>
                    <a:pt x="215" y="0"/>
                    <a:pt x="193" y="11"/>
                    <a:pt x="172" y="11"/>
                  </a:cubicBezTo>
                  <a:cubicBezTo>
                    <a:pt x="183" y="204"/>
                    <a:pt x="1" y="182"/>
                    <a:pt x="43" y="418"/>
                  </a:cubicBezTo>
                  <a:cubicBezTo>
                    <a:pt x="108" y="514"/>
                    <a:pt x="204" y="568"/>
                    <a:pt x="311" y="568"/>
                  </a:cubicBezTo>
                  <a:cubicBezTo>
                    <a:pt x="365" y="568"/>
                    <a:pt x="418" y="557"/>
                    <a:pt x="472" y="536"/>
                  </a:cubicBezTo>
                  <a:cubicBezTo>
                    <a:pt x="504" y="418"/>
                    <a:pt x="557" y="311"/>
                    <a:pt x="611" y="214"/>
                  </a:cubicBezTo>
                  <a:cubicBezTo>
                    <a:pt x="472" y="161"/>
                    <a:pt x="418" y="0"/>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1" name="Google Shape;1771;p16"/>
            <p:cNvSpPr/>
            <p:nvPr/>
          </p:nvSpPr>
          <p:spPr>
            <a:xfrm>
              <a:off x="4112000" y="2502225"/>
              <a:ext cx="6175" cy="9125"/>
            </a:xfrm>
            <a:custGeom>
              <a:avLst/>
              <a:gdLst/>
              <a:ahLst/>
              <a:cxnLst/>
              <a:rect l="l" t="t" r="r" b="b"/>
              <a:pathLst>
                <a:path w="247" h="365" extrusionOk="0">
                  <a:moveTo>
                    <a:pt x="108" y="0"/>
                  </a:moveTo>
                  <a:cubicBezTo>
                    <a:pt x="86" y="0"/>
                    <a:pt x="65" y="11"/>
                    <a:pt x="54" y="43"/>
                  </a:cubicBezTo>
                  <a:cubicBezTo>
                    <a:pt x="140" y="86"/>
                    <a:pt x="1" y="171"/>
                    <a:pt x="54" y="289"/>
                  </a:cubicBezTo>
                  <a:cubicBezTo>
                    <a:pt x="97" y="300"/>
                    <a:pt x="108" y="353"/>
                    <a:pt x="151" y="364"/>
                  </a:cubicBezTo>
                  <a:cubicBezTo>
                    <a:pt x="183" y="278"/>
                    <a:pt x="247" y="246"/>
                    <a:pt x="247" y="129"/>
                  </a:cubicBezTo>
                  <a:cubicBezTo>
                    <a:pt x="225" y="86"/>
                    <a:pt x="161"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2" name="Google Shape;1772;p16"/>
            <p:cNvSpPr/>
            <p:nvPr/>
          </p:nvSpPr>
          <p:spPr>
            <a:xfrm>
              <a:off x="4141175" y="2762625"/>
              <a:ext cx="4300" cy="6975"/>
            </a:xfrm>
            <a:custGeom>
              <a:avLst/>
              <a:gdLst/>
              <a:ahLst/>
              <a:cxnLst/>
              <a:rect l="l" t="t" r="r" b="b"/>
              <a:pathLst>
                <a:path w="172" h="279" extrusionOk="0">
                  <a:moveTo>
                    <a:pt x="97" y="0"/>
                  </a:moveTo>
                  <a:lnTo>
                    <a:pt x="97" y="0"/>
                  </a:lnTo>
                  <a:cubicBezTo>
                    <a:pt x="75" y="43"/>
                    <a:pt x="54" y="107"/>
                    <a:pt x="65" y="203"/>
                  </a:cubicBezTo>
                  <a:cubicBezTo>
                    <a:pt x="43" y="203"/>
                    <a:pt x="1" y="203"/>
                    <a:pt x="1" y="236"/>
                  </a:cubicBezTo>
                  <a:lnTo>
                    <a:pt x="11" y="236"/>
                  </a:lnTo>
                  <a:cubicBezTo>
                    <a:pt x="43" y="236"/>
                    <a:pt x="54" y="246"/>
                    <a:pt x="65" y="257"/>
                  </a:cubicBezTo>
                  <a:cubicBezTo>
                    <a:pt x="86" y="268"/>
                    <a:pt x="97" y="278"/>
                    <a:pt x="129" y="278"/>
                  </a:cubicBezTo>
                  <a:cubicBezTo>
                    <a:pt x="129" y="225"/>
                    <a:pt x="150" y="193"/>
                    <a:pt x="161" y="161"/>
                  </a:cubicBezTo>
                  <a:cubicBezTo>
                    <a:pt x="43" y="161"/>
                    <a:pt x="172" y="21"/>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3" name="Google Shape;1773;p16"/>
            <p:cNvSpPr/>
            <p:nvPr/>
          </p:nvSpPr>
          <p:spPr>
            <a:xfrm>
              <a:off x="3902450" y="3059150"/>
              <a:ext cx="4300" cy="6175"/>
            </a:xfrm>
            <a:custGeom>
              <a:avLst/>
              <a:gdLst/>
              <a:ahLst/>
              <a:cxnLst/>
              <a:rect l="l" t="t" r="r" b="b"/>
              <a:pathLst>
                <a:path w="172" h="247" extrusionOk="0">
                  <a:moveTo>
                    <a:pt x="1" y="0"/>
                  </a:moveTo>
                  <a:cubicBezTo>
                    <a:pt x="1" y="118"/>
                    <a:pt x="1" y="246"/>
                    <a:pt x="108" y="246"/>
                  </a:cubicBezTo>
                  <a:lnTo>
                    <a:pt x="140" y="246"/>
                  </a:lnTo>
                  <a:cubicBezTo>
                    <a:pt x="118" y="182"/>
                    <a:pt x="172" y="43"/>
                    <a:pt x="108" y="43"/>
                  </a:cubicBezTo>
                  <a:cubicBezTo>
                    <a:pt x="108" y="118"/>
                    <a:pt x="97" y="150"/>
                    <a:pt x="86" y="150"/>
                  </a:cubicBezTo>
                  <a:cubicBezTo>
                    <a:pt x="76" y="150"/>
                    <a:pt x="43" y="22"/>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4" name="Google Shape;1774;p16"/>
            <p:cNvSpPr/>
            <p:nvPr/>
          </p:nvSpPr>
          <p:spPr>
            <a:xfrm>
              <a:off x="4096225" y="2417375"/>
              <a:ext cx="9125" cy="9925"/>
            </a:xfrm>
            <a:custGeom>
              <a:avLst/>
              <a:gdLst/>
              <a:ahLst/>
              <a:cxnLst/>
              <a:rect l="l" t="t" r="r" b="b"/>
              <a:pathLst>
                <a:path w="365" h="397" extrusionOk="0">
                  <a:moveTo>
                    <a:pt x="161" y="1"/>
                  </a:moveTo>
                  <a:lnTo>
                    <a:pt x="161" y="1"/>
                  </a:lnTo>
                  <a:cubicBezTo>
                    <a:pt x="182" y="65"/>
                    <a:pt x="150" y="75"/>
                    <a:pt x="118" y="75"/>
                  </a:cubicBezTo>
                  <a:lnTo>
                    <a:pt x="32" y="75"/>
                  </a:lnTo>
                  <a:cubicBezTo>
                    <a:pt x="0" y="365"/>
                    <a:pt x="225" y="332"/>
                    <a:pt x="364" y="397"/>
                  </a:cubicBezTo>
                  <a:cubicBezTo>
                    <a:pt x="364" y="183"/>
                    <a:pt x="246" y="108"/>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5" name="Google Shape;1775;p16"/>
            <p:cNvSpPr/>
            <p:nvPr/>
          </p:nvSpPr>
          <p:spPr>
            <a:xfrm>
              <a:off x="4096750" y="1864200"/>
              <a:ext cx="11000" cy="6175"/>
            </a:xfrm>
            <a:custGeom>
              <a:avLst/>
              <a:gdLst/>
              <a:ahLst/>
              <a:cxnLst/>
              <a:rect l="l" t="t" r="r" b="b"/>
              <a:pathLst>
                <a:path w="440" h="247" extrusionOk="0">
                  <a:moveTo>
                    <a:pt x="439" y="0"/>
                  </a:moveTo>
                  <a:cubicBezTo>
                    <a:pt x="290" y="0"/>
                    <a:pt x="118" y="75"/>
                    <a:pt x="0" y="204"/>
                  </a:cubicBezTo>
                  <a:cubicBezTo>
                    <a:pt x="33" y="236"/>
                    <a:pt x="75" y="246"/>
                    <a:pt x="118" y="246"/>
                  </a:cubicBezTo>
                  <a:cubicBezTo>
                    <a:pt x="247" y="246"/>
                    <a:pt x="407" y="150"/>
                    <a:pt x="4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6" name="Google Shape;1776;p16"/>
            <p:cNvSpPr/>
            <p:nvPr/>
          </p:nvSpPr>
          <p:spPr>
            <a:xfrm>
              <a:off x="4090850" y="2395975"/>
              <a:ext cx="11800" cy="13125"/>
            </a:xfrm>
            <a:custGeom>
              <a:avLst/>
              <a:gdLst/>
              <a:ahLst/>
              <a:cxnLst/>
              <a:rect l="l" t="t" r="r" b="b"/>
              <a:pathLst>
                <a:path w="472" h="525" extrusionOk="0">
                  <a:moveTo>
                    <a:pt x="311" y="0"/>
                  </a:moveTo>
                  <a:cubicBezTo>
                    <a:pt x="236" y="11"/>
                    <a:pt x="1" y="214"/>
                    <a:pt x="108" y="450"/>
                  </a:cubicBezTo>
                  <a:cubicBezTo>
                    <a:pt x="140" y="428"/>
                    <a:pt x="162" y="418"/>
                    <a:pt x="183" y="418"/>
                  </a:cubicBezTo>
                  <a:cubicBezTo>
                    <a:pt x="258" y="418"/>
                    <a:pt x="301" y="514"/>
                    <a:pt x="408" y="525"/>
                  </a:cubicBezTo>
                  <a:cubicBezTo>
                    <a:pt x="418" y="482"/>
                    <a:pt x="451" y="460"/>
                    <a:pt x="472" y="450"/>
                  </a:cubicBezTo>
                  <a:cubicBezTo>
                    <a:pt x="461" y="257"/>
                    <a:pt x="397" y="107"/>
                    <a:pt x="3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7" name="Google Shape;1777;p16"/>
            <p:cNvSpPr/>
            <p:nvPr/>
          </p:nvSpPr>
          <p:spPr>
            <a:xfrm>
              <a:off x="4108250" y="1956250"/>
              <a:ext cx="10725" cy="12350"/>
            </a:xfrm>
            <a:custGeom>
              <a:avLst/>
              <a:gdLst/>
              <a:ahLst/>
              <a:cxnLst/>
              <a:rect l="l" t="t" r="r" b="b"/>
              <a:pathLst>
                <a:path w="429" h="494" extrusionOk="0">
                  <a:moveTo>
                    <a:pt x="333" y="1"/>
                  </a:moveTo>
                  <a:cubicBezTo>
                    <a:pt x="140" y="33"/>
                    <a:pt x="86" y="215"/>
                    <a:pt x="1" y="365"/>
                  </a:cubicBezTo>
                  <a:cubicBezTo>
                    <a:pt x="65" y="375"/>
                    <a:pt x="86" y="450"/>
                    <a:pt x="129" y="493"/>
                  </a:cubicBezTo>
                  <a:cubicBezTo>
                    <a:pt x="193" y="343"/>
                    <a:pt x="429" y="215"/>
                    <a:pt x="3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8" name="Google Shape;1778;p16"/>
            <p:cNvSpPr/>
            <p:nvPr/>
          </p:nvSpPr>
          <p:spPr>
            <a:xfrm>
              <a:off x="3931900" y="1832350"/>
              <a:ext cx="7250" cy="7250"/>
            </a:xfrm>
            <a:custGeom>
              <a:avLst/>
              <a:gdLst/>
              <a:ahLst/>
              <a:cxnLst/>
              <a:rect l="l" t="t" r="r" b="b"/>
              <a:pathLst>
                <a:path w="290" h="290" extrusionOk="0">
                  <a:moveTo>
                    <a:pt x="129" y="0"/>
                  </a:moveTo>
                  <a:cubicBezTo>
                    <a:pt x="86" y="107"/>
                    <a:pt x="0" y="97"/>
                    <a:pt x="54" y="247"/>
                  </a:cubicBezTo>
                  <a:cubicBezTo>
                    <a:pt x="75" y="268"/>
                    <a:pt x="129" y="289"/>
                    <a:pt x="182" y="289"/>
                  </a:cubicBezTo>
                  <a:cubicBezTo>
                    <a:pt x="236" y="289"/>
                    <a:pt x="289" y="268"/>
                    <a:pt x="289" y="204"/>
                  </a:cubicBezTo>
                  <a:cubicBezTo>
                    <a:pt x="193" y="182"/>
                    <a:pt x="214" y="22"/>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9" name="Google Shape;1779;p16"/>
            <p:cNvSpPr/>
            <p:nvPr/>
          </p:nvSpPr>
          <p:spPr>
            <a:xfrm>
              <a:off x="3939375" y="2759125"/>
              <a:ext cx="5125" cy="6200"/>
            </a:xfrm>
            <a:custGeom>
              <a:avLst/>
              <a:gdLst/>
              <a:ahLst/>
              <a:cxnLst/>
              <a:rect l="l" t="t" r="r" b="b"/>
              <a:pathLst>
                <a:path w="205" h="248" extrusionOk="0">
                  <a:moveTo>
                    <a:pt x="97" y="1"/>
                  </a:moveTo>
                  <a:cubicBezTo>
                    <a:pt x="54" y="22"/>
                    <a:pt x="97" y="161"/>
                    <a:pt x="33" y="161"/>
                  </a:cubicBezTo>
                  <a:cubicBezTo>
                    <a:pt x="33" y="151"/>
                    <a:pt x="22" y="140"/>
                    <a:pt x="22" y="140"/>
                  </a:cubicBezTo>
                  <a:cubicBezTo>
                    <a:pt x="12" y="140"/>
                    <a:pt x="1" y="140"/>
                    <a:pt x="1" y="161"/>
                  </a:cubicBezTo>
                  <a:cubicBezTo>
                    <a:pt x="44" y="172"/>
                    <a:pt x="22" y="204"/>
                    <a:pt x="1" y="247"/>
                  </a:cubicBezTo>
                  <a:lnTo>
                    <a:pt x="22" y="247"/>
                  </a:lnTo>
                  <a:cubicBezTo>
                    <a:pt x="44" y="247"/>
                    <a:pt x="65" y="236"/>
                    <a:pt x="76" y="226"/>
                  </a:cubicBezTo>
                  <a:cubicBezTo>
                    <a:pt x="87" y="204"/>
                    <a:pt x="108" y="194"/>
                    <a:pt x="129" y="194"/>
                  </a:cubicBezTo>
                  <a:cubicBezTo>
                    <a:pt x="140" y="194"/>
                    <a:pt x="151" y="194"/>
                    <a:pt x="172" y="204"/>
                  </a:cubicBezTo>
                  <a:cubicBezTo>
                    <a:pt x="161" y="129"/>
                    <a:pt x="204" y="119"/>
                    <a:pt x="204" y="44"/>
                  </a:cubicBezTo>
                  <a:lnTo>
                    <a:pt x="194" y="44"/>
                  </a:lnTo>
                  <a:cubicBezTo>
                    <a:pt x="151" y="44"/>
                    <a:pt x="129" y="22"/>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0" name="Google Shape;1780;p16"/>
            <p:cNvSpPr/>
            <p:nvPr/>
          </p:nvSpPr>
          <p:spPr>
            <a:xfrm>
              <a:off x="3934300" y="3121775"/>
              <a:ext cx="2700" cy="4025"/>
            </a:xfrm>
            <a:custGeom>
              <a:avLst/>
              <a:gdLst/>
              <a:ahLst/>
              <a:cxnLst/>
              <a:rect l="l" t="t" r="r" b="b"/>
              <a:pathLst>
                <a:path w="108" h="161" extrusionOk="0">
                  <a:moveTo>
                    <a:pt x="33" y="0"/>
                  </a:moveTo>
                  <a:cubicBezTo>
                    <a:pt x="11" y="0"/>
                    <a:pt x="1" y="43"/>
                    <a:pt x="1" y="86"/>
                  </a:cubicBezTo>
                  <a:cubicBezTo>
                    <a:pt x="1" y="129"/>
                    <a:pt x="11" y="161"/>
                    <a:pt x="33" y="161"/>
                  </a:cubicBezTo>
                  <a:lnTo>
                    <a:pt x="43" y="161"/>
                  </a:lnTo>
                  <a:cubicBezTo>
                    <a:pt x="43" y="139"/>
                    <a:pt x="54" y="139"/>
                    <a:pt x="65" y="139"/>
                  </a:cubicBezTo>
                  <a:cubicBezTo>
                    <a:pt x="75" y="139"/>
                    <a:pt x="97" y="150"/>
                    <a:pt x="108" y="161"/>
                  </a:cubicBezTo>
                  <a:lnTo>
                    <a:pt x="108"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1" name="Google Shape;1781;p16"/>
            <p:cNvSpPr/>
            <p:nvPr/>
          </p:nvSpPr>
          <p:spPr>
            <a:xfrm>
              <a:off x="3939375" y="2962000"/>
              <a:ext cx="17175" cy="15000"/>
            </a:xfrm>
            <a:custGeom>
              <a:avLst/>
              <a:gdLst/>
              <a:ahLst/>
              <a:cxnLst/>
              <a:rect l="l" t="t" r="r" b="b"/>
              <a:pathLst>
                <a:path w="687" h="600" extrusionOk="0">
                  <a:moveTo>
                    <a:pt x="365" y="0"/>
                  </a:moveTo>
                  <a:cubicBezTo>
                    <a:pt x="194" y="0"/>
                    <a:pt x="1" y="161"/>
                    <a:pt x="76" y="514"/>
                  </a:cubicBezTo>
                  <a:cubicBezTo>
                    <a:pt x="140" y="568"/>
                    <a:pt x="236" y="600"/>
                    <a:pt x="322" y="600"/>
                  </a:cubicBezTo>
                  <a:cubicBezTo>
                    <a:pt x="429" y="600"/>
                    <a:pt x="536" y="557"/>
                    <a:pt x="579" y="429"/>
                  </a:cubicBezTo>
                  <a:cubicBezTo>
                    <a:pt x="686" y="150"/>
                    <a:pt x="525" y="0"/>
                    <a:pt x="3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2" name="Google Shape;1782;p16"/>
            <p:cNvSpPr/>
            <p:nvPr/>
          </p:nvSpPr>
          <p:spPr>
            <a:xfrm>
              <a:off x="3955175" y="2374825"/>
              <a:ext cx="6175" cy="3225"/>
            </a:xfrm>
            <a:custGeom>
              <a:avLst/>
              <a:gdLst/>
              <a:ahLst/>
              <a:cxnLst/>
              <a:rect l="l" t="t" r="r" b="b"/>
              <a:pathLst>
                <a:path w="247" h="129" extrusionOk="0">
                  <a:moveTo>
                    <a:pt x="172" y="0"/>
                  </a:moveTo>
                  <a:cubicBezTo>
                    <a:pt x="108" y="0"/>
                    <a:pt x="0" y="54"/>
                    <a:pt x="43" y="118"/>
                  </a:cubicBezTo>
                  <a:cubicBezTo>
                    <a:pt x="54" y="129"/>
                    <a:pt x="65" y="129"/>
                    <a:pt x="86" y="129"/>
                  </a:cubicBezTo>
                  <a:cubicBezTo>
                    <a:pt x="140" y="129"/>
                    <a:pt x="247" y="75"/>
                    <a:pt x="204" y="11"/>
                  </a:cubicBezTo>
                  <a:cubicBezTo>
                    <a:pt x="193" y="11"/>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3" name="Google Shape;1783;p16"/>
            <p:cNvSpPr/>
            <p:nvPr/>
          </p:nvSpPr>
          <p:spPr>
            <a:xfrm>
              <a:off x="3898175" y="2717650"/>
              <a:ext cx="19825" cy="23050"/>
            </a:xfrm>
            <a:custGeom>
              <a:avLst/>
              <a:gdLst/>
              <a:ahLst/>
              <a:cxnLst/>
              <a:rect l="l" t="t" r="r" b="b"/>
              <a:pathLst>
                <a:path w="793" h="922" extrusionOk="0">
                  <a:moveTo>
                    <a:pt x="375" y="1"/>
                  </a:moveTo>
                  <a:lnTo>
                    <a:pt x="375" y="1"/>
                  </a:lnTo>
                  <a:cubicBezTo>
                    <a:pt x="0" y="397"/>
                    <a:pt x="354" y="921"/>
                    <a:pt x="600" y="921"/>
                  </a:cubicBezTo>
                  <a:cubicBezTo>
                    <a:pt x="707" y="921"/>
                    <a:pt x="792" y="814"/>
                    <a:pt x="782" y="525"/>
                  </a:cubicBezTo>
                  <a:cubicBezTo>
                    <a:pt x="760" y="258"/>
                    <a:pt x="514" y="172"/>
                    <a:pt x="3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4" name="Google Shape;1784;p16"/>
            <p:cNvSpPr/>
            <p:nvPr/>
          </p:nvSpPr>
          <p:spPr>
            <a:xfrm>
              <a:off x="3900050" y="2765300"/>
              <a:ext cx="13125" cy="10725"/>
            </a:xfrm>
            <a:custGeom>
              <a:avLst/>
              <a:gdLst/>
              <a:ahLst/>
              <a:cxnLst/>
              <a:rect l="l" t="t" r="r" b="b"/>
              <a:pathLst>
                <a:path w="525" h="429" extrusionOk="0">
                  <a:moveTo>
                    <a:pt x="375" y="0"/>
                  </a:moveTo>
                  <a:cubicBezTo>
                    <a:pt x="214" y="0"/>
                    <a:pt x="129" y="75"/>
                    <a:pt x="11" y="129"/>
                  </a:cubicBezTo>
                  <a:cubicBezTo>
                    <a:pt x="0" y="225"/>
                    <a:pt x="75" y="214"/>
                    <a:pt x="43" y="321"/>
                  </a:cubicBezTo>
                  <a:cubicBezTo>
                    <a:pt x="118" y="396"/>
                    <a:pt x="193" y="428"/>
                    <a:pt x="257" y="428"/>
                  </a:cubicBezTo>
                  <a:cubicBezTo>
                    <a:pt x="428" y="428"/>
                    <a:pt x="525" y="225"/>
                    <a:pt x="4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5" name="Google Shape;1785;p16"/>
            <p:cNvSpPr/>
            <p:nvPr/>
          </p:nvSpPr>
          <p:spPr>
            <a:xfrm>
              <a:off x="3991025" y="3098225"/>
              <a:ext cx="4575" cy="5375"/>
            </a:xfrm>
            <a:custGeom>
              <a:avLst/>
              <a:gdLst/>
              <a:ahLst/>
              <a:cxnLst/>
              <a:rect l="l" t="t" r="r" b="b"/>
              <a:pathLst>
                <a:path w="183" h="215" extrusionOk="0">
                  <a:moveTo>
                    <a:pt x="119" y="0"/>
                  </a:moveTo>
                  <a:cubicBezTo>
                    <a:pt x="55" y="0"/>
                    <a:pt x="33" y="64"/>
                    <a:pt x="1" y="129"/>
                  </a:cubicBezTo>
                  <a:cubicBezTo>
                    <a:pt x="22" y="118"/>
                    <a:pt x="33" y="118"/>
                    <a:pt x="44" y="118"/>
                  </a:cubicBezTo>
                  <a:cubicBezTo>
                    <a:pt x="76" y="118"/>
                    <a:pt x="87" y="139"/>
                    <a:pt x="97" y="161"/>
                  </a:cubicBezTo>
                  <a:cubicBezTo>
                    <a:pt x="108" y="182"/>
                    <a:pt x="119" y="214"/>
                    <a:pt x="151" y="214"/>
                  </a:cubicBezTo>
                  <a:cubicBezTo>
                    <a:pt x="151" y="214"/>
                    <a:pt x="162" y="204"/>
                    <a:pt x="172" y="204"/>
                  </a:cubicBezTo>
                  <a:cubicBezTo>
                    <a:pt x="183" y="107"/>
                    <a:pt x="162" y="54"/>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6" name="Google Shape;1786;p16"/>
            <p:cNvSpPr/>
            <p:nvPr/>
          </p:nvSpPr>
          <p:spPr>
            <a:xfrm>
              <a:off x="3926800" y="2769300"/>
              <a:ext cx="8600" cy="13150"/>
            </a:xfrm>
            <a:custGeom>
              <a:avLst/>
              <a:gdLst/>
              <a:ahLst/>
              <a:cxnLst/>
              <a:rect l="l" t="t" r="r" b="b"/>
              <a:pathLst>
                <a:path w="344" h="526" extrusionOk="0">
                  <a:moveTo>
                    <a:pt x="311" y="1"/>
                  </a:moveTo>
                  <a:lnTo>
                    <a:pt x="311" y="1"/>
                  </a:lnTo>
                  <a:cubicBezTo>
                    <a:pt x="140" y="22"/>
                    <a:pt x="183" y="268"/>
                    <a:pt x="119" y="268"/>
                  </a:cubicBezTo>
                  <a:cubicBezTo>
                    <a:pt x="108" y="268"/>
                    <a:pt x="76" y="247"/>
                    <a:pt x="44" y="204"/>
                  </a:cubicBezTo>
                  <a:lnTo>
                    <a:pt x="44" y="204"/>
                  </a:lnTo>
                  <a:cubicBezTo>
                    <a:pt x="1" y="365"/>
                    <a:pt x="76" y="365"/>
                    <a:pt x="76" y="482"/>
                  </a:cubicBezTo>
                  <a:lnTo>
                    <a:pt x="119" y="482"/>
                  </a:lnTo>
                  <a:cubicBezTo>
                    <a:pt x="140" y="482"/>
                    <a:pt x="151" y="493"/>
                    <a:pt x="172" y="504"/>
                  </a:cubicBezTo>
                  <a:cubicBezTo>
                    <a:pt x="183" y="515"/>
                    <a:pt x="204" y="525"/>
                    <a:pt x="226" y="525"/>
                  </a:cubicBezTo>
                  <a:lnTo>
                    <a:pt x="247" y="525"/>
                  </a:lnTo>
                  <a:cubicBezTo>
                    <a:pt x="172" y="215"/>
                    <a:pt x="343" y="311"/>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7" name="Google Shape;1787;p16"/>
            <p:cNvSpPr/>
            <p:nvPr/>
          </p:nvSpPr>
          <p:spPr>
            <a:xfrm>
              <a:off x="3911275" y="2372150"/>
              <a:ext cx="10200" cy="9400"/>
            </a:xfrm>
            <a:custGeom>
              <a:avLst/>
              <a:gdLst/>
              <a:ahLst/>
              <a:cxnLst/>
              <a:rect l="l" t="t" r="r" b="b"/>
              <a:pathLst>
                <a:path w="408" h="376" extrusionOk="0">
                  <a:moveTo>
                    <a:pt x="22" y="0"/>
                  </a:moveTo>
                  <a:cubicBezTo>
                    <a:pt x="1" y="289"/>
                    <a:pt x="161" y="343"/>
                    <a:pt x="354" y="375"/>
                  </a:cubicBezTo>
                  <a:cubicBezTo>
                    <a:pt x="333" y="247"/>
                    <a:pt x="408" y="225"/>
                    <a:pt x="386" y="86"/>
                  </a:cubicBezTo>
                  <a:cubicBezTo>
                    <a:pt x="268" y="65"/>
                    <a:pt x="194"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8" name="Google Shape;1788;p16"/>
            <p:cNvSpPr/>
            <p:nvPr/>
          </p:nvSpPr>
          <p:spPr>
            <a:xfrm>
              <a:off x="3974175" y="3039600"/>
              <a:ext cx="8325" cy="9125"/>
            </a:xfrm>
            <a:custGeom>
              <a:avLst/>
              <a:gdLst/>
              <a:ahLst/>
              <a:cxnLst/>
              <a:rect l="l" t="t" r="r" b="b"/>
              <a:pathLst>
                <a:path w="333" h="365" extrusionOk="0">
                  <a:moveTo>
                    <a:pt x="97" y="1"/>
                  </a:moveTo>
                  <a:cubicBezTo>
                    <a:pt x="108" y="97"/>
                    <a:pt x="1" y="44"/>
                    <a:pt x="1" y="119"/>
                  </a:cubicBezTo>
                  <a:lnTo>
                    <a:pt x="43" y="119"/>
                  </a:lnTo>
                  <a:cubicBezTo>
                    <a:pt x="108" y="119"/>
                    <a:pt x="108" y="193"/>
                    <a:pt x="65" y="247"/>
                  </a:cubicBezTo>
                  <a:cubicBezTo>
                    <a:pt x="150" y="258"/>
                    <a:pt x="172" y="365"/>
                    <a:pt x="268" y="365"/>
                  </a:cubicBezTo>
                  <a:lnTo>
                    <a:pt x="300" y="365"/>
                  </a:lnTo>
                  <a:cubicBezTo>
                    <a:pt x="257" y="236"/>
                    <a:pt x="279" y="258"/>
                    <a:pt x="332" y="161"/>
                  </a:cubicBezTo>
                  <a:cubicBezTo>
                    <a:pt x="236" y="129"/>
                    <a:pt x="193" y="44"/>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9" name="Google Shape;1789;p16"/>
            <p:cNvSpPr/>
            <p:nvPr/>
          </p:nvSpPr>
          <p:spPr>
            <a:xfrm>
              <a:off x="3983550" y="2978050"/>
              <a:ext cx="10200" cy="8050"/>
            </a:xfrm>
            <a:custGeom>
              <a:avLst/>
              <a:gdLst/>
              <a:ahLst/>
              <a:cxnLst/>
              <a:rect l="l" t="t" r="r" b="b"/>
              <a:pathLst>
                <a:path w="408" h="322" extrusionOk="0">
                  <a:moveTo>
                    <a:pt x="204" y="1"/>
                  </a:moveTo>
                  <a:cubicBezTo>
                    <a:pt x="86" y="1"/>
                    <a:pt x="0" y="86"/>
                    <a:pt x="75" y="311"/>
                  </a:cubicBezTo>
                  <a:cubicBezTo>
                    <a:pt x="97" y="322"/>
                    <a:pt x="118" y="322"/>
                    <a:pt x="139" y="322"/>
                  </a:cubicBezTo>
                  <a:cubicBezTo>
                    <a:pt x="300" y="322"/>
                    <a:pt x="354" y="193"/>
                    <a:pt x="407" y="65"/>
                  </a:cubicBezTo>
                  <a:cubicBezTo>
                    <a:pt x="343" y="33"/>
                    <a:pt x="268"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0" name="Google Shape;1790;p16"/>
            <p:cNvSpPr/>
            <p:nvPr/>
          </p:nvSpPr>
          <p:spPr>
            <a:xfrm>
              <a:off x="3980075" y="2235650"/>
              <a:ext cx="3750" cy="4050"/>
            </a:xfrm>
            <a:custGeom>
              <a:avLst/>
              <a:gdLst/>
              <a:ahLst/>
              <a:cxnLst/>
              <a:rect l="l" t="t" r="r" b="b"/>
              <a:pathLst>
                <a:path w="150" h="162" extrusionOk="0">
                  <a:moveTo>
                    <a:pt x="86" y="1"/>
                  </a:moveTo>
                  <a:cubicBezTo>
                    <a:pt x="54" y="1"/>
                    <a:pt x="32" y="22"/>
                    <a:pt x="11" y="76"/>
                  </a:cubicBezTo>
                  <a:cubicBezTo>
                    <a:pt x="0" y="119"/>
                    <a:pt x="43" y="161"/>
                    <a:pt x="75" y="161"/>
                  </a:cubicBezTo>
                  <a:cubicBezTo>
                    <a:pt x="96" y="161"/>
                    <a:pt x="129" y="151"/>
                    <a:pt x="150" y="97"/>
                  </a:cubicBezTo>
                  <a:cubicBezTo>
                    <a:pt x="150" y="54"/>
                    <a:pt x="118"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1" name="Google Shape;1791;p16"/>
            <p:cNvSpPr/>
            <p:nvPr/>
          </p:nvSpPr>
          <p:spPr>
            <a:xfrm>
              <a:off x="3985950" y="3131675"/>
              <a:ext cx="6975" cy="8325"/>
            </a:xfrm>
            <a:custGeom>
              <a:avLst/>
              <a:gdLst/>
              <a:ahLst/>
              <a:cxnLst/>
              <a:rect l="l" t="t" r="r" b="b"/>
              <a:pathLst>
                <a:path w="279" h="333" extrusionOk="0">
                  <a:moveTo>
                    <a:pt x="129" y="0"/>
                  </a:moveTo>
                  <a:cubicBezTo>
                    <a:pt x="108" y="0"/>
                    <a:pt x="86" y="11"/>
                    <a:pt x="76" y="22"/>
                  </a:cubicBezTo>
                  <a:cubicBezTo>
                    <a:pt x="54" y="32"/>
                    <a:pt x="43" y="43"/>
                    <a:pt x="22" y="43"/>
                  </a:cubicBezTo>
                  <a:lnTo>
                    <a:pt x="11" y="43"/>
                  </a:lnTo>
                  <a:cubicBezTo>
                    <a:pt x="86" y="172"/>
                    <a:pt x="1" y="247"/>
                    <a:pt x="108" y="332"/>
                  </a:cubicBezTo>
                  <a:cubicBezTo>
                    <a:pt x="108" y="204"/>
                    <a:pt x="279" y="289"/>
                    <a:pt x="279" y="161"/>
                  </a:cubicBezTo>
                  <a:cubicBezTo>
                    <a:pt x="268" y="161"/>
                    <a:pt x="268" y="172"/>
                    <a:pt x="258" y="172"/>
                  </a:cubicBezTo>
                  <a:cubicBezTo>
                    <a:pt x="172" y="172"/>
                    <a:pt x="183" y="54"/>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2" name="Google Shape;1792;p16"/>
            <p:cNvSpPr/>
            <p:nvPr/>
          </p:nvSpPr>
          <p:spPr>
            <a:xfrm>
              <a:off x="3958925" y="3189750"/>
              <a:ext cx="5100" cy="4025"/>
            </a:xfrm>
            <a:custGeom>
              <a:avLst/>
              <a:gdLst/>
              <a:ahLst/>
              <a:cxnLst/>
              <a:rect l="l" t="t" r="r" b="b"/>
              <a:pathLst>
                <a:path w="204" h="161" extrusionOk="0">
                  <a:moveTo>
                    <a:pt x="86" y="0"/>
                  </a:moveTo>
                  <a:cubicBezTo>
                    <a:pt x="54" y="0"/>
                    <a:pt x="32" y="11"/>
                    <a:pt x="0" y="32"/>
                  </a:cubicBezTo>
                  <a:cubicBezTo>
                    <a:pt x="43" y="43"/>
                    <a:pt x="43" y="97"/>
                    <a:pt x="32" y="150"/>
                  </a:cubicBezTo>
                  <a:cubicBezTo>
                    <a:pt x="43" y="161"/>
                    <a:pt x="65" y="161"/>
                    <a:pt x="65" y="161"/>
                  </a:cubicBezTo>
                  <a:cubicBezTo>
                    <a:pt x="150" y="161"/>
                    <a:pt x="172" y="97"/>
                    <a:pt x="204" y="32"/>
                  </a:cubicBezTo>
                  <a:cubicBezTo>
                    <a:pt x="161" y="11"/>
                    <a:pt x="118"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3" name="Google Shape;1793;p16"/>
            <p:cNvSpPr/>
            <p:nvPr/>
          </p:nvSpPr>
          <p:spPr>
            <a:xfrm>
              <a:off x="3964000" y="2879300"/>
              <a:ext cx="9400" cy="8325"/>
            </a:xfrm>
            <a:custGeom>
              <a:avLst/>
              <a:gdLst/>
              <a:ahLst/>
              <a:cxnLst/>
              <a:rect l="l" t="t" r="r" b="b"/>
              <a:pathLst>
                <a:path w="376" h="333" extrusionOk="0">
                  <a:moveTo>
                    <a:pt x="204" y="0"/>
                  </a:moveTo>
                  <a:cubicBezTo>
                    <a:pt x="108" y="0"/>
                    <a:pt x="1" y="75"/>
                    <a:pt x="11" y="300"/>
                  </a:cubicBezTo>
                  <a:cubicBezTo>
                    <a:pt x="54" y="322"/>
                    <a:pt x="108" y="332"/>
                    <a:pt x="151" y="332"/>
                  </a:cubicBezTo>
                  <a:cubicBezTo>
                    <a:pt x="268" y="332"/>
                    <a:pt x="375" y="247"/>
                    <a:pt x="343" y="54"/>
                  </a:cubicBezTo>
                  <a:cubicBezTo>
                    <a:pt x="311" y="22"/>
                    <a:pt x="258"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4" name="Google Shape;1794;p16"/>
            <p:cNvSpPr/>
            <p:nvPr/>
          </p:nvSpPr>
          <p:spPr>
            <a:xfrm>
              <a:off x="3970975" y="2919975"/>
              <a:ext cx="7500" cy="7800"/>
            </a:xfrm>
            <a:custGeom>
              <a:avLst/>
              <a:gdLst/>
              <a:ahLst/>
              <a:cxnLst/>
              <a:rect l="l" t="t" r="r" b="b"/>
              <a:pathLst>
                <a:path w="300" h="312" extrusionOk="0">
                  <a:moveTo>
                    <a:pt x="193" y="1"/>
                  </a:moveTo>
                  <a:cubicBezTo>
                    <a:pt x="86" y="1"/>
                    <a:pt x="43" y="86"/>
                    <a:pt x="0" y="172"/>
                  </a:cubicBezTo>
                  <a:cubicBezTo>
                    <a:pt x="32" y="258"/>
                    <a:pt x="96" y="311"/>
                    <a:pt x="161" y="311"/>
                  </a:cubicBezTo>
                  <a:cubicBezTo>
                    <a:pt x="203" y="311"/>
                    <a:pt x="257" y="279"/>
                    <a:pt x="300" y="204"/>
                  </a:cubicBezTo>
                  <a:cubicBezTo>
                    <a:pt x="236" y="193"/>
                    <a:pt x="289" y="33"/>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5" name="Google Shape;1795;p16"/>
            <p:cNvSpPr/>
            <p:nvPr/>
          </p:nvSpPr>
          <p:spPr>
            <a:xfrm>
              <a:off x="3972300" y="3194575"/>
              <a:ext cx="9125" cy="4550"/>
            </a:xfrm>
            <a:custGeom>
              <a:avLst/>
              <a:gdLst/>
              <a:ahLst/>
              <a:cxnLst/>
              <a:rect l="l" t="t" r="r" b="b"/>
              <a:pathLst>
                <a:path w="365" h="182" extrusionOk="0">
                  <a:moveTo>
                    <a:pt x="360" y="75"/>
                  </a:moveTo>
                  <a:lnTo>
                    <a:pt x="360" y="75"/>
                  </a:lnTo>
                  <a:cubicBezTo>
                    <a:pt x="362" y="79"/>
                    <a:pt x="363" y="82"/>
                    <a:pt x="365" y="86"/>
                  </a:cubicBezTo>
                  <a:cubicBezTo>
                    <a:pt x="365" y="78"/>
                    <a:pt x="365" y="76"/>
                    <a:pt x="360" y="75"/>
                  </a:cubicBezTo>
                  <a:close/>
                  <a:moveTo>
                    <a:pt x="161" y="0"/>
                  </a:moveTo>
                  <a:cubicBezTo>
                    <a:pt x="97" y="0"/>
                    <a:pt x="43" y="11"/>
                    <a:pt x="1" y="43"/>
                  </a:cubicBezTo>
                  <a:cubicBezTo>
                    <a:pt x="33" y="139"/>
                    <a:pt x="65" y="182"/>
                    <a:pt x="108" y="182"/>
                  </a:cubicBezTo>
                  <a:cubicBezTo>
                    <a:pt x="150" y="182"/>
                    <a:pt x="193" y="150"/>
                    <a:pt x="236" y="128"/>
                  </a:cubicBezTo>
                  <a:cubicBezTo>
                    <a:pt x="279" y="107"/>
                    <a:pt x="322" y="75"/>
                    <a:pt x="354" y="75"/>
                  </a:cubicBezTo>
                  <a:cubicBezTo>
                    <a:pt x="357" y="75"/>
                    <a:pt x="359" y="75"/>
                    <a:pt x="360" y="75"/>
                  </a:cubicBezTo>
                  <a:lnTo>
                    <a:pt x="360" y="75"/>
                  </a:lnTo>
                  <a:cubicBezTo>
                    <a:pt x="332" y="19"/>
                    <a:pt x="24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6" name="Google Shape;1796;p16"/>
            <p:cNvSpPr/>
            <p:nvPr/>
          </p:nvSpPr>
          <p:spPr>
            <a:xfrm>
              <a:off x="4031175" y="2816675"/>
              <a:ext cx="9400" cy="9125"/>
            </a:xfrm>
            <a:custGeom>
              <a:avLst/>
              <a:gdLst/>
              <a:ahLst/>
              <a:cxnLst/>
              <a:rect l="l" t="t" r="r" b="b"/>
              <a:pathLst>
                <a:path w="376" h="365" extrusionOk="0">
                  <a:moveTo>
                    <a:pt x="140" y="0"/>
                  </a:moveTo>
                  <a:lnTo>
                    <a:pt x="140" y="0"/>
                  </a:lnTo>
                  <a:cubicBezTo>
                    <a:pt x="1" y="86"/>
                    <a:pt x="183" y="236"/>
                    <a:pt x="215" y="364"/>
                  </a:cubicBezTo>
                  <a:lnTo>
                    <a:pt x="268" y="364"/>
                  </a:lnTo>
                  <a:cubicBezTo>
                    <a:pt x="322" y="364"/>
                    <a:pt x="375" y="343"/>
                    <a:pt x="375" y="279"/>
                  </a:cubicBezTo>
                  <a:cubicBezTo>
                    <a:pt x="247" y="247"/>
                    <a:pt x="193" y="129"/>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7" name="Google Shape;1797;p16"/>
            <p:cNvSpPr/>
            <p:nvPr/>
          </p:nvSpPr>
          <p:spPr>
            <a:xfrm>
              <a:off x="3315550" y="1919325"/>
              <a:ext cx="11000" cy="6450"/>
            </a:xfrm>
            <a:custGeom>
              <a:avLst/>
              <a:gdLst/>
              <a:ahLst/>
              <a:cxnLst/>
              <a:rect l="l" t="t" r="r" b="b"/>
              <a:pathLst>
                <a:path w="440" h="258" extrusionOk="0">
                  <a:moveTo>
                    <a:pt x="354" y="0"/>
                  </a:moveTo>
                  <a:cubicBezTo>
                    <a:pt x="289" y="65"/>
                    <a:pt x="193" y="86"/>
                    <a:pt x="86" y="86"/>
                  </a:cubicBezTo>
                  <a:cubicBezTo>
                    <a:pt x="140" y="182"/>
                    <a:pt x="0" y="236"/>
                    <a:pt x="86" y="247"/>
                  </a:cubicBezTo>
                  <a:cubicBezTo>
                    <a:pt x="107" y="225"/>
                    <a:pt x="118" y="215"/>
                    <a:pt x="140" y="215"/>
                  </a:cubicBezTo>
                  <a:cubicBezTo>
                    <a:pt x="172" y="215"/>
                    <a:pt x="193" y="225"/>
                    <a:pt x="225" y="236"/>
                  </a:cubicBezTo>
                  <a:cubicBezTo>
                    <a:pt x="257" y="247"/>
                    <a:pt x="289" y="257"/>
                    <a:pt x="332" y="257"/>
                  </a:cubicBezTo>
                  <a:cubicBezTo>
                    <a:pt x="354" y="257"/>
                    <a:pt x="364" y="257"/>
                    <a:pt x="386" y="247"/>
                  </a:cubicBezTo>
                  <a:cubicBezTo>
                    <a:pt x="418" y="140"/>
                    <a:pt x="439" y="65"/>
                    <a:pt x="3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8" name="Google Shape;1798;p16"/>
            <p:cNvSpPr/>
            <p:nvPr/>
          </p:nvSpPr>
          <p:spPr>
            <a:xfrm>
              <a:off x="3346850" y="2430500"/>
              <a:ext cx="6200" cy="3225"/>
            </a:xfrm>
            <a:custGeom>
              <a:avLst/>
              <a:gdLst/>
              <a:ahLst/>
              <a:cxnLst/>
              <a:rect l="l" t="t" r="r" b="b"/>
              <a:pathLst>
                <a:path w="248" h="129" extrusionOk="0">
                  <a:moveTo>
                    <a:pt x="161" y="0"/>
                  </a:moveTo>
                  <a:cubicBezTo>
                    <a:pt x="108" y="0"/>
                    <a:pt x="1" y="64"/>
                    <a:pt x="44" y="118"/>
                  </a:cubicBezTo>
                  <a:cubicBezTo>
                    <a:pt x="54" y="129"/>
                    <a:pt x="65" y="129"/>
                    <a:pt x="76" y="129"/>
                  </a:cubicBezTo>
                  <a:cubicBezTo>
                    <a:pt x="140" y="129"/>
                    <a:pt x="247" y="75"/>
                    <a:pt x="194" y="11"/>
                  </a:cubicBezTo>
                  <a:cubicBezTo>
                    <a:pt x="194" y="11"/>
                    <a:pt x="183"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9" name="Google Shape;1799;p16"/>
            <p:cNvSpPr/>
            <p:nvPr/>
          </p:nvSpPr>
          <p:spPr>
            <a:xfrm>
              <a:off x="3368550" y="2881450"/>
              <a:ext cx="9925" cy="6975"/>
            </a:xfrm>
            <a:custGeom>
              <a:avLst/>
              <a:gdLst/>
              <a:ahLst/>
              <a:cxnLst/>
              <a:rect l="l" t="t" r="r" b="b"/>
              <a:pathLst>
                <a:path w="397" h="279" extrusionOk="0">
                  <a:moveTo>
                    <a:pt x="257" y="0"/>
                  </a:moveTo>
                  <a:cubicBezTo>
                    <a:pt x="203" y="0"/>
                    <a:pt x="139" y="32"/>
                    <a:pt x="54" y="129"/>
                  </a:cubicBezTo>
                  <a:cubicBezTo>
                    <a:pt x="0" y="204"/>
                    <a:pt x="96" y="268"/>
                    <a:pt x="171" y="278"/>
                  </a:cubicBezTo>
                  <a:lnTo>
                    <a:pt x="214" y="278"/>
                  </a:lnTo>
                  <a:cubicBezTo>
                    <a:pt x="343" y="278"/>
                    <a:pt x="396" y="204"/>
                    <a:pt x="396" y="139"/>
                  </a:cubicBezTo>
                  <a:cubicBezTo>
                    <a:pt x="396" y="75"/>
                    <a:pt x="343" y="0"/>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0" name="Google Shape;1800;p16"/>
            <p:cNvSpPr/>
            <p:nvPr/>
          </p:nvSpPr>
          <p:spPr>
            <a:xfrm>
              <a:off x="3354350" y="2878225"/>
              <a:ext cx="7250" cy="4300"/>
            </a:xfrm>
            <a:custGeom>
              <a:avLst/>
              <a:gdLst/>
              <a:ahLst/>
              <a:cxnLst/>
              <a:rect l="l" t="t" r="r" b="b"/>
              <a:pathLst>
                <a:path w="290" h="172" extrusionOk="0">
                  <a:moveTo>
                    <a:pt x="258" y="1"/>
                  </a:moveTo>
                  <a:cubicBezTo>
                    <a:pt x="247" y="1"/>
                    <a:pt x="204" y="11"/>
                    <a:pt x="118" y="54"/>
                  </a:cubicBezTo>
                  <a:cubicBezTo>
                    <a:pt x="22" y="140"/>
                    <a:pt x="1" y="172"/>
                    <a:pt x="22" y="172"/>
                  </a:cubicBezTo>
                  <a:cubicBezTo>
                    <a:pt x="43" y="172"/>
                    <a:pt x="118" y="129"/>
                    <a:pt x="183" y="86"/>
                  </a:cubicBezTo>
                  <a:cubicBezTo>
                    <a:pt x="236" y="43"/>
                    <a:pt x="290" y="1"/>
                    <a:pt x="25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1" name="Google Shape;1801;p16"/>
            <p:cNvSpPr/>
            <p:nvPr/>
          </p:nvSpPr>
          <p:spPr>
            <a:xfrm>
              <a:off x="3317700" y="1945825"/>
              <a:ext cx="3750" cy="5100"/>
            </a:xfrm>
            <a:custGeom>
              <a:avLst/>
              <a:gdLst/>
              <a:ahLst/>
              <a:cxnLst/>
              <a:rect l="l" t="t" r="r" b="b"/>
              <a:pathLst>
                <a:path w="150" h="204" extrusionOk="0">
                  <a:moveTo>
                    <a:pt x="75" y="0"/>
                  </a:moveTo>
                  <a:cubicBezTo>
                    <a:pt x="64" y="22"/>
                    <a:pt x="54" y="43"/>
                    <a:pt x="21" y="43"/>
                  </a:cubicBezTo>
                  <a:lnTo>
                    <a:pt x="11" y="43"/>
                  </a:lnTo>
                  <a:cubicBezTo>
                    <a:pt x="0" y="139"/>
                    <a:pt x="64" y="161"/>
                    <a:pt x="107" y="204"/>
                  </a:cubicBezTo>
                  <a:cubicBezTo>
                    <a:pt x="150" y="150"/>
                    <a:pt x="118" y="43"/>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2" name="Google Shape;1802;p16"/>
            <p:cNvSpPr/>
            <p:nvPr/>
          </p:nvSpPr>
          <p:spPr>
            <a:xfrm>
              <a:off x="3299750" y="2929625"/>
              <a:ext cx="6450" cy="3750"/>
            </a:xfrm>
            <a:custGeom>
              <a:avLst/>
              <a:gdLst/>
              <a:ahLst/>
              <a:cxnLst/>
              <a:rect l="l" t="t" r="r" b="b"/>
              <a:pathLst>
                <a:path w="258" h="150" extrusionOk="0">
                  <a:moveTo>
                    <a:pt x="140" y="0"/>
                  </a:moveTo>
                  <a:cubicBezTo>
                    <a:pt x="65" y="0"/>
                    <a:pt x="1" y="54"/>
                    <a:pt x="86" y="150"/>
                  </a:cubicBezTo>
                  <a:cubicBezTo>
                    <a:pt x="97" y="96"/>
                    <a:pt x="129" y="54"/>
                    <a:pt x="183" y="32"/>
                  </a:cubicBezTo>
                  <a:lnTo>
                    <a:pt x="183" y="32"/>
                  </a:lnTo>
                  <a:cubicBezTo>
                    <a:pt x="194" y="107"/>
                    <a:pt x="129" y="139"/>
                    <a:pt x="183" y="150"/>
                  </a:cubicBezTo>
                  <a:cubicBezTo>
                    <a:pt x="258" y="54"/>
                    <a:pt x="194"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3" name="Google Shape;1803;p16"/>
            <p:cNvSpPr/>
            <p:nvPr/>
          </p:nvSpPr>
          <p:spPr>
            <a:xfrm>
              <a:off x="3279950" y="2667875"/>
              <a:ext cx="3775" cy="4050"/>
            </a:xfrm>
            <a:custGeom>
              <a:avLst/>
              <a:gdLst/>
              <a:ahLst/>
              <a:cxnLst/>
              <a:rect l="l" t="t" r="r" b="b"/>
              <a:pathLst>
                <a:path w="151" h="162" extrusionOk="0">
                  <a:moveTo>
                    <a:pt x="76" y="0"/>
                  </a:moveTo>
                  <a:cubicBezTo>
                    <a:pt x="54" y="0"/>
                    <a:pt x="33" y="22"/>
                    <a:pt x="11" y="75"/>
                  </a:cubicBezTo>
                  <a:cubicBezTo>
                    <a:pt x="1" y="118"/>
                    <a:pt x="33" y="161"/>
                    <a:pt x="76" y="161"/>
                  </a:cubicBezTo>
                  <a:cubicBezTo>
                    <a:pt x="97" y="161"/>
                    <a:pt x="129" y="140"/>
                    <a:pt x="140" y="86"/>
                  </a:cubicBezTo>
                  <a:cubicBezTo>
                    <a:pt x="151" y="43"/>
                    <a:pt x="118"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4" name="Google Shape;1804;p16"/>
            <p:cNvSpPr/>
            <p:nvPr/>
          </p:nvSpPr>
          <p:spPr>
            <a:xfrm>
              <a:off x="3283175" y="2649150"/>
              <a:ext cx="3750" cy="4025"/>
            </a:xfrm>
            <a:custGeom>
              <a:avLst/>
              <a:gdLst/>
              <a:ahLst/>
              <a:cxnLst/>
              <a:rect l="l" t="t" r="r" b="b"/>
              <a:pathLst>
                <a:path w="150" h="161" extrusionOk="0">
                  <a:moveTo>
                    <a:pt x="75" y="0"/>
                  </a:moveTo>
                  <a:cubicBezTo>
                    <a:pt x="54" y="0"/>
                    <a:pt x="32" y="22"/>
                    <a:pt x="11" y="75"/>
                  </a:cubicBezTo>
                  <a:cubicBezTo>
                    <a:pt x="0" y="118"/>
                    <a:pt x="32" y="161"/>
                    <a:pt x="75" y="161"/>
                  </a:cubicBezTo>
                  <a:cubicBezTo>
                    <a:pt x="96" y="161"/>
                    <a:pt x="118" y="139"/>
                    <a:pt x="139" y="96"/>
                  </a:cubicBezTo>
                  <a:cubicBezTo>
                    <a:pt x="150" y="54"/>
                    <a:pt x="118"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5" name="Google Shape;1805;p16"/>
            <p:cNvSpPr/>
            <p:nvPr/>
          </p:nvSpPr>
          <p:spPr>
            <a:xfrm>
              <a:off x="3294675" y="2109875"/>
              <a:ext cx="9125" cy="12325"/>
            </a:xfrm>
            <a:custGeom>
              <a:avLst/>
              <a:gdLst/>
              <a:ahLst/>
              <a:cxnLst/>
              <a:rect l="l" t="t" r="r" b="b"/>
              <a:pathLst>
                <a:path w="365" h="493" extrusionOk="0">
                  <a:moveTo>
                    <a:pt x="65" y="0"/>
                  </a:moveTo>
                  <a:cubicBezTo>
                    <a:pt x="215" y="75"/>
                    <a:pt x="0" y="65"/>
                    <a:pt x="33" y="204"/>
                  </a:cubicBezTo>
                  <a:cubicBezTo>
                    <a:pt x="118" y="247"/>
                    <a:pt x="172" y="493"/>
                    <a:pt x="279" y="493"/>
                  </a:cubicBezTo>
                  <a:cubicBezTo>
                    <a:pt x="300" y="493"/>
                    <a:pt x="332" y="471"/>
                    <a:pt x="364" y="450"/>
                  </a:cubicBezTo>
                  <a:cubicBezTo>
                    <a:pt x="236" y="397"/>
                    <a:pt x="247"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6" name="Google Shape;1806;p16"/>
            <p:cNvSpPr/>
            <p:nvPr/>
          </p:nvSpPr>
          <p:spPr>
            <a:xfrm>
              <a:off x="3374950" y="2026650"/>
              <a:ext cx="10200" cy="10725"/>
            </a:xfrm>
            <a:custGeom>
              <a:avLst/>
              <a:gdLst/>
              <a:ahLst/>
              <a:cxnLst/>
              <a:rect l="l" t="t" r="r" b="b"/>
              <a:pathLst>
                <a:path w="408" h="429" extrusionOk="0">
                  <a:moveTo>
                    <a:pt x="108" y="0"/>
                  </a:moveTo>
                  <a:cubicBezTo>
                    <a:pt x="76" y="0"/>
                    <a:pt x="44" y="11"/>
                    <a:pt x="1" y="43"/>
                  </a:cubicBezTo>
                  <a:cubicBezTo>
                    <a:pt x="1" y="139"/>
                    <a:pt x="140" y="428"/>
                    <a:pt x="290" y="428"/>
                  </a:cubicBezTo>
                  <a:cubicBezTo>
                    <a:pt x="333" y="428"/>
                    <a:pt x="365" y="407"/>
                    <a:pt x="408" y="364"/>
                  </a:cubicBezTo>
                  <a:cubicBezTo>
                    <a:pt x="344" y="236"/>
                    <a:pt x="258"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7" name="Google Shape;1807;p16"/>
            <p:cNvSpPr/>
            <p:nvPr/>
          </p:nvSpPr>
          <p:spPr>
            <a:xfrm>
              <a:off x="3444275" y="2984750"/>
              <a:ext cx="4575" cy="5100"/>
            </a:xfrm>
            <a:custGeom>
              <a:avLst/>
              <a:gdLst/>
              <a:ahLst/>
              <a:cxnLst/>
              <a:rect l="l" t="t" r="r" b="b"/>
              <a:pathLst>
                <a:path w="183" h="204" extrusionOk="0">
                  <a:moveTo>
                    <a:pt x="11" y="0"/>
                  </a:moveTo>
                  <a:lnTo>
                    <a:pt x="11" y="0"/>
                  </a:lnTo>
                  <a:cubicBezTo>
                    <a:pt x="1" y="139"/>
                    <a:pt x="97" y="161"/>
                    <a:pt x="183" y="204"/>
                  </a:cubicBezTo>
                  <a:cubicBezTo>
                    <a:pt x="183" y="64"/>
                    <a:pt x="75" y="43"/>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8" name="Google Shape;1808;p16"/>
            <p:cNvSpPr/>
            <p:nvPr/>
          </p:nvSpPr>
          <p:spPr>
            <a:xfrm>
              <a:off x="3442125" y="2599350"/>
              <a:ext cx="3775" cy="4325"/>
            </a:xfrm>
            <a:custGeom>
              <a:avLst/>
              <a:gdLst/>
              <a:ahLst/>
              <a:cxnLst/>
              <a:rect l="l" t="t" r="r" b="b"/>
              <a:pathLst>
                <a:path w="151" h="173" extrusionOk="0">
                  <a:moveTo>
                    <a:pt x="87" y="1"/>
                  </a:moveTo>
                  <a:cubicBezTo>
                    <a:pt x="54" y="1"/>
                    <a:pt x="33" y="22"/>
                    <a:pt x="12" y="76"/>
                  </a:cubicBezTo>
                  <a:cubicBezTo>
                    <a:pt x="1" y="119"/>
                    <a:pt x="44" y="172"/>
                    <a:pt x="76" y="172"/>
                  </a:cubicBezTo>
                  <a:cubicBezTo>
                    <a:pt x="97" y="172"/>
                    <a:pt x="129" y="151"/>
                    <a:pt x="151" y="97"/>
                  </a:cubicBezTo>
                  <a:cubicBezTo>
                    <a:pt x="151" y="55"/>
                    <a:pt x="119" y="1"/>
                    <a:pt x="8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9" name="Google Shape;1809;p16"/>
            <p:cNvSpPr/>
            <p:nvPr/>
          </p:nvSpPr>
          <p:spPr>
            <a:xfrm>
              <a:off x="3450700" y="3074675"/>
              <a:ext cx="3500" cy="4300"/>
            </a:xfrm>
            <a:custGeom>
              <a:avLst/>
              <a:gdLst/>
              <a:ahLst/>
              <a:cxnLst/>
              <a:rect l="l" t="t" r="r" b="b"/>
              <a:pathLst>
                <a:path w="140" h="172" extrusionOk="0">
                  <a:moveTo>
                    <a:pt x="108" y="0"/>
                  </a:moveTo>
                  <a:cubicBezTo>
                    <a:pt x="22" y="0"/>
                    <a:pt x="11" y="86"/>
                    <a:pt x="0" y="171"/>
                  </a:cubicBezTo>
                  <a:lnTo>
                    <a:pt x="140" y="161"/>
                  </a:lnTo>
                  <a:cubicBezTo>
                    <a:pt x="140" y="54"/>
                    <a:pt x="86" y="86"/>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0" name="Google Shape;1810;p16"/>
            <p:cNvSpPr/>
            <p:nvPr/>
          </p:nvSpPr>
          <p:spPr>
            <a:xfrm>
              <a:off x="3418050" y="2583300"/>
              <a:ext cx="6725" cy="4575"/>
            </a:xfrm>
            <a:custGeom>
              <a:avLst/>
              <a:gdLst/>
              <a:ahLst/>
              <a:cxnLst/>
              <a:rect l="l" t="t" r="r" b="b"/>
              <a:pathLst>
                <a:path w="269" h="183" extrusionOk="0">
                  <a:moveTo>
                    <a:pt x="268" y="1"/>
                  </a:moveTo>
                  <a:cubicBezTo>
                    <a:pt x="257" y="1"/>
                    <a:pt x="215" y="22"/>
                    <a:pt x="129" y="76"/>
                  </a:cubicBezTo>
                  <a:cubicBezTo>
                    <a:pt x="33" y="151"/>
                    <a:pt x="0" y="183"/>
                    <a:pt x="11" y="183"/>
                  </a:cubicBezTo>
                  <a:cubicBezTo>
                    <a:pt x="11" y="183"/>
                    <a:pt x="86" y="129"/>
                    <a:pt x="150" y="86"/>
                  </a:cubicBezTo>
                  <a:cubicBezTo>
                    <a:pt x="215" y="43"/>
                    <a:pt x="268"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1" name="Google Shape;1811;p16"/>
            <p:cNvSpPr/>
            <p:nvPr/>
          </p:nvSpPr>
          <p:spPr>
            <a:xfrm>
              <a:off x="3397975" y="1765175"/>
              <a:ext cx="8850" cy="10200"/>
            </a:xfrm>
            <a:custGeom>
              <a:avLst/>
              <a:gdLst/>
              <a:ahLst/>
              <a:cxnLst/>
              <a:rect l="l" t="t" r="r" b="b"/>
              <a:pathLst>
                <a:path w="354" h="408" extrusionOk="0">
                  <a:moveTo>
                    <a:pt x="225" y="0"/>
                  </a:moveTo>
                  <a:cubicBezTo>
                    <a:pt x="204" y="32"/>
                    <a:pt x="183" y="43"/>
                    <a:pt x="161" y="43"/>
                  </a:cubicBezTo>
                  <a:cubicBezTo>
                    <a:pt x="140" y="43"/>
                    <a:pt x="129" y="32"/>
                    <a:pt x="108" y="22"/>
                  </a:cubicBezTo>
                  <a:cubicBezTo>
                    <a:pt x="86" y="22"/>
                    <a:pt x="76" y="11"/>
                    <a:pt x="54" y="11"/>
                  </a:cubicBezTo>
                  <a:cubicBezTo>
                    <a:pt x="33" y="11"/>
                    <a:pt x="11" y="32"/>
                    <a:pt x="1" y="86"/>
                  </a:cubicBezTo>
                  <a:cubicBezTo>
                    <a:pt x="76" y="172"/>
                    <a:pt x="97" y="321"/>
                    <a:pt x="161" y="407"/>
                  </a:cubicBezTo>
                  <a:lnTo>
                    <a:pt x="332" y="407"/>
                  </a:lnTo>
                  <a:cubicBezTo>
                    <a:pt x="354" y="204"/>
                    <a:pt x="290" y="107"/>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2" name="Google Shape;1812;p16"/>
            <p:cNvSpPr/>
            <p:nvPr/>
          </p:nvSpPr>
          <p:spPr>
            <a:xfrm>
              <a:off x="3387275" y="3281800"/>
              <a:ext cx="6975" cy="4575"/>
            </a:xfrm>
            <a:custGeom>
              <a:avLst/>
              <a:gdLst/>
              <a:ahLst/>
              <a:cxnLst/>
              <a:rect l="l" t="t" r="r" b="b"/>
              <a:pathLst>
                <a:path w="279" h="183" extrusionOk="0">
                  <a:moveTo>
                    <a:pt x="129" y="1"/>
                  </a:moveTo>
                  <a:cubicBezTo>
                    <a:pt x="75" y="1"/>
                    <a:pt x="22" y="22"/>
                    <a:pt x="0" y="87"/>
                  </a:cubicBezTo>
                  <a:cubicBezTo>
                    <a:pt x="0" y="161"/>
                    <a:pt x="32" y="183"/>
                    <a:pt x="75" y="183"/>
                  </a:cubicBezTo>
                  <a:cubicBezTo>
                    <a:pt x="129" y="183"/>
                    <a:pt x="204" y="161"/>
                    <a:pt x="268" y="129"/>
                  </a:cubicBezTo>
                  <a:cubicBezTo>
                    <a:pt x="279" y="54"/>
                    <a:pt x="204"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3" name="Google Shape;1813;p16"/>
            <p:cNvSpPr/>
            <p:nvPr/>
          </p:nvSpPr>
          <p:spPr>
            <a:xfrm>
              <a:off x="3263100" y="2668675"/>
              <a:ext cx="18750" cy="12350"/>
            </a:xfrm>
            <a:custGeom>
              <a:avLst/>
              <a:gdLst/>
              <a:ahLst/>
              <a:cxnLst/>
              <a:rect l="l" t="t" r="r" b="b"/>
              <a:pathLst>
                <a:path w="750" h="494" extrusionOk="0">
                  <a:moveTo>
                    <a:pt x="418" y="1"/>
                  </a:moveTo>
                  <a:lnTo>
                    <a:pt x="418" y="1"/>
                  </a:lnTo>
                  <a:cubicBezTo>
                    <a:pt x="364" y="65"/>
                    <a:pt x="0" y="429"/>
                    <a:pt x="332" y="493"/>
                  </a:cubicBezTo>
                  <a:cubicBezTo>
                    <a:pt x="386" y="429"/>
                    <a:pt x="750" y="65"/>
                    <a:pt x="4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4" name="Google Shape;1814;p16"/>
            <p:cNvSpPr/>
            <p:nvPr/>
          </p:nvSpPr>
          <p:spPr>
            <a:xfrm>
              <a:off x="3375500" y="2422200"/>
              <a:ext cx="6450" cy="3225"/>
            </a:xfrm>
            <a:custGeom>
              <a:avLst/>
              <a:gdLst/>
              <a:ahLst/>
              <a:cxnLst/>
              <a:rect l="l" t="t" r="r" b="b"/>
              <a:pathLst>
                <a:path w="258" h="129" extrusionOk="0">
                  <a:moveTo>
                    <a:pt x="172" y="0"/>
                  </a:moveTo>
                  <a:cubicBezTo>
                    <a:pt x="107" y="0"/>
                    <a:pt x="0" y="54"/>
                    <a:pt x="54" y="118"/>
                  </a:cubicBezTo>
                  <a:cubicBezTo>
                    <a:pt x="54" y="118"/>
                    <a:pt x="75" y="129"/>
                    <a:pt x="86" y="129"/>
                  </a:cubicBezTo>
                  <a:cubicBezTo>
                    <a:pt x="150" y="129"/>
                    <a:pt x="257" y="64"/>
                    <a:pt x="204" y="11"/>
                  </a:cubicBezTo>
                  <a:cubicBezTo>
                    <a:pt x="204" y="0"/>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5" name="Google Shape;1815;p16"/>
            <p:cNvSpPr/>
            <p:nvPr/>
          </p:nvSpPr>
          <p:spPr>
            <a:xfrm>
              <a:off x="3382725" y="3252650"/>
              <a:ext cx="19825" cy="19825"/>
            </a:xfrm>
            <a:custGeom>
              <a:avLst/>
              <a:gdLst/>
              <a:ahLst/>
              <a:cxnLst/>
              <a:rect l="l" t="t" r="r" b="b"/>
              <a:pathLst>
                <a:path w="793" h="793" extrusionOk="0">
                  <a:moveTo>
                    <a:pt x="632" y="0"/>
                  </a:moveTo>
                  <a:cubicBezTo>
                    <a:pt x="546" y="0"/>
                    <a:pt x="525" y="96"/>
                    <a:pt x="514" y="193"/>
                  </a:cubicBezTo>
                  <a:cubicBezTo>
                    <a:pt x="493" y="289"/>
                    <a:pt x="482" y="385"/>
                    <a:pt x="386" y="385"/>
                  </a:cubicBezTo>
                  <a:cubicBezTo>
                    <a:pt x="375" y="385"/>
                    <a:pt x="354" y="385"/>
                    <a:pt x="332" y="375"/>
                  </a:cubicBezTo>
                  <a:cubicBezTo>
                    <a:pt x="332" y="300"/>
                    <a:pt x="311" y="268"/>
                    <a:pt x="279" y="268"/>
                  </a:cubicBezTo>
                  <a:cubicBezTo>
                    <a:pt x="193" y="268"/>
                    <a:pt x="11" y="589"/>
                    <a:pt x="0" y="717"/>
                  </a:cubicBezTo>
                  <a:lnTo>
                    <a:pt x="536" y="792"/>
                  </a:lnTo>
                  <a:cubicBezTo>
                    <a:pt x="718" y="664"/>
                    <a:pt x="760" y="375"/>
                    <a:pt x="793" y="64"/>
                  </a:cubicBezTo>
                  <a:cubicBezTo>
                    <a:pt x="728" y="21"/>
                    <a:pt x="675" y="0"/>
                    <a:pt x="6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6" name="Google Shape;1816;p16"/>
            <p:cNvSpPr/>
            <p:nvPr/>
          </p:nvSpPr>
          <p:spPr>
            <a:xfrm>
              <a:off x="3157925" y="2594275"/>
              <a:ext cx="6175" cy="2975"/>
            </a:xfrm>
            <a:custGeom>
              <a:avLst/>
              <a:gdLst/>
              <a:ahLst/>
              <a:cxnLst/>
              <a:rect l="l" t="t" r="r" b="b"/>
              <a:pathLst>
                <a:path w="247" h="119" extrusionOk="0">
                  <a:moveTo>
                    <a:pt x="171" y="1"/>
                  </a:moveTo>
                  <a:cubicBezTo>
                    <a:pt x="107" y="1"/>
                    <a:pt x="0" y="54"/>
                    <a:pt x="43" y="108"/>
                  </a:cubicBezTo>
                  <a:cubicBezTo>
                    <a:pt x="54" y="118"/>
                    <a:pt x="64" y="118"/>
                    <a:pt x="86" y="118"/>
                  </a:cubicBezTo>
                  <a:cubicBezTo>
                    <a:pt x="139" y="118"/>
                    <a:pt x="246" y="65"/>
                    <a:pt x="204" y="11"/>
                  </a:cubicBezTo>
                  <a:cubicBezTo>
                    <a:pt x="193" y="1"/>
                    <a:pt x="182"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7" name="Google Shape;1817;p16"/>
            <p:cNvSpPr/>
            <p:nvPr/>
          </p:nvSpPr>
          <p:spPr>
            <a:xfrm>
              <a:off x="3152025" y="1941275"/>
              <a:ext cx="6725" cy="9125"/>
            </a:xfrm>
            <a:custGeom>
              <a:avLst/>
              <a:gdLst/>
              <a:ahLst/>
              <a:cxnLst/>
              <a:rect l="l" t="t" r="r" b="b"/>
              <a:pathLst>
                <a:path w="269" h="365" extrusionOk="0">
                  <a:moveTo>
                    <a:pt x="97" y="0"/>
                  </a:moveTo>
                  <a:lnTo>
                    <a:pt x="97" y="0"/>
                  </a:lnTo>
                  <a:cubicBezTo>
                    <a:pt x="129" y="129"/>
                    <a:pt x="11" y="86"/>
                    <a:pt x="1" y="161"/>
                  </a:cubicBezTo>
                  <a:cubicBezTo>
                    <a:pt x="54" y="225"/>
                    <a:pt x="11" y="289"/>
                    <a:pt x="1" y="364"/>
                  </a:cubicBezTo>
                  <a:cubicBezTo>
                    <a:pt x="129" y="343"/>
                    <a:pt x="225" y="279"/>
                    <a:pt x="268" y="161"/>
                  </a:cubicBezTo>
                  <a:cubicBezTo>
                    <a:pt x="204" y="118"/>
                    <a:pt x="151" y="64"/>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8" name="Google Shape;1818;p16"/>
            <p:cNvSpPr/>
            <p:nvPr/>
          </p:nvSpPr>
          <p:spPr>
            <a:xfrm>
              <a:off x="3262550" y="2867800"/>
              <a:ext cx="8875" cy="8300"/>
            </a:xfrm>
            <a:custGeom>
              <a:avLst/>
              <a:gdLst/>
              <a:ahLst/>
              <a:cxnLst/>
              <a:rect l="l" t="t" r="r" b="b"/>
              <a:pathLst>
                <a:path w="355" h="332" extrusionOk="0">
                  <a:moveTo>
                    <a:pt x="354" y="0"/>
                  </a:moveTo>
                  <a:cubicBezTo>
                    <a:pt x="290" y="11"/>
                    <a:pt x="247" y="43"/>
                    <a:pt x="172" y="43"/>
                  </a:cubicBezTo>
                  <a:lnTo>
                    <a:pt x="119" y="43"/>
                  </a:lnTo>
                  <a:cubicBezTo>
                    <a:pt x="140" y="150"/>
                    <a:pt x="1" y="332"/>
                    <a:pt x="12" y="332"/>
                  </a:cubicBezTo>
                  <a:cubicBezTo>
                    <a:pt x="12" y="332"/>
                    <a:pt x="12" y="332"/>
                    <a:pt x="22" y="321"/>
                  </a:cubicBezTo>
                  <a:cubicBezTo>
                    <a:pt x="119" y="225"/>
                    <a:pt x="279" y="225"/>
                    <a:pt x="354" y="118"/>
                  </a:cubicBezTo>
                  <a:cubicBezTo>
                    <a:pt x="301" y="107"/>
                    <a:pt x="333" y="32"/>
                    <a:pt x="3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9" name="Google Shape;1819;p16"/>
            <p:cNvSpPr/>
            <p:nvPr/>
          </p:nvSpPr>
          <p:spPr>
            <a:xfrm>
              <a:off x="3148275" y="2650200"/>
              <a:ext cx="6175" cy="3250"/>
            </a:xfrm>
            <a:custGeom>
              <a:avLst/>
              <a:gdLst/>
              <a:ahLst/>
              <a:cxnLst/>
              <a:rect l="l" t="t" r="r" b="b"/>
              <a:pathLst>
                <a:path w="247" h="130" extrusionOk="0">
                  <a:moveTo>
                    <a:pt x="172" y="1"/>
                  </a:moveTo>
                  <a:cubicBezTo>
                    <a:pt x="108" y="1"/>
                    <a:pt x="1" y="54"/>
                    <a:pt x="54" y="119"/>
                  </a:cubicBezTo>
                  <a:cubicBezTo>
                    <a:pt x="54" y="129"/>
                    <a:pt x="65" y="129"/>
                    <a:pt x="86" y="129"/>
                  </a:cubicBezTo>
                  <a:cubicBezTo>
                    <a:pt x="140" y="129"/>
                    <a:pt x="247" y="76"/>
                    <a:pt x="204" y="12"/>
                  </a:cubicBezTo>
                  <a:cubicBezTo>
                    <a:pt x="193" y="12"/>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0" name="Google Shape;1820;p16"/>
            <p:cNvSpPr/>
            <p:nvPr/>
          </p:nvSpPr>
          <p:spPr>
            <a:xfrm>
              <a:off x="3161125" y="1881325"/>
              <a:ext cx="12075" cy="9375"/>
            </a:xfrm>
            <a:custGeom>
              <a:avLst/>
              <a:gdLst/>
              <a:ahLst/>
              <a:cxnLst/>
              <a:rect l="l" t="t" r="r" b="b"/>
              <a:pathLst>
                <a:path w="483" h="375" extrusionOk="0">
                  <a:moveTo>
                    <a:pt x="332" y="0"/>
                  </a:moveTo>
                  <a:cubicBezTo>
                    <a:pt x="161" y="0"/>
                    <a:pt x="1" y="214"/>
                    <a:pt x="161" y="375"/>
                  </a:cubicBezTo>
                  <a:cubicBezTo>
                    <a:pt x="161" y="300"/>
                    <a:pt x="215" y="289"/>
                    <a:pt x="279" y="289"/>
                  </a:cubicBezTo>
                  <a:lnTo>
                    <a:pt x="429" y="289"/>
                  </a:lnTo>
                  <a:cubicBezTo>
                    <a:pt x="397" y="161"/>
                    <a:pt x="482" y="172"/>
                    <a:pt x="461" y="43"/>
                  </a:cubicBezTo>
                  <a:cubicBezTo>
                    <a:pt x="418" y="11"/>
                    <a:pt x="375" y="0"/>
                    <a:pt x="3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1" name="Google Shape;1821;p16"/>
            <p:cNvSpPr/>
            <p:nvPr/>
          </p:nvSpPr>
          <p:spPr>
            <a:xfrm>
              <a:off x="3138925" y="2645650"/>
              <a:ext cx="6175" cy="3250"/>
            </a:xfrm>
            <a:custGeom>
              <a:avLst/>
              <a:gdLst/>
              <a:ahLst/>
              <a:cxnLst/>
              <a:rect l="l" t="t" r="r" b="b"/>
              <a:pathLst>
                <a:path w="247" h="130" extrusionOk="0">
                  <a:moveTo>
                    <a:pt x="161" y="1"/>
                  </a:moveTo>
                  <a:cubicBezTo>
                    <a:pt x="107" y="1"/>
                    <a:pt x="0" y="54"/>
                    <a:pt x="43" y="119"/>
                  </a:cubicBezTo>
                  <a:cubicBezTo>
                    <a:pt x="54" y="129"/>
                    <a:pt x="64" y="129"/>
                    <a:pt x="75" y="129"/>
                  </a:cubicBezTo>
                  <a:cubicBezTo>
                    <a:pt x="139" y="129"/>
                    <a:pt x="246" y="76"/>
                    <a:pt x="203" y="12"/>
                  </a:cubicBezTo>
                  <a:cubicBezTo>
                    <a:pt x="193" y="1"/>
                    <a:pt x="182"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2" name="Google Shape;1822;p16"/>
            <p:cNvSpPr/>
            <p:nvPr/>
          </p:nvSpPr>
          <p:spPr>
            <a:xfrm>
              <a:off x="3138375" y="2846125"/>
              <a:ext cx="4050" cy="3750"/>
            </a:xfrm>
            <a:custGeom>
              <a:avLst/>
              <a:gdLst/>
              <a:ahLst/>
              <a:cxnLst/>
              <a:rect l="l" t="t" r="r" b="b"/>
              <a:pathLst>
                <a:path w="162" h="150" extrusionOk="0">
                  <a:moveTo>
                    <a:pt x="65" y="0"/>
                  </a:moveTo>
                  <a:cubicBezTo>
                    <a:pt x="54" y="0"/>
                    <a:pt x="43" y="11"/>
                    <a:pt x="22" y="32"/>
                  </a:cubicBezTo>
                  <a:cubicBezTo>
                    <a:pt x="1" y="107"/>
                    <a:pt x="43" y="150"/>
                    <a:pt x="86" y="150"/>
                  </a:cubicBezTo>
                  <a:cubicBezTo>
                    <a:pt x="129" y="150"/>
                    <a:pt x="161" y="107"/>
                    <a:pt x="151" y="32"/>
                  </a:cubicBezTo>
                  <a:cubicBezTo>
                    <a:pt x="118" y="32"/>
                    <a:pt x="97" y="21"/>
                    <a:pt x="86" y="21"/>
                  </a:cubicBezTo>
                  <a:cubicBezTo>
                    <a:pt x="76" y="11"/>
                    <a:pt x="76"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3" name="Google Shape;1823;p16"/>
            <p:cNvSpPr/>
            <p:nvPr/>
          </p:nvSpPr>
          <p:spPr>
            <a:xfrm>
              <a:off x="3148025" y="2592675"/>
              <a:ext cx="6175" cy="3225"/>
            </a:xfrm>
            <a:custGeom>
              <a:avLst/>
              <a:gdLst/>
              <a:ahLst/>
              <a:cxnLst/>
              <a:rect l="l" t="t" r="r" b="b"/>
              <a:pathLst>
                <a:path w="247" h="129" extrusionOk="0">
                  <a:moveTo>
                    <a:pt x="161" y="0"/>
                  </a:moveTo>
                  <a:cubicBezTo>
                    <a:pt x="107" y="0"/>
                    <a:pt x="0" y="54"/>
                    <a:pt x="43" y="118"/>
                  </a:cubicBezTo>
                  <a:cubicBezTo>
                    <a:pt x="54" y="118"/>
                    <a:pt x="64" y="129"/>
                    <a:pt x="75" y="129"/>
                  </a:cubicBezTo>
                  <a:cubicBezTo>
                    <a:pt x="139" y="129"/>
                    <a:pt x="246" y="75"/>
                    <a:pt x="203" y="11"/>
                  </a:cubicBezTo>
                  <a:cubicBezTo>
                    <a:pt x="193" y="0"/>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4" name="Google Shape;1824;p16"/>
            <p:cNvSpPr/>
            <p:nvPr/>
          </p:nvSpPr>
          <p:spPr>
            <a:xfrm>
              <a:off x="3134100" y="1844125"/>
              <a:ext cx="5900" cy="6175"/>
            </a:xfrm>
            <a:custGeom>
              <a:avLst/>
              <a:gdLst/>
              <a:ahLst/>
              <a:cxnLst/>
              <a:rect l="l" t="t" r="r" b="b"/>
              <a:pathLst>
                <a:path w="236" h="247" extrusionOk="0">
                  <a:moveTo>
                    <a:pt x="97" y="0"/>
                  </a:moveTo>
                  <a:cubicBezTo>
                    <a:pt x="43" y="54"/>
                    <a:pt x="11" y="129"/>
                    <a:pt x="0" y="247"/>
                  </a:cubicBezTo>
                  <a:lnTo>
                    <a:pt x="22" y="247"/>
                  </a:lnTo>
                  <a:cubicBezTo>
                    <a:pt x="129" y="247"/>
                    <a:pt x="236" y="75"/>
                    <a:pt x="204" y="43"/>
                  </a:cubicBezTo>
                  <a:lnTo>
                    <a:pt x="204" y="43"/>
                  </a:lnTo>
                  <a:cubicBezTo>
                    <a:pt x="193" y="65"/>
                    <a:pt x="172" y="86"/>
                    <a:pt x="150" y="86"/>
                  </a:cubicBezTo>
                  <a:cubicBezTo>
                    <a:pt x="140" y="86"/>
                    <a:pt x="140" y="75"/>
                    <a:pt x="129" y="75"/>
                  </a:cubicBezTo>
                  <a:cubicBezTo>
                    <a:pt x="129" y="43"/>
                    <a:pt x="129"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5" name="Google Shape;1825;p16"/>
            <p:cNvSpPr/>
            <p:nvPr/>
          </p:nvSpPr>
          <p:spPr>
            <a:xfrm>
              <a:off x="3171825" y="2599900"/>
              <a:ext cx="7250" cy="2425"/>
            </a:xfrm>
            <a:custGeom>
              <a:avLst/>
              <a:gdLst/>
              <a:ahLst/>
              <a:cxnLst/>
              <a:rect l="l" t="t" r="r" b="b"/>
              <a:pathLst>
                <a:path w="290" h="97" extrusionOk="0">
                  <a:moveTo>
                    <a:pt x="290" y="0"/>
                  </a:moveTo>
                  <a:cubicBezTo>
                    <a:pt x="279" y="11"/>
                    <a:pt x="258" y="11"/>
                    <a:pt x="236" y="11"/>
                  </a:cubicBezTo>
                  <a:lnTo>
                    <a:pt x="161" y="11"/>
                  </a:lnTo>
                  <a:cubicBezTo>
                    <a:pt x="86" y="11"/>
                    <a:pt x="22" y="22"/>
                    <a:pt x="1" y="97"/>
                  </a:cubicBezTo>
                  <a:cubicBezTo>
                    <a:pt x="22" y="86"/>
                    <a:pt x="33" y="86"/>
                    <a:pt x="54" y="86"/>
                  </a:cubicBezTo>
                  <a:lnTo>
                    <a:pt x="140" y="86"/>
                  </a:lnTo>
                  <a:cubicBezTo>
                    <a:pt x="215" y="86"/>
                    <a:pt x="279" y="75"/>
                    <a:pt x="29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6" name="Google Shape;1826;p16"/>
            <p:cNvSpPr/>
            <p:nvPr/>
          </p:nvSpPr>
          <p:spPr>
            <a:xfrm>
              <a:off x="3451225" y="2740675"/>
              <a:ext cx="6200" cy="3225"/>
            </a:xfrm>
            <a:custGeom>
              <a:avLst/>
              <a:gdLst/>
              <a:ahLst/>
              <a:cxnLst/>
              <a:rect l="l" t="t" r="r" b="b"/>
              <a:pathLst>
                <a:path w="248" h="129" extrusionOk="0">
                  <a:moveTo>
                    <a:pt x="172" y="0"/>
                  </a:moveTo>
                  <a:cubicBezTo>
                    <a:pt x="108" y="0"/>
                    <a:pt x="1" y="54"/>
                    <a:pt x="44" y="107"/>
                  </a:cubicBezTo>
                  <a:cubicBezTo>
                    <a:pt x="54" y="118"/>
                    <a:pt x="65" y="129"/>
                    <a:pt x="76" y="129"/>
                  </a:cubicBezTo>
                  <a:cubicBezTo>
                    <a:pt x="140" y="129"/>
                    <a:pt x="247" y="64"/>
                    <a:pt x="204" y="11"/>
                  </a:cubicBezTo>
                  <a:cubicBezTo>
                    <a:pt x="194" y="0"/>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7" name="Google Shape;1827;p16"/>
            <p:cNvSpPr/>
            <p:nvPr/>
          </p:nvSpPr>
          <p:spPr>
            <a:xfrm>
              <a:off x="3229900" y="3027825"/>
              <a:ext cx="14750" cy="9400"/>
            </a:xfrm>
            <a:custGeom>
              <a:avLst/>
              <a:gdLst/>
              <a:ahLst/>
              <a:cxnLst/>
              <a:rect l="l" t="t" r="r" b="b"/>
              <a:pathLst>
                <a:path w="590" h="376" extrusionOk="0">
                  <a:moveTo>
                    <a:pt x="172" y="1"/>
                  </a:moveTo>
                  <a:cubicBezTo>
                    <a:pt x="129" y="1"/>
                    <a:pt x="97" y="11"/>
                    <a:pt x="65" y="44"/>
                  </a:cubicBezTo>
                  <a:cubicBezTo>
                    <a:pt x="1" y="268"/>
                    <a:pt x="161" y="375"/>
                    <a:pt x="311" y="375"/>
                  </a:cubicBezTo>
                  <a:cubicBezTo>
                    <a:pt x="450" y="375"/>
                    <a:pt x="590" y="268"/>
                    <a:pt x="493" y="86"/>
                  </a:cubicBezTo>
                  <a:cubicBezTo>
                    <a:pt x="354" y="76"/>
                    <a:pt x="258"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8" name="Google Shape;1828;p16"/>
            <p:cNvSpPr/>
            <p:nvPr/>
          </p:nvSpPr>
          <p:spPr>
            <a:xfrm>
              <a:off x="3249975" y="2321025"/>
              <a:ext cx="3775" cy="7250"/>
            </a:xfrm>
            <a:custGeom>
              <a:avLst/>
              <a:gdLst/>
              <a:ahLst/>
              <a:cxnLst/>
              <a:rect l="l" t="t" r="r" b="b"/>
              <a:pathLst>
                <a:path w="151" h="290" extrusionOk="0">
                  <a:moveTo>
                    <a:pt x="97" y="1"/>
                  </a:moveTo>
                  <a:cubicBezTo>
                    <a:pt x="76" y="1"/>
                    <a:pt x="54" y="22"/>
                    <a:pt x="22" y="76"/>
                  </a:cubicBezTo>
                  <a:cubicBezTo>
                    <a:pt x="1" y="172"/>
                    <a:pt x="11" y="290"/>
                    <a:pt x="65" y="290"/>
                  </a:cubicBezTo>
                  <a:cubicBezTo>
                    <a:pt x="76" y="290"/>
                    <a:pt x="108" y="268"/>
                    <a:pt x="129" y="215"/>
                  </a:cubicBezTo>
                  <a:cubicBezTo>
                    <a:pt x="151" y="129"/>
                    <a:pt x="140"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9" name="Google Shape;1829;p16"/>
            <p:cNvSpPr/>
            <p:nvPr/>
          </p:nvSpPr>
          <p:spPr>
            <a:xfrm>
              <a:off x="3239550" y="2241275"/>
              <a:ext cx="7500" cy="7250"/>
            </a:xfrm>
            <a:custGeom>
              <a:avLst/>
              <a:gdLst/>
              <a:ahLst/>
              <a:cxnLst/>
              <a:rect l="l" t="t" r="r" b="b"/>
              <a:pathLst>
                <a:path w="300" h="290" extrusionOk="0">
                  <a:moveTo>
                    <a:pt x="32" y="1"/>
                  </a:moveTo>
                  <a:lnTo>
                    <a:pt x="0" y="258"/>
                  </a:lnTo>
                  <a:lnTo>
                    <a:pt x="257" y="290"/>
                  </a:lnTo>
                  <a:lnTo>
                    <a:pt x="300" y="43"/>
                  </a:lnTo>
                  <a:lnTo>
                    <a:pt x="32"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0" name="Google Shape;1830;p16"/>
            <p:cNvSpPr/>
            <p:nvPr/>
          </p:nvSpPr>
          <p:spPr>
            <a:xfrm>
              <a:off x="3249975" y="2882775"/>
              <a:ext cx="7525" cy="8325"/>
            </a:xfrm>
            <a:custGeom>
              <a:avLst/>
              <a:gdLst/>
              <a:ahLst/>
              <a:cxnLst/>
              <a:rect l="l" t="t" r="r" b="b"/>
              <a:pathLst>
                <a:path w="301" h="333" extrusionOk="0">
                  <a:moveTo>
                    <a:pt x="258" y="1"/>
                  </a:moveTo>
                  <a:cubicBezTo>
                    <a:pt x="236" y="1"/>
                    <a:pt x="215" y="11"/>
                    <a:pt x="193" y="33"/>
                  </a:cubicBezTo>
                  <a:cubicBezTo>
                    <a:pt x="183" y="43"/>
                    <a:pt x="161" y="54"/>
                    <a:pt x="129" y="54"/>
                  </a:cubicBezTo>
                  <a:lnTo>
                    <a:pt x="97" y="54"/>
                  </a:lnTo>
                  <a:cubicBezTo>
                    <a:pt x="183" y="225"/>
                    <a:pt x="1" y="129"/>
                    <a:pt x="33" y="332"/>
                  </a:cubicBezTo>
                  <a:cubicBezTo>
                    <a:pt x="151" y="268"/>
                    <a:pt x="290" y="215"/>
                    <a:pt x="300" y="11"/>
                  </a:cubicBezTo>
                  <a:cubicBezTo>
                    <a:pt x="279" y="1"/>
                    <a:pt x="268" y="1"/>
                    <a:pt x="25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1" name="Google Shape;1831;p16"/>
            <p:cNvSpPr/>
            <p:nvPr/>
          </p:nvSpPr>
          <p:spPr>
            <a:xfrm>
              <a:off x="3194850" y="2623175"/>
              <a:ext cx="3775" cy="7250"/>
            </a:xfrm>
            <a:custGeom>
              <a:avLst/>
              <a:gdLst/>
              <a:ahLst/>
              <a:cxnLst/>
              <a:rect l="l" t="t" r="r" b="b"/>
              <a:pathLst>
                <a:path w="151" h="290" extrusionOk="0">
                  <a:moveTo>
                    <a:pt x="97" y="1"/>
                  </a:moveTo>
                  <a:cubicBezTo>
                    <a:pt x="75" y="1"/>
                    <a:pt x="54" y="11"/>
                    <a:pt x="22" y="65"/>
                  </a:cubicBezTo>
                  <a:cubicBezTo>
                    <a:pt x="0" y="161"/>
                    <a:pt x="11" y="290"/>
                    <a:pt x="65" y="290"/>
                  </a:cubicBezTo>
                  <a:cubicBezTo>
                    <a:pt x="86" y="290"/>
                    <a:pt x="107" y="268"/>
                    <a:pt x="140" y="215"/>
                  </a:cubicBezTo>
                  <a:cubicBezTo>
                    <a:pt x="150" y="118"/>
                    <a:pt x="140"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2" name="Google Shape;1832;p16"/>
            <p:cNvSpPr/>
            <p:nvPr/>
          </p:nvSpPr>
          <p:spPr>
            <a:xfrm>
              <a:off x="3172375" y="1747775"/>
              <a:ext cx="12875" cy="15275"/>
            </a:xfrm>
            <a:custGeom>
              <a:avLst/>
              <a:gdLst/>
              <a:ahLst/>
              <a:cxnLst/>
              <a:rect l="l" t="t" r="r" b="b"/>
              <a:pathLst>
                <a:path w="515" h="611" extrusionOk="0">
                  <a:moveTo>
                    <a:pt x="246" y="1"/>
                  </a:moveTo>
                  <a:cubicBezTo>
                    <a:pt x="171" y="1"/>
                    <a:pt x="86" y="22"/>
                    <a:pt x="11" y="43"/>
                  </a:cubicBezTo>
                  <a:cubicBezTo>
                    <a:pt x="0" y="193"/>
                    <a:pt x="75" y="247"/>
                    <a:pt x="193" y="247"/>
                  </a:cubicBezTo>
                  <a:cubicBezTo>
                    <a:pt x="204" y="247"/>
                    <a:pt x="225" y="247"/>
                    <a:pt x="246" y="236"/>
                  </a:cubicBezTo>
                  <a:cubicBezTo>
                    <a:pt x="268" y="172"/>
                    <a:pt x="204" y="140"/>
                    <a:pt x="246" y="118"/>
                  </a:cubicBezTo>
                  <a:lnTo>
                    <a:pt x="246" y="118"/>
                  </a:lnTo>
                  <a:cubicBezTo>
                    <a:pt x="246" y="236"/>
                    <a:pt x="343" y="536"/>
                    <a:pt x="246" y="611"/>
                  </a:cubicBezTo>
                  <a:cubicBezTo>
                    <a:pt x="514" y="546"/>
                    <a:pt x="225" y="300"/>
                    <a:pt x="418" y="75"/>
                  </a:cubicBezTo>
                  <a:cubicBezTo>
                    <a:pt x="386" y="22"/>
                    <a:pt x="321" y="1"/>
                    <a:pt x="24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3" name="Google Shape;1833;p16"/>
            <p:cNvSpPr/>
            <p:nvPr/>
          </p:nvSpPr>
          <p:spPr>
            <a:xfrm>
              <a:off x="3172900" y="2659050"/>
              <a:ext cx="7250" cy="4300"/>
            </a:xfrm>
            <a:custGeom>
              <a:avLst/>
              <a:gdLst/>
              <a:ahLst/>
              <a:cxnLst/>
              <a:rect l="l" t="t" r="r" b="b"/>
              <a:pathLst>
                <a:path w="290" h="172" extrusionOk="0">
                  <a:moveTo>
                    <a:pt x="258" y="0"/>
                  </a:moveTo>
                  <a:cubicBezTo>
                    <a:pt x="247" y="0"/>
                    <a:pt x="193" y="11"/>
                    <a:pt x="108" y="54"/>
                  </a:cubicBezTo>
                  <a:cubicBezTo>
                    <a:pt x="11" y="139"/>
                    <a:pt x="1" y="171"/>
                    <a:pt x="11" y="171"/>
                  </a:cubicBezTo>
                  <a:cubicBezTo>
                    <a:pt x="33" y="171"/>
                    <a:pt x="108" y="129"/>
                    <a:pt x="172" y="86"/>
                  </a:cubicBezTo>
                  <a:cubicBezTo>
                    <a:pt x="236" y="43"/>
                    <a:pt x="290" y="0"/>
                    <a:pt x="25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4" name="Google Shape;1834;p16"/>
            <p:cNvSpPr/>
            <p:nvPr/>
          </p:nvSpPr>
          <p:spPr>
            <a:xfrm>
              <a:off x="3180925" y="2593750"/>
              <a:ext cx="59700" cy="18475"/>
            </a:xfrm>
            <a:custGeom>
              <a:avLst/>
              <a:gdLst/>
              <a:ahLst/>
              <a:cxnLst/>
              <a:rect l="l" t="t" r="r" b="b"/>
              <a:pathLst>
                <a:path w="2388" h="739" extrusionOk="0">
                  <a:moveTo>
                    <a:pt x="1350" y="0"/>
                  </a:moveTo>
                  <a:cubicBezTo>
                    <a:pt x="1360" y="589"/>
                    <a:pt x="1" y="139"/>
                    <a:pt x="290" y="557"/>
                  </a:cubicBezTo>
                  <a:cubicBezTo>
                    <a:pt x="301" y="503"/>
                    <a:pt x="322" y="450"/>
                    <a:pt x="386" y="450"/>
                  </a:cubicBezTo>
                  <a:cubicBezTo>
                    <a:pt x="397" y="450"/>
                    <a:pt x="418" y="450"/>
                    <a:pt x="440" y="460"/>
                  </a:cubicBezTo>
                  <a:cubicBezTo>
                    <a:pt x="536" y="503"/>
                    <a:pt x="579" y="589"/>
                    <a:pt x="536" y="728"/>
                  </a:cubicBezTo>
                  <a:lnTo>
                    <a:pt x="568" y="728"/>
                  </a:lnTo>
                  <a:cubicBezTo>
                    <a:pt x="664" y="728"/>
                    <a:pt x="750" y="717"/>
                    <a:pt x="836" y="707"/>
                  </a:cubicBezTo>
                  <a:cubicBezTo>
                    <a:pt x="921" y="696"/>
                    <a:pt x="1007" y="675"/>
                    <a:pt x="1103" y="675"/>
                  </a:cubicBezTo>
                  <a:cubicBezTo>
                    <a:pt x="1221" y="675"/>
                    <a:pt x="1339" y="696"/>
                    <a:pt x="1489" y="739"/>
                  </a:cubicBezTo>
                  <a:cubicBezTo>
                    <a:pt x="1521" y="514"/>
                    <a:pt x="1617" y="428"/>
                    <a:pt x="1724" y="428"/>
                  </a:cubicBezTo>
                  <a:cubicBezTo>
                    <a:pt x="1885" y="428"/>
                    <a:pt x="2078" y="589"/>
                    <a:pt x="2174" y="717"/>
                  </a:cubicBezTo>
                  <a:cubicBezTo>
                    <a:pt x="2388" y="150"/>
                    <a:pt x="1414" y="386"/>
                    <a:pt x="13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5" name="Google Shape;1835;p16"/>
            <p:cNvSpPr/>
            <p:nvPr/>
          </p:nvSpPr>
          <p:spPr>
            <a:xfrm>
              <a:off x="3494600" y="2747100"/>
              <a:ext cx="6175" cy="3225"/>
            </a:xfrm>
            <a:custGeom>
              <a:avLst/>
              <a:gdLst/>
              <a:ahLst/>
              <a:cxnLst/>
              <a:rect l="l" t="t" r="r" b="b"/>
              <a:pathLst>
                <a:path w="247" h="129" extrusionOk="0">
                  <a:moveTo>
                    <a:pt x="171" y="0"/>
                  </a:moveTo>
                  <a:cubicBezTo>
                    <a:pt x="107" y="0"/>
                    <a:pt x="0" y="54"/>
                    <a:pt x="43" y="118"/>
                  </a:cubicBezTo>
                  <a:cubicBezTo>
                    <a:pt x="54" y="129"/>
                    <a:pt x="64" y="129"/>
                    <a:pt x="75" y="129"/>
                  </a:cubicBezTo>
                  <a:cubicBezTo>
                    <a:pt x="139" y="129"/>
                    <a:pt x="246" y="75"/>
                    <a:pt x="203" y="11"/>
                  </a:cubicBezTo>
                  <a:cubicBezTo>
                    <a:pt x="193" y="0"/>
                    <a:pt x="182" y="0"/>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6" name="Google Shape;1836;p16"/>
            <p:cNvSpPr/>
            <p:nvPr/>
          </p:nvSpPr>
          <p:spPr>
            <a:xfrm>
              <a:off x="3648750" y="3155225"/>
              <a:ext cx="5900" cy="3225"/>
            </a:xfrm>
            <a:custGeom>
              <a:avLst/>
              <a:gdLst/>
              <a:ahLst/>
              <a:cxnLst/>
              <a:rect l="l" t="t" r="r" b="b"/>
              <a:pathLst>
                <a:path w="236" h="129" extrusionOk="0">
                  <a:moveTo>
                    <a:pt x="214" y="0"/>
                  </a:moveTo>
                  <a:cubicBezTo>
                    <a:pt x="118" y="0"/>
                    <a:pt x="43" y="22"/>
                    <a:pt x="0" y="75"/>
                  </a:cubicBezTo>
                  <a:cubicBezTo>
                    <a:pt x="32" y="75"/>
                    <a:pt x="54" y="86"/>
                    <a:pt x="75" y="107"/>
                  </a:cubicBezTo>
                  <a:cubicBezTo>
                    <a:pt x="97" y="118"/>
                    <a:pt x="118" y="129"/>
                    <a:pt x="150" y="129"/>
                  </a:cubicBezTo>
                  <a:cubicBezTo>
                    <a:pt x="171" y="129"/>
                    <a:pt x="182" y="129"/>
                    <a:pt x="204" y="118"/>
                  </a:cubicBezTo>
                  <a:cubicBezTo>
                    <a:pt x="204" y="65"/>
                    <a:pt x="214" y="32"/>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7" name="Google Shape;1837;p16"/>
            <p:cNvSpPr/>
            <p:nvPr/>
          </p:nvSpPr>
          <p:spPr>
            <a:xfrm>
              <a:off x="3642325" y="2567525"/>
              <a:ext cx="6175" cy="12600"/>
            </a:xfrm>
            <a:custGeom>
              <a:avLst/>
              <a:gdLst/>
              <a:ahLst/>
              <a:cxnLst/>
              <a:rect l="l" t="t" r="r" b="b"/>
              <a:pathLst>
                <a:path w="247" h="504" extrusionOk="0">
                  <a:moveTo>
                    <a:pt x="43" y="0"/>
                  </a:moveTo>
                  <a:lnTo>
                    <a:pt x="43" y="0"/>
                  </a:lnTo>
                  <a:cubicBezTo>
                    <a:pt x="0" y="129"/>
                    <a:pt x="86" y="503"/>
                    <a:pt x="172" y="503"/>
                  </a:cubicBezTo>
                  <a:cubicBezTo>
                    <a:pt x="193" y="503"/>
                    <a:pt x="214" y="471"/>
                    <a:pt x="247" y="407"/>
                  </a:cubicBezTo>
                  <a:cubicBezTo>
                    <a:pt x="204" y="257"/>
                    <a:pt x="150" y="107"/>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8" name="Google Shape;1838;p16"/>
            <p:cNvSpPr/>
            <p:nvPr/>
          </p:nvSpPr>
          <p:spPr>
            <a:xfrm>
              <a:off x="3654900" y="2554675"/>
              <a:ext cx="3775" cy="7250"/>
            </a:xfrm>
            <a:custGeom>
              <a:avLst/>
              <a:gdLst/>
              <a:ahLst/>
              <a:cxnLst/>
              <a:rect l="l" t="t" r="r" b="b"/>
              <a:pathLst>
                <a:path w="151" h="290" extrusionOk="0">
                  <a:moveTo>
                    <a:pt x="97" y="0"/>
                  </a:moveTo>
                  <a:cubicBezTo>
                    <a:pt x="75" y="0"/>
                    <a:pt x="54" y="22"/>
                    <a:pt x="22" y="75"/>
                  </a:cubicBezTo>
                  <a:cubicBezTo>
                    <a:pt x="0" y="161"/>
                    <a:pt x="11" y="289"/>
                    <a:pt x="65" y="289"/>
                  </a:cubicBezTo>
                  <a:cubicBezTo>
                    <a:pt x="75" y="289"/>
                    <a:pt x="107" y="268"/>
                    <a:pt x="129" y="214"/>
                  </a:cubicBezTo>
                  <a:cubicBezTo>
                    <a:pt x="150" y="129"/>
                    <a:pt x="140"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9" name="Google Shape;1839;p16"/>
            <p:cNvSpPr/>
            <p:nvPr/>
          </p:nvSpPr>
          <p:spPr>
            <a:xfrm>
              <a:off x="3622250" y="3174500"/>
              <a:ext cx="21975" cy="30250"/>
            </a:xfrm>
            <a:custGeom>
              <a:avLst/>
              <a:gdLst/>
              <a:ahLst/>
              <a:cxnLst/>
              <a:rect l="l" t="t" r="r" b="b"/>
              <a:pathLst>
                <a:path w="879" h="1210" extrusionOk="0">
                  <a:moveTo>
                    <a:pt x="461" y="0"/>
                  </a:moveTo>
                  <a:cubicBezTo>
                    <a:pt x="204" y="0"/>
                    <a:pt x="268" y="311"/>
                    <a:pt x="161" y="407"/>
                  </a:cubicBezTo>
                  <a:cubicBezTo>
                    <a:pt x="140" y="535"/>
                    <a:pt x="257" y="493"/>
                    <a:pt x="268" y="568"/>
                  </a:cubicBezTo>
                  <a:cubicBezTo>
                    <a:pt x="140" y="696"/>
                    <a:pt x="97" y="921"/>
                    <a:pt x="0" y="1092"/>
                  </a:cubicBezTo>
                  <a:lnTo>
                    <a:pt x="22" y="1092"/>
                  </a:lnTo>
                  <a:cubicBezTo>
                    <a:pt x="65" y="1092"/>
                    <a:pt x="75" y="1156"/>
                    <a:pt x="107" y="1178"/>
                  </a:cubicBezTo>
                  <a:cubicBezTo>
                    <a:pt x="118" y="1124"/>
                    <a:pt x="150" y="1103"/>
                    <a:pt x="182" y="1103"/>
                  </a:cubicBezTo>
                  <a:cubicBezTo>
                    <a:pt x="215" y="1103"/>
                    <a:pt x="268" y="1135"/>
                    <a:pt x="322" y="1156"/>
                  </a:cubicBezTo>
                  <a:cubicBezTo>
                    <a:pt x="375" y="1188"/>
                    <a:pt x="439" y="1210"/>
                    <a:pt x="504" y="1210"/>
                  </a:cubicBezTo>
                  <a:cubicBezTo>
                    <a:pt x="878" y="1092"/>
                    <a:pt x="611" y="450"/>
                    <a:pt x="696" y="278"/>
                  </a:cubicBezTo>
                  <a:cubicBezTo>
                    <a:pt x="600" y="278"/>
                    <a:pt x="504" y="107"/>
                    <a:pt x="4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0" name="Google Shape;1840;p16"/>
            <p:cNvSpPr/>
            <p:nvPr/>
          </p:nvSpPr>
          <p:spPr>
            <a:xfrm>
              <a:off x="3655175" y="3158175"/>
              <a:ext cx="5375" cy="6175"/>
            </a:xfrm>
            <a:custGeom>
              <a:avLst/>
              <a:gdLst/>
              <a:ahLst/>
              <a:cxnLst/>
              <a:rect l="l" t="t" r="r" b="b"/>
              <a:pathLst>
                <a:path w="215" h="247" extrusionOk="0">
                  <a:moveTo>
                    <a:pt x="107" y="0"/>
                  </a:moveTo>
                  <a:cubicBezTo>
                    <a:pt x="107" y="32"/>
                    <a:pt x="75" y="43"/>
                    <a:pt x="43" y="43"/>
                  </a:cubicBezTo>
                  <a:lnTo>
                    <a:pt x="11" y="43"/>
                  </a:lnTo>
                  <a:cubicBezTo>
                    <a:pt x="0" y="182"/>
                    <a:pt x="64" y="246"/>
                    <a:pt x="171" y="246"/>
                  </a:cubicBezTo>
                  <a:lnTo>
                    <a:pt x="214" y="246"/>
                  </a:lnTo>
                  <a:cubicBezTo>
                    <a:pt x="193" y="139"/>
                    <a:pt x="150" y="75"/>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1" name="Google Shape;1841;p16"/>
            <p:cNvSpPr/>
            <p:nvPr/>
          </p:nvSpPr>
          <p:spPr>
            <a:xfrm>
              <a:off x="3577825" y="2557600"/>
              <a:ext cx="18225" cy="24400"/>
            </a:xfrm>
            <a:custGeom>
              <a:avLst/>
              <a:gdLst/>
              <a:ahLst/>
              <a:cxnLst/>
              <a:rect l="l" t="t" r="r" b="b"/>
              <a:pathLst>
                <a:path w="729" h="976" extrusionOk="0">
                  <a:moveTo>
                    <a:pt x="118" y="1"/>
                  </a:moveTo>
                  <a:lnTo>
                    <a:pt x="118" y="1"/>
                  </a:lnTo>
                  <a:cubicBezTo>
                    <a:pt x="0" y="237"/>
                    <a:pt x="140" y="697"/>
                    <a:pt x="439" y="697"/>
                  </a:cubicBezTo>
                  <a:lnTo>
                    <a:pt x="493" y="697"/>
                  </a:lnTo>
                  <a:cubicBezTo>
                    <a:pt x="514" y="782"/>
                    <a:pt x="568" y="847"/>
                    <a:pt x="557" y="975"/>
                  </a:cubicBezTo>
                  <a:cubicBezTo>
                    <a:pt x="643" y="954"/>
                    <a:pt x="685" y="879"/>
                    <a:pt x="728" y="815"/>
                  </a:cubicBezTo>
                  <a:cubicBezTo>
                    <a:pt x="611" y="708"/>
                    <a:pt x="439" y="622"/>
                    <a:pt x="386" y="247"/>
                  </a:cubicBezTo>
                  <a:cubicBezTo>
                    <a:pt x="289" y="172"/>
                    <a:pt x="172" y="140"/>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2" name="Google Shape;1842;p16"/>
            <p:cNvSpPr/>
            <p:nvPr/>
          </p:nvSpPr>
          <p:spPr>
            <a:xfrm>
              <a:off x="3596300" y="3214900"/>
              <a:ext cx="8575" cy="10725"/>
            </a:xfrm>
            <a:custGeom>
              <a:avLst/>
              <a:gdLst/>
              <a:ahLst/>
              <a:cxnLst/>
              <a:rect l="l" t="t" r="r" b="b"/>
              <a:pathLst>
                <a:path w="343" h="429" extrusionOk="0">
                  <a:moveTo>
                    <a:pt x="118" y="1"/>
                  </a:moveTo>
                  <a:cubicBezTo>
                    <a:pt x="96" y="1"/>
                    <a:pt x="86" y="1"/>
                    <a:pt x="75" y="11"/>
                  </a:cubicBezTo>
                  <a:cubicBezTo>
                    <a:pt x="11" y="76"/>
                    <a:pt x="0" y="215"/>
                    <a:pt x="11" y="375"/>
                  </a:cubicBezTo>
                  <a:cubicBezTo>
                    <a:pt x="54" y="418"/>
                    <a:pt x="96" y="429"/>
                    <a:pt x="139" y="429"/>
                  </a:cubicBezTo>
                  <a:cubicBezTo>
                    <a:pt x="225" y="429"/>
                    <a:pt x="300" y="332"/>
                    <a:pt x="343" y="215"/>
                  </a:cubicBezTo>
                  <a:cubicBezTo>
                    <a:pt x="257" y="150"/>
                    <a:pt x="246" y="1"/>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3" name="Google Shape;1843;p16"/>
            <p:cNvSpPr/>
            <p:nvPr/>
          </p:nvSpPr>
          <p:spPr>
            <a:xfrm>
              <a:off x="3617425" y="3184650"/>
              <a:ext cx="4850" cy="4050"/>
            </a:xfrm>
            <a:custGeom>
              <a:avLst/>
              <a:gdLst/>
              <a:ahLst/>
              <a:cxnLst/>
              <a:rect l="l" t="t" r="r" b="b"/>
              <a:pathLst>
                <a:path w="194" h="162" extrusionOk="0">
                  <a:moveTo>
                    <a:pt x="22" y="1"/>
                  </a:moveTo>
                  <a:cubicBezTo>
                    <a:pt x="1" y="140"/>
                    <a:pt x="86" y="151"/>
                    <a:pt x="161" y="162"/>
                  </a:cubicBezTo>
                  <a:cubicBezTo>
                    <a:pt x="161" y="108"/>
                    <a:pt x="172" y="76"/>
                    <a:pt x="193" y="44"/>
                  </a:cubicBezTo>
                  <a:cubicBezTo>
                    <a:pt x="161" y="12"/>
                    <a:pt x="129"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4" name="Google Shape;1844;p16"/>
            <p:cNvSpPr/>
            <p:nvPr/>
          </p:nvSpPr>
          <p:spPr>
            <a:xfrm>
              <a:off x="3599775" y="3047900"/>
              <a:ext cx="11525" cy="17150"/>
            </a:xfrm>
            <a:custGeom>
              <a:avLst/>
              <a:gdLst/>
              <a:ahLst/>
              <a:cxnLst/>
              <a:rect l="l" t="t" r="r" b="b"/>
              <a:pathLst>
                <a:path w="461" h="686" extrusionOk="0">
                  <a:moveTo>
                    <a:pt x="300" y="1"/>
                  </a:moveTo>
                  <a:lnTo>
                    <a:pt x="300" y="1"/>
                  </a:lnTo>
                  <a:cubicBezTo>
                    <a:pt x="150" y="65"/>
                    <a:pt x="0" y="589"/>
                    <a:pt x="343" y="686"/>
                  </a:cubicBezTo>
                  <a:cubicBezTo>
                    <a:pt x="461" y="536"/>
                    <a:pt x="439" y="172"/>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5" name="Google Shape;1845;p16"/>
            <p:cNvSpPr/>
            <p:nvPr/>
          </p:nvSpPr>
          <p:spPr>
            <a:xfrm>
              <a:off x="3659725" y="3135950"/>
              <a:ext cx="10725" cy="10200"/>
            </a:xfrm>
            <a:custGeom>
              <a:avLst/>
              <a:gdLst/>
              <a:ahLst/>
              <a:cxnLst/>
              <a:rect l="l" t="t" r="r" b="b"/>
              <a:pathLst>
                <a:path w="429" h="408" extrusionOk="0">
                  <a:moveTo>
                    <a:pt x="428" y="1"/>
                  </a:moveTo>
                  <a:lnTo>
                    <a:pt x="428" y="1"/>
                  </a:lnTo>
                  <a:cubicBezTo>
                    <a:pt x="300" y="54"/>
                    <a:pt x="0" y="300"/>
                    <a:pt x="225" y="407"/>
                  </a:cubicBezTo>
                  <a:cubicBezTo>
                    <a:pt x="332" y="311"/>
                    <a:pt x="428" y="225"/>
                    <a:pt x="42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6" name="Google Shape;1846;p16"/>
            <p:cNvSpPr/>
            <p:nvPr/>
          </p:nvSpPr>
          <p:spPr>
            <a:xfrm>
              <a:off x="3674175" y="2125675"/>
              <a:ext cx="9375" cy="15275"/>
            </a:xfrm>
            <a:custGeom>
              <a:avLst/>
              <a:gdLst/>
              <a:ahLst/>
              <a:cxnLst/>
              <a:rect l="l" t="t" r="r" b="b"/>
              <a:pathLst>
                <a:path w="375" h="611" extrusionOk="0">
                  <a:moveTo>
                    <a:pt x="150" y="0"/>
                  </a:moveTo>
                  <a:cubicBezTo>
                    <a:pt x="107" y="0"/>
                    <a:pt x="54" y="21"/>
                    <a:pt x="0" y="75"/>
                  </a:cubicBezTo>
                  <a:cubicBezTo>
                    <a:pt x="139" y="118"/>
                    <a:pt x="182" y="236"/>
                    <a:pt x="225" y="364"/>
                  </a:cubicBezTo>
                  <a:lnTo>
                    <a:pt x="204" y="364"/>
                  </a:lnTo>
                  <a:cubicBezTo>
                    <a:pt x="86" y="364"/>
                    <a:pt x="22" y="557"/>
                    <a:pt x="182" y="610"/>
                  </a:cubicBezTo>
                  <a:cubicBezTo>
                    <a:pt x="375" y="439"/>
                    <a:pt x="343" y="0"/>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7" name="Google Shape;1847;p16"/>
            <p:cNvSpPr/>
            <p:nvPr/>
          </p:nvSpPr>
          <p:spPr>
            <a:xfrm>
              <a:off x="3665600" y="3193750"/>
              <a:ext cx="4300" cy="3775"/>
            </a:xfrm>
            <a:custGeom>
              <a:avLst/>
              <a:gdLst/>
              <a:ahLst/>
              <a:cxnLst/>
              <a:rect l="l" t="t" r="r" b="b"/>
              <a:pathLst>
                <a:path w="172" h="151" extrusionOk="0">
                  <a:moveTo>
                    <a:pt x="43" y="1"/>
                  </a:moveTo>
                  <a:cubicBezTo>
                    <a:pt x="33" y="1"/>
                    <a:pt x="22" y="12"/>
                    <a:pt x="1" y="33"/>
                  </a:cubicBezTo>
                  <a:lnTo>
                    <a:pt x="1" y="151"/>
                  </a:lnTo>
                  <a:cubicBezTo>
                    <a:pt x="86" y="151"/>
                    <a:pt x="118" y="87"/>
                    <a:pt x="172" y="33"/>
                  </a:cubicBezTo>
                  <a:lnTo>
                    <a:pt x="140" y="33"/>
                  </a:lnTo>
                  <a:cubicBezTo>
                    <a:pt x="108" y="33"/>
                    <a:pt x="97" y="33"/>
                    <a:pt x="76" y="22"/>
                  </a:cubicBezTo>
                  <a:cubicBezTo>
                    <a:pt x="65" y="12"/>
                    <a:pt x="54" y="1"/>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8" name="Google Shape;1848;p16"/>
            <p:cNvSpPr/>
            <p:nvPr/>
          </p:nvSpPr>
          <p:spPr>
            <a:xfrm>
              <a:off x="3674175" y="2538350"/>
              <a:ext cx="15000" cy="9125"/>
            </a:xfrm>
            <a:custGeom>
              <a:avLst/>
              <a:gdLst/>
              <a:ahLst/>
              <a:cxnLst/>
              <a:rect l="l" t="t" r="r" b="b"/>
              <a:pathLst>
                <a:path w="600" h="365" extrusionOk="0">
                  <a:moveTo>
                    <a:pt x="471" y="0"/>
                  </a:moveTo>
                  <a:cubicBezTo>
                    <a:pt x="236" y="0"/>
                    <a:pt x="0" y="279"/>
                    <a:pt x="268" y="364"/>
                  </a:cubicBezTo>
                  <a:cubicBezTo>
                    <a:pt x="332" y="193"/>
                    <a:pt x="525" y="193"/>
                    <a:pt x="600" y="32"/>
                  </a:cubicBezTo>
                  <a:cubicBezTo>
                    <a:pt x="557" y="11"/>
                    <a:pt x="514" y="0"/>
                    <a:pt x="4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9" name="Google Shape;1849;p16"/>
            <p:cNvSpPr/>
            <p:nvPr/>
          </p:nvSpPr>
          <p:spPr>
            <a:xfrm>
              <a:off x="3683000" y="3179300"/>
              <a:ext cx="12075" cy="15825"/>
            </a:xfrm>
            <a:custGeom>
              <a:avLst/>
              <a:gdLst/>
              <a:ahLst/>
              <a:cxnLst/>
              <a:rect l="l" t="t" r="r" b="b"/>
              <a:pathLst>
                <a:path w="483" h="633" extrusionOk="0">
                  <a:moveTo>
                    <a:pt x="172" y="1"/>
                  </a:moveTo>
                  <a:cubicBezTo>
                    <a:pt x="11" y="172"/>
                    <a:pt x="0" y="632"/>
                    <a:pt x="236" y="632"/>
                  </a:cubicBezTo>
                  <a:cubicBezTo>
                    <a:pt x="268" y="632"/>
                    <a:pt x="300" y="622"/>
                    <a:pt x="343" y="611"/>
                  </a:cubicBezTo>
                  <a:cubicBezTo>
                    <a:pt x="257" y="354"/>
                    <a:pt x="482" y="279"/>
                    <a:pt x="3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0" name="Google Shape;1850;p16"/>
            <p:cNvSpPr/>
            <p:nvPr/>
          </p:nvSpPr>
          <p:spPr>
            <a:xfrm>
              <a:off x="3677650" y="2376975"/>
              <a:ext cx="4850" cy="4825"/>
            </a:xfrm>
            <a:custGeom>
              <a:avLst/>
              <a:gdLst/>
              <a:ahLst/>
              <a:cxnLst/>
              <a:rect l="l" t="t" r="r" b="b"/>
              <a:pathLst>
                <a:path w="194" h="193" extrusionOk="0">
                  <a:moveTo>
                    <a:pt x="107" y="0"/>
                  </a:moveTo>
                  <a:cubicBezTo>
                    <a:pt x="107" y="0"/>
                    <a:pt x="97" y="0"/>
                    <a:pt x="97" y="11"/>
                  </a:cubicBezTo>
                  <a:cubicBezTo>
                    <a:pt x="86" y="86"/>
                    <a:pt x="11" y="86"/>
                    <a:pt x="0" y="171"/>
                  </a:cubicBezTo>
                  <a:cubicBezTo>
                    <a:pt x="54" y="182"/>
                    <a:pt x="97" y="193"/>
                    <a:pt x="129" y="193"/>
                  </a:cubicBezTo>
                  <a:cubicBezTo>
                    <a:pt x="161" y="193"/>
                    <a:pt x="182" y="193"/>
                    <a:pt x="193" y="171"/>
                  </a:cubicBezTo>
                  <a:cubicBezTo>
                    <a:pt x="129" y="161"/>
                    <a:pt x="182" y="0"/>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1" name="Google Shape;1851;p16"/>
            <p:cNvSpPr/>
            <p:nvPr/>
          </p:nvSpPr>
          <p:spPr>
            <a:xfrm>
              <a:off x="3455250" y="2463675"/>
              <a:ext cx="3775" cy="4300"/>
            </a:xfrm>
            <a:custGeom>
              <a:avLst/>
              <a:gdLst/>
              <a:ahLst/>
              <a:cxnLst/>
              <a:rect l="l" t="t" r="r" b="b"/>
              <a:pathLst>
                <a:path w="151" h="172" extrusionOk="0">
                  <a:moveTo>
                    <a:pt x="75" y="1"/>
                  </a:moveTo>
                  <a:cubicBezTo>
                    <a:pt x="54" y="1"/>
                    <a:pt x="22" y="22"/>
                    <a:pt x="11" y="75"/>
                  </a:cubicBezTo>
                  <a:cubicBezTo>
                    <a:pt x="0" y="118"/>
                    <a:pt x="33" y="172"/>
                    <a:pt x="65" y="172"/>
                  </a:cubicBezTo>
                  <a:cubicBezTo>
                    <a:pt x="97" y="172"/>
                    <a:pt x="118" y="150"/>
                    <a:pt x="140" y="97"/>
                  </a:cubicBezTo>
                  <a:cubicBezTo>
                    <a:pt x="150" y="54"/>
                    <a:pt x="118"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2" name="Google Shape;1852;p16"/>
            <p:cNvSpPr/>
            <p:nvPr/>
          </p:nvSpPr>
          <p:spPr>
            <a:xfrm>
              <a:off x="3669075" y="2614075"/>
              <a:ext cx="7250" cy="2175"/>
            </a:xfrm>
            <a:custGeom>
              <a:avLst/>
              <a:gdLst/>
              <a:ahLst/>
              <a:cxnLst/>
              <a:rect l="l" t="t" r="r" b="b"/>
              <a:pathLst>
                <a:path w="290" h="87" extrusionOk="0">
                  <a:moveTo>
                    <a:pt x="161" y="1"/>
                  </a:moveTo>
                  <a:cubicBezTo>
                    <a:pt x="86" y="1"/>
                    <a:pt x="22" y="11"/>
                    <a:pt x="1" y="86"/>
                  </a:cubicBezTo>
                  <a:cubicBezTo>
                    <a:pt x="22" y="86"/>
                    <a:pt x="33" y="76"/>
                    <a:pt x="54" y="76"/>
                  </a:cubicBezTo>
                  <a:cubicBezTo>
                    <a:pt x="65" y="76"/>
                    <a:pt x="86" y="76"/>
                    <a:pt x="97" y="86"/>
                  </a:cubicBezTo>
                  <a:lnTo>
                    <a:pt x="140" y="86"/>
                  </a:lnTo>
                  <a:cubicBezTo>
                    <a:pt x="215" y="86"/>
                    <a:pt x="279" y="76"/>
                    <a:pt x="29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3" name="Google Shape;1853;p16"/>
            <p:cNvSpPr/>
            <p:nvPr/>
          </p:nvSpPr>
          <p:spPr>
            <a:xfrm>
              <a:off x="3671500" y="2354750"/>
              <a:ext cx="5625" cy="6450"/>
            </a:xfrm>
            <a:custGeom>
              <a:avLst/>
              <a:gdLst/>
              <a:ahLst/>
              <a:cxnLst/>
              <a:rect l="l" t="t" r="r" b="b"/>
              <a:pathLst>
                <a:path w="225" h="258" extrusionOk="0">
                  <a:moveTo>
                    <a:pt x="54" y="1"/>
                  </a:moveTo>
                  <a:cubicBezTo>
                    <a:pt x="22" y="1"/>
                    <a:pt x="0" y="11"/>
                    <a:pt x="0" y="43"/>
                  </a:cubicBezTo>
                  <a:cubicBezTo>
                    <a:pt x="64" y="108"/>
                    <a:pt x="54" y="257"/>
                    <a:pt x="161" y="257"/>
                  </a:cubicBezTo>
                  <a:cubicBezTo>
                    <a:pt x="171" y="257"/>
                    <a:pt x="193" y="247"/>
                    <a:pt x="204" y="247"/>
                  </a:cubicBezTo>
                  <a:cubicBezTo>
                    <a:pt x="225" y="118"/>
                    <a:pt x="150" y="129"/>
                    <a:pt x="171" y="1"/>
                  </a:cubicBezTo>
                  <a:lnTo>
                    <a:pt x="171" y="1"/>
                  </a:lnTo>
                  <a:cubicBezTo>
                    <a:pt x="161" y="11"/>
                    <a:pt x="150" y="11"/>
                    <a:pt x="150" y="11"/>
                  </a:cubicBezTo>
                  <a:cubicBezTo>
                    <a:pt x="129" y="11"/>
                    <a:pt x="118" y="11"/>
                    <a:pt x="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4" name="Google Shape;1854;p16"/>
            <p:cNvSpPr/>
            <p:nvPr/>
          </p:nvSpPr>
          <p:spPr>
            <a:xfrm>
              <a:off x="3586125" y="3134350"/>
              <a:ext cx="4300" cy="6975"/>
            </a:xfrm>
            <a:custGeom>
              <a:avLst/>
              <a:gdLst/>
              <a:ahLst/>
              <a:cxnLst/>
              <a:rect l="l" t="t" r="r" b="b"/>
              <a:pathLst>
                <a:path w="172" h="279" extrusionOk="0">
                  <a:moveTo>
                    <a:pt x="43" y="0"/>
                  </a:moveTo>
                  <a:cubicBezTo>
                    <a:pt x="32" y="0"/>
                    <a:pt x="22" y="11"/>
                    <a:pt x="0" y="32"/>
                  </a:cubicBezTo>
                  <a:cubicBezTo>
                    <a:pt x="32" y="129"/>
                    <a:pt x="32" y="268"/>
                    <a:pt x="139" y="279"/>
                  </a:cubicBezTo>
                  <a:cubicBezTo>
                    <a:pt x="172" y="225"/>
                    <a:pt x="172" y="129"/>
                    <a:pt x="172" y="32"/>
                  </a:cubicBezTo>
                  <a:lnTo>
                    <a:pt x="139" y="32"/>
                  </a:lnTo>
                  <a:cubicBezTo>
                    <a:pt x="107" y="32"/>
                    <a:pt x="97" y="22"/>
                    <a:pt x="75" y="22"/>
                  </a:cubicBezTo>
                  <a:cubicBezTo>
                    <a:pt x="64" y="11"/>
                    <a:pt x="54" y="0"/>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5" name="Google Shape;1855;p16"/>
            <p:cNvSpPr/>
            <p:nvPr/>
          </p:nvSpPr>
          <p:spPr>
            <a:xfrm>
              <a:off x="3499950" y="1998800"/>
              <a:ext cx="5375" cy="4050"/>
            </a:xfrm>
            <a:custGeom>
              <a:avLst/>
              <a:gdLst/>
              <a:ahLst/>
              <a:cxnLst/>
              <a:rect l="l" t="t" r="r" b="b"/>
              <a:pathLst>
                <a:path w="215" h="162" extrusionOk="0">
                  <a:moveTo>
                    <a:pt x="75" y="1"/>
                  </a:moveTo>
                  <a:cubicBezTo>
                    <a:pt x="43" y="1"/>
                    <a:pt x="11" y="12"/>
                    <a:pt x="0" y="44"/>
                  </a:cubicBezTo>
                  <a:cubicBezTo>
                    <a:pt x="22" y="97"/>
                    <a:pt x="75" y="161"/>
                    <a:pt x="129" y="161"/>
                  </a:cubicBezTo>
                  <a:cubicBezTo>
                    <a:pt x="150" y="161"/>
                    <a:pt x="171" y="151"/>
                    <a:pt x="193" y="129"/>
                  </a:cubicBezTo>
                  <a:cubicBezTo>
                    <a:pt x="214" y="54"/>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6" name="Google Shape;1856;p16"/>
            <p:cNvSpPr/>
            <p:nvPr/>
          </p:nvSpPr>
          <p:spPr>
            <a:xfrm>
              <a:off x="3691300" y="2825775"/>
              <a:ext cx="5650" cy="7250"/>
            </a:xfrm>
            <a:custGeom>
              <a:avLst/>
              <a:gdLst/>
              <a:ahLst/>
              <a:cxnLst/>
              <a:rect l="l" t="t" r="r" b="b"/>
              <a:pathLst>
                <a:path w="226" h="290" extrusionOk="0">
                  <a:moveTo>
                    <a:pt x="65" y="0"/>
                  </a:moveTo>
                  <a:cubicBezTo>
                    <a:pt x="65" y="43"/>
                    <a:pt x="65" y="86"/>
                    <a:pt x="22" y="86"/>
                  </a:cubicBezTo>
                  <a:lnTo>
                    <a:pt x="0" y="86"/>
                  </a:lnTo>
                  <a:cubicBezTo>
                    <a:pt x="0" y="204"/>
                    <a:pt x="22" y="289"/>
                    <a:pt x="118" y="289"/>
                  </a:cubicBezTo>
                  <a:lnTo>
                    <a:pt x="172" y="289"/>
                  </a:lnTo>
                  <a:cubicBezTo>
                    <a:pt x="225" y="204"/>
                    <a:pt x="139" y="54"/>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7" name="Google Shape;1857;p16"/>
            <p:cNvSpPr/>
            <p:nvPr/>
          </p:nvSpPr>
          <p:spPr>
            <a:xfrm>
              <a:off x="3501550" y="3120175"/>
              <a:ext cx="9650" cy="16350"/>
            </a:xfrm>
            <a:custGeom>
              <a:avLst/>
              <a:gdLst/>
              <a:ahLst/>
              <a:cxnLst/>
              <a:rect l="l" t="t" r="r" b="b"/>
              <a:pathLst>
                <a:path w="386" h="654" extrusionOk="0">
                  <a:moveTo>
                    <a:pt x="150" y="0"/>
                  </a:moveTo>
                  <a:cubicBezTo>
                    <a:pt x="107" y="150"/>
                    <a:pt x="65" y="310"/>
                    <a:pt x="11" y="450"/>
                  </a:cubicBezTo>
                  <a:cubicBezTo>
                    <a:pt x="150" y="460"/>
                    <a:pt x="0" y="589"/>
                    <a:pt x="118" y="653"/>
                  </a:cubicBezTo>
                  <a:lnTo>
                    <a:pt x="247" y="653"/>
                  </a:lnTo>
                  <a:cubicBezTo>
                    <a:pt x="289" y="503"/>
                    <a:pt x="322" y="353"/>
                    <a:pt x="386" y="246"/>
                  </a:cubicBezTo>
                  <a:cubicBezTo>
                    <a:pt x="279" y="193"/>
                    <a:pt x="300"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8" name="Google Shape;1858;p16"/>
            <p:cNvSpPr/>
            <p:nvPr/>
          </p:nvSpPr>
          <p:spPr>
            <a:xfrm>
              <a:off x="3479075" y="2505425"/>
              <a:ext cx="7250" cy="2175"/>
            </a:xfrm>
            <a:custGeom>
              <a:avLst/>
              <a:gdLst/>
              <a:ahLst/>
              <a:cxnLst/>
              <a:rect l="l" t="t" r="r" b="b"/>
              <a:pathLst>
                <a:path w="290" h="87" extrusionOk="0">
                  <a:moveTo>
                    <a:pt x="150" y="1"/>
                  </a:moveTo>
                  <a:cubicBezTo>
                    <a:pt x="75" y="1"/>
                    <a:pt x="11" y="11"/>
                    <a:pt x="0" y="86"/>
                  </a:cubicBezTo>
                  <a:lnTo>
                    <a:pt x="139" y="86"/>
                  </a:lnTo>
                  <a:cubicBezTo>
                    <a:pt x="214" y="86"/>
                    <a:pt x="268" y="75"/>
                    <a:pt x="28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9" name="Google Shape;1859;p16"/>
            <p:cNvSpPr/>
            <p:nvPr/>
          </p:nvSpPr>
          <p:spPr>
            <a:xfrm>
              <a:off x="3461950" y="3152550"/>
              <a:ext cx="5100" cy="2975"/>
            </a:xfrm>
            <a:custGeom>
              <a:avLst/>
              <a:gdLst/>
              <a:ahLst/>
              <a:cxnLst/>
              <a:rect l="l" t="t" r="r" b="b"/>
              <a:pathLst>
                <a:path w="204" h="119" extrusionOk="0">
                  <a:moveTo>
                    <a:pt x="43" y="0"/>
                  </a:moveTo>
                  <a:cubicBezTo>
                    <a:pt x="32" y="0"/>
                    <a:pt x="21" y="0"/>
                    <a:pt x="0" y="11"/>
                  </a:cubicBezTo>
                  <a:cubicBezTo>
                    <a:pt x="0" y="75"/>
                    <a:pt x="64" y="118"/>
                    <a:pt x="129" y="118"/>
                  </a:cubicBezTo>
                  <a:cubicBezTo>
                    <a:pt x="171" y="118"/>
                    <a:pt x="203" y="97"/>
                    <a:pt x="203" y="43"/>
                  </a:cubicBezTo>
                  <a:lnTo>
                    <a:pt x="203" y="43"/>
                  </a:lnTo>
                  <a:cubicBezTo>
                    <a:pt x="193" y="54"/>
                    <a:pt x="182" y="54"/>
                    <a:pt x="171" y="54"/>
                  </a:cubicBezTo>
                  <a:cubicBezTo>
                    <a:pt x="139" y="54"/>
                    <a:pt x="118" y="43"/>
                    <a:pt x="107" y="32"/>
                  </a:cubicBezTo>
                  <a:cubicBezTo>
                    <a:pt x="86" y="11"/>
                    <a:pt x="64" y="0"/>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0" name="Google Shape;1860;p16"/>
            <p:cNvSpPr/>
            <p:nvPr/>
          </p:nvSpPr>
          <p:spPr>
            <a:xfrm>
              <a:off x="3470775" y="2509700"/>
              <a:ext cx="8325" cy="10475"/>
            </a:xfrm>
            <a:custGeom>
              <a:avLst/>
              <a:gdLst/>
              <a:ahLst/>
              <a:cxnLst/>
              <a:rect l="l" t="t" r="r" b="b"/>
              <a:pathLst>
                <a:path w="333" h="419" extrusionOk="0">
                  <a:moveTo>
                    <a:pt x="43" y="1"/>
                  </a:moveTo>
                  <a:lnTo>
                    <a:pt x="0" y="247"/>
                  </a:lnTo>
                  <a:cubicBezTo>
                    <a:pt x="129" y="268"/>
                    <a:pt x="140" y="375"/>
                    <a:pt x="247" y="418"/>
                  </a:cubicBezTo>
                  <a:cubicBezTo>
                    <a:pt x="268" y="226"/>
                    <a:pt x="332"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1" name="Google Shape;1861;p16"/>
            <p:cNvSpPr/>
            <p:nvPr/>
          </p:nvSpPr>
          <p:spPr>
            <a:xfrm>
              <a:off x="3509575" y="2526300"/>
              <a:ext cx="3775" cy="4300"/>
            </a:xfrm>
            <a:custGeom>
              <a:avLst/>
              <a:gdLst/>
              <a:ahLst/>
              <a:cxnLst/>
              <a:rect l="l" t="t" r="r" b="b"/>
              <a:pathLst>
                <a:path w="151" h="172" extrusionOk="0">
                  <a:moveTo>
                    <a:pt x="76" y="1"/>
                  </a:moveTo>
                  <a:cubicBezTo>
                    <a:pt x="54" y="1"/>
                    <a:pt x="22" y="22"/>
                    <a:pt x="1" y="75"/>
                  </a:cubicBezTo>
                  <a:cubicBezTo>
                    <a:pt x="1" y="118"/>
                    <a:pt x="33" y="172"/>
                    <a:pt x="76" y="172"/>
                  </a:cubicBezTo>
                  <a:cubicBezTo>
                    <a:pt x="97" y="172"/>
                    <a:pt x="118" y="150"/>
                    <a:pt x="140" y="97"/>
                  </a:cubicBezTo>
                  <a:cubicBezTo>
                    <a:pt x="150" y="54"/>
                    <a:pt x="118"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2" name="Google Shape;1862;p16"/>
            <p:cNvSpPr/>
            <p:nvPr/>
          </p:nvSpPr>
          <p:spPr>
            <a:xfrm>
              <a:off x="3458450" y="2744675"/>
              <a:ext cx="17175" cy="8050"/>
            </a:xfrm>
            <a:custGeom>
              <a:avLst/>
              <a:gdLst/>
              <a:ahLst/>
              <a:cxnLst/>
              <a:rect l="l" t="t" r="r" b="b"/>
              <a:pathLst>
                <a:path w="687" h="322" extrusionOk="0">
                  <a:moveTo>
                    <a:pt x="215" y="1"/>
                  </a:moveTo>
                  <a:cubicBezTo>
                    <a:pt x="97" y="1"/>
                    <a:pt x="1" y="33"/>
                    <a:pt x="1" y="119"/>
                  </a:cubicBezTo>
                  <a:cubicBezTo>
                    <a:pt x="236" y="140"/>
                    <a:pt x="408" y="204"/>
                    <a:pt x="515" y="322"/>
                  </a:cubicBezTo>
                  <a:cubicBezTo>
                    <a:pt x="686" y="119"/>
                    <a:pt x="429"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3" name="Google Shape;1863;p16"/>
            <p:cNvSpPr/>
            <p:nvPr/>
          </p:nvSpPr>
          <p:spPr>
            <a:xfrm>
              <a:off x="3467550" y="2765550"/>
              <a:ext cx="6200" cy="2975"/>
            </a:xfrm>
            <a:custGeom>
              <a:avLst/>
              <a:gdLst/>
              <a:ahLst/>
              <a:cxnLst/>
              <a:rect l="l" t="t" r="r" b="b"/>
              <a:pathLst>
                <a:path w="248" h="119" extrusionOk="0">
                  <a:moveTo>
                    <a:pt x="161" y="1"/>
                  </a:moveTo>
                  <a:cubicBezTo>
                    <a:pt x="108" y="1"/>
                    <a:pt x="1" y="54"/>
                    <a:pt x="44" y="108"/>
                  </a:cubicBezTo>
                  <a:cubicBezTo>
                    <a:pt x="54" y="119"/>
                    <a:pt x="65" y="119"/>
                    <a:pt x="76" y="119"/>
                  </a:cubicBezTo>
                  <a:cubicBezTo>
                    <a:pt x="140" y="119"/>
                    <a:pt x="247" y="65"/>
                    <a:pt x="194" y="12"/>
                  </a:cubicBezTo>
                  <a:cubicBezTo>
                    <a:pt x="194" y="1"/>
                    <a:pt x="183"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4" name="Google Shape;1864;p16"/>
            <p:cNvSpPr/>
            <p:nvPr/>
          </p:nvSpPr>
          <p:spPr>
            <a:xfrm>
              <a:off x="3526450" y="2319950"/>
              <a:ext cx="6175" cy="3250"/>
            </a:xfrm>
            <a:custGeom>
              <a:avLst/>
              <a:gdLst/>
              <a:ahLst/>
              <a:cxnLst/>
              <a:rect l="l" t="t" r="r" b="b"/>
              <a:pathLst>
                <a:path w="247" h="130" extrusionOk="0">
                  <a:moveTo>
                    <a:pt x="171" y="1"/>
                  </a:moveTo>
                  <a:cubicBezTo>
                    <a:pt x="107" y="1"/>
                    <a:pt x="0" y="65"/>
                    <a:pt x="54" y="119"/>
                  </a:cubicBezTo>
                  <a:cubicBezTo>
                    <a:pt x="54" y="129"/>
                    <a:pt x="64" y="129"/>
                    <a:pt x="86" y="129"/>
                  </a:cubicBezTo>
                  <a:cubicBezTo>
                    <a:pt x="150" y="129"/>
                    <a:pt x="246" y="76"/>
                    <a:pt x="203" y="12"/>
                  </a:cubicBezTo>
                  <a:cubicBezTo>
                    <a:pt x="203" y="12"/>
                    <a:pt x="182"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5" name="Google Shape;1865;p16"/>
            <p:cNvSpPr/>
            <p:nvPr/>
          </p:nvSpPr>
          <p:spPr>
            <a:xfrm>
              <a:off x="3541425" y="3111075"/>
              <a:ext cx="8850" cy="9925"/>
            </a:xfrm>
            <a:custGeom>
              <a:avLst/>
              <a:gdLst/>
              <a:ahLst/>
              <a:cxnLst/>
              <a:rect l="l" t="t" r="r" b="b"/>
              <a:pathLst>
                <a:path w="354" h="397" extrusionOk="0">
                  <a:moveTo>
                    <a:pt x="150" y="0"/>
                  </a:moveTo>
                  <a:cubicBezTo>
                    <a:pt x="97" y="150"/>
                    <a:pt x="0" y="246"/>
                    <a:pt x="22" y="396"/>
                  </a:cubicBezTo>
                  <a:lnTo>
                    <a:pt x="118" y="396"/>
                  </a:lnTo>
                  <a:cubicBezTo>
                    <a:pt x="86" y="321"/>
                    <a:pt x="129" y="321"/>
                    <a:pt x="161" y="321"/>
                  </a:cubicBezTo>
                  <a:cubicBezTo>
                    <a:pt x="193" y="321"/>
                    <a:pt x="225" y="321"/>
                    <a:pt x="215" y="278"/>
                  </a:cubicBezTo>
                  <a:cubicBezTo>
                    <a:pt x="75" y="257"/>
                    <a:pt x="300" y="225"/>
                    <a:pt x="150" y="161"/>
                  </a:cubicBezTo>
                  <a:cubicBezTo>
                    <a:pt x="161" y="150"/>
                    <a:pt x="172" y="150"/>
                    <a:pt x="182" y="150"/>
                  </a:cubicBezTo>
                  <a:cubicBezTo>
                    <a:pt x="204" y="150"/>
                    <a:pt x="225" y="161"/>
                    <a:pt x="247" y="171"/>
                  </a:cubicBezTo>
                  <a:cubicBezTo>
                    <a:pt x="268" y="193"/>
                    <a:pt x="290" y="203"/>
                    <a:pt x="311" y="203"/>
                  </a:cubicBezTo>
                  <a:cubicBezTo>
                    <a:pt x="322" y="203"/>
                    <a:pt x="343" y="193"/>
                    <a:pt x="354" y="161"/>
                  </a:cubicBezTo>
                  <a:cubicBezTo>
                    <a:pt x="290" y="96"/>
                    <a:pt x="257" y="0"/>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6" name="Google Shape;1866;p16"/>
            <p:cNvSpPr/>
            <p:nvPr/>
          </p:nvSpPr>
          <p:spPr>
            <a:xfrm>
              <a:off x="3512250" y="3078425"/>
              <a:ext cx="6975" cy="7250"/>
            </a:xfrm>
            <a:custGeom>
              <a:avLst/>
              <a:gdLst/>
              <a:ahLst/>
              <a:cxnLst/>
              <a:rect l="l" t="t" r="r" b="b"/>
              <a:pathLst>
                <a:path w="279" h="290" extrusionOk="0">
                  <a:moveTo>
                    <a:pt x="129" y="0"/>
                  </a:moveTo>
                  <a:cubicBezTo>
                    <a:pt x="108" y="0"/>
                    <a:pt x="97" y="0"/>
                    <a:pt x="76" y="11"/>
                  </a:cubicBezTo>
                  <a:cubicBezTo>
                    <a:pt x="1" y="139"/>
                    <a:pt x="43" y="150"/>
                    <a:pt x="76" y="289"/>
                  </a:cubicBezTo>
                  <a:lnTo>
                    <a:pt x="140" y="289"/>
                  </a:lnTo>
                  <a:cubicBezTo>
                    <a:pt x="204" y="289"/>
                    <a:pt x="247" y="289"/>
                    <a:pt x="279" y="246"/>
                  </a:cubicBezTo>
                  <a:cubicBezTo>
                    <a:pt x="279" y="107"/>
                    <a:pt x="247"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7" name="Google Shape;1867;p16"/>
            <p:cNvSpPr/>
            <p:nvPr/>
          </p:nvSpPr>
          <p:spPr>
            <a:xfrm>
              <a:off x="3547575" y="2987425"/>
              <a:ext cx="6725" cy="7775"/>
            </a:xfrm>
            <a:custGeom>
              <a:avLst/>
              <a:gdLst/>
              <a:ahLst/>
              <a:cxnLst/>
              <a:rect l="l" t="t" r="r" b="b"/>
              <a:pathLst>
                <a:path w="269" h="311" extrusionOk="0">
                  <a:moveTo>
                    <a:pt x="183" y="0"/>
                  </a:moveTo>
                  <a:cubicBezTo>
                    <a:pt x="65" y="22"/>
                    <a:pt x="1" y="97"/>
                    <a:pt x="11" y="279"/>
                  </a:cubicBezTo>
                  <a:cubicBezTo>
                    <a:pt x="65" y="300"/>
                    <a:pt x="97" y="311"/>
                    <a:pt x="129" y="311"/>
                  </a:cubicBezTo>
                  <a:cubicBezTo>
                    <a:pt x="172" y="311"/>
                    <a:pt x="204" y="300"/>
                    <a:pt x="247" y="279"/>
                  </a:cubicBezTo>
                  <a:cubicBezTo>
                    <a:pt x="268" y="139"/>
                    <a:pt x="204" y="86"/>
                    <a:pt x="18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8" name="Google Shape;1868;p16"/>
            <p:cNvSpPr/>
            <p:nvPr/>
          </p:nvSpPr>
          <p:spPr>
            <a:xfrm>
              <a:off x="3556675" y="2042975"/>
              <a:ext cx="6450" cy="3225"/>
            </a:xfrm>
            <a:custGeom>
              <a:avLst/>
              <a:gdLst/>
              <a:ahLst/>
              <a:cxnLst/>
              <a:rect l="l" t="t" r="r" b="b"/>
              <a:pathLst>
                <a:path w="258" h="129" extrusionOk="0">
                  <a:moveTo>
                    <a:pt x="172" y="0"/>
                  </a:moveTo>
                  <a:cubicBezTo>
                    <a:pt x="108" y="0"/>
                    <a:pt x="1" y="64"/>
                    <a:pt x="54" y="118"/>
                  </a:cubicBezTo>
                  <a:cubicBezTo>
                    <a:pt x="54" y="129"/>
                    <a:pt x="65" y="129"/>
                    <a:pt x="86" y="129"/>
                  </a:cubicBezTo>
                  <a:cubicBezTo>
                    <a:pt x="151" y="129"/>
                    <a:pt x="258" y="75"/>
                    <a:pt x="204" y="11"/>
                  </a:cubicBezTo>
                  <a:cubicBezTo>
                    <a:pt x="204" y="11"/>
                    <a:pt x="19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9" name="Google Shape;1869;p16"/>
            <p:cNvSpPr/>
            <p:nvPr/>
          </p:nvSpPr>
          <p:spPr>
            <a:xfrm>
              <a:off x="3554275" y="2273125"/>
              <a:ext cx="2700" cy="5100"/>
            </a:xfrm>
            <a:custGeom>
              <a:avLst/>
              <a:gdLst/>
              <a:ahLst/>
              <a:cxnLst/>
              <a:rect l="l" t="t" r="r" b="b"/>
              <a:pathLst>
                <a:path w="108" h="204" extrusionOk="0">
                  <a:moveTo>
                    <a:pt x="11" y="1"/>
                  </a:moveTo>
                  <a:cubicBezTo>
                    <a:pt x="0" y="108"/>
                    <a:pt x="0" y="204"/>
                    <a:pt x="75" y="204"/>
                  </a:cubicBezTo>
                  <a:cubicBezTo>
                    <a:pt x="107" y="172"/>
                    <a:pt x="107" y="1"/>
                    <a:pt x="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0" name="Google Shape;1870;p16"/>
            <p:cNvSpPr/>
            <p:nvPr/>
          </p:nvSpPr>
          <p:spPr>
            <a:xfrm>
              <a:off x="3522700" y="2543425"/>
              <a:ext cx="6175" cy="3250"/>
            </a:xfrm>
            <a:custGeom>
              <a:avLst/>
              <a:gdLst/>
              <a:ahLst/>
              <a:cxnLst/>
              <a:rect l="l" t="t" r="r" b="b"/>
              <a:pathLst>
                <a:path w="247" h="130" extrusionOk="0">
                  <a:moveTo>
                    <a:pt x="161" y="1"/>
                  </a:moveTo>
                  <a:cubicBezTo>
                    <a:pt x="96" y="1"/>
                    <a:pt x="0" y="54"/>
                    <a:pt x="43" y="118"/>
                  </a:cubicBezTo>
                  <a:cubicBezTo>
                    <a:pt x="43" y="118"/>
                    <a:pt x="64" y="129"/>
                    <a:pt x="75" y="129"/>
                  </a:cubicBezTo>
                  <a:cubicBezTo>
                    <a:pt x="139" y="129"/>
                    <a:pt x="246" y="76"/>
                    <a:pt x="193" y="11"/>
                  </a:cubicBezTo>
                  <a:cubicBezTo>
                    <a:pt x="193" y="1"/>
                    <a:pt x="182"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1" name="Google Shape;1871;p16"/>
            <p:cNvSpPr/>
            <p:nvPr/>
          </p:nvSpPr>
          <p:spPr>
            <a:xfrm>
              <a:off x="3537675" y="2413350"/>
              <a:ext cx="5100" cy="5925"/>
            </a:xfrm>
            <a:custGeom>
              <a:avLst/>
              <a:gdLst/>
              <a:ahLst/>
              <a:cxnLst/>
              <a:rect l="l" t="t" r="r" b="b"/>
              <a:pathLst>
                <a:path w="204" h="237" extrusionOk="0">
                  <a:moveTo>
                    <a:pt x="76" y="1"/>
                  </a:moveTo>
                  <a:cubicBezTo>
                    <a:pt x="43" y="1"/>
                    <a:pt x="22" y="22"/>
                    <a:pt x="1" y="65"/>
                  </a:cubicBezTo>
                  <a:cubicBezTo>
                    <a:pt x="43" y="97"/>
                    <a:pt x="65" y="151"/>
                    <a:pt x="65" y="236"/>
                  </a:cubicBezTo>
                  <a:cubicBezTo>
                    <a:pt x="76" y="226"/>
                    <a:pt x="86" y="226"/>
                    <a:pt x="108" y="226"/>
                  </a:cubicBezTo>
                  <a:lnTo>
                    <a:pt x="118" y="226"/>
                  </a:lnTo>
                  <a:cubicBezTo>
                    <a:pt x="161" y="226"/>
                    <a:pt x="193" y="226"/>
                    <a:pt x="204" y="194"/>
                  </a:cubicBezTo>
                  <a:cubicBezTo>
                    <a:pt x="172" y="119"/>
                    <a:pt x="129"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2" name="Google Shape;1872;p16"/>
            <p:cNvSpPr/>
            <p:nvPr/>
          </p:nvSpPr>
          <p:spPr>
            <a:xfrm>
              <a:off x="3563100" y="3192950"/>
              <a:ext cx="19825" cy="21450"/>
            </a:xfrm>
            <a:custGeom>
              <a:avLst/>
              <a:gdLst/>
              <a:ahLst/>
              <a:cxnLst/>
              <a:rect l="l" t="t" r="r" b="b"/>
              <a:pathLst>
                <a:path w="793" h="858" extrusionOk="0">
                  <a:moveTo>
                    <a:pt x="514" y="1"/>
                  </a:moveTo>
                  <a:cubicBezTo>
                    <a:pt x="172" y="1"/>
                    <a:pt x="1" y="547"/>
                    <a:pt x="236" y="846"/>
                  </a:cubicBezTo>
                  <a:cubicBezTo>
                    <a:pt x="279" y="857"/>
                    <a:pt x="311" y="857"/>
                    <a:pt x="343" y="857"/>
                  </a:cubicBezTo>
                  <a:cubicBezTo>
                    <a:pt x="525" y="857"/>
                    <a:pt x="632" y="772"/>
                    <a:pt x="739" y="686"/>
                  </a:cubicBezTo>
                  <a:cubicBezTo>
                    <a:pt x="793" y="408"/>
                    <a:pt x="707" y="290"/>
                    <a:pt x="664" y="33"/>
                  </a:cubicBezTo>
                  <a:cubicBezTo>
                    <a:pt x="611" y="11"/>
                    <a:pt x="568" y="1"/>
                    <a:pt x="5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3" name="Google Shape;1873;p16"/>
            <p:cNvSpPr/>
            <p:nvPr/>
          </p:nvSpPr>
          <p:spPr>
            <a:xfrm>
              <a:off x="5871925" y="4861600"/>
              <a:ext cx="5375" cy="2175"/>
            </a:xfrm>
            <a:custGeom>
              <a:avLst/>
              <a:gdLst/>
              <a:ahLst/>
              <a:cxnLst/>
              <a:rect l="l" t="t" r="r" b="b"/>
              <a:pathLst>
                <a:path w="215" h="87" extrusionOk="0">
                  <a:moveTo>
                    <a:pt x="96" y="1"/>
                  </a:moveTo>
                  <a:cubicBezTo>
                    <a:pt x="54" y="22"/>
                    <a:pt x="0" y="33"/>
                    <a:pt x="0" y="86"/>
                  </a:cubicBezTo>
                  <a:lnTo>
                    <a:pt x="22" y="86"/>
                  </a:lnTo>
                  <a:cubicBezTo>
                    <a:pt x="118" y="86"/>
                    <a:pt x="182" y="65"/>
                    <a:pt x="214" y="22"/>
                  </a:cubicBezTo>
                  <a:lnTo>
                    <a:pt x="193" y="22"/>
                  </a:lnTo>
                  <a:cubicBezTo>
                    <a:pt x="182" y="22"/>
                    <a:pt x="182" y="11"/>
                    <a:pt x="1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4" name="Google Shape;1874;p16"/>
            <p:cNvSpPr/>
            <p:nvPr/>
          </p:nvSpPr>
          <p:spPr>
            <a:xfrm>
              <a:off x="5874325" y="4859725"/>
              <a:ext cx="2975" cy="1900"/>
            </a:xfrm>
            <a:custGeom>
              <a:avLst/>
              <a:gdLst/>
              <a:ahLst/>
              <a:cxnLst/>
              <a:rect l="l" t="t" r="r" b="b"/>
              <a:pathLst>
                <a:path w="119" h="76" extrusionOk="0">
                  <a:moveTo>
                    <a:pt x="107" y="1"/>
                  </a:moveTo>
                  <a:cubicBezTo>
                    <a:pt x="107" y="1"/>
                    <a:pt x="97" y="12"/>
                    <a:pt x="75" y="33"/>
                  </a:cubicBezTo>
                  <a:cubicBezTo>
                    <a:pt x="54" y="54"/>
                    <a:pt x="33" y="65"/>
                    <a:pt x="0" y="76"/>
                  </a:cubicBezTo>
                  <a:lnTo>
                    <a:pt x="86" y="76"/>
                  </a:lnTo>
                  <a:cubicBezTo>
                    <a:pt x="86" y="44"/>
                    <a:pt x="118" y="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5" name="Google Shape;1875;p16"/>
            <p:cNvSpPr/>
            <p:nvPr/>
          </p:nvSpPr>
          <p:spPr>
            <a:xfrm>
              <a:off x="5265750" y="4380675"/>
              <a:ext cx="4300" cy="7000"/>
            </a:xfrm>
            <a:custGeom>
              <a:avLst/>
              <a:gdLst/>
              <a:ahLst/>
              <a:cxnLst/>
              <a:rect l="l" t="t" r="r" b="b"/>
              <a:pathLst>
                <a:path w="172" h="280" extrusionOk="0">
                  <a:moveTo>
                    <a:pt x="43" y="1"/>
                  </a:moveTo>
                  <a:cubicBezTo>
                    <a:pt x="54" y="108"/>
                    <a:pt x="0" y="258"/>
                    <a:pt x="129" y="279"/>
                  </a:cubicBezTo>
                  <a:cubicBezTo>
                    <a:pt x="118" y="172"/>
                    <a:pt x="171" y="33"/>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6" name="Google Shape;1876;p16"/>
            <p:cNvSpPr/>
            <p:nvPr/>
          </p:nvSpPr>
          <p:spPr>
            <a:xfrm>
              <a:off x="5267875" y="3894150"/>
              <a:ext cx="5375" cy="6175"/>
            </a:xfrm>
            <a:custGeom>
              <a:avLst/>
              <a:gdLst/>
              <a:ahLst/>
              <a:cxnLst/>
              <a:rect l="l" t="t" r="r" b="b"/>
              <a:pathLst>
                <a:path w="215" h="247" extrusionOk="0">
                  <a:moveTo>
                    <a:pt x="11" y="0"/>
                  </a:moveTo>
                  <a:cubicBezTo>
                    <a:pt x="1" y="0"/>
                    <a:pt x="11" y="43"/>
                    <a:pt x="65" y="150"/>
                  </a:cubicBezTo>
                  <a:cubicBezTo>
                    <a:pt x="140" y="214"/>
                    <a:pt x="183" y="246"/>
                    <a:pt x="193" y="246"/>
                  </a:cubicBezTo>
                  <a:cubicBezTo>
                    <a:pt x="215" y="246"/>
                    <a:pt x="172" y="182"/>
                    <a:pt x="129" y="128"/>
                  </a:cubicBezTo>
                  <a:cubicBezTo>
                    <a:pt x="86" y="64"/>
                    <a:pt x="33" y="0"/>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7" name="Google Shape;1877;p16"/>
            <p:cNvSpPr/>
            <p:nvPr/>
          </p:nvSpPr>
          <p:spPr>
            <a:xfrm>
              <a:off x="5262800" y="4114925"/>
              <a:ext cx="7775" cy="5375"/>
            </a:xfrm>
            <a:custGeom>
              <a:avLst/>
              <a:gdLst/>
              <a:ahLst/>
              <a:cxnLst/>
              <a:rect l="l" t="t" r="r" b="b"/>
              <a:pathLst>
                <a:path w="311" h="215" extrusionOk="0">
                  <a:moveTo>
                    <a:pt x="225" y="1"/>
                  </a:moveTo>
                  <a:cubicBezTo>
                    <a:pt x="129" y="1"/>
                    <a:pt x="33" y="65"/>
                    <a:pt x="0" y="118"/>
                  </a:cubicBezTo>
                  <a:cubicBezTo>
                    <a:pt x="54" y="129"/>
                    <a:pt x="54" y="172"/>
                    <a:pt x="43" y="215"/>
                  </a:cubicBezTo>
                  <a:cubicBezTo>
                    <a:pt x="214" y="215"/>
                    <a:pt x="300" y="151"/>
                    <a:pt x="311" y="22"/>
                  </a:cubicBezTo>
                  <a:cubicBezTo>
                    <a:pt x="279" y="11"/>
                    <a:pt x="247" y="1"/>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8" name="Google Shape;1878;p16"/>
            <p:cNvSpPr/>
            <p:nvPr/>
          </p:nvSpPr>
          <p:spPr>
            <a:xfrm>
              <a:off x="5264675" y="3551300"/>
              <a:ext cx="5650" cy="7250"/>
            </a:xfrm>
            <a:custGeom>
              <a:avLst/>
              <a:gdLst/>
              <a:ahLst/>
              <a:cxnLst/>
              <a:rect l="l" t="t" r="r" b="b"/>
              <a:pathLst>
                <a:path w="226" h="290" extrusionOk="0">
                  <a:moveTo>
                    <a:pt x="54" y="1"/>
                  </a:moveTo>
                  <a:cubicBezTo>
                    <a:pt x="97" y="86"/>
                    <a:pt x="129" y="151"/>
                    <a:pt x="11" y="194"/>
                  </a:cubicBezTo>
                  <a:cubicBezTo>
                    <a:pt x="172" y="204"/>
                    <a:pt x="0" y="290"/>
                    <a:pt x="107" y="290"/>
                  </a:cubicBezTo>
                  <a:lnTo>
                    <a:pt x="139" y="290"/>
                  </a:lnTo>
                  <a:cubicBezTo>
                    <a:pt x="225" y="236"/>
                    <a:pt x="214"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9" name="Google Shape;1879;p16"/>
            <p:cNvSpPr/>
            <p:nvPr/>
          </p:nvSpPr>
          <p:spPr>
            <a:xfrm>
              <a:off x="5264125" y="3961050"/>
              <a:ext cx="4850" cy="4025"/>
            </a:xfrm>
            <a:custGeom>
              <a:avLst/>
              <a:gdLst/>
              <a:ahLst/>
              <a:cxnLst/>
              <a:rect l="l" t="t" r="r" b="b"/>
              <a:pathLst>
                <a:path w="194" h="161" extrusionOk="0">
                  <a:moveTo>
                    <a:pt x="76" y="0"/>
                  </a:moveTo>
                  <a:cubicBezTo>
                    <a:pt x="65" y="0"/>
                    <a:pt x="54" y="0"/>
                    <a:pt x="44" y="11"/>
                  </a:cubicBezTo>
                  <a:cubicBezTo>
                    <a:pt x="1" y="32"/>
                    <a:pt x="54" y="161"/>
                    <a:pt x="119" y="161"/>
                  </a:cubicBezTo>
                  <a:cubicBezTo>
                    <a:pt x="129" y="161"/>
                    <a:pt x="140" y="161"/>
                    <a:pt x="151" y="150"/>
                  </a:cubicBezTo>
                  <a:cubicBezTo>
                    <a:pt x="194" y="12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0" name="Google Shape;1880;p16"/>
            <p:cNvSpPr/>
            <p:nvPr/>
          </p:nvSpPr>
          <p:spPr>
            <a:xfrm>
              <a:off x="5270300" y="3969075"/>
              <a:ext cx="16075" cy="13400"/>
            </a:xfrm>
            <a:custGeom>
              <a:avLst/>
              <a:gdLst/>
              <a:ahLst/>
              <a:cxnLst/>
              <a:rect l="l" t="t" r="r" b="b"/>
              <a:pathLst>
                <a:path w="643" h="536" extrusionOk="0">
                  <a:moveTo>
                    <a:pt x="139" y="0"/>
                  </a:moveTo>
                  <a:cubicBezTo>
                    <a:pt x="86" y="0"/>
                    <a:pt x="43" y="22"/>
                    <a:pt x="0" y="97"/>
                  </a:cubicBezTo>
                  <a:cubicBezTo>
                    <a:pt x="64" y="257"/>
                    <a:pt x="236" y="536"/>
                    <a:pt x="407" y="536"/>
                  </a:cubicBezTo>
                  <a:cubicBezTo>
                    <a:pt x="493" y="536"/>
                    <a:pt x="568" y="471"/>
                    <a:pt x="642" y="332"/>
                  </a:cubicBezTo>
                  <a:cubicBezTo>
                    <a:pt x="493" y="311"/>
                    <a:pt x="300" y="0"/>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1" name="Google Shape;1881;p16"/>
            <p:cNvSpPr/>
            <p:nvPr/>
          </p:nvSpPr>
          <p:spPr>
            <a:xfrm>
              <a:off x="5260650" y="4387900"/>
              <a:ext cx="13150" cy="8325"/>
            </a:xfrm>
            <a:custGeom>
              <a:avLst/>
              <a:gdLst/>
              <a:ahLst/>
              <a:cxnLst/>
              <a:rect l="l" t="t" r="r" b="b"/>
              <a:pathLst>
                <a:path w="526" h="333" extrusionOk="0">
                  <a:moveTo>
                    <a:pt x="140" y="1"/>
                  </a:moveTo>
                  <a:cubicBezTo>
                    <a:pt x="86" y="1"/>
                    <a:pt x="44" y="12"/>
                    <a:pt x="1" y="44"/>
                  </a:cubicBezTo>
                  <a:cubicBezTo>
                    <a:pt x="76" y="172"/>
                    <a:pt x="119" y="333"/>
                    <a:pt x="375" y="333"/>
                  </a:cubicBezTo>
                  <a:lnTo>
                    <a:pt x="397" y="333"/>
                  </a:lnTo>
                  <a:cubicBezTo>
                    <a:pt x="418" y="247"/>
                    <a:pt x="525" y="215"/>
                    <a:pt x="525" y="108"/>
                  </a:cubicBezTo>
                  <a:cubicBezTo>
                    <a:pt x="397" y="86"/>
                    <a:pt x="258"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2" name="Google Shape;1882;p16"/>
            <p:cNvSpPr/>
            <p:nvPr/>
          </p:nvSpPr>
          <p:spPr>
            <a:xfrm>
              <a:off x="5263875" y="4630650"/>
              <a:ext cx="7775" cy="6175"/>
            </a:xfrm>
            <a:custGeom>
              <a:avLst/>
              <a:gdLst/>
              <a:ahLst/>
              <a:cxnLst/>
              <a:rect l="l" t="t" r="r" b="b"/>
              <a:pathLst>
                <a:path w="311" h="247" extrusionOk="0">
                  <a:moveTo>
                    <a:pt x="311" y="0"/>
                  </a:moveTo>
                  <a:cubicBezTo>
                    <a:pt x="86" y="0"/>
                    <a:pt x="64" y="139"/>
                    <a:pt x="0" y="247"/>
                  </a:cubicBezTo>
                  <a:lnTo>
                    <a:pt x="43" y="247"/>
                  </a:lnTo>
                  <a:cubicBezTo>
                    <a:pt x="246" y="247"/>
                    <a:pt x="214" y="75"/>
                    <a:pt x="3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3" name="Google Shape;1883;p16"/>
            <p:cNvSpPr/>
            <p:nvPr/>
          </p:nvSpPr>
          <p:spPr>
            <a:xfrm>
              <a:off x="5154400" y="3738100"/>
              <a:ext cx="11550" cy="6450"/>
            </a:xfrm>
            <a:custGeom>
              <a:avLst/>
              <a:gdLst/>
              <a:ahLst/>
              <a:cxnLst/>
              <a:rect l="l" t="t" r="r" b="b"/>
              <a:pathLst>
                <a:path w="462" h="258" extrusionOk="0">
                  <a:moveTo>
                    <a:pt x="204" y="1"/>
                  </a:moveTo>
                  <a:cubicBezTo>
                    <a:pt x="140" y="1"/>
                    <a:pt x="76" y="12"/>
                    <a:pt x="1" y="44"/>
                  </a:cubicBezTo>
                  <a:cubicBezTo>
                    <a:pt x="54" y="162"/>
                    <a:pt x="258" y="172"/>
                    <a:pt x="354" y="258"/>
                  </a:cubicBezTo>
                  <a:cubicBezTo>
                    <a:pt x="354" y="119"/>
                    <a:pt x="461" y="162"/>
                    <a:pt x="397" y="12"/>
                  </a:cubicBezTo>
                  <a:cubicBezTo>
                    <a:pt x="322" y="12"/>
                    <a:pt x="268"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4" name="Google Shape;1884;p16"/>
            <p:cNvSpPr/>
            <p:nvPr/>
          </p:nvSpPr>
          <p:spPr>
            <a:xfrm>
              <a:off x="5170475" y="3575125"/>
              <a:ext cx="5625" cy="2700"/>
            </a:xfrm>
            <a:custGeom>
              <a:avLst/>
              <a:gdLst/>
              <a:ahLst/>
              <a:cxnLst/>
              <a:rect l="l" t="t" r="r" b="b"/>
              <a:pathLst>
                <a:path w="225" h="108" extrusionOk="0">
                  <a:moveTo>
                    <a:pt x="107" y="1"/>
                  </a:moveTo>
                  <a:cubicBezTo>
                    <a:pt x="86" y="1"/>
                    <a:pt x="54" y="1"/>
                    <a:pt x="11" y="22"/>
                  </a:cubicBezTo>
                  <a:cubicBezTo>
                    <a:pt x="0" y="86"/>
                    <a:pt x="43" y="108"/>
                    <a:pt x="96" y="108"/>
                  </a:cubicBezTo>
                  <a:cubicBezTo>
                    <a:pt x="150" y="108"/>
                    <a:pt x="214" y="86"/>
                    <a:pt x="225" y="54"/>
                  </a:cubicBezTo>
                  <a:cubicBezTo>
                    <a:pt x="161" y="22"/>
                    <a:pt x="150" y="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5" name="Google Shape;1885;p16"/>
            <p:cNvSpPr/>
            <p:nvPr/>
          </p:nvSpPr>
          <p:spPr>
            <a:xfrm>
              <a:off x="5276175" y="3873275"/>
              <a:ext cx="4850" cy="4025"/>
            </a:xfrm>
            <a:custGeom>
              <a:avLst/>
              <a:gdLst/>
              <a:ahLst/>
              <a:cxnLst/>
              <a:rect l="l" t="t" r="r" b="b"/>
              <a:pathLst>
                <a:path w="194" h="161" extrusionOk="0">
                  <a:moveTo>
                    <a:pt x="76" y="0"/>
                  </a:moveTo>
                  <a:cubicBezTo>
                    <a:pt x="65" y="0"/>
                    <a:pt x="54" y="0"/>
                    <a:pt x="43" y="11"/>
                  </a:cubicBezTo>
                  <a:cubicBezTo>
                    <a:pt x="1" y="32"/>
                    <a:pt x="54" y="161"/>
                    <a:pt x="118" y="161"/>
                  </a:cubicBezTo>
                  <a:cubicBezTo>
                    <a:pt x="129" y="161"/>
                    <a:pt x="140" y="161"/>
                    <a:pt x="151" y="150"/>
                  </a:cubicBezTo>
                  <a:cubicBezTo>
                    <a:pt x="193" y="128"/>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6" name="Google Shape;1886;p16"/>
            <p:cNvSpPr/>
            <p:nvPr/>
          </p:nvSpPr>
          <p:spPr>
            <a:xfrm>
              <a:off x="5170725" y="3713500"/>
              <a:ext cx="9400" cy="6975"/>
            </a:xfrm>
            <a:custGeom>
              <a:avLst/>
              <a:gdLst/>
              <a:ahLst/>
              <a:cxnLst/>
              <a:rect l="l" t="t" r="r" b="b"/>
              <a:pathLst>
                <a:path w="376" h="279" extrusionOk="0">
                  <a:moveTo>
                    <a:pt x="172" y="0"/>
                  </a:moveTo>
                  <a:cubicBezTo>
                    <a:pt x="161" y="43"/>
                    <a:pt x="76" y="32"/>
                    <a:pt x="44" y="64"/>
                  </a:cubicBezTo>
                  <a:cubicBezTo>
                    <a:pt x="54" y="139"/>
                    <a:pt x="44" y="182"/>
                    <a:pt x="1" y="214"/>
                  </a:cubicBezTo>
                  <a:cubicBezTo>
                    <a:pt x="65" y="236"/>
                    <a:pt x="108" y="268"/>
                    <a:pt x="172" y="278"/>
                  </a:cubicBezTo>
                  <a:cubicBezTo>
                    <a:pt x="161" y="171"/>
                    <a:pt x="301" y="193"/>
                    <a:pt x="354" y="129"/>
                  </a:cubicBezTo>
                  <a:cubicBezTo>
                    <a:pt x="268" y="118"/>
                    <a:pt x="376" y="75"/>
                    <a:pt x="301" y="64"/>
                  </a:cubicBezTo>
                  <a:lnTo>
                    <a:pt x="301" y="64"/>
                  </a:lnTo>
                  <a:cubicBezTo>
                    <a:pt x="301" y="86"/>
                    <a:pt x="290" y="86"/>
                    <a:pt x="279" y="86"/>
                  </a:cubicBezTo>
                  <a:cubicBezTo>
                    <a:pt x="268" y="86"/>
                    <a:pt x="268" y="64"/>
                    <a:pt x="247" y="43"/>
                  </a:cubicBezTo>
                  <a:cubicBezTo>
                    <a:pt x="236" y="22"/>
                    <a:pt x="215" y="0"/>
                    <a:pt x="19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7" name="Google Shape;1887;p16"/>
            <p:cNvSpPr/>
            <p:nvPr/>
          </p:nvSpPr>
          <p:spPr>
            <a:xfrm>
              <a:off x="5048150" y="3454700"/>
              <a:ext cx="4325" cy="5650"/>
            </a:xfrm>
            <a:custGeom>
              <a:avLst/>
              <a:gdLst/>
              <a:ahLst/>
              <a:cxnLst/>
              <a:rect l="l" t="t" r="r" b="b"/>
              <a:pathLst>
                <a:path w="173" h="226" extrusionOk="0">
                  <a:moveTo>
                    <a:pt x="12" y="0"/>
                  </a:moveTo>
                  <a:lnTo>
                    <a:pt x="12" y="0"/>
                  </a:lnTo>
                  <a:cubicBezTo>
                    <a:pt x="1" y="97"/>
                    <a:pt x="22" y="182"/>
                    <a:pt x="97" y="225"/>
                  </a:cubicBezTo>
                  <a:cubicBezTo>
                    <a:pt x="97" y="150"/>
                    <a:pt x="172" y="129"/>
                    <a:pt x="140" y="32"/>
                  </a:cubicBezTo>
                  <a:lnTo>
                    <a:pt x="129" y="32"/>
                  </a:lnTo>
                  <a:cubicBezTo>
                    <a:pt x="76" y="32"/>
                    <a:pt x="44" y="22"/>
                    <a:pt x="1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8" name="Google Shape;1888;p16"/>
            <p:cNvSpPr/>
            <p:nvPr/>
          </p:nvSpPr>
          <p:spPr>
            <a:xfrm>
              <a:off x="5206875" y="3490550"/>
              <a:ext cx="5375" cy="2450"/>
            </a:xfrm>
            <a:custGeom>
              <a:avLst/>
              <a:gdLst/>
              <a:ahLst/>
              <a:cxnLst/>
              <a:rect l="l" t="t" r="r" b="b"/>
              <a:pathLst>
                <a:path w="215" h="98" extrusionOk="0">
                  <a:moveTo>
                    <a:pt x="128" y="1"/>
                  </a:moveTo>
                  <a:cubicBezTo>
                    <a:pt x="54" y="1"/>
                    <a:pt x="0" y="22"/>
                    <a:pt x="32" y="97"/>
                  </a:cubicBezTo>
                  <a:cubicBezTo>
                    <a:pt x="118" y="86"/>
                    <a:pt x="214" y="86"/>
                    <a:pt x="20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9" name="Google Shape;1889;p16"/>
            <p:cNvSpPr/>
            <p:nvPr/>
          </p:nvSpPr>
          <p:spPr>
            <a:xfrm>
              <a:off x="5248350" y="3556125"/>
              <a:ext cx="9125" cy="6175"/>
            </a:xfrm>
            <a:custGeom>
              <a:avLst/>
              <a:gdLst/>
              <a:ahLst/>
              <a:cxnLst/>
              <a:rect l="l" t="t" r="r" b="b"/>
              <a:pathLst>
                <a:path w="365" h="247" extrusionOk="0">
                  <a:moveTo>
                    <a:pt x="236" y="1"/>
                  </a:moveTo>
                  <a:lnTo>
                    <a:pt x="236" y="1"/>
                  </a:lnTo>
                  <a:cubicBezTo>
                    <a:pt x="204" y="108"/>
                    <a:pt x="0" y="97"/>
                    <a:pt x="22" y="247"/>
                  </a:cubicBezTo>
                  <a:lnTo>
                    <a:pt x="321" y="247"/>
                  </a:lnTo>
                  <a:lnTo>
                    <a:pt x="321" y="150"/>
                  </a:lnTo>
                  <a:cubicBezTo>
                    <a:pt x="289" y="150"/>
                    <a:pt x="236" y="150"/>
                    <a:pt x="236" y="129"/>
                  </a:cubicBezTo>
                  <a:cubicBezTo>
                    <a:pt x="193" y="65"/>
                    <a:pt x="364" y="22"/>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0" name="Google Shape;1890;p16"/>
            <p:cNvSpPr/>
            <p:nvPr/>
          </p:nvSpPr>
          <p:spPr>
            <a:xfrm>
              <a:off x="5251025" y="3689400"/>
              <a:ext cx="11000" cy="4575"/>
            </a:xfrm>
            <a:custGeom>
              <a:avLst/>
              <a:gdLst/>
              <a:ahLst/>
              <a:cxnLst/>
              <a:rect l="l" t="t" r="r" b="b"/>
              <a:pathLst>
                <a:path w="440" h="183" extrusionOk="0">
                  <a:moveTo>
                    <a:pt x="386" y="1"/>
                  </a:moveTo>
                  <a:lnTo>
                    <a:pt x="386" y="1"/>
                  </a:lnTo>
                  <a:cubicBezTo>
                    <a:pt x="279" y="22"/>
                    <a:pt x="0" y="86"/>
                    <a:pt x="86" y="151"/>
                  </a:cubicBezTo>
                  <a:cubicBezTo>
                    <a:pt x="107" y="129"/>
                    <a:pt x="118" y="118"/>
                    <a:pt x="140" y="118"/>
                  </a:cubicBezTo>
                  <a:cubicBezTo>
                    <a:pt x="161" y="118"/>
                    <a:pt x="182" y="129"/>
                    <a:pt x="204" y="151"/>
                  </a:cubicBezTo>
                  <a:cubicBezTo>
                    <a:pt x="225" y="172"/>
                    <a:pt x="247" y="183"/>
                    <a:pt x="279" y="183"/>
                  </a:cubicBezTo>
                  <a:lnTo>
                    <a:pt x="300" y="183"/>
                  </a:lnTo>
                  <a:cubicBezTo>
                    <a:pt x="429" y="151"/>
                    <a:pt x="439" y="86"/>
                    <a:pt x="3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1" name="Google Shape;1891;p16"/>
            <p:cNvSpPr/>
            <p:nvPr/>
          </p:nvSpPr>
          <p:spPr>
            <a:xfrm>
              <a:off x="5208725" y="3704925"/>
              <a:ext cx="9125" cy="5375"/>
            </a:xfrm>
            <a:custGeom>
              <a:avLst/>
              <a:gdLst/>
              <a:ahLst/>
              <a:cxnLst/>
              <a:rect l="l" t="t" r="r" b="b"/>
              <a:pathLst>
                <a:path w="365" h="215" extrusionOk="0">
                  <a:moveTo>
                    <a:pt x="1" y="1"/>
                  </a:moveTo>
                  <a:lnTo>
                    <a:pt x="1" y="1"/>
                  </a:lnTo>
                  <a:cubicBezTo>
                    <a:pt x="87" y="97"/>
                    <a:pt x="22" y="118"/>
                    <a:pt x="129" y="215"/>
                  </a:cubicBezTo>
                  <a:cubicBezTo>
                    <a:pt x="194" y="86"/>
                    <a:pt x="365" y="204"/>
                    <a:pt x="344" y="1"/>
                  </a:cubicBezTo>
                  <a:lnTo>
                    <a:pt x="344" y="1"/>
                  </a:lnTo>
                  <a:cubicBezTo>
                    <a:pt x="269" y="22"/>
                    <a:pt x="215" y="22"/>
                    <a:pt x="162" y="22"/>
                  </a:cubicBezTo>
                  <a:cubicBezTo>
                    <a:pt x="97" y="22"/>
                    <a:pt x="54" y="11"/>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2" name="Google Shape;1892;p16"/>
            <p:cNvSpPr/>
            <p:nvPr/>
          </p:nvSpPr>
          <p:spPr>
            <a:xfrm>
              <a:off x="5350575" y="3686200"/>
              <a:ext cx="7800" cy="3225"/>
            </a:xfrm>
            <a:custGeom>
              <a:avLst/>
              <a:gdLst/>
              <a:ahLst/>
              <a:cxnLst/>
              <a:rect l="l" t="t" r="r" b="b"/>
              <a:pathLst>
                <a:path w="312" h="129" extrusionOk="0">
                  <a:moveTo>
                    <a:pt x="204" y="0"/>
                  </a:moveTo>
                  <a:cubicBezTo>
                    <a:pt x="86" y="0"/>
                    <a:pt x="33" y="32"/>
                    <a:pt x="1" y="97"/>
                  </a:cubicBezTo>
                  <a:cubicBezTo>
                    <a:pt x="54" y="97"/>
                    <a:pt x="151" y="129"/>
                    <a:pt x="225" y="129"/>
                  </a:cubicBezTo>
                  <a:cubicBezTo>
                    <a:pt x="258" y="129"/>
                    <a:pt x="290" y="118"/>
                    <a:pt x="311" y="97"/>
                  </a:cubicBezTo>
                  <a:cubicBezTo>
                    <a:pt x="258" y="86"/>
                    <a:pt x="258" y="43"/>
                    <a:pt x="25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3" name="Google Shape;1893;p16"/>
            <p:cNvSpPr/>
            <p:nvPr/>
          </p:nvSpPr>
          <p:spPr>
            <a:xfrm>
              <a:off x="5530700" y="3633750"/>
              <a:ext cx="4575" cy="4300"/>
            </a:xfrm>
            <a:custGeom>
              <a:avLst/>
              <a:gdLst/>
              <a:ahLst/>
              <a:cxnLst/>
              <a:rect l="l" t="t" r="r" b="b"/>
              <a:pathLst>
                <a:path w="183" h="172" extrusionOk="0">
                  <a:moveTo>
                    <a:pt x="64" y="0"/>
                  </a:moveTo>
                  <a:cubicBezTo>
                    <a:pt x="64" y="0"/>
                    <a:pt x="54" y="0"/>
                    <a:pt x="43" y="11"/>
                  </a:cubicBezTo>
                  <a:cubicBezTo>
                    <a:pt x="0" y="32"/>
                    <a:pt x="54" y="171"/>
                    <a:pt x="118" y="171"/>
                  </a:cubicBezTo>
                  <a:cubicBezTo>
                    <a:pt x="129" y="171"/>
                    <a:pt x="139" y="161"/>
                    <a:pt x="150" y="161"/>
                  </a:cubicBezTo>
                  <a:cubicBezTo>
                    <a:pt x="182" y="128"/>
                    <a:pt x="13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4" name="Google Shape;1894;p16"/>
            <p:cNvSpPr/>
            <p:nvPr/>
          </p:nvSpPr>
          <p:spPr>
            <a:xfrm>
              <a:off x="5520800" y="4751350"/>
              <a:ext cx="9125" cy="5650"/>
            </a:xfrm>
            <a:custGeom>
              <a:avLst/>
              <a:gdLst/>
              <a:ahLst/>
              <a:cxnLst/>
              <a:rect l="l" t="t" r="r" b="b"/>
              <a:pathLst>
                <a:path w="365" h="226" extrusionOk="0">
                  <a:moveTo>
                    <a:pt x="171" y="0"/>
                  </a:moveTo>
                  <a:cubicBezTo>
                    <a:pt x="161" y="97"/>
                    <a:pt x="0" y="86"/>
                    <a:pt x="43" y="225"/>
                  </a:cubicBezTo>
                  <a:lnTo>
                    <a:pt x="257" y="225"/>
                  </a:lnTo>
                  <a:cubicBezTo>
                    <a:pt x="11" y="118"/>
                    <a:pt x="364" y="97"/>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5" name="Google Shape;1895;p16"/>
            <p:cNvSpPr/>
            <p:nvPr/>
          </p:nvSpPr>
          <p:spPr>
            <a:xfrm>
              <a:off x="5528825" y="3771025"/>
              <a:ext cx="7775" cy="4850"/>
            </a:xfrm>
            <a:custGeom>
              <a:avLst/>
              <a:gdLst/>
              <a:ahLst/>
              <a:cxnLst/>
              <a:rect l="l" t="t" r="r" b="b"/>
              <a:pathLst>
                <a:path w="311" h="194" extrusionOk="0">
                  <a:moveTo>
                    <a:pt x="139" y="1"/>
                  </a:moveTo>
                  <a:cubicBezTo>
                    <a:pt x="64" y="1"/>
                    <a:pt x="0" y="54"/>
                    <a:pt x="86" y="151"/>
                  </a:cubicBezTo>
                  <a:cubicBezTo>
                    <a:pt x="107" y="183"/>
                    <a:pt x="139" y="193"/>
                    <a:pt x="182" y="193"/>
                  </a:cubicBezTo>
                  <a:cubicBezTo>
                    <a:pt x="246" y="193"/>
                    <a:pt x="311" y="140"/>
                    <a:pt x="236" y="44"/>
                  </a:cubicBezTo>
                  <a:cubicBezTo>
                    <a:pt x="214" y="22"/>
                    <a:pt x="171" y="1"/>
                    <a:pt x="1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6" name="Google Shape;1896;p16"/>
            <p:cNvSpPr/>
            <p:nvPr/>
          </p:nvSpPr>
          <p:spPr>
            <a:xfrm>
              <a:off x="5281275" y="3904050"/>
              <a:ext cx="24100" cy="18225"/>
            </a:xfrm>
            <a:custGeom>
              <a:avLst/>
              <a:gdLst/>
              <a:ahLst/>
              <a:cxnLst/>
              <a:rect l="l" t="t" r="r" b="b"/>
              <a:pathLst>
                <a:path w="964" h="729" extrusionOk="0">
                  <a:moveTo>
                    <a:pt x="246" y="0"/>
                  </a:moveTo>
                  <a:cubicBezTo>
                    <a:pt x="139" y="0"/>
                    <a:pt x="43" y="64"/>
                    <a:pt x="0" y="214"/>
                  </a:cubicBezTo>
                  <a:cubicBezTo>
                    <a:pt x="257" y="396"/>
                    <a:pt x="717" y="460"/>
                    <a:pt x="867" y="728"/>
                  </a:cubicBezTo>
                  <a:cubicBezTo>
                    <a:pt x="963" y="450"/>
                    <a:pt x="546" y="0"/>
                    <a:pt x="24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7" name="Google Shape;1897;p16"/>
            <p:cNvSpPr/>
            <p:nvPr/>
          </p:nvSpPr>
          <p:spPr>
            <a:xfrm>
              <a:off x="5545950" y="4730475"/>
              <a:ext cx="12875" cy="3775"/>
            </a:xfrm>
            <a:custGeom>
              <a:avLst/>
              <a:gdLst/>
              <a:ahLst/>
              <a:cxnLst/>
              <a:rect l="l" t="t" r="r" b="b"/>
              <a:pathLst>
                <a:path w="515" h="151" extrusionOk="0">
                  <a:moveTo>
                    <a:pt x="172" y="0"/>
                  </a:moveTo>
                  <a:cubicBezTo>
                    <a:pt x="75" y="0"/>
                    <a:pt x="0" y="22"/>
                    <a:pt x="32" y="150"/>
                  </a:cubicBezTo>
                  <a:cubicBezTo>
                    <a:pt x="257" y="150"/>
                    <a:pt x="429" y="107"/>
                    <a:pt x="514" y="0"/>
                  </a:cubicBezTo>
                  <a:lnTo>
                    <a:pt x="514" y="0"/>
                  </a:lnTo>
                  <a:cubicBezTo>
                    <a:pt x="482" y="11"/>
                    <a:pt x="450" y="11"/>
                    <a:pt x="418" y="11"/>
                  </a:cubicBezTo>
                  <a:lnTo>
                    <a:pt x="300" y="11"/>
                  </a:lnTo>
                  <a:cubicBezTo>
                    <a:pt x="257" y="0"/>
                    <a:pt x="214"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8" name="Google Shape;1898;p16"/>
            <p:cNvSpPr/>
            <p:nvPr/>
          </p:nvSpPr>
          <p:spPr>
            <a:xfrm>
              <a:off x="5560400" y="3737575"/>
              <a:ext cx="4575" cy="4050"/>
            </a:xfrm>
            <a:custGeom>
              <a:avLst/>
              <a:gdLst/>
              <a:ahLst/>
              <a:cxnLst/>
              <a:rect l="l" t="t" r="r" b="b"/>
              <a:pathLst>
                <a:path w="183" h="162" extrusionOk="0">
                  <a:moveTo>
                    <a:pt x="65" y="1"/>
                  </a:moveTo>
                  <a:cubicBezTo>
                    <a:pt x="54" y="1"/>
                    <a:pt x="43" y="1"/>
                    <a:pt x="33" y="11"/>
                  </a:cubicBezTo>
                  <a:cubicBezTo>
                    <a:pt x="0" y="33"/>
                    <a:pt x="54" y="161"/>
                    <a:pt x="118" y="161"/>
                  </a:cubicBezTo>
                  <a:lnTo>
                    <a:pt x="150" y="161"/>
                  </a:lnTo>
                  <a:cubicBezTo>
                    <a:pt x="182" y="129"/>
                    <a:pt x="140"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9" name="Google Shape;1899;p16"/>
            <p:cNvSpPr/>
            <p:nvPr/>
          </p:nvSpPr>
          <p:spPr>
            <a:xfrm>
              <a:off x="5555575" y="3628125"/>
              <a:ext cx="4850" cy="4025"/>
            </a:xfrm>
            <a:custGeom>
              <a:avLst/>
              <a:gdLst/>
              <a:ahLst/>
              <a:cxnLst/>
              <a:rect l="l" t="t" r="r" b="b"/>
              <a:pathLst>
                <a:path w="194" h="161" extrusionOk="0">
                  <a:moveTo>
                    <a:pt x="76" y="0"/>
                  </a:moveTo>
                  <a:cubicBezTo>
                    <a:pt x="65" y="0"/>
                    <a:pt x="54" y="0"/>
                    <a:pt x="44" y="11"/>
                  </a:cubicBezTo>
                  <a:cubicBezTo>
                    <a:pt x="1" y="32"/>
                    <a:pt x="54" y="161"/>
                    <a:pt x="118" y="161"/>
                  </a:cubicBezTo>
                  <a:cubicBezTo>
                    <a:pt x="129" y="161"/>
                    <a:pt x="140" y="161"/>
                    <a:pt x="151" y="150"/>
                  </a:cubicBezTo>
                  <a:cubicBezTo>
                    <a:pt x="193" y="12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0" name="Google Shape;1900;p16"/>
            <p:cNvSpPr/>
            <p:nvPr/>
          </p:nvSpPr>
          <p:spPr>
            <a:xfrm>
              <a:off x="5560400" y="3990475"/>
              <a:ext cx="4575" cy="4325"/>
            </a:xfrm>
            <a:custGeom>
              <a:avLst/>
              <a:gdLst/>
              <a:ahLst/>
              <a:cxnLst/>
              <a:rect l="l" t="t" r="r" b="b"/>
              <a:pathLst>
                <a:path w="183" h="173" extrusionOk="0">
                  <a:moveTo>
                    <a:pt x="65" y="1"/>
                  </a:moveTo>
                  <a:cubicBezTo>
                    <a:pt x="54" y="1"/>
                    <a:pt x="43" y="1"/>
                    <a:pt x="33" y="12"/>
                  </a:cubicBezTo>
                  <a:cubicBezTo>
                    <a:pt x="0" y="33"/>
                    <a:pt x="54" y="172"/>
                    <a:pt x="118" y="172"/>
                  </a:cubicBezTo>
                  <a:cubicBezTo>
                    <a:pt x="129" y="172"/>
                    <a:pt x="140" y="161"/>
                    <a:pt x="150" y="161"/>
                  </a:cubicBezTo>
                  <a:cubicBezTo>
                    <a:pt x="182" y="129"/>
                    <a:pt x="140"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1" name="Google Shape;1901;p16"/>
            <p:cNvSpPr/>
            <p:nvPr/>
          </p:nvSpPr>
          <p:spPr>
            <a:xfrm>
              <a:off x="5559600" y="3702250"/>
              <a:ext cx="4825" cy="4300"/>
            </a:xfrm>
            <a:custGeom>
              <a:avLst/>
              <a:gdLst/>
              <a:ahLst/>
              <a:cxnLst/>
              <a:rect l="l" t="t" r="r" b="b"/>
              <a:pathLst>
                <a:path w="193" h="172" extrusionOk="0">
                  <a:moveTo>
                    <a:pt x="75" y="1"/>
                  </a:moveTo>
                  <a:cubicBezTo>
                    <a:pt x="65" y="1"/>
                    <a:pt x="54" y="1"/>
                    <a:pt x="43" y="11"/>
                  </a:cubicBezTo>
                  <a:cubicBezTo>
                    <a:pt x="0" y="33"/>
                    <a:pt x="54" y="172"/>
                    <a:pt x="118" y="172"/>
                  </a:cubicBezTo>
                  <a:cubicBezTo>
                    <a:pt x="129" y="172"/>
                    <a:pt x="139" y="161"/>
                    <a:pt x="150" y="161"/>
                  </a:cubicBezTo>
                  <a:cubicBezTo>
                    <a:pt x="193" y="129"/>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2" name="Google Shape;1902;p16"/>
            <p:cNvSpPr/>
            <p:nvPr/>
          </p:nvSpPr>
          <p:spPr>
            <a:xfrm>
              <a:off x="5546475" y="3739725"/>
              <a:ext cx="11550" cy="2950"/>
            </a:xfrm>
            <a:custGeom>
              <a:avLst/>
              <a:gdLst/>
              <a:ahLst/>
              <a:cxnLst/>
              <a:rect l="l" t="t" r="r" b="b"/>
              <a:pathLst>
                <a:path w="462" h="118" extrusionOk="0">
                  <a:moveTo>
                    <a:pt x="204" y="0"/>
                  </a:moveTo>
                  <a:cubicBezTo>
                    <a:pt x="86" y="0"/>
                    <a:pt x="1" y="32"/>
                    <a:pt x="151" y="118"/>
                  </a:cubicBezTo>
                  <a:lnTo>
                    <a:pt x="247" y="118"/>
                  </a:lnTo>
                  <a:cubicBezTo>
                    <a:pt x="365" y="118"/>
                    <a:pt x="461" y="86"/>
                    <a:pt x="300" y="11"/>
                  </a:cubicBezTo>
                  <a:cubicBezTo>
                    <a:pt x="279" y="0"/>
                    <a:pt x="236"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3" name="Google Shape;1903;p16"/>
            <p:cNvSpPr/>
            <p:nvPr/>
          </p:nvSpPr>
          <p:spPr>
            <a:xfrm>
              <a:off x="5315250" y="3670950"/>
              <a:ext cx="4575" cy="4300"/>
            </a:xfrm>
            <a:custGeom>
              <a:avLst/>
              <a:gdLst/>
              <a:ahLst/>
              <a:cxnLst/>
              <a:rect l="l" t="t" r="r" b="b"/>
              <a:pathLst>
                <a:path w="183" h="172" extrusionOk="0">
                  <a:moveTo>
                    <a:pt x="65" y="0"/>
                  </a:moveTo>
                  <a:cubicBezTo>
                    <a:pt x="54" y="0"/>
                    <a:pt x="54" y="11"/>
                    <a:pt x="33" y="11"/>
                  </a:cubicBezTo>
                  <a:cubicBezTo>
                    <a:pt x="1" y="43"/>
                    <a:pt x="54" y="171"/>
                    <a:pt x="118" y="171"/>
                  </a:cubicBezTo>
                  <a:cubicBezTo>
                    <a:pt x="129" y="171"/>
                    <a:pt x="140" y="171"/>
                    <a:pt x="150" y="161"/>
                  </a:cubicBezTo>
                  <a:cubicBezTo>
                    <a:pt x="183" y="139"/>
                    <a:pt x="140"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4" name="Google Shape;1904;p16"/>
            <p:cNvSpPr/>
            <p:nvPr/>
          </p:nvSpPr>
          <p:spPr>
            <a:xfrm>
              <a:off x="5317400" y="3677900"/>
              <a:ext cx="4825" cy="4025"/>
            </a:xfrm>
            <a:custGeom>
              <a:avLst/>
              <a:gdLst/>
              <a:ahLst/>
              <a:cxnLst/>
              <a:rect l="l" t="t" r="r" b="b"/>
              <a:pathLst>
                <a:path w="193" h="161" extrusionOk="0">
                  <a:moveTo>
                    <a:pt x="75" y="0"/>
                  </a:moveTo>
                  <a:cubicBezTo>
                    <a:pt x="64" y="0"/>
                    <a:pt x="54" y="0"/>
                    <a:pt x="43" y="11"/>
                  </a:cubicBezTo>
                  <a:cubicBezTo>
                    <a:pt x="0" y="32"/>
                    <a:pt x="54" y="161"/>
                    <a:pt x="118" y="161"/>
                  </a:cubicBezTo>
                  <a:cubicBezTo>
                    <a:pt x="129" y="161"/>
                    <a:pt x="139" y="161"/>
                    <a:pt x="150" y="150"/>
                  </a:cubicBezTo>
                  <a:cubicBezTo>
                    <a:pt x="193" y="129"/>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5" name="Google Shape;1905;p16"/>
            <p:cNvSpPr/>
            <p:nvPr/>
          </p:nvSpPr>
          <p:spPr>
            <a:xfrm>
              <a:off x="5297850" y="3752300"/>
              <a:ext cx="7525" cy="3225"/>
            </a:xfrm>
            <a:custGeom>
              <a:avLst/>
              <a:gdLst/>
              <a:ahLst/>
              <a:cxnLst/>
              <a:rect l="l" t="t" r="r" b="b"/>
              <a:pathLst>
                <a:path w="301" h="129" extrusionOk="0">
                  <a:moveTo>
                    <a:pt x="151" y="0"/>
                  </a:moveTo>
                  <a:cubicBezTo>
                    <a:pt x="76" y="0"/>
                    <a:pt x="1" y="86"/>
                    <a:pt x="140" y="129"/>
                  </a:cubicBezTo>
                  <a:lnTo>
                    <a:pt x="151" y="129"/>
                  </a:lnTo>
                  <a:cubicBezTo>
                    <a:pt x="226" y="129"/>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6" name="Google Shape;1906;p16"/>
            <p:cNvSpPr/>
            <p:nvPr/>
          </p:nvSpPr>
          <p:spPr>
            <a:xfrm>
              <a:off x="5318475" y="3790825"/>
              <a:ext cx="7500" cy="2975"/>
            </a:xfrm>
            <a:custGeom>
              <a:avLst/>
              <a:gdLst/>
              <a:ahLst/>
              <a:cxnLst/>
              <a:rect l="l" t="t" r="r" b="b"/>
              <a:pathLst>
                <a:path w="300" h="119" extrusionOk="0">
                  <a:moveTo>
                    <a:pt x="150" y="1"/>
                  </a:moveTo>
                  <a:cubicBezTo>
                    <a:pt x="75" y="1"/>
                    <a:pt x="0" y="76"/>
                    <a:pt x="139" y="119"/>
                  </a:cubicBezTo>
                  <a:lnTo>
                    <a:pt x="161" y="119"/>
                  </a:lnTo>
                  <a:cubicBezTo>
                    <a:pt x="225" y="11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7" name="Google Shape;1907;p16"/>
            <p:cNvSpPr/>
            <p:nvPr/>
          </p:nvSpPr>
          <p:spPr>
            <a:xfrm>
              <a:off x="5440500" y="3491350"/>
              <a:ext cx="8050" cy="5650"/>
            </a:xfrm>
            <a:custGeom>
              <a:avLst/>
              <a:gdLst/>
              <a:ahLst/>
              <a:cxnLst/>
              <a:rect l="l" t="t" r="r" b="b"/>
              <a:pathLst>
                <a:path w="322" h="226" extrusionOk="0">
                  <a:moveTo>
                    <a:pt x="215" y="1"/>
                  </a:moveTo>
                  <a:cubicBezTo>
                    <a:pt x="118" y="22"/>
                    <a:pt x="1" y="33"/>
                    <a:pt x="1" y="129"/>
                  </a:cubicBezTo>
                  <a:cubicBezTo>
                    <a:pt x="33" y="194"/>
                    <a:pt x="118" y="215"/>
                    <a:pt x="215" y="226"/>
                  </a:cubicBezTo>
                  <a:cubicBezTo>
                    <a:pt x="322" y="119"/>
                    <a:pt x="268" y="108"/>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8" name="Google Shape;1908;p16"/>
            <p:cNvSpPr/>
            <p:nvPr/>
          </p:nvSpPr>
          <p:spPr>
            <a:xfrm>
              <a:off x="5455225" y="3673350"/>
              <a:ext cx="4575" cy="4300"/>
            </a:xfrm>
            <a:custGeom>
              <a:avLst/>
              <a:gdLst/>
              <a:ahLst/>
              <a:cxnLst/>
              <a:rect l="l" t="t" r="r" b="b"/>
              <a:pathLst>
                <a:path w="183" h="172" extrusionOk="0">
                  <a:moveTo>
                    <a:pt x="75" y="0"/>
                  </a:moveTo>
                  <a:cubicBezTo>
                    <a:pt x="65" y="0"/>
                    <a:pt x="54" y="0"/>
                    <a:pt x="43" y="11"/>
                  </a:cubicBezTo>
                  <a:cubicBezTo>
                    <a:pt x="0" y="32"/>
                    <a:pt x="54" y="172"/>
                    <a:pt x="118" y="172"/>
                  </a:cubicBezTo>
                  <a:cubicBezTo>
                    <a:pt x="129" y="172"/>
                    <a:pt x="139" y="161"/>
                    <a:pt x="150" y="161"/>
                  </a:cubicBezTo>
                  <a:cubicBezTo>
                    <a:pt x="182" y="129"/>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16"/>
            <p:cNvSpPr/>
            <p:nvPr/>
          </p:nvSpPr>
          <p:spPr>
            <a:xfrm>
              <a:off x="5324350" y="3585025"/>
              <a:ext cx="6450" cy="4575"/>
            </a:xfrm>
            <a:custGeom>
              <a:avLst/>
              <a:gdLst/>
              <a:ahLst/>
              <a:cxnLst/>
              <a:rect l="l" t="t" r="r" b="b"/>
              <a:pathLst>
                <a:path w="258" h="183" extrusionOk="0">
                  <a:moveTo>
                    <a:pt x="97" y="1"/>
                  </a:moveTo>
                  <a:cubicBezTo>
                    <a:pt x="1" y="65"/>
                    <a:pt x="129" y="129"/>
                    <a:pt x="183" y="183"/>
                  </a:cubicBezTo>
                  <a:cubicBezTo>
                    <a:pt x="257" y="129"/>
                    <a:pt x="161" y="44"/>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16"/>
            <p:cNvSpPr/>
            <p:nvPr/>
          </p:nvSpPr>
          <p:spPr>
            <a:xfrm>
              <a:off x="4940050" y="4109850"/>
              <a:ext cx="15000" cy="16600"/>
            </a:xfrm>
            <a:custGeom>
              <a:avLst/>
              <a:gdLst/>
              <a:ahLst/>
              <a:cxnLst/>
              <a:rect l="l" t="t" r="r" b="b"/>
              <a:pathLst>
                <a:path w="600" h="664" extrusionOk="0">
                  <a:moveTo>
                    <a:pt x="514" y="0"/>
                  </a:moveTo>
                  <a:cubicBezTo>
                    <a:pt x="150" y="0"/>
                    <a:pt x="75" y="396"/>
                    <a:pt x="0" y="664"/>
                  </a:cubicBezTo>
                  <a:cubicBezTo>
                    <a:pt x="289" y="514"/>
                    <a:pt x="450" y="268"/>
                    <a:pt x="600" y="11"/>
                  </a:cubicBezTo>
                  <a:cubicBezTo>
                    <a:pt x="567" y="11"/>
                    <a:pt x="546" y="0"/>
                    <a:pt x="5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16"/>
            <p:cNvSpPr/>
            <p:nvPr/>
          </p:nvSpPr>
          <p:spPr>
            <a:xfrm>
              <a:off x="5161625" y="3745600"/>
              <a:ext cx="21175" cy="8050"/>
            </a:xfrm>
            <a:custGeom>
              <a:avLst/>
              <a:gdLst/>
              <a:ahLst/>
              <a:cxnLst/>
              <a:rect l="l" t="t" r="r" b="b"/>
              <a:pathLst>
                <a:path w="847" h="322" extrusionOk="0">
                  <a:moveTo>
                    <a:pt x="354" y="1"/>
                  </a:moveTo>
                  <a:cubicBezTo>
                    <a:pt x="247" y="1"/>
                    <a:pt x="140" y="11"/>
                    <a:pt x="65" y="22"/>
                  </a:cubicBezTo>
                  <a:cubicBezTo>
                    <a:pt x="1" y="322"/>
                    <a:pt x="440" y="258"/>
                    <a:pt x="718" y="300"/>
                  </a:cubicBezTo>
                  <a:cubicBezTo>
                    <a:pt x="697" y="204"/>
                    <a:pt x="825" y="226"/>
                    <a:pt x="847" y="151"/>
                  </a:cubicBezTo>
                  <a:cubicBezTo>
                    <a:pt x="761" y="33"/>
                    <a:pt x="547" y="1"/>
                    <a:pt x="3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16"/>
            <p:cNvSpPr/>
            <p:nvPr/>
          </p:nvSpPr>
          <p:spPr>
            <a:xfrm>
              <a:off x="5143175" y="3727400"/>
              <a:ext cx="6975" cy="5650"/>
            </a:xfrm>
            <a:custGeom>
              <a:avLst/>
              <a:gdLst/>
              <a:ahLst/>
              <a:cxnLst/>
              <a:rect l="l" t="t" r="r" b="b"/>
              <a:pathLst>
                <a:path w="279" h="226" extrusionOk="0">
                  <a:moveTo>
                    <a:pt x="193" y="1"/>
                  </a:moveTo>
                  <a:cubicBezTo>
                    <a:pt x="107" y="65"/>
                    <a:pt x="0" y="97"/>
                    <a:pt x="22" y="226"/>
                  </a:cubicBezTo>
                  <a:lnTo>
                    <a:pt x="64" y="226"/>
                  </a:lnTo>
                  <a:cubicBezTo>
                    <a:pt x="172" y="226"/>
                    <a:pt x="246" y="204"/>
                    <a:pt x="279" y="161"/>
                  </a:cubicBezTo>
                  <a:lnTo>
                    <a:pt x="268" y="161"/>
                  </a:lnTo>
                  <a:cubicBezTo>
                    <a:pt x="225" y="161"/>
                    <a:pt x="225" y="119"/>
                    <a:pt x="236" y="86"/>
                  </a:cubicBezTo>
                  <a:cubicBezTo>
                    <a:pt x="246" y="44"/>
                    <a:pt x="257"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16"/>
            <p:cNvSpPr/>
            <p:nvPr/>
          </p:nvSpPr>
          <p:spPr>
            <a:xfrm>
              <a:off x="5160025" y="4186125"/>
              <a:ext cx="5375" cy="2700"/>
            </a:xfrm>
            <a:custGeom>
              <a:avLst/>
              <a:gdLst/>
              <a:ahLst/>
              <a:cxnLst/>
              <a:rect l="l" t="t" r="r" b="b"/>
              <a:pathLst>
                <a:path w="215" h="108" extrusionOk="0">
                  <a:moveTo>
                    <a:pt x="140" y="0"/>
                  </a:moveTo>
                  <a:cubicBezTo>
                    <a:pt x="97" y="0"/>
                    <a:pt x="33" y="22"/>
                    <a:pt x="1" y="43"/>
                  </a:cubicBezTo>
                  <a:cubicBezTo>
                    <a:pt x="33" y="54"/>
                    <a:pt x="43" y="75"/>
                    <a:pt x="43" y="107"/>
                  </a:cubicBezTo>
                  <a:lnTo>
                    <a:pt x="54" y="107"/>
                  </a:lnTo>
                  <a:cubicBezTo>
                    <a:pt x="151" y="107"/>
                    <a:pt x="172" y="54"/>
                    <a:pt x="215" y="11"/>
                  </a:cubicBezTo>
                  <a:cubicBezTo>
                    <a:pt x="193" y="0"/>
                    <a:pt x="172"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16"/>
            <p:cNvSpPr/>
            <p:nvPr/>
          </p:nvSpPr>
          <p:spPr>
            <a:xfrm>
              <a:off x="5154400" y="4337600"/>
              <a:ext cx="9925" cy="6175"/>
            </a:xfrm>
            <a:custGeom>
              <a:avLst/>
              <a:gdLst/>
              <a:ahLst/>
              <a:cxnLst/>
              <a:rect l="l" t="t" r="r" b="b"/>
              <a:pathLst>
                <a:path w="397" h="247" extrusionOk="0">
                  <a:moveTo>
                    <a:pt x="183" y="0"/>
                  </a:moveTo>
                  <a:cubicBezTo>
                    <a:pt x="140" y="65"/>
                    <a:pt x="65" y="107"/>
                    <a:pt x="1" y="161"/>
                  </a:cubicBezTo>
                  <a:cubicBezTo>
                    <a:pt x="22" y="161"/>
                    <a:pt x="33" y="150"/>
                    <a:pt x="44" y="150"/>
                  </a:cubicBezTo>
                  <a:cubicBezTo>
                    <a:pt x="140" y="150"/>
                    <a:pt x="108" y="236"/>
                    <a:pt x="183" y="247"/>
                  </a:cubicBezTo>
                  <a:cubicBezTo>
                    <a:pt x="204" y="236"/>
                    <a:pt x="226" y="225"/>
                    <a:pt x="258" y="225"/>
                  </a:cubicBezTo>
                  <a:cubicBezTo>
                    <a:pt x="301" y="225"/>
                    <a:pt x="343" y="247"/>
                    <a:pt x="397" y="247"/>
                  </a:cubicBezTo>
                  <a:cubicBezTo>
                    <a:pt x="365" y="139"/>
                    <a:pt x="311" y="43"/>
                    <a:pt x="18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16"/>
            <p:cNvSpPr/>
            <p:nvPr/>
          </p:nvSpPr>
          <p:spPr>
            <a:xfrm>
              <a:off x="5175275" y="3579400"/>
              <a:ext cx="11800" cy="11000"/>
            </a:xfrm>
            <a:custGeom>
              <a:avLst/>
              <a:gdLst/>
              <a:ahLst/>
              <a:cxnLst/>
              <a:rect l="l" t="t" r="r" b="b"/>
              <a:pathLst>
                <a:path w="472" h="440" extrusionOk="0">
                  <a:moveTo>
                    <a:pt x="301" y="1"/>
                  </a:moveTo>
                  <a:lnTo>
                    <a:pt x="301" y="1"/>
                  </a:lnTo>
                  <a:cubicBezTo>
                    <a:pt x="258" y="87"/>
                    <a:pt x="354" y="87"/>
                    <a:pt x="343" y="161"/>
                  </a:cubicBezTo>
                  <a:lnTo>
                    <a:pt x="322" y="161"/>
                  </a:lnTo>
                  <a:cubicBezTo>
                    <a:pt x="119" y="161"/>
                    <a:pt x="1" y="354"/>
                    <a:pt x="76" y="440"/>
                  </a:cubicBezTo>
                  <a:cubicBezTo>
                    <a:pt x="86" y="408"/>
                    <a:pt x="119" y="408"/>
                    <a:pt x="161" y="408"/>
                  </a:cubicBezTo>
                  <a:lnTo>
                    <a:pt x="258" y="408"/>
                  </a:lnTo>
                  <a:cubicBezTo>
                    <a:pt x="226" y="258"/>
                    <a:pt x="322" y="194"/>
                    <a:pt x="472" y="161"/>
                  </a:cubicBezTo>
                  <a:cubicBezTo>
                    <a:pt x="397" y="119"/>
                    <a:pt x="418" y="12"/>
                    <a:pt x="30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16"/>
            <p:cNvSpPr/>
            <p:nvPr/>
          </p:nvSpPr>
          <p:spPr>
            <a:xfrm>
              <a:off x="5563875" y="3846775"/>
              <a:ext cx="5100" cy="6175"/>
            </a:xfrm>
            <a:custGeom>
              <a:avLst/>
              <a:gdLst/>
              <a:ahLst/>
              <a:cxnLst/>
              <a:rect l="l" t="t" r="r" b="b"/>
              <a:pathLst>
                <a:path w="204" h="247" extrusionOk="0">
                  <a:moveTo>
                    <a:pt x="11" y="0"/>
                  </a:moveTo>
                  <a:cubicBezTo>
                    <a:pt x="1" y="0"/>
                    <a:pt x="11" y="43"/>
                    <a:pt x="65" y="150"/>
                  </a:cubicBezTo>
                  <a:cubicBezTo>
                    <a:pt x="140" y="225"/>
                    <a:pt x="172" y="246"/>
                    <a:pt x="193" y="246"/>
                  </a:cubicBezTo>
                  <a:cubicBezTo>
                    <a:pt x="204" y="246"/>
                    <a:pt x="172" y="182"/>
                    <a:pt x="129" y="129"/>
                  </a:cubicBezTo>
                  <a:cubicBezTo>
                    <a:pt x="86" y="64"/>
                    <a:pt x="22" y="0"/>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16"/>
            <p:cNvSpPr/>
            <p:nvPr/>
          </p:nvSpPr>
          <p:spPr>
            <a:xfrm>
              <a:off x="5138350" y="3749350"/>
              <a:ext cx="1100" cy="825"/>
            </a:xfrm>
            <a:custGeom>
              <a:avLst/>
              <a:gdLst/>
              <a:ahLst/>
              <a:cxnLst/>
              <a:rect l="l" t="t" r="r" b="b"/>
              <a:pathLst>
                <a:path w="44" h="33" extrusionOk="0">
                  <a:moveTo>
                    <a:pt x="1" y="1"/>
                  </a:moveTo>
                  <a:cubicBezTo>
                    <a:pt x="11" y="11"/>
                    <a:pt x="11" y="33"/>
                    <a:pt x="43" y="33"/>
                  </a:cubicBezTo>
                  <a:lnTo>
                    <a:pt x="1"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16"/>
            <p:cNvSpPr/>
            <p:nvPr/>
          </p:nvSpPr>
          <p:spPr>
            <a:xfrm>
              <a:off x="5123900" y="3740800"/>
              <a:ext cx="13950" cy="12325"/>
            </a:xfrm>
            <a:custGeom>
              <a:avLst/>
              <a:gdLst/>
              <a:ahLst/>
              <a:cxnLst/>
              <a:rect l="l" t="t" r="r" b="b"/>
              <a:pathLst>
                <a:path w="558" h="493" extrusionOk="0">
                  <a:moveTo>
                    <a:pt x="225" y="0"/>
                  </a:moveTo>
                  <a:cubicBezTo>
                    <a:pt x="215" y="139"/>
                    <a:pt x="150" y="96"/>
                    <a:pt x="54" y="128"/>
                  </a:cubicBezTo>
                  <a:cubicBezTo>
                    <a:pt x="0" y="246"/>
                    <a:pt x="129" y="396"/>
                    <a:pt x="225" y="492"/>
                  </a:cubicBezTo>
                  <a:cubicBezTo>
                    <a:pt x="279" y="353"/>
                    <a:pt x="482" y="385"/>
                    <a:pt x="557" y="321"/>
                  </a:cubicBezTo>
                  <a:cubicBezTo>
                    <a:pt x="429" y="203"/>
                    <a:pt x="268" y="150"/>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16"/>
            <p:cNvSpPr/>
            <p:nvPr/>
          </p:nvSpPr>
          <p:spPr>
            <a:xfrm>
              <a:off x="5131650" y="4181300"/>
              <a:ext cx="8075" cy="8325"/>
            </a:xfrm>
            <a:custGeom>
              <a:avLst/>
              <a:gdLst/>
              <a:ahLst/>
              <a:cxnLst/>
              <a:rect l="l" t="t" r="r" b="b"/>
              <a:pathLst>
                <a:path w="323" h="333" extrusionOk="0">
                  <a:moveTo>
                    <a:pt x="119" y="1"/>
                  </a:moveTo>
                  <a:cubicBezTo>
                    <a:pt x="76" y="1"/>
                    <a:pt x="33" y="11"/>
                    <a:pt x="1" y="54"/>
                  </a:cubicBezTo>
                  <a:cubicBezTo>
                    <a:pt x="65" y="108"/>
                    <a:pt x="87" y="204"/>
                    <a:pt x="87" y="300"/>
                  </a:cubicBezTo>
                  <a:cubicBezTo>
                    <a:pt x="108" y="290"/>
                    <a:pt x="119" y="290"/>
                    <a:pt x="140" y="290"/>
                  </a:cubicBezTo>
                  <a:cubicBezTo>
                    <a:pt x="161" y="290"/>
                    <a:pt x="183" y="300"/>
                    <a:pt x="204" y="311"/>
                  </a:cubicBezTo>
                  <a:cubicBezTo>
                    <a:pt x="226" y="322"/>
                    <a:pt x="236" y="332"/>
                    <a:pt x="247" y="332"/>
                  </a:cubicBezTo>
                  <a:cubicBezTo>
                    <a:pt x="258" y="332"/>
                    <a:pt x="258" y="322"/>
                    <a:pt x="269" y="300"/>
                  </a:cubicBezTo>
                  <a:cubicBezTo>
                    <a:pt x="151" y="247"/>
                    <a:pt x="322" y="140"/>
                    <a:pt x="269" y="22"/>
                  </a:cubicBezTo>
                  <a:cubicBezTo>
                    <a:pt x="215" y="11"/>
                    <a:pt x="161" y="1"/>
                    <a:pt x="11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16"/>
            <p:cNvSpPr/>
            <p:nvPr/>
          </p:nvSpPr>
          <p:spPr>
            <a:xfrm>
              <a:off x="5140500" y="3739725"/>
              <a:ext cx="4300" cy="3500"/>
            </a:xfrm>
            <a:custGeom>
              <a:avLst/>
              <a:gdLst/>
              <a:ahLst/>
              <a:cxnLst/>
              <a:rect l="l" t="t" r="r" b="b"/>
              <a:pathLst>
                <a:path w="172" h="140" extrusionOk="0">
                  <a:moveTo>
                    <a:pt x="118" y="0"/>
                  </a:moveTo>
                  <a:cubicBezTo>
                    <a:pt x="11" y="0"/>
                    <a:pt x="54" y="97"/>
                    <a:pt x="0" y="139"/>
                  </a:cubicBezTo>
                  <a:cubicBezTo>
                    <a:pt x="107" y="129"/>
                    <a:pt x="161" y="86"/>
                    <a:pt x="171" y="11"/>
                  </a:cubicBezTo>
                  <a:cubicBezTo>
                    <a:pt x="150" y="11"/>
                    <a:pt x="129" y="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16"/>
            <p:cNvSpPr/>
            <p:nvPr/>
          </p:nvSpPr>
          <p:spPr>
            <a:xfrm>
              <a:off x="5137825" y="3748550"/>
              <a:ext cx="550" cy="825"/>
            </a:xfrm>
            <a:custGeom>
              <a:avLst/>
              <a:gdLst/>
              <a:ahLst/>
              <a:cxnLst/>
              <a:rect l="l" t="t" r="r" b="b"/>
              <a:pathLst>
                <a:path w="22" h="33" extrusionOk="0">
                  <a:moveTo>
                    <a:pt x="22" y="0"/>
                  </a:moveTo>
                  <a:lnTo>
                    <a:pt x="0" y="11"/>
                  </a:lnTo>
                  <a:lnTo>
                    <a:pt x="22" y="33"/>
                  </a:lnTo>
                  <a:lnTo>
                    <a:pt x="22"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16"/>
            <p:cNvSpPr/>
            <p:nvPr/>
          </p:nvSpPr>
          <p:spPr>
            <a:xfrm>
              <a:off x="5243525" y="4126450"/>
              <a:ext cx="18500" cy="9375"/>
            </a:xfrm>
            <a:custGeom>
              <a:avLst/>
              <a:gdLst/>
              <a:ahLst/>
              <a:cxnLst/>
              <a:rect l="l" t="t" r="r" b="b"/>
              <a:pathLst>
                <a:path w="740" h="375" extrusionOk="0">
                  <a:moveTo>
                    <a:pt x="514" y="0"/>
                  </a:moveTo>
                  <a:lnTo>
                    <a:pt x="514" y="0"/>
                  </a:lnTo>
                  <a:cubicBezTo>
                    <a:pt x="343" y="64"/>
                    <a:pt x="1" y="171"/>
                    <a:pt x="172" y="375"/>
                  </a:cubicBezTo>
                  <a:cubicBezTo>
                    <a:pt x="311" y="375"/>
                    <a:pt x="739" y="171"/>
                    <a:pt x="5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16"/>
            <p:cNvSpPr/>
            <p:nvPr/>
          </p:nvSpPr>
          <p:spPr>
            <a:xfrm>
              <a:off x="5221850" y="3712700"/>
              <a:ext cx="9925" cy="7775"/>
            </a:xfrm>
            <a:custGeom>
              <a:avLst/>
              <a:gdLst/>
              <a:ahLst/>
              <a:cxnLst/>
              <a:rect l="l" t="t" r="r" b="b"/>
              <a:pathLst>
                <a:path w="397" h="311" extrusionOk="0">
                  <a:moveTo>
                    <a:pt x="140" y="0"/>
                  </a:moveTo>
                  <a:cubicBezTo>
                    <a:pt x="118" y="0"/>
                    <a:pt x="97" y="21"/>
                    <a:pt x="86" y="64"/>
                  </a:cubicBezTo>
                  <a:lnTo>
                    <a:pt x="108" y="64"/>
                  </a:lnTo>
                  <a:cubicBezTo>
                    <a:pt x="257" y="64"/>
                    <a:pt x="1" y="289"/>
                    <a:pt x="129" y="310"/>
                  </a:cubicBezTo>
                  <a:cubicBezTo>
                    <a:pt x="150" y="257"/>
                    <a:pt x="397" y="203"/>
                    <a:pt x="257" y="128"/>
                  </a:cubicBezTo>
                  <a:lnTo>
                    <a:pt x="257" y="128"/>
                  </a:lnTo>
                  <a:cubicBezTo>
                    <a:pt x="247" y="139"/>
                    <a:pt x="247" y="139"/>
                    <a:pt x="236" y="139"/>
                  </a:cubicBezTo>
                  <a:cubicBezTo>
                    <a:pt x="225" y="139"/>
                    <a:pt x="215" y="107"/>
                    <a:pt x="193" y="64"/>
                  </a:cubicBezTo>
                  <a:cubicBezTo>
                    <a:pt x="183" y="32"/>
                    <a:pt x="161"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16"/>
            <p:cNvSpPr/>
            <p:nvPr/>
          </p:nvSpPr>
          <p:spPr>
            <a:xfrm>
              <a:off x="5173950" y="3441850"/>
              <a:ext cx="13125" cy="8325"/>
            </a:xfrm>
            <a:custGeom>
              <a:avLst/>
              <a:gdLst/>
              <a:ahLst/>
              <a:cxnLst/>
              <a:rect l="l" t="t" r="r" b="b"/>
              <a:pathLst>
                <a:path w="525" h="333" extrusionOk="0">
                  <a:moveTo>
                    <a:pt x="107" y="0"/>
                  </a:moveTo>
                  <a:cubicBezTo>
                    <a:pt x="75" y="0"/>
                    <a:pt x="43" y="0"/>
                    <a:pt x="0" y="22"/>
                  </a:cubicBezTo>
                  <a:cubicBezTo>
                    <a:pt x="43" y="193"/>
                    <a:pt x="236" y="247"/>
                    <a:pt x="396" y="332"/>
                  </a:cubicBezTo>
                  <a:cubicBezTo>
                    <a:pt x="407" y="268"/>
                    <a:pt x="482" y="247"/>
                    <a:pt x="525" y="204"/>
                  </a:cubicBezTo>
                  <a:cubicBezTo>
                    <a:pt x="396" y="150"/>
                    <a:pt x="279" y="0"/>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16"/>
            <p:cNvSpPr/>
            <p:nvPr/>
          </p:nvSpPr>
          <p:spPr>
            <a:xfrm>
              <a:off x="5260125" y="4764725"/>
              <a:ext cx="4850" cy="3775"/>
            </a:xfrm>
            <a:custGeom>
              <a:avLst/>
              <a:gdLst/>
              <a:ahLst/>
              <a:cxnLst/>
              <a:rect l="l" t="t" r="r" b="b"/>
              <a:pathLst>
                <a:path w="194" h="151" extrusionOk="0">
                  <a:moveTo>
                    <a:pt x="65" y="1"/>
                  </a:moveTo>
                  <a:lnTo>
                    <a:pt x="65" y="1"/>
                  </a:lnTo>
                  <a:cubicBezTo>
                    <a:pt x="11" y="43"/>
                    <a:pt x="0" y="150"/>
                    <a:pt x="107" y="150"/>
                  </a:cubicBezTo>
                  <a:cubicBezTo>
                    <a:pt x="65" y="54"/>
                    <a:pt x="182" y="75"/>
                    <a:pt x="193" y="33"/>
                  </a:cubicBezTo>
                  <a:cubicBezTo>
                    <a:pt x="140" y="33"/>
                    <a:pt x="97" y="1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16"/>
            <p:cNvSpPr/>
            <p:nvPr/>
          </p:nvSpPr>
          <p:spPr>
            <a:xfrm>
              <a:off x="5254500" y="4693275"/>
              <a:ext cx="6450" cy="3500"/>
            </a:xfrm>
            <a:custGeom>
              <a:avLst/>
              <a:gdLst/>
              <a:ahLst/>
              <a:cxnLst/>
              <a:rect l="l" t="t" r="r" b="b"/>
              <a:pathLst>
                <a:path w="258" h="140" extrusionOk="0">
                  <a:moveTo>
                    <a:pt x="236" y="0"/>
                  </a:moveTo>
                  <a:cubicBezTo>
                    <a:pt x="236" y="0"/>
                    <a:pt x="225" y="0"/>
                    <a:pt x="204" y="22"/>
                  </a:cubicBezTo>
                  <a:cubicBezTo>
                    <a:pt x="193" y="97"/>
                    <a:pt x="1" y="43"/>
                    <a:pt x="33" y="139"/>
                  </a:cubicBezTo>
                  <a:lnTo>
                    <a:pt x="204" y="139"/>
                  </a:lnTo>
                  <a:cubicBezTo>
                    <a:pt x="183" y="97"/>
                    <a:pt x="257" y="0"/>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16"/>
            <p:cNvSpPr/>
            <p:nvPr/>
          </p:nvSpPr>
          <p:spPr>
            <a:xfrm>
              <a:off x="4946200" y="4314300"/>
              <a:ext cx="17675" cy="9400"/>
            </a:xfrm>
            <a:custGeom>
              <a:avLst/>
              <a:gdLst/>
              <a:ahLst/>
              <a:cxnLst/>
              <a:rect l="l" t="t" r="r" b="b"/>
              <a:pathLst>
                <a:path w="707" h="376" extrusionOk="0">
                  <a:moveTo>
                    <a:pt x="139" y="1"/>
                  </a:moveTo>
                  <a:cubicBezTo>
                    <a:pt x="0" y="65"/>
                    <a:pt x="65" y="258"/>
                    <a:pt x="97" y="376"/>
                  </a:cubicBezTo>
                  <a:lnTo>
                    <a:pt x="129" y="376"/>
                  </a:lnTo>
                  <a:cubicBezTo>
                    <a:pt x="300" y="376"/>
                    <a:pt x="332" y="290"/>
                    <a:pt x="311" y="151"/>
                  </a:cubicBezTo>
                  <a:lnTo>
                    <a:pt x="289" y="151"/>
                  </a:lnTo>
                  <a:cubicBezTo>
                    <a:pt x="279" y="151"/>
                    <a:pt x="257" y="162"/>
                    <a:pt x="247" y="162"/>
                  </a:cubicBezTo>
                  <a:cubicBezTo>
                    <a:pt x="225" y="172"/>
                    <a:pt x="214" y="172"/>
                    <a:pt x="204" y="172"/>
                  </a:cubicBezTo>
                  <a:cubicBezTo>
                    <a:pt x="193" y="172"/>
                    <a:pt x="193" y="172"/>
                    <a:pt x="182" y="151"/>
                  </a:cubicBezTo>
                  <a:lnTo>
                    <a:pt x="204" y="151"/>
                  </a:lnTo>
                  <a:cubicBezTo>
                    <a:pt x="247" y="151"/>
                    <a:pt x="311" y="151"/>
                    <a:pt x="375" y="140"/>
                  </a:cubicBezTo>
                  <a:cubicBezTo>
                    <a:pt x="439" y="129"/>
                    <a:pt x="514" y="119"/>
                    <a:pt x="578" y="119"/>
                  </a:cubicBezTo>
                  <a:cubicBezTo>
                    <a:pt x="632" y="119"/>
                    <a:pt x="685" y="129"/>
                    <a:pt x="707" y="151"/>
                  </a:cubicBezTo>
                  <a:cubicBezTo>
                    <a:pt x="685" y="65"/>
                    <a:pt x="632" y="44"/>
                    <a:pt x="568" y="44"/>
                  </a:cubicBezTo>
                  <a:cubicBezTo>
                    <a:pt x="536" y="44"/>
                    <a:pt x="503" y="54"/>
                    <a:pt x="461" y="54"/>
                  </a:cubicBezTo>
                  <a:cubicBezTo>
                    <a:pt x="429" y="65"/>
                    <a:pt x="386" y="65"/>
                    <a:pt x="343" y="65"/>
                  </a:cubicBezTo>
                  <a:cubicBezTo>
                    <a:pt x="279" y="65"/>
                    <a:pt x="204" y="54"/>
                    <a:pt x="1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16"/>
            <p:cNvSpPr/>
            <p:nvPr/>
          </p:nvSpPr>
          <p:spPr>
            <a:xfrm>
              <a:off x="5216225" y="4014300"/>
              <a:ext cx="7250" cy="4575"/>
            </a:xfrm>
            <a:custGeom>
              <a:avLst/>
              <a:gdLst/>
              <a:ahLst/>
              <a:cxnLst/>
              <a:rect l="l" t="t" r="r" b="b"/>
              <a:pathLst>
                <a:path w="290" h="183" extrusionOk="0">
                  <a:moveTo>
                    <a:pt x="151" y="1"/>
                  </a:moveTo>
                  <a:cubicBezTo>
                    <a:pt x="44" y="1"/>
                    <a:pt x="1" y="161"/>
                    <a:pt x="86" y="183"/>
                  </a:cubicBezTo>
                  <a:cubicBezTo>
                    <a:pt x="161" y="150"/>
                    <a:pt x="290" y="76"/>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16"/>
            <p:cNvSpPr/>
            <p:nvPr/>
          </p:nvSpPr>
          <p:spPr>
            <a:xfrm>
              <a:off x="5211950" y="4518500"/>
              <a:ext cx="13125" cy="7800"/>
            </a:xfrm>
            <a:custGeom>
              <a:avLst/>
              <a:gdLst/>
              <a:ahLst/>
              <a:cxnLst/>
              <a:rect l="l" t="t" r="r" b="b"/>
              <a:pathLst>
                <a:path w="525" h="312" extrusionOk="0">
                  <a:moveTo>
                    <a:pt x="300" y="1"/>
                  </a:moveTo>
                  <a:cubicBezTo>
                    <a:pt x="257" y="97"/>
                    <a:pt x="140" y="151"/>
                    <a:pt x="0" y="183"/>
                  </a:cubicBezTo>
                  <a:cubicBezTo>
                    <a:pt x="11" y="247"/>
                    <a:pt x="33" y="290"/>
                    <a:pt x="86" y="311"/>
                  </a:cubicBezTo>
                  <a:cubicBezTo>
                    <a:pt x="150" y="194"/>
                    <a:pt x="525" y="129"/>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16"/>
            <p:cNvSpPr/>
            <p:nvPr/>
          </p:nvSpPr>
          <p:spPr>
            <a:xfrm>
              <a:off x="5197775" y="4567475"/>
              <a:ext cx="12850" cy="5400"/>
            </a:xfrm>
            <a:custGeom>
              <a:avLst/>
              <a:gdLst/>
              <a:ahLst/>
              <a:cxnLst/>
              <a:rect l="l" t="t" r="r" b="b"/>
              <a:pathLst>
                <a:path w="514" h="216" extrusionOk="0">
                  <a:moveTo>
                    <a:pt x="439" y="1"/>
                  </a:moveTo>
                  <a:lnTo>
                    <a:pt x="439" y="1"/>
                  </a:lnTo>
                  <a:cubicBezTo>
                    <a:pt x="343" y="140"/>
                    <a:pt x="64" y="97"/>
                    <a:pt x="0" y="194"/>
                  </a:cubicBezTo>
                  <a:cubicBezTo>
                    <a:pt x="43" y="215"/>
                    <a:pt x="86" y="215"/>
                    <a:pt x="129" y="215"/>
                  </a:cubicBezTo>
                  <a:cubicBezTo>
                    <a:pt x="300" y="215"/>
                    <a:pt x="514" y="76"/>
                    <a:pt x="4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16"/>
            <p:cNvSpPr/>
            <p:nvPr/>
          </p:nvSpPr>
          <p:spPr>
            <a:xfrm>
              <a:off x="5040675" y="3607500"/>
              <a:ext cx="8575" cy="5925"/>
            </a:xfrm>
            <a:custGeom>
              <a:avLst/>
              <a:gdLst/>
              <a:ahLst/>
              <a:cxnLst/>
              <a:rect l="l" t="t" r="r" b="b"/>
              <a:pathLst>
                <a:path w="343" h="237" extrusionOk="0">
                  <a:moveTo>
                    <a:pt x="225" y="1"/>
                  </a:moveTo>
                  <a:cubicBezTo>
                    <a:pt x="204" y="87"/>
                    <a:pt x="32" y="76"/>
                    <a:pt x="0" y="161"/>
                  </a:cubicBezTo>
                  <a:cubicBezTo>
                    <a:pt x="97" y="183"/>
                    <a:pt x="107" y="236"/>
                    <a:pt x="171" y="236"/>
                  </a:cubicBezTo>
                  <a:cubicBezTo>
                    <a:pt x="193" y="236"/>
                    <a:pt x="225" y="236"/>
                    <a:pt x="268" y="215"/>
                  </a:cubicBezTo>
                  <a:cubicBezTo>
                    <a:pt x="321" y="172"/>
                    <a:pt x="343" y="1"/>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2" name="Google Shape;1932;p16"/>
            <p:cNvSpPr/>
            <p:nvPr/>
          </p:nvSpPr>
          <p:spPr>
            <a:xfrm>
              <a:off x="5046025" y="3848100"/>
              <a:ext cx="5650" cy="4050"/>
            </a:xfrm>
            <a:custGeom>
              <a:avLst/>
              <a:gdLst/>
              <a:ahLst/>
              <a:cxnLst/>
              <a:rect l="l" t="t" r="r" b="b"/>
              <a:pathLst>
                <a:path w="226" h="162" extrusionOk="0">
                  <a:moveTo>
                    <a:pt x="182" y="1"/>
                  </a:moveTo>
                  <a:cubicBezTo>
                    <a:pt x="65" y="1"/>
                    <a:pt x="0" y="129"/>
                    <a:pt x="97" y="161"/>
                  </a:cubicBezTo>
                  <a:cubicBezTo>
                    <a:pt x="97" y="140"/>
                    <a:pt x="129" y="129"/>
                    <a:pt x="172" y="129"/>
                  </a:cubicBezTo>
                  <a:lnTo>
                    <a:pt x="225" y="129"/>
                  </a:lnTo>
                  <a:lnTo>
                    <a:pt x="225" y="11"/>
                  </a:lnTo>
                  <a:cubicBezTo>
                    <a:pt x="204" y="1"/>
                    <a:pt x="193" y="1"/>
                    <a:pt x="1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3" name="Google Shape;1933;p16"/>
            <p:cNvSpPr/>
            <p:nvPr/>
          </p:nvSpPr>
          <p:spPr>
            <a:xfrm>
              <a:off x="5041750" y="3687800"/>
              <a:ext cx="11250" cy="4575"/>
            </a:xfrm>
            <a:custGeom>
              <a:avLst/>
              <a:gdLst/>
              <a:ahLst/>
              <a:cxnLst/>
              <a:rect l="l" t="t" r="r" b="b"/>
              <a:pathLst>
                <a:path w="450" h="183" extrusionOk="0">
                  <a:moveTo>
                    <a:pt x="150" y="0"/>
                  </a:moveTo>
                  <a:cubicBezTo>
                    <a:pt x="75" y="0"/>
                    <a:pt x="11" y="11"/>
                    <a:pt x="0" y="65"/>
                  </a:cubicBezTo>
                  <a:cubicBezTo>
                    <a:pt x="21" y="54"/>
                    <a:pt x="32" y="54"/>
                    <a:pt x="43" y="54"/>
                  </a:cubicBezTo>
                  <a:cubicBezTo>
                    <a:pt x="86" y="54"/>
                    <a:pt x="96" y="86"/>
                    <a:pt x="107" y="107"/>
                  </a:cubicBezTo>
                  <a:cubicBezTo>
                    <a:pt x="107" y="129"/>
                    <a:pt x="118" y="161"/>
                    <a:pt x="171" y="161"/>
                  </a:cubicBezTo>
                  <a:cubicBezTo>
                    <a:pt x="171" y="161"/>
                    <a:pt x="171" y="150"/>
                    <a:pt x="182" y="150"/>
                  </a:cubicBezTo>
                  <a:cubicBezTo>
                    <a:pt x="182" y="107"/>
                    <a:pt x="182" y="97"/>
                    <a:pt x="193" y="97"/>
                  </a:cubicBezTo>
                  <a:cubicBezTo>
                    <a:pt x="203" y="97"/>
                    <a:pt x="225" y="150"/>
                    <a:pt x="268" y="150"/>
                  </a:cubicBezTo>
                  <a:cubicBezTo>
                    <a:pt x="268" y="107"/>
                    <a:pt x="278" y="97"/>
                    <a:pt x="278" y="97"/>
                  </a:cubicBezTo>
                  <a:cubicBezTo>
                    <a:pt x="289" y="97"/>
                    <a:pt x="289" y="118"/>
                    <a:pt x="300" y="140"/>
                  </a:cubicBezTo>
                  <a:cubicBezTo>
                    <a:pt x="310" y="161"/>
                    <a:pt x="332" y="182"/>
                    <a:pt x="353" y="182"/>
                  </a:cubicBezTo>
                  <a:cubicBezTo>
                    <a:pt x="450" y="118"/>
                    <a:pt x="300" y="97"/>
                    <a:pt x="31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4" name="Google Shape;1934;p16"/>
            <p:cNvSpPr/>
            <p:nvPr/>
          </p:nvSpPr>
          <p:spPr>
            <a:xfrm>
              <a:off x="5049225" y="4403700"/>
              <a:ext cx="8050" cy="5100"/>
            </a:xfrm>
            <a:custGeom>
              <a:avLst/>
              <a:gdLst/>
              <a:ahLst/>
              <a:cxnLst/>
              <a:rect l="l" t="t" r="r" b="b"/>
              <a:pathLst>
                <a:path w="322" h="204" extrusionOk="0">
                  <a:moveTo>
                    <a:pt x="129" y="0"/>
                  </a:moveTo>
                  <a:cubicBezTo>
                    <a:pt x="119" y="0"/>
                    <a:pt x="108" y="11"/>
                    <a:pt x="97" y="11"/>
                  </a:cubicBezTo>
                  <a:cubicBezTo>
                    <a:pt x="1" y="54"/>
                    <a:pt x="65" y="204"/>
                    <a:pt x="151" y="204"/>
                  </a:cubicBezTo>
                  <a:cubicBezTo>
                    <a:pt x="172" y="204"/>
                    <a:pt x="204" y="193"/>
                    <a:pt x="226" y="161"/>
                  </a:cubicBezTo>
                  <a:cubicBezTo>
                    <a:pt x="97" y="140"/>
                    <a:pt x="322" y="118"/>
                    <a:pt x="268" y="43"/>
                  </a:cubicBezTo>
                  <a:cubicBezTo>
                    <a:pt x="215" y="33"/>
                    <a:pt x="193"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5" name="Google Shape;1935;p16"/>
            <p:cNvSpPr/>
            <p:nvPr/>
          </p:nvSpPr>
          <p:spPr>
            <a:xfrm>
              <a:off x="5050575" y="4355250"/>
              <a:ext cx="6975" cy="5125"/>
            </a:xfrm>
            <a:custGeom>
              <a:avLst/>
              <a:gdLst/>
              <a:ahLst/>
              <a:cxnLst/>
              <a:rect l="l" t="t" r="r" b="b"/>
              <a:pathLst>
                <a:path w="279" h="205" extrusionOk="0">
                  <a:moveTo>
                    <a:pt x="65" y="1"/>
                  </a:moveTo>
                  <a:cubicBezTo>
                    <a:pt x="54" y="1"/>
                    <a:pt x="43" y="12"/>
                    <a:pt x="43" y="12"/>
                  </a:cubicBezTo>
                  <a:cubicBezTo>
                    <a:pt x="75" y="22"/>
                    <a:pt x="86" y="44"/>
                    <a:pt x="86" y="76"/>
                  </a:cubicBezTo>
                  <a:cubicBezTo>
                    <a:pt x="54" y="86"/>
                    <a:pt x="0" y="76"/>
                    <a:pt x="0" y="108"/>
                  </a:cubicBezTo>
                  <a:cubicBezTo>
                    <a:pt x="54" y="161"/>
                    <a:pt x="139" y="194"/>
                    <a:pt x="257" y="204"/>
                  </a:cubicBezTo>
                  <a:cubicBezTo>
                    <a:pt x="279" y="108"/>
                    <a:pt x="13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6" name="Google Shape;1936;p16"/>
            <p:cNvSpPr/>
            <p:nvPr/>
          </p:nvSpPr>
          <p:spPr>
            <a:xfrm>
              <a:off x="5026475" y="3444525"/>
              <a:ext cx="8325" cy="6450"/>
            </a:xfrm>
            <a:custGeom>
              <a:avLst/>
              <a:gdLst/>
              <a:ahLst/>
              <a:cxnLst/>
              <a:rect l="l" t="t" r="r" b="b"/>
              <a:pathLst>
                <a:path w="333" h="258" extrusionOk="0">
                  <a:moveTo>
                    <a:pt x="183" y="1"/>
                  </a:moveTo>
                  <a:cubicBezTo>
                    <a:pt x="1" y="43"/>
                    <a:pt x="22" y="247"/>
                    <a:pt x="226" y="257"/>
                  </a:cubicBezTo>
                  <a:cubicBezTo>
                    <a:pt x="333" y="161"/>
                    <a:pt x="301" y="65"/>
                    <a:pt x="18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7" name="Google Shape;1937;p16"/>
            <p:cNvSpPr/>
            <p:nvPr/>
          </p:nvSpPr>
          <p:spPr>
            <a:xfrm>
              <a:off x="4964650" y="4105300"/>
              <a:ext cx="13425" cy="8050"/>
            </a:xfrm>
            <a:custGeom>
              <a:avLst/>
              <a:gdLst/>
              <a:ahLst/>
              <a:cxnLst/>
              <a:rect l="l" t="t" r="r" b="b"/>
              <a:pathLst>
                <a:path w="537" h="322" extrusionOk="0">
                  <a:moveTo>
                    <a:pt x="440" y="0"/>
                  </a:moveTo>
                  <a:cubicBezTo>
                    <a:pt x="279" y="0"/>
                    <a:pt x="194" y="54"/>
                    <a:pt x="97" y="97"/>
                  </a:cubicBezTo>
                  <a:cubicBezTo>
                    <a:pt x="215" y="182"/>
                    <a:pt x="1" y="279"/>
                    <a:pt x="183" y="321"/>
                  </a:cubicBezTo>
                  <a:cubicBezTo>
                    <a:pt x="279" y="247"/>
                    <a:pt x="440" y="225"/>
                    <a:pt x="536" y="161"/>
                  </a:cubicBezTo>
                  <a:lnTo>
                    <a:pt x="536" y="11"/>
                  </a:lnTo>
                  <a:cubicBezTo>
                    <a:pt x="504" y="0"/>
                    <a:pt x="472" y="0"/>
                    <a:pt x="4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8" name="Google Shape;1938;p16"/>
            <p:cNvSpPr/>
            <p:nvPr/>
          </p:nvSpPr>
          <p:spPr>
            <a:xfrm>
              <a:off x="4993025" y="4542600"/>
              <a:ext cx="6725" cy="5375"/>
            </a:xfrm>
            <a:custGeom>
              <a:avLst/>
              <a:gdLst/>
              <a:ahLst/>
              <a:cxnLst/>
              <a:rect l="l" t="t" r="r" b="b"/>
              <a:pathLst>
                <a:path w="269" h="215" extrusionOk="0">
                  <a:moveTo>
                    <a:pt x="161" y="0"/>
                  </a:moveTo>
                  <a:cubicBezTo>
                    <a:pt x="76" y="0"/>
                    <a:pt x="1" y="11"/>
                    <a:pt x="1" y="65"/>
                  </a:cubicBezTo>
                  <a:cubicBezTo>
                    <a:pt x="118" y="65"/>
                    <a:pt x="33" y="214"/>
                    <a:pt x="151" y="214"/>
                  </a:cubicBezTo>
                  <a:lnTo>
                    <a:pt x="172" y="214"/>
                  </a:lnTo>
                  <a:cubicBezTo>
                    <a:pt x="247" y="172"/>
                    <a:pt x="268" y="97"/>
                    <a:pt x="25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9" name="Google Shape;1939;p16"/>
            <p:cNvSpPr/>
            <p:nvPr/>
          </p:nvSpPr>
          <p:spPr>
            <a:xfrm>
              <a:off x="5054050" y="3439175"/>
              <a:ext cx="12600" cy="10200"/>
            </a:xfrm>
            <a:custGeom>
              <a:avLst/>
              <a:gdLst/>
              <a:ahLst/>
              <a:cxnLst/>
              <a:rect l="l" t="t" r="r" b="b"/>
              <a:pathLst>
                <a:path w="504" h="408" extrusionOk="0">
                  <a:moveTo>
                    <a:pt x="247" y="0"/>
                  </a:moveTo>
                  <a:cubicBezTo>
                    <a:pt x="204" y="193"/>
                    <a:pt x="0" y="236"/>
                    <a:pt x="161" y="407"/>
                  </a:cubicBezTo>
                  <a:cubicBezTo>
                    <a:pt x="161" y="375"/>
                    <a:pt x="182" y="375"/>
                    <a:pt x="204" y="375"/>
                  </a:cubicBezTo>
                  <a:cubicBezTo>
                    <a:pt x="257" y="375"/>
                    <a:pt x="322" y="397"/>
                    <a:pt x="332" y="407"/>
                  </a:cubicBezTo>
                  <a:cubicBezTo>
                    <a:pt x="386" y="322"/>
                    <a:pt x="418" y="140"/>
                    <a:pt x="289" y="97"/>
                  </a:cubicBezTo>
                  <a:cubicBezTo>
                    <a:pt x="289" y="107"/>
                    <a:pt x="279" y="118"/>
                    <a:pt x="268" y="118"/>
                  </a:cubicBezTo>
                  <a:cubicBezTo>
                    <a:pt x="257" y="118"/>
                    <a:pt x="257" y="107"/>
                    <a:pt x="247" y="97"/>
                  </a:cubicBezTo>
                  <a:cubicBezTo>
                    <a:pt x="311" y="75"/>
                    <a:pt x="504" y="75"/>
                    <a:pt x="418" y="0"/>
                  </a:cubicBezTo>
                  <a:lnTo>
                    <a:pt x="418" y="0"/>
                  </a:lnTo>
                  <a:cubicBezTo>
                    <a:pt x="418" y="22"/>
                    <a:pt x="418" y="33"/>
                    <a:pt x="386" y="33"/>
                  </a:cubicBezTo>
                  <a:lnTo>
                    <a:pt x="375" y="33"/>
                  </a:lnTo>
                  <a:cubicBezTo>
                    <a:pt x="332" y="33"/>
                    <a:pt x="322" y="0"/>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0" name="Google Shape;1940;p16"/>
            <p:cNvSpPr/>
            <p:nvPr/>
          </p:nvSpPr>
          <p:spPr>
            <a:xfrm>
              <a:off x="5088575" y="4324225"/>
              <a:ext cx="11800" cy="8850"/>
            </a:xfrm>
            <a:custGeom>
              <a:avLst/>
              <a:gdLst/>
              <a:ahLst/>
              <a:cxnLst/>
              <a:rect l="l" t="t" r="r" b="b"/>
              <a:pathLst>
                <a:path w="472" h="354" extrusionOk="0">
                  <a:moveTo>
                    <a:pt x="172" y="0"/>
                  </a:moveTo>
                  <a:cubicBezTo>
                    <a:pt x="161" y="0"/>
                    <a:pt x="140" y="0"/>
                    <a:pt x="129" y="11"/>
                  </a:cubicBezTo>
                  <a:cubicBezTo>
                    <a:pt x="0" y="150"/>
                    <a:pt x="150" y="353"/>
                    <a:pt x="322" y="353"/>
                  </a:cubicBezTo>
                  <a:cubicBezTo>
                    <a:pt x="375" y="353"/>
                    <a:pt x="418" y="332"/>
                    <a:pt x="471" y="289"/>
                  </a:cubicBezTo>
                  <a:cubicBezTo>
                    <a:pt x="332" y="278"/>
                    <a:pt x="396" y="129"/>
                    <a:pt x="386" y="43"/>
                  </a:cubicBezTo>
                  <a:lnTo>
                    <a:pt x="343" y="43"/>
                  </a:lnTo>
                  <a:cubicBezTo>
                    <a:pt x="300" y="43"/>
                    <a:pt x="279" y="32"/>
                    <a:pt x="257" y="21"/>
                  </a:cubicBezTo>
                  <a:cubicBezTo>
                    <a:pt x="225" y="11"/>
                    <a:pt x="204"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1" name="Google Shape;1941;p16"/>
            <p:cNvSpPr/>
            <p:nvPr/>
          </p:nvSpPr>
          <p:spPr>
            <a:xfrm>
              <a:off x="5116675" y="3750950"/>
              <a:ext cx="4300" cy="3250"/>
            </a:xfrm>
            <a:custGeom>
              <a:avLst/>
              <a:gdLst/>
              <a:ahLst/>
              <a:cxnLst/>
              <a:rect l="l" t="t" r="r" b="b"/>
              <a:pathLst>
                <a:path w="172" h="130" extrusionOk="0">
                  <a:moveTo>
                    <a:pt x="43" y="1"/>
                  </a:moveTo>
                  <a:cubicBezTo>
                    <a:pt x="22" y="54"/>
                    <a:pt x="107" y="76"/>
                    <a:pt x="43" y="86"/>
                  </a:cubicBezTo>
                  <a:cubicBezTo>
                    <a:pt x="43" y="86"/>
                    <a:pt x="33" y="76"/>
                    <a:pt x="22" y="76"/>
                  </a:cubicBezTo>
                  <a:cubicBezTo>
                    <a:pt x="11" y="76"/>
                    <a:pt x="0" y="76"/>
                    <a:pt x="0" y="86"/>
                  </a:cubicBezTo>
                  <a:cubicBezTo>
                    <a:pt x="43" y="97"/>
                    <a:pt x="54" y="129"/>
                    <a:pt x="107" y="129"/>
                  </a:cubicBezTo>
                  <a:cubicBezTo>
                    <a:pt x="118" y="129"/>
                    <a:pt x="118" y="119"/>
                    <a:pt x="129" y="119"/>
                  </a:cubicBezTo>
                  <a:cubicBezTo>
                    <a:pt x="118" y="65"/>
                    <a:pt x="172" y="54"/>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2" name="Google Shape;1942;p16"/>
            <p:cNvSpPr/>
            <p:nvPr/>
          </p:nvSpPr>
          <p:spPr>
            <a:xfrm>
              <a:off x="5116400" y="3602150"/>
              <a:ext cx="6725" cy="4575"/>
            </a:xfrm>
            <a:custGeom>
              <a:avLst/>
              <a:gdLst/>
              <a:ahLst/>
              <a:cxnLst/>
              <a:rect l="l" t="t" r="r" b="b"/>
              <a:pathLst>
                <a:path w="269" h="183" extrusionOk="0">
                  <a:moveTo>
                    <a:pt x="140" y="1"/>
                  </a:moveTo>
                  <a:cubicBezTo>
                    <a:pt x="129" y="22"/>
                    <a:pt x="118" y="22"/>
                    <a:pt x="97" y="22"/>
                  </a:cubicBezTo>
                  <a:cubicBezTo>
                    <a:pt x="65" y="22"/>
                    <a:pt x="33" y="12"/>
                    <a:pt x="11" y="1"/>
                  </a:cubicBezTo>
                  <a:lnTo>
                    <a:pt x="11" y="1"/>
                  </a:lnTo>
                  <a:cubicBezTo>
                    <a:pt x="1" y="86"/>
                    <a:pt x="76" y="54"/>
                    <a:pt x="11" y="119"/>
                  </a:cubicBezTo>
                  <a:cubicBezTo>
                    <a:pt x="108" y="129"/>
                    <a:pt x="183" y="161"/>
                    <a:pt x="268" y="183"/>
                  </a:cubicBezTo>
                  <a:cubicBezTo>
                    <a:pt x="268" y="86"/>
                    <a:pt x="226" y="22"/>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3" name="Google Shape;1943;p16"/>
            <p:cNvSpPr/>
            <p:nvPr/>
          </p:nvSpPr>
          <p:spPr>
            <a:xfrm>
              <a:off x="5089100" y="4491750"/>
              <a:ext cx="7525" cy="3225"/>
            </a:xfrm>
            <a:custGeom>
              <a:avLst/>
              <a:gdLst/>
              <a:ahLst/>
              <a:cxnLst/>
              <a:rect l="l" t="t" r="r" b="b"/>
              <a:pathLst>
                <a:path w="301" h="129" extrusionOk="0">
                  <a:moveTo>
                    <a:pt x="151" y="0"/>
                  </a:moveTo>
                  <a:cubicBezTo>
                    <a:pt x="76" y="0"/>
                    <a:pt x="1" y="86"/>
                    <a:pt x="140" y="129"/>
                  </a:cubicBezTo>
                  <a:lnTo>
                    <a:pt x="151" y="129"/>
                  </a:lnTo>
                  <a:cubicBezTo>
                    <a:pt x="226" y="129"/>
                    <a:pt x="301"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4" name="Google Shape;1944;p16"/>
            <p:cNvSpPr/>
            <p:nvPr/>
          </p:nvSpPr>
          <p:spPr>
            <a:xfrm>
              <a:off x="5078950" y="4295575"/>
              <a:ext cx="9100" cy="4850"/>
            </a:xfrm>
            <a:custGeom>
              <a:avLst/>
              <a:gdLst/>
              <a:ahLst/>
              <a:cxnLst/>
              <a:rect l="l" t="t" r="r" b="b"/>
              <a:pathLst>
                <a:path w="364" h="194" extrusionOk="0">
                  <a:moveTo>
                    <a:pt x="203" y="1"/>
                  </a:moveTo>
                  <a:lnTo>
                    <a:pt x="203" y="1"/>
                  </a:lnTo>
                  <a:cubicBezTo>
                    <a:pt x="214" y="108"/>
                    <a:pt x="0" y="65"/>
                    <a:pt x="32" y="183"/>
                  </a:cubicBezTo>
                  <a:cubicBezTo>
                    <a:pt x="43" y="183"/>
                    <a:pt x="43" y="193"/>
                    <a:pt x="54" y="193"/>
                  </a:cubicBezTo>
                  <a:cubicBezTo>
                    <a:pt x="225" y="193"/>
                    <a:pt x="364" y="65"/>
                    <a:pt x="20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5" name="Google Shape;1945;p16"/>
            <p:cNvSpPr/>
            <p:nvPr/>
          </p:nvSpPr>
          <p:spPr>
            <a:xfrm>
              <a:off x="5075450" y="3450150"/>
              <a:ext cx="8325" cy="10200"/>
            </a:xfrm>
            <a:custGeom>
              <a:avLst/>
              <a:gdLst/>
              <a:ahLst/>
              <a:cxnLst/>
              <a:rect l="l" t="t" r="r" b="b"/>
              <a:pathLst>
                <a:path w="333" h="408" extrusionOk="0">
                  <a:moveTo>
                    <a:pt x="1" y="0"/>
                  </a:moveTo>
                  <a:cubicBezTo>
                    <a:pt x="1" y="140"/>
                    <a:pt x="86" y="289"/>
                    <a:pt x="215" y="407"/>
                  </a:cubicBezTo>
                  <a:cubicBezTo>
                    <a:pt x="333" y="311"/>
                    <a:pt x="215" y="32"/>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6" name="Google Shape;1946;p16"/>
            <p:cNvSpPr/>
            <p:nvPr/>
          </p:nvSpPr>
          <p:spPr>
            <a:xfrm>
              <a:off x="5076525" y="4505925"/>
              <a:ext cx="7525" cy="4050"/>
            </a:xfrm>
            <a:custGeom>
              <a:avLst/>
              <a:gdLst/>
              <a:ahLst/>
              <a:cxnLst/>
              <a:rect l="l" t="t" r="r" b="b"/>
              <a:pathLst>
                <a:path w="301" h="162" extrusionOk="0">
                  <a:moveTo>
                    <a:pt x="258" y="1"/>
                  </a:moveTo>
                  <a:cubicBezTo>
                    <a:pt x="129" y="1"/>
                    <a:pt x="43" y="33"/>
                    <a:pt x="1" y="97"/>
                  </a:cubicBezTo>
                  <a:cubicBezTo>
                    <a:pt x="54" y="108"/>
                    <a:pt x="22" y="129"/>
                    <a:pt x="1" y="161"/>
                  </a:cubicBezTo>
                  <a:cubicBezTo>
                    <a:pt x="151" y="86"/>
                    <a:pt x="258" y="161"/>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7" name="Google Shape;1947;p16"/>
            <p:cNvSpPr/>
            <p:nvPr/>
          </p:nvSpPr>
          <p:spPr>
            <a:xfrm>
              <a:off x="5123100" y="3433825"/>
              <a:ext cx="12075" cy="4300"/>
            </a:xfrm>
            <a:custGeom>
              <a:avLst/>
              <a:gdLst/>
              <a:ahLst/>
              <a:cxnLst/>
              <a:rect l="l" t="t" r="r" b="b"/>
              <a:pathLst>
                <a:path w="483" h="172" extrusionOk="0">
                  <a:moveTo>
                    <a:pt x="482" y="0"/>
                  </a:moveTo>
                  <a:cubicBezTo>
                    <a:pt x="236" y="0"/>
                    <a:pt x="268" y="32"/>
                    <a:pt x="32" y="32"/>
                  </a:cubicBezTo>
                  <a:lnTo>
                    <a:pt x="0" y="32"/>
                  </a:lnTo>
                  <a:cubicBezTo>
                    <a:pt x="54" y="118"/>
                    <a:pt x="140" y="172"/>
                    <a:pt x="268" y="172"/>
                  </a:cubicBezTo>
                  <a:cubicBezTo>
                    <a:pt x="300" y="172"/>
                    <a:pt x="343" y="161"/>
                    <a:pt x="386" y="150"/>
                  </a:cubicBezTo>
                  <a:cubicBezTo>
                    <a:pt x="407" y="97"/>
                    <a:pt x="482" y="75"/>
                    <a:pt x="4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8" name="Google Shape;1948;p16"/>
            <p:cNvSpPr/>
            <p:nvPr/>
          </p:nvSpPr>
          <p:spPr>
            <a:xfrm>
              <a:off x="6032225" y="3606700"/>
              <a:ext cx="6975" cy="4850"/>
            </a:xfrm>
            <a:custGeom>
              <a:avLst/>
              <a:gdLst/>
              <a:ahLst/>
              <a:cxnLst/>
              <a:rect l="l" t="t" r="r" b="b"/>
              <a:pathLst>
                <a:path w="279" h="194" extrusionOk="0">
                  <a:moveTo>
                    <a:pt x="43" y="1"/>
                  </a:moveTo>
                  <a:cubicBezTo>
                    <a:pt x="43" y="44"/>
                    <a:pt x="22" y="65"/>
                    <a:pt x="0" y="97"/>
                  </a:cubicBezTo>
                  <a:cubicBezTo>
                    <a:pt x="22" y="140"/>
                    <a:pt x="161" y="97"/>
                    <a:pt x="172" y="161"/>
                  </a:cubicBezTo>
                  <a:cubicBezTo>
                    <a:pt x="150" y="161"/>
                    <a:pt x="118" y="183"/>
                    <a:pt x="172" y="193"/>
                  </a:cubicBezTo>
                  <a:cubicBezTo>
                    <a:pt x="172" y="172"/>
                    <a:pt x="182" y="172"/>
                    <a:pt x="193" y="172"/>
                  </a:cubicBezTo>
                  <a:cubicBezTo>
                    <a:pt x="215" y="172"/>
                    <a:pt x="236" y="183"/>
                    <a:pt x="257" y="193"/>
                  </a:cubicBezTo>
                  <a:cubicBezTo>
                    <a:pt x="279" y="119"/>
                    <a:pt x="182" y="119"/>
                    <a:pt x="215" y="33"/>
                  </a:cubicBezTo>
                  <a:lnTo>
                    <a:pt x="193" y="33"/>
                  </a:lnTo>
                  <a:cubicBezTo>
                    <a:pt x="161" y="33"/>
                    <a:pt x="140" y="22"/>
                    <a:pt x="129" y="22"/>
                  </a:cubicBezTo>
                  <a:cubicBezTo>
                    <a:pt x="107" y="12"/>
                    <a:pt x="86"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9" name="Google Shape;1949;p16"/>
            <p:cNvSpPr/>
            <p:nvPr/>
          </p:nvSpPr>
          <p:spPr>
            <a:xfrm>
              <a:off x="6085225" y="3812500"/>
              <a:ext cx="7500" cy="3250"/>
            </a:xfrm>
            <a:custGeom>
              <a:avLst/>
              <a:gdLst/>
              <a:ahLst/>
              <a:cxnLst/>
              <a:rect l="l" t="t" r="r" b="b"/>
              <a:pathLst>
                <a:path w="300" h="130" extrusionOk="0">
                  <a:moveTo>
                    <a:pt x="150" y="1"/>
                  </a:moveTo>
                  <a:cubicBezTo>
                    <a:pt x="75" y="1"/>
                    <a:pt x="0" y="87"/>
                    <a:pt x="139" y="129"/>
                  </a:cubicBezTo>
                  <a:lnTo>
                    <a:pt x="150" y="129"/>
                  </a:lnTo>
                  <a:cubicBezTo>
                    <a:pt x="225" y="12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0" name="Google Shape;1950;p16"/>
            <p:cNvSpPr/>
            <p:nvPr/>
          </p:nvSpPr>
          <p:spPr>
            <a:xfrm>
              <a:off x="6076650" y="3509550"/>
              <a:ext cx="10725" cy="4575"/>
            </a:xfrm>
            <a:custGeom>
              <a:avLst/>
              <a:gdLst/>
              <a:ahLst/>
              <a:cxnLst/>
              <a:rect l="l" t="t" r="r" b="b"/>
              <a:pathLst>
                <a:path w="429" h="183" extrusionOk="0">
                  <a:moveTo>
                    <a:pt x="204" y="1"/>
                  </a:moveTo>
                  <a:cubicBezTo>
                    <a:pt x="97" y="1"/>
                    <a:pt x="0" y="33"/>
                    <a:pt x="0" y="119"/>
                  </a:cubicBezTo>
                  <a:cubicBezTo>
                    <a:pt x="86" y="161"/>
                    <a:pt x="247" y="151"/>
                    <a:pt x="343" y="183"/>
                  </a:cubicBezTo>
                  <a:cubicBezTo>
                    <a:pt x="311" y="97"/>
                    <a:pt x="429" y="119"/>
                    <a:pt x="429" y="54"/>
                  </a:cubicBezTo>
                  <a:cubicBezTo>
                    <a:pt x="386" y="22"/>
                    <a:pt x="289"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1" name="Google Shape;1951;p16"/>
            <p:cNvSpPr/>
            <p:nvPr/>
          </p:nvSpPr>
          <p:spPr>
            <a:xfrm>
              <a:off x="6075575" y="3561475"/>
              <a:ext cx="7525" cy="4050"/>
            </a:xfrm>
            <a:custGeom>
              <a:avLst/>
              <a:gdLst/>
              <a:ahLst/>
              <a:cxnLst/>
              <a:rect l="l" t="t" r="r" b="b"/>
              <a:pathLst>
                <a:path w="301" h="162" extrusionOk="0">
                  <a:moveTo>
                    <a:pt x="129" y="1"/>
                  </a:moveTo>
                  <a:cubicBezTo>
                    <a:pt x="43" y="22"/>
                    <a:pt x="11" y="86"/>
                    <a:pt x="1" y="161"/>
                  </a:cubicBezTo>
                  <a:lnTo>
                    <a:pt x="54" y="161"/>
                  </a:lnTo>
                  <a:cubicBezTo>
                    <a:pt x="97" y="161"/>
                    <a:pt x="129" y="151"/>
                    <a:pt x="161" y="140"/>
                  </a:cubicBezTo>
                  <a:cubicBezTo>
                    <a:pt x="193" y="140"/>
                    <a:pt x="215" y="129"/>
                    <a:pt x="268" y="129"/>
                  </a:cubicBezTo>
                  <a:lnTo>
                    <a:pt x="300" y="129"/>
                  </a:lnTo>
                  <a:cubicBezTo>
                    <a:pt x="290" y="43"/>
                    <a:pt x="236" y="1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2" name="Google Shape;1952;p16"/>
            <p:cNvSpPr/>
            <p:nvPr/>
          </p:nvSpPr>
          <p:spPr>
            <a:xfrm>
              <a:off x="6064350" y="3792700"/>
              <a:ext cx="4550" cy="4050"/>
            </a:xfrm>
            <a:custGeom>
              <a:avLst/>
              <a:gdLst/>
              <a:ahLst/>
              <a:cxnLst/>
              <a:rect l="l" t="t" r="r" b="b"/>
              <a:pathLst>
                <a:path w="182" h="162" extrusionOk="0">
                  <a:moveTo>
                    <a:pt x="64" y="1"/>
                  </a:moveTo>
                  <a:cubicBezTo>
                    <a:pt x="54" y="1"/>
                    <a:pt x="43" y="1"/>
                    <a:pt x="32" y="12"/>
                  </a:cubicBezTo>
                  <a:cubicBezTo>
                    <a:pt x="0" y="33"/>
                    <a:pt x="54" y="161"/>
                    <a:pt x="118" y="161"/>
                  </a:cubicBezTo>
                  <a:cubicBezTo>
                    <a:pt x="128" y="161"/>
                    <a:pt x="139" y="161"/>
                    <a:pt x="150" y="151"/>
                  </a:cubicBezTo>
                  <a:cubicBezTo>
                    <a:pt x="182" y="129"/>
                    <a:pt x="139"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3" name="Google Shape;1953;p16"/>
            <p:cNvSpPr/>
            <p:nvPr/>
          </p:nvSpPr>
          <p:spPr>
            <a:xfrm>
              <a:off x="6062200" y="3574850"/>
              <a:ext cx="8850" cy="4325"/>
            </a:xfrm>
            <a:custGeom>
              <a:avLst/>
              <a:gdLst/>
              <a:ahLst/>
              <a:cxnLst/>
              <a:rect l="l" t="t" r="r" b="b"/>
              <a:pathLst>
                <a:path w="354" h="173" extrusionOk="0">
                  <a:moveTo>
                    <a:pt x="11" y="1"/>
                  </a:moveTo>
                  <a:cubicBezTo>
                    <a:pt x="0" y="33"/>
                    <a:pt x="22" y="65"/>
                    <a:pt x="43" y="87"/>
                  </a:cubicBezTo>
                  <a:cubicBezTo>
                    <a:pt x="43" y="54"/>
                    <a:pt x="54" y="33"/>
                    <a:pt x="43" y="12"/>
                  </a:cubicBezTo>
                  <a:cubicBezTo>
                    <a:pt x="33" y="12"/>
                    <a:pt x="22" y="1"/>
                    <a:pt x="11" y="1"/>
                  </a:cubicBezTo>
                  <a:close/>
                  <a:moveTo>
                    <a:pt x="150" y="54"/>
                  </a:moveTo>
                  <a:cubicBezTo>
                    <a:pt x="161" y="76"/>
                    <a:pt x="182" y="97"/>
                    <a:pt x="193" y="119"/>
                  </a:cubicBezTo>
                  <a:cubicBezTo>
                    <a:pt x="182" y="140"/>
                    <a:pt x="172" y="151"/>
                    <a:pt x="161" y="151"/>
                  </a:cubicBezTo>
                  <a:cubicBezTo>
                    <a:pt x="140" y="151"/>
                    <a:pt x="118" y="119"/>
                    <a:pt x="129" y="76"/>
                  </a:cubicBezTo>
                  <a:lnTo>
                    <a:pt x="129" y="76"/>
                  </a:lnTo>
                  <a:cubicBezTo>
                    <a:pt x="107" y="87"/>
                    <a:pt x="107" y="108"/>
                    <a:pt x="86" y="129"/>
                  </a:cubicBezTo>
                  <a:cubicBezTo>
                    <a:pt x="140" y="161"/>
                    <a:pt x="204" y="172"/>
                    <a:pt x="247" y="172"/>
                  </a:cubicBezTo>
                  <a:cubicBezTo>
                    <a:pt x="300" y="172"/>
                    <a:pt x="343" y="161"/>
                    <a:pt x="354" y="119"/>
                  </a:cubicBezTo>
                  <a:cubicBezTo>
                    <a:pt x="268" y="76"/>
                    <a:pt x="214" y="76"/>
                    <a:pt x="150" y="54"/>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4" name="Google Shape;1954;p16"/>
            <p:cNvSpPr/>
            <p:nvPr/>
          </p:nvSpPr>
          <p:spPr>
            <a:xfrm>
              <a:off x="6159625" y="3676825"/>
              <a:ext cx="8575" cy="4050"/>
            </a:xfrm>
            <a:custGeom>
              <a:avLst/>
              <a:gdLst/>
              <a:ahLst/>
              <a:cxnLst/>
              <a:rect l="l" t="t" r="r" b="b"/>
              <a:pathLst>
                <a:path w="343" h="162" extrusionOk="0">
                  <a:moveTo>
                    <a:pt x="150" y="1"/>
                  </a:moveTo>
                  <a:cubicBezTo>
                    <a:pt x="139" y="65"/>
                    <a:pt x="0" y="22"/>
                    <a:pt x="11" y="97"/>
                  </a:cubicBezTo>
                  <a:cubicBezTo>
                    <a:pt x="86" y="108"/>
                    <a:pt x="96" y="161"/>
                    <a:pt x="182" y="161"/>
                  </a:cubicBezTo>
                  <a:lnTo>
                    <a:pt x="236" y="161"/>
                  </a:lnTo>
                  <a:cubicBezTo>
                    <a:pt x="246" y="140"/>
                    <a:pt x="343" y="33"/>
                    <a:pt x="236" y="33"/>
                  </a:cubicBezTo>
                  <a:cubicBezTo>
                    <a:pt x="225" y="43"/>
                    <a:pt x="225" y="54"/>
                    <a:pt x="214" y="54"/>
                  </a:cubicBezTo>
                  <a:cubicBezTo>
                    <a:pt x="193" y="54"/>
                    <a:pt x="171" y="1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5" name="Google Shape;1955;p16"/>
            <p:cNvSpPr/>
            <p:nvPr/>
          </p:nvSpPr>
          <p:spPr>
            <a:xfrm>
              <a:off x="6090575" y="3543550"/>
              <a:ext cx="5625" cy="2425"/>
            </a:xfrm>
            <a:custGeom>
              <a:avLst/>
              <a:gdLst/>
              <a:ahLst/>
              <a:cxnLst/>
              <a:rect l="l" t="t" r="r" b="b"/>
              <a:pathLst>
                <a:path w="225" h="97" extrusionOk="0">
                  <a:moveTo>
                    <a:pt x="0" y="0"/>
                  </a:moveTo>
                  <a:lnTo>
                    <a:pt x="0" y="97"/>
                  </a:lnTo>
                  <a:cubicBezTo>
                    <a:pt x="86" y="75"/>
                    <a:pt x="182" y="86"/>
                    <a:pt x="225" y="33"/>
                  </a:cubicBezTo>
                  <a:lnTo>
                    <a:pt x="193" y="33"/>
                  </a:lnTo>
                  <a:cubicBezTo>
                    <a:pt x="161" y="33"/>
                    <a:pt x="139" y="22"/>
                    <a:pt x="129" y="22"/>
                  </a:cubicBezTo>
                  <a:cubicBezTo>
                    <a:pt x="107" y="11"/>
                    <a:pt x="86" y="0"/>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6" name="Google Shape;1956;p16"/>
            <p:cNvSpPr/>
            <p:nvPr/>
          </p:nvSpPr>
          <p:spPr>
            <a:xfrm>
              <a:off x="6159625" y="3580750"/>
              <a:ext cx="10975" cy="8050"/>
            </a:xfrm>
            <a:custGeom>
              <a:avLst/>
              <a:gdLst/>
              <a:ahLst/>
              <a:cxnLst/>
              <a:rect l="l" t="t" r="r" b="b"/>
              <a:pathLst>
                <a:path w="439" h="322" extrusionOk="0">
                  <a:moveTo>
                    <a:pt x="182" y="0"/>
                  </a:moveTo>
                  <a:cubicBezTo>
                    <a:pt x="161" y="0"/>
                    <a:pt x="128" y="11"/>
                    <a:pt x="107" y="11"/>
                  </a:cubicBezTo>
                  <a:cubicBezTo>
                    <a:pt x="0" y="97"/>
                    <a:pt x="11" y="322"/>
                    <a:pt x="343" y="322"/>
                  </a:cubicBezTo>
                  <a:lnTo>
                    <a:pt x="364" y="322"/>
                  </a:lnTo>
                  <a:cubicBezTo>
                    <a:pt x="439" y="193"/>
                    <a:pt x="407" y="0"/>
                    <a:pt x="1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7" name="Google Shape;1957;p16"/>
            <p:cNvSpPr/>
            <p:nvPr/>
          </p:nvSpPr>
          <p:spPr>
            <a:xfrm>
              <a:off x="5996350" y="3703325"/>
              <a:ext cx="8600" cy="3775"/>
            </a:xfrm>
            <a:custGeom>
              <a:avLst/>
              <a:gdLst/>
              <a:ahLst/>
              <a:cxnLst/>
              <a:rect l="l" t="t" r="r" b="b"/>
              <a:pathLst>
                <a:path w="344" h="151" extrusionOk="0">
                  <a:moveTo>
                    <a:pt x="140" y="0"/>
                  </a:moveTo>
                  <a:cubicBezTo>
                    <a:pt x="119" y="0"/>
                    <a:pt x="108" y="11"/>
                    <a:pt x="87" y="32"/>
                  </a:cubicBezTo>
                  <a:cubicBezTo>
                    <a:pt x="108" y="32"/>
                    <a:pt x="140" y="54"/>
                    <a:pt x="87" y="65"/>
                  </a:cubicBezTo>
                  <a:cubicBezTo>
                    <a:pt x="87" y="54"/>
                    <a:pt x="76" y="43"/>
                    <a:pt x="65" y="43"/>
                  </a:cubicBezTo>
                  <a:cubicBezTo>
                    <a:pt x="44" y="43"/>
                    <a:pt x="12" y="75"/>
                    <a:pt x="1" y="97"/>
                  </a:cubicBezTo>
                  <a:lnTo>
                    <a:pt x="33" y="97"/>
                  </a:lnTo>
                  <a:cubicBezTo>
                    <a:pt x="76" y="97"/>
                    <a:pt x="119" y="107"/>
                    <a:pt x="162" y="118"/>
                  </a:cubicBezTo>
                  <a:cubicBezTo>
                    <a:pt x="204" y="139"/>
                    <a:pt x="247" y="150"/>
                    <a:pt x="279" y="150"/>
                  </a:cubicBezTo>
                  <a:cubicBezTo>
                    <a:pt x="311" y="150"/>
                    <a:pt x="344" y="129"/>
                    <a:pt x="344" y="65"/>
                  </a:cubicBezTo>
                  <a:lnTo>
                    <a:pt x="322" y="65"/>
                  </a:lnTo>
                  <a:cubicBezTo>
                    <a:pt x="290" y="65"/>
                    <a:pt x="258" y="54"/>
                    <a:pt x="226" y="32"/>
                  </a:cubicBezTo>
                  <a:cubicBezTo>
                    <a:pt x="194" y="22"/>
                    <a:pt x="162"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8" name="Google Shape;1958;p16"/>
            <p:cNvSpPr/>
            <p:nvPr/>
          </p:nvSpPr>
          <p:spPr>
            <a:xfrm>
              <a:off x="6040525" y="3753900"/>
              <a:ext cx="8850" cy="5650"/>
            </a:xfrm>
            <a:custGeom>
              <a:avLst/>
              <a:gdLst/>
              <a:ahLst/>
              <a:cxnLst/>
              <a:rect l="l" t="t" r="r" b="b"/>
              <a:pathLst>
                <a:path w="354" h="226" extrusionOk="0">
                  <a:moveTo>
                    <a:pt x="225" y="1"/>
                  </a:moveTo>
                  <a:lnTo>
                    <a:pt x="225" y="1"/>
                  </a:lnTo>
                  <a:cubicBezTo>
                    <a:pt x="204" y="43"/>
                    <a:pt x="182" y="54"/>
                    <a:pt x="161" y="54"/>
                  </a:cubicBezTo>
                  <a:lnTo>
                    <a:pt x="97" y="54"/>
                  </a:lnTo>
                  <a:cubicBezTo>
                    <a:pt x="75" y="54"/>
                    <a:pt x="43" y="54"/>
                    <a:pt x="11" y="65"/>
                  </a:cubicBezTo>
                  <a:cubicBezTo>
                    <a:pt x="0" y="140"/>
                    <a:pt x="0" y="215"/>
                    <a:pt x="97" y="225"/>
                  </a:cubicBezTo>
                  <a:cubicBezTo>
                    <a:pt x="161" y="183"/>
                    <a:pt x="354" y="76"/>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9" name="Google Shape;1959;p16"/>
            <p:cNvSpPr/>
            <p:nvPr/>
          </p:nvSpPr>
          <p:spPr>
            <a:xfrm>
              <a:off x="6036500" y="3418825"/>
              <a:ext cx="7800" cy="4050"/>
            </a:xfrm>
            <a:custGeom>
              <a:avLst/>
              <a:gdLst/>
              <a:ahLst/>
              <a:cxnLst/>
              <a:rect l="l" t="t" r="r" b="b"/>
              <a:pathLst>
                <a:path w="312" h="162" extrusionOk="0">
                  <a:moveTo>
                    <a:pt x="172" y="1"/>
                  </a:moveTo>
                  <a:cubicBezTo>
                    <a:pt x="172" y="44"/>
                    <a:pt x="161" y="65"/>
                    <a:pt x="129" y="65"/>
                  </a:cubicBezTo>
                  <a:cubicBezTo>
                    <a:pt x="118" y="65"/>
                    <a:pt x="108" y="54"/>
                    <a:pt x="86" y="54"/>
                  </a:cubicBezTo>
                  <a:cubicBezTo>
                    <a:pt x="65" y="44"/>
                    <a:pt x="54" y="44"/>
                    <a:pt x="33" y="44"/>
                  </a:cubicBezTo>
                  <a:cubicBezTo>
                    <a:pt x="22" y="44"/>
                    <a:pt x="11" y="54"/>
                    <a:pt x="1" y="65"/>
                  </a:cubicBezTo>
                  <a:cubicBezTo>
                    <a:pt x="44" y="86"/>
                    <a:pt x="86" y="97"/>
                    <a:pt x="151" y="97"/>
                  </a:cubicBezTo>
                  <a:lnTo>
                    <a:pt x="215" y="97"/>
                  </a:lnTo>
                  <a:cubicBezTo>
                    <a:pt x="226" y="119"/>
                    <a:pt x="215" y="161"/>
                    <a:pt x="258" y="161"/>
                  </a:cubicBezTo>
                  <a:cubicBezTo>
                    <a:pt x="247" y="97"/>
                    <a:pt x="311" y="97"/>
                    <a:pt x="300" y="33"/>
                  </a:cubicBezTo>
                  <a:cubicBezTo>
                    <a:pt x="236" y="33"/>
                    <a:pt x="204" y="22"/>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0" name="Google Shape;1960;p16"/>
            <p:cNvSpPr/>
            <p:nvPr/>
          </p:nvSpPr>
          <p:spPr>
            <a:xfrm>
              <a:off x="5252625" y="4673200"/>
              <a:ext cx="19825" cy="11275"/>
            </a:xfrm>
            <a:custGeom>
              <a:avLst/>
              <a:gdLst/>
              <a:ahLst/>
              <a:cxnLst/>
              <a:rect l="l" t="t" r="r" b="b"/>
              <a:pathLst>
                <a:path w="793" h="451" extrusionOk="0">
                  <a:moveTo>
                    <a:pt x="343" y="0"/>
                  </a:moveTo>
                  <a:cubicBezTo>
                    <a:pt x="236" y="0"/>
                    <a:pt x="129" y="33"/>
                    <a:pt x="22" y="107"/>
                  </a:cubicBezTo>
                  <a:cubicBezTo>
                    <a:pt x="1" y="215"/>
                    <a:pt x="33" y="279"/>
                    <a:pt x="65" y="354"/>
                  </a:cubicBezTo>
                  <a:lnTo>
                    <a:pt x="108" y="354"/>
                  </a:lnTo>
                  <a:cubicBezTo>
                    <a:pt x="193" y="354"/>
                    <a:pt x="247" y="375"/>
                    <a:pt x="300" y="397"/>
                  </a:cubicBezTo>
                  <a:cubicBezTo>
                    <a:pt x="354" y="429"/>
                    <a:pt x="407" y="450"/>
                    <a:pt x="493" y="450"/>
                  </a:cubicBezTo>
                  <a:cubicBezTo>
                    <a:pt x="793" y="236"/>
                    <a:pt x="621" y="0"/>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1" name="Google Shape;1961;p16"/>
            <p:cNvSpPr/>
            <p:nvPr/>
          </p:nvSpPr>
          <p:spPr>
            <a:xfrm>
              <a:off x="6038375" y="3637475"/>
              <a:ext cx="14200" cy="10750"/>
            </a:xfrm>
            <a:custGeom>
              <a:avLst/>
              <a:gdLst/>
              <a:ahLst/>
              <a:cxnLst/>
              <a:rect l="l" t="t" r="r" b="b"/>
              <a:pathLst>
                <a:path w="568" h="430" extrusionOk="0">
                  <a:moveTo>
                    <a:pt x="215" y="1"/>
                  </a:moveTo>
                  <a:cubicBezTo>
                    <a:pt x="151" y="1"/>
                    <a:pt x="86" y="22"/>
                    <a:pt x="11" y="54"/>
                  </a:cubicBezTo>
                  <a:cubicBezTo>
                    <a:pt x="1" y="215"/>
                    <a:pt x="86" y="301"/>
                    <a:pt x="140" y="418"/>
                  </a:cubicBezTo>
                  <a:cubicBezTo>
                    <a:pt x="151" y="429"/>
                    <a:pt x="161" y="429"/>
                    <a:pt x="161" y="429"/>
                  </a:cubicBezTo>
                  <a:cubicBezTo>
                    <a:pt x="193" y="429"/>
                    <a:pt x="215" y="418"/>
                    <a:pt x="236" y="408"/>
                  </a:cubicBezTo>
                  <a:cubicBezTo>
                    <a:pt x="258" y="397"/>
                    <a:pt x="279" y="386"/>
                    <a:pt x="311" y="386"/>
                  </a:cubicBezTo>
                  <a:cubicBezTo>
                    <a:pt x="322" y="386"/>
                    <a:pt x="343" y="386"/>
                    <a:pt x="354" y="397"/>
                  </a:cubicBezTo>
                  <a:cubicBezTo>
                    <a:pt x="568" y="183"/>
                    <a:pt x="440"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2" name="Google Shape;1962;p16"/>
            <p:cNvSpPr/>
            <p:nvPr/>
          </p:nvSpPr>
          <p:spPr>
            <a:xfrm>
              <a:off x="5987800" y="3631600"/>
              <a:ext cx="25725" cy="13400"/>
            </a:xfrm>
            <a:custGeom>
              <a:avLst/>
              <a:gdLst/>
              <a:ahLst/>
              <a:cxnLst/>
              <a:rect l="l" t="t" r="r" b="b"/>
              <a:pathLst>
                <a:path w="1029" h="536" extrusionOk="0">
                  <a:moveTo>
                    <a:pt x="557" y="0"/>
                  </a:moveTo>
                  <a:cubicBezTo>
                    <a:pt x="268" y="22"/>
                    <a:pt x="182" y="247"/>
                    <a:pt x="0" y="375"/>
                  </a:cubicBezTo>
                  <a:cubicBezTo>
                    <a:pt x="129" y="493"/>
                    <a:pt x="279" y="536"/>
                    <a:pt x="418" y="536"/>
                  </a:cubicBezTo>
                  <a:cubicBezTo>
                    <a:pt x="653" y="536"/>
                    <a:pt x="878" y="396"/>
                    <a:pt x="953" y="268"/>
                  </a:cubicBezTo>
                  <a:cubicBezTo>
                    <a:pt x="1028" y="129"/>
                    <a:pt x="964" y="0"/>
                    <a:pt x="6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3" name="Google Shape;1963;p16"/>
            <p:cNvSpPr/>
            <p:nvPr/>
          </p:nvSpPr>
          <p:spPr>
            <a:xfrm>
              <a:off x="6048825" y="4565075"/>
              <a:ext cx="9375" cy="4050"/>
            </a:xfrm>
            <a:custGeom>
              <a:avLst/>
              <a:gdLst/>
              <a:ahLst/>
              <a:cxnLst/>
              <a:rect l="l" t="t" r="r" b="b"/>
              <a:pathLst>
                <a:path w="375" h="162" extrusionOk="0">
                  <a:moveTo>
                    <a:pt x="118" y="1"/>
                  </a:moveTo>
                  <a:cubicBezTo>
                    <a:pt x="107" y="65"/>
                    <a:pt x="0" y="43"/>
                    <a:pt x="22" y="129"/>
                  </a:cubicBezTo>
                  <a:cubicBezTo>
                    <a:pt x="86" y="150"/>
                    <a:pt x="171" y="161"/>
                    <a:pt x="236" y="161"/>
                  </a:cubicBezTo>
                  <a:cubicBezTo>
                    <a:pt x="300" y="161"/>
                    <a:pt x="353" y="150"/>
                    <a:pt x="375" y="129"/>
                  </a:cubicBezTo>
                  <a:cubicBezTo>
                    <a:pt x="257" y="108"/>
                    <a:pt x="268"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4" name="Google Shape;1964;p16"/>
            <p:cNvSpPr/>
            <p:nvPr/>
          </p:nvSpPr>
          <p:spPr>
            <a:xfrm>
              <a:off x="6158550" y="4136350"/>
              <a:ext cx="10175" cy="8300"/>
            </a:xfrm>
            <a:custGeom>
              <a:avLst/>
              <a:gdLst/>
              <a:ahLst/>
              <a:cxnLst/>
              <a:rect l="l" t="t" r="r" b="b"/>
              <a:pathLst>
                <a:path w="407" h="332" extrusionOk="0">
                  <a:moveTo>
                    <a:pt x="246" y="0"/>
                  </a:moveTo>
                  <a:cubicBezTo>
                    <a:pt x="118" y="0"/>
                    <a:pt x="0" y="150"/>
                    <a:pt x="236" y="321"/>
                  </a:cubicBezTo>
                  <a:cubicBezTo>
                    <a:pt x="246" y="332"/>
                    <a:pt x="268" y="332"/>
                    <a:pt x="279" y="332"/>
                  </a:cubicBezTo>
                  <a:cubicBezTo>
                    <a:pt x="343" y="332"/>
                    <a:pt x="386" y="268"/>
                    <a:pt x="386" y="214"/>
                  </a:cubicBezTo>
                  <a:cubicBezTo>
                    <a:pt x="407" y="64"/>
                    <a:pt x="332" y="0"/>
                    <a:pt x="24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5" name="Google Shape;1965;p16"/>
            <p:cNvSpPr/>
            <p:nvPr/>
          </p:nvSpPr>
          <p:spPr>
            <a:xfrm>
              <a:off x="6042925" y="3616075"/>
              <a:ext cx="14475" cy="6725"/>
            </a:xfrm>
            <a:custGeom>
              <a:avLst/>
              <a:gdLst/>
              <a:ahLst/>
              <a:cxnLst/>
              <a:rect l="l" t="t" r="r" b="b"/>
              <a:pathLst>
                <a:path w="579" h="269" extrusionOk="0">
                  <a:moveTo>
                    <a:pt x="1" y="0"/>
                  </a:moveTo>
                  <a:cubicBezTo>
                    <a:pt x="22" y="193"/>
                    <a:pt x="440" y="75"/>
                    <a:pt x="215" y="247"/>
                  </a:cubicBezTo>
                  <a:cubicBezTo>
                    <a:pt x="258" y="257"/>
                    <a:pt x="290" y="268"/>
                    <a:pt x="311" y="268"/>
                  </a:cubicBezTo>
                  <a:cubicBezTo>
                    <a:pt x="397" y="268"/>
                    <a:pt x="418" y="225"/>
                    <a:pt x="525" y="215"/>
                  </a:cubicBezTo>
                  <a:cubicBezTo>
                    <a:pt x="482" y="129"/>
                    <a:pt x="579" y="140"/>
                    <a:pt x="568" y="65"/>
                  </a:cubicBezTo>
                  <a:lnTo>
                    <a:pt x="568" y="65"/>
                  </a:lnTo>
                  <a:cubicBezTo>
                    <a:pt x="514" y="75"/>
                    <a:pt x="472" y="75"/>
                    <a:pt x="429" y="75"/>
                  </a:cubicBezTo>
                  <a:cubicBezTo>
                    <a:pt x="354" y="75"/>
                    <a:pt x="311" y="54"/>
                    <a:pt x="279" y="33"/>
                  </a:cubicBezTo>
                  <a:cubicBezTo>
                    <a:pt x="236" y="11"/>
                    <a:pt x="183"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6" name="Google Shape;1966;p16"/>
            <p:cNvSpPr/>
            <p:nvPr/>
          </p:nvSpPr>
          <p:spPr>
            <a:xfrm>
              <a:off x="6030625" y="3764075"/>
              <a:ext cx="14475" cy="8575"/>
            </a:xfrm>
            <a:custGeom>
              <a:avLst/>
              <a:gdLst/>
              <a:ahLst/>
              <a:cxnLst/>
              <a:rect l="l" t="t" r="r" b="b"/>
              <a:pathLst>
                <a:path w="579" h="343" extrusionOk="0">
                  <a:moveTo>
                    <a:pt x="450" y="0"/>
                  </a:moveTo>
                  <a:cubicBezTo>
                    <a:pt x="557" y="161"/>
                    <a:pt x="0" y="86"/>
                    <a:pt x="193" y="343"/>
                  </a:cubicBezTo>
                  <a:cubicBezTo>
                    <a:pt x="375" y="322"/>
                    <a:pt x="353" y="150"/>
                    <a:pt x="493" y="150"/>
                  </a:cubicBezTo>
                  <a:cubicBezTo>
                    <a:pt x="503" y="150"/>
                    <a:pt x="525" y="161"/>
                    <a:pt x="535" y="161"/>
                  </a:cubicBezTo>
                  <a:cubicBezTo>
                    <a:pt x="525" y="107"/>
                    <a:pt x="578" y="0"/>
                    <a:pt x="4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7" name="Google Shape;1967;p16"/>
            <p:cNvSpPr/>
            <p:nvPr/>
          </p:nvSpPr>
          <p:spPr>
            <a:xfrm>
              <a:off x="6093775" y="3517050"/>
              <a:ext cx="10200" cy="6725"/>
            </a:xfrm>
            <a:custGeom>
              <a:avLst/>
              <a:gdLst/>
              <a:ahLst/>
              <a:cxnLst/>
              <a:rect l="l" t="t" r="r" b="b"/>
              <a:pathLst>
                <a:path w="408" h="269" extrusionOk="0">
                  <a:moveTo>
                    <a:pt x="311" y="1"/>
                  </a:moveTo>
                  <a:cubicBezTo>
                    <a:pt x="279" y="129"/>
                    <a:pt x="140" y="172"/>
                    <a:pt x="1" y="225"/>
                  </a:cubicBezTo>
                  <a:cubicBezTo>
                    <a:pt x="33" y="258"/>
                    <a:pt x="65" y="268"/>
                    <a:pt x="97" y="268"/>
                  </a:cubicBezTo>
                  <a:cubicBezTo>
                    <a:pt x="183" y="268"/>
                    <a:pt x="300" y="183"/>
                    <a:pt x="397" y="161"/>
                  </a:cubicBezTo>
                  <a:cubicBezTo>
                    <a:pt x="407" y="86"/>
                    <a:pt x="407" y="11"/>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8" name="Google Shape;1968;p16"/>
            <p:cNvSpPr/>
            <p:nvPr/>
          </p:nvSpPr>
          <p:spPr>
            <a:xfrm>
              <a:off x="6485050" y="3823475"/>
              <a:ext cx="12325" cy="10200"/>
            </a:xfrm>
            <a:custGeom>
              <a:avLst/>
              <a:gdLst/>
              <a:ahLst/>
              <a:cxnLst/>
              <a:rect l="l" t="t" r="r" b="b"/>
              <a:pathLst>
                <a:path w="493" h="408" extrusionOk="0">
                  <a:moveTo>
                    <a:pt x="214" y="1"/>
                  </a:moveTo>
                  <a:cubicBezTo>
                    <a:pt x="65" y="87"/>
                    <a:pt x="0" y="408"/>
                    <a:pt x="311" y="408"/>
                  </a:cubicBezTo>
                  <a:cubicBezTo>
                    <a:pt x="332" y="408"/>
                    <a:pt x="364" y="408"/>
                    <a:pt x="386" y="397"/>
                  </a:cubicBezTo>
                  <a:cubicBezTo>
                    <a:pt x="493" y="258"/>
                    <a:pt x="450" y="1"/>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9" name="Google Shape;1969;p16"/>
            <p:cNvSpPr/>
            <p:nvPr/>
          </p:nvSpPr>
          <p:spPr>
            <a:xfrm>
              <a:off x="6492275" y="3590375"/>
              <a:ext cx="5100" cy="4575"/>
            </a:xfrm>
            <a:custGeom>
              <a:avLst/>
              <a:gdLst/>
              <a:ahLst/>
              <a:cxnLst/>
              <a:rect l="l" t="t" r="r" b="b"/>
              <a:pathLst>
                <a:path w="204" h="183" extrusionOk="0">
                  <a:moveTo>
                    <a:pt x="54" y="1"/>
                  </a:moveTo>
                  <a:cubicBezTo>
                    <a:pt x="22" y="76"/>
                    <a:pt x="0" y="140"/>
                    <a:pt x="54" y="183"/>
                  </a:cubicBezTo>
                  <a:cubicBezTo>
                    <a:pt x="65" y="161"/>
                    <a:pt x="97" y="151"/>
                    <a:pt x="140" y="151"/>
                  </a:cubicBezTo>
                  <a:cubicBezTo>
                    <a:pt x="161" y="151"/>
                    <a:pt x="172" y="151"/>
                    <a:pt x="182" y="161"/>
                  </a:cubicBezTo>
                  <a:cubicBezTo>
                    <a:pt x="204" y="54"/>
                    <a:pt x="129" y="33"/>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0" name="Google Shape;1970;p16"/>
            <p:cNvSpPr/>
            <p:nvPr/>
          </p:nvSpPr>
          <p:spPr>
            <a:xfrm>
              <a:off x="6480775" y="3843550"/>
              <a:ext cx="18475" cy="8325"/>
            </a:xfrm>
            <a:custGeom>
              <a:avLst/>
              <a:gdLst/>
              <a:ahLst/>
              <a:cxnLst/>
              <a:rect l="l" t="t" r="r" b="b"/>
              <a:pathLst>
                <a:path w="739" h="333" extrusionOk="0">
                  <a:moveTo>
                    <a:pt x="161" y="1"/>
                  </a:moveTo>
                  <a:cubicBezTo>
                    <a:pt x="118" y="1"/>
                    <a:pt x="64" y="11"/>
                    <a:pt x="0" y="33"/>
                  </a:cubicBezTo>
                  <a:lnTo>
                    <a:pt x="0" y="226"/>
                  </a:lnTo>
                  <a:cubicBezTo>
                    <a:pt x="86" y="290"/>
                    <a:pt x="236" y="333"/>
                    <a:pt x="375" y="333"/>
                  </a:cubicBezTo>
                  <a:cubicBezTo>
                    <a:pt x="567" y="333"/>
                    <a:pt x="739" y="247"/>
                    <a:pt x="642" y="65"/>
                  </a:cubicBezTo>
                  <a:lnTo>
                    <a:pt x="642" y="65"/>
                  </a:lnTo>
                  <a:cubicBezTo>
                    <a:pt x="610" y="76"/>
                    <a:pt x="567" y="86"/>
                    <a:pt x="535" y="86"/>
                  </a:cubicBezTo>
                  <a:cubicBezTo>
                    <a:pt x="460" y="86"/>
                    <a:pt x="407" y="65"/>
                    <a:pt x="343" y="44"/>
                  </a:cubicBezTo>
                  <a:cubicBezTo>
                    <a:pt x="289" y="22"/>
                    <a:pt x="236"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1" name="Google Shape;1971;p16"/>
            <p:cNvSpPr/>
            <p:nvPr/>
          </p:nvSpPr>
          <p:spPr>
            <a:xfrm>
              <a:off x="6494950" y="3865500"/>
              <a:ext cx="5375" cy="3775"/>
            </a:xfrm>
            <a:custGeom>
              <a:avLst/>
              <a:gdLst/>
              <a:ahLst/>
              <a:cxnLst/>
              <a:rect l="l" t="t" r="r" b="b"/>
              <a:pathLst>
                <a:path w="215" h="151" extrusionOk="0">
                  <a:moveTo>
                    <a:pt x="75" y="1"/>
                  </a:moveTo>
                  <a:lnTo>
                    <a:pt x="75" y="1"/>
                  </a:lnTo>
                  <a:cubicBezTo>
                    <a:pt x="108" y="97"/>
                    <a:pt x="0" y="97"/>
                    <a:pt x="75" y="150"/>
                  </a:cubicBezTo>
                  <a:lnTo>
                    <a:pt x="215" y="150"/>
                  </a:lnTo>
                  <a:cubicBezTo>
                    <a:pt x="204" y="76"/>
                    <a:pt x="129" y="43"/>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2" name="Google Shape;1972;p16"/>
            <p:cNvSpPr/>
            <p:nvPr/>
          </p:nvSpPr>
          <p:spPr>
            <a:xfrm>
              <a:off x="6449175" y="3739175"/>
              <a:ext cx="6450" cy="5650"/>
            </a:xfrm>
            <a:custGeom>
              <a:avLst/>
              <a:gdLst/>
              <a:ahLst/>
              <a:cxnLst/>
              <a:rect l="l" t="t" r="r" b="b"/>
              <a:pathLst>
                <a:path w="258" h="226" extrusionOk="0">
                  <a:moveTo>
                    <a:pt x="226" y="1"/>
                  </a:moveTo>
                  <a:lnTo>
                    <a:pt x="226" y="1"/>
                  </a:lnTo>
                  <a:cubicBezTo>
                    <a:pt x="97" y="12"/>
                    <a:pt x="1" y="140"/>
                    <a:pt x="87" y="215"/>
                  </a:cubicBezTo>
                  <a:cubicBezTo>
                    <a:pt x="108" y="226"/>
                    <a:pt x="119" y="226"/>
                    <a:pt x="119" y="226"/>
                  </a:cubicBezTo>
                  <a:cubicBezTo>
                    <a:pt x="258" y="226"/>
                    <a:pt x="215" y="97"/>
                    <a:pt x="22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3" name="Google Shape;1973;p16"/>
            <p:cNvSpPr/>
            <p:nvPr/>
          </p:nvSpPr>
          <p:spPr>
            <a:xfrm>
              <a:off x="6497100" y="3574050"/>
              <a:ext cx="9925" cy="8600"/>
            </a:xfrm>
            <a:custGeom>
              <a:avLst/>
              <a:gdLst/>
              <a:ahLst/>
              <a:cxnLst/>
              <a:rect l="l" t="t" r="r" b="b"/>
              <a:pathLst>
                <a:path w="397" h="344" extrusionOk="0">
                  <a:moveTo>
                    <a:pt x="129" y="1"/>
                  </a:moveTo>
                  <a:cubicBezTo>
                    <a:pt x="22" y="44"/>
                    <a:pt x="0" y="258"/>
                    <a:pt x="86" y="343"/>
                  </a:cubicBezTo>
                  <a:cubicBezTo>
                    <a:pt x="396" y="279"/>
                    <a:pt x="96" y="97"/>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4" name="Google Shape;1974;p16"/>
            <p:cNvSpPr/>
            <p:nvPr/>
          </p:nvSpPr>
          <p:spPr>
            <a:xfrm>
              <a:off x="6505375" y="3778250"/>
              <a:ext cx="33750" cy="14750"/>
            </a:xfrm>
            <a:custGeom>
              <a:avLst/>
              <a:gdLst/>
              <a:ahLst/>
              <a:cxnLst/>
              <a:rect l="l" t="t" r="r" b="b"/>
              <a:pathLst>
                <a:path w="1350" h="590" extrusionOk="0">
                  <a:moveTo>
                    <a:pt x="354" y="1"/>
                  </a:moveTo>
                  <a:cubicBezTo>
                    <a:pt x="1" y="97"/>
                    <a:pt x="215" y="140"/>
                    <a:pt x="226" y="408"/>
                  </a:cubicBezTo>
                  <a:lnTo>
                    <a:pt x="258" y="408"/>
                  </a:lnTo>
                  <a:cubicBezTo>
                    <a:pt x="301" y="408"/>
                    <a:pt x="322" y="386"/>
                    <a:pt x="333" y="375"/>
                  </a:cubicBezTo>
                  <a:cubicBezTo>
                    <a:pt x="354" y="354"/>
                    <a:pt x="365" y="333"/>
                    <a:pt x="408" y="333"/>
                  </a:cubicBezTo>
                  <a:cubicBezTo>
                    <a:pt x="418" y="333"/>
                    <a:pt x="429" y="343"/>
                    <a:pt x="440" y="343"/>
                  </a:cubicBezTo>
                  <a:cubicBezTo>
                    <a:pt x="504" y="482"/>
                    <a:pt x="740" y="504"/>
                    <a:pt x="879" y="590"/>
                  </a:cubicBezTo>
                  <a:cubicBezTo>
                    <a:pt x="1157" y="515"/>
                    <a:pt x="1350" y="268"/>
                    <a:pt x="1221" y="1"/>
                  </a:cubicBezTo>
                  <a:lnTo>
                    <a:pt x="1221" y="1"/>
                  </a:lnTo>
                  <a:cubicBezTo>
                    <a:pt x="1018" y="54"/>
                    <a:pt x="1179" y="65"/>
                    <a:pt x="1007" y="118"/>
                  </a:cubicBezTo>
                  <a:cubicBezTo>
                    <a:pt x="889" y="97"/>
                    <a:pt x="804" y="97"/>
                    <a:pt x="718" y="97"/>
                  </a:cubicBezTo>
                  <a:lnTo>
                    <a:pt x="675" y="97"/>
                  </a:lnTo>
                  <a:cubicBezTo>
                    <a:pt x="536" y="97"/>
                    <a:pt x="451" y="97"/>
                    <a:pt x="3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5" name="Google Shape;1975;p16"/>
            <p:cNvSpPr/>
            <p:nvPr/>
          </p:nvSpPr>
          <p:spPr>
            <a:xfrm>
              <a:off x="6517425" y="3721250"/>
              <a:ext cx="6725" cy="4050"/>
            </a:xfrm>
            <a:custGeom>
              <a:avLst/>
              <a:gdLst/>
              <a:ahLst/>
              <a:cxnLst/>
              <a:rect l="l" t="t" r="r" b="b"/>
              <a:pathLst>
                <a:path w="269" h="162" extrusionOk="0">
                  <a:moveTo>
                    <a:pt x="258" y="1"/>
                  </a:moveTo>
                  <a:cubicBezTo>
                    <a:pt x="129" y="1"/>
                    <a:pt x="44" y="33"/>
                    <a:pt x="1" y="97"/>
                  </a:cubicBezTo>
                  <a:cubicBezTo>
                    <a:pt x="65" y="97"/>
                    <a:pt x="44" y="150"/>
                    <a:pt x="97" y="161"/>
                  </a:cubicBezTo>
                  <a:cubicBezTo>
                    <a:pt x="108" y="140"/>
                    <a:pt x="129" y="140"/>
                    <a:pt x="151" y="140"/>
                  </a:cubicBezTo>
                  <a:cubicBezTo>
                    <a:pt x="183" y="140"/>
                    <a:pt x="225" y="150"/>
                    <a:pt x="268" y="161"/>
                  </a:cubicBezTo>
                  <a:lnTo>
                    <a:pt x="268"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6" name="Google Shape;1976;p16"/>
            <p:cNvSpPr/>
            <p:nvPr/>
          </p:nvSpPr>
          <p:spPr>
            <a:xfrm>
              <a:off x="6503525" y="3787625"/>
              <a:ext cx="7775" cy="4575"/>
            </a:xfrm>
            <a:custGeom>
              <a:avLst/>
              <a:gdLst/>
              <a:ahLst/>
              <a:cxnLst/>
              <a:rect l="l" t="t" r="r" b="b"/>
              <a:pathLst>
                <a:path w="311" h="183" extrusionOk="0">
                  <a:moveTo>
                    <a:pt x="171" y="0"/>
                  </a:moveTo>
                  <a:cubicBezTo>
                    <a:pt x="171" y="43"/>
                    <a:pt x="193" y="65"/>
                    <a:pt x="214" y="86"/>
                  </a:cubicBezTo>
                  <a:lnTo>
                    <a:pt x="193" y="86"/>
                  </a:lnTo>
                  <a:cubicBezTo>
                    <a:pt x="107" y="86"/>
                    <a:pt x="0" y="172"/>
                    <a:pt x="86" y="182"/>
                  </a:cubicBezTo>
                  <a:cubicBezTo>
                    <a:pt x="86" y="161"/>
                    <a:pt x="96" y="161"/>
                    <a:pt x="107" y="161"/>
                  </a:cubicBezTo>
                  <a:lnTo>
                    <a:pt x="128" y="161"/>
                  </a:lnTo>
                  <a:cubicBezTo>
                    <a:pt x="139" y="172"/>
                    <a:pt x="139" y="172"/>
                    <a:pt x="150" y="172"/>
                  </a:cubicBezTo>
                  <a:cubicBezTo>
                    <a:pt x="161" y="172"/>
                    <a:pt x="171" y="161"/>
                    <a:pt x="171" y="150"/>
                  </a:cubicBezTo>
                  <a:cubicBezTo>
                    <a:pt x="64" y="140"/>
                    <a:pt x="225" y="86"/>
                    <a:pt x="289" y="86"/>
                  </a:cubicBezTo>
                  <a:lnTo>
                    <a:pt x="300" y="86"/>
                  </a:lnTo>
                  <a:cubicBezTo>
                    <a:pt x="310" y="22"/>
                    <a:pt x="268" y="0"/>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7" name="Google Shape;1977;p16"/>
            <p:cNvSpPr/>
            <p:nvPr/>
          </p:nvSpPr>
          <p:spPr>
            <a:xfrm>
              <a:off x="5617675" y="3626775"/>
              <a:ext cx="10450" cy="8850"/>
            </a:xfrm>
            <a:custGeom>
              <a:avLst/>
              <a:gdLst/>
              <a:ahLst/>
              <a:cxnLst/>
              <a:rect l="l" t="t" r="r" b="b"/>
              <a:pathLst>
                <a:path w="418" h="354" extrusionOk="0">
                  <a:moveTo>
                    <a:pt x="172" y="1"/>
                  </a:moveTo>
                  <a:cubicBezTo>
                    <a:pt x="150" y="1"/>
                    <a:pt x="129" y="1"/>
                    <a:pt x="107" y="11"/>
                  </a:cubicBezTo>
                  <a:cubicBezTo>
                    <a:pt x="86" y="129"/>
                    <a:pt x="0" y="204"/>
                    <a:pt x="22" y="354"/>
                  </a:cubicBezTo>
                  <a:lnTo>
                    <a:pt x="75" y="354"/>
                  </a:lnTo>
                  <a:cubicBezTo>
                    <a:pt x="332" y="354"/>
                    <a:pt x="386" y="204"/>
                    <a:pt x="418" y="44"/>
                  </a:cubicBezTo>
                  <a:lnTo>
                    <a:pt x="375" y="44"/>
                  </a:lnTo>
                  <a:cubicBezTo>
                    <a:pt x="332" y="44"/>
                    <a:pt x="300" y="33"/>
                    <a:pt x="268" y="22"/>
                  </a:cubicBezTo>
                  <a:cubicBezTo>
                    <a:pt x="247" y="11"/>
                    <a:pt x="214"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8" name="Google Shape;1978;p16"/>
            <p:cNvSpPr/>
            <p:nvPr/>
          </p:nvSpPr>
          <p:spPr>
            <a:xfrm>
              <a:off x="6314025" y="3537400"/>
              <a:ext cx="6450" cy="5375"/>
            </a:xfrm>
            <a:custGeom>
              <a:avLst/>
              <a:gdLst/>
              <a:ahLst/>
              <a:cxnLst/>
              <a:rect l="l" t="t" r="r" b="b"/>
              <a:pathLst>
                <a:path w="258" h="215" extrusionOk="0">
                  <a:moveTo>
                    <a:pt x="161" y="0"/>
                  </a:moveTo>
                  <a:cubicBezTo>
                    <a:pt x="140" y="54"/>
                    <a:pt x="1" y="171"/>
                    <a:pt x="119" y="214"/>
                  </a:cubicBezTo>
                  <a:cubicBezTo>
                    <a:pt x="86" y="118"/>
                    <a:pt x="236" y="150"/>
                    <a:pt x="258" y="97"/>
                  </a:cubicBezTo>
                  <a:cubicBezTo>
                    <a:pt x="183" y="97"/>
                    <a:pt x="226" y="11"/>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9" name="Google Shape;1979;p16"/>
            <p:cNvSpPr/>
            <p:nvPr/>
          </p:nvSpPr>
          <p:spPr>
            <a:xfrm>
              <a:off x="6320725" y="3528825"/>
              <a:ext cx="17950" cy="11800"/>
            </a:xfrm>
            <a:custGeom>
              <a:avLst/>
              <a:gdLst/>
              <a:ahLst/>
              <a:cxnLst/>
              <a:rect l="l" t="t" r="r" b="b"/>
              <a:pathLst>
                <a:path w="718" h="472" extrusionOk="0">
                  <a:moveTo>
                    <a:pt x="375" y="1"/>
                  </a:moveTo>
                  <a:lnTo>
                    <a:pt x="375" y="1"/>
                  </a:lnTo>
                  <a:cubicBezTo>
                    <a:pt x="322" y="140"/>
                    <a:pt x="375" y="97"/>
                    <a:pt x="418" y="215"/>
                  </a:cubicBezTo>
                  <a:cubicBezTo>
                    <a:pt x="225" y="236"/>
                    <a:pt x="279" y="332"/>
                    <a:pt x="161" y="332"/>
                  </a:cubicBezTo>
                  <a:cubicBezTo>
                    <a:pt x="129" y="332"/>
                    <a:pt x="86" y="322"/>
                    <a:pt x="33" y="311"/>
                  </a:cubicBezTo>
                  <a:lnTo>
                    <a:pt x="33" y="311"/>
                  </a:lnTo>
                  <a:cubicBezTo>
                    <a:pt x="11" y="375"/>
                    <a:pt x="86" y="375"/>
                    <a:pt x="118" y="407"/>
                  </a:cubicBezTo>
                  <a:lnTo>
                    <a:pt x="97" y="407"/>
                  </a:lnTo>
                  <a:cubicBezTo>
                    <a:pt x="43" y="407"/>
                    <a:pt x="0" y="450"/>
                    <a:pt x="75" y="472"/>
                  </a:cubicBezTo>
                  <a:cubicBezTo>
                    <a:pt x="225" y="386"/>
                    <a:pt x="290" y="279"/>
                    <a:pt x="632" y="279"/>
                  </a:cubicBezTo>
                  <a:cubicBezTo>
                    <a:pt x="718" y="193"/>
                    <a:pt x="675" y="129"/>
                    <a:pt x="718" y="65"/>
                  </a:cubicBezTo>
                  <a:cubicBezTo>
                    <a:pt x="632" y="22"/>
                    <a:pt x="471" y="33"/>
                    <a:pt x="3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0" name="Google Shape;1980;p16"/>
            <p:cNvSpPr/>
            <p:nvPr/>
          </p:nvSpPr>
          <p:spPr>
            <a:xfrm>
              <a:off x="6265325" y="3561475"/>
              <a:ext cx="10475" cy="8600"/>
            </a:xfrm>
            <a:custGeom>
              <a:avLst/>
              <a:gdLst/>
              <a:ahLst/>
              <a:cxnLst/>
              <a:rect l="l" t="t" r="r" b="b"/>
              <a:pathLst>
                <a:path w="419" h="344" extrusionOk="0">
                  <a:moveTo>
                    <a:pt x="118" y="1"/>
                  </a:moveTo>
                  <a:lnTo>
                    <a:pt x="118" y="1"/>
                  </a:lnTo>
                  <a:cubicBezTo>
                    <a:pt x="33" y="140"/>
                    <a:pt x="1" y="343"/>
                    <a:pt x="215" y="343"/>
                  </a:cubicBezTo>
                  <a:cubicBezTo>
                    <a:pt x="268" y="343"/>
                    <a:pt x="322" y="333"/>
                    <a:pt x="386" y="311"/>
                  </a:cubicBezTo>
                  <a:cubicBezTo>
                    <a:pt x="418" y="118"/>
                    <a:pt x="268" y="65"/>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1" name="Google Shape;1981;p16"/>
            <p:cNvSpPr/>
            <p:nvPr/>
          </p:nvSpPr>
          <p:spPr>
            <a:xfrm>
              <a:off x="6271475" y="4071050"/>
              <a:ext cx="5650" cy="4025"/>
            </a:xfrm>
            <a:custGeom>
              <a:avLst/>
              <a:gdLst/>
              <a:ahLst/>
              <a:cxnLst/>
              <a:rect l="l" t="t" r="r" b="b"/>
              <a:pathLst>
                <a:path w="226" h="161" extrusionOk="0">
                  <a:moveTo>
                    <a:pt x="215" y="0"/>
                  </a:moveTo>
                  <a:cubicBezTo>
                    <a:pt x="76" y="0"/>
                    <a:pt x="65" y="96"/>
                    <a:pt x="1" y="161"/>
                  </a:cubicBezTo>
                  <a:lnTo>
                    <a:pt x="33" y="161"/>
                  </a:lnTo>
                  <a:cubicBezTo>
                    <a:pt x="161" y="161"/>
                    <a:pt x="183" y="75"/>
                    <a:pt x="22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2" name="Google Shape;1982;p16"/>
            <p:cNvSpPr/>
            <p:nvPr/>
          </p:nvSpPr>
          <p:spPr>
            <a:xfrm>
              <a:off x="6430725" y="3563075"/>
              <a:ext cx="8850" cy="6200"/>
            </a:xfrm>
            <a:custGeom>
              <a:avLst/>
              <a:gdLst/>
              <a:ahLst/>
              <a:cxnLst/>
              <a:rect l="l" t="t" r="r" b="b"/>
              <a:pathLst>
                <a:path w="354" h="248" extrusionOk="0">
                  <a:moveTo>
                    <a:pt x="182" y="1"/>
                  </a:moveTo>
                  <a:cubicBezTo>
                    <a:pt x="204" y="97"/>
                    <a:pt x="75" y="87"/>
                    <a:pt x="11" y="129"/>
                  </a:cubicBezTo>
                  <a:cubicBezTo>
                    <a:pt x="0" y="183"/>
                    <a:pt x="54" y="194"/>
                    <a:pt x="54" y="247"/>
                  </a:cubicBezTo>
                  <a:cubicBezTo>
                    <a:pt x="110" y="214"/>
                    <a:pt x="158" y="212"/>
                    <a:pt x="201" y="212"/>
                  </a:cubicBezTo>
                  <a:cubicBezTo>
                    <a:pt x="208" y="212"/>
                    <a:pt x="214" y="212"/>
                    <a:pt x="220" y="212"/>
                  </a:cubicBezTo>
                  <a:cubicBezTo>
                    <a:pt x="268" y="212"/>
                    <a:pt x="311" y="210"/>
                    <a:pt x="354" y="161"/>
                  </a:cubicBezTo>
                  <a:cubicBezTo>
                    <a:pt x="289" y="161"/>
                    <a:pt x="279" y="119"/>
                    <a:pt x="268" y="76"/>
                  </a:cubicBezTo>
                  <a:cubicBezTo>
                    <a:pt x="257" y="44"/>
                    <a:pt x="246" y="1"/>
                    <a:pt x="1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3" name="Google Shape;1983;p16"/>
            <p:cNvSpPr/>
            <p:nvPr/>
          </p:nvSpPr>
          <p:spPr>
            <a:xfrm>
              <a:off x="6419750" y="3615275"/>
              <a:ext cx="5100" cy="2425"/>
            </a:xfrm>
            <a:custGeom>
              <a:avLst/>
              <a:gdLst/>
              <a:ahLst/>
              <a:cxnLst/>
              <a:rect l="l" t="t" r="r" b="b"/>
              <a:pathLst>
                <a:path w="204" h="97" extrusionOk="0">
                  <a:moveTo>
                    <a:pt x="11" y="0"/>
                  </a:moveTo>
                  <a:lnTo>
                    <a:pt x="11" y="65"/>
                  </a:lnTo>
                  <a:cubicBezTo>
                    <a:pt x="0" y="86"/>
                    <a:pt x="43" y="97"/>
                    <a:pt x="97" y="97"/>
                  </a:cubicBezTo>
                  <a:cubicBezTo>
                    <a:pt x="150" y="97"/>
                    <a:pt x="204" y="86"/>
                    <a:pt x="182" y="65"/>
                  </a:cubicBezTo>
                  <a:cubicBezTo>
                    <a:pt x="129" y="54"/>
                    <a:pt x="161" y="32"/>
                    <a:pt x="1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4" name="Google Shape;1984;p16"/>
            <p:cNvSpPr/>
            <p:nvPr/>
          </p:nvSpPr>
          <p:spPr>
            <a:xfrm>
              <a:off x="6161475" y="3742400"/>
              <a:ext cx="9675" cy="5375"/>
            </a:xfrm>
            <a:custGeom>
              <a:avLst/>
              <a:gdLst/>
              <a:ahLst/>
              <a:cxnLst/>
              <a:rect l="l" t="t" r="r" b="b"/>
              <a:pathLst>
                <a:path w="387" h="215" extrusionOk="0">
                  <a:moveTo>
                    <a:pt x="290" y="0"/>
                  </a:moveTo>
                  <a:lnTo>
                    <a:pt x="290" y="0"/>
                  </a:lnTo>
                  <a:cubicBezTo>
                    <a:pt x="322" y="86"/>
                    <a:pt x="1" y="172"/>
                    <a:pt x="247" y="214"/>
                  </a:cubicBezTo>
                  <a:cubicBezTo>
                    <a:pt x="247" y="172"/>
                    <a:pt x="226" y="150"/>
                    <a:pt x="204" y="118"/>
                  </a:cubicBezTo>
                  <a:lnTo>
                    <a:pt x="204" y="118"/>
                  </a:lnTo>
                  <a:cubicBezTo>
                    <a:pt x="215" y="129"/>
                    <a:pt x="226" y="129"/>
                    <a:pt x="236" y="129"/>
                  </a:cubicBezTo>
                  <a:cubicBezTo>
                    <a:pt x="322" y="129"/>
                    <a:pt x="386" y="11"/>
                    <a:pt x="29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5" name="Google Shape;1985;p16"/>
            <p:cNvSpPr/>
            <p:nvPr/>
          </p:nvSpPr>
          <p:spPr>
            <a:xfrm>
              <a:off x="6350425" y="3528300"/>
              <a:ext cx="7800" cy="8325"/>
            </a:xfrm>
            <a:custGeom>
              <a:avLst/>
              <a:gdLst/>
              <a:ahLst/>
              <a:cxnLst/>
              <a:rect l="l" t="t" r="r" b="b"/>
              <a:pathLst>
                <a:path w="312" h="333" extrusionOk="0">
                  <a:moveTo>
                    <a:pt x="97" y="0"/>
                  </a:moveTo>
                  <a:cubicBezTo>
                    <a:pt x="86" y="0"/>
                    <a:pt x="65" y="11"/>
                    <a:pt x="54" y="22"/>
                  </a:cubicBezTo>
                  <a:cubicBezTo>
                    <a:pt x="183" y="64"/>
                    <a:pt x="1" y="139"/>
                    <a:pt x="54" y="236"/>
                  </a:cubicBezTo>
                  <a:cubicBezTo>
                    <a:pt x="140" y="246"/>
                    <a:pt x="172" y="300"/>
                    <a:pt x="226" y="332"/>
                  </a:cubicBezTo>
                  <a:cubicBezTo>
                    <a:pt x="290" y="289"/>
                    <a:pt x="258" y="182"/>
                    <a:pt x="311" y="150"/>
                  </a:cubicBezTo>
                  <a:lnTo>
                    <a:pt x="268" y="150"/>
                  </a:lnTo>
                  <a:cubicBezTo>
                    <a:pt x="204" y="150"/>
                    <a:pt x="172" y="118"/>
                    <a:pt x="151" y="75"/>
                  </a:cubicBezTo>
                  <a:cubicBezTo>
                    <a:pt x="129" y="43"/>
                    <a:pt x="118"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6" name="Google Shape;1986;p16"/>
            <p:cNvSpPr/>
            <p:nvPr/>
          </p:nvSpPr>
          <p:spPr>
            <a:xfrm>
              <a:off x="6343200" y="3802350"/>
              <a:ext cx="13150" cy="4025"/>
            </a:xfrm>
            <a:custGeom>
              <a:avLst/>
              <a:gdLst/>
              <a:ahLst/>
              <a:cxnLst/>
              <a:rect l="l" t="t" r="r" b="b"/>
              <a:pathLst>
                <a:path w="526" h="161" extrusionOk="0">
                  <a:moveTo>
                    <a:pt x="172" y="0"/>
                  </a:moveTo>
                  <a:cubicBezTo>
                    <a:pt x="172" y="86"/>
                    <a:pt x="54" y="75"/>
                    <a:pt x="1" y="129"/>
                  </a:cubicBezTo>
                  <a:cubicBezTo>
                    <a:pt x="54" y="161"/>
                    <a:pt x="97" y="161"/>
                    <a:pt x="129" y="161"/>
                  </a:cubicBezTo>
                  <a:cubicBezTo>
                    <a:pt x="161" y="161"/>
                    <a:pt x="183" y="161"/>
                    <a:pt x="204" y="150"/>
                  </a:cubicBezTo>
                  <a:cubicBezTo>
                    <a:pt x="236" y="150"/>
                    <a:pt x="268" y="139"/>
                    <a:pt x="311" y="139"/>
                  </a:cubicBezTo>
                  <a:cubicBezTo>
                    <a:pt x="343" y="139"/>
                    <a:pt x="386" y="150"/>
                    <a:pt x="429" y="150"/>
                  </a:cubicBezTo>
                  <a:cubicBezTo>
                    <a:pt x="450" y="97"/>
                    <a:pt x="525" y="75"/>
                    <a:pt x="5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7" name="Google Shape;1987;p16"/>
            <p:cNvSpPr/>
            <p:nvPr/>
          </p:nvSpPr>
          <p:spPr>
            <a:xfrm>
              <a:off x="5807150" y="4458025"/>
              <a:ext cx="7525" cy="3250"/>
            </a:xfrm>
            <a:custGeom>
              <a:avLst/>
              <a:gdLst/>
              <a:ahLst/>
              <a:cxnLst/>
              <a:rect l="l" t="t" r="r" b="b"/>
              <a:pathLst>
                <a:path w="301" h="130" extrusionOk="0">
                  <a:moveTo>
                    <a:pt x="150" y="1"/>
                  </a:moveTo>
                  <a:cubicBezTo>
                    <a:pt x="75" y="1"/>
                    <a:pt x="0" y="86"/>
                    <a:pt x="140" y="129"/>
                  </a:cubicBezTo>
                  <a:lnTo>
                    <a:pt x="161" y="129"/>
                  </a:lnTo>
                  <a:cubicBezTo>
                    <a:pt x="225" y="129"/>
                    <a:pt x="300" y="43"/>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8" name="Google Shape;1988;p16"/>
            <p:cNvSpPr/>
            <p:nvPr/>
          </p:nvSpPr>
          <p:spPr>
            <a:xfrm>
              <a:off x="5800200" y="3499400"/>
              <a:ext cx="8050" cy="4575"/>
            </a:xfrm>
            <a:custGeom>
              <a:avLst/>
              <a:gdLst/>
              <a:ahLst/>
              <a:cxnLst/>
              <a:rect l="l" t="t" r="r" b="b"/>
              <a:pathLst>
                <a:path w="322" h="183" extrusionOk="0">
                  <a:moveTo>
                    <a:pt x="204" y="0"/>
                  </a:moveTo>
                  <a:cubicBezTo>
                    <a:pt x="139" y="0"/>
                    <a:pt x="107" y="43"/>
                    <a:pt x="0" y="54"/>
                  </a:cubicBezTo>
                  <a:cubicBezTo>
                    <a:pt x="32" y="139"/>
                    <a:pt x="118" y="182"/>
                    <a:pt x="268" y="182"/>
                  </a:cubicBezTo>
                  <a:cubicBezTo>
                    <a:pt x="300" y="139"/>
                    <a:pt x="321" y="96"/>
                    <a:pt x="311" y="21"/>
                  </a:cubicBezTo>
                  <a:cubicBezTo>
                    <a:pt x="268" y="11"/>
                    <a:pt x="236"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9" name="Google Shape;1989;p16"/>
            <p:cNvSpPr/>
            <p:nvPr/>
          </p:nvSpPr>
          <p:spPr>
            <a:xfrm>
              <a:off x="5801000" y="3752025"/>
              <a:ext cx="4575" cy="4300"/>
            </a:xfrm>
            <a:custGeom>
              <a:avLst/>
              <a:gdLst/>
              <a:ahLst/>
              <a:cxnLst/>
              <a:rect l="l" t="t" r="r" b="b"/>
              <a:pathLst>
                <a:path w="183" h="172" extrusionOk="0">
                  <a:moveTo>
                    <a:pt x="64" y="1"/>
                  </a:moveTo>
                  <a:cubicBezTo>
                    <a:pt x="54" y="1"/>
                    <a:pt x="43" y="11"/>
                    <a:pt x="32" y="11"/>
                  </a:cubicBezTo>
                  <a:cubicBezTo>
                    <a:pt x="0" y="43"/>
                    <a:pt x="43" y="172"/>
                    <a:pt x="118" y="172"/>
                  </a:cubicBezTo>
                  <a:cubicBezTo>
                    <a:pt x="129" y="172"/>
                    <a:pt x="139" y="172"/>
                    <a:pt x="150" y="161"/>
                  </a:cubicBezTo>
                  <a:cubicBezTo>
                    <a:pt x="182" y="140"/>
                    <a:pt x="129"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0" name="Google Shape;1990;p16"/>
            <p:cNvSpPr/>
            <p:nvPr/>
          </p:nvSpPr>
          <p:spPr>
            <a:xfrm>
              <a:off x="5823750" y="4441425"/>
              <a:ext cx="7500" cy="3250"/>
            </a:xfrm>
            <a:custGeom>
              <a:avLst/>
              <a:gdLst/>
              <a:ahLst/>
              <a:cxnLst/>
              <a:rect l="l" t="t" r="r" b="b"/>
              <a:pathLst>
                <a:path w="300" h="130" extrusionOk="0">
                  <a:moveTo>
                    <a:pt x="150" y="1"/>
                  </a:moveTo>
                  <a:cubicBezTo>
                    <a:pt x="86" y="1"/>
                    <a:pt x="0" y="86"/>
                    <a:pt x="139" y="129"/>
                  </a:cubicBezTo>
                  <a:lnTo>
                    <a:pt x="161" y="129"/>
                  </a:lnTo>
                  <a:cubicBezTo>
                    <a:pt x="225" y="12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1" name="Google Shape;1991;p16"/>
            <p:cNvSpPr/>
            <p:nvPr/>
          </p:nvSpPr>
          <p:spPr>
            <a:xfrm>
              <a:off x="5792975" y="3844350"/>
              <a:ext cx="11800" cy="10475"/>
            </a:xfrm>
            <a:custGeom>
              <a:avLst/>
              <a:gdLst/>
              <a:ahLst/>
              <a:cxnLst/>
              <a:rect l="l" t="t" r="r" b="b"/>
              <a:pathLst>
                <a:path w="472" h="419" extrusionOk="0">
                  <a:moveTo>
                    <a:pt x="118" y="1"/>
                  </a:moveTo>
                  <a:lnTo>
                    <a:pt x="118" y="1"/>
                  </a:lnTo>
                  <a:cubicBezTo>
                    <a:pt x="0" y="172"/>
                    <a:pt x="193" y="418"/>
                    <a:pt x="343" y="418"/>
                  </a:cubicBezTo>
                  <a:cubicBezTo>
                    <a:pt x="396" y="418"/>
                    <a:pt x="450" y="386"/>
                    <a:pt x="471" y="311"/>
                  </a:cubicBezTo>
                  <a:cubicBezTo>
                    <a:pt x="289" y="247"/>
                    <a:pt x="289" y="76"/>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2" name="Google Shape;1992;p16"/>
            <p:cNvSpPr/>
            <p:nvPr/>
          </p:nvSpPr>
          <p:spPr>
            <a:xfrm>
              <a:off x="5826150" y="3882625"/>
              <a:ext cx="17950" cy="5125"/>
            </a:xfrm>
            <a:custGeom>
              <a:avLst/>
              <a:gdLst/>
              <a:ahLst/>
              <a:cxnLst/>
              <a:rect l="l" t="t" r="r" b="b"/>
              <a:pathLst>
                <a:path w="718" h="205" extrusionOk="0">
                  <a:moveTo>
                    <a:pt x="439" y="1"/>
                  </a:moveTo>
                  <a:lnTo>
                    <a:pt x="439" y="1"/>
                  </a:lnTo>
                  <a:cubicBezTo>
                    <a:pt x="268" y="44"/>
                    <a:pt x="118" y="86"/>
                    <a:pt x="1" y="193"/>
                  </a:cubicBezTo>
                  <a:cubicBezTo>
                    <a:pt x="22" y="193"/>
                    <a:pt x="54" y="204"/>
                    <a:pt x="97" y="204"/>
                  </a:cubicBezTo>
                  <a:cubicBezTo>
                    <a:pt x="322" y="204"/>
                    <a:pt x="718" y="97"/>
                    <a:pt x="4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3" name="Google Shape;1993;p16"/>
            <p:cNvSpPr/>
            <p:nvPr/>
          </p:nvSpPr>
          <p:spPr>
            <a:xfrm>
              <a:off x="5834725" y="3972275"/>
              <a:ext cx="10975" cy="6200"/>
            </a:xfrm>
            <a:custGeom>
              <a:avLst/>
              <a:gdLst/>
              <a:ahLst/>
              <a:cxnLst/>
              <a:rect l="l" t="t" r="r" b="b"/>
              <a:pathLst>
                <a:path w="439" h="248" extrusionOk="0">
                  <a:moveTo>
                    <a:pt x="139" y="1"/>
                  </a:moveTo>
                  <a:cubicBezTo>
                    <a:pt x="107" y="44"/>
                    <a:pt x="0" y="44"/>
                    <a:pt x="11" y="119"/>
                  </a:cubicBezTo>
                  <a:cubicBezTo>
                    <a:pt x="54" y="194"/>
                    <a:pt x="139" y="236"/>
                    <a:pt x="268" y="247"/>
                  </a:cubicBezTo>
                  <a:cubicBezTo>
                    <a:pt x="439" y="151"/>
                    <a:pt x="289" y="33"/>
                    <a:pt x="1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4" name="Google Shape;1994;p16"/>
            <p:cNvSpPr/>
            <p:nvPr/>
          </p:nvSpPr>
          <p:spPr>
            <a:xfrm>
              <a:off x="5816525" y="3505550"/>
              <a:ext cx="27325" cy="20900"/>
            </a:xfrm>
            <a:custGeom>
              <a:avLst/>
              <a:gdLst/>
              <a:ahLst/>
              <a:cxnLst/>
              <a:rect l="l" t="t" r="r" b="b"/>
              <a:pathLst>
                <a:path w="1093" h="836" extrusionOk="0">
                  <a:moveTo>
                    <a:pt x="171" y="0"/>
                  </a:moveTo>
                  <a:cubicBezTo>
                    <a:pt x="204" y="214"/>
                    <a:pt x="11" y="247"/>
                    <a:pt x="0" y="493"/>
                  </a:cubicBezTo>
                  <a:cubicBezTo>
                    <a:pt x="32" y="503"/>
                    <a:pt x="54" y="525"/>
                    <a:pt x="43" y="557"/>
                  </a:cubicBezTo>
                  <a:lnTo>
                    <a:pt x="214" y="557"/>
                  </a:lnTo>
                  <a:cubicBezTo>
                    <a:pt x="289" y="557"/>
                    <a:pt x="353" y="557"/>
                    <a:pt x="386" y="525"/>
                  </a:cubicBezTo>
                  <a:cubicBezTo>
                    <a:pt x="396" y="471"/>
                    <a:pt x="343" y="461"/>
                    <a:pt x="343" y="396"/>
                  </a:cubicBezTo>
                  <a:cubicBezTo>
                    <a:pt x="407" y="386"/>
                    <a:pt x="460" y="354"/>
                    <a:pt x="525" y="343"/>
                  </a:cubicBezTo>
                  <a:lnTo>
                    <a:pt x="525" y="343"/>
                  </a:lnTo>
                  <a:cubicBezTo>
                    <a:pt x="493" y="557"/>
                    <a:pt x="707" y="600"/>
                    <a:pt x="867" y="685"/>
                  </a:cubicBezTo>
                  <a:cubicBezTo>
                    <a:pt x="792" y="696"/>
                    <a:pt x="685" y="696"/>
                    <a:pt x="653" y="739"/>
                  </a:cubicBezTo>
                  <a:cubicBezTo>
                    <a:pt x="685" y="739"/>
                    <a:pt x="707" y="728"/>
                    <a:pt x="728" y="728"/>
                  </a:cubicBezTo>
                  <a:cubicBezTo>
                    <a:pt x="824" y="728"/>
                    <a:pt x="814" y="803"/>
                    <a:pt x="867" y="835"/>
                  </a:cubicBezTo>
                  <a:cubicBezTo>
                    <a:pt x="867" y="771"/>
                    <a:pt x="889" y="760"/>
                    <a:pt x="921" y="760"/>
                  </a:cubicBezTo>
                  <a:cubicBezTo>
                    <a:pt x="931" y="760"/>
                    <a:pt x="953" y="760"/>
                    <a:pt x="985" y="771"/>
                  </a:cubicBezTo>
                  <a:lnTo>
                    <a:pt x="1081" y="771"/>
                  </a:lnTo>
                  <a:cubicBezTo>
                    <a:pt x="1092" y="632"/>
                    <a:pt x="1028" y="546"/>
                    <a:pt x="910" y="493"/>
                  </a:cubicBezTo>
                  <a:cubicBezTo>
                    <a:pt x="1039" y="332"/>
                    <a:pt x="857" y="332"/>
                    <a:pt x="824" y="214"/>
                  </a:cubicBezTo>
                  <a:cubicBezTo>
                    <a:pt x="760" y="204"/>
                    <a:pt x="717" y="193"/>
                    <a:pt x="685" y="193"/>
                  </a:cubicBezTo>
                  <a:cubicBezTo>
                    <a:pt x="578" y="193"/>
                    <a:pt x="568" y="236"/>
                    <a:pt x="386" y="247"/>
                  </a:cubicBezTo>
                  <a:cubicBezTo>
                    <a:pt x="450" y="161"/>
                    <a:pt x="418" y="107"/>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5" name="Google Shape;1995;p16"/>
            <p:cNvSpPr/>
            <p:nvPr/>
          </p:nvSpPr>
          <p:spPr>
            <a:xfrm>
              <a:off x="5921950" y="4321275"/>
              <a:ext cx="5400" cy="6175"/>
            </a:xfrm>
            <a:custGeom>
              <a:avLst/>
              <a:gdLst/>
              <a:ahLst/>
              <a:cxnLst/>
              <a:rect l="l" t="t" r="r" b="b"/>
              <a:pathLst>
                <a:path w="216" h="247" extrusionOk="0">
                  <a:moveTo>
                    <a:pt x="22" y="0"/>
                  </a:moveTo>
                  <a:cubicBezTo>
                    <a:pt x="1" y="0"/>
                    <a:pt x="12" y="43"/>
                    <a:pt x="76" y="150"/>
                  </a:cubicBezTo>
                  <a:cubicBezTo>
                    <a:pt x="151" y="214"/>
                    <a:pt x="183" y="247"/>
                    <a:pt x="194" y="247"/>
                  </a:cubicBezTo>
                  <a:cubicBezTo>
                    <a:pt x="215" y="247"/>
                    <a:pt x="183" y="182"/>
                    <a:pt x="129" y="129"/>
                  </a:cubicBezTo>
                  <a:cubicBezTo>
                    <a:pt x="87" y="65"/>
                    <a:pt x="33" y="0"/>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6" name="Google Shape;1996;p16"/>
            <p:cNvSpPr/>
            <p:nvPr/>
          </p:nvSpPr>
          <p:spPr>
            <a:xfrm>
              <a:off x="5799125" y="3995300"/>
              <a:ext cx="4825" cy="4050"/>
            </a:xfrm>
            <a:custGeom>
              <a:avLst/>
              <a:gdLst/>
              <a:ahLst/>
              <a:cxnLst/>
              <a:rect l="l" t="t" r="r" b="b"/>
              <a:pathLst>
                <a:path w="193" h="162" extrusionOk="0">
                  <a:moveTo>
                    <a:pt x="75" y="1"/>
                  </a:moveTo>
                  <a:cubicBezTo>
                    <a:pt x="65" y="1"/>
                    <a:pt x="54" y="1"/>
                    <a:pt x="43" y="11"/>
                  </a:cubicBezTo>
                  <a:cubicBezTo>
                    <a:pt x="0" y="33"/>
                    <a:pt x="54" y="161"/>
                    <a:pt x="118" y="161"/>
                  </a:cubicBezTo>
                  <a:cubicBezTo>
                    <a:pt x="129" y="161"/>
                    <a:pt x="139" y="161"/>
                    <a:pt x="150" y="150"/>
                  </a:cubicBezTo>
                  <a:cubicBezTo>
                    <a:pt x="193" y="129"/>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7" name="Google Shape;1997;p16"/>
            <p:cNvSpPr/>
            <p:nvPr/>
          </p:nvSpPr>
          <p:spPr>
            <a:xfrm>
              <a:off x="5780125" y="4008950"/>
              <a:ext cx="7500" cy="3225"/>
            </a:xfrm>
            <a:custGeom>
              <a:avLst/>
              <a:gdLst/>
              <a:ahLst/>
              <a:cxnLst/>
              <a:rect l="l" t="t" r="r" b="b"/>
              <a:pathLst>
                <a:path w="300" h="129" extrusionOk="0">
                  <a:moveTo>
                    <a:pt x="150" y="0"/>
                  </a:moveTo>
                  <a:cubicBezTo>
                    <a:pt x="75" y="0"/>
                    <a:pt x="0" y="86"/>
                    <a:pt x="139" y="129"/>
                  </a:cubicBezTo>
                  <a:lnTo>
                    <a:pt x="150" y="129"/>
                  </a:lnTo>
                  <a:cubicBezTo>
                    <a:pt x="225" y="129"/>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8" name="Google Shape;1998;p16"/>
            <p:cNvSpPr/>
            <p:nvPr/>
          </p:nvSpPr>
          <p:spPr>
            <a:xfrm>
              <a:off x="5756025" y="3443200"/>
              <a:ext cx="11800" cy="4825"/>
            </a:xfrm>
            <a:custGeom>
              <a:avLst/>
              <a:gdLst/>
              <a:ahLst/>
              <a:cxnLst/>
              <a:rect l="l" t="t" r="r" b="b"/>
              <a:pathLst>
                <a:path w="472" h="193" extrusionOk="0">
                  <a:moveTo>
                    <a:pt x="215" y="0"/>
                  </a:moveTo>
                  <a:cubicBezTo>
                    <a:pt x="161" y="21"/>
                    <a:pt x="1" y="128"/>
                    <a:pt x="119" y="182"/>
                  </a:cubicBezTo>
                  <a:cubicBezTo>
                    <a:pt x="129" y="161"/>
                    <a:pt x="151" y="150"/>
                    <a:pt x="161" y="150"/>
                  </a:cubicBezTo>
                  <a:cubicBezTo>
                    <a:pt x="183" y="150"/>
                    <a:pt x="204" y="161"/>
                    <a:pt x="236" y="171"/>
                  </a:cubicBezTo>
                  <a:cubicBezTo>
                    <a:pt x="268" y="182"/>
                    <a:pt x="290" y="193"/>
                    <a:pt x="333" y="193"/>
                  </a:cubicBezTo>
                  <a:cubicBezTo>
                    <a:pt x="343" y="193"/>
                    <a:pt x="365" y="193"/>
                    <a:pt x="386" y="182"/>
                  </a:cubicBezTo>
                  <a:cubicBezTo>
                    <a:pt x="397" y="139"/>
                    <a:pt x="450" y="128"/>
                    <a:pt x="472" y="86"/>
                  </a:cubicBezTo>
                  <a:cubicBezTo>
                    <a:pt x="375" y="64"/>
                    <a:pt x="343" y="0"/>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9" name="Google Shape;1999;p16"/>
            <p:cNvSpPr/>
            <p:nvPr/>
          </p:nvSpPr>
          <p:spPr>
            <a:xfrm>
              <a:off x="5620625" y="3589850"/>
              <a:ext cx="4575" cy="4300"/>
            </a:xfrm>
            <a:custGeom>
              <a:avLst/>
              <a:gdLst/>
              <a:ahLst/>
              <a:cxnLst/>
              <a:rect l="l" t="t" r="r" b="b"/>
              <a:pathLst>
                <a:path w="183" h="172" extrusionOk="0">
                  <a:moveTo>
                    <a:pt x="64" y="0"/>
                  </a:moveTo>
                  <a:cubicBezTo>
                    <a:pt x="54" y="0"/>
                    <a:pt x="43" y="11"/>
                    <a:pt x="32" y="11"/>
                  </a:cubicBezTo>
                  <a:cubicBezTo>
                    <a:pt x="0" y="43"/>
                    <a:pt x="54" y="172"/>
                    <a:pt x="118" y="172"/>
                  </a:cubicBezTo>
                  <a:cubicBezTo>
                    <a:pt x="129" y="172"/>
                    <a:pt x="139" y="172"/>
                    <a:pt x="150" y="161"/>
                  </a:cubicBezTo>
                  <a:cubicBezTo>
                    <a:pt x="182" y="140"/>
                    <a:pt x="13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0" name="Google Shape;2000;p16"/>
            <p:cNvSpPr/>
            <p:nvPr/>
          </p:nvSpPr>
          <p:spPr>
            <a:xfrm>
              <a:off x="5756825" y="4450800"/>
              <a:ext cx="11550" cy="2975"/>
            </a:xfrm>
            <a:custGeom>
              <a:avLst/>
              <a:gdLst/>
              <a:ahLst/>
              <a:cxnLst/>
              <a:rect l="l" t="t" r="r" b="b"/>
              <a:pathLst>
                <a:path w="462" h="119" extrusionOk="0">
                  <a:moveTo>
                    <a:pt x="215" y="1"/>
                  </a:moveTo>
                  <a:cubicBezTo>
                    <a:pt x="97" y="1"/>
                    <a:pt x="1" y="33"/>
                    <a:pt x="151" y="108"/>
                  </a:cubicBezTo>
                  <a:cubicBezTo>
                    <a:pt x="183" y="118"/>
                    <a:pt x="226" y="118"/>
                    <a:pt x="258" y="118"/>
                  </a:cubicBezTo>
                  <a:cubicBezTo>
                    <a:pt x="365" y="118"/>
                    <a:pt x="461" y="86"/>
                    <a:pt x="311" y="11"/>
                  </a:cubicBezTo>
                  <a:cubicBezTo>
                    <a:pt x="279" y="1"/>
                    <a:pt x="247"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1" name="Google Shape;2001;p16"/>
            <p:cNvSpPr/>
            <p:nvPr/>
          </p:nvSpPr>
          <p:spPr>
            <a:xfrm>
              <a:off x="5728200" y="3795375"/>
              <a:ext cx="4850" cy="4325"/>
            </a:xfrm>
            <a:custGeom>
              <a:avLst/>
              <a:gdLst/>
              <a:ahLst/>
              <a:cxnLst/>
              <a:rect l="l" t="t" r="r" b="b"/>
              <a:pathLst>
                <a:path w="194" h="173" extrusionOk="0">
                  <a:moveTo>
                    <a:pt x="75" y="1"/>
                  </a:moveTo>
                  <a:cubicBezTo>
                    <a:pt x="65" y="1"/>
                    <a:pt x="54" y="1"/>
                    <a:pt x="43" y="12"/>
                  </a:cubicBezTo>
                  <a:cubicBezTo>
                    <a:pt x="0" y="33"/>
                    <a:pt x="54" y="172"/>
                    <a:pt x="118" y="172"/>
                  </a:cubicBezTo>
                  <a:cubicBezTo>
                    <a:pt x="129" y="172"/>
                    <a:pt x="140" y="161"/>
                    <a:pt x="150" y="161"/>
                  </a:cubicBezTo>
                  <a:cubicBezTo>
                    <a:pt x="193" y="129"/>
                    <a:pt x="140"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2" name="Google Shape;2002;p16"/>
            <p:cNvSpPr/>
            <p:nvPr/>
          </p:nvSpPr>
          <p:spPr>
            <a:xfrm>
              <a:off x="5771025" y="3827775"/>
              <a:ext cx="13125" cy="8325"/>
            </a:xfrm>
            <a:custGeom>
              <a:avLst/>
              <a:gdLst/>
              <a:ahLst/>
              <a:cxnLst/>
              <a:rect l="l" t="t" r="r" b="b"/>
              <a:pathLst>
                <a:path w="525" h="333" extrusionOk="0">
                  <a:moveTo>
                    <a:pt x="129" y="0"/>
                  </a:moveTo>
                  <a:cubicBezTo>
                    <a:pt x="75" y="0"/>
                    <a:pt x="22" y="32"/>
                    <a:pt x="0" y="129"/>
                  </a:cubicBezTo>
                  <a:cubicBezTo>
                    <a:pt x="54" y="161"/>
                    <a:pt x="247" y="332"/>
                    <a:pt x="396" y="332"/>
                  </a:cubicBezTo>
                  <a:cubicBezTo>
                    <a:pt x="461" y="332"/>
                    <a:pt x="503" y="300"/>
                    <a:pt x="525" y="204"/>
                  </a:cubicBezTo>
                  <a:cubicBezTo>
                    <a:pt x="482" y="171"/>
                    <a:pt x="279"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3" name="Google Shape;2003;p16"/>
            <p:cNvSpPr/>
            <p:nvPr/>
          </p:nvSpPr>
          <p:spPr>
            <a:xfrm>
              <a:off x="5763525" y="4042125"/>
              <a:ext cx="11275" cy="6450"/>
            </a:xfrm>
            <a:custGeom>
              <a:avLst/>
              <a:gdLst/>
              <a:ahLst/>
              <a:cxnLst/>
              <a:rect l="l" t="t" r="r" b="b"/>
              <a:pathLst>
                <a:path w="451" h="258" extrusionOk="0">
                  <a:moveTo>
                    <a:pt x="215" y="1"/>
                  </a:moveTo>
                  <a:cubicBezTo>
                    <a:pt x="86" y="1"/>
                    <a:pt x="1" y="44"/>
                    <a:pt x="1" y="215"/>
                  </a:cubicBezTo>
                  <a:lnTo>
                    <a:pt x="268" y="258"/>
                  </a:lnTo>
                  <a:cubicBezTo>
                    <a:pt x="290" y="129"/>
                    <a:pt x="407" y="119"/>
                    <a:pt x="450" y="22"/>
                  </a:cubicBezTo>
                  <a:cubicBezTo>
                    <a:pt x="365" y="22"/>
                    <a:pt x="279"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4" name="Google Shape;2004;p16"/>
            <p:cNvSpPr/>
            <p:nvPr/>
          </p:nvSpPr>
          <p:spPr>
            <a:xfrm>
              <a:off x="5758175" y="4033850"/>
              <a:ext cx="4300" cy="6975"/>
            </a:xfrm>
            <a:custGeom>
              <a:avLst/>
              <a:gdLst/>
              <a:ahLst/>
              <a:cxnLst/>
              <a:rect l="l" t="t" r="r" b="b"/>
              <a:pathLst>
                <a:path w="172" h="279" extrusionOk="0">
                  <a:moveTo>
                    <a:pt x="43" y="0"/>
                  </a:moveTo>
                  <a:lnTo>
                    <a:pt x="43" y="0"/>
                  </a:lnTo>
                  <a:cubicBezTo>
                    <a:pt x="54" y="107"/>
                    <a:pt x="0" y="246"/>
                    <a:pt x="129" y="278"/>
                  </a:cubicBezTo>
                  <a:cubicBezTo>
                    <a:pt x="118" y="171"/>
                    <a:pt x="172" y="32"/>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5" name="Google Shape;2005;p16"/>
            <p:cNvSpPr/>
            <p:nvPr/>
          </p:nvSpPr>
          <p:spPr>
            <a:xfrm>
              <a:off x="5810625" y="3873275"/>
              <a:ext cx="11525" cy="2950"/>
            </a:xfrm>
            <a:custGeom>
              <a:avLst/>
              <a:gdLst/>
              <a:ahLst/>
              <a:cxnLst/>
              <a:rect l="l" t="t" r="r" b="b"/>
              <a:pathLst>
                <a:path w="461" h="118" extrusionOk="0">
                  <a:moveTo>
                    <a:pt x="204" y="0"/>
                  </a:moveTo>
                  <a:cubicBezTo>
                    <a:pt x="86" y="0"/>
                    <a:pt x="1" y="32"/>
                    <a:pt x="151" y="107"/>
                  </a:cubicBezTo>
                  <a:cubicBezTo>
                    <a:pt x="183" y="118"/>
                    <a:pt x="215" y="118"/>
                    <a:pt x="247" y="118"/>
                  </a:cubicBezTo>
                  <a:cubicBezTo>
                    <a:pt x="365" y="118"/>
                    <a:pt x="461" y="86"/>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6" name="Google Shape;2006;p16"/>
            <p:cNvSpPr/>
            <p:nvPr/>
          </p:nvSpPr>
          <p:spPr>
            <a:xfrm>
              <a:off x="5874850" y="3856675"/>
              <a:ext cx="4325" cy="6700"/>
            </a:xfrm>
            <a:custGeom>
              <a:avLst/>
              <a:gdLst/>
              <a:ahLst/>
              <a:cxnLst/>
              <a:rect l="l" t="t" r="r" b="b"/>
              <a:pathLst>
                <a:path w="173" h="268" extrusionOk="0">
                  <a:moveTo>
                    <a:pt x="44" y="0"/>
                  </a:moveTo>
                  <a:cubicBezTo>
                    <a:pt x="54" y="97"/>
                    <a:pt x="1" y="247"/>
                    <a:pt x="140" y="268"/>
                  </a:cubicBezTo>
                  <a:cubicBezTo>
                    <a:pt x="119" y="172"/>
                    <a:pt x="172" y="22"/>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7" name="Google Shape;2007;p16"/>
            <p:cNvSpPr/>
            <p:nvPr/>
          </p:nvSpPr>
          <p:spPr>
            <a:xfrm>
              <a:off x="5851300" y="4268275"/>
              <a:ext cx="21175" cy="45800"/>
            </a:xfrm>
            <a:custGeom>
              <a:avLst/>
              <a:gdLst/>
              <a:ahLst/>
              <a:cxnLst/>
              <a:rect l="l" t="t" r="r" b="b"/>
              <a:pathLst>
                <a:path w="847" h="1832" extrusionOk="0">
                  <a:moveTo>
                    <a:pt x="54" y="793"/>
                  </a:moveTo>
                  <a:cubicBezTo>
                    <a:pt x="33" y="793"/>
                    <a:pt x="22" y="793"/>
                    <a:pt x="1" y="804"/>
                  </a:cubicBezTo>
                  <a:lnTo>
                    <a:pt x="12" y="804"/>
                  </a:lnTo>
                  <a:cubicBezTo>
                    <a:pt x="22" y="804"/>
                    <a:pt x="44" y="804"/>
                    <a:pt x="54" y="793"/>
                  </a:cubicBezTo>
                  <a:close/>
                  <a:moveTo>
                    <a:pt x="675" y="1"/>
                  </a:moveTo>
                  <a:cubicBezTo>
                    <a:pt x="461" y="1"/>
                    <a:pt x="397" y="204"/>
                    <a:pt x="343" y="397"/>
                  </a:cubicBezTo>
                  <a:cubicBezTo>
                    <a:pt x="290" y="589"/>
                    <a:pt x="236" y="771"/>
                    <a:pt x="54" y="793"/>
                  </a:cubicBezTo>
                  <a:cubicBezTo>
                    <a:pt x="343" y="793"/>
                    <a:pt x="397" y="1060"/>
                    <a:pt x="418" y="1317"/>
                  </a:cubicBezTo>
                  <a:cubicBezTo>
                    <a:pt x="429" y="1574"/>
                    <a:pt x="408" y="1831"/>
                    <a:pt x="547" y="1831"/>
                  </a:cubicBezTo>
                  <a:cubicBezTo>
                    <a:pt x="568" y="1831"/>
                    <a:pt x="611" y="1821"/>
                    <a:pt x="654" y="1799"/>
                  </a:cubicBezTo>
                  <a:cubicBezTo>
                    <a:pt x="568" y="1778"/>
                    <a:pt x="493" y="1756"/>
                    <a:pt x="536" y="1649"/>
                  </a:cubicBezTo>
                  <a:cubicBezTo>
                    <a:pt x="568" y="1585"/>
                    <a:pt x="632" y="1542"/>
                    <a:pt x="718" y="1542"/>
                  </a:cubicBezTo>
                  <a:cubicBezTo>
                    <a:pt x="750" y="1542"/>
                    <a:pt x="782" y="1553"/>
                    <a:pt x="825" y="1564"/>
                  </a:cubicBezTo>
                  <a:cubicBezTo>
                    <a:pt x="836" y="1264"/>
                    <a:pt x="697" y="1071"/>
                    <a:pt x="847" y="675"/>
                  </a:cubicBezTo>
                  <a:cubicBezTo>
                    <a:pt x="247" y="600"/>
                    <a:pt x="579" y="183"/>
                    <a:pt x="825" y="33"/>
                  </a:cubicBezTo>
                  <a:cubicBezTo>
                    <a:pt x="761" y="11"/>
                    <a:pt x="718" y="1"/>
                    <a:pt x="6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8" name="Google Shape;2008;p16"/>
            <p:cNvSpPr/>
            <p:nvPr/>
          </p:nvSpPr>
          <p:spPr>
            <a:xfrm>
              <a:off x="5875650" y="4125375"/>
              <a:ext cx="4575" cy="4300"/>
            </a:xfrm>
            <a:custGeom>
              <a:avLst/>
              <a:gdLst/>
              <a:ahLst/>
              <a:cxnLst/>
              <a:rect l="l" t="t" r="r" b="b"/>
              <a:pathLst>
                <a:path w="183" h="172" extrusionOk="0">
                  <a:moveTo>
                    <a:pt x="65" y="0"/>
                  </a:moveTo>
                  <a:cubicBezTo>
                    <a:pt x="54" y="0"/>
                    <a:pt x="44" y="0"/>
                    <a:pt x="33" y="11"/>
                  </a:cubicBezTo>
                  <a:cubicBezTo>
                    <a:pt x="1" y="32"/>
                    <a:pt x="54" y="171"/>
                    <a:pt x="119" y="171"/>
                  </a:cubicBezTo>
                  <a:cubicBezTo>
                    <a:pt x="129" y="171"/>
                    <a:pt x="140" y="161"/>
                    <a:pt x="151" y="161"/>
                  </a:cubicBezTo>
                  <a:cubicBezTo>
                    <a:pt x="183" y="129"/>
                    <a:pt x="140"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9" name="Google Shape;2009;p16"/>
            <p:cNvSpPr/>
            <p:nvPr/>
          </p:nvSpPr>
          <p:spPr>
            <a:xfrm>
              <a:off x="5868975" y="4262650"/>
              <a:ext cx="7525" cy="3250"/>
            </a:xfrm>
            <a:custGeom>
              <a:avLst/>
              <a:gdLst/>
              <a:ahLst/>
              <a:cxnLst/>
              <a:rect l="l" t="t" r="r" b="b"/>
              <a:pathLst>
                <a:path w="301" h="130" extrusionOk="0">
                  <a:moveTo>
                    <a:pt x="150" y="1"/>
                  </a:moveTo>
                  <a:cubicBezTo>
                    <a:pt x="75" y="1"/>
                    <a:pt x="0" y="87"/>
                    <a:pt x="140" y="129"/>
                  </a:cubicBezTo>
                  <a:lnTo>
                    <a:pt x="150" y="129"/>
                  </a:lnTo>
                  <a:cubicBezTo>
                    <a:pt x="225" y="129"/>
                    <a:pt x="300" y="5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0" name="Google Shape;2010;p16"/>
            <p:cNvSpPr/>
            <p:nvPr/>
          </p:nvSpPr>
          <p:spPr>
            <a:xfrm>
              <a:off x="5882075" y="4303600"/>
              <a:ext cx="11550" cy="2975"/>
            </a:xfrm>
            <a:custGeom>
              <a:avLst/>
              <a:gdLst/>
              <a:ahLst/>
              <a:cxnLst/>
              <a:rect l="l" t="t" r="r" b="b"/>
              <a:pathLst>
                <a:path w="462" h="119" extrusionOk="0">
                  <a:moveTo>
                    <a:pt x="215" y="1"/>
                  </a:moveTo>
                  <a:cubicBezTo>
                    <a:pt x="97" y="1"/>
                    <a:pt x="1" y="33"/>
                    <a:pt x="151" y="108"/>
                  </a:cubicBezTo>
                  <a:cubicBezTo>
                    <a:pt x="183" y="119"/>
                    <a:pt x="215" y="119"/>
                    <a:pt x="247" y="119"/>
                  </a:cubicBezTo>
                  <a:cubicBezTo>
                    <a:pt x="365" y="119"/>
                    <a:pt x="461" y="86"/>
                    <a:pt x="311" y="11"/>
                  </a:cubicBezTo>
                  <a:cubicBezTo>
                    <a:pt x="279" y="1"/>
                    <a:pt x="247"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1" name="Google Shape;2011;p16"/>
            <p:cNvSpPr/>
            <p:nvPr/>
          </p:nvSpPr>
          <p:spPr>
            <a:xfrm>
              <a:off x="5910725" y="4221175"/>
              <a:ext cx="7250" cy="3250"/>
            </a:xfrm>
            <a:custGeom>
              <a:avLst/>
              <a:gdLst/>
              <a:ahLst/>
              <a:cxnLst/>
              <a:rect l="l" t="t" r="r" b="b"/>
              <a:pathLst>
                <a:path w="290" h="130" extrusionOk="0">
                  <a:moveTo>
                    <a:pt x="139" y="1"/>
                  </a:moveTo>
                  <a:cubicBezTo>
                    <a:pt x="65" y="1"/>
                    <a:pt x="0" y="76"/>
                    <a:pt x="129" y="118"/>
                  </a:cubicBezTo>
                  <a:cubicBezTo>
                    <a:pt x="139" y="129"/>
                    <a:pt x="139" y="129"/>
                    <a:pt x="150" y="129"/>
                  </a:cubicBezTo>
                  <a:cubicBezTo>
                    <a:pt x="214" y="129"/>
                    <a:pt x="289" y="43"/>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2" name="Google Shape;2012;p16"/>
            <p:cNvSpPr/>
            <p:nvPr/>
          </p:nvSpPr>
          <p:spPr>
            <a:xfrm>
              <a:off x="5912325" y="4345625"/>
              <a:ext cx="4575" cy="4050"/>
            </a:xfrm>
            <a:custGeom>
              <a:avLst/>
              <a:gdLst/>
              <a:ahLst/>
              <a:cxnLst/>
              <a:rect l="l" t="t" r="r" b="b"/>
              <a:pathLst>
                <a:path w="183" h="162" extrusionOk="0">
                  <a:moveTo>
                    <a:pt x="65" y="0"/>
                  </a:moveTo>
                  <a:cubicBezTo>
                    <a:pt x="54" y="0"/>
                    <a:pt x="43" y="0"/>
                    <a:pt x="33" y="11"/>
                  </a:cubicBezTo>
                  <a:cubicBezTo>
                    <a:pt x="1" y="33"/>
                    <a:pt x="54" y="161"/>
                    <a:pt x="118" y="161"/>
                  </a:cubicBezTo>
                  <a:cubicBezTo>
                    <a:pt x="129" y="161"/>
                    <a:pt x="140" y="161"/>
                    <a:pt x="150" y="150"/>
                  </a:cubicBezTo>
                  <a:cubicBezTo>
                    <a:pt x="183"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3" name="Google Shape;2013;p16"/>
            <p:cNvSpPr/>
            <p:nvPr/>
          </p:nvSpPr>
          <p:spPr>
            <a:xfrm>
              <a:off x="5907250" y="4354450"/>
              <a:ext cx="4825" cy="4050"/>
            </a:xfrm>
            <a:custGeom>
              <a:avLst/>
              <a:gdLst/>
              <a:ahLst/>
              <a:cxnLst/>
              <a:rect l="l" t="t" r="r" b="b"/>
              <a:pathLst>
                <a:path w="193" h="162" extrusionOk="0">
                  <a:moveTo>
                    <a:pt x="75" y="1"/>
                  </a:moveTo>
                  <a:cubicBezTo>
                    <a:pt x="64" y="1"/>
                    <a:pt x="54" y="1"/>
                    <a:pt x="43" y="11"/>
                  </a:cubicBezTo>
                  <a:cubicBezTo>
                    <a:pt x="0" y="33"/>
                    <a:pt x="54" y="161"/>
                    <a:pt x="118" y="161"/>
                  </a:cubicBezTo>
                  <a:cubicBezTo>
                    <a:pt x="129" y="161"/>
                    <a:pt x="139" y="161"/>
                    <a:pt x="150" y="151"/>
                  </a:cubicBezTo>
                  <a:cubicBezTo>
                    <a:pt x="193" y="129"/>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4" name="Google Shape;2014;p16"/>
            <p:cNvSpPr/>
            <p:nvPr/>
          </p:nvSpPr>
          <p:spPr>
            <a:xfrm>
              <a:off x="5842200" y="4091925"/>
              <a:ext cx="4850" cy="5900"/>
            </a:xfrm>
            <a:custGeom>
              <a:avLst/>
              <a:gdLst/>
              <a:ahLst/>
              <a:cxnLst/>
              <a:rect l="l" t="t" r="r" b="b"/>
              <a:pathLst>
                <a:path w="194" h="236" extrusionOk="0">
                  <a:moveTo>
                    <a:pt x="1" y="0"/>
                  </a:moveTo>
                  <a:cubicBezTo>
                    <a:pt x="1" y="0"/>
                    <a:pt x="22" y="32"/>
                    <a:pt x="86" y="129"/>
                  </a:cubicBezTo>
                  <a:cubicBezTo>
                    <a:pt x="151" y="214"/>
                    <a:pt x="183" y="236"/>
                    <a:pt x="194" y="236"/>
                  </a:cubicBezTo>
                  <a:cubicBezTo>
                    <a:pt x="194" y="236"/>
                    <a:pt x="151" y="182"/>
                    <a:pt x="108" y="118"/>
                  </a:cubicBezTo>
                  <a:cubicBezTo>
                    <a:pt x="65" y="54"/>
                    <a:pt x="12" y="0"/>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5" name="Google Shape;2015;p16"/>
            <p:cNvSpPr/>
            <p:nvPr/>
          </p:nvSpPr>
          <p:spPr>
            <a:xfrm>
              <a:off x="5851300" y="3921175"/>
              <a:ext cx="5375" cy="3500"/>
            </a:xfrm>
            <a:custGeom>
              <a:avLst/>
              <a:gdLst/>
              <a:ahLst/>
              <a:cxnLst/>
              <a:rect l="l" t="t" r="r" b="b"/>
              <a:pathLst>
                <a:path w="215" h="140" extrusionOk="0">
                  <a:moveTo>
                    <a:pt x="140" y="0"/>
                  </a:moveTo>
                  <a:cubicBezTo>
                    <a:pt x="86" y="0"/>
                    <a:pt x="33" y="22"/>
                    <a:pt x="1" y="43"/>
                  </a:cubicBezTo>
                  <a:cubicBezTo>
                    <a:pt x="44" y="54"/>
                    <a:pt x="44" y="97"/>
                    <a:pt x="44" y="139"/>
                  </a:cubicBezTo>
                  <a:cubicBezTo>
                    <a:pt x="140" y="129"/>
                    <a:pt x="193" y="86"/>
                    <a:pt x="215" y="11"/>
                  </a:cubicBezTo>
                  <a:cubicBezTo>
                    <a:pt x="193" y="0"/>
                    <a:pt x="172"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6" name="Google Shape;2016;p16"/>
            <p:cNvSpPr/>
            <p:nvPr/>
          </p:nvSpPr>
          <p:spPr>
            <a:xfrm>
              <a:off x="5842750" y="4274975"/>
              <a:ext cx="11250" cy="3225"/>
            </a:xfrm>
            <a:custGeom>
              <a:avLst/>
              <a:gdLst/>
              <a:ahLst/>
              <a:cxnLst/>
              <a:rect l="l" t="t" r="r" b="b"/>
              <a:pathLst>
                <a:path w="450" h="129" extrusionOk="0">
                  <a:moveTo>
                    <a:pt x="204" y="0"/>
                  </a:moveTo>
                  <a:cubicBezTo>
                    <a:pt x="86" y="0"/>
                    <a:pt x="0" y="43"/>
                    <a:pt x="150" y="118"/>
                  </a:cubicBezTo>
                  <a:cubicBezTo>
                    <a:pt x="182" y="118"/>
                    <a:pt x="214" y="129"/>
                    <a:pt x="246" y="129"/>
                  </a:cubicBezTo>
                  <a:cubicBezTo>
                    <a:pt x="364" y="129"/>
                    <a:pt x="450" y="86"/>
                    <a:pt x="300" y="11"/>
                  </a:cubicBezTo>
                  <a:cubicBezTo>
                    <a:pt x="268" y="11"/>
                    <a:pt x="236"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7" name="Google Shape;2017;p16"/>
            <p:cNvSpPr/>
            <p:nvPr/>
          </p:nvSpPr>
          <p:spPr>
            <a:xfrm>
              <a:off x="5808750" y="4516625"/>
              <a:ext cx="22250" cy="14225"/>
            </a:xfrm>
            <a:custGeom>
              <a:avLst/>
              <a:gdLst/>
              <a:ahLst/>
              <a:cxnLst/>
              <a:rect l="l" t="t" r="r" b="b"/>
              <a:pathLst>
                <a:path w="890" h="569" extrusionOk="0">
                  <a:moveTo>
                    <a:pt x="76" y="1"/>
                  </a:moveTo>
                  <a:cubicBezTo>
                    <a:pt x="11" y="1"/>
                    <a:pt x="1" y="33"/>
                    <a:pt x="86" y="87"/>
                  </a:cubicBezTo>
                  <a:cubicBezTo>
                    <a:pt x="140" y="119"/>
                    <a:pt x="193" y="151"/>
                    <a:pt x="236" y="183"/>
                  </a:cubicBezTo>
                  <a:lnTo>
                    <a:pt x="226" y="194"/>
                  </a:lnTo>
                  <a:cubicBezTo>
                    <a:pt x="343" y="215"/>
                    <a:pt x="333" y="322"/>
                    <a:pt x="440" y="354"/>
                  </a:cubicBezTo>
                  <a:cubicBezTo>
                    <a:pt x="515" y="429"/>
                    <a:pt x="589" y="504"/>
                    <a:pt x="686" y="568"/>
                  </a:cubicBezTo>
                  <a:cubicBezTo>
                    <a:pt x="889" y="258"/>
                    <a:pt x="258"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8" name="Google Shape;2018;p16"/>
            <p:cNvSpPr/>
            <p:nvPr/>
          </p:nvSpPr>
          <p:spPr>
            <a:xfrm>
              <a:off x="5815450" y="3931600"/>
              <a:ext cx="25975" cy="15275"/>
            </a:xfrm>
            <a:custGeom>
              <a:avLst/>
              <a:gdLst/>
              <a:ahLst/>
              <a:cxnLst/>
              <a:rect l="l" t="t" r="r" b="b"/>
              <a:pathLst>
                <a:path w="1039" h="611" extrusionOk="0">
                  <a:moveTo>
                    <a:pt x="867" y="1"/>
                  </a:moveTo>
                  <a:cubicBezTo>
                    <a:pt x="750" y="108"/>
                    <a:pt x="653" y="268"/>
                    <a:pt x="257" y="311"/>
                  </a:cubicBezTo>
                  <a:cubicBezTo>
                    <a:pt x="182" y="408"/>
                    <a:pt x="139" y="525"/>
                    <a:pt x="0" y="568"/>
                  </a:cubicBezTo>
                  <a:cubicBezTo>
                    <a:pt x="65" y="590"/>
                    <a:pt x="139" y="611"/>
                    <a:pt x="214" y="611"/>
                  </a:cubicBezTo>
                  <a:cubicBezTo>
                    <a:pt x="482" y="611"/>
                    <a:pt x="793" y="461"/>
                    <a:pt x="739" y="226"/>
                  </a:cubicBezTo>
                  <a:cubicBezTo>
                    <a:pt x="825" y="193"/>
                    <a:pt x="900" y="161"/>
                    <a:pt x="1028" y="161"/>
                  </a:cubicBezTo>
                  <a:lnTo>
                    <a:pt x="1039" y="161"/>
                  </a:lnTo>
                  <a:cubicBezTo>
                    <a:pt x="1017" y="86"/>
                    <a:pt x="942" y="44"/>
                    <a:pt x="86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9" name="Google Shape;2019;p16"/>
            <p:cNvSpPr/>
            <p:nvPr/>
          </p:nvSpPr>
          <p:spPr>
            <a:xfrm>
              <a:off x="5850500" y="4345625"/>
              <a:ext cx="4850" cy="4300"/>
            </a:xfrm>
            <a:custGeom>
              <a:avLst/>
              <a:gdLst/>
              <a:ahLst/>
              <a:cxnLst/>
              <a:rect l="l" t="t" r="r" b="b"/>
              <a:pathLst>
                <a:path w="194" h="172" extrusionOk="0">
                  <a:moveTo>
                    <a:pt x="76" y="0"/>
                  </a:moveTo>
                  <a:cubicBezTo>
                    <a:pt x="65" y="0"/>
                    <a:pt x="54" y="0"/>
                    <a:pt x="44" y="11"/>
                  </a:cubicBezTo>
                  <a:cubicBezTo>
                    <a:pt x="1" y="33"/>
                    <a:pt x="54" y="172"/>
                    <a:pt x="118" y="172"/>
                  </a:cubicBezTo>
                  <a:cubicBezTo>
                    <a:pt x="129" y="172"/>
                    <a:pt x="140" y="161"/>
                    <a:pt x="151" y="161"/>
                  </a:cubicBezTo>
                  <a:cubicBezTo>
                    <a:pt x="193" y="12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0" name="Google Shape;2020;p16"/>
            <p:cNvSpPr/>
            <p:nvPr/>
          </p:nvSpPr>
          <p:spPr>
            <a:xfrm>
              <a:off x="5858000" y="4072100"/>
              <a:ext cx="7525" cy="3250"/>
            </a:xfrm>
            <a:custGeom>
              <a:avLst/>
              <a:gdLst/>
              <a:ahLst/>
              <a:cxnLst/>
              <a:rect l="l" t="t" r="r" b="b"/>
              <a:pathLst>
                <a:path w="301" h="130" extrusionOk="0">
                  <a:moveTo>
                    <a:pt x="150" y="1"/>
                  </a:moveTo>
                  <a:cubicBezTo>
                    <a:pt x="75" y="1"/>
                    <a:pt x="0" y="87"/>
                    <a:pt x="140" y="129"/>
                  </a:cubicBezTo>
                  <a:lnTo>
                    <a:pt x="150" y="129"/>
                  </a:lnTo>
                  <a:cubicBezTo>
                    <a:pt x="225" y="12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1" name="Google Shape;2021;p16"/>
            <p:cNvSpPr/>
            <p:nvPr/>
          </p:nvSpPr>
          <p:spPr>
            <a:xfrm>
              <a:off x="5852375" y="4336250"/>
              <a:ext cx="4575" cy="4325"/>
            </a:xfrm>
            <a:custGeom>
              <a:avLst/>
              <a:gdLst/>
              <a:ahLst/>
              <a:cxnLst/>
              <a:rect l="l" t="t" r="r" b="b"/>
              <a:pathLst>
                <a:path w="183" h="173" extrusionOk="0">
                  <a:moveTo>
                    <a:pt x="65" y="1"/>
                  </a:moveTo>
                  <a:cubicBezTo>
                    <a:pt x="54" y="1"/>
                    <a:pt x="43" y="1"/>
                    <a:pt x="33" y="11"/>
                  </a:cubicBezTo>
                  <a:cubicBezTo>
                    <a:pt x="1" y="33"/>
                    <a:pt x="43" y="172"/>
                    <a:pt x="108" y="172"/>
                  </a:cubicBezTo>
                  <a:cubicBezTo>
                    <a:pt x="118" y="172"/>
                    <a:pt x="129" y="161"/>
                    <a:pt x="140" y="161"/>
                  </a:cubicBezTo>
                  <a:cubicBezTo>
                    <a:pt x="183"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2" name="Google Shape;2022;p16"/>
            <p:cNvSpPr/>
            <p:nvPr/>
          </p:nvSpPr>
          <p:spPr>
            <a:xfrm>
              <a:off x="5858275" y="4321525"/>
              <a:ext cx="4300" cy="6725"/>
            </a:xfrm>
            <a:custGeom>
              <a:avLst/>
              <a:gdLst/>
              <a:ahLst/>
              <a:cxnLst/>
              <a:rect l="l" t="t" r="r" b="b"/>
              <a:pathLst>
                <a:path w="172" h="269" extrusionOk="0">
                  <a:moveTo>
                    <a:pt x="43" y="1"/>
                  </a:moveTo>
                  <a:lnTo>
                    <a:pt x="43" y="1"/>
                  </a:lnTo>
                  <a:cubicBezTo>
                    <a:pt x="54" y="97"/>
                    <a:pt x="0" y="247"/>
                    <a:pt x="129" y="269"/>
                  </a:cubicBezTo>
                  <a:cubicBezTo>
                    <a:pt x="118" y="172"/>
                    <a:pt x="171" y="22"/>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3" name="Google Shape;2023;p16"/>
            <p:cNvSpPr/>
            <p:nvPr/>
          </p:nvSpPr>
          <p:spPr>
            <a:xfrm>
              <a:off x="5644175" y="3457100"/>
              <a:ext cx="14200" cy="9400"/>
            </a:xfrm>
            <a:custGeom>
              <a:avLst/>
              <a:gdLst/>
              <a:ahLst/>
              <a:cxnLst/>
              <a:rect l="l" t="t" r="r" b="b"/>
              <a:pathLst>
                <a:path w="568" h="376" extrusionOk="0">
                  <a:moveTo>
                    <a:pt x="482" y="1"/>
                  </a:moveTo>
                  <a:cubicBezTo>
                    <a:pt x="278" y="22"/>
                    <a:pt x="118" y="76"/>
                    <a:pt x="0" y="161"/>
                  </a:cubicBezTo>
                  <a:cubicBezTo>
                    <a:pt x="11" y="215"/>
                    <a:pt x="161" y="375"/>
                    <a:pt x="353" y="375"/>
                  </a:cubicBezTo>
                  <a:cubicBezTo>
                    <a:pt x="385" y="375"/>
                    <a:pt x="439" y="365"/>
                    <a:pt x="482" y="343"/>
                  </a:cubicBezTo>
                  <a:cubicBezTo>
                    <a:pt x="396" y="225"/>
                    <a:pt x="557" y="193"/>
                    <a:pt x="567" y="65"/>
                  </a:cubicBezTo>
                  <a:cubicBezTo>
                    <a:pt x="514" y="54"/>
                    <a:pt x="503" y="33"/>
                    <a:pt x="4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4" name="Google Shape;2024;p16"/>
            <p:cNvSpPr/>
            <p:nvPr/>
          </p:nvSpPr>
          <p:spPr>
            <a:xfrm>
              <a:off x="6145975" y="4236425"/>
              <a:ext cx="9125" cy="8050"/>
            </a:xfrm>
            <a:custGeom>
              <a:avLst/>
              <a:gdLst/>
              <a:ahLst/>
              <a:cxnLst/>
              <a:rect l="l" t="t" r="r" b="b"/>
              <a:pathLst>
                <a:path w="365" h="322" extrusionOk="0">
                  <a:moveTo>
                    <a:pt x="129" y="1"/>
                  </a:moveTo>
                  <a:cubicBezTo>
                    <a:pt x="118" y="22"/>
                    <a:pt x="107" y="22"/>
                    <a:pt x="86" y="22"/>
                  </a:cubicBezTo>
                  <a:cubicBezTo>
                    <a:pt x="54" y="22"/>
                    <a:pt x="21" y="11"/>
                    <a:pt x="0" y="1"/>
                  </a:cubicBezTo>
                  <a:lnTo>
                    <a:pt x="0" y="1"/>
                  </a:lnTo>
                  <a:cubicBezTo>
                    <a:pt x="11" y="76"/>
                    <a:pt x="64" y="119"/>
                    <a:pt x="43" y="215"/>
                  </a:cubicBezTo>
                  <a:lnTo>
                    <a:pt x="64" y="215"/>
                  </a:lnTo>
                  <a:cubicBezTo>
                    <a:pt x="118" y="215"/>
                    <a:pt x="193" y="247"/>
                    <a:pt x="246" y="268"/>
                  </a:cubicBezTo>
                  <a:cubicBezTo>
                    <a:pt x="301" y="296"/>
                    <a:pt x="341" y="316"/>
                    <a:pt x="358" y="321"/>
                  </a:cubicBezTo>
                  <a:lnTo>
                    <a:pt x="358" y="321"/>
                  </a:lnTo>
                  <a:cubicBezTo>
                    <a:pt x="354" y="319"/>
                    <a:pt x="348" y="317"/>
                    <a:pt x="343" y="311"/>
                  </a:cubicBezTo>
                  <a:cubicBezTo>
                    <a:pt x="246" y="226"/>
                    <a:pt x="236" y="76"/>
                    <a:pt x="129" y="1"/>
                  </a:cubicBezTo>
                  <a:close/>
                  <a:moveTo>
                    <a:pt x="358" y="321"/>
                  </a:moveTo>
                  <a:lnTo>
                    <a:pt x="358" y="321"/>
                  </a:lnTo>
                  <a:cubicBezTo>
                    <a:pt x="359" y="321"/>
                    <a:pt x="360" y="321"/>
                    <a:pt x="361" y="322"/>
                  </a:cubicBezTo>
                  <a:lnTo>
                    <a:pt x="361" y="322"/>
                  </a:lnTo>
                  <a:cubicBezTo>
                    <a:pt x="360" y="321"/>
                    <a:pt x="359" y="321"/>
                    <a:pt x="358" y="321"/>
                  </a:cubicBezTo>
                  <a:close/>
                  <a:moveTo>
                    <a:pt x="361" y="322"/>
                  </a:moveTo>
                  <a:cubicBezTo>
                    <a:pt x="362" y="322"/>
                    <a:pt x="363" y="322"/>
                    <a:pt x="364" y="322"/>
                  </a:cubicBezTo>
                  <a:cubicBezTo>
                    <a:pt x="364" y="322"/>
                    <a:pt x="363" y="322"/>
                    <a:pt x="361" y="322"/>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5" name="Google Shape;2025;p16"/>
            <p:cNvSpPr/>
            <p:nvPr/>
          </p:nvSpPr>
          <p:spPr>
            <a:xfrm>
              <a:off x="6161475" y="4249550"/>
              <a:ext cx="9400" cy="6450"/>
            </a:xfrm>
            <a:custGeom>
              <a:avLst/>
              <a:gdLst/>
              <a:ahLst/>
              <a:cxnLst/>
              <a:rect l="l" t="t" r="r" b="b"/>
              <a:pathLst>
                <a:path w="376" h="258" extrusionOk="0">
                  <a:moveTo>
                    <a:pt x="33" y="0"/>
                  </a:moveTo>
                  <a:cubicBezTo>
                    <a:pt x="1" y="97"/>
                    <a:pt x="108" y="97"/>
                    <a:pt x="76" y="193"/>
                  </a:cubicBezTo>
                  <a:cubicBezTo>
                    <a:pt x="108" y="172"/>
                    <a:pt x="129" y="172"/>
                    <a:pt x="151" y="172"/>
                  </a:cubicBezTo>
                  <a:cubicBezTo>
                    <a:pt x="183" y="172"/>
                    <a:pt x="194" y="193"/>
                    <a:pt x="215" y="214"/>
                  </a:cubicBezTo>
                  <a:cubicBezTo>
                    <a:pt x="236" y="236"/>
                    <a:pt x="269" y="257"/>
                    <a:pt x="322" y="257"/>
                  </a:cubicBezTo>
                  <a:lnTo>
                    <a:pt x="376" y="257"/>
                  </a:lnTo>
                  <a:cubicBezTo>
                    <a:pt x="301" y="140"/>
                    <a:pt x="258" y="11"/>
                    <a:pt x="3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6" name="Google Shape;2026;p16"/>
            <p:cNvSpPr/>
            <p:nvPr/>
          </p:nvSpPr>
          <p:spPr>
            <a:xfrm>
              <a:off x="6153450" y="3777450"/>
              <a:ext cx="4325" cy="4050"/>
            </a:xfrm>
            <a:custGeom>
              <a:avLst/>
              <a:gdLst/>
              <a:ahLst/>
              <a:cxnLst/>
              <a:rect l="l" t="t" r="r" b="b"/>
              <a:pathLst>
                <a:path w="173" h="162" extrusionOk="0">
                  <a:moveTo>
                    <a:pt x="1" y="1"/>
                  </a:moveTo>
                  <a:lnTo>
                    <a:pt x="1" y="150"/>
                  </a:lnTo>
                  <a:cubicBezTo>
                    <a:pt x="12" y="150"/>
                    <a:pt x="22" y="161"/>
                    <a:pt x="33" y="161"/>
                  </a:cubicBezTo>
                  <a:cubicBezTo>
                    <a:pt x="172" y="161"/>
                    <a:pt x="129" y="1"/>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7" name="Google Shape;2027;p16"/>
            <p:cNvSpPr/>
            <p:nvPr/>
          </p:nvSpPr>
          <p:spPr>
            <a:xfrm>
              <a:off x="6157200" y="4152675"/>
              <a:ext cx="5375" cy="5900"/>
            </a:xfrm>
            <a:custGeom>
              <a:avLst/>
              <a:gdLst/>
              <a:ahLst/>
              <a:cxnLst/>
              <a:rect l="l" t="t" r="r" b="b"/>
              <a:pathLst>
                <a:path w="215" h="236" extrusionOk="0">
                  <a:moveTo>
                    <a:pt x="11" y="0"/>
                  </a:moveTo>
                  <a:cubicBezTo>
                    <a:pt x="1" y="0"/>
                    <a:pt x="11" y="32"/>
                    <a:pt x="65" y="139"/>
                  </a:cubicBezTo>
                  <a:cubicBezTo>
                    <a:pt x="140" y="214"/>
                    <a:pt x="183" y="236"/>
                    <a:pt x="193" y="236"/>
                  </a:cubicBezTo>
                  <a:cubicBezTo>
                    <a:pt x="215" y="236"/>
                    <a:pt x="172" y="182"/>
                    <a:pt x="129" y="118"/>
                  </a:cubicBezTo>
                  <a:cubicBezTo>
                    <a:pt x="86" y="54"/>
                    <a:pt x="33" y="0"/>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8" name="Google Shape;2028;p16"/>
            <p:cNvSpPr/>
            <p:nvPr/>
          </p:nvSpPr>
          <p:spPr>
            <a:xfrm>
              <a:off x="6129100" y="4550350"/>
              <a:ext cx="8050" cy="4325"/>
            </a:xfrm>
            <a:custGeom>
              <a:avLst/>
              <a:gdLst/>
              <a:ahLst/>
              <a:cxnLst/>
              <a:rect l="l" t="t" r="r" b="b"/>
              <a:pathLst>
                <a:path w="322" h="173" extrusionOk="0">
                  <a:moveTo>
                    <a:pt x="22" y="1"/>
                  </a:moveTo>
                  <a:lnTo>
                    <a:pt x="22" y="1"/>
                  </a:lnTo>
                  <a:cubicBezTo>
                    <a:pt x="1" y="108"/>
                    <a:pt x="183" y="172"/>
                    <a:pt x="279" y="172"/>
                  </a:cubicBezTo>
                  <a:cubicBezTo>
                    <a:pt x="300" y="172"/>
                    <a:pt x="322" y="161"/>
                    <a:pt x="322" y="161"/>
                  </a:cubicBezTo>
                  <a:cubicBezTo>
                    <a:pt x="247" y="97"/>
                    <a:pt x="108" y="65"/>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16"/>
            <p:cNvSpPr/>
            <p:nvPr/>
          </p:nvSpPr>
          <p:spPr>
            <a:xfrm>
              <a:off x="6123225" y="3551300"/>
              <a:ext cx="6450" cy="4850"/>
            </a:xfrm>
            <a:custGeom>
              <a:avLst/>
              <a:gdLst/>
              <a:ahLst/>
              <a:cxnLst/>
              <a:rect l="l" t="t" r="r" b="b"/>
              <a:pathLst>
                <a:path w="258" h="194" extrusionOk="0">
                  <a:moveTo>
                    <a:pt x="43" y="1"/>
                  </a:moveTo>
                  <a:lnTo>
                    <a:pt x="43" y="1"/>
                  </a:lnTo>
                  <a:cubicBezTo>
                    <a:pt x="86" y="119"/>
                    <a:pt x="161" y="97"/>
                    <a:pt x="0" y="161"/>
                  </a:cubicBezTo>
                  <a:cubicBezTo>
                    <a:pt x="32" y="183"/>
                    <a:pt x="64" y="183"/>
                    <a:pt x="86" y="183"/>
                  </a:cubicBezTo>
                  <a:lnTo>
                    <a:pt x="129" y="183"/>
                  </a:lnTo>
                  <a:cubicBezTo>
                    <a:pt x="139" y="183"/>
                    <a:pt x="161" y="172"/>
                    <a:pt x="171" y="172"/>
                  </a:cubicBezTo>
                  <a:cubicBezTo>
                    <a:pt x="193" y="172"/>
                    <a:pt x="225" y="183"/>
                    <a:pt x="257" y="194"/>
                  </a:cubicBezTo>
                  <a:cubicBezTo>
                    <a:pt x="161" y="97"/>
                    <a:pt x="257" y="33"/>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0" name="Google Shape;2030;p16"/>
            <p:cNvSpPr/>
            <p:nvPr/>
          </p:nvSpPr>
          <p:spPr>
            <a:xfrm>
              <a:off x="6107950" y="3449350"/>
              <a:ext cx="5400" cy="3225"/>
            </a:xfrm>
            <a:custGeom>
              <a:avLst/>
              <a:gdLst/>
              <a:ahLst/>
              <a:cxnLst/>
              <a:rect l="l" t="t" r="r" b="b"/>
              <a:pathLst>
                <a:path w="216" h="129" extrusionOk="0">
                  <a:moveTo>
                    <a:pt x="44" y="0"/>
                  </a:moveTo>
                  <a:cubicBezTo>
                    <a:pt x="44" y="43"/>
                    <a:pt x="22" y="64"/>
                    <a:pt x="1" y="97"/>
                  </a:cubicBezTo>
                  <a:cubicBezTo>
                    <a:pt x="22" y="86"/>
                    <a:pt x="33" y="86"/>
                    <a:pt x="54" y="86"/>
                  </a:cubicBezTo>
                  <a:cubicBezTo>
                    <a:pt x="87" y="86"/>
                    <a:pt x="108" y="97"/>
                    <a:pt x="119" y="107"/>
                  </a:cubicBezTo>
                  <a:cubicBezTo>
                    <a:pt x="140" y="118"/>
                    <a:pt x="162" y="129"/>
                    <a:pt x="194" y="129"/>
                  </a:cubicBezTo>
                  <a:lnTo>
                    <a:pt x="215" y="129"/>
                  </a:lnTo>
                  <a:cubicBezTo>
                    <a:pt x="215" y="43"/>
                    <a:pt x="151" y="0"/>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1" name="Google Shape;2031;p16"/>
            <p:cNvSpPr/>
            <p:nvPr/>
          </p:nvSpPr>
          <p:spPr>
            <a:xfrm>
              <a:off x="6113325" y="3789775"/>
              <a:ext cx="9925" cy="7250"/>
            </a:xfrm>
            <a:custGeom>
              <a:avLst/>
              <a:gdLst/>
              <a:ahLst/>
              <a:cxnLst/>
              <a:rect l="l" t="t" r="r" b="b"/>
              <a:pathLst>
                <a:path w="397" h="290" extrusionOk="0">
                  <a:moveTo>
                    <a:pt x="396" y="0"/>
                  </a:moveTo>
                  <a:cubicBezTo>
                    <a:pt x="150" y="11"/>
                    <a:pt x="0" y="96"/>
                    <a:pt x="0" y="289"/>
                  </a:cubicBezTo>
                  <a:cubicBezTo>
                    <a:pt x="257" y="214"/>
                    <a:pt x="332" y="150"/>
                    <a:pt x="3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2" name="Google Shape;2032;p16"/>
            <p:cNvSpPr/>
            <p:nvPr/>
          </p:nvSpPr>
          <p:spPr>
            <a:xfrm>
              <a:off x="6121350" y="4357125"/>
              <a:ext cx="4825" cy="3250"/>
            </a:xfrm>
            <a:custGeom>
              <a:avLst/>
              <a:gdLst/>
              <a:ahLst/>
              <a:cxnLst/>
              <a:rect l="l" t="t" r="r" b="b"/>
              <a:pathLst>
                <a:path w="193" h="130" extrusionOk="0">
                  <a:moveTo>
                    <a:pt x="75" y="1"/>
                  </a:moveTo>
                  <a:cubicBezTo>
                    <a:pt x="75" y="86"/>
                    <a:pt x="0" y="65"/>
                    <a:pt x="75" y="129"/>
                  </a:cubicBezTo>
                  <a:lnTo>
                    <a:pt x="107" y="129"/>
                  </a:lnTo>
                  <a:cubicBezTo>
                    <a:pt x="171" y="129"/>
                    <a:pt x="193" y="97"/>
                    <a:pt x="193" y="65"/>
                  </a:cubicBezTo>
                  <a:cubicBezTo>
                    <a:pt x="193" y="33"/>
                    <a:pt x="171" y="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3" name="Google Shape;2033;p16"/>
            <p:cNvSpPr/>
            <p:nvPr/>
          </p:nvSpPr>
          <p:spPr>
            <a:xfrm>
              <a:off x="6253825" y="3789775"/>
              <a:ext cx="6975" cy="4025"/>
            </a:xfrm>
            <a:custGeom>
              <a:avLst/>
              <a:gdLst/>
              <a:ahLst/>
              <a:cxnLst/>
              <a:rect l="l" t="t" r="r" b="b"/>
              <a:pathLst>
                <a:path w="279" h="161" extrusionOk="0">
                  <a:moveTo>
                    <a:pt x="107" y="0"/>
                  </a:moveTo>
                  <a:cubicBezTo>
                    <a:pt x="75" y="21"/>
                    <a:pt x="0" y="150"/>
                    <a:pt x="107" y="161"/>
                  </a:cubicBezTo>
                  <a:cubicBezTo>
                    <a:pt x="118" y="86"/>
                    <a:pt x="236" y="86"/>
                    <a:pt x="279" y="32"/>
                  </a:cubicBezTo>
                  <a:lnTo>
                    <a:pt x="257" y="32"/>
                  </a:lnTo>
                  <a:cubicBezTo>
                    <a:pt x="225" y="32"/>
                    <a:pt x="204" y="32"/>
                    <a:pt x="182" y="21"/>
                  </a:cubicBezTo>
                  <a:cubicBezTo>
                    <a:pt x="171" y="11"/>
                    <a:pt x="150" y="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4" name="Google Shape;2034;p16"/>
            <p:cNvSpPr/>
            <p:nvPr/>
          </p:nvSpPr>
          <p:spPr>
            <a:xfrm>
              <a:off x="6102600" y="3839275"/>
              <a:ext cx="8325" cy="4300"/>
            </a:xfrm>
            <a:custGeom>
              <a:avLst/>
              <a:gdLst/>
              <a:ahLst/>
              <a:cxnLst/>
              <a:rect l="l" t="t" r="r" b="b"/>
              <a:pathLst>
                <a:path w="333" h="172" extrusionOk="0">
                  <a:moveTo>
                    <a:pt x="236" y="0"/>
                  </a:moveTo>
                  <a:cubicBezTo>
                    <a:pt x="151" y="0"/>
                    <a:pt x="44" y="65"/>
                    <a:pt x="1" y="108"/>
                  </a:cubicBezTo>
                  <a:cubicBezTo>
                    <a:pt x="54" y="118"/>
                    <a:pt x="97" y="118"/>
                    <a:pt x="86" y="172"/>
                  </a:cubicBezTo>
                  <a:lnTo>
                    <a:pt x="108" y="172"/>
                  </a:lnTo>
                  <a:cubicBezTo>
                    <a:pt x="247" y="172"/>
                    <a:pt x="333" y="140"/>
                    <a:pt x="301" y="22"/>
                  </a:cubicBezTo>
                  <a:cubicBezTo>
                    <a:pt x="279" y="11"/>
                    <a:pt x="258" y="0"/>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5" name="Google Shape;2035;p16"/>
            <p:cNvSpPr/>
            <p:nvPr/>
          </p:nvSpPr>
          <p:spPr>
            <a:xfrm>
              <a:off x="6248725" y="3598150"/>
              <a:ext cx="17700" cy="12875"/>
            </a:xfrm>
            <a:custGeom>
              <a:avLst/>
              <a:gdLst/>
              <a:ahLst/>
              <a:cxnLst/>
              <a:rect l="l" t="t" r="r" b="b"/>
              <a:pathLst>
                <a:path w="708" h="515" extrusionOk="0">
                  <a:moveTo>
                    <a:pt x="290" y="0"/>
                  </a:moveTo>
                  <a:cubicBezTo>
                    <a:pt x="97" y="0"/>
                    <a:pt x="1" y="129"/>
                    <a:pt x="12" y="257"/>
                  </a:cubicBezTo>
                  <a:cubicBezTo>
                    <a:pt x="33" y="386"/>
                    <a:pt x="161" y="514"/>
                    <a:pt x="408" y="514"/>
                  </a:cubicBezTo>
                  <a:cubicBezTo>
                    <a:pt x="461" y="514"/>
                    <a:pt x="515" y="514"/>
                    <a:pt x="568" y="503"/>
                  </a:cubicBezTo>
                  <a:cubicBezTo>
                    <a:pt x="697" y="364"/>
                    <a:pt x="707" y="107"/>
                    <a:pt x="483" y="32"/>
                  </a:cubicBezTo>
                  <a:cubicBezTo>
                    <a:pt x="408" y="11"/>
                    <a:pt x="343" y="0"/>
                    <a:pt x="29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6" name="Google Shape;2036;p16"/>
            <p:cNvSpPr/>
            <p:nvPr/>
          </p:nvSpPr>
          <p:spPr>
            <a:xfrm>
              <a:off x="6212325" y="4205125"/>
              <a:ext cx="4050" cy="4025"/>
            </a:xfrm>
            <a:custGeom>
              <a:avLst/>
              <a:gdLst/>
              <a:ahLst/>
              <a:cxnLst/>
              <a:rect l="l" t="t" r="r" b="b"/>
              <a:pathLst>
                <a:path w="162" h="161" extrusionOk="0">
                  <a:moveTo>
                    <a:pt x="76" y="0"/>
                  </a:moveTo>
                  <a:cubicBezTo>
                    <a:pt x="22" y="0"/>
                    <a:pt x="1" y="43"/>
                    <a:pt x="1" y="86"/>
                  </a:cubicBezTo>
                  <a:cubicBezTo>
                    <a:pt x="1" y="118"/>
                    <a:pt x="33" y="161"/>
                    <a:pt x="76" y="161"/>
                  </a:cubicBezTo>
                  <a:cubicBezTo>
                    <a:pt x="97" y="161"/>
                    <a:pt x="129" y="150"/>
                    <a:pt x="161" y="129"/>
                  </a:cubicBezTo>
                  <a:cubicBezTo>
                    <a:pt x="97" y="107"/>
                    <a:pt x="54" y="75"/>
                    <a:pt x="33" y="32"/>
                  </a:cubicBezTo>
                  <a:lnTo>
                    <a:pt x="54" y="32"/>
                  </a:lnTo>
                  <a:cubicBezTo>
                    <a:pt x="76" y="32"/>
                    <a:pt x="87" y="32"/>
                    <a:pt x="108" y="43"/>
                  </a:cubicBezTo>
                  <a:cubicBezTo>
                    <a:pt x="119" y="43"/>
                    <a:pt x="129" y="54"/>
                    <a:pt x="140" y="54"/>
                  </a:cubicBezTo>
                  <a:cubicBezTo>
                    <a:pt x="151" y="54"/>
                    <a:pt x="151" y="43"/>
                    <a:pt x="161" y="32"/>
                  </a:cubicBezTo>
                  <a:cubicBezTo>
                    <a:pt x="129" y="11"/>
                    <a:pt x="97"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7" name="Google Shape;2037;p16"/>
            <p:cNvSpPr/>
            <p:nvPr/>
          </p:nvSpPr>
          <p:spPr>
            <a:xfrm>
              <a:off x="6238025" y="3543275"/>
              <a:ext cx="9650" cy="6725"/>
            </a:xfrm>
            <a:custGeom>
              <a:avLst/>
              <a:gdLst/>
              <a:ahLst/>
              <a:cxnLst/>
              <a:rect l="l" t="t" r="r" b="b"/>
              <a:pathLst>
                <a:path w="386" h="269" extrusionOk="0">
                  <a:moveTo>
                    <a:pt x="215" y="1"/>
                  </a:moveTo>
                  <a:cubicBezTo>
                    <a:pt x="161" y="1"/>
                    <a:pt x="97" y="11"/>
                    <a:pt x="43" y="11"/>
                  </a:cubicBezTo>
                  <a:cubicBezTo>
                    <a:pt x="1" y="172"/>
                    <a:pt x="97" y="247"/>
                    <a:pt x="258" y="268"/>
                  </a:cubicBezTo>
                  <a:cubicBezTo>
                    <a:pt x="343" y="215"/>
                    <a:pt x="343" y="108"/>
                    <a:pt x="386" y="44"/>
                  </a:cubicBezTo>
                  <a:cubicBezTo>
                    <a:pt x="343" y="11"/>
                    <a:pt x="279"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8" name="Google Shape;2038;p16"/>
            <p:cNvSpPr/>
            <p:nvPr/>
          </p:nvSpPr>
          <p:spPr>
            <a:xfrm>
              <a:off x="6203775" y="3575675"/>
              <a:ext cx="10200" cy="6975"/>
            </a:xfrm>
            <a:custGeom>
              <a:avLst/>
              <a:gdLst/>
              <a:ahLst/>
              <a:cxnLst/>
              <a:rect l="l" t="t" r="r" b="b"/>
              <a:pathLst>
                <a:path w="408" h="279" extrusionOk="0">
                  <a:moveTo>
                    <a:pt x="247" y="0"/>
                  </a:moveTo>
                  <a:cubicBezTo>
                    <a:pt x="242" y="27"/>
                    <a:pt x="208" y="31"/>
                    <a:pt x="168" y="31"/>
                  </a:cubicBezTo>
                  <a:cubicBezTo>
                    <a:pt x="147" y="31"/>
                    <a:pt x="124" y="30"/>
                    <a:pt x="103" y="30"/>
                  </a:cubicBezTo>
                  <a:cubicBezTo>
                    <a:pt x="66" y="30"/>
                    <a:pt x="34" y="34"/>
                    <a:pt x="22" y="54"/>
                  </a:cubicBezTo>
                  <a:cubicBezTo>
                    <a:pt x="0" y="193"/>
                    <a:pt x="107" y="236"/>
                    <a:pt x="204" y="278"/>
                  </a:cubicBezTo>
                  <a:cubicBezTo>
                    <a:pt x="386" y="225"/>
                    <a:pt x="407" y="86"/>
                    <a:pt x="24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9" name="Google Shape;2039;p16"/>
            <p:cNvSpPr/>
            <p:nvPr/>
          </p:nvSpPr>
          <p:spPr>
            <a:xfrm>
              <a:off x="6171400" y="3682975"/>
              <a:ext cx="8050" cy="9400"/>
            </a:xfrm>
            <a:custGeom>
              <a:avLst/>
              <a:gdLst/>
              <a:ahLst/>
              <a:cxnLst/>
              <a:rect l="l" t="t" r="r" b="b"/>
              <a:pathLst>
                <a:path w="322" h="376" extrusionOk="0">
                  <a:moveTo>
                    <a:pt x="193" y="1"/>
                  </a:moveTo>
                  <a:cubicBezTo>
                    <a:pt x="107" y="140"/>
                    <a:pt x="0" y="258"/>
                    <a:pt x="150" y="375"/>
                  </a:cubicBezTo>
                  <a:cubicBezTo>
                    <a:pt x="246" y="290"/>
                    <a:pt x="96" y="183"/>
                    <a:pt x="278" y="129"/>
                  </a:cubicBezTo>
                  <a:cubicBezTo>
                    <a:pt x="278" y="140"/>
                    <a:pt x="289" y="151"/>
                    <a:pt x="300" y="151"/>
                  </a:cubicBezTo>
                  <a:cubicBezTo>
                    <a:pt x="310" y="151"/>
                    <a:pt x="321" y="140"/>
                    <a:pt x="321" y="129"/>
                  </a:cubicBezTo>
                  <a:lnTo>
                    <a:pt x="310" y="129"/>
                  </a:lnTo>
                  <a:cubicBezTo>
                    <a:pt x="214" y="129"/>
                    <a:pt x="278" y="11"/>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0" name="Google Shape;2040;p16"/>
            <p:cNvSpPr/>
            <p:nvPr/>
          </p:nvSpPr>
          <p:spPr>
            <a:xfrm>
              <a:off x="6182625" y="4406100"/>
              <a:ext cx="8850" cy="6450"/>
            </a:xfrm>
            <a:custGeom>
              <a:avLst/>
              <a:gdLst/>
              <a:ahLst/>
              <a:cxnLst/>
              <a:rect l="l" t="t" r="r" b="b"/>
              <a:pathLst>
                <a:path w="354" h="258" extrusionOk="0">
                  <a:moveTo>
                    <a:pt x="97" y="1"/>
                  </a:moveTo>
                  <a:cubicBezTo>
                    <a:pt x="118" y="119"/>
                    <a:pt x="1" y="129"/>
                    <a:pt x="1" y="226"/>
                  </a:cubicBezTo>
                  <a:lnTo>
                    <a:pt x="11" y="226"/>
                  </a:lnTo>
                  <a:cubicBezTo>
                    <a:pt x="65" y="226"/>
                    <a:pt x="97" y="236"/>
                    <a:pt x="140" y="258"/>
                  </a:cubicBezTo>
                  <a:cubicBezTo>
                    <a:pt x="161" y="183"/>
                    <a:pt x="354" y="65"/>
                    <a:pt x="268" y="1"/>
                  </a:cubicBezTo>
                  <a:lnTo>
                    <a:pt x="268" y="1"/>
                  </a:lnTo>
                  <a:cubicBezTo>
                    <a:pt x="258" y="22"/>
                    <a:pt x="258" y="33"/>
                    <a:pt x="247" y="33"/>
                  </a:cubicBezTo>
                  <a:cubicBezTo>
                    <a:pt x="236" y="33"/>
                    <a:pt x="225" y="22"/>
                    <a:pt x="204" y="11"/>
                  </a:cubicBezTo>
                  <a:cubicBezTo>
                    <a:pt x="183" y="1"/>
                    <a:pt x="161"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1" name="Google Shape;2041;p16"/>
            <p:cNvSpPr/>
            <p:nvPr/>
          </p:nvSpPr>
          <p:spPr>
            <a:xfrm>
              <a:off x="6198425" y="4421100"/>
              <a:ext cx="8850" cy="3775"/>
            </a:xfrm>
            <a:custGeom>
              <a:avLst/>
              <a:gdLst/>
              <a:ahLst/>
              <a:cxnLst/>
              <a:rect l="l" t="t" r="r" b="b"/>
              <a:pathLst>
                <a:path w="354" h="151" extrusionOk="0">
                  <a:moveTo>
                    <a:pt x="236" y="0"/>
                  </a:moveTo>
                  <a:cubicBezTo>
                    <a:pt x="129" y="0"/>
                    <a:pt x="0" y="97"/>
                    <a:pt x="107" y="150"/>
                  </a:cubicBezTo>
                  <a:cubicBezTo>
                    <a:pt x="139" y="86"/>
                    <a:pt x="354" y="150"/>
                    <a:pt x="332" y="32"/>
                  </a:cubicBezTo>
                  <a:cubicBezTo>
                    <a:pt x="300" y="11"/>
                    <a:pt x="268" y="0"/>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2" name="Google Shape;2042;p16"/>
            <p:cNvSpPr/>
            <p:nvPr/>
          </p:nvSpPr>
          <p:spPr>
            <a:xfrm>
              <a:off x="6170850" y="4441975"/>
              <a:ext cx="6175" cy="3225"/>
            </a:xfrm>
            <a:custGeom>
              <a:avLst/>
              <a:gdLst/>
              <a:ahLst/>
              <a:cxnLst/>
              <a:rect l="l" t="t" r="r" b="b"/>
              <a:pathLst>
                <a:path w="247" h="129" extrusionOk="0">
                  <a:moveTo>
                    <a:pt x="215" y="0"/>
                  </a:moveTo>
                  <a:cubicBezTo>
                    <a:pt x="86" y="11"/>
                    <a:pt x="54" y="75"/>
                    <a:pt x="1" y="129"/>
                  </a:cubicBezTo>
                  <a:cubicBezTo>
                    <a:pt x="129" y="129"/>
                    <a:pt x="247" y="118"/>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3" name="Google Shape;2043;p16"/>
            <p:cNvSpPr/>
            <p:nvPr/>
          </p:nvSpPr>
          <p:spPr>
            <a:xfrm>
              <a:off x="5968250" y="3806900"/>
              <a:ext cx="30275" cy="14200"/>
            </a:xfrm>
            <a:custGeom>
              <a:avLst/>
              <a:gdLst/>
              <a:ahLst/>
              <a:cxnLst/>
              <a:rect l="l" t="t" r="r" b="b"/>
              <a:pathLst>
                <a:path w="1211" h="568" extrusionOk="0">
                  <a:moveTo>
                    <a:pt x="343" y="0"/>
                  </a:moveTo>
                  <a:cubicBezTo>
                    <a:pt x="151" y="11"/>
                    <a:pt x="54" y="86"/>
                    <a:pt x="1" y="193"/>
                  </a:cubicBezTo>
                  <a:cubicBezTo>
                    <a:pt x="365" y="450"/>
                    <a:pt x="761" y="471"/>
                    <a:pt x="1211" y="568"/>
                  </a:cubicBezTo>
                  <a:lnTo>
                    <a:pt x="1211" y="471"/>
                  </a:lnTo>
                  <a:cubicBezTo>
                    <a:pt x="954" y="407"/>
                    <a:pt x="600" y="332"/>
                    <a:pt x="386" y="225"/>
                  </a:cubicBezTo>
                  <a:cubicBezTo>
                    <a:pt x="504" y="139"/>
                    <a:pt x="354" y="97"/>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4" name="Google Shape;2044;p16"/>
            <p:cNvSpPr/>
            <p:nvPr/>
          </p:nvSpPr>
          <p:spPr>
            <a:xfrm>
              <a:off x="6073425" y="3836325"/>
              <a:ext cx="25450" cy="8050"/>
            </a:xfrm>
            <a:custGeom>
              <a:avLst/>
              <a:gdLst/>
              <a:ahLst/>
              <a:cxnLst/>
              <a:rect l="l" t="t" r="r" b="b"/>
              <a:pathLst>
                <a:path w="1018" h="322" extrusionOk="0">
                  <a:moveTo>
                    <a:pt x="108" y="1"/>
                  </a:moveTo>
                  <a:cubicBezTo>
                    <a:pt x="76" y="1"/>
                    <a:pt x="33" y="1"/>
                    <a:pt x="1" y="11"/>
                  </a:cubicBezTo>
                  <a:cubicBezTo>
                    <a:pt x="183" y="54"/>
                    <a:pt x="333" y="118"/>
                    <a:pt x="429" y="226"/>
                  </a:cubicBezTo>
                  <a:cubicBezTo>
                    <a:pt x="451" y="204"/>
                    <a:pt x="483" y="204"/>
                    <a:pt x="515" y="204"/>
                  </a:cubicBezTo>
                  <a:cubicBezTo>
                    <a:pt x="600" y="204"/>
                    <a:pt x="697" y="290"/>
                    <a:pt x="729" y="322"/>
                  </a:cubicBezTo>
                  <a:lnTo>
                    <a:pt x="740" y="322"/>
                  </a:lnTo>
                  <a:cubicBezTo>
                    <a:pt x="782" y="322"/>
                    <a:pt x="868" y="300"/>
                    <a:pt x="922" y="279"/>
                  </a:cubicBezTo>
                  <a:cubicBezTo>
                    <a:pt x="986" y="258"/>
                    <a:pt x="1018" y="226"/>
                    <a:pt x="954" y="226"/>
                  </a:cubicBezTo>
                  <a:cubicBezTo>
                    <a:pt x="954" y="247"/>
                    <a:pt x="943" y="247"/>
                    <a:pt x="932" y="247"/>
                  </a:cubicBezTo>
                  <a:cubicBezTo>
                    <a:pt x="911" y="247"/>
                    <a:pt x="900" y="236"/>
                    <a:pt x="911" y="193"/>
                  </a:cubicBezTo>
                  <a:lnTo>
                    <a:pt x="911" y="193"/>
                  </a:lnTo>
                  <a:cubicBezTo>
                    <a:pt x="879" y="204"/>
                    <a:pt x="857" y="204"/>
                    <a:pt x="836" y="204"/>
                  </a:cubicBezTo>
                  <a:cubicBezTo>
                    <a:pt x="675" y="204"/>
                    <a:pt x="558" y="151"/>
                    <a:pt x="451" y="97"/>
                  </a:cubicBezTo>
                  <a:cubicBezTo>
                    <a:pt x="344" y="44"/>
                    <a:pt x="237" y="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5" name="Google Shape;2045;p16"/>
            <p:cNvSpPr/>
            <p:nvPr/>
          </p:nvSpPr>
          <p:spPr>
            <a:xfrm>
              <a:off x="5912325" y="4384425"/>
              <a:ext cx="17150" cy="8325"/>
            </a:xfrm>
            <a:custGeom>
              <a:avLst/>
              <a:gdLst/>
              <a:ahLst/>
              <a:cxnLst/>
              <a:rect l="l" t="t" r="r" b="b"/>
              <a:pathLst>
                <a:path w="686" h="333" extrusionOk="0">
                  <a:moveTo>
                    <a:pt x="150" y="1"/>
                  </a:moveTo>
                  <a:cubicBezTo>
                    <a:pt x="65" y="1"/>
                    <a:pt x="11" y="54"/>
                    <a:pt x="1" y="236"/>
                  </a:cubicBezTo>
                  <a:lnTo>
                    <a:pt x="33" y="236"/>
                  </a:lnTo>
                  <a:cubicBezTo>
                    <a:pt x="108" y="236"/>
                    <a:pt x="204" y="258"/>
                    <a:pt x="290" y="290"/>
                  </a:cubicBezTo>
                  <a:cubicBezTo>
                    <a:pt x="386" y="311"/>
                    <a:pt x="472" y="333"/>
                    <a:pt x="547" y="333"/>
                  </a:cubicBezTo>
                  <a:cubicBezTo>
                    <a:pt x="621" y="333"/>
                    <a:pt x="675" y="311"/>
                    <a:pt x="686" y="215"/>
                  </a:cubicBezTo>
                  <a:cubicBezTo>
                    <a:pt x="600" y="215"/>
                    <a:pt x="504" y="161"/>
                    <a:pt x="418" y="108"/>
                  </a:cubicBezTo>
                  <a:cubicBezTo>
                    <a:pt x="322" y="54"/>
                    <a:pt x="225"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6" name="Google Shape;2046;p16"/>
            <p:cNvSpPr/>
            <p:nvPr/>
          </p:nvSpPr>
          <p:spPr>
            <a:xfrm>
              <a:off x="5939625" y="3806100"/>
              <a:ext cx="8050" cy="4025"/>
            </a:xfrm>
            <a:custGeom>
              <a:avLst/>
              <a:gdLst/>
              <a:ahLst/>
              <a:cxnLst/>
              <a:rect l="l" t="t" r="r" b="b"/>
              <a:pathLst>
                <a:path w="322" h="161" extrusionOk="0">
                  <a:moveTo>
                    <a:pt x="108" y="0"/>
                  </a:moveTo>
                  <a:cubicBezTo>
                    <a:pt x="75" y="21"/>
                    <a:pt x="0" y="150"/>
                    <a:pt x="108" y="161"/>
                  </a:cubicBezTo>
                  <a:cubicBezTo>
                    <a:pt x="129" y="96"/>
                    <a:pt x="311" y="139"/>
                    <a:pt x="322" y="64"/>
                  </a:cubicBezTo>
                  <a:lnTo>
                    <a:pt x="311" y="64"/>
                  </a:lnTo>
                  <a:cubicBezTo>
                    <a:pt x="215" y="64"/>
                    <a:pt x="182" y="21"/>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7" name="Google Shape;2047;p16"/>
            <p:cNvSpPr/>
            <p:nvPr/>
          </p:nvSpPr>
          <p:spPr>
            <a:xfrm>
              <a:off x="5921700" y="3532050"/>
              <a:ext cx="10725" cy="16350"/>
            </a:xfrm>
            <a:custGeom>
              <a:avLst/>
              <a:gdLst/>
              <a:ahLst/>
              <a:cxnLst/>
              <a:rect l="l" t="t" r="r" b="b"/>
              <a:pathLst>
                <a:path w="429" h="654" extrusionOk="0">
                  <a:moveTo>
                    <a:pt x="86" y="0"/>
                  </a:moveTo>
                  <a:cubicBezTo>
                    <a:pt x="0" y="86"/>
                    <a:pt x="204" y="236"/>
                    <a:pt x="86" y="396"/>
                  </a:cubicBezTo>
                  <a:cubicBezTo>
                    <a:pt x="225" y="407"/>
                    <a:pt x="182" y="535"/>
                    <a:pt x="257" y="589"/>
                  </a:cubicBezTo>
                  <a:cubicBezTo>
                    <a:pt x="268" y="546"/>
                    <a:pt x="279" y="525"/>
                    <a:pt x="279" y="525"/>
                  </a:cubicBezTo>
                  <a:cubicBezTo>
                    <a:pt x="289" y="525"/>
                    <a:pt x="289" y="557"/>
                    <a:pt x="289" y="589"/>
                  </a:cubicBezTo>
                  <a:cubicBezTo>
                    <a:pt x="300" y="621"/>
                    <a:pt x="321" y="653"/>
                    <a:pt x="354" y="653"/>
                  </a:cubicBezTo>
                  <a:lnTo>
                    <a:pt x="386" y="653"/>
                  </a:lnTo>
                  <a:cubicBezTo>
                    <a:pt x="354" y="546"/>
                    <a:pt x="354" y="589"/>
                    <a:pt x="428" y="525"/>
                  </a:cubicBezTo>
                  <a:cubicBezTo>
                    <a:pt x="225" y="439"/>
                    <a:pt x="204"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8" name="Google Shape;2048;p16"/>
            <p:cNvSpPr/>
            <p:nvPr/>
          </p:nvSpPr>
          <p:spPr>
            <a:xfrm>
              <a:off x="5932925" y="4230275"/>
              <a:ext cx="13425" cy="8600"/>
            </a:xfrm>
            <a:custGeom>
              <a:avLst/>
              <a:gdLst/>
              <a:ahLst/>
              <a:cxnLst/>
              <a:rect l="l" t="t" r="r" b="b"/>
              <a:pathLst>
                <a:path w="537" h="344" extrusionOk="0">
                  <a:moveTo>
                    <a:pt x="140" y="1"/>
                  </a:moveTo>
                  <a:cubicBezTo>
                    <a:pt x="76" y="1"/>
                    <a:pt x="22" y="33"/>
                    <a:pt x="1" y="129"/>
                  </a:cubicBezTo>
                  <a:cubicBezTo>
                    <a:pt x="54" y="161"/>
                    <a:pt x="258" y="343"/>
                    <a:pt x="397" y="343"/>
                  </a:cubicBezTo>
                  <a:cubicBezTo>
                    <a:pt x="461" y="343"/>
                    <a:pt x="515" y="311"/>
                    <a:pt x="536" y="215"/>
                  </a:cubicBezTo>
                  <a:cubicBezTo>
                    <a:pt x="483" y="183"/>
                    <a:pt x="279"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9" name="Google Shape;2049;p16"/>
            <p:cNvSpPr/>
            <p:nvPr/>
          </p:nvSpPr>
          <p:spPr>
            <a:xfrm>
              <a:off x="6016975" y="4022325"/>
              <a:ext cx="4825" cy="4050"/>
            </a:xfrm>
            <a:custGeom>
              <a:avLst/>
              <a:gdLst/>
              <a:ahLst/>
              <a:cxnLst/>
              <a:rect l="l" t="t" r="r" b="b"/>
              <a:pathLst>
                <a:path w="193" h="162" extrusionOk="0">
                  <a:moveTo>
                    <a:pt x="75" y="1"/>
                  </a:moveTo>
                  <a:cubicBezTo>
                    <a:pt x="64" y="1"/>
                    <a:pt x="54" y="1"/>
                    <a:pt x="43" y="11"/>
                  </a:cubicBezTo>
                  <a:cubicBezTo>
                    <a:pt x="0" y="33"/>
                    <a:pt x="54" y="161"/>
                    <a:pt x="118" y="161"/>
                  </a:cubicBezTo>
                  <a:cubicBezTo>
                    <a:pt x="129" y="161"/>
                    <a:pt x="139" y="161"/>
                    <a:pt x="150" y="151"/>
                  </a:cubicBezTo>
                  <a:cubicBezTo>
                    <a:pt x="193" y="129"/>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0" name="Google Shape;2050;p16"/>
            <p:cNvSpPr/>
            <p:nvPr/>
          </p:nvSpPr>
          <p:spPr>
            <a:xfrm>
              <a:off x="5929725" y="3901625"/>
              <a:ext cx="7775" cy="2975"/>
            </a:xfrm>
            <a:custGeom>
              <a:avLst/>
              <a:gdLst/>
              <a:ahLst/>
              <a:cxnLst/>
              <a:rect l="l" t="t" r="r" b="b"/>
              <a:pathLst>
                <a:path w="311" h="119" extrusionOk="0">
                  <a:moveTo>
                    <a:pt x="193" y="1"/>
                  </a:moveTo>
                  <a:cubicBezTo>
                    <a:pt x="150" y="1"/>
                    <a:pt x="129" y="11"/>
                    <a:pt x="22" y="22"/>
                  </a:cubicBezTo>
                  <a:cubicBezTo>
                    <a:pt x="0" y="86"/>
                    <a:pt x="75" y="119"/>
                    <a:pt x="150" y="119"/>
                  </a:cubicBezTo>
                  <a:cubicBezTo>
                    <a:pt x="225" y="119"/>
                    <a:pt x="311" y="86"/>
                    <a:pt x="279" y="22"/>
                  </a:cubicBezTo>
                  <a:cubicBezTo>
                    <a:pt x="236" y="1"/>
                    <a:pt x="214" y="1"/>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1" name="Google Shape;2051;p16"/>
            <p:cNvSpPr/>
            <p:nvPr/>
          </p:nvSpPr>
          <p:spPr>
            <a:xfrm>
              <a:off x="5930525" y="4224125"/>
              <a:ext cx="7525" cy="3225"/>
            </a:xfrm>
            <a:custGeom>
              <a:avLst/>
              <a:gdLst/>
              <a:ahLst/>
              <a:cxnLst/>
              <a:rect l="l" t="t" r="r" b="b"/>
              <a:pathLst>
                <a:path w="301" h="129" extrusionOk="0">
                  <a:moveTo>
                    <a:pt x="150" y="0"/>
                  </a:moveTo>
                  <a:cubicBezTo>
                    <a:pt x="75" y="0"/>
                    <a:pt x="1" y="86"/>
                    <a:pt x="140" y="129"/>
                  </a:cubicBezTo>
                  <a:lnTo>
                    <a:pt x="150" y="129"/>
                  </a:lnTo>
                  <a:cubicBezTo>
                    <a:pt x="225" y="129"/>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2" name="Google Shape;2052;p16"/>
            <p:cNvSpPr/>
            <p:nvPr/>
          </p:nvSpPr>
          <p:spPr>
            <a:xfrm>
              <a:off x="5981100" y="4817725"/>
              <a:ext cx="35350" cy="12325"/>
            </a:xfrm>
            <a:custGeom>
              <a:avLst/>
              <a:gdLst/>
              <a:ahLst/>
              <a:cxnLst/>
              <a:rect l="l" t="t" r="r" b="b"/>
              <a:pathLst>
                <a:path w="1414" h="493" extrusionOk="0">
                  <a:moveTo>
                    <a:pt x="868" y="0"/>
                  </a:moveTo>
                  <a:lnTo>
                    <a:pt x="868" y="0"/>
                  </a:lnTo>
                  <a:cubicBezTo>
                    <a:pt x="664" y="75"/>
                    <a:pt x="515" y="257"/>
                    <a:pt x="258" y="257"/>
                  </a:cubicBezTo>
                  <a:cubicBezTo>
                    <a:pt x="226" y="257"/>
                    <a:pt x="183" y="257"/>
                    <a:pt x="140" y="246"/>
                  </a:cubicBezTo>
                  <a:cubicBezTo>
                    <a:pt x="33" y="332"/>
                    <a:pt x="33" y="396"/>
                    <a:pt x="1" y="460"/>
                  </a:cubicBezTo>
                  <a:cubicBezTo>
                    <a:pt x="22" y="471"/>
                    <a:pt x="44" y="471"/>
                    <a:pt x="65" y="471"/>
                  </a:cubicBezTo>
                  <a:cubicBezTo>
                    <a:pt x="97" y="471"/>
                    <a:pt x="140" y="471"/>
                    <a:pt x="161" y="460"/>
                  </a:cubicBezTo>
                  <a:cubicBezTo>
                    <a:pt x="193" y="450"/>
                    <a:pt x="226" y="439"/>
                    <a:pt x="236" y="439"/>
                  </a:cubicBezTo>
                  <a:cubicBezTo>
                    <a:pt x="258" y="439"/>
                    <a:pt x="268" y="460"/>
                    <a:pt x="268" y="493"/>
                  </a:cubicBezTo>
                  <a:cubicBezTo>
                    <a:pt x="493" y="386"/>
                    <a:pt x="1414" y="257"/>
                    <a:pt x="8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3" name="Google Shape;2053;p16"/>
            <p:cNvSpPr/>
            <p:nvPr/>
          </p:nvSpPr>
          <p:spPr>
            <a:xfrm>
              <a:off x="6082000" y="4249550"/>
              <a:ext cx="6450" cy="3500"/>
            </a:xfrm>
            <a:custGeom>
              <a:avLst/>
              <a:gdLst/>
              <a:ahLst/>
              <a:cxnLst/>
              <a:rect l="l" t="t" r="r" b="b"/>
              <a:pathLst>
                <a:path w="258" h="140" extrusionOk="0">
                  <a:moveTo>
                    <a:pt x="75" y="0"/>
                  </a:moveTo>
                  <a:cubicBezTo>
                    <a:pt x="43" y="0"/>
                    <a:pt x="22" y="22"/>
                    <a:pt x="1" y="65"/>
                  </a:cubicBezTo>
                  <a:cubicBezTo>
                    <a:pt x="54" y="107"/>
                    <a:pt x="97" y="140"/>
                    <a:pt x="140" y="140"/>
                  </a:cubicBezTo>
                  <a:cubicBezTo>
                    <a:pt x="183" y="140"/>
                    <a:pt x="215" y="107"/>
                    <a:pt x="257" y="65"/>
                  </a:cubicBezTo>
                  <a:cubicBezTo>
                    <a:pt x="204" y="54"/>
                    <a:pt x="12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4" name="Google Shape;2054;p16"/>
            <p:cNvSpPr/>
            <p:nvPr/>
          </p:nvSpPr>
          <p:spPr>
            <a:xfrm>
              <a:off x="6010000" y="4062750"/>
              <a:ext cx="4575" cy="4300"/>
            </a:xfrm>
            <a:custGeom>
              <a:avLst/>
              <a:gdLst/>
              <a:ahLst/>
              <a:cxnLst/>
              <a:rect l="l" t="t" r="r" b="b"/>
              <a:pathLst>
                <a:path w="183" h="172" extrusionOk="0">
                  <a:moveTo>
                    <a:pt x="65" y="0"/>
                  </a:moveTo>
                  <a:cubicBezTo>
                    <a:pt x="54" y="0"/>
                    <a:pt x="44" y="0"/>
                    <a:pt x="33" y="11"/>
                  </a:cubicBezTo>
                  <a:cubicBezTo>
                    <a:pt x="1" y="32"/>
                    <a:pt x="44" y="171"/>
                    <a:pt x="119" y="171"/>
                  </a:cubicBezTo>
                  <a:cubicBezTo>
                    <a:pt x="129" y="171"/>
                    <a:pt x="140" y="161"/>
                    <a:pt x="151" y="161"/>
                  </a:cubicBezTo>
                  <a:cubicBezTo>
                    <a:pt x="183"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5" name="Google Shape;2055;p16"/>
            <p:cNvSpPr/>
            <p:nvPr/>
          </p:nvSpPr>
          <p:spPr>
            <a:xfrm>
              <a:off x="6036500" y="4589175"/>
              <a:ext cx="13950" cy="10725"/>
            </a:xfrm>
            <a:custGeom>
              <a:avLst/>
              <a:gdLst/>
              <a:ahLst/>
              <a:cxnLst/>
              <a:rect l="l" t="t" r="r" b="b"/>
              <a:pathLst>
                <a:path w="558" h="429" extrusionOk="0">
                  <a:moveTo>
                    <a:pt x="65" y="0"/>
                  </a:moveTo>
                  <a:cubicBezTo>
                    <a:pt x="1" y="268"/>
                    <a:pt x="108" y="407"/>
                    <a:pt x="397" y="428"/>
                  </a:cubicBezTo>
                  <a:cubicBezTo>
                    <a:pt x="557" y="107"/>
                    <a:pt x="172" y="15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6" name="Google Shape;2056;p16"/>
            <p:cNvSpPr/>
            <p:nvPr/>
          </p:nvSpPr>
          <p:spPr>
            <a:xfrm>
              <a:off x="6084675" y="3949525"/>
              <a:ext cx="4575" cy="4050"/>
            </a:xfrm>
            <a:custGeom>
              <a:avLst/>
              <a:gdLst/>
              <a:ahLst/>
              <a:cxnLst/>
              <a:rect l="l" t="t" r="r" b="b"/>
              <a:pathLst>
                <a:path w="183" h="162" extrusionOk="0">
                  <a:moveTo>
                    <a:pt x="76" y="1"/>
                  </a:moveTo>
                  <a:cubicBezTo>
                    <a:pt x="65" y="1"/>
                    <a:pt x="54" y="1"/>
                    <a:pt x="43" y="12"/>
                  </a:cubicBezTo>
                  <a:cubicBezTo>
                    <a:pt x="1" y="33"/>
                    <a:pt x="54" y="162"/>
                    <a:pt x="118" y="162"/>
                  </a:cubicBezTo>
                  <a:cubicBezTo>
                    <a:pt x="129" y="162"/>
                    <a:pt x="140" y="162"/>
                    <a:pt x="150" y="151"/>
                  </a:cubicBezTo>
                  <a:cubicBezTo>
                    <a:pt x="183" y="129"/>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7" name="Google Shape;2057;p16"/>
            <p:cNvSpPr/>
            <p:nvPr/>
          </p:nvSpPr>
          <p:spPr>
            <a:xfrm>
              <a:off x="6046675" y="4563750"/>
              <a:ext cx="30000" cy="15525"/>
            </a:xfrm>
            <a:custGeom>
              <a:avLst/>
              <a:gdLst/>
              <a:ahLst/>
              <a:cxnLst/>
              <a:rect l="l" t="t" r="r" b="b"/>
              <a:pathLst>
                <a:path w="1200" h="621" extrusionOk="0">
                  <a:moveTo>
                    <a:pt x="1199" y="0"/>
                  </a:moveTo>
                  <a:cubicBezTo>
                    <a:pt x="1114" y="32"/>
                    <a:pt x="1092" y="32"/>
                    <a:pt x="1050" y="32"/>
                  </a:cubicBezTo>
                  <a:cubicBezTo>
                    <a:pt x="1017" y="32"/>
                    <a:pt x="975" y="32"/>
                    <a:pt x="889" y="21"/>
                  </a:cubicBezTo>
                  <a:cubicBezTo>
                    <a:pt x="803" y="75"/>
                    <a:pt x="814" y="203"/>
                    <a:pt x="718" y="246"/>
                  </a:cubicBezTo>
                  <a:cubicBezTo>
                    <a:pt x="718" y="225"/>
                    <a:pt x="707" y="225"/>
                    <a:pt x="696" y="225"/>
                  </a:cubicBezTo>
                  <a:cubicBezTo>
                    <a:pt x="675" y="225"/>
                    <a:pt x="654" y="236"/>
                    <a:pt x="621" y="236"/>
                  </a:cubicBezTo>
                  <a:cubicBezTo>
                    <a:pt x="589" y="246"/>
                    <a:pt x="557" y="257"/>
                    <a:pt x="514" y="257"/>
                  </a:cubicBezTo>
                  <a:cubicBezTo>
                    <a:pt x="504" y="257"/>
                    <a:pt x="482" y="246"/>
                    <a:pt x="461" y="246"/>
                  </a:cubicBezTo>
                  <a:cubicBezTo>
                    <a:pt x="557" y="525"/>
                    <a:pt x="0" y="332"/>
                    <a:pt x="65" y="589"/>
                  </a:cubicBezTo>
                  <a:cubicBezTo>
                    <a:pt x="83" y="589"/>
                    <a:pt x="103" y="588"/>
                    <a:pt x="122" y="588"/>
                  </a:cubicBezTo>
                  <a:cubicBezTo>
                    <a:pt x="161" y="588"/>
                    <a:pt x="197" y="592"/>
                    <a:pt x="204" y="621"/>
                  </a:cubicBezTo>
                  <a:cubicBezTo>
                    <a:pt x="514" y="439"/>
                    <a:pt x="846" y="418"/>
                    <a:pt x="1157" y="278"/>
                  </a:cubicBezTo>
                  <a:cubicBezTo>
                    <a:pt x="1157" y="118"/>
                    <a:pt x="1157" y="64"/>
                    <a:pt x="119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8" name="Google Shape;2058;p16"/>
            <p:cNvSpPr/>
            <p:nvPr/>
          </p:nvSpPr>
          <p:spPr>
            <a:xfrm>
              <a:off x="6014550" y="4047750"/>
              <a:ext cx="9125" cy="13150"/>
            </a:xfrm>
            <a:custGeom>
              <a:avLst/>
              <a:gdLst/>
              <a:ahLst/>
              <a:cxnLst/>
              <a:rect l="l" t="t" r="r" b="b"/>
              <a:pathLst>
                <a:path w="365" h="526" extrusionOk="0">
                  <a:moveTo>
                    <a:pt x="226" y="1"/>
                  </a:moveTo>
                  <a:cubicBezTo>
                    <a:pt x="108" y="1"/>
                    <a:pt x="44" y="129"/>
                    <a:pt x="22" y="268"/>
                  </a:cubicBezTo>
                  <a:cubicBezTo>
                    <a:pt x="1" y="397"/>
                    <a:pt x="44" y="525"/>
                    <a:pt x="140" y="525"/>
                  </a:cubicBezTo>
                  <a:cubicBezTo>
                    <a:pt x="172" y="311"/>
                    <a:pt x="236" y="151"/>
                    <a:pt x="365" y="54"/>
                  </a:cubicBezTo>
                  <a:cubicBezTo>
                    <a:pt x="311" y="11"/>
                    <a:pt x="269" y="1"/>
                    <a:pt x="22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9" name="Google Shape;2059;p16"/>
            <p:cNvSpPr/>
            <p:nvPr/>
          </p:nvSpPr>
          <p:spPr>
            <a:xfrm>
              <a:off x="6029000" y="4577925"/>
              <a:ext cx="4575" cy="4300"/>
            </a:xfrm>
            <a:custGeom>
              <a:avLst/>
              <a:gdLst/>
              <a:ahLst/>
              <a:cxnLst/>
              <a:rect l="l" t="t" r="r" b="b"/>
              <a:pathLst>
                <a:path w="183" h="172" extrusionOk="0">
                  <a:moveTo>
                    <a:pt x="65" y="0"/>
                  </a:moveTo>
                  <a:cubicBezTo>
                    <a:pt x="54" y="0"/>
                    <a:pt x="44" y="0"/>
                    <a:pt x="33" y="11"/>
                  </a:cubicBezTo>
                  <a:cubicBezTo>
                    <a:pt x="1" y="33"/>
                    <a:pt x="44" y="172"/>
                    <a:pt x="108" y="172"/>
                  </a:cubicBezTo>
                  <a:cubicBezTo>
                    <a:pt x="119" y="172"/>
                    <a:pt x="129" y="161"/>
                    <a:pt x="140" y="161"/>
                  </a:cubicBezTo>
                  <a:cubicBezTo>
                    <a:pt x="183"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0" name="Google Shape;2060;p16"/>
            <p:cNvSpPr/>
            <p:nvPr/>
          </p:nvSpPr>
          <p:spPr>
            <a:xfrm>
              <a:off x="6037300" y="4049350"/>
              <a:ext cx="3250" cy="2450"/>
            </a:xfrm>
            <a:custGeom>
              <a:avLst/>
              <a:gdLst/>
              <a:ahLst/>
              <a:cxnLst/>
              <a:rect l="l" t="t" r="r" b="b"/>
              <a:pathLst>
                <a:path w="130" h="98" extrusionOk="0">
                  <a:moveTo>
                    <a:pt x="1" y="1"/>
                  </a:moveTo>
                  <a:lnTo>
                    <a:pt x="1" y="1"/>
                  </a:lnTo>
                  <a:cubicBezTo>
                    <a:pt x="12" y="44"/>
                    <a:pt x="44" y="97"/>
                    <a:pt x="86" y="97"/>
                  </a:cubicBezTo>
                  <a:cubicBezTo>
                    <a:pt x="97" y="97"/>
                    <a:pt x="108" y="97"/>
                    <a:pt x="119" y="87"/>
                  </a:cubicBezTo>
                  <a:cubicBezTo>
                    <a:pt x="129" y="87"/>
                    <a:pt x="129" y="65"/>
                    <a:pt x="129" y="44"/>
                  </a:cubicBezTo>
                  <a:cubicBezTo>
                    <a:pt x="76" y="33"/>
                    <a:pt x="33" y="22"/>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1" name="Google Shape;2061;p16"/>
            <p:cNvSpPr/>
            <p:nvPr/>
          </p:nvSpPr>
          <p:spPr>
            <a:xfrm>
              <a:off x="6008400" y="3821075"/>
              <a:ext cx="45525" cy="13150"/>
            </a:xfrm>
            <a:custGeom>
              <a:avLst/>
              <a:gdLst/>
              <a:ahLst/>
              <a:cxnLst/>
              <a:rect l="l" t="t" r="r" b="b"/>
              <a:pathLst>
                <a:path w="1821" h="526" extrusionOk="0">
                  <a:moveTo>
                    <a:pt x="183" y="1"/>
                  </a:moveTo>
                  <a:cubicBezTo>
                    <a:pt x="97" y="1"/>
                    <a:pt x="33" y="1"/>
                    <a:pt x="1" y="33"/>
                  </a:cubicBezTo>
                  <a:cubicBezTo>
                    <a:pt x="290" y="482"/>
                    <a:pt x="1178" y="225"/>
                    <a:pt x="1596" y="525"/>
                  </a:cubicBezTo>
                  <a:lnTo>
                    <a:pt x="1628" y="525"/>
                  </a:lnTo>
                  <a:cubicBezTo>
                    <a:pt x="1660" y="525"/>
                    <a:pt x="1681" y="514"/>
                    <a:pt x="1692" y="504"/>
                  </a:cubicBezTo>
                  <a:cubicBezTo>
                    <a:pt x="1703" y="482"/>
                    <a:pt x="1703" y="472"/>
                    <a:pt x="1724" y="472"/>
                  </a:cubicBezTo>
                  <a:cubicBezTo>
                    <a:pt x="1735" y="472"/>
                    <a:pt x="1746" y="482"/>
                    <a:pt x="1778" y="493"/>
                  </a:cubicBezTo>
                  <a:cubicBezTo>
                    <a:pt x="1778" y="504"/>
                    <a:pt x="1788" y="514"/>
                    <a:pt x="1799" y="514"/>
                  </a:cubicBezTo>
                  <a:cubicBezTo>
                    <a:pt x="1810" y="514"/>
                    <a:pt x="1810" y="514"/>
                    <a:pt x="1821" y="493"/>
                  </a:cubicBezTo>
                  <a:cubicBezTo>
                    <a:pt x="1489" y="225"/>
                    <a:pt x="771" y="236"/>
                    <a:pt x="3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2" name="Google Shape;2062;p16"/>
            <p:cNvSpPr/>
            <p:nvPr/>
          </p:nvSpPr>
          <p:spPr>
            <a:xfrm>
              <a:off x="6458025" y="3874075"/>
              <a:ext cx="6975" cy="4575"/>
            </a:xfrm>
            <a:custGeom>
              <a:avLst/>
              <a:gdLst/>
              <a:ahLst/>
              <a:cxnLst/>
              <a:rect l="l" t="t" r="r" b="b"/>
              <a:pathLst>
                <a:path w="279" h="183" extrusionOk="0">
                  <a:moveTo>
                    <a:pt x="257" y="0"/>
                  </a:moveTo>
                  <a:lnTo>
                    <a:pt x="257" y="0"/>
                  </a:lnTo>
                  <a:cubicBezTo>
                    <a:pt x="150" y="11"/>
                    <a:pt x="75" y="54"/>
                    <a:pt x="0" y="96"/>
                  </a:cubicBezTo>
                  <a:cubicBezTo>
                    <a:pt x="43" y="96"/>
                    <a:pt x="43" y="139"/>
                    <a:pt x="43" y="182"/>
                  </a:cubicBezTo>
                  <a:lnTo>
                    <a:pt x="64" y="182"/>
                  </a:lnTo>
                  <a:cubicBezTo>
                    <a:pt x="225" y="182"/>
                    <a:pt x="278" y="118"/>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3" name="Google Shape;2063;p16"/>
            <p:cNvSpPr/>
            <p:nvPr/>
          </p:nvSpPr>
          <p:spPr>
            <a:xfrm>
              <a:off x="6454525" y="3879425"/>
              <a:ext cx="4325" cy="5650"/>
            </a:xfrm>
            <a:custGeom>
              <a:avLst/>
              <a:gdLst/>
              <a:ahLst/>
              <a:cxnLst/>
              <a:rect l="l" t="t" r="r" b="b"/>
              <a:pathLst>
                <a:path w="173" h="226" extrusionOk="0">
                  <a:moveTo>
                    <a:pt x="12" y="0"/>
                  </a:moveTo>
                  <a:cubicBezTo>
                    <a:pt x="1" y="97"/>
                    <a:pt x="22" y="172"/>
                    <a:pt x="97" y="225"/>
                  </a:cubicBezTo>
                  <a:cubicBezTo>
                    <a:pt x="97" y="150"/>
                    <a:pt x="172" y="129"/>
                    <a:pt x="140" y="32"/>
                  </a:cubicBezTo>
                  <a:lnTo>
                    <a:pt x="129" y="32"/>
                  </a:lnTo>
                  <a:cubicBezTo>
                    <a:pt x="76" y="32"/>
                    <a:pt x="44" y="22"/>
                    <a:pt x="1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4" name="Google Shape;2064;p16"/>
            <p:cNvSpPr/>
            <p:nvPr/>
          </p:nvSpPr>
          <p:spPr>
            <a:xfrm>
              <a:off x="6467650" y="3784400"/>
              <a:ext cx="6725" cy="5400"/>
            </a:xfrm>
            <a:custGeom>
              <a:avLst/>
              <a:gdLst/>
              <a:ahLst/>
              <a:cxnLst/>
              <a:rect l="l" t="t" r="r" b="b"/>
              <a:pathLst>
                <a:path w="269" h="216" extrusionOk="0">
                  <a:moveTo>
                    <a:pt x="172" y="1"/>
                  </a:moveTo>
                  <a:cubicBezTo>
                    <a:pt x="65" y="1"/>
                    <a:pt x="11" y="44"/>
                    <a:pt x="1" y="129"/>
                  </a:cubicBezTo>
                  <a:cubicBezTo>
                    <a:pt x="33" y="183"/>
                    <a:pt x="118" y="204"/>
                    <a:pt x="215" y="215"/>
                  </a:cubicBezTo>
                  <a:cubicBezTo>
                    <a:pt x="268" y="183"/>
                    <a:pt x="268" y="108"/>
                    <a:pt x="257" y="33"/>
                  </a:cubicBezTo>
                  <a:cubicBezTo>
                    <a:pt x="225" y="22"/>
                    <a:pt x="172" y="33"/>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5" name="Google Shape;2065;p16"/>
            <p:cNvSpPr/>
            <p:nvPr/>
          </p:nvSpPr>
          <p:spPr>
            <a:xfrm>
              <a:off x="6483175" y="3952750"/>
              <a:ext cx="7775" cy="3225"/>
            </a:xfrm>
            <a:custGeom>
              <a:avLst/>
              <a:gdLst/>
              <a:ahLst/>
              <a:cxnLst/>
              <a:rect l="l" t="t" r="r" b="b"/>
              <a:pathLst>
                <a:path w="311" h="129" extrusionOk="0">
                  <a:moveTo>
                    <a:pt x="204" y="0"/>
                  </a:moveTo>
                  <a:cubicBezTo>
                    <a:pt x="107" y="0"/>
                    <a:pt x="0" y="97"/>
                    <a:pt x="75" y="129"/>
                  </a:cubicBezTo>
                  <a:cubicBezTo>
                    <a:pt x="97" y="54"/>
                    <a:pt x="311" y="129"/>
                    <a:pt x="289" y="33"/>
                  </a:cubicBezTo>
                  <a:cubicBezTo>
                    <a:pt x="268" y="0"/>
                    <a:pt x="236"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6" name="Google Shape;2066;p16"/>
            <p:cNvSpPr/>
            <p:nvPr/>
          </p:nvSpPr>
          <p:spPr>
            <a:xfrm>
              <a:off x="6445975" y="3791625"/>
              <a:ext cx="12875" cy="7525"/>
            </a:xfrm>
            <a:custGeom>
              <a:avLst/>
              <a:gdLst/>
              <a:ahLst/>
              <a:cxnLst/>
              <a:rect l="l" t="t" r="r" b="b"/>
              <a:pathLst>
                <a:path w="515" h="301" extrusionOk="0">
                  <a:moveTo>
                    <a:pt x="322" y="1"/>
                  </a:moveTo>
                  <a:cubicBezTo>
                    <a:pt x="193" y="1"/>
                    <a:pt x="86" y="33"/>
                    <a:pt x="0" y="87"/>
                  </a:cubicBezTo>
                  <a:cubicBezTo>
                    <a:pt x="22" y="162"/>
                    <a:pt x="65" y="226"/>
                    <a:pt x="129" y="269"/>
                  </a:cubicBezTo>
                  <a:cubicBezTo>
                    <a:pt x="129" y="226"/>
                    <a:pt x="140" y="215"/>
                    <a:pt x="150" y="215"/>
                  </a:cubicBezTo>
                  <a:cubicBezTo>
                    <a:pt x="172" y="215"/>
                    <a:pt x="204" y="258"/>
                    <a:pt x="172" y="301"/>
                  </a:cubicBezTo>
                  <a:lnTo>
                    <a:pt x="204" y="301"/>
                  </a:lnTo>
                  <a:cubicBezTo>
                    <a:pt x="429" y="301"/>
                    <a:pt x="514" y="215"/>
                    <a:pt x="482" y="22"/>
                  </a:cubicBezTo>
                  <a:cubicBezTo>
                    <a:pt x="429" y="1"/>
                    <a:pt x="375" y="1"/>
                    <a:pt x="3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7" name="Google Shape;2067;p16"/>
            <p:cNvSpPr/>
            <p:nvPr/>
          </p:nvSpPr>
          <p:spPr>
            <a:xfrm>
              <a:off x="6426425" y="3780400"/>
              <a:ext cx="18500" cy="13400"/>
            </a:xfrm>
            <a:custGeom>
              <a:avLst/>
              <a:gdLst/>
              <a:ahLst/>
              <a:cxnLst/>
              <a:rect l="l" t="t" r="r" b="b"/>
              <a:pathLst>
                <a:path w="740" h="536" extrusionOk="0">
                  <a:moveTo>
                    <a:pt x="440" y="0"/>
                  </a:moveTo>
                  <a:cubicBezTo>
                    <a:pt x="279" y="0"/>
                    <a:pt x="97" y="65"/>
                    <a:pt x="1" y="193"/>
                  </a:cubicBezTo>
                  <a:cubicBezTo>
                    <a:pt x="87" y="311"/>
                    <a:pt x="76" y="493"/>
                    <a:pt x="269" y="536"/>
                  </a:cubicBezTo>
                  <a:cubicBezTo>
                    <a:pt x="461" y="471"/>
                    <a:pt x="740" y="364"/>
                    <a:pt x="740" y="225"/>
                  </a:cubicBezTo>
                  <a:cubicBezTo>
                    <a:pt x="740" y="65"/>
                    <a:pt x="600" y="0"/>
                    <a:pt x="4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8" name="Google Shape;2068;p16"/>
            <p:cNvSpPr/>
            <p:nvPr/>
          </p:nvSpPr>
          <p:spPr>
            <a:xfrm>
              <a:off x="6450800" y="4054725"/>
              <a:ext cx="5100" cy="4825"/>
            </a:xfrm>
            <a:custGeom>
              <a:avLst/>
              <a:gdLst/>
              <a:ahLst/>
              <a:cxnLst/>
              <a:rect l="l" t="t" r="r" b="b"/>
              <a:pathLst>
                <a:path w="204" h="193" extrusionOk="0">
                  <a:moveTo>
                    <a:pt x="64" y="0"/>
                  </a:moveTo>
                  <a:cubicBezTo>
                    <a:pt x="96" y="96"/>
                    <a:pt x="0" y="96"/>
                    <a:pt x="22" y="193"/>
                  </a:cubicBezTo>
                  <a:lnTo>
                    <a:pt x="32" y="193"/>
                  </a:lnTo>
                  <a:cubicBezTo>
                    <a:pt x="150" y="193"/>
                    <a:pt x="204" y="11"/>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9" name="Google Shape;2069;p16"/>
            <p:cNvSpPr/>
            <p:nvPr/>
          </p:nvSpPr>
          <p:spPr>
            <a:xfrm>
              <a:off x="6451325" y="3827225"/>
              <a:ext cx="6975" cy="5650"/>
            </a:xfrm>
            <a:custGeom>
              <a:avLst/>
              <a:gdLst/>
              <a:ahLst/>
              <a:cxnLst/>
              <a:rect l="l" t="t" r="r" b="b"/>
              <a:pathLst>
                <a:path w="279" h="226" extrusionOk="0">
                  <a:moveTo>
                    <a:pt x="183" y="1"/>
                  </a:moveTo>
                  <a:cubicBezTo>
                    <a:pt x="97" y="54"/>
                    <a:pt x="22" y="119"/>
                    <a:pt x="1" y="215"/>
                  </a:cubicBezTo>
                  <a:cubicBezTo>
                    <a:pt x="11" y="226"/>
                    <a:pt x="22" y="226"/>
                    <a:pt x="33" y="226"/>
                  </a:cubicBezTo>
                  <a:cubicBezTo>
                    <a:pt x="65" y="226"/>
                    <a:pt x="86" y="215"/>
                    <a:pt x="97" y="204"/>
                  </a:cubicBezTo>
                  <a:cubicBezTo>
                    <a:pt x="118" y="193"/>
                    <a:pt x="140" y="183"/>
                    <a:pt x="172" y="183"/>
                  </a:cubicBezTo>
                  <a:cubicBezTo>
                    <a:pt x="183" y="183"/>
                    <a:pt x="204" y="183"/>
                    <a:pt x="225" y="193"/>
                  </a:cubicBezTo>
                  <a:cubicBezTo>
                    <a:pt x="193" y="129"/>
                    <a:pt x="279" y="1"/>
                    <a:pt x="18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0" name="Google Shape;2070;p16"/>
            <p:cNvSpPr/>
            <p:nvPr/>
          </p:nvSpPr>
          <p:spPr>
            <a:xfrm>
              <a:off x="6517975" y="3926250"/>
              <a:ext cx="14200" cy="7800"/>
            </a:xfrm>
            <a:custGeom>
              <a:avLst/>
              <a:gdLst/>
              <a:ahLst/>
              <a:cxnLst/>
              <a:rect l="l" t="t" r="r" b="b"/>
              <a:pathLst>
                <a:path w="568" h="312" extrusionOk="0">
                  <a:moveTo>
                    <a:pt x="246" y="1"/>
                  </a:moveTo>
                  <a:cubicBezTo>
                    <a:pt x="171" y="86"/>
                    <a:pt x="0" y="86"/>
                    <a:pt x="22" y="247"/>
                  </a:cubicBezTo>
                  <a:cubicBezTo>
                    <a:pt x="86" y="300"/>
                    <a:pt x="182" y="311"/>
                    <a:pt x="300" y="311"/>
                  </a:cubicBezTo>
                  <a:lnTo>
                    <a:pt x="418" y="311"/>
                  </a:lnTo>
                  <a:cubicBezTo>
                    <a:pt x="567" y="172"/>
                    <a:pt x="428" y="54"/>
                    <a:pt x="24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1" name="Google Shape;2071;p16"/>
            <p:cNvSpPr/>
            <p:nvPr/>
          </p:nvSpPr>
          <p:spPr>
            <a:xfrm>
              <a:off x="6485850" y="3909925"/>
              <a:ext cx="4575" cy="4050"/>
            </a:xfrm>
            <a:custGeom>
              <a:avLst/>
              <a:gdLst/>
              <a:ahLst/>
              <a:cxnLst/>
              <a:rect l="l" t="t" r="r" b="b"/>
              <a:pathLst>
                <a:path w="183" h="162" extrusionOk="0">
                  <a:moveTo>
                    <a:pt x="54" y="1"/>
                  </a:moveTo>
                  <a:cubicBezTo>
                    <a:pt x="22" y="33"/>
                    <a:pt x="0" y="86"/>
                    <a:pt x="11" y="150"/>
                  </a:cubicBezTo>
                  <a:cubicBezTo>
                    <a:pt x="33" y="161"/>
                    <a:pt x="43" y="161"/>
                    <a:pt x="54" y="161"/>
                  </a:cubicBezTo>
                  <a:cubicBezTo>
                    <a:pt x="161" y="161"/>
                    <a:pt x="172" y="97"/>
                    <a:pt x="182" y="33"/>
                  </a:cubicBezTo>
                  <a:cubicBezTo>
                    <a:pt x="118" y="33"/>
                    <a:pt x="86" y="1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2" name="Google Shape;2072;p16"/>
            <p:cNvSpPr/>
            <p:nvPr/>
          </p:nvSpPr>
          <p:spPr>
            <a:xfrm>
              <a:off x="6475150" y="3893325"/>
              <a:ext cx="32675" cy="16625"/>
            </a:xfrm>
            <a:custGeom>
              <a:avLst/>
              <a:gdLst/>
              <a:ahLst/>
              <a:cxnLst/>
              <a:rect l="l" t="t" r="r" b="b"/>
              <a:pathLst>
                <a:path w="1307" h="665" extrusionOk="0">
                  <a:moveTo>
                    <a:pt x="889" y="1"/>
                  </a:moveTo>
                  <a:cubicBezTo>
                    <a:pt x="803" y="1"/>
                    <a:pt x="728" y="12"/>
                    <a:pt x="643" y="12"/>
                  </a:cubicBezTo>
                  <a:cubicBezTo>
                    <a:pt x="568" y="22"/>
                    <a:pt x="493" y="22"/>
                    <a:pt x="439" y="22"/>
                  </a:cubicBezTo>
                  <a:cubicBezTo>
                    <a:pt x="386" y="22"/>
                    <a:pt x="343" y="22"/>
                    <a:pt x="311" y="12"/>
                  </a:cubicBezTo>
                  <a:lnTo>
                    <a:pt x="311" y="12"/>
                  </a:lnTo>
                  <a:cubicBezTo>
                    <a:pt x="321" y="87"/>
                    <a:pt x="118" y="183"/>
                    <a:pt x="11" y="226"/>
                  </a:cubicBezTo>
                  <a:cubicBezTo>
                    <a:pt x="0" y="472"/>
                    <a:pt x="332" y="408"/>
                    <a:pt x="439" y="504"/>
                  </a:cubicBezTo>
                  <a:cubicBezTo>
                    <a:pt x="461" y="504"/>
                    <a:pt x="471" y="515"/>
                    <a:pt x="482" y="515"/>
                  </a:cubicBezTo>
                  <a:cubicBezTo>
                    <a:pt x="568" y="515"/>
                    <a:pt x="536" y="418"/>
                    <a:pt x="610" y="408"/>
                  </a:cubicBezTo>
                  <a:cubicBezTo>
                    <a:pt x="750" y="536"/>
                    <a:pt x="996" y="579"/>
                    <a:pt x="1178" y="665"/>
                  </a:cubicBezTo>
                  <a:cubicBezTo>
                    <a:pt x="1167" y="600"/>
                    <a:pt x="1231" y="600"/>
                    <a:pt x="1263" y="568"/>
                  </a:cubicBezTo>
                  <a:cubicBezTo>
                    <a:pt x="1060" y="515"/>
                    <a:pt x="1306" y="365"/>
                    <a:pt x="1306" y="194"/>
                  </a:cubicBezTo>
                  <a:cubicBezTo>
                    <a:pt x="1253" y="33"/>
                    <a:pt x="1071" y="1"/>
                    <a:pt x="88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3" name="Google Shape;2073;p16"/>
            <p:cNvSpPr/>
            <p:nvPr/>
          </p:nvSpPr>
          <p:spPr>
            <a:xfrm>
              <a:off x="6492275" y="3947675"/>
              <a:ext cx="26525" cy="14475"/>
            </a:xfrm>
            <a:custGeom>
              <a:avLst/>
              <a:gdLst/>
              <a:ahLst/>
              <a:cxnLst/>
              <a:rect l="l" t="t" r="r" b="b"/>
              <a:pathLst>
                <a:path w="1061" h="579" extrusionOk="0">
                  <a:moveTo>
                    <a:pt x="643" y="0"/>
                  </a:moveTo>
                  <a:cubicBezTo>
                    <a:pt x="471" y="0"/>
                    <a:pt x="343" y="43"/>
                    <a:pt x="140" y="75"/>
                  </a:cubicBezTo>
                  <a:cubicBezTo>
                    <a:pt x="0" y="375"/>
                    <a:pt x="332" y="578"/>
                    <a:pt x="653" y="578"/>
                  </a:cubicBezTo>
                  <a:cubicBezTo>
                    <a:pt x="782" y="578"/>
                    <a:pt x="910" y="557"/>
                    <a:pt x="1007" y="482"/>
                  </a:cubicBezTo>
                  <a:cubicBezTo>
                    <a:pt x="1060" y="257"/>
                    <a:pt x="942" y="139"/>
                    <a:pt x="835" y="11"/>
                  </a:cubicBezTo>
                  <a:cubicBezTo>
                    <a:pt x="760" y="0"/>
                    <a:pt x="696" y="0"/>
                    <a:pt x="6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4" name="Google Shape;2074;p16"/>
            <p:cNvSpPr/>
            <p:nvPr/>
          </p:nvSpPr>
          <p:spPr>
            <a:xfrm>
              <a:off x="6434200" y="3864700"/>
              <a:ext cx="10725" cy="6450"/>
            </a:xfrm>
            <a:custGeom>
              <a:avLst/>
              <a:gdLst/>
              <a:ahLst/>
              <a:cxnLst/>
              <a:rect l="l" t="t" r="r" b="b"/>
              <a:pathLst>
                <a:path w="429" h="258" extrusionOk="0">
                  <a:moveTo>
                    <a:pt x="0" y="0"/>
                  </a:moveTo>
                  <a:cubicBezTo>
                    <a:pt x="43" y="86"/>
                    <a:pt x="193" y="257"/>
                    <a:pt x="322" y="257"/>
                  </a:cubicBezTo>
                  <a:cubicBezTo>
                    <a:pt x="364" y="257"/>
                    <a:pt x="407" y="236"/>
                    <a:pt x="429" y="182"/>
                  </a:cubicBezTo>
                  <a:cubicBezTo>
                    <a:pt x="343" y="86"/>
                    <a:pt x="247" y="0"/>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5" name="Google Shape;2075;p16"/>
            <p:cNvSpPr/>
            <p:nvPr/>
          </p:nvSpPr>
          <p:spPr>
            <a:xfrm>
              <a:off x="6352850" y="3643900"/>
              <a:ext cx="7775" cy="3500"/>
            </a:xfrm>
            <a:custGeom>
              <a:avLst/>
              <a:gdLst/>
              <a:ahLst/>
              <a:cxnLst/>
              <a:rect l="l" t="t" r="r" b="b"/>
              <a:pathLst>
                <a:path w="311" h="140" extrusionOk="0">
                  <a:moveTo>
                    <a:pt x="107" y="1"/>
                  </a:moveTo>
                  <a:cubicBezTo>
                    <a:pt x="64" y="1"/>
                    <a:pt x="43" y="12"/>
                    <a:pt x="43" y="44"/>
                  </a:cubicBezTo>
                  <a:lnTo>
                    <a:pt x="54" y="44"/>
                  </a:lnTo>
                  <a:cubicBezTo>
                    <a:pt x="311" y="44"/>
                    <a:pt x="32" y="86"/>
                    <a:pt x="0" y="140"/>
                  </a:cubicBezTo>
                  <a:lnTo>
                    <a:pt x="21" y="140"/>
                  </a:lnTo>
                  <a:cubicBezTo>
                    <a:pt x="161" y="140"/>
                    <a:pt x="289" y="129"/>
                    <a:pt x="257" y="12"/>
                  </a:cubicBezTo>
                  <a:lnTo>
                    <a:pt x="161" y="12"/>
                  </a:lnTo>
                  <a:cubicBezTo>
                    <a:pt x="139" y="12"/>
                    <a:pt x="118" y="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6" name="Google Shape;2076;p16"/>
            <p:cNvSpPr/>
            <p:nvPr/>
          </p:nvSpPr>
          <p:spPr>
            <a:xfrm>
              <a:off x="6304125" y="3718050"/>
              <a:ext cx="13950" cy="6975"/>
            </a:xfrm>
            <a:custGeom>
              <a:avLst/>
              <a:gdLst/>
              <a:ahLst/>
              <a:cxnLst/>
              <a:rect l="l" t="t" r="r" b="b"/>
              <a:pathLst>
                <a:path w="558" h="279" extrusionOk="0">
                  <a:moveTo>
                    <a:pt x="536" y="0"/>
                  </a:moveTo>
                  <a:cubicBezTo>
                    <a:pt x="375" y="0"/>
                    <a:pt x="268" y="96"/>
                    <a:pt x="1" y="129"/>
                  </a:cubicBezTo>
                  <a:lnTo>
                    <a:pt x="1" y="257"/>
                  </a:lnTo>
                  <a:cubicBezTo>
                    <a:pt x="54" y="278"/>
                    <a:pt x="97" y="278"/>
                    <a:pt x="140" y="278"/>
                  </a:cubicBezTo>
                  <a:cubicBezTo>
                    <a:pt x="343" y="278"/>
                    <a:pt x="461" y="107"/>
                    <a:pt x="557" y="11"/>
                  </a:cubicBezTo>
                  <a:cubicBezTo>
                    <a:pt x="557" y="0"/>
                    <a:pt x="547" y="0"/>
                    <a:pt x="5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7" name="Google Shape;2077;p16"/>
            <p:cNvSpPr/>
            <p:nvPr/>
          </p:nvSpPr>
          <p:spPr>
            <a:xfrm>
              <a:off x="6430975" y="3939375"/>
              <a:ext cx="8600" cy="4025"/>
            </a:xfrm>
            <a:custGeom>
              <a:avLst/>
              <a:gdLst/>
              <a:ahLst/>
              <a:cxnLst/>
              <a:rect l="l" t="t" r="r" b="b"/>
              <a:pathLst>
                <a:path w="344" h="161" extrusionOk="0">
                  <a:moveTo>
                    <a:pt x="87" y="0"/>
                  </a:moveTo>
                  <a:cubicBezTo>
                    <a:pt x="108" y="107"/>
                    <a:pt x="1" y="97"/>
                    <a:pt x="87" y="161"/>
                  </a:cubicBezTo>
                  <a:cubicBezTo>
                    <a:pt x="194" y="129"/>
                    <a:pt x="333" y="129"/>
                    <a:pt x="344" y="32"/>
                  </a:cubicBezTo>
                  <a:cubicBezTo>
                    <a:pt x="301" y="11"/>
                    <a:pt x="236" y="0"/>
                    <a:pt x="16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8" name="Google Shape;2078;p16"/>
            <p:cNvSpPr/>
            <p:nvPr/>
          </p:nvSpPr>
          <p:spPr>
            <a:xfrm>
              <a:off x="6332225" y="3572450"/>
              <a:ext cx="10475" cy="7775"/>
            </a:xfrm>
            <a:custGeom>
              <a:avLst/>
              <a:gdLst/>
              <a:ahLst/>
              <a:cxnLst/>
              <a:rect l="l" t="t" r="r" b="b"/>
              <a:pathLst>
                <a:path w="419" h="311" extrusionOk="0">
                  <a:moveTo>
                    <a:pt x="172" y="1"/>
                  </a:moveTo>
                  <a:cubicBezTo>
                    <a:pt x="140" y="86"/>
                    <a:pt x="44" y="129"/>
                    <a:pt x="1" y="215"/>
                  </a:cubicBezTo>
                  <a:lnTo>
                    <a:pt x="11" y="215"/>
                  </a:lnTo>
                  <a:cubicBezTo>
                    <a:pt x="97" y="215"/>
                    <a:pt x="54" y="311"/>
                    <a:pt x="129" y="311"/>
                  </a:cubicBezTo>
                  <a:cubicBezTo>
                    <a:pt x="108" y="247"/>
                    <a:pt x="140" y="225"/>
                    <a:pt x="183" y="225"/>
                  </a:cubicBezTo>
                  <a:cubicBezTo>
                    <a:pt x="204" y="225"/>
                    <a:pt x="236" y="236"/>
                    <a:pt x="258" y="247"/>
                  </a:cubicBezTo>
                  <a:cubicBezTo>
                    <a:pt x="279" y="161"/>
                    <a:pt x="418" y="150"/>
                    <a:pt x="397" y="33"/>
                  </a:cubicBezTo>
                  <a:lnTo>
                    <a:pt x="397" y="33"/>
                  </a:lnTo>
                  <a:cubicBezTo>
                    <a:pt x="343" y="43"/>
                    <a:pt x="322" y="54"/>
                    <a:pt x="301" y="54"/>
                  </a:cubicBezTo>
                  <a:cubicBezTo>
                    <a:pt x="258" y="54"/>
                    <a:pt x="247" y="33"/>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9" name="Google Shape;2079;p16"/>
            <p:cNvSpPr/>
            <p:nvPr/>
          </p:nvSpPr>
          <p:spPr>
            <a:xfrm>
              <a:off x="6274950" y="3972825"/>
              <a:ext cx="8600" cy="5650"/>
            </a:xfrm>
            <a:custGeom>
              <a:avLst/>
              <a:gdLst/>
              <a:ahLst/>
              <a:cxnLst/>
              <a:rect l="l" t="t" r="r" b="b"/>
              <a:pathLst>
                <a:path w="344" h="226" extrusionOk="0">
                  <a:moveTo>
                    <a:pt x="236" y="0"/>
                  </a:moveTo>
                  <a:cubicBezTo>
                    <a:pt x="129" y="0"/>
                    <a:pt x="76" y="43"/>
                    <a:pt x="1" y="65"/>
                  </a:cubicBezTo>
                  <a:cubicBezTo>
                    <a:pt x="22" y="161"/>
                    <a:pt x="97" y="225"/>
                    <a:pt x="258" y="225"/>
                  </a:cubicBezTo>
                  <a:lnTo>
                    <a:pt x="301" y="225"/>
                  </a:lnTo>
                  <a:cubicBezTo>
                    <a:pt x="343" y="139"/>
                    <a:pt x="343" y="97"/>
                    <a:pt x="301" y="11"/>
                  </a:cubicBezTo>
                  <a:cubicBezTo>
                    <a:pt x="279" y="0"/>
                    <a:pt x="258" y="0"/>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0" name="Google Shape;2080;p16"/>
            <p:cNvSpPr/>
            <p:nvPr/>
          </p:nvSpPr>
          <p:spPr>
            <a:xfrm>
              <a:off x="6339725" y="3920375"/>
              <a:ext cx="18500" cy="6700"/>
            </a:xfrm>
            <a:custGeom>
              <a:avLst/>
              <a:gdLst/>
              <a:ahLst/>
              <a:cxnLst/>
              <a:rect l="l" t="t" r="r" b="b"/>
              <a:pathLst>
                <a:path w="740" h="268" extrusionOk="0">
                  <a:moveTo>
                    <a:pt x="429" y="0"/>
                  </a:moveTo>
                  <a:cubicBezTo>
                    <a:pt x="268" y="0"/>
                    <a:pt x="108" y="43"/>
                    <a:pt x="1" y="107"/>
                  </a:cubicBezTo>
                  <a:cubicBezTo>
                    <a:pt x="43" y="193"/>
                    <a:pt x="236" y="268"/>
                    <a:pt x="418" y="268"/>
                  </a:cubicBezTo>
                  <a:cubicBezTo>
                    <a:pt x="557" y="268"/>
                    <a:pt x="696" y="214"/>
                    <a:pt x="739" y="75"/>
                  </a:cubicBezTo>
                  <a:cubicBezTo>
                    <a:pt x="664" y="32"/>
                    <a:pt x="546" y="0"/>
                    <a:pt x="4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1" name="Google Shape;2081;p16"/>
            <p:cNvSpPr/>
            <p:nvPr/>
          </p:nvSpPr>
          <p:spPr>
            <a:xfrm>
              <a:off x="6409050" y="4013500"/>
              <a:ext cx="8050" cy="4575"/>
            </a:xfrm>
            <a:custGeom>
              <a:avLst/>
              <a:gdLst/>
              <a:ahLst/>
              <a:cxnLst/>
              <a:rect l="l" t="t" r="r" b="b"/>
              <a:pathLst>
                <a:path w="322" h="183" extrusionOk="0">
                  <a:moveTo>
                    <a:pt x="268" y="0"/>
                  </a:moveTo>
                  <a:cubicBezTo>
                    <a:pt x="257" y="11"/>
                    <a:pt x="246" y="11"/>
                    <a:pt x="225" y="11"/>
                  </a:cubicBezTo>
                  <a:lnTo>
                    <a:pt x="118" y="11"/>
                  </a:lnTo>
                  <a:cubicBezTo>
                    <a:pt x="75" y="11"/>
                    <a:pt x="43" y="11"/>
                    <a:pt x="11" y="33"/>
                  </a:cubicBezTo>
                  <a:cubicBezTo>
                    <a:pt x="0" y="108"/>
                    <a:pt x="32" y="161"/>
                    <a:pt x="96" y="182"/>
                  </a:cubicBezTo>
                  <a:cubicBezTo>
                    <a:pt x="96" y="172"/>
                    <a:pt x="118" y="161"/>
                    <a:pt x="139" y="161"/>
                  </a:cubicBezTo>
                  <a:cubicBezTo>
                    <a:pt x="161" y="161"/>
                    <a:pt x="204" y="172"/>
                    <a:pt x="225" y="182"/>
                  </a:cubicBezTo>
                  <a:cubicBezTo>
                    <a:pt x="214" y="129"/>
                    <a:pt x="193" y="108"/>
                    <a:pt x="204" y="108"/>
                  </a:cubicBezTo>
                  <a:lnTo>
                    <a:pt x="204" y="108"/>
                  </a:lnTo>
                  <a:cubicBezTo>
                    <a:pt x="204" y="108"/>
                    <a:pt x="236" y="118"/>
                    <a:pt x="311" y="129"/>
                  </a:cubicBezTo>
                  <a:cubicBezTo>
                    <a:pt x="300" y="75"/>
                    <a:pt x="321" y="11"/>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2" name="Google Shape;2082;p16"/>
            <p:cNvSpPr/>
            <p:nvPr/>
          </p:nvSpPr>
          <p:spPr>
            <a:xfrm>
              <a:off x="6394850" y="3560675"/>
              <a:ext cx="6450" cy="4050"/>
            </a:xfrm>
            <a:custGeom>
              <a:avLst/>
              <a:gdLst/>
              <a:ahLst/>
              <a:cxnLst/>
              <a:rect l="l" t="t" r="r" b="b"/>
              <a:pathLst>
                <a:path w="258" h="162" extrusionOk="0">
                  <a:moveTo>
                    <a:pt x="172" y="1"/>
                  </a:moveTo>
                  <a:cubicBezTo>
                    <a:pt x="97" y="1"/>
                    <a:pt x="54" y="11"/>
                    <a:pt x="11" y="33"/>
                  </a:cubicBezTo>
                  <a:cubicBezTo>
                    <a:pt x="1" y="108"/>
                    <a:pt x="76" y="129"/>
                    <a:pt x="140" y="161"/>
                  </a:cubicBezTo>
                  <a:cubicBezTo>
                    <a:pt x="76" y="43"/>
                    <a:pt x="258" y="97"/>
                    <a:pt x="22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3" name="Google Shape;2083;p16"/>
            <p:cNvSpPr/>
            <p:nvPr/>
          </p:nvSpPr>
          <p:spPr>
            <a:xfrm>
              <a:off x="6416275" y="4013500"/>
              <a:ext cx="17950" cy="8600"/>
            </a:xfrm>
            <a:custGeom>
              <a:avLst/>
              <a:gdLst/>
              <a:ahLst/>
              <a:cxnLst/>
              <a:rect l="l" t="t" r="r" b="b"/>
              <a:pathLst>
                <a:path w="718" h="344" extrusionOk="0">
                  <a:moveTo>
                    <a:pt x="279" y="0"/>
                  </a:moveTo>
                  <a:cubicBezTo>
                    <a:pt x="225" y="97"/>
                    <a:pt x="0" y="65"/>
                    <a:pt x="22" y="215"/>
                  </a:cubicBezTo>
                  <a:cubicBezTo>
                    <a:pt x="182" y="257"/>
                    <a:pt x="353" y="290"/>
                    <a:pt x="493" y="343"/>
                  </a:cubicBezTo>
                  <a:cubicBezTo>
                    <a:pt x="503" y="300"/>
                    <a:pt x="525" y="290"/>
                    <a:pt x="557" y="290"/>
                  </a:cubicBezTo>
                  <a:lnTo>
                    <a:pt x="632" y="290"/>
                  </a:lnTo>
                  <a:cubicBezTo>
                    <a:pt x="664" y="290"/>
                    <a:pt x="696" y="290"/>
                    <a:pt x="717" y="247"/>
                  </a:cubicBezTo>
                  <a:lnTo>
                    <a:pt x="717" y="129"/>
                  </a:lnTo>
                  <a:cubicBezTo>
                    <a:pt x="568" y="86"/>
                    <a:pt x="407" y="54"/>
                    <a:pt x="27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4" name="Google Shape;2084;p16"/>
            <p:cNvSpPr/>
            <p:nvPr/>
          </p:nvSpPr>
          <p:spPr>
            <a:xfrm>
              <a:off x="6406900" y="3976825"/>
              <a:ext cx="11000" cy="7800"/>
            </a:xfrm>
            <a:custGeom>
              <a:avLst/>
              <a:gdLst/>
              <a:ahLst/>
              <a:cxnLst/>
              <a:rect l="l" t="t" r="r" b="b"/>
              <a:pathLst>
                <a:path w="440" h="312" extrusionOk="0">
                  <a:moveTo>
                    <a:pt x="182" y="1"/>
                  </a:moveTo>
                  <a:cubicBezTo>
                    <a:pt x="118" y="65"/>
                    <a:pt x="11" y="97"/>
                    <a:pt x="0" y="194"/>
                  </a:cubicBezTo>
                  <a:cubicBezTo>
                    <a:pt x="161" y="236"/>
                    <a:pt x="257" y="311"/>
                    <a:pt x="397" y="311"/>
                  </a:cubicBezTo>
                  <a:lnTo>
                    <a:pt x="439" y="311"/>
                  </a:lnTo>
                  <a:lnTo>
                    <a:pt x="439" y="226"/>
                  </a:lnTo>
                  <a:lnTo>
                    <a:pt x="386" y="226"/>
                  </a:lnTo>
                  <a:cubicBezTo>
                    <a:pt x="354" y="226"/>
                    <a:pt x="354" y="204"/>
                    <a:pt x="354" y="183"/>
                  </a:cubicBezTo>
                  <a:cubicBezTo>
                    <a:pt x="354" y="151"/>
                    <a:pt x="354" y="129"/>
                    <a:pt x="322" y="129"/>
                  </a:cubicBezTo>
                  <a:lnTo>
                    <a:pt x="311" y="129"/>
                  </a:lnTo>
                  <a:cubicBezTo>
                    <a:pt x="300" y="161"/>
                    <a:pt x="300" y="172"/>
                    <a:pt x="290" y="172"/>
                  </a:cubicBezTo>
                  <a:cubicBezTo>
                    <a:pt x="279" y="172"/>
                    <a:pt x="268" y="172"/>
                    <a:pt x="257" y="161"/>
                  </a:cubicBezTo>
                  <a:cubicBezTo>
                    <a:pt x="257" y="151"/>
                    <a:pt x="236" y="140"/>
                    <a:pt x="225" y="140"/>
                  </a:cubicBezTo>
                  <a:cubicBezTo>
                    <a:pt x="215" y="140"/>
                    <a:pt x="193" y="151"/>
                    <a:pt x="182" y="194"/>
                  </a:cubicBezTo>
                  <a:cubicBezTo>
                    <a:pt x="129" y="108"/>
                    <a:pt x="311" y="44"/>
                    <a:pt x="1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5" name="Google Shape;2085;p16"/>
            <p:cNvSpPr/>
            <p:nvPr/>
          </p:nvSpPr>
          <p:spPr>
            <a:xfrm>
              <a:off x="6375325" y="3748550"/>
              <a:ext cx="5650" cy="5375"/>
            </a:xfrm>
            <a:custGeom>
              <a:avLst/>
              <a:gdLst/>
              <a:ahLst/>
              <a:cxnLst/>
              <a:rect l="l" t="t" r="r" b="b"/>
              <a:pathLst>
                <a:path w="226" h="215" extrusionOk="0">
                  <a:moveTo>
                    <a:pt x="139" y="0"/>
                  </a:moveTo>
                  <a:lnTo>
                    <a:pt x="139" y="0"/>
                  </a:lnTo>
                  <a:cubicBezTo>
                    <a:pt x="172" y="54"/>
                    <a:pt x="139" y="65"/>
                    <a:pt x="97" y="65"/>
                  </a:cubicBezTo>
                  <a:lnTo>
                    <a:pt x="75" y="65"/>
                  </a:lnTo>
                  <a:cubicBezTo>
                    <a:pt x="32" y="65"/>
                    <a:pt x="0" y="65"/>
                    <a:pt x="11" y="97"/>
                  </a:cubicBezTo>
                  <a:lnTo>
                    <a:pt x="32" y="97"/>
                  </a:lnTo>
                  <a:cubicBezTo>
                    <a:pt x="161" y="97"/>
                    <a:pt x="150" y="193"/>
                    <a:pt x="225" y="215"/>
                  </a:cubicBezTo>
                  <a:cubicBezTo>
                    <a:pt x="214" y="140"/>
                    <a:pt x="204" y="43"/>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6" name="Google Shape;2086;p16"/>
            <p:cNvSpPr/>
            <p:nvPr/>
          </p:nvSpPr>
          <p:spPr>
            <a:xfrm>
              <a:off x="6367300" y="4066500"/>
              <a:ext cx="5100" cy="3225"/>
            </a:xfrm>
            <a:custGeom>
              <a:avLst/>
              <a:gdLst/>
              <a:ahLst/>
              <a:cxnLst/>
              <a:rect l="l" t="t" r="r" b="b"/>
              <a:pathLst>
                <a:path w="204" h="129" extrusionOk="0">
                  <a:moveTo>
                    <a:pt x="193" y="0"/>
                  </a:moveTo>
                  <a:cubicBezTo>
                    <a:pt x="161" y="0"/>
                    <a:pt x="139" y="0"/>
                    <a:pt x="118" y="11"/>
                  </a:cubicBezTo>
                  <a:cubicBezTo>
                    <a:pt x="107" y="21"/>
                    <a:pt x="96" y="21"/>
                    <a:pt x="86" y="21"/>
                  </a:cubicBezTo>
                  <a:cubicBezTo>
                    <a:pt x="75" y="21"/>
                    <a:pt x="54" y="21"/>
                    <a:pt x="32" y="0"/>
                  </a:cubicBezTo>
                  <a:lnTo>
                    <a:pt x="32" y="0"/>
                  </a:lnTo>
                  <a:cubicBezTo>
                    <a:pt x="0" y="107"/>
                    <a:pt x="107" y="118"/>
                    <a:pt x="204" y="129"/>
                  </a:cubicBezTo>
                  <a:lnTo>
                    <a:pt x="204"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7" name="Google Shape;2087;p16"/>
            <p:cNvSpPr/>
            <p:nvPr/>
          </p:nvSpPr>
          <p:spPr>
            <a:xfrm>
              <a:off x="5265750" y="4705325"/>
              <a:ext cx="18750" cy="11800"/>
            </a:xfrm>
            <a:custGeom>
              <a:avLst/>
              <a:gdLst/>
              <a:ahLst/>
              <a:cxnLst/>
              <a:rect l="l" t="t" r="r" b="b"/>
              <a:pathLst>
                <a:path w="750" h="472" extrusionOk="0">
                  <a:moveTo>
                    <a:pt x="750" y="0"/>
                  </a:moveTo>
                  <a:lnTo>
                    <a:pt x="750" y="0"/>
                  </a:lnTo>
                  <a:cubicBezTo>
                    <a:pt x="600" y="43"/>
                    <a:pt x="460" y="118"/>
                    <a:pt x="278" y="118"/>
                  </a:cubicBezTo>
                  <a:cubicBezTo>
                    <a:pt x="225" y="118"/>
                    <a:pt x="161" y="118"/>
                    <a:pt x="96" y="96"/>
                  </a:cubicBezTo>
                  <a:cubicBezTo>
                    <a:pt x="129" y="96"/>
                    <a:pt x="150" y="75"/>
                    <a:pt x="96" y="64"/>
                  </a:cubicBezTo>
                  <a:lnTo>
                    <a:pt x="96" y="64"/>
                  </a:lnTo>
                  <a:cubicBezTo>
                    <a:pt x="0" y="203"/>
                    <a:pt x="204" y="193"/>
                    <a:pt x="54" y="321"/>
                  </a:cubicBezTo>
                  <a:lnTo>
                    <a:pt x="75" y="321"/>
                  </a:lnTo>
                  <a:cubicBezTo>
                    <a:pt x="139" y="321"/>
                    <a:pt x="150" y="278"/>
                    <a:pt x="193" y="257"/>
                  </a:cubicBezTo>
                  <a:cubicBezTo>
                    <a:pt x="257" y="375"/>
                    <a:pt x="407" y="428"/>
                    <a:pt x="578" y="471"/>
                  </a:cubicBezTo>
                  <a:cubicBezTo>
                    <a:pt x="568" y="268"/>
                    <a:pt x="653" y="193"/>
                    <a:pt x="7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8" name="Google Shape;2088;p16"/>
            <p:cNvSpPr/>
            <p:nvPr/>
          </p:nvSpPr>
          <p:spPr>
            <a:xfrm>
              <a:off x="6371575" y="4005750"/>
              <a:ext cx="8575" cy="5625"/>
            </a:xfrm>
            <a:custGeom>
              <a:avLst/>
              <a:gdLst/>
              <a:ahLst/>
              <a:cxnLst/>
              <a:rect l="l" t="t" r="r" b="b"/>
              <a:pathLst>
                <a:path w="343" h="225" extrusionOk="0">
                  <a:moveTo>
                    <a:pt x="289" y="0"/>
                  </a:moveTo>
                  <a:cubicBezTo>
                    <a:pt x="118" y="0"/>
                    <a:pt x="0" y="32"/>
                    <a:pt x="33" y="182"/>
                  </a:cubicBezTo>
                  <a:cubicBezTo>
                    <a:pt x="86" y="214"/>
                    <a:pt x="129" y="225"/>
                    <a:pt x="161" y="225"/>
                  </a:cubicBezTo>
                  <a:cubicBezTo>
                    <a:pt x="204" y="225"/>
                    <a:pt x="247" y="203"/>
                    <a:pt x="332" y="182"/>
                  </a:cubicBezTo>
                  <a:cubicBezTo>
                    <a:pt x="343" y="107"/>
                    <a:pt x="343" y="32"/>
                    <a:pt x="28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9" name="Google Shape;2089;p16"/>
            <p:cNvSpPr/>
            <p:nvPr/>
          </p:nvSpPr>
          <p:spPr>
            <a:xfrm>
              <a:off x="5518650" y="4829225"/>
              <a:ext cx="27050" cy="19550"/>
            </a:xfrm>
            <a:custGeom>
              <a:avLst/>
              <a:gdLst/>
              <a:ahLst/>
              <a:cxnLst/>
              <a:rect l="l" t="t" r="r" b="b"/>
              <a:pathLst>
                <a:path w="1082" h="782" extrusionOk="0">
                  <a:moveTo>
                    <a:pt x="953" y="0"/>
                  </a:moveTo>
                  <a:lnTo>
                    <a:pt x="953" y="0"/>
                  </a:lnTo>
                  <a:cubicBezTo>
                    <a:pt x="493" y="129"/>
                    <a:pt x="0" y="407"/>
                    <a:pt x="43" y="782"/>
                  </a:cubicBezTo>
                  <a:cubicBezTo>
                    <a:pt x="107" y="728"/>
                    <a:pt x="204" y="664"/>
                    <a:pt x="311" y="664"/>
                  </a:cubicBezTo>
                  <a:cubicBezTo>
                    <a:pt x="354" y="664"/>
                    <a:pt x="386" y="675"/>
                    <a:pt x="429" y="696"/>
                  </a:cubicBezTo>
                  <a:cubicBezTo>
                    <a:pt x="514" y="407"/>
                    <a:pt x="1082" y="343"/>
                    <a:pt x="95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0" name="Google Shape;2090;p16"/>
            <p:cNvSpPr/>
            <p:nvPr/>
          </p:nvSpPr>
          <p:spPr>
            <a:xfrm>
              <a:off x="5475825" y="4256225"/>
              <a:ext cx="7800" cy="7250"/>
            </a:xfrm>
            <a:custGeom>
              <a:avLst/>
              <a:gdLst/>
              <a:ahLst/>
              <a:cxnLst/>
              <a:rect l="l" t="t" r="r" b="b"/>
              <a:pathLst>
                <a:path w="312" h="290" extrusionOk="0">
                  <a:moveTo>
                    <a:pt x="43" y="1"/>
                  </a:moveTo>
                  <a:lnTo>
                    <a:pt x="1" y="247"/>
                  </a:lnTo>
                  <a:lnTo>
                    <a:pt x="268" y="290"/>
                  </a:lnTo>
                  <a:lnTo>
                    <a:pt x="311" y="44"/>
                  </a:lnTo>
                  <a:lnTo>
                    <a:pt x="43"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1" name="Google Shape;2091;p16"/>
            <p:cNvSpPr/>
            <p:nvPr/>
          </p:nvSpPr>
          <p:spPr>
            <a:xfrm>
              <a:off x="5498050" y="4384150"/>
              <a:ext cx="4575" cy="4325"/>
            </a:xfrm>
            <a:custGeom>
              <a:avLst/>
              <a:gdLst/>
              <a:ahLst/>
              <a:cxnLst/>
              <a:rect l="l" t="t" r="r" b="b"/>
              <a:pathLst>
                <a:path w="183" h="173" extrusionOk="0">
                  <a:moveTo>
                    <a:pt x="64" y="1"/>
                  </a:moveTo>
                  <a:cubicBezTo>
                    <a:pt x="54" y="1"/>
                    <a:pt x="43" y="12"/>
                    <a:pt x="32" y="12"/>
                  </a:cubicBezTo>
                  <a:cubicBezTo>
                    <a:pt x="0" y="44"/>
                    <a:pt x="43" y="172"/>
                    <a:pt x="118" y="172"/>
                  </a:cubicBezTo>
                  <a:cubicBezTo>
                    <a:pt x="129" y="172"/>
                    <a:pt x="139" y="162"/>
                    <a:pt x="150" y="162"/>
                  </a:cubicBezTo>
                  <a:cubicBezTo>
                    <a:pt x="182" y="140"/>
                    <a:pt x="129"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2" name="Google Shape;2092;p16"/>
            <p:cNvSpPr/>
            <p:nvPr/>
          </p:nvSpPr>
          <p:spPr>
            <a:xfrm>
              <a:off x="5436475" y="4295850"/>
              <a:ext cx="12350" cy="10725"/>
            </a:xfrm>
            <a:custGeom>
              <a:avLst/>
              <a:gdLst/>
              <a:ahLst/>
              <a:cxnLst/>
              <a:rect l="l" t="t" r="r" b="b"/>
              <a:pathLst>
                <a:path w="494" h="429" extrusionOk="0">
                  <a:moveTo>
                    <a:pt x="22" y="0"/>
                  </a:moveTo>
                  <a:cubicBezTo>
                    <a:pt x="1" y="0"/>
                    <a:pt x="22" y="32"/>
                    <a:pt x="87" y="107"/>
                  </a:cubicBezTo>
                  <a:cubicBezTo>
                    <a:pt x="97" y="118"/>
                    <a:pt x="365" y="429"/>
                    <a:pt x="451" y="429"/>
                  </a:cubicBezTo>
                  <a:cubicBezTo>
                    <a:pt x="483" y="429"/>
                    <a:pt x="493" y="396"/>
                    <a:pt x="472" y="289"/>
                  </a:cubicBezTo>
                  <a:lnTo>
                    <a:pt x="461" y="289"/>
                  </a:lnTo>
                  <a:cubicBezTo>
                    <a:pt x="451" y="289"/>
                    <a:pt x="344" y="225"/>
                    <a:pt x="247" y="150"/>
                  </a:cubicBezTo>
                  <a:cubicBezTo>
                    <a:pt x="140" y="75"/>
                    <a:pt x="44" y="0"/>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3" name="Google Shape;2093;p16"/>
            <p:cNvSpPr/>
            <p:nvPr/>
          </p:nvSpPr>
          <p:spPr>
            <a:xfrm>
              <a:off x="5624625" y="3683525"/>
              <a:ext cx="4850" cy="4025"/>
            </a:xfrm>
            <a:custGeom>
              <a:avLst/>
              <a:gdLst/>
              <a:ahLst/>
              <a:cxnLst/>
              <a:rect l="l" t="t" r="r" b="b"/>
              <a:pathLst>
                <a:path w="194" h="161" extrusionOk="0">
                  <a:moveTo>
                    <a:pt x="76" y="0"/>
                  </a:moveTo>
                  <a:cubicBezTo>
                    <a:pt x="65" y="0"/>
                    <a:pt x="54" y="0"/>
                    <a:pt x="43" y="11"/>
                  </a:cubicBezTo>
                  <a:cubicBezTo>
                    <a:pt x="1" y="32"/>
                    <a:pt x="54" y="161"/>
                    <a:pt x="118" y="161"/>
                  </a:cubicBezTo>
                  <a:cubicBezTo>
                    <a:pt x="129" y="161"/>
                    <a:pt x="140" y="161"/>
                    <a:pt x="150" y="150"/>
                  </a:cubicBezTo>
                  <a:cubicBezTo>
                    <a:pt x="193" y="12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4" name="Google Shape;2094;p16"/>
            <p:cNvSpPr/>
            <p:nvPr/>
          </p:nvSpPr>
          <p:spPr>
            <a:xfrm>
              <a:off x="5458975" y="4788825"/>
              <a:ext cx="6450" cy="4825"/>
            </a:xfrm>
            <a:custGeom>
              <a:avLst/>
              <a:gdLst/>
              <a:ahLst/>
              <a:cxnLst/>
              <a:rect l="l" t="t" r="r" b="b"/>
              <a:pathLst>
                <a:path w="258" h="193" extrusionOk="0">
                  <a:moveTo>
                    <a:pt x="214" y="0"/>
                  </a:moveTo>
                  <a:cubicBezTo>
                    <a:pt x="193" y="64"/>
                    <a:pt x="11" y="21"/>
                    <a:pt x="0" y="96"/>
                  </a:cubicBezTo>
                  <a:cubicBezTo>
                    <a:pt x="193" y="107"/>
                    <a:pt x="150" y="128"/>
                    <a:pt x="257" y="193"/>
                  </a:cubicBezTo>
                  <a:cubicBezTo>
                    <a:pt x="246" y="75"/>
                    <a:pt x="257" y="32"/>
                    <a:pt x="2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5" name="Google Shape;2095;p16"/>
            <p:cNvSpPr/>
            <p:nvPr/>
          </p:nvSpPr>
          <p:spPr>
            <a:xfrm>
              <a:off x="5470750" y="3567625"/>
              <a:ext cx="7500" cy="3250"/>
            </a:xfrm>
            <a:custGeom>
              <a:avLst/>
              <a:gdLst/>
              <a:ahLst/>
              <a:cxnLst/>
              <a:rect l="l" t="t" r="r" b="b"/>
              <a:pathLst>
                <a:path w="300" h="130" extrusionOk="0">
                  <a:moveTo>
                    <a:pt x="150" y="1"/>
                  </a:moveTo>
                  <a:cubicBezTo>
                    <a:pt x="75" y="1"/>
                    <a:pt x="0" y="87"/>
                    <a:pt x="139" y="129"/>
                  </a:cubicBezTo>
                  <a:lnTo>
                    <a:pt x="150" y="129"/>
                  </a:lnTo>
                  <a:cubicBezTo>
                    <a:pt x="225" y="12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6" name="Google Shape;2096;p16"/>
            <p:cNvSpPr/>
            <p:nvPr/>
          </p:nvSpPr>
          <p:spPr>
            <a:xfrm>
              <a:off x="5922225" y="4485325"/>
              <a:ext cx="7525" cy="3225"/>
            </a:xfrm>
            <a:custGeom>
              <a:avLst/>
              <a:gdLst/>
              <a:ahLst/>
              <a:cxnLst/>
              <a:rect l="l" t="t" r="r" b="b"/>
              <a:pathLst>
                <a:path w="301" h="129" extrusionOk="0">
                  <a:moveTo>
                    <a:pt x="151" y="0"/>
                  </a:moveTo>
                  <a:cubicBezTo>
                    <a:pt x="76" y="0"/>
                    <a:pt x="1" y="86"/>
                    <a:pt x="140" y="129"/>
                  </a:cubicBezTo>
                  <a:lnTo>
                    <a:pt x="151" y="129"/>
                  </a:lnTo>
                  <a:cubicBezTo>
                    <a:pt x="225" y="129"/>
                    <a:pt x="300" y="54"/>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7" name="Google Shape;2097;p16"/>
            <p:cNvSpPr/>
            <p:nvPr/>
          </p:nvSpPr>
          <p:spPr>
            <a:xfrm>
              <a:off x="5468325" y="4828700"/>
              <a:ext cx="5125" cy="2150"/>
            </a:xfrm>
            <a:custGeom>
              <a:avLst/>
              <a:gdLst/>
              <a:ahLst/>
              <a:cxnLst/>
              <a:rect l="l" t="t" r="r" b="b"/>
              <a:pathLst>
                <a:path w="205" h="86" extrusionOk="0">
                  <a:moveTo>
                    <a:pt x="12" y="0"/>
                  </a:moveTo>
                  <a:cubicBezTo>
                    <a:pt x="1" y="54"/>
                    <a:pt x="54" y="86"/>
                    <a:pt x="108" y="86"/>
                  </a:cubicBezTo>
                  <a:cubicBezTo>
                    <a:pt x="151" y="86"/>
                    <a:pt x="204" y="54"/>
                    <a:pt x="19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8" name="Google Shape;2098;p16"/>
            <p:cNvSpPr/>
            <p:nvPr/>
          </p:nvSpPr>
          <p:spPr>
            <a:xfrm>
              <a:off x="5510875" y="3966925"/>
              <a:ext cx="5650" cy="2175"/>
            </a:xfrm>
            <a:custGeom>
              <a:avLst/>
              <a:gdLst/>
              <a:ahLst/>
              <a:cxnLst/>
              <a:rect l="l" t="t" r="r" b="b"/>
              <a:pathLst>
                <a:path w="226" h="87" extrusionOk="0">
                  <a:moveTo>
                    <a:pt x="140" y="1"/>
                  </a:moveTo>
                  <a:cubicBezTo>
                    <a:pt x="76" y="1"/>
                    <a:pt x="1" y="33"/>
                    <a:pt x="1" y="86"/>
                  </a:cubicBezTo>
                  <a:lnTo>
                    <a:pt x="76" y="86"/>
                  </a:lnTo>
                  <a:cubicBezTo>
                    <a:pt x="151" y="86"/>
                    <a:pt x="215" y="76"/>
                    <a:pt x="226" y="22"/>
                  </a:cubicBezTo>
                  <a:cubicBezTo>
                    <a:pt x="204" y="12"/>
                    <a:pt x="172"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9" name="Google Shape;2099;p16"/>
            <p:cNvSpPr/>
            <p:nvPr/>
          </p:nvSpPr>
          <p:spPr>
            <a:xfrm>
              <a:off x="5615525" y="4280600"/>
              <a:ext cx="4575" cy="4300"/>
            </a:xfrm>
            <a:custGeom>
              <a:avLst/>
              <a:gdLst/>
              <a:ahLst/>
              <a:cxnLst/>
              <a:rect l="l" t="t" r="r" b="b"/>
              <a:pathLst>
                <a:path w="183" h="172" extrusionOk="0">
                  <a:moveTo>
                    <a:pt x="65" y="0"/>
                  </a:moveTo>
                  <a:cubicBezTo>
                    <a:pt x="54" y="0"/>
                    <a:pt x="43" y="11"/>
                    <a:pt x="33" y="11"/>
                  </a:cubicBezTo>
                  <a:cubicBezTo>
                    <a:pt x="1" y="43"/>
                    <a:pt x="54" y="171"/>
                    <a:pt x="118" y="171"/>
                  </a:cubicBezTo>
                  <a:cubicBezTo>
                    <a:pt x="129" y="171"/>
                    <a:pt x="140" y="161"/>
                    <a:pt x="151" y="161"/>
                  </a:cubicBezTo>
                  <a:cubicBezTo>
                    <a:pt x="183" y="13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0" name="Google Shape;2100;p16"/>
            <p:cNvSpPr/>
            <p:nvPr/>
          </p:nvSpPr>
          <p:spPr>
            <a:xfrm>
              <a:off x="5608850" y="4279525"/>
              <a:ext cx="4550" cy="4300"/>
            </a:xfrm>
            <a:custGeom>
              <a:avLst/>
              <a:gdLst/>
              <a:ahLst/>
              <a:cxnLst/>
              <a:rect l="l" t="t" r="r" b="b"/>
              <a:pathLst>
                <a:path w="182" h="172" extrusionOk="0">
                  <a:moveTo>
                    <a:pt x="64" y="0"/>
                  </a:moveTo>
                  <a:cubicBezTo>
                    <a:pt x="54" y="0"/>
                    <a:pt x="43" y="11"/>
                    <a:pt x="32" y="11"/>
                  </a:cubicBezTo>
                  <a:cubicBezTo>
                    <a:pt x="0" y="43"/>
                    <a:pt x="54" y="172"/>
                    <a:pt x="118" y="172"/>
                  </a:cubicBezTo>
                  <a:cubicBezTo>
                    <a:pt x="128" y="172"/>
                    <a:pt x="139" y="172"/>
                    <a:pt x="150" y="161"/>
                  </a:cubicBezTo>
                  <a:cubicBezTo>
                    <a:pt x="182" y="139"/>
                    <a:pt x="13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1" name="Google Shape;2101;p16"/>
            <p:cNvSpPr/>
            <p:nvPr/>
          </p:nvSpPr>
          <p:spPr>
            <a:xfrm>
              <a:off x="5597600" y="3855325"/>
              <a:ext cx="8575" cy="4575"/>
            </a:xfrm>
            <a:custGeom>
              <a:avLst/>
              <a:gdLst/>
              <a:ahLst/>
              <a:cxnLst/>
              <a:rect l="l" t="t" r="r" b="b"/>
              <a:pathLst>
                <a:path w="343" h="183" extrusionOk="0">
                  <a:moveTo>
                    <a:pt x="257" y="1"/>
                  </a:moveTo>
                  <a:cubicBezTo>
                    <a:pt x="225" y="1"/>
                    <a:pt x="204" y="1"/>
                    <a:pt x="172" y="12"/>
                  </a:cubicBezTo>
                  <a:cubicBezTo>
                    <a:pt x="150" y="22"/>
                    <a:pt x="129" y="33"/>
                    <a:pt x="97" y="33"/>
                  </a:cubicBezTo>
                  <a:lnTo>
                    <a:pt x="43" y="33"/>
                  </a:lnTo>
                  <a:cubicBezTo>
                    <a:pt x="65" y="76"/>
                    <a:pt x="0" y="183"/>
                    <a:pt x="86" y="183"/>
                  </a:cubicBezTo>
                  <a:cubicBezTo>
                    <a:pt x="172" y="129"/>
                    <a:pt x="343" y="140"/>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2" name="Google Shape;2102;p16"/>
            <p:cNvSpPr/>
            <p:nvPr/>
          </p:nvSpPr>
          <p:spPr>
            <a:xfrm>
              <a:off x="5622225" y="3849975"/>
              <a:ext cx="5900" cy="4575"/>
            </a:xfrm>
            <a:custGeom>
              <a:avLst/>
              <a:gdLst/>
              <a:ahLst/>
              <a:cxnLst/>
              <a:rect l="l" t="t" r="r" b="b"/>
              <a:pathLst>
                <a:path w="236" h="183" extrusionOk="0">
                  <a:moveTo>
                    <a:pt x="193" y="1"/>
                  </a:moveTo>
                  <a:cubicBezTo>
                    <a:pt x="172" y="65"/>
                    <a:pt x="0" y="1"/>
                    <a:pt x="11" y="86"/>
                  </a:cubicBezTo>
                  <a:cubicBezTo>
                    <a:pt x="107" y="97"/>
                    <a:pt x="97" y="172"/>
                    <a:pt x="193" y="183"/>
                  </a:cubicBezTo>
                  <a:cubicBezTo>
                    <a:pt x="214" y="86"/>
                    <a:pt x="236" y="33"/>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3" name="Google Shape;2103;p16"/>
            <p:cNvSpPr/>
            <p:nvPr/>
          </p:nvSpPr>
          <p:spPr>
            <a:xfrm>
              <a:off x="5520525" y="4763125"/>
              <a:ext cx="48200" cy="8575"/>
            </a:xfrm>
            <a:custGeom>
              <a:avLst/>
              <a:gdLst/>
              <a:ahLst/>
              <a:cxnLst/>
              <a:rect l="l" t="t" r="r" b="b"/>
              <a:pathLst>
                <a:path w="1928" h="343" extrusionOk="0">
                  <a:moveTo>
                    <a:pt x="1831" y="0"/>
                  </a:moveTo>
                  <a:cubicBezTo>
                    <a:pt x="1488" y="22"/>
                    <a:pt x="1167" y="32"/>
                    <a:pt x="857" y="32"/>
                  </a:cubicBezTo>
                  <a:cubicBezTo>
                    <a:pt x="600" y="32"/>
                    <a:pt x="354" y="22"/>
                    <a:pt x="97" y="0"/>
                  </a:cubicBezTo>
                  <a:lnTo>
                    <a:pt x="97" y="0"/>
                  </a:lnTo>
                  <a:cubicBezTo>
                    <a:pt x="0" y="161"/>
                    <a:pt x="193" y="172"/>
                    <a:pt x="225" y="311"/>
                  </a:cubicBezTo>
                  <a:cubicBezTo>
                    <a:pt x="204" y="311"/>
                    <a:pt x="172" y="332"/>
                    <a:pt x="225" y="343"/>
                  </a:cubicBezTo>
                  <a:cubicBezTo>
                    <a:pt x="236" y="279"/>
                    <a:pt x="364" y="321"/>
                    <a:pt x="354" y="247"/>
                  </a:cubicBezTo>
                  <a:cubicBezTo>
                    <a:pt x="336" y="247"/>
                    <a:pt x="317" y="248"/>
                    <a:pt x="299" y="248"/>
                  </a:cubicBezTo>
                  <a:cubicBezTo>
                    <a:pt x="263" y="248"/>
                    <a:pt x="232" y="243"/>
                    <a:pt x="225" y="214"/>
                  </a:cubicBezTo>
                  <a:cubicBezTo>
                    <a:pt x="257" y="204"/>
                    <a:pt x="289" y="204"/>
                    <a:pt x="322" y="204"/>
                  </a:cubicBezTo>
                  <a:lnTo>
                    <a:pt x="343" y="204"/>
                  </a:lnTo>
                  <a:cubicBezTo>
                    <a:pt x="386" y="204"/>
                    <a:pt x="429" y="204"/>
                    <a:pt x="482" y="161"/>
                  </a:cubicBezTo>
                  <a:cubicBezTo>
                    <a:pt x="536" y="193"/>
                    <a:pt x="578" y="204"/>
                    <a:pt x="611" y="204"/>
                  </a:cubicBezTo>
                  <a:cubicBezTo>
                    <a:pt x="653" y="204"/>
                    <a:pt x="696" y="193"/>
                    <a:pt x="750" y="161"/>
                  </a:cubicBezTo>
                  <a:cubicBezTo>
                    <a:pt x="782" y="225"/>
                    <a:pt x="793" y="257"/>
                    <a:pt x="803" y="257"/>
                  </a:cubicBezTo>
                  <a:cubicBezTo>
                    <a:pt x="825" y="257"/>
                    <a:pt x="835" y="214"/>
                    <a:pt x="878" y="161"/>
                  </a:cubicBezTo>
                  <a:cubicBezTo>
                    <a:pt x="878" y="204"/>
                    <a:pt x="985" y="182"/>
                    <a:pt x="964" y="247"/>
                  </a:cubicBezTo>
                  <a:cubicBezTo>
                    <a:pt x="942" y="247"/>
                    <a:pt x="910" y="279"/>
                    <a:pt x="964" y="279"/>
                  </a:cubicBezTo>
                  <a:cubicBezTo>
                    <a:pt x="1007" y="214"/>
                    <a:pt x="1039" y="150"/>
                    <a:pt x="1135" y="129"/>
                  </a:cubicBezTo>
                  <a:cubicBezTo>
                    <a:pt x="1189" y="150"/>
                    <a:pt x="1231" y="150"/>
                    <a:pt x="1285" y="150"/>
                  </a:cubicBezTo>
                  <a:cubicBezTo>
                    <a:pt x="1338" y="150"/>
                    <a:pt x="1392" y="150"/>
                    <a:pt x="1456" y="139"/>
                  </a:cubicBezTo>
                  <a:cubicBezTo>
                    <a:pt x="1510" y="129"/>
                    <a:pt x="1574" y="129"/>
                    <a:pt x="1628" y="129"/>
                  </a:cubicBezTo>
                  <a:cubicBezTo>
                    <a:pt x="1692" y="129"/>
                    <a:pt x="1767" y="129"/>
                    <a:pt x="1831" y="161"/>
                  </a:cubicBezTo>
                  <a:cubicBezTo>
                    <a:pt x="1852" y="139"/>
                    <a:pt x="1927" y="11"/>
                    <a:pt x="183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4" name="Google Shape;2104;p16"/>
            <p:cNvSpPr/>
            <p:nvPr/>
          </p:nvSpPr>
          <p:spPr>
            <a:xfrm>
              <a:off x="5559325" y="4250625"/>
              <a:ext cx="11275" cy="3225"/>
            </a:xfrm>
            <a:custGeom>
              <a:avLst/>
              <a:gdLst/>
              <a:ahLst/>
              <a:cxnLst/>
              <a:rect l="l" t="t" r="r" b="b"/>
              <a:pathLst>
                <a:path w="451" h="129" extrusionOk="0">
                  <a:moveTo>
                    <a:pt x="204" y="0"/>
                  </a:moveTo>
                  <a:cubicBezTo>
                    <a:pt x="86" y="0"/>
                    <a:pt x="1" y="43"/>
                    <a:pt x="150" y="118"/>
                  </a:cubicBezTo>
                  <a:cubicBezTo>
                    <a:pt x="183" y="118"/>
                    <a:pt x="215" y="129"/>
                    <a:pt x="247" y="129"/>
                  </a:cubicBezTo>
                  <a:cubicBezTo>
                    <a:pt x="365" y="129"/>
                    <a:pt x="450" y="86"/>
                    <a:pt x="300" y="11"/>
                  </a:cubicBezTo>
                  <a:cubicBezTo>
                    <a:pt x="268" y="11"/>
                    <a:pt x="236"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5" name="Google Shape;2105;p16"/>
            <p:cNvSpPr/>
            <p:nvPr/>
          </p:nvSpPr>
          <p:spPr>
            <a:xfrm>
              <a:off x="5572700" y="4764725"/>
              <a:ext cx="12075" cy="7775"/>
            </a:xfrm>
            <a:custGeom>
              <a:avLst/>
              <a:gdLst/>
              <a:ahLst/>
              <a:cxnLst/>
              <a:rect l="l" t="t" r="r" b="b"/>
              <a:pathLst>
                <a:path w="483" h="311" extrusionOk="0">
                  <a:moveTo>
                    <a:pt x="140" y="1"/>
                  </a:moveTo>
                  <a:cubicBezTo>
                    <a:pt x="97" y="1"/>
                    <a:pt x="65" y="1"/>
                    <a:pt x="44" y="33"/>
                  </a:cubicBezTo>
                  <a:cubicBezTo>
                    <a:pt x="1" y="183"/>
                    <a:pt x="183" y="161"/>
                    <a:pt x="129" y="311"/>
                  </a:cubicBezTo>
                  <a:lnTo>
                    <a:pt x="194" y="311"/>
                  </a:lnTo>
                  <a:cubicBezTo>
                    <a:pt x="483" y="311"/>
                    <a:pt x="429" y="33"/>
                    <a:pt x="343" y="1"/>
                  </a:cubicBezTo>
                  <a:lnTo>
                    <a:pt x="343" y="1"/>
                  </a:lnTo>
                  <a:cubicBezTo>
                    <a:pt x="343" y="11"/>
                    <a:pt x="333" y="11"/>
                    <a:pt x="322" y="11"/>
                  </a:cubicBezTo>
                  <a:cubicBezTo>
                    <a:pt x="301" y="11"/>
                    <a:pt x="268" y="11"/>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6" name="Google Shape;2106;p16"/>
            <p:cNvSpPr/>
            <p:nvPr/>
          </p:nvSpPr>
          <p:spPr>
            <a:xfrm>
              <a:off x="5562000" y="4775700"/>
              <a:ext cx="5375" cy="5375"/>
            </a:xfrm>
            <a:custGeom>
              <a:avLst/>
              <a:gdLst/>
              <a:ahLst/>
              <a:cxnLst/>
              <a:rect l="l" t="t" r="r" b="b"/>
              <a:pathLst>
                <a:path w="215" h="215" extrusionOk="0">
                  <a:moveTo>
                    <a:pt x="151" y="0"/>
                  </a:moveTo>
                  <a:cubicBezTo>
                    <a:pt x="86" y="0"/>
                    <a:pt x="33" y="0"/>
                    <a:pt x="1" y="22"/>
                  </a:cubicBezTo>
                  <a:cubicBezTo>
                    <a:pt x="1" y="140"/>
                    <a:pt x="118" y="161"/>
                    <a:pt x="215" y="215"/>
                  </a:cubicBezTo>
                  <a:cubicBezTo>
                    <a:pt x="183" y="118"/>
                    <a:pt x="183" y="150"/>
                    <a:pt x="215" y="54"/>
                  </a:cubicBezTo>
                  <a:cubicBezTo>
                    <a:pt x="197" y="54"/>
                    <a:pt x="177" y="55"/>
                    <a:pt x="158" y="55"/>
                  </a:cubicBezTo>
                  <a:cubicBezTo>
                    <a:pt x="120" y="55"/>
                    <a:pt x="86" y="50"/>
                    <a:pt x="86" y="22"/>
                  </a:cubicBezTo>
                  <a:cubicBezTo>
                    <a:pt x="118" y="22"/>
                    <a:pt x="172" y="22"/>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7" name="Google Shape;2107;p16"/>
            <p:cNvSpPr/>
            <p:nvPr/>
          </p:nvSpPr>
          <p:spPr>
            <a:xfrm>
              <a:off x="5564950" y="3645250"/>
              <a:ext cx="5375" cy="6175"/>
            </a:xfrm>
            <a:custGeom>
              <a:avLst/>
              <a:gdLst/>
              <a:ahLst/>
              <a:cxnLst/>
              <a:rect l="l" t="t" r="r" b="b"/>
              <a:pathLst>
                <a:path w="215" h="247" extrusionOk="0">
                  <a:moveTo>
                    <a:pt x="11" y="0"/>
                  </a:moveTo>
                  <a:cubicBezTo>
                    <a:pt x="0" y="0"/>
                    <a:pt x="11" y="43"/>
                    <a:pt x="65" y="150"/>
                  </a:cubicBezTo>
                  <a:cubicBezTo>
                    <a:pt x="140" y="225"/>
                    <a:pt x="182" y="247"/>
                    <a:pt x="193" y="247"/>
                  </a:cubicBezTo>
                  <a:cubicBezTo>
                    <a:pt x="214" y="247"/>
                    <a:pt x="182" y="182"/>
                    <a:pt x="129" y="129"/>
                  </a:cubicBezTo>
                  <a:cubicBezTo>
                    <a:pt x="86" y="65"/>
                    <a:pt x="33" y="0"/>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8" name="Google Shape;2108;p16"/>
            <p:cNvSpPr/>
            <p:nvPr/>
          </p:nvSpPr>
          <p:spPr>
            <a:xfrm>
              <a:off x="5506875" y="3614200"/>
              <a:ext cx="4575" cy="4050"/>
            </a:xfrm>
            <a:custGeom>
              <a:avLst/>
              <a:gdLst/>
              <a:ahLst/>
              <a:cxnLst/>
              <a:rect l="l" t="t" r="r" b="b"/>
              <a:pathLst>
                <a:path w="183" h="162" extrusionOk="0">
                  <a:moveTo>
                    <a:pt x="65" y="1"/>
                  </a:moveTo>
                  <a:cubicBezTo>
                    <a:pt x="54" y="1"/>
                    <a:pt x="43" y="1"/>
                    <a:pt x="33" y="11"/>
                  </a:cubicBezTo>
                  <a:cubicBezTo>
                    <a:pt x="0" y="33"/>
                    <a:pt x="43" y="161"/>
                    <a:pt x="118" y="161"/>
                  </a:cubicBezTo>
                  <a:cubicBezTo>
                    <a:pt x="129" y="161"/>
                    <a:pt x="140" y="161"/>
                    <a:pt x="150" y="150"/>
                  </a:cubicBezTo>
                  <a:cubicBezTo>
                    <a:pt x="182"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9" name="Google Shape;2109;p16"/>
            <p:cNvSpPr/>
            <p:nvPr/>
          </p:nvSpPr>
          <p:spPr>
            <a:xfrm>
              <a:off x="5328900" y="3788425"/>
              <a:ext cx="4575" cy="4050"/>
            </a:xfrm>
            <a:custGeom>
              <a:avLst/>
              <a:gdLst/>
              <a:ahLst/>
              <a:cxnLst/>
              <a:rect l="l" t="t" r="r" b="b"/>
              <a:pathLst>
                <a:path w="183" h="162" extrusionOk="0">
                  <a:moveTo>
                    <a:pt x="65" y="1"/>
                  </a:moveTo>
                  <a:cubicBezTo>
                    <a:pt x="54" y="1"/>
                    <a:pt x="43" y="1"/>
                    <a:pt x="33" y="11"/>
                  </a:cubicBezTo>
                  <a:cubicBezTo>
                    <a:pt x="1" y="33"/>
                    <a:pt x="54" y="161"/>
                    <a:pt x="118" y="161"/>
                  </a:cubicBezTo>
                  <a:cubicBezTo>
                    <a:pt x="129" y="161"/>
                    <a:pt x="140" y="161"/>
                    <a:pt x="150" y="150"/>
                  </a:cubicBezTo>
                  <a:cubicBezTo>
                    <a:pt x="183"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0" name="Google Shape;2110;p16"/>
            <p:cNvSpPr/>
            <p:nvPr/>
          </p:nvSpPr>
          <p:spPr>
            <a:xfrm>
              <a:off x="5319000" y="4282200"/>
              <a:ext cx="8850" cy="5375"/>
            </a:xfrm>
            <a:custGeom>
              <a:avLst/>
              <a:gdLst/>
              <a:ahLst/>
              <a:cxnLst/>
              <a:rect l="l" t="t" r="r" b="b"/>
              <a:pathLst>
                <a:path w="354" h="215" extrusionOk="0">
                  <a:moveTo>
                    <a:pt x="225" y="0"/>
                  </a:moveTo>
                  <a:cubicBezTo>
                    <a:pt x="204" y="65"/>
                    <a:pt x="172" y="107"/>
                    <a:pt x="75" y="107"/>
                  </a:cubicBezTo>
                  <a:cubicBezTo>
                    <a:pt x="54" y="107"/>
                    <a:pt x="33" y="107"/>
                    <a:pt x="11" y="97"/>
                  </a:cubicBezTo>
                  <a:lnTo>
                    <a:pt x="11" y="97"/>
                  </a:lnTo>
                  <a:cubicBezTo>
                    <a:pt x="0" y="182"/>
                    <a:pt x="75" y="214"/>
                    <a:pt x="161" y="214"/>
                  </a:cubicBezTo>
                  <a:cubicBezTo>
                    <a:pt x="257" y="214"/>
                    <a:pt x="354" y="172"/>
                    <a:pt x="354" y="97"/>
                  </a:cubicBezTo>
                  <a:cubicBezTo>
                    <a:pt x="279" y="97"/>
                    <a:pt x="322" y="0"/>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1" name="Google Shape;2111;p16"/>
            <p:cNvSpPr/>
            <p:nvPr/>
          </p:nvSpPr>
          <p:spPr>
            <a:xfrm>
              <a:off x="5433550" y="3713500"/>
              <a:ext cx="8050" cy="7775"/>
            </a:xfrm>
            <a:custGeom>
              <a:avLst/>
              <a:gdLst/>
              <a:ahLst/>
              <a:cxnLst/>
              <a:rect l="l" t="t" r="r" b="b"/>
              <a:pathLst>
                <a:path w="322" h="311" extrusionOk="0">
                  <a:moveTo>
                    <a:pt x="236" y="0"/>
                  </a:moveTo>
                  <a:cubicBezTo>
                    <a:pt x="32" y="32"/>
                    <a:pt x="0" y="204"/>
                    <a:pt x="107" y="311"/>
                  </a:cubicBezTo>
                  <a:cubicBezTo>
                    <a:pt x="214" y="311"/>
                    <a:pt x="257" y="257"/>
                    <a:pt x="321" y="214"/>
                  </a:cubicBezTo>
                  <a:cubicBezTo>
                    <a:pt x="246" y="182"/>
                    <a:pt x="289" y="54"/>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2" name="Google Shape;2112;p16"/>
            <p:cNvSpPr/>
            <p:nvPr/>
          </p:nvSpPr>
          <p:spPr>
            <a:xfrm>
              <a:off x="5333975" y="4202700"/>
              <a:ext cx="17700" cy="8075"/>
            </a:xfrm>
            <a:custGeom>
              <a:avLst/>
              <a:gdLst/>
              <a:ahLst/>
              <a:cxnLst/>
              <a:rect l="l" t="t" r="r" b="b"/>
              <a:pathLst>
                <a:path w="708" h="323" extrusionOk="0">
                  <a:moveTo>
                    <a:pt x="536" y="1"/>
                  </a:moveTo>
                  <a:lnTo>
                    <a:pt x="536" y="1"/>
                  </a:lnTo>
                  <a:cubicBezTo>
                    <a:pt x="483" y="129"/>
                    <a:pt x="1" y="119"/>
                    <a:pt x="54" y="290"/>
                  </a:cubicBezTo>
                  <a:cubicBezTo>
                    <a:pt x="76" y="247"/>
                    <a:pt x="97" y="236"/>
                    <a:pt x="108" y="236"/>
                  </a:cubicBezTo>
                  <a:cubicBezTo>
                    <a:pt x="129" y="236"/>
                    <a:pt x="140" y="258"/>
                    <a:pt x="162" y="279"/>
                  </a:cubicBezTo>
                  <a:cubicBezTo>
                    <a:pt x="183" y="301"/>
                    <a:pt x="204" y="322"/>
                    <a:pt x="247" y="322"/>
                  </a:cubicBezTo>
                  <a:lnTo>
                    <a:pt x="279" y="322"/>
                  </a:lnTo>
                  <a:cubicBezTo>
                    <a:pt x="333" y="215"/>
                    <a:pt x="707" y="172"/>
                    <a:pt x="5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3" name="Google Shape;2113;p16"/>
            <p:cNvSpPr/>
            <p:nvPr/>
          </p:nvSpPr>
          <p:spPr>
            <a:xfrm>
              <a:off x="5321675" y="4297175"/>
              <a:ext cx="9400" cy="7800"/>
            </a:xfrm>
            <a:custGeom>
              <a:avLst/>
              <a:gdLst/>
              <a:ahLst/>
              <a:cxnLst/>
              <a:rect l="l" t="t" r="r" b="b"/>
              <a:pathLst>
                <a:path w="376" h="312" extrusionOk="0">
                  <a:moveTo>
                    <a:pt x="118" y="1"/>
                  </a:moveTo>
                  <a:lnTo>
                    <a:pt x="118" y="1"/>
                  </a:lnTo>
                  <a:cubicBezTo>
                    <a:pt x="1" y="108"/>
                    <a:pt x="54" y="236"/>
                    <a:pt x="204" y="311"/>
                  </a:cubicBezTo>
                  <a:cubicBezTo>
                    <a:pt x="225" y="247"/>
                    <a:pt x="375" y="290"/>
                    <a:pt x="332" y="183"/>
                  </a:cubicBezTo>
                  <a:cubicBezTo>
                    <a:pt x="215" y="151"/>
                    <a:pt x="225" y="33"/>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4" name="Google Shape;2114;p16"/>
            <p:cNvSpPr/>
            <p:nvPr/>
          </p:nvSpPr>
          <p:spPr>
            <a:xfrm>
              <a:off x="5298650" y="4276850"/>
              <a:ext cx="5375" cy="4825"/>
            </a:xfrm>
            <a:custGeom>
              <a:avLst/>
              <a:gdLst/>
              <a:ahLst/>
              <a:cxnLst/>
              <a:rect l="l" t="t" r="r" b="b"/>
              <a:pathLst>
                <a:path w="215" h="193" extrusionOk="0">
                  <a:moveTo>
                    <a:pt x="87" y="0"/>
                  </a:moveTo>
                  <a:lnTo>
                    <a:pt x="87" y="0"/>
                  </a:lnTo>
                  <a:cubicBezTo>
                    <a:pt x="1" y="64"/>
                    <a:pt x="87" y="161"/>
                    <a:pt x="172" y="193"/>
                  </a:cubicBezTo>
                  <a:cubicBezTo>
                    <a:pt x="172" y="172"/>
                    <a:pt x="183" y="161"/>
                    <a:pt x="204" y="161"/>
                  </a:cubicBezTo>
                  <a:lnTo>
                    <a:pt x="215" y="161"/>
                  </a:lnTo>
                  <a:lnTo>
                    <a:pt x="215" y="97"/>
                  </a:lnTo>
                  <a:cubicBezTo>
                    <a:pt x="161" y="86"/>
                    <a:pt x="97" y="97"/>
                    <a:pt x="87" y="64"/>
                  </a:cubicBezTo>
                  <a:cubicBezTo>
                    <a:pt x="87" y="32"/>
                    <a:pt x="151" y="11"/>
                    <a:pt x="8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5" name="Google Shape;2115;p16"/>
            <p:cNvSpPr/>
            <p:nvPr/>
          </p:nvSpPr>
          <p:spPr>
            <a:xfrm>
              <a:off x="5310425" y="3781200"/>
              <a:ext cx="9125" cy="2700"/>
            </a:xfrm>
            <a:custGeom>
              <a:avLst/>
              <a:gdLst/>
              <a:ahLst/>
              <a:cxnLst/>
              <a:rect l="l" t="t" r="r" b="b"/>
              <a:pathLst>
                <a:path w="365" h="108" extrusionOk="0">
                  <a:moveTo>
                    <a:pt x="183" y="0"/>
                  </a:moveTo>
                  <a:cubicBezTo>
                    <a:pt x="97" y="0"/>
                    <a:pt x="22" y="22"/>
                    <a:pt x="1" y="65"/>
                  </a:cubicBezTo>
                  <a:cubicBezTo>
                    <a:pt x="33" y="86"/>
                    <a:pt x="140" y="108"/>
                    <a:pt x="226" y="108"/>
                  </a:cubicBezTo>
                  <a:cubicBezTo>
                    <a:pt x="301" y="108"/>
                    <a:pt x="365" y="86"/>
                    <a:pt x="354" y="33"/>
                  </a:cubicBezTo>
                  <a:cubicBezTo>
                    <a:pt x="301" y="11"/>
                    <a:pt x="247" y="0"/>
                    <a:pt x="18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6" name="Google Shape;2116;p16"/>
            <p:cNvSpPr/>
            <p:nvPr/>
          </p:nvSpPr>
          <p:spPr>
            <a:xfrm>
              <a:off x="5283400" y="4060075"/>
              <a:ext cx="7525" cy="4025"/>
            </a:xfrm>
            <a:custGeom>
              <a:avLst/>
              <a:gdLst/>
              <a:ahLst/>
              <a:cxnLst/>
              <a:rect l="l" t="t" r="r" b="b"/>
              <a:pathLst>
                <a:path w="301" h="161" extrusionOk="0">
                  <a:moveTo>
                    <a:pt x="247" y="0"/>
                  </a:moveTo>
                  <a:cubicBezTo>
                    <a:pt x="193" y="0"/>
                    <a:pt x="161" y="22"/>
                    <a:pt x="140" y="32"/>
                  </a:cubicBezTo>
                  <a:cubicBezTo>
                    <a:pt x="118" y="43"/>
                    <a:pt x="108" y="54"/>
                    <a:pt x="76" y="54"/>
                  </a:cubicBezTo>
                  <a:cubicBezTo>
                    <a:pt x="65" y="54"/>
                    <a:pt x="33" y="54"/>
                    <a:pt x="1" y="43"/>
                  </a:cubicBezTo>
                  <a:lnTo>
                    <a:pt x="1" y="43"/>
                  </a:lnTo>
                  <a:cubicBezTo>
                    <a:pt x="11" y="118"/>
                    <a:pt x="65" y="161"/>
                    <a:pt x="172" y="161"/>
                  </a:cubicBezTo>
                  <a:cubicBezTo>
                    <a:pt x="215" y="107"/>
                    <a:pt x="279" y="75"/>
                    <a:pt x="300" y="11"/>
                  </a:cubicBezTo>
                  <a:cubicBezTo>
                    <a:pt x="279" y="0"/>
                    <a:pt x="258" y="0"/>
                    <a:pt x="24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7" name="Google Shape;2117;p16"/>
            <p:cNvSpPr/>
            <p:nvPr/>
          </p:nvSpPr>
          <p:spPr>
            <a:xfrm>
              <a:off x="5306150" y="3690750"/>
              <a:ext cx="6725" cy="4825"/>
            </a:xfrm>
            <a:custGeom>
              <a:avLst/>
              <a:gdLst/>
              <a:ahLst/>
              <a:cxnLst/>
              <a:rect l="l" t="t" r="r" b="b"/>
              <a:pathLst>
                <a:path w="269" h="193" extrusionOk="0">
                  <a:moveTo>
                    <a:pt x="161" y="0"/>
                  </a:moveTo>
                  <a:cubicBezTo>
                    <a:pt x="54" y="0"/>
                    <a:pt x="97" y="118"/>
                    <a:pt x="1" y="129"/>
                  </a:cubicBezTo>
                  <a:cubicBezTo>
                    <a:pt x="33" y="139"/>
                    <a:pt x="54" y="161"/>
                    <a:pt x="43" y="193"/>
                  </a:cubicBezTo>
                  <a:lnTo>
                    <a:pt x="54" y="193"/>
                  </a:lnTo>
                  <a:cubicBezTo>
                    <a:pt x="193" y="193"/>
                    <a:pt x="268" y="75"/>
                    <a:pt x="172" y="11"/>
                  </a:cubicBezTo>
                  <a:cubicBezTo>
                    <a:pt x="172" y="11"/>
                    <a:pt x="161"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8" name="Google Shape;2118;p16"/>
            <p:cNvSpPr/>
            <p:nvPr/>
          </p:nvSpPr>
          <p:spPr>
            <a:xfrm>
              <a:off x="5347625" y="3730875"/>
              <a:ext cx="4850" cy="6200"/>
            </a:xfrm>
            <a:custGeom>
              <a:avLst/>
              <a:gdLst/>
              <a:ahLst/>
              <a:cxnLst/>
              <a:rect l="l" t="t" r="r" b="b"/>
              <a:pathLst>
                <a:path w="194" h="248" extrusionOk="0">
                  <a:moveTo>
                    <a:pt x="1" y="1"/>
                  </a:moveTo>
                  <a:cubicBezTo>
                    <a:pt x="1" y="1"/>
                    <a:pt x="22" y="33"/>
                    <a:pt x="87" y="129"/>
                  </a:cubicBezTo>
                  <a:cubicBezTo>
                    <a:pt x="151" y="215"/>
                    <a:pt x="183" y="247"/>
                    <a:pt x="183" y="247"/>
                  </a:cubicBezTo>
                  <a:cubicBezTo>
                    <a:pt x="194" y="247"/>
                    <a:pt x="151" y="183"/>
                    <a:pt x="108" y="119"/>
                  </a:cubicBezTo>
                  <a:cubicBezTo>
                    <a:pt x="54" y="65"/>
                    <a:pt x="12" y="1"/>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9" name="Google Shape;2119;p16"/>
            <p:cNvSpPr/>
            <p:nvPr/>
          </p:nvSpPr>
          <p:spPr>
            <a:xfrm>
              <a:off x="5414550" y="3601350"/>
              <a:ext cx="13400" cy="7000"/>
            </a:xfrm>
            <a:custGeom>
              <a:avLst/>
              <a:gdLst/>
              <a:ahLst/>
              <a:cxnLst/>
              <a:rect l="l" t="t" r="r" b="b"/>
              <a:pathLst>
                <a:path w="536" h="280" extrusionOk="0">
                  <a:moveTo>
                    <a:pt x="171" y="1"/>
                  </a:moveTo>
                  <a:cubicBezTo>
                    <a:pt x="150" y="86"/>
                    <a:pt x="0" y="204"/>
                    <a:pt x="86" y="279"/>
                  </a:cubicBezTo>
                  <a:cubicBezTo>
                    <a:pt x="289" y="247"/>
                    <a:pt x="535" y="247"/>
                    <a:pt x="482" y="33"/>
                  </a:cubicBezTo>
                  <a:cubicBezTo>
                    <a:pt x="439" y="1"/>
                    <a:pt x="375" y="1"/>
                    <a:pt x="28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0" name="Google Shape;2120;p16"/>
            <p:cNvSpPr/>
            <p:nvPr/>
          </p:nvSpPr>
          <p:spPr>
            <a:xfrm>
              <a:off x="5380550" y="3639100"/>
              <a:ext cx="12875" cy="5100"/>
            </a:xfrm>
            <a:custGeom>
              <a:avLst/>
              <a:gdLst/>
              <a:ahLst/>
              <a:cxnLst/>
              <a:rect l="l" t="t" r="r" b="b"/>
              <a:pathLst>
                <a:path w="515" h="204" extrusionOk="0">
                  <a:moveTo>
                    <a:pt x="215" y="0"/>
                  </a:moveTo>
                  <a:cubicBezTo>
                    <a:pt x="76" y="0"/>
                    <a:pt x="1" y="54"/>
                    <a:pt x="225" y="182"/>
                  </a:cubicBezTo>
                  <a:cubicBezTo>
                    <a:pt x="236" y="193"/>
                    <a:pt x="268" y="204"/>
                    <a:pt x="300" y="204"/>
                  </a:cubicBezTo>
                  <a:cubicBezTo>
                    <a:pt x="397" y="204"/>
                    <a:pt x="514" y="161"/>
                    <a:pt x="514" y="96"/>
                  </a:cubicBezTo>
                  <a:cubicBezTo>
                    <a:pt x="514" y="43"/>
                    <a:pt x="343" y="0"/>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1" name="Google Shape;2121;p16"/>
            <p:cNvSpPr/>
            <p:nvPr/>
          </p:nvSpPr>
          <p:spPr>
            <a:xfrm>
              <a:off x="5424975" y="4755350"/>
              <a:ext cx="6975" cy="3250"/>
            </a:xfrm>
            <a:custGeom>
              <a:avLst/>
              <a:gdLst/>
              <a:ahLst/>
              <a:cxnLst/>
              <a:rect l="l" t="t" r="r" b="b"/>
              <a:pathLst>
                <a:path w="279" h="130" extrusionOk="0">
                  <a:moveTo>
                    <a:pt x="22" y="1"/>
                  </a:moveTo>
                  <a:cubicBezTo>
                    <a:pt x="22" y="44"/>
                    <a:pt x="1" y="119"/>
                    <a:pt x="65" y="129"/>
                  </a:cubicBezTo>
                  <a:cubicBezTo>
                    <a:pt x="54" y="97"/>
                    <a:pt x="76" y="87"/>
                    <a:pt x="108" y="87"/>
                  </a:cubicBezTo>
                  <a:cubicBezTo>
                    <a:pt x="129" y="87"/>
                    <a:pt x="151" y="87"/>
                    <a:pt x="172" y="97"/>
                  </a:cubicBezTo>
                  <a:lnTo>
                    <a:pt x="225" y="97"/>
                  </a:lnTo>
                  <a:cubicBezTo>
                    <a:pt x="258" y="97"/>
                    <a:pt x="279" y="87"/>
                    <a:pt x="279" y="65"/>
                  </a:cubicBezTo>
                  <a:cubicBezTo>
                    <a:pt x="225" y="22"/>
                    <a:pt x="76" y="44"/>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2" name="Google Shape;2122;p16"/>
            <p:cNvSpPr/>
            <p:nvPr/>
          </p:nvSpPr>
          <p:spPr>
            <a:xfrm>
              <a:off x="5424450" y="4681225"/>
              <a:ext cx="7500" cy="2425"/>
            </a:xfrm>
            <a:custGeom>
              <a:avLst/>
              <a:gdLst/>
              <a:ahLst/>
              <a:cxnLst/>
              <a:rect l="l" t="t" r="r" b="b"/>
              <a:pathLst>
                <a:path w="300" h="97" extrusionOk="0">
                  <a:moveTo>
                    <a:pt x="214" y="1"/>
                  </a:moveTo>
                  <a:cubicBezTo>
                    <a:pt x="118" y="1"/>
                    <a:pt x="0" y="76"/>
                    <a:pt x="86" y="97"/>
                  </a:cubicBezTo>
                  <a:cubicBezTo>
                    <a:pt x="86" y="76"/>
                    <a:pt x="107" y="76"/>
                    <a:pt x="129" y="76"/>
                  </a:cubicBezTo>
                  <a:lnTo>
                    <a:pt x="182" y="76"/>
                  </a:lnTo>
                  <a:cubicBezTo>
                    <a:pt x="204" y="86"/>
                    <a:pt x="225" y="86"/>
                    <a:pt x="246" y="86"/>
                  </a:cubicBezTo>
                  <a:cubicBezTo>
                    <a:pt x="268" y="86"/>
                    <a:pt x="289" y="76"/>
                    <a:pt x="300" y="33"/>
                  </a:cubicBezTo>
                  <a:cubicBezTo>
                    <a:pt x="279" y="11"/>
                    <a:pt x="246" y="1"/>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3" name="Google Shape;2123;p16"/>
            <p:cNvSpPr/>
            <p:nvPr/>
          </p:nvSpPr>
          <p:spPr>
            <a:xfrm>
              <a:off x="5350850" y="3849175"/>
              <a:ext cx="19025" cy="7525"/>
            </a:xfrm>
            <a:custGeom>
              <a:avLst/>
              <a:gdLst/>
              <a:ahLst/>
              <a:cxnLst/>
              <a:rect l="l" t="t" r="r" b="b"/>
              <a:pathLst>
                <a:path w="761" h="301" extrusionOk="0">
                  <a:moveTo>
                    <a:pt x="396" y="1"/>
                  </a:moveTo>
                  <a:cubicBezTo>
                    <a:pt x="172" y="1"/>
                    <a:pt x="0" y="108"/>
                    <a:pt x="182" y="300"/>
                  </a:cubicBezTo>
                  <a:cubicBezTo>
                    <a:pt x="236" y="161"/>
                    <a:pt x="364" y="129"/>
                    <a:pt x="493" y="86"/>
                  </a:cubicBezTo>
                  <a:lnTo>
                    <a:pt x="493" y="86"/>
                  </a:lnTo>
                  <a:cubicBezTo>
                    <a:pt x="482" y="161"/>
                    <a:pt x="557" y="215"/>
                    <a:pt x="632" y="215"/>
                  </a:cubicBezTo>
                  <a:cubicBezTo>
                    <a:pt x="685" y="215"/>
                    <a:pt x="739" y="193"/>
                    <a:pt x="760" y="129"/>
                  </a:cubicBezTo>
                  <a:cubicBezTo>
                    <a:pt x="675" y="43"/>
                    <a:pt x="525" y="1"/>
                    <a:pt x="3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4" name="Google Shape;2124;p16"/>
            <p:cNvSpPr/>
            <p:nvPr/>
          </p:nvSpPr>
          <p:spPr>
            <a:xfrm>
              <a:off x="5368775" y="4572300"/>
              <a:ext cx="5375" cy="4575"/>
            </a:xfrm>
            <a:custGeom>
              <a:avLst/>
              <a:gdLst/>
              <a:ahLst/>
              <a:cxnLst/>
              <a:rect l="l" t="t" r="r" b="b"/>
              <a:pathLst>
                <a:path w="215" h="183" extrusionOk="0">
                  <a:moveTo>
                    <a:pt x="129" y="1"/>
                  </a:moveTo>
                  <a:cubicBezTo>
                    <a:pt x="76" y="1"/>
                    <a:pt x="43" y="11"/>
                    <a:pt x="11" y="33"/>
                  </a:cubicBezTo>
                  <a:cubicBezTo>
                    <a:pt x="1" y="108"/>
                    <a:pt x="33" y="161"/>
                    <a:pt x="97" y="183"/>
                  </a:cubicBezTo>
                  <a:cubicBezTo>
                    <a:pt x="129" y="118"/>
                    <a:pt x="215" y="43"/>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5" name="Google Shape;2125;p16"/>
            <p:cNvSpPr/>
            <p:nvPr/>
          </p:nvSpPr>
          <p:spPr>
            <a:xfrm>
              <a:off x="5374400" y="3458175"/>
              <a:ext cx="12075" cy="3500"/>
            </a:xfrm>
            <a:custGeom>
              <a:avLst/>
              <a:gdLst/>
              <a:ahLst/>
              <a:cxnLst/>
              <a:rect l="l" t="t" r="r" b="b"/>
              <a:pathLst>
                <a:path w="483" h="140" extrusionOk="0">
                  <a:moveTo>
                    <a:pt x="215" y="0"/>
                  </a:moveTo>
                  <a:cubicBezTo>
                    <a:pt x="107" y="0"/>
                    <a:pt x="22" y="33"/>
                    <a:pt x="0" y="118"/>
                  </a:cubicBezTo>
                  <a:cubicBezTo>
                    <a:pt x="65" y="129"/>
                    <a:pt x="140" y="140"/>
                    <a:pt x="204" y="140"/>
                  </a:cubicBezTo>
                  <a:cubicBezTo>
                    <a:pt x="332" y="140"/>
                    <a:pt x="450" y="108"/>
                    <a:pt x="482" y="54"/>
                  </a:cubicBezTo>
                  <a:cubicBezTo>
                    <a:pt x="407" y="33"/>
                    <a:pt x="300" y="0"/>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6" name="Google Shape;2126;p16"/>
            <p:cNvSpPr/>
            <p:nvPr/>
          </p:nvSpPr>
          <p:spPr>
            <a:xfrm>
              <a:off x="5372000" y="3641225"/>
              <a:ext cx="4575" cy="4325"/>
            </a:xfrm>
            <a:custGeom>
              <a:avLst/>
              <a:gdLst/>
              <a:ahLst/>
              <a:cxnLst/>
              <a:rect l="l" t="t" r="r" b="b"/>
              <a:pathLst>
                <a:path w="183" h="173" extrusionOk="0">
                  <a:moveTo>
                    <a:pt x="64" y="1"/>
                  </a:moveTo>
                  <a:cubicBezTo>
                    <a:pt x="54" y="1"/>
                    <a:pt x="43" y="11"/>
                    <a:pt x="32" y="11"/>
                  </a:cubicBezTo>
                  <a:cubicBezTo>
                    <a:pt x="0" y="44"/>
                    <a:pt x="43" y="172"/>
                    <a:pt x="107" y="172"/>
                  </a:cubicBezTo>
                  <a:cubicBezTo>
                    <a:pt x="118" y="172"/>
                    <a:pt x="129" y="172"/>
                    <a:pt x="139" y="161"/>
                  </a:cubicBezTo>
                  <a:cubicBezTo>
                    <a:pt x="182" y="140"/>
                    <a:pt x="129"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7" name="Google Shape;2127;p16"/>
            <p:cNvSpPr/>
            <p:nvPr/>
          </p:nvSpPr>
          <p:spPr>
            <a:xfrm>
              <a:off x="5452800" y="4744375"/>
              <a:ext cx="7275" cy="6200"/>
            </a:xfrm>
            <a:custGeom>
              <a:avLst/>
              <a:gdLst/>
              <a:ahLst/>
              <a:cxnLst/>
              <a:rect l="l" t="t" r="r" b="b"/>
              <a:pathLst>
                <a:path w="291" h="248" extrusionOk="0">
                  <a:moveTo>
                    <a:pt x="279" y="1"/>
                  </a:moveTo>
                  <a:cubicBezTo>
                    <a:pt x="119" y="1"/>
                    <a:pt x="1" y="215"/>
                    <a:pt x="162" y="247"/>
                  </a:cubicBezTo>
                  <a:cubicBezTo>
                    <a:pt x="108" y="97"/>
                    <a:pt x="258" y="97"/>
                    <a:pt x="29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8" name="Google Shape;2128;p16"/>
            <p:cNvSpPr/>
            <p:nvPr/>
          </p:nvSpPr>
          <p:spPr>
            <a:xfrm>
              <a:off x="5841400" y="4778650"/>
              <a:ext cx="17425" cy="19025"/>
            </a:xfrm>
            <a:custGeom>
              <a:avLst/>
              <a:gdLst/>
              <a:ahLst/>
              <a:cxnLst/>
              <a:rect l="l" t="t" r="r" b="b"/>
              <a:pathLst>
                <a:path w="697" h="761" extrusionOk="0">
                  <a:moveTo>
                    <a:pt x="525" y="0"/>
                  </a:moveTo>
                  <a:lnTo>
                    <a:pt x="525" y="0"/>
                  </a:lnTo>
                  <a:cubicBezTo>
                    <a:pt x="322" y="118"/>
                    <a:pt x="290" y="353"/>
                    <a:pt x="1" y="407"/>
                  </a:cubicBezTo>
                  <a:cubicBezTo>
                    <a:pt x="33" y="546"/>
                    <a:pt x="1" y="610"/>
                    <a:pt x="86" y="750"/>
                  </a:cubicBezTo>
                  <a:cubicBezTo>
                    <a:pt x="108" y="750"/>
                    <a:pt x="129" y="760"/>
                    <a:pt x="151" y="760"/>
                  </a:cubicBezTo>
                  <a:cubicBezTo>
                    <a:pt x="193" y="760"/>
                    <a:pt x="215" y="750"/>
                    <a:pt x="247" y="739"/>
                  </a:cubicBezTo>
                  <a:cubicBezTo>
                    <a:pt x="279" y="728"/>
                    <a:pt x="311" y="717"/>
                    <a:pt x="343" y="717"/>
                  </a:cubicBezTo>
                  <a:lnTo>
                    <a:pt x="354" y="717"/>
                  </a:lnTo>
                  <a:cubicBezTo>
                    <a:pt x="279" y="610"/>
                    <a:pt x="354" y="621"/>
                    <a:pt x="440" y="568"/>
                  </a:cubicBezTo>
                  <a:cubicBezTo>
                    <a:pt x="215" y="450"/>
                    <a:pt x="697" y="182"/>
                    <a:pt x="5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9" name="Google Shape;2129;p16"/>
            <p:cNvSpPr/>
            <p:nvPr/>
          </p:nvSpPr>
          <p:spPr>
            <a:xfrm>
              <a:off x="5841400" y="4731275"/>
              <a:ext cx="6450" cy="3500"/>
            </a:xfrm>
            <a:custGeom>
              <a:avLst/>
              <a:gdLst/>
              <a:ahLst/>
              <a:cxnLst/>
              <a:rect l="l" t="t" r="r" b="b"/>
              <a:pathLst>
                <a:path w="258" h="140" extrusionOk="0">
                  <a:moveTo>
                    <a:pt x="86" y="0"/>
                  </a:moveTo>
                  <a:cubicBezTo>
                    <a:pt x="86" y="33"/>
                    <a:pt x="11" y="22"/>
                    <a:pt x="1" y="54"/>
                  </a:cubicBezTo>
                  <a:cubicBezTo>
                    <a:pt x="65" y="107"/>
                    <a:pt x="97" y="140"/>
                    <a:pt x="161" y="140"/>
                  </a:cubicBezTo>
                  <a:cubicBezTo>
                    <a:pt x="193" y="140"/>
                    <a:pt x="226" y="129"/>
                    <a:pt x="258" y="118"/>
                  </a:cubicBezTo>
                  <a:cubicBezTo>
                    <a:pt x="258" y="43"/>
                    <a:pt x="204"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0" name="Google Shape;2130;p16"/>
            <p:cNvSpPr/>
            <p:nvPr/>
          </p:nvSpPr>
          <p:spPr>
            <a:xfrm>
              <a:off x="5842750" y="4421100"/>
              <a:ext cx="29450" cy="7525"/>
            </a:xfrm>
            <a:custGeom>
              <a:avLst/>
              <a:gdLst/>
              <a:ahLst/>
              <a:cxnLst/>
              <a:rect l="l" t="t" r="r" b="b"/>
              <a:pathLst>
                <a:path w="1178" h="301" extrusionOk="0">
                  <a:moveTo>
                    <a:pt x="739" y="0"/>
                  </a:moveTo>
                  <a:cubicBezTo>
                    <a:pt x="364" y="0"/>
                    <a:pt x="0" y="129"/>
                    <a:pt x="182" y="300"/>
                  </a:cubicBezTo>
                  <a:cubicBezTo>
                    <a:pt x="257" y="204"/>
                    <a:pt x="396" y="193"/>
                    <a:pt x="546" y="193"/>
                  </a:cubicBezTo>
                  <a:lnTo>
                    <a:pt x="803" y="193"/>
                  </a:lnTo>
                  <a:cubicBezTo>
                    <a:pt x="964" y="193"/>
                    <a:pt x="1103" y="172"/>
                    <a:pt x="1178" y="65"/>
                  </a:cubicBezTo>
                  <a:cubicBezTo>
                    <a:pt x="1049" y="22"/>
                    <a:pt x="899" y="0"/>
                    <a:pt x="7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1" name="Google Shape;2131;p16"/>
            <p:cNvSpPr/>
            <p:nvPr/>
          </p:nvSpPr>
          <p:spPr>
            <a:xfrm>
              <a:off x="5804750" y="4532700"/>
              <a:ext cx="45500" cy="19825"/>
            </a:xfrm>
            <a:custGeom>
              <a:avLst/>
              <a:gdLst/>
              <a:ahLst/>
              <a:cxnLst/>
              <a:rect l="l" t="t" r="r" b="b"/>
              <a:pathLst>
                <a:path w="1820" h="793" extrusionOk="0">
                  <a:moveTo>
                    <a:pt x="139" y="0"/>
                  </a:moveTo>
                  <a:cubicBezTo>
                    <a:pt x="86" y="0"/>
                    <a:pt x="43" y="11"/>
                    <a:pt x="0" y="54"/>
                  </a:cubicBezTo>
                  <a:cubicBezTo>
                    <a:pt x="193" y="471"/>
                    <a:pt x="675" y="792"/>
                    <a:pt x="1178" y="792"/>
                  </a:cubicBezTo>
                  <a:cubicBezTo>
                    <a:pt x="1392" y="792"/>
                    <a:pt x="1617" y="728"/>
                    <a:pt x="1820" y="589"/>
                  </a:cubicBezTo>
                  <a:cubicBezTo>
                    <a:pt x="1670" y="536"/>
                    <a:pt x="1552" y="525"/>
                    <a:pt x="1445" y="525"/>
                  </a:cubicBezTo>
                  <a:cubicBezTo>
                    <a:pt x="1349" y="525"/>
                    <a:pt x="1253" y="536"/>
                    <a:pt x="1167" y="546"/>
                  </a:cubicBezTo>
                  <a:cubicBezTo>
                    <a:pt x="1081" y="557"/>
                    <a:pt x="996" y="568"/>
                    <a:pt x="899" y="568"/>
                  </a:cubicBezTo>
                  <a:lnTo>
                    <a:pt x="867" y="568"/>
                  </a:lnTo>
                  <a:cubicBezTo>
                    <a:pt x="675" y="439"/>
                    <a:pt x="386" y="0"/>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2" name="Google Shape;2132;p16"/>
            <p:cNvSpPr/>
            <p:nvPr/>
          </p:nvSpPr>
          <p:spPr>
            <a:xfrm>
              <a:off x="5858525" y="4516900"/>
              <a:ext cx="3775" cy="3250"/>
            </a:xfrm>
            <a:custGeom>
              <a:avLst/>
              <a:gdLst/>
              <a:ahLst/>
              <a:cxnLst/>
              <a:rect l="l" t="t" r="r" b="b"/>
              <a:pathLst>
                <a:path w="151" h="130" extrusionOk="0">
                  <a:moveTo>
                    <a:pt x="119" y="1"/>
                  </a:moveTo>
                  <a:cubicBezTo>
                    <a:pt x="22" y="1"/>
                    <a:pt x="1" y="54"/>
                    <a:pt x="12" y="129"/>
                  </a:cubicBezTo>
                  <a:lnTo>
                    <a:pt x="33" y="129"/>
                  </a:lnTo>
                  <a:cubicBezTo>
                    <a:pt x="129" y="129"/>
                    <a:pt x="151" y="76"/>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3" name="Google Shape;2133;p16"/>
            <p:cNvSpPr/>
            <p:nvPr/>
          </p:nvSpPr>
          <p:spPr>
            <a:xfrm>
              <a:off x="5793775" y="4556525"/>
              <a:ext cx="19275" cy="9650"/>
            </a:xfrm>
            <a:custGeom>
              <a:avLst/>
              <a:gdLst/>
              <a:ahLst/>
              <a:cxnLst/>
              <a:rect l="l" t="t" r="r" b="b"/>
              <a:pathLst>
                <a:path w="771" h="386" extrusionOk="0">
                  <a:moveTo>
                    <a:pt x="86" y="0"/>
                  </a:moveTo>
                  <a:cubicBezTo>
                    <a:pt x="32" y="0"/>
                    <a:pt x="0" y="11"/>
                    <a:pt x="0" y="54"/>
                  </a:cubicBezTo>
                  <a:cubicBezTo>
                    <a:pt x="161" y="96"/>
                    <a:pt x="439" y="385"/>
                    <a:pt x="632" y="385"/>
                  </a:cubicBezTo>
                  <a:cubicBezTo>
                    <a:pt x="685" y="385"/>
                    <a:pt x="739" y="364"/>
                    <a:pt x="771" y="300"/>
                  </a:cubicBezTo>
                  <a:cubicBezTo>
                    <a:pt x="653" y="236"/>
                    <a:pt x="257"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4" name="Google Shape;2134;p16"/>
            <p:cNvSpPr/>
            <p:nvPr/>
          </p:nvSpPr>
          <p:spPr>
            <a:xfrm>
              <a:off x="5799400" y="4577925"/>
              <a:ext cx="4825" cy="4025"/>
            </a:xfrm>
            <a:custGeom>
              <a:avLst/>
              <a:gdLst/>
              <a:ahLst/>
              <a:cxnLst/>
              <a:rect l="l" t="t" r="r" b="b"/>
              <a:pathLst>
                <a:path w="193" h="161" extrusionOk="0">
                  <a:moveTo>
                    <a:pt x="75" y="0"/>
                  </a:moveTo>
                  <a:cubicBezTo>
                    <a:pt x="64" y="0"/>
                    <a:pt x="54" y="0"/>
                    <a:pt x="43" y="11"/>
                  </a:cubicBezTo>
                  <a:cubicBezTo>
                    <a:pt x="0" y="33"/>
                    <a:pt x="54" y="161"/>
                    <a:pt x="118" y="161"/>
                  </a:cubicBezTo>
                  <a:cubicBezTo>
                    <a:pt x="128" y="161"/>
                    <a:pt x="139" y="161"/>
                    <a:pt x="150" y="150"/>
                  </a:cubicBezTo>
                  <a:cubicBezTo>
                    <a:pt x="193" y="129"/>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5" name="Google Shape;2135;p16"/>
            <p:cNvSpPr/>
            <p:nvPr/>
          </p:nvSpPr>
          <p:spPr>
            <a:xfrm>
              <a:off x="5816525" y="4558375"/>
              <a:ext cx="7775" cy="7250"/>
            </a:xfrm>
            <a:custGeom>
              <a:avLst/>
              <a:gdLst/>
              <a:ahLst/>
              <a:cxnLst/>
              <a:rect l="l" t="t" r="r" b="b"/>
              <a:pathLst>
                <a:path w="311" h="290" extrusionOk="0">
                  <a:moveTo>
                    <a:pt x="43" y="1"/>
                  </a:moveTo>
                  <a:lnTo>
                    <a:pt x="0" y="247"/>
                  </a:lnTo>
                  <a:lnTo>
                    <a:pt x="268" y="290"/>
                  </a:lnTo>
                  <a:lnTo>
                    <a:pt x="311" y="44"/>
                  </a:lnTo>
                  <a:lnTo>
                    <a:pt x="43"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6" name="Google Shape;2136;p16"/>
            <p:cNvSpPr/>
            <p:nvPr/>
          </p:nvSpPr>
          <p:spPr>
            <a:xfrm>
              <a:off x="5814100" y="4842600"/>
              <a:ext cx="12350" cy="5375"/>
            </a:xfrm>
            <a:custGeom>
              <a:avLst/>
              <a:gdLst/>
              <a:ahLst/>
              <a:cxnLst/>
              <a:rect l="l" t="t" r="r" b="b"/>
              <a:pathLst>
                <a:path w="494" h="215" extrusionOk="0">
                  <a:moveTo>
                    <a:pt x="333" y="1"/>
                  </a:moveTo>
                  <a:cubicBezTo>
                    <a:pt x="193" y="1"/>
                    <a:pt x="1" y="97"/>
                    <a:pt x="268" y="215"/>
                  </a:cubicBezTo>
                  <a:cubicBezTo>
                    <a:pt x="236" y="161"/>
                    <a:pt x="236" y="140"/>
                    <a:pt x="247" y="140"/>
                  </a:cubicBezTo>
                  <a:lnTo>
                    <a:pt x="247" y="140"/>
                  </a:lnTo>
                  <a:cubicBezTo>
                    <a:pt x="247" y="140"/>
                    <a:pt x="268" y="151"/>
                    <a:pt x="279" y="151"/>
                  </a:cubicBezTo>
                  <a:cubicBezTo>
                    <a:pt x="290" y="161"/>
                    <a:pt x="311" y="161"/>
                    <a:pt x="333" y="161"/>
                  </a:cubicBezTo>
                  <a:lnTo>
                    <a:pt x="354" y="161"/>
                  </a:lnTo>
                  <a:cubicBezTo>
                    <a:pt x="493" y="44"/>
                    <a:pt x="429" y="1"/>
                    <a:pt x="3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7" name="Google Shape;2137;p16"/>
            <p:cNvSpPr/>
            <p:nvPr/>
          </p:nvSpPr>
          <p:spPr>
            <a:xfrm>
              <a:off x="5860150" y="4452950"/>
              <a:ext cx="61025" cy="36150"/>
            </a:xfrm>
            <a:custGeom>
              <a:avLst/>
              <a:gdLst/>
              <a:ahLst/>
              <a:cxnLst/>
              <a:rect l="l" t="t" r="r" b="b"/>
              <a:pathLst>
                <a:path w="2441" h="1446" extrusionOk="0">
                  <a:moveTo>
                    <a:pt x="0" y="0"/>
                  </a:moveTo>
                  <a:lnTo>
                    <a:pt x="0" y="0"/>
                  </a:lnTo>
                  <a:cubicBezTo>
                    <a:pt x="75" y="675"/>
                    <a:pt x="1028" y="771"/>
                    <a:pt x="1113" y="1445"/>
                  </a:cubicBezTo>
                  <a:cubicBezTo>
                    <a:pt x="1253" y="867"/>
                    <a:pt x="1991" y="1060"/>
                    <a:pt x="2441" y="889"/>
                  </a:cubicBezTo>
                  <a:cubicBezTo>
                    <a:pt x="2195" y="771"/>
                    <a:pt x="2034" y="728"/>
                    <a:pt x="1884" y="728"/>
                  </a:cubicBezTo>
                  <a:cubicBezTo>
                    <a:pt x="1702" y="728"/>
                    <a:pt x="1520" y="792"/>
                    <a:pt x="1220" y="824"/>
                  </a:cubicBezTo>
                  <a:cubicBezTo>
                    <a:pt x="600" y="696"/>
                    <a:pt x="364" y="300"/>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8" name="Google Shape;2138;p16"/>
            <p:cNvSpPr/>
            <p:nvPr/>
          </p:nvSpPr>
          <p:spPr>
            <a:xfrm>
              <a:off x="5900025" y="4830825"/>
              <a:ext cx="17400" cy="13400"/>
            </a:xfrm>
            <a:custGeom>
              <a:avLst/>
              <a:gdLst/>
              <a:ahLst/>
              <a:cxnLst/>
              <a:rect l="l" t="t" r="r" b="b"/>
              <a:pathLst>
                <a:path w="696" h="536" extrusionOk="0">
                  <a:moveTo>
                    <a:pt x="696" y="1"/>
                  </a:moveTo>
                  <a:cubicBezTo>
                    <a:pt x="460" y="76"/>
                    <a:pt x="364" y="193"/>
                    <a:pt x="129" y="193"/>
                  </a:cubicBezTo>
                  <a:lnTo>
                    <a:pt x="86" y="193"/>
                  </a:lnTo>
                  <a:cubicBezTo>
                    <a:pt x="86" y="151"/>
                    <a:pt x="107" y="118"/>
                    <a:pt x="129" y="97"/>
                  </a:cubicBezTo>
                  <a:lnTo>
                    <a:pt x="43" y="97"/>
                  </a:lnTo>
                  <a:cubicBezTo>
                    <a:pt x="43" y="86"/>
                    <a:pt x="32" y="65"/>
                    <a:pt x="11" y="65"/>
                  </a:cubicBezTo>
                  <a:lnTo>
                    <a:pt x="0" y="65"/>
                  </a:lnTo>
                  <a:cubicBezTo>
                    <a:pt x="11" y="268"/>
                    <a:pt x="182" y="300"/>
                    <a:pt x="86" y="504"/>
                  </a:cubicBezTo>
                  <a:cubicBezTo>
                    <a:pt x="96" y="515"/>
                    <a:pt x="182" y="536"/>
                    <a:pt x="236" y="536"/>
                  </a:cubicBezTo>
                  <a:cubicBezTo>
                    <a:pt x="268" y="536"/>
                    <a:pt x="300" y="525"/>
                    <a:pt x="300" y="504"/>
                  </a:cubicBezTo>
                  <a:cubicBezTo>
                    <a:pt x="257" y="461"/>
                    <a:pt x="257" y="450"/>
                    <a:pt x="257" y="450"/>
                  </a:cubicBezTo>
                  <a:cubicBezTo>
                    <a:pt x="268" y="450"/>
                    <a:pt x="289" y="461"/>
                    <a:pt x="311" y="472"/>
                  </a:cubicBezTo>
                  <a:cubicBezTo>
                    <a:pt x="332" y="482"/>
                    <a:pt x="353" y="482"/>
                    <a:pt x="364" y="482"/>
                  </a:cubicBezTo>
                  <a:cubicBezTo>
                    <a:pt x="386" y="482"/>
                    <a:pt x="386" y="482"/>
                    <a:pt x="386" y="472"/>
                  </a:cubicBezTo>
                  <a:cubicBezTo>
                    <a:pt x="257" y="440"/>
                    <a:pt x="525" y="429"/>
                    <a:pt x="514" y="375"/>
                  </a:cubicBezTo>
                  <a:cubicBezTo>
                    <a:pt x="428" y="268"/>
                    <a:pt x="632" y="108"/>
                    <a:pt x="6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9" name="Google Shape;2139;p16"/>
            <p:cNvSpPr/>
            <p:nvPr/>
          </p:nvSpPr>
          <p:spPr>
            <a:xfrm>
              <a:off x="5885825" y="4495500"/>
              <a:ext cx="4325" cy="6700"/>
            </a:xfrm>
            <a:custGeom>
              <a:avLst/>
              <a:gdLst/>
              <a:ahLst/>
              <a:cxnLst/>
              <a:rect l="l" t="t" r="r" b="b"/>
              <a:pathLst>
                <a:path w="173" h="268" extrusionOk="0">
                  <a:moveTo>
                    <a:pt x="44" y="0"/>
                  </a:moveTo>
                  <a:lnTo>
                    <a:pt x="44" y="0"/>
                  </a:lnTo>
                  <a:cubicBezTo>
                    <a:pt x="54" y="97"/>
                    <a:pt x="1" y="246"/>
                    <a:pt x="129" y="268"/>
                  </a:cubicBezTo>
                  <a:cubicBezTo>
                    <a:pt x="119" y="161"/>
                    <a:pt x="172" y="22"/>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0" name="Google Shape;2140;p16"/>
            <p:cNvSpPr/>
            <p:nvPr/>
          </p:nvSpPr>
          <p:spPr>
            <a:xfrm>
              <a:off x="5915275" y="4804325"/>
              <a:ext cx="5375" cy="5650"/>
            </a:xfrm>
            <a:custGeom>
              <a:avLst/>
              <a:gdLst/>
              <a:ahLst/>
              <a:cxnLst/>
              <a:rect l="l" t="t" r="r" b="b"/>
              <a:pathLst>
                <a:path w="215" h="226" extrusionOk="0">
                  <a:moveTo>
                    <a:pt x="86" y="1"/>
                  </a:moveTo>
                  <a:cubicBezTo>
                    <a:pt x="0" y="44"/>
                    <a:pt x="150" y="151"/>
                    <a:pt x="43" y="226"/>
                  </a:cubicBezTo>
                  <a:lnTo>
                    <a:pt x="107" y="226"/>
                  </a:lnTo>
                  <a:cubicBezTo>
                    <a:pt x="161" y="226"/>
                    <a:pt x="204" y="215"/>
                    <a:pt x="214" y="194"/>
                  </a:cubicBezTo>
                  <a:lnTo>
                    <a:pt x="172" y="194"/>
                  </a:lnTo>
                  <a:cubicBezTo>
                    <a:pt x="54" y="194"/>
                    <a:pt x="204"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1" name="Google Shape;2141;p16"/>
            <p:cNvSpPr/>
            <p:nvPr/>
          </p:nvSpPr>
          <p:spPr>
            <a:xfrm>
              <a:off x="5792700" y="4532425"/>
              <a:ext cx="6175" cy="3250"/>
            </a:xfrm>
            <a:custGeom>
              <a:avLst/>
              <a:gdLst/>
              <a:ahLst/>
              <a:cxnLst/>
              <a:rect l="l" t="t" r="r" b="b"/>
              <a:pathLst>
                <a:path w="247" h="130" extrusionOk="0">
                  <a:moveTo>
                    <a:pt x="172" y="1"/>
                  </a:moveTo>
                  <a:cubicBezTo>
                    <a:pt x="75" y="1"/>
                    <a:pt x="33" y="43"/>
                    <a:pt x="0" y="97"/>
                  </a:cubicBezTo>
                  <a:cubicBezTo>
                    <a:pt x="33" y="118"/>
                    <a:pt x="65" y="129"/>
                    <a:pt x="107" y="129"/>
                  </a:cubicBezTo>
                  <a:cubicBezTo>
                    <a:pt x="182" y="129"/>
                    <a:pt x="247" y="86"/>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2" name="Google Shape;2142;p16"/>
            <p:cNvSpPr/>
            <p:nvPr/>
          </p:nvSpPr>
          <p:spPr>
            <a:xfrm>
              <a:off x="5864150" y="4847150"/>
              <a:ext cx="7250" cy="5650"/>
            </a:xfrm>
            <a:custGeom>
              <a:avLst/>
              <a:gdLst/>
              <a:ahLst/>
              <a:cxnLst/>
              <a:rect l="l" t="t" r="r" b="b"/>
              <a:pathLst>
                <a:path w="290" h="226" extrusionOk="0">
                  <a:moveTo>
                    <a:pt x="1" y="1"/>
                  </a:moveTo>
                  <a:cubicBezTo>
                    <a:pt x="1" y="76"/>
                    <a:pt x="76" y="97"/>
                    <a:pt x="43" y="193"/>
                  </a:cubicBezTo>
                  <a:lnTo>
                    <a:pt x="54" y="193"/>
                  </a:lnTo>
                  <a:cubicBezTo>
                    <a:pt x="108" y="193"/>
                    <a:pt x="140" y="204"/>
                    <a:pt x="172" y="226"/>
                  </a:cubicBezTo>
                  <a:cubicBezTo>
                    <a:pt x="290" y="129"/>
                    <a:pt x="108" y="44"/>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3" name="Google Shape;2143;p16"/>
            <p:cNvSpPr/>
            <p:nvPr/>
          </p:nvSpPr>
          <p:spPr>
            <a:xfrm>
              <a:off x="5871650" y="4557050"/>
              <a:ext cx="4575" cy="4050"/>
            </a:xfrm>
            <a:custGeom>
              <a:avLst/>
              <a:gdLst/>
              <a:ahLst/>
              <a:cxnLst/>
              <a:rect l="l" t="t" r="r" b="b"/>
              <a:pathLst>
                <a:path w="183" h="162" extrusionOk="0">
                  <a:moveTo>
                    <a:pt x="65" y="0"/>
                  </a:moveTo>
                  <a:cubicBezTo>
                    <a:pt x="54" y="0"/>
                    <a:pt x="54" y="0"/>
                    <a:pt x="43" y="11"/>
                  </a:cubicBezTo>
                  <a:cubicBezTo>
                    <a:pt x="0" y="33"/>
                    <a:pt x="54" y="161"/>
                    <a:pt x="118" y="161"/>
                  </a:cubicBezTo>
                  <a:cubicBezTo>
                    <a:pt x="129" y="161"/>
                    <a:pt x="140" y="161"/>
                    <a:pt x="150" y="150"/>
                  </a:cubicBezTo>
                  <a:cubicBezTo>
                    <a:pt x="182" y="129"/>
                    <a:pt x="140"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4" name="Google Shape;2144;p16"/>
            <p:cNvSpPr/>
            <p:nvPr/>
          </p:nvSpPr>
          <p:spPr>
            <a:xfrm>
              <a:off x="5870575" y="4845275"/>
              <a:ext cx="29725" cy="9125"/>
            </a:xfrm>
            <a:custGeom>
              <a:avLst/>
              <a:gdLst/>
              <a:ahLst/>
              <a:cxnLst/>
              <a:rect l="l" t="t" r="r" b="b"/>
              <a:pathLst>
                <a:path w="1189" h="365" extrusionOk="0">
                  <a:moveTo>
                    <a:pt x="943" y="1"/>
                  </a:moveTo>
                  <a:cubicBezTo>
                    <a:pt x="654" y="1"/>
                    <a:pt x="439" y="119"/>
                    <a:pt x="225" y="140"/>
                  </a:cubicBezTo>
                  <a:lnTo>
                    <a:pt x="215" y="140"/>
                  </a:lnTo>
                  <a:cubicBezTo>
                    <a:pt x="193" y="140"/>
                    <a:pt x="161" y="129"/>
                    <a:pt x="129" y="108"/>
                  </a:cubicBezTo>
                  <a:cubicBezTo>
                    <a:pt x="97" y="97"/>
                    <a:pt x="65" y="76"/>
                    <a:pt x="43" y="76"/>
                  </a:cubicBezTo>
                  <a:cubicBezTo>
                    <a:pt x="11" y="76"/>
                    <a:pt x="1" y="108"/>
                    <a:pt x="1" y="172"/>
                  </a:cubicBezTo>
                  <a:cubicBezTo>
                    <a:pt x="22" y="183"/>
                    <a:pt x="43" y="193"/>
                    <a:pt x="54" y="193"/>
                  </a:cubicBezTo>
                  <a:cubicBezTo>
                    <a:pt x="76" y="193"/>
                    <a:pt x="108" y="183"/>
                    <a:pt x="129" y="172"/>
                  </a:cubicBezTo>
                  <a:cubicBezTo>
                    <a:pt x="150" y="161"/>
                    <a:pt x="172" y="151"/>
                    <a:pt x="193" y="151"/>
                  </a:cubicBezTo>
                  <a:cubicBezTo>
                    <a:pt x="215" y="151"/>
                    <a:pt x="236" y="161"/>
                    <a:pt x="268" y="204"/>
                  </a:cubicBezTo>
                  <a:cubicBezTo>
                    <a:pt x="279" y="161"/>
                    <a:pt x="300" y="151"/>
                    <a:pt x="322" y="151"/>
                  </a:cubicBezTo>
                  <a:cubicBezTo>
                    <a:pt x="332" y="151"/>
                    <a:pt x="343" y="161"/>
                    <a:pt x="365" y="161"/>
                  </a:cubicBezTo>
                  <a:cubicBezTo>
                    <a:pt x="386" y="172"/>
                    <a:pt x="418" y="172"/>
                    <a:pt x="450" y="172"/>
                  </a:cubicBezTo>
                  <a:lnTo>
                    <a:pt x="482" y="172"/>
                  </a:lnTo>
                  <a:cubicBezTo>
                    <a:pt x="493" y="151"/>
                    <a:pt x="482" y="108"/>
                    <a:pt x="525" y="108"/>
                  </a:cubicBezTo>
                  <a:cubicBezTo>
                    <a:pt x="536" y="183"/>
                    <a:pt x="482" y="204"/>
                    <a:pt x="397" y="204"/>
                  </a:cubicBezTo>
                  <a:lnTo>
                    <a:pt x="354" y="204"/>
                  </a:lnTo>
                  <a:cubicBezTo>
                    <a:pt x="375" y="247"/>
                    <a:pt x="300" y="365"/>
                    <a:pt x="386" y="365"/>
                  </a:cubicBezTo>
                  <a:lnTo>
                    <a:pt x="397" y="365"/>
                  </a:lnTo>
                  <a:cubicBezTo>
                    <a:pt x="418" y="333"/>
                    <a:pt x="439" y="322"/>
                    <a:pt x="472" y="322"/>
                  </a:cubicBezTo>
                  <a:cubicBezTo>
                    <a:pt x="504" y="322"/>
                    <a:pt x="525" y="322"/>
                    <a:pt x="547" y="333"/>
                  </a:cubicBezTo>
                  <a:lnTo>
                    <a:pt x="621" y="333"/>
                  </a:lnTo>
                  <a:cubicBezTo>
                    <a:pt x="664" y="333"/>
                    <a:pt x="707" y="322"/>
                    <a:pt x="739" y="268"/>
                  </a:cubicBezTo>
                  <a:cubicBezTo>
                    <a:pt x="643" y="258"/>
                    <a:pt x="654" y="193"/>
                    <a:pt x="654" y="108"/>
                  </a:cubicBezTo>
                  <a:cubicBezTo>
                    <a:pt x="696" y="108"/>
                    <a:pt x="729" y="108"/>
                    <a:pt x="761" y="97"/>
                  </a:cubicBezTo>
                  <a:cubicBezTo>
                    <a:pt x="782" y="86"/>
                    <a:pt x="814" y="76"/>
                    <a:pt x="857" y="76"/>
                  </a:cubicBezTo>
                  <a:lnTo>
                    <a:pt x="910" y="76"/>
                  </a:lnTo>
                  <a:cubicBezTo>
                    <a:pt x="964" y="129"/>
                    <a:pt x="964" y="161"/>
                    <a:pt x="910" y="204"/>
                  </a:cubicBezTo>
                  <a:cubicBezTo>
                    <a:pt x="964" y="193"/>
                    <a:pt x="996" y="183"/>
                    <a:pt x="1018" y="183"/>
                  </a:cubicBezTo>
                  <a:lnTo>
                    <a:pt x="1060" y="183"/>
                  </a:lnTo>
                  <a:cubicBezTo>
                    <a:pt x="1071" y="193"/>
                    <a:pt x="1092" y="193"/>
                    <a:pt x="1103" y="193"/>
                  </a:cubicBezTo>
                  <a:cubicBezTo>
                    <a:pt x="1125" y="193"/>
                    <a:pt x="1146" y="183"/>
                    <a:pt x="1178" y="172"/>
                  </a:cubicBezTo>
                  <a:cubicBezTo>
                    <a:pt x="1189" y="97"/>
                    <a:pt x="1167" y="54"/>
                    <a:pt x="1135" y="22"/>
                  </a:cubicBezTo>
                  <a:cubicBezTo>
                    <a:pt x="1071" y="1"/>
                    <a:pt x="1007" y="1"/>
                    <a:pt x="9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5" name="Google Shape;2145;p16"/>
            <p:cNvSpPr/>
            <p:nvPr/>
          </p:nvSpPr>
          <p:spPr>
            <a:xfrm>
              <a:off x="5859875" y="4548225"/>
              <a:ext cx="17150" cy="6175"/>
            </a:xfrm>
            <a:custGeom>
              <a:avLst/>
              <a:gdLst/>
              <a:ahLst/>
              <a:cxnLst/>
              <a:rect l="l" t="t" r="r" b="b"/>
              <a:pathLst>
                <a:path w="686" h="247" extrusionOk="0">
                  <a:moveTo>
                    <a:pt x="279" y="0"/>
                  </a:moveTo>
                  <a:cubicBezTo>
                    <a:pt x="193" y="0"/>
                    <a:pt x="107" y="43"/>
                    <a:pt x="0" y="150"/>
                  </a:cubicBezTo>
                  <a:lnTo>
                    <a:pt x="43" y="150"/>
                  </a:lnTo>
                  <a:cubicBezTo>
                    <a:pt x="107" y="150"/>
                    <a:pt x="204" y="171"/>
                    <a:pt x="289" y="204"/>
                  </a:cubicBezTo>
                  <a:cubicBezTo>
                    <a:pt x="386" y="225"/>
                    <a:pt x="471" y="246"/>
                    <a:pt x="546" y="246"/>
                  </a:cubicBezTo>
                  <a:cubicBezTo>
                    <a:pt x="621" y="246"/>
                    <a:pt x="675" y="225"/>
                    <a:pt x="685" y="129"/>
                  </a:cubicBezTo>
                  <a:cubicBezTo>
                    <a:pt x="504" y="64"/>
                    <a:pt x="386" y="0"/>
                    <a:pt x="27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6" name="Google Shape;2146;p16"/>
            <p:cNvSpPr/>
            <p:nvPr/>
          </p:nvSpPr>
          <p:spPr>
            <a:xfrm>
              <a:off x="5655150" y="4469275"/>
              <a:ext cx="8850" cy="9125"/>
            </a:xfrm>
            <a:custGeom>
              <a:avLst/>
              <a:gdLst/>
              <a:ahLst/>
              <a:cxnLst/>
              <a:rect l="l" t="t" r="r" b="b"/>
              <a:pathLst>
                <a:path w="354" h="365" extrusionOk="0">
                  <a:moveTo>
                    <a:pt x="0" y="0"/>
                  </a:moveTo>
                  <a:cubicBezTo>
                    <a:pt x="32" y="268"/>
                    <a:pt x="139" y="364"/>
                    <a:pt x="214" y="364"/>
                  </a:cubicBezTo>
                  <a:cubicBezTo>
                    <a:pt x="310" y="364"/>
                    <a:pt x="353" y="171"/>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7" name="Google Shape;2147;p16"/>
            <p:cNvSpPr/>
            <p:nvPr/>
          </p:nvSpPr>
          <p:spPr>
            <a:xfrm>
              <a:off x="5691800" y="3434625"/>
              <a:ext cx="16875" cy="13400"/>
            </a:xfrm>
            <a:custGeom>
              <a:avLst/>
              <a:gdLst/>
              <a:ahLst/>
              <a:cxnLst/>
              <a:rect l="l" t="t" r="r" b="b"/>
              <a:pathLst>
                <a:path w="675" h="536" extrusionOk="0">
                  <a:moveTo>
                    <a:pt x="268" y="0"/>
                  </a:moveTo>
                  <a:cubicBezTo>
                    <a:pt x="204" y="140"/>
                    <a:pt x="1" y="182"/>
                    <a:pt x="54" y="397"/>
                  </a:cubicBezTo>
                  <a:cubicBezTo>
                    <a:pt x="150" y="397"/>
                    <a:pt x="193" y="429"/>
                    <a:pt x="236" y="461"/>
                  </a:cubicBezTo>
                  <a:cubicBezTo>
                    <a:pt x="290" y="493"/>
                    <a:pt x="332" y="536"/>
                    <a:pt x="418" y="536"/>
                  </a:cubicBezTo>
                  <a:cubicBezTo>
                    <a:pt x="440" y="536"/>
                    <a:pt x="461" y="525"/>
                    <a:pt x="482" y="525"/>
                  </a:cubicBezTo>
                  <a:cubicBezTo>
                    <a:pt x="632" y="429"/>
                    <a:pt x="675" y="300"/>
                    <a:pt x="611" y="118"/>
                  </a:cubicBezTo>
                  <a:cubicBezTo>
                    <a:pt x="482" y="97"/>
                    <a:pt x="375" y="43"/>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8" name="Google Shape;2148;p16"/>
            <p:cNvSpPr/>
            <p:nvPr/>
          </p:nvSpPr>
          <p:spPr>
            <a:xfrm>
              <a:off x="5677875" y="4159100"/>
              <a:ext cx="4850" cy="4025"/>
            </a:xfrm>
            <a:custGeom>
              <a:avLst/>
              <a:gdLst/>
              <a:ahLst/>
              <a:cxnLst/>
              <a:rect l="l" t="t" r="r" b="b"/>
              <a:pathLst>
                <a:path w="194" h="161" extrusionOk="0">
                  <a:moveTo>
                    <a:pt x="76" y="0"/>
                  </a:moveTo>
                  <a:cubicBezTo>
                    <a:pt x="65" y="0"/>
                    <a:pt x="54" y="0"/>
                    <a:pt x="44" y="11"/>
                  </a:cubicBezTo>
                  <a:cubicBezTo>
                    <a:pt x="1" y="32"/>
                    <a:pt x="54" y="161"/>
                    <a:pt x="119" y="161"/>
                  </a:cubicBezTo>
                  <a:cubicBezTo>
                    <a:pt x="129" y="161"/>
                    <a:pt x="140" y="161"/>
                    <a:pt x="151" y="150"/>
                  </a:cubicBezTo>
                  <a:cubicBezTo>
                    <a:pt x="194" y="128"/>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9" name="Google Shape;2149;p16"/>
            <p:cNvSpPr/>
            <p:nvPr/>
          </p:nvSpPr>
          <p:spPr>
            <a:xfrm>
              <a:off x="5684300" y="3691550"/>
              <a:ext cx="5925" cy="3225"/>
            </a:xfrm>
            <a:custGeom>
              <a:avLst/>
              <a:gdLst/>
              <a:ahLst/>
              <a:cxnLst/>
              <a:rect l="l" t="t" r="r" b="b"/>
              <a:pathLst>
                <a:path w="237" h="129" extrusionOk="0">
                  <a:moveTo>
                    <a:pt x="44" y="0"/>
                  </a:moveTo>
                  <a:lnTo>
                    <a:pt x="44" y="0"/>
                  </a:lnTo>
                  <a:cubicBezTo>
                    <a:pt x="54" y="65"/>
                    <a:pt x="33" y="107"/>
                    <a:pt x="1" y="129"/>
                  </a:cubicBezTo>
                  <a:lnTo>
                    <a:pt x="151" y="129"/>
                  </a:lnTo>
                  <a:cubicBezTo>
                    <a:pt x="204" y="129"/>
                    <a:pt x="236" y="118"/>
                    <a:pt x="215" y="65"/>
                  </a:cubicBezTo>
                  <a:lnTo>
                    <a:pt x="215" y="65"/>
                  </a:lnTo>
                  <a:cubicBezTo>
                    <a:pt x="204" y="75"/>
                    <a:pt x="194" y="75"/>
                    <a:pt x="183" y="75"/>
                  </a:cubicBezTo>
                  <a:cubicBezTo>
                    <a:pt x="108" y="75"/>
                    <a:pt x="119" y="11"/>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0" name="Google Shape;2150;p16"/>
            <p:cNvSpPr/>
            <p:nvPr/>
          </p:nvSpPr>
          <p:spPr>
            <a:xfrm>
              <a:off x="5690200" y="4735025"/>
              <a:ext cx="10200" cy="5900"/>
            </a:xfrm>
            <a:custGeom>
              <a:avLst/>
              <a:gdLst/>
              <a:ahLst/>
              <a:cxnLst/>
              <a:rect l="l" t="t" r="r" b="b"/>
              <a:pathLst>
                <a:path w="408" h="236" extrusionOk="0">
                  <a:moveTo>
                    <a:pt x="118" y="0"/>
                  </a:moveTo>
                  <a:cubicBezTo>
                    <a:pt x="86" y="0"/>
                    <a:pt x="43" y="22"/>
                    <a:pt x="0" y="86"/>
                  </a:cubicBezTo>
                  <a:cubicBezTo>
                    <a:pt x="107" y="118"/>
                    <a:pt x="193" y="236"/>
                    <a:pt x="279" y="236"/>
                  </a:cubicBezTo>
                  <a:cubicBezTo>
                    <a:pt x="322" y="236"/>
                    <a:pt x="364" y="214"/>
                    <a:pt x="407" y="150"/>
                  </a:cubicBezTo>
                  <a:cubicBezTo>
                    <a:pt x="289" y="118"/>
                    <a:pt x="204" y="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1" name="Google Shape;2151;p16"/>
            <p:cNvSpPr/>
            <p:nvPr/>
          </p:nvSpPr>
          <p:spPr>
            <a:xfrm>
              <a:off x="5683775" y="4009750"/>
              <a:ext cx="4050" cy="6725"/>
            </a:xfrm>
            <a:custGeom>
              <a:avLst/>
              <a:gdLst/>
              <a:ahLst/>
              <a:cxnLst/>
              <a:rect l="l" t="t" r="r" b="b"/>
              <a:pathLst>
                <a:path w="162" h="269" extrusionOk="0">
                  <a:moveTo>
                    <a:pt x="33" y="1"/>
                  </a:moveTo>
                  <a:lnTo>
                    <a:pt x="33" y="1"/>
                  </a:lnTo>
                  <a:cubicBezTo>
                    <a:pt x="54" y="97"/>
                    <a:pt x="0" y="247"/>
                    <a:pt x="129" y="268"/>
                  </a:cubicBezTo>
                  <a:cubicBezTo>
                    <a:pt x="118" y="161"/>
                    <a:pt x="161" y="22"/>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2" name="Google Shape;2152;p16"/>
            <p:cNvSpPr/>
            <p:nvPr/>
          </p:nvSpPr>
          <p:spPr>
            <a:xfrm>
              <a:off x="5627850" y="4485050"/>
              <a:ext cx="7500" cy="2975"/>
            </a:xfrm>
            <a:custGeom>
              <a:avLst/>
              <a:gdLst/>
              <a:ahLst/>
              <a:cxnLst/>
              <a:rect l="l" t="t" r="r" b="b"/>
              <a:pathLst>
                <a:path w="300" h="119" extrusionOk="0">
                  <a:moveTo>
                    <a:pt x="150" y="1"/>
                  </a:moveTo>
                  <a:cubicBezTo>
                    <a:pt x="75" y="1"/>
                    <a:pt x="0" y="76"/>
                    <a:pt x="139" y="119"/>
                  </a:cubicBezTo>
                  <a:lnTo>
                    <a:pt x="150" y="119"/>
                  </a:lnTo>
                  <a:cubicBezTo>
                    <a:pt x="225" y="11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3" name="Google Shape;2153;p16"/>
            <p:cNvSpPr/>
            <p:nvPr/>
          </p:nvSpPr>
          <p:spPr>
            <a:xfrm>
              <a:off x="5658075" y="3980850"/>
              <a:ext cx="9400" cy="4575"/>
            </a:xfrm>
            <a:custGeom>
              <a:avLst/>
              <a:gdLst/>
              <a:ahLst/>
              <a:cxnLst/>
              <a:rect l="l" t="t" r="r" b="b"/>
              <a:pathLst>
                <a:path w="376" h="183" extrusionOk="0">
                  <a:moveTo>
                    <a:pt x="311" y="0"/>
                  </a:moveTo>
                  <a:cubicBezTo>
                    <a:pt x="204" y="43"/>
                    <a:pt x="1" y="108"/>
                    <a:pt x="183" y="182"/>
                  </a:cubicBezTo>
                  <a:cubicBezTo>
                    <a:pt x="215" y="140"/>
                    <a:pt x="279" y="129"/>
                    <a:pt x="354" y="118"/>
                  </a:cubicBezTo>
                  <a:cubicBezTo>
                    <a:pt x="354" y="75"/>
                    <a:pt x="375" y="11"/>
                    <a:pt x="3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4" name="Google Shape;2154;p16"/>
            <p:cNvSpPr/>
            <p:nvPr/>
          </p:nvSpPr>
          <p:spPr>
            <a:xfrm>
              <a:off x="5666925" y="3454700"/>
              <a:ext cx="10975" cy="8050"/>
            </a:xfrm>
            <a:custGeom>
              <a:avLst/>
              <a:gdLst/>
              <a:ahLst/>
              <a:cxnLst/>
              <a:rect l="l" t="t" r="r" b="b"/>
              <a:pathLst>
                <a:path w="439" h="322" extrusionOk="0">
                  <a:moveTo>
                    <a:pt x="439" y="0"/>
                  </a:moveTo>
                  <a:cubicBezTo>
                    <a:pt x="214" y="11"/>
                    <a:pt x="128" y="118"/>
                    <a:pt x="0" y="193"/>
                  </a:cubicBezTo>
                  <a:cubicBezTo>
                    <a:pt x="21" y="182"/>
                    <a:pt x="32" y="182"/>
                    <a:pt x="43" y="182"/>
                  </a:cubicBezTo>
                  <a:cubicBezTo>
                    <a:pt x="118" y="182"/>
                    <a:pt x="86" y="268"/>
                    <a:pt x="86" y="311"/>
                  </a:cubicBezTo>
                  <a:cubicBezTo>
                    <a:pt x="107" y="321"/>
                    <a:pt x="128" y="321"/>
                    <a:pt x="150" y="321"/>
                  </a:cubicBezTo>
                  <a:cubicBezTo>
                    <a:pt x="396" y="321"/>
                    <a:pt x="364" y="129"/>
                    <a:pt x="4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5" name="Google Shape;2155;p16"/>
            <p:cNvSpPr/>
            <p:nvPr/>
          </p:nvSpPr>
          <p:spPr>
            <a:xfrm>
              <a:off x="5669050" y="4132050"/>
              <a:ext cx="4575" cy="4050"/>
            </a:xfrm>
            <a:custGeom>
              <a:avLst/>
              <a:gdLst/>
              <a:ahLst/>
              <a:cxnLst/>
              <a:rect l="l" t="t" r="r" b="b"/>
              <a:pathLst>
                <a:path w="183" h="162" extrusionOk="0">
                  <a:moveTo>
                    <a:pt x="65" y="1"/>
                  </a:moveTo>
                  <a:cubicBezTo>
                    <a:pt x="54" y="1"/>
                    <a:pt x="43" y="1"/>
                    <a:pt x="33" y="12"/>
                  </a:cubicBezTo>
                  <a:cubicBezTo>
                    <a:pt x="1" y="33"/>
                    <a:pt x="54" y="161"/>
                    <a:pt x="118" y="161"/>
                  </a:cubicBezTo>
                  <a:cubicBezTo>
                    <a:pt x="129" y="161"/>
                    <a:pt x="140" y="161"/>
                    <a:pt x="151" y="151"/>
                  </a:cubicBezTo>
                  <a:cubicBezTo>
                    <a:pt x="183" y="129"/>
                    <a:pt x="140"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6" name="Google Shape;2156;p16"/>
            <p:cNvSpPr/>
            <p:nvPr/>
          </p:nvSpPr>
          <p:spPr>
            <a:xfrm>
              <a:off x="5728200" y="4065150"/>
              <a:ext cx="8050" cy="6175"/>
            </a:xfrm>
            <a:custGeom>
              <a:avLst/>
              <a:gdLst/>
              <a:ahLst/>
              <a:cxnLst/>
              <a:rect l="l" t="t" r="r" b="b"/>
              <a:pathLst>
                <a:path w="322" h="247" extrusionOk="0">
                  <a:moveTo>
                    <a:pt x="182" y="1"/>
                  </a:moveTo>
                  <a:cubicBezTo>
                    <a:pt x="54" y="1"/>
                    <a:pt x="0" y="193"/>
                    <a:pt x="150" y="247"/>
                  </a:cubicBezTo>
                  <a:cubicBezTo>
                    <a:pt x="322" y="247"/>
                    <a:pt x="257" y="129"/>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7" name="Google Shape;2157;p16"/>
            <p:cNvSpPr/>
            <p:nvPr/>
          </p:nvSpPr>
          <p:spPr>
            <a:xfrm>
              <a:off x="5750150" y="4520125"/>
              <a:ext cx="36950" cy="17400"/>
            </a:xfrm>
            <a:custGeom>
              <a:avLst/>
              <a:gdLst/>
              <a:ahLst/>
              <a:cxnLst/>
              <a:rect l="l" t="t" r="r" b="b"/>
              <a:pathLst>
                <a:path w="1478" h="696" extrusionOk="0">
                  <a:moveTo>
                    <a:pt x="1049" y="0"/>
                  </a:moveTo>
                  <a:cubicBezTo>
                    <a:pt x="964" y="246"/>
                    <a:pt x="0" y="150"/>
                    <a:pt x="407" y="535"/>
                  </a:cubicBezTo>
                  <a:cubicBezTo>
                    <a:pt x="450" y="471"/>
                    <a:pt x="557" y="439"/>
                    <a:pt x="685" y="439"/>
                  </a:cubicBezTo>
                  <a:cubicBezTo>
                    <a:pt x="974" y="439"/>
                    <a:pt x="1392" y="589"/>
                    <a:pt x="1478" y="696"/>
                  </a:cubicBezTo>
                  <a:cubicBezTo>
                    <a:pt x="1445" y="396"/>
                    <a:pt x="1392" y="96"/>
                    <a:pt x="104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8" name="Google Shape;2158;p16"/>
            <p:cNvSpPr/>
            <p:nvPr/>
          </p:nvSpPr>
          <p:spPr>
            <a:xfrm>
              <a:off x="5738100" y="3813850"/>
              <a:ext cx="8050" cy="6175"/>
            </a:xfrm>
            <a:custGeom>
              <a:avLst/>
              <a:gdLst/>
              <a:ahLst/>
              <a:cxnLst/>
              <a:rect l="l" t="t" r="r" b="b"/>
              <a:pathLst>
                <a:path w="322" h="247" extrusionOk="0">
                  <a:moveTo>
                    <a:pt x="183" y="1"/>
                  </a:moveTo>
                  <a:cubicBezTo>
                    <a:pt x="65" y="1"/>
                    <a:pt x="1" y="193"/>
                    <a:pt x="161" y="247"/>
                  </a:cubicBezTo>
                  <a:cubicBezTo>
                    <a:pt x="322" y="247"/>
                    <a:pt x="268" y="118"/>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9" name="Google Shape;2159;p16"/>
            <p:cNvSpPr/>
            <p:nvPr/>
          </p:nvSpPr>
          <p:spPr>
            <a:xfrm>
              <a:off x="5735425" y="4632775"/>
              <a:ext cx="7525" cy="3250"/>
            </a:xfrm>
            <a:custGeom>
              <a:avLst/>
              <a:gdLst/>
              <a:ahLst/>
              <a:cxnLst/>
              <a:rect l="l" t="t" r="r" b="b"/>
              <a:pathLst>
                <a:path w="301" h="130" extrusionOk="0">
                  <a:moveTo>
                    <a:pt x="150" y="1"/>
                  </a:moveTo>
                  <a:cubicBezTo>
                    <a:pt x="75" y="1"/>
                    <a:pt x="1" y="76"/>
                    <a:pt x="140" y="129"/>
                  </a:cubicBezTo>
                  <a:lnTo>
                    <a:pt x="150" y="129"/>
                  </a:lnTo>
                  <a:cubicBezTo>
                    <a:pt x="225" y="12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0" name="Google Shape;2160;p16"/>
            <p:cNvSpPr/>
            <p:nvPr/>
          </p:nvSpPr>
          <p:spPr>
            <a:xfrm>
              <a:off x="5702775" y="4605750"/>
              <a:ext cx="9925" cy="5925"/>
            </a:xfrm>
            <a:custGeom>
              <a:avLst/>
              <a:gdLst/>
              <a:ahLst/>
              <a:cxnLst/>
              <a:rect l="l" t="t" r="r" b="b"/>
              <a:pathLst>
                <a:path w="397" h="237" extrusionOk="0">
                  <a:moveTo>
                    <a:pt x="118" y="1"/>
                  </a:moveTo>
                  <a:cubicBezTo>
                    <a:pt x="75" y="1"/>
                    <a:pt x="43" y="22"/>
                    <a:pt x="1" y="86"/>
                  </a:cubicBezTo>
                  <a:cubicBezTo>
                    <a:pt x="108" y="119"/>
                    <a:pt x="193" y="236"/>
                    <a:pt x="279" y="236"/>
                  </a:cubicBezTo>
                  <a:cubicBezTo>
                    <a:pt x="322" y="236"/>
                    <a:pt x="354" y="215"/>
                    <a:pt x="397" y="151"/>
                  </a:cubicBezTo>
                  <a:cubicBezTo>
                    <a:pt x="290" y="119"/>
                    <a:pt x="204" y="1"/>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1" name="Google Shape;2161;p16"/>
            <p:cNvSpPr/>
            <p:nvPr/>
          </p:nvSpPr>
          <p:spPr>
            <a:xfrm>
              <a:off x="5779575" y="4750000"/>
              <a:ext cx="9925" cy="3775"/>
            </a:xfrm>
            <a:custGeom>
              <a:avLst/>
              <a:gdLst/>
              <a:ahLst/>
              <a:cxnLst/>
              <a:rect l="l" t="t" r="r" b="b"/>
              <a:pathLst>
                <a:path w="397" h="151" extrusionOk="0">
                  <a:moveTo>
                    <a:pt x="97" y="1"/>
                  </a:moveTo>
                  <a:cubicBezTo>
                    <a:pt x="65" y="44"/>
                    <a:pt x="33" y="76"/>
                    <a:pt x="1" y="119"/>
                  </a:cubicBezTo>
                  <a:cubicBezTo>
                    <a:pt x="33" y="140"/>
                    <a:pt x="76" y="151"/>
                    <a:pt x="129" y="151"/>
                  </a:cubicBezTo>
                  <a:cubicBezTo>
                    <a:pt x="247" y="151"/>
                    <a:pt x="397" y="97"/>
                    <a:pt x="311" y="54"/>
                  </a:cubicBezTo>
                  <a:lnTo>
                    <a:pt x="311" y="54"/>
                  </a:lnTo>
                  <a:cubicBezTo>
                    <a:pt x="290" y="86"/>
                    <a:pt x="268" y="97"/>
                    <a:pt x="247" y="97"/>
                  </a:cubicBezTo>
                  <a:cubicBezTo>
                    <a:pt x="194" y="97"/>
                    <a:pt x="151"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2" name="Google Shape;2162;p16"/>
            <p:cNvSpPr/>
            <p:nvPr/>
          </p:nvSpPr>
          <p:spPr>
            <a:xfrm>
              <a:off x="5712950" y="4059525"/>
              <a:ext cx="7525" cy="3250"/>
            </a:xfrm>
            <a:custGeom>
              <a:avLst/>
              <a:gdLst/>
              <a:ahLst/>
              <a:cxnLst/>
              <a:rect l="l" t="t" r="r" b="b"/>
              <a:pathLst>
                <a:path w="301" h="130" extrusionOk="0">
                  <a:moveTo>
                    <a:pt x="150" y="1"/>
                  </a:moveTo>
                  <a:cubicBezTo>
                    <a:pt x="75" y="1"/>
                    <a:pt x="0" y="76"/>
                    <a:pt x="139" y="119"/>
                  </a:cubicBezTo>
                  <a:cubicBezTo>
                    <a:pt x="150" y="129"/>
                    <a:pt x="150" y="129"/>
                    <a:pt x="150" y="129"/>
                  </a:cubicBezTo>
                  <a:cubicBezTo>
                    <a:pt x="225" y="12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3" name="Google Shape;2163;p16"/>
            <p:cNvSpPr/>
            <p:nvPr/>
          </p:nvSpPr>
          <p:spPr>
            <a:xfrm>
              <a:off x="5785750" y="3840075"/>
              <a:ext cx="7500" cy="3250"/>
            </a:xfrm>
            <a:custGeom>
              <a:avLst/>
              <a:gdLst/>
              <a:ahLst/>
              <a:cxnLst/>
              <a:rect l="l" t="t" r="r" b="b"/>
              <a:pathLst>
                <a:path w="300" h="130" extrusionOk="0">
                  <a:moveTo>
                    <a:pt x="150" y="1"/>
                  </a:moveTo>
                  <a:cubicBezTo>
                    <a:pt x="75" y="1"/>
                    <a:pt x="0" y="86"/>
                    <a:pt x="139" y="129"/>
                  </a:cubicBezTo>
                  <a:lnTo>
                    <a:pt x="161" y="129"/>
                  </a:lnTo>
                  <a:cubicBezTo>
                    <a:pt x="225" y="129"/>
                    <a:pt x="300" y="5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4" name="Google Shape;2164;p16"/>
            <p:cNvSpPr/>
            <p:nvPr/>
          </p:nvSpPr>
          <p:spPr>
            <a:xfrm>
              <a:off x="5719900" y="4623425"/>
              <a:ext cx="13400" cy="8325"/>
            </a:xfrm>
            <a:custGeom>
              <a:avLst/>
              <a:gdLst/>
              <a:ahLst/>
              <a:cxnLst/>
              <a:rect l="l" t="t" r="r" b="b"/>
              <a:pathLst>
                <a:path w="536" h="333" extrusionOk="0">
                  <a:moveTo>
                    <a:pt x="140" y="0"/>
                  </a:moveTo>
                  <a:cubicBezTo>
                    <a:pt x="76" y="0"/>
                    <a:pt x="22" y="32"/>
                    <a:pt x="1" y="129"/>
                  </a:cubicBezTo>
                  <a:cubicBezTo>
                    <a:pt x="22" y="118"/>
                    <a:pt x="43" y="118"/>
                    <a:pt x="65" y="118"/>
                  </a:cubicBezTo>
                  <a:cubicBezTo>
                    <a:pt x="140" y="118"/>
                    <a:pt x="204" y="172"/>
                    <a:pt x="268" y="225"/>
                  </a:cubicBezTo>
                  <a:cubicBezTo>
                    <a:pt x="322" y="279"/>
                    <a:pt x="375" y="332"/>
                    <a:pt x="418" y="332"/>
                  </a:cubicBezTo>
                  <a:cubicBezTo>
                    <a:pt x="461" y="332"/>
                    <a:pt x="493" y="300"/>
                    <a:pt x="536" y="214"/>
                  </a:cubicBezTo>
                  <a:cubicBezTo>
                    <a:pt x="482" y="172"/>
                    <a:pt x="279"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5" name="Google Shape;2165;p16"/>
            <p:cNvSpPr/>
            <p:nvPr/>
          </p:nvSpPr>
          <p:spPr>
            <a:xfrm>
              <a:off x="6676925" y="4861600"/>
              <a:ext cx="16900" cy="8600"/>
            </a:xfrm>
            <a:custGeom>
              <a:avLst/>
              <a:gdLst/>
              <a:ahLst/>
              <a:cxnLst/>
              <a:rect l="l" t="t" r="r" b="b"/>
              <a:pathLst>
                <a:path w="676" h="344" extrusionOk="0">
                  <a:moveTo>
                    <a:pt x="1" y="1"/>
                  </a:moveTo>
                  <a:cubicBezTo>
                    <a:pt x="97" y="226"/>
                    <a:pt x="440" y="290"/>
                    <a:pt x="675" y="343"/>
                  </a:cubicBezTo>
                  <a:cubicBezTo>
                    <a:pt x="590" y="204"/>
                    <a:pt x="472" y="97"/>
                    <a:pt x="3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6" name="Google Shape;2166;p16"/>
            <p:cNvSpPr/>
            <p:nvPr/>
          </p:nvSpPr>
          <p:spPr>
            <a:xfrm>
              <a:off x="6895050" y="4861600"/>
              <a:ext cx="9650" cy="1650"/>
            </a:xfrm>
            <a:custGeom>
              <a:avLst/>
              <a:gdLst/>
              <a:ahLst/>
              <a:cxnLst/>
              <a:rect l="l" t="t" r="r" b="b"/>
              <a:pathLst>
                <a:path w="386" h="66" extrusionOk="0">
                  <a:moveTo>
                    <a:pt x="1" y="1"/>
                  </a:moveTo>
                  <a:cubicBezTo>
                    <a:pt x="33" y="44"/>
                    <a:pt x="97" y="65"/>
                    <a:pt x="161" y="65"/>
                  </a:cubicBezTo>
                  <a:cubicBezTo>
                    <a:pt x="236" y="65"/>
                    <a:pt x="322" y="44"/>
                    <a:pt x="386" y="22"/>
                  </a:cubicBezTo>
                  <a:lnTo>
                    <a:pt x="386"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7" name="Google Shape;2167;p16"/>
            <p:cNvSpPr/>
            <p:nvPr/>
          </p:nvSpPr>
          <p:spPr>
            <a:xfrm>
              <a:off x="6894775" y="4859475"/>
              <a:ext cx="9925" cy="2150"/>
            </a:xfrm>
            <a:custGeom>
              <a:avLst/>
              <a:gdLst/>
              <a:ahLst/>
              <a:cxnLst/>
              <a:rect l="l" t="t" r="r" b="b"/>
              <a:pathLst>
                <a:path w="397" h="86" extrusionOk="0">
                  <a:moveTo>
                    <a:pt x="44" y="0"/>
                  </a:moveTo>
                  <a:cubicBezTo>
                    <a:pt x="33" y="22"/>
                    <a:pt x="22" y="43"/>
                    <a:pt x="1" y="64"/>
                  </a:cubicBezTo>
                  <a:lnTo>
                    <a:pt x="12" y="86"/>
                  </a:lnTo>
                  <a:lnTo>
                    <a:pt x="397" y="86"/>
                  </a:lnTo>
                  <a:cubicBezTo>
                    <a:pt x="397" y="54"/>
                    <a:pt x="397" y="22"/>
                    <a:pt x="386" y="0"/>
                  </a:cubicBezTo>
                  <a:lnTo>
                    <a:pt x="183" y="0"/>
                  </a:lnTo>
                  <a:cubicBezTo>
                    <a:pt x="183" y="11"/>
                    <a:pt x="183" y="22"/>
                    <a:pt x="161" y="32"/>
                  </a:cubicBezTo>
                  <a:lnTo>
                    <a:pt x="161"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8" name="Google Shape;2168;p16"/>
            <p:cNvSpPr/>
            <p:nvPr/>
          </p:nvSpPr>
          <p:spPr>
            <a:xfrm>
              <a:off x="6219025" y="4226525"/>
              <a:ext cx="6175" cy="2975"/>
            </a:xfrm>
            <a:custGeom>
              <a:avLst/>
              <a:gdLst/>
              <a:ahLst/>
              <a:cxnLst/>
              <a:rect l="l" t="t" r="r" b="b"/>
              <a:pathLst>
                <a:path w="247" h="119" extrusionOk="0">
                  <a:moveTo>
                    <a:pt x="172" y="1"/>
                  </a:moveTo>
                  <a:cubicBezTo>
                    <a:pt x="108" y="1"/>
                    <a:pt x="1" y="54"/>
                    <a:pt x="43" y="108"/>
                  </a:cubicBezTo>
                  <a:cubicBezTo>
                    <a:pt x="54" y="118"/>
                    <a:pt x="65" y="118"/>
                    <a:pt x="86" y="118"/>
                  </a:cubicBezTo>
                  <a:cubicBezTo>
                    <a:pt x="140" y="118"/>
                    <a:pt x="247" y="65"/>
                    <a:pt x="204" y="11"/>
                  </a:cubicBezTo>
                  <a:cubicBezTo>
                    <a:pt x="193" y="1"/>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9" name="Google Shape;2169;p16"/>
            <p:cNvSpPr/>
            <p:nvPr/>
          </p:nvSpPr>
          <p:spPr>
            <a:xfrm>
              <a:off x="6327950" y="3435950"/>
              <a:ext cx="5925" cy="6200"/>
            </a:xfrm>
            <a:custGeom>
              <a:avLst/>
              <a:gdLst/>
              <a:ahLst/>
              <a:cxnLst/>
              <a:rect l="l" t="t" r="r" b="b"/>
              <a:pathLst>
                <a:path w="237" h="248" extrusionOk="0">
                  <a:moveTo>
                    <a:pt x="33" y="1"/>
                  </a:moveTo>
                  <a:cubicBezTo>
                    <a:pt x="22" y="33"/>
                    <a:pt x="33" y="87"/>
                    <a:pt x="1" y="87"/>
                  </a:cubicBezTo>
                  <a:cubicBezTo>
                    <a:pt x="1" y="183"/>
                    <a:pt x="43" y="236"/>
                    <a:pt x="129" y="247"/>
                  </a:cubicBezTo>
                  <a:cubicBezTo>
                    <a:pt x="193" y="215"/>
                    <a:pt x="225" y="140"/>
                    <a:pt x="236" y="44"/>
                  </a:cubicBezTo>
                  <a:cubicBezTo>
                    <a:pt x="204" y="12"/>
                    <a:pt x="150"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0" name="Google Shape;2170;p16"/>
            <p:cNvSpPr/>
            <p:nvPr/>
          </p:nvSpPr>
          <p:spPr>
            <a:xfrm>
              <a:off x="6321250" y="3463250"/>
              <a:ext cx="16625" cy="17425"/>
            </a:xfrm>
            <a:custGeom>
              <a:avLst/>
              <a:gdLst/>
              <a:ahLst/>
              <a:cxnLst/>
              <a:rect l="l" t="t" r="r" b="b"/>
              <a:pathLst>
                <a:path w="665" h="697" extrusionOk="0">
                  <a:moveTo>
                    <a:pt x="333" y="1"/>
                  </a:moveTo>
                  <a:cubicBezTo>
                    <a:pt x="1" y="1"/>
                    <a:pt x="33" y="525"/>
                    <a:pt x="301" y="697"/>
                  </a:cubicBezTo>
                  <a:cubicBezTo>
                    <a:pt x="429" y="611"/>
                    <a:pt x="622" y="622"/>
                    <a:pt x="665" y="451"/>
                  </a:cubicBezTo>
                  <a:cubicBezTo>
                    <a:pt x="600" y="258"/>
                    <a:pt x="483" y="1"/>
                    <a:pt x="3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1" name="Google Shape;2171;p16"/>
            <p:cNvSpPr/>
            <p:nvPr/>
          </p:nvSpPr>
          <p:spPr>
            <a:xfrm>
              <a:off x="6331150" y="3401450"/>
              <a:ext cx="5650" cy="5900"/>
            </a:xfrm>
            <a:custGeom>
              <a:avLst/>
              <a:gdLst/>
              <a:ahLst/>
              <a:cxnLst/>
              <a:rect l="l" t="t" r="r" b="b"/>
              <a:pathLst>
                <a:path w="226" h="236" extrusionOk="0">
                  <a:moveTo>
                    <a:pt x="87" y="0"/>
                  </a:moveTo>
                  <a:cubicBezTo>
                    <a:pt x="22" y="0"/>
                    <a:pt x="1" y="43"/>
                    <a:pt x="1" y="128"/>
                  </a:cubicBezTo>
                  <a:lnTo>
                    <a:pt x="12" y="128"/>
                  </a:lnTo>
                  <a:cubicBezTo>
                    <a:pt x="54" y="128"/>
                    <a:pt x="76" y="107"/>
                    <a:pt x="108" y="86"/>
                  </a:cubicBezTo>
                  <a:lnTo>
                    <a:pt x="108" y="86"/>
                  </a:lnTo>
                  <a:cubicBezTo>
                    <a:pt x="97" y="150"/>
                    <a:pt x="151" y="236"/>
                    <a:pt x="183" y="236"/>
                  </a:cubicBezTo>
                  <a:cubicBezTo>
                    <a:pt x="194" y="236"/>
                    <a:pt x="204" y="225"/>
                    <a:pt x="204" y="203"/>
                  </a:cubicBezTo>
                  <a:cubicBezTo>
                    <a:pt x="140" y="193"/>
                    <a:pt x="226" y="139"/>
                    <a:pt x="172" y="128"/>
                  </a:cubicBezTo>
                  <a:lnTo>
                    <a:pt x="172" y="128"/>
                  </a:lnTo>
                  <a:cubicBezTo>
                    <a:pt x="172" y="150"/>
                    <a:pt x="162" y="161"/>
                    <a:pt x="162" y="161"/>
                  </a:cubicBezTo>
                  <a:cubicBezTo>
                    <a:pt x="129" y="161"/>
                    <a:pt x="97" y="43"/>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2" name="Google Shape;2172;p16"/>
            <p:cNvSpPr/>
            <p:nvPr/>
          </p:nvSpPr>
          <p:spPr>
            <a:xfrm>
              <a:off x="6292625" y="4061675"/>
              <a:ext cx="6175" cy="3225"/>
            </a:xfrm>
            <a:custGeom>
              <a:avLst/>
              <a:gdLst/>
              <a:ahLst/>
              <a:cxnLst/>
              <a:rect l="l" t="t" r="r" b="b"/>
              <a:pathLst>
                <a:path w="247" h="129" extrusionOk="0">
                  <a:moveTo>
                    <a:pt x="161" y="0"/>
                  </a:moveTo>
                  <a:cubicBezTo>
                    <a:pt x="107" y="0"/>
                    <a:pt x="0" y="54"/>
                    <a:pt x="43" y="118"/>
                  </a:cubicBezTo>
                  <a:cubicBezTo>
                    <a:pt x="54" y="118"/>
                    <a:pt x="65" y="129"/>
                    <a:pt x="75" y="129"/>
                  </a:cubicBezTo>
                  <a:cubicBezTo>
                    <a:pt x="140" y="129"/>
                    <a:pt x="247" y="75"/>
                    <a:pt x="193" y="11"/>
                  </a:cubicBezTo>
                  <a:cubicBezTo>
                    <a:pt x="193" y="0"/>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3" name="Google Shape;2173;p16"/>
            <p:cNvSpPr/>
            <p:nvPr/>
          </p:nvSpPr>
          <p:spPr>
            <a:xfrm>
              <a:off x="5970400" y="4737425"/>
              <a:ext cx="10725" cy="6175"/>
            </a:xfrm>
            <a:custGeom>
              <a:avLst/>
              <a:gdLst/>
              <a:ahLst/>
              <a:cxnLst/>
              <a:rect l="l" t="t" r="r" b="b"/>
              <a:pathLst>
                <a:path w="429" h="247" extrusionOk="0">
                  <a:moveTo>
                    <a:pt x="311" y="1"/>
                  </a:moveTo>
                  <a:cubicBezTo>
                    <a:pt x="193" y="1"/>
                    <a:pt x="22" y="108"/>
                    <a:pt x="1" y="247"/>
                  </a:cubicBezTo>
                  <a:cubicBezTo>
                    <a:pt x="150" y="247"/>
                    <a:pt x="311" y="172"/>
                    <a:pt x="429" y="43"/>
                  </a:cubicBezTo>
                  <a:cubicBezTo>
                    <a:pt x="407" y="22"/>
                    <a:pt x="365" y="1"/>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4" name="Google Shape;2174;p16"/>
            <p:cNvSpPr/>
            <p:nvPr/>
          </p:nvSpPr>
          <p:spPr>
            <a:xfrm>
              <a:off x="6089500" y="3801550"/>
              <a:ext cx="4825" cy="7250"/>
            </a:xfrm>
            <a:custGeom>
              <a:avLst/>
              <a:gdLst/>
              <a:ahLst/>
              <a:cxnLst/>
              <a:rect l="l" t="t" r="r" b="b"/>
              <a:pathLst>
                <a:path w="193" h="290" extrusionOk="0">
                  <a:moveTo>
                    <a:pt x="139" y="0"/>
                  </a:moveTo>
                  <a:lnTo>
                    <a:pt x="139" y="0"/>
                  </a:lnTo>
                  <a:cubicBezTo>
                    <a:pt x="54" y="11"/>
                    <a:pt x="0" y="64"/>
                    <a:pt x="0" y="171"/>
                  </a:cubicBezTo>
                  <a:cubicBezTo>
                    <a:pt x="22" y="246"/>
                    <a:pt x="86" y="278"/>
                    <a:pt x="172" y="289"/>
                  </a:cubicBezTo>
                  <a:cubicBezTo>
                    <a:pt x="193" y="150"/>
                    <a:pt x="118" y="129"/>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5" name="Google Shape;2175;p16"/>
            <p:cNvSpPr/>
            <p:nvPr/>
          </p:nvSpPr>
          <p:spPr>
            <a:xfrm>
              <a:off x="6057925" y="3942575"/>
              <a:ext cx="19025" cy="8600"/>
            </a:xfrm>
            <a:custGeom>
              <a:avLst/>
              <a:gdLst/>
              <a:ahLst/>
              <a:cxnLst/>
              <a:rect l="l" t="t" r="r" b="b"/>
              <a:pathLst>
                <a:path w="761" h="344" extrusionOk="0">
                  <a:moveTo>
                    <a:pt x="567" y="1"/>
                  </a:moveTo>
                  <a:cubicBezTo>
                    <a:pt x="471" y="183"/>
                    <a:pt x="0" y="204"/>
                    <a:pt x="0" y="322"/>
                  </a:cubicBezTo>
                  <a:cubicBezTo>
                    <a:pt x="22" y="332"/>
                    <a:pt x="32" y="343"/>
                    <a:pt x="64" y="343"/>
                  </a:cubicBezTo>
                  <a:cubicBezTo>
                    <a:pt x="96" y="343"/>
                    <a:pt x="129" y="322"/>
                    <a:pt x="171" y="311"/>
                  </a:cubicBezTo>
                  <a:cubicBezTo>
                    <a:pt x="214" y="300"/>
                    <a:pt x="257" y="290"/>
                    <a:pt x="311" y="290"/>
                  </a:cubicBezTo>
                  <a:cubicBezTo>
                    <a:pt x="353" y="290"/>
                    <a:pt x="385" y="290"/>
                    <a:pt x="428" y="322"/>
                  </a:cubicBezTo>
                  <a:cubicBezTo>
                    <a:pt x="439" y="193"/>
                    <a:pt x="578" y="225"/>
                    <a:pt x="632" y="161"/>
                  </a:cubicBezTo>
                  <a:cubicBezTo>
                    <a:pt x="428" y="108"/>
                    <a:pt x="760" y="172"/>
                    <a:pt x="696" y="33"/>
                  </a:cubicBezTo>
                  <a:lnTo>
                    <a:pt x="696" y="33"/>
                  </a:lnTo>
                  <a:cubicBezTo>
                    <a:pt x="653" y="54"/>
                    <a:pt x="632" y="54"/>
                    <a:pt x="621" y="54"/>
                  </a:cubicBezTo>
                  <a:cubicBezTo>
                    <a:pt x="600" y="54"/>
                    <a:pt x="600" y="43"/>
                    <a:pt x="56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6" name="Google Shape;2176;p16"/>
            <p:cNvSpPr/>
            <p:nvPr/>
          </p:nvSpPr>
          <p:spPr>
            <a:xfrm>
              <a:off x="6069700" y="3789500"/>
              <a:ext cx="3225" cy="5100"/>
            </a:xfrm>
            <a:custGeom>
              <a:avLst/>
              <a:gdLst/>
              <a:ahLst/>
              <a:cxnLst/>
              <a:rect l="l" t="t" r="r" b="b"/>
              <a:pathLst>
                <a:path w="129" h="204" extrusionOk="0">
                  <a:moveTo>
                    <a:pt x="64" y="0"/>
                  </a:moveTo>
                  <a:cubicBezTo>
                    <a:pt x="75" y="97"/>
                    <a:pt x="0" y="86"/>
                    <a:pt x="32" y="204"/>
                  </a:cubicBezTo>
                  <a:lnTo>
                    <a:pt x="129" y="204"/>
                  </a:lnTo>
                  <a:cubicBezTo>
                    <a:pt x="107" y="129"/>
                    <a:pt x="107" y="32"/>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7" name="Google Shape;2177;p16"/>
            <p:cNvSpPr/>
            <p:nvPr/>
          </p:nvSpPr>
          <p:spPr>
            <a:xfrm>
              <a:off x="5977625" y="4452950"/>
              <a:ext cx="5650" cy="11250"/>
            </a:xfrm>
            <a:custGeom>
              <a:avLst/>
              <a:gdLst/>
              <a:ahLst/>
              <a:cxnLst/>
              <a:rect l="l" t="t" r="r" b="b"/>
              <a:pathLst>
                <a:path w="226" h="450" extrusionOk="0">
                  <a:moveTo>
                    <a:pt x="108" y="0"/>
                  </a:moveTo>
                  <a:cubicBezTo>
                    <a:pt x="54" y="139"/>
                    <a:pt x="1" y="407"/>
                    <a:pt x="172" y="450"/>
                  </a:cubicBezTo>
                  <a:cubicBezTo>
                    <a:pt x="225" y="257"/>
                    <a:pt x="193" y="54"/>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8" name="Google Shape;2178;p16"/>
            <p:cNvSpPr/>
            <p:nvPr/>
          </p:nvSpPr>
          <p:spPr>
            <a:xfrm>
              <a:off x="5958350" y="4753225"/>
              <a:ext cx="11275" cy="8050"/>
            </a:xfrm>
            <a:custGeom>
              <a:avLst/>
              <a:gdLst/>
              <a:ahLst/>
              <a:cxnLst/>
              <a:rect l="l" t="t" r="r" b="b"/>
              <a:pathLst>
                <a:path w="451" h="322" extrusionOk="0">
                  <a:moveTo>
                    <a:pt x="44" y="0"/>
                  </a:moveTo>
                  <a:cubicBezTo>
                    <a:pt x="33" y="0"/>
                    <a:pt x="22" y="11"/>
                    <a:pt x="12" y="22"/>
                  </a:cubicBezTo>
                  <a:cubicBezTo>
                    <a:pt x="33" y="22"/>
                    <a:pt x="54" y="32"/>
                    <a:pt x="44" y="64"/>
                  </a:cubicBezTo>
                  <a:cubicBezTo>
                    <a:pt x="44" y="118"/>
                    <a:pt x="1" y="118"/>
                    <a:pt x="12" y="182"/>
                  </a:cubicBezTo>
                  <a:cubicBezTo>
                    <a:pt x="161" y="214"/>
                    <a:pt x="226" y="321"/>
                    <a:pt x="322" y="321"/>
                  </a:cubicBezTo>
                  <a:cubicBezTo>
                    <a:pt x="354" y="321"/>
                    <a:pt x="397" y="311"/>
                    <a:pt x="450" y="268"/>
                  </a:cubicBezTo>
                  <a:cubicBezTo>
                    <a:pt x="365" y="257"/>
                    <a:pt x="440" y="129"/>
                    <a:pt x="450" y="107"/>
                  </a:cubicBezTo>
                  <a:cubicBezTo>
                    <a:pt x="397" y="86"/>
                    <a:pt x="333" y="64"/>
                    <a:pt x="268" y="64"/>
                  </a:cubicBezTo>
                  <a:cubicBezTo>
                    <a:pt x="194" y="64"/>
                    <a:pt x="140" y="86"/>
                    <a:pt x="108" y="150"/>
                  </a:cubicBezTo>
                  <a:cubicBezTo>
                    <a:pt x="129" y="150"/>
                    <a:pt x="151" y="182"/>
                    <a:pt x="108" y="182"/>
                  </a:cubicBezTo>
                  <a:cubicBezTo>
                    <a:pt x="97" y="139"/>
                    <a:pt x="86" y="0"/>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9" name="Google Shape;2179;p16"/>
            <p:cNvSpPr/>
            <p:nvPr/>
          </p:nvSpPr>
          <p:spPr>
            <a:xfrm>
              <a:off x="5964525" y="4782650"/>
              <a:ext cx="6700" cy="5375"/>
            </a:xfrm>
            <a:custGeom>
              <a:avLst/>
              <a:gdLst/>
              <a:ahLst/>
              <a:cxnLst/>
              <a:rect l="l" t="t" r="r" b="b"/>
              <a:pathLst>
                <a:path w="268" h="215" extrusionOk="0">
                  <a:moveTo>
                    <a:pt x="139" y="1"/>
                  </a:moveTo>
                  <a:cubicBezTo>
                    <a:pt x="86" y="1"/>
                    <a:pt x="43" y="33"/>
                    <a:pt x="0" y="108"/>
                  </a:cubicBezTo>
                  <a:cubicBezTo>
                    <a:pt x="21" y="183"/>
                    <a:pt x="75" y="215"/>
                    <a:pt x="129" y="215"/>
                  </a:cubicBezTo>
                  <a:cubicBezTo>
                    <a:pt x="193" y="215"/>
                    <a:pt x="268" y="161"/>
                    <a:pt x="268" y="65"/>
                  </a:cubicBezTo>
                  <a:cubicBezTo>
                    <a:pt x="225" y="22"/>
                    <a:pt x="182" y="1"/>
                    <a:pt x="1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0" name="Google Shape;2180;p16"/>
            <p:cNvSpPr/>
            <p:nvPr/>
          </p:nvSpPr>
          <p:spPr>
            <a:xfrm>
              <a:off x="5975225" y="4765800"/>
              <a:ext cx="5900" cy="3225"/>
            </a:xfrm>
            <a:custGeom>
              <a:avLst/>
              <a:gdLst/>
              <a:ahLst/>
              <a:cxnLst/>
              <a:rect l="l" t="t" r="r" b="b"/>
              <a:pathLst>
                <a:path w="236" h="129" extrusionOk="0">
                  <a:moveTo>
                    <a:pt x="86" y="0"/>
                  </a:moveTo>
                  <a:cubicBezTo>
                    <a:pt x="75" y="0"/>
                    <a:pt x="54" y="0"/>
                    <a:pt x="43" y="11"/>
                  </a:cubicBezTo>
                  <a:cubicBezTo>
                    <a:pt x="43" y="65"/>
                    <a:pt x="22" y="97"/>
                    <a:pt x="0" y="129"/>
                  </a:cubicBezTo>
                  <a:lnTo>
                    <a:pt x="32" y="129"/>
                  </a:lnTo>
                  <a:cubicBezTo>
                    <a:pt x="118" y="129"/>
                    <a:pt x="193" y="107"/>
                    <a:pt x="236" y="43"/>
                  </a:cubicBezTo>
                  <a:cubicBezTo>
                    <a:pt x="204" y="43"/>
                    <a:pt x="182" y="32"/>
                    <a:pt x="161" y="22"/>
                  </a:cubicBezTo>
                  <a:cubicBezTo>
                    <a:pt x="139" y="11"/>
                    <a:pt x="118"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1" name="Google Shape;2181;p16"/>
            <p:cNvSpPr/>
            <p:nvPr/>
          </p:nvSpPr>
          <p:spPr>
            <a:xfrm>
              <a:off x="6103675" y="3812775"/>
              <a:ext cx="6450" cy="8050"/>
            </a:xfrm>
            <a:custGeom>
              <a:avLst/>
              <a:gdLst/>
              <a:ahLst/>
              <a:cxnLst/>
              <a:rect l="l" t="t" r="r" b="b"/>
              <a:pathLst>
                <a:path w="258" h="322" extrusionOk="0">
                  <a:moveTo>
                    <a:pt x="140" y="1"/>
                  </a:moveTo>
                  <a:cubicBezTo>
                    <a:pt x="65" y="129"/>
                    <a:pt x="86" y="172"/>
                    <a:pt x="1" y="322"/>
                  </a:cubicBezTo>
                  <a:lnTo>
                    <a:pt x="22" y="322"/>
                  </a:lnTo>
                  <a:cubicBezTo>
                    <a:pt x="161" y="322"/>
                    <a:pt x="258" y="54"/>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2" name="Google Shape;2182;p16"/>
            <p:cNvSpPr/>
            <p:nvPr/>
          </p:nvSpPr>
          <p:spPr>
            <a:xfrm>
              <a:off x="6159875" y="4291025"/>
              <a:ext cx="6175" cy="3250"/>
            </a:xfrm>
            <a:custGeom>
              <a:avLst/>
              <a:gdLst/>
              <a:ahLst/>
              <a:cxnLst/>
              <a:rect l="l" t="t" r="r" b="b"/>
              <a:pathLst>
                <a:path w="247" h="130" extrusionOk="0">
                  <a:moveTo>
                    <a:pt x="161" y="1"/>
                  </a:moveTo>
                  <a:cubicBezTo>
                    <a:pt x="97" y="1"/>
                    <a:pt x="1" y="54"/>
                    <a:pt x="44" y="108"/>
                  </a:cubicBezTo>
                  <a:cubicBezTo>
                    <a:pt x="44" y="118"/>
                    <a:pt x="65" y="129"/>
                    <a:pt x="76" y="129"/>
                  </a:cubicBezTo>
                  <a:cubicBezTo>
                    <a:pt x="140" y="129"/>
                    <a:pt x="247" y="65"/>
                    <a:pt x="193" y="11"/>
                  </a:cubicBezTo>
                  <a:cubicBezTo>
                    <a:pt x="193" y="1"/>
                    <a:pt x="183"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3" name="Google Shape;2183;p16"/>
            <p:cNvSpPr/>
            <p:nvPr/>
          </p:nvSpPr>
          <p:spPr>
            <a:xfrm>
              <a:off x="6103675" y="4649375"/>
              <a:ext cx="4050" cy="5375"/>
            </a:xfrm>
            <a:custGeom>
              <a:avLst/>
              <a:gdLst/>
              <a:ahLst/>
              <a:cxnLst/>
              <a:rect l="l" t="t" r="r" b="b"/>
              <a:pathLst>
                <a:path w="162" h="215" extrusionOk="0">
                  <a:moveTo>
                    <a:pt x="65" y="1"/>
                  </a:moveTo>
                  <a:lnTo>
                    <a:pt x="65" y="1"/>
                  </a:lnTo>
                  <a:cubicBezTo>
                    <a:pt x="22" y="97"/>
                    <a:pt x="1" y="76"/>
                    <a:pt x="33" y="204"/>
                  </a:cubicBezTo>
                  <a:cubicBezTo>
                    <a:pt x="43" y="204"/>
                    <a:pt x="54" y="215"/>
                    <a:pt x="54" y="215"/>
                  </a:cubicBezTo>
                  <a:cubicBezTo>
                    <a:pt x="161" y="215"/>
                    <a:pt x="140" y="44"/>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4" name="Google Shape;2184;p16"/>
            <p:cNvSpPr/>
            <p:nvPr/>
          </p:nvSpPr>
          <p:spPr>
            <a:xfrm>
              <a:off x="6166025" y="4314300"/>
              <a:ext cx="6200" cy="3250"/>
            </a:xfrm>
            <a:custGeom>
              <a:avLst/>
              <a:gdLst/>
              <a:ahLst/>
              <a:cxnLst/>
              <a:rect l="l" t="t" r="r" b="b"/>
              <a:pathLst>
                <a:path w="248" h="130" extrusionOk="0">
                  <a:moveTo>
                    <a:pt x="162" y="1"/>
                  </a:moveTo>
                  <a:cubicBezTo>
                    <a:pt x="97" y="1"/>
                    <a:pt x="1" y="54"/>
                    <a:pt x="44" y="119"/>
                  </a:cubicBezTo>
                  <a:cubicBezTo>
                    <a:pt x="44" y="119"/>
                    <a:pt x="65" y="129"/>
                    <a:pt x="76" y="129"/>
                  </a:cubicBezTo>
                  <a:cubicBezTo>
                    <a:pt x="140" y="129"/>
                    <a:pt x="247" y="76"/>
                    <a:pt x="194" y="12"/>
                  </a:cubicBezTo>
                  <a:cubicBezTo>
                    <a:pt x="194" y="1"/>
                    <a:pt x="183" y="1"/>
                    <a:pt x="16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5" name="Google Shape;2185;p16"/>
            <p:cNvSpPr/>
            <p:nvPr/>
          </p:nvSpPr>
          <p:spPr>
            <a:xfrm>
              <a:off x="6171125" y="4446525"/>
              <a:ext cx="7525" cy="9925"/>
            </a:xfrm>
            <a:custGeom>
              <a:avLst/>
              <a:gdLst/>
              <a:ahLst/>
              <a:cxnLst/>
              <a:rect l="l" t="t" r="r" b="b"/>
              <a:pathLst>
                <a:path w="301" h="397" extrusionOk="0">
                  <a:moveTo>
                    <a:pt x="161" y="0"/>
                  </a:moveTo>
                  <a:cubicBezTo>
                    <a:pt x="65" y="0"/>
                    <a:pt x="0" y="396"/>
                    <a:pt x="107" y="396"/>
                  </a:cubicBezTo>
                  <a:cubicBezTo>
                    <a:pt x="140" y="396"/>
                    <a:pt x="182" y="364"/>
                    <a:pt x="247" y="268"/>
                  </a:cubicBezTo>
                  <a:cubicBezTo>
                    <a:pt x="300" y="204"/>
                    <a:pt x="247"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6" name="Google Shape;2186;p16"/>
            <p:cNvSpPr/>
            <p:nvPr/>
          </p:nvSpPr>
          <p:spPr>
            <a:xfrm>
              <a:off x="6132850" y="4699150"/>
              <a:ext cx="5100" cy="6200"/>
            </a:xfrm>
            <a:custGeom>
              <a:avLst/>
              <a:gdLst/>
              <a:ahLst/>
              <a:cxnLst/>
              <a:rect l="l" t="t" r="r" b="b"/>
              <a:pathLst>
                <a:path w="204" h="248" extrusionOk="0">
                  <a:moveTo>
                    <a:pt x="193" y="1"/>
                  </a:moveTo>
                  <a:cubicBezTo>
                    <a:pt x="97" y="1"/>
                    <a:pt x="33" y="33"/>
                    <a:pt x="1" y="119"/>
                  </a:cubicBezTo>
                  <a:cubicBezTo>
                    <a:pt x="54" y="129"/>
                    <a:pt x="22" y="204"/>
                    <a:pt x="1" y="247"/>
                  </a:cubicBezTo>
                  <a:lnTo>
                    <a:pt x="11" y="247"/>
                  </a:lnTo>
                  <a:cubicBezTo>
                    <a:pt x="33" y="247"/>
                    <a:pt x="54" y="236"/>
                    <a:pt x="65" y="226"/>
                  </a:cubicBezTo>
                  <a:cubicBezTo>
                    <a:pt x="75" y="215"/>
                    <a:pt x="86" y="215"/>
                    <a:pt x="86" y="215"/>
                  </a:cubicBezTo>
                  <a:cubicBezTo>
                    <a:pt x="97" y="215"/>
                    <a:pt x="118" y="215"/>
                    <a:pt x="129" y="247"/>
                  </a:cubicBezTo>
                  <a:cubicBezTo>
                    <a:pt x="150" y="151"/>
                    <a:pt x="172" y="76"/>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7" name="Google Shape;2187;p16"/>
            <p:cNvSpPr/>
            <p:nvPr/>
          </p:nvSpPr>
          <p:spPr>
            <a:xfrm>
              <a:off x="6174075" y="4462850"/>
              <a:ext cx="6175" cy="3225"/>
            </a:xfrm>
            <a:custGeom>
              <a:avLst/>
              <a:gdLst/>
              <a:ahLst/>
              <a:cxnLst/>
              <a:rect l="l" t="t" r="r" b="b"/>
              <a:pathLst>
                <a:path w="247" h="129" extrusionOk="0">
                  <a:moveTo>
                    <a:pt x="161" y="0"/>
                  </a:moveTo>
                  <a:cubicBezTo>
                    <a:pt x="107" y="0"/>
                    <a:pt x="0" y="54"/>
                    <a:pt x="43" y="118"/>
                  </a:cubicBezTo>
                  <a:cubicBezTo>
                    <a:pt x="54" y="118"/>
                    <a:pt x="64" y="129"/>
                    <a:pt x="75" y="129"/>
                  </a:cubicBezTo>
                  <a:cubicBezTo>
                    <a:pt x="139" y="129"/>
                    <a:pt x="246" y="75"/>
                    <a:pt x="203" y="11"/>
                  </a:cubicBezTo>
                  <a:cubicBezTo>
                    <a:pt x="193" y="0"/>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8" name="Google Shape;2188;p16"/>
            <p:cNvSpPr/>
            <p:nvPr/>
          </p:nvSpPr>
          <p:spPr>
            <a:xfrm>
              <a:off x="6131775" y="4415200"/>
              <a:ext cx="7800" cy="9925"/>
            </a:xfrm>
            <a:custGeom>
              <a:avLst/>
              <a:gdLst/>
              <a:ahLst/>
              <a:cxnLst/>
              <a:rect l="l" t="t" r="r" b="b"/>
              <a:pathLst>
                <a:path w="312" h="397" extrusionOk="0">
                  <a:moveTo>
                    <a:pt x="108" y="1"/>
                  </a:moveTo>
                  <a:cubicBezTo>
                    <a:pt x="86" y="1"/>
                    <a:pt x="65" y="11"/>
                    <a:pt x="44" y="11"/>
                  </a:cubicBezTo>
                  <a:cubicBezTo>
                    <a:pt x="1" y="65"/>
                    <a:pt x="11" y="183"/>
                    <a:pt x="11" y="290"/>
                  </a:cubicBezTo>
                  <a:cubicBezTo>
                    <a:pt x="86" y="311"/>
                    <a:pt x="183" y="397"/>
                    <a:pt x="258" y="397"/>
                  </a:cubicBezTo>
                  <a:cubicBezTo>
                    <a:pt x="268" y="397"/>
                    <a:pt x="290" y="397"/>
                    <a:pt x="311" y="375"/>
                  </a:cubicBezTo>
                  <a:cubicBezTo>
                    <a:pt x="279" y="204"/>
                    <a:pt x="279" y="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9" name="Google Shape;2189;p16"/>
            <p:cNvSpPr/>
            <p:nvPr/>
          </p:nvSpPr>
          <p:spPr>
            <a:xfrm>
              <a:off x="6104475" y="3680575"/>
              <a:ext cx="7525" cy="7775"/>
            </a:xfrm>
            <a:custGeom>
              <a:avLst/>
              <a:gdLst/>
              <a:ahLst/>
              <a:cxnLst/>
              <a:rect l="l" t="t" r="r" b="b"/>
              <a:pathLst>
                <a:path w="301" h="311" extrusionOk="0">
                  <a:moveTo>
                    <a:pt x="151" y="0"/>
                  </a:moveTo>
                  <a:cubicBezTo>
                    <a:pt x="97" y="0"/>
                    <a:pt x="44" y="33"/>
                    <a:pt x="1" y="107"/>
                  </a:cubicBezTo>
                  <a:cubicBezTo>
                    <a:pt x="76" y="118"/>
                    <a:pt x="11" y="279"/>
                    <a:pt x="65" y="300"/>
                  </a:cubicBezTo>
                  <a:cubicBezTo>
                    <a:pt x="86" y="311"/>
                    <a:pt x="97" y="311"/>
                    <a:pt x="119" y="311"/>
                  </a:cubicBezTo>
                  <a:cubicBezTo>
                    <a:pt x="226" y="311"/>
                    <a:pt x="258" y="225"/>
                    <a:pt x="301" y="140"/>
                  </a:cubicBezTo>
                  <a:cubicBezTo>
                    <a:pt x="268" y="54"/>
                    <a:pt x="215" y="0"/>
                    <a:pt x="15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0" name="Google Shape;2190;p16"/>
            <p:cNvSpPr/>
            <p:nvPr/>
          </p:nvSpPr>
          <p:spPr>
            <a:xfrm>
              <a:off x="6684975" y="3376275"/>
              <a:ext cx="7250" cy="9925"/>
            </a:xfrm>
            <a:custGeom>
              <a:avLst/>
              <a:gdLst/>
              <a:ahLst/>
              <a:cxnLst/>
              <a:rect l="l" t="t" r="r" b="b"/>
              <a:pathLst>
                <a:path w="290" h="397" extrusionOk="0">
                  <a:moveTo>
                    <a:pt x="150" y="1"/>
                  </a:moveTo>
                  <a:cubicBezTo>
                    <a:pt x="54" y="1"/>
                    <a:pt x="0" y="397"/>
                    <a:pt x="96" y="397"/>
                  </a:cubicBezTo>
                  <a:cubicBezTo>
                    <a:pt x="129" y="397"/>
                    <a:pt x="171" y="365"/>
                    <a:pt x="236" y="268"/>
                  </a:cubicBezTo>
                  <a:cubicBezTo>
                    <a:pt x="289" y="193"/>
                    <a:pt x="236"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1" name="Google Shape;2191;p16"/>
            <p:cNvSpPr/>
            <p:nvPr/>
          </p:nvSpPr>
          <p:spPr>
            <a:xfrm>
              <a:off x="6506450" y="3420700"/>
              <a:ext cx="4850" cy="5650"/>
            </a:xfrm>
            <a:custGeom>
              <a:avLst/>
              <a:gdLst/>
              <a:ahLst/>
              <a:cxnLst/>
              <a:rect l="l" t="t" r="r" b="b"/>
              <a:pathLst>
                <a:path w="194" h="226" extrusionOk="0">
                  <a:moveTo>
                    <a:pt x="97" y="1"/>
                  </a:moveTo>
                  <a:cubicBezTo>
                    <a:pt x="1" y="86"/>
                    <a:pt x="97" y="226"/>
                    <a:pt x="161" y="226"/>
                  </a:cubicBezTo>
                  <a:cubicBezTo>
                    <a:pt x="172" y="226"/>
                    <a:pt x="183" y="226"/>
                    <a:pt x="193" y="204"/>
                  </a:cubicBezTo>
                  <a:cubicBezTo>
                    <a:pt x="119" y="193"/>
                    <a:pt x="193" y="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2" name="Google Shape;2192;p16"/>
            <p:cNvSpPr/>
            <p:nvPr/>
          </p:nvSpPr>
          <p:spPr>
            <a:xfrm>
              <a:off x="6684975" y="3453625"/>
              <a:ext cx="7250" cy="1900"/>
            </a:xfrm>
            <a:custGeom>
              <a:avLst/>
              <a:gdLst/>
              <a:ahLst/>
              <a:cxnLst/>
              <a:rect l="l" t="t" r="r" b="b"/>
              <a:pathLst>
                <a:path w="290" h="76" extrusionOk="0">
                  <a:moveTo>
                    <a:pt x="150" y="1"/>
                  </a:moveTo>
                  <a:cubicBezTo>
                    <a:pt x="75" y="1"/>
                    <a:pt x="21" y="11"/>
                    <a:pt x="0" y="75"/>
                  </a:cubicBezTo>
                  <a:lnTo>
                    <a:pt x="150" y="75"/>
                  </a:lnTo>
                  <a:cubicBezTo>
                    <a:pt x="214" y="75"/>
                    <a:pt x="278" y="65"/>
                    <a:pt x="28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3" name="Google Shape;2193;p16"/>
            <p:cNvSpPr/>
            <p:nvPr/>
          </p:nvSpPr>
          <p:spPr>
            <a:xfrm>
              <a:off x="6823850" y="3796450"/>
              <a:ext cx="5925" cy="6175"/>
            </a:xfrm>
            <a:custGeom>
              <a:avLst/>
              <a:gdLst/>
              <a:ahLst/>
              <a:cxnLst/>
              <a:rect l="l" t="t" r="r" b="b"/>
              <a:pathLst>
                <a:path w="237" h="247" extrusionOk="0">
                  <a:moveTo>
                    <a:pt x="129" y="1"/>
                  </a:moveTo>
                  <a:cubicBezTo>
                    <a:pt x="119" y="97"/>
                    <a:pt x="1" y="204"/>
                    <a:pt x="129" y="247"/>
                  </a:cubicBezTo>
                  <a:cubicBezTo>
                    <a:pt x="226" y="151"/>
                    <a:pt x="236" y="86"/>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4" name="Google Shape;2194;p16"/>
            <p:cNvSpPr/>
            <p:nvPr/>
          </p:nvSpPr>
          <p:spPr>
            <a:xfrm>
              <a:off x="6333575" y="3635600"/>
              <a:ext cx="4300" cy="5125"/>
            </a:xfrm>
            <a:custGeom>
              <a:avLst/>
              <a:gdLst/>
              <a:ahLst/>
              <a:cxnLst/>
              <a:rect l="l" t="t" r="r" b="b"/>
              <a:pathLst>
                <a:path w="172" h="205" extrusionOk="0">
                  <a:moveTo>
                    <a:pt x="43" y="1"/>
                  </a:moveTo>
                  <a:cubicBezTo>
                    <a:pt x="43" y="76"/>
                    <a:pt x="0" y="87"/>
                    <a:pt x="11" y="162"/>
                  </a:cubicBezTo>
                  <a:cubicBezTo>
                    <a:pt x="22" y="172"/>
                    <a:pt x="75" y="204"/>
                    <a:pt x="118" y="204"/>
                  </a:cubicBezTo>
                  <a:cubicBezTo>
                    <a:pt x="150" y="204"/>
                    <a:pt x="172" y="194"/>
                    <a:pt x="172" y="162"/>
                  </a:cubicBezTo>
                  <a:cubicBezTo>
                    <a:pt x="97" y="151"/>
                    <a:pt x="97" y="33"/>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5" name="Google Shape;2195;p16"/>
            <p:cNvSpPr/>
            <p:nvPr/>
          </p:nvSpPr>
          <p:spPr>
            <a:xfrm>
              <a:off x="6359000" y="4117875"/>
              <a:ext cx="6975" cy="4850"/>
            </a:xfrm>
            <a:custGeom>
              <a:avLst/>
              <a:gdLst/>
              <a:ahLst/>
              <a:cxnLst/>
              <a:rect l="l" t="t" r="r" b="b"/>
              <a:pathLst>
                <a:path w="279" h="194" extrusionOk="0">
                  <a:moveTo>
                    <a:pt x="204" y="0"/>
                  </a:moveTo>
                  <a:cubicBezTo>
                    <a:pt x="150" y="0"/>
                    <a:pt x="86" y="33"/>
                    <a:pt x="11" y="65"/>
                  </a:cubicBezTo>
                  <a:cubicBezTo>
                    <a:pt x="0" y="140"/>
                    <a:pt x="75" y="193"/>
                    <a:pt x="150" y="193"/>
                  </a:cubicBezTo>
                  <a:cubicBezTo>
                    <a:pt x="204" y="193"/>
                    <a:pt x="257" y="172"/>
                    <a:pt x="279" y="108"/>
                  </a:cubicBezTo>
                  <a:cubicBezTo>
                    <a:pt x="279" y="33"/>
                    <a:pt x="247"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6" name="Google Shape;2196;p16"/>
            <p:cNvSpPr/>
            <p:nvPr/>
          </p:nvSpPr>
          <p:spPr>
            <a:xfrm>
              <a:off x="6335975" y="3815450"/>
              <a:ext cx="6175" cy="3250"/>
            </a:xfrm>
            <a:custGeom>
              <a:avLst/>
              <a:gdLst/>
              <a:ahLst/>
              <a:cxnLst/>
              <a:rect l="l" t="t" r="r" b="b"/>
              <a:pathLst>
                <a:path w="247" h="130" extrusionOk="0">
                  <a:moveTo>
                    <a:pt x="161" y="1"/>
                  </a:moveTo>
                  <a:cubicBezTo>
                    <a:pt x="108" y="1"/>
                    <a:pt x="1" y="54"/>
                    <a:pt x="43" y="118"/>
                  </a:cubicBezTo>
                  <a:cubicBezTo>
                    <a:pt x="43" y="118"/>
                    <a:pt x="65" y="129"/>
                    <a:pt x="76" y="129"/>
                  </a:cubicBezTo>
                  <a:cubicBezTo>
                    <a:pt x="140" y="129"/>
                    <a:pt x="247" y="76"/>
                    <a:pt x="193" y="11"/>
                  </a:cubicBezTo>
                  <a:cubicBezTo>
                    <a:pt x="193" y="1"/>
                    <a:pt x="183"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7" name="Google Shape;2197;p16"/>
            <p:cNvSpPr/>
            <p:nvPr/>
          </p:nvSpPr>
          <p:spPr>
            <a:xfrm>
              <a:off x="6351225" y="3928400"/>
              <a:ext cx="4325" cy="6175"/>
            </a:xfrm>
            <a:custGeom>
              <a:avLst/>
              <a:gdLst/>
              <a:ahLst/>
              <a:cxnLst/>
              <a:rect l="l" t="t" r="r" b="b"/>
              <a:pathLst>
                <a:path w="173" h="247" extrusionOk="0">
                  <a:moveTo>
                    <a:pt x="65" y="0"/>
                  </a:moveTo>
                  <a:lnTo>
                    <a:pt x="65" y="0"/>
                  </a:lnTo>
                  <a:cubicBezTo>
                    <a:pt x="76" y="97"/>
                    <a:pt x="12" y="118"/>
                    <a:pt x="1" y="193"/>
                  </a:cubicBezTo>
                  <a:cubicBezTo>
                    <a:pt x="12" y="214"/>
                    <a:pt x="76" y="246"/>
                    <a:pt x="119" y="246"/>
                  </a:cubicBezTo>
                  <a:cubicBezTo>
                    <a:pt x="140" y="246"/>
                    <a:pt x="161" y="236"/>
                    <a:pt x="172" y="193"/>
                  </a:cubicBezTo>
                  <a:cubicBezTo>
                    <a:pt x="97" y="172"/>
                    <a:pt x="151" y="11"/>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8" name="Google Shape;2198;p16"/>
            <p:cNvSpPr/>
            <p:nvPr/>
          </p:nvSpPr>
          <p:spPr>
            <a:xfrm>
              <a:off x="6387375" y="4073975"/>
              <a:ext cx="3750" cy="4050"/>
            </a:xfrm>
            <a:custGeom>
              <a:avLst/>
              <a:gdLst/>
              <a:ahLst/>
              <a:cxnLst/>
              <a:rect l="l" t="t" r="r" b="b"/>
              <a:pathLst>
                <a:path w="150" h="162" extrusionOk="0">
                  <a:moveTo>
                    <a:pt x="75" y="1"/>
                  </a:moveTo>
                  <a:cubicBezTo>
                    <a:pt x="54" y="1"/>
                    <a:pt x="32" y="22"/>
                    <a:pt x="11" y="76"/>
                  </a:cubicBezTo>
                  <a:cubicBezTo>
                    <a:pt x="0" y="119"/>
                    <a:pt x="32" y="161"/>
                    <a:pt x="75" y="161"/>
                  </a:cubicBezTo>
                  <a:cubicBezTo>
                    <a:pt x="96" y="161"/>
                    <a:pt x="128" y="151"/>
                    <a:pt x="139" y="97"/>
                  </a:cubicBezTo>
                  <a:cubicBezTo>
                    <a:pt x="150" y="54"/>
                    <a:pt x="118"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9" name="Google Shape;2199;p16"/>
            <p:cNvSpPr/>
            <p:nvPr/>
          </p:nvSpPr>
          <p:spPr>
            <a:xfrm>
              <a:off x="6503525" y="3796450"/>
              <a:ext cx="6175" cy="3250"/>
            </a:xfrm>
            <a:custGeom>
              <a:avLst/>
              <a:gdLst/>
              <a:ahLst/>
              <a:cxnLst/>
              <a:rect l="l" t="t" r="r" b="b"/>
              <a:pathLst>
                <a:path w="247" h="130" extrusionOk="0">
                  <a:moveTo>
                    <a:pt x="171" y="1"/>
                  </a:moveTo>
                  <a:cubicBezTo>
                    <a:pt x="107" y="1"/>
                    <a:pt x="0" y="54"/>
                    <a:pt x="54" y="108"/>
                  </a:cubicBezTo>
                  <a:cubicBezTo>
                    <a:pt x="54" y="118"/>
                    <a:pt x="64" y="129"/>
                    <a:pt x="86" y="129"/>
                  </a:cubicBezTo>
                  <a:cubicBezTo>
                    <a:pt x="139" y="129"/>
                    <a:pt x="246" y="65"/>
                    <a:pt x="203" y="11"/>
                  </a:cubicBezTo>
                  <a:cubicBezTo>
                    <a:pt x="193" y="1"/>
                    <a:pt x="182"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0" name="Google Shape;2200;p16"/>
            <p:cNvSpPr/>
            <p:nvPr/>
          </p:nvSpPr>
          <p:spPr>
            <a:xfrm>
              <a:off x="6333850" y="3764075"/>
              <a:ext cx="7500" cy="9125"/>
            </a:xfrm>
            <a:custGeom>
              <a:avLst/>
              <a:gdLst/>
              <a:ahLst/>
              <a:cxnLst/>
              <a:rect l="l" t="t" r="r" b="b"/>
              <a:pathLst>
                <a:path w="300" h="365" extrusionOk="0">
                  <a:moveTo>
                    <a:pt x="0" y="0"/>
                  </a:moveTo>
                  <a:cubicBezTo>
                    <a:pt x="0" y="236"/>
                    <a:pt x="96" y="364"/>
                    <a:pt x="289" y="364"/>
                  </a:cubicBezTo>
                  <a:lnTo>
                    <a:pt x="300" y="364"/>
                  </a:lnTo>
                  <a:cubicBezTo>
                    <a:pt x="225" y="140"/>
                    <a:pt x="161" y="65"/>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1" name="Google Shape;2201;p16"/>
            <p:cNvSpPr/>
            <p:nvPr/>
          </p:nvSpPr>
          <p:spPr>
            <a:xfrm>
              <a:off x="6452925" y="3938300"/>
              <a:ext cx="3500" cy="6175"/>
            </a:xfrm>
            <a:custGeom>
              <a:avLst/>
              <a:gdLst/>
              <a:ahLst/>
              <a:cxnLst/>
              <a:rect l="l" t="t" r="r" b="b"/>
              <a:pathLst>
                <a:path w="140" h="247" extrusionOk="0">
                  <a:moveTo>
                    <a:pt x="33" y="0"/>
                  </a:moveTo>
                  <a:cubicBezTo>
                    <a:pt x="1" y="129"/>
                    <a:pt x="33" y="97"/>
                    <a:pt x="33" y="247"/>
                  </a:cubicBezTo>
                  <a:lnTo>
                    <a:pt x="54" y="247"/>
                  </a:lnTo>
                  <a:cubicBezTo>
                    <a:pt x="108" y="247"/>
                    <a:pt x="140" y="193"/>
                    <a:pt x="140" y="129"/>
                  </a:cubicBezTo>
                  <a:cubicBezTo>
                    <a:pt x="140" y="65"/>
                    <a:pt x="108" y="0"/>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2" name="Google Shape;2202;p16"/>
            <p:cNvSpPr/>
            <p:nvPr/>
          </p:nvSpPr>
          <p:spPr>
            <a:xfrm>
              <a:off x="6473550" y="4013225"/>
              <a:ext cx="4300" cy="5125"/>
            </a:xfrm>
            <a:custGeom>
              <a:avLst/>
              <a:gdLst/>
              <a:ahLst/>
              <a:cxnLst/>
              <a:rect l="l" t="t" r="r" b="b"/>
              <a:pathLst>
                <a:path w="172" h="205" extrusionOk="0">
                  <a:moveTo>
                    <a:pt x="43" y="1"/>
                  </a:moveTo>
                  <a:lnTo>
                    <a:pt x="43" y="1"/>
                  </a:lnTo>
                  <a:cubicBezTo>
                    <a:pt x="0" y="54"/>
                    <a:pt x="32" y="161"/>
                    <a:pt x="75" y="204"/>
                  </a:cubicBezTo>
                  <a:cubicBezTo>
                    <a:pt x="75" y="172"/>
                    <a:pt x="107" y="161"/>
                    <a:pt x="139" y="161"/>
                  </a:cubicBezTo>
                  <a:cubicBezTo>
                    <a:pt x="150" y="161"/>
                    <a:pt x="161" y="161"/>
                    <a:pt x="171" y="172"/>
                  </a:cubicBezTo>
                  <a:cubicBezTo>
                    <a:pt x="161" y="76"/>
                    <a:pt x="118" y="22"/>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3" name="Google Shape;2203;p16"/>
            <p:cNvSpPr/>
            <p:nvPr/>
          </p:nvSpPr>
          <p:spPr>
            <a:xfrm>
              <a:off x="7337425" y="4291825"/>
              <a:ext cx="6450" cy="11550"/>
            </a:xfrm>
            <a:custGeom>
              <a:avLst/>
              <a:gdLst/>
              <a:ahLst/>
              <a:cxnLst/>
              <a:rect l="l" t="t" r="r" b="b"/>
              <a:pathLst>
                <a:path w="258" h="462" extrusionOk="0">
                  <a:moveTo>
                    <a:pt x="97" y="1"/>
                  </a:moveTo>
                  <a:lnTo>
                    <a:pt x="97" y="1"/>
                  </a:lnTo>
                  <a:cubicBezTo>
                    <a:pt x="162" y="118"/>
                    <a:pt x="1" y="461"/>
                    <a:pt x="204" y="461"/>
                  </a:cubicBezTo>
                  <a:cubicBezTo>
                    <a:pt x="226" y="461"/>
                    <a:pt x="236" y="450"/>
                    <a:pt x="258" y="450"/>
                  </a:cubicBezTo>
                  <a:cubicBezTo>
                    <a:pt x="258" y="236"/>
                    <a:pt x="215" y="76"/>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4" name="Google Shape;2204;p16"/>
            <p:cNvSpPr/>
            <p:nvPr/>
          </p:nvSpPr>
          <p:spPr>
            <a:xfrm>
              <a:off x="7362325" y="4321275"/>
              <a:ext cx="5925" cy="5375"/>
            </a:xfrm>
            <a:custGeom>
              <a:avLst/>
              <a:gdLst/>
              <a:ahLst/>
              <a:cxnLst/>
              <a:rect l="l" t="t" r="r" b="b"/>
              <a:pathLst>
                <a:path w="237" h="215" extrusionOk="0">
                  <a:moveTo>
                    <a:pt x="236" y="0"/>
                  </a:moveTo>
                  <a:cubicBezTo>
                    <a:pt x="204" y="65"/>
                    <a:pt x="183" y="86"/>
                    <a:pt x="161" y="86"/>
                  </a:cubicBezTo>
                  <a:cubicBezTo>
                    <a:pt x="140" y="86"/>
                    <a:pt x="129" y="75"/>
                    <a:pt x="108" y="54"/>
                  </a:cubicBezTo>
                  <a:cubicBezTo>
                    <a:pt x="97" y="43"/>
                    <a:pt x="75" y="22"/>
                    <a:pt x="65" y="22"/>
                  </a:cubicBezTo>
                  <a:cubicBezTo>
                    <a:pt x="43" y="22"/>
                    <a:pt x="22" y="43"/>
                    <a:pt x="1" y="86"/>
                  </a:cubicBezTo>
                  <a:cubicBezTo>
                    <a:pt x="97" y="86"/>
                    <a:pt x="86" y="214"/>
                    <a:pt x="193" y="214"/>
                  </a:cubicBezTo>
                  <a:cubicBezTo>
                    <a:pt x="204" y="214"/>
                    <a:pt x="215" y="204"/>
                    <a:pt x="236" y="204"/>
                  </a:cubicBezTo>
                  <a:lnTo>
                    <a:pt x="236"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5" name="Google Shape;2205;p16"/>
            <p:cNvSpPr/>
            <p:nvPr/>
          </p:nvSpPr>
          <p:spPr>
            <a:xfrm>
              <a:off x="7313075" y="4548225"/>
              <a:ext cx="12600" cy="16075"/>
            </a:xfrm>
            <a:custGeom>
              <a:avLst/>
              <a:gdLst/>
              <a:ahLst/>
              <a:cxnLst/>
              <a:rect l="l" t="t" r="r" b="b"/>
              <a:pathLst>
                <a:path w="504" h="643" extrusionOk="0">
                  <a:moveTo>
                    <a:pt x="1" y="0"/>
                  </a:moveTo>
                  <a:cubicBezTo>
                    <a:pt x="54" y="193"/>
                    <a:pt x="183" y="343"/>
                    <a:pt x="97" y="610"/>
                  </a:cubicBezTo>
                  <a:cubicBezTo>
                    <a:pt x="97" y="589"/>
                    <a:pt x="97" y="578"/>
                    <a:pt x="86" y="578"/>
                  </a:cubicBezTo>
                  <a:cubicBezTo>
                    <a:pt x="76" y="578"/>
                    <a:pt x="76" y="589"/>
                    <a:pt x="65" y="610"/>
                  </a:cubicBezTo>
                  <a:cubicBezTo>
                    <a:pt x="97" y="632"/>
                    <a:pt x="119" y="632"/>
                    <a:pt x="140" y="632"/>
                  </a:cubicBezTo>
                  <a:cubicBezTo>
                    <a:pt x="161" y="632"/>
                    <a:pt x="183" y="621"/>
                    <a:pt x="194" y="621"/>
                  </a:cubicBezTo>
                  <a:cubicBezTo>
                    <a:pt x="215" y="610"/>
                    <a:pt x="226" y="600"/>
                    <a:pt x="247" y="600"/>
                  </a:cubicBezTo>
                  <a:cubicBezTo>
                    <a:pt x="268" y="600"/>
                    <a:pt x="301" y="610"/>
                    <a:pt x="333" y="642"/>
                  </a:cubicBezTo>
                  <a:cubicBezTo>
                    <a:pt x="343" y="568"/>
                    <a:pt x="290" y="568"/>
                    <a:pt x="268" y="525"/>
                  </a:cubicBezTo>
                  <a:cubicBezTo>
                    <a:pt x="397" y="460"/>
                    <a:pt x="461" y="321"/>
                    <a:pt x="504" y="161"/>
                  </a:cubicBezTo>
                  <a:lnTo>
                    <a:pt x="483" y="161"/>
                  </a:lnTo>
                  <a:cubicBezTo>
                    <a:pt x="279" y="161"/>
                    <a:pt x="194" y="86"/>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6" name="Google Shape;2206;p16"/>
            <p:cNvSpPr/>
            <p:nvPr/>
          </p:nvSpPr>
          <p:spPr>
            <a:xfrm>
              <a:off x="7354575" y="4384150"/>
              <a:ext cx="6975" cy="4850"/>
            </a:xfrm>
            <a:custGeom>
              <a:avLst/>
              <a:gdLst/>
              <a:ahLst/>
              <a:cxnLst/>
              <a:rect l="l" t="t" r="r" b="b"/>
              <a:pathLst>
                <a:path w="279" h="194" extrusionOk="0">
                  <a:moveTo>
                    <a:pt x="11" y="1"/>
                  </a:moveTo>
                  <a:cubicBezTo>
                    <a:pt x="0" y="108"/>
                    <a:pt x="107" y="194"/>
                    <a:pt x="193" y="194"/>
                  </a:cubicBezTo>
                  <a:cubicBezTo>
                    <a:pt x="225" y="194"/>
                    <a:pt x="268" y="172"/>
                    <a:pt x="278" y="119"/>
                  </a:cubicBezTo>
                  <a:lnTo>
                    <a:pt x="278" y="119"/>
                  </a:lnTo>
                  <a:cubicBezTo>
                    <a:pt x="257" y="129"/>
                    <a:pt x="236" y="129"/>
                    <a:pt x="214" y="129"/>
                  </a:cubicBezTo>
                  <a:cubicBezTo>
                    <a:pt x="107" y="129"/>
                    <a:pt x="96" y="22"/>
                    <a:pt x="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7" name="Google Shape;2207;p16"/>
            <p:cNvSpPr/>
            <p:nvPr/>
          </p:nvSpPr>
          <p:spPr>
            <a:xfrm>
              <a:off x="7299975" y="4570700"/>
              <a:ext cx="4025" cy="4850"/>
            </a:xfrm>
            <a:custGeom>
              <a:avLst/>
              <a:gdLst/>
              <a:ahLst/>
              <a:cxnLst/>
              <a:rect l="l" t="t" r="r" b="b"/>
              <a:pathLst>
                <a:path w="161" h="194" extrusionOk="0">
                  <a:moveTo>
                    <a:pt x="11" y="0"/>
                  </a:moveTo>
                  <a:cubicBezTo>
                    <a:pt x="0" y="0"/>
                    <a:pt x="0" y="0"/>
                    <a:pt x="22" y="33"/>
                  </a:cubicBezTo>
                  <a:cubicBezTo>
                    <a:pt x="97" y="43"/>
                    <a:pt x="54" y="193"/>
                    <a:pt x="139" y="193"/>
                  </a:cubicBezTo>
                  <a:lnTo>
                    <a:pt x="161" y="193"/>
                  </a:lnTo>
                  <a:lnTo>
                    <a:pt x="161" y="33"/>
                  </a:lnTo>
                  <a:lnTo>
                    <a:pt x="139" y="33"/>
                  </a:lnTo>
                  <a:cubicBezTo>
                    <a:pt x="118" y="33"/>
                    <a:pt x="86" y="22"/>
                    <a:pt x="64" y="11"/>
                  </a:cubicBezTo>
                  <a:cubicBezTo>
                    <a:pt x="32" y="11"/>
                    <a:pt x="11" y="0"/>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8" name="Google Shape;2208;p16"/>
            <p:cNvSpPr/>
            <p:nvPr/>
          </p:nvSpPr>
          <p:spPr>
            <a:xfrm>
              <a:off x="7233075" y="4560250"/>
              <a:ext cx="7250" cy="7250"/>
            </a:xfrm>
            <a:custGeom>
              <a:avLst/>
              <a:gdLst/>
              <a:ahLst/>
              <a:cxnLst/>
              <a:rect l="l" t="t" r="r" b="b"/>
              <a:pathLst>
                <a:path w="290" h="290" extrusionOk="0">
                  <a:moveTo>
                    <a:pt x="0" y="1"/>
                  </a:moveTo>
                  <a:cubicBezTo>
                    <a:pt x="0" y="204"/>
                    <a:pt x="150" y="226"/>
                    <a:pt x="268" y="290"/>
                  </a:cubicBezTo>
                  <a:cubicBezTo>
                    <a:pt x="289" y="54"/>
                    <a:pt x="86" y="97"/>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9" name="Google Shape;2209;p16"/>
            <p:cNvSpPr/>
            <p:nvPr/>
          </p:nvSpPr>
          <p:spPr>
            <a:xfrm>
              <a:off x="7286325" y="4410400"/>
              <a:ext cx="5375" cy="5625"/>
            </a:xfrm>
            <a:custGeom>
              <a:avLst/>
              <a:gdLst/>
              <a:ahLst/>
              <a:cxnLst/>
              <a:rect l="l" t="t" r="r" b="b"/>
              <a:pathLst>
                <a:path w="215" h="225" extrusionOk="0">
                  <a:moveTo>
                    <a:pt x="75" y="0"/>
                  </a:moveTo>
                  <a:cubicBezTo>
                    <a:pt x="0" y="54"/>
                    <a:pt x="65" y="225"/>
                    <a:pt x="118" y="225"/>
                  </a:cubicBezTo>
                  <a:cubicBezTo>
                    <a:pt x="129" y="225"/>
                    <a:pt x="129" y="225"/>
                    <a:pt x="139" y="203"/>
                  </a:cubicBezTo>
                  <a:cubicBezTo>
                    <a:pt x="54" y="171"/>
                    <a:pt x="214" y="11"/>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0" name="Google Shape;2210;p16"/>
            <p:cNvSpPr/>
            <p:nvPr/>
          </p:nvSpPr>
          <p:spPr>
            <a:xfrm>
              <a:off x="7275875" y="4562675"/>
              <a:ext cx="14750" cy="15000"/>
            </a:xfrm>
            <a:custGeom>
              <a:avLst/>
              <a:gdLst/>
              <a:ahLst/>
              <a:cxnLst/>
              <a:rect l="l" t="t" r="r" b="b"/>
              <a:pathLst>
                <a:path w="590" h="600" extrusionOk="0">
                  <a:moveTo>
                    <a:pt x="343" y="0"/>
                  </a:moveTo>
                  <a:cubicBezTo>
                    <a:pt x="129" y="0"/>
                    <a:pt x="1" y="321"/>
                    <a:pt x="226" y="600"/>
                  </a:cubicBezTo>
                  <a:lnTo>
                    <a:pt x="290" y="600"/>
                  </a:lnTo>
                  <a:cubicBezTo>
                    <a:pt x="365" y="600"/>
                    <a:pt x="429" y="578"/>
                    <a:pt x="493" y="557"/>
                  </a:cubicBezTo>
                  <a:cubicBezTo>
                    <a:pt x="472" y="354"/>
                    <a:pt x="590" y="332"/>
                    <a:pt x="590" y="150"/>
                  </a:cubicBezTo>
                  <a:cubicBezTo>
                    <a:pt x="504" y="43"/>
                    <a:pt x="418" y="0"/>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1" name="Google Shape;2211;p16"/>
            <p:cNvSpPr/>
            <p:nvPr/>
          </p:nvSpPr>
          <p:spPr>
            <a:xfrm>
              <a:off x="6898800" y="4857050"/>
              <a:ext cx="5650" cy="2450"/>
            </a:xfrm>
            <a:custGeom>
              <a:avLst/>
              <a:gdLst/>
              <a:ahLst/>
              <a:cxnLst/>
              <a:rect l="l" t="t" r="r" b="b"/>
              <a:pathLst>
                <a:path w="226" h="98" extrusionOk="0">
                  <a:moveTo>
                    <a:pt x="0" y="1"/>
                  </a:moveTo>
                  <a:cubicBezTo>
                    <a:pt x="0" y="44"/>
                    <a:pt x="11" y="76"/>
                    <a:pt x="22" y="97"/>
                  </a:cubicBezTo>
                  <a:lnTo>
                    <a:pt x="225" y="97"/>
                  </a:lnTo>
                  <a:cubicBezTo>
                    <a:pt x="204" y="22"/>
                    <a:pt x="140"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2" name="Google Shape;2212;p16"/>
            <p:cNvSpPr/>
            <p:nvPr/>
          </p:nvSpPr>
          <p:spPr>
            <a:xfrm>
              <a:off x="7115050" y="4607625"/>
              <a:ext cx="6425" cy="8325"/>
            </a:xfrm>
            <a:custGeom>
              <a:avLst/>
              <a:gdLst/>
              <a:ahLst/>
              <a:cxnLst/>
              <a:rect l="l" t="t" r="r" b="b"/>
              <a:pathLst>
                <a:path w="257" h="333" extrusionOk="0">
                  <a:moveTo>
                    <a:pt x="32" y="1"/>
                  </a:moveTo>
                  <a:cubicBezTo>
                    <a:pt x="21" y="44"/>
                    <a:pt x="11" y="76"/>
                    <a:pt x="0" y="108"/>
                  </a:cubicBezTo>
                  <a:cubicBezTo>
                    <a:pt x="32" y="140"/>
                    <a:pt x="54" y="172"/>
                    <a:pt x="75" y="204"/>
                  </a:cubicBezTo>
                  <a:lnTo>
                    <a:pt x="129" y="204"/>
                  </a:lnTo>
                  <a:cubicBezTo>
                    <a:pt x="118" y="215"/>
                    <a:pt x="96" y="236"/>
                    <a:pt x="86" y="247"/>
                  </a:cubicBezTo>
                  <a:cubicBezTo>
                    <a:pt x="96" y="268"/>
                    <a:pt x="107" y="300"/>
                    <a:pt x="118" y="333"/>
                  </a:cubicBezTo>
                  <a:cubicBezTo>
                    <a:pt x="182" y="333"/>
                    <a:pt x="236" y="311"/>
                    <a:pt x="257" y="258"/>
                  </a:cubicBezTo>
                  <a:cubicBezTo>
                    <a:pt x="171" y="215"/>
                    <a:pt x="107" y="33"/>
                    <a:pt x="3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3" name="Google Shape;2213;p16"/>
            <p:cNvSpPr/>
            <p:nvPr/>
          </p:nvSpPr>
          <p:spPr>
            <a:xfrm>
              <a:off x="6892900" y="4847950"/>
              <a:ext cx="5925" cy="11550"/>
            </a:xfrm>
            <a:custGeom>
              <a:avLst/>
              <a:gdLst/>
              <a:ahLst/>
              <a:cxnLst/>
              <a:rect l="l" t="t" r="r" b="b"/>
              <a:pathLst>
                <a:path w="237" h="462" extrusionOk="0">
                  <a:moveTo>
                    <a:pt x="236" y="1"/>
                  </a:moveTo>
                  <a:cubicBezTo>
                    <a:pt x="1" y="54"/>
                    <a:pt x="204" y="258"/>
                    <a:pt x="119" y="461"/>
                  </a:cubicBezTo>
                  <a:lnTo>
                    <a:pt x="236" y="461"/>
                  </a:lnTo>
                  <a:cubicBezTo>
                    <a:pt x="226" y="322"/>
                    <a:pt x="151" y="65"/>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4" name="Google Shape;2214;p16"/>
            <p:cNvSpPr/>
            <p:nvPr/>
          </p:nvSpPr>
          <p:spPr>
            <a:xfrm>
              <a:off x="7366350" y="4410400"/>
              <a:ext cx="3500" cy="6175"/>
            </a:xfrm>
            <a:custGeom>
              <a:avLst/>
              <a:gdLst/>
              <a:ahLst/>
              <a:cxnLst/>
              <a:rect l="l" t="t" r="r" b="b"/>
              <a:pathLst>
                <a:path w="140" h="247" extrusionOk="0">
                  <a:moveTo>
                    <a:pt x="75" y="0"/>
                  </a:moveTo>
                  <a:cubicBezTo>
                    <a:pt x="22" y="54"/>
                    <a:pt x="54" y="193"/>
                    <a:pt x="0" y="246"/>
                  </a:cubicBezTo>
                  <a:lnTo>
                    <a:pt x="64" y="246"/>
                  </a:lnTo>
                  <a:cubicBezTo>
                    <a:pt x="96" y="246"/>
                    <a:pt x="129" y="236"/>
                    <a:pt x="139" y="203"/>
                  </a:cubicBezTo>
                  <a:lnTo>
                    <a:pt x="129" y="203"/>
                  </a:lnTo>
                  <a:cubicBezTo>
                    <a:pt x="96" y="203"/>
                    <a:pt x="96" y="150"/>
                    <a:pt x="107" y="107"/>
                  </a:cubicBezTo>
                  <a:cubicBezTo>
                    <a:pt x="107" y="54"/>
                    <a:pt x="118"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5" name="Google Shape;2215;p16"/>
            <p:cNvSpPr/>
            <p:nvPr/>
          </p:nvSpPr>
          <p:spPr>
            <a:xfrm>
              <a:off x="7165625" y="4618600"/>
              <a:ext cx="7525" cy="10725"/>
            </a:xfrm>
            <a:custGeom>
              <a:avLst/>
              <a:gdLst/>
              <a:ahLst/>
              <a:cxnLst/>
              <a:rect l="l" t="t" r="r" b="b"/>
              <a:pathLst>
                <a:path w="301" h="429" extrusionOk="0">
                  <a:moveTo>
                    <a:pt x="32" y="1"/>
                  </a:moveTo>
                  <a:cubicBezTo>
                    <a:pt x="22" y="1"/>
                    <a:pt x="11" y="11"/>
                    <a:pt x="0" y="22"/>
                  </a:cubicBezTo>
                  <a:cubicBezTo>
                    <a:pt x="150" y="108"/>
                    <a:pt x="107" y="365"/>
                    <a:pt x="204" y="429"/>
                  </a:cubicBezTo>
                  <a:cubicBezTo>
                    <a:pt x="300" y="279"/>
                    <a:pt x="139" y="1"/>
                    <a:pt x="3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6" name="Google Shape;2216;p16"/>
            <p:cNvSpPr/>
            <p:nvPr/>
          </p:nvSpPr>
          <p:spPr>
            <a:xfrm>
              <a:off x="7138325" y="4814500"/>
              <a:ext cx="6975" cy="6175"/>
            </a:xfrm>
            <a:custGeom>
              <a:avLst/>
              <a:gdLst/>
              <a:ahLst/>
              <a:cxnLst/>
              <a:rect l="l" t="t" r="r" b="b"/>
              <a:pathLst>
                <a:path w="279" h="247" extrusionOk="0">
                  <a:moveTo>
                    <a:pt x="22" y="1"/>
                  </a:moveTo>
                  <a:cubicBezTo>
                    <a:pt x="22" y="108"/>
                    <a:pt x="0" y="247"/>
                    <a:pt x="86" y="247"/>
                  </a:cubicBezTo>
                  <a:cubicBezTo>
                    <a:pt x="97" y="129"/>
                    <a:pt x="279" y="236"/>
                    <a:pt x="257" y="86"/>
                  </a:cubicBezTo>
                  <a:cubicBezTo>
                    <a:pt x="215" y="22"/>
                    <a:pt x="140" y="1"/>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7" name="Google Shape;2217;p16"/>
            <p:cNvSpPr/>
            <p:nvPr/>
          </p:nvSpPr>
          <p:spPr>
            <a:xfrm>
              <a:off x="6990325" y="4761775"/>
              <a:ext cx="6725" cy="5375"/>
            </a:xfrm>
            <a:custGeom>
              <a:avLst/>
              <a:gdLst/>
              <a:ahLst/>
              <a:cxnLst/>
              <a:rect l="l" t="t" r="r" b="b"/>
              <a:pathLst>
                <a:path w="269" h="215" extrusionOk="0">
                  <a:moveTo>
                    <a:pt x="65" y="1"/>
                  </a:moveTo>
                  <a:cubicBezTo>
                    <a:pt x="65" y="1"/>
                    <a:pt x="54" y="1"/>
                    <a:pt x="43" y="12"/>
                  </a:cubicBezTo>
                  <a:cubicBezTo>
                    <a:pt x="33" y="65"/>
                    <a:pt x="1" y="86"/>
                    <a:pt x="11" y="172"/>
                  </a:cubicBezTo>
                  <a:cubicBezTo>
                    <a:pt x="33" y="204"/>
                    <a:pt x="54" y="215"/>
                    <a:pt x="86" y="215"/>
                  </a:cubicBezTo>
                  <a:cubicBezTo>
                    <a:pt x="172" y="215"/>
                    <a:pt x="268" y="119"/>
                    <a:pt x="172" y="44"/>
                  </a:cubicBezTo>
                  <a:lnTo>
                    <a:pt x="172" y="44"/>
                  </a:lnTo>
                  <a:cubicBezTo>
                    <a:pt x="172" y="76"/>
                    <a:pt x="161" y="86"/>
                    <a:pt x="161" y="86"/>
                  </a:cubicBezTo>
                  <a:cubicBezTo>
                    <a:pt x="150" y="86"/>
                    <a:pt x="140" y="65"/>
                    <a:pt x="118" y="44"/>
                  </a:cubicBezTo>
                  <a:cubicBezTo>
                    <a:pt x="108" y="22"/>
                    <a:pt x="97"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8" name="Google Shape;2218;p16"/>
            <p:cNvSpPr/>
            <p:nvPr/>
          </p:nvSpPr>
          <p:spPr>
            <a:xfrm>
              <a:off x="7084250" y="4725375"/>
              <a:ext cx="3775" cy="4050"/>
            </a:xfrm>
            <a:custGeom>
              <a:avLst/>
              <a:gdLst/>
              <a:ahLst/>
              <a:cxnLst/>
              <a:rect l="l" t="t" r="r" b="b"/>
              <a:pathLst>
                <a:path w="151" h="162" extrusionOk="0">
                  <a:moveTo>
                    <a:pt x="87" y="1"/>
                  </a:moveTo>
                  <a:cubicBezTo>
                    <a:pt x="55" y="1"/>
                    <a:pt x="33" y="22"/>
                    <a:pt x="12" y="76"/>
                  </a:cubicBezTo>
                  <a:cubicBezTo>
                    <a:pt x="1" y="119"/>
                    <a:pt x="33" y="161"/>
                    <a:pt x="76" y="161"/>
                  </a:cubicBezTo>
                  <a:cubicBezTo>
                    <a:pt x="97" y="161"/>
                    <a:pt x="129" y="140"/>
                    <a:pt x="151" y="97"/>
                  </a:cubicBezTo>
                  <a:cubicBezTo>
                    <a:pt x="151" y="54"/>
                    <a:pt x="119" y="1"/>
                    <a:pt x="8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9" name="Google Shape;2219;p16"/>
            <p:cNvSpPr/>
            <p:nvPr/>
          </p:nvSpPr>
          <p:spPr>
            <a:xfrm>
              <a:off x="7099525" y="4735550"/>
              <a:ext cx="4575" cy="7250"/>
            </a:xfrm>
            <a:custGeom>
              <a:avLst/>
              <a:gdLst/>
              <a:ahLst/>
              <a:cxnLst/>
              <a:rect l="l" t="t" r="r" b="b"/>
              <a:pathLst>
                <a:path w="183" h="290" extrusionOk="0">
                  <a:moveTo>
                    <a:pt x="11" y="1"/>
                  </a:moveTo>
                  <a:lnTo>
                    <a:pt x="11" y="1"/>
                  </a:lnTo>
                  <a:cubicBezTo>
                    <a:pt x="0" y="151"/>
                    <a:pt x="32" y="247"/>
                    <a:pt x="107" y="290"/>
                  </a:cubicBezTo>
                  <a:cubicBezTo>
                    <a:pt x="107" y="268"/>
                    <a:pt x="118" y="258"/>
                    <a:pt x="129" y="258"/>
                  </a:cubicBezTo>
                  <a:cubicBezTo>
                    <a:pt x="139" y="258"/>
                    <a:pt x="161" y="268"/>
                    <a:pt x="171" y="290"/>
                  </a:cubicBezTo>
                  <a:cubicBezTo>
                    <a:pt x="97" y="140"/>
                    <a:pt x="182" y="44"/>
                    <a:pt x="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0" name="Google Shape;2220;p16"/>
            <p:cNvSpPr/>
            <p:nvPr/>
          </p:nvSpPr>
          <p:spPr>
            <a:xfrm>
              <a:off x="6228650" y="4169250"/>
              <a:ext cx="4325" cy="5125"/>
            </a:xfrm>
            <a:custGeom>
              <a:avLst/>
              <a:gdLst/>
              <a:ahLst/>
              <a:cxnLst/>
              <a:rect l="l" t="t" r="r" b="b"/>
              <a:pathLst>
                <a:path w="173" h="205" extrusionOk="0">
                  <a:moveTo>
                    <a:pt x="65" y="1"/>
                  </a:moveTo>
                  <a:cubicBezTo>
                    <a:pt x="97" y="119"/>
                    <a:pt x="1" y="86"/>
                    <a:pt x="1" y="161"/>
                  </a:cubicBezTo>
                  <a:lnTo>
                    <a:pt x="22" y="161"/>
                  </a:lnTo>
                  <a:cubicBezTo>
                    <a:pt x="76" y="161"/>
                    <a:pt x="108" y="183"/>
                    <a:pt x="140" y="204"/>
                  </a:cubicBezTo>
                  <a:cubicBezTo>
                    <a:pt x="119" y="140"/>
                    <a:pt x="172"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1" name="Google Shape;2221;p16"/>
            <p:cNvSpPr/>
            <p:nvPr/>
          </p:nvSpPr>
          <p:spPr>
            <a:xfrm>
              <a:off x="6219550" y="3711625"/>
              <a:ext cx="9950" cy="5625"/>
            </a:xfrm>
            <a:custGeom>
              <a:avLst/>
              <a:gdLst/>
              <a:ahLst/>
              <a:cxnLst/>
              <a:rect l="l" t="t" r="r" b="b"/>
              <a:pathLst>
                <a:path w="398" h="225" extrusionOk="0">
                  <a:moveTo>
                    <a:pt x="129" y="0"/>
                  </a:moveTo>
                  <a:cubicBezTo>
                    <a:pt x="132" y="13"/>
                    <a:pt x="132" y="24"/>
                    <a:pt x="131" y="32"/>
                  </a:cubicBezTo>
                  <a:lnTo>
                    <a:pt x="131" y="32"/>
                  </a:lnTo>
                  <a:cubicBezTo>
                    <a:pt x="152" y="31"/>
                    <a:pt x="172" y="0"/>
                    <a:pt x="129" y="0"/>
                  </a:cubicBezTo>
                  <a:close/>
                  <a:moveTo>
                    <a:pt x="131" y="32"/>
                  </a:moveTo>
                  <a:cubicBezTo>
                    <a:pt x="130" y="32"/>
                    <a:pt x="130" y="32"/>
                    <a:pt x="129" y="32"/>
                  </a:cubicBezTo>
                  <a:cubicBezTo>
                    <a:pt x="130" y="33"/>
                    <a:pt x="130" y="34"/>
                    <a:pt x="130" y="34"/>
                  </a:cubicBezTo>
                  <a:lnTo>
                    <a:pt x="130" y="34"/>
                  </a:lnTo>
                  <a:cubicBezTo>
                    <a:pt x="130" y="34"/>
                    <a:pt x="130" y="33"/>
                    <a:pt x="131" y="32"/>
                  </a:cubicBezTo>
                  <a:close/>
                  <a:moveTo>
                    <a:pt x="130" y="34"/>
                  </a:moveTo>
                  <a:cubicBezTo>
                    <a:pt x="116" y="90"/>
                    <a:pt x="10" y="44"/>
                    <a:pt x="1" y="118"/>
                  </a:cubicBezTo>
                  <a:cubicBezTo>
                    <a:pt x="87" y="171"/>
                    <a:pt x="183" y="225"/>
                    <a:pt x="258" y="225"/>
                  </a:cubicBezTo>
                  <a:cubicBezTo>
                    <a:pt x="311" y="225"/>
                    <a:pt x="354" y="204"/>
                    <a:pt x="397" y="161"/>
                  </a:cubicBezTo>
                  <a:cubicBezTo>
                    <a:pt x="376" y="129"/>
                    <a:pt x="344" y="129"/>
                    <a:pt x="311" y="129"/>
                  </a:cubicBezTo>
                  <a:lnTo>
                    <a:pt x="236" y="129"/>
                  </a:lnTo>
                  <a:cubicBezTo>
                    <a:pt x="194" y="129"/>
                    <a:pt x="162" y="118"/>
                    <a:pt x="130" y="34"/>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2" name="Google Shape;2222;p16"/>
            <p:cNvSpPr/>
            <p:nvPr/>
          </p:nvSpPr>
          <p:spPr>
            <a:xfrm>
              <a:off x="6239100" y="4287025"/>
              <a:ext cx="6175" cy="3225"/>
            </a:xfrm>
            <a:custGeom>
              <a:avLst/>
              <a:gdLst/>
              <a:ahLst/>
              <a:cxnLst/>
              <a:rect l="l" t="t" r="r" b="b"/>
              <a:pathLst>
                <a:path w="247" h="129" extrusionOk="0">
                  <a:moveTo>
                    <a:pt x="172" y="0"/>
                  </a:moveTo>
                  <a:cubicBezTo>
                    <a:pt x="107" y="0"/>
                    <a:pt x="0" y="64"/>
                    <a:pt x="54" y="118"/>
                  </a:cubicBezTo>
                  <a:cubicBezTo>
                    <a:pt x="54" y="129"/>
                    <a:pt x="65" y="129"/>
                    <a:pt x="86" y="129"/>
                  </a:cubicBezTo>
                  <a:cubicBezTo>
                    <a:pt x="140" y="129"/>
                    <a:pt x="247" y="75"/>
                    <a:pt x="204" y="21"/>
                  </a:cubicBezTo>
                  <a:cubicBezTo>
                    <a:pt x="204" y="11"/>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3" name="Google Shape;2223;p16"/>
            <p:cNvSpPr/>
            <p:nvPr/>
          </p:nvSpPr>
          <p:spPr>
            <a:xfrm>
              <a:off x="6212875" y="3723400"/>
              <a:ext cx="4850" cy="6450"/>
            </a:xfrm>
            <a:custGeom>
              <a:avLst/>
              <a:gdLst/>
              <a:ahLst/>
              <a:cxnLst/>
              <a:rect l="l" t="t" r="r" b="b"/>
              <a:pathLst>
                <a:path w="194" h="258" extrusionOk="0">
                  <a:moveTo>
                    <a:pt x="65" y="0"/>
                  </a:moveTo>
                  <a:cubicBezTo>
                    <a:pt x="54" y="0"/>
                    <a:pt x="32" y="11"/>
                    <a:pt x="32" y="54"/>
                  </a:cubicBezTo>
                  <a:cubicBezTo>
                    <a:pt x="97" y="75"/>
                    <a:pt x="22" y="97"/>
                    <a:pt x="0" y="129"/>
                  </a:cubicBezTo>
                  <a:cubicBezTo>
                    <a:pt x="65" y="139"/>
                    <a:pt x="32" y="257"/>
                    <a:pt x="97" y="257"/>
                  </a:cubicBezTo>
                  <a:cubicBezTo>
                    <a:pt x="118" y="171"/>
                    <a:pt x="193" y="182"/>
                    <a:pt x="172" y="54"/>
                  </a:cubicBezTo>
                  <a:cubicBezTo>
                    <a:pt x="150" y="43"/>
                    <a:pt x="107"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4" name="Google Shape;2224;p16"/>
            <p:cNvSpPr/>
            <p:nvPr/>
          </p:nvSpPr>
          <p:spPr>
            <a:xfrm>
              <a:off x="6239625" y="3874600"/>
              <a:ext cx="8325" cy="8050"/>
            </a:xfrm>
            <a:custGeom>
              <a:avLst/>
              <a:gdLst/>
              <a:ahLst/>
              <a:cxnLst/>
              <a:rect l="l" t="t" r="r" b="b"/>
              <a:pathLst>
                <a:path w="333" h="322" extrusionOk="0">
                  <a:moveTo>
                    <a:pt x="129" y="1"/>
                  </a:moveTo>
                  <a:lnTo>
                    <a:pt x="129" y="1"/>
                  </a:lnTo>
                  <a:cubicBezTo>
                    <a:pt x="161" y="108"/>
                    <a:pt x="1" y="183"/>
                    <a:pt x="97" y="247"/>
                  </a:cubicBezTo>
                  <a:cubicBezTo>
                    <a:pt x="97" y="225"/>
                    <a:pt x="108" y="215"/>
                    <a:pt x="119" y="215"/>
                  </a:cubicBezTo>
                  <a:cubicBezTo>
                    <a:pt x="119" y="215"/>
                    <a:pt x="129" y="225"/>
                    <a:pt x="129" y="247"/>
                  </a:cubicBezTo>
                  <a:cubicBezTo>
                    <a:pt x="76" y="257"/>
                    <a:pt x="129" y="311"/>
                    <a:pt x="161" y="322"/>
                  </a:cubicBezTo>
                  <a:cubicBezTo>
                    <a:pt x="140" y="172"/>
                    <a:pt x="333" y="22"/>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5" name="Google Shape;2225;p16"/>
            <p:cNvSpPr/>
            <p:nvPr/>
          </p:nvSpPr>
          <p:spPr>
            <a:xfrm>
              <a:off x="6208325" y="4384700"/>
              <a:ext cx="6175" cy="3225"/>
            </a:xfrm>
            <a:custGeom>
              <a:avLst/>
              <a:gdLst/>
              <a:ahLst/>
              <a:cxnLst/>
              <a:rect l="l" t="t" r="r" b="b"/>
              <a:pathLst>
                <a:path w="247" h="129" extrusionOk="0">
                  <a:moveTo>
                    <a:pt x="172" y="0"/>
                  </a:moveTo>
                  <a:cubicBezTo>
                    <a:pt x="107" y="0"/>
                    <a:pt x="0" y="65"/>
                    <a:pt x="43" y="118"/>
                  </a:cubicBezTo>
                  <a:cubicBezTo>
                    <a:pt x="54" y="129"/>
                    <a:pt x="65" y="129"/>
                    <a:pt x="75" y="129"/>
                  </a:cubicBezTo>
                  <a:cubicBezTo>
                    <a:pt x="140" y="129"/>
                    <a:pt x="247" y="75"/>
                    <a:pt x="204" y="22"/>
                  </a:cubicBezTo>
                  <a:cubicBezTo>
                    <a:pt x="193" y="11"/>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6" name="Google Shape;2226;p16"/>
            <p:cNvSpPr/>
            <p:nvPr/>
          </p:nvSpPr>
          <p:spPr>
            <a:xfrm>
              <a:off x="6164175" y="3867650"/>
              <a:ext cx="19825" cy="23025"/>
            </a:xfrm>
            <a:custGeom>
              <a:avLst/>
              <a:gdLst/>
              <a:ahLst/>
              <a:cxnLst/>
              <a:rect l="l" t="t" r="r" b="b"/>
              <a:pathLst>
                <a:path w="793" h="921" extrusionOk="0">
                  <a:moveTo>
                    <a:pt x="193" y="0"/>
                  </a:moveTo>
                  <a:cubicBezTo>
                    <a:pt x="86" y="0"/>
                    <a:pt x="0" y="118"/>
                    <a:pt x="11" y="396"/>
                  </a:cubicBezTo>
                  <a:cubicBezTo>
                    <a:pt x="32" y="675"/>
                    <a:pt x="278" y="750"/>
                    <a:pt x="418" y="921"/>
                  </a:cubicBezTo>
                  <a:cubicBezTo>
                    <a:pt x="792" y="535"/>
                    <a:pt x="439" y="0"/>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7" name="Google Shape;2227;p16"/>
            <p:cNvSpPr/>
            <p:nvPr/>
          </p:nvSpPr>
          <p:spPr>
            <a:xfrm>
              <a:off x="6158800" y="4227075"/>
              <a:ext cx="10475" cy="9125"/>
            </a:xfrm>
            <a:custGeom>
              <a:avLst/>
              <a:gdLst/>
              <a:ahLst/>
              <a:cxnLst/>
              <a:rect l="l" t="t" r="r" b="b"/>
              <a:pathLst>
                <a:path w="419" h="365" extrusionOk="0">
                  <a:moveTo>
                    <a:pt x="65" y="0"/>
                  </a:moveTo>
                  <a:lnTo>
                    <a:pt x="65" y="0"/>
                  </a:lnTo>
                  <a:cubicBezTo>
                    <a:pt x="76" y="129"/>
                    <a:pt x="1" y="139"/>
                    <a:pt x="33" y="289"/>
                  </a:cubicBezTo>
                  <a:cubicBezTo>
                    <a:pt x="140" y="300"/>
                    <a:pt x="226" y="364"/>
                    <a:pt x="354" y="364"/>
                  </a:cubicBezTo>
                  <a:lnTo>
                    <a:pt x="397" y="364"/>
                  </a:lnTo>
                  <a:cubicBezTo>
                    <a:pt x="418" y="86"/>
                    <a:pt x="258" y="22"/>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8" name="Google Shape;2228;p16"/>
            <p:cNvSpPr/>
            <p:nvPr/>
          </p:nvSpPr>
          <p:spPr>
            <a:xfrm>
              <a:off x="6147025" y="3825900"/>
              <a:ext cx="8600" cy="13125"/>
            </a:xfrm>
            <a:custGeom>
              <a:avLst/>
              <a:gdLst/>
              <a:ahLst/>
              <a:cxnLst/>
              <a:rect l="l" t="t" r="r" b="b"/>
              <a:pathLst>
                <a:path w="344" h="525" extrusionOk="0">
                  <a:moveTo>
                    <a:pt x="97" y="0"/>
                  </a:moveTo>
                  <a:cubicBezTo>
                    <a:pt x="172" y="311"/>
                    <a:pt x="1" y="214"/>
                    <a:pt x="33" y="525"/>
                  </a:cubicBezTo>
                  <a:cubicBezTo>
                    <a:pt x="204" y="514"/>
                    <a:pt x="161" y="268"/>
                    <a:pt x="226" y="268"/>
                  </a:cubicBezTo>
                  <a:cubicBezTo>
                    <a:pt x="236" y="268"/>
                    <a:pt x="269" y="279"/>
                    <a:pt x="301" y="321"/>
                  </a:cubicBezTo>
                  <a:cubicBezTo>
                    <a:pt x="343" y="172"/>
                    <a:pt x="269" y="172"/>
                    <a:pt x="269" y="43"/>
                  </a:cubicBezTo>
                  <a:cubicBezTo>
                    <a:pt x="258" y="54"/>
                    <a:pt x="236" y="54"/>
                    <a:pt x="226" y="54"/>
                  </a:cubicBezTo>
                  <a:cubicBezTo>
                    <a:pt x="204" y="54"/>
                    <a:pt x="194" y="43"/>
                    <a:pt x="172" y="22"/>
                  </a:cubicBezTo>
                  <a:cubicBezTo>
                    <a:pt x="161" y="11"/>
                    <a:pt x="140" y="0"/>
                    <a:pt x="11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9" name="Google Shape;2229;p16"/>
            <p:cNvSpPr/>
            <p:nvPr/>
          </p:nvSpPr>
          <p:spPr>
            <a:xfrm>
              <a:off x="6169250" y="3832575"/>
              <a:ext cx="13125" cy="10750"/>
            </a:xfrm>
            <a:custGeom>
              <a:avLst/>
              <a:gdLst/>
              <a:ahLst/>
              <a:cxnLst/>
              <a:rect l="l" t="t" r="r" b="b"/>
              <a:pathLst>
                <a:path w="525" h="430" extrusionOk="0">
                  <a:moveTo>
                    <a:pt x="268" y="1"/>
                  </a:moveTo>
                  <a:cubicBezTo>
                    <a:pt x="97" y="1"/>
                    <a:pt x="0" y="204"/>
                    <a:pt x="118" y="429"/>
                  </a:cubicBezTo>
                  <a:lnTo>
                    <a:pt x="150" y="429"/>
                  </a:lnTo>
                  <a:cubicBezTo>
                    <a:pt x="300" y="429"/>
                    <a:pt x="396" y="343"/>
                    <a:pt x="514" y="301"/>
                  </a:cubicBezTo>
                  <a:cubicBezTo>
                    <a:pt x="525" y="204"/>
                    <a:pt x="450" y="215"/>
                    <a:pt x="482" y="97"/>
                  </a:cubicBezTo>
                  <a:cubicBezTo>
                    <a:pt x="407" y="33"/>
                    <a:pt x="332"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0" name="Google Shape;2230;p16"/>
            <p:cNvSpPr/>
            <p:nvPr/>
          </p:nvSpPr>
          <p:spPr>
            <a:xfrm>
              <a:off x="6178625" y="4281400"/>
              <a:ext cx="7500" cy="4575"/>
            </a:xfrm>
            <a:custGeom>
              <a:avLst/>
              <a:gdLst/>
              <a:ahLst/>
              <a:cxnLst/>
              <a:rect l="l" t="t" r="r" b="b"/>
              <a:pathLst>
                <a:path w="300" h="183" extrusionOk="0">
                  <a:moveTo>
                    <a:pt x="278" y="0"/>
                  </a:moveTo>
                  <a:cubicBezTo>
                    <a:pt x="257" y="0"/>
                    <a:pt x="182" y="43"/>
                    <a:pt x="118" y="86"/>
                  </a:cubicBezTo>
                  <a:cubicBezTo>
                    <a:pt x="54" y="129"/>
                    <a:pt x="0" y="182"/>
                    <a:pt x="32" y="182"/>
                  </a:cubicBezTo>
                  <a:cubicBezTo>
                    <a:pt x="54" y="182"/>
                    <a:pt x="96" y="161"/>
                    <a:pt x="182" y="118"/>
                  </a:cubicBezTo>
                  <a:cubicBezTo>
                    <a:pt x="278" y="32"/>
                    <a:pt x="300" y="0"/>
                    <a:pt x="27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1" name="Google Shape;2231;p16"/>
            <p:cNvSpPr/>
            <p:nvPr/>
          </p:nvSpPr>
          <p:spPr>
            <a:xfrm>
              <a:off x="6352025" y="3880750"/>
              <a:ext cx="15025" cy="28400"/>
            </a:xfrm>
            <a:custGeom>
              <a:avLst/>
              <a:gdLst/>
              <a:ahLst/>
              <a:cxnLst/>
              <a:rect l="l" t="t" r="r" b="b"/>
              <a:pathLst>
                <a:path w="601" h="1136" extrusionOk="0">
                  <a:moveTo>
                    <a:pt x="504" y="1"/>
                  </a:moveTo>
                  <a:cubicBezTo>
                    <a:pt x="440" y="236"/>
                    <a:pt x="354" y="568"/>
                    <a:pt x="236" y="772"/>
                  </a:cubicBezTo>
                  <a:cubicBezTo>
                    <a:pt x="215" y="739"/>
                    <a:pt x="194" y="729"/>
                    <a:pt x="172" y="729"/>
                  </a:cubicBezTo>
                  <a:cubicBezTo>
                    <a:pt x="119" y="729"/>
                    <a:pt x="76" y="804"/>
                    <a:pt x="1" y="804"/>
                  </a:cubicBezTo>
                  <a:cubicBezTo>
                    <a:pt x="12" y="986"/>
                    <a:pt x="97" y="1071"/>
                    <a:pt x="204" y="1136"/>
                  </a:cubicBezTo>
                  <a:cubicBezTo>
                    <a:pt x="483" y="793"/>
                    <a:pt x="504" y="418"/>
                    <a:pt x="6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2" name="Google Shape;2232;p16"/>
            <p:cNvSpPr/>
            <p:nvPr/>
          </p:nvSpPr>
          <p:spPr>
            <a:xfrm>
              <a:off x="6177000" y="3543275"/>
              <a:ext cx="4325" cy="6175"/>
            </a:xfrm>
            <a:custGeom>
              <a:avLst/>
              <a:gdLst/>
              <a:ahLst/>
              <a:cxnLst/>
              <a:rect l="l" t="t" r="r" b="b"/>
              <a:pathLst>
                <a:path w="173" h="247" extrusionOk="0">
                  <a:moveTo>
                    <a:pt x="33" y="1"/>
                  </a:moveTo>
                  <a:cubicBezTo>
                    <a:pt x="54" y="65"/>
                    <a:pt x="1" y="204"/>
                    <a:pt x="65" y="204"/>
                  </a:cubicBezTo>
                  <a:cubicBezTo>
                    <a:pt x="65" y="129"/>
                    <a:pt x="76" y="97"/>
                    <a:pt x="76" y="97"/>
                  </a:cubicBezTo>
                  <a:cubicBezTo>
                    <a:pt x="97" y="97"/>
                    <a:pt x="129" y="226"/>
                    <a:pt x="172" y="247"/>
                  </a:cubicBezTo>
                  <a:cubicBezTo>
                    <a:pt x="172" y="118"/>
                    <a:pt x="172"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3" name="Google Shape;2233;p16"/>
            <p:cNvSpPr/>
            <p:nvPr/>
          </p:nvSpPr>
          <p:spPr>
            <a:xfrm>
              <a:off x="6321250" y="3377350"/>
              <a:ext cx="15825" cy="25975"/>
            </a:xfrm>
            <a:custGeom>
              <a:avLst/>
              <a:gdLst/>
              <a:ahLst/>
              <a:cxnLst/>
              <a:rect l="l" t="t" r="r" b="b"/>
              <a:pathLst>
                <a:path w="633" h="1039" extrusionOk="0">
                  <a:moveTo>
                    <a:pt x="183" y="1"/>
                  </a:moveTo>
                  <a:cubicBezTo>
                    <a:pt x="119" y="1"/>
                    <a:pt x="65" y="11"/>
                    <a:pt x="1" y="33"/>
                  </a:cubicBezTo>
                  <a:cubicBezTo>
                    <a:pt x="54" y="225"/>
                    <a:pt x="76" y="76"/>
                    <a:pt x="129" y="236"/>
                  </a:cubicBezTo>
                  <a:cubicBezTo>
                    <a:pt x="65" y="547"/>
                    <a:pt x="172" y="707"/>
                    <a:pt x="1" y="846"/>
                  </a:cubicBezTo>
                  <a:cubicBezTo>
                    <a:pt x="44" y="996"/>
                    <a:pt x="87" y="1039"/>
                    <a:pt x="129" y="1039"/>
                  </a:cubicBezTo>
                  <a:cubicBezTo>
                    <a:pt x="194" y="1039"/>
                    <a:pt x="279" y="975"/>
                    <a:pt x="429" y="964"/>
                  </a:cubicBezTo>
                  <a:cubicBezTo>
                    <a:pt x="461" y="846"/>
                    <a:pt x="343" y="889"/>
                    <a:pt x="365" y="761"/>
                  </a:cubicBezTo>
                  <a:cubicBezTo>
                    <a:pt x="525" y="707"/>
                    <a:pt x="547" y="493"/>
                    <a:pt x="632" y="365"/>
                  </a:cubicBezTo>
                  <a:cubicBezTo>
                    <a:pt x="568" y="150"/>
                    <a:pt x="397" y="1"/>
                    <a:pt x="18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4" name="Google Shape;2234;p16"/>
            <p:cNvSpPr/>
            <p:nvPr/>
          </p:nvSpPr>
          <p:spPr>
            <a:xfrm>
              <a:off x="6295300" y="3835000"/>
              <a:ext cx="5900" cy="6175"/>
            </a:xfrm>
            <a:custGeom>
              <a:avLst/>
              <a:gdLst/>
              <a:ahLst/>
              <a:cxnLst/>
              <a:rect l="l" t="t" r="r" b="b"/>
              <a:pathLst>
                <a:path w="236" h="247" extrusionOk="0">
                  <a:moveTo>
                    <a:pt x="65" y="0"/>
                  </a:moveTo>
                  <a:cubicBezTo>
                    <a:pt x="43" y="0"/>
                    <a:pt x="22" y="11"/>
                    <a:pt x="0" y="43"/>
                  </a:cubicBezTo>
                  <a:cubicBezTo>
                    <a:pt x="108" y="97"/>
                    <a:pt x="22" y="129"/>
                    <a:pt x="75" y="246"/>
                  </a:cubicBezTo>
                  <a:lnTo>
                    <a:pt x="118" y="246"/>
                  </a:lnTo>
                  <a:cubicBezTo>
                    <a:pt x="182" y="246"/>
                    <a:pt x="236" y="236"/>
                    <a:pt x="236" y="161"/>
                  </a:cubicBezTo>
                  <a:cubicBezTo>
                    <a:pt x="204" y="118"/>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5" name="Google Shape;2235;p16"/>
            <p:cNvSpPr/>
            <p:nvPr/>
          </p:nvSpPr>
          <p:spPr>
            <a:xfrm>
              <a:off x="6305725" y="3837925"/>
              <a:ext cx="9675" cy="9125"/>
            </a:xfrm>
            <a:custGeom>
              <a:avLst/>
              <a:gdLst/>
              <a:ahLst/>
              <a:cxnLst/>
              <a:rect l="l" t="t" r="r" b="b"/>
              <a:pathLst>
                <a:path w="387" h="365" extrusionOk="0">
                  <a:moveTo>
                    <a:pt x="76" y="1"/>
                  </a:moveTo>
                  <a:cubicBezTo>
                    <a:pt x="33" y="1"/>
                    <a:pt x="1" y="22"/>
                    <a:pt x="22" y="87"/>
                  </a:cubicBezTo>
                  <a:cubicBezTo>
                    <a:pt x="33" y="76"/>
                    <a:pt x="55" y="76"/>
                    <a:pt x="65" y="76"/>
                  </a:cubicBezTo>
                  <a:cubicBezTo>
                    <a:pt x="108" y="76"/>
                    <a:pt x="129" y="151"/>
                    <a:pt x="162" y="226"/>
                  </a:cubicBezTo>
                  <a:cubicBezTo>
                    <a:pt x="183" y="301"/>
                    <a:pt x="215" y="365"/>
                    <a:pt x="290" y="365"/>
                  </a:cubicBezTo>
                  <a:cubicBezTo>
                    <a:pt x="311" y="365"/>
                    <a:pt x="344" y="354"/>
                    <a:pt x="386" y="333"/>
                  </a:cubicBezTo>
                  <a:cubicBezTo>
                    <a:pt x="354" y="140"/>
                    <a:pt x="151" y="183"/>
                    <a:pt x="194" y="12"/>
                  </a:cubicBezTo>
                  <a:lnTo>
                    <a:pt x="119" y="12"/>
                  </a:lnTo>
                  <a:cubicBezTo>
                    <a:pt x="97" y="1"/>
                    <a:pt x="87"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6" name="Google Shape;2236;p16"/>
            <p:cNvSpPr/>
            <p:nvPr/>
          </p:nvSpPr>
          <p:spPr>
            <a:xfrm>
              <a:off x="6320450" y="3733025"/>
              <a:ext cx="4575" cy="2700"/>
            </a:xfrm>
            <a:custGeom>
              <a:avLst/>
              <a:gdLst/>
              <a:ahLst/>
              <a:cxnLst/>
              <a:rect l="l" t="t" r="r" b="b"/>
              <a:pathLst>
                <a:path w="183" h="108" extrusionOk="0">
                  <a:moveTo>
                    <a:pt x="108" y="1"/>
                  </a:moveTo>
                  <a:cubicBezTo>
                    <a:pt x="54" y="1"/>
                    <a:pt x="1" y="43"/>
                    <a:pt x="1" y="108"/>
                  </a:cubicBezTo>
                  <a:lnTo>
                    <a:pt x="161" y="108"/>
                  </a:lnTo>
                  <a:cubicBezTo>
                    <a:pt x="183" y="33"/>
                    <a:pt x="140" y="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7" name="Google Shape;2237;p16"/>
            <p:cNvSpPr/>
            <p:nvPr/>
          </p:nvSpPr>
          <p:spPr>
            <a:xfrm>
              <a:off x="6346950" y="3546500"/>
              <a:ext cx="6175" cy="12050"/>
            </a:xfrm>
            <a:custGeom>
              <a:avLst/>
              <a:gdLst/>
              <a:ahLst/>
              <a:cxnLst/>
              <a:rect l="l" t="t" r="r" b="b"/>
              <a:pathLst>
                <a:path w="247" h="482" extrusionOk="0">
                  <a:moveTo>
                    <a:pt x="1" y="0"/>
                  </a:moveTo>
                  <a:lnTo>
                    <a:pt x="1" y="321"/>
                  </a:lnTo>
                  <a:cubicBezTo>
                    <a:pt x="97" y="321"/>
                    <a:pt x="86" y="428"/>
                    <a:pt x="140" y="482"/>
                  </a:cubicBezTo>
                  <a:cubicBezTo>
                    <a:pt x="247" y="311"/>
                    <a:pt x="118" y="311"/>
                    <a:pt x="172" y="75"/>
                  </a:cubicBezTo>
                  <a:cubicBezTo>
                    <a:pt x="108" y="64"/>
                    <a:pt x="86" y="0"/>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8" name="Google Shape;2238;p16"/>
            <p:cNvSpPr/>
            <p:nvPr/>
          </p:nvSpPr>
          <p:spPr>
            <a:xfrm>
              <a:off x="6334650" y="3450950"/>
              <a:ext cx="9375" cy="11275"/>
            </a:xfrm>
            <a:custGeom>
              <a:avLst/>
              <a:gdLst/>
              <a:ahLst/>
              <a:cxnLst/>
              <a:rect l="l" t="t" r="r" b="b"/>
              <a:pathLst>
                <a:path w="375" h="451" extrusionOk="0">
                  <a:moveTo>
                    <a:pt x="150" y="0"/>
                  </a:moveTo>
                  <a:cubicBezTo>
                    <a:pt x="118" y="0"/>
                    <a:pt x="96" y="0"/>
                    <a:pt x="64" y="11"/>
                  </a:cubicBezTo>
                  <a:cubicBezTo>
                    <a:pt x="0" y="172"/>
                    <a:pt x="54" y="354"/>
                    <a:pt x="129" y="450"/>
                  </a:cubicBezTo>
                  <a:cubicBezTo>
                    <a:pt x="214" y="439"/>
                    <a:pt x="289" y="397"/>
                    <a:pt x="332" y="332"/>
                  </a:cubicBezTo>
                  <a:lnTo>
                    <a:pt x="300" y="332"/>
                  </a:lnTo>
                  <a:cubicBezTo>
                    <a:pt x="268" y="332"/>
                    <a:pt x="268" y="322"/>
                    <a:pt x="268" y="311"/>
                  </a:cubicBezTo>
                  <a:cubicBezTo>
                    <a:pt x="278" y="300"/>
                    <a:pt x="300" y="289"/>
                    <a:pt x="332" y="289"/>
                  </a:cubicBezTo>
                  <a:lnTo>
                    <a:pt x="364" y="289"/>
                  </a:lnTo>
                  <a:cubicBezTo>
                    <a:pt x="375" y="97"/>
                    <a:pt x="300" y="0"/>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9" name="Google Shape;2239;p16"/>
            <p:cNvSpPr/>
            <p:nvPr/>
          </p:nvSpPr>
          <p:spPr>
            <a:xfrm>
              <a:off x="6338925" y="4129650"/>
              <a:ext cx="6175" cy="3225"/>
            </a:xfrm>
            <a:custGeom>
              <a:avLst/>
              <a:gdLst/>
              <a:ahLst/>
              <a:cxnLst/>
              <a:rect l="l" t="t" r="r" b="b"/>
              <a:pathLst>
                <a:path w="247" h="129" extrusionOk="0">
                  <a:moveTo>
                    <a:pt x="161" y="0"/>
                  </a:moveTo>
                  <a:cubicBezTo>
                    <a:pt x="107" y="0"/>
                    <a:pt x="0" y="54"/>
                    <a:pt x="43" y="118"/>
                  </a:cubicBezTo>
                  <a:cubicBezTo>
                    <a:pt x="43" y="118"/>
                    <a:pt x="65" y="129"/>
                    <a:pt x="75" y="129"/>
                  </a:cubicBezTo>
                  <a:cubicBezTo>
                    <a:pt x="140" y="129"/>
                    <a:pt x="247" y="65"/>
                    <a:pt x="193" y="11"/>
                  </a:cubicBezTo>
                  <a:cubicBezTo>
                    <a:pt x="193" y="0"/>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0" name="Google Shape;2240;p16"/>
            <p:cNvSpPr/>
            <p:nvPr/>
          </p:nvSpPr>
          <p:spPr>
            <a:xfrm>
              <a:off x="6256750" y="3581825"/>
              <a:ext cx="9950" cy="13125"/>
            </a:xfrm>
            <a:custGeom>
              <a:avLst/>
              <a:gdLst/>
              <a:ahLst/>
              <a:cxnLst/>
              <a:rect l="l" t="t" r="r" b="b"/>
              <a:pathLst>
                <a:path w="398" h="525" extrusionOk="0">
                  <a:moveTo>
                    <a:pt x="12" y="0"/>
                  </a:moveTo>
                  <a:cubicBezTo>
                    <a:pt x="1" y="161"/>
                    <a:pt x="119" y="268"/>
                    <a:pt x="151" y="525"/>
                  </a:cubicBezTo>
                  <a:lnTo>
                    <a:pt x="279" y="525"/>
                  </a:lnTo>
                  <a:cubicBezTo>
                    <a:pt x="397" y="257"/>
                    <a:pt x="140" y="118"/>
                    <a:pt x="1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1" name="Google Shape;2241;p16"/>
            <p:cNvSpPr/>
            <p:nvPr/>
          </p:nvSpPr>
          <p:spPr>
            <a:xfrm>
              <a:off x="6276825" y="4286475"/>
              <a:ext cx="6200" cy="3250"/>
            </a:xfrm>
            <a:custGeom>
              <a:avLst/>
              <a:gdLst/>
              <a:ahLst/>
              <a:cxnLst/>
              <a:rect l="l" t="t" r="r" b="b"/>
              <a:pathLst>
                <a:path w="248" h="130" extrusionOk="0">
                  <a:moveTo>
                    <a:pt x="172" y="1"/>
                  </a:moveTo>
                  <a:cubicBezTo>
                    <a:pt x="108" y="1"/>
                    <a:pt x="1" y="54"/>
                    <a:pt x="54" y="118"/>
                  </a:cubicBezTo>
                  <a:cubicBezTo>
                    <a:pt x="54" y="129"/>
                    <a:pt x="65" y="129"/>
                    <a:pt x="86" y="129"/>
                  </a:cubicBezTo>
                  <a:cubicBezTo>
                    <a:pt x="151" y="129"/>
                    <a:pt x="247" y="76"/>
                    <a:pt x="204" y="11"/>
                  </a:cubicBezTo>
                  <a:cubicBezTo>
                    <a:pt x="204" y="11"/>
                    <a:pt x="194"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2" name="Google Shape;2242;p16"/>
            <p:cNvSpPr/>
            <p:nvPr/>
          </p:nvSpPr>
          <p:spPr>
            <a:xfrm>
              <a:off x="6260250" y="3389400"/>
              <a:ext cx="4300" cy="6175"/>
            </a:xfrm>
            <a:custGeom>
              <a:avLst/>
              <a:gdLst/>
              <a:ahLst/>
              <a:cxnLst/>
              <a:rect l="l" t="t" r="r" b="b"/>
              <a:pathLst>
                <a:path w="172" h="247" extrusionOk="0">
                  <a:moveTo>
                    <a:pt x="11" y="0"/>
                  </a:moveTo>
                  <a:cubicBezTo>
                    <a:pt x="0" y="118"/>
                    <a:pt x="32" y="204"/>
                    <a:pt x="107" y="247"/>
                  </a:cubicBezTo>
                  <a:cubicBezTo>
                    <a:pt x="107" y="193"/>
                    <a:pt x="161" y="204"/>
                    <a:pt x="171" y="161"/>
                  </a:cubicBezTo>
                  <a:cubicBezTo>
                    <a:pt x="139" y="129"/>
                    <a:pt x="150" y="75"/>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3" name="Google Shape;2243;p16"/>
            <p:cNvSpPr/>
            <p:nvPr/>
          </p:nvSpPr>
          <p:spPr>
            <a:xfrm>
              <a:off x="6279500" y="3454150"/>
              <a:ext cx="6200" cy="4050"/>
            </a:xfrm>
            <a:custGeom>
              <a:avLst/>
              <a:gdLst/>
              <a:ahLst/>
              <a:cxnLst/>
              <a:rect l="l" t="t" r="r" b="b"/>
              <a:pathLst>
                <a:path w="248" h="162" extrusionOk="0">
                  <a:moveTo>
                    <a:pt x="1" y="1"/>
                  </a:moveTo>
                  <a:cubicBezTo>
                    <a:pt x="12" y="87"/>
                    <a:pt x="87" y="161"/>
                    <a:pt x="161" y="161"/>
                  </a:cubicBezTo>
                  <a:cubicBezTo>
                    <a:pt x="183" y="161"/>
                    <a:pt x="215" y="151"/>
                    <a:pt x="236" y="119"/>
                  </a:cubicBezTo>
                  <a:cubicBezTo>
                    <a:pt x="247" y="12"/>
                    <a:pt x="194" y="1"/>
                    <a:pt x="11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4" name="Google Shape;2244;p16"/>
            <p:cNvSpPr/>
            <p:nvPr/>
          </p:nvSpPr>
          <p:spPr>
            <a:xfrm>
              <a:off x="6289675" y="3523200"/>
              <a:ext cx="5650" cy="5125"/>
            </a:xfrm>
            <a:custGeom>
              <a:avLst/>
              <a:gdLst/>
              <a:ahLst/>
              <a:cxnLst/>
              <a:rect l="l" t="t" r="r" b="b"/>
              <a:pathLst>
                <a:path w="226" h="205" extrusionOk="0">
                  <a:moveTo>
                    <a:pt x="225" y="1"/>
                  </a:moveTo>
                  <a:lnTo>
                    <a:pt x="225" y="1"/>
                  </a:lnTo>
                  <a:cubicBezTo>
                    <a:pt x="140" y="12"/>
                    <a:pt x="44" y="12"/>
                    <a:pt x="1" y="76"/>
                  </a:cubicBezTo>
                  <a:cubicBezTo>
                    <a:pt x="11" y="65"/>
                    <a:pt x="22" y="65"/>
                    <a:pt x="33" y="65"/>
                  </a:cubicBezTo>
                  <a:cubicBezTo>
                    <a:pt x="65" y="65"/>
                    <a:pt x="65" y="97"/>
                    <a:pt x="65" y="129"/>
                  </a:cubicBezTo>
                  <a:cubicBezTo>
                    <a:pt x="65" y="161"/>
                    <a:pt x="65" y="204"/>
                    <a:pt x="86" y="204"/>
                  </a:cubicBezTo>
                  <a:cubicBezTo>
                    <a:pt x="86" y="204"/>
                    <a:pt x="97" y="204"/>
                    <a:pt x="97" y="194"/>
                  </a:cubicBezTo>
                  <a:cubicBezTo>
                    <a:pt x="86" y="65"/>
                    <a:pt x="193" y="76"/>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5" name="Google Shape;2245;p16"/>
            <p:cNvSpPr/>
            <p:nvPr/>
          </p:nvSpPr>
          <p:spPr>
            <a:xfrm>
              <a:off x="6283000" y="3720450"/>
              <a:ext cx="5900" cy="4300"/>
            </a:xfrm>
            <a:custGeom>
              <a:avLst/>
              <a:gdLst/>
              <a:ahLst/>
              <a:cxnLst/>
              <a:rect l="l" t="t" r="r" b="b"/>
              <a:pathLst>
                <a:path w="236" h="172" extrusionOk="0">
                  <a:moveTo>
                    <a:pt x="43" y="0"/>
                  </a:moveTo>
                  <a:cubicBezTo>
                    <a:pt x="21" y="0"/>
                    <a:pt x="0" y="11"/>
                    <a:pt x="0" y="43"/>
                  </a:cubicBezTo>
                  <a:lnTo>
                    <a:pt x="11" y="43"/>
                  </a:lnTo>
                  <a:cubicBezTo>
                    <a:pt x="43" y="43"/>
                    <a:pt x="75" y="75"/>
                    <a:pt x="96" y="107"/>
                  </a:cubicBezTo>
                  <a:cubicBezTo>
                    <a:pt x="129" y="140"/>
                    <a:pt x="161" y="172"/>
                    <a:pt x="182" y="172"/>
                  </a:cubicBezTo>
                  <a:cubicBezTo>
                    <a:pt x="203" y="172"/>
                    <a:pt x="214" y="150"/>
                    <a:pt x="236" y="86"/>
                  </a:cubicBezTo>
                  <a:lnTo>
                    <a:pt x="225" y="86"/>
                  </a:lnTo>
                  <a:cubicBezTo>
                    <a:pt x="182" y="86"/>
                    <a:pt x="161" y="107"/>
                    <a:pt x="129" y="129"/>
                  </a:cubicBezTo>
                  <a:cubicBezTo>
                    <a:pt x="150" y="54"/>
                    <a:pt x="96" y="0"/>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6" name="Google Shape;2246;p16"/>
            <p:cNvSpPr/>
            <p:nvPr/>
          </p:nvSpPr>
          <p:spPr>
            <a:xfrm>
              <a:off x="6147025" y="3482525"/>
              <a:ext cx="2700" cy="4300"/>
            </a:xfrm>
            <a:custGeom>
              <a:avLst/>
              <a:gdLst/>
              <a:ahLst/>
              <a:cxnLst/>
              <a:rect l="l" t="t" r="r" b="b"/>
              <a:pathLst>
                <a:path w="108" h="172" extrusionOk="0">
                  <a:moveTo>
                    <a:pt x="1" y="1"/>
                  </a:moveTo>
                  <a:lnTo>
                    <a:pt x="1" y="161"/>
                  </a:lnTo>
                  <a:lnTo>
                    <a:pt x="65" y="161"/>
                  </a:lnTo>
                  <a:cubicBezTo>
                    <a:pt x="76" y="161"/>
                    <a:pt x="76" y="172"/>
                    <a:pt x="76" y="172"/>
                  </a:cubicBezTo>
                  <a:cubicBezTo>
                    <a:pt x="97" y="172"/>
                    <a:pt x="108" y="129"/>
                    <a:pt x="108" y="86"/>
                  </a:cubicBezTo>
                  <a:cubicBezTo>
                    <a:pt x="108" y="43"/>
                    <a:pt x="97" y="1"/>
                    <a:pt x="76" y="1"/>
                  </a:cubicBezTo>
                  <a:lnTo>
                    <a:pt x="65" y="1"/>
                  </a:lnTo>
                  <a:cubicBezTo>
                    <a:pt x="65" y="22"/>
                    <a:pt x="54" y="33"/>
                    <a:pt x="44" y="33"/>
                  </a:cubicBezTo>
                  <a:cubicBezTo>
                    <a:pt x="33" y="33"/>
                    <a:pt x="22" y="11"/>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7" name="Google Shape;2247;p16"/>
            <p:cNvSpPr/>
            <p:nvPr/>
          </p:nvSpPr>
          <p:spPr>
            <a:xfrm>
              <a:off x="6032750" y="3797525"/>
              <a:ext cx="5925" cy="10200"/>
            </a:xfrm>
            <a:custGeom>
              <a:avLst/>
              <a:gdLst/>
              <a:ahLst/>
              <a:cxnLst/>
              <a:rect l="l" t="t" r="r" b="b"/>
              <a:pathLst>
                <a:path w="237" h="408" extrusionOk="0">
                  <a:moveTo>
                    <a:pt x="108" y="1"/>
                  </a:moveTo>
                  <a:cubicBezTo>
                    <a:pt x="22" y="108"/>
                    <a:pt x="1" y="397"/>
                    <a:pt x="172" y="407"/>
                  </a:cubicBezTo>
                  <a:cubicBezTo>
                    <a:pt x="215" y="332"/>
                    <a:pt x="204" y="172"/>
                    <a:pt x="236" y="86"/>
                  </a:cubicBezTo>
                  <a:lnTo>
                    <a:pt x="215" y="86"/>
                  </a:lnTo>
                  <a:cubicBezTo>
                    <a:pt x="151" y="86"/>
                    <a:pt x="161" y="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8" name="Google Shape;2248;p16"/>
            <p:cNvSpPr/>
            <p:nvPr/>
          </p:nvSpPr>
          <p:spPr>
            <a:xfrm>
              <a:off x="6022050" y="4058725"/>
              <a:ext cx="5925" cy="7250"/>
            </a:xfrm>
            <a:custGeom>
              <a:avLst/>
              <a:gdLst/>
              <a:ahLst/>
              <a:cxnLst/>
              <a:rect l="l" t="t" r="r" b="b"/>
              <a:pathLst>
                <a:path w="237" h="290" extrusionOk="0">
                  <a:moveTo>
                    <a:pt x="108" y="1"/>
                  </a:moveTo>
                  <a:cubicBezTo>
                    <a:pt x="97" y="1"/>
                    <a:pt x="86" y="1"/>
                    <a:pt x="65" y="11"/>
                  </a:cubicBezTo>
                  <a:cubicBezTo>
                    <a:pt x="1" y="151"/>
                    <a:pt x="76" y="161"/>
                    <a:pt x="97" y="290"/>
                  </a:cubicBezTo>
                  <a:cubicBezTo>
                    <a:pt x="193" y="268"/>
                    <a:pt x="225" y="183"/>
                    <a:pt x="236" y="54"/>
                  </a:cubicBezTo>
                  <a:cubicBezTo>
                    <a:pt x="204" y="22"/>
                    <a:pt x="161" y="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9" name="Google Shape;2249;p16"/>
            <p:cNvSpPr/>
            <p:nvPr/>
          </p:nvSpPr>
          <p:spPr>
            <a:xfrm>
              <a:off x="6013500" y="4615925"/>
              <a:ext cx="2700" cy="4300"/>
            </a:xfrm>
            <a:custGeom>
              <a:avLst/>
              <a:gdLst/>
              <a:ahLst/>
              <a:cxnLst/>
              <a:rect l="l" t="t" r="r" b="b"/>
              <a:pathLst>
                <a:path w="108" h="172" extrusionOk="0">
                  <a:moveTo>
                    <a:pt x="11" y="1"/>
                  </a:moveTo>
                  <a:cubicBezTo>
                    <a:pt x="0" y="97"/>
                    <a:pt x="0" y="172"/>
                    <a:pt x="64" y="172"/>
                  </a:cubicBezTo>
                  <a:lnTo>
                    <a:pt x="107" y="172"/>
                  </a:lnTo>
                  <a:cubicBezTo>
                    <a:pt x="96" y="97"/>
                    <a:pt x="96" y="1"/>
                    <a:pt x="2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0" name="Google Shape;2250;p16"/>
            <p:cNvSpPr/>
            <p:nvPr/>
          </p:nvSpPr>
          <p:spPr>
            <a:xfrm>
              <a:off x="6014550" y="4395950"/>
              <a:ext cx="5925" cy="6425"/>
            </a:xfrm>
            <a:custGeom>
              <a:avLst/>
              <a:gdLst/>
              <a:ahLst/>
              <a:cxnLst/>
              <a:rect l="l" t="t" r="r" b="b"/>
              <a:pathLst>
                <a:path w="237" h="257" extrusionOk="0">
                  <a:moveTo>
                    <a:pt x="129" y="0"/>
                  </a:moveTo>
                  <a:cubicBezTo>
                    <a:pt x="97" y="0"/>
                    <a:pt x="65" y="21"/>
                    <a:pt x="1" y="54"/>
                  </a:cubicBezTo>
                  <a:cubicBezTo>
                    <a:pt x="22" y="150"/>
                    <a:pt x="22" y="257"/>
                    <a:pt x="129" y="257"/>
                  </a:cubicBezTo>
                  <a:cubicBezTo>
                    <a:pt x="194" y="225"/>
                    <a:pt x="226" y="150"/>
                    <a:pt x="236" y="54"/>
                  </a:cubicBezTo>
                  <a:cubicBezTo>
                    <a:pt x="183" y="11"/>
                    <a:pt x="161"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1" name="Google Shape;2251;p16"/>
            <p:cNvSpPr/>
            <p:nvPr/>
          </p:nvSpPr>
          <p:spPr>
            <a:xfrm>
              <a:off x="6029550" y="4025550"/>
              <a:ext cx="22500" cy="25175"/>
            </a:xfrm>
            <a:custGeom>
              <a:avLst/>
              <a:gdLst/>
              <a:ahLst/>
              <a:cxnLst/>
              <a:rect l="l" t="t" r="r" b="b"/>
              <a:pathLst>
                <a:path w="900" h="1007" extrusionOk="0">
                  <a:moveTo>
                    <a:pt x="803" y="0"/>
                  </a:moveTo>
                  <a:cubicBezTo>
                    <a:pt x="664" y="0"/>
                    <a:pt x="589" y="64"/>
                    <a:pt x="536" y="161"/>
                  </a:cubicBezTo>
                  <a:cubicBezTo>
                    <a:pt x="493" y="129"/>
                    <a:pt x="461" y="118"/>
                    <a:pt x="429" y="118"/>
                  </a:cubicBezTo>
                  <a:cubicBezTo>
                    <a:pt x="354" y="118"/>
                    <a:pt x="332" y="214"/>
                    <a:pt x="236" y="246"/>
                  </a:cubicBezTo>
                  <a:cubicBezTo>
                    <a:pt x="182" y="471"/>
                    <a:pt x="257" y="428"/>
                    <a:pt x="268" y="643"/>
                  </a:cubicBezTo>
                  <a:cubicBezTo>
                    <a:pt x="236" y="632"/>
                    <a:pt x="204" y="621"/>
                    <a:pt x="182" y="621"/>
                  </a:cubicBezTo>
                  <a:cubicBezTo>
                    <a:pt x="129" y="621"/>
                    <a:pt x="75" y="643"/>
                    <a:pt x="0" y="685"/>
                  </a:cubicBezTo>
                  <a:lnTo>
                    <a:pt x="0" y="846"/>
                  </a:lnTo>
                  <a:lnTo>
                    <a:pt x="43" y="846"/>
                  </a:lnTo>
                  <a:cubicBezTo>
                    <a:pt x="161" y="846"/>
                    <a:pt x="225" y="899"/>
                    <a:pt x="311" y="953"/>
                  </a:cubicBezTo>
                  <a:cubicBezTo>
                    <a:pt x="343" y="974"/>
                    <a:pt x="386" y="985"/>
                    <a:pt x="439" y="996"/>
                  </a:cubicBezTo>
                  <a:cubicBezTo>
                    <a:pt x="471" y="1006"/>
                    <a:pt x="504" y="1006"/>
                    <a:pt x="536" y="1006"/>
                  </a:cubicBezTo>
                  <a:cubicBezTo>
                    <a:pt x="536" y="985"/>
                    <a:pt x="557" y="974"/>
                    <a:pt x="578" y="974"/>
                  </a:cubicBezTo>
                  <a:lnTo>
                    <a:pt x="600" y="974"/>
                  </a:lnTo>
                  <a:cubicBezTo>
                    <a:pt x="600" y="857"/>
                    <a:pt x="621" y="707"/>
                    <a:pt x="568" y="643"/>
                  </a:cubicBezTo>
                  <a:lnTo>
                    <a:pt x="557" y="643"/>
                  </a:lnTo>
                  <a:cubicBezTo>
                    <a:pt x="525" y="643"/>
                    <a:pt x="514" y="653"/>
                    <a:pt x="493" y="664"/>
                  </a:cubicBezTo>
                  <a:cubicBezTo>
                    <a:pt x="482" y="675"/>
                    <a:pt x="461" y="685"/>
                    <a:pt x="439" y="685"/>
                  </a:cubicBezTo>
                  <a:lnTo>
                    <a:pt x="429" y="685"/>
                  </a:lnTo>
                  <a:cubicBezTo>
                    <a:pt x="418" y="632"/>
                    <a:pt x="386" y="589"/>
                    <a:pt x="364" y="525"/>
                  </a:cubicBezTo>
                  <a:lnTo>
                    <a:pt x="407" y="525"/>
                  </a:lnTo>
                  <a:cubicBezTo>
                    <a:pt x="600" y="525"/>
                    <a:pt x="643" y="343"/>
                    <a:pt x="728" y="204"/>
                  </a:cubicBezTo>
                  <a:cubicBezTo>
                    <a:pt x="750" y="279"/>
                    <a:pt x="750" y="375"/>
                    <a:pt x="803" y="407"/>
                  </a:cubicBezTo>
                  <a:cubicBezTo>
                    <a:pt x="750" y="236"/>
                    <a:pt x="857" y="257"/>
                    <a:pt x="900" y="204"/>
                  </a:cubicBezTo>
                  <a:cubicBezTo>
                    <a:pt x="750" y="193"/>
                    <a:pt x="835" y="129"/>
                    <a:pt x="83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2" name="Google Shape;2252;p16"/>
            <p:cNvSpPr/>
            <p:nvPr/>
          </p:nvSpPr>
          <p:spPr>
            <a:xfrm>
              <a:off x="6042125" y="3782275"/>
              <a:ext cx="9400" cy="9375"/>
            </a:xfrm>
            <a:custGeom>
              <a:avLst/>
              <a:gdLst/>
              <a:ahLst/>
              <a:cxnLst/>
              <a:rect l="l" t="t" r="r" b="b"/>
              <a:pathLst>
                <a:path w="376" h="375" extrusionOk="0">
                  <a:moveTo>
                    <a:pt x="108" y="0"/>
                  </a:moveTo>
                  <a:cubicBezTo>
                    <a:pt x="43" y="0"/>
                    <a:pt x="1" y="22"/>
                    <a:pt x="1" y="86"/>
                  </a:cubicBezTo>
                  <a:cubicBezTo>
                    <a:pt x="129" y="118"/>
                    <a:pt x="182" y="236"/>
                    <a:pt x="225" y="375"/>
                  </a:cubicBezTo>
                  <a:cubicBezTo>
                    <a:pt x="375" y="279"/>
                    <a:pt x="193" y="129"/>
                    <a:pt x="161" y="11"/>
                  </a:cubicBezTo>
                  <a:cubicBezTo>
                    <a:pt x="140" y="0"/>
                    <a:pt x="129"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3" name="Google Shape;2253;p16"/>
            <p:cNvSpPr/>
            <p:nvPr/>
          </p:nvSpPr>
          <p:spPr>
            <a:xfrm>
              <a:off x="6054425" y="3562550"/>
              <a:ext cx="12625" cy="16350"/>
            </a:xfrm>
            <a:custGeom>
              <a:avLst/>
              <a:gdLst/>
              <a:ahLst/>
              <a:cxnLst/>
              <a:rect l="l" t="t" r="r" b="b"/>
              <a:pathLst>
                <a:path w="505" h="654" extrusionOk="0">
                  <a:moveTo>
                    <a:pt x="76" y="0"/>
                  </a:moveTo>
                  <a:cubicBezTo>
                    <a:pt x="22" y="86"/>
                    <a:pt x="44" y="236"/>
                    <a:pt x="1" y="322"/>
                  </a:cubicBezTo>
                  <a:cubicBezTo>
                    <a:pt x="44" y="343"/>
                    <a:pt x="76" y="343"/>
                    <a:pt x="97" y="343"/>
                  </a:cubicBezTo>
                  <a:cubicBezTo>
                    <a:pt x="140" y="343"/>
                    <a:pt x="151" y="311"/>
                    <a:pt x="236" y="290"/>
                  </a:cubicBezTo>
                  <a:cubicBezTo>
                    <a:pt x="258" y="461"/>
                    <a:pt x="344" y="418"/>
                    <a:pt x="354" y="504"/>
                  </a:cubicBezTo>
                  <a:cubicBezTo>
                    <a:pt x="365" y="525"/>
                    <a:pt x="354" y="546"/>
                    <a:pt x="354" y="579"/>
                  </a:cubicBezTo>
                  <a:cubicBezTo>
                    <a:pt x="354" y="600"/>
                    <a:pt x="344" y="621"/>
                    <a:pt x="333" y="653"/>
                  </a:cubicBezTo>
                  <a:lnTo>
                    <a:pt x="354" y="653"/>
                  </a:lnTo>
                  <a:cubicBezTo>
                    <a:pt x="376" y="653"/>
                    <a:pt x="386" y="643"/>
                    <a:pt x="397" y="621"/>
                  </a:cubicBezTo>
                  <a:cubicBezTo>
                    <a:pt x="418" y="600"/>
                    <a:pt x="418" y="579"/>
                    <a:pt x="440" y="568"/>
                  </a:cubicBezTo>
                  <a:lnTo>
                    <a:pt x="440" y="568"/>
                  </a:lnTo>
                  <a:cubicBezTo>
                    <a:pt x="429" y="611"/>
                    <a:pt x="451" y="643"/>
                    <a:pt x="472" y="643"/>
                  </a:cubicBezTo>
                  <a:cubicBezTo>
                    <a:pt x="483" y="643"/>
                    <a:pt x="493" y="632"/>
                    <a:pt x="504" y="611"/>
                  </a:cubicBezTo>
                  <a:cubicBezTo>
                    <a:pt x="493" y="589"/>
                    <a:pt x="472" y="568"/>
                    <a:pt x="461" y="546"/>
                  </a:cubicBezTo>
                  <a:cubicBezTo>
                    <a:pt x="386" y="439"/>
                    <a:pt x="301" y="354"/>
                    <a:pt x="301" y="86"/>
                  </a:cubicBezTo>
                  <a:cubicBezTo>
                    <a:pt x="204" y="0"/>
                    <a:pt x="140" y="43"/>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4" name="Google Shape;2254;p16"/>
            <p:cNvSpPr/>
            <p:nvPr/>
          </p:nvSpPr>
          <p:spPr>
            <a:xfrm>
              <a:off x="6063800" y="3579675"/>
              <a:ext cx="5650" cy="4300"/>
            </a:xfrm>
            <a:custGeom>
              <a:avLst/>
              <a:gdLst/>
              <a:ahLst/>
              <a:cxnLst/>
              <a:rect l="l" t="t" r="r" b="b"/>
              <a:pathLst>
                <a:path w="226" h="172" extrusionOk="0">
                  <a:moveTo>
                    <a:pt x="97" y="1"/>
                  </a:moveTo>
                  <a:cubicBezTo>
                    <a:pt x="97" y="76"/>
                    <a:pt x="1" y="33"/>
                    <a:pt x="1" y="86"/>
                  </a:cubicBezTo>
                  <a:cubicBezTo>
                    <a:pt x="33" y="97"/>
                    <a:pt x="108" y="172"/>
                    <a:pt x="172" y="172"/>
                  </a:cubicBezTo>
                  <a:cubicBezTo>
                    <a:pt x="193" y="172"/>
                    <a:pt x="215" y="161"/>
                    <a:pt x="225" y="129"/>
                  </a:cubicBezTo>
                  <a:lnTo>
                    <a:pt x="204" y="129"/>
                  </a:lnTo>
                  <a:cubicBezTo>
                    <a:pt x="129" y="129"/>
                    <a:pt x="150" y="22"/>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5" name="Google Shape;2255;p16"/>
            <p:cNvSpPr/>
            <p:nvPr/>
          </p:nvSpPr>
          <p:spPr>
            <a:xfrm>
              <a:off x="6052025" y="3544350"/>
              <a:ext cx="10725" cy="6450"/>
            </a:xfrm>
            <a:custGeom>
              <a:avLst/>
              <a:gdLst/>
              <a:ahLst/>
              <a:cxnLst/>
              <a:rect l="l" t="t" r="r" b="b"/>
              <a:pathLst>
                <a:path w="429" h="258" extrusionOk="0">
                  <a:moveTo>
                    <a:pt x="236" y="1"/>
                  </a:moveTo>
                  <a:lnTo>
                    <a:pt x="236" y="1"/>
                  </a:lnTo>
                  <a:cubicBezTo>
                    <a:pt x="300" y="183"/>
                    <a:pt x="1" y="150"/>
                    <a:pt x="97" y="247"/>
                  </a:cubicBezTo>
                  <a:cubicBezTo>
                    <a:pt x="118" y="215"/>
                    <a:pt x="129" y="204"/>
                    <a:pt x="150" y="204"/>
                  </a:cubicBezTo>
                  <a:cubicBezTo>
                    <a:pt x="161" y="204"/>
                    <a:pt x="183" y="215"/>
                    <a:pt x="215" y="225"/>
                  </a:cubicBezTo>
                  <a:cubicBezTo>
                    <a:pt x="236" y="236"/>
                    <a:pt x="268" y="257"/>
                    <a:pt x="290" y="257"/>
                  </a:cubicBezTo>
                  <a:cubicBezTo>
                    <a:pt x="300" y="257"/>
                    <a:pt x="322" y="247"/>
                    <a:pt x="332" y="247"/>
                  </a:cubicBezTo>
                  <a:cubicBezTo>
                    <a:pt x="343" y="161"/>
                    <a:pt x="397" y="140"/>
                    <a:pt x="429" y="86"/>
                  </a:cubicBezTo>
                  <a:cubicBezTo>
                    <a:pt x="397" y="22"/>
                    <a:pt x="279" y="54"/>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6" name="Google Shape;2256;p16"/>
            <p:cNvSpPr/>
            <p:nvPr/>
          </p:nvSpPr>
          <p:spPr>
            <a:xfrm>
              <a:off x="5975225" y="4180500"/>
              <a:ext cx="9375" cy="10200"/>
            </a:xfrm>
            <a:custGeom>
              <a:avLst/>
              <a:gdLst/>
              <a:ahLst/>
              <a:cxnLst/>
              <a:rect l="l" t="t" r="r" b="b"/>
              <a:pathLst>
                <a:path w="375" h="408" extrusionOk="0">
                  <a:moveTo>
                    <a:pt x="0" y="0"/>
                  </a:moveTo>
                  <a:cubicBezTo>
                    <a:pt x="11" y="215"/>
                    <a:pt x="118" y="289"/>
                    <a:pt x="204" y="407"/>
                  </a:cubicBezTo>
                  <a:cubicBezTo>
                    <a:pt x="182" y="332"/>
                    <a:pt x="214" y="322"/>
                    <a:pt x="257" y="322"/>
                  </a:cubicBezTo>
                  <a:lnTo>
                    <a:pt x="343" y="322"/>
                  </a:lnTo>
                  <a:cubicBezTo>
                    <a:pt x="375" y="43"/>
                    <a:pt x="150" y="75"/>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7" name="Google Shape;2257;p16"/>
            <p:cNvSpPr/>
            <p:nvPr/>
          </p:nvSpPr>
          <p:spPr>
            <a:xfrm>
              <a:off x="5962900" y="4096475"/>
              <a:ext cx="6200" cy="9125"/>
            </a:xfrm>
            <a:custGeom>
              <a:avLst/>
              <a:gdLst/>
              <a:ahLst/>
              <a:cxnLst/>
              <a:rect l="l" t="t" r="r" b="b"/>
              <a:pathLst>
                <a:path w="248" h="365" extrusionOk="0">
                  <a:moveTo>
                    <a:pt x="97" y="0"/>
                  </a:moveTo>
                  <a:cubicBezTo>
                    <a:pt x="65" y="86"/>
                    <a:pt x="1" y="118"/>
                    <a:pt x="1" y="236"/>
                  </a:cubicBezTo>
                  <a:cubicBezTo>
                    <a:pt x="22" y="278"/>
                    <a:pt x="86" y="364"/>
                    <a:pt x="140" y="364"/>
                  </a:cubicBezTo>
                  <a:cubicBezTo>
                    <a:pt x="161" y="364"/>
                    <a:pt x="183" y="353"/>
                    <a:pt x="194" y="321"/>
                  </a:cubicBezTo>
                  <a:cubicBezTo>
                    <a:pt x="108" y="289"/>
                    <a:pt x="247" y="193"/>
                    <a:pt x="194" y="75"/>
                  </a:cubicBezTo>
                  <a:cubicBezTo>
                    <a:pt x="151" y="64"/>
                    <a:pt x="140" y="11"/>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8" name="Google Shape;2258;p16"/>
            <p:cNvSpPr/>
            <p:nvPr/>
          </p:nvSpPr>
          <p:spPr>
            <a:xfrm>
              <a:off x="5952750" y="4687925"/>
              <a:ext cx="5375" cy="11250"/>
            </a:xfrm>
            <a:custGeom>
              <a:avLst/>
              <a:gdLst/>
              <a:ahLst/>
              <a:cxnLst/>
              <a:rect l="l" t="t" r="r" b="b"/>
              <a:pathLst>
                <a:path w="215" h="450" extrusionOk="0">
                  <a:moveTo>
                    <a:pt x="0" y="0"/>
                  </a:moveTo>
                  <a:cubicBezTo>
                    <a:pt x="11" y="236"/>
                    <a:pt x="43" y="193"/>
                    <a:pt x="32" y="450"/>
                  </a:cubicBezTo>
                  <a:cubicBezTo>
                    <a:pt x="161" y="386"/>
                    <a:pt x="214" y="257"/>
                    <a:pt x="171" y="86"/>
                  </a:cubicBezTo>
                  <a:cubicBezTo>
                    <a:pt x="107" y="64"/>
                    <a:pt x="86" y="0"/>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9" name="Google Shape;2259;p16"/>
            <p:cNvSpPr/>
            <p:nvPr/>
          </p:nvSpPr>
          <p:spPr>
            <a:xfrm>
              <a:off x="5953550" y="4152400"/>
              <a:ext cx="15275" cy="14200"/>
            </a:xfrm>
            <a:custGeom>
              <a:avLst/>
              <a:gdLst/>
              <a:ahLst/>
              <a:cxnLst/>
              <a:rect l="l" t="t" r="r" b="b"/>
              <a:pathLst>
                <a:path w="611" h="568" extrusionOk="0">
                  <a:moveTo>
                    <a:pt x="300" y="0"/>
                  </a:moveTo>
                  <a:cubicBezTo>
                    <a:pt x="246" y="0"/>
                    <a:pt x="193" y="11"/>
                    <a:pt x="139" y="33"/>
                  </a:cubicBezTo>
                  <a:cubicBezTo>
                    <a:pt x="107" y="150"/>
                    <a:pt x="54" y="257"/>
                    <a:pt x="0" y="354"/>
                  </a:cubicBezTo>
                  <a:cubicBezTo>
                    <a:pt x="139" y="407"/>
                    <a:pt x="193" y="568"/>
                    <a:pt x="375" y="568"/>
                  </a:cubicBezTo>
                  <a:cubicBezTo>
                    <a:pt x="386" y="568"/>
                    <a:pt x="418" y="557"/>
                    <a:pt x="439" y="557"/>
                  </a:cubicBezTo>
                  <a:cubicBezTo>
                    <a:pt x="428" y="364"/>
                    <a:pt x="610" y="386"/>
                    <a:pt x="568" y="150"/>
                  </a:cubicBezTo>
                  <a:cubicBezTo>
                    <a:pt x="503" y="54"/>
                    <a:pt x="418" y="0"/>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0" name="Google Shape;2260;p16"/>
            <p:cNvSpPr/>
            <p:nvPr/>
          </p:nvSpPr>
          <p:spPr>
            <a:xfrm>
              <a:off x="5936675" y="3838200"/>
              <a:ext cx="4575" cy="6975"/>
            </a:xfrm>
            <a:custGeom>
              <a:avLst/>
              <a:gdLst/>
              <a:ahLst/>
              <a:cxnLst/>
              <a:rect l="l" t="t" r="r" b="b"/>
              <a:pathLst>
                <a:path w="183" h="279" extrusionOk="0">
                  <a:moveTo>
                    <a:pt x="44" y="1"/>
                  </a:moveTo>
                  <a:cubicBezTo>
                    <a:pt x="44" y="54"/>
                    <a:pt x="33" y="86"/>
                    <a:pt x="11" y="118"/>
                  </a:cubicBezTo>
                  <a:lnTo>
                    <a:pt x="22" y="118"/>
                  </a:lnTo>
                  <a:cubicBezTo>
                    <a:pt x="140" y="118"/>
                    <a:pt x="1" y="258"/>
                    <a:pt x="76" y="279"/>
                  </a:cubicBezTo>
                  <a:cubicBezTo>
                    <a:pt x="108" y="236"/>
                    <a:pt x="129" y="172"/>
                    <a:pt x="118" y="76"/>
                  </a:cubicBezTo>
                  <a:cubicBezTo>
                    <a:pt x="140" y="65"/>
                    <a:pt x="183" y="76"/>
                    <a:pt x="183" y="33"/>
                  </a:cubicBezTo>
                  <a:cubicBezTo>
                    <a:pt x="172" y="33"/>
                    <a:pt x="172" y="43"/>
                    <a:pt x="172" y="43"/>
                  </a:cubicBezTo>
                  <a:cubicBezTo>
                    <a:pt x="140" y="43"/>
                    <a:pt x="129" y="33"/>
                    <a:pt x="108" y="22"/>
                  </a:cubicBezTo>
                  <a:cubicBezTo>
                    <a:pt x="97" y="11"/>
                    <a:pt x="76"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1" name="Google Shape;2261;p16"/>
            <p:cNvSpPr/>
            <p:nvPr/>
          </p:nvSpPr>
          <p:spPr>
            <a:xfrm>
              <a:off x="5959700" y="4639475"/>
              <a:ext cx="10725" cy="12075"/>
            </a:xfrm>
            <a:custGeom>
              <a:avLst/>
              <a:gdLst/>
              <a:ahLst/>
              <a:cxnLst/>
              <a:rect l="l" t="t" r="r" b="b"/>
              <a:pathLst>
                <a:path w="429" h="483" extrusionOk="0">
                  <a:moveTo>
                    <a:pt x="289" y="1"/>
                  </a:moveTo>
                  <a:cubicBezTo>
                    <a:pt x="225" y="140"/>
                    <a:pt x="0" y="268"/>
                    <a:pt x="97" y="482"/>
                  </a:cubicBezTo>
                  <a:cubicBezTo>
                    <a:pt x="279" y="450"/>
                    <a:pt x="343" y="268"/>
                    <a:pt x="429" y="118"/>
                  </a:cubicBezTo>
                  <a:cubicBezTo>
                    <a:pt x="354" y="108"/>
                    <a:pt x="332" y="33"/>
                    <a:pt x="28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2" name="Google Shape;2262;p16"/>
            <p:cNvSpPr/>
            <p:nvPr/>
          </p:nvSpPr>
          <p:spPr>
            <a:xfrm>
              <a:off x="6069425" y="3647650"/>
              <a:ext cx="7525" cy="8325"/>
            </a:xfrm>
            <a:custGeom>
              <a:avLst/>
              <a:gdLst/>
              <a:ahLst/>
              <a:cxnLst/>
              <a:rect l="l" t="t" r="r" b="b"/>
              <a:pathLst>
                <a:path w="301" h="333" extrusionOk="0">
                  <a:moveTo>
                    <a:pt x="75" y="1"/>
                  </a:moveTo>
                  <a:cubicBezTo>
                    <a:pt x="0" y="86"/>
                    <a:pt x="22" y="225"/>
                    <a:pt x="43" y="322"/>
                  </a:cubicBezTo>
                  <a:cubicBezTo>
                    <a:pt x="65" y="333"/>
                    <a:pt x="86" y="333"/>
                    <a:pt x="107" y="333"/>
                  </a:cubicBezTo>
                  <a:cubicBezTo>
                    <a:pt x="236" y="333"/>
                    <a:pt x="289" y="258"/>
                    <a:pt x="300" y="118"/>
                  </a:cubicBezTo>
                  <a:cubicBezTo>
                    <a:pt x="257" y="43"/>
                    <a:pt x="140" y="54"/>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3" name="Google Shape;2263;p16"/>
            <p:cNvSpPr/>
            <p:nvPr/>
          </p:nvSpPr>
          <p:spPr>
            <a:xfrm>
              <a:off x="5969600" y="3773175"/>
              <a:ext cx="3500" cy="5100"/>
            </a:xfrm>
            <a:custGeom>
              <a:avLst/>
              <a:gdLst/>
              <a:ahLst/>
              <a:cxnLst/>
              <a:rect l="l" t="t" r="r" b="b"/>
              <a:pathLst>
                <a:path w="140" h="204" extrusionOk="0">
                  <a:moveTo>
                    <a:pt x="129" y="0"/>
                  </a:moveTo>
                  <a:lnTo>
                    <a:pt x="129" y="0"/>
                  </a:lnTo>
                  <a:cubicBezTo>
                    <a:pt x="43" y="11"/>
                    <a:pt x="0" y="65"/>
                    <a:pt x="0" y="172"/>
                  </a:cubicBezTo>
                  <a:cubicBezTo>
                    <a:pt x="43" y="172"/>
                    <a:pt x="75" y="182"/>
                    <a:pt x="97" y="204"/>
                  </a:cubicBezTo>
                  <a:cubicBezTo>
                    <a:pt x="65" y="97"/>
                    <a:pt x="140" y="107"/>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4" name="Google Shape;2264;p16"/>
            <p:cNvSpPr/>
            <p:nvPr/>
          </p:nvSpPr>
          <p:spPr>
            <a:xfrm>
              <a:off x="6144900" y="4336525"/>
              <a:ext cx="6175" cy="3225"/>
            </a:xfrm>
            <a:custGeom>
              <a:avLst/>
              <a:gdLst/>
              <a:ahLst/>
              <a:cxnLst/>
              <a:rect l="l" t="t" r="r" b="b"/>
              <a:pathLst>
                <a:path w="247" h="129" extrusionOk="0">
                  <a:moveTo>
                    <a:pt x="172" y="0"/>
                  </a:moveTo>
                  <a:cubicBezTo>
                    <a:pt x="107" y="0"/>
                    <a:pt x="0" y="65"/>
                    <a:pt x="43" y="118"/>
                  </a:cubicBezTo>
                  <a:cubicBezTo>
                    <a:pt x="54" y="129"/>
                    <a:pt x="64" y="129"/>
                    <a:pt x="75" y="129"/>
                  </a:cubicBezTo>
                  <a:cubicBezTo>
                    <a:pt x="139" y="129"/>
                    <a:pt x="246" y="75"/>
                    <a:pt x="204" y="22"/>
                  </a:cubicBezTo>
                  <a:cubicBezTo>
                    <a:pt x="193" y="11"/>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5" name="Google Shape;2265;p16"/>
            <p:cNvSpPr/>
            <p:nvPr/>
          </p:nvSpPr>
          <p:spPr>
            <a:xfrm>
              <a:off x="5977900" y="4198700"/>
              <a:ext cx="11800" cy="13125"/>
            </a:xfrm>
            <a:custGeom>
              <a:avLst/>
              <a:gdLst/>
              <a:ahLst/>
              <a:cxnLst/>
              <a:rect l="l" t="t" r="r" b="b"/>
              <a:pathLst>
                <a:path w="472" h="525" extrusionOk="0">
                  <a:moveTo>
                    <a:pt x="65" y="0"/>
                  </a:moveTo>
                  <a:cubicBezTo>
                    <a:pt x="54" y="43"/>
                    <a:pt x="32" y="65"/>
                    <a:pt x="0" y="86"/>
                  </a:cubicBezTo>
                  <a:cubicBezTo>
                    <a:pt x="22" y="279"/>
                    <a:pt x="75" y="418"/>
                    <a:pt x="161" y="525"/>
                  </a:cubicBezTo>
                  <a:cubicBezTo>
                    <a:pt x="236" y="514"/>
                    <a:pt x="471" y="311"/>
                    <a:pt x="364" y="86"/>
                  </a:cubicBezTo>
                  <a:lnTo>
                    <a:pt x="364" y="86"/>
                  </a:lnTo>
                  <a:cubicBezTo>
                    <a:pt x="343" y="97"/>
                    <a:pt x="311" y="107"/>
                    <a:pt x="300" y="107"/>
                  </a:cubicBezTo>
                  <a:cubicBezTo>
                    <a:pt x="214" y="107"/>
                    <a:pt x="172" y="11"/>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6" name="Google Shape;2266;p16"/>
            <p:cNvSpPr/>
            <p:nvPr/>
          </p:nvSpPr>
          <p:spPr>
            <a:xfrm>
              <a:off x="6118925" y="4230275"/>
              <a:ext cx="6450" cy="3250"/>
            </a:xfrm>
            <a:custGeom>
              <a:avLst/>
              <a:gdLst/>
              <a:ahLst/>
              <a:cxnLst/>
              <a:rect l="l" t="t" r="r" b="b"/>
              <a:pathLst>
                <a:path w="258" h="130" extrusionOk="0">
                  <a:moveTo>
                    <a:pt x="172" y="1"/>
                  </a:moveTo>
                  <a:cubicBezTo>
                    <a:pt x="108" y="1"/>
                    <a:pt x="1" y="54"/>
                    <a:pt x="54" y="118"/>
                  </a:cubicBezTo>
                  <a:cubicBezTo>
                    <a:pt x="54" y="118"/>
                    <a:pt x="76" y="129"/>
                    <a:pt x="86" y="129"/>
                  </a:cubicBezTo>
                  <a:cubicBezTo>
                    <a:pt x="151" y="129"/>
                    <a:pt x="258" y="76"/>
                    <a:pt x="204" y="11"/>
                  </a:cubicBezTo>
                  <a:cubicBezTo>
                    <a:pt x="204" y="1"/>
                    <a:pt x="194"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7" name="Google Shape;2267;p16"/>
            <p:cNvSpPr/>
            <p:nvPr/>
          </p:nvSpPr>
          <p:spPr>
            <a:xfrm>
              <a:off x="6108775" y="4639475"/>
              <a:ext cx="11525" cy="9650"/>
            </a:xfrm>
            <a:custGeom>
              <a:avLst/>
              <a:gdLst/>
              <a:ahLst/>
              <a:cxnLst/>
              <a:rect l="l" t="t" r="r" b="b"/>
              <a:pathLst>
                <a:path w="461" h="386" extrusionOk="0">
                  <a:moveTo>
                    <a:pt x="161" y="1"/>
                  </a:moveTo>
                  <a:cubicBezTo>
                    <a:pt x="118" y="65"/>
                    <a:pt x="0" y="43"/>
                    <a:pt x="0" y="161"/>
                  </a:cubicBezTo>
                  <a:lnTo>
                    <a:pt x="32" y="161"/>
                  </a:lnTo>
                  <a:cubicBezTo>
                    <a:pt x="64" y="161"/>
                    <a:pt x="75" y="150"/>
                    <a:pt x="86" y="140"/>
                  </a:cubicBezTo>
                  <a:cubicBezTo>
                    <a:pt x="107" y="129"/>
                    <a:pt x="118" y="118"/>
                    <a:pt x="139" y="118"/>
                  </a:cubicBezTo>
                  <a:lnTo>
                    <a:pt x="161" y="118"/>
                  </a:lnTo>
                  <a:cubicBezTo>
                    <a:pt x="150" y="268"/>
                    <a:pt x="289" y="386"/>
                    <a:pt x="396" y="386"/>
                  </a:cubicBezTo>
                  <a:cubicBezTo>
                    <a:pt x="418" y="386"/>
                    <a:pt x="439" y="375"/>
                    <a:pt x="460" y="365"/>
                  </a:cubicBezTo>
                  <a:cubicBezTo>
                    <a:pt x="418" y="354"/>
                    <a:pt x="428" y="258"/>
                    <a:pt x="428" y="193"/>
                  </a:cubicBezTo>
                  <a:lnTo>
                    <a:pt x="428" y="193"/>
                  </a:lnTo>
                  <a:cubicBezTo>
                    <a:pt x="418" y="204"/>
                    <a:pt x="396" y="204"/>
                    <a:pt x="375" y="204"/>
                  </a:cubicBezTo>
                  <a:cubicBezTo>
                    <a:pt x="246" y="204"/>
                    <a:pt x="193" y="118"/>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8" name="Google Shape;2268;p16"/>
            <p:cNvSpPr/>
            <p:nvPr/>
          </p:nvSpPr>
          <p:spPr>
            <a:xfrm>
              <a:off x="6120275" y="3414550"/>
              <a:ext cx="5100" cy="4050"/>
            </a:xfrm>
            <a:custGeom>
              <a:avLst/>
              <a:gdLst/>
              <a:ahLst/>
              <a:cxnLst/>
              <a:rect l="l" t="t" r="r" b="b"/>
              <a:pathLst>
                <a:path w="204" h="162" extrusionOk="0">
                  <a:moveTo>
                    <a:pt x="140" y="1"/>
                  </a:moveTo>
                  <a:cubicBezTo>
                    <a:pt x="54" y="1"/>
                    <a:pt x="32" y="65"/>
                    <a:pt x="0" y="129"/>
                  </a:cubicBezTo>
                  <a:cubicBezTo>
                    <a:pt x="43" y="150"/>
                    <a:pt x="86" y="161"/>
                    <a:pt x="118" y="161"/>
                  </a:cubicBezTo>
                  <a:cubicBezTo>
                    <a:pt x="150" y="161"/>
                    <a:pt x="182" y="150"/>
                    <a:pt x="204" y="129"/>
                  </a:cubicBezTo>
                  <a:cubicBezTo>
                    <a:pt x="161" y="118"/>
                    <a:pt x="172" y="65"/>
                    <a:pt x="172" y="11"/>
                  </a:cubicBezTo>
                  <a:cubicBezTo>
                    <a:pt x="161" y="1"/>
                    <a:pt x="150"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9" name="Google Shape;2269;p16"/>
            <p:cNvSpPr/>
            <p:nvPr/>
          </p:nvSpPr>
          <p:spPr>
            <a:xfrm>
              <a:off x="6114650" y="4505925"/>
              <a:ext cx="4850" cy="3500"/>
            </a:xfrm>
            <a:custGeom>
              <a:avLst/>
              <a:gdLst/>
              <a:ahLst/>
              <a:cxnLst/>
              <a:rect l="l" t="t" r="r" b="b"/>
              <a:pathLst>
                <a:path w="194" h="140" extrusionOk="0">
                  <a:moveTo>
                    <a:pt x="150" y="1"/>
                  </a:moveTo>
                  <a:cubicBezTo>
                    <a:pt x="97" y="1"/>
                    <a:pt x="33" y="65"/>
                    <a:pt x="1" y="108"/>
                  </a:cubicBezTo>
                  <a:cubicBezTo>
                    <a:pt x="11" y="129"/>
                    <a:pt x="33" y="140"/>
                    <a:pt x="54" y="140"/>
                  </a:cubicBezTo>
                  <a:cubicBezTo>
                    <a:pt x="108" y="140"/>
                    <a:pt x="161" y="65"/>
                    <a:pt x="193" y="33"/>
                  </a:cubicBezTo>
                  <a:cubicBezTo>
                    <a:pt x="183" y="11"/>
                    <a:pt x="161"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0" name="Google Shape;2270;p16"/>
            <p:cNvSpPr/>
            <p:nvPr/>
          </p:nvSpPr>
          <p:spPr>
            <a:xfrm>
              <a:off x="6138750" y="4769000"/>
              <a:ext cx="7250" cy="7000"/>
            </a:xfrm>
            <a:custGeom>
              <a:avLst/>
              <a:gdLst/>
              <a:ahLst/>
              <a:cxnLst/>
              <a:rect l="l" t="t" r="r" b="b"/>
              <a:pathLst>
                <a:path w="290" h="280" extrusionOk="0">
                  <a:moveTo>
                    <a:pt x="107" y="1"/>
                  </a:moveTo>
                  <a:cubicBezTo>
                    <a:pt x="54" y="1"/>
                    <a:pt x="0" y="22"/>
                    <a:pt x="0" y="86"/>
                  </a:cubicBezTo>
                  <a:cubicBezTo>
                    <a:pt x="96" y="97"/>
                    <a:pt x="75" y="258"/>
                    <a:pt x="161" y="279"/>
                  </a:cubicBezTo>
                  <a:cubicBezTo>
                    <a:pt x="203" y="172"/>
                    <a:pt x="289" y="183"/>
                    <a:pt x="236" y="44"/>
                  </a:cubicBezTo>
                  <a:cubicBezTo>
                    <a:pt x="214" y="12"/>
                    <a:pt x="161" y="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1" name="Google Shape;2271;p16"/>
            <p:cNvSpPr/>
            <p:nvPr/>
          </p:nvSpPr>
          <p:spPr>
            <a:xfrm>
              <a:off x="6109575" y="3720725"/>
              <a:ext cx="9375" cy="8300"/>
            </a:xfrm>
            <a:custGeom>
              <a:avLst/>
              <a:gdLst/>
              <a:ahLst/>
              <a:cxnLst/>
              <a:rect l="l" t="t" r="r" b="b"/>
              <a:pathLst>
                <a:path w="375" h="332" extrusionOk="0">
                  <a:moveTo>
                    <a:pt x="225" y="0"/>
                  </a:moveTo>
                  <a:cubicBezTo>
                    <a:pt x="107" y="0"/>
                    <a:pt x="0" y="75"/>
                    <a:pt x="32" y="278"/>
                  </a:cubicBezTo>
                  <a:cubicBezTo>
                    <a:pt x="64" y="311"/>
                    <a:pt x="118" y="332"/>
                    <a:pt x="171" y="332"/>
                  </a:cubicBezTo>
                  <a:cubicBezTo>
                    <a:pt x="268" y="332"/>
                    <a:pt x="375" y="257"/>
                    <a:pt x="364" y="32"/>
                  </a:cubicBezTo>
                  <a:cubicBezTo>
                    <a:pt x="321" y="11"/>
                    <a:pt x="268" y="0"/>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2" name="Google Shape;2272;p16"/>
            <p:cNvSpPr/>
            <p:nvPr/>
          </p:nvSpPr>
          <p:spPr>
            <a:xfrm>
              <a:off x="6137675" y="3843025"/>
              <a:ext cx="5100" cy="6175"/>
            </a:xfrm>
            <a:custGeom>
              <a:avLst/>
              <a:gdLst/>
              <a:ahLst/>
              <a:cxnLst/>
              <a:rect l="l" t="t" r="r" b="b"/>
              <a:pathLst>
                <a:path w="204" h="247" extrusionOk="0">
                  <a:moveTo>
                    <a:pt x="193" y="0"/>
                  </a:moveTo>
                  <a:cubicBezTo>
                    <a:pt x="161" y="0"/>
                    <a:pt x="150" y="22"/>
                    <a:pt x="139" y="32"/>
                  </a:cubicBezTo>
                  <a:cubicBezTo>
                    <a:pt x="118" y="43"/>
                    <a:pt x="107" y="54"/>
                    <a:pt x="75" y="54"/>
                  </a:cubicBezTo>
                  <a:cubicBezTo>
                    <a:pt x="64" y="54"/>
                    <a:pt x="54" y="54"/>
                    <a:pt x="43" y="43"/>
                  </a:cubicBezTo>
                  <a:lnTo>
                    <a:pt x="43" y="43"/>
                  </a:lnTo>
                  <a:cubicBezTo>
                    <a:pt x="54" y="118"/>
                    <a:pt x="0" y="140"/>
                    <a:pt x="11" y="214"/>
                  </a:cubicBezTo>
                  <a:cubicBezTo>
                    <a:pt x="11" y="214"/>
                    <a:pt x="11" y="204"/>
                    <a:pt x="11" y="204"/>
                  </a:cubicBezTo>
                  <a:cubicBezTo>
                    <a:pt x="54" y="204"/>
                    <a:pt x="86" y="225"/>
                    <a:pt x="107" y="247"/>
                  </a:cubicBezTo>
                  <a:cubicBezTo>
                    <a:pt x="150" y="225"/>
                    <a:pt x="118" y="97"/>
                    <a:pt x="171" y="86"/>
                  </a:cubicBezTo>
                  <a:cubicBezTo>
                    <a:pt x="171" y="97"/>
                    <a:pt x="182" y="118"/>
                    <a:pt x="193" y="118"/>
                  </a:cubicBezTo>
                  <a:cubicBezTo>
                    <a:pt x="204" y="118"/>
                    <a:pt x="204" y="107"/>
                    <a:pt x="204" y="86"/>
                  </a:cubicBezTo>
                  <a:cubicBezTo>
                    <a:pt x="171" y="75"/>
                    <a:pt x="193" y="43"/>
                    <a:pt x="204" y="11"/>
                  </a:cubicBezTo>
                  <a:cubicBezTo>
                    <a:pt x="204" y="0"/>
                    <a:pt x="193" y="0"/>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3" name="Google Shape;2273;p16"/>
            <p:cNvSpPr/>
            <p:nvPr/>
          </p:nvSpPr>
          <p:spPr>
            <a:xfrm>
              <a:off x="6126700" y="3631325"/>
              <a:ext cx="17150" cy="15275"/>
            </a:xfrm>
            <a:custGeom>
              <a:avLst/>
              <a:gdLst/>
              <a:ahLst/>
              <a:cxnLst/>
              <a:rect l="l" t="t" r="r" b="b"/>
              <a:pathLst>
                <a:path w="686" h="611" extrusionOk="0">
                  <a:moveTo>
                    <a:pt x="375" y="1"/>
                  </a:moveTo>
                  <a:cubicBezTo>
                    <a:pt x="257" y="1"/>
                    <a:pt x="161" y="54"/>
                    <a:pt x="118" y="172"/>
                  </a:cubicBezTo>
                  <a:cubicBezTo>
                    <a:pt x="0" y="450"/>
                    <a:pt x="161" y="611"/>
                    <a:pt x="321" y="611"/>
                  </a:cubicBezTo>
                  <a:cubicBezTo>
                    <a:pt x="503" y="611"/>
                    <a:pt x="685" y="440"/>
                    <a:pt x="610" y="86"/>
                  </a:cubicBezTo>
                  <a:cubicBezTo>
                    <a:pt x="546" y="33"/>
                    <a:pt x="461" y="1"/>
                    <a:pt x="3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4" name="Google Shape;2274;p16"/>
            <p:cNvSpPr/>
            <p:nvPr/>
          </p:nvSpPr>
          <p:spPr>
            <a:xfrm>
              <a:off x="6088425" y="3504750"/>
              <a:ext cx="4575" cy="5100"/>
            </a:xfrm>
            <a:custGeom>
              <a:avLst/>
              <a:gdLst/>
              <a:ahLst/>
              <a:cxnLst/>
              <a:rect l="l" t="t" r="r" b="b"/>
              <a:pathLst>
                <a:path w="183" h="204" extrusionOk="0">
                  <a:moveTo>
                    <a:pt x="11" y="0"/>
                  </a:moveTo>
                  <a:cubicBezTo>
                    <a:pt x="0" y="97"/>
                    <a:pt x="11" y="161"/>
                    <a:pt x="43" y="204"/>
                  </a:cubicBezTo>
                  <a:lnTo>
                    <a:pt x="54" y="204"/>
                  </a:lnTo>
                  <a:cubicBezTo>
                    <a:pt x="129" y="204"/>
                    <a:pt x="150" y="139"/>
                    <a:pt x="182" y="86"/>
                  </a:cubicBezTo>
                  <a:lnTo>
                    <a:pt x="182" y="86"/>
                  </a:lnTo>
                  <a:cubicBezTo>
                    <a:pt x="161" y="97"/>
                    <a:pt x="140" y="97"/>
                    <a:pt x="129" y="97"/>
                  </a:cubicBezTo>
                  <a:cubicBezTo>
                    <a:pt x="108" y="97"/>
                    <a:pt x="97" y="75"/>
                    <a:pt x="86" y="54"/>
                  </a:cubicBezTo>
                  <a:cubicBezTo>
                    <a:pt x="75" y="22"/>
                    <a:pt x="65" y="0"/>
                    <a:pt x="3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5" name="Google Shape;2275;p16"/>
            <p:cNvSpPr/>
            <p:nvPr/>
          </p:nvSpPr>
          <p:spPr>
            <a:xfrm>
              <a:off x="6078250" y="4562125"/>
              <a:ext cx="8050" cy="4325"/>
            </a:xfrm>
            <a:custGeom>
              <a:avLst/>
              <a:gdLst/>
              <a:ahLst/>
              <a:cxnLst/>
              <a:rect l="l" t="t" r="r" b="b"/>
              <a:pathLst>
                <a:path w="322" h="173" extrusionOk="0">
                  <a:moveTo>
                    <a:pt x="183" y="1"/>
                  </a:moveTo>
                  <a:cubicBezTo>
                    <a:pt x="97" y="1"/>
                    <a:pt x="1" y="44"/>
                    <a:pt x="22" y="129"/>
                  </a:cubicBezTo>
                  <a:cubicBezTo>
                    <a:pt x="65" y="119"/>
                    <a:pt x="97" y="97"/>
                    <a:pt x="129" y="97"/>
                  </a:cubicBezTo>
                  <a:cubicBezTo>
                    <a:pt x="172" y="97"/>
                    <a:pt x="193" y="119"/>
                    <a:pt x="215" y="172"/>
                  </a:cubicBezTo>
                  <a:cubicBezTo>
                    <a:pt x="225" y="119"/>
                    <a:pt x="236" y="108"/>
                    <a:pt x="247" y="108"/>
                  </a:cubicBezTo>
                  <a:lnTo>
                    <a:pt x="279" y="108"/>
                  </a:lnTo>
                  <a:cubicBezTo>
                    <a:pt x="290" y="119"/>
                    <a:pt x="290" y="119"/>
                    <a:pt x="300" y="119"/>
                  </a:cubicBezTo>
                  <a:cubicBezTo>
                    <a:pt x="311" y="119"/>
                    <a:pt x="322" y="108"/>
                    <a:pt x="322" y="54"/>
                  </a:cubicBezTo>
                  <a:cubicBezTo>
                    <a:pt x="300" y="22"/>
                    <a:pt x="236" y="1"/>
                    <a:pt x="18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6" name="Google Shape;2276;p16"/>
            <p:cNvSpPr/>
            <p:nvPr/>
          </p:nvSpPr>
          <p:spPr>
            <a:xfrm>
              <a:off x="6083600" y="4574450"/>
              <a:ext cx="6725" cy="7250"/>
            </a:xfrm>
            <a:custGeom>
              <a:avLst/>
              <a:gdLst/>
              <a:ahLst/>
              <a:cxnLst/>
              <a:rect l="l" t="t" r="r" b="b"/>
              <a:pathLst>
                <a:path w="269" h="290" extrusionOk="0">
                  <a:moveTo>
                    <a:pt x="172" y="0"/>
                  </a:moveTo>
                  <a:cubicBezTo>
                    <a:pt x="161" y="32"/>
                    <a:pt x="172" y="86"/>
                    <a:pt x="140" y="86"/>
                  </a:cubicBezTo>
                  <a:lnTo>
                    <a:pt x="119" y="86"/>
                  </a:lnTo>
                  <a:cubicBezTo>
                    <a:pt x="97" y="86"/>
                    <a:pt x="86" y="75"/>
                    <a:pt x="65" y="65"/>
                  </a:cubicBezTo>
                  <a:cubicBezTo>
                    <a:pt x="54" y="54"/>
                    <a:pt x="44" y="43"/>
                    <a:pt x="33" y="43"/>
                  </a:cubicBezTo>
                  <a:cubicBezTo>
                    <a:pt x="22" y="43"/>
                    <a:pt x="11" y="54"/>
                    <a:pt x="1" y="86"/>
                  </a:cubicBezTo>
                  <a:cubicBezTo>
                    <a:pt x="119" y="107"/>
                    <a:pt x="108" y="289"/>
                    <a:pt x="247" y="289"/>
                  </a:cubicBezTo>
                  <a:lnTo>
                    <a:pt x="268" y="289"/>
                  </a:lnTo>
                  <a:lnTo>
                    <a:pt x="268"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7" name="Google Shape;2277;p16"/>
            <p:cNvSpPr/>
            <p:nvPr/>
          </p:nvSpPr>
          <p:spPr>
            <a:xfrm>
              <a:off x="6078800" y="3758175"/>
              <a:ext cx="5625" cy="5925"/>
            </a:xfrm>
            <a:custGeom>
              <a:avLst/>
              <a:gdLst/>
              <a:ahLst/>
              <a:cxnLst/>
              <a:rect l="l" t="t" r="r" b="b"/>
              <a:pathLst>
                <a:path w="225" h="237" extrusionOk="0">
                  <a:moveTo>
                    <a:pt x="193" y="1"/>
                  </a:moveTo>
                  <a:lnTo>
                    <a:pt x="193" y="1"/>
                  </a:lnTo>
                  <a:cubicBezTo>
                    <a:pt x="96" y="87"/>
                    <a:pt x="32" y="1"/>
                    <a:pt x="0" y="204"/>
                  </a:cubicBezTo>
                  <a:cubicBezTo>
                    <a:pt x="64" y="172"/>
                    <a:pt x="86" y="151"/>
                    <a:pt x="107" y="151"/>
                  </a:cubicBezTo>
                  <a:cubicBezTo>
                    <a:pt x="129" y="151"/>
                    <a:pt x="129" y="172"/>
                    <a:pt x="161" y="236"/>
                  </a:cubicBezTo>
                  <a:cubicBezTo>
                    <a:pt x="225" y="129"/>
                    <a:pt x="150" y="119"/>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8" name="Google Shape;2278;p16"/>
            <p:cNvSpPr/>
            <p:nvPr/>
          </p:nvSpPr>
          <p:spPr>
            <a:xfrm>
              <a:off x="6091100" y="3468350"/>
              <a:ext cx="6975" cy="8325"/>
            </a:xfrm>
            <a:custGeom>
              <a:avLst/>
              <a:gdLst/>
              <a:ahLst/>
              <a:cxnLst/>
              <a:rect l="l" t="t" r="r" b="b"/>
              <a:pathLst>
                <a:path w="279" h="333" extrusionOk="0">
                  <a:moveTo>
                    <a:pt x="172" y="0"/>
                  </a:moveTo>
                  <a:cubicBezTo>
                    <a:pt x="172" y="129"/>
                    <a:pt x="1" y="43"/>
                    <a:pt x="1" y="161"/>
                  </a:cubicBezTo>
                  <a:lnTo>
                    <a:pt x="22" y="161"/>
                  </a:lnTo>
                  <a:cubicBezTo>
                    <a:pt x="108" y="161"/>
                    <a:pt x="97" y="268"/>
                    <a:pt x="140" y="321"/>
                  </a:cubicBezTo>
                  <a:cubicBezTo>
                    <a:pt x="140" y="332"/>
                    <a:pt x="150" y="332"/>
                    <a:pt x="150" y="332"/>
                  </a:cubicBezTo>
                  <a:cubicBezTo>
                    <a:pt x="172" y="332"/>
                    <a:pt x="193" y="321"/>
                    <a:pt x="204" y="311"/>
                  </a:cubicBezTo>
                  <a:cubicBezTo>
                    <a:pt x="225" y="300"/>
                    <a:pt x="236" y="289"/>
                    <a:pt x="268" y="289"/>
                  </a:cubicBezTo>
                  <a:cubicBezTo>
                    <a:pt x="193" y="161"/>
                    <a:pt x="279" y="75"/>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9" name="Google Shape;2279;p16"/>
            <p:cNvSpPr/>
            <p:nvPr/>
          </p:nvSpPr>
          <p:spPr>
            <a:xfrm>
              <a:off x="6101275" y="3559600"/>
              <a:ext cx="8325" cy="9125"/>
            </a:xfrm>
            <a:custGeom>
              <a:avLst/>
              <a:gdLst/>
              <a:ahLst/>
              <a:cxnLst/>
              <a:rect l="l" t="t" r="r" b="b"/>
              <a:pathLst>
                <a:path w="333" h="365" extrusionOk="0">
                  <a:moveTo>
                    <a:pt x="32" y="1"/>
                  </a:moveTo>
                  <a:cubicBezTo>
                    <a:pt x="65" y="129"/>
                    <a:pt x="43" y="108"/>
                    <a:pt x="0" y="204"/>
                  </a:cubicBezTo>
                  <a:cubicBezTo>
                    <a:pt x="86" y="236"/>
                    <a:pt x="139" y="322"/>
                    <a:pt x="236" y="365"/>
                  </a:cubicBezTo>
                  <a:cubicBezTo>
                    <a:pt x="225" y="268"/>
                    <a:pt x="332" y="322"/>
                    <a:pt x="332" y="236"/>
                  </a:cubicBezTo>
                  <a:lnTo>
                    <a:pt x="332" y="236"/>
                  </a:lnTo>
                  <a:cubicBezTo>
                    <a:pt x="311" y="247"/>
                    <a:pt x="300" y="247"/>
                    <a:pt x="289" y="247"/>
                  </a:cubicBezTo>
                  <a:cubicBezTo>
                    <a:pt x="214" y="247"/>
                    <a:pt x="225" y="172"/>
                    <a:pt x="268" y="118"/>
                  </a:cubicBezTo>
                  <a:cubicBezTo>
                    <a:pt x="172" y="108"/>
                    <a:pt x="161"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0" name="Google Shape;2280;p16"/>
            <p:cNvSpPr/>
            <p:nvPr/>
          </p:nvSpPr>
          <p:spPr>
            <a:xfrm>
              <a:off x="6089500" y="3622225"/>
              <a:ext cx="10200" cy="7800"/>
            </a:xfrm>
            <a:custGeom>
              <a:avLst/>
              <a:gdLst/>
              <a:ahLst/>
              <a:cxnLst/>
              <a:rect l="l" t="t" r="r" b="b"/>
              <a:pathLst>
                <a:path w="408" h="312" extrusionOk="0">
                  <a:moveTo>
                    <a:pt x="268" y="1"/>
                  </a:moveTo>
                  <a:cubicBezTo>
                    <a:pt x="107" y="1"/>
                    <a:pt x="65" y="129"/>
                    <a:pt x="0" y="247"/>
                  </a:cubicBezTo>
                  <a:cubicBezTo>
                    <a:pt x="65" y="290"/>
                    <a:pt x="139" y="311"/>
                    <a:pt x="214" y="311"/>
                  </a:cubicBezTo>
                  <a:cubicBezTo>
                    <a:pt x="321" y="311"/>
                    <a:pt x="407" y="236"/>
                    <a:pt x="33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1" name="Google Shape;2281;p16"/>
            <p:cNvSpPr/>
            <p:nvPr/>
          </p:nvSpPr>
          <p:spPr>
            <a:xfrm>
              <a:off x="6095925" y="4368375"/>
              <a:ext cx="3775" cy="4300"/>
            </a:xfrm>
            <a:custGeom>
              <a:avLst/>
              <a:gdLst/>
              <a:ahLst/>
              <a:cxnLst/>
              <a:rect l="l" t="t" r="r" b="b"/>
              <a:pathLst>
                <a:path w="151" h="172" extrusionOk="0">
                  <a:moveTo>
                    <a:pt x="75" y="0"/>
                  </a:moveTo>
                  <a:cubicBezTo>
                    <a:pt x="54" y="0"/>
                    <a:pt x="22" y="22"/>
                    <a:pt x="11" y="75"/>
                  </a:cubicBezTo>
                  <a:cubicBezTo>
                    <a:pt x="0" y="118"/>
                    <a:pt x="32" y="172"/>
                    <a:pt x="75" y="172"/>
                  </a:cubicBezTo>
                  <a:cubicBezTo>
                    <a:pt x="97" y="172"/>
                    <a:pt x="118" y="150"/>
                    <a:pt x="139" y="97"/>
                  </a:cubicBezTo>
                  <a:cubicBezTo>
                    <a:pt x="150" y="54"/>
                    <a:pt x="118"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2" name="Google Shape;2282;p16"/>
            <p:cNvSpPr/>
            <p:nvPr/>
          </p:nvSpPr>
          <p:spPr>
            <a:xfrm>
              <a:off x="6102875" y="3409200"/>
              <a:ext cx="9125" cy="4575"/>
            </a:xfrm>
            <a:custGeom>
              <a:avLst/>
              <a:gdLst/>
              <a:ahLst/>
              <a:cxnLst/>
              <a:rect l="l" t="t" r="r" b="b"/>
              <a:pathLst>
                <a:path w="365" h="183" extrusionOk="0">
                  <a:moveTo>
                    <a:pt x="257" y="0"/>
                  </a:moveTo>
                  <a:cubicBezTo>
                    <a:pt x="215" y="0"/>
                    <a:pt x="172" y="33"/>
                    <a:pt x="129" y="54"/>
                  </a:cubicBezTo>
                  <a:cubicBezTo>
                    <a:pt x="86" y="75"/>
                    <a:pt x="54" y="97"/>
                    <a:pt x="11" y="97"/>
                  </a:cubicBezTo>
                  <a:lnTo>
                    <a:pt x="1" y="97"/>
                  </a:lnTo>
                  <a:cubicBezTo>
                    <a:pt x="33" y="161"/>
                    <a:pt x="118" y="182"/>
                    <a:pt x="204" y="182"/>
                  </a:cubicBezTo>
                  <a:cubicBezTo>
                    <a:pt x="268" y="182"/>
                    <a:pt x="332" y="172"/>
                    <a:pt x="365" y="140"/>
                  </a:cubicBezTo>
                  <a:cubicBezTo>
                    <a:pt x="343" y="33"/>
                    <a:pt x="300" y="0"/>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3" name="Google Shape;2283;p16"/>
            <p:cNvSpPr/>
            <p:nvPr/>
          </p:nvSpPr>
          <p:spPr>
            <a:xfrm>
              <a:off x="6682025" y="3337750"/>
              <a:ext cx="20100" cy="19825"/>
            </a:xfrm>
            <a:custGeom>
              <a:avLst/>
              <a:gdLst/>
              <a:ahLst/>
              <a:cxnLst/>
              <a:rect l="l" t="t" r="r" b="b"/>
              <a:pathLst>
                <a:path w="804" h="793" extrusionOk="0">
                  <a:moveTo>
                    <a:pt x="268" y="0"/>
                  </a:moveTo>
                  <a:cubicBezTo>
                    <a:pt x="86" y="129"/>
                    <a:pt x="32" y="418"/>
                    <a:pt x="0" y="728"/>
                  </a:cubicBezTo>
                  <a:cubicBezTo>
                    <a:pt x="75" y="771"/>
                    <a:pt x="129" y="792"/>
                    <a:pt x="161" y="792"/>
                  </a:cubicBezTo>
                  <a:cubicBezTo>
                    <a:pt x="257" y="792"/>
                    <a:pt x="268" y="696"/>
                    <a:pt x="289" y="600"/>
                  </a:cubicBezTo>
                  <a:cubicBezTo>
                    <a:pt x="300" y="503"/>
                    <a:pt x="321" y="407"/>
                    <a:pt x="407" y="407"/>
                  </a:cubicBezTo>
                  <a:cubicBezTo>
                    <a:pt x="429" y="407"/>
                    <a:pt x="450" y="407"/>
                    <a:pt x="471" y="418"/>
                  </a:cubicBezTo>
                  <a:cubicBezTo>
                    <a:pt x="471" y="493"/>
                    <a:pt x="482" y="525"/>
                    <a:pt x="514" y="525"/>
                  </a:cubicBezTo>
                  <a:cubicBezTo>
                    <a:pt x="600" y="525"/>
                    <a:pt x="792" y="214"/>
                    <a:pt x="803" y="86"/>
                  </a:cubicBezTo>
                  <a:lnTo>
                    <a:pt x="268"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4" name="Google Shape;2284;p16"/>
            <p:cNvSpPr/>
            <p:nvPr/>
          </p:nvSpPr>
          <p:spPr>
            <a:xfrm>
              <a:off x="6634650" y="3620350"/>
              <a:ext cx="4575" cy="5125"/>
            </a:xfrm>
            <a:custGeom>
              <a:avLst/>
              <a:gdLst/>
              <a:ahLst/>
              <a:cxnLst/>
              <a:rect l="l" t="t" r="r" b="b"/>
              <a:pathLst>
                <a:path w="183" h="205" extrusionOk="0">
                  <a:moveTo>
                    <a:pt x="1" y="1"/>
                  </a:moveTo>
                  <a:cubicBezTo>
                    <a:pt x="1" y="140"/>
                    <a:pt x="97" y="151"/>
                    <a:pt x="172" y="204"/>
                  </a:cubicBezTo>
                  <a:cubicBezTo>
                    <a:pt x="182" y="54"/>
                    <a:pt x="75" y="44"/>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5" name="Google Shape;2285;p16"/>
            <p:cNvSpPr/>
            <p:nvPr/>
          </p:nvSpPr>
          <p:spPr>
            <a:xfrm>
              <a:off x="6357925" y="3794050"/>
              <a:ext cx="3775" cy="4300"/>
            </a:xfrm>
            <a:custGeom>
              <a:avLst/>
              <a:gdLst/>
              <a:ahLst/>
              <a:cxnLst/>
              <a:rect l="l" t="t" r="r" b="b"/>
              <a:pathLst>
                <a:path w="151" h="172" extrusionOk="0">
                  <a:moveTo>
                    <a:pt x="75" y="0"/>
                  </a:moveTo>
                  <a:cubicBezTo>
                    <a:pt x="54" y="0"/>
                    <a:pt x="22" y="22"/>
                    <a:pt x="11" y="75"/>
                  </a:cubicBezTo>
                  <a:cubicBezTo>
                    <a:pt x="0" y="118"/>
                    <a:pt x="33" y="172"/>
                    <a:pt x="75" y="172"/>
                  </a:cubicBezTo>
                  <a:cubicBezTo>
                    <a:pt x="97" y="172"/>
                    <a:pt x="118" y="150"/>
                    <a:pt x="140" y="97"/>
                  </a:cubicBezTo>
                  <a:cubicBezTo>
                    <a:pt x="150" y="54"/>
                    <a:pt x="118"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6" name="Google Shape;2286;p16"/>
            <p:cNvSpPr/>
            <p:nvPr/>
          </p:nvSpPr>
          <p:spPr>
            <a:xfrm>
              <a:off x="6629575" y="3531225"/>
              <a:ext cx="3500" cy="4050"/>
            </a:xfrm>
            <a:custGeom>
              <a:avLst/>
              <a:gdLst/>
              <a:ahLst/>
              <a:cxnLst/>
              <a:rect l="l" t="t" r="r" b="b"/>
              <a:pathLst>
                <a:path w="140" h="162" extrusionOk="0">
                  <a:moveTo>
                    <a:pt x="0" y="1"/>
                  </a:moveTo>
                  <a:cubicBezTo>
                    <a:pt x="0" y="108"/>
                    <a:pt x="54" y="76"/>
                    <a:pt x="0" y="162"/>
                  </a:cubicBezTo>
                  <a:lnTo>
                    <a:pt x="43" y="162"/>
                  </a:lnTo>
                  <a:cubicBezTo>
                    <a:pt x="118" y="162"/>
                    <a:pt x="129" y="87"/>
                    <a:pt x="1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7" name="Google Shape;2287;p16"/>
            <p:cNvSpPr/>
            <p:nvPr/>
          </p:nvSpPr>
          <p:spPr>
            <a:xfrm>
              <a:off x="6606550" y="3857200"/>
              <a:ext cx="17150" cy="8050"/>
            </a:xfrm>
            <a:custGeom>
              <a:avLst/>
              <a:gdLst/>
              <a:ahLst/>
              <a:cxnLst/>
              <a:rect l="l" t="t" r="r" b="b"/>
              <a:pathLst>
                <a:path w="686" h="322" extrusionOk="0">
                  <a:moveTo>
                    <a:pt x="172" y="1"/>
                  </a:moveTo>
                  <a:lnTo>
                    <a:pt x="172" y="1"/>
                  </a:lnTo>
                  <a:cubicBezTo>
                    <a:pt x="0" y="204"/>
                    <a:pt x="268" y="322"/>
                    <a:pt x="471" y="322"/>
                  </a:cubicBezTo>
                  <a:cubicBezTo>
                    <a:pt x="589" y="322"/>
                    <a:pt x="686" y="290"/>
                    <a:pt x="686" y="204"/>
                  </a:cubicBezTo>
                  <a:cubicBezTo>
                    <a:pt x="450" y="183"/>
                    <a:pt x="279" y="118"/>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8" name="Google Shape;2288;p16"/>
            <p:cNvSpPr/>
            <p:nvPr/>
          </p:nvSpPr>
          <p:spPr>
            <a:xfrm>
              <a:off x="6581400" y="3859625"/>
              <a:ext cx="6450" cy="3225"/>
            </a:xfrm>
            <a:custGeom>
              <a:avLst/>
              <a:gdLst/>
              <a:ahLst/>
              <a:cxnLst/>
              <a:rect l="l" t="t" r="r" b="b"/>
              <a:pathLst>
                <a:path w="258" h="129" extrusionOk="0">
                  <a:moveTo>
                    <a:pt x="171" y="0"/>
                  </a:moveTo>
                  <a:cubicBezTo>
                    <a:pt x="107" y="0"/>
                    <a:pt x="0" y="54"/>
                    <a:pt x="54" y="118"/>
                  </a:cubicBezTo>
                  <a:cubicBezTo>
                    <a:pt x="54" y="118"/>
                    <a:pt x="64" y="129"/>
                    <a:pt x="86" y="129"/>
                  </a:cubicBezTo>
                  <a:cubicBezTo>
                    <a:pt x="139" y="129"/>
                    <a:pt x="257" y="75"/>
                    <a:pt x="204" y="11"/>
                  </a:cubicBezTo>
                  <a:cubicBezTo>
                    <a:pt x="204" y="0"/>
                    <a:pt x="182" y="0"/>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9" name="Google Shape;2289;p16"/>
            <p:cNvSpPr/>
            <p:nvPr/>
          </p:nvSpPr>
          <p:spPr>
            <a:xfrm>
              <a:off x="6572300" y="3489750"/>
              <a:ext cx="5650" cy="7000"/>
            </a:xfrm>
            <a:custGeom>
              <a:avLst/>
              <a:gdLst/>
              <a:ahLst/>
              <a:cxnLst/>
              <a:rect l="l" t="t" r="r" b="b"/>
              <a:pathLst>
                <a:path w="226" h="280" extrusionOk="0">
                  <a:moveTo>
                    <a:pt x="97" y="1"/>
                  </a:moveTo>
                  <a:cubicBezTo>
                    <a:pt x="64" y="1"/>
                    <a:pt x="32" y="1"/>
                    <a:pt x="22" y="33"/>
                  </a:cubicBezTo>
                  <a:cubicBezTo>
                    <a:pt x="64" y="65"/>
                    <a:pt x="0" y="193"/>
                    <a:pt x="64" y="279"/>
                  </a:cubicBezTo>
                  <a:lnTo>
                    <a:pt x="86" y="279"/>
                  </a:lnTo>
                  <a:cubicBezTo>
                    <a:pt x="150" y="279"/>
                    <a:pt x="204" y="258"/>
                    <a:pt x="225" y="204"/>
                  </a:cubicBezTo>
                  <a:cubicBezTo>
                    <a:pt x="172" y="193"/>
                    <a:pt x="204" y="108"/>
                    <a:pt x="225" y="76"/>
                  </a:cubicBezTo>
                  <a:lnTo>
                    <a:pt x="225" y="76"/>
                  </a:lnTo>
                  <a:cubicBezTo>
                    <a:pt x="172" y="86"/>
                    <a:pt x="150" y="97"/>
                    <a:pt x="139" y="97"/>
                  </a:cubicBezTo>
                  <a:cubicBezTo>
                    <a:pt x="139" y="97"/>
                    <a:pt x="150" y="76"/>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0" name="Google Shape;2290;p16"/>
            <p:cNvSpPr/>
            <p:nvPr/>
          </p:nvSpPr>
          <p:spPr>
            <a:xfrm>
              <a:off x="6572825" y="3473425"/>
              <a:ext cx="9650" cy="16350"/>
            </a:xfrm>
            <a:custGeom>
              <a:avLst/>
              <a:gdLst/>
              <a:ahLst/>
              <a:cxnLst/>
              <a:rect l="l" t="t" r="r" b="b"/>
              <a:pathLst>
                <a:path w="386" h="654" extrusionOk="0">
                  <a:moveTo>
                    <a:pt x="140" y="1"/>
                  </a:moveTo>
                  <a:cubicBezTo>
                    <a:pt x="97" y="140"/>
                    <a:pt x="65" y="290"/>
                    <a:pt x="1" y="407"/>
                  </a:cubicBezTo>
                  <a:cubicBezTo>
                    <a:pt x="108" y="450"/>
                    <a:pt x="86" y="654"/>
                    <a:pt x="225" y="654"/>
                  </a:cubicBezTo>
                  <a:lnTo>
                    <a:pt x="236" y="654"/>
                  </a:lnTo>
                  <a:cubicBezTo>
                    <a:pt x="279" y="504"/>
                    <a:pt x="322" y="343"/>
                    <a:pt x="375" y="204"/>
                  </a:cubicBezTo>
                  <a:cubicBezTo>
                    <a:pt x="236" y="183"/>
                    <a:pt x="386" y="65"/>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1" name="Google Shape;2291;p16"/>
            <p:cNvSpPr/>
            <p:nvPr/>
          </p:nvSpPr>
          <p:spPr>
            <a:xfrm>
              <a:off x="6617250" y="3454425"/>
              <a:ext cx="4850" cy="2975"/>
            </a:xfrm>
            <a:custGeom>
              <a:avLst/>
              <a:gdLst/>
              <a:ahLst/>
              <a:cxnLst/>
              <a:rect l="l" t="t" r="r" b="b"/>
              <a:pathLst>
                <a:path w="194" h="119" extrusionOk="0">
                  <a:moveTo>
                    <a:pt x="76" y="1"/>
                  </a:moveTo>
                  <a:cubicBezTo>
                    <a:pt x="33" y="1"/>
                    <a:pt x="1" y="22"/>
                    <a:pt x="1" y="76"/>
                  </a:cubicBezTo>
                  <a:cubicBezTo>
                    <a:pt x="11" y="65"/>
                    <a:pt x="22" y="65"/>
                    <a:pt x="33" y="65"/>
                  </a:cubicBezTo>
                  <a:cubicBezTo>
                    <a:pt x="65" y="65"/>
                    <a:pt x="76" y="76"/>
                    <a:pt x="97" y="97"/>
                  </a:cubicBezTo>
                  <a:cubicBezTo>
                    <a:pt x="118" y="108"/>
                    <a:pt x="129" y="118"/>
                    <a:pt x="161" y="118"/>
                  </a:cubicBezTo>
                  <a:cubicBezTo>
                    <a:pt x="172" y="118"/>
                    <a:pt x="183" y="118"/>
                    <a:pt x="193" y="108"/>
                  </a:cubicBezTo>
                  <a:cubicBezTo>
                    <a:pt x="193" y="43"/>
                    <a:pt x="129"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2" name="Google Shape;2292;p16"/>
            <p:cNvSpPr/>
            <p:nvPr/>
          </p:nvSpPr>
          <p:spPr>
            <a:xfrm>
              <a:off x="6608700" y="3841425"/>
              <a:ext cx="6175" cy="3225"/>
            </a:xfrm>
            <a:custGeom>
              <a:avLst/>
              <a:gdLst/>
              <a:ahLst/>
              <a:cxnLst/>
              <a:rect l="l" t="t" r="r" b="b"/>
              <a:pathLst>
                <a:path w="247" h="129" extrusionOk="0">
                  <a:moveTo>
                    <a:pt x="171" y="0"/>
                  </a:moveTo>
                  <a:cubicBezTo>
                    <a:pt x="107" y="0"/>
                    <a:pt x="0" y="54"/>
                    <a:pt x="43" y="118"/>
                  </a:cubicBezTo>
                  <a:cubicBezTo>
                    <a:pt x="54" y="118"/>
                    <a:pt x="64" y="129"/>
                    <a:pt x="75" y="129"/>
                  </a:cubicBezTo>
                  <a:cubicBezTo>
                    <a:pt x="139" y="129"/>
                    <a:pt x="246" y="64"/>
                    <a:pt x="204" y="11"/>
                  </a:cubicBezTo>
                  <a:cubicBezTo>
                    <a:pt x="193" y="0"/>
                    <a:pt x="182" y="0"/>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3" name="Google Shape;2293;p16"/>
            <p:cNvSpPr/>
            <p:nvPr/>
          </p:nvSpPr>
          <p:spPr>
            <a:xfrm>
              <a:off x="6811275" y="3734375"/>
              <a:ext cx="8875" cy="8575"/>
            </a:xfrm>
            <a:custGeom>
              <a:avLst/>
              <a:gdLst/>
              <a:ahLst/>
              <a:cxnLst/>
              <a:rect l="l" t="t" r="r" b="b"/>
              <a:pathLst>
                <a:path w="355" h="343" extrusionOk="0">
                  <a:moveTo>
                    <a:pt x="354" y="0"/>
                  </a:moveTo>
                  <a:cubicBezTo>
                    <a:pt x="354" y="0"/>
                    <a:pt x="343" y="11"/>
                    <a:pt x="333" y="22"/>
                  </a:cubicBezTo>
                  <a:cubicBezTo>
                    <a:pt x="247" y="107"/>
                    <a:pt x="86" y="118"/>
                    <a:pt x="1" y="225"/>
                  </a:cubicBezTo>
                  <a:cubicBezTo>
                    <a:pt x="54" y="236"/>
                    <a:pt x="22" y="311"/>
                    <a:pt x="1" y="343"/>
                  </a:cubicBezTo>
                  <a:cubicBezTo>
                    <a:pt x="65" y="332"/>
                    <a:pt x="108" y="289"/>
                    <a:pt x="183" y="289"/>
                  </a:cubicBezTo>
                  <a:cubicBezTo>
                    <a:pt x="194" y="289"/>
                    <a:pt x="215" y="300"/>
                    <a:pt x="236" y="300"/>
                  </a:cubicBezTo>
                  <a:cubicBezTo>
                    <a:pt x="215" y="193"/>
                    <a:pt x="354" y="0"/>
                    <a:pt x="3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4" name="Google Shape;2294;p16"/>
            <p:cNvSpPr/>
            <p:nvPr/>
          </p:nvSpPr>
          <p:spPr>
            <a:xfrm>
              <a:off x="6825475" y="3719650"/>
              <a:ext cx="7500" cy="8325"/>
            </a:xfrm>
            <a:custGeom>
              <a:avLst/>
              <a:gdLst/>
              <a:ahLst/>
              <a:cxnLst/>
              <a:rect l="l" t="t" r="r" b="b"/>
              <a:pathLst>
                <a:path w="300" h="333" extrusionOk="0">
                  <a:moveTo>
                    <a:pt x="268" y="0"/>
                  </a:moveTo>
                  <a:lnTo>
                    <a:pt x="268" y="0"/>
                  </a:lnTo>
                  <a:cubicBezTo>
                    <a:pt x="150" y="65"/>
                    <a:pt x="11" y="107"/>
                    <a:pt x="0" y="321"/>
                  </a:cubicBezTo>
                  <a:cubicBezTo>
                    <a:pt x="11" y="321"/>
                    <a:pt x="32" y="332"/>
                    <a:pt x="32" y="332"/>
                  </a:cubicBezTo>
                  <a:cubicBezTo>
                    <a:pt x="64" y="332"/>
                    <a:pt x="86" y="311"/>
                    <a:pt x="107" y="300"/>
                  </a:cubicBezTo>
                  <a:cubicBezTo>
                    <a:pt x="118" y="289"/>
                    <a:pt x="139" y="279"/>
                    <a:pt x="171" y="279"/>
                  </a:cubicBezTo>
                  <a:lnTo>
                    <a:pt x="204" y="279"/>
                  </a:lnTo>
                  <a:cubicBezTo>
                    <a:pt x="118" y="107"/>
                    <a:pt x="300" y="204"/>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5" name="Google Shape;2295;p16"/>
            <p:cNvSpPr/>
            <p:nvPr/>
          </p:nvSpPr>
          <p:spPr>
            <a:xfrm>
              <a:off x="6839125" y="3573525"/>
              <a:ext cx="14475" cy="9400"/>
            </a:xfrm>
            <a:custGeom>
              <a:avLst/>
              <a:gdLst/>
              <a:ahLst/>
              <a:cxnLst/>
              <a:rect l="l" t="t" r="r" b="b"/>
              <a:pathLst>
                <a:path w="579" h="376" extrusionOk="0">
                  <a:moveTo>
                    <a:pt x="278" y="0"/>
                  </a:moveTo>
                  <a:cubicBezTo>
                    <a:pt x="129" y="0"/>
                    <a:pt x="0" y="107"/>
                    <a:pt x="86" y="289"/>
                  </a:cubicBezTo>
                  <a:cubicBezTo>
                    <a:pt x="225" y="300"/>
                    <a:pt x="321" y="375"/>
                    <a:pt x="418" y="375"/>
                  </a:cubicBezTo>
                  <a:cubicBezTo>
                    <a:pt x="450" y="375"/>
                    <a:pt x="482" y="364"/>
                    <a:pt x="525" y="332"/>
                  </a:cubicBezTo>
                  <a:cubicBezTo>
                    <a:pt x="578" y="107"/>
                    <a:pt x="428" y="0"/>
                    <a:pt x="27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6" name="Google Shape;2296;p16"/>
            <p:cNvSpPr/>
            <p:nvPr/>
          </p:nvSpPr>
          <p:spPr>
            <a:xfrm>
              <a:off x="6704500" y="3722050"/>
              <a:ext cx="9925" cy="6725"/>
            </a:xfrm>
            <a:custGeom>
              <a:avLst/>
              <a:gdLst/>
              <a:ahLst/>
              <a:cxnLst/>
              <a:rect l="l" t="t" r="r" b="b"/>
              <a:pathLst>
                <a:path w="397" h="269" extrusionOk="0">
                  <a:moveTo>
                    <a:pt x="172" y="1"/>
                  </a:moveTo>
                  <a:cubicBezTo>
                    <a:pt x="43" y="1"/>
                    <a:pt x="1" y="65"/>
                    <a:pt x="1" y="129"/>
                  </a:cubicBezTo>
                  <a:cubicBezTo>
                    <a:pt x="1" y="204"/>
                    <a:pt x="54" y="268"/>
                    <a:pt x="129" y="268"/>
                  </a:cubicBezTo>
                  <a:cubicBezTo>
                    <a:pt x="193" y="268"/>
                    <a:pt x="257" y="236"/>
                    <a:pt x="332" y="140"/>
                  </a:cubicBezTo>
                  <a:cubicBezTo>
                    <a:pt x="397" y="76"/>
                    <a:pt x="300" y="11"/>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7" name="Google Shape;2297;p16"/>
            <p:cNvSpPr/>
            <p:nvPr/>
          </p:nvSpPr>
          <p:spPr>
            <a:xfrm>
              <a:off x="6721350" y="3727675"/>
              <a:ext cx="7250" cy="4575"/>
            </a:xfrm>
            <a:custGeom>
              <a:avLst/>
              <a:gdLst/>
              <a:ahLst/>
              <a:cxnLst/>
              <a:rect l="l" t="t" r="r" b="b"/>
              <a:pathLst>
                <a:path w="290" h="183" extrusionOk="0">
                  <a:moveTo>
                    <a:pt x="269" y="0"/>
                  </a:moveTo>
                  <a:cubicBezTo>
                    <a:pt x="247" y="0"/>
                    <a:pt x="172" y="43"/>
                    <a:pt x="108" y="86"/>
                  </a:cubicBezTo>
                  <a:cubicBezTo>
                    <a:pt x="44" y="140"/>
                    <a:pt x="1" y="182"/>
                    <a:pt x="22" y="182"/>
                  </a:cubicBezTo>
                  <a:cubicBezTo>
                    <a:pt x="44" y="182"/>
                    <a:pt x="87" y="161"/>
                    <a:pt x="172" y="129"/>
                  </a:cubicBezTo>
                  <a:cubicBezTo>
                    <a:pt x="269" y="33"/>
                    <a:pt x="290" y="0"/>
                    <a:pt x="26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8" name="Google Shape;2298;p16"/>
            <p:cNvSpPr/>
            <p:nvPr/>
          </p:nvSpPr>
          <p:spPr>
            <a:xfrm>
              <a:off x="6690575" y="3323825"/>
              <a:ext cx="7000" cy="4575"/>
            </a:xfrm>
            <a:custGeom>
              <a:avLst/>
              <a:gdLst/>
              <a:ahLst/>
              <a:cxnLst/>
              <a:rect l="l" t="t" r="r" b="b"/>
              <a:pathLst>
                <a:path w="280" h="183" extrusionOk="0">
                  <a:moveTo>
                    <a:pt x="204" y="1"/>
                  </a:moveTo>
                  <a:cubicBezTo>
                    <a:pt x="151" y="1"/>
                    <a:pt x="76" y="33"/>
                    <a:pt x="12" y="54"/>
                  </a:cubicBezTo>
                  <a:cubicBezTo>
                    <a:pt x="1" y="129"/>
                    <a:pt x="76" y="183"/>
                    <a:pt x="151" y="183"/>
                  </a:cubicBezTo>
                  <a:cubicBezTo>
                    <a:pt x="204" y="183"/>
                    <a:pt x="258" y="161"/>
                    <a:pt x="279" y="97"/>
                  </a:cubicBezTo>
                  <a:cubicBezTo>
                    <a:pt x="279" y="22"/>
                    <a:pt x="247"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9" name="Google Shape;2299;p16"/>
            <p:cNvSpPr/>
            <p:nvPr/>
          </p:nvSpPr>
          <p:spPr>
            <a:xfrm>
              <a:off x="6777025" y="3677100"/>
              <a:ext cx="6450" cy="3775"/>
            </a:xfrm>
            <a:custGeom>
              <a:avLst/>
              <a:gdLst/>
              <a:ahLst/>
              <a:cxnLst/>
              <a:rect l="l" t="t" r="r" b="b"/>
              <a:pathLst>
                <a:path w="258" h="151" extrusionOk="0">
                  <a:moveTo>
                    <a:pt x="76" y="0"/>
                  </a:moveTo>
                  <a:lnTo>
                    <a:pt x="76" y="0"/>
                  </a:lnTo>
                  <a:cubicBezTo>
                    <a:pt x="1" y="97"/>
                    <a:pt x="54" y="150"/>
                    <a:pt x="118" y="150"/>
                  </a:cubicBezTo>
                  <a:cubicBezTo>
                    <a:pt x="183" y="150"/>
                    <a:pt x="258" y="97"/>
                    <a:pt x="172" y="0"/>
                  </a:cubicBezTo>
                  <a:lnTo>
                    <a:pt x="172" y="0"/>
                  </a:lnTo>
                  <a:cubicBezTo>
                    <a:pt x="150" y="54"/>
                    <a:pt x="118" y="97"/>
                    <a:pt x="76" y="118"/>
                  </a:cubicBezTo>
                  <a:cubicBezTo>
                    <a:pt x="65" y="54"/>
                    <a:pt x="118" y="22"/>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0" name="Google Shape;2300;p16"/>
            <p:cNvSpPr/>
            <p:nvPr/>
          </p:nvSpPr>
          <p:spPr>
            <a:xfrm>
              <a:off x="6624750" y="3866300"/>
              <a:ext cx="6175" cy="3250"/>
            </a:xfrm>
            <a:custGeom>
              <a:avLst/>
              <a:gdLst/>
              <a:ahLst/>
              <a:cxnLst/>
              <a:rect l="l" t="t" r="r" b="b"/>
              <a:pathLst>
                <a:path w="247" h="130" extrusionOk="0">
                  <a:moveTo>
                    <a:pt x="172" y="1"/>
                  </a:moveTo>
                  <a:cubicBezTo>
                    <a:pt x="107" y="1"/>
                    <a:pt x="0" y="54"/>
                    <a:pt x="54" y="118"/>
                  </a:cubicBezTo>
                  <a:cubicBezTo>
                    <a:pt x="54" y="118"/>
                    <a:pt x="65" y="129"/>
                    <a:pt x="86" y="129"/>
                  </a:cubicBezTo>
                  <a:cubicBezTo>
                    <a:pt x="140" y="129"/>
                    <a:pt x="247" y="65"/>
                    <a:pt x="204" y="11"/>
                  </a:cubicBezTo>
                  <a:cubicBezTo>
                    <a:pt x="204" y="1"/>
                    <a:pt x="182"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1" name="Google Shape;2301;p16"/>
            <p:cNvSpPr/>
            <p:nvPr/>
          </p:nvSpPr>
          <p:spPr>
            <a:xfrm>
              <a:off x="6414650" y="3411600"/>
              <a:ext cx="4050" cy="3775"/>
            </a:xfrm>
            <a:custGeom>
              <a:avLst/>
              <a:gdLst/>
              <a:ahLst/>
              <a:cxnLst/>
              <a:rect l="l" t="t" r="r" b="b"/>
              <a:pathLst>
                <a:path w="162" h="151" extrusionOk="0">
                  <a:moveTo>
                    <a:pt x="162" y="1"/>
                  </a:moveTo>
                  <a:cubicBezTo>
                    <a:pt x="76" y="12"/>
                    <a:pt x="44" y="76"/>
                    <a:pt x="1" y="129"/>
                  </a:cubicBezTo>
                  <a:cubicBezTo>
                    <a:pt x="12" y="119"/>
                    <a:pt x="22" y="119"/>
                    <a:pt x="33" y="119"/>
                  </a:cubicBezTo>
                  <a:cubicBezTo>
                    <a:pt x="54" y="119"/>
                    <a:pt x="76" y="129"/>
                    <a:pt x="87" y="140"/>
                  </a:cubicBezTo>
                  <a:cubicBezTo>
                    <a:pt x="97" y="140"/>
                    <a:pt x="108" y="151"/>
                    <a:pt x="119" y="151"/>
                  </a:cubicBezTo>
                  <a:cubicBezTo>
                    <a:pt x="129" y="151"/>
                    <a:pt x="151" y="151"/>
                    <a:pt x="162" y="129"/>
                  </a:cubicBezTo>
                  <a:lnTo>
                    <a:pt x="162"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2" name="Google Shape;2302;p16"/>
            <p:cNvSpPr/>
            <p:nvPr/>
          </p:nvSpPr>
          <p:spPr>
            <a:xfrm>
              <a:off x="6413600" y="3463250"/>
              <a:ext cx="10725" cy="10200"/>
            </a:xfrm>
            <a:custGeom>
              <a:avLst/>
              <a:gdLst/>
              <a:ahLst/>
              <a:cxnLst/>
              <a:rect l="l" t="t" r="r" b="b"/>
              <a:pathLst>
                <a:path w="429" h="408" extrusionOk="0">
                  <a:moveTo>
                    <a:pt x="204" y="1"/>
                  </a:moveTo>
                  <a:lnTo>
                    <a:pt x="204" y="1"/>
                  </a:lnTo>
                  <a:cubicBezTo>
                    <a:pt x="96" y="87"/>
                    <a:pt x="0" y="183"/>
                    <a:pt x="11" y="408"/>
                  </a:cubicBezTo>
                  <a:cubicBezTo>
                    <a:pt x="129" y="354"/>
                    <a:pt x="428" y="108"/>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3" name="Google Shape;2303;p16"/>
            <p:cNvSpPr/>
            <p:nvPr/>
          </p:nvSpPr>
          <p:spPr>
            <a:xfrm>
              <a:off x="6440350" y="3404650"/>
              <a:ext cx="21700" cy="30275"/>
            </a:xfrm>
            <a:custGeom>
              <a:avLst/>
              <a:gdLst/>
              <a:ahLst/>
              <a:cxnLst/>
              <a:rect l="l" t="t" r="r" b="b"/>
              <a:pathLst>
                <a:path w="868" h="1211" extrusionOk="0">
                  <a:moveTo>
                    <a:pt x="375" y="0"/>
                  </a:moveTo>
                  <a:cubicBezTo>
                    <a:pt x="1" y="118"/>
                    <a:pt x="258" y="761"/>
                    <a:pt x="172" y="932"/>
                  </a:cubicBezTo>
                  <a:cubicBezTo>
                    <a:pt x="268" y="932"/>
                    <a:pt x="365" y="1103"/>
                    <a:pt x="407" y="1210"/>
                  </a:cubicBezTo>
                  <a:cubicBezTo>
                    <a:pt x="664" y="1210"/>
                    <a:pt x="600" y="910"/>
                    <a:pt x="707" y="803"/>
                  </a:cubicBezTo>
                  <a:cubicBezTo>
                    <a:pt x="729" y="675"/>
                    <a:pt x="622" y="728"/>
                    <a:pt x="600" y="643"/>
                  </a:cubicBezTo>
                  <a:cubicBezTo>
                    <a:pt x="729" y="514"/>
                    <a:pt x="782" y="290"/>
                    <a:pt x="868" y="118"/>
                  </a:cubicBezTo>
                  <a:lnTo>
                    <a:pt x="857" y="118"/>
                  </a:lnTo>
                  <a:cubicBezTo>
                    <a:pt x="804" y="118"/>
                    <a:pt x="804" y="65"/>
                    <a:pt x="771" y="33"/>
                  </a:cubicBezTo>
                  <a:cubicBezTo>
                    <a:pt x="750" y="86"/>
                    <a:pt x="729" y="108"/>
                    <a:pt x="696" y="108"/>
                  </a:cubicBezTo>
                  <a:cubicBezTo>
                    <a:pt x="654" y="108"/>
                    <a:pt x="611" y="86"/>
                    <a:pt x="547" y="54"/>
                  </a:cubicBezTo>
                  <a:cubicBezTo>
                    <a:pt x="493" y="22"/>
                    <a:pt x="440" y="0"/>
                    <a:pt x="3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4" name="Google Shape;2304;p16"/>
            <p:cNvSpPr/>
            <p:nvPr/>
          </p:nvSpPr>
          <p:spPr>
            <a:xfrm>
              <a:off x="6422700" y="4047500"/>
              <a:ext cx="3750" cy="7250"/>
            </a:xfrm>
            <a:custGeom>
              <a:avLst/>
              <a:gdLst/>
              <a:ahLst/>
              <a:cxnLst/>
              <a:rect l="l" t="t" r="r" b="b"/>
              <a:pathLst>
                <a:path w="150" h="290" extrusionOk="0">
                  <a:moveTo>
                    <a:pt x="86" y="0"/>
                  </a:moveTo>
                  <a:cubicBezTo>
                    <a:pt x="75" y="0"/>
                    <a:pt x="43" y="21"/>
                    <a:pt x="22" y="64"/>
                  </a:cubicBezTo>
                  <a:cubicBezTo>
                    <a:pt x="0" y="161"/>
                    <a:pt x="11" y="289"/>
                    <a:pt x="54" y="289"/>
                  </a:cubicBezTo>
                  <a:cubicBezTo>
                    <a:pt x="75" y="289"/>
                    <a:pt x="96" y="268"/>
                    <a:pt x="129" y="214"/>
                  </a:cubicBezTo>
                  <a:cubicBezTo>
                    <a:pt x="150" y="118"/>
                    <a:pt x="139"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5" name="Google Shape;2305;p16"/>
            <p:cNvSpPr/>
            <p:nvPr/>
          </p:nvSpPr>
          <p:spPr>
            <a:xfrm>
              <a:off x="6433125" y="4029300"/>
              <a:ext cx="5925" cy="12600"/>
            </a:xfrm>
            <a:custGeom>
              <a:avLst/>
              <a:gdLst/>
              <a:ahLst/>
              <a:cxnLst/>
              <a:rect l="l" t="t" r="r" b="b"/>
              <a:pathLst>
                <a:path w="237" h="504" extrusionOk="0">
                  <a:moveTo>
                    <a:pt x="65" y="0"/>
                  </a:moveTo>
                  <a:cubicBezTo>
                    <a:pt x="43" y="0"/>
                    <a:pt x="22" y="21"/>
                    <a:pt x="1" y="86"/>
                  </a:cubicBezTo>
                  <a:cubicBezTo>
                    <a:pt x="33" y="246"/>
                    <a:pt x="86" y="396"/>
                    <a:pt x="204" y="503"/>
                  </a:cubicBezTo>
                  <a:cubicBezTo>
                    <a:pt x="236" y="375"/>
                    <a:pt x="161"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6" name="Google Shape;2306;p16"/>
            <p:cNvSpPr/>
            <p:nvPr/>
          </p:nvSpPr>
          <p:spPr>
            <a:xfrm>
              <a:off x="6429650" y="3450950"/>
              <a:ext cx="5900" cy="3225"/>
            </a:xfrm>
            <a:custGeom>
              <a:avLst/>
              <a:gdLst/>
              <a:ahLst/>
              <a:cxnLst/>
              <a:rect l="l" t="t" r="r" b="b"/>
              <a:pathLst>
                <a:path w="236" h="129" extrusionOk="0">
                  <a:moveTo>
                    <a:pt x="75" y="0"/>
                  </a:moveTo>
                  <a:cubicBezTo>
                    <a:pt x="65" y="0"/>
                    <a:pt x="54" y="0"/>
                    <a:pt x="33" y="11"/>
                  </a:cubicBezTo>
                  <a:cubicBezTo>
                    <a:pt x="33" y="65"/>
                    <a:pt x="11" y="97"/>
                    <a:pt x="0" y="129"/>
                  </a:cubicBezTo>
                  <a:lnTo>
                    <a:pt x="22" y="129"/>
                  </a:lnTo>
                  <a:cubicBezTo>
                    <a:pt x="107" y="129"/>
                    <a:pt x="182" y="108"/>
                    <a:pt x="236" y="54"/>
                  </a:cubicBezTo>
                  <a:cubicBezTo>
                    <a:pt x="204" y="54"/>
                    <a:pt x="172" y="33"/>
                    <a:pt x="150" y="22"/>
                  </a:cubicBezTo>
                  <a:cubicBezTo>
                    <a:pt x="129" y="11"/>
                    <a:pt x="107"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7" name="Google Shape;2307;p16"/>
            <p:cNvSpPr/>
            <p:nvPr/>
          </p:nvSpPr>
          <p:spPr>
            <a:xfrm>
              <a:off x="6423750" y="3445050"/>
              <a:ext cx="5400" cy="6200"/>
            </a:xfrm>
            <a:custGeom>
              <a:avLst/>
              <a:gdLst/>
              <a:ahLst/>
              <a:cxnLst/>
              <a:rect l="l" t="t" r="r" b="b"/>
              <a:pathLst>
                <a:path w="216" h="248" extrusionOk="0">
                  <a:moveTo>
                    <a:pt x="1" y="1"/>
                  </a:moveTo>
                  <a:cubicBezTo>
                    <a:pt x="22" y="108"/>
                    <a:pt x="65" y="172"/>
                    <a:pt x="97" y="247"/>
                  </a:cubicBezTo>
                  <a:cubicBezTo>
                    <a:pt x="108" y="215"/>
                    <a:pt x="129" y="204"/>
                    <a:pt x="161" y="204"/>
                  </a:cubicBezTo>
                  <a:lnTo>
                    <a:pt x="204" y="204"/>
                  </a:lnTo>
                  <a:cubicBezTo>
                    <a:pt x="215" y="65"/>
                    <a:pt x="151" y="1"/>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8" name="Google Shape;2308;p16"/>
            <p:cNvSpPr/>
            <p:nvPr/>
          </p:nvSpPr>
          <p:spPr>
            <a:xfrm>
              <a:off x="6405300" y="3993150"/>
              <a:ext cx="7250" cy="2175"/>
            </a:xfrm>
            <a:custGeom>
              <a:avLst/>
              <a:gdLst/>
              <a:ahLst/>
              <a:cxnLst/>
              <a:rect l="l" t="t" r="r" b="b"/>
              <a:pathLst>
                <a:path w="290" h="87" extrusionOk="0">
                  <a:moveTo>
                    <a:pt x="139" y="1"/>
                  </a:moveTo>
                  <a:cubicBezTo>
                    <a:pt x="75" y="1"/>
                    <a:pt x="11" y="12"/>
                    <a:pt x="0" y="87"/>
                  </a:cubicBezTo>
                  <a:lnTo>
                    <a:pt x="139" y="87"/>
                  </a:lnTo>
                  <a:cubicBezTo>
                    <a:pt x="204" y="87"/>
                    <a:pt x="268" y="76"/>
                    <a:pt x="28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9" name="Google Shape;2309;p16"/>
            <p:cNvSpPr/>
            <p:nvPr/>
          </p:nvSpPr>
          <p:spPr>
            <a:xfrm>
              <a:off x="6392175" y="4061675"/>
              <a:ext cx="15025" cy="9400"/>
            </a:xfrm>
            <a:custGeom>
              <a:avLst/>
              <a:gdLst/>
              <a:ahLst/>
              <a:cxnLst/>
              <a:rect l="l" t="t" r="r" b="b"/>
              <a:pathLst>
                <a:path w="601" h="376" extrusionOk="0">
                  <a:moveTo>
                    <a:pt x="322" y="0"/>
                  </a:moveTo>
                  <a:lnTo>
                    <a:pt x="322" y="0"/>
                  </a:lnTo>
                  <a:cubicBezTo>
                    <a:pt x="268" y="172"/>
                    <a:pt x="76" y="182"/>
                    <a:pt x="1" y="332"/>
                  </a:cubicBezTo>
                  <a:cubicBezTo>
                    <a:pt x="33" y="364"/>
                    <a:pt x="86" y="375"/>
                    <a:pt x="129" y="375"/>
                  </a:cubicBezTo>
                  <a:cubicBezTo>
                    <a:pt x="365" y="375"/>
                    <a:pt x="600" y="86"/>
                    <a:pt x="3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0" name="Google Shape;2310;p16"/>
            <p:cNvSpPr/>
            <p:nvPr/>
          </p:nvSpPr>
          <p:spPr>
            <a:xfrm>
              <a:off x="6369700" y="3415625"/>
              <a:ext cx="11525" cy="8050"/>
            </a:xfrm>
            <a:custGeom>
              <a:avLst/>
              <a:gdLst/>
              <a:ahLst/>
              <a:cxnLst/>
              <a:rect l="l" t="t" r="r" b="b"/>
              <a:pathLst>
                <a:path w="461" h="322" extrusionOk="0">
                  <a:moveTo>
                    <a:pt x="257" y="0"/>
                  </a:moveTo>
                  <a:cubicBezTo>
                    <a:pt x="129" y="0"/>
                    <a:pt x="0" y="65"/>
                    <a:pt x="0" y="204"/>
                  </a:cubicBezTo>
                  <a:cubicBezTo>
                    <a:pt x="43" y="268"/>
                    <a:pt x="150" y="322"/>
                    <a:pt x="247" y="322"/>
                  </a:cubicBezTo>
                  <a:cubicBezTo>
                    <a:pt x="364" y="322"/>
                    <a:pt x="461" y="247"/>
                    <a:pt x="429" y="43"/>
                  </a:cubicBezTo>
                  <a:cubicBezTo>
                    <a:pt x="375" y="11"/>
                    <a:pt x="311" y="0"/>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1" name="Google Shape;2311;p16"/>
            <p:cNvSpPr/>
            <p:nvPr/>
          </p:nvSpPr>
          <p:spPr>
            <a:xfrm>
              <a:off x="6366500" y="3829100"/>
              <a:ext cx="15275" cy="42575"/>
            </a:xfrm>
            <a:custGeom>
              <a:avLst/>
              <a:gdLst/>
              <a:ahLst/>
              <a:cxnLst/>
              <a:rect l="l" t="t" r="r" b="b"/>
              <a:pathLst>
                <a:path w="611" h="1703" extrusionOk="0">
                  <a:moveTo>
                    <a:pt x="557" y="1"/>
                  </a:moveTo>
                  <a:cubicBezTo>
                    <a:pt x="268" y="300"/>
                    <a:pt x="278" y="975"/>
                    <a:pt x="21" y="1328"/>
                  </a:cubicBezTo>
                  <a:cubicBezTo>
                    <a:pt x="32" y="1457"/>
                    <a:pt x="0" y="1628"/>
                    <a:pt x="54" y="1703"/>
                  </a:cubicBezTo>
                  <a:cubicBezTo>
                    <a:pt x="535" y="1424"/>
                    <a:pt x="268" y="589"/>
                    <a:pt x="589" y="193"/>
                  </a:cubicBezTo>
                  <a:cubicBezTo>
                    <a:pt x="610" y="65"/>
                    <a:pt x="471" y="140"/>
                    <a:pt x="557" y="33"/>
                  </a:cubicBezTo>
                  <a:cubicBezTo>
                    <a:pt x="578" y="33"/>
                    <a:pt x="600" y="1"/>
                    <a:pt x="55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2" name="Google Shape;2312;p16"/>
            <p:cNvSpPr/>
            <p:nvPr/>
          </p:nvSpPr>
          <p:spPr>
            <a:xfrm>
              <a:off x="6369425" y="4080950"/>
              <a:ext cx="18775" cy="12600"/>
            </a:xfrm>
            <a:custGeom>
              <a:avLst/>
              <a:gdLst/>
              <a:ahLst/>
              <a:cxnLst/>
              <a:rect l="l" t="t" r="r" b="b"/>
              <a:pathLst>
                <a:path w="751" h="504" extrusionOk="0">
                  <a:moveTo>
                    <a:pt x="418" y="0"/>
                  </a:moveTo>
                  <a:lnTo>
                    <a:pt x="418" y="0"/>
                  </a:lnTo>
                  <a:cubicBezTo>
                    <a:pt x="365" y="75"/>
                    <a:pt x="1" y="428"/>
                    <a:pt x="333" y="503"/>
                  </a:cubicBezTo>
                  <a:cubicBezTo>
                    <a:pt x="375" y="428"/>
                    <a:pt x="750" y="75"/>
                    <a:pt x="4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3" name="Google Shape;2313;p16"/>
            <p:cNvSpPr/>
            <p:nvPr/>
          </p:nvSpPr>
          <p:spPr>
            <a:xfrm>
              <a:off x="6373725" y="3452025"/>
              <a:ext cx="6175" cy="5100"/>
            </a:xfrm>
            <a:custGeom>
              <a:avLst/>
              <a:gdLst/>
              <a:ahLst/>
              <a:cxnLst/>
              <a:rect l="l" t="t" r="r" b="b"/>
              <a:pathLst>
                <a:path w="247" h="204" extrusionOk="0">
                  <a:moveTo>
                    <a:pt x="64" y="0"/>
                  </a:moveTo>
                  <a:cubicBezTo>
                    <a:pt x="32" y="0"/>
                    <a:pt x="0" y="11"/>
                    <a:pt x="0" y="43"/>
                  </a:cubicBezTo>
                  <a:cubicBezTo>
                    <a:pt x="64" y="129"/>
                    <a:pt x="129" y="193"/>
                    <a:pt x="236" y="204"/>
                  </a:cubicBezTo>
                  <a:cubicBezTo>
                    <a:pt x="246" y="107"/>
                    <a:pt x="171" y="118"/>
                    <a:pt x="203" y="11"/>
                  </a:cubicBezTo>
                  <a:lnTo>
                    <a:pt x="118" y="11"/>
                  </a:lnTo>
                  <a:cubicBezTo>
                    <a:pt x="96" y="0"/>
                    <a:pt x="75"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4" name="Google Shape;2314;p16"/>
            <p:cNvSpPr/>
            <p:nvPr/>
          </p:nvSpPr>
          <p:spPr>
            <a:xfrm>
              <a:off x="6381475" y="3787625"/>
              <a:ext cx="11000" cy="23050"/>
            </a:xfrm>
            <a:custGeom>
              <a:avLst/>
              <a:gdLst/>
              <a:ahLst/>
              <a:cxnLst/>
              <a:rect l="l" t="t" r="r" b="b"/>
              <a:pathLst>
                <a:path w="440" h="922" extrusionOk="0">
                  <a:moveTo>
                    <a:pt x="332" y="0"/>
                  </a:moveTo>
                  <a:cubicBezTo>
                    <a:pt x="332" y="0"/>
                    <a:pt x="322" y="11"/>
                    <a:pt x="322" y="33"/>
                  </a:cubicBezTo>
                  <a:cubicBezTo>
                    <a:pt x="354" y="33"/>
                    <a:pt x="354" y="75"/>
                    <a:pt x="311" y="75"/>
                  </a:cubicBezTo>
                  <a:lnTo>
                    <a:pt x="290" y="75"/>
                  </a:lnTo>
                  <a:cubicBezTo>
                    <a:pt x="332" y="461"/>
                    <a:pt x="1" y="611"/>
                    <a:pt x="97" y="921"/>
                  </a:cubicBezTo>
                  <a:cubicBezTo>
                    <a:pt x="140" y="750"/>
                    <a:pt x="215" y="611"/>
                    <a:pt x="322" y="525"/>
                  </a:cubicBezTo>
                  <a:cubicBezTo>
                    <a:pt x="225" y="429"/>
                    <a:pt x="375" y="289"/>
                    <a:pt x="429" y="236"/>
                  </a:cubicBezTo>
                  <a:cubicBezTo>
                    <a:pt x="439" y="193"/>
                    <a:pt x="364" y="0"/>
                    <a:pt x="3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5" name="Google Shape;2315;p16"/>
            <p:cNvSpPr/>
            <p:nvPr/>
          </p:nvSpPr>
          <p:spPr>
            <a:xfrm>
              <a:off x="6389225" y="3414025"/>
              <a:ext cx="12075" cy="15800"/>
            </a:xfrm>
            <a:custGeom>
              <a:avLst/>
              <a:gdLst/>
              <a:ahLst/>
              <a:cxnLst/>
              <a:rect l="l" t="t" r="r" b="b"/>
              <a:pathLst>
                <a:path w="483" h="632" extrusionOk="0">
                  <a:moveTo>
                    <a:pt x="247" y="0"/>
                  </a:moveTo>
                  <a:cubicBezTo>
                    <a:pt x="226" y="0"/>
                    <a:pt x="183" y="11"/>
                    <a:pt x="151" y="32"/>
                  </a:cubicBezTo>
                  <a:cubicBezTo>
                    <a:pt x="226" y="278"/>
                    <a:pt x="1" y="364"/>
                    <a:pt x="119" y="632"/>
                  </a:cubicBezTo>
                  <a:lnTo>
                    <a:pt x="311" y="632"/>
                  </a:lnTo>
                  <a:cubicBezTo>
                    <a:pt x="483" y="471"/>
                    <a:pt x="483" y="0"/>
                    <a:pt x="24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6" name="Google Shape;2316;p16"/>
            <p:cNvSpPr/>
            <p:nvPr/>
          </p:nvSpPr>
          <p:spPr>
            <a:xfrm>
              <a:off x="6385750" y="3776125"/>
              <a:ext cx="5650" cy="7250"/>
            </a:xfrm>
            <a:custGeom>
              <a:avLst/>
              <a:gdLst/>
              <a:ahLst/>
              <a:cxnLst/>
              <a:rect l="l" t="t" r="r" b="b"/>
              <a:pathLst>
                <a:path w="226" h="290" extrusionOk="0">
                  <a:moveTo>
                    <a:pt x="108" y="0"/>
                  </a:moveTo>
                  <a:cubicBezTo>
                    <a:pt x="86" y="0"/>
                    <a:pt x="76" y="0"/>
                    <a:pt x="54" y="11"/>
                  </a:cubicBezTo>
                  <a:cubicBezTo>
                    <a:pt x="1" y="86"/>
                    <a:pt x="86" y="246"/>
                    <a:pt x="151" y="289"/>
                  </a:cubicBezTo>
                  <a:cubicBezTo>
                    <a:pt x="161" y="246"/>
                    <a:pt x="161" y="203"/>
                    <a:pt x="204" y="203"/>
                  </a:cubicBezTo>
                  <a:cubicBezTo>
                    <a:pt x="204" y="203"/>
                    <a:pt x="215" y="214"/>
                    <a:pt x="226" y="214"/>
                  </a:cubicBezTo>
                  <a:cubicBezTo>
                    <a:pt x="226" y="86"/>
                    <a:pt x="204"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7" name="Google Shape;2317;p16"/>
            <p:cNvSpPr/>
            <p:nvPr/>
          </p:nvSpPr>
          <p:spPr>
            <a:xfrm>
              <a:off x="6529200" y="3614475"/>
              <a:ext cx="6725" cy="7775"/>
            </a:xfrm>
            <a:custGeom>
              <a:avLst/>
              <a:gdLst/>
              <a:ahLst/>
              <a:cxnLst/>
              <a:rect l="l" t="t" r="r" b="b"/>
              <a:pathLst>
                <a:path w="269" h="311" extrusionOk="0">
                  <a:moveTo>
                    <a:pt x="129" y="0"/>
                  </a:moveTo>
                  <a:cubicBezTo>
                    <a:pt x="97" y="0"/>
                    <a:pt x="65" y="11"/>
                    <a:pt x="22" y="32"/>
                  </a:cubicBezTo>
                  <a:cubicBezTo>
                    <a:pt x="1" y="182"/>
                    <a:pt x="54" y="225"/>
                    <a:pt x="86" y="311"/>
                  </a:cubicBezTo>
                  <a:cubicBezTo>
                    <a:pt x="193" y="289"/>
                    <a:pt x="268" y="214"/>
                    <a:pt x="247" y="32"/>
                  </a:cubicBezTo>
                  <a:cubicBezTo>
                    <a:pt x="204" y="11"/>
                    <a:pt x="172"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8" name="Google Shape;2318;p16"/>
            <p:cNvSpPr/>
            <p:nvPr/>
          </p:nvSpPr>
          <p:spPr>
            <a:xfrm>
              <a:off x="6533750" y="3488675"/>
              <a:ext cx="8850" cy="10200"/>
            </a:xfrm>
            <a:custGeom>
              <a:avLst/>
              <a:gdLst/>
              <a:ahLst/>
              <a:cxnLst/>
              <a:rect l="l" t="t" r="r" b="b"/>
              <a:pathLst>
                <a:path w="354" h="408" extrusionOk="0">
                  <a:moveTo>
                    <a:pt x="236" y="1"/>
                  </a:moveTo>
                  <a:cubicBezTo>
                    <a:pt x="258" y="76"/>
                    <a:pt x="225" y="76"/>
                    <a:pt x="193" y="76"/>
                  </a:cubicBezTo>
                  <a:lnTo>
                    <a:pt x="183" y="76"/>
                  </a:lnTo>
                  <a:cubicBezTo>
                    <a:pt x="161" y="76"/>
                    <a:pt x="129" y="76"/>
                    <a:pt x="140" y="119"/>
                  </a:cubicBezTo>
                  <a:cubicBezTo>
                    <a:pt x="279" y="140"/>
                    <a:pt x="54" y="183"/>
                    <a:pt x="204" y="247"/>
                  </a:cubicBezTo>
                  <a:lnTo>
                    <a:pt x="172" y="247"/>
                  </a:lnTo>
                  <a:cubicBezTo>
                    <a:pt x="151" y="247"/>
                    <a:pt x="118" y="236"/>
                    <a:pt x="97" y="226"/>
                  </a:cubicBezTo>
                  <a:cubicBezTo>
                    <a:pt x="76" y="215"/>
                    <a:pt x="65" y="194"/>
                    <a:pt x="44" y="194"/>
                  </a:cubicBezTo>
                  <a:cubicBezTo>
                    <a:pt x="33" y="194"/>
                    <a:pt x="11" y="204"/>
                    <a:pt x="1" y="247"/>
                  </a:cubicBezTo>
                  <a:cubicBezTo>
                    <a:pt x="65" y="301"/>
                    <a:pt x="97" y="397"/>
                    <a:pt x="204" y="408"/>
                  </a:cubicBezTo>
                  <a:cubicBezTo>
                    <a:pt x="258" y="247"/>
                    <a:pt x="354" y="151"/>
                    <a:pt x="3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9" name="Google Shape;2319;p16"/>
            <p:cNvSpPr/>
            <p:nvPr/>
          </p:nvSpPr>
          <p:spPr>
            <a:xfrm>
              <a:off x="6564525" y="3524000"/>
              <a:ext cx="7250" cy="7250"/>
            </a:xfrm>
            <a:custGeom>
              <a:avLst/>
              <a:gdLst/>
              <a:ahLst/>
              <a:cxnLst/>
              <a:rect l="l" t="t" r="r" b="b"/>
              <a:pathLst>
                <a:path w="290" h="290" extrusionOk="0">
                  <a:moveTo>
                    <a:pt x="140" y="1"/>
                  </a:moveTo>
                  <a:cubicBezTo>
                    <a:pt x="86" y="1"/>
                    <a:pt x="33" y="12"/>
                    <a:pt x="1" y="44"/>
                  </a:cubicBezTo>
                  <a:cubicBezTo>
                    <a:pt x="11" y="183"/>
                    <a:pt x="33" y="290"/>
                    <a:pt x="161" y="290"/>
                  </a:cubicBezTo>
                  <a:lnTo>
                    <a:pt x="204" y="290"/>
                  </a:lnTo>
                  <a:cubicBezTo>
                    <a:pt x="290" y="162"/>
                    <a:pt x="247" y="140"/>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0" name="Google Shape;2320;p16"/>
            <p:cNvSpPr/>
            <p:nvPr/>
          </p:nvSpPr>
          <p:spPr>
            <a:xfrm>
              <a:off x="6493600" y="3468350"/>
              <a:ext cx="4325" cy="6975"/>
            </a:xfrm>
            <a:custGeom>
              <a:avLst/>
              <a:gdLst/>
              <a:ahLst/>
              <a:cxnLst/>
              <a:rect l="l" t="t" r="r" b="b"/>
              <a:pathLst>
                <a:path w="173" h="279" extrusionOk="0">
                  <a:moveTo>
                    <a:pt x="44" y="0"/>
                  </a:moveTo>
                  <a:cubicBezTo>
                    <a:pt x="1" y="54"/>
                    <a:pt x="1" y="150"/>
                    <a:pt x="12" y="247"/>
                  </a:cubicBezTo>
                  <a:lnTo>
                    <a:pt x="44" y="247"/>
                  </a:lnTo>
                  <a:cubicBezTo>
                    <a:pt x="65" y="247"/>
                    <a:pt x="87" y="247"/>
                    <a:pt x="97" y="257"/>
                  </a:cubicBezTo>
                  <a:cubicBezTo>
                    <a:pt x="108" y="268"/>
                    <a:pt x="119" y="279"/>
                    <a:pt x="129" y="279"/>
                  </a:cubicBezTo>
                  <a:cubicBezTo>
                    <a:pt x="140" y="279"/>
                    <a:pt x="162" y="268"/>
                    <a:pt x="172" y="247"/>
                  </a:cubicBezTo>
                  <a:cubicBezTo>
                    <a:pt x="151" y="150"/>
                    <a:pt x="140" y="11"/>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1" name="Google Shape;2321;p16"/>
            <p:cNvSpPr/>
            <p:nvPr/>
          </p:nvSpPr>
          <p:spPr>
            <a:xfrm>
              <a:off x="6479700" y="3383775"/>
              <a:ext cx="8575" cy="10725"/>
            </a:xfrm>
            <a:custGeom>
              <a:avLst/>
              <a:gdLst/>
              <a:ahLst/>
              <a:cxnLst/>
              <a:rect l="l" t="t" r="r" b="b"/>
              <a:pathLst>
                <a:path w="343" h="429" extrusionOk="0">
                  <a:moveTo>
                    <a:pt x="204" y="0"/>
                  </a:moveTo>
                  <a:cubicBezTo>
                    <a:pt x="118" y="0"/>
                    <a:pt x="43" y="108"/>
                    <a:pt x="0" y="225"/>
                  </a:cubicBezTo>
                  <a:cubicBezTo>
                    <a:pt x="86" y="279"/>
                    <a:pt x="97" y="429"/>
                    <a:pt x="225" y="429"/>
                  </a:cubicBezTo>
                  <a:lnTo>
                    <a:pt x="268" y="429"/>
                  </a:lnTo>
                  <a:cubicBezTo>
                    <a:pt x="332" y="364"/>
                    <a:pt x="343" y="225"/>
                    <a:pt x="332" y="65"/>
                  </a:cubicBezTo>
                  <a:cubicBezTo>
                    <a:pt x="289" y="22"/>
                    <a:pt x="246"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2" name="Google Shape;2322;p16"/>
            <p:cNvSpPr/>
            <p:nvPr/>
          </p:nvSpPr>
          <p:spPr>
            <a:xfrm>
              <a:off x="6472475" y="3544350"/>
              <a:ext cx="11525" cy="17150"/>
            </a:xfrm>
            <a:custGeom>
              <a:avLst/>
              <a:gdLst/>
              <a:ahLst/>
              <a:cxnLst/>
              <a:rect l="l" t="t" r="r" b="b"/>
              <a:pathLst>
                <a:path w="461" h="686" extrusionOk="0">
                  <a:moveTo>
                    <a:pt x="118" y="1"/>
                  </a:moveTo>
                  <a:cubicBezTo>
                    <a:pt x="0" y="161"/>
                    <a:pt x="22" y="525"/>
                    <a:pt x="150" y="686"/>
                  </a:cubicBezTo>
                  <a:cubicBezTo>
                    <a:pt x="311" y="632"/>
                    <a:pt x="461" y="97"/>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3" name="Google Shape;2323;p16"/>
            <p:cNvSpPr/>
            <p:nvPr/>
          </p:nvSpPr>
          <p:spPr>
            <a:xfrm>
              <a:off x="6485325" y="4027425"/>
              <a:ext cx="16350" cy="21700"/>
            </a:xfrm>
            <a:custGeom>
              <a:avLst/>
              <a:gdLst/>
              <a:ahLst/>
              <a:cxnLst/>
              <a:rect l="l" t="t" r="r" b="b"/>
              <a:pathLst>
                <a:path w="654" h="868" extrusionOk="0">
                  <a:moveTo>
                    <a:pt x="171" y="0"/>
                  </a:moveTo>
                  <a:cubicBezTo>
                    <a:pt x="86" y="32"/>
                    <a:pt x="54" y="96"/>
                    <a:pt x="0" y="171"/>
                  </a:cubicBezTo>
                  <a:cubicBezTo>
                    <a:pt x="118" y="268"/>
                    <a:pt x="289" y="364"/>
                    <a:pt x="343" y="739"/>
                  </a:cubicBezTo>
                  <a:cubicBezTo>
                    <a:pt x="407" y="782"/>
                    <a:pt x="482" y="814"/>
                    <a:pt x="535" y="867"/>
                  </a:cubicBezTo>
                  <a:cubicBezTo>
                    <a:pt x="578" y="835"/>
                    <a:pt x="610" y="803"/>
                    <a:pt x="653" y="771"/>
                  </a:cubicBezTo>
                  <a:cubicBezTo>
                    <a:pt x="653" y="535"/>
                    <a:pt x="514" y="278"/>
                    <a:pt x="289" y="278"/>
                  </a:cubicBezTo>
                  <a:cubicBezTo>
                    <a:pt x="278" y="278"/>
                    <a:pt x="257" y="289"/>
                    <a:pt x="236" y="289"/>
                  </a:cubicBezTo>
                  <a:cubicBezTo>
                    <a:pt x="214" y="204"/>
                    <a:pt x="171" y="129"/>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4" name="Google Shape;2324;p16"/>
            <p:cNvSpPr/>
            <p:nvPr/>
          </p:nvSpPr>
          <p:spPr>
            <a:xfrm>
              <a:off x="6462025" y="3420700"/>
              <a:ext cx="4850" cy="4325"/>
            </a:xfrm>
            <a:custGeom>
              <a:avLst/>
              <a:gdLst/>
              <a:ahLst/>
              <a:cxnLst/>
              <a:rect l="l" t="t" r="r" b="b"/>
              <a:pathLst>
                <a:path w="194" h="173" extrusionOk="0">
                  <a:moveTo>
                    <a:pt x="33" y="1"/>
                  </a:moveTo>
                  <a:lnTo>
                    <a:pt x="33" y="1"/>
                  </a:lnTo>
                  <a:cubicBezTo>
                    <a:pt x="44" y="54"/>
                    <a:pt x="22" y="97"/>
                    <a:pt x="1" y="129"/>
                  </a:cubicBezTo>
                  <a:cubicBezTo>
                    <a:pt x="33" y="151"/>
                    <a:pt x="76" y="172"/>
                    <a:pt x="118" y="172"/>
                  </a:cubicBezTo>
                  <a:cubicBezTo>
                    <a:pt x="140" y="172"/>
                    <a:pt x="151" y="172"/>
                    <a:pt x="172" y="161"/>
                  </a:cubicBezTo>
                  <a:cubicBezTo>
                    <a:pt x="193" y="33"/>
                    <a:pt x="118" y="22"/>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5" name="Google Shape;2325;p16"/>
            <p:cNvSpPr/>
            <p:nvPr/>
          </p:nvSpPr>
          <p:spPr>
            <a:xfrm>
              <a:off x="6501650" y="3395275"/>
              <a:ext cx="19825" cy="21175"/>
            </a:xfrm>
            <a:custGeom>
              <a:avLst/>
              <a:gdLst/>
              <a:ahLst/>
              <a:cxnLst/>
              <a:rect l="l" t="t" r="r" b="b"/>
              <a:pathLst>
                <a:path w="793" h="847" extrusionOk="0">
                  <a:moveTo>
                    <a:pt x="439" y="1"/>
                  </a:moveTo>
                  <a:cubicBezTo>
                    <a:pt x="268" y="1"/>
                    <a:pt x="161" y="86"/>
                    <a:pt x="54" y="172"/>
                  </a:cubicBezTo>
                  <a:cubicBezTo>
                    <a:pt x="0" y="450"/>
                    <a:pt x="75" y="568"/>
                    <a:pt x="118" y="814"/>
                  </a:cubicBezTo>
                  <a:cubicBezTo>
                    <a:pt x="171" y="836"/>
                    <a:pt x="225" y="847"/>
                    <a:pt x="268" y="847"/>
                  </a:cubicBezTo>
                  <a:cubicBezTo>
                    <a:pt x="610" y="847"/>
                    <a:pt x="792" y="301"/>
                    <a:pt x="557" y="12"/>
                  </a:cubicBezTo>
                  <a:cubicBezTo>
                    <a:pt x="514" y="1"/>
                    <a:pt x="482" y="1"/>
                    <a:pt x="4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6" name="Google Shape;2326;p16"/>
            <p:cNvSpPr/>
            <p:nvPr/>
          </p:nvSpPr>
          <p:spPr>
            <a:xfrm>
              <a:off x="3787900" y="4332775"/>
              <a:ext cx="18500" cy="6725"/>
            </a:xfrm>
            <a:custGeom>
              <a:avLst/>
              <a:gdLst/>
              <a:ahLst/>
              <a:cxnLst/>
              <a:rect l="l" t="t" r="r" b="b"/>
              <a:pathLst>
                <a:path w="740" h="269" extrusionOk="0">
                  <a:moveTo>
                    <a:pt x="333" y="1"/>
                  </a:moveTo>
                  <a:cubicBezTo>
                    <a:pt x="183" y="1"/>
                    <a:pt x="44" y="54"/>
                    <a:pt x="1" y="193"/>
                  </a:cubicBezTo>
                  <a:cubicBezTo>
                    <a:pt x="76" y="247"/>
                    <a:pt x="194" y="268"/>
                    <a:pt x="311" y="268"/>
                  </a:cubicBezTo>
                  <a:cubicBezTo>
                    <a:pt x="472" y="268"/>
                    <a:pt x="632" y="236"/>
                    <a:pt x="739" y="161"/>
                  </a:cubicBezTo>
                  <a:cubicBezTo>
                    <a:pt x="697" y="86"/>
                    <a:pt x="515" y="1"/>
                    <a:pt x="3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7" name="Google Shape;2327;p16"/>
            <p:cNvSpPr/>
            <p:nvPr/>
          </p:nvSpPr>
          <p:spPr>
            <a:xfrm>
              <a:off x="3773200" y="4190400"/>
              <a:ext cx="5100" cy="3225"/>
            </a:xfrm>
            <a:custGeom>
              <a:avLst/>
              <a:gdLst/>
              <a:ahLst/>
              <a:cxnLst/>
              <a:rect l="l" t="t" r="r" b="b"/>
              <a:pathLst>
                <a:path w="204" h="129" extrusionOk="0">
                  <a:moveTo>
                    <a:pt x="0" y="1"/>
                  </a:moveTo>
                  <a:lnTo>
                    <a:pt x="0" y="129"/>
                  </a:lnTo>
                  <a:cubicBezTo>
                    <a:pt x="43" y="129"/>
                    <a:pt x="64" y="118"/>
                    <a:pt x="75" y="118"/>
                  </a:cubicBezTo>
                  <a:cubicBezTo>
                    <a:pt x="96" y="108"/>
                    <a:pt x="96" y="108"/>
                    <a:pt x="118" y="108"/>
                  </a:cubicBezTo>
                  <a:cubicBezTo>
                    <a:pt x="129" y="108"/>
                    <a:pt x="139" y="108"/>
                    <a:pt x="171" y="129"/>
                  </a:cubicBezTo>
                  <a:cubicBezTo>
                    <a:pt x="203" y="22"/>
                    <a:pt x="96" y="11"/>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8" name="Google Shape;2328;p16"/>
            <p:cNvSpPr/>
            <p:nvPr/>
          </p:nvSpPr>
          <p:spPr>
            <a:xfrm>
              <a:off x="3787100" y="4612725"/>
              <a:ext cx="7525" cy="3225"/>
            </a:xfrm>
            <a:custGeom>
              <a:avLst/>
              <a:gdLst/>
              <a:ahLst/>
              <a:cxnLst/>
              <a:rect l="l" t="t" r="r" b="b"/>
              <a:pathLst>
                <a:path w="301" h="129" extrusionOk="0">
                  <a:moveTo>
                    <a:pt x="300" y="0"/>
                  </a:moveTo>
                  <a:cubicBezTo>
                    <a:pt x="161" y="0"/>
                    <a:pt x="11" y="0"/>
                    <a:pt x="44" y="129"/>
                  </a:cubicBezTo>
                  <a:cubicBezTo>
                    <a:pt x="54" y="129"/>
                    <a:pt x="65" y="118"/>
                    <a:pt x="76" y="118"/>
                  </a:cubicBezTo>
                  <a:cubicBezTo>
                    <a:pt x="97" y="118"/>
                    <a:pt x="118" y="129"/>
                    <a:pt x="140" y="129"/>
                  </a:cubicBezTo>
                  <a:lnTo>
                    <a:pt x="193" y="129"/>
                  </a:lnTo>
                  <a:cubicBezTo>
                    <a:pt x="236" y="129"/>
                    <a:pt x="258" y="118"/>
                    <a:pt x="258" y="96"/>
                  </a:cubicBezTo>
                  <a:lnTo>
                    <a:pt x="236" y="96"/>
                  </a:lnTo>
                  <a:cubicBezTo>
                    <a:pt x="1" y="96"/>
                    <a:pt x="268" y="54"/>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9" name="Google Shape;2329;p16"/>
            <p:cNvSpPr/>
            <p:nvPr/>
          </p:nvSpPr>
          <p:spPr>
            <a:xfrm>
              <a:off x="3789775" y="4723500"/>
              <a:ext cx="7800" cy="8075"/>
            </a:xfrm>
            <a:custGeom>
              <a:avLst/>
              <a:gdLst/>
              <a:ahLst/>
              <a:cxnLst/>
              <a:rect l="l" t="t" r="r" b="b"/>
              <a:pathLst>
                <a:path w="312" h="323" extrusionOk="0">
                  <a:moveTo>
                    <a:pt x="86" y="1"/>
                  </a:moveTo>
                  <a:cubicBezTo>
                    <a:pt x="22" y="33"/>
                    <a:pt x="54" y="140"/>
                    <a:pt x="1" y="183"/>
                  </a:cubicBezTo>
                  <a:cubicBezTo>
                    <a:pt x="22" y="183"/>
                    <a:pt x="33" y="172"/>
                    <a:pt x="54" y="172"/>
                  </a:cubicBezTo>
                  <a:cubicBezTo>
                    <a:pt x="108" y="172"/>
                    <a:pt x="140" y="215"/>
                    <a:pt x="161" y="247"/>
                  </a:cubicBezTo>
                  <a:cubicBezTo>
                    <a:pt x="183" y="290"/>
                    <a:pt x="193" y="322"/>
                    <a:pt x="226" y="322"/>
                  </a:cubicBezTo>
                  <a:cubicBezTo>
                    <a:pt x="236" y="322"/>
                    <a:pt x="247" y="322"/>
                    <a:pt x="258" y="311"/>
                  </a:cubicBezTo>
                  <a:cubicBezTo>
                    <a:pt x="129" y="258"/>
                    <a:pt x="311" y="183"/>
                    <a:pt x="258" y="87"/>
                  </a:cubicBezTo>
                  <a:cubicBezTo>
                    <a:pt x="172" y="76"/>
                    <a:pt x="140" y="22"/>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0" name="Google Shape;2330;p16"/>
            <p:cNvSpPr/>
            <p:nvPr/>
          </p:nvSpPr>
          <p:spPr>
            <a:xfrm>
              <a:off x="3765700" y="4248750"/>
              <a:ext cx="8575" cy="5650"/>
            </a:xfrm>
            <a:custGeom>
              <a:avLst/>
              <a:gdLst/>
              <a:ahLst/>
              <a:cxnLst/>
              <a:rect l="l" t="t" r="r" b="b"/>
              <a:pathLst>
                <a:path w="343" h="226" extrusionOk="0">
                  <a:moveTo>
                    <a:pt x="182" y="0"/>
                  </a:moveTo>
                  <a:cubicBezTo>
                    <a:pt x="129" y="0"/>
                    <a:pt x="86" y="22"/>
                    <a:pt x="0" y="43"/>
                  </a:cubicBezTo>
                  <a:cubicBezTo>
                    <a:pt x="0" y="118"/>
                    <a:pt x="0" y="193"/>
                    <a:pt x="43" y="225"/>
                  </a:cubicBezTo>
                  <a:cubicBezTo>
                    <a:pt x="214" y="225"/>
                    <a:pt x="343" y="182"/>
                    <a:pt x="311" y="43"/>
                  </a:cubicBezTo>
                  <a:cubicBezTo>
                    <a:pt x="247" y="11"/>
                    <a:pt x="214" y="0"/>
                    <a:pt x="1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1" name="Google Shape;2331;p16"/>
            <p:cNvSpPr/>
            <p:nvPr/>
          </p:nvSpPr>
          <p:spPr>
            <a:xfrm>
              <a:off x="3727950" y="4275500"/>
              <a:ext cx="11000" cy="7800"/>
            </a:xfrm>
            <a:custGeom>
              <a:avLst/>
              <a:gdLst/>
              <a:ahLst/>
              <a:cxnLst/>
              <a:rect l="l" t="t" r="r" b="b"/>
              <a:pathLst>
                <a:path w="440" h="312" extrusionOk="0">
                  <a:moveTo>
                    <a:pt x="1" y="1"/>
                  </a:moveTo>
                  <a:lnTo>
                    <a:pt x="1" y="97"/>
                  </a:lnTo>
                  <a:cubicBezTo>
                    <a:pt x="22" y="86"/>
                    <a:pt x="44" y="86"/>
                    <a:pt x="54" y="86"/>
                  </a:cubicBezTo>
                  <a:cubicBezTo>
                    <a:pt x="87" y="86"/>
                    <a:pt x="87" y="108"/>
                    <a:pt x="87" y="140"/>
                  </a:cubicBezTo>
                  <a:cubicBezTo>
                    <a:pt x="87" y="161"/>
                    <a:pt x="87" y="193"/>
                    <a:pt x="119" y="193"/>
                  </a:cubicBezTo>
                  <a:lnTo>
                    <a:pt x="129" y="193"/>
                  </a:lnTo>
                  <a:cubicBezTo>
                    <a:pt x="140" y="151"/>
                    <a:pt x="140" y="140"/>
                    <a:pt x="151" y="140"/>
                  </a:cubicBezTo>
                  <a:cubicBezTo>
                    <a:pt x="161" y="140"/>
                    <a:pt x="172" y="151"/>
                    <a:pt x="183" y="161"/>
                  </a:cubicBezTo>
                  <a:cubicBezTo>
                    <a:pt x="194" y="161"/>
                    <a:pt x="204" y="172"/>
                    <a:pt x="215" y="172"/>
                  </a:cubicBezTo>
                  <a:cubicBezTo>
                    <a:pt x="226" y="172"/>
                    <a:pt x="247" y="161"/>
                    <a:pt x="258" y="129"/>
                  </a:cubicBezTo>
                  <a:lnTo>
                    <a:pt x="258" y="129"/>
                  </a:lnTo>
                  <a:cubicBezTo>
                    <a:pt x="311" y="204"/>
                    <a:pt x="129" y="279"/>
                    <a:pt x="269" y="311"/>
                  </a:cubicBezTo>
                  <a:cubicBezTo>
                    <a:pt x="322" y="258"/>
                    <a:pt x="429" y="226"/>
                    <a:pt x="440" y="129"/>
                  </a:cubicBezTo>
                  <a:cubicBezTo>
                    <a:pt x="279" y="76"/>
                    <a:pt x="183" y="1"/>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2" name="Google Shape;2332;p16"/>
            <p:cNvSpPr/>
            <p:nvPr/>
          </p:nvSpPr>
          <p:spPr>
            <a:xfrm>
              <a:off x="3746425" y="4695400"/>
              <a:ext cx="6450" cy="4050"/>
            </a:xfrm>
            <a:custGeom>
              <a:avLst/>
              <a:gdLst/>
              <a:ahLst/>
              <a:cxnLst/>
              <a:rect l="l" t="t" r="r" b="b"/>
              <a:pathLst>
                <a:path w="258" h="162" extrusionOk="0">
                  <a:moveTo>
                    <a:pt x="118" y="1"/>
                  </a:moveTo>
                  <a:lnTo>
                    <a:pt x="118" y="1"/>
                  </a:lnTo>
                  <a:cubicBezTo>
                    <a:pt x="183" y="119"/>
                    <a:pt x="1" y="65"/>
                    <a:pt x="33" y="162"/>
                  </a:cubicBezTo>
                  <a:lnTo>
                    <a:pt x="97" y="162"/>
                  </a:lnTo>
                  <a:cubicBezTo>
                    <a:pt x="161" y="162"/>
                    <a:pt x="215" y="151"/>
                    <a:pt x="257" y="129"/>
                  </a:cubicBezTo>
                  <a:cubicBezTo>
                    <a:pt x="257" y="54"/>
                    <a:pt x="183" y="33"/>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3" name="Google Shape;2333;p16"/>
            <p:cNvSpPr/>
            <p:nvPr/>
          </p:nvSpPr>
          <p:spPr>
            <a:xfrm>
              <a:off x="3790575" y="4453475"/>
              <a:ext cx="13150" cy="4300"/>
            </a:xfrm>
            <a:custGeom>
              <a:avLst/>
              <a:gdLst/>
              <a:ahLst/>
              <a:cxnLst/>
              <a:rect l="l" t="t" r="r" b="b"/>
              <a:pathLst>
                <a:path w="526" h="172" extrusionOk="0">
                  <a:moveTo>
                    <a:pt x="386" y="1"/>
                  </a:moveTo>
                  <a:cubicBezTo>
                    <a:pt x="365" y="1"/>
                    <a:pt x="333" y="11"/>
                    <a:pt x="311" y="11"/>
                  </a:cubicBezTo>
                  <a:cubicBezTo>
                    <a:pt x="279" y="22"/>
                    <a:pt x="247" y="22"/>
                    <a:pt x="204" y="22"/>
                  </a:cubicBezTo>
                  <a:cubicBezTo>
                    <a:pt x="172" y="22"/>
                    <a:pt x="140" y="22"/>
                    <a:pt x="87" y="11"/>
                  </a:cubicBezTo>
                  <a:cubicBezTo>
                    <a:pt x="65" y="76"/>
                    <a:pt x="1" y="86"/>
                    <a:pt x="1" y="172"/>
                  </a:cubicBezTo>
                  <a:lnTo>
                    <a:pt x="343" y="172"/>
                  </a:lnTo>
                  <a:cubicBezTo>
                    <a:pt x="354" y="86"/>
                    <a:pt x="472" y="86"/>
                    <a:pt x="525" y="43"/>
                  </a:cubicBezTo>
                  <a:cubicBezTo>
                    <a:pt x="461" y="11"/>
                    <a:pt x="418" y="1"/>
                    <a:pt x="3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4" name="Google Shape;2334;p16"/>
            <p:cNvSpPr/>
            <p:nvPr/>
          </p:nvSpPr>
          <p:spPr>
            <a:xfrm>
              <a:off x="3765975" y="4506200"/>
              <a:ext cx="5625" cy="5375"/>
            </a:xfrm>
            <a:custGeom>
              <a:avLst/>
              <a:gdLst/>
              <a:ahLst/>
              <a:cxnLst/>
              <a:rect l="l" t="t" r="r" b="b"/>
              <a:pathLst>
                <a:path w="225" h="215" extrusionOk="0">
                  <a:moveTo>
                    <a:pt x="0" y="0"/>
                  </a:moveTo>
                  <a:lnTo>
                    <a:pt x="0" y="0"/>
                  </a:lnTo>
                  <a:cubicBezTo>
                    <a:pt x="21" y="75"/>
                    <a:pt x="21" y="172"/>
                    <a:pt x="86" y="215"/>
                  </a:cubicBezTo>
                  <a:cubicBezTo>
                    <a:pt x="54" y="150"/>
                    <a:pt x="96" y="150"/>
                    <a:pt x="139" y="150"/>
                  </a:cubicBezTo>
                  <a:lnTo>
                    <a:pt x="150" y="150"/>
                  </a:lnTo>
                  <a:cubicBezTo>
                    <a:pt x="193" y="150"/>
                    <a:pt x="225" y="150"/>
                    <a:pt x="214" y="118"/>
                  </a:cubicBezTo>
                  <a:lnTo>
                    <a:pt x="193" y="118"/>
                  </a:lnTo>
                  <a:cubicBezTo>
                    <a:pt x="64" y="118"/>
                    <a:pt x="86" y="22"/>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5" name="Google Shape;2335;p16"/>
            <p:cNvSpPr/>
            <p:nvPr/>
          </p:nvSpPr>
          <p:spPr>
            <a:xfrm>
              <a:off x="3862300" y="4281400"/>
              <a:ext cx="8875" cy="5375"/>
            </a:xfrm>
            <a:custGeom>
              <a:avLst/>
              <a:gdLst/>
              <a:ahLst/>
              <a:cxnLst/>
              <a:rect l="l" t="t" r="r" b="b"/>
              <a:pathLst>
                <a:path w="355" h="215" extrusionOk="0">
                  <a:moveTo>
                    <a:pt x="44" y="0"/>
                  </a:moveTo>
                  <a:cubicBezTo>
                    <a:pt x="1" y="86"/>
                    <a:pt x="1" y="129"/>
                    <a:pt x="44" y="214"/>
                  </a:cubicBezTo>
                  <a:lnTo>
                    <a:pt x="108" y="214"/>
                  </a:lnTo>
                  <a:cubicBezTo>
                    <a:pt x="215" y="214"/>
                    <a:pt x="268" y="172"/>
                    <a:pt x="354" y="150"/>
                  </a:cubicBezTo>
                  <a:cubicBezTo>
                    <a:pt x="322" y="54"/>
                    <a:pt x="258"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6" name="Google Shape;2336;p16"/>
            <p:cNvSpPr/>
            <p:nvPr/>
          </p:nvSpPr>
          <p:spPr>
            <a:xfrm>
              <a:off x="3805300" y="4679625"/>
              <a:ext cx="10200" cy="7775"/>
            </a:xfrm>
            <a:custGeom>
              <a:avLst/>
              <a:gdLst/>
              <a:ahLst/>
              <a:cxnLst/>
              <a:rect l="l" t="t" r="r" b="b"/>
              <a:pathLst>
                <a:path w="408" h="311" extrusionOk="0">
                  <a:moveTo>
                    <a:pt x="279" y="0"/>
                  </a:moveTo>
                  <a:lnTo>
                    <a:pt x="279" y="0"/>
                  </a:lnTo>
                  <a:cubicBezTo>
                    <a:pt x="300" y="65"/>
                    <a:pt x="268" y="97"/>
                    <a:pt x="236" y="97"/>
                  </a:cubicBezTo>
                  <a:cubicBezTo>
                    <a:pt x="204" y="97"/>
                    <a:pt x="172" y="86"/>
                    <a:pt x="151" y="65"/>
                  </a:cubicBezTo>
                  <a:cubicBezTo>
                    <a:pt x="129" y="161"/>
                    <a:pt x="1" y="161"/>
                    <a:pt x="22" y="289"/>
                  </a:cubicBezTo>
                  <a:cubicBezTo>
                    <a:pt x="65" y="268"/>
                    <a:pt x="97" y="268"/>
                    <a:pt x="118" y="268"/>
                  </a:cubicBezTo>
                  <a:cubicBezTo>
                    <a:pt x="161" y="268"/>
                    <a:pt x="172" y="289"/>
                    <a:pt x="236" y="311"/>
                  </a:cubicBezTo>
                  <a:cubicBezTo>
                    <a:pt x="279" y="225"/>
                    <a:pt x="365" y="182"/>
                    <a:pt x="407" y="97"/>
                  </a:cubicBezTo>
                  <a:lnTo>
                    <a:pt x="397" y="97"/>
                  </a:lnTo>
                  <a:cubicBezTo>
                    <a:pt x="311" y="97"/>
                    <a:pt x="354" y="11"/>
                    <a:pt x="27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7" name="Google Shape;2337;p16"/>
            <p:cNvSpPr/>
            <p:nvPr/>
          </p:nvSpPr>
          <p:spPr>
            <a:xfrm>
              <a:off x="3832325" y="3530175"/>
              <a:ext cx="17975" cy="17150"/>
            </a:xfrm>
            <a:custGeom>
              <a:avLst/>
              <a:gdLst/>
              <a:ahLst/>
              <a:cxnLst/>
              <a:rect l="l" t="t" r="r" b="b"/>
              <a:pathLst>
                <a:path w="719" h="686" extrusionOk="0">
                  <a:moveTo>
                    <a:pt x="322" y="0"/>
                  </a:moveTo>
                  <a:cubicBezTo>
                    <a:pt x="119" y="0"/>
                    <a:pt x="1" y="171"/>
                    <a:pt x="12" y="343"/>
                  </a:cubicBezTo>
                  <a:cubicBezTo>
                    <a:pt x="22" y="514"/>
                    <a:pt x="151" y="685"/>
                    <a:pt x="440" y="685"/>
                  </a:cubicBezTo>
                  <a:lnTo>
                    <a:pt x="450" y="685"/>
                  </a:lnTo>
                  <a:cubicBezTo>
                    <a:pt x="622" y="514"/>
                    <a:pt x="718" y="43"/>
                    <a:pt x="3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8" name="Google Shape;2338;p16"/>
            <p:cNvSpPr/>
            <p:nvPr/>
          </p:nvSpPr>
          <p:spPr>
            <a:xfrm>
              <a:off x="3848650" y="3544075"/>
              <a:ext cx="13950" cy="9400"/>
            </a:xfrm>
            <a:custGeom>
              <a:avLst/>
              <a:gdLst/>
              <a:ahLst/>
              <a:cxnLst/>
              <a:rect l="l" t="t" r="r" b="b"/>
              <a:pathLst>
                <a:path w="558" h="376" extrusionOk="0">
                  <a:moveTo>
                    <a:pt x="365" y="1"/>
                  </a:moveTo>
                  <a:lnTo>
                    <a:pt x="365" y="1"/>
                  </a:lnTo>
                  <a:cubicBezTo>
                    <a:pt x="343" y="54"/>
                    <a:pt x="279" y="97"/>
                    <a:pt x="204" y="97"/>
                  </a:cubicBezTo>
                  <a:cubicBezTo>
                    <a:pt x="172" y="97"/>
                    <a:pt x="129" y="86"/>
                    <a:pt x="108" y="65"/>
                  </a:cubicBezTo>
                  <a:lnTo>
                    <a:pt x="108" y="65"/>
                  </a:lnTo>
                  <a:cubicBezTo>
                    <a:pt x="1" y="204"/>
                    <a:pt x="151" y="311"/>
                    <a:pt x="279" y="375"/>
                  </a:cubicBezTo>
                  <a:cubicBezTo>
                    <a:pt x="322" y="204"/>
                    <a:pt x="558" y="129"/>
                    <a:pt x="3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9" name="Google Shape;2339;p16"/>
            <p:cNvSpPr/>
            <p:nvPr/>
          </p:nvSpPr>
          <p:spPr>
            <a:xfrm>
              <a:off x="3859100" y="3380575"/>
              <a:ext cx="8050" cy="5375"/>
            </a:xfrm>
            <a:custGeom>
              <a:avLst/>
              <a:gdLst/>
              <a:ahLst/>
              <a:cxnLst/>
              <a:rect l="l" t="t" r="r" b="b"/>
              <a:pathLst>
                <a:path w="322" h="215" extrusionOk="0">
                  <a:moveTo>
                    <a:pt x="129" y="0"/>
                  </a:moveTo>
                  <a:cubicBezTo>
                    <a:pt x="75" y="86"/>
                    <a:pt x="65" y="150"/>
                    <a:pt x="43" y="182"/>
                  </a:cubicBezTo>
                  <a:cubicBezTo>
                    <a:pt x="43" y="171"/>
                    <a:pt x="33" y="161"/>
                    <a:pt x="22" y="161"/>
                  </a:cubicBezTo>
                  <a:cubicBezTo>
                    <a:pt x="11" y="161"/>
                    <a:pt x="11" y="171"/>
                    <a:pt x="0" y="182"/>
                  </a:cubicBezTo>
                  <a:cubicBezTo>
                    <a:pt x="33" y="203"/>
                    <a:pt x="54" y="214"/>
                    <a:pt x="75" y="214"/>
                  </a:cubicBezTo>
                  <a:cubicBezTo>
                    <a:pt x="118" y="214"/>
                    <a:pt x="140" y="203"/>
                    <a:pt x="182" y="182"/>
                  </a:cubicBezTo>
                  <a:cubicBezTo>
                    <a:pt x="214" y="171"/>
                    <a:pt x="247" y="150"/>
                    <a:pt x="300" y="150"/>
                  </a:cubicBezTo>
                  <a:lnTo>
                    <a:pt x="311" y="150"/>
                  </a:lnTo>
                  <a:cubicBezTo>
                    <a:pt x="322" y="54"/>
                    <a:pt x="257"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0" name="Google Shape;2340;p16"/>
            <p:cNvSpPr/>
            <p:nvPr/>
          </p:nvSpPr>
          <p:spPr>
            <a:xfrm>
              <a:off x="3828850" y="4534825"/>
              <a:ext cx="14225" cy="7000"/>
            </a:xfrm>
            <a:custGeom>
              <a:avLst/>
              <a:gdLst/>
              <a:ahLst/>
              <a:cxnLst/>
              <a:rect l="l" t="t" r="r" b="b"/>
              <a:pathLst>
                <a:path w="569" h="280" extrusionOk="0">
                  <a:moveTo>
                    <a:pt x="418" y="1"/>
                  </a:moveTo>
                  <a:cubicBezTo>
                    <a:pt x="215" y="1"/>
                    <a:pt x="108" y="183"/>
                    <a:pt x="1" y="279"/>
                  </a:cubicBezTo>
                  <a:lnTo>
                    <a:pt x="33" y="279"/>
                  </a:lnTo>
                  <a:cubicBezTo>
                    <a:pt x="193" y="279"/>
                    <a:pt x="300" y="183"/>
                    <a:pt x="568" y="151"/>
                  </a:cubicBezTo>
                  <a:lnTo>
                    <a:pt x="568" y="22"/>
                  </a:lnTo>
                  <a:cubicBezTo>
                    <a:pt x="515" y="1"/>
                    <a:pt x="472" y="1"/>
                    <a:pt x="4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1" name="Google Shape;2341;p16"/>
            <p:cNvSpPr/>
            <p:nvPr/>
          </p:nvSpPr>
          <p:spPr>
            <a:xfrm>
              <a:off x="3809325" y="4719500"/>
              <a:ext cx="17950" cy="11525"/>
            </a:xfrm>
            <a:custGeom>
              <a:avLst/>
              <a:gdLst/>
              <a:ahLst/>
              <a:cxnLst/>
              <a:rect l="l" t="t" r="r" b="b"/>
              <a:pathLst>
                <a:path w="718" h="461" extrusionOk="0">
                  <a:moveTo>
                    <a:pt x="643" y="0"/>
                  </a:moveTo>
                  <a:lnTo>
                    <a:pt x="643" y="0"/>
                  </a:lnTo>
                  <a:cubicBezTo>
                    <a:pt x="493" y="75"/>
                    <a:pt x="428" y="182"/>
                    <a:pt x="86" y="182"/>
                  </a:cubicBezTo>
                  <a:cubicBezTo>
                    <a:pt x="0" y="279"/>
                    <a:pt x="43" y="343"/>
                    <a:pt x="0" y="407"/>
                  </a:cubicBezTo>
                  <a:cubicBezTo>
                    <a:pt x="86" y="450"/>
                    <a:pt x="246" y="429"/>
                    <a:pt x="343" y="461"/>
                  </a:cubicBezTo>
                  <a:cubicBezTo>
                    <a:pt x="396" y="332"/>
                    <a:pt x="343" y="364"/>
                    <a:pt x="300" y="247"/>
                  </a:cubicBezTo>
                  <a:cubicBezTo>
                    <a:pt x="503" y="236"/>
                    <a:pt x="439" y="129"/>
                    <a:pt x="557" y="129"/>
                  </a:cubicBezTo>
                  <a:cubicBezTo>
                    <a:pt x="589" y="129"/>
                    <a:pt x="632" y="140"/>
                    <a:pt x="685" y="150"/>
                  </a:cubicBezTo>
                  <a:cubicBezTo>
                    <a:pt x="704" y="94"/>
                    <a:pt x="648" y="87"/>
                    <a:pt x="613" y="64"/>
                  </a:cubicBezTo>
                  <a:lnTo>
                    <a:pt x="613" y="64"/>
                  </a:lnTo>
                  <a:cubicBezTo>
                    <a:pt x="615" y="65"/>
                    <a:pt x="617" y="65"/>
                    <a:pt x="621" y="65"/>
                  </a:cubicBezTo>
                  <a:cubicBezTo>
                    <a:pt x="675" y="65"/>
                    <a:pt x="717" y="11"/>
                    <a:pt x="6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2" name="Google Shape;2342;p16"/>
            <p:cNvSpPr/>
            <p:nvPr/>
          </p:nvSpPr>
          <p:spPr>
            <a:xfrm>
              <a:off x="3722875" y="4642425"/>
              <a:ext cx="5100" cy="2425"/>
            </a:xfrm>
            <a:custGeom>
              <a:avLst/>
              <a:gdLst/>
              <a:ahLst/>
              <a:cxnLst/>
              <a:rect l="l" t="t" r="r" b="b"/>
              <a:pathLst>
                <a:path w="204" h="97" extrusionOk="0">
                  <a:moveTo>
                    <a:pt x="108" y="0"/>
                  </a:moveTo>
                  <a:cubicBezTo>
                    <a:pt x="54" y="0"/>
                    <a:pt x="1" y="11"/>
                    <a:pt x="11" y="43"/>
                  </a:cubicBezTo>
                  <a:cubicBezTo>
                    <a:pt x="65" y="43"/>
                    <a:pt x="43" y="75"/>
                    <a:pt x="11" y="97"/>
                  </a:cubicBezTo>
                  <a:lnTo>
                    <a:pt x="193" y="97"/>
                  </a:lnTo>
                  <a:lnTo>
                    <a:pt x="193" y="43"/>
                  </a:lnTo>
                  <a:cubicBezTo>
                    <a:pt x="204" y="11"/>
                    <a:pt x="150"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3" name="Google Shape;2343;p16"/>
            <p:cNvSpPr/>
            <p:nvPr/>
          </p:nvSpPr>
          <p:spPr>
            <a:xfrm>
              <a:off x="3817350" y="3985125"/>
              <a:ext cx="12075" cy="11000"/>
            </a:xfrm>
            <a:custGeom>
              <a:avLst/>
              <a:gdLst/>
              <a:ahLst/>
              <a:cxnLst/>
              <a:rect l="l" t="t" r="r" b="b"/>
              <a:pathLst>
                <a:path w="483" h="440" extrusionOk="0">
                  <a:moveTo>
                    <a:pt x="257" y="1"/>
                  </a:moveTo>
                  <a:cubicBezTo>
                    <a:pt x="97" y="1"/>
                    <a:pt x="11" y="108"/>
                    <a:pt x="11" y="226"/>
                  </a:cubicBezTo>
                  <a:cubicBezTo>
                    <a:pt x="0" y="333"/>
                    <a:pt x="65" y="440"/>
                    <a:pt x="193" y="440"/>
                  </a:cubicBezTo>
                  <a:cubicBezTo>
                    <a:pt x="225" y="440"/>
                    <a:pt x="268" y="440"/>
                    <a:pt x="322" y="418"/>
                  </a:cubicBezTo>
                  <a:cubicBezTo>
                    <a:pt x="332" y="236"/>
                    <a:pt x="482" y="129"/>
                    <a:pt x="354" y="11"/>
                  </a:cubicBezTo>
                  <a:cubicBezTo>
                    <a:pt x="322" y="1"/>
                    <a:pt x="289" y="1"/>
                    <a:pt x="25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4" name="Google Shape;2344;p16"/>
            <p:cNvSpPr/>
            <p:nvPr/>
          </p:nvSpPr>
          <p:spPr>
            <a:xfrm>
              <a:off x="3827525" y="4717100"/>
              <a:ext cx="6450" cy="5375"/>
            </a:xfrm>
            <a:custGeom>
              <a:avLst/>
              <a:gdLst/>
              <a:ahLst/>
              <a:cxnLst/>
              <a:rect l="l" t="t" r="r" b="b"/>
              <a:pathLst>
                <a:path w="258" h="215" extrusionOk="0">
                  <a:moveTo>
                    <a:pt x="139" y="0"/>
                  </a:moveTo>
                  <a:cubicBezTo>
                    <a:pt x="171" y="96"/>
                    <a:pt x="22" y="64"/>
                    <a:pt x="0" y="118"/>
                  </a:cubicBezTo>
                  <a:cubicBezTo>
                    <a:pt x="75" y="118"/>
                    <a:pt x="32" y="214"/>
                    <a:pt x="97" y="214"/>
                  </a:cubicBezTo>
                  <a:cubicBezTo>
                    <a:pt x="118" y="171"/>
                    <a:pt x="257" y="54"/>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5" name="Google Shape;2345;p16"/>
            <p:cNvSpPr/>
            <p:nvPr/>
          </p:nvSpPr>
          <p:spPr>
            <a:xfrm>
              <a:off x="3640725" y="4678025"/>
              <a:ext cx="9925" cy="8575"/>
            </a:xfrm>
            <a:custGeom>
              <a:avLst/>
              <a:gdLst/>
              <a:ahLst/>
              <a:cxnLst/>
              <a:rect l="l" t="t" r="r" b="b"/>
              <a:pathLst>
                <a:path w="397" h="343" extrusionOk="0">
                  <a:moveTo>
                    <a:pt x="321" y="0"/>
                  </a:moveTo>
                  <a:cubicBezTo>
                    <a:pt x="0" y="64"/>
                    <a:pt x="300" y="236"/>
                    <a:pt x="278" y="343"/>
                  </a:cubicBezTo>
                  <a:cubicBezTo>
                    <a:pt x="375" y="289"/>
                    <a:pt x="396" y="75"/>
                    <a:pt x="32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6" name="Google Shape;2346;p16"/>
            <p:cNvSpPr/>
            <p:nvPr/>
          </p:nvSpPr>
          <p:spPr>
            <a:xfrm>
              <a:off x="3646325" y="4391125"/>
              <a:ext cx="5125" cy="4025"/>
            </a:xfrm>
            <a:custGeom>
              <a:avLst/>
              <a:gdLst/>
              <a:ahLst/>
              <a:cxnLst/>
              <a:rect l="l" t="t" r="r" b="b"/>
              <a:pathLst>
                <a:path w="205" h="161" extrusionOk="0">
                  <a:moveTo>
                    <a:pt x="1" y="0"/>
                  </a:moveTo>
                  <a:cubicBezTo>
                    <a:pt x="1" y="86"/>
                    <a:pt x="76" y="107"/>
                    <a:pt x="129" y="161"/>
                  </a:cubicBezTo>
                  <a:cubicBezTo>
                    <a:pt x="97" y="54"/>
                    <a:pt x="204" y="65"/>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7" name="Google Shape;2347;p16"/>
            <p:cNvSpPr/>
            <p:nvPr/>
          </p:nvSpPr>
          <p:spPr>
            <a:xfrm>
              <a:off x="3650350" y="4665425"/>
              <a:ext cx="5100" cy="4575"/>
            </a:xfrm>
            <a:custGeom>
              <a:avLst/>
              <a:gdLst/>
              <a:ahLst/>
              <a:cxnLst/>
              <a:rect l="l" t="t" r="r" b="b"/>
              <a:pathLst>
                <a:path w="204" h="183" extrusionOk="0">
                  <a:moveTo>
                    <a:pt x="150" y="1"/>
                  </a:moveTo>
                  <a:cubicBezTo>
                    <a:pt x="140" y="22"/>
                    <a:pt x="107" y="33"/>
                    <a:pt x="65" y="33"/>
                  </a:cubicBezTo>
                  <a:lnTo>
                    <a:pt x="22" y="33"/>
                  </a:lnTo>
                  <a:cubicBezTo>
                    <a:pt x="0" y="129"/>
                    <a:pt x="75" y="162"/>
                    <a:pt x="150" y="183"/>
                  </a:cubicBezTo>
                  <a:cubicBezTo>
                    <a:pt x="182" y="119"/>
                    <a:pt x="204" y="55"/>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8" name="Google Shape;2348;p16"/>
            <p:cNvSpPr/>
            <p:nvPr/>
          </p:nvSpPr>
          <p:spPr>
            <a:xfrm>
              <a:off x="3635625" y="4468200"/>
              <a:ext cx="7800" cy="4850"/>
            </a:xfrm>
            <a:custGeom>
              <a:avLst/>
              <a:gdLst/>
              <a:ahLst/>
              <a:cxnLst/>
              <a:rect l="l" t="t" r="r" b="b"/>
              <a:pathLst>
                <a:path w="312" h="194" extrusionOk="0">
                  <a:moveTo>
                    <a:pt x="225" y="0"/>
                  </a:moveTo>
                  <a:lnTo>
                    <a:pt x="225" y="0"/>
                  </a:lnTo>
                  <a:cubicBezTo>
                    <a:pt x="215" y="22"/>
                    <a:pt x="215" y="32"/>
                    <a:pt x="204" y="32"/>
                  </a:cubicBezTo>
                  <a:cubicBezTo>
                    <a:pt x="193" y="32"/>
                    <a:pt x="183" y="22"/>
                    <a:pt x="183" y="22"/>
                  </a:cubicBezTo>
                  <a:lnTo>
                    <a:pt x="151" y="22"/>
                  </a:lnTo>
                  <a:cubicBezTo>
                    <a:pt x="151" y="22"/>
                    <a:pt x="140" y="22"/>
                    <a:pt x="129" y="32"/>
                  </a:cubicBezTo>
                  <a:cubicBezTo>
                    <a:pt x="236" y="54"/>
                    <a:pt x="76" y="97"/>
                    <a:pt x="11" y="97"/>
                  </a:cubicBezTo>
                  <a:lnTo>
                    <a:pt x="1" y="97"/>
                  </a:lnTo>
                  <a:cubicBezTo>
                    <a:pt x="1" y="161"/>
                    <a:pt x="33" y="193"/>
                    <a:pt x="118" y="193"/>
                  </a:cubicBezTo>
                  <a:lnTo>
                    <a:pt x="140" y="193"/>
                  </a:lnTo>
                  <a:cubicBezTo>
                    <a:pt x="140" y="150"/>
                    <a:pt x="118" y="129"/>
                    <a:pt x="86" y="97"/>
                  </a:cubicBezTo>
                  <a:lnTo>
                    <a:pt x="108" y="97"/>
                  </a:lnTo>
                  <a:cubicBezTo>
                    <a:pt x="193" y="97"/>
                    <a:pt x="311" y="11"/>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9" name="Google Shape;2349;p16"/>
            <p:cNvSpPr/>
            <p:nvPr/>
          </p:nvSpPr>
          <p:spPr>
            <a:xfrm>
              <a:off x="3566050" y="4126700"/>
              <a:ext cx="26525" cy="18500"/>
            </a:xfrm>
            <a:custGeom>
              <a:avLst/>
              <a:gdLst/>
              <a:ahLst/>
              <a:cxnLst/>
              <a:rect l="l" t="t" r="r" b="b"/>
              <a:pathLst>
                <a:path w="1061" h="740" extrusionOk="0">
                  <a:moveTo>
                    <a:pt x="86" y="1"/>
                  </a:moveTo>
                  <a:lnTo>
                    <a:pt x="0" y="493"/>
                  </a:lnTo>
                  <a:cubicBezTo>
                    <a:pt x="129" y="664"/>
                    <a:pt x="439" y="707"/>
                    <a:pt x="771" y="739"/>
                  </a:cubicBezTo>
                  <a:cubicBezTo>
                    <a:pt x="1060" y="333"/>
                    <a:pt x="332" y="600"/>
                    <a:pt x="439" y="311"/>
                  </a:cubicBezTo>
                  <a:cubicBezTo>
                    <a:pt x="782" y="300"/>
                    <a:pt x="257"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0" name="Google Shape;2350;p16"/>
            <p:cNvSpPr/>
            <p:nvPr/>
          </p:nvSpPr>
          <p:spPr>
            <a:xfrm>
              <a:off x="3607000" y="4136350"/>
              <a:ext cx="12875" cy="5100"/>
            </a:xfrm>
            <a:custGeom>
              <a:avLst/>
              <a:gdLst/>
              <a:ahLst/>
              <a:cxnLst/>
              <a:rect l="l" t="t" r="r" b="b"/>
              <a:pathLst>
                <a:path w="515" h="204" extrusionOk="0">
                  <a:moveTo>
                    <a:pt x="214" y="0"/>
                  </a:moveTo>
                  <a:cubicBezTo>
                    <a:pt x="118" y="0"/>
                    <a:pt x="0" y="43"/>
                    <a:pt x="0" y="107"/>
                  </a:cubicBezTo>
                  <a:cubicBezTo>
                    <a:pt x="0" y="161"/>
                    <a:pt x="172" y="203"/>
                    <a:pt x="300" y="203"/>
                  </a:cubicBezTo>
                  <a:cubicBezTo>
                    <a:pt x="428" y="203"/>
                    <a:pt x="514" y="150"/>
                    <a:pt x="289" y="22"/>
                  </a:cubicBezTo>
                  <a:cubicBezTo>
                    <a:pt x="268" y="11"/>
                    <a:pt x="246" y="0"/>
                    <a:pt x="2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1" name="Google Shape;2351;p16"/>
            <p:cNvSpPr/>
            <p:nvPr/>
          </p:nvSpPr>
          <p:spPr>
            <a:xfrm>
              <a:off x="3607800" y="4467650"/>
              <a:ext cx="33750" cy="14750"/>
            </a:xfrm>
            <a:custGeom>
              <a:avLst/>
              <a:gdLst/>
              <a:ahLst/>
              <a:cxnLst/>
              <a:rect l="l" t="t" r="r" b="b"/>
              <a:pathLst>
                <a:path w="1350" h="590" extrusionOk="0">
                  <a:moveTo>
                    <a:pt x="471" y="1"/>
                  </a:moveTo>
                  <a:cubicBezTo>
                    <a:pt x="193" y="76"/>
                    <a:pt x="0" y="322"/>
                    <a:pt x="129" y="590"/>
                  </a:cubicBezTo>
                  <a:cubicBezTo>
                    <a:pt x="332" y="536"/>
                    <a:pt x="172" y="526"/>
                    <a:pt x="343" y="472"/>
                  </a:cubicBezTo>
                  <a:cubicBezTo>
                    <a:pt x="450" y="483"/>
                    <a:pt x="536" y="493"/>
                    <a:pt x="611" y="493"/>
                  </a:cubicBezTo>
                  <a:lnTo>
                    <a:pt x="685" y="493"/>
                  </a:lnTo>
                  <a:cubicBezTo>
                    <a:pt x="814" y="493"/>
                    <a:pt x="900" y="493"/>
                    <a:pt x="985" y="590"/>
                  </a:cubicBezTo>
                  <a:cubicBezTo>
                    <a:pt x="1349" y="493"/>
                    <a:pt x="1135" y="440"/>
                    <a:pt x="1114" y="183"/>
                  </a:cubicBezTo>
                  <a:lnTo>
                    <a:pt x="1082" y="183"/>
                  </a:lnTo>
                  <a:cubicBezTo>
                    <a:pt x="1039" y="183"/>
                    <a:pt x="1028" y="194"/>
                    <a:pt x="1007" y="215"/>
                  </a:cubicBezTo>
                  <a:cubicBezTo>
                    <a:pt x="996" y="236"/>
                    <a:pt x="974" y="247"/>
                    <a:pt x="932" y="247"/>
                  </a:cubicBezTo>
                  <a:lnTo>
                    <a:pt x="900" y="247"/>
                  </a:lnTo>
                  <a:cubicBezTo>
                    <a:pt x="846" y="97"/>
                    <a:pt x="611" y="87"/>
                    <a:pt x="4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2" name="Google Shape;2352;p16"/>
            <p:cNvSpPr/>
            <p:nvPr/>
          </p:nvSpPr>
          <p:spPr>
            <a:xfrm>
              <a:off x="3649275" y="4426725"/>
              <a:ext cx="12350" cy="10450"/>
            </a:xfrm>
            <a:custGeom>
              <a:avLst/>
              <a:gdLst/>
              <a:ahLst/>
              <a:cxnLst/>
              <a:rect l="l" t="t" r="r" b="b"/>
              <a:pathLst>
                <a:path w="494" h="418" extrusionOk="0">
                  <a:moveTo>
                    <a:pt x="183" y="0"/>
                  </a:moveTo>
                  <a:cubicBezTo>
                    <a:pt x="150" y="0"/>
                    <a:pt x="129" y="11"/>
                    <a:pt x="97" y="11"/>
                  </a:cubicBezTo>
                  <a:cubicBezTo>
                    <a:pt x="1" y="150"/>
                    <a:pt x="43" y="418"/>
                    <a:pt x="279" y="418"/>
                  </a:cubicBezTo>
                  <a:cubicBezTo>
                    <a:pt x="429" y="321"/>
                    <a:pt x="493" y="0"/>
                    <a:pt x="18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3" name="Google Shape;2353;p16"/>
            <p:cNvSpPr/>
            <p:nvPr/>
          </p:nvSpPr>
          <p:spPr>
            <a:xfrm>
              <a:off x="3623050" y="4535375"/>
              <a:ext cx="6450" cy="4025"/>
            </a:xfrm>
            <a:custGeom>
              <a:avLst/>
              <a:gdLst/>
              <a:ahLst/>
              <a:cxnLst/>
              <a:rect l="l" t="t" r="r" b="b"/>
              <a:pathLst>
                <a:path w="258" h="161" extrusionOk="0">
                  <a:moveTo>
                    <a:pt x="1" y="0"/>
                  </a:moveTo>
                  <a:lnTo>
                    <a:pt x="1" y="161"/>
                  </a:lnTo>
                  <a:lnTo>
                    <a:pt x="11" y="161"/>
                  </a:lnTo>
                  <a:cubicBezTo>
                    <a:pt x="140" y="161"/>
                    <a:pt x="225" y="129"/>
                    <a:pt x="257" y="65"/>
                  </a:cubicBezTo>
                  <a:cubicBezTo>
                    <a:pt x="204" y="65"/>
                    <a:pt x="225" y="11"/>
                    <a:pt x="172" y="0"/>
                  </a:cubicBezTo>
                  <a:cubicBezTo>
                    <a:pt x="161" y="11"/>
                    <a:pt x="140" y="22"/>
                    <a:pt x="108" y="22"/>
                  </a:cubicBezTo>
                  <a:cubicBezTo>
                    <a:pt x="75" y="22"/>
                    <a:pt x="43" y="11"/>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4" name="Google Shape;2354;p16"/>
            <p:cNvSpPr/>
            <p:nvPr/>
          </p:nvSpPr>
          <p:spPr>
            <a:xfrm>
              <a:off x="3687825" y="4461250"/>
              <a:ext cx="12850" cy="7500"/>
            </a:xfrm>
            <a:custGeom>
              <a:avLst/>
              <a:gdLst/>
              <a:ahLst/>
              <a:cxnLst/>
              <a:rect l="l" t="t" r="r" b="b"/>
              <a:pathLst>
                <a:path w="514" h="300" extrusionOk="0">
                  <a:moveTo>
                    <a:pt x="321" y="0"/>
                  </a:moveTo>
                  <a:cubicBezTo>
                    <a:pt x="96" y="0"/>
                    <a:pt x="0" y="86"/>
                    <a:pt x="43" y="278"/>
                  </a:cubicBezTo>
                  <a:cubicBezTo>
                    <a:pt x="96" y="300"/>
                    <a:pt x="150" y="300"/>
                    <a:pt x="193" y="300"/>
                  </a:cubicBezTo>
                  <a:cubicBezTo>
                    <a:pt x="321" y="300"/>
                    <a:pt x="439" y="257"/>
                    <a:pt x="514" y="214"/>
                  </a:cubicBezTo>
                  <a:cubicBezTo>
                    <a:pt x="493" y="128"/>
                    <a:pt x="460" y="75"/>
                    <a:pt x="386" y="21"/>
                  </a:cubicBezTo>
                  <a:lnTo>
                    <a:pt x="386" y="21"/>
                  </a:lnTo>
                  <a:cubicBezTo>
                    <a:pt x="396" y="64"/>
                    <a:pt x="386" y="86"/>
                    <a:pt x="375" y="86"/>
                  </a:cubicBezTo>
                  <a:cubicBezTo>
                    <a:pt x="353" y="86"/>
                    <a:pt x="321" y="43"/>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5" name="Google Shape;2355;p16"/>
            <p:cNvSpPr/>
            <p:nvPr/>
          </p:nvSpPr>
          <p:spPr>
            <a:xfrm>
              <a:off x="3711625" y="4238300"/>
              <a:ext cx="17975" cy="8600"/>
            </a:xfrm>
            <a:custGeom>
              <a:avLst/>
              <a:gdLst/>
              <a:ahLst/>
              <a:cxnLst/>
              <a:rect l="l" t="t" r="r" b="b"/>
              <a:pathLst>
                <a:path w="719" h="344" extrusionOk="0">
                  <a:moveTo>
                    <a:pt x="215" y="1"/>
                  </a:moveTo>
                  <a:cubicBezTo>
                    <a:pt x="204" y="44"/>
                    <a:pt x="183" y="54"/>
                    <a:pt x="161" y="54"/>
                  </a:cubicBezTo>
                  <a:lnTo>
                    <a:pt x="119" y="54"/>
                  </a:lnTo>
                  <a:cubicBezTo>
                    <a:pt x="108" y="44"/>
                    <a:pt x="97" y="44"/>
                    <a:pt x="87" y="44"/>
                  </a:cubicBezTo>
                  <a:cubicBezTo>
                    <a:pt x="54" y="44"/>
                    <a:pt x="22" y="54"/>
                    <a:pt x="1" y="86"/>
                  </a:cubicBezTo>
                  <a:lnTo>
                    <a:pt x="1" y="215"/>
                  </a:lnTo>
                  <a:cubicBezTo>
                    <a:pt x="151" y="247"/>
                    <a:pt x="311" y="279"/>
                    <a:pt x="429" y="343"/>
                  </a:cubicBezTo>
                  <a:cubicBezTo>
                    <a:pt x="483" y="236"/>
                    <a:pt x="718" y="268"/>
                    <a:pt x="697" y="118"/>
                  </a:cubicBezTo>
                  <a:cubicBezTo>
                    <a:pt x="525" y="76"/>
                    <a:pt x="365" y="44"/>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6" name="Google Shape;2356;p16"/>
            <p:cNvSpPr/>
            <p:nvPr/>
          </p:nvSpPr>
          <p:spPr>
            <a:xfrm>
              <a:off x="3708425" y="4690850"/>
              <a:ext cx="8850" cy="6450"/>
            </a:xfrm>
            <a:custGeom>
              <a:avLst/>
              <a:gdLst/>
              <a:ahLst/>
              <a:cxnLst/>
              <a:rect l="l" t="t" r="r" b="b"/>
              <a:pathLst>
                <a:path w="354" h="258" extrusionOk="0">
                  <a:moveTo>
                    <a:pt x="300" y="1"/>
                  </a:moveTo>
                  <a:lnTo>
                    <a:pt x="300" y="1"/>
                  </a:lnTo>
                  <a:cubicBezTo>
                    <a:pt x="161" y="76"/>
                    <a:pt x="75" y="1"/>
                    <a:pt x="0" y="97"/>
                  </a:cubicBezTo>
                  <a:cubicBezTo>
                    <a:pt x="65" y="97"/>
                    <a:pt x="75" y="140"/>
                    <a:pt x="86" y="172"/>
                  </a:cubicBezTo>
                  <a:cubicBezTo>
                    <a:pt x="97" y="215"/>
                    <a:pt x="107" y="258"/>
                    <a:pt x="172" y="258"/>
                  </a:cubicBezTo>
                  <a:cubicBezTo>
                    <a:pt x="150" y="151"/>
                    <a:pt x="279" y="162"/>
                    <a:pt x="343" y="129"/>
                  </a:cubicBezTo>
                  <a:cubicBezTo>
                    <a:pt x="354" y="65"/>
                    <a:pt x="289" y="54"/>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7" name="Google Shape;2357;p16"/>
            <p:cNvSpPr/>
            <p:nvPr/>
          </p:nvSpPr>
          <p:spPr>
            <a:xfrm>
              <a:off x="3647125" y="4408525"/>
              <a:ext cx="18775" cy="8300"/>
            </a:xfrm>
            <a:custGeom>
              <a:avLst/>
              <a:gdLst/>
              <a:ahLst/>
              <a:cxnLst/>
              <a:rect l="l" t="t" r="r" b="b"/>
              <a:pathLst>
                <a:path w="751" h="332" extrusionOk="0">
                  <a:moveTo>
                    <a:pt x="376" y="0"/>
                  </a:moveTo>
                  <a:cubicBezTo>
                    <a:pt x="172" y="0"/>
                    <a:pt x="1" y="86"/>
                    <a:pt x="97" y="268"/>
                  </a:cubicBezTo>
                  <a:cubicBezTo>
                    <a:pt x="140" y="257"/>
                    <a:pt x="172" y="257"/>
                    <a:pt x="215" y="257"/>
                  </a:cubicBezTo>
                  <a:cubicBezTo>
                    <a:pt x="279" y="257"/>
                    <a:pt x="344" y="278"/>
                    <a:pt x="397" y="289"/>
                  </a:cubicBezTo>
                  <a:cubicBezTo>
                    <a:pt x="461" y="311"/>
                    <a:pt x="515" y="332"/>
                    <a:pt x="590" y="332"/>
                  </a:cubicBezTo>
                  <a:cubicBezTo>
                    <a:pt x="633" y="332"/>
                    <a:pt x="686" y="321"/>
                    <a:pt x="750" y="300"/>
                  </a:cubicBezTo>
                  <a:lnTo>
                    <a:pt x="750" y="118"/>
                  </a:lnTo>
                  <a:cubicBezTo>
                    <a:pt x="665" y="43"/>
                    <a:pt x="515" y="0"/>
                    <a:pt x="3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8" name="Google Shape;2358;p16"/>
            <p:cNvSpPr/>
            <p:nvPr/>
          </p:nvSpPr>
          <p:spPr>
            <a:xfrm>
              <a:off x="3701725" y="4466600"/>
              <a:ext cx="18500" cy="13400"/>
            </a:xfrm>
            <a:custGeom>
              <a:avLst/>
              <a:gdLst/>
              <a:ahLst/>
              <a:cxnLst/>
              <a:rect l="l" t="t" r="r" b="b"/>
              <a:pathLst>
                <a:path w="740" h="536" extrusionOk="0">
                  <a:moveTo>
                    <a:pt x="483" y="0"/>
                  </a:moveTo>
                  <a:cubicBezTo>
                    <a:pt x="279" y="64"/>
                    <a:pt x="1" y="171"/>
                    <a:pt x="1" y="311"/>
                  </a:cubicBezTo>
                  <a:cubicBezTo>
                    <a:pt x="1" y="460"/>
                    <a:pt x="151" y="535"/>
                    <a:pt x="311" y="535"/>
                  </a:cubicBezTo>
                  <a:cubicBezTo>
                    <a:pt x="472" y="535"/>
                    <a:pt x="654" y="460"/>
                    <a:pt x="739" y="343"/>
                  </a:cubicBezTo>
                  <a:cubicBezTo>
                    <a:pt x="665" y="225"/>
                    <a:pt x="665" y="43"/>
                    <a:pt x="48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9" name="Google Shape;2359;p16"/>
            <p:cNvSpPr/>
            <p:nvPr/>
          </p:nvSpPr>
          <p:spPr>
            <a:xfrm>
              <a:off x="3701475" y="4388975"/>
              <a:ext cx="11000" cy="6725"/>
            </a:xfrm>
            <a:custGeom>
              <a:avLst/>
              <a:gdLst/>
              <a:ahLst/>
              <a:cxnLst/>
              <a:rect l="l" t="t" r="r" b="b"/>
              <a:pathLst>
                <a:path w="440" h="269" extrusionOk="0">
                  <a:moveTo>
                    <a:pt x="107" y="1"/>
                  </a:moveTo>
                  <a:cubicBezTo>
                    <a:pt x="64" y="1"/>
                    <a:pt x="32" y="22"/>
                    <a:pt x="0" y="76"/>
                  </a:cubicBezTo>
                  <a:cubicBezTo>
                    <a:pt x="86" y="172"/>
                    <a:pt x="182" y="268"/>
                    <a:pt x="407" y="268"/>
                  </a:cubicBezTo>
                  <a:lnTo>
                    <a:pt x="439" y="268"/>
                  </a:lnTo>
                  <a:cubicBezTo>
                    <a:pt x="385" y="183"/>
                    <a:pt x="236" y="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0" name="Google Shape;2360;p16"/>
            <p:cNvSpPr/>
            <p:nvPr/>
          </p:nvSpPr>
          <p:spPr>
            <a:xfrm>
              <a:off x="3672550" y="4470600"/>
              <a:ext cx="6450" cy="5375"/>
            </a:xfrm>
            <a:custGeom>
              <a:avLst/>
              <a:gdLst/>
              <a:ahLst/>
              <a:cxnLst/>
              <a:rect l="l" t="t" r="r" b="b"/>
              <a:pathLst>
                <a:path w="258" h="215" extrusionOk="0">
                  <a:moveTo>
                    <a:pt x="44" y="1"/>
                  </a:moveTo>
                  <a:cubicBezTo>
                    <a:pt x="1" y="33"/>
                    <a:pt x="1" y="108"/>
                    <a:pt x="1" y="183"/>
                  </a:cubicBezTo>
                  <a:cubicBezTo>
                    <a:pt x="33" y="193"/>
                    <a:pt x="87" y="183"/>
                    <a:pt x="87" y="215"/>
                  </a:cubicBezTo>
                  <a:cubicBezTo>
                    <a:pt x="204" y="215"/>
                    <a:pt x="258" y="172"/>
                    <a:pt x="258" y="86"/>
                  </a:cubicBezTo>
                  <a:cubicBezTo>
                    <a:pt x="236" y="33"/>
                    <a:pt x="151" y="11"/>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1" name="Google Shape;2361;p16"/>
            <p:cNvSpPr/>
            <p:nvPr/>
          </p:nvSpPr>
          <p:spPr>
            <a:xfrm>
              <a:off x="3549450" y="4130975"/>
              <a:ext cx="8050" cy="6200"/>
            </a:xfrm>
            <a:custGeom>
              <a:avLst/>
              <a:gdLst/>
              <a:ahLst/>
              <a:cxnLst/>
              <a:rect l="l" t="t" r="r" b="b"/>
              <a:pathLst>
                <a:path w="322" h="248" extrusionOk="0">
                  <a:moveTo>
                    <a:pt x="172" y="1"/>
                  </a:moveTo>
                  <a:cubicBezTo>
                    <a:pt x="1" y="1"/>
                    <a:pt x="65" y="119"/>
                    <a:pt x="129" y="247"/>
                  </a:cubicBezTo>
                  <a:lnTo>
                    <a:pt x="140" y="247"/>
                  </a:lnTo>
                  <a:cubicBezTo>
                    <a:pt x="268" y="247"/>
                    <a:pt x="322" y="44"/>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2" name="Google Shape;2362;p16"/>
            <p:cNvSpPr/>
            <p:nvPr/>
          </p:nvSpPr>
          <p:spPr>
            <a:xfrm>
              <a:off x="3691300" y="4515575"/>
              <a:ext cx="6700" cy="5625"/>
            </a:xfrm>
            <a:custGeom>
              <a:avLst/>
              <a:gdLst/>
              <a:ahLst/>
              <a:cxnLst/>
              <a:rect l="l" t="t" r="r" b="b"/>
              <a:pathLst>
                <a:path w="268" h="225" extrusionOk="0">
                  <a:moveTo>
                    <a:pt x="139" y="0"/>
                  </a:moveTo>
                  <a:cubicBezTo>
                    <a:pt x="0" y="0"/>
                    <a:pt x="43" y="129"/>
                    <a:pt x="43" y="225"/>
                  </a:cubicBezTo>
                  <a:cubicBezTo>
                    <a:pt x="172" y="204"/>
                    <a:pt x="268" y="86"/>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3" name="Google Shape;2363;p16"/>
            <p:cNvSpPr/>
            <p:nvPr/>
          </p:nvSpPr>
          <p:spPr>
            <a:xfrm>
              <a:off x="3681400" y="4381750"/>
              <a:ext cx="6975" cy="4575"/>
            </a:xfrm>
            <a:custGeom>
              <a:avLst/>
              <a:gdLst/>
              <a:ahLst/>
              <a:cxnLst/>
              <a:rect l="l" t="t" r="r" b="b"/>
              <a:pathLst>
                <a:path w="279" h="183" extrusionOk="0">
                  <a:moveTo>
                    <a:pt x="214" y="1"/>
                  </a:moveTo>
                  <a:cubicBezTo>
                    <a:pt x="54" y="1"/>
                    <a:pt x="0" y="65"/>
                    <a:pt x="22" y="183"/>
                  </a:cubicBezTo>
                  <a:cubicBezTo>
                    <a:pt x="129" y="172"/>
                    <a:pt x="204" y="129"/>
                    <a:pt x="279" y="86"/>
                  </a:cubicBezTo>
                  <a:cubicBezTo>
                    <a:pt x="236" y="86"/>
                    <a:pt x="236" y="43"/>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4" name="Google Shape;2364;p16"/>
            <p:cNvSpPr/>
            <p:nvPr/>
          </p:nvSpPr>
          <p:spPr>
            <a:xfrm>
              <a:off x="3638300" y="4350700"/>
              <a:ext cx="32675" cy="16350"/>
            </a:xfrm>
            <a:custGeom>
              <a:avLst/>
              <a:gdLst/>
              <a:ahLst/>
              <a:cxnLst/>
              <a:rect l="l" t="t" r="r" b="b"/>
              <a:pathLst>
                <a:path w="1307" h="654" extrusionOk="0">
                  <a:moveTo>
                    <a:pt x="140" y="1"/>
                  </a:moveTo>
                  <a:lnTo>
                    <a:pt x="140" y="1"/>
                  </a:lnTo>
                  <a:cubicBezTo>
                    <a:pt x="151" y="65"/>
                    <a:pt x="76" y="65"/>
                    <a:pt x="44" y="97"/>
                  </a:cubicBezTo>
                  <a:cubicBezTo>
                    <a:pt x="247" y="151"/>
                    <a:pt x="1" y="301"/>
                    <a:pt x="11" y="461"/>
                  </a:cubicBezTo>
                  <a:cubicBezTo>
                    <a:pt x="65" y="622"/>
                    <a:pt x="236" y="654"/>
                    <a:pt x="429" y="654"/>
                  </a:cubicBezTo>
                  <a:cubicBezTo>
                    <a:pt x="504" y="654"/>
                    <a:pt x="589" y="654"/>
                    <a:pt x="664" y="643"/>
                  </a:cubicBezTo>
                  <a:cubicBezTo>
                    <a:pt x="750" y="643"/>
                    <a:pt x="814" y="632"/>
                    <a:pt x="879" y="632"/>
                  </a:cubicBezTo>
                  <a:cubicBezTo>
                    <a:pt x="932" y="632"/>
                    <a:pt x="975" y="632"/>
                    <a:pt x="1007" y="654"/>
                  </a:cubicBezTo>
                  <a:cubicBezTo>
                    <a:pt x="996" y="568"/>
                    <a:pt x="1189" y="472"/>
                    <a:pt x="1307" y="429"/>
                  </a:cubicBezTo>
                  <a:cubicBezTo>
                    <a:pt x="1307" y="194"/>
                    <a:pt x="975" y="247"/>
                    <a:pt x="868" y="151"/>
                  </a:cubicBezTo>
                  <a:lnTo>
                    <a:pt x="836" y="151"/>
                  </a:lnTo>
                  <a:cubicBezTo>
                    <a:pt x="739" y="151"/>
                    <a:pt x="771" y="236"/>
                    <a:pt x="697" y="247"/>
                  </a:cubicBezTo>
                  <a:cubicBezTo>
                    <a:pt x="557" y="129"/>
                    <a:pt x="322" y="86"/>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5" name="Google Shape;2365;p16"/>
            <p:cNvSpPr/>
            <p:nvPr/>
          </p:nvSpPr>
          <p:spPr>
            <a:xfrm>
              <a:off x="4053925" y="4443300"/>
              <a:ext cx="7525" cy="3250"/>
            </a:xfrm>
            <a:custGeom>
              <a:avLst/>
              <a:gdLst/>
              <a:ahLst/>
              <a:cxnLst/>
              <a:rect l="l" t="t" r="r" b="b"/>
              <a:pathLst>
                <a:path w="301" h="130" extrusionOk="0">
                  <a:moveTo>
                    <a:pt x="151" y="1"/>
                  </a:moveTo>
                  <a:cubicBezTo>
                    <a:pt x="76" y="1"/>
                    <a:pt x="1" y="86"/>
                    <a:pt x="140" y="129"/>
                  </a:cubicBezTo>
                  <a:lnTo>
                    <a:pt x="161" y="129"/>
                  </a:lnTo>
                  <a:cubicBezTo>
                    <a:pt x="225" y="12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6" name="Google Shape;2366;p16"/>
            <p:cNvSpPr/>
            <p:nvPr/>
          </p:nvSpPr>
          <p:spPr>
            <a:xfrm>
              <a:off x="4044300" y="4735300"/>
              <a:ext cx="9925" cy="6700"/>
            </a:xfrm>
            <a:custGeom>
              <a:avLst/>
              <a:gdLst/>
              <a:ahLst/>
              <a:cxnLst/>
              <a:rect l="l" t="t" r="r" b="b"/>
              <a:pathLst>
                <a:path w="397" h="268" extrusionOk="0">
                  <a:moveTo>
                    <a:pt x="300" y="0"/>
                  </a:moveTo>
                  <a:cubicBezTo>
                    <a:pt x="214" y="0"/>
                    <a:pt x="107" y="96"/>
                    <a:pt x="11" y="118"/>
                  </a:cubicBezTo>
                  <a:cubicBezTo>
                    <a:pt x="0" y="193"/>
                    <a:pt x="0" y="268"/>
                    <a:pt x="97" y="268"/>
                  </a:cubicBezTo>
                  <a:cubicBezTo>
                    <a:pt x="118" y="150"/>
                    <a:pt x="257" y="96"/>
                    <a:pt x="396" y="54"/>
                  </a:cubicBezTo>
                  <a:cubicBezTo>
                    <a:pt x="364" y="11"/>
                    <a:pt x="343" y="0"/>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7" name="Google Shape;2367;p16"/>
            <p:cNvSpPr/>
            <p:nvPr/>
          </p:nvSpPr>
          <p:spPr>
            <a:xfrm>
              <a:off x="4064900" y="4693550"/>
              <a:ext cx="7525" cy="4025"/>
            </a:xfrm>
            <a:custGeom>
              <a:avLst/>
              <a:gdLst/>
              <a:ahLst/>
              <a:cxnLst/>
              <a:rect l="l" t="t" r="r" b="b"/>
              <a:pathLst>
                <a:path w="301" h="161" extrusionOk="0">
                  <a:moveTo>
                    <a:pt x="236" y="0"/>
                  </a:moveTo>
                  <a:cubicBezTo>
                    <a:pt x="193" y="0"/>
                    <a:pt x="172" y="11"/>
                    <a:pt x="140" y="21"/>
                  </a:cubicBezTo>
                  <a:cubicBezTo>
                    <a:pt x="108" y="32"/>
                    <a:pt x="76" y="43"/>
                    <a:pt x="33" y="43"/>
                  </a:cubicBezTo>
                  <a:cubicBezTo>
                    <a:pt x="22" y="43"/>
                    <a:pt x="11" y="43"/>
                    <a:pt x="1" y="32"/>
                  </a:cubicBezTo>
                  <a:lnTo>
                    <a:pt x="1" y="32"/>
                  </a:lnTo>
                  <a:cubicBezTo>
                    <a:pt x="1" y="118"/>
                    <a:pt x="65" y="161"/>
                    <a:pt x="172" y="161"/>
                  </a:cubicBezTo>
                  <a:cubicBezTo>
                    <a:pt x="257" y="139"/>
                    <a:pt x="290" y="75"/>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8" name="Google Shape;2368;p16"/>
            <p:cNvSpPr/>
            <p:nvPr/>
          </p:nvSpPr>
          <p:spPr>
            <a:xfrm>
              <a:off x="4060625" y="4745200"/>
              <a:ext cx="11000" cy="4575"/>
            </a:xfrm>
            <a:custGeom>
              <a:avLst/>
              <a:gdLst/>
              <a:ahLst/>
              <a:cxnLst/>
              <a:rect l="l" t="t" r="r" b="b"/>
              <a:pathLst>
                <a:path w="440" h="183" extrusionOk="0">
                  <a:moveTo>
                    <a:pt x="86" y="0"/>
                  </a:moveTo>
                  <a:lnTo>
                    <a:pt x="86" y="0"/>
                  </a:lnTo>
                  <a:cubicBezTo>
                    <a:pt x="118" y="86"/>
                    <a:pt x="0" y="64"/>
                    <a:pt x="0" y="118"/>
                  </a:cubicBezTo>
                  <a:cubicBezTo>
                    <a:pt x="54" y="161"/>
                    <a:pt x="150" y="182"/>
                    <a:pt x="236" y="182"/>
                  </a:cubicBezTo>
                  <a:cubicBezTo>
                    <a:pt x="343" y="182"/>
                    <a:pt x="439" y="150"/>
                    <a:pt x="439" y="54"/>
                  </a:cubicBezTo>
                  <a:cubicBezTo>
                    <a:pt x="354" y="11"/>
                    <a:pt x="193" y="32"/>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9" name="Google Shape;2369;p16"/>
            <p:cNvSpPr/>
            <p:nvPr/>
          </p:nvSpPr>
          <p:spPr>
            <a:xfrm>
              <a:off x="4051800" y="4713075"/>
              <a:ext cx="5625" cy="2700"/>
            </a:xfrm>
            <a:custGeom>
              <a:avLst/>
              <a:gdLst/>
              <a:ahLst/>
              <a:cxnLst/>
              <a:rect l="l" t="t" r="r" b="b"/>
              <a:pathLst>
                <a:path w="225" h="108" extrusionOk="0">
                  <a:moveTo>
                    <a:pt x="225" y="0"/>
                  </a:moveTo>
                  <a:cubicBezTo>
                    <a:pt x="139" y="22"/>
                    <a:pt x="43" y="22"/>
                    <a:pt x="0" y="65"/>
                  </a:cubicBezTo>
                  <a:lnTo>
                    <a:pt x="32" y="65"/>
                  </a:lnTo>
                  <a:cubicBezTo>
                    <a:pt x="64" y="65"/>
                    <a:pt x="86" y="75"/>
                    <a:pt x="96" y="86"/>
                  </a:cubicBezTo>
                  <a:cubicBezTo>
                    <a:pt x="118" y="97"/>
                    <a:pt x="139" y="108"/>
                    <a:pt x="171" y="108"/>
                  </a:cubicBezTo>
                  <a:cubicBezTo>
                    <a:pt x="182" y="108"/>
                    <a:pt x="203" y="97"/>
                    <a:pt x="225" y="97"/>
                  </a:cubicBezTo>
                  <a:lnTo>
                    <a:pt x="225"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0" name="Google Shape;2370;p16"/>
            <p:cNvSpPr/>
            <p:nvPr/>
          </p:nvSpPr>
          <p:spPr>
            <a:xfrm>
              <a:off x="4035475" y="4415475"/>
              <a:ext cx="8575" cy="4300"/>
            </a:xfrm>
            <a:custGeom>
              <a:avLst/>
              <a:gdLst/>
              <a:ahLst/>
              <a:cxnLst/>
              <a:rect l="l" t="t" r="r" b="b"/>
              <a:pathLst>
                <a:path w="343" h="172" extrusionOk="0">
                  <a:moveTo>
                    <a:pt x="225" y="0"/>
                  </a:moveTo>
                  <a:cubicBezTo>
                    <a:pt x="96" y="0"/>
                    <a:pt x="0" y="33"/>
                    <a:pt x="43" y="161"/>
                  </a:cubicBezTo>
                  <a:cubicBezTo>
                    <a:pt x="54" y="172"/>
                    <a:pt x="75" y="172"/>
                    <a:pt x="107" y="172"/>
                  </a:cubicBezTo>
                  <a:cubicBezTo>
                    <a:pt x="193" y="172"/>
                    <a:pt x="300" y="118"/>
                    <a:pt x="343" y="65"/>
                  </a:cubicBezTo>
                  <a:cubicBezTo>
                    <a:pt x="289" y="65"/>
                    <a:pt x="236" y="54"/>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1" name="Google Shape;2371;p16"/>
            <p:cNvSpPr/>
            <p:nvPr/>
          </p:nvSpPr>
          <p:spPr>
            <a:xfrm>
              <a:off x="4017800" y="3898950"/>
              <a:ext cx="4850" cy="3250"/>
            </a:xfrm>
            <a:custGeom>
              <a:avLst/>
              <a:gdLst/>
              <a:ahLst/>
              <a:cxnLst/>
              <a:rect l="l" t="t" r="r" b="b"/>
              <a:pathLst>
                <a:path w="194" h="130" extrusionOk="0">
                  <a:moveTo>
                    <a:pt x="97" y="1"/>
                  </a:moveTo>
                  <a:cubicBezTo>
                    <a:pt x="33" y="1"/>
                    <a:pt x="0" y="33"/>
                    <a:pt x="0" y="65"/>
                  </a:cubicBezTo>
                  <a:cubicBezTo>
                    <a:pt x="0" y="97"/>
                    <a:pt x="33" y="129"/>
                    <a:pt x="97" y="129"/>
                  </a:cubicBezTo>
                  <a:lnTo>
                    <a:pt x="129" y="129"/>
                  </a:lnTo>
                  <a:cubicBezTo>
                    <a:pt x="118" y="44"/>
                    <a:pt x="193" y="65"/>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2" name="Google Shape;2372;p16"/>
            <p:cNvSpPr/>
            <p:nvPr/>
          </p:nvSpPr>
          <p:spPr>
            <a:xfrm>
              <a:off x="4023675" y="4462300"/>
              <a:ext cx="9675" cy="7000"/>
            </a:xfrm>
            <a:custGeom>
              <a:avLst/>
              <a:gdLst/>
              <a:ahLst/>
              <a:cxnLst/>
              <a:rect l="l" t="t" r="r" b="b"/>
              <a:pathLst>
                <a:path w="387" h="280" extrusionOk="0">
                  <a:moveTo>
                    <a:pt x="386" y="1"/>
                  </a:moveTo>
                  <a:lnTo>
                    <a:pt x="386" y="1"/>
                  </a:lnTo>
                  <a:cubicBezTo>
                    <a:pt x="140" y="65"/>
                    <a:pt x="55" y="129"/>
                    <a:pt x="1" y="279"/>
                  </a:cubicBezTo>
                  <a:cubicBezTo>
                    <a:pt x="247" y="279"/>
                    <a:pt x="386" y="194"/>
                    <a:pt x="3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3" name="Google Shape;2373;p16"/>
            <p:cNvSpPr/>
            <p:nvPr/>
          </p:nvSpPr>
          <p:spPr>
            <a:xfrm>
              <a:off x="4034925" y="4806750"/>
              <a:ext cx="5650" cy="3225"/>
            </a:xfrm>
            <a:custGeom>
              <a:avLst/>
              <a:gdLst/>
              <a:ahLst/>
              <a:cxnLst/>
              <a:rect l="l" t="t" r="r" b="b"/>
              <a:pathLst>
                <a:path w="226" h="129" extrusionOk="0">
                  <a:moveTo>
                    <a:pt x="1" y="0"/>
                  </a:moveTo>
                  <a:cubicBezTo>
                    <a:pt x="11" y="75"/>
                    <a:pt x="65" y="118"/>
                    <a:pt x="172" y="129"/>
                  </a:cubicBezTo>
                  <a:cubicBezTo>
                    <a:pt x="172" y="86"/>
                    <a:pt x="193" y="54"/>
                    <a:pt x="225" y="32"/>
                  </a:cubicBezTo>
                  <a:lnTo>
                    <a:pt x="172" y="32"/>
                  </a:lnTo>
                  <a:cubicBezTo>
                    <a:pt x="140" y="32"/>
                    <a:pt x="118" y="32"/>
                    <a:pt x="97" y="22"/>
                  </a:cubicBezTo>
                  <a:cubicBezTo>
                    <a:pt x="76" y="11"/>
                    <a:pt x="65" y="0"/>
                    <a:pt x="3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4" name="Google Shape;2374;p16"/>
            <p:cNvSpPr/>
            <p:nvPr/>
          </p:nvSpPr>
          <p:spPr>
            <a:xfrm>
              <a:off x="4018325" y="4703175"/>
              <a:ext cx="6450" cy="4575"/>
            </a:xfrm>
            <a:custGeom>
              <a:avLst/>
              <a:gdLst/>
              <a:ahLst/>
              <a:cxnLst/>
              <a:rect l="l" t="t" r="r" b="b"/>
              <a:pathLst>
                <a:path w="258" h="183" extrusionOk="0">
                  <a:moveTo>
                    <a:pt x="1" y="0"/>
                  </a:moveTo>
                  <a:cubicBezTo>
                    <a:pt x="97" y="86"/>
                    <a:pt x="1" y="150"/>
                    <a:pt x="215" y="182"/>
                  </a:cubicBezTo>
                  <a:cubicBezTo>
                    <a:pt x="161" y="65"/>
                    <a:pt x="97" y="86"/>
                    <a:pt x="258" y="33"/>
                  </a:cubicBezTo>
                  <a:cubicBezTo>
                    <a:pt x="226" y="11"/>
                    <a:pt x="194" y="11"/>
                    <a:pt x="172" y="11"/>
                  </a:cubicBezTo>
                  <a:lnTo>
                    <a:pt x="76" y="11"/>
                  </a:lnTo>
                  <a:cubicBezTo>
                    <a:pt x="54" y="11"/>
                    <a:pt x="33" y="11"/>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5" name="Google Shape;2375;p16"/>
            <p:cNvSpPr/>
            <p:nvPr/>
          </p:nvSpPr>
          <p:spPr>
            <a:xfrm>
              <a:off x="4090050" y="4636275"/>
              <a:ext cx="14475" cy="6700"/>
            </a:xfrm>
            <a:custGeom>
              <a:avLst/>
              <a:gdLst/>
              <a:ahLst/>
              <a:cxnLst/>
              <a:rect l="l" t="t" r="r" b="b"/>
              <a:pathLst>
                <a:path w="579" h="268" extrusionOk="0">
                  <a:moveTo>
                    <a:pt x="279" y="0"/>
                  </a:moveTo>
                  <a:cubicBezTo>
                    <a:pt x="194" y="0"/>
                    <a:pt x="161" y="43"/>
                    <a:pt x="65" y="43"/>
                  </a:cubicBezTo>
                  <a:cubicBezTo>
                    <a:pt x="97" y="139"/>
                    <a:pt x="1" y="129"/>
                    <a:pt x="22" y="204"/>
                  </a:cubicBezTo>
                  <a:cubicBezTo>
                    <a:pt x="76" y="193"/>
                    <a:pt x="119" y="193"/>
                    <a:pt x="151" y="193"/>
                  </a:cubicBezTo>
                  <a:cubicBezTo>
                    <a:pt x="236" y="193"/>
                    <a:pt x="268" y="214"/>
                    <a:pt x="311" y="225"/>
                  </a:cubicBezTo>
                  <a:cubicBezTo>
                    <a:pt x="354" y="246"/>
                    <a:pt x="397" y="268"/>
                    <a:pt x="493" y="268"/>
                  </a:cubicBezTo>
                  <a:lnTo>
                    <a:pt x="579" y="268"/>
                  </a:lnTo>
                  <a:cubicBezTo>
                    <a:pt x="558" y="75"/>
                    <a:pt x="140" y="182"/>
                    <a:pt x="365" y="11"/>
                  </a:cubicBezTo>
                  <a:cubicBezTo>
                    <a:pt x="333" y="11"/>
                    <a:pt x="301" y="0"/>
                    <a:pt x="27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6" name="Google Shape;2376;p16"/>
            <p:cNvSpPr/>
            <p:nvPr/>
          </p:nvSpPr>
          <p:spPr>
            <a:xfrm>
              <a:off x="4101825" y="4486125"/>
              <a:ext cx="14475" cy="8850"/>
            </a:xfrm>
            <a:custGeom>
              <a:avLst/>
              <a:gdLst/>
              <a:ahLst/>
              <a:cxnLst/>
              <a:rect l="l" t="t" r="r" b="b"/>
              <a:pathLst>
                <a:path w="579" h="354" extrusionOk="0">
                  <a:moveTo>
                    <a:pt x="386" y="1"/>
                  </a:moveTo>
                  <a:cubicBezTo>
                    <a:pt x="204" y="33"/>
                    <a:pt x="226" y="193"/>
                    <a:pt x="87" y="193"/>
                  </a:cubicBezTo>
                  <a:lnTo>
                    <a:pt x="44" y="193"/>
                  </a:lnTo>
                  <a:cubicBezTo>
                    <a:pt x="54" y="247"/>
                    <a:pt x="1" y="354"/>
                    <a:pt x="87" y="354"/>
                  </a:cubicBezTo>
                  <a:cubicBezTo>
                    <a:pt x="97" y="354"/>
                    <a:pt x="108" y="354"/>
                    <a:pt x="129" y="343"/>
                  </a:cubicBezTo>
                  <a:cubicBezTo>
                    <a:pt x="22" y="183"/>
                    <a:pt x="579" y="258"/>
                    <a:pt x="3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7" name="Google Shape;2377;p16"/>
            <p:cNvSpPr/>
            <p:nvPr/>
          </p:nvSpPr>
          <p:spPr>
            <a:xfrm>
              <a:off x="4097550" y="4499500"/>
              <a:ext cx="8850" cy="5375"/>
            </a:xfrm>
            <a:custGeom>
              <a:avLst/>
              <a:gdLst/>
              <a:ahLst/>
              <a:cxnLst/>
              <a:rect l="l" t="t" r="r" b="b"/>
              <a:pathLst>
                <a:path w="354" h="215" extrusionOk="0">
                  <a:moveTo>
                    <a:pt x="258" y="1"/>
                  </a:moveTo>
                  <a:cubicBezTo>
                    <a:pt x="193" y="33"/>
                    <a:pt x="1" y="151"/>
                    <a:pt x="129" y="215"/>
                  </a:cubicBezTo>
                  <a:cubicBezTo>
                    <a:pt x="150" y="172"/>
                    <a:pt x="172" y="172"/>
                    <a:pt x="193" y="172"/>
                  </a:cubicBezTo>
                  <a:lnTo>
                    <a:pt x="258" y="172"/>
                  </a:lnTo>
                  <a:cubicBezTo>
                    <a:pt x="279" y="172"/>
                    <a:pt x="311" y="172"/>
                    <a:pt x="343" y="151"/>
                  </a:cubicBezTo>
                  <a:cubicBezTo>
                    <a:pt x="354" y="76"/>
                    <a:pt x="354" y="1"/>
                    <a:pt x="25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8" name="Google Shape;2378;p16"/>
            <p:cNvSpPr/>
            <p:nvPr/>
          </p:nvSpPr>
          <p:spPr>
            <a:xfrm>
              <a:off x="4047775" y="4414675"/>
              <a:ext cx="25450" cy="8325"/>
            </a:xfrm>
            <a:custGeom>
              <a:avLst/>
              <a:gdLst/>
              <a:ahLst/>
              <a:cxnLst/>
              <a:rect l="l" t="t" r="r" b="b"/>
              <a:pathLst>
                <a:path w="1018" h="333" extrusionOk="0">
                  <a:moveTo>
                    <a:pt x="268" y="0"/>
                  </a:moveTo>
                  <a:cubicBezTo>
                    <a:pt x="236" y="0"/>
                    <a:pt x="150" y="22"/>
                    <a:pt x="97" y="43"/>
                  </a:cubicBezTo>
                  <a:cubicBezTo>
                    <a:pt x="33" y="75"/>
                    <a:pt x="0" y="97"/>
                    <a:pt x="65" y="97"/>
                  </a:cubicBezTo>
                  <a:cubicBezTo>
                    <a:pt x="65" y="86"/>
                    <a:pt x="75" y="75"/>
                    <a:pt x="86" y="75"/>
                  </a:cubicBezTo>
                  <a:cubicBezTo>
                    <a:pt x="97" y="75"/>
                    <a:pt x="118" y="97"/>
                    <a:pt x="107" y="129"/>
                  </a:cubicBezTo>
                  <a:lnTo>
                    <a:pt x="182" y="129"/>
                  </a:lnTo>
                  <a:cubicBezTo>
                    <a:pt x="332" y="129"/>
                    <a:pt x="450" y="172"/>
                    <a:pt x="568" y="225"/>
                  </a:cubicBezTo>
                  <a:cubicBezTo>
                    <a:pt x="675" y="279"/>
                    <a:pt x="782" y="332"/>
                    <a:pt x="900" y="332"/>
                  </a:cubicBezTo>
                  <a:cubicBezTo>
                    <a:pt x="942" y="332"/>
                    <a:pt x="975" y="322"/>
                    <a:pt x="1017" y="311"/>
                  </a:cubicBezTo>
                  <a:cubicBezTo>
                    <a:pt x="825" y="268"/>
                    <a:pt x="686" y="204"/>
                    <a:pt x="589" y="97"/>
                  </a:cubicBezTo>
                  <a:cubicBezTo>
                    <a:pt x="557" y="118"/>
                    <a:pt x="536" y="129"/>
                    <a:pt x="504" y="129"/>
                  </a:cubicBezTo>
                  <a:cubicBezTo>
                    <a:pt x="418" y="129"/>
                    <a:pt x="322" y="43"/>
                    <a:pt x="27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9" name="Google Shape;2379;p16"/>
            <p:cNvSpPr/>
            <p:nvPr/>
          </p:nvSpPr>
          <p:spPr>
            <a:xfrm>
              <a:off x="4076675" y="4679900"/>
              <a:ext cx="8850" cy="4300"/>
            </a:xfrm>
            <a:custGeom>
              <a:avLst/>
              <a:gdLst/>
              <a:ahLst/>
              <a:cxnLst/>
              <a:rect l="l" t="t" r="r" b="b"/>
              <a:pathLst>
                <a:path w="354" h="172" extrusionOk="0">
                  <a:moveTo>
                    <a:pt x="108" y="0"/>
                  </a:moveTo>
                  <a:cubicBezTo>
                    <a:pt x="54" y="0"/>
                    <a:pt x="11" y="11"/>
                    <a:pt x="1" y="54"/>
                  </a:cubicBezTo>
                  <a:cubicBezTo>
                    <a:pt x="86" y="96"/>
                    <a:pt x="140" y="96"/>
                    <a:pt x="204" y="118"/>
                  </a:cubicBezTo>
                  <a:cubicBezTo>
                    <a:pt x="193" y="96"/>
                    <a:pt x="183" y="75"/>
                    <a:pt x="161" y="54"/>
                  </a:cubicBezTo>
                  <a:cubicBezTo>
                    <a:pt x="172" y="32"/>
                    <a:pt x="183" y="21"/>
                    <a:pt x="193" y="21"/>
                  </a:cubicBezTo>
                  <a:cubicBezTo>
                    <a:pt x="215" y="21"/>
                    <a:pt x="236" y="54"/>
                    <a:pt x="236" y="96"/>
                  </a:cubicBezTo>
                  <a:cubicBezTo>
                    <a:pt x="247" y="86"/>
                    <a:pt x="258" y="64"/>
                    <a:pt x="268" y="43"/>
                  </a:cubicBezTo>
                  <a:cubicBezTo>
                    <a:pt x="215" y="11"/>
                    <a:pt x="161" y="0"/>
                    <a:pt x="108" y="0"/>
                  </a:cubicBezTo>
                  <a:close/>
                  <a:moveTo>
                    <a:pt x="311" y="86"/>
                  </a:moveTo>
                  <a:cubicBezTo>
                    <a:pt x="311" y="118"/>
                    <a:pt x="311" y="139"/>
                    <a:pt x="311" y="161"/>
                  </a:cubicBezTo>
                  <a:cubicBezTo>
                    <a:pt x="322" y="161"/>
                    <a:pt x="332" y="171"/>
                    <a:pt x="343" y="171"/>
                  </a:cubicBezTo>
                  <a:cubicBezTo>
                    <a:pt x="354" y="139"/>
                    <a:pt x="343" y="107"/>
                    <a:pt x="311" y="86"/>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0" name="Google Shape;2380;p16"/>
            <p:cNvSpPr/>
            <p:nvPr/>
          </p:nvSpPr>
          <p:spPr>
            <a:xfrm>
              <a:off x="4066500" y="3679775"/>
              <a:ext cx="30000" cy="15800"/>
            </a:xfrm>
            <a:custGeom>
              <a:avLst/>
              <a:gdLst/>
              <a:ahLst/>
              <a:cxnLst/>
              <a:rect l="l" t="t" r="r" b="b"/>
              <a:pathLst>
                <a:path w="1200" h="632" extrusionOk="0">
                  <a:moveTo>
                    <a:pt x="996" y="0"/>
                  </a:moveTo>
                  <a:cubicBezTo>
                    <a:pt x="675" y="182"/>
                    <a:pt x="354" y="204"/>
                    <a:pt x="44" y="343"/>
                  </a:cubicBezTo>
                  <a:cubicBezTo>
                    <a:pt x="44" y="503"/>
                    <a:pt x="33" y="557"/>
                    <a:pt x="1" y="632"/>
                  </a:cubicBezTo>
                  <a:cubicBezTo>
                    <a:pt x="86" y="600"/>
                    <a:pt x="97" y="589"/>
                    <a:pt x="151" y="589"/>
                  </a:cubicBezTo>
                  <a:cubicBezTo>
                    <a:pt x="172" y="589"/>
                    <a:pt x="226" y="589"/>
                    <a:pt x="301" y="600"/>
                  </a:cubicBezTo>
                  <a:cubicBezTo>
                    <a:pt x="397" y="546"/>
                    <a:pt x="375" y="418"/>
                    <a:pt x="472" y="375"/>
                  </a:cubicBezTo>
                  <a:cubicBezTo>
                    <a:pt x="483" y="396"/>
                    <a:pt x="483" y="396"/>
                    <a:pt x="504" y="396"/>
                  </a:cubicBezTo>
                  <a:cubicBezTo>
                    <a:pt x="525" y="396"/>
                    <a:pt x="547" y="386"/>
                    <a:pt x="579" y="386"/>
                  </a:cubicBezTo>
                  <a:cubicBezTo>
                    <a:pt x="611" y="375"/>
                    <a:pt x="643" y="364"/>
                    <a:pt x="675" y="364"/>
                  </a:cubicBezTo>
                  <a:cubicBezTo>
                    <a:pt x="697" y="364"/>
                    <a:pt x="718" y="364"/>
                    <a:pt x="739" y="375"/>
                  </a:cubicBezTo>
                  <a:cubicBezTo>
                    <a:pt x="632" y="97"/>
                    <a:pt x="1200" y="289"/>
                    <a:pt x="1125" y="32"/>
                  </a:cubicBezTo>
                  <a:cubicBezTo>
                    <a:pt x="1071" y="22"/>
                    <a:pt x="1007" y="32"/>
                    <a:pt x="9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1" name="Google Shape;2381;p16"/>
            <p:cNvSpPr/>
            <p:nvPr/>
          </p:nvSpPr>
          <p:spPr>
            <a:xfrm>
              <a:off x="4077750" y="4462300"/>
              <a:ext cx="4850" cy="4050"/>
            </a:xfrm>
            <a:custGeom>
              <a:avLst/>
              <a:gdLst/>
              <a:ahLst/>
              <a:cxnLst/>
              <a:rect l="l" t="t" r="r" b="b"/>
              <a:pathLst>
                <a:path w="194" h="162" extrusionOk="0">
                  <a:moveTo>
                    <a:pt x="75" y="1"/>
                  </a:moveTo>
                  <a:cubicBezTo>
                    <a:pt x="65" y="1"/>
                    <a:pt x="54" y="1"/>
                    <a:pt x="43" y="12"/>
                  </a:cubicBezTo>
                  <a:cubicBezTo>
                    <a:pt x="0" y="33"/>
                    <a:pt x="54" y="161"/>
                    <a:pt x="118" y="161"/>
                  </a:cubicBezTo>
                  <a:cubicBezTo>
                    <a:pt x="129" y="161"/>
                    <a:pt x="140" y="161"/>
                    <a:pt x="150" y="151"/>
                  </a:cubicBezTo>
                  <a:cubicBezTo>
                    <a:pt x="193" y="129"/>
                    <a:pt x="140"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2" name="Google Shape;2382;p16"/>
            <p:cNvSpPr/>
            <p:nvPr/>
          </p:nvSpPr>
          <p:spPr>
            <a:xfrm>
              <a:off x="4084975" y="3689950"/>
              <a:ext cx="9400" cy="3750"/>
            </a:xfrm>
            <a:custGeom>
              <a:avLst/>
              <a:gdLst/>
              <a:ahLst/>
              <a:cxnLst/>
              <a:rect l="l" t="t" r="r" b="b"/>
              <a:pathLst>
                <a:path w="376" h="150" extrusionOk="0">
                  <a:moveTo>
                    <a:pt x="140" y="0"/>
                  </a:moveTo>
                  <a:cubicBezTo>
                    <a:pt x="75" y="0"/>
                    <a:pt x="11" y="11"/>
                    <a:pt x="0" y="32"/>
                  </a:cubicBezTo>
                  <a:cubicBezTo>
                    <a:pt x="108" y="54"/>
                    <a:pt x="108" y="150"/>
                    <a:pt x="247" y="150"/>
                  </a:cubicBezTo>
                  <a:lnTo>
                    <a:pt x="257" y="150"/>
                  </a:lnTo>
                  <a:cubicBezTo>
                    <a:pt x="257" y="96"/>
                    <a:pt x="375" y="118"/>
                    <a:pt x="343" y="32"/>
                  </a:cubicBezTo>
                  <a:cubicBezTo>
                    <a:pt x="279" y="11"/>
                    <a:pt x="204"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3" name="Google Shape;2383;p16"/>
            <p:cNvSpPr/>
            <p:nvPr/>
          </p:nvSpPr>
          <p:spPr>
            <a:xfrm>
              <a:off x="3928400" y="4050425"/>
              <a:ext cx="4050" cy="4050"/>
            </a:xfrm>
            <a:custGeom>
              <a:avLst/>
              <a:gdLst/>
              <a:ahLst/>
              <a:cxnLst/>
              <a:rect l="l" t="t" r="r" b="b"/>
              <a:pathLst>
                <a:path w="162" h="162" extrusionOk="0">
                  <a:moveTo>
                    <a:pt x="87" y="1"/>
                  </a:moveTo>
                  <a:cubicBezTo>
                    <a:pt x="65" y="1"/>
                    <a:pt x="33" y="11"/>
                    <a:pt x="1" y="33"/>
                  </a:cubicBezTo>
                  <a:cubicBezTo>
                    <a:pt x="65" y="54"/>
                    <a:pt x="108" y="86"/>
                    <a:pt x="129" y="129"/>
                  </a:cubicBezTo>
                  <a:lnTo>
                    <a:pt x="108" y="129"/>
                  </a:lnTo>
                  <a:cubicBezTo>
                    <a:pt x="97" y="129"/>
                    <a:pt x="76" y="119"/>
                    <a:pt x="65" y="119"/>
                  </a:cubicBezTo>
                  <a:cubicBezTo>
                    <a:pt x="44" y="119"/>
                    <a:pt x="33" y="108"/>
                    <a:pt x="22" y="108"/>
                  </a:cubicBezTo>
                  <a:cubicBezTo>
                    <a:pt x="12" y="108"/>
                    <a:pt x="12" y="119"/>
                    <a:pt x="1" y="129"/>
                  </a:cubicBezTo>
                  <a:cubicBezTo>
                    <a:pt x="44" y="151"/>
                    <a:pt x="65" y="161"/>
                    <a:pt x="97" y="161"/>
                  </a:cubicBezTo>
                  <a:cubicBezTo>
                    <a:pt x="140" y="161"/>
                    <a:pt x="162" y="119"/>
                    <a:pt x="162" y="76"/>
                  </a:cubicBezTo>
                  <a:cubicBezTo>
                    <a:pt x="162" y="44"/>
                    <a:pt x="140" y="1"/>
                    <a:pt x="8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4" name="Google Shape;2384;p16"/>
            <p:cNvSpPr/>
            <p:nvPr/>
          </p:nvSpPr>
          <p:spPr>
            <a:xfrm>
              <a:off x="3952225" y="3847025"/>
              <a:ext cx="9125" cy="6450"/>
            </a:xfrm>
            <a:custGeom>
              <a:avLst/>
              <a:gdLst/>
              <a:ahLst/>
              <a:cxnLst/>
              <a:rect l="l" t="t" r="r" b="b"/>
              <a:pathLst>
                <a:path w="365" h="258" extrusionOk="0">
                  <a:moveTo>
                    <a:pt x="226" y="1"/>
                  </a:moveTo>
                  <a:cubicBezTo>
                    <a:pt x="193" y="76"/>
                    <a:pt x="1" y="194"/>
                    <a:pt x="97" y="247"/>
                  </a:cubicBezTo>
                  <a:cubicBezTo>
                    <a:pt x="97" y="226"/>
                    <a:pt x="108" y="226"/>
                    <a:pt x="118" y="226"/>
                  </a:cubicBezTo>
                  <a:cubicBezTo>
                    <a:pt x="129" y="226"/>
                    <a:pt x="140" y="226"/>
                    <a:pt x="161" y="236"/>
                  </a:cubicBezTo>
                  <a:cubicBezTo>
                    <a:pt x="172" y="247"/>
                    <a:pt x="193" y="258"/>
                    <a:pt x="226" y="258"/>
                  </a:cubicBezTo>
                  <a:cubicBezTo>
                    <a:pt x="236" y="258"/>
                    <a:pt x="258" y="258"/>
                    <a:pt x="268" y="247"/>
                  </a:cubicBezTo>
                  <a:cubicBezTo>
                    <a:pt x="236" y="129"/>
                    <a:pt x="365" y="129"/>
                    <a:pt x="354" y="33"/>
                  </a:cubicBezTo>
                  <a:lnTo>
                    <a:pt x="343" y="33"/>
                  </a:lnTo>
                  <a:cubicBezTo>
                    <a:pt x="290" y="33"/>
                    <a:pt x="258" y="12"/>
                    <a:pt x="22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5" name="Google Shape;2385;p16"/>
            <p:cNvSpPr/>
            <p:nvPr/>
          </p:nvSpPr>
          <p:spPr>
            <a:xfrm>
              <a:off x="3934025" y="4676950"/>
              <a:ext cx="10200" cy="6975"/>
            </a:xfrm>
            <a:custGeom>
              <a:avLst/>
              <a:gdLst/>
              <a:ahLst/>
              <a:cxnLst/>
              <a:rect l="l" t="t" r="r" b="b"/>
              <a:pathLst>
                <a:path w="408" h="279" extrusionOk="0">
                  <a:moveTo>
                    <a:pt x="204" y="0"/>
                  </a:moveTo>
                  <a:cubicBezTo>
                    <a:pt x="22" y="54"/>
                    <a:pt x="1" y="193"/>
                    <a:pt x="161" y="279"/>
                  </a:cubicBezTo>
                  <a:cubicBezTo>
                    <a:pt x="172" y="214"/>
                    <a:pt x="343" y="268"/>
                    <a:pt x="375" y="214"/>
                  </a:cubicBezTo>
                  <a:cubicBezTo>
                    <a:pt x="408" y="86"/>
                    <a:pt x="301" y="43"/>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6" name="Google Shape;2386;p16"/>
            <p:cNvSpPr/>
            <p:nvPr/>
          </p:nvSpPr>
          <p:spPr>
            <a:xfrm>
              <a:off x="3967750" y="4566950"/>
              <a:ext cx="8050" cy="9400"/>
            </a:xfrm>
            <a:custGeom>
              <a:avLst/>
              <a:gdLst/>
              <a:ahLst/>
              <a:cxnLst/>
              <a:rect l="l" t="t" r="r" b="b"/>
              <a:pathLst>
                <a:path w="322" h="376" extrusionOk="0">
                  <a:moveTo>
                    <a:pt x="172" y="1"/>
                  </a:moveTo>
                  <a:lnTo>
                    <a:pt x="172" y="1"/>
                  </a:lnTo>
                  <a:cubicBezTo>
                    <a:pt x="86" y="97"/>
                    <a:pt x="236" y="204"/>
                    <a:pt x="43" y="247"/>
                  </a:cubicBezTo>
                  <a:cubicBezTo>
                    <a:pt x="43" y="236"/>
                    <a:pt x="33" y="225"/>
                    <a:pt x="22" y="225"/>
                  </a:cubicBezTo>
                  <a:cubicBezTo>
                    <a:pt x="11" y="225"/>
                    <a:pt x="1" y="236"/>
                    <a:pt x="1" y="247"/>
                  </a:cubicBezTo>
                  <a:lnTo>
                    <a:pt x="22" y="247"/>
                  </a:lnTo>
                  <a:cubicBezTo>
                    <a:pt x="118" y="247"/>
                    <a:pt x="43" y="365"/>
                    <a:pt x="129" y="375"/>
                  </a:cubicBezTo>
                  <a:cubicBezTo>
                    <a:pt x="215" y="247"/>
                    <a:pt x="322" y="118"/>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7" name="Google Shape;2387;p16"/>
            <p:cNvSpPr/>
            <p:nvPr/>
          </p:nvSpPr>
          <p:spPr>
            <a:xfrm>
              <a:off x="3966675" y="3814125"/>
              <a:ext cx="6200" cy="3225"/>
            </a:xfrm>
            <a:custGeom>
              <a:avLst/>
              <a:gdLst/>
              <a:ahLst/>
              <a:cxnLst/>
              <a:rect l="l" t="t" r="r" b="b"/>
              <a:pathLst>
                <a:path w="248" h="129" extrusionOk="0">
                  <a:moveTo>
                    <a:pt x="247" y="0"/>
                  </a:moveTo>
                  <a:cubicBezTo>
                    <a:pt x="119" y="11"/>
                    <a:pt x="1" y="11"/>
                    <a:pt x="33" y="129"/>
                  </a:cubicBezTo>
                  <a:cubicBezTo>
                    <a:pt x="161" y="129"/>
                    <a:pt x="194" y="54"/>
                    <a:pt x="24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8" name="Google Shape;2388;p16"/>
            <p:cNvSpPr/>
            <p:nvPr/>
          </p:nvSpPr>
          <p:spPr>
            <a:xfrm>
              <a:off x="3936450" y="3834450"/>
              <a:ext cx="8850" cy="4050"/>
            </a:xfrm>
            <a:custGeom>
              <a:avLst/>
              <a:gdLst/>
              <a:ahLst/>
              <a:cxnLst/>
              <a:rect l="l" t="t" r="r" b="b"/>
              <a:pathLst>
                <a:path w="354" h="162" extrusionOk="0">
                  <a:moveTo>
                    <a:pt x="246" y="1"/>
                  </a:moveTo>
                  <a:lnTo>
                    <a:pt x="246" y="1"/>
                  </a:lnTo>
                  <a:cubicBezTo>
                    <a:pt x="214" y="76"/>
                    <a:pt x="0" y="12"/>
                    <a:pt x="32" y="129"/>
                  </a:cubicBezTo>
                  <a:cubicBezTo>
                    <a:pt x="54" y="151"/>
                    <a:pt x="86" y="161"/>
                    <a:pt x="118" y="161"/>
                  </a:cubicBezTo>
                  <a:cubicBezTo>
                    <a:pt x="236" y="161"/>
                    <a:pt x="353" y="65"/>
                    <a:pt x="24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9" name="Google Shape;2389;p16"/>
            <p:cNvSpPr/>
            <p:nvPr/>
          </p:nvSpPr>
          <p:spPr>
            <a:xfrm>
              <a:off x="3881300" y="4648575"/>
              <a:ext cx="17700" cy="13150"/>
            </a:xfrm>
            <a:custGeom>
              <a:avLst/>
              <a:gdLst/>
              <a:ahLst/>
              <a:cxnLst/>
              <a:rect l="l" t="t" r="r" b="b"/>
              <a:pathLst>
                <a:path w="708" h="526" extrusionOk="0">
                  <a:moveTo>
                    <a:pt x="301" y="1"/>
                  </a:moveTo>
                  <a:cubicBezTo>
                    <a:pt x="247" y="1"/>
                    <a:pt x="194" y="11"/>
                    <a:pt x="140" y="22"/>
                  </a:cubicBezTo>
                  <a:cubicBezTo>
                    <a:pt x="1" y="161"/>
                    <a:pt x="1" y="407"/>
                    <a:pt x="226" y="482"/>
                  </a:cubicBezTo>
                  <a:cubicBezTo>
                    <a:pt x="301" y="514"/>
                    <a:pt x="354" y="525"/>
                    <a:pt x="418" y="525"/>
                  </a:cubicBezTo>
                  <a:cubicBezTo>
                    <a:pt x="611" y="525"/>
                    <a:pt x="707" y="397"/>
                    <a:pt x="697" y="257"/>
                  </a:cubicBezTo>
                  <a:cubicBezTo>
                    <a:pt x="675" y="129"/>
                    <a:pt x="547" y="1"/>
                    <a:pt x="30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0" name="Google Shape;2390;p16"/>
            <p:cNvSpPr/>
            <p:nvPr/>
          </p:nvSpPr>
          <p:spPr>
            <a:xfrm>
              <a:off x="3871950" y="4689800"/>
              <a:ext cx="10725" cy="8300"/>
            </a:xfrm>
            <a:custGeom>
              <a:avLst/>
              <a:gdLst/>
              <a:ahLst/>
              <a:cxnLst/>
              <a:rect l="l" t="t" r="r" b="b"/>
              <a:pathLst>
                <a:path w="429" h="332" extrusionOk="0">
                  <a:moveTo>
                    <a:pt x="204" y="0"/>
                  </a:moveTo>
                  <a:cubicBezTo>
                    <a:pt x="161" y="0"/>
                    <a:pt x="107" y="11"/>
                    <a:pt x="43" y="22"/>
                  </a:cubicBezTo>
                  <a:cubicBezTo>
                    <a:pt x="0" y="225"/>
                    <a:pt x="161" y="278"/>
                    <a:pt x="300" y="332"/>
                  </a:cubicBezTo>
                  <a:cubicBezTo>
                    <a:pt x="396" y="204"/>
                    <a:pt x="428"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1" name="Google Shape;2391;p16"/>
            <p:cNvSpPr/>
            <p:nvPr/>
          </p:nvSpPr>
          <p:spPr>
            <a:xfrm>
              <a:off x="3868475" y="4184775"/>
              <a:ext cx="5375" cy="3775"/>
            </a:xfrm>
            <a:custGeom>
              <a:avLst/>
              <a:gdLst/>
              <a:ahLst/>
              <a:cxnLst/>
              <a:rect l="l" t="t" r="r" b="b"/>
              <a:pathLst>
                <a:path w="215" h="151" extrusionOk="0">
                  <a:moveTo>
                    <a:pt x="193" y="1"/>
                  </a:moveTo>
                  <a:cubicBezTo>
                    <a:pt x="54" y="1"/>
                    <a:pt x="43" y="86"/>
                    <a:pt x="0" y="151"/>
                  </a:cubicBezTo>
                  <a:cubicBezTo>
                    <a:pt x="150" y="151"/>
                    <a:pt x="161" y="65"/>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2" name="Google Shape;2392;p16"/>
            <p:cNvSpPr/>
            <p:nvPr/>
          </p:nvSpPr>
          <p:spPr>
            <a:xfrm>
              <a:off x="4005750" y="3704650"/>
              <a:ext cx="8325" cy="4325"/>
            </a:xfrm>
            <a:custGeom>
              <a:avLst/>
              <a:gdLst/>
              <a:ahLst/>
              <a:cxnLst/>
              <a:rect l="l" t="t" r="r" b="b"/>
              <a:pathLst>
                <a:path w="333" h="173" extrusionOk="0">
                  <a:moveTo>
                    <a:pt x="54" y="1"/>
                  </a:moveTo>
                  <a:cubicBezTo>
                    <a:pt x="33" y="1"/>
                    <a:pt x="11" y="12"/>
                    <a:pt x="1" y="12"/>
                  </a:cubicBezTo>
                  <a:cubicBezTo>
                    <a:pt x="86" y="76"/>
                    <a:pt x="226" y="108"/>
                    <a:pt x="311" y="172"/>
                  </a:cubicBezTo>
                  <a:cubicBezTo>
                    <a:pt x="333" y="65"/>
                    <a:pt x="151"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3" name="Google Shape;2393;p16"/>
            <p:cNvSpPr/>
            <p:nvPr/>
          </p:nvSpPr>
          <p:spPr>
            <a:xfrm>
              <a:off x="3900300" y="4709875"/>
              <a:ext cx="9400" cy="6425"/>
            </a:xfrm>
            <a:custGeom>
              <a:avLst/>
              <a:gdLst/>
              <a:ahLst/>
              <a:cxnLst/>
              <a:rect l="l" t="t" r="r" b="b"/>
              <a:pathLst>
                <a:path w="376" h="257" extrusionOk="0">
                  <a:moveTo>
                    <a:pt x="129" y="0"/>
                  </a:moveTo>
                  <a:cubicBezTo>
                    <a:pt x="44" y="43"/>
                    <a:pt x="44" y="150"/>
                    <a:pt x="1" y="214"/>
                  </a:cubicBezTo>
                  <a:cubicBezTo>
                    <a:pt x="44" y="246"/>
                    <a:pt x="108" y="257"/>
                    <a:pt x="172" y="257"/>
                  </a:cubicBezTo>
                  <a:cubicBezTo>
                    <a:pt x="226" y="257"/>
                    <a:pt x="290" y="257"/>
                    <a:pt x="344" y="246"/>
                  </a:cubicBezTo>
                  <a:cubicBezTo>
                    <a:pt x="376" y="86"/>
                    <a:pt x="290" y="11"/>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4" name="Google Shape;2394;p16"/>
            <p:cNvSpPr/>
            <p:nvPr/>
          </p:nvSpPr>
          <p:spPr>
            <a:xfrm>
              <a:off x="3973650" y="4003325"/>
              <a:ext cx="9650" cy="6450"/>
            </a:xfrm>
            <a:custGeom>
              <a:avLst/>
              <a:gdLst/>
              <a:ahLst/>
              <a:cxnLst/>
              <a:rect l="l" t="t" r="r" b="b"/>
              <a:pathLst>
                <a:path w="386" h="258" extrusionOk="0">
                  <a:moveTo>
                    <a:pt x="54" y="1"/>
                  </a:moveTo>
                  <a:cubicBezTo>
                    <a:pt x="43" y="1"/>
                    <a:pt x="22" y="11"/>
                    <a:pt x="0" y="11"/>
                  </a:cubicBezTo>
                  <a:cubicBezTo>
                    <a:pt x="75" y="129"/>
                    <a:pt x="129" y="258"/>
                    <a:pt x="353" y="258"/>
                  </a:cubicBezTo>
                  <a:cubicBezTo>
                    <a:pt x="386" y="161"/>
                    <a:pt x="278" y="172"/>
                    <a:pt x="311" y="76"/>
                  </a:cubicBezTo>
                  <a:lnTo>
                    <a:pt x="311" y="76"/>
                  </a:lnTo>
                  <a:cubicBezTo>
                    <a:pt x="268" y="86"/>
                    <a:pt x="246" y="97"/>
                    <a:pt x="225" y="97"/>
                  </a:cubicBezTo>
                  <a:cubicBezTo>
                    <a:pt x="193" y="97"/>
                    <a:pt x="182" y="76"/>
                    <a:pt x="161" y="54"/>
                  </a:cubicBezTo>
                  <a:cubicBezTo>
                    <a:pt x="139" y="33"/>
                    <a:pt x="118"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5" name="Google Shape;2395;p16"/>
            <p:cNvSpPr/>
            <p:nvPr/>
          </p:nvSpPr>
          <p:spPr>
            <a:xfrm>
              <a:off x="3979250" y="4578450"/>
              <a:ext cx="8325" cy="4050"/>
            </a:xfrm>
            <a:custGeom>
              <a:avLst/>
              <a:gdLst/>
              <a:ahLst/>
              <a:cxnLst/>
              <a:rect l="l" t="t" r="r" b="b"/>
              <a:pathLst>
                <a:path w="333" h="162" extrusionOk="0">
                  <a:moveTo>
                    <a:pt x="162" y="1"/>
                  </a:moveTo>
                  <a:cubicBezTo>
                    <a:pt x="140" y="1"/>
                    <a:pt x="129" y="1"/>
                    <a:pt x="108" y="12"/>
                  </a:cubicBezTo>
                  <a:cubicBezTo>
                    <a:pt x="97" y="22"/>
                    <a:pt x="1" y="129"/>
                    <a:pt x="108" y="129"/>
                  </a:cubicBezTo>
                  <a:cubicBezTo>
                    <a:pt x="108" y="119"/>
                    <a:pt x="119" y="108"/>
                    <a:pt x="129" y="108"/>
                  </a:cubicBezTo>
                  <a:cubicBezTo>
                    <a:pt x="140" y="108"/>
                    <a:pt x="162" y="151"/>
                    <a:pt x="194" y="161"/>
                  </a:cubicBezTo>
                  <a:cubicBezTo>
                    <a:pt x="194" y="108"/>
                    <a:pt x="333" y="140"/>
                    <a:pt x="322" y="65"/>
                  </a:cubicBezTo>
                  <a:cubicBezTo>
                    <a:pt x="258" y="54"/>
                    <a:pt x="247" y="1"/>
                    <a:pt x="16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6" name="Google Shape;2396;p16"/>
            <p:cNvSpPr/>
            <p:nvPr/>
          </p:nvSpPr>
          <p:spPr>
            <a:xfrm>
              <a:off x="3990225" y="4478100"/>
              <a:ext cx="3250" cy="3775"/>
            </a:xfrm>
            <a:custGeom>
              <a:avLst/>
              <a:gdLst/>
              <a:ahLst/>
              <a:cxnLst/>
              <a:rect l="l" t="t" r="r" b="b"/>
              <a:pathLst>
                <a:path w="130" h="151" extrusionOk="0">
                  <a:moveTo>
                    <a:pt x="87" y="0"/>
                  </a:moveTo>
                  <a:cubicBezTo>
                    <a:pt x="22" y="0"/>
                    <a:pt x="1" y="33"/>
                    <a:pt x="12" y="75"/>
                  </a:cubicBezTo>
                  <a:cubicBezTo>
                    <a:pt x="22" y="118"/>
                    <a:pt x="65" y="150"/>
                    <a:pt x="129" y="150"/>
                  </a:cubicBezTo>
                  <a:lnTo>
                    <a:pt x="129"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7" name="Google Shape;2397;p16"/>
            <p:cNvSpPr/>
            <p:nvPr/>
          </p:nvSpPr>
          <p:spPr>
            <a:xfrm>
              <a:off x="3989700" y="4014850"/>
              <a:ext cx="9125" cy="8050"/>
            </a:xfrm>
            <a:custGeom>
              <a:avLst/>
              <a:gdLst/>
              <a:ahLst/>
              <a:cxnLst/>
              <a:rect l="l" t="t" r="r" b="b"/>
              <a:pathLst>
                <a:path w="365" h="322" extrusionOk="0">
                  <a:moveTo>
                    <a:pt x="0" y="0"/>
                  </a:moveTo>
                  <a:cubicBezTo>
                    <a:pt x="0" y="0"/>
                    <a:pt x="1" y="0"/>
                    <a:pt x="11" y="11"/>
                  </a:cubicBezTo>
                  <a:cubicBezTo>
                    <a:pt x="118" y="96"/>
                    <a:pt x="118" y="246"/>
                    <a:pt x="236" y="321"/>
                  </a:cubicBezTo>
                  <a:cubicBezTo>
                    <a:pt x="236" y="310"/>
                    <a:pt x="257" y="300"/>
                    <a:pt x="279" y="300"/>
                  </a:cubicBezTo>
                  <a:cubicBezTo>
                    <a:pt x="300" y="300"/>
                    <a:pt x="343" y="310"/>
                    <a:pt x="364" y="321"/>
                  </a:cubicBezTo>
                  <a:cubicBezTo>
                    <a:pt x="343" y="257"/>
                    <a:pt x="289" y="203"/>
                    <a:pt x="322" y="107"/>
                  </a:cubicBezTo>
                  <a:lnTo>
                    <a:pt x="300" y="107"/>
                  </a:lnTo>
                  <a:cubicBezTo>
                    <a:pt x="236" y="107"/>
                    <a:pt x="161" y="86"/>
                    <a:pt x="108" y="54"/>
                  </a:cubicBezTo>
                  <a:cubicBezTo>
                    <a:pt x="43" y="32"/>
                    <a:pt x="1" y="0"/>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8" name="Google Shape;2398;p16"/>
            <p:cNvSpPr/>
            <p:nvPr/>
          </p:nvSpPr>
          <p:spPr>
            <a:xfrm>
              <a:off x="3982475" y="4100750"/>
              <a:ext cx="5375" cy="5900"/>
            </a:xfrm>
            <a:custGeom>
              <a:avLst/>
              <a:gdLst/>
              <a:ahLst/>
              <a:cxnLst/>
              <a:rect l="l" t="t" r="r" b="b"/>
              <a:pathLst>
                <a:path w="215" h="236" extrusionOk="0">
                  <a:moveTo>
                    <a:pt x="22" y="0"/>
                  </a:moveTo>
                  <a:cubicBezTo>
                    <a:pt x="0" y="0"/>
                    <a:pt x="43" y="54"/>
                    <a:pt x="86" y="118"/>
                  </a:cubicBezTo>
                  <a:cubicBezTo>
                    <a:pt x="129" y="182"/>
                    <a:pt x="182" y="236"/>
                    <a:pt x="204" y="236"/>
                  </a:cubicBezTo>
                  <a:cubicBezTo>
                    <a:pt x="215" y="236"/>
                    <a:pt x="204" y="204"/>
                    <a:pt x="150" y="97"/>
                  </a:cubicBezTo>
                  <a:cubicBezTo>
                    <a:pt x="75" y="22"/>
                    <a:pt x="33" y="0"/>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9" name="Google Shape;2399;p16"/>
            <p:cNvSpPr/>
            <p:nvPr/>
          </p:nvSpPr>
          <p:spPr>
            <a:xfrm>
              <a:off x="3976325" y="4114650"/>
              <a:ext cx="10450" cy="8325"/>
            </a:xfrm>
            <a:custGeom>
              <a:avLst/>
              <a:gdLst/>
              <a:ahLst/>
              <a:cxnLst/>
              <a:rect l="l" t="t" r="r" b="b"/>
              <a:pathLst>
                <a:path w="418" h="333" extrusionOk="0">
                  <a:moveTo>
                    <a:pt x="129" y="1"/>
                  </a:moveTo>
                  <a:cubicBezTo>
                    <a:pt x="75" y="1"/>
                    <a:pt x="32" y="65"/>
                    <a:pt x="22" y="119"/>
                  </a:cubicBezTo>
                  <a:cubicBezTo>
                    <a:pt x="0" y="279"/>
                    <a:pt x="86" y="333"/>
                    <a:pt x="161" y="333"/>
                  </a:cubicBezTo>
                  <a:cubicBezTo>
                    <a:pt x="289" y="333"/>
                    <a:pt x="418" y="194"/>
                    <a:pt x="171" y="22"/>
                  </a:cubicBezTo>
                  <a:cubicBezTo>
                    <a:pt x="161" y="1"/>
                    <a:pt x="139"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0" name="Google Shape;2400;p16"/>
            <p:cNvSpPr/>
            <p:nvPr/>
          </p:nvSpPr>
          <p:spPr>
            <a:xfrm>
              <a:off x="3976050" y="4511550"/>
              <a:ext cx="9400" cy="5650"/>
            </a:xfrm>
            <a:custGeom>
              <a:avLst/>
              <a:gdLst/>
              <a:ahLst/>
              <a:cxnLst/>
              <a:rect l="l" t="t" r="r" b="b"/>
              <a:pathLst>
                <a:path w="376" h="226" extrusionOk="0">
                  <a:moveTo>
                    <a:pt x="140" y="1"/>
                  </a:moveTo>
                  <a:lnTo>
                    <a:pt x="140" y="1"/>
                  </a:lnTo>
                  <a:cubicBezTo>
                    <a:pt x="129" y="43"/>
                    <a:pt x="161" y="76"/>
                    <a:pt x="182" y="97"/>
                  </a:cubicBezTo>
                  <a:cubicBezTo>
                    <a:pt x="172" y="97"/>
                    <a:pt x="161" y="86"/>
                    <a:pt x="150" y="86"/>
                  </a:cubicBezTo>
                  <a:cubicBezTo>
                    <a:pt x="54" y="86"/>
                    <a:pt x="0" y="204"/>
                    <a:pt x="97" y="225"/>
                  </a:cubicBezTo>
                  <a:cubicBezTo>
                    <a:pt x="65" y="140"/>
                    <a:pt x="375" y="43"/>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1" name="Google Shape;2401;p16"/>
            <p:cNvSpPr/>
            <p:nvPr/>
          </p:nvSpPr>
          <p:spPr>
            <a:xfrm>
              <a:off x="3977125" y="4670525"/>
              <a:ext cx="11250" cy="8050"/>
            </a:xfrm>
            <a:custGeom>
              <a:avLst/>
              <a:gdLst/>
              <a:ahLst/>
              <a:cxnLst/>
              <a:rect l="l" t="t" r="r" b="b"/>
              <a:pathLst>
                <a:path w="450" h="322" extrusionOk="0">
                  <a:moveTo>
                    <a:pt x="75" y="0"/>
                  </a:moveTo>
                  <a:cubicBezTo>
                    <a:pt x="0" y="129"/>
                    <a:pt x="32" y="322"/>
                    <a:pt x="257" y="322"/>
                  </a:cubicBezTo>
                  <a:cubicBezTo>
                    <a:pt x="289" y="322"/>
                    <a:pt x="311" y="322"/>
                    <a:pt x="343" y="311"/>
                  </a:cubicBezTo>
                  <a:cubicBezTo>
                    <a:pt x="450" y="225"/>
                    <a:pt x="439" y="0"/>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2" name="Google Shape;2402;p16"/>
            <p:cNvSpPr/>
            <p:nvPr/>
          </p:nvSpPr>
          <p:spPr>
            <a:xfrm>
              <a:off x="4253300" y="3756300"/>
              <a:ext cx="4325" cy="6725"/>
            </a:xfrm>
            <a:custGeom>
              <a:avLst/>
              <a:gdLst/>
              <a:ahLst/>
              <a:cxnLst/>
              <a:rect l="l" t="t" r="r" b="b"/>
              <a:pathLst>
                <a:path w="173" h="269" extrusionOk="0">
                  <a:moveTo>
                    <a:pt x="44" y="1"/>
                  </a:moveTo>
                  <a:lnTo>
                    <a:pt x="44" y="1"/>
                  </a:lnTo>
                  <a:cubicBezTo>
                    <a:pt x="54" y="97"/>
                    <a:pt x="1" y="247"/>
                    <a:pt x="129" y="269"/>
                  </a:cubicBezTo>
                  <a:cubicBezTo>
                    <a:pt x="119" y="172"/>
                    <a:pt x="172" y="22"/>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3" name="Google Shape;2403;p16"/>
            <p:cNvSpPr/>
            <p:nvPr/>
          </p:nvSpPr>
          <p:spPr>
            <a:xfrm>
              <a:off x="4383100" y="4217425"/>
              <a:ext cx="4325" cy="6725"/>
            </a:xfrm>
            <a:custGeom>
              <a:avLst/>
              <a:gdLst/>
              <a:ahLst/>
              <a:cxnLst/>
              <a:rect l="l" t="t" r="r" b="b"/>
              <a:pathLst>
                <a:path w="173" h="269" extrusionOk="0">
                  <a:moveTo>
                    <a:pt x="44" y="1"/>
                  </a:moveTo>
                  <a:lnTo>
                    <a:pt x="44" y="1"/>
                  </a:lnTo>
                  <a:cubicBezTo>
                    <a:pt x="54" y="97"/>
                    <a:pt x="1" y="247"/>
                    <a:pt x="140" y="268"/>
                  </a:cubicBezTo>
                  <a:cubicBezTo>
                    <a:pt x="119" y="161"/>
                    <a:pt x="172" y="22"/>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4" name="Google Shape;2404;p16"/>
            <p:cNvSpPr/>
            <p:nvPr/>
          </p:nvSpPr>
          <p:spPr>
            <a:xfrm>
              <a:off x="4375350" y="3804225"/>
              <a:ext cx="11525" cy="3225"/>
            </a:xfrm>
            <a:custGeom>
              <a:avLst/>
              <a:gdLst/>
              <a:ahLst/>
              <a:cxnLst/>
              <a:rect l="l" t="t" r="r" b="b"/>
              <a:pathLst>
                <a:path w="461" h="129" extrusionOk="0">
                  <a:moveTo>
                    <a:pt x="204" y="0"/>
                  </a:moveTo>
                  <a:cubicBezTo>
                    <a:pt x="86" y="0"/>
                    <a:pt x="0" y="43"/>
                    <a:pt x="150" y="118"/>
                  </a:cubicBezTo>
                  <a:cubicBezTo>
                    <a:pt x="182" y="118"/>
                    <a:pt x="215" y="129"/>
                    <a:pt x="247" y="129"/>
                  </a:cubicBezTo>
                  <a:cubicBezTo>
                    <a:pt x="364" y="129"/>
                    <a:pt x="461" y="86"/>
                    <a:pt x="300" y="11"/>
                  </a:cubicBezTo>
                  <a:cubicBezTo>
                    <a:pt x="268" y="0"/>
                    <a:pt x="236"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5" name="Google Shape;2405;p16"/>
            <p:cNvSpPr/>
            <p:nvPr/>
          </p:nvSpPr>
          <p:spPr>
            <a:xfrm>
              <a:off x="4356350" y="3720450"/>
              <a:ext cx="36675" cy="17675"/>
            </a:xfrm>
            <a:custGeom>
              <a:avLst/>
              <a:gdLst/>
              <a:ahLst/>
              <a:cxnLst/>
              <a:rect l="l" t="t" r="r" b="b"/>
              <a:pathLst>
                <a:path w="1467" h="707" extrusionOk="0">
                  <a:moveTo>
                    <a:pt x="0" y="0"/>
                  </a:moveTo>
                  <a:cubicBezTo>
                    <a:pt x="32" y="311"/>
                    <a:pt x="75" y="611"/>
                    <a:pt x="418" y="707"/>
                  </a:cubicBezTo>
                  <a:cubicBezTo>
                    <a:pt x="514" y="450"/>
                    <a:pt x="1467" y="546"/>
                    <a:pt x="1060" y="161"/>
                  </a:cubicBezTo>
                  <a:lnTo>
                    <a:pt x="1060" y="161"/>
                  </a:lnTo>
                  <a:cubicBezTo>
                    <a:pt x="1017" y="236"/>
                    <a:pt x="910" y="257"/>
                    <a:pt x="782" y="257"/>
                  </a:cubicBezTo>
                  <a:cubicBezTo>
                    <a:pt x="493" y="257"/>
                    <a:pt x="75" y="107"/>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6" name="Google Shape;2406;p16"/>
            <p:cNvSpPr/>
            <p:nvPr/>
          </p:nvSpPr>
          <p:spPr>
            <a:xfrm>
              <a:off x="4441975" y="3516775"/>
              <a:ext cx="9950" cy="5925"/>
            </a:xfrm>
            <a:custGeom>
              <a:avLst/>
              <a:gdLst/>
              <a:ahLst/>
              <a:cxnLst/>
              <a:rect l="l" t="t" r="r" b="b"/>
              <a:pathLst>
                <a:path w="398" h="237" extrusionOk="0">
                  <a:moveTo>
                    <a:pt x="119" y="1"/>
                  </a:moveTo>
                  <a:cubicBezTo>
                    <a:pt x="87" y="1"/>
                    <a:pt x="44" y="22"/>
                    <a:pt x="1" y="87"/>
                  </a:cubicBezTo>
                  <a:cubicBezTo>
                    <a:pt x="108" y="119"/>
                    <a:pt x="194" y="236"/>
                    <a:pt x="279" y="236"/>
                  </a:cubicBezTo>
                  <a:cubicBezTo>
                    <a:pt x="322" y="236"/>
                    <a:pt x="365" y="215"/>
                    <a:pt x="397" y="151"/>
                  </a:cubicBezTo>
                  <a:cubicBezTo>
                    <a:pt x="290" y="119"/>
                    <a:pt x="204" y="1"/>
                    <a:pt x="11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7" name="Google Shape;2407;p16"/>
            <p:cNvSpPr/>
            <p:nvPr/>
          </p:nvSpPr>
          <p:spPr>
            <a:xfrm>
              <a:off x="4471425" y="4121625"/>
              <a:ext cx="4575" cy="4025"/>
            </a:xfrm>
            <a:custGeom>
              <a:avLst/>
              <a:gdLst/>
              <a:ahLst/>
              <a:cxnLst/>
              <a:rect l="l" t="t" r="r" b="b"/>
              <a:pathLst>
                <a:path w="183" h="161" extrusionOk="0">
                  <a:moveTo>
                    <a:pt x="75" y="0"/>
                  </a:moveTo>
                  <a:cubicBezTo>
                    <a:pt x="65" y="0"/>
                    <a:pt x="54" y="0"/>
                    <a:pt x="43" y="11"/>
                  </a:cubicBezTo>
                  <a:cubicBezTo>
                    <a:pt x="1" y="32"/>
                    <a:pt x="54" y="161"/>
                    <a:pt x="118" y="161"/>
                  </a:cubicBezTo>
                  <a:cubicBezTo>
                    <a:pt x="129" y="161"/>
                    <a:pt x="140" y="161"/>
                    <a:pt x="150" y="150"/>
                  </a:cubicBezTo>
                  <a:cubicBezTo>
                    <a:pt x="183" y="129"/>
                    <a:pt x="140"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8" name="Google Shape;2408;p16"/>
            <p:cNvSpPr/>
            <p:nvPr/>
          </p:nvSpPr>
          <p:spPr>
            <a:xfrm>
              <a:off x="4271500" y="3829900"/>
              <a:ext cx="29475" cy="7525"/>
            </a:xfrm>
            <a:custGeom>
              <a:avLst/>
              <a:gdLst/>
              <a:ahLst/>
              <a:cxnLst/>
              <a:rect l="l" t="t" r="r" b="b"/>
              <a:pathLst>
                <a:path w="1179" h="301" extrusionOk="0">
                  <a:moveTo>
                    <a:pt x="996" y="1"/>
                  </a:moveTo>
                  <a:lnTo>
                    <a:pt x="996" y="1"/>
                  </a:lnTo>
                  <a:cubicBezTo>
                    <a:pt x="922" y="86"/>
                    <a:pt x="782" y="108"/>
                    <a:pt x="632" y="108"/>
                  </a:cubicBezTo>
                  <a:cubicBezTo>
                    <a:pt x="590" y="108"/>
                    <a:pt x="547" y="108"/>
                    <a:pt x="515" y="97"/>
                  </a:cubicBezTo>
                  <a:lnTo>
                    <a:pt x="386" y="97"/>
                  </a:lnTo>
                  <a:cubicBezTo>
                    <a:pt x="226" y="97"/>
                    <a:pt x="76" y="119"/>
                    <a:pt x="1" y="236"/>
                  </a:cubicBezTo>
                  <a:cubicBezTo>
                    <a:pt x="129" y="279"/>
                    <a:pt x="279" y="301"/>
                    <a:pt x="429" y="301"/>
                  </a:cubicBezTo>
                  <a:cubicBezTo>
                    <a:pt x="814" y="301"/>
                    <a:pt x="1178" y="172"/>
                    <a:pt x="9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9" name="Google Shape;2409;p16"/>
            <p:cNvSpPr/>
            <p:nvPr/>
          </p:nvSpPr>
          <p:spPr>
            <a:xfrm>
              <a:off x="4457775" y="4241250"/>
              <a:ext cx="4300" cy="6725"/>
            </a:xfrm>
            <a:custGeom>
              <a:avLst/>
              <a:gdLst/>
              <a:ahLst/>
              <a:cxnLst/>
              <a:rect l="l" t="t" r="r" b="b"/>
              <a:pathLst>
                <a:path w="172" h="269" extrusionOk="0">
                  <a:moveTo>
                    <a:pt x="43" y="0"/>
                  </a:moveTo>
                  <a:lnTo>
                    <a:pt x="43" y="0"/>
                  </a:lnTo>
                  <a:cubicBezTo>
                    <a:pt x="54" y="108"/>
                    <a:pt x="1" y="247"/>
                    <a:pt x="129" y="268"/>
                  </a:cubicBezTo>
                  <a:cubicBezTo>
                    <a:pt x="118" y="172"/>
                    <a:pt x="172" y="22"/>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0" name="Google Shape;2410;p16"/>
            <p:cNvSpPr/>
            <p:nvPr/>
          </p:nvSpPr>
          <p:spPr>
            <a:xfrm>
              <a:off x="4518250" y="4403175"/>
              <a:ext cx="6200" cy="4575"/>
            </a:xfrm>
            <a:custGeom>
              <a:avLst/>
              <a:gdLst/>
              <a:ahLst/>
              <a:cxnLst/>
              <a:rect l="l" t="t" r="r" b="b"/>
              <a:pathLst>
                <a:path w="248" h="183" extrusionOk="0">
                  <a:moveTo>
                    <a:pt x="54" y="0"/>
                  </a:moveTo>
                  <a:cubicBezTo>
                    <a:pt x="22" y="86"/>
                    <a:pt x="1" y="150"/>
                    <a:pt x="54" y="182"/>
                  </a:cubicBezTo>
                  <a:cubicBezTo>
                    <a:pt x="65" y="118"/>
                    <a:pt x="247" y="171"/>
                    <a:pt x="226" y="86"/>
                  </a:cubicBezTo>
                  <a:cubicBezTo>
                    <a:pt x="140" y="75"/>
                    <a:pt x="140" y="0"/>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1" name="Google Shape;2411;p16"/>
            <p:cNvSpPr/>
            <p:nvPr/>
          </p:nvSpPr>
          <p:spPr>
            <a:xfrm>
              <a:off x="4344300" y="3722600"/>
              <a:ext cx="6175" cy="3225"/>
            </a:xfrm>
            <a:custGeom>
              <a:avLst/>
              <a:gdLst/>
              <a:ahLst/>
              <a:cxnLst/>
              <a:rect l="l" t="t" r="r" b="b"/>
              <a:pathLst>
                <a:path w="247" h="129" extrusionOk="0">
                  <a:moveTo>
                    <a:pt x="151" y="0"/>
                  </a:moveTo>
                  <a:cubicBezTo>
                    <a:pt x="76" y="0"/>
                    <a:pt x="1" y="43"/>
                    <a:pt x="33" y="129"/>
                  </a:cubicBezTo>
                  <a:lnTo>
                    <a:pt x="76" y="129"/>
                  </a:lnTo>
                  <a:cubicBezTo>
                    <a:pt x="183" y="129"/>
                    <a:pt x="215" y="75"/>
                    <a:pt x="247" y="32"/>
                  </a:cubicBezTo>
                  <a:cubicBezTo>
                    <a:pt x="225" y="11"/>
                    <a:pt x="183" y="0"/>
                    <a:pt x="15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2" name="Google Shape;2412;p16"/>
            <p:cNvSpPr/>
            <p:nvPr/>
          </p:nvSpPr>
          <p:spPr>
            <a:xfrm>
              <a:off x="4315400" y="3410275"/>
              <a:ext cx="12325" cy="5375"/>
            </a:xfrm>
            <a:custGeom>
              <a:avLst/>
              <a:gdLst/>
              <a:ahLst/>
              <a:cxnLst/>
              <a:rect l="l" t="t" r="r" b="b"/>
              <a:pathLst>
                <a:path w="493" h="215" extrusionOk="0">
                  <a:moveTo>
                    <a:pt x="215" y="0"/>
                  </a:moveTo>
                  <a:lnTo>
                    <a:pt x="215" y="0"/>
                  </a:lnTo>
                  <a:cubicBezTo>
                    <a:pt x="257" y="54"/>
                    <a:pt x="257" y="75"/>
                    <a:pt x="247" y="75"/>
                  </a:cubicBezTo>
                  <a:cubicBezTo>
                    <a:pt x="236" y="75"/>
                    <a:pt x="225" y="65"/>
                    <a:pt x="215" y="65"/>
                  </a:cubicBezTo>
                  <a:cubicBezTo>
                    <a:pt x="193" y="54"/>
                    <a:pt x="182" y="54"/>
                    <a:pt x="161" y="54"/>
                  </a:cubicBezTo>
                  <a:cubicBezTo>
                    <a:pt x="150" y="54"/>
                    <a:pt x="140" y="54"/>
                    <a:pt x="129" y="65"/>
                  </a:cubicBezTo>
                  <a:cubicBezTo>
                    <a:pt x="1" y="172"/>
                    <a:pt x="65" y="214"/>
                    <a:pt x="161" y="214"/>
                  </a:cubicBezTo>
                  <a:cubicBezTo>
                    <a:pt x="300" y="214"/>
                    <a:pt x="493" y="118"/>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3" name="Google Shape;2413;p16"/>
            <p:cNvSpPr/>
            <p:nvPr/>
          </p:nvSpPr>
          <p:spPr>
            <a:xfrm>
              <a:off x="4294250" y="3523475"/>
              <a:ext cx="6725" cy="3775"/>
            </a:xfrm>
            <a:custGeom>
              <a:avLst/>
              <a:gdLst/>
              <a:ahLst/>
              <a:cxnLst/>
              <a:rect l="l" t="t" r="r" b="b"/>
              <a:pathLst>
                <a:path w="269" h="151" extrusionOk="0">
                  <a:moveTo>
                    <a:pt x="97" y="1"/>
                  </a:moveTo>
                  <a:cubicBezTo>
                    <a:pt x="76" y="1"/>
                    <a:pt x="44" y="11"/>
                    <a:pt x="1" y="22"/>
                  </a:cubicBezTo>
                  <a:cubicBezTo>
                    <a:pt x="12" y="108"/>
                    <a:pt x="65" y="140"/>
                    <a:pt x="172" y="150"/>
                  </a:cubicBezTo>
                  <a:cubicBezTo>
                    <a:pt x="172" y="108"/>
                    <a:pt x="258" y="118"/>
                    <a:pt x="268" y="86"/>
                  </a:cubicBezTo>
                  <a:cubicBezTo>
                    <a:pt x="204" y="43"/>
                    <a:pt x="161"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4" name="Google Shape;2414;p16"/>
            <p:cNvSpPr/>
            <p:nvPr/>
          </p:nvSpPr>
          <p:spPr>
            <a:xfrm>
              <a:off x="4288900" y="3908600"/>
              <a:ext cx="4575" cy="4025"/>
            </a:xfrm>
            <a:custGeom>
              <a:avLst/>
              <a:gdLst/>
              <a:ahLst/>
              <a:cxnLst/>
              <a:rect l="l" t="t" r="r" b="b"/>
              <a:pathLst>
                <a:path w="183" h="161" extrusionOk="0">
                  <a:moveTo>
                    <a:pt x="65" y="0"/>
                  </a:moveTo>
                  <a:cubicBezTo>
                    <a:pt x="54" y="0"/>
                    <a:pt x="44" y="0"/>
                    <a:pt x="33" y="11"/>
                  </a:cubicBezTo>
                  <a:cubicBezTo>
                    <a:pt x="1" y="32"/>
                    <a:pt x="44" y="161"/>
                    <a:pt x="118" y="161"/>
                  </a:cubicBezTo>
                  <a:cubicBezTo>
                    <a:pt x="129" y="161"/>
                    <a:pt x="140" y="161"/>
                    <a:pt x="151" y="150"/>
                  </a:cubicBezTo>
                  <a:cubicBezTo>
                    <a:pt x="183"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5" name="Google Shape;2415;p16"/>
            <p:cNvSpPr/>
            <p:nvPr/>
          </p:nvSpPr>
          <p:spPr>
            <a:xfrm>
              <a:off x="4287300" y="3917950"/>
              <a:ext cx="4575" cy="4050"/>
            </a:xfrm>
            <a:custGeom>
              <a:avLst/>
              <a:gdLst/>
              <a:ahLst/>
              <a:cxnLst/>
              <a:rect l="l" t="t" r="r" b="b"/>
              <a:pathLst>
                <a:path w="183" h="162" extrusionOk="0">
                  <a:moveTo>
                    <a:pt x="65" y="1"/>
                  </a:moveTo>
                  <a:cubicBezTo>
                    <a:pt x="54" y="1"/>
                    <a:pt x="43" y="1"/>
                    <a:pt x="33" y="11"/>
                  </a:cubicBezTo>
                  <a:cubicBezTo>
                    <a:pt x="0" y="33"/>
                    <a:pt x="54" y="161"/>
                    <a:pt x="118" y="161"/>
                  </a:cubicBezTo>
                  <a:cubicBezTo>
                    <a:pt x="129" y="161"/>
                    <a:pt x="140" y="161"/>
                    <a:pt x="150" y="151"/>
                  </a:cubicBezTo>
                  <a:cubicBezTo>
                    <a:pt x="182"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6" name="Google Shape;2416;p16"/>
            <p:cNvSpPr/>
            <p:nvPr/>
          </p:nvSpPr>
          <p:spPr>
            <a:xfrm>
              <a:off x="4341900" y="4258925"/>
              <a:ext cx="4575" cy="4025"/>
            </a:xfrm>
            <a:custGeom>
              <a:avLst/>
              <a:gdLst/>
              <a:ahLst/>
              <a:cxnLst/>
              <a:rect l="l" t="t" r="r" b="b"/>
              <a:pathLst>
                <a:path w="183" h="161" extrusionOk="0">
                  <a:moveTo>
                    <a:pt x="65" y="0"/>
                  </a:moveTo>
                  <a:cubicBezTo>
                    <a:pt x="54" y="0"/>
                    <a:pt x="43" y="0"/>
                    <a:pt x="32" y="11"/>
                  </a:cubicBezTo>
                  <a:cubicBezTo>
                    <a:pt x="0" y="32"/>
                    <a:pt x="54" y="161"/>
                    <a:pt x="118" y="161"/>
                  </a:cubicBezTo>
                  <a:cubicBezTo>
                    <a:pt x="129" y="161"/>
                    <a:pt x="139" y="161"/>
                    <a:pt x="150" y="150"/>
                  </a:cubicBezTo>
                  <a:cubicBezTo>
                    <a:pt x="182" y="128"/>
                    <a:pt x="13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7" name="Google Shape;2417;p16"/>
            <p:cNvSpPr/>
            <p:nvPr/>
          </p:nvSpPr>
          <p:spPr>
            <a:xfrm>
              <a:off x="4283025" y="3460850"/>
              <a:ext cx="17675" cy="18750"/>
            </a:xfrm>
            <a:custGeom>
              <a:avLst/>
              <a:gdLst/>
              <a:ahLst/>
              <a:cxnLst/>
              <a:rect l="l" t="t" r="r" b="b"/>
              <a:pathLst>
                <a:path w="707" h="750" extrusionOk="0">
                  <a:moveTo>
                    <a:pt x="557" y="1"/>
                  </a:moveTo>
                  <a:cubicBezTo>
                    <a:pt x="514" y="1"/>
                    <a:pt x="482" y="11"/>
                    <a:pt x="450" y="11"/>
                  </a:cubicBezTo>
                  <a:cubicBezTo>
                    <a:pt x="428" y="22"/>
                    <a:pt x="396" y="33"/>
                    <a:pt x="353" y="33"/>
                  </a:cubicBezTo>
                  <a:cubicBezTo>
                    <a:pt x="428" y="140"/>
                    <a:pt x="353" y="129"/>
                    <a:pt x="268" y="193"/>
                  </a:cubicBezTo>
                  <a:cubicBezTo>
                    <a:pt x="493" y="311"/>
                    <a:pt x="0" y="568"/>
                    <a:pt x="182" y="750"/>
                  </a:cubicBezTo>
                  <a:cubicBezTo>
                    <a:pt x="386" y="643"/>
                    <a:pt x="418" y="397"/>
                    <a:pt x="707" y="343"/>
                  </a:cubicBezTo>
                  <a:cubicBezTo>
                    <a:pt x="675" y="204"/>
                    <a:pt x="707" y="140"/>
                    <a:pt x="61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8" name="Google Shape;2418;p16"/>
            <p:cNvSpPr/>
            <p:nvPr/>
          </p:nvSpPr>
          <p:spPr>
            <a:xfrm>
              <a:off x="4329850" y="3692075"/>
              <a:ext cx="19575" cy="9675"/>
            </a:xfrm>
            <a:custGeom>
              <a:avLst/>
              <a:gdLst/>
              <a:ahLst/>
              <a:cxnLst/>
              <a:rect l="l" t="t" r="r" b="b"/>
              <a:pathLst>
                <a:path w="783" h="387" extrusionOk="0">
                  <a:moveTo>
                    <a:pt x="140" y="1"/>
                  </a:moveTo>
                  <a:cubicBezTo>
                    <a:pt x="86" y="1"/>
                    <a:pt x="43" y="22"/>
                    <a:pt x="1" y="86"/>
                  </a:cubicBezTo>
                  <a:cubicBezTo>
                    <a:pt x="129" y="151"/>
                    <a:pt x="525" y="386"/>
                    <a:pt x="696" y="386"/>
                  </a:cubicBezTo>
                  <a:cubicBezTo>
                    <a:pt x="739" y="386"/>
                    <a:pt x="771" y="365"/>
                    <a:pt x="782" y="333"/>
                  </a:cubicBezTo>
                  <a:cubicBezTo>
                    <a:pt x="621" y="290"/>
                    <a:pt x="343"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9" name="Google Shape;2419;p16"/>
            <p:cNvSpPr/>
            <p:nvPr/>
          </p:nvSpPr>
          <p:spPr>
            <a:xfrm>
              <a:off x="4318875" y="3692625"/>
              <a:ext cx="7800" cy="7250"/>
            </a:xfrm>
            <a:custGeom>
              <a:avLst/>
              <a:gdLst/>
              <a:ahLst/>
              <a:cxnLst/>
              <a:rect l="l" t="t" r="r" b="b"/>
              <a:pathLst>
                <a:path w="312" h="290" extrusionOk="0">
                  <a:moveTo>
                    <a:pt x="43" y="0"/>
                  </a:moveTo>
                  <a:lnTo>
                    <a:pt x="1" y="246"/>
                  </a:lnTo>
                  <a:lnTo>
                    <a:pt x="268" y="289"/>
                  </a:lnTo>
                  <a:lnTo>
                    <a:pt x="311" y="43"/>
                  </a:lnTo>
                  <a:lnTo>
                    <a:pt x="43"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0" name="Google Shape;2420;p16"/>
            <p:cNvSpPr/>
            <p:nvPr/>
          </p:nvSpPr>
          <p:spPr>
            <a:xfrm>
              <a:off x="4338950" y="3676025"/>
              <a:ext cx="4575" cy="4300"/>
            </a:xfrm>
            <a:custGeom>
              <a:avLst/>
              <a:gdLst/>
              <a:ahLst/>
              <a:cxnLst/>
              <a:rect l="l" t="t" r="r" b="b"/>
              <a:pathLst>
                <a:path w="183" h="172" extrusionOk="0">
                  <a:moveTo>
                    <a:pt x="65" y="0"/>
                  </a:moveTo>
                  <a:cubicBezTo>
                    <a:pt x="54" y="0"/>
                    <a:pt x="43" y="11"/>
                    <a:pt x="33" y="11"/>
                  </a:cubicBezTo>
                  <a:cubicBezTo>
                    <a:pt x="1" y="43"/>
                    <a:pt x="43" y="172"/>
                    <a:pt x="118" y="172"/>
                  </a:cubicBezTo>
                  <a:cubicBezTo>
                    <a:pt x="129" y="172"/>
                    <a:pt x="140" y="172"/>
                    <a:pt x="150" y="161"/>
                  </a:cubicBezTo>
                  <a:cubicBezTo>
                    <a:pt x="183" y="140"/>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1" name="Google Shape;2421;p16"/>
            <p:cNvSpPr/>
            <p:nvPr/>
          </p:nvSpPr>
          <p:spPr>
            <a:xfrm>
              <a:off x="4574725" y="3476375"/>
              <a:ext cx="5375" cy="5375"/>
            </a:xfrm>
            <a:custGeom>
              <a:avLst/>
              <a:gdLst/>
              <a:ahLst/>
              <a:cxnLst/>
              <a:rect l="l" t="t" r="r" b="b"/>
              <a:pathLst>
                <a:path w="215" h="215" extrusionOk="0">
                  <a:moveTo>
                    <a:pt x="1" y="0"/>
                  </a:moveTo>
                  <a:lnTo>
                    <a:pt x="1" y="0"/>
                  </a:lnTo>
                  <a:cubicBezTo>
                    <a:pt x="33" y="97"/>
                    <a:pt x="33" y="54"/>
                    <a:pt x="1" y="150"/>
                  </a:cubicBezTo>
                  <a:cubicBezTo>
                    <a:pt x="54" y="161"/>
                    <a:pt x="118" y="150"/>
                    <a:pt x="129" y="182"/>
                  </a:cubicBezTo>
                  <a:cubicBezTo>
                    <a:pt x="97" y="193"/>
                    <a:pt x="44" y="182"/>
                    <a:pt x="44" y="215"/>
                  </a:cubicBezTo>
                  <a:lnTo>
                    <a:pt x="65" y="215"/>
                  </a:lnTo>
                  <a:cubicBezTo>
                    <a:pt x="129" y="215"/>
                    <a:pt x="183" y="204"/>
                    <a:pt x="215" y="182"/>
                  </a:cubicBezTo>
                  <a:cubicBezTo>
                    <a:pt x="215" y="75"/>
                    <a:pt x="86" y="43"/>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2" name="Google Shape;2422;p16"/>
            <p:cNvSpPr/>
            <p:nvPr/>
          </p:nvSpPr>
          <p:spPr>
            <a:xfrm>
              <a:off x="4524425" y="3972825"/>
              <a:ext cx="4575" cy="4025"/>
            </a:xfrm>
            <a:custGeom>
              <a:avLst/>
              <a:gdLst/>
              <a:ahLst/>
              <a:cxnLst/>
              <a:rect l="l" t="t" r="r" b="b"/>
              <a:pathLst>
                <a:path w="183" h="161" extrusionOk="0">
                  <a:moveTo>
                    <a:pt x="64" y="0"/>
                  </a:moveTo>
                  <a:cubicBezTo>
                    <a:pt x="54" y="0"/>
                    <a:pt x="43" y="0"/>
                    <a:pt x="32" y="11"/>
                  </a:cubicBezTo>
                  <a:cubicBezTo>
                    <a:pt x="0" y="32"/>
                    <a:pt x="43" y="161"/>
                    <a:pt x="107" y="161"/>
                  </a:cubicBezTo>
                  <a:cubicBezTo>
                    <a:pt x="118" y="161"/>
                    <a:pt x="129" y="161"/>
                    <a:pt x="139" y="150"/>
                  </a:cubicBezTo>
                  <a:cubicBezTo>
                    <a:pt x="182" y="129"/>
                    <a:pt x="12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3" name="Google Shape;2423;p16"/>
            <p:cNvSpPr/>
            <p:nvPr/>
          </p:nvSpPr>
          <p:spPr>
            <a:xfrm>
              <a:off x="4967075" y="4535650"/>
              <a:ext cx="9375" cy="6975"/>
            </a:xfrm>
            <a:custGeom>
              <a:avLst/>
              <a:gdLst/>
              <a:ahLst/>
              <a:cxnLst/>
              <a:rect l="l" t="t" r="r" b="b"/>
              <a:pathLst>
                <a:path w="375" h="279" extrusionOk="0">
                  <a:moveTo>
                    <a:pt x="193" y="0"/>
                  </a:moveTo>
                  <a:lnTo>
                    <a:pt x="193" y="0"/>
                  </a:lnTo>
                  <a:cubicBezTo>
                    <a:pt x="214" y="107"/>
                    <a:pt x="65" y="86"/>
                    <a:pt x="22" y="150"/>
                  </a:cubicBezTo>
                  <a:cubicBezTo>
                    <a:pt x="107" y="161"/>
                    <a:pt x="0" y="203"/>
                    <a:pt x="65" y="214"/>
                  </a:cubicBezTo>
                  <a:cubicBezTo>
                    <a:pt x="75" y="193"/>
                    <a:pt x="86" y="193"/>
                    <a:pt x="86" y="193"/>
                  </a:cubicBezTo>
                  <a:cubicBezTo>
                    <a:pt x="97" y="193"/>
                    <a:pt x="107" y="214"/>
                    <a:pt x="118" y="236"/>
                  </a:cubicBezTo>
                  <a:cubicBezTo>
                    <a:pt x="139" y="257"/>
                    <a:pt x="150" y="278"/>
                    <a:pt x="182" y="278"/>
                  </a:cubicBezTo>
                  <a:lnTo>
                    <a:pt x="204" y="278"/>
                  </a:lnTo>
                  <a:cubicBezTo>
                    <a:pt x="214" y="236"/>
                    <a:pt x="289" y="246"/>
                    <a:pt x="332" y="214"/>
                  </a:cubicBezTo>
                  <a:cubicBezTo>
                    <a:pt x="311" y="139"/>
                    <a:pt x="332" y="96"/>
                    <a:pt x="375" y="54"/>
                  </a:cubicBezTo>
                  <a:cubicBezTo>
                    <a:pt x="311" y="43"/>
                    <a:pt x="257" y="11"/>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4" name="Google Shape;2424;p16"/>
            <p:cNvSpPr/>
            <p:nvPr/>
          </p:nvSpPr>
          <p:spPr>
            <a:xfrm>
              <a:off x="4979650" y="4067300"/>
              <a:ext cx="5375" cy="2700"/>
            </a:xfrm>
            <a:custGeom>
              <a:avLst/>
              <a:gdLst/>
              <a:ahLst/>
              <a:cxnLst/>
              <a:rect l="l" t="t" r="r" b="b"/>
              <a:pathLst>
                <a:path w="215" h="108" extrusionOk="0">
                  <a:moveTo>
                    <a:pt x="150" y="0"/>
                  </a:moveTo>
                  <a:cubicBezTo>
                    <a:pt x="54" y="0"/>
                    <a:pt x="33" y="43"/>
                    <a:pt x="0" y="86"/>
                  </a:cubicBezTo>
                  <a:cubicBezTo>
                    <a:pt x="11" y="107"/>
                    <a:pt x="33" y="107"/>
                    <a:pt x="65" y="107"/>
                  </a:cubicBezTo>
                  <a:cubicBezTo>
                    <a:pt x="118" y="107"/>
                    <a:pt x="172" y="86"/>
                    <a:pt x="215" y="54"/>
                  </a:cubicBezTo>
                  <a:cubicBezTo>
                    <a:pt x="182" y="54"/>
                    <a:pt x="161" y="32"/>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5" name="Google Shape;2425;p16"/>
            <p:cNvSpPr/>
            <p:nvPr/>
          </p:nvSpPr>
          <p:spPr>
            <a:xfrm>
              <a:off x="4964125" y="4502450"/>
              <a:ext cx="21175" cy="8050"/>
            </a:xfrm>
            <a:custGeom>
              <a:avLst/>
              <a:gdLst/>
              <a:ahLst/>
              <a:cxnLst/>
              <a:rect l="l" t="t" r="r" b="b"/>
              <a:pathLst>
                <a:path w="847" h="322" extrusionOk="0">
                  <a:moveTo>
                    <a:pt x="140" y="11"/>
                  </a:moveTo>
                  <a:lnTo>
                    <a:pt x="140" y="11"/>
                  </a:lnTo>
                  <a:cubicBezTo>
                    <a:pt x="161" y="118"/>
                    <a:pt x="22" y="97"/>
                    <a:pt x="1" y="172"/>
                  </a:cubicBezTo>
                  <a:cubicBezTo>
                    <a:pt x="97" y="290"/>
                    <a:pt x="300" y="322"/>
                    <a:pt x="493" y="322"/>
                  </a:cubicBezTo>
                  <a:cubicBezTo>
                    <a:pt x="600" y="322"/>
                    <a:pt x="707" y="311"/>
                    <a:pt x="782" y="300"/>
                  </a:cubicBezTo>
                  <a:cubicBezTo>
                    <a:pt x="846" y="1"/>
                    <a:pt x="418" y="65"/>
                    <a:pt x="140" y="1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6" name="Google Shape;2426;p16"/>
            <p:cNvSpPr/>
            <p:nvPr/>
          </p:nvSpPr>
          <p:spPr>
            <a:xfrm>
              <a:off x="4923175" y="3369850"/>
              <a:ext cx="8600" cy="4850"/>
            </a:xfrm>
            <a:custGeom>
              <a:avLst/>
              <a:gdLst/>
              <a:ahLst/>
              <a:cxnLst/>
              <a:rect l="l" t="t" r="r" b="b"/>
              <a:pathLst>
                <a:path w="344" h="194" extrusionOk="0">
                  <a:moveTo>
                    <a:pt x="1" y="1"/>
                  </a:moveTo>
                  <a:lnTo>
                    <a:pt x="1" y="97"/>
                  </a:lnTo>
                  <a:lnTo>
                    <a:pt x="43" y="97"/>
                  </a:lnTo>
                  <a:cubicBezTo>
                    <a:pt x="97" y="97"/>
                    <a:pt x="140" y="119"/>
                    <a:pt x="172" y="140"/>
                  </a:cubicBezTo>
                  <a:cubicBezTo>
                    <a:pt x="204" y="161"/>
                    <a:pt x="225" y="194"/>
                    <a:pt x="268" y="194"/>
                  </a:cubicBezTo>
                  <a:cubicBezTo>
                    <a:pt x="290" y="194"/>
                    <a:pt x="311" y="183"/>
                    <a:pt x="343" y="161"/>
                  </a:cubicBezTo>
                  <a:cubicBezTo>
                    <a:pt x="311" y="54"/>
                    <a:pt x="140" y="33"/>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7" name="Google Shape;2427;p16"/>
            <p:cNvSpPr/>
            <p:nvPr/>
          </p:nvSpPr>
          <p:spPr>
            <a:xfrm>
              <a:off x="4769025" y="3679775"/>
              <a:ext cx="5100" cy="4825"/>
            </a:xfrm>
            <a:custGeom>
              <a:avLst/>
              <a:gdLst/>
              <a:ahLst/>
              <a:cxnLst/>
              <a:rect l="l" t="t" r="r" b="b"/>
              <a:pathLst>
                <a:path w="204" h="193" extrusionOk="0">
                  <a:moveTo>
                    <a:pt x="108" y="0"/>
                  </a:moveTo>
                  <a:cubicBezTo>
                    <a:pt x="86" y="65"/>
                    <a:pt x="1" y="139"/>
                    <a:pt x="65" y="193"/>
                  </a:cubicBezTo>
                  <a:lnTo>
                    <a:pt x="76" y="193"/>
                  </a:lnTo>
                  <a:cubicBezTo>
                    <a:pt x="129" y="193"/>
                    <a:pt x="161" y="172"/>
                    <a:pt x="193" y="161"/>
                  </a:cubicBezTo>
                  <a:cubicBezTo>
                    <a:pt x="204" y="86"/>
                    <a:pt x="172" y="32"/>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8" name="Google Shape;2428;p16"/>
            <p:cNvSpPr/>
            <p:nvPr/>
          </p:nvSpPr>
          <p:spPr>
            <a:xfrm>
              <a:off x="5046825" y="3760850"/>
              <a:ext cx="7525" cy="3250"/>
            </a:xfrm>
            <a:custGeom>
              <a:avLst/>
              <a:gdLst/>
              <a:ahLst/>
              <a:cxnLst/>
              <a:rect l="l" t="t" r="r" b="b"/>
              <a:pathLst>
                <a:path w="301" h="130" extrusionOk="0">
                  <a:moveTo>
                    <a:pt x="150" y="1"/>
                  </a:moveTo>
                  <a:cubicBezTo>
                    <a:pt x="75" y="1"/>
                    <a:pt x="0" y="87"/>
                    <a:pt x="140" y="129"/>
                  </a:cubicBezTo>
                  <a:lnTo>
                    <a:pt x="150" y="129"/>
                  </a:lnTo>
                  <a:cubicBezTo>
                    <a:pt x="225" y="12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9" name="Google Shape;2429;p16"/>
            <p:cNvSpPr/>
            <p:nvPr/>
          </p:nvSpPr>
          <p:spPr>
            <a:xfrm>
              <a:off x="5086425" y="3847025"/>
              <a:ext cx="8325" cy="4850"/>
            </a:xfrm>
            <a:custGeom>
              <a:avLst/>
              <a:gdLst/>
              <a:ahLst/>
              <a:cxnLst/>
              <a:rect l="l" t="t" r="r" b="b"/>
              <a:pathLst>
                <a:path w="333" h="194" extrusionOk="0">
                  <a:moveTo>
                    <a:pt x="172" y="1"/>
                  </a:moveTo>
                  <a:cubicBezTo>
                    <a:pt x="151" y="1"/>
                    <a:pt x="129" y="12"/>
                    <a:pt x="97" y="33"/>
                  </a:cubicBezTo>
                  <a:cubicBezTo>
                    <a:pt x="226" y="65"/>
                    <a:pt x="1" y="87"/>
                    <a:pt x="65" y="162"/>
                  </a:cubicBezTo>
                  <a:cubicBezTo>
                    <a:pt x="108" y="172"/>
                    <a:pt x="129" y="194"/>
                    <a:pt x="193" y="194"/>
                  </a:cubicBezTo>
                  <a:lnTo>
                    <a:pt x="236" y="194"/>
                  </a:lnTo>
                  <a:cubicBezTo>
                    <a:pt x="333" y="140"/>
                    <a:pt x="268"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0" name="Google Shape;2430;p16"/>
            <p:cNvSpPr/>
            <p:nvPr/>
          </p:nvSpPr>
          <p:spPr>
            <a:xfrm>
              <a:off x="4979925" y="3912075"/>
              <a:ext cx="9650" cy="6450"/>
            </a:xfrm>
            <a:custGeom>
              <a:avLst/>
              <a:gdLst/>
              <a:ahLst/>
              <a:cxnLst/>
              <a:rect l="l" t="t" r="r" b="b"/>
              <a:pathLst>
                <a:path w="386" h="258" extrusionOk="0">
                  <a:moveTo>
                    <a:pt x="214" y="0"/>
                  </a:moveTo>
                  <a:cubicBezTo>
                    <a:pt x="182" y="22"/>
                    <a:pt x="161" y="32"/>
                    <a:pt x="139" y="32"/>
                  </a:cubicBezTo>
                  <a:cubicBezTo>
                    <a:pt x="96" y="32"/>
                    <a:pt x="43" y="11"/>
                    <a:pt x="0" y="0"/>
                  </a:cubicBezTo>
                  <a:lnTo>
                    <a:pt x="0" y="0"/>
                  </a:lnTo>
                  <a:cubicBezTo>
                    <a:pt x="22" y="118"/>
                    <a:pt x="86" y="214"/>
                    <a:pt x="214" y="257"/>
                  </a:cubicBezTo>
                  <a:cubicBezTo>
                    <a:pt x="257" y="193"/>
                    <a:pt x="321" y="139"/>
                    <a:pt x="386" y="97"/>
                  </a:cubicBezTo>
                  <a:lnTo>
                    <a:pt x="343" y="97"/>
                  </a:lnTo>
                  <a:cubicBezTo>
                    <a:pt x="257" y="97"/>
                    <a:pt x="289" y="11"/>
                    <a:pt x="2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1" name="Google Shape;2431;p16"/>
            <p:cNvSpPr/>
            <p:nvPr/>
          </p:nvSpPr>
          <p:spPr>
            <a:xfrm>
              <a:off x="5025950" y="4501925"/>
              <a:ext cx="4300" cy="3225"/>
            </a:xfrm>
            <a:custGeom>
              <a:avLst/>
              <a:gdLst/>
              <a:ahLst/>
              <a:cxnLst/>
              <a:rect l="l" t="t" r="r" b="b"/>
              <a:pathLst>
                <a:path w="172" h="129" extrusionOk="0">
                  <a:moveTo>
                    <a:pt x="43" y="0"/>
                  </a:moveTo>
                  <a:cubicBezTo>
                    <a:pt x="54" y="54"/>
                    <a:pt x="0" y="64"/>
                    <a:pt x="0" y="129"/>
                  </a:cubicBezTo>
                  <a:lnTo>
                    <a:pt x="129" y="129"/>
                  </a:lnTo>
                  <a:cubicBezTo>
                    <a:pt x="150" y="64"/>
                    <a:pt x="65" y="43"/>
                    <a:pt x="129" y="32"/>
                  </a:cubicBezTo>
                  <a:lnTo>
                    <a:pt x="129" y="32"/>
                  </a:lnTo>
                  <a:cubicBezTo>
                    <a:pt x="129" y="43"/>
                    <a:pt x="140" y="54"/>
                    <a:pt x="161" y="54"/>
                  </a:cubicBezTo>
                  <a:cubicBezTo>
                    <a:pt x="161" y="54"/>
                    <a:pt x="172" y="43"/>
                    <a:pt x="172" y="32"/>
                  </a:cubicBezTo>
                  <a:cubicBezTo>
                    <a:pt x="129" y="32"/>
                    <a:pt x="118"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2" name="Google Shape;2432;p16"/>
            <p:cNvSpPr/>
            <p:nvPr/>
          </p:nvSpPr>
          <p:spPr>
            <a:xfrm>
              <a:off x="4883025" y="4120550"/>
              <a:ext cx="18500" cy="9400"/>
            </a:xfrm>
            <a:custGeom>
              <a:avLst/>
              <a:gdLst/>
              <a:ahLst/>
              <a:cxnLst/>
              <a:rect l="l" t="t" r="r" b="b"/>
              <a:pathLst>
                <a:path w="740" h="376" extrusionOk="0">
                  <a:moveTo>
                    <a:pt x="568" y="1"/>
                  </a:moveTo>
                  <a:cubicBezTo>
                    <a:pt x="429" y="1"/>
                    <a:pt x="1" y="204"/>
                    <a:pt x="226" y="375"/>
                  </a:cubicBezTo>
                  <a:cubicBezTo>
                    <a:pt x="397" y="311"/>
                    <a:pt x="740" y="193"/>
                    <a:pt x="5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3" name="Google Shape;2433;p16"/>
            <p:cNvSpPr/>
            <p:nvPr/>
          </p:nvSpPr>
          <p:spPr>
            <a:xfrm>
              <a:off x="4854400" y="4192275"/>
              <a:ext cx="7525" cy="4050"/>
            </a:xfrm>
            <a:custGeom>
              <a:avLst/>
              <a:gdLst/>
              <a:ahLst/>
              <a:cxnLst/>
              <a:rect l="l" t="t" r="r" b="b"/>
              <a:pathLst>
                <a:path w="301" h="162" extrusionOk="0">
                  <a:moveTo>
                    <a:pt x="129" y="0"/>
                  </a:moveTo>
                  <a:cubicBezTo>
                    <a:pt x="97" y="54"/>
                    <a:pt x="22" y="97"/>
                    <a:pt x="0" y="161"/>
                  </a:cubicBezTo>
                  <a:lnTo>
                    <a:pt x="65" y="161"/>
                  </a:lnTo>
                  <a:cubicBezTo>
                    <a:pt x="118" y="161"/>
                    <a:pt x="140" y="150"/>
                    <a:pt x="161" y="140"/>
                  </a:cubicBezTo>
                  <a:cubicBezTo>
                    <a:pt x="182" y="118"/>
                    <a:pt x="193" y="108"/>
                    <a:pt x="225" y="108"/>
                  </a:cubicBezTo>
                  <a:cubicBezTo>
                    <a:pt x="247" y="108"/>
                    <a:pt x="268" y="108"/>
                    <a:pt x="300" y="129"/>
                  </a:cubicBezTo>
                  <a:cubicBezTo>
                    <a:pt x="300" y="43"/>
                    <a:pt x="236"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4" name="Google Shape;2434;p16"/>
            <p:cNvSpPr/>
            <p:nvPr/>
          </p:nvSpPr>
          <p:spPr>
            <a:xfrm>
              <a:off x="4881425" y="3559350"/>
              <a:ext cx="6450" cy="3750"/>
            </a:xfrm>
            <a:custGeom>
              <a:avLst/>
              <a:gdLst/>
              <a:ahLst/>
              <a:cxnLst/>
              <a:rect l="l" t="t" r="r" b="b"/>
              <a:pathLst>
                <a:path w="258" h="150" extrusionOk="0">
                  <a:moveTo>
                    <a:pt x="225" y="0"/>
                  </a:moveTo>
                  <a:lnTo>
                    <a:pt x="54" y="11"/>
                  </a:lnTo>
                  <a:cubicBezTo>
                    <a:pt x="76" y="54"/>
                    <a:pt x="1" y="150"/>
                    <a:pt x="22" y="150"/>
                  </a:cubicBezTo>
                  <a:cubicBezTo>
                    <a:pt x="22" y="150"/>
                    <a:pt x="33" y="150"/>
                    <a:pt x="54" y="128"/>
                  </a:cubicBezTo>
                  <a:cubicBezTo>
                    <a:pt x="65" y="54"/>
                    <a:pt x="258" y="107"/>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5" name="Google Shape;2435;p16"/>
            <p:cNvSpPr/>
            <p:nvPr/>
          </p:nvSpPr>
          <p:spPr>
            <a:xfrm>
              <a:off x="4813175" y="3951675"/>
              <a:ext cx="9400" cy="7800"/>
            </a:xfrm>
            <a:custGeom>
              <a:avLst/>
              <a:gdLst/>
              <a:ahLst/>
              <a:cxnLst/>
              <a:rect l="l" t="t" r="r" b="b"/>
              <a:pathLst>
                <a:path w="376" h="312" extrusionOk="0">
                  <a:moveTo>
                    <a:pt x="172" y="1"/>
                  </a:moveTo>
                  <a:cubicBezTo>
                    <a:pt x="161" y="65"/>
                    <a:pt x="1" y="22"/>
                    <a:pt x="44" y="129"/>
                  </a:cubicBezTo>
                  <a:cubicBezTo>
                    <a:pt x="161" y="161"/>
                    <a:pt x="151" y="279"/>
                    <a:pt x="258" y="311"/>
                  </a:cubicBezTo>
                  <a:cubicBezTo>
                    <a:pt x="376" y="204"/>
                    <a:pt x="322" y="76"/>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6" name="Google Shape;2436;p16"/>
            <p:cNvSpPr/>
            <p:nvPr/>
          </p:nvSpPr>
          <p:spPr>
            <a:xfrm>
              <a:off x="4857875" y="3539275"/>
              <a:ext cx="18750" cy="11800"/>
            </a:xfrm>
            <a:custGeom>
              <a:avLst/>
              <a:gdLst/>
              <a:ahLst/>
              <a:cxnLst/>
              <a:rect l="l" t="t" r="r" b="b"/>
              <a:pathLst>
                <a:path w="750" h="472" extrusionOk="0">
                  <a:moveTo>
                    <a:pt x="172" y="0"/>
                  </a:moveTo>
                  <a:cubicBezTo>
                    <a:pt x="183" y="204"/>
                    <a:pt x="97" y="289"/>
                    <a:pt x="1" y="471"/>
                  </a:cubicBezTo>
                  <a:cubicBezTo>
                    <a:pt x="161" y="428"/>
                    <a:pt x="290" y="353"/>
                    <a:pt x="472" y="353"/>
                  </a:cubicBezTo>
                  <a:cubicBezTo>
                    <a:pt x="525" y="353"/>
                    <a:pt x="589" y="353"/>
                    <a:pt x="654" y="375"/>
                  </a:cubicBezTo>
                  <a:cubicBezTo>
                    <a:pt x="622" y="375"/>
                    <a:pt x="600" y="396"/>
                    <a:pt x="654" y="407"/>
                  </a:cubicBezTo>
                  <a:cubicBezTo>
                    <a:pt x="750" y="268"/>
                    <a:pt x="547" y="278"/>
                    <a:pt x="686" y="150"/>
                  </a:cubicBezTo>
                  <a:lnTo>
                    <a:pt x="675" y="150"/>
                  </a:lnTo>
                  <a:cubicBezTo>
                    <a:pt x="611" y="150"/>
                    <a:pt x="600" y="204"/>
                    <a:pt x="557" y="214"/>
                  </a:cubicBezTo>
                  <a:cubicBezTo>
                    <a:pt x="493" y="96"/>
                    <a:pt x="343" y="43"/>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7" name="Google Shape;2437;p16"/>
            <p:cNvSpPr/>
            <p:nvPr/>
          </p:nvSpPr>
          <p:spPr>
            <a:xfrm>
              <a:off x="4840475" y="3974950"/>
              <a:ext cx="5125" cy="4575"/>
            </a:xfrm>
            <a:custGeom>
              <a:avLst/>
              <a:gdLst/>
              <a:ahLst/>
              <a:cxnLst/>
              <a:rect l="l" t="t" r="r" b="b"/>
              <a:pathLst>
                <a:path w="205" h="183" extrusionOk="0">
                  <a:moveTo>
                    <a:pt x="44" y="1"/>
                  </a:moveTo>
                  <a:cubicBezTo>
                    <a:pt x="33" y="22"/>
                    <a:pt x="33" y="33"/>
                    <a:pt x="12" y="33"/>
                  </a:cubicBezTo>
                  <a:lnTo>
                    <a:pt x="1" y="33"/>
                  </a:lnTo>
                  <a:lnTo>
                    <a:pt x="1" y="97"/>
                  </a:lnTo>
                  <a:cubicBezTo>
                    <a:pt x="15" y="97"/>
                    <a:pt x="33" y="96"/>
                    <a:pt x="51" y="96"/>
                  </a:cubicBezTo>
                  <a:cubicBezTo>
                    <a:pt x="86" y="96"/>
                    <a:pt x="122" y="101"/>
                    <a:pt x="129" y="129"/>
                  </a:cubicBezTo>
                  <a:cubicBezTo>
                    <a:pt x="129" y="162"/>
                    <a:pt x="65" y="172"/>
                    <a:pt x="129" y="183"/>
                  </a:cubicBezTo>
                  <a:cubicBezTo>
                    <a:pt x="204" y="129"/>
                    <a:pt x="129" y="22"/>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8" name="Google Shape;2438;p16"/>
            <p:cNvSpPr/>
            <p:nvPr/>
          </p:nvSpPr>
          <p:spPr>
            <a:xfrm>
              <a:off x="4871250" y="3619550"/>
              <a:ext cx="7525" cy="6175"/>
            </a:xfrm>
            <a:custGeom>
              <a:avLst/>
              <a:gdLst/>
              <a:ahLst/>
              <a:cxnLst/>
              <a:rect l="l" t="t" r="r" b="b"/>
              <a:pathLst>
                <a:path w="301" h="247" extrusionOk="0">
                  <a:moveTo>
                    <a:pt x="258" y="1"/>
                  </a:moveTo>
                  <a:cubicBezTo>
                    <a:pt x="54" y="1"/>
                    <a:pt x="97" y="172"/>
                    <a:pt x="1" y="247"/>
                  </a:cubicBezTo>
                  <a:cubicBezTo>
                    <a:pt x="215" y="247"/>
                    <a:pt x="236" y="108"/>
                    <a:pt x="30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9" name="Google Shape;2439;p16"/>
            <p:cNvSpPr/>
            <p:nvPr/>
          </p:nvSpPr>
          <p:spPr>
            <a:xfrm>
              <a:off x="4877150" y="3487875"/>
              <a:ext cx="4850" cy="3775"/>
            </a:xfrm>
            <a:custGeom>
              <a:avLst/>
              <a:gdLst/>
              <a:ahLst/>
              <a:cxnLst/>
              <a:rect l="l" t="t" r="r" b="b"/>
              <a:pathLst>
                <a:path w="194" h="151" extrusionOk="0">
                  <a:moveTo>
                    <a:pt x="86" y="1"/>
                  </a:moveTo>
                  <a:cubicBezTo>
                    <a:pt x="129" y="97"/>
                    <a:pt x="11" y="76"/>
                    <a:pt x="0" y="119"/>
                  </a:cubicBezTo>
                  <a:cubicBezTo>
                    <a:pt x="54" y="119"/>
                    <a:pt x="97" y="140"/>
                    <a:pt x="129" y="151"/>
                  </a:cubicBezTo>
                  <a:cubicBezTo>
                    <a:pt x="182" y="119"/>
                    <a:pt x="193"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0" name="Google Shape;2440;p16"/>
            <p:cNvSpPr/>
            <p:nvPr/>
          </p:nvSpPr>
          <p:spPr>
            <a:xfrm>
              <a:off x="4869925" y="3571925"/>
              <a:ext cx="20100" cy="11250"/>
            </a:xfrm>
            <a:custGeom>
              <a:avLst/>
              <a:gdLst/>
              <a:ahLst/>
              <a:cxnLst/>
              <a:rect l="l" t="t" r="r" b="b"/>
              <a:pathLst>
                <a:path w="804" h="450" extrusionOk="0">
                  <a:moveTo>
                    <a:pt x="300" y="0"/>
                  </a:moveTo>
                  <a:cubicBezTo>
                    <a:pt x="0" y="214"/>
                    <a:pt x="182" y="450"/>
                    <a:pt x="461" y="450"/>
                  </a:cubicBezTo>
                  <a:cubicBezTo>
                    <a:pt x="557" y="450"/>
                    <a:pt x="675" y="418"/>
                    <a:pt x="782" y="343"/>
                  </a:cubicBezTo>
                  <a:cubicBezTo>
                    <a:pt x="803" y="236"/>
                    <a:pt x="760" y="171"/>
                    <a:pt x="739" y="96"/>
                  </a:cubicBezTo>
                  <a:lnTo>
                    <a:pt x="685" y="96"/>
                  </a:lnTo>
                  <a:cubicBezTo>
                    <a:pt x="600" y="96"/>
                    <a:pt x="546" y="75"/>
                    <a:pt x="493" y="54"/>
                  </a:cubicBezTo>
                  <a:cubicBezTo>
                    <a:pt x="439" y="22"/>
                    <a:pt x="386" y="0"/>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1" name="Google Shape;2441;p16"/>
            <p:cNvSpPr/>
            <p:nvPr/>
          </p:nvSpPr>
          <p:spPr>
            <a:xfrm>
              <a:off x="3627325" y="4298250"/>
              <a:ext cx="26250" cy="14750"/>
            </a:xfrm>
            <a:custGeom>
              <a:avLst/>
              <a:gdLst/>
              <a:ahLst/>
              <a:cxnLst/>
              <a:rect l="l" t="t" r="r" b="b"/>
              <a:pathLst>
                <a:path w="1050" h="590" extrusionOk="0">
                  <a:moveTo>
                    <a:pt x="397" y="1"/>
                  </a:moveTo>
                  <a:cubicBezTo>
                    <a:pt x="279" y="1"/>
                    <a:pt x="151" y="33"/>
                    <a:pt x="44" y="108"/>
                  </a:cubicBezTo>
                  <a:cubicBezTo>
                    <a:pt x="1" y="333"/>
                    <a:pt x="108" y="450"/>
                    <a:pt x="226" y="568"/>
                  </a:cubicBezTo>
                  <a:cubicBezTo>
                    <a:pt x="290" y="579"/>
                    <a:pt x="354" y="589"/>
                    <a:pt x="408" y="589"/>
                  </a:cubicBezTo>
                  <a:cubicBezTo>
                    <a:pt x="590" y="589"/>
                    <a:pt x="707" y="536"/>
                    <a:pt x="911" y="504"/>
                  </a:cubicBezTo>
                  <a:cubicBezTo>
                    <a:pt x="1050" y="215"/>
                    <a:pt x="729" y="1"/>
                    <a:pt x="3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2" name="Google Shape;2442;p16"/>
            <p:cNvSpPr/>
            <p:nvPr/>
          </p:nvSpPr>
          <p:spPr>
            <a:xfrm>
              <a:off x="3867400" y="3520800"/>
              <a:ext cx="8575" cy="7775"/>
            </a:xfrm>
            <a:custGeom>
              <a:avLst/>
              <a:gdLst/>
              <a:ahLst/>
              <a:cxnLst/>
              <a:rect l="l" t="t" r="r" b="b"/>
              <a:pathLst>
                <a:path w="343" h="311" extrusionOk="0">
                  <a:moveTo>
                    <a:pt x="332" y="0"/>
                  </a:moveTo>
                  <a:cubicBezTo>
                    <a:pt x="75" y="0"/>
                    <a:pt x="97" y="193"/>
                    <a:pt x="0" y="311"/>
                  </a:cubicBezTo>
                  <a:cubicBezTo>
                    <a:pt x="182" y="257"/>
                    <a:pt x="300" y="150"/>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3" name="Google Shape;2443;p16"/>
            <p:cNvSpPr/>
            <p:nvPr/>
          </p:nvSpPr>
          <p:spPr>
            <a:xfrm>
              <a:off x="3864450" y="3601075"/>
              <a:ext cx="13150" cy="11000"/>
            </a:xfrm>
            <a:custGeom>
              <a:avLst/>
              <a:gdLst/>
              <a:ahLst/>
              <a:cxnLst/>
              <a:rect l="l" t="t" r="r" b="b"/>
              <a:pathLst>
                <a:path w="526" h="440" extrusionOk="0">
                  <a:moveTo>
                    <a:pt x="247" y="1"/>
                  </a:moveTo>
                  <a:cubicBezTo>
                    <a:pt x="75" y="1"/>
                    <a:pt x="0" y="65"/>
                    <a:pt x="0" y="183"/>
                  </a:cubicBezTo>
                  <a:cubicBezTo>
                    <a:pt x="22" y="194"/>
                    <a:pt x="43" y="194"/>
                    <a:pt x="54" y="194"/>
                  </a:cubicBezTo>
                  <a:cubicBezTo>
                    <a:pt x="86" y="194"/>
                    <a:pt x="108" y="183"/>
                    <a:pt x="129" y="172"/>
                  </a:cubicBezTo>
                  <a:cubicBezTo>
                    <a:pt x="140" y="162"/>
                    <a:pt x="161" y="151"/>
                    <a:pt x="193" y="151"/>
                  </a:cubicBezTo>
                  <a:lnTo>
                    <a:pt x="225" y="151"/>
                  </a:lnTo>
                  <a:cubicBezTo>
                    <a:pt x="150" y="215"/>
                    <a:pt x="22" y="333"/>
                    <a:pt x="140" y="440"/>
                  </a:cubicBezTo>
                  <a:cubicBezTo>
                    <a:pt x="311" y="418"/>
                    <a:pt x="450" y="376"/>
                    <a:pt x="525" y="279"/>
                  </a:cubicBezTo>
                  <a:cubicBezTo>
                    <a:pt x="364" y="226"/>
                    <a:pt x="161" y="140"/>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4" name="Google Shape;2444;p16"/>
            <p:cNvSpPr/>
            <p:nvPr/>
          </p:nvSpPr>
          <p:spPr>
            <a:xfrm>
              <a:off x="3728500" y="4242050"/>
              <a:ext cx="8325" cy="4575"/>
            </a:xfrm>
            <a:custGeom>
              <a:avLst/>
              <a:gdLst/>
              <a:ahLst/>
              <a:cxnLst/>
              <a:rect l="l" t="t" r="r" b="b"/>
              <a:pathLst>
                <a:path w="333" h="183" extrusionOk="0">
                  <a:moveTo>
                    <a:pt x="236" y="1"/>
                  </a:moveTo>
                  <a:cubicBezTo>
                    <a:pt x="225" y="22"/>
                    <a:pt x="214" y="22"/>
                    <a:pt x="193" y="22"/>
                  </a:cubicBezTo>
                  <a:cubicBezTo>
                    <a:pt x="161" y="22"/>
                    <a:pt x="129" y="11"/>
                    <a:pt x="107" y="1"/>
                  </a:cubicBezTo>
                  <a:lnTo>
                    <a:pt x="107" y="1"/>
                  </a:lnTo>
                  <a:cubicBezTo>
                    <a:pt x="118" y="65"/>
                    <a:pt x="139" y="76"/>
                    <a:pt x="129" y="76"/>
                  </a:cubicBezTo>
                  <a:cubicBezTo>
                    <a:pt x="118" y="76"/>
                    <a:pt x="86" y="65"/>
                    <a:pt x="22" y="65"/>
                  </a:cubicBezTo>
                  <a:cubicBezTo>
                    <a:pt x="22" y="108"/>
                    <a:pt x="0" y="183"/>
                    <a:pt x="65" y="183"/>
                  </a:cubicBezTo>
                  <a:cubicBezTo>
                    <a:pt x="65" y="172"/>
                    <a:pt x="86" y="172"/>
                    <a:pt x="107" y="172"/>
                  </a:cubicBezTo>
                  <a:lnTo>
                    <a:pt x="150" y="172"/>
                  </a:lnTo>
                  <a:cubicBezTo>
                    <a:pt x="172" y="172"/>
                    <a:pt x="193" y="183"/>
                    <a:pt x="214" y="183"/>
                  </a:cubicBezTo>
                  <a:cubicBezTo>
                    <a:pt x="247" y="183"/>
                    <a:pt x="289" y="172"/>
                    <a:pt x="321" y="150"/>
                  </a:cubicBezTo>
                  <a:cubicBezTo>
                    <a:pt x="332" y="76"/>
                    <a:pt x="300" y="22"/>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5" name="Google Shape;2445;p16"/>
            <p:cNvSpPr/>
            <p:nvPr/>
          </p:nvSpPr>
          <p:spPr>
            <a:xfrm>
              <a:off x="3873275" y="3514100"/>
              <a:ext cx="9400" cy="6450"/>
            </a:xfrm>
            <a:custGeom>
              <a:avLst/>
              <a:gdLst/>
              <a:ahLst/>
              <a:cxnLst/>
              <a:rect l="l" t="t" r="r" b="b"/>
              <a:pathLst>
                <a:path w="376" h="258" extrusionOk="0">
                  <a:moveTo>
                    <a:pt x="183" y="1"/>
                  </a:moveTo>
                  <a:cubicBezTo>
                    <a:pt x="54" y="1"/>
                    <a:pt x="1" y="204"/>
                    <a:pt x="151" y="258"/>
                  </a:cubicBezTo>
                  <a:cubicBezTo>
                    <a:pt x="161" y="119"/>
                    <a:pt x="375" y="86"/>
                    <a:pt x="193" y="12"/>
                  </a:cubicBezTo>
                  <a:cubicBezTo>
                    <a:pt x="193" y="1"/>
                    <a:pt x="183" y="1"/>
                    <a:pt x="18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6" name="Google Shape;2446;p16"/>
            <p:cNvSpPr/>
            <p:nvPr/>
          </p:nvSpPr>
          <p:spPr>
            <a:xfrm>
              <a:off x="3885050" y="3649250"/>
              <a:ext cx="4850" cy="3250"/>
            </a:xfrm>
            <a:custGeom>
              <a:avLst/>
              <a:gdLst/>
              <a:ahLst/>
              <a:cxnLst/>
              <a:rect l="l" t="t" r="r" b="b"/>
              <a:pathLst>
                <a:path w="194" h="130" extrusionOk="0">
                  <a:moveTo>
                    <a:pt x="140" y="1"/>
                  </a:moveTo>
                  <a:cubicBezTo>
                    <a:pt x="54" y="1"/>
                    <a:pt x="1" y="22"/>
                    <a:pt x="11" y="97"/>
                  </a:cubicBezTo>
                  <a:cubicBezTo>
                    <a:pt x="44" y="97"/>
                    <a:pt x="65" y="97"/>
                    <a:pt x="54" y="129"/>
                  </a:cubicBezTo>
                  <a:lnTo>
                    <a:pt x="76" y="129"/>
                  </a:lnTo>
                  <a:cubicBezTo>
                    <a:pt x="172" y="129"/>
                    <a:pt x="193" y="76"/>
                    <a:pt x="18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7" name="Google Shape;2447;p16"/>
            <p:cNvSpPr/>
            <p:nvPr/>
          </p:nvSpPr>
          <p:spPr>
            <a:xfrm>
              <a:off x="4056600" y="4305475"/>
              <a:ext cx="4850" cy="4300"/>
            </a:xfrm>
            <a:custGeom>
              <a:avLst/>
              <a:gdLst/>
              <a:ahLst/>
              <a:cxnLst/>
              <a:rect l="l" t="t" r="r" b="b"/>
              <a:pathLst>
                <a:path w="194" h="172" extrusionOk="0">
                  <a:moveTo>
                    <a:pt x="76" y="1"/>
                  </a:moveTo>
                  <a:cubicBezTo>
                    <a:pt x="65" y="1"/>
                    <a:pt x="54" y="1"/>
                    <a:pt x="44" y="11"/>
                  </a:cubicBezTo>
                  <a:cubicBezTo>
                    <a:pt x="1" y="44"/>
                    <a:pt x="54" y="172"/>
                    <a:pt x="118" y="172"/>
                  </a:cubicBezTo>
                  <a:cubicBezTo>
                    <a:pt x="129" y="172"/>
                    <a:pt x="140" y="161"/>
                    <a:pt x="151" y="161"/>
                  </a:cubicBezTo>
                  <a:cubicBezTo>
                    <a:pt x="193" y="129"/>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8" name="Google Shape;2448;p16"/>
            <p:cNvSpPr/>
            <p:nvPr/>
          </p:nvSpPr>
          <p:spPr>
            <a:xfrm>
              <a:off x="4056075" y="4006275"/>
              <a:ext cx="6450" cy="3225"/>
            </a:xfrm>
            <a:custGeom>
              <a:avLst/>
              <a:gdLst/>
              <a:ahLst/>
              <a:cxnLst/>
              <a:rect l="l" t="t" r="r" b="b"/>
              <a:pathLst>
                <a:path w="258" h="129" extrusionOk="0">
                  <a:moveTo>
                    <a:pt x="118" y="0"/>
                  </a:moveTo>
                  <a:cubicBezTo>
                    <a:pt x="75" y="0"/>
                    <a:pt x="43" y="22"/>
                    <a:pt x="0" y="65"/>
                  </a:cubicBezTo>
                  <a:cubicBezTo>
                    <a:pt x="65" y="75"/>
                    <a:pt x="129" y="129"/>
                    <a:pt x="182" y="129"/>
                  </a:cubicBezTo>
                  <a:cubicBezTo>
                    <a:pt x="214" y="129"/>
                    <a:pt x="247" y="118"/>
                    <a:pt x="257" y="65"/>
                  </a:cubicBezTo>
                  <a:cubicBezTo>
                    <a:pt x="204" y="22"/>
                    <a:pt x="161" y="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9" name="Google Shape;2449;p16"/>
            <p:cNvSpPr/>
            <p:nvPr/>
          </p:nvSpPr>
          <p:spPr>
            <a:xfrm>
              <a:off x="3706550" y="4317000"/>
              <a:ext cx="8600" cy="3750"/>
            </a:xfrm>
            <a:custGeom>
              <a:avLst/>
              <a:gdLst/>
              <a:ahLst/>
              <a:cxnLst/>
              <a:rect l="l" t="t" r="r" b="b"/>
              <a:pathLst>
                <a:path w="344" h="150" extrusionOk="0">
                  <a:moveTo>
                    <a:pt x="257" y="0"/>
                  </a:moveTo>
                  <a:cubicBezTo>
                    <a:pt x="150" y="21"/>
                    <a:pt x="11" y="21"/>
                    <a:pt x="1" y="118"/>
                  </a:cubicBezTo>
                  <a:cubicBezTo>
                    <a:pt x="33" y="150"/>
                    <a:pt x="97" y="150"/>
                    <a:pt x="172" y="150"/>
                  </a:cubicBezTo>
                  <a:lnTo>
                    <a:pt x="257" y="150"/>
                  </a:lnTo>
                  <a:cubicBezTo>
                    <a:pt x="236" y="54"/>
                    <a:pt x="343" y="54"/>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0" name="Google Shape;2450;p16"/>
            <p:cNvSpPr/>
            <p:nvPr/>
          </p:nvSpPr>
          <p:spPr>
            <a:xfrm>
              <a:off x="3886125" y="4466050"/>
              <a:ext cx="6725" cy="3775"/>
            </a:xfrm>
            <a:custGeom>
              <a:avLst/>
              <a:gdLst/>
              <a:ahLst/>
              <a:cxnLst/>
              <a:rect l="l" t="t" r="r" b="b"/>
              <a:pathLst>
                <a:path w="269" h="151" extrusionOk="0">
                  <a:moveTo>
                    <a:pt x="172" y="1"/>
                  </a:moveTo>
                  <a:cubicBezTo>
                    <a:pt x="150" y="65"/>
                    <a:pt x="33" y="65"/>
                    <a:pt x="1" y="118"/>
                  </a:cubicBezTo>
                  <a:lnTo>
                    <a:pt x="11" y="118"/>
                  </a:lnTo>
                  <a:cubicBezTo>
                    <a:pt x="43" y="118"/>
                    <a:pt x="65" y="129"/>
                    <a:pt x="86" y="140"/>
                  </a:cubicBezTo>
                  <a:cubicBezTo>
                    <a:pt x="108" y="140"/>
                    <a:pt x="129" y="151"/>
                    <a:pt x="161" y="151"/>
                  </a:cubicBezTo>
                  <a:lnTo>
                    <a:pt x="172" y="151"/>
                  </a:lnTo>
                  <a:cubicBezTo>
                    <a:pt x="193" y="129"/>
                    <a:pt x="268"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1" name="Google Shape;2451;p16"/>
            <p:cNvSpPr/>
            <p:nvPr/>
          </p:nvSpPr>
          <p:spPr>
            <a:xfrm>
              <a:off x="4045900" y="3354875"/>
              <a:ext cx="6175" cy="2425"/>
            </a:xfrm>
            <a:custGeom>
              <a:avLst/>
              <a:gdLst/>
              <a:ahLst/>
              <a:cxnLst/>
              <a:rect l="l" t="t" r="r" b="b"/>
              <a:pathLst>
                <a:path w="247" h="97" extrusionOk="0">
                  <a:moveTo>
                    <a:pt x="108" y="0"/>
                  </a:moveTo>
                  <a:cubicBezTo>
                    <a:pt x="54" y="0"/>
                    <a:pt x="1" y="22"/>
                    <a:pt x="22" y="65"/>
                  </a:cubicBezTo>
                  <a:lnTo>
                    <a:pt x="43" y="65"/>
                  </a:lnTo>
                  <a:cubicBezTo>
                    <a:pt x="75" y="65"/>
                    <a:pt x="97" y="75"/>
                    <a:pt x="118" y="86"/>
                  </a:cubicBezTo>
                  <a:cubicBezTo>
                    <a:pt x="129" y="86"/>
                    <a:pt x="150" y="97"/>
                    <a:pt x="182" y="97"/>
                  </a:cubicBezTo>
                  <a:lnTo>
                    <a:pt x="193" y="97"/>
                  </a:lnTo>
                  <a:cubicBezTo>
                    <a:pt x="247" y="32"/>
                    <a:pt x="172"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2" name="Google Shape;2452;p16"/>
            <p:cNvSpPr/>
            <p:nvPr/>
          </p:nvSpPr>
          <p:spPr>
            <a:xfrm>
              <a:off x="3613950" y="4326350"/>
              <a:ext cx="14200" cy="8050"/>
            </a:xfrm>
            <a:custGeom>
              <a:avLst/>
              <a:gdLst/>
              <a:ahLst/>
              <a:cxnLst/>
              <a:rect l="l" t="t" r="r" b="b"/>
              <a:pathLst>
                <a:path w="568" h="322" extrusionOk="0">
                  <a:moveTo>
                    <a:pt x="268" y="1"/>
                  </a:moveTo>
                  <a:cubicBezTo>
                    <a:pt x="225" y="1"/>
                    <a:pt x="193" y="11"/>
                    <a:pt x="150" y="11"/>
                  </a:cubicBezTo>
                  <a:cubicBezTo>
                    <a:pt x="1" y="151"/>
                    <a:pt x="140" y="268"/>
                    <a:pt x="322" y="322"/>
                  </a:cubicBezTo>
                  <a:cubicBezTo>
                    <a:pt x="397" y="236"/>
                    <a:pt x="568" y="225"/>
                    <a:pt x="547" y="76"/>
                  </a:cubicBezTo>
                  <a:cubicBezTo>
                    <a:pt x="493" y="22"/>
                    <a:pt x="386"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3" name="Google Shape;2453;p16"/>
            <p:cNvSpPr/>
            <p:nvPr/>
          </p:nvSpPr>
          <p:spPr>
            <a:xfrm>
              <a:off x="3471300" y="3507950"/>
              <a:ext cx="7525" cy="3250"/>
            </a:xfrm>
            <a:custGeom>
              <a:avLst/>
              <a:gdLst/>
              <a:ahLst/>
              <a:cxnLst/>
              <a:rect l="l" t="t" r="r" b="b"/>
              <a:pathLst>
                <a:path w="301" h="130" extrusionOk="0">
                  <a:moveTo>
                    <a:pt x="151" y="1"/>
                  </a:moveTo>
                  <a:cubicBezTo>
                    <a:pt x="76" y="1"/>
                    <a:pt x="1" y="86"/>
                    <a:pt x="140" y="129"/>
                  </a:cubicBezTo>
                  <a:lnTo>
                    <a:pt x="151" y="129"/>
                  </a:lnTo>
                  <a:cubicBezTo>
                    <a:pt x="226" y="129"/>
                    <a:pt x="301" y="54"/>
                    <a:pt x="161" y="11"/>
                  </a:cubicBezTo>
                  <a:cubicBezTo>
                    <a:pt x="161" y="1"/>
                    <a:pt x="151" y="1"/>
                    <a:pt x="15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4" name="Google Shape;2454;p16"/>
            <p:cNvSpPr/>
            <p:nvPr/>
          </p:nvSpPr>
          <p:spPr>
            <a:xfrm>
              <a:off x="3655700" y="4346700"/>
              <a:ext cx="4850" cy="4025"/>
            </a:xfrm>
            <a:custGeom>
              <a:avLst/>
              <a:gdLst/>
              <a:ahLst/>
              <a:cxnLst/>
              <a:rect l="l" t="t" r="r" b="b"/>
              <a:pathLst>
                <a:path w="194" h="161" extrusionOk="0">
                  <a:moveTo>
                    <a:pt x="129" y="0"/>
                  </a:moveTo>
                  <a:cubicBezTo>
                    <a:pt x="22" y="0"/>
                    <a:pt x="11" y="65"/>
                    <a:pt x="1" y="129"/>
                  </a:cubicBezTo>
                  <a:lnTo>
                    <a:pt x="11" y="129"/>
                  </a:lnTo>
                  <a:cubicBezTo>
                    <a:pt x="65" y="129"/>
                    <a:pt x="97" y="139"/>
                    <a:pt x="129" y="161"/>
                  </a:cubicBezTo>
                  <a:cubicBezTo>
                    <a:pt x="172" y="118"/>
                    <a:pt x="193" y="75"/>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5" name="Google Shape;2455;p16"/>
            <p:cNvSpPr/>
            <p:nvPr/>
          </p:nvSpPr>
          <p:spPr>
            <a:xfrm>
              <a:off x="3382175" y="4127250"/>
              <a:ext cx="4575" cy="4300"/>
            </a:xfrm>
            <a:custGeom>
              <a:avLst/>
              <a:gdLst/>
              <a:ahLst/>
              <a:cxnLst/>
              <a:rect l="l" t="t" r="r" b="b"/>
              <a:pathLst>
                <a:path w="183" h="172" extrusionOk="0">
                  <a:moveTo>
                    <a:pt x="65" y="0"/>
                  </a:moveTo>
                  <a:cubicBezTo>
                    <a:pt x="55" y="0"/>
                    <a:pt x="44" y="11"/>
                    <a:pt x="33" y="11"/>
                  </a:cubicBezTo>
                  <a:cubicBezTo>
                    <a:pt x="1" y="43"/>
                    <a:pt x="55" y="171"/>
                    <a:pt x="119" y="171"/>
                  </a:cubicBezTo>
                  <a:cubicBezTo>
                    <a:pt x="129" y="171"/>
                    <a:pt x="140" y="171"/>
                    <a:pt x="151" y="161"/>
                  </a:cubicBezTo>
                  <a:cubicBezTo>
                    <a:pt x="183" y="139"/>
                    <a:pt x="140"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6" name="Google Shape;2456;p16"/>
            <p:cNvSpPr/>
            <p:nvPr/>
          </p:nvSpPr>
          <p:spPr>
            <a:xfrm>
              <a:off x="3688875" y="4135275"/>
              <a:ext cx="4050" cy="6700"/>
            </a:xfrm>
            <a:custGeom>
              <a:avLst/>
              <a:gdLst/>
              <a:ahLst/>
              <a:cxnLst/>
              <a:rect l="l" t="t" r="r" b="b"/>
              <a:pathLst>
                <a:path w="162" h="268" extrusionOk="0">
                  <a:moveTo>
                    <a:pt x="33" y="0"/>
                  </a:moveTo>
                  <a:lnTo>
                    <a:pt x="33" y="0"/>
                  </a:lnTo>
                  <a:cubicBezTo>
                    <a:pt x="54" y="107"/>
                    <a:pt x="1" y="246"/>
                    <a:pt x="129" y="268"/>
                  </a:cubicBezTo>
                  <a:cubicBezTo>
                    <a:pt x="108" y="172"/>
                    <a:pt x="162" y="22"/>
                    <a:pt x="3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7" name="Google Shape;2457;p16"/>
            <p:cNvSpPr/>
            <p:nvPr/>
          </p:nvSpPr>
          <p:spPr>
            <a:xfrm>
              <a:off x="3688350" y="4427525"/>
              <a:ext cx="6725" cy="5625"/>
            </a:xfrm>
            <a:custGeom>
              <a:avLst/>
              <a:gdLst/>
              <a:ahLst/>
              <a:cxnLst/>
              <a:rect l="l" t="t" r="r" b="b"/>
              <a:pathLst>
                <a:path w="269" h="225" extrusionOk="0">
                  <a:moveTo>
                    <a:pt x="247" y="0"/>
                  </a:moveTo>
                  <a:cubicBezTo>
                    <a:pt x="215" y="0"/>
                    <a:pt x="193" y="11"/>
                    <a:pt x="172" y="22"/>
                  </a:cubicBezTo>
                  <a:cubicBezTo>
                    <a:pt x="161" y="32"/>
                    <a:pt x="140" y="43"/>
                    <a:pt x="108" y="43"/>
                  </a:cubicBezTo>
                  <a:cubicBezTo>
                    <a:pt x="86" y="43"/>
                    <a:pt x="75" y="43"/>
                    <a:pt x="54" y="32"/>
                  </a:cubicBezTo>
                  <a:lnTo>
                    <a:pt x="54" y="32"/>
                  </a:lnTo>
                  <a:cubicBezTo>
                    <a:pt x="75" y="86"/>
                    <a:pt x="1" y="214"/>
                    <a:pt x="97" y="225"/>
                  </a:cubicBezTo>
                  <a:cubicBezTo>
                    <a:pt x="183" y="171"/>
                    <a:pt x="257" y="107"/>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8" name="Google Shape;2458;p16"/>
            <p:cNvSpPr/>
            <p:nvPr/>
          </p:nvSpPr>
          <p:spPr>
            <a:xfrm>
              <a:off x="3654900" y="4304400"/>
              <a:ext cx="8050" cy="3525"/>
            </a:xfrm>
            <a:custGeom>
              <a:avLst/>
              <a:gdLst/>
              <a:ahLst/>
              <a:cxnLst/>
              <a:rect l="l" t="t" r="r" b="b"/>
              <a:pathLst>
                <a:path w="322" h="141" extrusionOk="0">
                  <a:moveTo>
                    <a:pt x="247" y="12"/>
                  </a:moveTo>
                  <a:lnTo>
                    <a:pt x="247" y="12"/>
                  </a:lnTo>
                  <a:cubicBezTo>
                    <a:pt x="225" y="76"/>
                    <a:pt x="0" y="1"/>
                    <a:pt x="22" y="108"/>
                  </a:cubicBezTo>
                  <a:cubicBezTo>
                    <a:pt x="54" y="129"/>
                    <a:pt x="75" y="140"/>
                    <a:pt x="107" y="140"/>
                  </a:cubicBezTo>
                  <a:cubicBezTo>
                    <a:pt x="215" y="140"/>
                    <a:pt x="322" y="33"/>
                    <a:pt x="247" y="12"/>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9" name="Google Shape;2459;p16"/>
            <p:cNvSpPr/>
            <p:nvPr/>
          </p:nvSpPr>
          <p:spPr>
            <a:xfrm>
              <a:off x="3689700" y="4200850"/>
              <a:ext cx="5100" cy="4825"/>
            </a:xfrm>
            <a:custGeom>
              <a:avLst/>
              <a:gdLst/>
              <a:ahLst/>
              <a:cxnLst/>
              <a:rect l="l" t="t" r="r" b="b"/>
              <a:pathLst>
                <a:path w="204" h="193" extrusionOk="0">
                  <a:moveTo>
                    <a:pt x="171" y="0"/>
                  </a:moveTo>
                  <a:cubicBezTo>
                    <a:pt x="43" y="0"/>
                    <a:pt x="0" y="182"/>
                    <a:pt x="129" y="193"/>
                  </a:cubicBezTo>
                  <a:cubicBezTo>
                    <a:pt x="96" y="96"/>
                    <a:pt x="203" y="96"/>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0" name="Google Shape;2460;p16"/>
            <p:cNvSpPr/>
            <p:nvPr/>
          </p:nvSpPr>
          <p:spPr>
            <a:xfrm>
              <a:off x="3687550" y="4375325"/>
              <a:ext cx="4300" cy="5650"/>
            </a:xfrm>
            <a:custGeom>
              <a:avLst/>
              <a:gdLst/>
              <a:ahLst/>
              <a:cxnLst/>
              <a:rect l="l" t="t" r="r" b="b"/>
              <a:pathLst>
                <a:path w="172" h="226" extrusionOk="0">
                  <a:moveTo>
                    <a:pt x="75" y="1"/>
                  </a:moveTo>
                  <a:cubicBezTo>
                    <a:pt x="75" y="76"/>
                    <a:pt x="0" y="97"/>
                    <a:pt x="33" y="193"/>
                  </a:cubicBezTo>
                  <a:lnTo>
                    <a:pt x="43" y="193"/>
                  </a:lnTo>
                  <a:cubicBezTo>
                    <a:pt x="97" y="193"/>
                    <a:pt x="129" y="204"/>
                    <a:pt x="161" y="226"/>
                  </a:cubicBezTo>
                  <a:cubicBezTo>
                    <a:pt x="172" y="129"/>
                    <a:pt x="140" y="54"/>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1" name="Google Shape;2461;p16"/>
            <p:cNvSpPr/>
            <p:nvPr/>
          </p:nvSpPr>
          <p:spPr>
            <a:xfrm>
              <a:off x="4224400" y="3414275"/>
              <a:ext cx="17425" cy="13425"/>
            </a:xfrm>
            <a:custGeom>
              <a:avLst/>
              <a:gdLst/>
              <a:ahLst/>
              <a:cxnLst/>
              <a:rect l="l" t="t" r="r" b="b"/>
              <a:pathLst>
                <a:path w="697" h="537" extrusionOk="0">
                  <a:moveTo>
                    <a:pt x="461" y="1"/>
                  </a:moveTo>
                  <a:cubicBezTo>
                    <a:pt x="429" y="1"/>
                    <a:pt x="397" y="12"/>
                    <a:pt x="397" y="33"/>
                  </a:cubicBezTo>
                  <a:cubicBezTo>
                    <a:pt x="429" y="76"/>
                    <a:pt x="440" y="87"/>
                    <a:pt x="429" y="87"/>
                  </a:cubicBezTo>
                  <a:cubicBezTo>
                    <a:pt x="429" y="87"/>
                    <a:pt x="408" y="76"/>
                    <a:pt x="386" y="65"/>
                  </a:cubicBezTo>
                  <a:cubicBezTo>
                    <a:pt x="365" y="54"/>
                    <a:pt x="343" y="54"/>
                    <a:pt x="322" y="54"/>
                  </a:cubicBezTo>
                  <a:cubicBezTo>
                    <a:pt x="311" y="54"/>
                    <a:pt x="301" y="54"/>
                    <a:pt x="301" y="65"/>
                  </a:cubicBezTo>
                  <a:cubicBezTo>
                    <a:pt x="440" y="108"/>
                    <a:pt x="161" y="108"/>
                    <a:pt x="172" y="161"/>
                  </a:cubicBezTo>
                  <a:cubicBezTo>
                    <a:pt x="268" y="268"/>
                    <a:pt x="65" y="429"/>
                    <a:pt x="1" y="536"/>
                  </a:cubicBezTo>
                  <a:cubicBezTo>
                    <a:pt x="236" y="461"/>
                    <a:pt x="333" y="343"/>
                    <a:pt x="568" y="343"/>
                  </a:cubicBezTo>
                  <a:lnTo>
                    <a:pt x="611" y="343"/>
                  </a:lnTo>
                  <a:cubicBezTo>
                    <a:pt x="611" y="386"/>
                    <a:pt x="590" y="418"/>
                    <a:pt x="568" y="440"/>
                  </a:cubicBezTo>
                  <a:lnTo>
                    <a:pt x="654" y="440"/>
                  </a:lnTo>
                  <a:cubicBezTo>
                    <a:pt x="654" y="461"/>
                    <a:pt x="664" y="472"/>
                    <a:pt x="686" y="472"/>
                  </a:cubicBezTo>
                  <a:lnTo>
                    <a:pt x="697" y="472"/>
                  </a:lnTo>
                  <a:cubicBezTo>
                    <a:pt x="686" y="268"/>
                    <a:pt x="515" y="236"/>
                    <a:pt x="611" y="33"/>
                  </a:cubicBezTo>
                  <a:cubicBezTo>
                    <a:pt x="590" y="22"/>
                    <a:pt x="515" y="1"/>
                    <a:pt x="4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2" name="Google Shape;2462;p16"/>
            <p:cNvSpPr/>
            <p:nvPr/>
          </p:nvSpPr>
          <p:spPr>
            <a:xfrm>
              <a:off x="4094875" y="4610850"/>
              <a:ext cx="14475" cy="10450"/>
            </a:xfrm>
            <a:custGeom>
              <a:avLst/>
              <a:gdLst/>
              <a:ahLst/>
              <a:cxnLst/>
              <a:rect l="l" t="t" r="r" b="b"/>
              <a:pathLst>
                <a:path w="579" h="418" extrusionOk="0">
                  <a:moveTo>
                    <a:pt x="407" y="0"/>
                  </a:moveTo>
                  <a:cubicBezTo>
                    <a:pt x="375" y="0"/>
                    <a:pt x="354" y="11"/>
                    <a:pt x="332" y="22"/>
                  </a:cubicBezTo>
                  <a:cubicBezTo>
                    <a:pt x="311" y="32"/>
                    <a:pt x="290" y="43"/>
                    <a:pt x="257" y="43"/>
                  </a:cubicBezTo>
                  <a:cubicBezTo>
                    <a:pt x="247" y="43"/>
                    <a:pt x="236" y="43"/>
                    <a:pt x="215" y="32"/>
                  </a:cubicBezTo>
                  <a:lnTo>
                    <a:pt x="215" y="32"/>
                  </a:lnTo>
                  <a:cubicBezTo>
                    <a:pt x="1" y="236"/>
                    <a:pt x="140" y="418"/>
                    <a:pt x="354" y="418"/>
                  </a:cubicBezTo>
                  <a:cubicBezTo>
                    <a:pt x="418" y="418"/>
                    <a:pt x="493" y="407"/>
                    <a:pt x="557" y="375"/>
                  </a:cubicBezTo>
                  <a:cubicBezTo>
                    <a:pt x="579" y="214"/>
                    <a:pt x="482" y="118"/>
                    <a:pt x="4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3" name="Google Shape;2463;p16"/>
            <p:cNvSpPr/>
            <p:nvPr/>
          </p:nvSpPr>
          <p:spPr>
            <a:xfrm>
              <a:off x="4241525" y="3404125"/>
              <a:ext cx="29750" cy="9125"/>
            </a:xfrm>
            <a:custGeom>
              <a:avLst/>
              <a:gdLst/>
              <a:ahLst/>
              <a:cxnLst/>
              <a:rect l="l" t="t" r="r" b="b"/>
              <a:pathLst>
                <a:path w="1190" h="365" extrusionOk="0">
                  <a:moveTo>
                    <a:pt x="793" y="0"/>
                  </a:moveTo>
                  <a:cubicBezTo>
                    <a:pt x="772" y="32"/>
                    <a:pt x="740" y="43"/>
                    <a:pt x="707" y="43"/>
                  </a:cubicBezTo>
                  <a:cubicBezTo>
                    <a:pt x="686" y="43"/>
                    <a:pt x="665" y="43"/>
                    <a:pt x="633" y="32"/>
                  </a:cubicBezTo>
                  <a:cubicBezTo>
                    <a:pt x="611" y="32"/>
                    <a:pt x="590" y="21"/>
                    <a:pt x="558" y="21"/>
                  </a:cubicBezTo>
                  <a:cubicBezTo>
                    <a:pt x="515" y="21"/>
                    <a:pt x="472" y="43"/>
                    <a:pt x="440" y="96"/>
                  </a:cubicBezTo>
                  <a:cubicBezTo>
                    <a:pt x="536" y="96"/>
                    <a:pt x="536" y="171"/>
                    <a:pt x="525" y="246"/>
                  </a:cubicBezTo>
                  <a:cubicBezTo>
                    <a:pt x="483" y="246"/>
                    <a:pt x="461" y="257"/>
                    <a:pt x="429" y="268"/>
                  </a:cubicBezTo>
                  <a:cubicBezTo>
                    <a:pt x="397" y="278"/>
                    <a:pt x="376" y="289"/>
                    <a:pt x="333" y="289"/>
                  </a:cubicBezTo>
                  <a:cubicBezTo>
                    <a:pt x="311" y="289"/>
                    <a:pt x="290" y="289"/>
                    <a:pt x="269" y="278"/>
                  </a:cubicBezTo>
                  <a:cubicBezTo>
                    <a:pt x="215" y="236"/>
                    <a:pt x="215" y="203"/>
                    <a:pt x="269" y="161"/>
                  </a:cubicBezTo>
                  <a:lnTo>
                    <a:pt x="269" y="161"/>
                  </a:lnTo>
                  <a:cubicBezTo>
                    <a:pt x="226" y="171"/>
                    <a:pt x="194" y="182"/>
                    <a:pt x="161" y="182"/>
                  </a:cubicBezTo>
                  <a:cubicBezTo>
                    <a:pt x="151" y="182"/>
                    <a:pt x="140" y="182"/>
                    <a:pt x="119" y="171"/>
                  </a:cubicBezTo>
                  <a:lnTo>
                    <a:pt x="87" y="171"/>
                  </a:lnTo>
                  <a:cubicBezTo>
                    <a:pt x="65" y="171"/>
                    <a:pt x="44" y="182"/>
                    <a:pt x="12" y="193"/>
                  </a:cubicBezTo>
                  <a:cubicBezTo>
                    <a:pt x="1" y="268"/>
                    <a:pt x="22" y="311"/>
                    <a:pt x="54" y="343"/>
                  </a:cubicBezTo>
                  <a:cubicBezTo>
                    <a:pt x="119" y="364"/>
                    <a:pt x="183" y="364"/>
                    <a:pt x="236" y="364"/>
                  </a:cubicBezTo>
                  <a:cubicBezTo>
                    <a:pt x="525" y="364"/>
                    <a:pt x="750" y="236"/>
                    <a:pt x="964" y="214"/>
                  </a:cubicBezTo>
                  <a:cubicBezTo>
                    <a:pt x="996" y="214"/>
                    <a:pt x="1029" y="236"/>
                    <a:pt x="1061" y="246"/>
                  </a:cubicBezTo>
                  <a:cubicBezTo>
                    <a:pt x="1093" y="268"/>
                    <a:pt x="1125" y="278"/>
                    <a:pt x="1146" y="278"/>
                  </a:cubicBezTo>
                  <a:cubicBezTo>
                    <a:pt x="1168" y="278"/>
                    <a:pt x="1189" y="257"/>
                    <a:pt x="1178" y="182"/>
                  </a:cubicBezTo>
                  <a:cubicBezTo>
                    <a:pt x="1157" y="171"/>
                    <a:pt x="1146" y="171"/>
                    <a:pt x="1125" y="171"/>
                  </a:cubicBezTo>
                  <a:cubicBezTo>
                    <a:pt x="1104" y="171"/>
                    <a:pt x="1082" y="182"/>
                    <a:pt x="1061" y="193"/>
                  </a:cubicBezTo>
                  <a:cubicBezTo>
                    <a:pt x="1039" y="203"/>
                    <a:pt x="1018" y="214"/>
                    <a:pt x="996" y="214"/>
                  </a:cubicBezTo>
                  <a:cubicBezTo>
                    <a:pt x="964" y="214"/>
                    <a:pt x="943" y="193"/>
                    <a:pt x="922" y="161"/>
                  </a:cubicBezTo>
                  <a:cubicBezTo>
                    <a:pt x="900" y="193"/>
                    <a:pt x="889" y="203"/>
                    <a:pt x="868" y="203"/>
                  </a:cubicBezTo>
                  <a:cubicBezTo>
                    <a:pt x="857" y="203"/>
                    <a:pt x="836" y="203"/>
                    <a:pt x="814" y="193"/>
                  </a:cubicBezTo>
                  <a:cubicBezTo>
                    <a:pt x="793" y="193"/>
                    <a:pt x="772" y="182"/>
                    <a:pt x="740" y="182"/>
                  </a:cubicBezTo>
                  <a:cubicBezTo>
                    <a:pt x="729" y="182"/>
                    <a:pt x="718" y="182"/>
                    <a:pt x="707" y="193"/>
                  </a:cubicBezTo>
                  <a:cubicBezTo>
                    <a:pt x="697" y="214"/>
                    <a:pt x="707" y="246"/>
                    <a:pt x="665" y="246"/>
                  </a:cubicBezTo>
                  <a:cubicBezTo>
                    <a:pt x="643" y="182"/>
                    <a:pt x="697" y="150"/>
                    <a:pt x="793" y="150"/>
                  </a:cubicBezTo>
                  <a:cubicBezTo>
                    <a:pt x="804" y="150"/>
                    <a:pt x="814" y="161"/>
                    <a:pt x="836" y="161"/>
                  </a:cubicBezTo>
                  <a:cubicBezTo>
                    <a:pt x="814" y="118"/>
                    <a:pt x="879" y="0"/>
                    <a:pt x="7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4" name="Google Shape;2464;p16"/>
            <p:cNvSpPr/>
            <p:nvPr/>
          </p:nvSpPr>
          <p:spPr>
            <a:xfrm>
              <a:off x="4281675" y="3930275"/>
              <a:ext cx="4300" cy="6700"/>
            </a:xfrm>
            <a:custGeom>
              <a:avLst/>
              <a:gdLst/>
              <a:ahLst/>
              <a:cxnLst/>
              <a:rect l="l" t="t" r="r" b="b"/>
              <a:pathLst>
                <a:path w="172" h="268" extrusionOk="0">
                  <a:moveTo>
                    <a:pt x="43" y="0"/>
                  </a:moveTo>
                  <a:cubicBezTo>
                    <a:pt x="54" y="97"/>
                    <a:pt x="1" y="246"/>
                    <a:pt x="129" y="268"/>
                  </a:cubicBezTo>
                  <a:cubicBezTo>
                    <a:pt x="118" y="161"/>
                    <a:pt x="172" y="22"/>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5" name="Google Shape;2465;p16"/>
            <p:cNvSpPr/>
            <p:nvPr/>
          </p:nvSpPr>
          <p:spPr>
            <a:xfrm>
              <a:off x="4264550" y="3394750"/>
              <a:ext cx="5375" cy="3775"/>
            </a:xfrm>
            <a:custGeom>
              <a:avLst/>
              <a:gdLst/>
              <a:ahLst/>
              <a:cxnLst/>
              <a:rect l="l" t="t" r="r" b="b"/>
              <a:pathLst>
                <a:path w="215" h="151" extrusionOk="0">
                  <a:moveTo>
                    <a:pt x="183" y="0"/>
                  </a:moveTo>
                  <a:cubicBezTo>
                    <a:pt x="97" y="0"/>
                    <a:pt x="33" y="22"/>
                    <a:pt x="1" y="65"/>
                  </a:cubicBezTo>
                  <a:lnTo>
                    <a:pt x="11" y="65"/>
                  </a:lnTo>
                  <a:cubicBezTo>
                    <a:pt x="33" y="65"/>
                    <a:pt x="33" y="86"/>
                    <a:pt x="22" y="107"/>
                  </a:cubicBezTo>
                  <a:cubicBezTo>
                    <a:pt x="11" y="129"/>
                    <a:pt x="1" y="150"/>
                    <a:pt x="1" y="150"/>
                  </a:cubicBezTo>
                  <a:cubicBezTo>
                    <a:pt x="11" y="150"/>
                    <a:pt x="22" y="150"/>
                    <a:pt x="43" y="129"/>
                  </a:cubicBezTo>
                  <a:cubicBezTo>
                    <a:pt x="75" y="75"/>
                    <a:pt x="204" y="75"/>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6" name="Google Shape;2466;p16"/>
            <p:cNvSpPr/>
            <p:nvPr/>
          </p:nvSpPr>
          <p:spPr>
            <a:xfrm>
              <a:off x="4266150" y="3703850"/>
              <a:ext cx="17150" cy="6450"/>
            </a:xfrm>
            <a:custGeom>
              <a:avLst/>
              <a:gdLst/>
              <a:ahLst/>
              <a:cxnLst/>
              <a:rect l="l" t="t" r="r" b="b"/>
              <a:pathLst>
                <a:path w="686" h="258" extrusionOk="0">
                  <a:moveTo>
                    <a:pt x="140" y="1"/>
                  </a:moveTo>
                  <a:cubicBezTo>
                    <a:pt x="65" y="1"/>
                    <a:pt x="11" y="33"/>
                    <a:pt x="1" y="118"/>
                  </a:cubicBezTo>
                  <a:cubicBezTo>
                    <a:pt x="183" y="193"/>
                    <a:pt x="301" y="258"/>
                    <a:pt x="408" y="258"/>
                  </a:cubicBezTo>
                  <a:cubicBezTo>
                    <a:pt x="493" y="258"/>
                    <a:pt x="579" y="215"/>
                    <a:pt x="686" y="97"/>
                  </a:cubicBezTo>
                  <a:cubicBezTo>
                    <a:pt x="675" y="97"/>
                    <a:pt x="664" y="108"/>
                    <a:pt x="643" y="108"/>
                  </a:cubicBezTo>
                  <a:cubicBezTo>
                    <a:pt x="579" y="108"/>
                    <a:pt x="482" y="76"/>
                    <a:pt x="397" y="54"/>
                  </a:cubicBezTo>
                  <a:cubicBezTo>
                    <a:pt x="301" y="33"/>
                    <a:pt x="215"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7" name="Google Shape;2467;p16"/>
            <p:cNvSpPr/>
            <p:nvPr/>
          </p:nvSpPr>
          <p:spPr>
            <a:xfrm>
              <a:off x="4280875" y="3738375"/>
              <a:ext cx="4050" cy="3250"/>
            </a:xfrm>
            <a:custGeom>
              <a:avLst/>
              <a:gdLst/>
              <a:ahLst/>
              <a:cxnLst/>
              <a:rect l="l" t="t" r="r" b="b"/>
              <a:pathLst>
                <a:path w="162" h="130" extrusionOk="0">
                  <a:moveTo>
                    <a:pt x="118" y="1"/>
                  </a:moveTo>
                  <a:cubicBezTo>
                    <a:pt x="33" y="1"/>
                    <a:pt x="1" y="54"/>
                    <a:pt x="22" y="129"/>
                  </a:cubicBezTo>
                  <a:lnTo>
                    <a:pt x="43" y="129"/>
                  </a:lnTo>
                  <a:cubicBezTo>
                    <a:pt x="140" y="129"/>
                    <a:pt x="161" y="76"/>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8" name="Google Shape;2468;p16"/>
            <p:cNvSpPr/>
            <p:nvPr/>
          </p:nvSpPr>
          <p:spPr>
            <a:xfrm>
              <a:off x="4092725" y="3658900"/>
              <a:ext cx="13950" cy="11000"/>
            </a:xfrm>
            <a:custGeom>
              <a:avLst/>
              <a:gdLst/>
              <a:ahLst/>
              <a:cxnLst/>
              <a:rect l="l" t="t" r="r" b="b"/>
              <a:pathLst>
                <a:path w="558" h="440" extrusionOk="0">
                  <a:moveTo>
                    <a:pt x="151" y="0"/>
                  </a:moveTo>
                  <a:cubicBezTo>
                    <a:pt x="1" y="332"/>
                    <a:pt x="376" y="289"/>
                    <a:pt x="483" y="439"/>
                  </a:cubicBezTo>
                  <a:cubicBezTo>
                    <a:pt x="558" y="172"/>
                    <a:pt x="440" y="22"/>
                    <a:pt x="15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9" name="Google Shape;2469;p16"/>
            <p:cNvSpPr/>
            <p:nvPr/>
          </p:nvSpPr>
          <p:spPr>
            <a:xfrm>
              <a:off x="4266700" y="3697425"/>
              <a:ext cx="4825" cy="4050"/>
            </a:xfrm>
            <a:custGeom>
              <a:avLst/>
              <a:gdLst/>
              <a:ahLst/>
              <a:cxnLst/>
              <a:rect l="l" t="t" r="r" b="b"/>
              <a:pathLst>
                <a:path w="193" h="162" extrusionOk="0">
                  <a:moveTo>
                    <a:pt x="75" y="1"/>
                  </a:moveTo>
                  <a:cubicBezTo>
                    <a:pt x="64" y="1"/>
                    <a:pt x="54" y="1"/>
                    <a:pt x="43" y="12"/>
                  </a:cubicBezTo>
                  <a:cubicBezTo>
                    <a:pt x="0" y="33"/>
                    <a:pt x="54" y="161"/>
                    <a:pt x="118" y="161"/>
                  </a:cubicBezTo>
                  <a:cubicBezTo>
                    <a:pt x="129" y="161"/>
                    <a:pt x="139" y="161"/>
                    <a:pt x="150" y="151"/>
                  </a:cubicBezTo>
                  <a:cubicBezTo>
                    <a:pt x="193" y="129"/>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0" name="Google Shape;2470;p16"/>
            <p:cNvSpPr/>
            <p:nvPr/>
          </p:nvSpPr>
          <p:spPr>
            <a:xfrm>
              <a:off x="4270175" y="3405725"/>
              <a:ext cx="7525" cy="5375"/>
            </a:xfrm>
            <a:custGeom>
              <a:avLst/>
              <a:gdLst/>
              <a:ahLst/>
              <a:cxnLst/>
              <a:rect l="l" t="t" r="r" b="b"/>
              <a:pathLst>
                <a:path w="301" h="215" extrusionOk="0">
                  <a:moveTo>
                    <a:pt x="118" y="0"/>
                  </a:moveTo>
                  <a:lnTo>
                    <a:pt x="118" y="0"/>
                  </a:lnTo>
                  <a:cubicBezTo>
                    <a:pt x="0" y="97"/>
                    <a:pt x="193" y="182"/>
                    <a:pt x="300" y="214"/>
                  </a:cubicBezTo>
                  <a:cubicBezTo>
                    <a:pt x="300" y="139"/>
                    <a:pt x="214" y="129"/>
                    <a:pt x="247" y="32"/>
                  </a:cubicBezTo>
                  <a:cubicBezTo>
                    <a:pt x="182" y="32"/>
                    <a:pt x="150" y="11"/>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1" name="Google Shape;2471;p16"/>
            <p:cNvSpPr/>
            <p:nvPr/>
          </p:nvSpPr>
          <p:spPr>
            <a:xfrm>
              <a:off x="4221475" y="3448550"/>
              <a:ext cx="5100" cy="5625"/>
            </a:xfrm>
            <a:custGeom>
              <a:avLst/>
              <a:gdLst/>
              <a:ahLst/>
              <a:cxnLst/>
              <a:rect l="l" t="t" r="r" b="b"/>
              <a:pathLst>
                <a:path w="204" h="225" extrusionOk="0">
                  <a:moveTo>
                    <a:pt x="171" y="0"/>
                  </a:moveTo>
                  <a:lnTo>
                    <a:pt x="171" y="0"/>
                  </a:lnTo>
                  <a:cubicBezTo>
                    <a:pt x="150" y="11"/>
                    <a:pt x="128" y="11"/>
                    <a:pt x="107" y="11"/>
                  </a:cubicBezTo>
                  <a:cubicBezTo>
                    <a:pt x="54" y="11"/>
                    <a:pt x="0" y="11"/>
                    <a:pt x="0" y="32"/>
                  </a:cubicBezTo>
                  <a:lnTo>
                    <a:pt x="43" y="32"/>
                  </a:lnTo>
                  <a:cubicBezTo>
                    <a:pt x="161" y="32"/>
                    <a:pt x="11" y="225"/>
                    <a:pt x="128" y="225"/>
                  </a:cubicBezTo>
                  <a:cubicBezTo>
                    <a:pt x="203" y="182"/>
                    <a:pt x="54" y="75"/>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2" name="Google Shape;2472;p16"/>
            <p:cNvSpPr/>
            <p:nvPr/>
          </p:nvSpPr>
          <p:spPr>
            <a:xfrm>
              <a:off x="4213700" y="3769950"/>
              <a:ext cx="7525" cy="3250"/>
            </a:xfrm>
            <a:custGeom>
              <a:avLst/>
              <a:gdLst/>
              <a:ahLst/>
              <a:cxnLst/>
              <a:rect l="l" t="t" r="r" b="b"/>
              <a:pathLst>
                <a:path w="301" h="130" extrusionOk="0">
                  <a:moveTo>
                    <a:pt x="150" y="1"/>
                  </a:moveTo>
                  <a:cubicBezTo>
                    <a:pt x="76" y="1"/>
                    <a:pt x="1" y="87"/>
                    <a:pt x="140" y="129"/>
                  </a:cubicBezTo>
                  <a:lnTo>
                    <a:pt x="150" y="129"/>
                  </a:lnTo>
                  <a:cubicBezTo>
                    <a:pt x="225" y="12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3" name="Google Shape;2473;p16"/>
            <p:cNvSpPr/>
            <p:nvPr/>
          </p:nvSpPr>
          <p:spPr>
            <a:xfrm>
              <a:off x="4109600" y="3676825"/>
              <a:ext cx="4575" cy="4300"/>
            </a:xfrm>
            <a:custGeom>
              <a:avLst/>
              <a:gdLst/>
              <a:ahLst/>
              <a:cxnLst/>
              <a:rect l="l" t="t" r="r" b="b"/>
              <a:pathLst>
                <a:path w="183" h="172" extrusionOk="0">
                  <a:moveTo>
                    <a:pt x="65" y="1"/>
                  </a:moveTo>
                  <a:cubicBezTo>
                    <a:pt x="54" y="1"/>
                    <a:pt x="43" y="1"/>
                    <a:pt x="32" y="11"/>
                  </a:cubicBezTo>
                  <a:cubicBezTo>
                    <a:pt x="0" y="33"/>
                    <a:pt x="43" y="172"/>
                    <a:pt x="107" y="172"/>
                  </a:cubicBezTo>
                  <a:cubicBezTo>
                    <a:pt x="118" y="172"/>
                    <a:pt x="129" y="161"/>
                    <a:pt x="139" y="161"/>
                  </a:cubicBezTo>
                  <a:cubicBezTo>
                    <a:pt x="182"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4" name="Google Shape;2474;p16"/>
            <p:cNvSpPr/>
            <p:nvPr/>
          </p:nvSpPr>
          <p:spPr>
            <a:xfrm>
              <a:off x="4104775" y="4207000"/>
              <a:ext cx="3500" cy="2700"/>
            </a:xfrm>
            <a:custGeom>
              <a:avLst/>
              <a:gdLst/>
              <a:ahLst/>
              <a:cxnLst/>
              <a:rect l="l" t="t" r="r" b="b"/>
              <a:pathLst>
                <a:path w="140" h="108" extrusionOk="0">
                  <a:moveTo>
                    <a:pt x="54" y="0"/>
                  </a:moveTo>
                  <a:cubicBezTo>
                    <a:pt x="43" y="0"/>
                    <a:pt x="33" y="11"/>
                    <a:pt x="22" y="11"/>
                  </a:cubicBezTo>
                  <a:cubicBezTo>
                    <a:pt x="11" y="22"/>
                    <a:pt x="1" y="43"/>
                    <a:pt x="11" y="54"/>
                  </a:cubicBezTo>
                  <a:cubicBezTo>
                    <a:pt x="65" y="64"/>
                    <a:pt x="108" y="86"/>
                    <a:pt x="140" y="107"/>
                  </a:cubicBezTo>
                  <a:cubicBezTo>
                    <a:pt x="129" y="64"/>
                    <a:pt x="97" y="0"/>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5" name="Google Shape;2475;p16"/>
            <p:cNvSpPr/>
            <p:nvPr/>
          </p:nvSpPr>
          <p:spPr>
            <a:xfrm>
              <a:off x="4121900" y="4197900"/>
              <a:ext cx="9125" cy="13400"/>
            </a:xfrm>
            <a:custGeom>
              <a:avLst/>
              <a:gdLst/>
              <a:ahLst/>
              <a:cxnLst/>
              <a:rect l="l" t="t" r="r" b="b"/>
              <a:pathLst>
                <a:path w="365" h="536" extrusionOk="0">
                  <a:moveTo>
                    <a:pt x="215" y="0"/>
                  </a:moveTo>
                  <a:cubicBezTo>
                    <a:pt x="193" y="225"/>
                    <a:pt x="119" y="386"/>
                    <a:pt x="1" y="482"/>
                  </a:cubicBezTo>
                  <a:cubicBezTo>
                    <a:pt x="54" y="514"/>
                    <a:pt x="97" y="536"/>
                    <a:pt x="140" y="536"/>
                  </a:cubicBezTo>
                  <a:cubicBezTo>
                    <a:pt x="247" y="536"/>
                    <a:pt x="322" y="396"/>
                    <a:pt x="343" y="268"/>
                  </a:cubicBezTo>
                  <a:cubicBezTo>
                    <a:pt x="365" y="129"/>
                    <a:pt x="322" y="0"/>
                    <a:pt x="22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6" name="Google Shape;2476;p16"/>
            <p:cNvSpPr/>
            <p:nvPr/>
          </p:nvSpPr>
          <p:spPr>
            <a:xfrm>
              <a:off x="4124050" y="4232425"/>
              <a:ext cx="4575" cy="4300"/>
            </a:xfrm>
            <a:custGeom>
              <a:avLst/>
              <a:gdLst/>
              <a:ahLst/>
              <a:cxnLst/>
              <a:rect l="l" t="t" r="r" b="b"/>
              <a:pathLst>
                <a:path w="183" h="172" extrusionOk="0">
                  <a:moveTo>
                    <a:pt x="65" y="0"/>
                  </a:moveTo>
                  <a:cubicBezTo>
                    <a:pt x="54" y="0"/>
                    <a:pt x="43" y="0"/>
                    <a:pt x="33" y="11"/>
                  </a:cubicBezTo>
                  <a:cubicBezTo>
                    <a:pt x="0" y="32"/>
                    <a:pt x="43" y="171"/>
                    <a:pt x="118" y="171"/>
                  </a:cubicBezTo>
                  <a:cubicBezTo>
                    <a:pt x="129" y="171"/>
                    <a:pt x="140" y="161"/>
                    <a:pt x="150" y="161"/>
                  </a:cubicBezTo>
                  <a:cubicBezTo>
                    <a:pt x="182"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7" name="Google Shape;2477;p16"/>
            <p:cNvSpPr/>
            <p:nvPr/>
          </p:nvSpPr>
          <p:spPr>
            <a:xfrm>
              <a:off x="4130750" y="4192000"/>
              <a:ext cx="4825" cy="4050"/>
            </a:xfrm>
            <a:custGeom>
              <a:avLst/>
              <a:gdLst/>
              <a:ahLst/>
              <a:cxnLst/>
              <a:rect l="l" t="t" r="r" b="b"/>
              <a:pathLst>
                <a:path w="193" h="162" extrusionOk="0">
                  <a:moveTo>
                    <a:pt x="75" y="1"/>
                  </a:moveTo>
                  <a:cubicBezTo>
                    <a:pt x="64" y="1"/>
                    <a:pt x="54" y="1"/>
                    <a:pt x="43" y="11"/>
                  </a:cubicBezTo>
                  <a:cubicBezTo>
                    <a:pt x="0" y="33"/>
                    <a:pt x="54" y="161"/>
                    <a:pt x="128" y="161"/>
                  </a:cubicBezTo>
                  <a:cubicBezTo>
                    <a:pt x="128" y="161"/>
                    <a:pt x="139" y="161"/>
                    <a:pt x="161" y="151"/>
                  </a:cubicBezTo>
                  <a:cubicBezTo>
                    <a:pt x="193" y="129"/>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8" name="Google Shape;2478;p16"/>
            <p:cNvSpPr/>
            <p:nvPr/>
          </p:nvSpPr>
          <p:spPr>
            <a:xfrm>
              <a:off x="4125375" y="3428725"/>
              <a:ext cx="35350" cy="12350"/>
            </a:xfrm>
            <a:custGeom>
              <a:avLst/>
              <a:gdLst/>
              <a:ahLst/>
              <a:cxnLst/>
              <a:rect l="l" t="t" r="r" b="b"/>
              <a:pathLst>
                <a:path w="1414" h="494" extrusionOk="0">
                  <a:moveTo>
                    <a:pt x="1146" y="1"/>
                  </a:moveTo>
                  <a:cubicBezTo>
                    <a:pt x="922" y="108"/>
                    <a:pt x="1" y="236"/>
                    <a:pt x="547" y="493"/>
                  </a:cubicBezTo>
                  <a:cubicBezTo>
                    <a:pt x="761" y="418"/>
                    <a:pt x="900" y="236"/>
                    <a:pt x="1157" y="236"/>
                  </a:cubicBezTo>
                  <a:cubicBezTo>
                    <a:pt x="1200" y="236"/>
                    <a:pt x="1232" y="236"/>
                    <a:pt x="1275" y="247"/>
                  </a:cubicBezTo>
                  <a:cubicBezTo>
                    <a:pt x="1382" y="162"/>
                    <a:pt x="1382" y="97"/>
                    <a:pt x="1414" y="33"/>
                  </a:cubicBezTo>
                  <a:cubicBezTo>
                    <a:pt x="1393" y="22"/>
                    <a:pt x="1371" y="22"/>
                    <a:pt x="1350" y="22"/>
                  </a:cubicBezTo>
                  <a:cubicBezTo>
                    <a:pt x="1318" y="22"/>
                    <a:pt x="1275" y="22"/>
                    <a:pt x="1253" y="33"/>
                  </a:cubicBezTo>
                  <a:cubicBezTo>
                    <a:pt x="1221" y="44"/>
                    <a:pt x="1189" y="54"/>
                    <a:pt x="1178" y="54"/>
                  </a:cubicBezTo>
                  <a:cubicBezTo>
                    <a:pt x="1157" y="54"/>
                    <a:pt x="1146" y="33"/>
                    <a:pt x="114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9" name="Google Shape;2479;p16"/>
            <p:cNvSpPr/>
            <p:nvPr/>
          </p:nvSpPr>
          <p:spPr>
            <a:xfrm>
              <a:off x="4142250" y="4551700"/>
              <a:ext cx="8575" cy="3775"/>
            </a:xfrm>
            <a:custGeom>
              <a:avLst/>
              <a:gdLst/>
              <a:ahLst/>
              <a:cxnLst/>
              <a:rect l="l" t="t" r="r" b="b"/>
              <a:pathLst>
                <a:path w="343" h="151" extrusionOk="0">
                  <a:moveTo>
                    <a:pt x="65" y="0"/>
                  </a:moveTo>
                  <a:cubicBezTo>
                    <a:pt x="32" y="0"/>
                    <a:pt x="0" y="22"/>
                    <a:pt x="0" y="86"/>
                  </a:cubicBezTo>
                  <a:lnTo>
                    <a:pt x="22" y="86"/>
                  </a:lnTo>
                  <a:cubicBezTo>
                    <a:pt x="54" y="86"/>
                    <a:pt x="97" y="107"/>
                    <a:pt x="118" y="118"/>
                  </a:cubicBezTo>
                  <a:cubicBezTo>
                    <a:pt x="150" y="140"/>
                    <a:pt x="182" y="150"/>
                    <a:pt x="204" y="150"/>
                  </a:cubicBezTo>
                  <a:cubicBezTo>
                    <a:pt x="225" y="150"/>
                    <a:pt x="247" y="140"/>
                    <a:pt x="257" y="118"/>
                  </a:cubicBezTo>
                  <a:cubicBezTo>
                    <a:pt x="236" y="118"/>
                    <a:pt x="204" y="97"/>
                    <a:pt x="257" y="86"/>
                  </a:cubicBezTo>
                  <a:cubicBezTo>
                    <a:pt x="257" y="107"/>
                    <a:pt x="268" y="107"/>
                    <a:pt x="279" y="107"/>
                  </a:cubicBezTo>
                  <a:cubicBezTo>
                    <a:pt x="300" y="107"/>
                    <a:pt x="332" y="86"/>
                    <a:pt x="343" y="54"/>
                  </a:cubicBezTo>
                  <a:lnTo>
                    <a:pt x="311" y="54"/>
                  </a:lnTo>
                  <a:cubicBezTo>
                    <a:pt x="268" y="54"/>
                    <a:pt x="225" y="43"/>
                    <a:pt x="182" y="32"/>
                  </a:cubicBezTo>
                  <a:cubicBezTo>
                    <a:pt x="139" y="11"/>
                    <a:pt x="97"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0" name="Google Shape;2480;p16"/>
            <p:cNvSpPr/>
            <p:nvPr/>
          </p:nvSpPr>
          <p:spPr>
            <a:xfrm>
              <a:off x="4341350" y="4501925"/>
              <a:ext cx="4575" cy="4025"/>
            </a:xfrm>
            <a:custGeom>
              <a:avLst/>
              <a:gdLst/>
              <a:ahLst/>
              <a:cxnLst/>
              <a:rect l="l" t="t" r="r" b="b"/>
              <a:pathLst>
                <a:path w="183" h="161" extrusionOk="0">
                  <a:moveTo>
                    <a:pt x="76" y="0"/>
                  </a:moveTo>
                  <a:cubicBezTo>
                    <a:pt x="65" y="0"/>
                    <a:pt x="54" y="0"/>
                    <a:pt x="33" y="11"/>
                  </a:cubicBezTo>
                  <a:cubicBezTo>
                    <a:pt x="1" y="32"/>
                    <a:pt x="54" y="161"/>
                    <a:pt x="119" y="161"/>
                  </a:cubicBezTo>
                  <a:cubicBezTo>
                    <a:pt x="129" y="161"/>
                    <a:pt x="140" y="161"/>
                    <a:pt x="151" y="150"/>
                  </a:cubicBezTo>
                  <a:cubicBezTo>
                    <a:pt x="183" y="12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1" name="Google Shape;2481;p16"/>
            <p:cNvSpPr/>
            <p:nvPr/>
          </p:nvSpPr>
          <p:spPr>
            <a:xfrm>
              <a:off x="4816925" y="4667050"/>
              <a:ext cx="6450" cy="4575"/>
            </a:xfrm>
            <a:custGeom>
              <a:avLst/>
              <a:gdLst/>
              <a:ahLst/>
              <a:cxnLst/>
              <a:rect l="l" t="t" r="r" b="b"/>
              <a:pathLst>
                <a:path w="258" h="183" extrusionOk="0">
                  <a:moveTo>
                    <a:pt x="76" y="0"/>
                  </a:moveTo>
                  <a:lnTo>
                    <a:pt x="76" y="0"/>
                  </a:lnTo>
                  <a:cubicBezTo>
                    <a:pt x="1" y="54"/>
                    <a:pt x="97" y="139"/>
                    <a:pt x="161" y="182"/>
                  </a:cubicBezTo>
                  <a:cubicBezTo>
                    <a:pt x="258" y="118"/>
                    <a:pt x="129" y="43"/>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2" name="Google Shape;2482;p16"/>
            <p:cNvSpPr/>
            <p:nvPr/>
          </p:nvSpPr>
          <p:spPr>
            <a:xfrm>
              <a:off x="4825225" y="4574700"/>
              <a:ext cx="4575" cy="4050"/>
            </a:xfrm>
            <a:custGeom>
              <a:avLst/>
              <a:gdLst/>
              <a:ahLst/>
              <a:cxnLst/>
              <a:rect l="l" t="t" r="r" b="b"/>
              <a:pathLst>
                <a:path w="183" h="162" extrusionOk="0">
                  <a:moveTo>
                    <a:pt x="65" y="1"/>
                  </a:moveTo>
                  <a:cubicBezTo>
                    <a:pt x="54" y="1"/>
                    <a:pt x="43" y="1"/>
                    <a:pt x="33" y="12"/>
                  </a:cubicBezTo>
                  <a:cubicBezTo>
                    <a:pt x="1" y="33"/>
                    <a:pt x="43" y="162"/>
                    <a:pt x="118" y="162"/>
                  </a:cubicBezTo>
                  <a:cubicBezTo>
                    <a:pt x="129" y="162"/>
                    <a:pt x="140" y="162"/>
                    <a:pt x="151" y="151"/>
                  </a:cubicBezTo>
                  <a:cubicBezTo>
                    <a:pt x="183"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3" name="Google Shape;2483;p16"/>
            <p:cNvSpPr/>
            <p:nvPr/>
          </p:nvSpPr>
          <p:spPr>
            <a:xfrm>
              <a:off x="4816400" y="3969075"/>
              <a:ext cx="9125" cy="5100"/>
            </a:xfrm>
            <a:custGeom>
              <a:avLst/>
              <a:gdLst/>
              <a:ahLst/>
              <a:cxnLst/>
              <a:rect l="l" t="t" r="r" b="b"/>
              <a:pathLst>
                <a:path w="365" h="204" extrusionOk="0">
                  <a:moveTo>
                    <a:pt x="204" y="0"/>
                  </a:moveTo>
                  <a:cubicBezTo>
                    <a:pt x="107" y="0"/>
                    <a:pt x="11" y="43"/>
                    <a:pt x="0" y="118"/>
                  </a:cubicBezTo>
                  <a:cubicBezTo>
                    <a:pt x="86" y="118"/>
                    <a:pt x="43" y="204"/>
                    <a:pt x="118" y="204"/>
                  </a:cubicBezTo>
                  <a:lnTo>
                    <a:pt x="140" y="204"/>
                  </a:lnTo>
                  <a:cubicBezTo>
                    <a:pt x="161" y="150"/>
                    <a:pt x="193" y="107"/>
                    <a:pt x="289" y="107"/>
                  </a:cubicBezTo>
                  <a:cubicBezTo>
                    <a:pt x="300" y="107"/>
                    <a:pt x="332" y="107"/>
                    <a:pt x="354" y="118"/>
                  </a:cubicBezTo>
                  <a:cubicBezTo>
                    <a:pt x="364" y="33"/>
                    <a:pt x="279"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4" name="Google Shape;2484;p16"/>
            <p:cNvSpPr/>
            <p:nvPr/>
          </p:nvSpPr>
          <p:spPr>
            <a:xfrm>
              <a:off x="4820675" y="4462575"/>
              <a:ext cx="7525" cy="3250"/>
            </a:xfrm>
            <a:custGeom>
              <a:avLst/>
              <a:gdLst/>
              <a:ahLst/>
              <a:cxnLst/>
              <a:rect l="l" t="t" r="r" b="b"/>
              <a:pathLst>
                <a:path w="301" h="130" extrusionOk="0">
                  <a:moveTo>
                    <a:pt x="151" y="1"/>
                  </a:moveTo>
                  <a:cubicBezTo>
                    <a:pt x="76" y="1"/>
                    <a:pt x="1" y="86"/>
                    <a:pt x="140" y="129"/>
                  </a:cubicBezTo>
                  <a:lnTo>
                    <a:pt x="151" y="129"/>
                  </a:lnTo>
                  <a:cubicBezTo>
                    <a:pt x="225" y="129"/>
                    <a:pt x="300" y="43"/>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5" name="Google Shape;2485;p16"/>
            <p:cNvSpPr/>
            <p:nvPr/>
          </p:nvSpPr>
          <p:spPr>
            <a:xfrm>
              <a:off x="4877150" y="4291300"/>
              <a:ext cx="4575" cy="4025"/>
            </a:xfrm>
            <a:custGeom>
              <a:avLst/>
              <a:gdLst/>
              <a:ahLst/>
              <a:cxnLst/>
              <a:rect l="l" t="t" r="r" b="b"/>
              <a:pathLst>
                <a:path w="183" h="161" extrusionOk="0">
                  <a:moveTo>
                    <a:pt x="65" y="0"/>
                  </a:moveTo>
                  <a:cubicBezTo>
                    <a:pt x="54" y="0"/>
                    <a:pt x="43" y="0"/>
                    <a:pt x="33" y="11"/>
                  </a:cubicBezTo>
                  <a:cubicBezTo>
                    <a:pt x="0" y="32"/>
                    <a:pt x="43" y="161"/>
                    <a:pt x="118" y="161"/>
                  </a:cubicBezTo>
                  <a:cubicBezTo>
                    <a:pt x="129" y="161"/>
                    <a:pt x="140" y="161"/>
                    <a:pt x="150" y="150"/>
                  </a:cubicBezTo>
                  <a:cubicBezTo>
                    <a:pt x="182"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6" name="Google Shape;2486;p16"/>
            <p:cNvSpPr/>
            <p:nvPr/>
          </p:nvSpPr>
          <p:spPr>
            <a:xfrm>
              <a:off x="4793125" y="4045875"/>
              <a:ext cx="17675" cy="8050"/>
            </a:xfrm>
            <a:custGeom>
              <a:avLst/>
              <a:gdLst/>
              <a:ahLst/>
              <a:cxnLst/>
              <a:rect l="l" t="t" r="r" b="b"/>
              <a:pathLst>
                <a:path w="707" h="322" extrusionOk="0">
                  <a:moveTo>
                    <a:pt x="428" y="1"/>
                  </a:moveTo>
                  <a:cubicBezTo>
                    <a:pt x="375" y="108"/>
                    <a:pt x="0" y="151"/>
                    <a:pt x="171" y="322"/>
                  </a:cubicBezTo>
                  <a:cubicBezTo>
                    <a:pt x="225" y="193"/>
                    <a:pt x="707" y="204"/>
                    <a:pt x="653" y="33"/>
                  </a:cubicBezTo>
                  <a:lnTo>
                    <a:pt x="653" y="33"/>
                  </a:lnTo>
                  <a:cubicBezTo>
                    <a:pt x="621" y="76"/>
                    <a:pt x="610" y="86"/>
                    <a:pt x="600" y="86"/>
                  </a:cubicBezTo>
                  <a:cubicBezTo>
                    <a:pt x="578" y="86"/>
                    <a:pt x="567" y="65"/>
                    <a:pt x="546" y="44"/>
                  </a:cubicBezTo>
                  <a:cubicBezTo>
                    <a:pt x="525" y="22"/>
                    <a:pt x="503" y="1"/>
                    <a:pt x="46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7" name="Google Shape;2487;p16"/>
            <p:cNvSpPr/>
            <p:nvPr/>
          </p:nvSpPr>
          <p:spPr>
            <a:xfrm>
              <a:off x="4789100" y="4567225"/>
              <a:ext cx="7525" cy="3225"/>
            </a:xfrm>
            <a:custGeom>
              <a:avLst/>
              <a:gdLst/>
              <a:ahLst/>
              <a:cxnLst/>
              <a:rect l="l" t="t" r="r" b="b"/>
              <a:pathLst>
                <a:path w="301" h="129" extrusionOk="0">
                  <a:moveTo>
                    <a:pt x="86" y="0"/>
                  </a:moveTo>
                  <a:cubicBezTo>
                    <a:pt x="43" y="0"/>
                    <a:pt x="11" y="11"/>
                    <a:pt x="0" y="32"/>
                  </a:cubicBezTo>
                  <a:cubicBezTo>
                    <a:pt x="43" y="43"/>
                    <a:pt x="43" y="86"/>
                    <a:pt x="43" y="129"/>
                  </a:cubicBezTo>
                  <a:lnTo>
                    <a:pt x="107" y="129"/>
                  </a:lnTo>
                  <a:cubicBezTo>
                    <a:pt x="215" y="129"/>
                    <a:pt x="268" y="97"/>
                    <a:pt x="300" y="32"/>
                  </a:cubicBezTo>
                  <a:cubicBezTo>
                    <a:pt x="279" y="32"/>
                    <a:pt x="236" y="22"/>
                    <a:pt x="204" y="22"/>
                  </a:cubicBezTo>
                  <a:cubicBezTo>
                    <a:pt x="161" y="11"/>
                    <a:pt x="118"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8" name="Google Shape;2488;p16"/>
            <p:cNvSpPr/>
            <p:nvPr/>
          </p:nvSpPr>
          <p:spPr>
            <a:xfrm>
              <a:off x="4776525" y="4399950"/>
              <a:ext cx="19300" cy="7525"/>
            </a:xfrm>
            <a:custGeom>
              <a:avLst/>
              <a:gdLst/>
              <a:ahLst/>
              <a:cxnLst/>
              <a:rect l="l" t="t" r="r" b="b"/>
              <a:pathLst>
                <a:path w="772" h="301" extrusionOk="0">
                  <a:moveTo>
                    <a:pt x="578" y="1"/>
                  </a:moveTo>
                  <a:cubicBezTo>
                    <a:pt x="525" y="140"/>
                    <a:pt x="396" y="172"/>
                    <a:pt x="268" y="215"/>
                  </a:cubicBezTo>
                  <a:cubicBezTo>
                    <a:pt x="279" y="140"/>
                    <a:pt x="204" y="86"/>
                    <a:pt x="129" y="86"/>
                  </a:cubicBezTo>
                  <a:cubicBezTo>
                    <a:pt x="75" y="86"/>
                    <a:pt x="22" y="108"/>
                    <a:pt x="0" y="172"/>
                  </a:cubicBezTo>
                  <a:cubicBezTo>
                    <a:pt x="86" y="257"/>
                    <a:pt x="236" y="300"/>
                    <a:pt x="364" y="300"/>
                  </a:cubicBezTo>
                  <a:cubicBezTo>
                    <a:pt x="589" y="300"/>
                    <a:pt x="771" y="193"/>
                    <a:pt x="57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9" name="Google Shape;2489;p16"/>
            <p:cNvSpPr/>
            <p:nvPr/>
          </p:nvSpPr>
          <p:spPr>
            <a:xfrm>
              <a:off x="4794450" y="4519850"/>
              <a:ext cx="5100" cy="5900"/>
            </a:xfrm>
            <a:custGeom>
              <a:avLst/>
              <a:gdLst/>
              <a:ahLst/>
              <a:cxnLst/>
              <a:rect l="l" t="t" r="r" b="b"/>
              <a:pathLst>
                <a:path w="204" h="236" extrusionOk="0">
                  <a:moveTo>
                    <a:pt x="11" y="0"/>
                  </a:moveTo>
                  <a:cubicBezTo>
                    <a:pt x="1" y="0"/>
                    <a:pt x="54" y="54"/>
                    <a:pt x="97" y="118"/>
                  </a:cubicBezTo>
                  <a:cubicBezTo>
                    <a:pt x="140" y="172"/>
                    <a:pt x="193" y="236"/>
                    <a:pt x="193" y="236"/>
                  </a:cubicBezTo>
                  <a:cubicBezTo>
                    <a:pt x="204" y="236"/>
                    <a:pt x="183" y="204"/>
                    <a:pt x="118" y="107"/>
                  </a:cubicBezTo>
                  <a:cubicBezTo>
                    <a:pt x="43" y="22"/>
                    <a:pt x="11" y="0"/>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0" name="Google Shape;2490;p16"/>
            <p:cNvSpPr/>
            <p:nvPr/>
          </p:nvSpPr>
          <p:spPr>
            <a:xfrm>
              <a:off x="4873925" y="3868725"/>
              <a:ext cx="4325" cy="6975"/>
            </a:xfrm>
            <a:custGeom>
              <a:avLst/>
              <a:gdLst/>
              <a:ahLst/>
              <a:cxnLst/>
              <a:rect l="l" t="t" r="r" b="b"/>
              <a:pathLst>
                <a:path w="173" h="279" extrusionOk="0">
                  <a:moveTo>
                    <a:pt x="44" y="0"/>
                  </a:moveTo>
                  <a:lnTo>
                    <a:pt x="44" y="0"/>
                  </a:lnTo>
                  <a:cubicBezTo>
                    <a:pt x="54" y="107"/>
                    <a:pt x="1" y="246"/>
                    <a:pt x="129" y="278"/>
                  </a:cubicBezTo>
                  <a:cubicBezTo>
                    <a:pt x="119" y="171"/>
                    <a:pt x="172" y="32"/>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1" name="Google Shape;2491;p16"/>
            <p:cNvSpPr/>
            <p:nvPr/>
          </p:nvSpPr>
          <p:spPr>
            <a:xfrm>
              <a:off x="4770900" y="4611100"/>
              <a:ext cx="4850" cy="4325"/>
            </a:xfrm>
            <a:custGeom>
              <a:avLst/>
              <a:gdLst/>
              <a:ahLst/>
              <a:cxnLst/>
              <a:rect l="l" t="t" r="r" b="b"/>
              <a:pathLst>
                <a:path w="194" h="173" extrusionOk="0">
                  <a:moveTo>
                    <a:pt x="75" y="1"/>
                  </a:moveTo>
                  <a:cubicBezTo>
                    <a:pt x="65" y="1"/>
                    <a:pt x="54" y="12"/>
                    <a:pt x="43" y="12"/>
                  </a:cubicBezTo>
                  <a:cubicBezTo>
                    <a:pt x="1" y="44"/>
                    <a:pt x="54" y="172"/>
                    <a:pt x="118" y="172"/>
                  </a:cubicBezTo>
                  <a:cubicBezTo>
                    <a:pt x="129" y="172"/>
                    <a:pt x="140" y="172"/>
                    <a:pt x="150" y="161"/>
                  </a:cubicBezTo>
                  <a:cubicBezTo>
                    <a:pt x="193" y="140"/>
                    <a:pt x="140"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2" name="Google Shape;2492;p16"/>
            <p:cNvSpPr/>
            <p:nvPr/>
          </p:nvSpPr>
          <p:spPr>
            <a:xfrm>
              <a:off x="4865375" y="4379075"/>
              <a:ext cx="4850" cy="4300"/>
            </a:xfrm>
            <a:custGeom>
              <a:avLst/>
              <a:gdLst/>
              <a:ahLst/>
              <a:cxnLst/>
              <a:rect l="l" t="t" r="r" b="b"/>
              <a:pathLst>
                <a:path w="194" h="172" extrusionOk="0">
                  <a:moveTo>
                    <a:pt x="75" y="1"/>
                  </a:moveTo>
                  <a:cubicBezTo>
                    <a:pt x="65" y="1"/>
                    <a:pt x="54" y="1"/>
                    <a:pt x="43" y="11"/>
                  </a:cubicBezTo>
                  <a:cubicBezTo>
                    <a:pt x="0" y="33"/>
                    <a:pt x="54" y="172"/>
                    <a:pt x="118" y="172"/>
                  </a:cubicBezTo>
                  <a:cubicBezTo>
                    <a:pt x="129" y="172"/>
                    <a:pt x="140" y="161"/>
                    <a:pt x="150" y="161"/>
                  </a:cubicBezTo>
                  <a:cubicBezTo>
                    <a:pt x="193" y="129"/>
                    <a:pt x="140"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3" name="Google Shape;2493;p16"/>
            <p:cNvSpPr/>
            <p:nvPr/>
          </p:nvSpPr>
          <p:spPr>
            <a:xfrm>
              <a:off x="4859475" y="4274175"/>
              <a:ext cx="16350" cy="13400"/>
            </a:xfrm>
            <a:custGeom>
              <a:avLst/>
              <a:gdLst/>
              <a:ahLst/>
              <a:cxnLst/>
              <a:rect l="l" t="t" r="r" b="b"/>
              <a:pathLst>
                <a:path w="654" h="536" extrusionOk="0">
                  <a:moveTo>
                    <a:pt x="236" y="0"/>
                  </a:moveTo>
                  <a:cubicBezTo>
                    <a:pt x="151" y="0"/>
                    <a:pt x="76" y="54"/>
                    <a:pt x="1" y="204"/>
                  </a:cubicBezTo>
                  <a:cubicBezTo>
                    <a:pt x="151" y="225"/>
                    <a:pt x="343" y="535"/>
                    <a:pt x="515" y="535"/>
                  </a:cubicBezTo>
                  <a:cubicBezTo>
                    <a:pt x="558" y="535"/>
                    <a:pt x="611" y="503"/>
                    <a:pt x="654" y="428"/>
                  </a:cubicBezTo>
                  <a:cubicBezTo>
                    <a:pt x="579" y="268"/>
                    <a:pt x="408" y="0"/>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4" name="Google Shape;2494;p16"/>
            <p:cNvSpPr/>
            <p:nvPr/>
          </p:nvSpPr>
          <p:spPr>
            <a:xfrm>
              <a:off x="4874750" y="4136075"/>
              <a:ext cx="7500" cy="5375"/>
            </a:xfrm>
            <a:custGeom>
              <a:avLst/>
              <a:gdLst/>
              <a:ahLst/>
              <a:cxnLst/>
              <a:rect l="l" t="t" r="r" b="b"/>
              <a:pathLst>
                <a:path w="300" h="215" extrusionOk="0">
                  <a:moveTo>
                    <a:pt x="257" y="0"/>
                  </a:moveTo>
                  <a:cubicBezTo>
                    <a:pt x="86" y="0"/>
                    <a:pt x="0" y="65"/>
                    <a:pt x="0" y="193"/>
                  </a:cubicBezTo>
                  <a:cubicBezTo>
                    <a:pt x="32" y="204"/>
                    <a:pt x="54" y="214"/>
                    <a:pt x="86" y="214"/>
                  </a:cubicBezTo>
                  <a:cubicBezTo>
                    <a:pt x="171" y="214"/>
                    <a:pt x="268" y="150"/>
                    <a:pt x="300" y="97"/>
                  </a:cubicBezTo>
                  <a:cubicBezTo>
                    <a:pt x="257" y="86"/>
                    <a:pt x="257" y="43"/>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5" name="Google Shape;2495;p16"/>
            <p:cNvSpPr/>
            <p:nvPr/>
          </p:nvSpPr>
          <p:spPr>
            <a:xfrm>
              <a:off x="4834325" y="4561075"/>
              <a:ext cx="6725" cy="4550"/>
            </a:xfrm>
            <a:custGeom>
              <a:avLst/>
              <a:gdLst/>
              <a:ahLst/>
              <a:cxnLst/>
              <a:rect l="l" t="t" r="r" b="b"/>
              <a:pathLst>
                <a:path w="269" h="182" extrusionOk="0">
                  <a:moveTo>
                    <a:pt x="215" y="0"/>
                  </a:moveTo>
                  <a:cubicBezTo>
                    <a:pt x="76" y="0"/>
                    <a:pt x="1" y="118"/>
                    <a:pt x="97" y="182"/>
                  </a:cubicBezTo>
                  <a:lnTo>
                    <a:pt x="108" y="182"/>
                  </a:lnTo>
                  <a:cubicBezTo>
                    <a:pt x="225" y="182"/>
                    <a:pt x="172" y="64"/>
                    <a:pt x="268" y="54"/>
                  </a:cubicBezTo>
                  <a:cubicBezTo>
                    <a:pt x="236" y="54"/>
                    <a:pt x="215" y="32"/>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6" name="Google Shape;2496;p16"/>
            <p:cNvSpPr/>
            <p:nvPr/>
          </p:nvSpPr>
          <p:spPr>
            <a:xfrm>
              <a:off x="4827375" y="4581400"/>
              <a:ext cx="4825" cy="4050"/>
            </a:xfrm>
            <a:custGeom>
              <a:avLst/>
              <a:gdLst/>
              <a:ahLst/>
              <a:cxnLst/>
              <a:rect l="l" t="t" r="r" b="b"/>
              <a:pathLst>
                <a:path w="193" h="162" extrusionOk="0">
                  <a:moveTo>
                    <a:pt x="75" y="1"/>
                  </a:moveTo>
                  <a:cubicBezTo>
                    <a:pt x="65" y="1"/>
                    <a:pt x="54" y="1"/>
                    <a:pt x="43" y="11"/>
                  </a:cubicBezTo>
                  <a:cubicBezTo>
                    <a:pt x="0" y="33"/>
                    <a:pt x="54" y="161"/>
                    <a:pt x="118" y="161"/>
                  </a:cubicBezTo>
                  <a:cubicBezTo>
                    <a:pt x="129" y="161"/>
                    <a:pt x="139" y="161"/>
                    <a:pt x="150" y="150"/>
                  </a:cubicBezTo>
                  <a:cubicBezTo>
                    <a:pt x="193" y="129"/>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7" name="Google Shape;2497;p16"/>
            <p:cNvSpPr/>
            <p:nvPr/>
          </p:nvSpPr>
          <p:spPr>
            <a:xfrm>
              <a:off x="4827375" y="4472750"/>
              <a:ext cx="8850" cy="2425"/>
            </a:xfrm>
            <a:custGeom>
              <a:avLst/>
              <a:gdLst/>
              <a:ahLst/>
              <a:cxnLst/>
              <a:rect l="l" t="t" r="r" b="b"/>
              <a:pathLst>
                <a:path w="354" h="97" extrusionOk="0">
                  <a:moveTo>
                    <a:pt x="139" y="0"/>
                  </a:moveTo>
                  <a:cubicBezTo>
                    <a:pt x="54" y="0"/>
                    <a:pt x="0" y="11"/>
                    <a:pt x="11" y="75"/>
                  </a:cubicBezTo>
                  <a:cubicBezTo>
                    <a:pt x="54" y="97"/>
                    <a:pt x="118" y="97"/>
                    <a:pt x="172" y="97"/>
                  </a:cubicBezTo>
                  <a:cubicBezTo>
                    <a:pt x="257" y="97"/>
                    <a:pt x="343" y="75"/>
                    <a:pt x="354" y="32"/>
                  </a:cubicBezTo>
                  <a:cubicBezTo>
                    <a:pt x="332" y="22"/>
                    <a:pt x="225" y="0"/>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8" name="Google Shape;2498;p16"/>
            <p:cNvSpPr/>
            <p:nvPr/>
          </p:nvSpPr>
          <p:spPr>
            <a:xfrm>
              <a:off x="4841550" y="4500850"/>
              <a:ext cx="7525" cy="3225"/>
            </a:xfrm>
            <a:custGeom>
              <a:avLst/>
              <a:gdLst/>
              <a:ahLst/>
              <a:cxnLst/>
              <a:rect l="l" t="t" r="r" b="b"/>
              <a:pathLst>
                <a:path w="301" h="129" extrusionOk="0">
                  <a:moveTo>
                    <a:pt x="151" y="0"/>
                  </a:moveTo>
                  <a:cubicBezTo>
                    <a:pt x="76" y="0"/>
                    <a:pt x="1" y="86"/>
                    <a:pt x="140" y="129"/>
                  </a:cubicBezTo>
                  <a:lnTo>
                    <a:pt x="151" y="129"/>
                  </a:lnTo>
                  <a:cubicBezTo>
                    <a:pt x="225" y="129"/>
                    <a:pt x="300" y="54"/>
                    <a:pt x="161" y="11"/>
                  </a:cubicBezTo>
                  <a:cubicBezTo>
                    <a:pt x="161" y="0"/>
                    <a:pt x="151" y="0"/>
                    <a:pt x="15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9" name="Google Shape;2499;p16"/>
            <p:cNvSpPr/>
            <p:nvPr/>
          </p:nvSpPr>
          <p:spPr>
            <a:xfrm>
              <a:off x="4840750" y="4334375"/>
              <a:ext cx="24375" cy="17975"/>
            </a:xfrm>
            <a:custGeom>
              <a:avLst/>
              <a:gdLst/>
              <a:ahLst/>
              <a:cxnLst/>
              <a:rect l="l" t="t" r="r" b="b"/>
              <a:pathLst>
                <a:path w="975" h="719" extrusionOk="0">
                  <a:moveTo>
                    <a:pt x="97" y="1"/>
                  </a:moveTo>
                  <a:lnTo>
                    <a:pt x="97" y="1"/>
                  </a:lnTo>
                  <a:cubicBezTo>
                    <a:pt x="1" y="268"/>
                    <a:pt x="418" y="718"/>
                    <a:pt x="718" y="718"/>
                  </a:cubicBezTo>
                  <a:cubicBezTo>
                    <a:pt x="825" y="718"/>
                    <a:pt x="921" y="654"/>
                    <a:pt x="975" y="515"/>
                  </a:cubicBezTo>
                  <a:cubicBezTo>
                    <a:pt x="707" y="322"/>
                    <a:pt x="247" y="268"/>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0" name="Google Shape;2500;p16"/>
            <p:cNvSpPr/>
            <p:nvPr/>
          </p:nvSpPr>
          <p:spPr>
            <a:xfrm>
              <a:off x="4813175" y="4463925"/>
              <a:ext cx="4850" cy="4300"/>
            </a:xfrm>
            <a:custGeom>
              <a:avLst/>
              <a:gdLst/>
              <a:ahLst/>
              <a:cxnLst/>
              <a:rect l="l" t="t" r="r" b="b"/>
              <a:pathLst>
                <a:path w="194" h="172" extrusionOk="0">
                  <a:moveTo>
                    <a:pt x="76" y="0"/>
                  </a:moveTo>
                  <a:cubicBezTo>
                    <a:pt x="65" y="0"/>
                    <a:pt x="54" y="11"/>
                    <a:pt x="44" y="11"/>
                  </a:cubicBezTo>
                  <a:cubicBezTo>
                    <a:pt x="1" y="43"/>
                    <a:pt x="54" y="171"/>
                    <a:pt x="119" y="171"/>
                  </a:cubicBezTo>
                  <a:cubicBezTo>
                    <a:pt x="129" y="171"/>
                    <a:pt x="140" y="171"/>
                    <a:pt x="151" y="161"/>
                  </a:cubicBezTo>
                  <a:cubicBezTo>
                    <a:pt x="194" y="13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1" name="Google Shape;2501;p16"/>
            <p:cNvSpPr/>
            <p:nvPr/>
          </p:nvSpPr>
          <p:spPr>
            <a:xfrm>
              <a:off x="4660900" y="3993425"/>
              <a:ext cx="7800" cy="7525"/>
            </a:xfrm>
            <a:custGeom>
              <a:avLst/>
              <a:gdLst/>
              <a:ahLst/>
              <a:cxnLst/>
              <a:rect l="l" t="t" r="r" b="b"/>
              <a:pathLst>
                <a:path w="312" h="301" extrusionOk="0">
                  <a:moveTo>
                    <a:pt x="44" y="1"/>
                  </a:moveTo>
                  <a:lnTo>
                    <a:pt x="1" y="258"/>
                  </a:lnTo>
                  <a:lnTo>
                    <a:pt x="268" y="300"/>
                  </a:lnTo>
                  <a:lnTo>
                    <a:pt x="311" y="43"/>
                  </a:lnTo>
                  <a:lnTo>
                    <a:pt x="44"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2" name="Google Shape;2502;p16"/>
            <p:cNvSpPr/>
            <p:nvPr/>
          </p:nvSpPr>
          <p:spPr>
            <a:xfrm>
              <a:off x="4669475" y="4686300"/>
              <a:ext cx="7525" cy="3250"/>
            </a:xfrm>
            <a:custGeom>
              <a:avLst/>
              <a:gdLst/>
              <a:ahLst/>
              <a:cxnLst/>
              <a:rect l="l" t="t" r="r" b="b"/>
              <a:pathLst>
                <a:path w="301" h="130" extrusionOk="0">
                  <a:moveTo>
                    <a:pt x="150" y="1"/>
                  </a:moveTo>
                  <a:cubicBezTo>
                    <a:pt x="75" y="1"/>
                    <a:pt x="0" y="76"/>
                    <a:pt x="139" y="129"/>
                  </a:cubicBezTo>
                  <a:lnTo>
                    <a:pt x="161" y="129"/>
                  </a:lnTo>
                  <a:cubicBezTo>
                    <a:pt x="225" y="12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3" name="Google Shape;2503;p16"/>
            <p:cNvSpPr/>
            <p:nvPr/>
          </p:nvSpPr>
          <p:spPr>
            <a:xfrm>
              <a:off x="4668400" y="3426325"/>
              <a:ext cx="5100" cy="2175"/>
            </a:xfrm>
            <a:custGeom>
              <a:avLst/>
              <a:gdLst/>
              <a:ahLst/>
              <a:cxnLst/>
              <a:rect l="l" t="t" r="r" b="b"/>
              <a:pathLst>
                <a:path w="204" h="87" extrusionOk="0">
                  <a:moveTo>
                    <a:pt x="97" y="1"/>
                  </a:moveTo>
                  <a:cubicBezTo>
                    <a:pt x="54" y="1"/>
                    <a:pt x="0" y="22"/>
                    <a:pt x="11" y="86"/>
                  </a:cubicBezTo>
                  <a:lnTo>
                    <a:pt x="193" y="86"/>
                  </a:lnTo>
                  <a:cubicBezTo>
                    <a:pt x="204" y="22"/>
                    <a:pt x="150"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4" name="Google Shape;2504;p16"/>
            <p:cNvSpPr/>
            <p:nvPr/>
          </p:nvSpPr>
          <p:spPr>
            <a:xfrm>
              <a:off x="4676425" y="3463525"/>
              <a:ext cx="6725" cy="4575"/>
            </a:xfrm>
            <a:custGeom>
              <a:avLst/>
              <a:gdLst/>
              <a:ahLst/>
              <a:cxnLst/>
              <a:rect l="l" t="t" r="r" b="b"/>
              <a:pathLst>
                <a:path w="269" h="183" extrusionOk="0">
                  <a:moveTo>
                    <a:pt x="1" y="1"/>
                  </a:moveTo>
                  <a:cubicBezTo>
                    <a:pt x="22" y="108"/>
                    <a:pt x="11" y="161"/>
                    <a:pt x="43" y="183"/>
                  </a:cubicBezTo>
                  <a:cubicBezTo>
                    <a:pt x="76" y="129"/>
                    <a:pt x="247" y="161"/>
                    <a:pt x="268" y="97"/>
                  </a:cubicBezTo>
                  <a:cubicBezTo>
                    <a:pt x="65" y="76"/>
                    <a:pt x="118" y="54"/>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5" name="Google Shape;2505;p16"/>
            <p:cNvSpPr/>
            <p:nvPr/>
          </p:nvSpPr>
          <p:spPr>
            <a:xfrm>
              <a:off x="4641375" y="3868725"/>
              <a:ext cx="4575" cy="4300"/>
            </a:xfrm>
            <a:custGeom>
              <a:avLst/>
              <a:gdLst/>
              <a:ahLst/>
              <a:cxnLst/>
              <a:rect l="l" t="t" r="r" b="b"/>
              <a:pathLst>
                <a:path w="183" h="172" extrusionOk="0">
                  <a:moveTo>
                    <a:pt x="64" y="0"/>
                  </a:moveTo>
                  <a:cubicBezTo>
                    <a:pt x="54" y="0"/>
                    <a:pt x="43" y="11"/>
                    <a:pt x="32" y="11"/>
                  </a:cubicBezTo>
                  <a:cubicBezTo>
                    <a:pt x="0" y="43"/>
                    <a:pt x="54" y="171"/>
                    <a:pt x="118" y="171"/>
                  </a:cubicBezTo>
                  <a:cubicBezTo>
                    <a:pt x="129" y="171"/>
                    <a:pt x="139" y="161"/>
                    <a:pt x="150" y="161"/>
                  </a:cubicBezTo>
                  <a:cubicBezTo>
                    <a:pt x="182" y="129"/>
                    <a:pt x="12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6" name="Google Shape;2506;p16"/>
            <p:cNvSpPr/>
            <p:nvPr/>
          </p:nvSpPr>
          <p:spPr>
            <a:xfrm>
              <a:off x="4629600" y="4288075"/>
              <a:ext cx="5375" cy="2175"/>
            </a:xfrm>
            <a:custGeom>
              <a:avLst/>
              <a:gdLst/>
              <a:ahLst/>
              <a:cxnLst/>
              <a:rect l="l" t="t" r="r" b="b"/>
              <a:pathLst>
                <a:path w="215" h="87" extrusionOk="0">
                  <a:moveTo>
                    <a:pt x="150" y="1"/>
                  </a:moveTo>
                  <a:cubicBezTo>
                    <a:pt x="64" y="1"/>
                    <a:pt x="0" y="12"/>
                    <a:pt x="0" y="65"/>
                  </a:cubicBezTo>
                  <a:cubicBezTo>
                    <a:pt x="11" y="76"/>
                    <a:pt x="43" y="87"/>
                    <a:pt x="75" y="87"/>
                  </a:cubicBezTo>
                  <a:cubicBezTo>
                    <a:pt x="139" y="87"/>
                    <a:pt x="214" y="65"/>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7" name="Google Shape;2507;p16"/>
            <p:cNvSpPr/>
            <p:nvPr/>
          </p:nvSpPr>
          <p:spPr>
            <a:xfrm>
              <a:off x="4636275" y="4638950"/>
              <a:ext cx="4575" cy="4025"/>
            </a:xfrm>
            <a:custGeom>
              <a:avLst/>
              <a:gdLst/>
              <a:ahLst/>
              <a:cxnLst/>
              <a:rect l="l" t="t" r="r" b="b"/>
              <a:pathLst>
                <a:path w="183" h="161" extrusionOk="0">
                  <a:moveTo>
                    <a:pt x="65" y="0"/>
                  </a:moveTo>
                  <a:cubicBezTo>
                    <a:pt x="54" y="0"/>
                    <a:pt x="44" y="0"/>
                    <a:pt x="33" y="11"/>
                  </a:cubicBezTo>
                  <a:cubicBezTo>
                    <a:pt x="1" y="32"/>
                    <a:pt x="44" y="161"/>
                    <a:pt x="119" y="161"/>
                  </a:cubicBezTo>
                  <a:lnTo>
                    <a:pt x="151" y="161"/>
                  </a:lnTo>
                  <a:cubicBezTo>
                    <a:pt x="183"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8" name="Google Shape;2508;p16"/>
            <p:cNvSpPr/>
            <p:nvPr/>
          </p:nvSpPr>
          <p:spPr>
            <a:xfrm>
              <a:off x="4762075" y="4795225"/>
              <a:ext cx="11800" cy="3250"/>
            </a:xfrm>
            <a:custGeom>
              <a:avLst/>
              <a:gdLst/>
              <a:ahLst/>
              <a:cxnLst/>
              <a:rect l="l" t="t" r="r" b="b"/>
              <a:pathLst>
                <a:path w="472" h="130" extrusionOk="0">
                  <a:moveTo>
                    <a:pt x="279" y="1"/>
                  </a:moveTo>
                  <a:cubicBezTo>
                    <a:pt x="139" y="1"/>
                    <a:pt x="32" y="33"/>
                    <a:pt x="0" y="87"/>
                  </a:cubicBezTo>
                  <a:cubicBezTo>
                    <a:pt x="64" y="108"/>
                    <a:pt x="172" y="129"/>
                    <a:pt x="268" y="129"/>
                  </a:cubicBezTo>
                  <a:cubicBezTo>
                    <a:pt x="364" y="129"/>
                    <a:pt x="450" y="108"/>
                    <a:pt x="471" y="22"/>
                  </a:cubicBezTo>
                  <a:cubicBezTo>
                    <a:pt x="407" y="1"/>
                    <a:pt x="343" y="1"/>
                    <a:pt x="2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9" name="Google Shape;2509;p16"/>
            <p:cNvSpPr/>
            <p:nvPr/>
          </p:nvSpPr>
          <p:spPr>
            <a:xfrm>
              <a:off x="4682050" y="3506350"/>
              <a:ext cx="7525" cy="6175"/>
            </a:xfrm>
            <a:custGeom>
              <a:avLst/>
              <a:gdLst/>
              <a:ahLst/>
              <a:cxnLst/>
              <a:rect l="l" t="t" r="r" b="b"/>
              <a:pathLst>
                <a:path w="301" h="247" extrusionOk="0">
                  <a:moveTo>
                    <a:pt x="129" y="0"/>
                  </a:moveTo>
                  <a:cubicBezTo>
                    <a:pt x="182" y="150"/>
                    <a:pt x="33" y="161"/>
                    <a:pt x="0" y="247"/>
                  </a:cubicBezTo>
                  <a:lnTo>
                    <a:pt x="22" y="247"/>
                  </a:lnTo>
                  <a:cubicBezTo>
                    <a:pt x="182" y="247"/>
                    <a:pt x="300" y="33"/>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0" name="Google Shape;2510;p16"/>
            <p:cNvSpPr/>
            <p:nvPr/>
          </p:nvSpPr>
          <p:spPr>
            <a:xfrm>
              <a:off x="4630675" y="3362625"/>
              <a:ext cx="16600" cy="5925"/>
            </a:xfrm>
            <a:custGeom>
              <a:avLst/>
              <a:gdLst/>
              <a:ahLst/>
              <a:cxnLst/>
              <a:rect l="l" t="t" r="r" b="b"/>
              <a:pathLst>
                <a:path w="664" h="237" extrusionOk="0">
                  <a:moveTo>
                    <a:pt x="236" y="1"/>
                  </a:moveTo>
                  <a:cubicBezTo>
                    <a:pt x="171" y="1"/>
                    <a:pt x="107" y="22"/>
                    <a:pt x="32" y="54"/>
                  </a:cubicBezTo>
                  <a:cubicBezTo>
                    <a:pt x="54" y="129"/>
                    <a:pt x="32" y="172"/>
                    <a:pt x="0" y="204"/>
                  </a:cubicBezTo>
                  <a:cubicBezTo>
                    <a:pt x="54" y="226"/>
                    <a:pt x="118" y="236"/>
                    <a:pt x="182" y="236"/>
                  </a:cubicBezTo>
                  <a:cubicBezTo>
                    <a:pt x="450" y="236"/>
                    <a:pt x="664" y="54"/>
                    <a:pt x="642" y="54"/>
                  </a:cubicBezTo>
                  <a:lnTo>
                    <a:pt x="600" y="54"/>
                  </a:lnTo>
                  <a:cubicBezTo>
                    <a:pt x="546" y="54"/>
                    <a:pt x="482" y="44"/>
                    <a:pt x="428" y="33"/>
                  </a:cubicBezTo>
                  <a:cubicBezTo>
                    <a:pt x="364" y="22"/>
                    <a:pt x="300" y="1"/>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1" name="Google Shape;2511;p16"/>
            <p:cNvSpPr/>
            <p:nvPr/>
          </p:nvSpPr>
          <p:spPr>
            <a:xfrm>
              <a:off x="4710675" y="3573250"/>
              <a:ext cx="7250" cy="2425"/>
            </a:xfrm>
            <a:custGeom>
              <a:avLst/>
              <a:gdLst/>
              <a:ahLst/>
              <a:cxnLst/>
              <a:rect l="l" t="t" r="r" b="b"/>
              <a:pathLst>
                <a:path w="290" h="97" extrusionOk="0">
                  <a:moveTo>
                    <a:pt x="215" y="1"/>
                  </a:moveTo>
                  <a:cubicBezTo>
                    <a:pt x="204" y="22"/>
                    <a:pt x="194" y="33"/>
                    <a:pt x="172" y="33"/>
                  </a:cubicBezTo>
                  <a:cubicBezTo>
                    <a:pt x="151" y="33"/>
                    <a:pt x="129" y="22"/>
                    <a:pt x="108" y="22"/>
                  </a:cubicBezTo>
                  <a:cubicBezTo>
                    <a:pt x="87" y="11"/>
                    <a:pt x="65" y="11"/>
                    <a:pt x="54" y="11"/>
                  </a:cubicBezTo>
                  <a:cubicBezTo>
                    <a:pt x="22" y="11"/>
                    <a:pt x="1" y="22"/>
                    <a:pt x="1" y="65"/>
                  </a:cubicBezTo>
                  <a:cubicBezTo>
                    <a:pt x="12" y="86"/>
                    <a:pt x="44" y="97"/>
                    <a:pt x="87" y="97"/>
                  </a:cubicBezTo>
                  <a:cubicBezTo>
                    <a:pt x="183" y="97"/>
                    <a:pt x="290" y="22"/>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2" name="Google Shape;2512;p16"/>
            <p:cNvSpPr/>
            <p:nvPr/>
          </p:nvSpPr>
          <p:spPr>
            <a:xfrm>
              <a:off x="4719775" y="4648575"/>
              <a:ext cx="13150" cy="6975"/>
            </a:xfrm>
            <a:custGeom>
              <a:avLst/>
              <a:gdLst/>
              <a:ahLst/>
              <a:cxnLst/>
              <a:rect l="l" t="t" r="r" b="b"/>
              <a:pathLst>
                <a:path w="526" h="279" extrusionOk="0">
                  <a:moveTo>
                    <a:pt x="450" y="1"/>
                  </a:moveTo>
                  <a:cubicBezTo>
                    <a:pt x="236" y="33"/>
                    <a:pt x="1" y="33"/>
                    <a:pt x="54" y="247"/>
                  </a:cubicBezTo>
                  <a:cubicBezTo>
                    <a:pt x="97" y="279"/>
                    <a:pt x="161" y="279"/>
                    <a:pt x="236" y="279"/>
                  </a:cubicBezTo>
                  <a:lnTo>
                    <a:pt x="365" y="279"/>
                  </a:lnTo>
                  <a:cubicBezTo>
                    <a:pt x="386" y="193"/>
                    <a:pt x="525" y="76"/>
                    <a:pt x="4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3" name="Google Shape;2513;p16"/>
            <p:cNvSpPr/>
            <p:nvPr/>
          </p:nvSpPr>
          <p:spPr>
            <a:xfrm>
              <a:off x="4687400" y="4579525"/>
              <a:ext cx="4850" cy="4050"/>
            </a:xfrm>
            <a:custGeom>
              <a:avLst/>
              <a:gdLst/>
              <a:ahLst/>
              <a:cxnLst/>
              <a:rect l="l" t="t" r="r" b="b"/>
              <a:pathLst>
                <a:path w="194" h="162" extrusionOk="0">
                  <a:moveTo>
                    <a:pt x="75" y="1"/>
                  </a:moveTo>
                  <a:cubicBezTo>
                    <a:pt x="65" y="1"/>
                    <a:pt x="54" y="1"/>
                    <a:pt x="43" y="11"/>
                  </a:cubicBezTo>
                  <a:cubicBezTo>
                    <a:pt x="1" y="33"/>
                    <a:pt x="54" y="161"/>
                    <a:pt x="118" y="161"/>
                  </a:cubicBezTo>
                  <a:cubicBezTo>
                    <a:pt x="129" y="161"/>
                    <a:pt x="140" y="161"/>
                    <a:pt x="150" y="151"/>
                  </a:cubicBezTo>
                  <a:cubicBezTo>
                    <a:pt x="193" y="129"/>
                    <a:pt x="140"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4" name="Google Shape;2514;p16"/>
            <p:cNvSpPr/>
            <p:nvPr/>
          </p:nvSpPr>
          <p:spPr>
            <a:xfrm>
              <a:off x="4754050" y="4612725"/>
              <a:ext cx="13125" cy="5100"/>
            </a:xfrm>
            <a:custGeom>
              <a:avLst/>
              <a:gdLst/>
              <a:ahLst/>
              <a:cxnLst/>
              <a:rect l="l" t="t" r="r" b="b"/>
              <a:pathLst>
                <a:path w="525" h="204" extrusionOk="0">
                  <a:moveTo>
                    <a:pt x="214" y="0"/>
                  </a:moveTo>
                  <a:cubicBezTo>
                    <a:pt x="129" y="0"/>
                    <a:pt x="0" y="43"/>
                    <a:pt x="0" y="96"/>
                  </a:cubicBezTo>
                  <a:cubicBezTo>
                    <a:pt x="0" y="161"/>
                    <a:pt x="171" y="203"/>
                    <a:pt x="300" y="203"/>
                  </a:cubicBezTo>
                  <a:cubicBezTo>
                    <a:pt x="439" y="203"/>
                    <a:pt x="525" y="150"/>
                    <a:pt x="289" y="11"/>
                  </a:cubicBezTo>
                  <a:cubicBezTo>
                    <a:pt x="278" y="0"/>
                    <a:pt x="246" y="0"/>
                    <a:pt x="2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5" name="Google Shape;2515;p16"/>
            <p:cNvSpPr/>
            <p:nvPr/>
          </p:nvSpPr>
          <p:spPr>
            <a:xfrm>
              <a:off x="4710150" y="3498575"/>
              <a:ext cx="6975" cy="2975"/>
            </a:xfrm>
            <a:custGeom>
              <a:avLst/>
              <a:gdLst/>
              <a:ahLst/>
              <a:cxnLst/>
              <a:rect l="l" t="t" r="r" b="b"/>
              <a:pathLst>
                <a:path w="279" h="119" extrusionOk="0">
                  <a:moveTo>
                    <a:pt x="225" y="1"/>
                  </a:moveTo>
                  <a:cubicBezTo>
                    <a:pt x="225" y="22"/>
                    <a:pt x="204" y="33"/>
                    <a:pt x="172" y="33"/>
                  </a:cubicBezTo>
                  <a:lnTo>
                    <a:pt x="108" y="33"/>
                  </a:lnTo>
                  <a:cubicBezTo>
                    <a:pt x="97" y="22"/>
                    <a:pt x="75" y="22"/>
                    <a:pt x="54" y="22"/>
                  </a:cubicBezTo>
                  <a:cubicBezTo>
                    <a:pt x="22" y="22"/>
                    <a:pt x="0" y="33"/>
                    <a:pt x="0" y="65"/>
                  </a:cubicBezTo>
                  <a:cubicBezTo>
                    <a:pt x="65" y="108"/>
                    <a:pt x="215" y="76"/>
                    <a:pt x="268" y="119"/>
                  </a:cubicBezTo>
                  <a:cubicBezTo>
                    <a:pt x="257" y="76"/>
                    <a:pt x="279" y="1"/>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6" name="Google Shape;2516;p16"/>
            <p:cNvSpPr/>
            <p:nvPr/>
          </p:nvSpPr>
          <p:spPr>
            <a:xfrm>
              <a:off x="4695425" y="3950350"/>
              <a:ext cx="12350" cy="10725"/>
            </a:xfrm>
            <a:custGeom>
              <a:avLst/>
              <a:gdLst/>
              <a:ahLst/>
              <a:cxnLst/>
              <a:rect l="l" t="t" r="r" b="b"/>
              <a:pathLst>
                <a:path w="494" h="429" extrusionOk="0">
                  <a:moveTo>
                    <a:pt x="43" y="0"/>
                  </a:moveTo>
                  <a:cubicBezTo>
                    <a:pt x="11" y="0"/>
                    <a:pt x="1" y="43"/>
                    <a:pt x="33" y="139"/>
                  </a:cubicBezTo>
                  <a:cubicBezTo>
                    <a:pt x="54" y="139"/>
                    <a:pt x="151" y="214"/>
                    <a:pt x="247" y="289"/>
                  </a:cubicBezTo>
                  <a:cubicBezTo>
                    <a:pt x="354" y="353"/>
                    <a:pt x="461" y="428"/>
                    <a:pt x="482" y="428"/>
                  </a:cubicBezTo>
                  <a:cubicBezTo>
                    <a:pt x="493" y="428"/>
                    <a:pt x="482" y="407"/>
                    <a:pt x="407" y="332"/>
                  </a:cubicBezTo>
                  <a:cubicBezTo>
                    <a:pt x="397" y="321"/>
                    <a:pt x="129" y="0"/>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7" name="Google Shape;2517;p16"/>
            <p:cNvSpPr/>
            <p:nvPr/>
          </p:nvSpPr>
          <p:spPr>
            <a:xfrm>
              <a:off x="4705600" y="4535650"/>
              <a:ext cx="8050" cy="7775"/>
            </a:xfrm>
            <a:custGeom>
              <a:avLst/>
              <a:gdLst/>
              <a:ahLst/>
              <a:cxnLst/>
              <a:rect l="l" t="t" r="r" b="b"/>
              <a:pathLst>
                <a:path w="322" h="311" extrusionOk="0">
                  <a:moveTo>
                    <a:pt x="215" y="0"/>
                  </a:moveTo>
                  <a:cubicBezTo>
                    <a:pt x="97" y="0"/>
                    <a:pt x="65" y="54"/>
                    <a:pt x="0" y="96"/>
                  </a:cubicBezTo>
                  <a:cubicBezTo>
                    <a:pt x="75" y="128"/>
                    <a:pt x="33" y="257"/>
                    <a:pt x="86" y="310"/>
                  </a:cubicBezTo>
                  <a:cubicBezTo>
                    <a:pt x="290" y="278"/>
                    <a:pt x="322" y="107"/>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8" name="Google Shape;2518;p16"/>
            <p:cNvSpPr/>
            <p:nvPr/>
          </p:nvSpPr>
          <p:spPr>
            <a:xfrm>
              <a:off x="4699700" y="4760175"/>
              <a:ext cx="8075" cy="5375"/>
            </a:xfrm>
            <a:custGeom>
              <a:avLst/>
              <a:gdLst/>
              <a:ahLst/>
              <a:cxnLst/>
              <a:rect l="l" t="t" r="r" b="b"/>
              <a:pathLst>
                <a:path w="323" h="215" extrusionOk="0">
                  <a:moveTo>
                    <a:pt x="97" y="1"/>
                  </a:moveTo>
                  <a:cubicBezTo>
                    <a:pt x="1" y="97"/>
                    <a:pt x="44" y="108"/>
                    <a:pt x="97" y="215"/>
                  </a:cubicBezTo>
                  <a:cubicBezTo>
                    <a:pt x="204" y="193"/>
                    <a:pt x="322" y="193"/>
                    <a:pt x="322" y="86"/>
                  </a:cubicBezTo>
                  <a:cubicBezTo>
                    <a:pt x="290" y="33"/>
                    <a:pt x="204" y="1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9" name="Google Shape;2519;p16"/>
            <p:cNvSpPr/>
            <p:nvPr/>
          </p:nvSpPr>
          <p:spPr>
            <a:xfrm>
              <a:off x="4922375" y="4237225"/>
              <a:ext cx="7250" cy="4850"/>
            </a:xfrm>
            <a:custGeom>
              <a:avLst/>
              <a:gdLst/>
              <a:ahLst/>
              <a:cxnLst/>
              <a:rect l="l" t="t" r="r" b="b"/>
              <a:pathLst>
                <a:path w="290" h="194" extrusionOk="0">
                  <a:moveTo>
                    <a:pt x="193" y="1"/>
                  </a:moveTo>
                  <a:lnTo>
                    <a:pt x="193" y="1"/>
                  </a:lnTo>
                  <a:cubicBezTo>
                    <a:pt x="118" y="44"/>
                    <a:pt x="1" y="108"/>
                    <a:pt x="108" y="194"/>
                  </a:cubicBezTo>
                  <a:lnTo>
                    <a:pt x="129" y="194"/>
                  </a:lnTo>
                  <a:cubicBezTo>
                    <a:pt x="236" y="194"/>
                    <a:pt x="290" y="33"/>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0" name="Google Shape;2520;p16"/>
            <p:cNvSpPr/>
            <p:nvPr/>
          </p:nvSpPr>
          <p:spPr>
            <a:xfrm>
              <a:off x="5064475" y="4795500"/>
              <a:ext cx="8600" cy="10200"/>
            </a:xfrm>
            <a:custGeom>
              <a:avLst/>
              <a:gdLst/>
              <a:ahLst/>
              <a:cxnLst/>
              <a:rect l="l" t="t" r="r" b="b"/>
              <a:pathLst>
                <a:path w="344" h="408" extrusionOk="0">
                  <a:moveTo>
                    <a:pt x="119" y="1"/>
                  </a:moveTo>
                  <a:lnTo>
                    <a:pt x="119" y="1"/>
                  </a:lnTo>
                  <a:cubicBezTo>
                    <a:pt x="1" y="97"/>
                    <a:pt x="119" y="365"/>
                    <a:pt x="344" y="407"/>
                  </a:cubicBezTo>
                  <a:cubicBezTo>
                    <a:pt x="344" y="268"/>
                    <a:pt x="258" y="108"/>
                    <a:pt x="11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1" name="Google Shape;2521;p16"/>
            <p:cNvSpPr/>
            <p:nvPr/>
          </p:nvSpPr>
          <p:spPr>
            <a:xfrm>
              <a:off x="5059125" y="3745875"/>
              <a:ext cx="7800" cy="4025"/>
            </a:xfrm>
            <a:custGeom>
              <a:avLst/>
              <a:gdLst/>
              <a:ahLst/>
              <a:cxnLst/>
              <a:rect l="l" t="t" r="r" b="b"/>
              <a:pathLst>
                <a:path w="312" h="161" extrusionOk="0">
                  <a:moveTo>
                    <a:pt x="311" y="0"/>
                  </a:moveTo>
                  <a:lnTo>
                    <a:pt x="311" y="0"/>
                  </a:lnTo>
                  <a:cubicBezTo>
                    <a:pt x="151" y="75"/>
                    <a:pt x="54" y="0"/>
                    <a:pt x="1" y="161"/>
                  </a:cubicBezTo>
                  <a:lnTo>
                    <a:pt x="44" y="161"/>
                  </a:lnTo>
                  <a:cubicBezTo>
                    <a:pt x="183" y="161"/>
                    <a:pt x="268" y="129"/>
                    <a:pt x="311" y="65"/>
                  </a:cubicBezTo>
                  <a:cubicBezTo>
                    <a:pt x="258" y="54"/>
                    <a:pt x="279" y="33"/>
                    <a:pt x="3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2" name="Google Shape;2522;p16"/>
            <p:cNvSpPr/>
            <p:nvPr/>
          </p:nvSpPr>
          <p:spPr>
            <a:xfrm>
              <a:off x="5081875" y="4806475"/>
              <a:ext cx="12600" cy="10200"/>
            </a:xfrm>
            <a:custGeom>
              <a:avLst/>
              <a:gdLst/>
              <a:ahLst/>
              <a:cxnLst/>
              <a:rect l="l" t="t" r="r" b="b"/>
              <a:pathLst>
                <a:path w="504" h="408" extrusionOk="0">
                  <a:moveTo>
                    <a:pt x="161" y="1"/>
                  </a:moveTo>
                  <a:cubicBezTo>
                    <a:pt x="119" y="86"/>
                    <a:pt x="76" y="268"/>
                    <a:pt x="204" y="311"/>
                  </a:cubicBezTo>
                  <a:cubicBezTo>
                    <a:pt x="204" y="300"/>
                    <a:pt x="226" y="290"/>
                    <a:pt x="236" y="290"/>
                  </a:cubicBezTo>
                  <a:cubicBezTo>
                    <a:pt x="236" y="290"/>
                    <a:pt x="247" y="290"/>
                    <a:pt x="247" y="311"/>
                  </a:cubicBezTo>
                  <a:cubicBezTo>
                    <a:pt x="193" y="322"/>
                    <a:pt x="1" y="332"/>
                    <a:pt x="76" y="397"/>
                  </a:cubicBezTo>
                  <a:cubicBezTo>
                    <a:pt x="86" y="386"/>
                    <a:pt x="86" y="365"/>
                    <a:pt x="108" y="365"/>
                  </a:cubicBezTo>
                  <a:cubicBezTo>
                    <a:pt x="119" y="365"/>
                    <a:pt x="119" y="365"/>
                    <a:pt x="119" y="375"/>
                  </a:cubicBezTo>
                  <a:cubicBezTo>
                    <a:pt x="172" y="375"/>
                    <a:pt x="183" y="407"/>
                    <a:pt x="236" y="407"/>
                  </a:cubicBezTo>
                  <a:cubicBezTo>
                    <a:pt x="236" y="407"/>
                    <a:pt x="247" y="397"/>
                    <a:pt x="247" y="397"/>
                  </a:cubicBezTo>
                  <a:cubicBezTo>
                    <a:pt x="290" y="215"/>
                    <a:pt x="504" y="161"/>
                    <a:pt x="333" y="1"/>
                  </a:cubicBezTo>
                  <a:lnTo>
                    <a:pt x="333" y="1"/>
                  </a:lnTo>
                  <a:cubicBezTo>
                    <a:pt x="333" y="22"/>
                    <a:pt x="311" y="33"/>
                    <a:pt x="290" y="33"/>
                  </a:cubicBezTo>
                  <a:cubicBezTo>
                    <a:pt x="247" y="33"/>
                    <a:pt x="183"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3" name="Google Shape;2523;p16"/>
            <p:cNvSpPr/>
            <p:nvPr/>
          </p:nvSpPr>
          <p:spPr>
            <a:xfrm>
              <a:off x="4873125" y="4356050"/>
              <a:ext cx="5375" cy="6200"/>
            </a:xfrm>
            <a:custGeom>
              <a:avLst/>
              <a:gdLst/>
              <a:ahLst/>
              <a:cxnLst/>
              <a:rect l="l" t="t" r="r" b="b"/>
              <a:pathLst>
                <a:path w="215" h="248" extrusionOk="0">
                  <a:moveTo>
                    <a:pt x="22" y="1"/>
                  </a:moveTo>
                  <a:cubicBezTo>
                    <a:pt x="1" y="1"/>
                    <a:pt x="33" y="65"/>
                    <a:pt x="86" y="129"/>
                  </a:cubicBezTo>
                  <a:cubicBezTo>
                    <a:pt x="129" y="183"/>
                    <a:pt x="183" y="247"/>
                    <a:pt x="204" y="247"/>
                  </a:cubicBezTo>
                  <a:cubicBezTo>
                    <a:pt x="215" y="247"/>
                    <a:pt x="204" y="204"/>
                    <a:pt x="151" y="97"/>
                  </a:cubicBezTo>
                  <a:cubicBezTo>
                    <a:pt x="65" y="33"/>
                    <a:pt x="33" y="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4" name="Google Shape;2524;p16"/>
            <p:cNvSpPr/>
            <p:nvPr/>
          </p:nvSpPr>
          <p:spPr>
            <a:xfrm>
              <a:off x="5013375" y="4817975"/>
              <a:ext cx="12050" cy="4325"/>
            </a:xfrm>
            <a:custGeom>
              <a:avLst/>
              <a:gdLst/>
              <a:ahLst/>
              <a:cxnLst/>
              <a:rect l="l" t="t" r="r" b="b"/>
              <a:pathLst>
                <a:path w="482" h="173" extrusionOk="0">
                  <a:moveTo>
                    <a:pt x="214" y="1"/>
                  </a:moveTo>
                  <a:cubicBezTo>
                    <a:pt x="172" y="1"/>
                    <a:pt x="139" y="1"/>
                    <a:pt x="86" y="12"/>
                  </a:cubicBezTo>
                  <a:cubicBezTo>
                    <a:pt x="75" y="76"/>
                    <a:pt x="0" y="87"/>
                    <a:pt x="0" y="172"/>
                  </a:cubicBezTo>
                  <a:cubicBezTo>
                    <a:pt x="246" y="161"/>
                    <a:pt x="214" y="140"/>
                    <a:pt x="461" y="140"/>
                  </a:cubicBezTo>
                  <a:lnTo>
                    <a:pt x="482" y="140"/>
                  </a:lnTo>
                  <a:cubicBezTo>
                    <a:pt x="428" y="44"/>
                    <a:pt x="332" y="1"/>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5" name="Google Shape;2525;p16"/>
            <p:cNvSpPr/>
            <p:nvPr/>
          </p:nvSpPr>
          <p:spPr>
            <a:xfrm>
              <a:off x="5043875" y="3922775"/>
              <a:ext cx="11800" cy="8850"/>
            </a:xfrm>
            <a:custGeom>
              <a:avLst/>
              <a:gdLst/>
              <a:ahLst/>
              <a:cxnLst/>
              <a:rect l="l" t="t" r="r" b="b"/>
              <a:pathLst>
                <a:path w="472" h="354" extrusionOk="0">
                  <a:moveTo>
                    <a:pt x="151" y="0"/>
                  </a:moveTo>
                  <a:cubicBezTo>
                    <a:pt x="97" y="0"/>
                    <a:pt x="43" y="22"/>
                    <a:pt x="1" y="65"/>
                  </a:cubicBezTo>
                  <a:cubicBezTo>
                    <a:pt x="129" y="75"/>
                    <a:pt x="76" y="225"/>
                    <a:pt x="86" y="311"/>
                  </a:cubicBezTo>
                  <a:lnTo>
                    <a:pt x="129" y="311"/>
                  </a:lnTo>
                  <a:cubicBezTo>
                    <a:pt x="172" y="311"/>
                    <a:pt x="193" y="322"/>
                    <a:pt x="215" y="332"/>
                  </a:cubicBezTo>
                  <a:cubicBezTo>
                    <a:pt x="236" y="343"/>
                    <a:pt x="268" y="354"/>
                    <a:pt x="300" y="354"/>
                  </a:cubicBezTo>
                  <a:cubicBezTo>
                    <a:pt x="311" y="354"/>
                    <a:pt x="333" y="343"/>
                    <a:pt x="343" y="343"/>
                  </a:cubicBezTo>
                  <a:cubicBezTo>
                    <a:pt x="472" y="204"/>
                    <a:pt x="322" y="0"/>
                    <a:pt x="15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6" name="Google Shape;2526;p16"/>
            <p:cNvSpPr/>
            <p:nvPr/>
          </p:nvSpPr>
          <p:spPr>
            <a:xfrm>
              <a:off x="5086425" y="3895475"/>
              <a:ext cx="7250" cy="4850"/>
            </a:xfrm>
            <a:custGeom>
              <a:avLst/>
              <a:gdLst/>
              <a:ahLst/>
              <a:cxnLst/>
              <a:rect l="l" t="t" r="r" b="b"/>
              <a:pathLst>
                <a:path w="290" h="194" extrusionOk="0">
                  <a:moveTo>
                    <a:pt x="22" y="1"/>
                  </a:moveTo>
                  <a:lnTo>
                    <a:pt x="22" y="1"/>
                  </a:lnTo>
                  <a:cubicBezTo>
                    <a:pt x="1" y="97"/>
                    <a:pt x="151" y="193"/>
                    <a:pt x="215" y="193"/>
                  </a:cubicBezTo>
                  <a:cubicBezTo>
                    <a:pt x="226" y="193"/>
                    <a:pt x="236" y="193"/>
                    <a:pt x="247" y="183"/>
                  </a:cubicBezTo>
                  <a:cubicBezTo>
                    <a:pt x="204" y="183"/>
                    <a:pt x="193" y="161"/>
                    <a:pt x="193" y="118"/>
                  </a:cubicBezTo>
                  <a:cubicBezTo>
                    <a:pt x="236" y="118"/>
                    <a:pt x="279" y="118"/>
                    <a:pt x="290" y="86"/>
                  </a:cubicBezTo>
                  <a:cubicBezTo>
                    <a:pt x="226" y="33"/>
                    <a:pt x="140" y="1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7" name="Google Shape;2527;p16"/>
            <p:cNvSpPr/>
            <p:nvPr/>
          </p:nvSpPr>
          <p:spPr>
            <a:xfrm>
              <a:off x="5009100" y="4502725"/>
              <a:ext cx="14200" cy="12325"/>
            </a:xfrm>
            <a:custGeom>
              <a:avLst/>
              <a:gdLst/>
              <a:ahLst/>
              <a:cxnLst/>
              <a:rect l="l" t="t" r="r" b="b"/>
              <a:pathLst>
                <a:path w="568" h="493" extrusionOk="0">
                  <a:moveTo>
                    <a:pt x="332" y="0"/>
                  </a:moveTo>
                  <a:cubicBezTo>
                    <a:pt x="278" y="150"/>
                    <a:pt x="75" y="107"/>
                    <a:pt x="0" y="172"/>
                  </a:cubicBezTo>
                  <a:cubicBezTo>
                    <a:pt x="128" y="300"/>
                    <a:pt x="289" y="354"/>
                    <a:pt x="332" y="493"/>
                  </a:cubicBezTo>
                  <a:cubicBezTo>
                    <a:pt x="343" y="364"/>
                    <a:pt x="407" y="407"/>
                    <a:pt x="503" y="375"/>
                  </a:cubicBezTo>
                  <a:cubicBezTo>
                    <a:pt x="567" y="247"/>
                    <a:pt x="439" y="97"/>
                    <a:pt x="3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8" name="Google Shape;2528;p16"/>
            <p:cNvSpPr/>
            <p:nvPr/>
          </p:nvSpPr>
          <p:spPr>
            <a:xfrm>
              <a:off x="5007475" y="4505925"/>
              <a:ext cx="1100" cy="825"/>
            </a:xfrm>
            <a:custGeom>
              <a:avLst/>
              <a:gdLst/>
              <a:ahLst/>
              <a:cxnLst/>
              <a:rect l="l" t="t" r="r" b="b"/>
              <a:pathLst>
                <a:path w="44" h="33" extrusionOk="0">
                  <a:moveTo>
                    <a:pt x="1" y="1"/>
                  </a:moveTo>
                  <a:lnTo>
                    <a:pt x="44" y="33"/>
                  </a:lnTo>
                  <a:cubicBezTo>
                    <a:pt x="44" y="11"/>
                    <a:pt x="33" y="1"/>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9" name="Google Shape;2529;p16"/>
            <p:cNvSpPr/>
            <p:nvPr/>
          </p:nvSpPr>
          <p:spPr>
            <a:xfrm>
              <a:off x="5024600" y="4649100"/>
              <a:ext cx="6450" cy="4850"/>
            </a:xfrm>
            <a:custGeom>
              <a:avLst/>
              <a:gdLst/>
              <a:ahLst/>
              <a:cxnLst/>
              <a:rect l="l" t="t" r="r" b="b"/>
              <a:pathLst>
                <a:path w="258" h="194" extrusionOk="0">
                  <a:moveTo>
                    <a:pt x="1" y="1"/>
                  </a:moveTo>
                  <a:cubicBezTo>
                    <a:pt x="1" y="97"/>
                    <a:pt x="44" y="162"/>
                    <a:pt x="129" y="194"/>
                  </a:cubicBezTo>
                  <a:cubicBezTo>
                    <a:pt x="129" y="172"/>
                    <a:pt x="151" y="162"/>
                    <a:pt x="172" y="162"/>
                  </a:cubicBezTo>
                  <a:cubicBezTo>
                    <a:pt x="204" y="162"/>
                    <a:pt x="236" y="172"/>
                    <a:pt x="258" y="194"/>
                  </a:cubicBezTo>
                  <a:cubicBezTo>
                    <a:pt x="258" y="108"/>
                    <a:pt x="183" y="129"/>
                    <a:pt x="258" y="65"/>
                  </a:cubicBezTo>
                  <a:cubicBezTo>
                    <a:pt x="161" y="55"/>
                    <a:pt x="76" y="22"/>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0" name="Google Shape;2530;p16"/>
            <p:cNvSpPr/>
            <p:nvPr/>
          </p:nvSpPr>
          <p:spPr>
            <a:xfrm>
              <a:off x="5180375" y="3931600"/>
              <a:ext cx="17675" cy="9400"/>
            </a:xfrm>
            <a:custGeom>
              <a:avLst/>
              <a:gdLst/>
              <a:ahLst/>
              <a:cxnLst/>
              <a:rect l="l" t="t" r="r" b="b"/>
              <a:pathLst>
                <a:path w="707" h="376" extrusionOk="0">
                  <a:moveTo>
                    <a:pt x="578" y="1"/>
                  </a:moveTo>
                  <a:cubicBezTo>
                    <a:pt x="407" y="1"/>
                    <a:pt x="375" y="97"/>
                    <a:pt x="396" y="226"/>
                  </a:cubicBezTo>
                  <a:lnTo>
                    <a:pt x="407" y="226"/>
                  </a:lnTo>
                  <a:cubicBezTo>
                    <a:pt x="428" y="226"/>
                    <a:pt x="450" y="215"/>
                    <a:pt x="461" y="215"/>
                  </a:cubicBezTo>
                  <a:cubicBezTo>
                    <a:pt x="482" y="215"/>
                    <a:pt x="493" y="204"/>
                    <a:pt x="503" y="204"/>
                  </a:cubicBezTo>
                  <a:cubicBezTo>
                    <a:pt x="514" y="204"/>
                    <a:pt x="514" y="204"/>
                    <a:pt x="525" y="226"/>
                  </a:cubicBezTo>
                  <a:lnTo>
                    <a:pt x="514" y="226"/>
                  </a:lnTo>
                  <a:cubicBezTo>
                    <a:pt x="461" y="226"/>
                    <a:pt x="396" y="236"/>
                    <a:pt x="332" y="247"/>
                  </a:cubicBezTo>
                  <a:cubicBezTo>
                    <a:pt x="268" y="247"/>
                    <a:pt x="193" y="258"/>
                    <a:pt x="129" y="258"/>
                  </a:cubicBezTo>
                  <a:cubicBezTo>
                    <a:pt x="75" y="258"/>
                    <a:pt x="22" y="247"/>
                    <a:pt x="0" y="226"/>
                  </a:cubicBezTo>
                  <a:lnTo>
                    <a:pt x="0" y="226"/>
                  </a:lnTo>
                  <a:cubicBezTo>
                    <a:pt x="22" y="311"/>
                    <a:pt x="75" y="333"/>
                    <a:pt x="139" y="333"/>
                  </a:cubicBezTo>
                  <a:cubicBezTo>
                    <a:pt x="172" y="333"/>
                    <a:pt x="204" y="333"/>
                    <a:pt x="246" y="322"/>
                  </a:cubicBezTo>
                  <a:cubicBezTo>
                    <a:pt x="279" y="322"/>
                    <a:pt x="321" y="311"/>
                    <a:pt x="364" y="311"/>
                  </a:cubicBezTo>
                  <a:cubicBezTo>
                    <a:pt x="428" y="311"/>
                    <a:pt x="503" y="322"/>
                    <a:pt x="568" y="375"/>
                  </a:cubicBezTo>
                  <a:cubicBezTo>
                    <a:pt x="707" y="311"/>
                    <a:pt x="643" y="118"/>
                    <a:pt x="61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1" name="Google Shape;2531;p16"/>
            <p:cNvSpPr/>
            <p:nvPr/>
          </p:nvSpPr>
          <p:spPr>
            <a:xfrm>
              <a:off x="4104250" y="4836175"/>
              <a:ext cx="7775" cy="3775"/>
            </a:xfrm>
            <a:custGeom>
              <a:avLst/>
              <a:gdLst/>
              <a:ahLst/>
              <a:cxnLst/>
              <a:rect l="l" t="t" r="r" b="b"/>
              <a:pathLst>
                <a:path w="311" h="151" extrusionOk="0">
                  <a:moveTo>
                    <a:pt x="54" y="1"/>
                  </a:moveTo>
                  <a:cubicBezTo>
                    <a:pt x="64" y="54"/>
                    <a:pt x="0" y="65"/>
                    <a:pt x="11" y="119"/>
                  </a:cubicBezTo>
                  <a:lnTo>
                    <a:pt x="22" y="119"/>
                  </a:lnTo>
                  <a:cubicBezTo>
                    <a:pt x="75" y="119"/>
                    <a:pt x="107" y="140"/>
                    <a:pt x="139" y="151"/>
                  </a:cubicBezTo>
                  <a:cubicBezTo>
                    <a:pt x="139" y="108"/>
                    <a:pt x="150" y="97"/>
                    <a:pt x="182" y="97"/>
                  </a:cubicBezTo>
                  <a:cubicBezTo>
                    <a:pt x="193" y="97"/>
                    <a:pt x="214" y="97"/>
                    <a:pt x="225" y="108"/>
                  </a:cubicBezTo>
                  <a:cubicBezTo>
                    <a:pt x="246" y="108"/>
                    <a:pt x="257" y="119"/>
                    <a:pt x="279" y="119"/>
                  </a:cubicBezTo>
                  <a:cubicBezTo>
                    <a:pt x="289" y="119"/>
                    <a:pt x="311" y="108"/>
                    <a:pt x="311" y="86"/>
                  </a:cubicBezTo>
                  <a:cubicBezTo>
                    <a:pt x="279" y="76"/>
                    <a:pt x="225" y="54"/>
                    <a:pt x="161" y="54"/>
                  </a:cubicBezTo>
                  <a:cubicBezTo>
                    <a:pt x="139" y="54"/>
                    <a:pt x="118" y="54"/>
                    <a:pt x="97" y="65"/>
                  </a:cubicBezTo>
                  <a:cubicBezTo>
                    <a:pt x="86" y="33"/>
                    <a:pt x="97"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2" name="Google Shape;2532;p16"/>
            <p:cNvSpPr/>
            <p:nvPr/>
          </p:nvSpPr>
          <p:spPr>
            <a:xfrm>
              <a:off x="5095000" y="4403425"/>
              <a:ext cx="5375" cy="4050"/>
            </a:xfrm>
            <a:custGeom>
              <a:avLst/>
              <a:gdLst/>
              <a:ahLst/>
              <a:cxnLst/>
              <a:rect l="l" t="t" r="r" b="b"/>
              <a:pathLst>
                <a:path w="215" h="162" extrusionOk="0">
                  <a:moveTo>
                    <a:pt x="129" y="1"/>
                  </a:moveTo>
                  <a:lnTo>
                    <a:pt x="129" y="1"/>
                  </a:lnTo>
                  <a:cubicBezTo>
                    <a:pt x="118" y="33"/>
                    <a:pt x="86" y="33"/>
                    <a:pt x="43" y="33"/>
                  </a:cubicBezTo>
                  <a:lnTo>
                    <a:pt x="0" y="33"/>
                  </a:lnTo>
                  <a:lnTo>
                    <a:pt x="0" y="161"/>
                  </a:lnTo>
                  <a:lnTo>
                    <a:pt x="43" y="161"/>
                  </a:lnTo>
                  <a:cubicBezTo>
                    <a:pt x="161" y="161"/>
                    <a:pt x="214" y="33"/>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3" name="Google Shape;2533;p16"/>
            <p:cNvSpPr/>
            <p:nvPr/>
          </p:nvSpPr>
          <p:spPr>
            <a:xfrm>
              <a:off x="5190000" y="4128850"/>
              <a:ext cx="15275" cy="16625"/>
            </a:xfrm>
            <a:custGeom>
              <a:avLst/>
              <a:gdLst/>
              <a:ahLst/>
              <a:cxnLst/>
              <a:rect l="l" t="t" r="r" b="b"/>
              <a:pathLst>
                <a:path w="611" h="665" extrusionOk="0">
                  <a:moveTo>
                    <a:pt x="611" y="0"/>
                  </a:moveTo>
                  <a:lnTo>
                    <a:pt x="611" y="0"/>
                  </a:lnTo>
                  <a:cubicBezTo>
                    <a:pt x="322" y="161"/>
                    <a:pt x="150" y="396"/>
                    <a:pt x="1" y="653"/>
                  </a:cubicBezTo>
                  <a:cubicBezTo>
                    <a:pt x="33" y="664"/>
                    <a:pt x="65" y="664"/>
                    <a:pt x="97" y="664"/>
                  </a:cubicBezTo>
                  <a:cubicBezTo>
                    <a:pt x="450" y="664"/>
                    <a:pt x="536" y="268"/>
                    <a:pt x="6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4" name="Google Shape;2534;p16"/>
            <p:cNvSpPr/>
            <p:nvPr/>
          </p:nvSpPr>
          <p:spPr>
            <a:xfrm>
              <a:off x="5143425" y="3707325"/>
              <a:ext cx="6725" cy="5650"/>
            </a:xfrm>
            <a:custGeom>
              <a:avLst/>
              <a:gdLst/>
              <a:ahLst/>
              <a:cxnLst/>
              <a:rect l="l" t="t" r="r" b="b"/>
              <a:pathLst>
                <a:path w="269" h="226" extrusionOk="0">
                  <a:moveTo>
                    <a:pt x="87" y="1"/>
                  </a:moveTo>
                  <a:cubicBezTo>
                    <a:pt x="22" y="54"/>
                    <a:pt x="1" y="129"/>
                    <a:pt x="1" y="226"/>
                  </a:cubicBezTo>
                  <a:lnTo>
                    <a:pt x="108" y="226"/>
                  </a:lnTo>
                  <a:cubicBezTo>
                    <a:pt x="194" y="226"/>
                    <a:pt x="269" y="215"/>
                    <a:pt x="269" y="161"/>
                  </a:cubicBezTo>
                  <a:cubicBezTo>
                    <a:pt x="151" y="151"/>
                    <a:pt x="236" y="1"/>
                    <a:pt x="11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5" name="Google Shape;2535;p16"/>
            <p:cNvSpPr/>
            <p:nvPr/>
          </p:nvSpPr>
          <p:spPr>
            <a:xfrm>
              <a:off x="5113450" y="4804600"/>
              <a:ext cx="8600" cy="6450"/>
            </a:xfrm>
            <a:custGeom>
              <a:avLst/>
              <a:gdLst/>
              <a:ahLst/>
              <a:cxnLst/>
              <a:rect l="l" t="t" r="r" b="b"/>
              <a:pathLst>
                <a:path w="344" h="258" extrusionOk="0">
                  <a:moveTo>
                    <a:pt x="119" y="1"/>
                  </a:moveTo>
                  <a:lnTo>
                    <a:pt x="119" y="1"/>
                  </a:lnTo>
                  <a:cubicBezTo>
                    <a:pt x="1" y="97"/>
                    <a:pt x="33" y="193"/>
                    <a:pt x="162" y="258"/>
                  </a:cubicBezTo>
                  <a:cubicBezTo>
                    <a:pt x="344" y="215"/>
                    <a:pt x="322" y="11"/>
                    <a:pt x="11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6" name="Google Shape;2536;p16"/>
            <p:cNvSpPr/>
            <p:nvPr/>
          </p:nvSpPr>
          <p:spPr>
            <a:xfrm>
              <a:off x="5096075" y="4795500"/>
              <a:ext cx="4025" cy="5375"/>
            </a:xfrm>
            <a:custGeom>
              <a:avLst/>
              <a:gdLst/>
              <a:ahLst/>
              <a:cxnLst/>
              <a:rect l="l" t="t" r="r" b="b"/>
              <a:pathLst>
                <a:path w="161" h="215" extrusionOk="0">
                  <a:moveTo>
                    <a:pt x="75" y="1"/>
                  </a:moveTo>
                  <a:cubicBezTo>
                    <a:pt x="75" y="76"/>
                    <a:pt x="0" y="86"/>
                    <a:pt x="32" y="183"/>
                  </a:cubicBezTo>
                  <a:lnTo>
                    <a:pt x="43" y="183"/>
                  </a:lnTo>
                  <a:cubicBezTo>
                    <a:pt x="96" y="183"/>
                    <a:pt x="129" y="204"/>
                    <a:pt x="161" y="215"/>
                  </a:cubicBezTo>
                  <a:cubicBezTo>
                    <a:pt x="161" y="118"/>
                    <a:pt x="139" y="43"/>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7" name="Google Shape;2537;p16"/>
            <p:cNvSpPr/>
            <p:nvPr/>
          </p:nvSpPr>
          <p:spPr>
            <a:xfrm>
              <a:off x="5094450" y="4563200"/>
              <a:ext cx="11000" cy="4850"/>
            </a:xfrm>
            <a:custGeom>
              <a:avLst/>
              <a:gdLst/>
              <a:ahLst/>
              <a:cxnLst/>
              <a:rect l="l" t="t" r="r" b="b"/>
              <a:pathLst>
                <a:path w="440" h="194" extrusionOk="0">
                  <a:moveTo>
                    <a:pt x="87" y="1"/>
                  </a:moveTo>
                  <a:cubicBezTo>
                    <a:pt x="1" y="65"/>
                    <a:pt x="151" y="97"/>
                    <a:pt x="140" y="183"/>
                  </a:cubicBezTo>
                  <a:lnTo>
                    <a:pt x="226" y="183"/>
                  </a:lnTo>
                  <a:cubicBezTo>
                    <a:pt x="247" y="193"/>
                    <a:pt x="269" y="193"/>
                    <a:pt x="290" y="193"/>
                  </a:cubicBezTo>
                  <a:cubicBezTo>
                    <a:pt x="365" y="193"/>
                    <a:pt x="440" y="183"/>
                    <a:pt x="440" y="129"/>
                  </a:cubicBezTo>
                  <a:lnTo>
                    <a:pt x="408" y="129"/>
                  </a:lnTo>
                  <a:cubicBezTo>
                    <a:pt x="365" y="129"/>
                    <a:pt x="354" y="108"/>
                    <a:pt x="343" y="76"/>
                  </a:cubicBezTo>
                  <a:cubicBezTo>
                    <a:pt x="333" y="54"/>
                    <a:pt x="322" y="33"/>
                    <a:pt x="279" y="33"/>
                  </a:cubicBezTo>
                  <a:lnTo>
                    <a:pt x="269" y="33"/>
                  </a:lnTo>
                  <a:cubicBezTo>
                    <a:pt x="269" y="76"/>
                    <a:pt x="258" y="86"/>
                    <a:pt x="258" y="86"/>
                  </a:cubicBezTo>
                  <a:cubicBezTo>
                    <a:pt x="236" y="86"/>
                    <a:pt x="215" y="33"/>
                    <a:pt x="183" y="33"/>
                  </a:cubicBezTo>
                  <a:cubicBezTo>
                    <a:pt x="172" y="76"/>
                    <a:pt x="172" y="97"/>
                    <a:pt x="161" y="97"/>
                  </a:cubicBezTo>
                  <a:cubicBezTo>
                    <a:pt x="151" y="97"/>
                    <a:pt x="151" y="65"/>
                    <a:pt x="140" y="43"/>
                  </a:cubicBezTo>
                  <a:cubicBezTo>
                    <a:pt x="129" y="22"/>
                    <a:pt x="119"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8" name="Google Shape;2538;p16"/>
            <p:cNvSpPr/>
            <p:nvPr/>
          </p:nvSpPr>
          <p:spPr>
            <a:xfrm>
              <a:off x="5098200" y="4642150"/>
              <a:ext cx="8600" cy="5925"/>
            </a:xfrm>
            <a:custGeom>
              <a:avLst/>
              <a:gdLst/>
              <a:ahLst/>
              <a:cxnLst/>
              <a:rect l="l" t="t" r="r" b="b"/>
              <a:pathLst>
                <a:path w="344" h="237" extrusionOk="0">
                  <a:moveTo>
                    <a:pt x="172" y="1"/>
                  </a:moveTo>
                  <a:cubicBezTo>
                    <a:pt x="151" y="1"/>
                    <a:pt x="129" y="11"/>
                    <a:pt x="86" y="22"/>
                  </a:cubicBezTo>
                  <a:cubicBezTo>
                    <a:pt x="22" y="65"/>
                    <a:pt x="1" y="236"/>
                    <a:pt x="129" y="236"/>
                  </a:cubicBezTo>
                  <a:cubicBezTo>
                    <a:pt x="151" y="151"/>
                    <a:pt x="322" y="161"/>
                    <a:pt x="343" y="86"/>
                  </a:cubicBezTo>
                  <a:cubicBezTo>
                    <a:pt x="258" y="54"/>
                    <a:pt x="247"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9" name="Google Shape;2539;p16"/>
            <p:cNvSpPr/>
            <p:nvPr/>
          </p:nvSpPr>
          <p:spPr>
            <a:xfrm>
              <a:off x="5056450" y="3955425"/>
              <a:ext cx="8875" cy="4850"/>
            </a:xfrm>
            <a:custGeom>
              <a:avLst/>
              <a:gdLst/>
              <a:ahLst/>
              <a:cxnLst/>
              <a:rect l="l" t="t" r="r" b="b"/>
              <a:pathLst>
                <a:path w="355" h="194" extrusionOk="0">
                  <a:moveTo>
                    <a:pt x="311" y="0"/>
                  </a:moveTo>
                  <a:cubicBezTo>
                    <a:pt x="129" y="0"/>
                    <a:pt x="1" y="129"/>
                    <a:pt x="151" y="193"/>
                  </a:cubicBezTo>
                  <a:cubicBezTo>
                    <a:pt x="140" y="75"/>
                    <a:pt x="354" y="129"/>
                    <a:pt x="3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0" name="Google Shape;2540;p16"/>
            <p:cNvSpPr/>
            <p:nvPr/>
          </p:nvSpPr>
          <p:spPr>
            <a:xfrm>
              <a:off x="4595875" y="3408400"/>
              <a:ext cx="27325" cy="19550"/>
            </a:xfrm>
            <a:custGeom>
              <a:avLst/>
              <a:gdLst/>
              <a:ahLst/>
              <a:cxnLst/>
              <a:rect l="l" t="t" r="r" b="b"/>
              <a:pathLst>
                <a:path w="1093" h="782" extrusionOk="0">
                  <a:moveTo>
                    <a:pt x="1049" y="0"/>
                  </a:moveTo>
                  <a:lnTo>
                    <a:pt x="1049" y="0"/>
                  </a:lnTo>
                  <a:cubicBezTo>
                    <a:pt x="975" y="54"/>
                    <a:pt x="889" y="118"/>
                    <a:pt x="771" y="118"/>
                  </a:cubicBezTo>
                  <a:cubicBezTo>
                    <a:pt x="739" y="118"/>
                    <a:pt x="696" y="107"/>
                    <a:pt x="653" y="97"/>
                  </a:cubicBezTo>
                  <a:cubicBezTo>
                    <a:pt x="578" y="375"/>
                    <a:pt x="0" y="450"/>
                    <a:pt x="140" y="782"/>
                  </a:cubicBezTo>
                  <a:cubicBezTo>
                    <a:pt x="600" y="653"/>
                    <a:pt x="1092" y="386"/>
                    <a:pt x="104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1" name="Google Shape;2541;p16"/>
            <p:cNvSpPr/>
            <p:nvPr/>
          </p:nvSpPr>
          <p:spPr>
            <a:xfrm>
              <a:off x="4918100" y="3730075"/>
              <a:ext cx="13125" cy="7800"/>
            </a:xfrm>
            <a:custGeom>
              <a:avLst/>
              <a:gdLst/>
              <a:ahLst/>
              <a:cxnLst/>
              <a:rect l="l" t="t" r="r" b="b"/>
              <a:pathLst>
                <a:path w="525" h="312" extrusionOk="0">
                  <a:moveTo>
                    <a:pt x="439" y="1"/>
                  </a:moveTo>
                  <a:cubicBezTo>
                    <a:pt x="386" y="108"/>
                    <a:pt x="0" y="183"/>
                    <a:pt x="225" y="311"/>
                  </a:cubicBezTo>
                  <a:cubicBezTo>
                    <a:pt x="279" y="215"/>
                    <a:pt x="396" y="161"/>
                    <a:pt x="525" y="119"/>
                  </a:cubicBezTo>
                  <a:cubicBezTo>
                    <a:pt x="525" y="65"/>
                    <a:pt x="503" y="12"/>
                    <a:pt x="4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2" name="Google Shape;2542;p16"/>
            <p:cNvSpPr/>
            <p:nvPr/>
          </p:nvSpPr>
          <p:spPr>
            <a:xfrm>
              <a:off x="4915425" y="4535650"/>
              <a:ext cx="9925" cy="8050"/>
            </a:xfrm>
            <a:custGeom>
              <a:avLst/>
              <a:gdLst/>
              <a:ahLst/>
              <a:cxnLst/>
              <a:rect l="l" t="t" r="r" b="b"/>
              <a:pathLst>
                <a:path w="397" h="322" extrusionOk="0">
                  <a:moveTo>
                    <a:pt x="268" y="0"/>
                  </a:moveTo>
                  <a:lnTo>
                    <a:pt x="268" y="0"/>
                  </a:lnTo>
                  <a:cubicBezTo>
                    <a:pt x="236" y="54"/>
                    <a:pt x="0" y="118"/>
                    <a:pt x="139" y="193"/>
                  </a:cubicBezTo>
                  <a:cubicBezTo>
                    <a:pt x="150" y="182"/>
                    <a:pt x="150" y="182"/>
                    <a:pt x="150" y="182"/>
                  </a:cubicBezTo>
                  <a:cubicBezTo>
                    <a:pt x="172" y="182"/>
                    <a:pt x="182" y="214"/>
                    <a:pt x="193" y="246"/>
                  </a:cubicBezTo>
                  <a:cubicBezTo>
                    <a:pt x="214" y="278"/>
                    <a:pt x="236" y="321"/>
                    <a:pt x="257" y="321"/>
                  </a:cubicBezTo>
                  <a:cubicBezTo>
                    <a:pt x="279" y="321"/>
                    <a:pt x="289" y="300"/>
                    <a:pt x="311" y="257"/>
                  </a:cubicBezTo>
                  <a:lnTo>
                    <a:pt x="289" y="257"/>
                  </a:lnTo>
                  <a:cubicBezTo>
                    <a:pt x="139" y="257"/>
                    <a:pt x="396" y="21"/>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3" name="Google Shape;2543;p16"/>
            <p:cNvSpPr/>
            <p:nvPr/>
          </p:nvSpPr>
          <p:spPr>
            <a:xfrm>
              <a:off x="4929325" y="4545800"/>
              <a:ext cx="9125" cy="5650"/>
            </a:xfrm>
            <a:custGeom>
              <a:avLst/>
              <a:gdLst/>
              <a:ahLst/>
              <a:cxnLst/>
              <a:rect l="l" t="t" r="r" b="b"/>
              <a:pathLst>
                <a:path w="365" h="226" extrusionOk="0">
                  <a:moveTo>
                    <a:pt x="236" y="1"/>
                  </a:moveTo>
                  <a:cubicBezTo>
                    <a:pt x="172" y="140"/>
                    <a:pt x="1" y="12"/>
                    <a:pt x="22" y="226"/>
                  </a:cubicBezTo>
                  <a:cubicBezTo>
                    <a:pt x="97" y="204"/>
                    <a:pt x="161" y="194"/>
                    <a:pt x="204" y="194"/>
                  </a:cubicBezTo>
                  <a:cubicBezTo>
                    <a:pt x="269" y="194"/>
                    <a:pt x="311" y="204"/>
                    <a:pt x="365" y="215"/>
                  </a:cubicBezTo>
                  <a:cubicBezTo>
                    <a:pt x="269" y="129"/>
                    <a:pt x="333" y="97"/>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4" name="Google Shape;2544;p16"/>
            <p:cNvSpPr/>
            <p:nvPr/>
          </p:nvSpPr>
          <p:spPr>
            <a:xfrm>
              <a:off x="4890525" y="4694075"/>
              <a:ext cx="9125" cy="6175"/>
            </a:xfrm>
            <a:custGeom>
              <a:avLst/>
              <a:gdLst/>
              <a:ahLst/>
              <a:cxnLst/>
              <a:rect l="l" t="t" r="r" b="b"/>
              <a:pathLst>
                <a:path w="365" h="247" extrusionOk="0">
                  <a:moveTo>
                    <a:pt x="43" y="0"/>
                  </a:moveTo>
                  <a:lnTo>
                    <a:pt x="43" y="97"/>
                  </a:lnTo>
                  <a:cubicBezTo>
                    <a:pt x="76" y="97"/>
                    <a:pt x="129" y="97"/>
                    <a:pt x="129" y="118"/>
                  </a:cubicBezTo>
                  <a:cubicBezTo>
                    <a:pt x="172" y="182"/>
                    <a:pt x="1" y="225"/>
                    <a:pt x="129" y="247"/>
                  </a:cubicBezTo>
                  <a:cubicBezTo>
                    <a:pt x="161" y="140"/>
                    <a:pt x="365" y="150"/>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5" name="Google Shape;2545;p16"/>
            <p:cNvSpPr/>
            <p:nvPr/>
          </p:nvSpPr>
          <p:spPr>
            <a:xfrm>
              <a:off x="4877675" y="4697825"/>
              <a:ext cx="5650" cy="7250"/>
            </a:xfrm>
            <a:custGeom>
              <a:avLst/>
              <a:gdLst/>
              <a:ahLst/>
              <a:cxnLst/>
              <a:rect l="l" t="t" r="r" b="b"/>
              <a:pathLst>
                <a:path w="226" h="290" extrusionOk="0">
                  <a:moveTo>
                    <a:pt x="108" y="0"/>
                  </a:moveTo>
                  <a:cubicBezTo>
                    <a:pt x="97" y="0"/>
                    <a:pt x="86" y="0"/>
                    <a:pt x="76" y="11"/>
                  </a:cubicBezTo>
                  <a:cubicBezTo>
                    <a:pt x="1" y="54"/>
                    <a:pt x="1" y="289"/>
                    <a:pt x="151" y="289"/>
                  </a:cubicBezTo>
                  <a:lnTo>
                    <a:pt x="161" y="289"/>
                  </a:lnTo>
                  <a:cubicBezTo>
                    <a:pt x="129" y="204"/>
                    <a:pt x="97" y="139"/>
                    <a:pt x="204" y="97"/>
                  </a:cubicBezTo>
                  <a:cubicBezTo>
                    <a:pt x="44" y="86"/>
                    <a:pt x="226"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6" name="Google Shape;2546;p16"/>
            <p:cNvSpPr/>
            <p:nvPr/>
          </p:nvSpPr>
          <p:spPr>
            <a:xfrm>
              <a:off x="4936025" y="4763125"/>
              <a:ext cx="5375" cy="2425"/>
            </a:xfrm>
            <a:custGeom>
              <a:avLst/>
              <a:gdLst/>
              <a:ahLst/>
              <a:cxnLst/>
              <a:rect l="l" t="t" r="r" b="b"/>
              <a:pathLst>
                <a:path w="215" h="97" extrusionOk="0">
                  <a:moveTo>
                    <a:pt x="183" y="0"/>
                  </a:moveTo>
                  <a:lnTo>
                    <a:pt x="183" y="0"/>
                  </a:lnTo>
                  <a:cubicBezTo>
                    <a:pt x="97" y="22"/>
                    <a:pt x="1" y="11"/>
                    <a:pt x="11" y="97"/>
                  </a:cubicBezTo>
                  <a:lnTo>
                    <a:pt x="86" y="97"/>
                  </a:lnTo>
                  <a:cubicBezTo>
                    <a:pt x="161" y="97"/>
                    <a:pt x="215" y="86"/>
                    <a:pt x="18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7" name="Google Shape;2547;p16"/>
            <p:cNvSpPr/>
            <p:nvPr/>
          </p:nvSpPr>
          <p:spPr>
            <a:xfrm>
              <a:off x="4869925" y="3860425"/>
              <a:ext cx="13400" cy="8050"/>
            </a:xfrm>
            <a:custGeom>
              <a:avLst/>
              <a:gdLst/>
              <a:ahLst/>
              <a:cxnLst/>
              <a:rect l="l" t="t" r="r" b="b"/>
              <a:pathLst>
                <a:path w="536" h="322" extrusionOk="0">
                  <a:moveTo>
                    <a:pt x="140" y="0"/>
                  </a:moveTo>
                  <a:cubicBezTo>
                    <a:pt x="118" y="86"/>
                    <a:pt x="0" y="107"/>
                    <a:pt x="11" y="214"/>
                  </a:cubicBezTo>
                  <a:cubicBezTo>
                    <a:pt x="140" y="236"/>
                    <a:pt x="279" y="321"/>
                    <a:pt x="396" y="321"/>
                  </a:cubicBezTo>
                  <a:cubicBezTo>
                    <a:pt x="450" y="321"/>
                    <a:pt x="493" y="311"/>
                    <a:pt x="536" y="279"/>
                  </a:cubicBezTo>
                  <a:cubicBezTo>
                    <a:pt x="461" y="150"/>
                    <a:pt x="407"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8" name="Google Shape;2548;p16"/>
            <p:cNvSpPr/>
            <p:nvPr/>
          </p:nvSpPr>
          <p:spPr>
            <a:xfrm>
              <a:off x="4885175" y="4562400"/>
              <a:ext cx="11275" cy="4575"/>
            </a:xfrm>
            <a:custGeom>
              <a:avLst/>
              <a:gdLst/>
              <a:ahLst/>
              <a:cxnLst/>
              <a:rect l="l" t="t" r="r" b="b"/>
              <a:pathLst>
                <a:path w="451" h="183" extrusionOk="0">
                  <a:moveTo>
                    <a:pt x="140" y="1"/>
                  </a:moveTo>
                  <a:cubicBezTo>
                    <a:pt x="11" y="33"/>
                    <a:pt x="1" y="97"/>
                    <a:pt x="54" y="183"/>
                  </a:cubicBezTo>
                  <a:cubicBezTo>
                    <a:pt x="161" y="161"/>
                    <a:pt x="450" y="97"/>
                    <a:pt x="354" y="33"/>
                  </a:cubicBezTo>
                  <a:lnTo>
                    <a:pt x="354" y="33"/>
                  </a:lnTo>
                  <a:cubicBezTo>
                    <a:pt x="343" y="54"/>
                    <a:pt x="322" y="65"/>
                    <a:pt x="300" y="65"/>
                  </a:cubicBezTo>
                  <a:cubicBezTo>
                    <a:pt x="279" y="65"/>
                    <a:pt x="257" y="54"/>
                    <a:pt x="236" y="33"/>
                  </a:cubicBezTo>
                  <a:cubicBezTo>
                    <a:pt x="215" y="11"/>
                    <a:pt x="193"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9" name="Google Shape;2549;p16"/>
            <p:cNvSpPr/>
            <p:nvPr/>
          </p:nvSpPr>
          <p:spPr>
            <a:xfrm>
              <a:off x="4971625" y="4678275"/>
              <a:ext cx="5650" cy="2700"/>
            </a:xfrm>
            <a:custGeom>
              <a:avLst/>
              <a:gdLst/>
              <a:ahLst/>
              <a:cxnLst/>
              <a:rect l="l" t="t" r="r" b="b"/>
              <a:pathLst>
                <a:path w="226" h="108" extrusionOk="0">
                  <a:moveTo>
                    <a:pt x="129" y="1"/>
                  </a:moveTo>
                  <a:cubicBezTo>
                    <a:pt x="75" y="1"/>
                    <a:pt x="22" y="22"/>
                    <a:pt x="0" y="54"/>
                  </a:cubicBezTo>
                  <a:cubicBezTo>
                    <a:pt x="65" y="86"/>
                    <a:pt x="75" y="108"/>
                    <a:pt x="118" y="108"/>
                  </a:cubicBezTo>
                  <a:cubicBezTo>
                    <a:pt x="139" y="108"/>
                    <a:pt x="172" y="97"/>
                    <a:pt x="214" y="86"/>
                  </a:cubicBezTo>
                  <a:cubicBezTo>
                    <a:pt x="225" y="22"/>
                    <a:pt x="182"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0" name="Google Shape;2550;p16"/>
            <p:cNvSpPr/>
            <p:nvPr/>
          </p:nvSpPr>
          <p:spPr>
            <a:xfrm>
              <a:off x="4932550" y="3683250"/>
              <a:ext cx="12600" cy="5375"/>
            </a:xfrm>
            <a:custGeom>
              <a:avLst/>
              <a:gdLst/>
              <a:ahLst/>
              <a:cxnLst/>
              <a:rect l="l" t="t" r="r" b="b"/>
              <a:pathLst>
                <a:path w="504" h="215" extrusionOk="0">
                  <a:moveTo>
                    <a:pt x="386" y="0"/>
                  </a:moveTo>
                  <a:cubicBezTo>
                    <a:pt x="204" y="0"/>
                    <a:pt x="0" y="150"/>
                    <a:pt x="75" y="215"/>
                  </a:cubicBezTo>
                  <a:cubicBezTo>
                    <a:pt x="172" y="75"/>
                    <a:pt x="439" y="118"/>
                    <a:pt x="503" y="33"/>
                  </a:cubicBezTo>
                  <a:cubicBezTo>
                    <a:pt x="471" y="11"/>
                    <a:pt x="429" y="0"/>
                    <a:pt x="3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1" name="Google Shape;2551;p16"/>
            <p:cNvSpPr/>
            <p:nvPr/>
          </p:nvSpPr>
          <p:spPr>
            <a:xfrm>
              <a:off x="4996775" y="4523050"/>
              <a:ext cx="6975" cy="5375"/>
            </a:xfrm>
            <a:custGeom>
              <a:avLst/>
              <a:gdLst/>
              <a:ahLst/>
              <a:cxnLst/>
              <a:rect l="l" t="t" r="r" b="b"/>
              <a:pathLst>
                <a:path w="279" h="215" extrusionOk="0">
                  <a:moveTo>
                    <a:pt x="215" y="1"/>
                  </a:moveTo>
                  <a:cubicBezTo>
                    <a:pt x="118" y="1"/>
                    <a:pt x="43" y="12"/>
                    <a:pt x="1" y="65"/>
                  </a:cubicBezTo>
                  <a:lnTo>
                    <a:pt x="11" y="65"/>
                  </a:lnTo>
                  <a:cubicBezTo>
                    <a:pt x="65" y="65"/>
                    <a:pt x="54" y="97"/>
                    <a:pt x="43" y="140"/>
                  </a:cubicBezTo>
                  <a:cubicBezTo>
                    <a:pt x="43" y="183"/>
                    <a:pt x="33" y="215"/>
                    <a:pt x="76" y="215"/>
                  </a:cubicBezTo>
                  <a:lnTo>
                    <a:pt x="86" y="215"/>
                  </a:lnTo>
                  <a:cubicBezTo>
                    <a:pt x="172" y="161"/>
                    <a:pt x="279" y="129"/>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2" name="Google Shape;2552;p16"/>
            <p:cNvSpPr/>
            <p:nvPr/>
          </p:nvSpPr>
          <p:spPr>
            <a:xfrm>
              <a:off x="4980975" y="4511275"/>
              <a:ext cx="11550" cy="6725"/>
            </a:xfrm>
            <a:custGeom>
              <a:avLst/>
              <a:gdLst/>
              <a:ahLst/>
              <a:cxnLst/>
              <a:rect l="l" t="t" r="r" b="b"/>
              <a:pathLst>
                <a:path w="462" h="269" extrusionOk="0">
                  <a:moveTo>
                    <a:pt x="108" y="1"/>
                  </a:moveTo>
                  <a:cubicBezTo>
                    <a:pt x="108" y="151"/>
                    <a:pt x="1" y="108"/>
                    <a:pt x="76" y="258"/>
                  </a:cubicBezTo>
                  <a:cubicBezTo>
                    <a:pt x="140" y="258"/>
                    <a:pt x="194" y="269"/>
                    <a:pt x="258" y="269"/>
                  </a:cubicBezTo>
                  <a:cubicBezTo>
                    <a:pt x="322" y="269"/>
                    <a:pt x="386" y="258"/>
                    <a:pt x="461" y="226"/>
                  </a:cubicBezTo>
                  <a:cubicBezTo>
                    <a:pt x="408" y="108"/>
                    <a:pt x="204" y="87"/>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3" name="Google Shape;2553;p16"/>
            <p:cNvSpPr/>
            <p:nvPr/>
          </p:nvSpPr>
          <p:spPr>
            <a:xfrm>
              <a:off x="5005075" y="4066500"/>
              <a:ext cx="8050" cy="8300"/>
            </a:xfrm>
            <a:custGeom>
              <a:avLst/>
              <a:gdLst/>
              <a:ahLst/>
              <a:cxnLst/>
              <a:rect l="l" t="t" r="r" b="b"/>
              <a:pathLst>
                <a:path w="322" h="332" extrusionOk="0">
                  <a:moveTo>
                    <a:pt x="75" y="0"/>
                  </a:moveTo>
                  <a:cubicBezTo>
                    <a:pt x="65" y="0"/>
                    <a:pt x="65" y="0"/>
                    <a:pt x="65" y="21"/>
                  </a:cubicBezTo>
                  <a:cubicBezTo>
                    <a:pt x="172" y="75"/>
                    <a:pt x="0" y="182"/>
                    <a:pt x="65" y="311"/>
                  </a:cubicBezTo>
                  <a:cubicBezTo>
                    <a:pt x="118" y="321"/>
                    <a:pt x="161" y="332"/>
                    <a:pt x="204" y="332"/>
                  </a:cubicBezTo>
                  <a:cubicBezTo>
                    <a:pt x="247" y="332"/>
                    <a:pt x="289" y="311"/>
                    <a:pt x="322" y="278"/>
                  </a:cubicBezTo>
                  <a:cubicBezTo>
                    <a:pt x="257" y="214"/>
                    <a:pt x="236" y="129"/>
                    <a:pt x="236" y="21"/>
                  </a:cubicBezTo>
                  <a:cubicBezTo>
                    <a:pt x="215" y="32"/>
                    <a:pt x="204" y="32"/>
                    <a:pt x="193" y="32"/>
                  </a:cubicBezTo>
                  <a:cubicBezTo>
                    <a:pt x="161" y="32"/>
                    <a:pt x="140" y="21"/>
                    <a:pt x="118" y="21"/>
                  </a:cubicBezTo>
                  <a:cubicBezTo>
                    <a:pt x="107" y="11"/>
                    <a:pt x="86"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4" name="Google Shape;2554;p16"/>
            <p:cNvSpPr/>
            <p:nvPr/>
          </p:nvSpPr>
          <p:spPr>
            <a:xfrm>
              <a:off x="5002125" y="4512900"/>
              <a:ext cx="4575" cy="3225"/>
            </a:xfrm>
            <a:custGeom>
              <a:avLst/>
              <a:gdLst/>
              <a:ahLst/>
              <a:cxnLst/>
              <a:rect l="l" t="t" r="r" b="b"/>
              <a:pathLst>
                <a:path w="183" h="129" extrusionOk="0">
                  <a:moveTo>
                    <a:pt x="183" y="0"/>
                  </a:moveTo>
                  <a:cubicBezTo>
                    <a:pt x="65" y="0"/>
                    <a:pt x="11" y="43"/>
                    <a:pt x="1" y="129"/>
                  </a:cubicBezTo>
                  <a:lnTo>
                    <a:pt x="65" y="129"/>
                  </a:lnTo>
                  <a:cubicBezTo>
                    <a:pt x="161" y="129"/>
                    <a:pt x="129" y="32"/>
                    <a:pt x="18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5" name="Google Shape;2555;p16"/>
            <p:cNvSpPr/>
            <p:nvPr/>
          </p:nvSpPr>
          <p:spPr>
            <a:xfrm>
              <a:off x="4960650" y="4665700"/>
              <a:ext cx="11800" cy="11000"/>
            </a:xfrm>
            <a:custGeom>
              <a:avLst/>
              <a:gdLst/>
              <a:ahLst/>
              <a:cxnLst/>
              <a:rect l="l" t="t" r="r" b="b"/>
              <a:pathLst>
                <a:path w="472" h="440" extrusionOk="0">
                  <a:moveTo>
                    <a:pt x="396" y="1"/>
                  </a:moveTo>
                  <a:lnTo>
                    <a:pt x="396" y="1"/>
                  </a:lnTo>
                  <a:cubicBezTo>
                    <a:pt x="386" y="33"/>
                    <a:pt x="354" y="33"/>
                    <a:pt x="311" y="33"/>
                  </a:cubicBezTo>
                  <a:lnTo>
                    <a:pt x="214" y="33"/>
                  </a:lnTo>
                  <a:cubicBezTo>
                    <a:pt x="247" y="183"/>
                    <a:pt x="150" y="247"/>
                    <a:pt x="0" y="279"/>
                  </a:cubicBezTo>
                  <a:cubicBezTo>
                    <a:pt x="75" y="322"/>
                    <a:pt x="54" y="429"/>
                    <a:pt x="182" y="440"/>
                  </a:cubicBezTo>
                  <a:cubicBezTo>
                    <a:pt x="214" y="354"/>
                    <a:pt x="118" y="354"/>
                    <a:pt x="140" y="279"/>
                  </a:cubicBezTo>
                  <a:lnTo>
                    <a:pt x="150" y="279"/>
                  </a:lnTo>
                  <a:cubicBezTo>
                    <a:pt x="354" y="279"/>
                    <a:pt x="471" y="86"/>
                    <a:pt x="3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6" name="Google Shape;2556;p16"/>
            <p:cNvSpPr/>
            <p:nvPr/>
          </p:nvSpPr>
          <p:spPr>
            <a:xfrm>
              <a:off x="4961450" y="4805950"/>
              <a:ext cx="12875" cy="8300"/>
            </a:xfrm>
            <a:custGeom>
              <a:avLst/>
              <a:gdLst/>
              <a:ahLst/>
              <a:cxnLst/>
              <a:rect l="l" t="t" r="r" b="b"/>
              <a:pathLst>
                <a:path w="515" h="332" extrusionOk="0">
                  <a:moveTo>
                    <a:pt x="129" y="0"/>
                  </a:moveTo>
                  <a:cubicBezTo>
                    <a:pt x="118" y="64"/>
                    <a:pt x="43" y="86"/>
                    <a:pt x="1" y="129"/>
                  </a:cubicBezTo>
                  <a:cubicBezTo>
                    <a:pt x="129" y="182"/>
                    <a:pt x="247" y="332"/>
                    <a:pt x="407" y="332"/>
                  </a:cubicBezTo>
                  <a:cubicBezTo>
                    <a:pt x="450" y="332"/>
                    <a:pt x="482" y="332"/>
                    <a:pt x="514" y="311"/>
                  </a:cubicBezTo>
                  <a:cubicBezTo>
                    <a:pt x="482" y="139"/>
                    <a:pt x="290" y="86"/>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7" name="Google Shape;2557;p16"/>
            <p:cNvSpPr/>
            <p:nvPr/>
          </p:nvSpPr>
          <p:spPr>
            <a:xfrm>
              <a:off x="5008550" y="4506725"/>
              <a:ext cx="550" cy="575"/>
            </a:xfrm>
            <a:custGeom>
              <a:avLst/>
              <a:gdLst/>
              <a:ahLst/>
              <a:cxnLst/>
              <a:rect l="l" t="t" r="r" b="b"/>
              <a:pathLst>
                <a:path w="22" h="23" extrusionOk="0">
                  <a:moveTo>
                    <a:pt x="1" y="1"/>
                  </a:moveTo>
                  <a:lnTo>
                    <a:pt x="11" y="22"/>
                  </a:lnTo>
                  <a:lnTo>
                    <a:pt x="22" y="12"/>
                  </a:lnTo>
                  <a:lnTo>
                    <a:pt x="1"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8" name="Google Shape;2558;p16"/>
            <p:cNvSpPr/>
            <p:nvPr/>
          </p:nvSpPr>
          <p:spPr>
            <a:xfrm>
              <a:off x="5167250" y="4142225"/>
              <a:ext cx="13150" cy="7800"/>
            </a:xfrm>
            <a:custGeom>
              <a:avLst/>
              <a:gdLst/>
              <a:ahLst/>
              <a:cxnLst/>
              <a:rect l="l" t="t" r="r" b="b"/>
              <a:pathLst>
                <a:path w="526" h="312" extrusionOk="0">
                  <a:moveTo>
                    <a:pt x="354" y="1"/>
                  </a:moveTo>
                  <a:cubicBezTo>
                    <a:pt x="258" y="65"/>
                    <a:pt x="97" y="86"/>
                    <a:pt x="1" y="150"/>
                  </a:cubicBezTo>
                  <a:lnTo>
                    <a:pt x="1" y="311"/>
                  </a:lnTo>
                  <a:lnTo>
                    <a:pt x="86" y="311"/>
                  </a:lnTo>
                  <a:cubicBezTo>
                    <a:pt x="247" y="311"/>
                    <a:pt x="343" y="258"/>
                    <a:pt x="440" y="215"/>
                  </a:cubicBezTo>
                  <a:cubicBezTo>
                    <a:pt x="311" y="129"/>
                    <a:pt x="525" y="43"/>
                    <a:pt x="3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9" name="Google Shape;2559;p16"/>
            <p:cNvSpPr/>
            <p:nvPr/>
          </p:nvSpPr>
          <p:spPr>
            <a:xfrm>
              <a:off x="4298275" y="4160425"/>
              <a:ext cx="4850" cy="5925"/>
            </a:xfrm>
            <a:custGeom>
              <a:avLst/>
              <a:gdLst/>
              <a:ahLst/>
              <a:cxnLst/>
              <a:rect l="l" t="t" r="r" b="b"/>
              <a:pathLst>
                <a:path w="194" h="237" extrusionOk="0">
                  <a:moveTo>
                    <a:pt x="0" y="1"/>
                  </a:moveTo>
                  <a:cubicBezTo>
                    <a:pt x="0" y="1"/>
                    <a:pt x="43" y="65"/>
                    <a:pt x="86" y="118"/>
                  </a:cubicBezTo>
                  <a:cubicBezTo>
                    <a:pt x="140" y="183"/>
                    <a:pt x="182" y="236"/>
                    <a:pt x="193" y="236"/>
                  </a:cubicBezTo>
                  <a:cubicBezTo>
                    <a:pt x="193" y="236"/>
                    <a:pt x="172" y="204"/>
                    <a:pt x="107" y="108"/>
                  </a:cubicBezTo>
                  <a:cubicBezTo>
                    <a:pt x="43" y="33"/>
                    <a:pt x="11" y="1"/>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0" name="Google Shape;2560;p16"/>
            <p:cNvSpPr/>
            <p:nvPr/>
          </p:nvSpPr>
          <p:spPr>
            <a:xfrm>
              <a:off x="4304700" y="4311375"/>
              <a:ext cx="25975" cy="15275"/>
            </a:xfrm>
            <a:custGeom>
              <a:avLst/>
              <a:gdLst/>
              <a:ahLst/>
              <a:cxnLst/>
              <a:rect l="l" t="t" r="r" b="b"/>
              <a:pathLst>
                <a:path w="1039" h="611" extrusionOk="0">
                  <a:moveTo>
                    <a:pt x="825" y="0"/>
                  </a:moveTo>
                  <a:cubicBezTo>
                    <a:pt x="557" y="0"/>
                    <a:pt x="247" y="150"/>
                    <a:pt x="300" y="396"/>
                  </a:cubicBezTo>
                  <a:cubicBezTo>
                    <a:pt x="204" y="418"/>
                    <a:pt x="139" y="450"/>
                    <a:pt x="11" y="450"/>
                  </a:cubicBezTo>
                  <a:lnTo>
                    <a:pt x="0" y="450"/>
                  </a:lnTo>
                  <a:cubicBezTo>
                    <a:pt x="22" y="535"/>
                    <a:pt x="97" y="568"/>
                    <a:pt x="172" y="610"/>
                  </a:cubicBezTo>
                  <a:cubicBezTo>
                    <a:pt x="289" y="503"/>
                    <a:pt x="386" y="343"/>
                    <a:pt x="782" y="300"/>
                  </a:cubicBezTo>
                  <a:cubicBezTo>
                    <a:pt x="857" y="204"/>
                    <a:pt x="889" y="86"/>
                    <a:pt x="1039" y="43"/>
                  </a:cubicBezTo>
                  <a:cubicBezTo>
                    <a:pt x="974" y="22"/>
                    <a:pt x="900" y="0"/>
                    <a:pt x="8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1" name="Google Shape;2561;p16"/>
            <p:cNvSpPr/>
            <p:nvPr/>
          </p:nvSpPr>
          <p:spPr>
            <a:xfrm>
              <a:off x="4312450" y="3813575"/>
              <a:ext cx="7250" cy="3250"/>
            </a:xfrm>
            <a:custGeom>
              <a:avLst/>
              <a:gdLst/>
              <a:ahLst/>
              <a:cxnLst/>
              <a:rect l="l" t="t" r="r" b="b"/>
              <a:pathLst>
                <a:path w="290" h="130" extrusionOk="0">
                  <a:moveTo>
                    <a:pt x="140" y="1"/>
                  </a:moveTo>
                  <a:cubicBezTo>
                    <a:pt x="76" y="1"/>
                    <a:pt x="1" y="86"/>
                    <a:pt x="129" y="129"/>
                  </a:cubicBezTo>
                  <a:lnTo>
                    <a:pt x="151" y="129"/>
                  </a:lnTo>
                  <a:cubicBezTo>
                    <a:pt x="215" y="129"/>
                    <a:pt x="290" y="44"/>
                    <a:pt x="15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2" name="Google Shape;2562;p16"/>
            <p:cNvSpPr/>
            <p:nvPr/>
          </p:nvSpPr>
          <p:spPr>
            <a:xfrm>
              <a:off x="4358225" y="4246075"/>
              <a:ext cx="7525" cy="3225"/>
            </a:xfrm>
            <a:custGeom>
              <a:avLst/>
              <a:gdLst/>
              <a:ahLst/>
              <a:cxnLst/>
              <a:rect l="l" t="t" r="r" b="b"/>
              <a:pathLst>
                <a:path w="301" h="129" extrusionOk="0">
                  <a:moveTo>
                    <a:pt x="150" y="0"/>
                  </a:moveTo>
                  <a:cubicBezTo>
                    <a:pt x="75" y="0"/>
                    <a:pt x="0" y="75"/>
                    <a:pt x="139" y="118"/>
                  </a:cubicBezTo>
                  <a:cubicBezTo>
                    <a:pt x="139" y="118"/>
                    <a:pt x="139" y="129"/>
                    <a:pt x="150" y="129"/>
                  </a:cubicBezTo>
                  <a:cubicBezTo>
                    <a:pt x="225" y="129"/>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3" name="Google Shape;2563;p16"/>
            <p:cNvSpPr/>
            <p:nvPr/>
          </p:nvSpPr>
          <p:spPr>
            <a:xfrm>
              <a:off x="4300150" y="4279800"/>
              <a:ext cx="11000" cy="6425"/>
            </a:xfrm>
            <a:custGeom>
              <a:avLst/>
              <a:gdLst/>
              <a:ahLst/>
              <a:cxnLst/>
              <a:rect l="l" t="t" r="r" b="b"/>
              <a:pathLst>
                <a:path w="440" h="257" extrusionOk="0">
                  <a:moveTo>
                    <a:pt x="172" y="0"/>
                  </a:moveTo>
                  <a:lnTo>
                    <a:pt x="172" y="0"/>
                  </a:lnTo>
                  <a:cubicBezTo>
                    <a:pt x="0" y="96"/>
                    <a:pt x="161" y="214"/>
                    <a:pt x="300" y="257"/>
                  </a:cubicBezTo>
                  <a:cubicBezTo>
                    <a:pt x="332" y="203"/>
                    <a:pt x="439" y="203"/>
                    <a:pt x="429" y="128"/>
                  </a:cubicBezTo>
                  <a:cubicBezTo>
                    <a:pt x="386" y="54"/>
                    <a:pt x="300" y="11"/>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4" name="Google Shape;2564;p16"/>
            <p:cNvSpPr/>
            <p:nvPr/>
          </p:nvSpPr>
          <p:spPr>
            <a:xfrm>
              <a:off x="4271775" y="3944450"/>
              <a:ext cx="20100" cy="45800"/>
            </a:xfrm>
            <a:custGeom>
              <a:avLst/>
              <a:gdLst/>
              <a:ahLst/>
              <a:cxnLst/>
              <a:rect l="l" t="t" r="r" b="b"/>
              <a:pathLst>
                <a:path w="804" h="1832" extrusionOk="0">
                  <a:moveTo>
                    <a:pt x="300" y="1"/>
                  </a:moveTo>
                  <a:cubicBezTo>
                    <a:pt x="279" y="1"/>
                    <a:pt x="236" y="11"/>
                    <a:pt x="193" y="33"/>
                  </a:cubicBezTo>
                  <a:cubicBezTo>
                    <a:pt x="279" y="54"/>
                    <a:pt x="354" y="76"/>
                    <a:pt x="311" y="172"/>
                  </a:cubicBezTo>
                  <a:cubicBezTo>
                    <a:pt x="279" y="247"/>
                    <a:pt x="225" y="279"/>
                    <a:pt x="140" y="279"/>
                  </a:cubicBezTo>
                  <a:cubicBezTo>
                    <a:pt x="108" y="279"/>
                    <a:pt x="65" y="279"/>
                    <a:pt x="22" y="257"/>
                  </a:cubicBezTo>
                  <a:lnTo>
                    <a:pt x="22" y="257"/>
                  </a:lnTo>
                  <a:cubicBezTo>
                    <a:pt x="11" y="557"/>
                    <a:pt x="150" y="761"/>
                    <a:pt x="1" y="1157"/>
                  </a:cubicBezTo>
                  <a:cubicBezTo>
                    <a:pt x="600" y="1221"/>
                    <a:pt x="279" y="1649"/>
                    <a:pt x="33" y="1799"/>
                  </a:cubicBezTo>
                  <a:cubicBezTo>
                    <a:pt x="86" y="1820"/>
                    <a:pt x="140" y="1831"/>
                    <a:pt x="183" y="1831"/>
                  </a:cubicBezTo>
                  <a:cubicBezTo>
                    <a:pt x="397" y="1831"/>
                    <a:pt x="461" y="1628"/>
                    <a:pt x="514" y="1424"/>
                  </a:cubicBezTo>
                  <a:cubicBezTo>
                    <a:pt x="568" y="1242"/>
                    <a:pt x="621" y="1050"/>
                    <a:pt x="803" y="1028"/>
                  </a:cubicBezTo>
                  <a:cubicBezTo>
                    <a:pt x="514" y="1028"/>
                    <a:pt x="461" y="771"/>
                    <a:pt x="439" y="514"/>
                  </a:cubicBezTo>
                  <a:cubicBezTo>
                    <a:pt x="418" y="257"/>
                    <a:pt x="439" y="1"/>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5" name="Google Shape;2565;p16"/>
            <p:cNvSpPr/>
            <p:nvPr/>
          </p:nvSpPr>
          <p:spPr>
            <a:xfrm>
              <a:off x="4279800" y="4182900"/>
              <a:ext cx="7525" cy="3250"/>
            </a:xfrm>
            <a:custGeom>
              <a:avLst/>
              <a:gdLst/>
              <a:ahLst/>
              <a:cxnLst/>
              <a:rect l="l" t="t" r="r" b="b"/>
              <a:pathLst>
                <a:path w="301" h="130" extrusionOk="0">
                  <a:moveTo>
                    <a:pt x="151" y="1"/>
                  </a:moveTo>
                  <a:cubicBezTo>
                    <a:pt x="86" y="1"/>
                    <a:pt x="1" y="86"/>
                    <a:pt x="140" y="129"/>
                  </a:cubicBezTo>
                  <a:lnTo>
                    <a:pt x="161" y="129"/>
                  </a:lnTo>
                  <a:cubicBezTo>
                    <a:pt x="226" y="129"/>
                    <a:pt x="300" y="54"/>
                    <a:pt x="161" y="11"/>
                  </a:cubicBezTo>
                  <a:cubicBezTo>
                    <a:pt x="161" y="1"/>
                    <a:pt x="161" y="1"/>
                    <a:pt x="15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6" name="Google Shape;2566;p16"/>
            <p:cNvSpPr/>
            <p:nvPr/>
          </p:nvSpPr>
          <p:spPr>
            <a:xfrm>
              <a:off x="4289450" y="4333575"/>
              <a:ext cx="5625" cy="3775"/>
            </a:xfrm>
            <a:custGeom>
              <a:avLst/>
              <a:gdLst/>
              <a:ahLst/>
              <a:cxnLst/>
              <a:rect l="l" t="t" r="r" b="b"/>
              <a:pathLst>
                <a:path w="225" h="151" extrusionOk="0">
                  <a:moveTo>
                    <a:pt x="182" y="1"/>
                  </a:moveTo>
                  <a:lnTo>
                    <a:pt x="182" y="1"/>
                  </a:lnTo>
                  <a:cubicBezTo>
                    <a:pt x="75" y="22"/>
                    <a:pt x="22" y="65"/>
                    <a:pt x="0" y="129"/>
                  </a:cubicBezTo>
                  <a:cubicBezTo>
                    <a:pt x="22" y="140"/>
                    <a:pt x="43" y="151"/>
                    <a:pt x="75" y="151"/>
                  </a:cubicBezTo>
                  <a:cubicBezTo>
                    <a:pt x="129" y="151"/>
                    <a:pt x="182" y="129"/>
                    <a:pt x="225" y="97"/>
                  </a:cubicBezTo>
                  <a:cubicBezTo>
                    <a:pt x="171" y="97"/>
                    <a:pt x="171" y="44"/>
                    <a:pt x="1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7" name="Google Shape;2567;p16"/>
            <p:cNvSpPr/>
            <p:nvPr/>
          </p:nvSpPr>
          <p:spPr>
            <a:xfrm>
              <a:off x="4290250" y="3980325"/>
              <a:ext cx="11525" cy="2950"/>
            </a:xfrm>
            <a:custGeom>
              <a:avLst/>
              <a:gdLst/>
              <a:ahLst/>
              <a:cxnLst/>
              <a:rect l="l" t="t" r="r" b="b"/>
              <a:pathLst>
                <a:path w="461" h="118" extrusionOk="0">
                  <a:moveTo>
                    <a:pt x="214" y="0"/>
                  </a:moveTo>
                  <a:cubicBezTo>
                    <a:pt x="97" y="0"/>
                    <a:pt x="0" y="32"/>
                    <a:pt x="161" y="107"/>
                  </a:cubicBezTo>
                  <a:cubicBezTo>
                    <a:pt x="193" y="118"/>
                    <a:pt x="225" y="118"/>
                    <a:pt x="257" y="118"/>
                  </a:cubicBezTo>
                  <a:cubicBezTo>
                    <a:pt x="375" y="118"/>
                    <a:pt x="461" y="86"/>
                    <a:pt x="3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8" name="Google Shape;2568;p16"/>
            <p:cNvSpPr/>
            <p:nvPr/>
          </p:nvSpPr>
          <p:spPr>
            <a:xfrm>
              <a:off x="4302275" y="4370525"/>
              <a:ext cx="17975" cy="5100"/>
            </a:xfrm>
            <a:custGeom>
              <a:avLst/>
              <a:gdLst/>
              <a:ahLst/>
              <a:cxnLst/>
              <a:rect l="l" t="t" r="r" b="b"/>
              <a:pathLst>
                <a:path w="719" h="204" extrusionOk="0">
                  <a:moveTo>
                    <a:pt x="622" y="0"/>
                  </a:moveTo>
                  <a:cubicBezTo>
                    <a:pt x="397" y="0"/>
                    <a:pt x="1" y="118"/>
                    <a:pt x="279" y="203"/>
                  </a:cubicBezTo>
                  <a:cubicBezTo>
                    <a:pt x="451" y="171"/>
                    <a:pt x="600" y="118"/>
                    <a:pt x="718" y="11"/>
                  </a:cubicBezTo>
                  <a:cubicBezTo>
                    <a:pt x="697" y="11"/>
                    <a:pt x="665" y="0"/>
                    <a:pt x="6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9" name="Google Shape;2569;p16"/>
            <p:cNvSpPr/>
            <p:nvPr/>
          </p:nvSpPr>
          <p:spPr>
            <a:xfrm>
              <a:off x="4352875" y="3504200"/>
              <a:ext cx="9650" cy="4050"/>
            </a:xfrm>
            <a:custGeom>
              <a:avLst/>
              <a:gdLst/>
              <a:ahLst/>
              <a:cxnLst/>
              <a:rect l="l" t="t" r="r" b="b"/>
              <a:pathLst>
                <a:path w="386" h="162" extrusionOk="0">
                  <a:moveTo>
                    <a:pt x="268" y="1"/>
                  </a:moveTo>
                  <a:cubicBezTo>
                    <a:pt x="139" y="1"/>
                    <a:pt x="0" y="65"/>
                    <a:pt x="86" y="97"/>
                  </a:cubicBezTo>
                  <a:cubicBezTo>
                    <a:pt x="107" y="76"/>
                    <a:pt x="129" y="65"/>
                    <a:pt x="139" y="65"/>
                  </a:cubicBezTo>
                  <a:cubicBezTo>
                    <a:pt x="171" y="65"/>
                    <a:pt x="193" y="86"/>
                    <a:pt x="214" y="108"/>
                  </a:cubicBezTo>
                  <a:cubicBezTo>
                    <a:pt x="246" y="140"/>
                    <a:pt x="268" y="161"/>
                    <a:pt x="300" y="161"/>
                  </a:cubicBezTo>
                  <a:cubicBezTo>
                    <a:pt x="321" y="119"/>
                    <a:pt x="364" y="86"/>
                    <a:pt x="386" y="33"/>
                  </a:cubicBezTo>
                  <a:cubicBezTo>
                    <a:pt x="364" y="11"/>
                    <a:pt x="311"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0" name="Google Shape;2570;p16"/>
            <p:cNvSpPr/>
            <p:nvPr/>
          </p:nvSpPr>
          <p:spPr>
            <a:xfrm>
              <a:off x="4341625" y="4403175"/>
              <a:ext cx="11800" cy="10725"/>
            </a:xfrm>
            <a:custGeom>
              <a:avLst/>
              <a:gdLst/>
              <a:ahLst/>
              <a:cxnLst/>
              <a:rect l="l" t="t" r="r" b="b"/>
              <a:pathLst>
                <a:path w="472" h="429" extrusionOk="0">
                  <a:moveTo>
                    <a:pt x="140" y="0"/>
                  </a:moveTo>
                  <a:cubicBezTo>
                    <a:pt x="76" y="0"/>
                    <a:pt x="33" y="32"/>
                    <a:pt x="1" y="118"/>
                  </a:cubicBezTo>
                  <a:cubicBezTo>
                    <a:pt x="183" y="171"/>
                    <a:pt x="193" y="353"/>
                    <a:pt x="354" y="428"/>
                  </a:cubicBezTo>
                  <a:cubicBezTo>
                    <a:pt x="472" y="246"/>
                    <a:pt x="290"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1" name="Google Shape;2571;p16"/>
            <p:cNvSpPr/>
            <p:nvPr/>
          </p:nvSpPr>
          <p:spPr>
            <a:xfrm>
              <a:off x="4340025" y="4754300"/>
              <a:ext cx="7775" cy="4575"/>
            </a:xfrm>
            <a:custGeom>
              <a:avLst/>
              <a:gdLst/>
              <a:ahLst/>
              <a:cxnLst/>
              <a:rect l="l" t="t" r="r" b="b"/>
              <a:pathLst>
                <a:path w="311" h="183" extrusionOk="0">
                  <a:moveTo>
                    <a:pt x="54" y="0"/>
                  </a:moveTo>
                  <a:cubicBezTo>
                    <a:pt x="22" y="32"/>
                    <a:pt x="0" y="86"/>
                    <a:pt x="11" y="161"/>
                  </a:cubicBezTo>
                  <a:cubicBezTo>
                    <a:pt x="54" y="171"/>
                    <a:pt x="86" y="182"/>
                    <a:pt x="118" y="182"/>
                  </a:cubicBezTo>
                  <a:cubicBezTo>
                    <a:pt x="182" y="182"/>
                    <a:pt x="214" y="139"/>
                    <a:pt x="311" y="129"/>
                  </a:cubicBezTo>
                  <a:cubicBezTo>
                    <a:pt x="289" y="43"/>
                    <a:pt x="193" y="0"/>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2" name="Google Shape;2572;p16"/>
            <p:cNvSpPr/>
            <p:nvPr/>
          </p:nvSpPr>
          <p:spPr>
            <a:xfrm>
              <a:off x="4353125" y="4414675"/>
              <a:ext cx="7525" cy="3225"/>
            </a:xfrm>
            <a:custGeom>
              <a:avLst/>
              <a:gdLst/>
              <a:ahLst/>
              <a:cxnLst/>
              <a:rect l="l" t="t" r="r" b="b"/>
              <a:pathLst>
                <a:path w="301" h="129" extrusionOk="0">
                  <a:moveTo>
                    <a:pt x="151" y="0"/>
                  </a:moveTo>
                  <a:cubicBezTo>
                    <a:pt x="76" y="0"/>
                    <a:pt x="1" y="86"/>
                    <a:pt x="140" y="129"/>
                  </a:cubicBezTo>
                  <a:lnTo>
                    <a:pt x="161" y="129"/>
                  </a:lnTo>
                  <a:cubicBezTo>
                    <a:pt x="226" y="129"/>
                    <a:pt x="301" y="54"/>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3" name="Google Shape;2573;p16"/>
            <p:cNvSpPr/>
            <p:nvPr/>
          </p:nvSpPr>
          <p:spPr>
            <a:xfrm>
              <a:off x="4268025" y="3992350"/>
              <a:ext cx="7525" cy="3250"/>
            </a:xfrm>
            <a:custGeom>
              <a:avLst/>
              <a:gdLst/>
              <a:ahLst/>
              <a:cxnLst/>
              <a:rect l="l" t="t" r="r" b="b"/>
              <a:pathLst>
                <a:path w="301" h="130" extrusionOk="0">
                  <a:moveTo>
                    <a:pt x="151" y="1"/>
                  </a:moveTo>
                  <a:cubicBezTo>
                    <a:pt x="76" y="1"/>
                    <a:pt x="1" y="86"/>
                    <a:pt x="140" y="129"/>
                  </a:cubicBezTo>
                  <a:lnTo>
                    <a:pt x="151" y="129"/>
                  </a:lnTo>
                  <a:cubicBezTo>
                    <a:pt x="226" y="129"/>
                    <a:pt x="300" y="54"/>
                    <a:pt x="161" y="11"/>
                  </a:cubicBezTo>
                  <a:cubicBezTo>
                    <a:pt x="161" y="11"/>
                    <a:pt x="151" y="1"/>
                    <a:pt x="15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4" name="Google Shape;2574;p16"/>
            <p:cNvSpPr/>
            <p:nvPr/>
          </p:nvSpPr>
          <p:spPr>
            <a:xfrm>
              <a:off x="4292925" y="3705725"/>
              <a:ext cx="45525" cy="19825"/>
            </a:xfrm>
            <a:custGeom>
              <a:avLst/>
              <a:gdLst/>
              <a:ahLst/>
              <a:cxnLst/>
              <a:rect l="l" t="t" r="r" b="b"/>
              <a:pathLst>
                <a:path w="1821" h="793" extrusionOk="0">
                  <a:moveTo>
                    <a:pt x="653" y="1"/>
                  </a:moveTo>
                  <a:cubicBezTo>
                    <a:pt x="428" y="1"/>
                    <a:pt x="204" y="65"/>
                    <a:pt x="0" y="204"/>
                  </a:cubicBezTo>
                  <a:cubicBezTo>
                    <a:pt x="139" y="258"/>
                    <a:pt x="268" y="268"/>
                    <a:pt x="375" y="268"/>
                  </a:cubicBezTo>
                  <a:cubicBezTo>
                    <a:pt x="471" y="268"/>
                    <a:pt x="557" y="258"/>
                    <a:pt x="653" y="247"/>
                  </a:cubicBezTo>
                  <a:cubicBezTo>
                    <a:pt x="739" y="236"/>
                    <a:pt x="825" y="225"/>
                    <a:pt x="921" y="225"/>
                  </a:cubicBezTo>
                  <a:lnTo>
                    <a:pt x="953" y="225"/>
                  </a:lnTo>
                  <a:cubicBezTo>
                    <a:pt x="1146" y="354"/>
                    <a:pt x="1435" y="793"/>
                    <a:pt x="1681" y="793"/>
                  </a:cubicBezTo>
                  <a:cubicBezTo>
                    <a:pt x="1734" y="793"/>
                    <a:pt x="1777" y="782"/>
                    <a:pt x="1820" y="739"/>
                  </a:cubicBezTo>
                  <a:cubicBezTo>
                    <a:pt x="1627" y="322"/>
                    <a:pt x="1146" y="1"/>
                    <a:pt x="65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5" name="Google Shape;2575;p16"/>
            <p:cNvSpPr/>
            <p:nvPr/>
          </p:nvSpPr>
          <p:spPr>
            <a:xfrm>
              <a:off x="4304150" y="4731800"/>
              <a:ext cx="27325" cy="20900"/>
            </a:xfrm>
            <a:custGeom>
              <a:avLst/>
              <a:gdLst/>
              <a:ahLst/>
              <a:cxnLst/>
              <a:rect l="l" t="t" r="r" b="b"/>
              <a:pathLst>
                <a:path w="1093" h="836" extrusionOk="0">
                  <a:moveTo>
                    <a:pt x="226" y="1"/>
                  </a:moveTo>
                  <a:cubicBezTo>
                    <a:pt x="226" y="65"/>
                    <a:pt x="204" y="86"/>
                    <a:pt x="172" y="86"/>
                  </a:cubicBezTo>
                  <a:cubicBezTo>
                    <a:pt x="161" y="86"/>
                    <a:pt x="140" y="76"/>
                    <a:pt x="119" y="76"/>
                  </a:cubicBezTo>
                  <a:cubicBezTo>
                    <a:pt x="87" y="65"/>
                    <a:pt x="65" y="65"/>
                    <a:pt x="22" y="65"/>
                  </a:cubicBezTo>
                  <a:lnTo>
                    <a:pt x="12" y="65"/>
                  </a:lnTo>
                  <a:cubicBezTo>
                    <a:pt x="1" y="204"/>
                    <a:pt x="76" y="290"/>
                    <a:pt x="183" y="343"/>
                  </a:cubicBezTo>
                  <a:cubicBezTo>
                    <a:pt x="65" y="504"/>
                    <a:pt x="236" y="504"/>
                    <a:pt x="279" y="622"/>
                  </a:cubicBezTo>
                  <a:cubicBezTo>
                    <a:pt x="333" y="632"/>
                    <a:pt x="386" y="643"/>
                    <a:pt x="418" y="643"/>
                  </a:cubicBezTo>
                  <a:cubicBezTo>
                    <a:pt x="515" y="643"/>
                    <a:pt x="536" y="600"/>
                    <a:pt x="707" y="590"/>
                  </a:cubicBezTo>
                  <a:lnTo>
                    <a:pt x="707" y="590"/>
                  </a:lnTo>
                  <a:cubicBezTo>
                    <a:pt x="654" y="675"/>
                    <a:pt x="686" y="729"/>
                    <a:pt x="750" y="836"/>
                  </a:cubicBezTo>
                  <a:lnTo>
                    <a:pt x="922" y="836"/>
                  </a:lnTo>
                  <a:cubicBezTo>
                    <a:pt x="900" y="622"/>
                    <a:pt x="1093" y="590"/>
                    <a:pt x="1093" y="343"/>
                  </a:cubicBezTo>
                  <a:cubicBezTo>
                    <a:pt x="1061" y="333"/>
                    <a:pt x="1050" y="311"/>
                    <a:pt x="1050" y="279"/>
                  </a:cubicBezTo>
                  <a:lnTo>
                    <a:pt x="889" y="279"/>
                  </a:lnTo>
                  <a:cubicBezTo>
                    <a:pt x="814" y="279"/>
                    <a:pt x="740" y="279"/>
                    <a:pt x="707" y="311"/>
                  </a:cubicBezTo>
                  <a:cubicBezTo>
                    <a:pt x="697" y="365"/>
                    <a:pt x="761" y="376"/>
                    <a:pt x="750" y="440"/>
                  </a:cubicBezTo>
                  <a:cubicBezTo>
                    <a:pt x="686" y="450"/>
                    <a:pt x="643" y="483"/>
                    <a:pt x="579" y="493"/>
                  </a:cubicBezTo>
                  <a:cubicBezTo>
                    <a:pt x="600" y="279"/>
                    <a:pt x="386" y="236"/>
                    <a:pt x="226" y="161"/>
                  </a:cubicBezTo>
                  <a:cubicBezTo>
                    <a:pt x="311" y="140"/>
                    <a:pt x="408" y="140"/>
                    <a:pt x="451" y="97"/>
                  </a:cubicBezTo>
                  <a:cubicBezTo>
                    <a:pt x="418" y="97"/>
                    <a:pt x="386" y="108"/>
                    <a:pt x="365" y="108"/>
                  </a:cubicBezTo>
                  <a:cubicBezTo>
                    <a:pt x="279" y="108"/>
                    <a:pt x="279" y="33"/>
                    <a:pt x="22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6" name="Google Shape;2576;p16"/>
            <p:cNvSpPr/>
            <p:nvPr/>
          </p:nvSpPr>
          <p:spPr>
            <a:xfrm>
              <a:off x="4324225" y="4382025"/>
              <a:ext cx="11550" cy="2975"/>
            </a:xfrm>
            <a:custGeom>
              <a:avLst/>
              <a:gdLst/>
              <a:ahLst/>
              <a:cxnLst/>
              <a:rect l="l" t="t" r="r" b="b"/>
              <a:pathLst>
                <a:path w="462" h="119" extrusionOk="0">
                  <a:moveTo>
                    <a:pt x="215" y="0"/>
                  </a:moveTo>
                  <a:cubicBezTo>
                    <a:pt x="97" y="0"/>
                    <a:pt x="1" y="32"/>
                    <a:pt x="161" y="107"/>
                  </a:cubicBezTo>
                  <a:cubicBezTo>
                    <a:pt x="183" y="118"/>
                    <a:pt x="226" y="118"/>
                    <a:pt x="258" y="118"/>
                  </a:cubicBezTo>
                  <a:cubicBezTo>
                    <a:pt x="375" y="118"/>
                    <a:pt x="461" y="86"/>
                    <a:pt x="311" y="11"/>
                  </a:cubicBezTo>
                  <a:cubicBezTo>
                    <a:pt x="279" y="0"/>
                    <a:pt x="247" y="0"/>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7" name="Google Shape;2577;p16"/>
            <p:cNvSpPr/>
            <p:nvPr/>
          </p:nvSpPr>
          <p:spPr>
            <a:xfrm>
              <a:off x="4328775" y="3797000"/>
              <a:ext cx="7525" cy="3225"/>
            </a:xfrm>
            <a:custGeom>
              <a:avLst/>
              <a:gdLst/>
              <a:ahLst/>
              <a:cxnLst/>
              <a:rect l="l" t="t" r="r" b="b"/>
              <a:pathLst>
                <a:path w="301" h="129" extrusionOk="0">
                  <a:moveTo>
                    <a:pt x="151" y="0"/>
                  </a:moveTo>
                  <a:cubicBezTo>
                    <a:pt x="76" y="0"/>
                    <a:pt x="1" y="75"/>
                    <a:pt x="140" y="118"/>
                  </a:cubicBezTo>
                  <a:cubicBezTo>
                    <a:pt x="151" y="118"/>
                    <a:pt x="151" y="129"/>
                    <a:pt x="161" y="129"/>
                  </a:cubicBezTo>
                  <a:cubicBezTo>
                    <a:pt x="226" y="129"/>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8" name="Google Shape;2578;p16"/>
            <p:cNvSpPr/>
            <p:nvPr/>
          </p:nvSpPr>
          <p:spPr>
            <a:xfrm>
              <a:off x="4312200" y="3727400"/>
              <a:ext cx="22500" cy="14225"/>
            </a:xfrm>
            <a:custGeom>
              <a:avLst/>
              <a:gdLst/>
              <a:ahLst/>
              <a:cxnLst/>
              <a:rect l="l" t="t" r="r" b="b"/>
              <a:pathLst>
                <a:path w="900" h="569" extrusionOk="0">
                  <a:moveTo>
                    <a:pt x="203" y="1"/>
                  </a:moveTo>
                  <a:lnTo>
                    <a:pt x="203" y="1"/>
                  </a:lnTo>
                  <a:cubicBezTo>
                    <a:pt x="0" y="311"/>
                    <a:pt x="642" y="568"/>
                    <a:pt x="824" y="568"/>
                  </a:cubicBezTo>
                  <a:cubicBezTo>
                    <a:pt x="889" y="568"/>
                    <a:pt x="899" y="536"/>
                    <a:pt x="814" y="472"/>
                  </a:cubicBezTo>
                  <a:cubicBezTo>
                    <a:pt x="749" y="450"/>
                    <a:pt x="707" y="418"/>
                    <a:pt x="653" y="386"/>
                  </a:cubicBezTo>
                  <a:lnTo>
                    <a:pt x="674" y="375"/>
                  </a:lnTo>
                  <a:cubicBezTo>
                    <a:pt x="546" y="354"/>
                    <a:pt x="567" y="236"/>
                    <a:pt x="460" y="215"/>
                  </a:cubicBezTo>
                  <a:cubicBezTo>
                    <a:pt x="375" y="140"/>
                    <a:pt x="300" y="65"/>
                    <a:pt x="20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9" name="Google Shape;2579;p16"/>
            <p:cNvSpPr/>
            <p:nvPr/>
          </p:nvSpPr>
          <p:spPr>
            <a:xfrm>
              <a:off x="4198450" y="4019925"/>
              <a:ext cx="13400" cy="8325"/>
            </a:xfrm>
            <a:custGeom>
              <a:avLst/>
              <a:gdLst/>
              <a:ahLst/>
              <a:cxnLst/>
              <a:rect l="l" t="t" r="r" b="b"/>
              <a:pathLst>
                <a:path w="536" h="333" extrusionOk="0">
                  <a:moveTo>
                    <a:pt x="129" y="0"/>
                  </a:moveTo>
                  <a:cubicBezTo>
                    <a:pt x="75" y="0"/>
                    <a:pt x="22" y="33"/>
                    <a:pt x="0" y="129"/>
                  </a:cubicBezTo>
                  <a:cubicBezTo>
                    <a:pt x="54" y="161"/>
                    <a:pt x="247" y="332"/>
                    <a:pt x="396" y="332"/>
                  </a:cubicBezTo>
                  <a:cubicBezTo>
                    <a:pt x="461" y="332"/>
                    <a:pt x="504" y="300"/>
                    <a:pt x="536" y="204"/>
                  </a:cubicBezTo>
                  <a:cubicBezTo>
                    <a:pt x="482" y="172"/>
                    <a:pt x="279"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0" name="Google Shape;2580;p16"/>
            <p:cNvSpPr/>
            <p:nvPr/>
          </p:nvSpPr>
          <p:spPr>
            <a:xfrm>
              <a:off x="4206750" y="4031175"/>
              <a:ext cx="7250" cy="3225"/>
            </a:xfrm>
            <a:custGeom>
              <a:avLst/>
              <a:gdLst/>
              <a:ahLst/>
              <a:cxnLst/>
              <a:rect l="l" t="t" r="r" b="b"/>
              <a:pathLst>
                <a:path w="290" h="129" extrusionOk="0">
                  <a:moveTo>
                    <a:pt x="139" y="0"/>
                  </a:moveTo>
                  <a:cubicBezTo>
                    <a:pt x="75" y="0"/>
                    <a:pt x="0" y="86"/>
                    <a:pt x="139" y="128"/>
                  </a:cubicBezTo>
                  <a:lnTo>
                    <a:pt x="150" y="128"/>
                  </a:lnTo>
                  <a:cubicBezTo>
                    <a:pt x="225" y="128"/>
                    <a:pt x="289" y="54"/>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1" name="Google Shape;2581;p16"/>
            <p:cNvSpPr/>
            <p:nvPr/>
          </p:nvSpPr>
          <p:spPr>
            <a:xfrm>
              <a:off x="4198975" y="4448400"/>
              <a:ext cx="8050" cy="4025"/>
            </a:xfrm>
            <a:custGeom>
              <a:avLst/>
              <a:gdLst/>
              <a:ahLst/>
              <a:cxnLst/>
              <a:rect l="l" t="t" r="r" b="b"/>
              <a:pathLst>
                <a:path w="322" h="161" extrusionOk="0">
                  <a:moveTo>
                    <a:pt x="226" y="0"/>
                  </a:moveTo>
                  <a:cubicBezTo>
                    <a:pt x="193" y="64"/>
                    <a:pt x="22" y="22"/>
                    <a:pt x="1" y="97"/>
                  </a:cubicBezTo>
                  <a:lnTo>
                    <a:pt x="22" y="97"/>
                  </a:lnTo>
                  <a:cubicBezTo>
                    <a:pt x="119" y="97"/>
                    <a:pt x="140" y="150"/>
                    <a:pt x="226" y="161"/>
                  </a:cubicBezTo>
                  <a:cubicBezTo>
                    <a:pt x="247" y="139"/>
                    <a:pt x="322" y="11"/>
                    <a:pt x="22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2" name="Google Shape;2582;p16"/>
            <p:cNvSpPr/>
            <p:nvPr/>
          </p:nvSpPr>
          <p:spPr>
            <a:xfrm>
              <a:off x="4267225" y="4395125"/>
              <a:ext cx="4300" cy="6725"/>
            </a:xfrm>
            <a:custGeom>
              <a:avLst/>
              <a:gdLst/>
              <a:ahLst/>
              <a:cxnLst/>
              <a:rect l="l" t="t" r="r" b="b"/>
              <a:pathLst>
                <a:path w="172" h="269" extrusionOk="0">
                  <a:moveTo>
                    <a:pt x="43" y="1"/>
                  </a:moveTo>
                  <a:lnTo>
                    <a:pt x="43" y="1"/>
                  </a:lnTo>
                  <a:cubicBezTo>
                    <a:pt x="54" y="97"/>
                    <a:pt x="1" y="247"/>
                    <a:pt x="129" y="269"/>
                  </a:cubicBezTo>
                  <a:cubicBezTo>
                    <a:pt x="118" y="161"/>
                    <a:pt x="172" y="22"/>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3" name="Google Shape;2583;p16"/>
            <p:cNvSpPr/>
            <p:nvPr/>
          </p:nvSpPr>
          <p:spPr>
            <a:xfrm>
              <a:off x="4148125" y="4437675"/>
              <a:ext cx="30275" cy="14225"/>
            </a:xfrm>
            <a:custGeom>
              <a:avLst/>
              <a:gdLst/>
              <a:ahLst/>
              <a:cxnLst/>
              <a:rect l="l" t="t" r="r" b="b"/>
              <a:pathLst>
                <a:path w="1211" h="569" extrusionOk="0">
                  <a:moveTo>
                    <a:pt x="1" y="1"/>
                  </a:moveTo>
                  <a:lnTo>
                    <a:pt x="1" y="97"/>
                  </a:lnTo>
                  <a:cubicBezTo>
                    <a:pt x="258" y="162"/>
                    <a:pt x="622" y="236"/>
                    <a:pt x="825" y="344"/>
                  </a:cubicBezTo>
                  <a:cubicBezTo>
                    <a:pt x="707" y="429"/>
                    <a:pt x="868" y="472"/>
                    <a:pt x="868" y="568"/>
                  </a:cubicBezTo>
                  <a:cubicBezTo>
                    <a:pt x="1061" y="558"/>
                    <a:pt x="1157" y="483"/>
                    <a:pt x="1211" y="376"/>
                  </a:cubicBezTo>
                  <a:cubicBezTo>
                    <a:pt x="847" y="119"/>
                    <a:pt x="450" y="97"/>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4" name="Google Shape;2584;p16"/>
            <p:cNvSpPr/>
            <p:nvPr/>
          </p:nvSpPr>
          <p:spPr>
            <a:xfrm>
              <a:off x="4108525" y="4647500"/>
              <a:ext cx="6975" cy="4850"/>
            </a:xfrm>
            <a:custGeom>
              <a:avLst/>
              <a:gdLst/>
              <a:ahLst/>
              <a:cxnLst/>
              <a:rect l="l" t="t" r="r" b="b"/>
              <a:pathLst>
                <a:path w="279" h="194" extrusionOk="0">
                  <a:moveTo>
                    <a:pt x="108" y="1"/>
                  </a:moveTo>
                  <a:cubicBezTo>
                    <a:pt x="97" y="22"/>
                    <a:pt x="97" y="22"/>
                    <a:pt x="75" y="22"/>
                  </a:cubicBezTo>
                  <a:cubicBezTo>
                    <a:pt x="65" y="22"/>
                    <a:pt x="43" y="11"/>
                    <a:pt x="22" y="1"/>
                  </a:cubicBezTo>
                  <a:lnTo>
                    <a:pt x="22" y="1"/>
                  </a:lnTo>
                  <a:cubicBezTo>
                    <a:pt x="0" y="76"/>
                    <a:pt x="97" y="65"/>
                    <a:pt x="65" y="161"/>
                  </a:cubicBezTo>
                  <a:lnTo>
                    <a:pt x="86" y="161"/>
                  </a:lnTo>
                  <a:cubicBezTo>
                    <a:pt x="118" y="161"/>
                    <a:pt x="129" y="161"/>
                    <a:pt x="150" y="172"/>
                  </a:cubicBezTo>
                  <a:cubicBezTo>
                    <a:pt x="172" y="183"/>
                    <a:pt x="193" y="193"/>
                    <a:pt x="225" y="193"/>
                  </a:cubicBezTo>
                  <a:lnTo>
                    <a:pt x="236" y="193"/>
                  </a:lnTo>
                  <a:cubicBezTo>
                    <a:pt x="236" y="151"/>
                    <a:pt x="257" y="119"/>
                    <a:pt x="279" y="97"/>
                  </a:cubicBezTo>
                  <a:cubicBezTo>
                    <a:pt x="257" y="54"/>
                    <a:pt x="118" y="86"/>
                    <a:pt x="108" y="33"/>
                  </a:cubicBezTo>
                  <a:cubicBezTo>
                    <a:pt x="129" y="33"/>
                    <a:pt x="150" y="1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5" name="Google Shape;2585;p16"/>
            <p:cNvSpPr/>
            <p:nvPr/>
          </p:nvSpPr>
          <p:spPr>
            <a:xfrm>
              <a:off x="4092725" y="4424575"/>
              <a:ext cx="45525" cy="13400"/>
            </a:xfrm>
            <a:custGeom>
              <a:avLst/>
              <a:gdLst/>
              <a:ahLst/>
              <a:cxnLst/>
              <a:rect l="l" t="t" r="r" b="b"/>
              <a:pathLst>
                <a:path w="1821" h="536" extrusionOk="0">
                  <a:moveTo>
                    <a:pt x="194" y="0"/>
                  </a:moveTo>
                  <a:cubicBezTo>
                    <a:pt x="151" y="0"/>
                    <a:pt x="140" y="22"/>
                    <a:pt x="129" y="33"/>
                  </a:cubicBezTo>
                  <a:cubicBezTo>
                    <a:pt x="119" y="54"/>
                    <a:pt x="119" y="65"/>
                    <a:pt x="97" y="65"/>
                  </a:cubicBezTo>
                  <a:cubicBezTo>
                    <a:pt x="87" y="65"/>
                    <a:pt x="76" y="54"/>
                    <a:pt x="44" y="33"/>
                  </a:cubicBezTo>
                  <a:cubicBezTo>
                    <a:pt x="44" y="33"/>
                    <a:pt x="33" y="22"/>
                    <a:pt x="22" y="22"/>
                  </a:cubicBezTo>
                  <a:cubicBezTo>
                    <a:pt x="12" y="22"/>
                    <a:pt x="1" y="22"/>
                    <a:pt x="1" y="43"/>
                  </a:cubicBezTo>
                  <a:cubicBezTo>
                    <a:pt x="333" y="311"/>
                    <a:pt x="1050" y="300"/>
                    <a:pt x="1435" y="536"/>
                  </a:cubicBezTo>
                  <a:lnTo>
                    <a:pt x="1639" y="536"/>
                  </a:lnTo>
                  <a:cubicBezTo>
                    <a:pt x="1714" y="536"/>
                    <a:pt x="1789" y="525"/>
                    <a:pt x="1821" y="504"/>
                  </a:cubicBezTo>
                  <a:cubicBezTo>
                    <a:pt x="1532" y="54"/>
                    <a:pt x="643" y="311"/>
                    <a:pt x="215" y="11"/>
                  </a:cubicBezTo>
                  <a:cubicBezTo>
                    <a:pt x="204" y="0"/>
                    <a:pt x="204" y="0"/>
                    <a:pt x="19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6" name="Google Shape;2586;p16"/>
            <p:cNvSpPr/>
            <p:nvPr/>
          </p:nvSpPr>
          <p:spPr>
            <a:xfrm>
              <a:off x="4133950" y="4613775"/>
              <a:ext cx="25975" cy="13425"/>
            </a:xfrm>
            <a:custGeom>
              <a:avLst/>
              <a:gdLst/>
              <a:ahLst/>
              <a:cxnLst/>
              <a:rect l="l" t="t" r="r" b="b"/>
              <a:pathLst>
                <a:path w="1039" h="537" extrusionOk="0">
                  <a:moveTo>
                    <a:pt x="621" y="1"/>
                  </a:moveTo>
                  <a:cubicBezTo>
                    <a:pt x="375" y="1"/>
                    <a:pt x="150" y="140"/>
                    <a:pt x="75" y="269"/>
                  </a:cubicBezTo>
                  <a:cubicBezTo>
                    <a:pt x="0" y="408"/>
                    <a:pt x="65" y="536"/>
                    <a:pt x="386" y="536"/>
                  </a:cubicBezTo>
                  <a:lnTo>
                    <a:pt x="471" y="536"/>
                  </a:lnTo>
                  <a:cubicBezTo>
                    <a:pt x="761" y="515"/>
                    <a:pt x="846" y="290"/>
                    <a:pt x="1039" y="161"/>
                  </a:cubicBezTo>
                  <a:cubicBezTo>
                    <a:pt x="900" y="54"/>
                    <a:pt x="761" y="1"/>
                    <a:pt x="62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7" name="Google Shape;2587;p16"/>
            <p:cNvSpPr/>
            <p:nvPr/>
          </p:nvSpPr>
          <p:spPr>
            <a:xfrm>
              <a:off x="4215575" y="4710125"/>
              <a:ext cx="11000" cy="16625"/>
            </a:xfrm>
            <a:custGeom>
              <a:avLst/>
              <a:gdLst/>
              <a:ahLst/>
              <a:cxnLst/>
              <a:rect l="l" t="t" r="r" b="b"/>
              <a:pathLst>
                <a:path w="440" h="665" extrusionOk="0">
                  <a:moveTo>
                    <a:pt x="75" y="1"/>
                  </a:moveTo>
                  <a:cubicBezTo>
                    <a:pt x="65" y="1"/>
                    <a:pt x="54" y="1"/>
                    <a:pt x="43" y="11"/>
                  </a:cubicBezTo>
                  <a:cubicBezTo>
                    <a:pt x="75" y="108"/>
                    <a:pt x="75" y="76"/>
                    <a:pt x="1" y="129"/>
                  </a:cubicBezTo>
                  <a:cubicBezTo>
                    <a:pt x="204" y="215"/>
                    <a:pt x="225" y="654"/>
                    <a:pt x="343" y="664"/>
                  </a:cubicBezTo>
                  <a:cubicBezTo>
                    <a:pt x="439" y="568"/>
                    <a:pt x="225" y="429"/>
                    <a:pt x="343" y="258"/>
                  </a:cubicBezTo>
                  <a:cubicBezTo>
                    <a:pt x="204" y="247"/>
                    <a:pt x="247" y="118"/>
                    <a:pt x="172" y="65"/>
                  </a:cubicBezTo>
                  <a:cubicBezTo>
                    <a:pt x="161" y="118"/>
                    <a:pt x="150" y="129"/>
                    <a:pt x="150" y="129"/>
                  </a:cubicBezTo>
                  <a:cubicBezTo>
                    <a:pt x="140" y="129"/>
                    <a:pt x="140" y="97"/>
                    <a:pt x="129" y="65"/>
                  </a:cubicBezTo>
                  <a:cubicBezTo>
                    <a:pt x="129" y="33"/>
                    <a:pt x="108"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8" name="Google Shape;2588;p16"/>
            <p:cNvSpPr/>
            <p:nvPr/>
          </p:nvSpPr>
          <p:spPr>
            <a:xfrm>
              <a:off x="4208875" y="4354200"/>
              <a:ext cx="7800" cy="2700"/>
            </a:xfrm>
            <a:custGeom>
              <a:avLst/>
              <a:gdLst/>
              <a:ahLst/>
              <a:cxnLst/>
              <a:rect l="l" t="t" r="r" b="b"/>
              <a:pathLst>
                <a:path w="312" h="108" extrusionOk="0">
                  <a:moveTo>
                    <a:pt x="151" y="0"/>
                  </a:moveTo>
                  <a:cubicBezTo>
                    <a:pt x="76" y="0"/>
                    <a:pt x="1" y="32"/>
                    <a:pt x="22" y="96"/>
                  </a:cubicBezTo>
                  <a:cubicBezTo>
                    <a:pt x="76" y="107"/>
                    <a:pt x="97" y="107"/>
                    <a:pt x="119" y="107"/>
                  </a:cubicBezTo>
                  <a:cubicBezTo>
                    <a:pt x="161" y="107"/>
                    <a:pt x="172" y="96"/>
                    <a:pt x="279" y="96"/>
                  </a:cubicBezTo>
                  <a:cubicBezTo>
                    <a:pt x="311" y="32"/>
                    <a:pt x="226" y="0"/>
                    <a:pt x="15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9" name="Google Shape;2589;p16"/>
            <p:cNvSpPr/>
            <p:nvPr/>
          </p:nvSpPr>
          <p:spPr>
            <a:xfrm>
              <a:off x="4222275" y="3769425"/>
              <a:ext cx="61300" cy="36150"/>
            </a:xfrm>
            <a:custGeom>
              <a:avLst/>
              <a:gdLst/>
              <a:ahLst/>
              <a:cxnLst/>
              <a:rect l="l" t="t" r="r" b="b"/>
              <a:pathLst>
                <a:path w="2452" h="1446" extrusionOk="0">
                  <a:moveTo>
                    <a:pt x="1328" y="0"/>
                  </a:moveTo>
                  <a:cubicBezTo>
                    <a:pt x="1188" y="579"/>
                    <a:pt x="450" y="386"/>
                    <a:pt x="0" y="568"/>
                  </a:cubicBezTo>
                  <a:cubicBezTo>
                    <a:pt x="246" y="675"/>
                    <a:pt x="407" y="718"/>
                    <a:pt x="557" y="718"/>
                  </a:cubicBezTo>
                  <a:cubicBezTo>
                    <a:pt x="749" y="718"/>
                    <a:pt x="921" y="653"/>
                    <a:pt x="1221" y="621"/>
                  </a:cubicBezTo>
                  <a:cubicBezTo>
                    <a:pt x="1852" y="750"/>
                    <a:pt x="2088" y="1135"/>
                    <a:pt x="2452" y="1446"/>
                  </a:cubicBezTo>
                  <a:cubicBezTo>
                    <a:pt x="2366" y="761"/>
                    <a:pt x="1424" y="664"/>
                    <a:pt x="132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0" name="Google Shape;2590;p16"/>
            <p:cNvSpPr/>
            <p:nvPr/>
          </p:nvSpPr>
          <p:spPr>
            <a:xfrm>
              <a:off x="4250625" y="3951950"/>
              <a:ext cx="11550" cy="2975"/>
            </a:xfrm>
            <a:custGeom>
              <a:avLst/>
              <a:gdLst/>
              <a:ahLst/>
              <a:cxnLst/>
              <a:rect l="l" t="t" r="r" b="b"/>
              <a:pathLst>
                <a:path w="462" h="119" extrusionOk="0">
                  <a:moveTo>
                    <a:pt x="215" y="0"/>
                  </a:moveTo>
                  <a:cubicBezTo>
                    <a:pt x="97" y="0"/>
                    <a:pt x="1" y="32"/>
                    <a:pt x="161" y="107"/>
                  </a:cubicBezTo>
                  <a:cubicBezTo>
                    <a:pt x="194" y="118"/>
                    <a:pt x="226" y="118"/>
                    <a:pt x="258" y="118"/>
                  </a:cubicBezTo>
                  <a:cubicBezTo>
                    <a:pt x="365" y="118"/>
                    <a:pt x="461" y="86"/>
                    <a:pt x="311" y="11"/>
                  </a:cubicBezTo>
                  <a:cubicBezTo>
                    <a:pt x="279" y="0"/>
                    <a:pt x="247" y="0"/>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1" name="Google Shape;2591;p16"/>
            <p:cNvSpPr/>
            <p:nvPr/>
          </p:nvSpPr>
          <p:spPr>
            <a:xfrm>
              <a:off x="4264825" y="4128850"/>
              <a:ext cx="4575" cy="4300"/>
            </a:xfrm>
            <a:custGeom>
              <a:avLst/>
              <a:gdLst/>
              <a:ahLst/>
              <a:cxnLst/>
              <a:rect l="l" t="t" r="r" b="b"/>
              <a:pathLst>
                <a:path w="183" h="172" extrusionOk="0">
                  <a:moveTo>
                    <a:pt x="75" y="0"/>
                  </a:moveTo>
                  <a:cubicBezTo>
                    <a:pt x="64" y="0"/>
                    <a:pt x="54" y="0"/>
                    <a:pt x="43" y="11"/>
                  </a:cubicBezTo>
                  <a:cubicBezTo>
                    <a:pt x="0" y="32"/>
                    <a:pt x="54" y="172"/>
                    <a:pt x="118" y="172"/>
                  </a:cubicBezTo>
                  <a:cubicBezTo>
                    <a:pt x="129" y="172"/>
                    <a:pt x="139" y="161"/>
                    <a:pt x="150" y="161"/>
                  </a:cubicBezTo>
                  <a:cubicBezTo>
                    <a:pt x="182" y="129"/>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2" name="Google Shape;2592;p16"/>
            <p:cNvSpPr/>
            <p:nvPr/>
          </p:nvSpPr>
          <p:spPr>
            <a:xfrm>
              <a:off x="4232175" y="3900025"/>
              <a:ext cx="4575" cy="4050"/>
            </a:xfrm>
            <a:custGeom>
              <a:avLst/>
              <a:gdLst/>
              <a:ahLst/>
              <a:cxnLst/>
              <a:rect l="l" t="t" r="r" b="b"/>
              <a:pathLst>
                <a:path w="183" h="162" extrusionOk="0">
                  <a:moveTo>
                    <a:pt x="64" y="1"/>
                  </a:moveTo>
                  <a:cubicBezTo>
                    <a:pt x="54" y="1"/>
                    <a:pt x="43" y="1"/>
                    <a:pt x="32" y="11"/>
                  </a:cubicBezTo>
                  <a:cubicBezTo>
                    <a:pt x="0" y="33"/>
                    <a:pt x="54" y="161"/>
                    <a:pt x="118" y="161"/>
                  </a:cubicBezTo>
                  <a:cubicBezTo>
                    <a:pt x="129" y="161"/>
                    <a:pt x="139" y="161"/>
                    <a:pt x="150" y="150"/>
                  </a:cubicBezTo>
                  <a:cubicBezTo>
                    <a:pt x="182" y="129"/>
                    <a:pt x="139"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3" name="Google Shape;2593;p16"/>
            <p:cNvSpPr/>
            <p:nvPr/>
          </p:nvSpPr>
          <p:spPr>
            <a:xfrm>
              <a:off x="4226550" y="4034375"/>
              <a:ext cx="7525" cy="2975"/>
            </a:xfrm>
            <a:custGeom>
              <a:avLst/>
              <a:gdLst/>
              <a:ahLst/>
              <a:cxnLst/>
              <a:rect l="l" t="t" r="r" b="b"/>
              <a:pathLst>
                <a:path w="301" h="119" extrusionOk="0">
                  <a:moveTo>
                    <a:pt x="150" y="0"/>
                  </a:moveTo>
                  <a:cubicBezTo>
                    <a:pt x="75" y="0"/>
                    <a:pt x="0" y="75"/>
                    <a:pt x="140" y="118"/>
                  </a:cubicBezTo>
                  <a:lnTo>
                    <a:pt x="161" y="118"/>
                  </a:lnTo>
                  <a:cubicBezTo>
                    <a:pt x="225" y="118"/>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4" name="Google Shape;2594;p16"/>
            <p:cNvSpPr/>
            <p:nvPr/>
          </p:nvSpPr>
          <p:spPr>
            <a:xfrm>
              <a:off x="4214500" y="3865775"/>
              <a:ext cx="17150" cy="8325"/>
            </a:xfrm>
            <a:custGeom>
              <a:avLst/>
              <a:gdLst/>
              <a:ahLst/>
              <a:cxnLst/>
              <a:rect l="l" t="t" r="r" b="b"/>
              <a:pathLst>
                <a:path w="686" h="333" extrusionOk="0">
                  <a:moveTo>
                    <a:pt x="140" y="0"/>
                  </a:moveTo>
                  <a:cubicBezTo>
                    <a:pt x="65" y="0"/>
                    <a:pt x="11" y="32"/>
                    <a:pt x="1" y="118"/>
                  </a:cubicBezTo>
                  <a:cubicBezTo>
                    <a:pt x="76" y="118"/>
                    <a:pt x="172" y="172"/>
                    <a:pt x="268" y="225"/>
                  </a:cubicBezTo>
                  <a:cubicBezTo>
                    <a:pt x="365" y="279"/>
                    <a:pt x="461" y="332"/>
                    <a:pt x="536" y="332"/>
                  </a:cubicBezTo>
                  <a:cubicBezTo>
                    <a:pt x="622" y="332"/>
                    <a:pt x="675" y="279"/>
                    <a:pt x="686" y="97"/>
                  </a:cubicBezTo>
                  <a:lnTo>
                    <a:pt x="643" y="97"/>
                  </a:lnTo>
                  <a:cubicBezTo>
                    <a:pt x="579" y="97"/>
                    <a:pt x="482" y="75"/>
                    <a:pt x="397" y="43"/>
                  </a:cubicBezTo>
                  <a:cubicBezTo>
                    <a:pt x="300" y="22"/>
                    <a:pt x="215"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5" name="Google Shape;2595;p16"/>
            <p:cNvSpPr/>
            <p:nvPr/>
          </p:nvSpPr>
          <p:spPr>
            <a:xfrm>
              <a:off x="4227075" y="3908850"/>
              <a:ext cx="4850" cy="4325"/>
            </a:xfrm>
            <a:custGeom>
              <a:avLst/>
              <a:gdLst/>
              <a:ahLst/>
              <a:cxnLst/>
              <a:rect l="l" t="t" r="r" b="b"/>
              <a:pathLst>
                <a:path w="194" h="173" extrusionOk="0">
                  <a:moveTo>
                    <a:pt x="76" y="1"/>
                  </a:moveTo>
                  <a:cubicBezTo>
                    <a:pt x="65" y="1"/>
                    <a:pt x="54" y="1"/>
                    <a:pt x="44" y="12"/>
                  </a:cubicBezTo>
                  <a:cubicBezTo>
                    <a:pt x="1" y="33"/>
                    <a:pt x="54" y="172"/>
                    <a:pt x="119" y="172"/>
                  </a:cubicBezTo>
                  <a:cubicBezTo>
                    <a:pt x="129" y="172"/>
                    <a:pt x="140" y="161"/>
                    <a:pt x="151" y="161"/>
                  </a:cubicBezTo>
                  <a:cubicBezTo>
                    <a:pt x="194" y="129"/>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6" name="Google Shape;2596;p16"/>
            <p:cNvSpPr/>
            <p:nvPr/>
          </p:nvSpPr>
          <p:spPr>
            <a:xfrm>
              <a:off x="4216925" y="3931075"/>
              <a:ext cx="5375" cy="6175"/>
            </a:xfrm>
            <a:custGeom>
              <a:avLst/>
              <a:gdLst/>
              <a:ahLst/>
              <a:cxnLst/>
              <a:rect l="l" t="t" r="r" b="b"/>
              <a:pathLst>
                <a:path w="215" h="247" extrusionOk="0">
                  <a:moveTo>
                    <a:pt x="21" y="0"/>
                  </a:moveTo>
                  <a:cubicBezTo>
                    <a:pt x="0" y="0"/>
                    <a:pt x="32" y="65"/>
                    <a:pt x="75" y="129"/>
                  </a:cubicBezTo>
                  <a:cubicBezTo>
                    <a:pt x="129" y="182"/>
                    <a:pt x="182" y="247"/>
                    <a:pt x="193" y="247"/>
                  </a:cubicBezTo>
                  <a:cubicBezTo>
                    <a:pt x="214" y="247"/>
                    <a:pt x="203" y="214"/>
                    <a:pt x="139" y="97"/>
                  </a:cubicBezTo>
                  <a:cubicBezTo>
                    <a:pt x="64" y="32"/>
                    <a:pt x="32" y="0"/>
                    <a:pt x="2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7" name="Google Shape;2597;p16"/>
            <p:cNvSpPr/>
            <p:nvPr/>
          </p:nvSpPr>
          <p:spPr>
            <a:xfrm>
              <a:off x="4479450" y="3779325"/>
              <a:ext cx="8850" cy="9125"/>
            </a:xfrm>
            <a:custGeom>
              <a:avLst/>
              <a:gdLst/>
              <a:ahLst/>
              <a:cxnLst/>
              <a:rect l="l" t="t" r="r" b="b"/>
              <a:pathLst>
                <a:path w="354" h="365" extrusionOk="0">
                  <a:moveTo>
                    <a:pt x="151" y="1"/>
                  </a:moveTo>
                  <a:cubicBezTo>
                    <a:pt x="44" y="1"/>
                    <a:pt x="1" y="193"/>
                    <a:pt x="354" y="365"/>
                  </a:cubicBezTo>
                  <a:cubicBezTo>
                    <a:pt x="322" y="97"/>
                    <a:pt x="215" y="1"/>
                    <a:pt x="15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8" name="Google Shape;2598;p16"/>
            <p:cNvSpPr/>
            <p:nvPr/>
          </p:nvSpPr>
          <p:spPr>
            <a:xfrm>
              <a:off x="4573400" y="3485475"/>
              <a:ext cx="48200" cy="8850"/>
            </a:xfrm>
            <a:custGeom>
              <a:avLst/>
              <a:gdLst/>
              <a:ahLst/>
              <a:cxnLst/>
              <a:rect l="l" t="t" r="r" b="b"/>
              <a:pathLst>
                <a:path w="1928" h="354" extrusionOk="0">
                  <a:moveTo>
                    <a:pt x="1702" y="0"/>
                  </a:moveTo>
                  <a:cubicBezTo>
                    <a:pt x="1692" y="65"/>
                    <a:pt x="1563" y="22"/>
                    <a:pt x="1574" y="97"/>
                  </a:cubicBezTo>
                  <a:cubicBezTo>
                    <a:pt x="1627" y="107"/>
                    <a:pt x="1692" y="97"/>
                    <a:pt x="1702" y="129"/>
                  </a:cubicBezTo>
                  <a:cubicBezTo>
                    <a:pt x="1670" y="140"/>
                    <a:pt x="1627" y="140"/>
                    <a:pt x="1595" y="140"/>
                  </a:cubicBezTo>
                  <a:cubicBezTo>
                    <a:pt x="1542" y="140"/>
                    <a:pt x="1499" y="140"/>
                    <a:pt x="1445" y="193"/>
                  </a:cubicBezTo>
                  <a:cubicBezTo>
                    <a:pt x="1392" y="161"/>
                    <a:pt x="1360" y="140"/>
                    <a:pt x="1317" y="140"/>
                  </a:cubicBezTo>
                  <a:cubicBezTo>
                    <a:pt x="1274" y="140"/>
                    <a:pt x="1231" y="161"/>
                    <a:pt x="1178" y="193"/>
                  </a:cubicBezTo>
                  <a:cubicBezTo>
                    <a:pt x="1146" y="129"/>
                    <a:pt x="1135" y="97"/>
                    <a:pt x="1124" y="97"/>
                  </a:cubicBezTo>
                  <a:cubicBezTo>
                    <a:pt x="1103" y="97"/>
                    <a:pt x="1092" y="129"/>
                    <a:pt x="1049" y="193"/>
                  </a:cubicBezTo>
                  <a:cubicBezTo>
                    <a:pt x="1049" y="140"/>
                    <a:pt x="942" y="172"/>
                    <a:pt x="964" y="97"/>
                  </a:cubicBezTo>
                  <a:cubicBezTo>
                    <a:pt x="985" y="97"/>
                    <a:pt x="1017" y="75"/>
                    <a:pt x="964" y="65"/>
                  </a:cubicBezTo>
                  <a:cubicBezTo>
                    <a:pt x="921" y="129"/>
                    <a:pt x="889" y="204"/>
                    <a:pt x="792" y="225"/>
                  </a:cubicBezTo>
                  <a:cubicBezTo>
                    <a:pt x="750" y="204"/>
                    <a:pt x="696" y="193"/>
                    <a:pt x="642" y="193"/>
                  </a:cubicBezTo>
                  <a:cubicBezTo>
                    <a:pt x="589" y="193"/>
                    <a:pt x="535" y="204"/>
                    <a:pt x="471" y="215"/>
                  </a:cubicBezTo>
                  <a:cubicBezTo>
                    <a:pt x="418" y="215"/>
                    <a:pt x="353" y="225"/>
                    <a:pt x="289" y="225"/>
                  </a:cubicBezTo>
                  <a:cubicBezTo>
                    <a:pt x="225" y="225"/>
                    <a:pt x="161" y="215"/>
                    <a:pt x="97" y="193"/>
                  </a:cubicBezTo>
                  <a:cubicBezTo>
                    <a:pt x="75" y="215"/>
                    <a:pt x="0" y="343"/>
                    <a:pt x="97" y="354"/>
                  </a:cubicBezTo>
                  <a:cubicBezTo>
                    <a:pt x="450" y="332"/>
                    <a:pt x="782" y="311"/>
                    <a:pt x="1103" y="311"/>
                  </a:cubicBezTo>
                  <a:cubicBezTo>
                    <a:pt x="1349" y="311"/>
                    <a:pt x="1585" y="322"/>
                    <a:pt x="1831" y="343"/>
                  </a:cubicBezTo>
                  <a:cubicBezTo>
                    <a:pt x="1927" y="182"/>
                    <a:pt x="1734" y="182"/>
                    <a:pt x="1702" y="33"/>
                  </a:cubicBezTo>
                  <a:cubicBezTo>
                    <a:pt x="1724" y="33"/>
                    <a:pt x="1745" y="11"/>
                    <a:pt x="170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9" name="Google Shape;2599;p16"/>
            <p:cNvSpPr/>
            <p:nvPr/>
          </p:nvSpPr>
          <p:spPr>
            <a:xfrm>
              <a:off x="4583550" y="3522950"/>
              <a:ext cx="12875" cy="4025"/>
            </a:xfrm>
            <a:custGeom>
              <a:avLst/>
              <a:gdLst/>
              <a:ahLst/>
              <a:cxnLst/>
              <a:rect l="l" t="t" r="r" b="b"/>
              <a:pathLst>
                <a:path w="515" h="161" extrusionOk="0">
                  <a:moveTo>
                    <a:pt x="483" y="0"/>
                  </a:moveTo>
                  <a:cubicBezTo>
                    <a:pt x="258" y="11"/>
                    <a:pt x="76" y="43"/>
                    <a:pt x="1" y="161"/>
                  </a:cubicBezTo>
                  <a:cubicBezTo>
                    <a:pt x="22" y="150"/>
                    <a:pt x="65" y="139"/>
                    <a:pt x="97" y="139"/>
                  </a:cubicBezTo>
                  <a:cubicBezTo>
                    <a:pt x="140" y="139"/>
                    <a:pt x="172" y="150"/>
                    <a:pt x="215" y="150"/>
                  </a:cubicBezTo>
                  <a:cubicBezTo>
                    <a:pt x="258" y="150"/>
                    <a:pt x="301" y="161"/>
                    <a:pt x="333" y="161"/>
                  </a:cubicBezTo>
                  <a:cubicBezTo>
                    <a:pt x="440" y="161"/>
                    <a:pt x="515" y="129"/>
                    <a:pt x="48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0" name="Google Shape;2600;p16"/>
            <p:cNvSpPr/>
            <p:nvPr/>
          </p:nvSpPr>
          <p:spPr>
            <a:xfrm>
              <a:off x="4557325" y="3484950"/>
              <a:ext cx="12075" cy="7775"/>
            </a:xfrm>
            <a:custGeom>
              <a:avLst/>
              <a:gdLst/>
              <a:ahLst/>
              <a:cxnLst/>
              <a:rect l="l" t="t" r="r" b="b"/>
              <a:pathLst>
                <a:path w="483" h="311" extrusionOk="0">
                  <a:moveTo>
                    <a:pt x="301" y="0"/>
                  </a:moveTo>
                  <a:cubicBezTo>
                    <a:pt x="1" y="0"/>
                    <a:pt x="54" y="278"/>
                    <a:pt x="140" y="310"/>
                  </a:cubicBezTo>
                  <a:cubicBezTo>
                    <a:pt x="140" y="300"/>
                    <a:pt x="151" y="300"/>
                    <a:pt x="172" y="300"/>
                  </a:cubicBezTo>
                  <a:cubicBezTo>
                    <a:pt x="183" y="300"/>
                    <a:pt x="215" y="300"/>
                    <a:pt x="247" y="310"/>
                  </a:cubicBezTo>
                  <a:lnTo>
                    <a:pt x="343" y="310"/>
                  </a:lnTo>
                  <a:cubicBezTo>
                    <a:pt x="386" y="310"/>
                    <a:pt x="418" y="310"/>
                    <a:pt x="440" y="278"/>
                  </a:cubicBezTo>
                  <a:cubicBezTo>
                    <a:pt x="483" y="128"/>
                    <a:pt x="301" y="150"/>
                    <a:pt x="3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1" name="Google Shape;2601;p16"/>
            <p:cNvSpPr/>
            <p:nvPr/>
          </p:nvSpPr>
          <p:spPr>
            <a:xfrm>
              <a:off x="4573925" y="4003600"/>
              <a:ext cx="11525" cy="3225"/>
            </a:xfrm>
            <a:custGeom>
              <a:avLst/>
              <a:gdLst/>
              <a:ahLst/>
              <a:cxnLst/>
              <a:rect l="l" t="t" r="r" b="b"/>
              <a:pathLst>
                <a:path w="461" h="129" extrusionOk="0">
                  <a:moveTo>
                    <a:pt x="204" y="0"/>
                  </a:moveTo>
                  <a:cubicBezTo>
                    <a:pt x="86" y="0"/>
                    <a:pt x="1" y="43"/>
                    <a:pt x="150" y="118"/>
                  </a:cubicBezTo>
                  <a:cubicBezTo>
                    <a:pt x="183" y="118"/>
                    <a:pt x="215" y="129"/>
                    <a:pt x="247" y="129"/>
                  </a:cubicBezTo>
                  <a:cubicBezTo>
                    <a:pt x="365" y="129"/>
                    <a:pt x="461" y="86"/>
                    <a:pt x="300" y="11"/>
                  </a:cubicBezTo>
                  <a:cubicBezTo>
                    <a:pt x="268" y="0"/>
                    <a:pt x="236"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2" name="Google Shape;2602;p16"/>
            <p:cNvSpPr/>
            <p:nvPr/>
          </p:nvSpPr>
          <p:spPr>
            <a:xfrm>
              <a:off x="4580875" y="4262650"/>
              <a:ext cx="4575" cy="4325"/>
            </a:xfrm>
            <a:custGeom>
              <a:avLst/>
              <a:gdLst/>
              <a:ahLst/>
              <a:cxnLst/>
              <a:rect l="l" t="t" r="r" b="b"/>
              <a:pathLst>
                <a:path w="183" h="173" extrusionOk="0">
                  <a:moveTo>
                    <a:pt x="65" y="1"/>
                  </a:moveTo>
                  <a:cubicBezTo>
                    <a:pt x="54" y="1"/>
                    <a:pt x="44" y="12"/>
                    <a:pt x="33" y="12"/>
                  </a:cubicBezTo>
                  <a:cubicBezTo>
                    <a:pt x="1" y="44"/>
                    <a:pt x="44" y="172"/>
                    <a:pt x="119" y="172"/>
                  </a:cubicBezTo>
                  <a:cubicBezTo>
                    <a:pt x="119" y="172"/>
                    <a:pt x="140" y="161"/>
                    <a:pt x="151" y="161"/>
                  </a:cubicBezTo>
                  <a:cubicBezTo>
                    <a:pt x="183"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3" name="Google Shape;2603;p16"/>
            <p:cNvSpPr/>
            <p:nvPr/>
          </p:nvSpPr>
          <p:spPr>
            <a:xfrm>
              <a:off x="4519600" y="4621825"/>
              <a:ext cx="10200" cy="8850"/>
            </a:xfrm>
            <a:custGeom>
              <a:avLst/>
              <a:gdLst/>
              <a:ahLst/>
              <a:cxnLst/>
              <a:rect l="l" t="t" r="r" b="b"/>
              <a:pathLst>
                <a:path w="408" h="354" extrusionOk="0">
                  <a:moveTo>
                    <a:pt x="332" y="0"/>
                  </a:moveTo>
                  <a:cubicBezTo>
                    <a:pt x="75" y="0"/>
                    <a:pt x="22" y="150"/>
                    <a:pt x="0" y="321"/>
                  </a:cubicBezTo>
                  <a:lnTo>
                    <a:pt x="33" y="321"/>
                  </a:lnTo>
                  <a:cubicBezTo>
                    <a:pt x="75" y="321"/>
                    <a:pt x="108" y="332"/>
                    <a:pt x="140" y="332"/>
                  </a:cubicBezTo>
                  <a:cubicBezTo>
                    <a:pt x="172" y="343"/>
                    <a:pt x="193" y="353"/>
                    <a:pt x="247" y="353"/>
                  </a:cubicBezTo>
                  <a:lnTo>
                    <a:pt x="300" y="353"/>
                  </a:lnTo>
                  <a:cubicBezTo>
                    <a:pt x="322" y="236"/>
                    <a:pt x="407" y="150"/>
                    <a:pt x="386" y="11"/>
                  </a:cubicBezTo>
                  <a:cubicBezTo>
                    <a:pt x="375" y="11"/>
                    <a:pt x="354" y="0"/>
                    <a:pt x="3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4" name="Google Shape;2604;p16"/>
            <p:cNvSpPr/>
            <p:nvPr/>
          </p:nvSpPr>
          <p:spPr>
            <a:xfrm>
              <a:off x="4522550" y="4663575"/>
              <a:ext cx="4575" cy="4025"/>
            </a:xfrm>
            <a:custGeom>
              <a:avLst/>
              <a:gdLst/>
              <a:ahLst/>
              <a:cxnLst/>
              <a:rect l="l" t="t" r="r" b="b"/>
              <a:pathLst>
                <a:path w="183" h="161" extrusionOk="0">
                  <a:moveTo>
                    <a:pt x="64" y="0"/>
                  </a:moveTo>
                  <a:cubicBezTo>
                    <a:pt x="54" y="0"/>
                    <a:pt x="43" y="0"/>
                    <a:pt x="32" y="11"/>
                  </a:cubicBezTo>
                  <a:cubicBezTo>
                    <a:pt x="0" y="32"/>
                    <a:pt x="54" y="161"/>
                    <a:pt x="118" y="161"/>
                  </a:cubicBezTo>
                  <a:cubicBezTo>
                    <a:pt x="129" y="161"/>
                    <a:pt x="139" y="161"/>
                    <a:pt x="150" y="150"/>
                  </a:cubicBezTo>
                  <a:cubicBezTo>
                    <a:pt x="182" y="129"/>
                    <a:pt x="12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5" name="Google Shape;2605;p16"/>
            <p:cNvSpPr/>
            <p:nvPr/>
          </p:nvSpPr>
          <p:spPr>
            <a:xfrm>
              <a:off x="4530850" y="3973625"/>
              <a:ext cx="4825" cy="4300"/>
            </a:xfrm>
            <a:custGeom>
              <a:avLst/>
              <a:gdLst/>
              <a:ahLst/>
              <a:cxnLst/>
              <a:rect l="l" t="t" r="r" b="b"/>
              <a:pathLst>
                <a:path w="193" h="172" extrusionOk="0">
                  <a:moveTo>
                    <a:pt x="75" y="0"/>
                  </a:moveTo>
                  <a:cubicBezTo>
                    <a:pt x="64" y="0"/>
                    <a:pt x="54" y="11"/>
                    <a:pt x="43" y="11"/>
                  </a:cubicBezTo>
                  <a:cubicBezTo>
                    <a:pt x="0" y="43"/>
                    <a:pt x="54" y="172"/>
                    <a:pt x="118" y="172"/>
                  </a:cubicBezTo>
                  <a:cubicBezTo>
                    <a:pt x="129" y="172"/>
                    <a:pt x="139" y="172"/>
                    <a:pt x="150" y="161"/>
                  </a:cubicBezTo>
                  <a:cubicBezTo>
                    <a:pt x="193" y="140"/>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6" name="Google Shape;2606;p16"/>
            <p:cNvSpPr/>
            <p:nvPr/>
          </p:nvSpPr>
          <p:spPr>
            <a:xfrm>
              <a:off x="4540200" y="4397550"/>
              <a:ext cx="8600" cy="4825"/>
            </a:xfrm>
            <a:custGeom>
              <a:avLst/>
              <a:gdLst/>
              <a:ahLst/>
              <a:cxnLst/>
              <a:rect l="l" t="t" r="r" b="b"/>
              <a:pathLst>
                <a:path w="344" h="193" extrusionOk="0">
                  <a:moveTo>
                    <a:pt x="258" y="0"/>
                  </a:moveTo>
                  <a:cubicBezTo>
                    <a:pt x="183" y="54"/>
                    <a:pt x="1" y="43"/>
                    <a:pt x="44" y="182"/>
                  </a:cubicBezTo>
                  <a:cubicBezTo>
                    <a:pt x="54" y="193"/>
                    <a:pt x="76" y="193"/>
                    <a:pt x="86" y="193"/>
                  </a:cubicBezTo>
                  <a:cubicBezTo>
                    <a:pt x="119" y="193"/>
                    <a:pt x="151" y="182"/>
                    <a:pt x="172" y="172"/>
                  </a:cubicBezTo>
                  <a:cubicBezTo>
                    <a:pt x="193" y="161"/>
                    <a:pt x="215" y="150"/>
                    <a:pt x="258" y="150"/>
                  </a:cubicBezTo>
                  <a:lnTo>
                    <a:pt x="300" y="150"/>
                  </a:lnTo>
                  <a:cubicBezTo>
                    <a:pt x="279" y="107"/>
                    <a:pt x="343" y="0"/>
                    <a:pt x="25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7" name="Google Shape;2607;p16"/>
            <p:cNvSpPr/>
            <p:nvPr/>
          </p:nvSpPr>
          <p:spPr>
            <a:xfrm>
              <a:off x="4582750" y="4550900"/>
              <a:ext cx="4850" cy="4300"/>
            </a:xfrm>
            <a:custGeom>
              <a:avLst/>
              <a:gdLst/>
              <a:ahLst/>
              <a:cxnLst/>
              <a:rect l="l" t="t" r="r" b="b"/>
              <a:pathLst>
                <a:path w="194" h="172" extrusionOk="0">
                  <a:moveTo>
                    <a:pt x="76" y="0"/>
                  </a:moveTo>
                  <a:cubicBezTo>
                    <a:pt x="65" y="0"/>
                    <a:pt x="54" y="0"/>
                    <a:pt x="44" y="11"/>
                  </a:cubicBezTo>
                  <a:cubicBezTo>
                    <a:pt x="1" y="43"/>
                    <a:pt x="54" y="172"/>
                    <a:pt x="119" y="172"/>
                  </a:cubicBezTo>
                  <a:cubicBezTo>
                    <a:pt x="129" y="172"/>
                    <a:pt x="140" y="161"/>
                    <a:pt x="151" y="161"/>
                  </a:cubicBezTo>
                  <a:cubicBezTo>
                    <a:pt x="194" y="12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8" name="Google Shape;2608;p16"/>
            <p:cNvSpPr/>
            <p:nvPr/>
          </p:nvSpPr>
          <p:spPr>
            <a:xfrm>
              <a:off x="4587300" y="4625300"/>
              <a:ext cx="4575" cy="4025"/>
            </a:xfrm>
            <a:custGeom>
              <a:avLst/>
              <a:gdLst/>
              <a:ahLst/>
              <a:cxnLst/>
              <a:rect l="l" t="t" r="r" b="b"/>
              <a:pathLst>
                <a:path w="183" h="161" extrusionOk="0">
                  <a:moveTo>
                    <a:pt x="65" y="0"/>
                  </a:moveTo>
                  <a:cubicBezTo>
                    <a:pt x="54" y="0"/>
                    <a:pt x="44" y="0"/>
                    <a:pt x="33" y="11"/>
                  </a:cubicBezTo>
                  <a:cubicBezTo>
                    <a:pt x="1" y="32"/>
                    <a:pt x="44" y="161"/>
                    <a:pt x="119" y="161"/>
                  </a:cubicBezTo>
                  <a:cubicBezTo>
                    <a:pt x="129" y="161"/>
                    <a:pt x="140" y="161"/>
                    <a:pt x="151" y="150"/>
                  </a:cubicBezTo>
                  <a:cubicBezTo>
                    <a:pt x="183"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9" name="Google Shape;2609;p16"/>
            <p:cNvSpPr/>
            <p:nvPr/>
          </p:nvSpPr>
          <p:spPr>
            <a:xfrm>
              <a:off x="4589175" y="4514500"/>
              <a:ext cx="11550" cy="3225"/>
            </a:xfrm>
            <a:custGeom>
              <a:avLst/>
              <a:gdLst/>
              <a:ahLst/>
              <a:cxnLst/>
              <a:rect l="l" t="t" r="r" b="b"/>
              <a:pathLst>
                <a:path w="462" h="129" extrusionOk="0">
                  <a:moveTo>
                    <a:pt x="204" y="0"/>
                  </a:moveTo>
                  <a:cubicBezTo>
                    <a:pt x="97" y="0"/>
                    <a:pt x="1" y="43"/>
                    <a:pt x="151" y="118"/>
                  </a:cubicBezTo>
                  <a:cubicBezTo>
                    <a:pt x="183" y="118"/>
                    <a:pt x="215" y="129"/>
                    <a:pt x="247" y="129"/>
                  </a:cubicBezTo>
                  <a:cubicBezTo>
                    <a:pt x="365" y="129"/>
                    <a:pt x="461" y="86"/>
                    <a:pt x="311" y="11"/>
                  </a:cubicBezTo>
                  <a:cubicBezTo>
                    <a:pt x="279" y="11"/>
                    <a:pt x="236"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0" name="Google Shape;2610;p16"/>
            <p:cNvSpPr/>
            <p:nvPr/>
          </p:nvSpPr>
          <p:spPr>
            <a:xfrm>
              <a:off x="4577150" y="4606025"/>
              <a:ext cx="5375" cy="5900"/>
            </a:xfrm>
            <a:custGeom>
              <a:avLst/>
              <a:gdLst/>
              <a:ahLst/>
              <a:cxnLst/>
              <a:rect l="l" t="t" r="r" b="b"/>
              <a:pathLst>
                <a:path w="215" h="236" extrusionOk="0">
                  <a:moveTo>
                    <a:pt x="21" y="0"/>
                  </a:moveTo>
                  <a:cubicBezTo>
                    <a:pt x="0" y="0"/>
                    <a:pt x="32" y="54"/>
                    <a:pt x="86" y="118"/>
                  </a:cubicBezTo>
                  <a:cubicBezTo>
                    <a:pt x="129" y="182"/>
                    <a:pt x="182" y="236"/>
                    <a:pt x="203" y="236"/>
                  </a:cubicBezTo>
                  <a:cubicBezTo>
                    <a:pt x="214" y="236"/>
                    <a:pt x="203" y="204"/>
                    <a:pt x="150" y="97"/>
                  </a:cubicBezTo>
                  <a:cubicBezTo>
                    <a:pt x="75" y="22"/>
                    <a:pt x="32" y="0"/>
                    <a:pt x="2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1" name="Google Shape;2611;p16"/>
            <p:cNvSpPr/>
            <p:nvPr/>
          </p:nvSpPr>
          <p:spPr>
            <a:xfrm>
              <a:off x="4610325" y="4481575"/>
              <a:ext cx="7525" cy="4575"/>
            </a:xfrm>
            <a:custGeom>
              <a:avLst/>
              <a:gdLst/>
              <a:ahLst/>
              <a:cxnLst/>
              <a:rect l="l" t="t" r="r" b="b"/>
              <a:pathLst>
                <a:path w="301" h="183" extrusionOk="0">
                  <a:moveTo>
                    <a:pt x="129" y="1"/>
                  </a:moveTo>
                  <a:cubicBezTo>
                    <a:pt x="65" y="1"/>
                    <a:pt x="0" y="43"/>
                    <a:pt x="75" y="140"/>
                  </a:cubicBezTo>
                  <a:cubicBezTo>
                    <a:pt x="97" y="172"/>
                    <a:pt x="140" y="183"/>
                    <a:pt x="172" y="183"/>
                  </a:cubicBezTo>
                  <a:cubicBezTo>
                    <a:pt x="247" y="183"/>
                    <a:pt x="300" y="140"/>
                    <a:pt x="225" y="33"/>
                  </a:cubicBezTo>
                  <a:cubicBezTo>
                    <a:pt x="204" y="11"/>
                    <a:pt x="172"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2" name="Google Shape;2612;p16"/>
            <p:cNvSpPr/>
            <p:nvPr/>
          </p:nvSpPr>
          <p:spPr>
            <a:xfrm>
              <a:off x="4612200" y="4619400"/>
              <a:ext cx="4575" cy="4050"/>
            </a:xfrm>
            <a:custGeom>
              <a:avLst/>
              <a:gdLst/>
              <a:ahLst/>
              <a:cxnLst/>
              <a:rect l="l" t="t" r="r" b="b"/>
              <a:pathLst>
                <a:path w="183" h="162" extrusionOk="0">
                  <a:moveTo>
                    <a:pt x="65" y="1"/>
                  </a:moveTo>
                  <a:cubicBezTo>
                    <a:pt x="54" y="1"/>
                    <a:pt x="43" y="1"/>
                    <a:pt x="33" y="11"/>
                  </a:cubicBezTo>
                  <a:cubicBezTo>
                    <a:pt x="0" y="33"/>
                    <a:pt x="54" y="161"/>
                    <a:pt x="118" y="161"/>
                  </a:cubicBezTo>
                  <a:cubicBezTo>
                    <a:pt x="129" y="161"/>
                    <a:pt x="140" y="161"/>
                    <a:pt x="150" y="151"/>
                  </a:cubicBezTo>
                  <a:cubicBezTo>
                    <a:pt x="182"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3" name="Google Shape;2613;p16"/>
            <p:cNvSpPr/>
            <p:nvPr/>
          </p:nvSpPr>
          <p:spPr>
            <a:xfrm>
              <a:off x="4518000" y="4569900"/>
              <a:ext cx="4575" cy="4300"/>
            </a:xfrm>
            <a:custGeom>
              <a:avLst/>
              <a:gdLst/>
              <a:ahLst/>
              <a:cxnLst/>
              <a:rect l="l" t="t" r="r" b="b"/>
              <a:pathLst>
                <a:path w="183" h="172" extrusionOk="0">
                  <a:moveTo>
                    <a:pt x="64" y="0"/>
                  </a:moveTo>
                  <a:cubicBezTo>
                    <a:pt x="54" y="0"/>
                    <a:pt x="43" y="11"/>
                    <a:pt x="32" y="11"/>
                  </a:cubicBezTo>
                  <a:cubicBezTo>
                    <a:pt x="0" y="43"/>
                    <a:pt x="54" y="172"/>
                    <a:pt x="118" y="172"/>
                  </a:cubicBezTo>
                  <a:cubicBezTo>
                    <a:pt x="129" y="172"/>
                    <a:pt x="139" y="172"/>
                    <a:pt x="150" y="161"/>
                  </a:cubicBezTo>
                  <a:cubicBezTo>
                    <a:pt x="182" y="139"/>
                    <a:pt x="13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4" name="Google Shape;2614;p16"/>
            <p:cNvSpPr/>
            <p:nvPr/>
          </p:nvSpPr>
          <p:spPr>
            <a:xfrm>
              <a:off x="4577400" y="4404500"/>
              <a:ext cx="5375" cy="5925"/>
            </a:xfrm>
            <a:custGeom>
              <a:avLst/>
              <a:gdLst/>
              <a:ahLst/>
              <a:cxnLst/>
              <a:rect l="l" t="t" r="r" b="b"/>
              <a:pathLst>
                <a:path w="215" h="237" extrusionOk="0">
                  <a:moveTo>
                    <a:pt x="22" y="1"/>
                  </a:moveTo>
                  <a:cubicBezTo>
                    <a:pt x="1" y="1"/>
                    <a:pt x="33" y="54"/>
                    <a:pt x="86" y="118"/>
                  </a:cubicBezTo>
                  <a:cubicBezTo>
                    <a:pt x="129" y="183"/>
                    <a:pt x="183" y="236"/>
                    <a:pt x="204" y="236"/>
                  </a:cubicBezTo>
                  <a:cubicBezTo>
                    <a:pt x="215" y="236"/>
                    <a:pt x="204" y="204"/>
                    <a:pt x="151" y="97"/>
                  </a:cubicBezTo>
                  <a:cubicBezTo>
                    <a:pt x="76" y="22"/>
                    <a:pt x="33" y="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5" name="Google Shape;2615;p16"/>
            <p:cNvSpPr/>
            <p:nvPr/>
          </p:nvSpPr>
          <p:spPr>
            <a:xfrm>
              <a:off x="4581950" y="4515575"/>
              <a:ext cx="4575" cy="4300"/>
            </a:xfrm>
            <a:custGeom>
              <a:avLst/>
              <a:gdLst/>
              <a:ahLst/>
              <a:cxnLst/>
              <a:rect l="l" t="t" r="r" b="b"/>
              <a:pathLst>
                <a:path w="183" h="172" extrusionOk="0">
                  <a:moveTo>
                    <a:pt x="76" y="0"/>
                  </a:moveTo>
                  <a:cubicBezTo>
                    <a:pt x="65" y="0"/>
                    <a:pt x="54" y="11"/>
                    <a:pt x="44" y="11"/>
                  </a:cubicBezTo>
                  <a:cubicBezTo>
                    <a:pt x="1" y="43"/>
                    <a:pt x="54" y="171"/>
                    <a:pt x="118" y="171"/>
                  </a:cubicBezTo>
                  <a:cubicBezTo>
                    <a:pt x="129" y="171"/>
                    <a:pt x="140" y="171"/>
                    <a:pt x="151" y="161"/>
                  </a:cubicBezTo>
                  <a:cubicBezTo>
                    <a:pt x="183" y="12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6" name="Google Shape;2616;p16"/>
            <p:cNvSpPr/>
            <p:nvPr/>
          </p:nvSpPr>
          <p:spPr>
            <a:xfrm>
              <a:off x="4413875" y="4458300"/>
              <a:ext cx="4575" cy="4300"/>
            </a:xfrm>
            <a:custGeom>
              <a:avLst/>
              <a:gdLst/>
              <a:ahLst/>
              <a:cxnLst/>
              <a:rect l="l" t="t" r="r" b="b"/>
              <a:pathLst>
                <a:path w="183" h="172" extrusionOk="0">
                  <a:moveTo>
                    <a:pt x="65" y="0"/>
                  </a:moveTo>
                  <a:cubicBezTo>
                    <a:pt x="54" y="0"/>
                    <a:pt x="44" y="11"/>
                    <a:pt x="33" y="11"/>
                  </a:cubicBezTo>
                  <a:cubicBezTo>
                    <a:pt x="1" y="43"/>
                    <a:pt x="54" y="172"/>
                    <a:pt x="119" y="172"/>
                  </a:cubicBezTo>
                  <a:cubicBezTo>
                    <a:pt x="129" y="172"/>
                    <a:pt x="140" y="172"/>
                    <a:pt x="151" y="161"/>
                  </a:cubicBezTo>
                  <a:cubicBezTo>
                    <a:pt x="183" y="13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7" name="Google Shape;2617;p16"/>
            <p:cNvSpPr/>
            <p:nvPr/>
          </p:nvSpPr>
          <p:spPr>
            <a:xfrm>
              <a:off x="4425125" y="4195225"/>
              <a:ext cx="7250" cy="3225"/>
            </a:xfrm>
            <a:custGeom>
              <a:avLst/>
              <a:gdLst/>
              <a:ahLst/>
              <a:cxnLst/>
              <a:rect l="l" t="t" r="r" b="b"/>
              <a:pathLst>
                <a:path w="290" h="129" extrusionOk="0">
                  <a:moveTo>
                    <a:pt x="140" y="0"/>
                  </a:moveTo>
                  <a:cubicBezTo>
                    <a:pt x="76" y="0"/>
                    <a:pt x="1" y="86"/>
                    <a:pt x="140" y="129"/>
                  </a:cubicBezTo>
                  <a:lnTo>
                    <a:pt x="150" y="129"/>
                  </a:lnTo>
                  <a:cubicBezTo>
                    <a:pt x="215" y="129"/>
                    <a:pt x="29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8" name="Google Shape;2618;p16"/>
            <p:cNvSpPr/>
            <p:nvPr/>
          </p:nvSpPr>
          <p:spPr>
            <a:xfrm>
              <a:off x="4362225" y="4421900"/>
              <a:ext cx="13425" cy="8575"/>
            </a:xfrm>
            <a:custGeom>
              <a:avLst/>
              <a:gdLst/>
              <a:ahLst/>
              <a:cxnLst/>
              <a:rect l="l" t="t" r="r" b="b"/>
              <a:pathLst>
                <a:path w="537" h="343" extrusionOk="0">
                  <a:moveTo>
                    <a:pt x="140" y="0"/>
                  </a:moveTo>
                  <a:cubicBezTo>
                    <a:pt x="76" y="0"/>
                    <a:pt x="22" y="33"/>
                    <a:pt x="1" y="129"/>
                  </a:cubicBezTo>
                  <a:cubicBezTo>
                    <a:pt x="54" y="161"/>
                    <a:pt x="258" y="343"/>
                    <a:pt x="397" y="343"/>
                  </a:cubicBezTo>
                  <a:cubicBezTo>
                    <a:pt x="461" y="343"/>
                    <a:pt x="515" y="300"/>
                    <a:pt x="536" y="214"/>
                  </a:cubicBezTo>
                  <a:cubicBezTo>
                    <a:pt x="483" y="182"/>
                    <a:pt x="279"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9" name="Google Shape;2619;p16"/>
            <p:cNvSpPr/>
            <p:nvPr/>
          </p:nvSpPr>
          <p:spPr>
            <a:xfrm>
              <a:off x="4409325" y="4186650"/>
              <a:ext cx="8075" cy="6175"/>
            </a:xfrm>
            <a:custGeom>
              <a:avLst/>
              <a:gdLst/>
              <a:ahLst/>
              <a:cxnLst/>
              <a:rect l="l" t="t" r="r" b="b"/>
              <a:pathLst>
                <a:path w="323" h="247" extrusionOk="0">
                  <a:moveTo>
                    <a:pt x="162" y="1"/>
                  </a:moveTo>
                  <a:cubicBezTo>
                    <a:pt x="1" y="1"/>
                    <a:pt x="55" y="118"/>
                    <a:pt x="119" y="247"/>
                  </a:cubicBezTo>
                  <a:lnTo>
                    <a:pt x="140" y="247"/>
                  </a:lnTo>
                  <a:cubicBezTo>
                    <a:pt x="258" y="247"/>
                    <a:pt x="322" y="43"/>
                    <a:pt x="16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0" name="Google Shape;2620;p16"/>
            <p:cNvSpPr/>
            <p:nvPr/>
          </p:nvSpPr>
          <p:spPr>
            <a:xfrm>
              <a:off x="4413875" y="3334275"/>
              <a:ext cx="11000" cy="6175"/>
            </a:xfrm>
            <a:custGeom>
              <a:avLst/>
              <a:gdLst/>
              <a:ahLst/>
              <a:cxnLst/>
              <a:rect l="l" t="t" r="r" b="b"/>
              <a:pathLst>
                <a:path w="440" h="247" extrusionOk="0">
                  <a:moveTo>
                    <a:pt x="344" y="0"/>
                  </a:moveTo>
                  <a:cubicBezTo>
                    <a:pt x="333" y="64"/>
                    <a:pt x="183" y="32"/>
                    <a:pt x="162" y="96"/>
                  </a:cubicBezTo>
                  <a:cubicBezTo>
                    <a:pt x="311" y="139"/>
                    <a:pt x="1" y="225"/>
                    <a:pt x="215" y="246"/>
                  </a:cubicBezTo>
                  <a:cubicBezTo>
                    <a:pt x="247" y="161"/>
                    <a:pt x="440" y="193"/>
                    <a:pt x="429" y="64"/>
                  </a:cubicBezTo>
                  <a:cubicBezTo>
                    <a:pt x="365" y="64"/>
                    <a:pt x="386" y="11"/>
                    <a:pt x="3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1" name="Google Shape;2621;p16"/>
            <p:cNvSpPr/>
            <p:nvPr/>
          </p:nvSpPr>
          <p:spPr>
            <a:xfrm>
              <a:off x="4409325" y="3625975"/>
              <a:ext cx="13425" cy="8600"/>
            </a:xfrm>
            <a:custGeom>
              <a:avLst/>
              <a:gdLst/>
              <a:ahLst/>
              <a:cxnLst/>
              <a:rect l="l" t="t" r="r" b="b"/>
              <a:pathLst>
                <a:path w="537" h="344" extrusionOk="0">
                  <a:moveTo>
                    <a:pt x="119" y="1"/>
                  </a:moveTo>
                  <a:cubicBezTo>
                    <a:pt x="87" y="1"/>
                    <a:pt x="44" y="43"/>
                    <a:pt x="1" y="129"/>
                  </a:cubicBezTo>
                  <a:cubicBezTo>
                    <a:pt x="55" y="172"/>
                    <a:pt x="258" y="343"/>
                    <a:pt x="408" y="343"/>
                  </a:cubicBezTo>
                  <a:cubicBezTo>
                    <a:pt x="461" y="343"/>
                    <a:pt x="515" y="311"/>
                    <a:pt x="536" y="215"/>
                  </a:cubicBezTo>
                  <a:cubicBezTo>
                    <a:pt x="515" y="215"/>
                    <a:pt x="504" y="225"/>
                    <a:pt x="483" y="225"/>
                  </a:cubicBezTo>
                  <a:cubicBezTo>
                    <a:pt x="397" y="225"/>
                    <a:pt x="333" y="172"/>
                    <a:pt x="279" y="118"/>
                  </a:cubicBezTo>
                  <a:cubicBezTo>
                    <a:pt x="215" y="65"/>
                    <a:pt x="172" y="1"/>
                    <a:pt x="11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2" name="Google Shape;2622;p16"/>
            <p:cNvSpPr/>
            <p:nvPr/>
          </p:nvSpPr>
          <p:spPr>
            <a:xfrm>
              <a:off x="4370800" y="4209675"/>
              <a:ext cx="11275" cy="6175"/>
            </a:xfrm>
            <a:custGeom>
              <a:avLst/>
              <a:gdLst/>
              <a:ahLst/>
              <a:cxnLst/>
              <a:rect l="l" t="t" r="r" b="b"/>
              <a:pathLst>
                <a:path w="451" h="247" extrusionOk="0">
                  <a:moveTo>
                    <a:pt x="182" y="0"/>
                  </a:moveTo>
                  <a:cubicBezTo>
                    <a:pt x="161" y="118"/>
                    <a:pt x="43" y="129"/>
                    <a:pt x="0" y="225"/>
                  </a:cubicBezTo>
                  <a:cubicBezTo>
                    <a:pt x="86" y="236"/>
                    <a:pt x="161" y="247"/>
                    <a:pt x="236" y="247"/>
                  </a:cubicBezTo>
                  <a:cubicBezTo>
                    <a:pt x="364" y="247"/>
                    <a:pt x="450" y="204"/>
                    <a:pt x="439" y="32"/>
                  </a:cubicBezTo>
                  <a:lnTo>
                    <a:pt x="182"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3" name="Google Shape;2623;p16"/>
            <p:cNvSpPr/>
            <p:nvPr/>
          </p:nvSpPr>
          <p:spPr>
            <a:xfrm>
              <a:off x="4508100" y="3769425"/>
              <a:ext cx="7500" cy="3225"/>
            </a:xfrm>
            <a:custGeom>
              <a:avLst/>
              <a:gdLst/>
              <a:ahLst/>
              <a:cxnLst/>
              <a:rect l="l" t="t" r="r" b="b"/>
              <a:pathLst>
                <a:path w="300" h="129" extrusionOk="0">
                  <a:moveTo>
                    <a:pt x="150" y="0"/>
                  </a:moveTo>
                  <a:cubicBezTo>
                    <a:pt x="75" y="0"/>
                    <a:pt x="0" y="86"/>
                    <a:pt x="139" y="129"/>
                  </a:cubicBezTo>
                  <a:lnTo>
                    <a:pt x="150" y="129"/>
                  </a:lnTo>
                  <a:cubicBezTo>
                    <a:pt x="225" y="129"/>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4" name="Google Shape;2624;p16"/>
            <p:cNvSpPr/>
            <p:nvPr/>
          </p:nvSpPr>
          <p:spPr>
            <a:xfrm>
              <a:off x="4380700" y="4809950"/>
              <a:ext cx="11800" cy="5125"/>
            </a:xfrm>
            <a:custGeom>
              <a:avLst/>
              <a:gdLst/>
              <a:ahLst/>
              <a:cxnLst/>
              <a:rect l="l" t="t" r="r" b="b"/>
              <a:pathLst>
                <a:path w="472" h="205" extrusionOk="0">
                  <a:moveTo>
                    <a:pt x="140" y="1"/>
                  </a:moveTo>
                  <a:cubicBezTo>
                    <a:pt x="118" y="1"/>
                    <a:pt x="108" y="11"/>
                    <a:pt x="86" y="11"/>
                  </a:cubicBezTo>
                  <a:cubicBezTo>
                    <a:pt x="75" y="54"/>
                    <a:pt x="11" y="65"/>
                    <a:pt x="1" y="108"/>
                  </a:cubicBezTo>
                  <a:cubicBezTo>
                    <a:pt x="86" y="129"/>
                    <a:pt x="129" y="204"/>
                    <a:pt x="257" y="204"/>
                  </a:cubicBezTo>
                  <a:cubicBezTo>
                    <a:pt x="311" y="172"/>
                    <a:pt x="472" y="65"/>
                    <a:pt x="343" y="11"/>
                  </a:cubicBezTo>
                  <a:lnTo>
                    <a:pt x="343" y="11"/>
                  </a:lnTo>
                  <a:cubicBezTo>
                    <a:pt x="332" y="33"/>
                    <a:pt x="322" y="44"/>
                    <a:pt x="300" y="44"/>
                  </a:cubicBezTo>
                  <a:cubicBezTo>
                    <a:pt x="279" y="44"/>
                    <a:pt x="257" y="33"/>
                    <a:pt x="236" y="22"/>
                  </a:cubicBezTo>
                  <a:cubicBezTo>
                    <a:pt x="204" y="11"/>
                    <a:pt x="172"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5" name="Google Shape;2625;p16"/>
            <p:cNvSpPr/>
            <p:nvPr/>
          </p:nvSpPr>
          <p:spPr>
            <a:xfrm>
              <a:off x="4399700" y="3621950"/>
              <a:ext cx="7525" cy="3250"/>
            </a:xfrm>
            <a:custGeom>
              <a:avLst/>
              <a:gdLst/>
              <a:ahLst/>
              <a:cxnLst/>
              <a:rect l="l" t="t" r="r" b="b"/>
              <a:pathLst>
                <a:path w="301" h="130" extrusionOk="0">
                  <a:moveTo>
                    <a:pt x="150" y="1"/>
                  </a:moveTo>
                  <a:cubicBezTo>
                    <a:pt x="86" y="1"/>
                    <a:pt x="1" y="87"/>
                    <a:pt x="150" y="129"/>
                  </a:cubicBezTo>
                  <a:lnTo>
                    <a:pt x="161" y="129"/>
                  </a:lnTo>
                  <a:cubicBezTo>
                    <a:pt x="225" y="12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6" name="Google Shape;2626;p16"/>
            <p:cNvSpPr/>
            <p:nvPr/>
          </p:nvSpPr>
          <p:spPr>
            <a:xfrm>
              <a:off x="4400500" y="4437950"/>
              <a:ext cx="8050" cy="6175"/>
            </a:xfrm>
            <a:custGeom>
              <a:avLst/>
              <a:gdLst/>
              <a:ahLst/>
              <a:cxnLst/>
              <a:rect l="l" t="t" r="r" b="b"/>
              <a:pathLst>
                <a:path w="322" h="247" extrusionOk="0">
                  <a:moveTo>
                    <a:pt x="161" y="1"/>
                  </a:moveTo>
                  <a:cubicBezTo>
                    <a:pt x="1" y="1"/>
                    <a:pt x="54" y="129"/>
                    <a:pt x="118" y="247"/>
                  </a:cubicBezTo>
                  <a:lnTo>
                    <a:pt x="140" y="247"/>
                  </a:lnTo>
                  <a:cubicBezTo>
                    <a:pt x="258" y="247"/>
                    <a:pt x="322" y="5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7" name="Google Shape;2627;p16"/>
            <p:cNvSpPr/>
            <p:nvPr/>
          </p:nvSpPr>
          <p:spPr>
            <a:xfrm>
              <a:off x="4612200" y="3500450"/>
              <a:ext cx="9125" cy="5375"/>
            </a:xfrm>
            <a:custGeom>
              <a:avLst/>
              <a:gdLst/>
              <a:ahLst/>
              <a:cxnLst/>
              <a:rect l="l" t="t" r="r" b="b"/>
              <a:pathLst>
                <a:path w="365" h="215" extrusionOk="0">
                  <a:moveTo>
                    <a:pt x="107" y="1"/>
                  </a:moveTo>
                  <a:cubicBezTo>
                    <a:pt x="354" y="97"/>
                    <a:pt x="0" y="119"/>
                    <a:pt x="193" y="215"/>
                  </a:cubicBezTo>
                  <a:cubicBezTo>
                    <a:pt x="204" y="119"/>
                    <a:pt x="364" y="129"/>
                    <a:pt x="3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8" name="Google Shape;2628;p16"/>
            <p:cNvSpPr/>
            <p:nvPr/>
          </p:nvSpPr>
          <p:spPr>
            <a:xfrm>
              <a:off x="4478375" y="4272300"/>
              <a:ext cx="9400" cy="4575"/>
            </a:xfrm>
            <a:custGeom>
              <a:avLst/>
              <a:gdLst/>
              <a:ahLst/>
              <a:cxnLst/>
              <a:rect l="l" t="t" r="r" b="b"/>
              <a:pathLst>
                <a:path w="376" h="183" extrusionOk="0">
                  <a:moveTo>
                    <a:pt x="194" y="0"/>
                  </a:moveTo>
                  <a:lnTo>
                    <a:pt x="194" y="0"/>
                  </a:lnTo>
                  <a:cubicBezTo>
                    <a:pt x="161" y="43"/>
                    <a:pt x="97" y="54"/>
                    <a:pt x="22" y="64"/>
                  </a:cubicBezTo>
                  <a:cubicBezTo>
                    <a:pt x="22" y="107"/>
                    <a:pt x="1" y="172"/>
                    <a:pt x="65" y="182"/>
                  </a:cubicBezTo>
                  <a:cubicBezTo>
                    <a:pt x="172" y="139"/>
                    <a:pt x="376" y="75"/>
                    <a:pt x="19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9" name="Google Shape;2629;p16"/>
            <p:cNvSpPr/>
            <p:nvPr/>
          </p:nvSpPr>
          <p:spPr>
            <a:xfrm>
              <a:off x="4490150" y="4791225"/>
              <a:ext cx="13950" cy="9400"/>
            </a:xfrm>
            <a:custGeom>
              <a:avLst/>
              <a:gdLst/>
              <a:ahLst/>
              <a:cxnLst/>
              <a:rect l="l" t="t" r="r" b="b"/>
              <a:pathLst>
                <a:path w="558" h="376" extrusionOk="0">
                  <a:moveTo>
                    <a:pt x="215" y="0"/>
                  </a:moveTo>
                  <a:cubicBezTo>
                    <a:pt x="172" y="0"/>
                    <a:pt x="129" y="11"/>
                    <a:pt x="76" y="32"/>
                  </a:cubicBezTo>
                  <a:cubicBezTo>
                    <a:pt x="172" y="150"/>
                    <a:pt x="12" y="182"/>
                    <a:pt x="1" y="311"/>
                  </a:cubicBezTo>
                  <a:cubicBezTo>
                    <a:pt x="44" y="322"/>
                    <a:pt x="65" y="343"/>
                    <a:pt x="87" y="375"/>
                  </a:cubicBezTo>
                  <a:cubicBezTo>
                    <a:pt x="290" y="354"/>
                    <a:pt x="451" y="300"/>
                    <a:pt x="558" y="214"/>
                  </a:cubicBezTo>
                  <a:cubicBezTo>
                    <a:pt x="547" y="161"/>
                    <a:pt x="408" y="0"/>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0" name="Google Shape;2630;p16"/>
            <p:cNvSpPr/>
            <p:nvPr/>
          </p:nvSpPr>
          <p:spPr>
            <a:xfrm>
              <a:off x="4470625" y="4794975"/>
              <a:ext cx="10725" cy="8050"/>
            </a:xfrm>
            <a:custGeom>
              <a:avLst/>
              <a:gdLst/>
              <a:ahLst/>
              <a:cxnLst/>
              <a:rect l="l" t="t" r="r" b="b"/>
              <a:pathLst>
                <a:path w="429" h="322" extrusionOk="0">
                  <a:moveTo>
                    <a:pt x="289" y="0"/>
                  </a:moveTo>
                  <a:cubicBezTo>
                    <a:pt x="43" y="0"/>
                    <a:pt x="65" y="193"/>
                    <a:pt x="0" y="321"/>
                  </a:cubicBezTo>
                  <a:cubicBezTo>
                    <a:pt x="225" y="311"/>
                    <a:pt x="311" y="214"/>
                    <a:pt x="429" y="129"/>
                  </a:cubicBezTo>
                  <a:lnTo>
                    <a:pt x="429" y="129"/>
                  </a:lnTo>
                  <a:cubicBezTo>
                    <a:pt x="407" y="139"/>
                    <a:pt x="397" y="139"/>
                    <a:pt x="386" y="139"/>
                  </a:cubicBezTo>
                  <a:cubicBezTo>
                    <a:pt x="311" y="139"/>
                    <a:pt x="354" y="54"/>
                    <a:pt x="343" y="11"/>
                  </a:cubicBezTo>
                  <a:cubicBezTo>
                    <a:pt x="322" y="0"/>
                    <a:pt x="300" y="0"/>
                    <a:pt x="28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1" name="Google Shape;2631;p16"/>
            <p:cNvSpPr/>
            <p:nvPr/>
          </p:nvSpPr>
          <p:spPr>
            <a:xfrm>
              <a:off x="4456975" y="4562925"/>
              <a:ext cx="5900" cy="3250"/>
            </a:xfrm>
            <a:custGeom>
              <a:avLst/>
              <a:gdLst/>
              <a:ahLst/>
              <a:cxnLst/>
              <a:rect l="l" t="t" r="r" b="b"/>
              <a:pathLst>
                <a:path w="236" h="130" extrusionOk="0">
                  <a:moveTo>
                    <a:pt x="86" y="1"/>
                  </a:moveTo>
                  <a:cubicBezTo>
                    <a:pt x="33" y="1"/>
                    <a:pt x="0" y="12"/>
                    <a:pt x="22" y="65"/>
                  </a:cubicBezTo>
                  <a:lnTo>
                    <a:pt x="54" y="65"/>
                  </a:lnTo>
                  <a:cubicBezTo>
                    <a:pt x="129" y="65"/>
                    <a:pt x="118" y="129"/>
                    <a:pt x="193" y="129"/>
                  </a:cubicBezTo>
                  <a:cubicBezTo>
                    <a:pt x="193" y="76"/>
                    <a:pt x="204" y="33"/>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2" name="Google Shape;2632;p16"/>
            <p:cNvSpPr/>
            <p:nvPr/>
          </p:nvSpPr>
          <p:spPr>
            <a:xfrm>
              <a:off x="4439575" y="4809950"/>
              <a:ext cx="17150" cy="13400"/>
            </a:xfrm>
            <a:custGeom>
              <a:avLst/>
              <a:gdLst/>
              <a:ahLst/>
              <a:cxnLst/>
              <a:rect l="l" t="t" r="r" b="b"/>
              <a:pathLst>
                <a:path w="686" h="536" extrusionOk="0">
                  <a:moveTo>
                    <a:pt x="204" y="1"/>
                  </a:moveTo>
                  <a:cubicBezTo>
                    <a:pt x="43" y="97"/>
                    <a:pt x="1" y="226"/>
                    <a:pt x="76" y="408"/>
                  </a:cubicBezTo>
                  <a:cubicBezTo>
                    <a:pt x="204" y="440"/>
                    <a:pt x="311" y="482"/>
                    <a:pt x="418" y="536"/>
                  </a:cubicBezTo>
                  <a:cubicBezTo>
                    <a:pt x="482" y="386"/>
                    <a:pt x="686" y="354"/>
                    <a:pt x="632" y="129"/>
                  </a:cubicBezTo>
                  <a:lnTo>
                    <a:pt x="622" y="129"/>
                  </a:lnTo>
                  <a:cubicBezTo>
                    <a:pt x="536" y="129"/>
                    <a:pt x="493" y="97"/>
                    <a:pt x="440" y="65"/>
                  </a:cubicBezTo>
                  <a:cubicBezTo>
                    <a:pt x="397" y="33"/>
                    <a:pt x="354" y="1"/>
                    <a:pt x="25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3" name="Google Shape;2633;p16"/>
            <p:cNvSpPr/>
            <p:nvPr/>
          </p:nvSpPr>
          <p:spPr>
            <a:xfrm>
              <a:off x="4430200" y="3646325"/>
              <a:ext cx="9950" cy="5625"/>
            </a:xfrm>
            <a:custGeom>
              <a:avLst/>
              <a:gdLst/>
              <a:ahLst/>
              <a:cxnLst/>
              <a:rect l="l" t="t" r="r" b="b"/>
              <a:pathLst>
                <a:path w="398" h="225" extrusionOk="0">
                  <a:moveTo>
                    <a:pt x="119" y="0"/>
                  </a:moveTo>
                  <a:cubicBezTo>
                    <a:pt x="76" y="0"/>
                    <a:pt x="44" y="22"/>
                    <a:pt x="1" y="86"/>
                  </a:cubicBezTo>
                  <a:cubicBezTo>
                    <a:pt x="108" y="118"/>
                    <a:pt x="194" y="225"/>
                    <a:pt x="279" y="225"/>
                  </a:cubicBezTo>
                  <a:cubicBezTo>
                    <a:pt x="322" y="225"/>
                    <a:pt x="354" y="204"/>
                    <a:pt x="397" y="139"/>
                  </a:cubicBezTo>
                  <a:cubicBezTo>
                    <a:pt x="290" y="118"/>
                    <a:pt x="204" y="0"/>
                    <a:pt x="11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4" name="Google Shape;2634;p16"/>
            <p:cNvSpPr/>
            <p:nvPr/>
          </p:nvSpPr>
          <p:spPr>
            <a:xfrm>
              <a:off x="4462325" y="4094600"/>
              <a:ext cx="4850" cy="4025"/>
            </a:xfrm>
            <a:custGeom>
              <a:avLst/>
              <a:gdLst/>
              <a:ahLst/>
              <a:cxnLst/>
              <a:rect l="l" t="t" r="r" b="b"/>
              <a:pathLst>
                <a:path w="194" h="161" extrusionOk="0">
                  <a:moveTo>
                    <a:pt x="76" y="0"/>
                  </a:moveTo>
                  <a:cubicBezTo>
                    <a:pt x="65" y="0"/>
                    <a:pt x="54" y="0"/>
                    <a:pt x="43" y="11"/>
                  </a:cubicBezTo>
                  <a:cubicBezTo>
                    <a:pt x="1" y="32"/>
                    <a:pt x="54" y="161"/>
                    <a:pt x="118" y="161"/>
                  </a:cubicBezTo>
                  <a:lnTo>
                    <a:pt x="150" y="161"/>
                  </a:lnTo>
                  <a:cubicBezTo>
                    <a:pt x="193" y="12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5" name="Google Shape;2635;p16"/>
            <p:cNvSpPr/>
            <p:nvPr/>
          </p:nvSpPr>
          <p:spPr>
            <a:xfrm>
              <a:off x="3816550" y="4859475"/>
              <a:ext cx="11000" cy="2150"/>
            </a:xfrm>
            <a:custGeom>
              <a:avLst/>
              <a:gdLst/>
              <a:ahLst/>
              <a:cxnLst/>
              <a:rect l="l" t="t" r="r" b="b"/>
              <a:pathLst>
                <a:path w="440" h="86" extrusionOk="0">
                  <a:moveTo>
                    <a:pt x="0" y="0"/>
                  </a:moveTo>
                  <a:cubicBezTo>
                    <a:pt x="0" y="43"/>
                    <a:pt x="43" y="54"/>
                    <a:pt x="65" y="86"/>
                  </a:cubicBezTo>
                  <a:lnTo>
                    <a:pt x="428" y="86"/>
                  </a:lnTo>
                  <a:lnTo>
                    <a:pt x="439" y="75"/>
                  </a:lnTo>
                  <a:cubicBezTo>
                    <a:pt x="428" y="43"/>
                    <a:pt x="418" y="22"/>
                    <a:pt x="4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6" name="Google Shape;2636;p16"/>
            <p:cNvSpPr/>
            <p:nvPr/>
          </p:nvSpPr>
          <p:spPr>
            <a:xfrm>
              <a:off x="3631350" y="4861600"/>
              <a:ext cx="13675" cy="3775"/>
            </a:xfrm>
            <a:custGeom>
              <a:avLst/>
              <a:gdLst/>
              <a:ahLst/>
              <a:cxnLst/>
              <a:rect l="l" t="t" r="r" b="b"/>
              <a:pathLst>
                <a:path w="547" h="151" extrusionOk="0">
                  <a:moveTo>
                    <a:pt x="0" y="1"/>
                  </a:moveTo>
                  <a:cubicBezTo>
                    <a:pt x="22" y="54"/>
                    <a:pt x="43" y="97"/>
                    <a:pt x="75" y="140"/>
                  </a:cubicBezTo>
                  <a:cubicBezTo>
                    <a:pt x="118" y="151"/>
                    <a:pt x="150" y="151"/>
                    <a:pt x="182" y="151"/>
                  </a:cubicBezTo>
                  <a:cubicBezTo>
                    <a:pt x="343" y="151"/>
                    <a:pt x="450" y="76"/>
                    <a:pt x="54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7" name="Google Shape;2637;p16"/>
            <p:cNvSpPr/>
            <p:nvPr/>
          </p:nvSpPr>
          <p:spPr>
            <a:xfrm>
              <a:off x="3630800" y="4859475"/>
              <a:ext cx="15025" cy="2150"/>
            </a:xfrm>
            <a:custGeom>
              <a:avLst/>
              <a:gdLst/>
              <a:ahLst/>
              <a:cxnLst/>
              <a:rect l="l" t="t" r="r" b="b"/>
              <a:pathLst>
                <a:path w="601" h="86" extrusionOk="0">
                  <a:moveTo>
                    <a:pt x="1" y="0"/>
                  </a:moveTo>
                  <a:cubicBezTo>
                    <a:pt x="1" y="22"/>
                    <a:pt x="12" y="54"/>
                    <a:pt x="22" y="86"/>
                  </a:cubicBezTo>
                  <a:lnTo>
                    <a:pt x="568" y="86"/>
                  </a:lnTo>
                  <a:lnTo>
                    <a:pt x="600" y="64"/>
                  </a:lnTo>
                  <a:cubicBezTo>
                    <a:pt x="600" y="43"/>
                    <a:pt x="600" y="22"/>
                    <a:pt x="6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8" name="Google Shape;2638;p16"/>
            <p:cNvSpPr/>
            <p:nvPr/>
          </p:nvSpPr>
          <p:spPr>
            <a:xfrm>
              <a:off x="3202600" y="4497100"/>
              <a:ext cx="4050" cy="3775"/>
            </a:xfrm>
            <a:custGeom>
              <a:avLst/>
              <a:gdLst/>
              <a:ahLst/>
              <a:cxnLst/>
              <a:rect l="l" t="t" r="r" b="b"/>
              <a:pathLst>
                <a:path w="162" h="151" extrusionOk="0">
                  <a:moveTo>
                    <a:pt x="65" y="1"/>
                  </a:moveTo>
                  <a:cubicBezTo>
                    <a:pt x="54" y="1"/>
                    <a:pt x="44" y="11"/>
                    <a:pt x="22" y="33"/>
                  </a:cubicBezTo>
                  <a:cubicBezTo>
                    <a:pt x="1" y="108"/>
                    <a:pt x="44" y="150"/>
                    <a:pt x="87" y="150"/>
                  </a:cubicBezTo>
                  <a:cubicBezTo>
                    <a:pt x="129" y="150"/>
                    <a:pt x="161" y="108"/>
                    <a:pt x="151" y="33"/>
                  </a:cubicBezTo>
                  <a:lnTo>
                    <a:pt x="140" y="33"/>
                  </a:lnTo>
                  <a:cubicBezTo>
                    <a:pt x="119" y="33"/>
                    <a:pt x="97" y="22"/>
                    <a:pt x="87" y="11"/>
                  </a:cubicBezTo>
                  <a:cubicBezTo>
                    <a:pt x="76" y="11"/>
                    <a:pt x="76"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9" name="Google Shape;2639;p16"/>
            <p:cNvSpPr/>
            <p:nvPr/>
          </p:nvSpPr>
          <p:spPr>
            <a:xfrm>
              <a:off x="3169950" y="3697175"/>
              <a:ext cx="7250" cy="2150"/>
            </a:xfrm>
            <a:custGeom>
              <a:avLst/>
              <a:gdLst/>
              <a:ahLst/>
              <a:cxnLst/>
              <a:rect l="l" t="t" r="r" b="b"/>
              <a:pathLst>
                <a:path w="290" h="86" extrusionOk="0">
                  <a:moveTo>
                    <a:pt x="151" y="0"/>
                  </a:moveTo>
                  <a:cubicBezTo>
                    <a:pt x="87" y="0"/>
                    <a:pt x="22" y="11"/>
                    <a:pt x="1" y="86"/>
                  </a:cubicBezTo>
                  <a:lnTo>
                    <a:pt x="140" y="86"/>
                  </a:lnTo>
                  <a:cubicBezTo>
                    <a:pt x="215" y="86"/>
                    <a:pt x="279" y="75"/>
                    <a:pt x="29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0" name="Google Shape;2640;p16"/>
            <p:cNvSpPr/>
            <p:nvPr/>
          </p:nvSpPr>
          <p:spPr>
            <a:xfrm>
              <a:off x="3198325" y="3495100"/>
              <a:ext cx="5925" cy="5925"/>
            </a:xfrm>
            <a:custGeom>
              <a:avLst/>
              <a:gdLst/>
              <a:ahLst/>
              <a:cxnLst/>
              <a:rect l="l" t="t" r="r" b="b"/>
              <a:pathLst>
                <a:path w="237" h="237" extrusionOk="0">
                  <a:moveTo>
                    <a:pt x="97" y="1"/>
                  </a:moveTo>
                  <a:cubicBezTo>
                    <a:pt x="43" y="44"/>
                    <a:pt x="11" y="129"/>
                    <a:pt x="1" y="236"/>
                  </a:cubicBezTo>
                  <a:lnTo>
                    <a:pt x="22" y="236"/>
                  </a:lnTo>
                  <a:cubicBezTo>
                    <a:pt x="129" y="236"/>
                    <a:pt x="236" y="76"/>
                    <a:pt x="193" y="33"/>
                  </a:cubicBezTo>
                  <a:lnTo>
                    <a:pt x="193" y="33"/>
                  </a:lnTo>
                  <a:cubicBezTo>
                    <a:pt x="193" y="65"/>
                    <a:pt x="172" y="76"/>
                    <a:pt x="150" y="76"/>
                  </a:cubicBezTo>
                  <a:lnTo>
                    <a:pt x="129" y="76"/>
                  </a:lnTo>
                  <a:cubicBezTo>
                    <a:pt x="118" y="44"/>
                    <a:pt x="129"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1" name="Google Shape;2641;p16"/>
            <p:cNvSpPr/>
            <p:nvPr/>
          </p:nvSpPr>
          <p:spPr>
            <a:xfrm>
              <a:off x="3203150" y="4296650"/>
              <a:ext cx="6175" cy="3225"/>
            </a:xfrm>
            <a:custGeom>
              <a:avLst/>
              <a:gdLst/>
              <a:ahLst/>
              <a:cxnLst/>
              <a:rect l="l" t="t" r="r" b="b"/>
              <a:pathLst>
                <a:path w="247" h="129" extrusionOk="0">
                  <a:moveTo>
                    <a:pt x="161" y="0"/>
                  </a:moveTo>
                  <a:cubicBezTo>
                    <a:pt x="107" y="0"/>
                    <a:pt x="0" y="54"/>
                    <a:pt x="43" y="118"/>
                  </a:cubicBezTo>
                  <a:cubicBezTo>
                    <a:pt x="54" y="118"/>
                    <a:pt x="65" y="129"/>
                    <a:pt x="75" y="129"/>
                  </a:cubicBezTo>
                  <a:cubicBezTo>
                    <a:pt x="139" y="129"/>
                    <a:pt x="247" y="65"/>
                    <a:pt x="204" y="11"/>
                  </a:cubicBezTo>
                  <a:cubicBezTo>
                    <a:pt x="193" y="0"/>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2" name="Google Shape;2642;p16"/>
            <p:cNvSpPr/>
            <p:nvPr/>
          </p:nvSpPr>
          <p:spPr>
            <a:xfrm>
              <a:off x="3160600" y="3691550"/>
              <a:ext cx="11250" cy="12325"/>
            </a:xfrm>
            <a:custGeom>
              <a:avLst/>
              <a:gdLst/>
              <a:ahLst/>
              <a:cxnLst/>
              <a:rect l="l" t="t" r="r" b="b"/>
              <a:pathLst>
                <a:path w="450" h="493" extrusionOk="0">
                  <a:moveTo>
                    <a:pt x="311" y="0"/>
                  </a:moveTo>
                  <a:cubicBezTo>
                    <a:pt x="171" y="75"/>
                    <a:pt x="0" y="118"/>
                    <a:pt x="11" y="364"/>
                  </a:cubicBezTo>
                  <a:cubicBezTo>
                    <a:pt x="97" y="386"/>
                    <a:pt x="129" y="493"/>
                    <a:pt x="236" y="493"/>
                  </a:cubicBezTo>
                  <a:lnTo>
                    <a:pt x="246" y="493"/>
                  </a:lnTo>
                  <a:cubicBezTo>
                    <a:pt x="279" y="321"/>
                    <a:pt x="450" y="139"/>
                    <a:pt x="3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3" name="Google Shape;2643;p16"/>
            <p:cNvSpPr/>
            <p:nvPr/>
          </p:nvSpPr>
          <p:spPr>
            <a:xfrm>
              <a:off x="3147475" y="4553575"/>
              <a:ext cx="7800" cy="6700"/>
            </a:xfrm>
            <a:custGeom>
              <a:avLst/>
              <a:gdLst/>
              <a:ahLst/>
              <a:cxnLst/>
              <a:rect l="l" t="t" r="r" b="b"/>
              <a:pathLst>
                <a:path w="312" h="268" extrusionOk="0">
                  <a:moveTo>
                    <a:pt x="33" y="0"/>
                  </a:moveTo>
                  <a:cubicBezTo>
                    <a:pt x="33" y="65"/>
                    <a:pt x="22" y="97"/>
                    <a:pt x="1" y="129"/>
                  </a:cubicBezTo>
                  <a:cubicBezTo>
                    <a:pt x="65" y="150"/>
                    <a:pt x="161" y="268"/>
                    <a:pt x="225" y="268"/>
                  </a:cubicBezTo>
                  <a:cubicBezTo>
                    <a:pt x="247" y="268"/>
                    <a:pt x="258" y="268"/>
                    <a:pt x="268" y="246"/>
                  </a:cubicBezTo>
                  <a:cubicBezTo>
                    <a:pt x="183" y="236"/>
                    <a:pt x="311" y="182"/>
                    <a:pt x="268" y="86"/>
                  </a:cubicBezTo>
                  <a:lnTo>
                    <a:pt x="236" y="86"/>
                  </a:lnTo>
                  <a:cubicBezTo>
                    <a:pt x="193" y="86"/>
                    <a:pt x="161" y="65"/>
                    <a:pt x="140" y="43"/>
                  </a:cubicBezTo>
                  <a:cubicBezTo>
                    <a:pt x="108" y="22"/>
                    <a:pt x="86" y="0"/>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4" name="Google Shape;2644;p16"/>
            <p:cNvSpPr/>
            <p:nvPr/>
          </p:nvSpPr>
          <p:spPr>
            <a:xfrm>
              <a:off x="3169150" y="3913950"/>
              <a:ext cx="6450" cy="3225"/>
            </a:xfrm>
            <a:custGeom>
              <a:avLst/>
              <a:gdLst/>
              <a:ahLst/>
              <a:cxnLst/>
              <a:rect l="l" t="t" r="r" b="b"/>
              <a:pathLst>
                <a:path w="258" h="129" extrusionOk="0">
                  <a:moveTo>
                    <a:pt x="172" y="0"/>
                  </a:moveTo>
                  <a:cubicBezTo>
                    <a:pt x="108" y="0"/>
                    <a:pt x="1" y="54"/>
                    <a:pt x="54" y="118"/>
                  </a:cubicBezTo>
                  <a:cubicBezTo>
                    <a:pt x="54" y="129"/>
                    <a:pt x="76" y="129"/>
                    <a:pt x="86" y="129"/>
                  </a:cubicBezTo>
                  <a:cubicBezTo>
                    <a:pt x="151" y="129"/>
                    <a:pt x="258" y="75"/>
                    <a:pt x="204" y="11"/>
                  </a:cubicBezTo>
                  <a:cubicBezTo>
                    <a:pt x="204" y="11"/>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5" name="Google Shape;2645;p16"/>
            <p:cNvSpPr/>
            <p:nvPr/>
          </p:nvSpPr>
          <p:spPr>
            <a:xfrm>
              <a:off x="3145075" y="3495100"/>
              <a:ext cx="6975" cy="5375"/>
            </a:xfrm>
            <a:custGeom>
              <a:avLst/>
              <a:gdLst/>
              <a:ahLst/>
              <a:cxnLst/>
              <a:rect l="l" t="t" r="r" b="b"/>
              <a:pathLst>
                <a:path w="279" h="215" extrusionOk="0">
                  <a:moveTo>
                    <a:pt x="182" y="1"/>
                  </a:moveTo>
                  <a:cubicBezTo>
                    <a:pt x="97" y="1"/>
                    <a:pt x="0" y="86"/>
                    <a:pt x="97" y="161"/>
                  </a:cubicBezTo>
                  <a:cubicBezTo>
                    <a:pt x="97" y="140"/>
                    <a:pt x="107" y="129"/>
                    <a:pt x="118" y="129"/>
                  </a:cubicBezTo>
                  <a:cubicBezTo>
                    <a:pt x="118" y="129"/>
                    <a:pt x="129" y="151"/>
                    <a:pt x="150" y="172"/>
                  </a:cubicBezTo>
                  <a:cubicBezTo>
                    <a:pt x="161" y="193"/>
                    <a:pt x="182" y="215"/>
                    <a:pt x="204" y="215"/>
                  </a:cubicBezTo>
                  <a:cubicBezTo>
                    <a:pt x="214" y="215"/>
                    <a:pt x="214" y="215"/>
                    <a:pt x="225" y="204"/>
                  </a:cubicBezTo>
                  <a:cubicBezTo>
                    <a:pt x="236" y="151"/>
                    <a:pt x="279" y="129"/>
                    <a:pt x="257" y="44"/>
                  </a:cubicBezTo>
                  <a:cubicBezTo>
                    <a:pt x="247" y="11"/>
                    <a:pt x="214" y="1"/>
                    <a:pt x="1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6" name="Google Shape;2646;p16"/>
            <p:cNvSpPr/>
            <p:nvPr/>
          </p:nvSpPr>
          <p:spPr>
            <a:xfrm>
              <a:off x="3163275" y="4300675"/>
              <a:ext cx="20625" cy="16075"/>
            </a:xfrm>
            <a:custGeom>
              <a:avLst/>
              <a:gdLst/>
              <a:ahLst/>
              <a:cxnLst/>
              <a:rect l="l" t="t" r="r" b="b"/>
              <a:pathLst>
                <a:path w="825" h="643" extrusionOk="0">
                  <a:moveTo>
                    <a:pt x="257" y="0"/>
                  </a:moveTo>
                  <a:cubicBezTo>
                    <a:pt x="300" y="193"/>
                    <a:pt x="0" y="621"/>
                    <a:pt x="289" y="642"/>
                  </a:cubicBezTo>
                  <a:cubicBezTo>
                    <a:pt x="289" y="417"/>
                    <a:pt x="825" y="43"/>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7" name="Google Shape;2647;p16"/>
            <p:cNvSpPr/>
            <p:nvPr/>
          </p:nvSpPr>
          <p:spPr>
            <a:xfrm>
              <a:off x="3236075" y="4250875"/>
              <a:ext cx="7250" cy="2175"/>
            </a:xfrm>
            <a:custGeom>
              <a:avLst/>
              <a:gdLst/>
              <a:ahLst/>
              <a:cxnLst/>
              <a:rect l="l" t="t" r="r" b="b"/>
              <a:pathLst>
                <a:path w="290" h="87" extrusionOk="0">
                  <a:moveTo>
                    <a:pt x="161" y="1"/>
                  </a:moveTo>
                  <a:cubicBezTo>
                    <a:pt x="86" y="1"/>
                    <a:pt x="21" y="12"/>
                    <a:pt x="0" y="87"/>
                  </a:cubicBezTo>
                  <a:lnTo>
                    <a:pt x="139" y="87"/>
                  </a:lnTo>
                  <a:cubicBezTo>
                    <a:pt x="214" y="87"/>
                    <a:pt x="278" y="76"/>
                    <a:pt x="28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8" name="Google Shape;2648;p16"/>
            <p:cNvSpPr/>
            <p:nvPr/>
          </p:nvSpPr>
          <p:spPr>
            <a:xfrm>
              <a:off x="3236875" y="4309750"/>
              <a:ext cx="7500" cy="4575"/>
            </a:xfrm>
            <a:custGeom>
              <a:avLst/>
              <a:gdLst/>
              <a:ahLst/>
              <a:cxnLst/>
              <a:rect l="l" t="t" r="r" b="b"/>
              <a:pathLst>
                <a:path w="300" h="183" extrusionOk="0">
                  <a:moveTo>
                    <a:pt x="268" y="1"/>
                  </a:moveTo>
                  <a:cubicBezTo>
                    <a:pt x="246" y="1"/>
                    <a:pt x="204" y="22"/>
                    <a:pt x="118" y="54"/>
                  </a:cubicBezTo>
                  <a:cubicBezTo>
                    <a:pt x="22" y="151"/>
                    <a:pt x="0" y="183"/>
                    <a:pt x="22" y="183"/>
                  </a:cubicBezTo>
                  <a:cubicBezTo>
                    <a:pt x="43" y="183"/>
                    <a:pt x="118" y="140"/>
                    <a:pt x="182" y="97"/>
                  </a:cubicBezTo>
                  <a:cubicBezTo>
                    <a:pt x="246" y="44"/>
                    <a:pt x="300"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9" name="Google Shape;2649;p16"/>
            <p:cNvSpPr/>
            <p:nvPr/>
          </p:nvSpPr>
          <p:spPr>
            <a:xfrm>
              <a:off x="3212250" y="4243650"/>
              <a:ext cx="6175" cy="3250"/>
            </a:xfrm>
            <a:custGeom>
              <a:avLst/>
              <a:gdLst/>
              <a:ahLst/>
              <a:cxnLst/>
              <a:rect l="l" t="t" r="r" b="b"/>
              <a:pathLst>
                <a:path w="247" h="130" extrusionOk="0">
                  <a:moveTo>
                    <a:pt x="161" y="1"/>
                  </a:moveTo>
                  <a:cubicBezTo>
                    <a:pt x="107" y="1"/>
                    <a:pt x="0" y="54"/>
                    <a:pt x="43" y="108"/>
                  </a:cubicBezTo>
                  <a:cubicBezTo>
                    <a:pt x="54" y="119"/>
                    <a:pt x="64" y="129"/>
                    <a:pt x="75" y="129"/>
                  </a:cubicBezTo>
                  <a:cubicBezTo>
                    <a:pt x="139" y="129"/>
                    <a:pt x="246" y="65"/>
                    <a:pt x="193" y="12"/>
                  </a:cubicBezTo>
                  <a:cubicBezTo>
                    <a:pt x="193" y="1"/>
                    <a:pt x="182"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0" name="Google Shape;2650;p16"/>
            <p:cNvSpPr/>
            <p:nvPr/>
          </p:nvSpPr>
          <p:spPr>
            <a:xfrm>
              <a:off x="3225350" y="3532300"/>
              <a:ext cx="12075" cy="9125"/>
            </a:xfrm>
            <a:custGeom>
              <a:avLst/>
              <a:gdLst/>
              <a:ahLst/>
              <a:cxnLst/>
              <a:rect l="l" t="t" r="r" b="b"/>
              <a:pathLst>
                <a:path w="483" h="365" extrusionOk="0">
                  <a:moveTo>
                    <a:pt x="333" y="1"/>
                  </a:moveTo>
                  <a:cubicBezTo>
                    <a:pt x="161" y="1"/>
                    <a:pt x="1" y="215"/>
                    <a:pt x="161" y="365"/>
                  </a:cubicBezTo>
                  <a:cubicBezTo>
                    <a:pt x="161" y="301"/>
                    <a:pt x="215" y="279"/>
                    <a:pt x="279" y="279"/>
                  </a:cubicBezTo>
                  <a:cubicBezTo>
                    <a:pt x="301" y="279"/>
                    <a:pt x="311" y="290"/>
                    <a:pt x="333" y="290"/>
                  </a:cubicBezTo>
                  <a:lnTo>
                    <a:pt x="429" y="290"/>
                  </a:lnTo>
                  <a:cubicBezTo>
                    <a:pt x="397" y="161"/>
                    <a:pt x="483" y="161"/>
                    <a:pt x="461" y="44"/>
                  </a:cubicBezTo>
                  <a:cubicBezTo>
                    <a:pt x="418" y="12"/>
                    <a:pt x="375" y="1"/>
                    <a:pt x="3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1" name="Google Shape;2651;p16"/>
            <p:cNvSpPr/>
            <p:nvPr/>
          </p:nvSpPr>
          <p:spPr>
            <a:xfrm>
              <a:off x="3236600" y="3398500"/>
              <a:ext cx="12875" cy="15275"/>
            </a:xfrm>
            <a:custGeom>
              <a:avLst/>
              <a:gdLst/>
              <a:ahLst/>
              <a:cxnLst/>
              <a:rect l="l" t="t" r="r" b="b"/>
              <a:pathLst>
                <a:path w="515" h="611" extrusionOk="0">
                  <a:moveTo>
                    <a:pt x="247" y="0"/>
                  </a:moveTo>
                  <a:cubicBezTo>
                    <a:pt x="172" y="0"/>
                    <a:pt x="86" y="32"/>
                    <a:pt x="11" y="43"/>
                  </a:cubicBezTo>
                  <a:cubicBezTo>
                    <a:pt x="0" y="204"/>
                    <a:pt x="75" y="257"/>
                    <a:pt x="193" y="257"/>
                  </a:cubicBezTo>
                  <a:cubicBezTo>
                    <a:pt x="204" y="257"/>
                    <a:pt x="225" y="246"/>
                    <a:pt x="247" y="246"/>
                  </a:cubicBezTo>
                  <a:cubicBezTo>
                    <a:pt x="257" y="182"/>
                    <a:pt x="204" y="150"/>
                    <a:pt x="247" y="129"/>
                  </a:cubicBezTo>
                  <a:lnTo>
                    <a:pt x="247" y="129"/>
                  </a:lnTo>
                  <a:cubicBezTo>
                    <a:pt x="247" y="246"/>
                    <a:pt x="343" y="546"/>
                    <a:pt x="247" y="610"/>
                  </a:cubicBezTo>
                  <a:cubicBezTo>
                    <a:pt x="514" y="557"/>
                    <a:pt x="225" y="300"/>
                    <a:pt x="418" y="86"/>
                  </a:cubicBezTo>
                  <a:cubicBezTo>
                    <a:pt x="375" y="22"/>
                    <a:pt x="322" y="0"/>
                    <a:pt x="24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2" name="Google Shape;2652;p16"/>
            <p:cNvSpPr/>
            <p:nvPr/>
          </p:nvSpPr>
          <p:spPr>
            <a:xfrm>
              <a:off x="3212500" y="4301200"/>
              <a:ext cx="6200" cy="3225"/>
            </a:xfrm>
            <a:custGeom>
              <a:avLst/>
              <a:gdLst/>
              <a:ahLst/>
              <a:cxnLst/>
              <a:rect l="l" t="t" r="r" b="b"/>
              <a:pathLst>
                <a:path w="248" h="129" extrusionOk="0">
                  <a:moveTo>
                    <a:pt x="172" y="0"/>
                  </a:moveTo>
                  <a:cubicBezTo>
                    <a:pt x="108" y="0"/>
                    <a:pt x="1" y="54"/>
                    <a:pt x="54" y="118"/>
                  </a:cubicBezTo>
                  <a:cubicBezTo>
                    <a:pt x="54" y="129"/>
                    <a:pt x="65" y="129"/>
                    <a:pt x="87" y="129"/>
                  </a:cubicBezTo>
                  <a:cubicBezTo>
                    <a:pt x="140" y="129"/>
                    <a:pt x="247" y="75"/>
                    <a:pt x="204" y="11"/>
                  </a:cubicBezTo>
                  <a:cubicBezTo>
                    <a:pt x="194" y="0"/>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3" name="Google Shape;2653;p16"/>
            <p:cNvSpPr/>
            <p:nvPr/>
          </p:nvSpPr>
          <p:spPr>
            <a:xfrm>
              <a:off x="3222150" y="4245000"/>
              <a:ext cx="6175" cy="3225"/>
            </a:xfrm>
            <a:custGeom>
              <a:avLst/>
              <a:gdLst/>
              <a:ahLst/>
              <a:cxnLst/>
              <a:rect l="l" t="t" r="r" b="b"/>
              <a:pathLst>
                <a:path w="247" h="129" extrusionOk="0">
                  <a:moveTo>
                    <a:pt x="172" y="0"/>
                  </a:moveTo>
                  <a:cubicBezTo>
                    <a:pt x="107" y="0"/>
                    <a:pt x="0" y="54"/>
                    <a:pt x="43" y="118"/>
                  </a:cubicBezTo>
                  <a:cubicBezTo>
                    <a:pt x="54" y="129"/>
                    <a:pt x="65" y="129"/>
                    <a:pt x="86" y="129"/>
                  </a:cubicBezTo>
                  <a:cubicBezTo>
                    <a:pt x="140" y="129"/>
                    <a:pt x="247" y="75"/>
                    <a:pt x="204" y="11"/>
                  </a:cubicBezTo>
                  <a:cubicBezTo>
                    <a:pt x="193" y="11"/>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4" name="Google Shape;2654;p16"/>
            <p:cNvSpPr/>
            <p:nvPr/>
          </p:nvSpPr>
          <p:spPr>
            <a:xfrm>
              <a:off x="3216250" y="3592250"/>
              <a:ext cx="6725" cy="9125"/>
            </a:xfrm>
            <a:custGeom>
              <a:avLst/>
              <a:gdLst/>
              <a:ahLst/>
              <a:cxnLst/>
              <a:rect l="l" t="t" r="r" b="b"/>
              <a:pathLst>
                <a:path w="269" h="365" extrusionOk="0">
                  <a:moveTo>
                    <a:pt x="97" y="1"/>
                  </a:moveTo>
                  <a:lnTo>
                    <a:pt x="97" y="1"/>
                  </a:lnTo>
                  <a:cubicBezTo>
                    <a:pt x="129" y="129"/>
                    <a:pt x="12" y="86"/>
                    <a:pt x="1" y="161"/>
                  </a:cubicBezTo>
                  <a:cubicBezTo>
                    <a:pt x="54" y="226"/>
                    <a:pt x="12" y="290"/>
                    <a:pt x="1" y="365"/>
                  </a:cubicBezTo>
                  <a:cubicBezTo>
                    <a:pt x="129" y="343"/>
                    <a:pt x="226" y="279"/>
                    <a:pt x="268" y="161"/>
                  </a:cubicBezTo>
                  <a:cubicBezTo>
                    <a:pt x="204" y="118"/>
                    <a:pt x="151" y="54"/>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5" name="Google Shape;2655;p16"/>
            <p:cNvSpPr/>
            <p:nvPr/>
          </p:nvSpPr>
          <p:spPr>
            <a:xfrm>
              <a:off x="3063975" y="4036775"/>
              <a:ext cx="3775" cy="4050"/>
            </a:xfrm>
            <a:custGeom>
              <a:avLst/>
              <a:gdLst/>
              <a:ahLst/>
              <a:cxnLst/>
              <a:rect l="l" t="t" r="r" b="b"/>
              <a:pathLst>
                <a:path w="151" h="162" extrusionOk="0">
                  <a:moveTo>
                    <a:pt x="76" y="1"/>
                  </a:moveTo>
                  <a:cubicBezTo>
                    <a:pt x="54" y="1"/>
                    <a:pt x="22" y="12"/>
                    <a:pt x="1" y="65"/>
                  </a:cubicBezTo>
                  <a:cubicBezTo>
                    <a:pt x="1" y="108"/>
                    <a:pt x="33" y="161"/>
                    <a:pt x="65" y="161"/>
                  </a:cubicBezTo>
                  <a:cubicBezTo>
                    <a:pt x="97" y="161"/>
                    <a:pt x="118" y="140"/>
                    <a:pt x="140" y="86"/>
                  </a:cubicBezTo>
                  <a:cubicBezTo>
                    <a:pt x="151" y="44"/>
                    <a:pt x="108"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6" name="Google Shape;2656;p16"/>
            <p:cNvSpPr/>
            <p:nvPr/>
          </p:nvSpPr>
          <p:spPr>
            <a:xfrm>
              <a:off x="3050325" y="4277375"/>
              <a:ext cx="7250" cy="2175"/>
            </a:xfrm>
            <a:custGeom>
              <a:avLst/>
              <a:gdLst/>
              <a:ahLst/>
              <a:cxnLst/>
              <a:rect l="l" t="t" r="r" b="b"/>
              <a:pathLst>
                <a:path w="290" h="87" extrusionOk="0">
                  <a:moveTo>
                    <a:pt x="151" y="1"/>
                  </a:moveTo>
                  <a:cubicBezTo>
                    <a:pt x="76" y="1"/>
                    <a:pt x="11" y="11"/>
                    <a:pt x="1" y="86"/>
                  </a:cubicBezTo>
                  <a:lnTo>
                    <a:pt x="140" y="86"/>
                  </a:lnTo>
                  <a:cubicBezTo>
                    <a:pt x="204" y="86"/>
                    <a:pt x="268" y="76"/>
                    <a:pt x="29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7" name="Google Shape;2657;p16"/>
            <p:cNvSpPr/>
            <p:nvPr/>
          </p:nvSpPr>
          <p:spPr>
            <a:xfrm>
              <a:off x="3030800" y="4251150"/>
              <a:ext cx="3775" cy="3250"/>
            </a:xfrm>
            <a:custGeom>
              <a:avLst/>
              <a:gdLst/>
              <a:ahLst/>
              <a:cxnLst/>
              <a:rect l="l" t="t" r="r" b="b"/>
              <a:pathLst>
                <a:path w="151" h="130" extrusionOk="0">
                  <a:moveTo>
                    <a:pt x="11" y="1"/>
                  </a:moveTo>
                  <a:cubicBezTo>
                    <a:pt x="0" y="97"/>
                    <a:pt x="43" y="129"/>
                    <a:pt x="107" y="129"/>
                  </a:cubicBezTo>
                  <a:lnTo>
                    <a:pt x="139" y="129"/>
                  </a:lnTo>
                  <a:cubicBezTo>
                    <a:pt x="150" y="33"/>
                    <a:pt x="107" y="1"/>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8" name="Google Shape;2658;p16"/>
            <p:cNvSpPr/>
            <p:nvPr/>
          </p:nvSpPr>
          <p:spPr>
            <a:xfrm>
              <a:off x="3013400" y="4189600"/>
              <a:ext cx="4300" cy="5100"/>
            </a:xfrm>
            <a:custGeom>
              <a:avLst/>
              <a:gdLst/>
              <a:ahLst/>
              <a:cxnLst/>
              <a:rect l="l" t="t" r="r" b="b"/>
              <a:pathLst>
                <a:path w="172" h="204" extrusionOk="0">
                  <a:moveTo>
                    <a:pt x="65" y="0"/>
                  </a:moveTo>
                  <a:lnTo>
                    <a:pt x="65" y="0"/>
                  </a:lnTo>
                  <a:cubicBezTo>
                    <a:pt x="0" y="65"/>
                    <a:pt x="22" y="204"/>
                    <a:pt x="118" y="204"/>
                  </a:cubicBezTo>
                  <a:cubicBezTo>
                    <a:pt x="129" y="204"/>
                    <a:pt x="140" y="204"/>
                    <a:pt x="161" y="193"/>
                  </a:cubicBezTo>
                  <a:cubicBezTo>
                    <a:pt x="172" y="75"/>
                    <a:pt x="118" y="33"/>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9" name="Google Shape;2659;p16"/>
            <p:cNvSpPr/>
            <p:nvPr/>
          </p:nvSpPr>
          <p:spPr>
            <a:xfrm>
              <a:off x="3134100" y="4569900"/>
              <a:ext cx="5650" cy="6175"/>
            </a:xfrm>
            <a:custGeom>
              <a:avLst/>
              <a:gdLst/>
              <a:ahLst/>
              <a:cxnLst/>
              <a:rect l="l" t="t" r="r" b="b"/>
              <a:pathLst>
                <a:path w="226" h="247" extrusionOk="0">
                  <a:moveTo>
                    <a:pt x="65" y="0"/>
                  </a:moveTo>
                  <a:cubicBezTo>
                    <a:pt x="43" y="0"/>
                    <a:pt x="22" y="11"/>
                    <a:pt x="0" y="43"/>
                  </a:cubicBezTo>
                  <a:cubicBezTo>
                    <a:pt x="75" y="75"/>
                    <a:pt x="22" y="247"/>
                    <a:pt x="118" y="247"/>
                  </a:cubicBezTo>
                  <a:lnTo>
                    <a:pt x="140" y="247"/>
                  </a:lnTo>
                  <a:cubicBezTo>
                    <a:pt x="225" y="172"/>
                    <a:pt x="140"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0" name="Google Shape;2660;p16"/>
            <p:cNvSpPr/>
            <p:nvPr/>
          </p:nvSpPr>
          <p:spPr>
            <a:xfrm>
              <a:off x="3019275" y="4204850"/>
              <a:ext cx="15550" cy="16625"/>
            </a:xfrm>
            <a:custGeom>
              <a:avLst/>
              <a:gdLst/>
              <a:ahLst/>
              <a:cxnLst/>
              <a:rect l="l" t="t" r="r" b="b"/>
              <a:pathLst>
                <a:path w="622" h="665" extrusionOk="0">
                  <a:moveTo>
                    <a:pt x="579" y="1"/>
                  </a:moveTo>
                  <a:cubicBezTo>
                    <a:pt x="558" y="1"/>
                    <a:pt x="536" y="22"/>
                    <a:pt x="504" y="65"/>
                  </a:cubicBezTo>
                  <a:cubicBezTo>
                    <a:pt x="483" y="118"/>
                    <a:pt x="451" y="161"/>
                    <a:pt x="408" y="204"/>
                  </a:cubicBezTo>
                  <a:lnTo>
                    <a:pt x="397" y="193"/>
                  </a:lnTo>
                  <a:cubicBezTo>
                    <a:pt x="376" y="311"/>
                    <a:pt x="258" y="290"/>
                    <a:pt x="226" y="397"/>
                  </a:cubicBezTo>
                  <a:cubicBezTo>
                    <a:pt x="151" y="472"/>
                    <a:pt x="65" y="536"/>
                    <a:pt x="1" y="621"/>
                  </a:cubicBezTo>
                  <a:cubicBezTo>
                    <a:pt x="44" y="654"/>
                    <a:pt x="87" y="664"/>
                    <a:pt x="129" y="664"/>
                  </a:cubicBezTo>
                  <a:cubicBezTo>
                    <a:pt x="290" y="664"/>
                    <a:pt x="429" y="504"/>
                    <a:pt x="515" y="332"/>
                  </a:cubicBezTo>
                  <a:cubicBezTo>
                    <a:pt x="590" y="172"/>
                    <a:pt x="622" y="1"/>
                    <a:pt x="5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1" name="Google Shape;2661;p16"/>
            <p:cNvSpPr/>
            <p:nvPr/>
          </p:nvSpPr>
          <p:spPr>
            <a:xfrm>
              <a:off x="2976200" y="4190400"/>
              <a:ext cx="19025" cy="18225"/>
            </a:xfrm>
            <a:custGeom>
              <a:avLst/>
              <a:gdLst/>
              <a:ahLst/>
              <a:cxnLst/>
              <a:rect l="l" t="t" r="r" b="b"/>
              <a:pathLst>
                <a:path w="761" h="729" extrusionOk="0">
                  <a:moveTo>
                    <a:pt x="557" y="1"/>
                  </a:moveTo>
                  <a:lnTo>
                    <a:pt x="557" y="1"/>
                  </a:lnTo>
                  <a:cubicBezTo>
                    <a:pt x="504" y="204"/>
                    <a:pt x="0" y="579"/>
                    <a:pt x="300" y="728"/>
                  </a:cubicBezTo>
                  <a:cubicBezTo>
                    <a:pt x="396" y="579"/>
                    <a:pt x="760" y="43"/>
                    <a:pt x="55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2" name="Google Shape;2662;p16"/>
            <p:cNvSpPr/>
            <p:nvPr/>
          </p:nvSpPr>
          <p:spPr>
            <a:xfrm>
              <a:off x="2994675" y="4504600"/>
              <a:ext cx="5100" cy="6975"/>
            </a:xfrm>
            <a:custGeom>
              <a:avLst/>
              <a:gdLst/>
              <a:ahLst/>
              <a:cxnLst/>
              <a:rect l="l" t="t" r="r" b="b"/>
              <a:pathLst>
                <a:path w="204" h="279" extrusionOk="0">
                  <a:moveTo>
                    <a:pt x="182" y="0"/>
                  </a:moveTo>
                  <a:cubicBezTo>
                    <a:pt x="54" y="0"/>
                    <a:pt x="0" y="236"/>
                    <a:pt x="32" y="279"/>
                  </a:cubicBezTo>
                  <a:cubicBezTo>
                    <a:pt x="107" y="204"/>
                    <a:pt x="139" y="75"/>
                    <a:pt x="20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3" name="Google Shape;2663;p16"/>
            <p:cNvSpPr/>
            <p:nvPr/>
          </p:nvSpPr>
          <p:spPr>
            <a:xfrm>
              <a:off x="2990125" y="4252225"/>
              <a:ext cx="13675" cy="16075"/>
            </a:xfrm>
            <a:custGeom>
              <a:avLst/>
              <a:gdLst/>
              <a:ahLst/>
              <a:cxnLst/>
              <a:rect l="l" t="t" r="r" b="b"/>
              <a:pathLst>
                <a:path w="547" h="643" extrusionOk="0">
                  <a:moveTo>
                    <a:pt x="268" y="0"/>
                  </a:moveTo>
                  <a:lnTo>
                    <a:pt x="268" y="0"/>
                  </a:lnTo>
                  <a:cubicBezTo>
                    <a:pt x="311" y="193"/>
                    <a:pt x="0" y="621"/>
                    <a:pt x="289" y="643"/>
                  </a:cubicBezTo>
                  <a:cubicBezTo>
                    <a:pt x="418" y="343"/>
                    <a:pt x="546" y="236"/>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4" name="Google Shape;2664;p16"/>
            <p:cNvSpPr/>
            <p:nvPr/>
          </p:nvSpPr>
          <p:spPr>
            <a:xfrm>
              <a:off x="2989300" y="4200850"/>
              <a:ext cx="32950" cy="42575"/>
            </a:xfrm>
            <a:custGeom>
              <a:avLst/>
              <a:gdLst/>
              <a:ahLst/>
              <a:cxnLst/>
              <a:rect l="l" t="t" r="r" b="b"/>
              <a:pathLst>
                <a:path w="1318" h="1703" extrusionOk="0">
                  <a:moveTo>
                    <a:pt x="1061" y="0"/>
                  </a:moveTo>
                  <a:lnTo>
                    <a:pt x="1061" y="0"/>
                  </a:lnTo>
                  <a:cubicBezTo>
                    <a:pt x="408" y="257"/>
                    <a:pt x="1" y="1081"/>
                    <a:pt x="493" y="1702"/>
                  </a:cubicBezTo>
                  <a:cubicBezTo>
                    <a:pt x="643" y="1306"/>
                    <a:pt x="504" y="1113"/>
                    <a:pt x="515" y="814"/>
                  </a:cubicBezTo>
                  <a:cubicBezTo>
                    <a:pt x="665" y="600"/>
                    <a:pt x="1318" y="246"/>
                    <a:pt x="10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5" name="Google Shape;2665;p16"/>
            <p:cNvSpPr/>
            <p:nvPr/>
          </p:nvSpPr>
          <p:spPr>
            <a:xfrm>
              <a:off x="3038275" y="3519725"/>
              <a:ext cx="4575" cy="7250"/>
            </a:xfrm>
            <a:custGeom>
              <a:avLst/>
              <a:gdLst/>
              <a:ahLst/>
              <a:cxnLst/>
              <a:rect l="l" t="t" r="r" b="b"/>
              <a:pathLst>
                <a:path w="183" h="290" extrusionOk="0">
                  <a:moveTo>
                    <a:pt x="65" y="1"/>
                  </a:moveTo>
                  <a:cubicBezTo>
                    <a:pt x="65" y="22"/>
                    <a:pt x="55" y="33"/>
                    <a:pt x="55" y="33"/>
                  </a:cubicBezTo>
                  <a:cubicBezTo>
                    <a:pt x="33" y="33"/>
                    <a:pt x="22" y="22"/>
                    <a:pt x="1" y="1"/>
                  </a:cubicBezTo>
                  <a:lnTo>
                    <a:pt x="1" y="1"/>
                  </a:lnTo>
                  <a:cubicBezTo>
                    <a:pt x="76" y="151"/>
                    <a:pt x="1" y="247"/>
                    <a:pt x="172" y="290"/>
                  </a:cubicBezTo>
                  <a:cubicBezTo>
                    <a:pt x="183" y="140"/>
                    <a:pt x="151" y="43"/>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6" name="Google Shape;2666;p16"/>
            <p:cNvSpPr/>
            <p:nvPr/>
          </p:nvSpPr>
          <p:spPr>
            <a:xfrm>
              <a:off x="3112425" y="4542600"/>
              <a:ext cx="3225" cy="5375"/>
            </a:xfrm>
            <a:custGeom>
              <a:avLst/>
              <a:gdLst/>
              <a:ahLst/>
              <a:cxnLst/>
              <a:rect l="l" t="t" r="r" b="b"/>
              <a:pathLst>
                <a:path w="129" h="215" extrusionOk="0">
                  <a:moveTo>
                    <a:pt x="0" y="0"/>
                  </a:moveTo>
                  <a:cubicBezTo>
                    <a:pt x="0" y="107"/>
                    <a:pt x="11" y="214"/>
                    <a:pt x="97" y="214"/>
                  </a:cubicBezTo>
                  <a:cubicBezTo>
                    <a:pt x="107" y="214"/>
                    <a:pt x="118" y="204"/>
                    <a:pt x="129" y="204"/>
                  </a:cubicBezTo>
                  <a:cubicBezTo>
                    <a:pt x="129" y="86"/>
                    <a:pt x="54" y="54"/>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7" name="Google Shape;2667;p16"/>
            <p:cNvSpPr/>
            <p:nvPr/>
          </p:nvSpPr>
          <p:spPr>
            <a:xfrm>
              <a:off x="3111350" y="4219850"/>
              <a:ext cx="3775" cy="4025"/>
            </a:xfrm>
            <a:custGeom>
              <a:avLst/>
              <a:gdLst/>
              <a:ahLst/>
              <a:cxnLst/>
              <a:rect l="l" t="t" r="r" b="b"/>
              <a:pathLst>
                <a:path w="151" h="161" extrusionOk="0">
                  <a:moveTo>
                    <a:pt x="75" y="0"/>
                  </a:moveTo>
                  <a:cubicBezTo>
                    <a:pt x="54" y="0"/>
                    <a:pt x="22" y="11"/>
                    <a:pt x="11" y="64"/>
                  </a:cubicBezTo>
                  <a:cubicBezTo>
                    <a:pt x="0" y="107"/>
                    <a:pt x="33" y="161"/>
                    <a:pt x="75" y="161"/>
                  </a:cubicBezTo>
                  <a:cubicBezTo>
                    <a:pt x="97" y="161"/>
                    <a:pt x="118" y="139"/>
                    <a:pt x="140" y="86"/>
                  </a:cubicBezTo>
                  <a:cubicBezTo>
                    <a:pt x="150" y="43"/>
                    <a:pt x="118"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8" name="Google Shape;2668;p16"/>
            <p:cNvSpPr/>
            <p:nvPr/>
          </p:nvSpPr>
          <p:spPr>
            <a:xfrm>
              <a:off x="3101175" y="4157475"/>
              <a:ext cx="3775" cy="7250"/>
            </a:xfrm>
            <a:custGeom>
              <a:avLst/>
              <a:gdLst/>
              <a:ahLst/>
              <a:cxnLst/>
              <a:rect l="l" t="t" r="r" b="b"/>
              <a:pathLst>
                <a:path w="151" h="290" extrusionOk="0">
                  <a:moveTo>
                    <a:pt x="86" y="1"/>
                  </a:moveTo>
                  <a:cubicBezTo>
                    <a:pt x="76" y="1"/>
                    <a:pt x="43" y="22"/>
                    <a:pt x="22" y="76"/>
                  </a:cubicBezTo>
                  <a:cubicBezTo>
                    <a:pt x="1" y="161"/>
                    <a:pt x="11" y="290"/>
                    <a:pt x="54" y="290"/>
                  </a:cubicBezTo>
                  <a:cubicBezTo>
                    <a:pt x="76" y="290"/>
                    <a:pt x="97" y="268"/>
                    <a:pt x="129" y="215"/>
                  </a:cubicBezTo>
                  <a:cubicBezTo>
                    <a:pt x="151" y="119"/>
                    <a:pt x="140"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9" name="Google Shape;2669;p16"/>
            <p:cNvSpPr/>
            <p:nvPr/>
          </p:nvSpPr>
          <p:spPr>
            <a:xfrm>
              <a:off x="3127675" y="4239100"/>
              <a:ext cx="11275" cy="24375"/>
            </a:xfrm>
            <a:custGeom>
              <a:avLst/>
              <a:gdLst/>
              <a:ahLst/>
              <a:cxnLst/>
              <a:rect l="l" t="t" r="r" b="b"/>
              <a:pathLst>
                <a:path w="451" h="975" extrusionOk="0">
                  <a:moveTo>
                    <a:pt x="140" y="1"/>
                  </a:moveTo>
                  <a:cubicBezTo>
                    <a:pt x="108" y="1"/>
                    <a:pt x="75" y="12"/>
                    <a:pt x="43" y="44"/>
                  </a:cubicBezTo>
                  <a:cubicBezTo>
                    <a:pt x="300" y="236"/>
                    <a:pt x="0" y="804"/>
                    <a:pt x="300" y="975"/>
                  </a:cubicBezTo>
                  <a:cubicBezTo>
                    <a:pt x="450" y="611"/>
                    <a:pt x="343"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0" name="Google Shape;2670;p16"/>
            <p:cNvSpPr/>
            <p:nvPr/>
          </p:nvSpPr>
          <p:spPr>
            <a:xfrm>
              <a:off x="3064775" y="4311900"/>
              <a:ext cx="3775" cy="4050"/>
            </a:xfrm>
            <a:custGeom>
              <a:avLst/>
              <a:gdLst/>
              <a:ahLst/>
              <a:cxnLst/>
              <a:rect l="l" t="t" r="r" b="b"/>
              <a:pathLst>
                <a:path w="151" h="162" extrusionOk="0">
                  <a:moveTo>
                    <a:pt x="76" y="1"/>
                  </a:moveTo>
                  <a:cubicBezTo>
                    <a:pt x="54" y="1"/>
                    <a:pt x="22" y="22"/>
                    <a:pt x="11" y="76"/>
                  </a:cubicBezTo>
                  <a:cubicBezTo>
                    <a:pt x="1" y="118"/>
                    <a:pt x="33" y="161"/>
                    <a:pt x="76" y="161"/>
                  </a:cubicBezTo>
                  <a:cubicBezTo>
                    <a:pt x="97" y="161"/>
                    <a:pt x="119" y="150"/>
                    <a:pt x="140" y="97"/>
                  </a:cubicBezTo>
                  <a:cubicBezTo>
                    <a:pt x="151" y="54"/>
                    <a:pt x="119"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1" name="Google Shape;2671;p16"/>
            <p:cNvSpPr/>
            <p:nvPr/>
          </p:nvSpPr>
          <p:spPr>
            <a:xfrm>
              <a:off x="3259075" y="4273900"/>
              <a:ext cx="3775" cy="7250"/>
            </a:xfrm>
            <a:custGeom>
              <a:avLst/>
              <a:gdLst/>
              <a:ahLst/>
              <a:cxnLst/>
              <a:rect l="l" t="t" r="r" b="b"/>
              <a:pathLst>
                <a:path w="151" h="290" extrusionOk="0">
                  <a:moveTo>
                    <a:pt x="97" y="0"/>
                  </a:moveTo>
                  <a:cubicBezTo>
                    <a:pt x="76" y="0"/>
                    <a:pt x="54" y="22"/>
                    <a:pt x="22" y="75"/>
                  </a:cubicBezTo>
                  <a:cubicBezTo>
                    <a:pt x="1" y="172"/>
                    <a:pt x="11" y="290"/>
                    <a:pt x="65" y="290"/>
                  </a:cubicBezTo>
                  <a:cubicBezTo>
                    <a:pt x="76" y="290"/>
                    <a:pt x="108" y="279"/>
                    <a:pt x="140" y="225"/>
                  </a:cubicBezTo>
                  <a:cubicBezTo>
                    <a:pt x="151" y="129"/>
                    <a:pt x="140"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2" name="Google Shape;2672;p16"/>
            <p:cNvSpPr/>
            <p:nvPr/>
          </p:nvSpPr>
          <p:spPr>
            <a:xfrm>
              <a:off x="3054350" y="3532850"/>
              <a:ext cx="3500" cy="4300"/>
            </a:xfrm>
            <a:custGeom>
              <a:avLst/>
              <a:gdLst/>
              <a:ahLst/>
              <a:cxnLst/>
              <a:rect l="l" t="t" r="r" b="b"/>
              <a:pathLst>
                <a:path w="140" h="172" extrusionOk="0">
                  <a:moveTo>
                    <a:pt x="75" y="0"/>
                  </a:moveTo>
                  <a:cubicBezTo>
                    <a:pt x="43" y="0"/>
                    <a:pt x="22" y="22"/>
                    <a:pt x="0" y="75"/>
                  </a:cubicBezTo>
                  <a:cubicBezTo>
                    <a:pt x="0" y="118"/>
                    <a:pt x="32" y="171"/>
                    <a:pt x="65" y="171"/>
                  </a:cubicBezTo>
                  <a:cubicBezTo>
                    <a:pt x="97" y="171"/>
                    <a:pt x="118" y="150"/>
                    <a:pt x="139" y="97"/>
                  </a:cubicBezTo>
                  <a:cubicBezTo>
                    <a:pt x="139" y="54"/>
                    <a:pt x="107"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3" name="Google Shape;2673;p16"/>
            <p:cNvSpPr/>
            <p:nvPr/>
          </p:nvSpPr>
          <p:spPr>
            <a:xfrm>
              <a:off x="3064250" y="4252225"/>
              <a:ext cx="38550" cy="57300"/>
            </a:xfrm>
            <a:custGeom>
              <a:avLst/>
              <a:gdLst/>
              <a:ahLst/>
              <a:cxnLst/>
              <a:rect l="l" t="t" r="r" b="b"/>
              <a:pathLst>
                <a:path w="1542" h="2292" extrusionOk="0">
                  <a:moveTo>
                    <a:pt x="1542" y="0"/>
                  </a:moveTo>
                  <a:lnTo>
                    <a:pt x="1542" y="0"/>
                  </a:lnTo>
                  <a:cubicBezTo>
                    <a:pt x="814" y="75"/>
                    <a:pt x="718" y="964"/>
                    <a:pt x="0" y="1049"/>
                  </a:cubicBezTo>
                  <a:cubicBezTo>
                    <a:pt x="621" y="1178"/>
                    <a:pt x="418" y="1874"/>
                    <a:pt x="600" y="2291"/>
                  </a:cubicBezTo>
                  <a:cubicBezTo>
                    <a:pt x="878" y="1767"/>
                    <a:pt x="728" y="1649"/>
                    <a:pt x="664" y="1146"/>
                  </a:cubicBezTo>
                  <a:cubicBezTo>
                    <a:pt x="803" y="568"/>
                    <a:pt x="1221" y="343"/>
                    <a:pt x="154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4" name="Google Shape;2674;p16"/>
            <p:cNvSpPr/>
            <p:nvPr/>
          </p:nvSpPr>
          <p:spPr>
            <a:xfrm>
              <a:off x="3347400" y="4300125"/>
              <a:ext cx="3775" cy="4050"/>
            </a:xfrm>
            <a:custGeom>
              <a:avLst/>
              <a:gdLst/>
              <a:ahLst/>
              <a:cxnLst/>
              <a:rect l="l" t="t" r="r" b="b"/>
              <a:pathLst>
                <a:path w="151" h="162" extrusionOk="0">
                  <a:moveTo>
                    <a:pt x="75" y="1"/>
                  </a:moveTo>
                  <a:cubicBezTo>
                    <a:pt x="54" y="1"/>
                    <a:pt x="22" y="11"/>
                    <a:pt x="11" y="65"/>
                  </a:cubicBezTo>
                  <a:cubicBezTo>
                    <a:pt x="0" y="108"/>
                    <a:pt x="32" y="161"/>
                    <a:pt x="75" y="161"/>
                  </a:cubicBezTo>
                  <a:cubicBezTo>
                    <a:pt x="97" y="161"/>
                    <a:pt x="118" y="140"/>
                    <a:pt x="139" y="86"/>
                  </a:cubicBezTo>
                  <a:cubicBezTo>
                    <a:pt x="150" y="43"/>
                    <a:pt x="118"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5" name="Google Shape;2675;p16"/>
            <p:cNvSpPr/>
            <p:nvPr/>
          </p:nvSpPr>
          <p:spPr>
            <a:xfrm>
              <a:off x="3514925" y="4725650"/>
              <a:ext cx="3500" cy="4050"/>
            </a:xfrm>
            <a:custGeom>
              <a:avLst/>
              <a:gdLst/>
              <a:ahLst/>
              <a:cxnLst/>
              <a:rect l="l" t="t" r="r" b="b"/>
              <a:pathLst>
                <a:path w="140" h="162" extrusionOk="0">
                  <a:moveTo>
                    <a:pt x="108" y="1"/>
                  </a:moveTo>
                  <a:cubicBezTo>
                    <a:pt x="22" y="1"/>
                    <a:pt x="11" y="86"/>
                    <a:pt x="1" y="161"/>
                  </a:cubicBezTo>
                  <a:lnTo>
                    <a:pt x="140" y="161"/>
                  </a:lnTo>
                  <a:cubicBezTo>
                    <a:pt x="140" y="54"/>
                    <a:pt x="86" y="86"/>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6" name="Google Shape;2676;p16"/>
            <p:cNvSpPr/>
            <p:nvPr/>
          </p:nvSpPr>
          <p:spPr>
            <a:xfrm>
              <a:off x="3506375" y="4250350"/>
              <a:ext cx="3750" cy="4050"/>
            </a:xfrm>
            <a:custGeom>
              <a:avLst/>
              <a:gdLst/>
              <a:ahLst/>
              <a:cxnLst/>
              <a:rect l="l" t="t" r="r" b="b"/>
              <a:pathLst>
                <a:path w="150" h="162" extrusionOk="0">
                  <a:moveTo>
                    <a:pt x="86" y="0"/>
                  </a:moveTo>
                  <a:cubicBezTo>
                    <a:pt x="54" y="0"/>
                    <a:pt x="32" y="22"/>
                    <a:pt x="11" y="75"/>
                  </a:cubicBezTo>
                  <a:cubicBezTo>
                    <a:pt x="0" y="118"/>
                    <a:pt x="43" y="161"/>
                    <a:pt x="75" y="161"/>
                  </a:cubicBezTo>
                  <a:cubicBezTo>
                    <a:pt x="96" y="161"/>
                    <a:pt x="129" y="150"/>
                    <a:pt x="150" y="97"/>
                  </a:cubicBezTo>
                  <a:cubicBezTo>
                    <a:pt x="150" y="54"/>
                    <a:pt x="118"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7" name="Google Shape;2677;p16"/>
            <p:cNvSpPr/>
            <p:nvPr/>
          </p:nvSpPr>
          <p:spPr>
            <a:xfrm>
              <a:off x="3519475" y="4114650"/>
              <a:ext cx="3775" cy="4325"/>
            </a:xfrm>
            <a:custGeom>
              <a:avLst/>
              <a:gdLst/>
              <a:ahLst/>
              <a:cxnLst/>
              <a:rect l="l" t="t" r="r" b="b"/>
              <a:pathLst>
                <a:path w="151" h="173" extrusionOk="0">
                  <a:moveTo>
                    <a:pt x="76" y="1"/>
                  </a:moveTo>
                  <a:cubicBezTo>
                    <a:pt x="54" y="1"/>
                    <a:pt x="22" y="22"/>
                    <a:pt x="1" y="76"/>
                  </a:cubicBezTo>
                  <a:cubicBezTo>
                    <a:pt x="1" y="119"/>
                    <a:pt x="33" y="172"/>
                    <a:pt x="65" y="172"/>
                  </a:cubicBezTo>
                  <a:cubicBezTo>
                    <a:pt x="97" y="172"/>
                    <a:pt x="118" y="151"/>
                    <a:pt x="140" y="97"/>
                  </a:cubicBezTo>
                  <a:cubicBezTo>
                    <a:pt x="151" y="55"/>
                    <a:pt x="108"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8" name="Google Shape;2678;p16"/>
            <p:cNvSpPr/>
            <p:nvPr/>
          </p:nvSpPr>
          <p:spPr>
            <a:xfrm>
              <a:off x="3515475" y="4391400"/>
              <a:ext cx="6175" cy="3225"/>
            </a:xfrm>
            <a:custGeom>
              <a:avLst/>
              <a:gdLst/>
              <a:ahLst/>
              <a:cxnLst/>
              <a:rect l="l" t="t" r="r" b="b"/>
              <a:pathLst>
                <a:path w="247" h="129" extrusionOk="0">
                  <a:moveTo>
                    <a:pt x="161" y="0"/>
                  </a:moveTo>
                  <a:cubicBezTo>
                    <a:pt x="107" y="0"/>
                    <a:pt x="0" y="64"/>
                    <a:pt x="43" y="118"/>
                  </a:cubicBezTo>
                  <a:cubicBezTo>
                    <a:pt x="54" y="128"/>
                    <a:pt x="64" y="128"/>
                    <a:pt x="75" y="128"/>
                  </a:cubicBezTo>
                  <a:cubicBezTo>
                    <a:pt x="139" y="128"/>
                    <a:pt x="246" y="75"/>
                    <a:pt x="203" y="11"/>
                  </a:cubicBezTo>
                  <a:cubicBezTo>
                    <a:pt x="193" y="11"/>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9" name="Google Shape;2679;p16"/>
            <p:cNvSpPr/>
            <p:nvPr/>
          </p:nvSpPr>
          <p:spPr>
            <a:xfrm>
              <a:off x="3508500" y="4635475"/>
              <a:ext cx="4575" cy="5100"/>
            </a:xfrm>
            <a:custGeom>
              <a:avLst/>
              <a:gdLst/>
              <a:ahLst/>
              <a:cxnLst/>
              <a:rect l="l" t="t" r="r" b="b"/>
              <a:pathLst>
                <a:path w="183" h="204" extrusionOk="0">
                  <a:moveTo>
                    <a:pt x="11" y="0"/>
                  </a:moveTo>
                  <a:lnTo>
                    <a:pt x="11" y="0"/>
                  </a:lnTo>
                  <a:cubicBezTo>
                    <a:pt x="1" y="150"/>
                    <a:pt x="97" y="161"/>
                    <a:pt x="183" y="203"/>
                  </a:cubicBezTo>
                  <a:cubicBezTo>
                    <a:pt x="183" y="64"/>
                    <a:pt x="76" y="54"/>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0" name="Google Shape;2680;p16"/>
            <p:cNvSpPr/>
            <p:nvPr/>
          </p:nvSpPr>
          <p:spPr>
            <a:xfrm>
              <a:off x="3482275" y="4234300"/>
              <a:ext cx="6725" cy="4300"/>
            </a:xfrm>
            <a:custGeom>
              <a:avLst/>
              <a:gdLst/>
              <a:ahLst/>
              <a:cxnLst/>
              <a:rect l="l" t="t" r="r" b="b"/>
              <a:pathLst>
                <a:path w="269" h="172" extrusionOk="0">
                  <a:moveTo>
                    <a:pt x="268" y="0"/>
                  </a:moveTo>
                  <a:cubicBezTo>
                    <a:pt x="258" y="0"/>
                    <a:pt x="215" y="22"/>
                    <a:pt x="129" y="75"/>
                  </a:cubicBezTo>
                  <a:cubicBezTo>
                    <a:pt x="33" y="150"/>
                    <a:pt x="1" y="171"/>
                    <a:pt x="11" y="171"/>
                  </a:cubicBezTo>
                  <a:cubicBezTo>
                    <a:pt x="11" y="171"/>
                    <a:pt x="86" y="129"/>
                    <a:pt x="151" y="86"/>
                  </a:cubicBezTo>
                  <a:cubicBezTo>
                    <a:pt x="215" y="43"/>
                    <a:pt x="268" y="0"/>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1" name="Google Shape;2681;p16"/>
            <p:cNvSpPr/>
            <p:nvPr/>
          </p:nvSpPr>
          <p:spPr>
            <a:xfrm>
              <a:off x="3455775" y="3692625"/>
              <a:ext cx="7000" cy="7250"/>
            </a:xfrm>
            <a:custGeom>
              <a:avLst/>
              <a:gdLst/>
              <a:ahLst/>
              <a:cxnLst/>
              <a:rect l="l" t="t" r="r" b="b"/>
              <a:pathLst>
                <a:path w="280" h="290" extrusionOk="0">
                  <a:moveTo>
                    <a:pt x="108" y="0"/>
                  </a:moveTo>
                  <a:cubicBezTo>
                    <a:pt x="97" y="32"/>
                    <a:pt x="76" y="43"/>
                    <a:pt x="44" y="43"/>
                  </a:cubicBezTo>
                  <a:lnTo>
                    <a:pt x="1" y="43"/>
                  </a:lnTo>
                  <a:cubicBezTo>
                    <a:pt x="12" y="204"/>
                    <a:pt x="76" y="278"/>
                    <a:pt x="204" y="289"/>
                  </a:cubicBezTo>
                  <a:cubicBezTo>
                    <a:pt x="279" y="182"/>
                    <a:pt x="183" y="43"/>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2" name="Google Shape;2682;p16"/>
            <p:cNvSpPr/>
            <p:nvPr/>
          </p:nvSpPr>
          <p:spPr>
            <a:xfrm>
              <a:off x="3456050" y="4805400"/>
              <a:ext cx="7250" cy="2175"/>
            </a:xfrm>
            <a:custGeom>
              <a:avLst/>
              <a:gdLst/>
              <a:ahLst/>
              <a:cxnLst/>
              <a:rect l="l" t="t" r="r" b="b"/>
              <a:pathLst>
                <a:path w="290" h="87" extrusionOk="0">
                  <a:moveTo>
                    <a:pt x="150" y="1"/>
                  </a:moveTo>
                  <a:cubicBezTo>
                    <a:pt x="86" y="1"/>
                    <a:pt x="22" y="11"/>
                    <a:pt x="1" y="86"/>
                  </a:cubicBezTo>
                  <a:lnTo>
                    <a:pt x="140" y="86"/>
                  </a:lnTo>
                  <a:cubicBezTo>
                    <a:pt x="215" y="86"/>
                    <a:pt x="279" y="76"/>
                    <a:pt x="29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3" name="Google Shape;2683;p16"/>
            <p:cNvSpPr/>
            <p:nvPr/>
          </p:nvSpPr>
          <p:spPr>
            <a:xfrm>
              <a:off x="3462200" y="3416150"/>
              <a:ext cx="8875" cy="10200"/>
            </a:xfrm>
            <a:custGeom>
              <a:avLst/>
              <a:gdLst/>
              <a:ahLst/>
              <a:cxnLst/>
              <a:rect l="l" t="t" r="r" b="b"/>
              <a:pathLst>
                <a:path w="355" h="408" extrusionOk="0">
                  <a:moveTo>
                    <a:pt x="226" y="1"/>
                  </a:moveTo>
                  <a:cubicBezTo>
                    <a:pt x="204" y="22"/>
                    <a:pt x="183" y="33"/>
                    <a:pt x="161" y="33"/>
                  </a:cubicBezTo>
                  <a:cubicBezTo>
                    <a:pt x="140" y="33"/>
                    <a:pt x="129" y="33"/>
                    <a:pt x="108" y="22"/>
                  </a:cubicBezTo>
                  <a:cubicBezTo>
                    <a:pt x="86" y="12"/>
                    <a:pt x="76" y="12"/>
                    <a:pt x="54" y="12"/>
                  </a:cubicBezTo>
                  <a:cubicBezTo>
                    <a:pt x="33" y="12"/>
                    <a:pt x="11" y="22"/>
                    <a:pt x="1" y="76"/>
                  </a:cubicBezTo>
                  <a:cubicBezTo>
                    <a:pt x="76" y="161"/>
                    <a:pt x="97" y="311"/>
                    <a:pt x="161" y="408"/>
                  </a:cubicBezTo>
                  <a:lnTo>
                    <a:pt x="333" y="408"/>
                  </a:lnTo>
                  <a:cubicBezTo>
                    <a:pt x="354" y="193"/>
                    <a:pt x="290" y="108"/>
                    <a:pt x="22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4" name="Google Shape;2684;p16"/>
            <p:cNvSpPr/>
            <p:nvPr/>
          </p:nvSpPr>
          <p:spPr>
            <a:xfrm>
              <a:off x="3526175" y="4803525"/>
              <a:ext cx="5100" cy="2975"/>
            </a:xfrm>
            <a:custGeom>
              <a:avLst/>
              <a:gdLst/>
              <a:ahLst/>
              <a:cxnLst/>
              <a:rect l="l" t="t" r="r" b="b"/>
              <a:pathLst>
                <a:path w="204" h="119" extrusionOk="0">
                  <a:moveTo>
                    <a:pt x="0" y="1"/>
                  </a:moveTo>
                  <a:cubicBezTo>
                    <a:pt x="0" y="76"/>
                    <a:pt x="65" y="119"/>
                    <a:pt x="129" y="119"/>
                  </a:cubicBezTo>
                  <a:cubicBezTo>
                    <a:pt x="172" y="119"/>
                    <a:pt x="204" y="97"/>
                    <a:pt x="204" y="44"/>
                  </a:cubicBezTo>
                  <a:lnTo>
                    <a:pt x="204" y="44"/>
                  </a:lnTo>
                  <a:cubicBezTo>
                    <a:pt x="193" y="54"/>
                    <a:pt x="182" y="54"/>
                    <a:pt x="172" y="54"/>
                  </a:cubicBezTo>
                  <a:cubicBezTo>
                    <a:pt x="139" y="54"/>
                    <a:pt x="118" y="33"/>
                    <a:pt x="107" y="22"/>
                  </a:cubicBezTo>
                  <a:cubicBezTo>
                    <a:pt x="86" y="12"/>
                    <a:pt x="65" y="1"/>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5" name="Google Shape;2685;p16"/>
            <p:cNvSpPr/>
            <p:nvPr/>
          </p:nvSpPr>
          <p:spPr>
            <a:xfrm>
              <a:off x="3558825" y="4398075"/>
              <a:ext cx="6175" cy="3250"/>
            </a:xfrm>
            <a:custGeom>
              <a:avLst/>
              <a:gdLst/>
              <a:ahLst/>
              <a:cxnLst/>
              <a:rect l="l" t="t" r="r" b="b"/>
              <a:pathLst>
                <a:path w="247" h="130" extrusionOk="0">
                  <a:moveTo>
                    <a:pt x="161" y="1"/>
                  </a:moveTo>
                  <a:cubicBezTo>
                    <a:pt x="107" y="1"/>
                    <a:pt x="0" y="54"/>
                    <a:pt x="43" y="118"/>
                  </a:cubicBezTo>
                  <a:cubicBezTo>
                    <a:pt x="54" y="118"/>
                    <a:pt x="65" y="129"/>
                    <a:pt x="75" y="129"/>
                  </a:cubicBezTo>
                  <a:cubicBezTo>
                    <a:pt x="139" y="129"/>
                    <a:pt x="247" y="65"/>
                    <a:pt x="204" y="11"/>
                  </a:cubicBezTo>
                  <a:cubicBezTo>
                    <a:pt x="193" y="1"/>
                    <a:pt x="182"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6" name="Google Shape;2686;p16"/>
            <p:cNvSpPr/>
            <p:nvPr/>
          </p:nvSpPr>
          <p:spPr>
            <a:xfrm>
              <a:off x="3543300" y="4156400"/>
              <a:ext cx="7250" cy="2175"/>
            </a:xfrm>
            <a:custGeom>
              <a:avLst/>
              <a:gdLst/>
              <a:ahLst/>
              <a:cxnLst/>
              <a:rect l="l" t="t" r="r" b="b"/>
              <a:pathLst>
                <a:path w="290" h="87" extrusionOk="0">
                  <a:moveTo>
                    <a:pt x="150" y="1"/>
                  </a:moveTo>
                  <a:cubicBezTo>
                    <a:pt x="75" y="1"/>
                    <a:pt x="11" y="12"/>
                    <a:pt x="0" y="87"/>
                  </a:cubicBezTo>
                  <a:cubicBezTo>
                    <a:pt x="11" y="76"/>
                    <a:pt x="22" y="76"/>
                    <a:pt x="43" y="76"/>
                  </a:cubicBezTo>
                  <a:cubicBezTo>
                    <a:pt x="54" y="76"/>
                    <a:pt x="75" y="87"/>
                    <a:pt x="86" y="87"/>
                  </a:cubicBezTo>
                  <a:lnTo>
                    <a:pt x="140" y="87"/>
                  </a:lnTo>
                  <a:cubicBezTo>
                    <a:pt x="204" y="87"/>
                    <a:pt x="268" y="76"/>
                    <a:pt x="28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7" name="Google Shape;2687;p16"/>
            <p:cNvSpPr/>
            <p:nvPr/>
          </p:nvSpPr>
          <p:spPr>
            <a:xfrm>
              <a:off x="3564175" y="3649800"/>
              <a:ext cx="5375" cy="4025"/>
            </a:xfrm>
            <a:custGeom>
              <a:avLst/>
              <a:gdLst/>
              <a:ahLst/>
              <a:cxnLst/>
              <a:rect l="l" t="t" r="r" b="b"/>
              <a:pathLst>
                <a:path w="215" h="161" extrusionOk="0">
                  <a:moveTo>
                    <a:pt x="75" y="0"/>
                  </a:moveTo>
                  <a:cubicBezTo>
                    <a:pt x="33" y="0"/>
                    <a:pt x="11" y="11"/>
                    <a:pt x="0" y="43"/>
                  </a:cubicBezTo>
                  <a:cubicBezTo>
                    <a:pt x="22" y="86"/>
                    <a:pt x="75" y="161"/>
                    <a:pt x="129" y="161"/>
                  </a:cubicBezTo>
                  <a:cubicBezTo>
                    <a:pt x="150" y="161"/>
                    <a:pt x="172" y="150"/>
                    <a:pt x="193" y="118"/>
                  </a:cubicBezTo>
                  <a:cubicBezTo>
                    <a:pt x="215" y="43"/>
                    <a:pt x="140"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8" name="Google Shape;2688;p16"/>
            <p:cNvSpPr/>
            <p:nvPr/>
          </p:nvSpPr>
          <p:spPr>
            <a:xfrm>
              <a:off x="3565775" y="4771150"/>
              <a:ext cx="9675" cy="16075"/>
            </a:xfrm>
            <a:custGeom>
              <a:avLst/>
              <a:gdLst/>
              <a:ahLst/>
              <a:cxnLst/>
              <a:rect l="l" t="t" r="r" b="b"/>
              <a:pathLst>
                <a:path w="387" h="643" extrusionOk="0">
                  <a:moveTo>
                    <a:pt x="151" y="0"/>
                  </a:moveTo>
                  <a:cubicBezTo>
                    <a:pt x="108" y="150"/>
                    <a:pt x="65" y="311"/>
                    <a:pt x="11" y="439"/>
                  </a:cubicBezTo>
                  <a:cubicBezTo>
                    <a:pt x="151" y="461"/>
                    <a:pt x="1" y="579"/>
                    <a:pt x="118" y="643"/>
                  </a:cubicBezTo>
                  <a:lnTo>
                    <a:pt x="247" y="643"/>
                  </a:lnTo>
                  <a:cubicBezTo>
                    <a:pt x="290" y="504"/>
                    <a:pt x="322" y="354"/>
                    <a:pt x="386" y="236"/>
                  </a:cubicBezTo>
                  <a:cubicBezTo>
                    <a:pt x="279" y="193"/>
                    <a:pt x="300"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9" name="Google Shape;2689;p16"/>
            <p:cNvSpPr/>
            <p:nvPr/>
          </p:nvSpPr>
          <p:spPr>
            <a:xfrm>
              <a:off x="3535000" y="4160700"/>
              <a:ext cx="8325" cy="10200"/>
            </a:xfrm>
            <a:custGeom>
              <a:avLst/>
              <a:gdLst/>
              <a:ahLst/>
              <a:cxnLst/>
              <a:rect l="l" t="t" r="r" b="b"/>
              <a:pathLst>
                <a:path w="333" h="408" extrusionOk="0">
                  <a:moveTo>
                    <a:pt x="43" y="0"/>
                  </a:moveTo>
                  <a:lnTo>
                    <a:pt x="1" y="246"/>
                  </a:lnTo>
                  <a:cubicBezTo>
                    <a:pt x="129" y="268"/>
                    <a:pt x="140" y="375"/>
                    <a:pt x="247" y="407"/>
                  </a:cubicBezTo>
                  <a:cubicBezTo>
                    <a:pt x="268" y="214"/>
                    <a:pt x="332"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0" name="Google Shape;2690;p16"/>
            <p:cNvSpPr/>
            <p:nvPr/>
          </p:nvSpPr>
          <p:spPr>
            <a:xfrm>
              <a:off x="3245150" y="4244450"/>
              <a:ext cx="59725" cy="18775"/>
            </a:xfrm>
            <a:custGeom>
              <a:avLst/>
              <a:gdLst/>
              <a:ahLst/>
              <a:cxnLst/>
              <a:rect l="l" t="t" r="r" b="b"/>
              <a:pathLst>
                <a:path w="2389" h="751" extrusionOk="0">
                  <a:moveTo>
                    <a:pt x="1350" y="1"/>
                  </a:moveTo>
                  <a:cubicBezTo>
                    <a:pt x="1350" y="600"/>
                    <a:pt x="1" y="140"/>
                    <a:pt x="290" y="568"/>
                  </a:cubicBezTo>
                  <a:cubicBezTo>
                    <a:pt x="301" y="515"/>
                    <a:pt x="322" y="451"/>
                    <a:pt x="386" y="451"/>
                  </a:cubicBezTo>
                  <a:cubicBezTo>
                    <a:pt x="397" y="451"/>
                    <a:pt x="418" y="461"/>
                    <a:pt x="440" y="461"/>
                  </a:cubicBezTo>
                  <a:cubicBezTo>
                    <a:pt x="536" y="504"/>
                    <a:pt x="579" y="590"/>
                    <a:pt x="536" y="740"/>
                  </a:cubicBezTo>
                  <a:lnTo>
                    <a:pt x="568" y="740"/>
                  </a:lnTo>
                  <a:cubicBezTo>
                    <a:pt x="665" y="740"/>
                    <a:pt x="750" y="718"/>
                    <a:pt x="836" y="707"/>
                  </a:cubicBezTo>
                  <a:cubicBezTo>
                    <a:pt x="922" y="697"/>
                    <a:pt x="1007" y="686"/>
                    <a:pt x="1104" y="686"/>
                  </a:cubicBezTo>
                  <a:cubicBezTo>
                    <a:pt x="1221" y="686"/>
                    <a:pt x="1339" y="707"/>
                    <a:pt x="1489" y="750"/>
                  </a:cubicBezTo>
                  <a:cubicBezTo>
                    <a:pt x="1521" y="515"/>
                    <a:pt x="1617" y="440"/>
                    <a:pt x="1725" y="440"/>
                  </a:cubicBezTo>
                  <a:cubicBezTo>
                    <a:pt x="1885" y="440"/>
                    <a:pt x="2078" y="590"/>
                    <a:pt x="2174" y="729"/>
                  </a:cubicBezTo>
                  <a:cubicBezTo>
                    <a:pt x="2388" y="162"/>
                    <a:pt x="1414" y="397"/>
                    <a:pt x="13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1" name="Google Shape;2691;p16"/>
            <p:cNvSpPr/>
            <p:nvPr/>
          </p:nvSpPr>
          <p:spPr>
            <a:xfrm>
              <a:off x="3447750" y="4266150"/>
              <a:ext cx="6175" cy="3225"/>
            </a:xfrm>
            <a:custGeom>
              <a:avLst/>
              <a:gdLst/>
              <a:ahLst/>
              <a:cxnLst/>
              <a:rect l="l" t="t" r="r" b="b"/>
              <a:pathLst>
                <a:path w="247" h="129" extrusionOk="0">
                  <a:moveTo>
                    <a:pt x="172" y="0"/>
                  </a:moveTo>
                  <a:cubicBezTo>
                    <a:pt x="108" y="0"/>
                    <a:pt x="1" y="54"/>
                    <a:pt x="54" y="118"/>
                  </a:cubicBezTo>
                  <a:cubicBezTo>
                    <a:pt x="54" y="129"/>
                    <a:pt x="65" y="129"/>
                    <a:pt x="86" y="129"/>
                  </a:cubicBezTo>
                  <a:cubicBezTo>
                    <a:pt x="140" y="129"/>
                    <a:pt x="247" y="75"/>
                    <a:pt x="204" y="11"/>
                  </a:cubicBezTo>
                  <a:cubicBezTo>
                    <a:pt x="204" y="0"/>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2" name="Google Shape;2692;p16"/>
            <p:cNvSpPr/>
            <p:nvPr/>
          </p:nvSpPr>
          <p:spPr>
            <a:xfrm>
              <a:off x="3531800" y="4416275"/>
              <a:ext cx="6175" cy="3250"/>
            </a:xfrm>
            <a:custGeom>
              <a:avLst/>
              <a:gdLst/>
              <a:ahLst/>
              <a:cxnLst/>
              <a:rect l="l" t="t" r="r" b="b"/>
              <a:pathLst>
                <a:path w="247" h="130" extrusionOk="0">
                  <a:moveTo>
                    <a:pt x="161" y="1"/>
                  </a:moveTo>
                  <a:cubicBezTo>
                    <a:pt x="107" y="1"/>
                    <a:pt x="0" y="54"/>
                    <a:pt x="43" y="118"/>
                  </a:cubicBezTo>
                  <a:cubicBezTo>
                    <a:pt x="43" y="129"/>
                    <a:pt x="64" y="129"/>
                    <a:pt x="75" y="129"/>
                  </a:cubicBezTo>
                  <a:cubicBezTo>
                    <a:pt x="139" y="129"/>
                    <a:pt x="246" y="76"/>
                    <a:pt x="193" y="11"/>
                  </a:cubicBezTo>
                  <a:cubicBezTo>
                    <a:pt x="193" y="11"/>
                    <a:pt x="182"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3" name="Google Shape;2693;p16"/>
            <p:cNvSpPr/>
            <p:nvPr/>
          </p:nvSpPr>
          <p:spPr>
            <a:xfrm>
              <a:off x="3522700" y="4395675"/>
              <a:ext cx="17150" cy="8050"/>
            </a:xfrm>
            <a:custGeom>
              <a:avLst/>
              <a:gdLst/>
              <a:ahLst/>
              <a:cxnLst/>
              <a:rect l="l" t="t" r="r" b="b"/>
              <a:pathLst>
                <a:path w="686" h="322" extrusionOk="0">
                  <a:moveTo>
                    <a:pt x="214" y="0"/>
                  </a:moveTo>
                  <a:cubicBezTo>
                    <a:pt x="96" y="0"/>
                    <a:pt x="0" y="32"/>
                    <a:pt x="0" y="118"/>
                  </a:cubicBezTo>
                  <a:cubicBezTo>
                    <a:pt x="236" y="139"/>
                    <a:pt x="407" y="204"/>
                    <a:pt x="514" y="321"/>
                  </a:cubicBezTo>
                  <a:cubicBezTo>
                    <a:pt x="685" y="118"/>
                    <a:pt x="428" y="0"/>
                    <a:pt x="2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4" name="Google Shape;2694;p16"/>
            <p:cNvSpPr/>
            <p:nvPr/>
          </p:nvSpPr>
          <p:spPr>
            <a:xfrm>
              <a:off x="2986100" y="4264000"/>
              <a:ext cx="6450" cy="3225"/>
            </a:xfrm>
            <a:custGeom>
              <a:avLst/>
              <a:gdLst/>
              <a:ahLst/>
              <a:cxnLst/>
              <a:rect l="l" t="t" r="r" b="b"/>
              <a:pathLst>
                <a:path w="258" h="129" extrusionOk="0">
                  <a:moveTo>
                    <a:pt x="172" y="0"/>
                  </a:moveTo>
                  <a:cubicBezTo>
                    <a:pt x="108" y="0"/>
                    <a:pt x="0" y="54"/>
                    <a:pt x="54" y="118"/>
                  </a:cubicBezTo>
                  <a:cubicBezTo>
                    <a:pt x="54" y="118"/>
                    <a:pt x="75" y="129"/>
                    <a:pt x="86" y="129"/>
                  </a:cubicBezTo>
                  <a:cubicBezTo>
                    <a:pt x="150" y="129"/>
                    <a:pt x="257" y="75"/>
                    <a:pt x="204" y="11"/>
                  </a:cubicBezTo>
                  <a:cubicBezTo>
                    <a:pt x="204" y="0"/>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5" name="Google Shape;2695;p16"/>
            <p:cNvSpPr/>
            <p:nvPr/>
          </p:nvSpPr>
          <p:spPr>
            <a:xfrm>
              <a:off x="3327325" y="4319675"/>
              <a:ext cx="18750" cy="12325"/>
            </a:xfrm>
            <a:custGeom>
              <a:avLst/>
              <a:gdLst/>
              <a:ahLst/>
              <a:cxnLst/>
              <a:rect l="l" t="t" r="r" b="b"/>
              <a:pathLst>
                <a:path w="750" h="493" extrusionOk="0">
                  <a:moveTo>
                    <a:pt x="418" y="0"/>
                  </a:moveTo>
                  <a:lnTo>
                    <a:pt x="418" y="0"/>
                  </a:lnTo>
                  <a:cubicBezTo>
                    <a:pt x="364" y="64"/>
                    <a:pt x="0" y="428"/>
                    <a:pt x="332" y="492"/>
                  </a:cubicBezTo>
                  <a:cubicBezTo>
                    <a:pt x="386" y="418"/>
                    <a:pt x="750" y="64"/>
                    <a:pt x="4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6" name="Google Shape;2696;p16"/>
            <p:cNvSpPr/>
            <p:nvPr/>
          </p:nvSpPr>
          <p:spPr>
            <a:xfrm>
              <a:off x="3326800" y="4518500"/>
              <a:ext cx="8850" cy="8600"/>
            </a:xfrm>
            <a:custGeom>
              <a:avLst/>
              <a:gdLst/>
              <a:ahLst/>
              <a:cxnLst/>
              <a:rect l="l" t="t" r="r" b="b"/>
              <a:pathLst>
                <a:path w="354" h="344" extrusionOk="0">
                  <a:moveTo>
                    <a:pt x="353" y="1"/>
                  </a:moveTo>
                  <a:cubicBezTo>
                    <a:pt x="289" y="12"/>
                    <a:pt x="246" y="54"/>
                    <a:pt x="171" y="54"/>
                  </a:cubicBezTo>
                  <a:cubicBezTo>
                    <a:pt x="161" y="54"/>
                    <a:pt x="139" y="54"/>
                    <a:pt x="118" y="44"/>
                  </a:cubicBezTo>
                  <a:lnTo>
                    <a:pt x="118" y="44"/>
                  </a:lnTo>
                  <a:cubicBezTo>
                    <a:pt x="139" y="161"/>
                    <a:pt x="0" y="343"/>
                    <a:pt x="11" y="343"/>
                  </a:cubicBezTo>
                  <a:cubicBezTo>
                    <a:pt x="11" y="343"/>
                    <a:pt x="11" y="343"/>
                    <a:pt x="21" y="333"/>
                  </a:cubicBezTo>
                  <a:cubicBezTo>
                    <a:pt x="107" y="236"/>
                    <a:pt x="268" y="226"/>
                    <a:pt x="353" y="129"/>
                  </a:cubicBezTo>
                  <a:cubicBezTo>
                    <a:pt x="300" y="119"/>
                    <a:pt x="332" y="44"/>
                    <a:pt x="35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7" name="Google Shape;2697;p16"/>
            <p:cNvSpPr/>
            <p:nvPr/>
          </p:nvSpPr>
          <p:spPr>
            <a:xfrm>
              <a:off x="3344175" y="4318600"/>
              <a:ext cx="3775" cy="4300"/>
            </a:xfrm>
            <a:custGeom>
              <a:avLst/>
              <a:gdLst/>
              <a:ahLst/>
              <a:cxnLst/>
              <a:rect l="l" t="t" r="r" b="b"/>
              <a:pathLst>
                <a:path w="151" h="172" extrusionOk="0">
                  <a:moveTo>
                    <a:pt x="76" y="0"/>
                  </a:moveTo>
                  <a:cubicBezTo>
                    <a:pt x="54" y="0"/>
                    <a:pt x="33" y="22"/>
                    <a:pt x="12" y="75"/>
                  </a:cubicBezTo>
                  <a:cubicBezTo>
                    <a:pt x="1" y="118"/>
                    <a:pt x="33" y="172"/>
                    <a:pt x="76" y="172"/>
                  </a:cubicBezTo>
                  <a:cubicBezTo>
                    <a:pt x="97" y="172"/>
                    <a:pt x="119" y="150"/>
                    <a:pt x="140" y="97"/>
                  </a:cubicBezTo>
                  <a:cubicBezTo>
                    <a:pt x="151" y="54"/>
                    <a:pt x="119"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8" name="Google Shape;2698;p16"/>
            <p:cNvSpPr/>
            <p:nvPr/>
          </p:nvSpPr>
          <p:spPr>
            <a:xfrm>
              <a:off x="3313950" y="4533775"/>
              <a:ext cx="7775" cy="8300"/>
            </a:xfrm>
            <a:custGeom>
              <a:avLst/>
              <a:gdLst/>
              <a:ahLst/>
              <a:cxnLst/>
              <a:rect l="l" t="t" r="r" b="b"/>
              <a:pathLst>
                <a:path w="311" h="332" extrusionOk="0">
                  <a:moveTo>
                    <a:pt x="268" y="0"/>
                  </a:moveTo>
                  <a:cubicBezTo>
                    <a:pt x="246" y="0"/>
                    <a:pt x="225" y="11"/>
                    <a:pt x="204" y="22"/>
                  </a:cubicBezTo>
                  <a:cubicBezTo>
                    <a:pt x="182" y="43"/>
                    <a:pt x="171" y="54"/>
                    <a:pt x="139" y="54"/>
                  </a:cubicBezTo>
                  <a:cubicBezTo>
                    <a:pt x="129" y="54"/>
                    <a:pt x="118" y="54"/>
                    <a:pt x="107" y="43"/>
                  </a:cubicBezTo>
                  <a:lnTo>
                    <a:pt x="107" y="43"/>
                  </a:lnTo>
                  <a:cubicBezTo>
                    <a:pt x="193" y="214"/>
                    <a:pt x="0" y="129"/>
                    <a:pt x="43" y="332"/>
                  </a:cubicBezTo>
                  <a:cubicBezTo>
                    <a:pt x="161" y="257"/>
                    <a:pt x="300" y="214"/>
                    <a:pt x="3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9" name="Google Shape;2699;p16"/>
            <p:cNvSpPr/>
            <p:nvPr/>
          </p:nvSpPr>
          <p:spPr>
            <a:xfrm>
              <a:off x="3314200" y="3972025"/>
              <a:ext cx="3775" cy="7250"/>
            </a:xfrm>
            <a:custGeom>
              <a:avLst/>
              <a:gdLst/>
              <a:ahLst/>
              <a:cxnLst/>
              <a:rect l="l" t="t" r="r" b="b"/>
              <a:pathLst>
                <a:path w="151" h="290" extrusionOk="0">
                  <a:moveTo>
                    <a:pt x="97" y="0"/>
                  </a:moveTo>
                  <a:cubicBezTo>
                    <a:pt x="76" y="0"/>
                    <a:pt x="54" y="22"/>
                    <a:pt x="22" y="75"/>
                  </a:cubicBezTo>
                  <a:cubicBezTo>
                    <a:pt x="1" y="161"/>
                    <a:pt x="12" y="289"/>
                    <a:pt x="54" y="289"/>
                  </a:cubicBezTo>
                  <a:cubicBezTo>
                    <a:pt x="76" y="289"/>
                    <a:pt x="108" y="268"/>
                    <a:pt x="129" y="214"/>
                  </a:cubicBezTo>
                  <a:cubicBezTo>
                    <a:pt x="151" y="118"/>
                    <a:pt x="140"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0" name="Google Shape;2700;p16"/>
            <p:cNvSpPr/>
            <p:nvPr/>
          </p:nvSpPr>
          <p:spPr>
            <a:xfrm>
              <a:off x="3294150" y="4678550"/>
              <a:ext cx="14725" cy="9400"/>
            </a:xfrm>
            <a:custGeom>
              <a:avLst/>
              <a:gdLst/>
              <a:ahLst/>
              <a:cxnLst/>
              <a:rect l="l" t="t" r="r" b="b"/>
              <a:pathLst>
                <a:path w="589" h="376" extrusionOk="0">
                  <a:moveTo>
                    <a:pt x="171" y="1"/>
                  </a:moveTo>
                  <a:cubicBezTo>
                    <a:pt x="128" y="1"/>
                    <a:pt x="96" y="11"/>
                    <a:pt x="54" y="54"/>
                  </a:cubicBezTo>
                  <a:cubicBezTo>
                    <a:pt x="0" y="279"/>
                    <a:pt x="161" y="375"/>
                    <a:pt x="310" y="375"/>
                  </a:cubicBezTo>
                  <a:cubicBezTo>
                    <a:pt x="450" y="375"/>
                    <a:pt x="589" y="279"/>
                    <a:pt x="492" y="86"/>
                  </a:cubicBezTo>
                  <a:cubicBezTo>
                    <a:pt x="353" y="86"/>
                    <a:pt x="257"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1" name="Google Shape;2701;p16"/>
            <p:cNvSpPr/>
            <p:nvPr/>
          </p:nvSpPr>
          <p:spPr>
            <a:xfrm>
              <a:off x="3303500" y="3892275"/>
              <a:ext cx="7800" cy="7250"/>
            </a:xfrm>
            <a:custGeom>
              <a:avLst/>
              <a:gdLst/>
              <a:ahLst/>
              <a:cxnLst/>
              <a:rect l="l" t="t" r="r" b="b"/>
              <a:pathLst>
                <a:path w="312" h="290" extrusionOk="0">
                  <a:moveTo>
                    <a:pt x="44" y="0"/>
                  </a:moveTo>
                  <a:lnTo>
                    <a:pt x="1" y="246"/>
                  </a:lnTo>
                  <a:lnTo>
                    <a:pt x="268" y="289"/>
                  </a:lnTo>
                  <a:lnTo>
                    <a:pt x="311" y="43"/>
                  </a:lnTo>
                  <a:lnTo>
                    <a:pt x="44"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2" name="Google Shape;2702;p16"/>
            <p:cNvSpPr/>
            <p:nvPr/>
          </p:nvSpPr>
          <p:spPr>
            <a:xfrm>
              <a:off x="3364000" y="4580600"/>
              <a:ext cx="6425" cy="3775"/>
            </a:xfrm>
            <a:custGeom>
              <a:avLst/>
              <a:gdLst/>
              <a:ahLst/>
              <a:cxnLst/>
              <a:rect l="l" t="t" r="r" b="b"/>
              <a:pathLst>
                <a:path w="257" h="151" extrusionOk="0">
                  <a:moveTo>
                    <a:pt x="128" y="0"/>
                  </a:moveTo>
                  <a:cubicBezTo>
                    <a:pt x="64" y="0"/>
                    <a:pt x="0" y="54"/>
                    <a:pt x="75" y="150"/>
                  </a:cubicBezTo>
                  <a:cubicBezTo>
                    <a:pt x="96" y="97"/>
                    <a:pt x="128" y="54"/>
                    <a:pt x="182" y="33"/>
                  </a:cubicBezTo>
                  <a:lnTo>
                    <a:pt x="182" y="33"/>
                  </a:lnTo>
                  <a:cubicBezTo>
                    <a:pt x="193" y="97"/>
                    <a:pt x="128" y="129"/>
                    <a:pt x="182" y="150"/>
                  </a:cubicBezTo>
                  <a:cubicBezTo>
                    <a:pt x="257" y="54"/>
                    <a:pt x="193" y="0"/>
                    <a:pt x="12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3" name="Google Shape;2703;p16"/>
            <p:cNvSpPr/>
            <p:nvPr/>
          </p:nvSpPr>
          <p:spPr>
            <a:xfrm>
              <a:off x="3418575" y="4528950"/>
              <a:ext cx="7250" cy="4575"/>
            </a:xfrm>
            <a:custGeom>
              <a:avLst/>
              <a:gdLst/>
              <a:ahLst/>
              <a:cxnLst/>
              <a:rect l="l" t="t" r="r" b="b"/>
              <a:pathLst>
                <a:path w="290" h="183" extrusionOk="0">
                  <a:moveTo>
                    <a:pt x="258" y="0"/>
                  </a:moveTo>
                  <a:cubicBezTo>
                    <a:pt x="247" y="0"/>
                    <a:pt x="204" y="22"/>
                    <a:pt x="119" y="65"/>
                  </a:cubicBezTo>
                  <a:cubicBezTo>
                    <a:pt x="12" y="150"/>
                    <a:pt x="1" y="182"/>
                    <a:pt x="12" y="182"/>
                  </a:cubicBezTo>
                  <a:cubicBezTo>
                    <a:pt x="44" y="182"/>
                    <a:pt x="119" y="140"/>
                    <a:pt x="183" y="97"/>
                  </a:cubicBezTo>
                  <a:cubicBezTo>
                    <a:pt x="236" y="54"/>
                    <a:pt x="290" y="0"/>
                    <a:pt x="25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4" name="Google Shape;2704;p16"/>
            <p:cNvSpPr/>
            <p:nvPr/>
          </p:nvSpPr>
          <p:spPr>
            <a:xfrm>
              <a:off x="3432775" y="4532425"/>
              <a:ext cx="9925" cy="6975"/>
            </a:xfrm>
            <a:custGeom>
              <a:avLst/>
              <a:gdLst/>
              <a:ahLst/>
              <a:cxnLst/>
              <a:rect l="l" t="t" r="r" b="b"/>
              <a:pathLst>
                <a:path w="397" h="279" extrusionOk="0">
                  <a:moveTo>
                    <a:pt x="257" y="1"/>
                  </a:moveTo>
                  <a:cubicBezTo>
                    <a:pt x="204" y="1"/>
                    <a:pt x="129" y="33"/>
                    <a:pt x="54" y="129"/>
                  </a:cubicBezTo>
                  <a:cubicBezTo>
                    <a:pt x="0" y="204"/>
                    <a:pt x="97" y="268"/>
                    <a:pt x="172" y="268"/>
                  </a:cubicBezTo>
                  <a:cubicBezTo>
                    <a:pt x="182" y="268"/>
                    <a:pt x="204" y="279"/>
                    <a:pt x="214" y="279"/>
                  </a:cubicBezTo>
                  <a:cubicBezTo>
                    <a:pt x="343" y="279"/>
                    <a:pt x="396" y="204"/>
                    <a:pt x="396" y="140"/>
                  </a:cubicBezTo>
                  <a:cubicBezTo>
                    <a:pt x="396" y="65"/>
                    <a:pt x="343" y="1"/>
                    <a:pt x="25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5" name="Google Shape;2705;p16"/>
            <p:cNvSpPr/>
            <p:nvPr/>
          </p:nvSpPr>
          <p:spPr>
            <a:xfrm>
              <a:off x="3439725" y="4072925"/>
              <a:ext cx="6450" cy="3225"/>
            </a:xfrm>
            <a:custGeom>
              <a:avLst/>
              <a:gdLst/>
              <a:ahLst/>
              <a:cxnLst/>
              <a:rect l="l" t="t" r="r" b="b"/>
              <a:pathLst>
                <a:path w="258" h="129" extrusionOk="0">
                  <a:moveTo>
                    <a:pt x="172" y="0"/>
                  </a:moveTo>
                  <a:cubicBezTo>
                    <a:pt x="108" y="0"/>
                    <a:pt x="1" y="64"/>
                    <a:pt x="54" y="118"/>
                  </a:cubicBezTo>
                  <a:cubicBezTo>
                    <a:pt x="54" y="128"/>
                    <a:pt x="65" y="128"/>
                    <a:pt x="86" y="128"/>
                  </a:cubicBezTo>
                  <a:cubicBezTo>
                    <a:pt x="150" y="128"/>
                    <a:pt x="257" y="75"/>
                    <a:pt x="204" y="11"/>
                  </a:cubicBezTo>
                  <a:cubicBezTo>
                    <a:pt x="204" y="11"/>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6" name="Google Shape;2706;p16"/>
            <p:cNvSpPr/>
            <p:nvPr/>
          </p:nvSpPr>
          <p:spPr>
            <a:xfrm>
              <a:off x="3411100" y="4081475"/>
              <a:ext cx="6175" cy="3250"/>
            </a:xfrm>
            <a:custGeom>
              <a:avLst/>
              <a:gdLst/>
              <a:ahLst/>
              <a:cxnLst/>
              <a:rect l="l" t="t" r="r" b="b"/>
              <a:pathLst>
                <a:path w="247" h="130" extrusionOk="0">
                  <a:moveTo>
                    <a:pt x="161" y="1"/>
                  </a:moveTo>
                  <a:cubicBezTo>
                    <a:pt x="107" y="1"/>
                    <a:pt x="0" y="54"/>
                    <a:pt x="43" y="118"/>
                  </a:cubicBezTo>
                  <a:cubicBezTo>
                    <a:pt x="54" y="129"/>
                    <a:pt x="64" y="129"/>
                    <a:pt x="75" y="129"/>
                  </a:cubicBezTo>
                  <a:cubicBezTo>
                    <a:pt x="139" y="129"/>
                    <a:pt x="246" y="75"/>
                    <a:pt x="193" y="11"/>
                  </a:cubicBezTo>
                  <a:cubicBezTo>
                    <a:pt x="193" y="1"/>
                    <a:pt x="182"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7" name="Google Shape;2707;p16"/>
            <p:cNvSpPr/>
            <p:nvPr/>
          </p:nvSpPr>
          <p:spPr>
            <a:xfrm>
              <a:off x="3358900" y="3760850"/>
              <a:ext cx="9125" cy="12075"/>
            </a:xfrm>
            <a:custGeom>
              <a:avLst/>
              <a:gdLst/>
              <a:ahLst/>
              <a:cxnLst/>
              <a:rect l="l" t="t" r="r" b="b"/>
              <a:pathLst>
                <a:path w="365" h="483" extrusionOk="0">
                  <a:moveTo>
                    <a:pt x="65" y="1"/>
                  </a:moveTo>
                  <a:cubicBezTo>
                    <a:pt x="215" y="76"/>
                    <a:pt x="1" y="65"/>
                    <a:pt x="33" y="204"/>
                  </a:cubicBezTo>
                  <a:cubicBezTo>
                    <a:pt x="118" y="247"/>
                    <a:pt x="172" y="483"/>
                    <a:pt x="279" y="483"/>
                  </a:cubicBezTo>
                  <a:cubicBezTo>
                    <a:pt x="300" y="483"/>
                    <a:pt x="332" y="472"/>
                    <a:pt x="365" y="451"/>
                  </a:cubicBezTo>
                  <a:cubicBezTo>
                    <a:pt x="236" y="397"/>
                    <a:pt x="247"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8" name="Google Shape;2708;p16"/>
            <p:cNvSpPr/>
            <p:nvPr/>
          </p:nvSpPr>
          <p:spPr>
            <a:xfrm>
              <a:off x="3379775" y="3570300"/>
              <a:ext cx="11000" cy="6450"/>
            </a:xfrm>
            <a:custGeom>
              <a:avLst/>
              <a:gdLst/>
              <a:ahLst/>
              <a:cxnLst/>
              <a:rect l="l" t="t" r="r" b="b"/>
              <a:pathLst>
                <a:path w="440" h="258" extrusionOk="0">
                  <a:moveTo>
                    <a:pt x="354" y="1"/>
                  </a:moveTo>
                  <a:cubicBezTo>
                    <a:pt x="290" y="65"/>
                    <a:pt x="193" y="76"/>
                    <a:pt x="86" y="87"/>
                  </a:cubicBezTo>
                  <a:cubicBezTo>
                    <a:pt x="140" y="172"/>
                    <a:pt x="1" y="236"/>
                    <a:pt x="86" y="247"/>
                  </a:cubicBezTo>
                  <a:cubicBezTo>
                    <a:pt x="108" y="215"/>
                    <a:pt x="118" y="204"/>
                    <a:pt x="140" y="204"/>
                  </a:cubicBezTo>
                  <a:cubicBezTo>
                    <a:pt x="172" y="204"/>
                    <a:pt x="193" y="226"/>
                    <a:pt x="225" y="236"/>
                  </a:cubicBezTo>
                  <a:cubicBezTo>
                    <a:pt x="258" y="247"/>
                    <a:pt x="290" y="258"/>
                    <a:pt x="332" y="258"/>
                  </a:cubicBezTo>
                  <a:cubicBezTo>
                    <a:pt x="354" y="258"/>
                    <a:pt x="365" y="258"/>
                    <a:pt x="386" y="247"/>
                  </a:cubicBezTo>
                  <a:cubicBezTo>
                    <a:pt x="418" y="140"/>
                    <a:pt x="440" y="54"/>
                    <a:pt x="3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9" name="Google Shape;2709;p16"/>
            <p:cNvSpPr/>
            <p:nvPr/>
          </p:nvSpPr>
          <p:spPr>
            <a:xfrm>
              <a:off x="3439200" y="3677625"/>
              <a:ext cx="9925" cy="10475"/>
            </a:xfrm>
            <a:custGeom>
              <a:avLst/>
              <a:gdLst/>
              <a:ahLst/>
              <a:cxnLst/>
              <a:rect l="l" t="t" r="r" b="b"/>
              <a:pathLst>
                <a:path w="397" h="419" extrusionOk="0">
                  <a:moveTo>
                    <a:pt x="107" y="1"/>
                  </a:moveTo>
                  <a:cubicBezTo>
                    <a:pt x="75" y="1"/>
                    <a:pt x="43" y="11"/>
                    <a:pt x="0" y="33"/>
                  </a:cubicBezTo>
                  <a:cubicBezTo>
                    <a:pt x="0" y="140"/>
                    <a:pt x="139" y="418"/>
                    <a:pt x="289" y="418"/>
                  </a:cubicBezTo>
                  <a:cubicBezTo>
                    <a:pt x="321" y="418"/>
                    <a:pt x="364" y="407"/>
                    <a:pt x="396" y="365"/>
                  </a:cubicBezTo>
                  <a:cubicBezTo>
                    <a:pt x="343" y="236"/>
                    <a:pt x="257" y="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0" name="Google Shape;2710;p16"/>
            <p:cNvSpPr/>
            <p:nvPr/>
          </p:nvSpPr>
          <p:spPr>
            <a:xfrm>
              <a:off x="3381925" y="3596800"/>
              <a:ext cx="3775" cy="4850"/>
            </a:xfrm>
            <a:custGeom>
              <a:avLst/>
              <a:gdLst/>
              <a:ahLst/>
              <a:cxnLst/>
              <a:rect l="l" t="t" r="r" b="b"/>
              <a:pathLst>
                <a:path w="151" h="194" extrusionOk="0">
                  <a:moveTo>
                    <a:pt x="75" y="1"/>
                  </a:moveTo>
                  <a:cubicBezTo>
                    <a:pt x="65" y="22"/>
                    <a:pt x="54" y="33"/>
                    <a:pt x="22" y="33"/>
                  </a:cubicBezTo>
                  <a:lnTo>
                    <a:pt x="11" y="33"/>
                  </a:lnTo>
                  <a:cubicBezTo>
                    <a:pt x="0" y="140"/>
                    <a:pt x="65" y="161"/>
                    <a:pt x="107" y="193"/>
                  </a:cubicBezTo>
                  <a:cubicBezTo>
                    <a:pt x="150" y="151"/>
                    <a:pt x="118" y="44"/>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1" name="Google Shape;2711;p16"/>
            <p:cNvSpPr/>
            <p:nvPr/>
          </p:nvSpPr>
          <p:spPr>
            <a:xfrm>
              <a:off x="3281550" y="4017250"/>
              <a:ext cx="6200" cy="3225"/>
            </a:xfrm>
            <a:custGeom>
              <a:avLst/>
              <a:gdLst/>
              <a:ahLst/>
              <a:cxnLst/>
              <a:rect l="l" t="t" r="r" b="b"/>
              <a:pathLst>
                <a:path w="248" h="129" extrusionOk="0">
                  <a:moveTo>
                    <a:pt x="172" y="0"/>
                  </a:moveTo>
                  <a:cubicBezTo>
                    <a:pt x="108" y="0"/>
                    <a:pt x="1" y="54"/>
                    <a:pt x="54" y="118"/>
                  </a:cubicBezTo>
                  <a:cubicBezTo>
                    <a:pt x="54" y="129"/>
                    <a:pt x="76" y="129"/>
                    <a:pt x="87" y="129"/>
                  </a:cubicBezTo>
                  <a:cubicBezTo>
                    <a:pt x="151" y="129"/>
                    <a:pt x="247" y="75"/>
                    <a:pt x="204" y="11"/>
                  </a:cubicBezTo>
                  <a:cubicBezTo>
                    <a:pt x="204" y="0"/>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2" name="Google Shape;2712;p16"/>
            <p:cNvSpPr/>
            <p:nvPr/>
          </p:nvSpPr>
          <p:spPr>
            <a:xfrm>
              <a:off x="2969775" y="3633475"/>
              <a:ext cx="7525" cy="10450"/>
            </a:xfrm>
            <a:custGeom>
              <a:avLst/>
              <a:gdLst/>
              <a:ahLst/>
              <a:cxnLst/>
              <a:rect l="l" t="t" r="r" b="b"/>
              <a:pathLst>
                <a:path w="301" h="418" extrusionOk="0">
                  <a:moveTo>
                    <a:pt x="97" y="0"/>
                  </a:moveTo>
                  <a:cubicBezTo>
                    <a:pt x="0" y="150"/>
                    <a:pt x="161" y="418"/>
                    <a:pt x="257" y="418"/>
                  </a:cubicBezTo>
                  <a:cubicBezTo>
                    <a:pt x="279" y="418"/>
                    <a:pt x="290" y="418"/>
                    <a:pt x="300" y="407"/>
                  </a:cubicBezTo>
                  <a:cubicBezTo>
                    <a:pt x="150" y="321"/>
                    <a:pt x="193" y="65"/>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3" name="Google Shape;2713;p16"/>
            <p:cNvSpPr/>
            <p:nvPr/>
          </p:nvSpPr>
          <p:spPr>
            <a:xfrm>
              <a:off x="2996525" y="3441850"/>
              <a:ext cx="7000" cy="6175"/>
            </a:xfrm>
            <a:custGeom>
              <a:avLst/>
              <a:gdLst/>
              <a:ahLst/>
              <a:cxnLst/>
              <a:rect l="l" t="t" r="r" b="b"/>
              <a:pathLst>
                <a:path w="280" h="247" extrusionOk="0">
                  <a:moveTo>
                    <a:pt x="194" y="0"/>
                  </a:moveTo>
                  <a:cubicBezTo>
                    <a:pt x="183" y="118"/>
                    <a:pt x="1" y="22"/>
                    <a:pt x="22" y="172"/>
                  </a:cubicBezTo>
                  <a:cubicBezTo>
                    <a:pt x="65" y="225"/>
                    <a:pt x="140" y="247"/>
                    <a:pt x="237" y="247"/>
                  </a:cubicBezTo>
                  <a:lnTo>
                    <a:pt x="258" y="247"/>
                  </a:lnTo>
                  <a:cubicBezTo>
                    <a:pt x="258" y="140"/>
                    <a:pt x="279" y="11"/>
                    <a:pt x="19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4" name="Google Shape;2714;p16"/>
            <p:cNvSpPr/>
            <p:nvPr/>
          </p:nvSpPr>
          <p:spPr>
            <a:xfrm>
              <a:off x="2979150" y="4429650"/>
              <a:ext cx="4575" cy="8050"/>
            </a:xfrm>
            <a:custGeom>
              <a:avLst/>
              <a:gdLst/>
              <a:ahLst/>
              <a:cxnLst/>
              <a:rect l="l" t="t" r="r" b="b"/>
              <a:pathLst>
                <a:path w="183" h="322" extrusionOk="0">
                  <a:moveTo>
                    <a:pt x="43" y="1"/>
                  </a:moveTo>
                  <a:cubicBezTo>
                    <a:pt x="0" y="119"/>
                    <a:pt x="11" y="290"/>
                    <a:pt x="43" y="322"/>
                  </a:cubicBezTo>
                  <a:cubicBezTo>
                    <a:pt x="64" y="215"/>
                    <a:pt x="182" y="226"/>
                    <a:pt x="171" y="86"/>
                  </a:cubicBezTo>
                  <a:cubicBezTo>
                    <a:pt x="118" y="86"/>
                    <a:pt x="129"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5" name="Google Shape;2715;p16"/>
            <p:cNvSpPr/>
            <p:nvPr/>
          </p:nvSpPr>
          <p:spPr>
            <a:xfrm>
              <a:off x="2982075" y="4211800"/>
              <a:ext cx="7800" cy="7250"/>
            </a:xfrm>
            <a:custGeom>
              <a:avLst/>
              <a:gdLst/>
              <a:ahLst/>
              <a:cxnLst/>
              <a:rect l="l" t="t" r="r" b="b"/>
              <a:pathLst>
                <a:path w="312" h="290" extrusionOk="0">
                  <a:moveTo>
                    <a:pt x="44" y="1"/>
                  </a:moveTo>
                  <a:lnTo>
                    <a:pt x="1" y="247"/>
                  </a:lnTo>
                  <a:lnTo>
                    <a:pt x="269" y="290"/>
                  </a:lnTo>
                  <a:lnTo>
                    <a:pt x="311" y="44"/>
                  </a:lnTo>
                  <a:lnTo>
                    <a:pt x="44"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6" name="Google Shape;2716;p16"/>
            <p:cNvSpPr/>
            <p:nvPr/>
          </p:nvSpPr>
          <p:spPr>
            <a:xfrm>
              <a:off x="3011800" y="4156950"/>
              <a:ext cx="18750" cy="27325"/>
            </a:xfrm>
            <a:custGeom>
              <a:avLst/>
              <a:gdLst/>
              <a:ahLst/>
              <a:cxnLst/>
              <a:rect l="l" t="t" r="r" b="b"/>
              <a:pathLst>
                <a:path w="750" h="1093" extrusionOk="0">
                  <a:moveTo>
                    <a:pt x="343" y="0"/>
                  </a:moveTo>
                  <a:cubicBezTo>
                    <a:pt x="300" y="0"/>
                    <a:pt x="246" y="22"/>
                    <a:pt x="171" y="86"/>
                  </a:cubicBezTo>
                  <a:cubicBezTo>
                    <a:pt x="428" y="236"/>
                    <a:pt x="161" y="985"/>
                    <a:pt x="0" y="1092"/>
                  </a:cubicBezTo>
                  <a:cubicBezTo>
                    <a:pt x="332" y="1060"/>
                    <a:pt x="653" y="1017"/>
                    <a:pt x="750" y="686"/>
                  </a:cubicBezTo>
                  <a:cubicBezTo>
                    <a:pt x="525" y="621"/>
                    <a:pt x="557" y="0"/>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7" name="Google Shape;2717;p16"/>
            <p:cNvSpPr/>
            <p:nvPr/>
          </p:nvSpPr>
          <p:spPr>
            <a:xfrm>
              <a:off x="3253450" y="3855875"/>
              <a:ext cx="16100" cy="11250"/>
            </a:xfrm>
            <a:custGeom>
              <a:avLst/>
              <a:gdLst/>
              <a:ahLst/>
              <a:cxnLst/>
              <a:rect l="l" t="t" r="r" b="b"/>
              <a:pathLst>
                <a:path w="644" h="450" extrusionOk="0">
                  <a:moveTo>
                    <a:pt x="611" y="0"/>
                  </a:moveTo>
                  <a:cubicBezTo>
                    <a:pt x="600" y="0"/>
                    <a:pt x="568" y="22"/>
                    <a:pt x="504" y="75"/>
                  </a:cubicBezTo>
                  <a:cubicBezTo>
                    <a:pt x="493" y="86"/>
                    <a:pt x="1" y="450"/>
                    <a:pt x="204" y="450"/>
                  </a:cubicBezTo>
                  <a:cubicBezTo>
                    <a:pt x="226" y="450"/>
                    <a:pt x="268" y="439"/>
                    <a:pt x="311" y="428"/>
                  </a:cubicBezTo>
                  <a:cubicBezTo>
                    <a:pt x="290" y="428"/>
                    <a:pt x="376" y="321"/>
                    <a:pt x="461" y="214"/>
                  </a:cubicBezTo>
                  <a:cubicBezTo>
                    <a:pt x="558" y="107"/>
                    <a:pt x="643" y="0"/>
                    <a:pt x="6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8" name="Google Shape;2718;p16"/>
            <p:cNvSpPr/>
            <p:nvPr/>
          </p:nvSpPr>
          <p:spPr>
            <a:xfrm>
              <a:off x="3093425" y="4204325"/>
              <a:ext cx="3775" cy="4025"/>
            </a:xfrm>
            <a:custGeom>
              <a:avLst/>
              <a:gdLst/>
              <a:ahLst/>
              <a:cxnLst/>
              <a:rect l="l" t="t" r="r" b="b"/>
              <a:pathLst>
                <a:path w="151" h="161" extrusionOk="0">
                  <a:moveTo>
                    <a:pt x="75" y="0"/>
                  </a:moveTo>
                  <a:cubicBezTo>
                    <a:pt x="54" y="0"/>
                    <a:pt x="32" y="22"/>
                    <a:pt x="11" y="75"/>
                  </a:cubicBezTo>
                  <a:cubicBezTo>
                    <a:pt x="0" y="107"/>
                    <a:pt x="32" y="161"/>
                    <a:pt x="75" y="161"/>
                  </a:cubicBezTo>
                  <a:cubicBezTo>
                    <a:pt x="97" y="161"/>
                    <a:pt x="118" y="139"/>
                    <a:pt x="139" y="86"/>
                  </a:cubicBezTo>
                  <a:cubicBezTo>
                    <a:pt x="150" y="43"/>
                    <a:pt x="118"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9" name="Google Shape;2719;p16"/>
            <p:cNvSpPr/>
            <p:nvPr/>
          </p:nvSpPr>
          <p:spPr>
            <a:xfrm>
              <a:off x="3073075" y="4060600"/>
              <a:ext cx="11275" cy="6725"/>
            </a:xfrm>
            <a:custGeom>
              <a:avLst/>
              <a:gdLst/>
              <a:ahLst/>
              <a:cxnLst/>
              <a:rect l="l" t="t" r="r" b="b"/>
              <a:pathLst>
                <a:path w="451" h="269" extrusionOk="0">
                  <a:moveTo>
                    <a:pt x="450" y="1"/>
                  </a:moveTo>
                  <a:cubicBezTo>
                    <a:pt x="1" y="43"/>
                    <a:pt x="1" y="268"/>
                    <a:pt x="140" y="268"/>
                  </a:cubicBezTo>
                  <a:cubicBezTo>
                    <a:pt x="215" y="268"/>
                    <a:pt x="332" y="204"/>
                    <a:pt x="4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0" name="Google Shape;2720;p16"/>
            <p:cNvSpPr/>
            <p:nvPr/>
          </p:nvSpPr>
          <p:spPr>
            <a:xfrm>
              <a:off x="3021425" y="3646575"/>
              <a:ext cx="8325" cy="8600"/>
            </a:xfrm>
            <a:custGeom>
              <a:avLst/>
              <a:gdLst/>
              <a:ahLst/>
              <a:cxnLst/>
              <a:rect l="l" t="t" r="r" b="b"/>
              <a:pathLst>
                <a:path w="333" h="344" extrusionOk="0">
                  <a:moveTo>
                    <a:pt x="129" y="1"/>
                  </a:moveTo>
                  <a:cubicBezTo>
                    <a:pt x="75" y="1"/>
                    <a:pt x="22" y="22"/>
                    <a:pt x="1" y="76"/>
                  </a:cubicBezTo>
                  <a:cubicBezTo>
                    <a:pt x="97" y="119"/>
                    <a:pt x="161" y="343"/>
                    <a:pt x="247" y="343"/>
                  </a:cubicBezTo>
                  <a:cubicBezTo>
                    <a:pt x="279" y="343"/>
                    <a:pt x="300" y="333"/>
                    <a:pt x="332" y="279"/>
                  </a:cubicBezTo>
                  <a:cubicBezTo>
                    <a:pt x="225" y="236"/>
                    <a:pt x="172" y="129"/>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1" name="Google Shape;2721;p16"/>
            <p:cNvSpPr/>
            <p:nvPr/>
          </p:nvSpPr>
          <p:spPr>
            <a:xfrm>
              <a:off x="2792075" y="4094325"/>
              <a:ext cx="11250" cy="9400"/>
            </a:xfrm>
            <a:custGeom>
              <a:avLst/>
              <a:gdLst/>
              <a:ahLst/>
              <a:cxnLst/>
              <a:rect l="l" t="t" r="r" b="b"/>
              <a:pathLst>
                <a:path w="450" h="376" extrusionOk="0">
                  <a:moveTo>
                    <a:pt x="236" y="0"/>
                  </a:moveTo>
                  <a:lnTo>
                    <a:pt x="236" y="0"/>
                  </a:lnTo>
                  <a:cubicBezTo>
                    <a:pt x="193" y="129"/>
                    <a:pt x="0" y="225"/>
                    <a:pt x="107" y="332"/>
                  </a:cubicBezTo>
                  <a:lnTo>
                    <a:pt x="118" y="332"/>
                  </a:lnTo>
                  <a:cubicBezTo>
                    <a:pt x="118" y="343"/>
                    <a:pt x="118" y="343"/>
                    <a:pt x="118" y="343"/>
                  </a:cubicBezTo>
                  <a:cubicBezTo>
                    <a:pt x="129" y="354"/>
                    <a:pt x="150" y="364"/>
                    <a:pt x="172" y="375"/>
                  </a:cubicBezTo>
                  <a:cubicBezTo>
                    <a:pt x="214" y="236"/>
                    <a:pt x="450" y="129"/>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2" name="Google Shape;2722;p16"/>
            <p:cNvSpPr/>
            <p:nvPr/>
          </p:nvSpPr>
          <p:spPr>
            <a:xfrm>
              <a:off x="2736675" y="3878350"/>
              <a:ext cx="5100" cy="6175"/>
            </a:xfrm>
            <a:custGeom>
              <a:avLst/>
              <a:gdLst/>
              <a:ahLst/>
              <a:cxnLst/>
              <a:rect l="l" t="t" r="r" b="b"/>
              <a:pathLst>
                <a:path w="204" h="247" extrusionOk="0">
                  <a:moveTo>
                    <a:pt x="97" y="0"/>
                  </a:moveTo>
                  <a:cubicBezTo>
                    <a:pt x="86" y="182"/>
                    <a:pt x="54" y="140"/>
                    <a:pt x="0" y="247"/>
                  </a:cubicBezTo>
                  <a:cubicBezTo>
                    <a:pt x="118" y="236"/>
                    <a:pt x="172" y="247"/>
                    <a:pt x="204" y="204"/>
                  </a:cubicBezTo>
                  <a:cubicBezTo>
                    <a:pt x="129" y="182"/>
                    <a:pt x="182" y="22"/>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3" name="Google Shape;2723;p16"/>
            <p:cNvSpPr/>
            <p:nvPr/>
          </p:nvSpPr>
          <p:spPr>
            <a:xfrm>
              <a:off x="2967900" y="3793500"/>
              <a:ext cx="5100" cy="3775"/>
            </a:xfrm>
            <a:custGeom>
              <a:avLst/>
              <a:gdLst/>
              <a:ahLst/>
              <a:cxnLst/>
              <a:rect l="l" t="t" r="r" b="b"/>
              <a:pathLst>
                <a:path w="204" h="151" extrusionOk="0">
                  <a:moveTo>
                    <a:pt x="150" y="1"/>
                  </a:moveTo>
                  <a:cubicBezTo>
                    <a:pt x="75" y="1"/>
                    <a:pt x="33" y="33"/>
                    <a:pt x="1" y="87"/>
                  </a:cubicBezTo>
                  <a:cubicBezTo>
                    <a:pt x="54" y="108"/>
                    <a:pt x="108" y="151"/>
                    <a:pt x="150" y="151"/>
                  </a:cubicBezTo>
                  <a:cubicBezTo>
                    <a:pt x="172" y="151"/>
                    <a:pt x="193" y="140"/>
                    <a:pt x="204" y="119"/>
                  </a:cubicBezTo>
                  <a:cubicBezTo>
                    <a:pt x="204" y="65"/>
                    <a:pt x="183" y="33"/>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4" name="Google Shape;2724;p16"/>
            <p:cNvSpPr/>
            <p:nvPr/>
          </p:nvSpPr>
          <p:spPr>
            <a:xfrm>
              <a:off x="3258550" y="3749625"/>
              <a:ext cx="8575" cy="6700"/>
            </a:xfrm>
            <a:custGeom>
              <a:avLst/>
              <a:gdLst/>
              <a:ahLst/>
              <a:cxnLst/>
              <a:rect l="l" t="t" r="r" b="b"/>
              <a:pathLst>
                <a:path w="343" h="268" extrusionOk="0">
                  <a:moveTo>
                    <a:pt x="204" y="0"/>
                  </a:moveTo>
                  <a:cubicBezTo>
                    <a:pt x="129" y="0"/>
                    <a:pt x="54" y="54"/>
                    <a:pt x="0" y="139"/>
                  </a:cubicBezTo>
                  <a:cubicBezTo>
                    <a:pt x="64" y="150"/>
                    <a:pt x="43" y="268"/>
                    <a:pt x="107" y="268"/>
                  </a:cubicBezTo>
                  <a:cubicBezTo>
                    <a:pt x="118" y="268"/>
                    <a:pt x="129" y="268"/>
                    <a:pt x="139" y="257"/>
                  </a:cubicBezTo>
                  <a:cubicBezTo>
                    <a:pt x="172" y="150"/>
                    <a:pt x="300" y="161"/>
                    <a:pt x="343" y="54"/>
                  </a:cubicBezTo>
                  <a:cubicBezTo>
                    <a:pt x="289" y="22"/>
                    <a:pt x="246"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5" name="Google Shape;2725;p16"/>
            <p:cNvSpPr/>
            <p:nvPr/>
          </p:nvSpPr>
          <p:spPr>
            <a:xfrm>
              <a:off x="2677800" y="3935350"/>
              <a:ext cx="20900" cy="21700"/>
            </a:xfrm>
            <a:custGeom>
              <a:avLst/>
              <a:gdLst/>
              <a:ahLst/>
              <a:cxnLst/>
              <a:rect l="l" t="t" r="r" b="b"/>
              <a:pathLst>
                <a:path w="836" h="868" extrusionOk="0">
                  <a:moveTo>
                    <a:pt x="0" y="1"/>
                  </a:moveTo>
                  <a:cubicBezTo>
                    <a:pt x="75" y="86"/>
                    <a:pt x="172" y="204"/>
                    <a:pt x="97" y="365"/>
                  </a:cubicBezTo>
                  <a:cubicBezTo>
                    <a:pt x="364" y="429"/>
                    <a:pt x="461" y="868"/>
                    <a:pt x="728" y="868"/>
                  </a:cubicBezTo>
                  <a:cubicBezTo>
                    <a:pt x="760" y="868"/>
                    <a:pt x="792" y="857"/>
                    <a:pt x="835" y="846"/>
                  </a:cubicBezTo>
                  <a:cubicBezTo>
                    <a:pt x="707" y="440"/>
                    <a:pt x="428" y="1"/>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6" name="Google Shape;2726;p16"/>
            <p:cNvSpPr/>
            <p:nvPr/>
          </p:nvSpPr>
          <p:spPr>
            <a:xfrm>
              <a:off x="2762375" y="3692875"/>
              <a:ext cx="4300" cy="4050"/>
            </a:xfrm>
            <a:custGeom>
              <a:avLst/>
              <a:gdLst/>
              <a:ahLst/>
              <a:cxnLst/>
              <a:rect l="l" t="t" r="r" b="b"/>
              <a:pathLst>
                <a:path w="172" h="162" extrusionOk="0">
                  <a:moveTo>
                    <a:pt x="86" y="1"/>
                  </a:moveTo>
                  <a:cubicBezTo>
                    <a:pt x="43" y="1"/>
                    <a:pt x="0" y="33"/>
                    <a:pt x="0" y="86"/>
                  </a:cubicBezTo>
                  <a:cubicBezTo>
                    <a:pt x="21" y="76"/>
                    <a:pt x="32" y="76"/>
                    <a:pt x="43" y="76"/>
                  </a:cubicBezTo>
                  <a:cubicBezTo>
                    <a:pt x="96" y="76"/>
                    <a:pt x="96" y="151"/>
                    <a:pt x="139" y="161"/>
                  </a:cubicBezTo>
                  <a:cubicBezTo>
                    <a:pt x="139" y="108"/>
                    <a:pt x="150" y="76"/>
                    <a:pt x="171" y="44"/>
                  </a:cubicBezTo>
                  <a:cubicBezTo>
                    <a:pt x="150" y="22"/>
                    <a:pt x="118"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7" name="Google Shape;2727;p16"/>
            <p:cNvSpPr/>
            <p:nvPr/>
          </p:nvSpPr>
          <p:spPr>
            <a:xfrm>
              <a:off x="2817500" y="3698775"/>
              <a:ext cx="12600" cy="16350"/>
            </a:xfrm>
            <a:custGeom>
              <a:avLst/>
              <a:gdLst/>
              <a:ahLst/>
              <a:cxnLst/>
              <a:rect l="l" t="t" r="r" b="b"/>
              <a:pathLst>
                <a:path w="504" h="654" extrusionOk="0">
                  <a:moveTo>
                    <a:pt x="161" y="0"/>
                  </a:moveTo>
                  <a:cubicBezTo>
                    <a:pt x="161" y="86"/>
                    <a:pt x="214" y="86"/>
                    <a:pt x="236" y="129"/>
                  </a:cubicBezTo>
                  <a:cubicBezTo>
                    <a:pt x="107" y="193"/>
                    <a:pt x="43" y="332"/>
                    <a:pt x="0" y="493"/>
                  </a:cubicBezTo>
                  <a:lnTo>
                    <a:pt x="32" y="493"/>
                  </a:lnTo>
                  <a:cubicBezTo>
                    <a:pt x="225" y="493"/>
                    <a:pt x="311" y="568"/>
                    <a:pt x="503" y="653"/>
                  </a:cubicBezTo>
                  <a:cubicBezTo>
                    <a:pt x="450" y="461"/>
                    <a:pt x="321" y="300"/>
                    <a:pt x="396" y="43"/>
                  </a:cubicBezTo>
                  <a:lnTo>
                    <a:pt x="396" y="43"/>
                  </a:lnTo>
                  <a:cubicBezTo>
                    <a:pt x="396" y="54"/>
                    <a:pt x="407" y="65"/>
                    <a:pt x="418" y="65"/>
                  </a:cubicBezTo>
                  <a:cubicBezTo>
                    <a:pt x="429" y="65"/>
                    <a:pt x="429" y="65"/>
                    <a:pt x="429" y="43"/>
                  </a:cubicBezTo>
                  <a:cubicBezTo>
                    <a:pt x="407" y="22"/>
                    <a:pt x="375" y="11"/>
                    <a:pt x="354" y="11"/>
                  </a:cubicBezTo>
                  <a:cubicBezTo>
                    <a:pt x="332" y="11"/>
                    <a:pt x="321" y="22"/>
                    <a:pt x="300" y="32"/>
                  </a:cubicBezTo>
                  <a:cubicBezTo>
                    <a:pt x="289" y="43"/>
                    <a:pt x="268" y="54"/>
                    <a:pt x="257" y="54"/>
                  </a:cubicBezTo>
                  <a:cubicBezTo>
                    <a:pt x="236" y="54"/>
                    <a:pt x="204"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8" name="Google Shape;2728;p16"/>
            <p:cNvSpPr/>
            <p:nvPr/>
          </p:nvSpPr>
          <p:spPr>
            <a:xfrm>
              <a:off x="2800375" y="4235900"/>
              <a:ext cx="4575" cy="5900"/>
            </a:xfrm>
            <a:custGeom>
              <a:avLst/>
              <a:gdLst/>
              <a:ahLst/>
              <a:cxnLst/>
              <a:rect l="l" t="t" r="r" b="b"/>
              <a:pathLst>
                <a:path w="183" h="236" extrusionOk="0">
                  <a:moveTo>
                    <a:pt x="118" y="0"/>
                  </a:moveTo>
                  <a:cubicBezTo>
                    <a:pt x="54" y="75"/>
                    <a:pt x="0" y="107"/>
                    <a:pt x="54" y="236"/>
                  </a:cubicBezTo>
                  <a:cubicBezTo>
                    <a:pt x="139" y="236"/>
                    <a:pt x="182" y="182"/>
                    <a:pt x="182" y="75"/>
                  </a:cubicBezTo>
                  <a:cubicBezTo>
                    <a:pt x="139" y="75"/>
                    <a:pt x="161" y="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9" name="Google Shape;2729;p16"/>
            <p:cNvSpPr/>
            <p:nvPr/>
          </p:nvSpPr>
          <p:spPr>
            <a:xfrm>
              <a:off x="2800375" y="3959975"/>
              <a:ext cx="6450" cy="11525"/>
            </a:xfrm>
            <a:custGeom>
              <a:avLst/>
              <a:gdLst/>
              <a:ahLst/>
              <a:cxnLst/>
              <a:rect l="l" t="t" r="r" b="b"/>
              <a:pathLst>
                <a:path w="258" h="461" extrusionOk="0">
                  <a:moveTo>
                    <a:pt x="64" y="0"/>
                  </a:moveTo>
                  <a:cubicBezTo>
                    <a:pt x="43" y="0"/>
                    <a:pt x="22" y="11"/>
                    <a:pt x="0" y="11"/>
                  </a:cubicBezTo>
                  <a:cubicBezTo>
                    <a:pt x="11" y="225"/>
                    <a:pt x="54" y="386"/>
                    <a:pt x="171" y="461"/>
                  </a:cubicBezTo>
                  <a:cubicBezTo>
                    <a:pt x="97" y="343"/>
                    <a:pt x="257"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0" name="Google Shape;2730;p16"/>
            <p:cNvSpPr/>
            <p:nvPr/>
          </p:nvSpPr>
          <p:spPr>
            <a:xfrm>
              <a:off x="3596300" y="3699050"/>
              <a:ext cx="27300" cy="15000"/>
            </a:xfrm>
            <a:custGeom>
              <a:avLst/>
              <a:gdLst/>
              <a:ahLst/>
              <a:cxnLst/>
              <a:rect l="l" t="t" r="r" b="b"/>
              <a:pathLst>
                <a:path w="1092" h="600" extrusionOk="0">
                  <a:moveTo>
                    <a:pt x="749" y="0"/>
                  </a:moveTo>
                  <a:lnTo>
                    <a:pt x="749" y="0"/>
                  </a:lnTo>
                  <a:cubicBezTo>
                    <a:pt x="503" y="96"/>
                    <a:pt x="0" y="385"/>
                    <a:pt x="503" y="600"/>
                  </a:cubicBezTo>
                  <a:cubicBezTo>
                    <a:pt x="535" y="418"/>
                    <a:pt x="1092" y="171"/>
                    <a:pt x="74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1" name="Google Shape;2731;p16"/>
            <p:cNvSpPr/>
            <p:nvPr/>
          </p:nvSpPr>
          <p:spPr>
            <a:xfrm>
              <a:off x="3568725" y="4086550"/>
              <a:ext cx="7250" cy="2175"/>
            </a:xfrm>
            <a:custGeom>
              <a:avLst/>
              <a:gdLst/>
              <a:ahLst/>
              <a:cxnLst/>
              <a:rect l="l" t="t" r="r" b="b"/>
              <a:pathLst>
                <a:path w="290" h="87" extrusionOk="0">
                  <a:moveTo>
                    <a:pt x="150" y="1"/>
                  </a:moveTo>
                  <a:cubicBezTo>
                    <a:pt x="86" y="1"/>
                    <a:pt x="22" y="12"/>
                    <a:pt x="0" y="87"/>
                  </a:cubicBezTo>
                  <a:lnTo>
                    <a:pt x="140" y="87"/>
                  </a:lnTo>
                  <a:cubicBezTo>
                    <a:pt x="215" y="87"/>
                    <a:pt x="279" y="76"/>
                    <a:pt x="289" y="1"/>
                  </a:cubicBezTo>
                  <a:cubicBezTo>
                    <a:pt x="279" y="1"/>
                    <a:pt x="257" y="12"/>
                    <a:pt x="247" y="12"/>
                  </a:cubicBezTo>
                  <a:cubicBezTo>
                    <a:pt x="236" y="12"/>
                    <a:pt x="215"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2" name="Google Shape;2732;p16"/>
            <p:cNvSpPr/>
            <p:nvPr/>
          </p:nvSpPr>
          <p:spPr>
            <a:xfrm>
              <a:off x="3610200" y="4227075"/>
              <a:ext cx="6725" cy="7775"/>
            </a:xfrm>
            <a:custGeom>
              <a:avLst/>
              <a:gdLst/>
              <a:ahLst/>
              <a:cxnLst/>
              <a:rect l="l" t="t" r="r" b="b"/>
              <a:pathLst>
                <a:path w="269" h="311" extrusionOk="0">
                  <a:moveTo>
                    <a:pt x="129" y="0"/>
                  </a:moveTo>
                  <a:cubicBezTo>
                    <a:pt x="54" y="43"/>
                    <a:pt x="11" y="118"/>
                    <a:pt x="1" y="236"/>
                  </a:cubicBezTo>
                  <a:cubicBezTo>
                    <a:pt x="33" y="289"/>
                    <a:pt x="65" y="311"/>
                    <a:pt x="97" y="311"/>
                  </a:cubicBezTo>
                  <a:cubicBezTo>
                    <a:pt x="172" y="311"/>
                    <a:pt x="236" y="214"/>
                    <a:pt x="268" y="118"/>
                  </a:cubicBezTo>
                  <a:cubicBezTo>
                    <a:pt x="215" y="86"/>
                    <a:pt x="215"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3" name="Google Shape;2733;p16"/>
            <p:cNvSpPr/>
            <p:nvPr/>
          </p:nvSpPr>
          <p:spPr>
            <a:xfrm>
              <a:off x="3570325" y="4763925"/>
              <a:ext cx="5375" cy="7250"/>
            </a:xfrm>
            <a:custGeom>
              <a:avLst/>
              <a:gdLst/>
              <a:ahLst/>
              <a:cxnLst/>
              <a:rect l="l" t="t" r="r" b="b"/>
              <a:pathLst>
                <a:path w="215" h="290" extrusionOk="0">
                  <a:moveTo>
                    <a:pt x="140" y="0"/>
                  </a:moveTo>
                  <a:cubicBezTo>
                    <a:pt x="76" y="0"/>
                    <a:pt x="22" y="33"/>
                    <a:pt x="1" y="86"/>
                  </a:cubicBezTo>
                  <a:cubicBezTo>
                    <a:pt x="43" y="97"/>
                    <a:pt x="22" y="172"/>
                    <a:pt x="1" y="204"/>
                  </a:cubicBezTo>
                  <a:cubicBezTo>
                    <a:pt x="54" y="193"/>
                    <a:pt x="76" y="182"/>
                    <a:pt x="86" y="182"/>
                  </a:cubicBezTo>
                  <a:cubicBezTo>
                    <a:pt x="86" y="182"/>
                    <a:pt x="76" y="204"/>
                    <a:pt x="65" y="289"/>
                  </a:cubicBezTo>
                  <a:lnTo>
                    <a:pt x="118" y="289"/>
                  </a:lnTo>
                  <a:cubicBezTo>
                    <a:pt x="161" y="289"/>
                    <a:pt x="193" y="279"/>
                    <a:pt x="193" y="247"/>
                  </a:cubicBezTo>
                  <a:cubicBezTo>
                    <a:pt x="161" y="225"/>
                    <a:pt x="215" y="97"/>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4" name="Google Shape;2734;p16"/>
            <p:cNvSpPr/>
            <p:nvPr/>
          </p:nvSpPr>
          <p:spPr>
            <a:xfrm>
              <a:off x="3516000" y="3711625"/>
              <a:ext cx="5100" cy="7250"/>
            </a:xfrm>
            <a:custGeom>
              <a:avLst/>
              <a:gdLst/>
              <a:ahLst/>
              <a:cxnLst/>
              <a:rect l="l" t="t" r="r" b="b"/>
              <a:pathLst>
                <a:path w="204" h="290" extrusionOk="0">
                  <a:moveTo>
                    <a:pt x="129" y="0"/>
                  </a:moveTo>
                  <a:cubicBezTo>
                    <a:pt x="54" y="11"/>
                    <a:pt x="1" y="64"/>
                    <a:pt x="1" y="171"/>
                  </a:cubicBezTo>
                  <a:cubicBezTo>
                    <a:pt x="65" y="204"/>
                    <a:pt x="97" y="268"/>
                    <a:pt x="172" y="289"/>
                  </a:cubicBezTo>
                  <a:cubicBezTo>
                    <a:pt x="204" y="86"/>
                    <a:pt x="65" y="161"/>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5" name="Google Shape;2735;p16"/>
            <p:cNvSpPr/>
            <p:nvPr/>
          </p:nvSpPr>
          <p:spPr>
            <a:xfrm>
              <a:off x="3629475" y="4843950"/>
              <a:ext cx="17150" cy="15550"/>
            </a:xfrm>
            <a:custGeom>
              <a:avLst/>
              <a:gdLst/>
              <a:ahLst/>
              <a:cxnLst/>
              <a:rect l="l" t="t" r="r" b="b"/>
              <a:pathLst>
                <a:path w="686" h="622" extrusionOk="0">
                  <a:moveTo>
                    <a:pt x="429" y="0"/>
                  </a:moveTo>
                  <a:cubicBezTo>
                    <a:pt x="161" y="0"/>
                    <a:pt x="0" y="332"/>
                    <a:pt x="54" y="621"/>
                  </a:cubicBezTo>
                  <a:lnTo>
                    <a:pt x="653" y="621"/>
                  </a:lnTo>
                  <a:cubicBezTo>
                    <a:pt x="686" y="386"/>
                    <a:pt x="621" y="268"/>
                    <a:pt x="579" y="32"/>
                  </a:cubicBezTo>
                  <a:cubicBezTo>
                    <a:pt x="525" y="11"/>
                    <a:pt x="482" y="0"/>
                    <a:pt x="4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6" name="Google Shape;2736;p16"/>
            <p:cNvSpPr/>
            <p:nvPr/>
          </p:nvSpPr>
          <p:spPr>
            <a:xfrm>
              <a:off x="2679925" y="4213675"/>
              <a:ext cx="5925" cy="7000"/>
            </a:xfrm>
            <a:custGeom>
              <a:avLst/>
              <a:gdLst/>
              <a:ahLst/>
              <a:cxnLst/>
              <a:rect l="l" t="t" r="r" b="b"/>
              <a:pathLst>
                <a:path w="237" h="280" extrusionOk="0">
                  <a:moveTo>
                    <a:pt x="129" y="1"/>
                  </a:moveTo>
                  <a:cubicBezTo>
                    <a:pt x="97" y="1"/>
                    <a:pt x="44" y="33"/>
                    <a:pt x="1" y="129"/>
                  </a:cubicBezTo>
                  <a:cubicBezTo>
                    <a:pt x="44" y="108"/>
                    <a:pt x="65" y="97"/>
                    <a:pt x="76" y="97"/>
                  </a:cubicBezTo>
                  <a:cubicBezTo>
                    <a:pt x="108" y="97"/>
                    <a:pt x="33" y="172"/>
                    <a:pt x="65" y="215"/>
                  </a:cubicBezTo>
                  <a:cubicBezTo>
                    <a:pt x="119" y="268"/>
                    <a:pt x="151" y="279"/>
                    <a:pt x="183" y="279"/>
                  </a:cubicBezTo>
                  <a:cubicBezTo>
                    <a:pt x="226" y="279"/>
                    <a:pt x="236" y="215"/>
                    <a:pt x="226" y="140"/>
                  </a:cubicBezTo>
                  <a:cubicBezTo>
                    <a:pt x="215" y="76"/>
                    <a:pt x="183"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7" name="Google Shape;2737;p16"/>
            <p:cNvSpPr/>
            <p:nvPr/>
          </p:nvSpPr>
          <p:spPr>
            <a:xfrm>
              <a:off x="3510375" y="4128850"/>
              <a:ext cx="7000" cy="4850"/>
            </a:xfrm>
            <a:custGeom>
              <a:avLst/>
              <a:gdLst/>
              <a:ahLst/>
              <a:cxnLst/>
              <a:rect l="l" t="t" r="r" b="b"/>
              <a:pathLst>
                <a:path w="280" h="194" extrusionOk="0">
                  <a:moveTo>
                    <a:pt x="129" y="0"/>
                  </a:moveTo>
                  <a:cubicBezTo>
                    <a:pt x="76" y="0"/>
                    <a:pt x="22" y="32"/>
                    <a:pt x="1" y="97"/>
                  </a:cubicBezTo>
                  <a:cubicBezTo>
                    <a:pt x="1" y="172"/>
                    <a:pt x="33" y="193"/>
                    <a:pt x="76" y="193"/>
                  </a:cubicBezTo>
                  <a:cubicBezTo>
                    <a:pt x="129" y="193"/>
                    <a:pt x="193" y="161"/>
                    <a:pt x="258" y="129"/>
                  </a:cubicBezTo>
                  <a:cubicBezTo>
                    <a:pt x="279" y="54"/>
                    <a:pt x="204"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8" name="Google Shape;2738;p16"/>
            <p:cNvSpPr/>
            <p:nvPr/>
          </p:nvSpPr>
          <p:spPr>
            <a:xfrm>
              <a:off x="3816550" y="4856525"/>
              <a:ext cx="10200" cy="2975"/>
            </a:xfrm>
            <a:custGeom>
              <a:avLst/>
              <a:gdLst/>
              <a:ahLst/>
              <a:cxnLst/>
              <a:rect l="l" t="t" r="r" b="b"/>
              <a:pathLst>
                <a:path w="408" h="119" extrusionOk="0">
                  <a:moveTo>
                    <a:pt x="300" y="0"/>
                  </a:moveTo>
                  <a:cubicBezTo>
                    <a:pt x="236" y="0"/>
                    <a:pt x="150" y="65"/>
                    <a:pt x="0" y="75"/>
                  </a:cubicBezTo>
                  <a:lnTo>
                    <a:pt x="0" y="118"/>
                  </a:lnTo>
                  <a:lnTo>
                    <a:pt x="407" y="118"/>
                  </a:lnTo>
                  <a:cubicBezTo>
                    <a:pt x="375" y="33"/>
                    <a:pt x="343" y="0"/>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9" name="Google Shape;2739;p16"/>
            <p:cNvSpPr/>
            <p:nvPr/>
          </p:nvSpPr>
          <p:spPr>
            <a:xfrm>
              <a:off x="3289325" y="4236975"/>
              <a:ext cx="4025" cy="7250"/>
            </a:xfrm>
            <a:custGeom>
              <a:avLst/>
              <a:gdLst/>
              <a:ahLst/>
              <a:cxnLst/>
              <a:rect l="l" t="t" r="r" b="b"/>
              <a:pathLst>
                <a:path w="161" h="290" extrusionOk="0">
                  <a:moveTo>
                    <a:pt x="97" y="0"/>
                  </a:moveTo>
                  <a:cubicBezTo>
                    <a:pt x="75" y="0"/>
                    <a:pt x="54" y="22"/>
                    <a:pt x="22" y="75"/>
                  </a:cubicBezTo>
                  <a:cubicBezTo>
                    <a:pt x="0" y="161"/>
                    <a:pt x="22" y="289"/>
                    <a:pt x="65" y="289"/>
                  </a:cubicBezTo>
                  <a:cubicBezTo>
                    <a:pt x="86" y="289"/>
                    <a:pt x="107" y="268"/>
                    <a:pt x="139" y="214"/>
                  </a:cubicBezTo>
                  <a:cubicBezTo>
                    <a:pt x="161" y="129"/>
                    <a:pt x="139"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0" name="Google Shape;2740;p16"/>
            <p:cNvSpPr/>
            <p:nvPr/>
          </p:nvSpPr>
          <p:spPr>
            <a:xfrm>
              <a:off x="3283425" y="3727950"/>
              <a:ext cx="5125" cy="3775"/>
            </a:xfrm>
            <a:custGeom>
              <a:avLst/>
              <a:gdLst/>
              <a:ahLst/>
              <a:cxnLst/>
              <a:rect l="l" t="t" r="r" b="b"/>
              <a:pathLst>
                <a:path w="205" h="151" extrusionOk="0">
                  <a:moveTo>
                    <a:pt x="140" y="0"/>
                  </a:moveTo>
                  <a:cubicBezTo>
                    <a:pt x="86" y="0"/>
                    <a:pt x="22" y="54"/>
                    <a:pt x="1" y="107"/>
                  </a:cubicBezTo>
                  <a:cubicBezTo>
                    <a:pt x="22" y="118"/>
                    <a:pt x="44" y="118"/>
                    <a:pt x="44" y="150"/>
                  </a:cubicBezTo>
                  <a:lnTo>
                    <a:pt x="108" y="150"/>
                  </a:lnTo>
                  <a:cubicBezTo>
                    <a:pt x="108" y="107"/>
                    <a:pt x="97" y="32"/>
                    <a:pt x="140" y="32"/>
                  </a:cubicBezTo>
                  <a:cubicBezTo>
                    <a:pt x="151" y="32"/>
                    <a:pt x="161" y="32"/>
                    <a:pt x="172" y="43"/>
                  </a:cubicBezTo>
                  <a:cubicBezTo>
                    <a:pt x="183" y="54"/>
                    <a:pt x="183" y="54"/>
                    <a:pt x="194" y="54"/>
                  </a:cubicBezTo>
                  <a:cubicBezTo>
                    <a:pt x="194" y="54"/>
                    <a:pt x="204" y="54"/>
                    <a:pt x="204" y="32"/>
                  </a:cubicBezTo>
                  <a:cubicBezTo>
                    <a:pt x="183" y="11"/>
                    <a:pt x="161"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1" name="Google Shape;2741;p16"/>
            <p:cNvSpPr/>
            <p:nvPr/>
          </p:nvSpPr>
          <p:spPr>
            <a:xfrm>
              <a:off x="3280500" y="4023400"/>
              <a:ext cx="6425" cy="3250"/>
            </a:xfrm>
            <a:custGeom>
              <a:avLst/>
              <a:gdLst/>
              <a:ahLst/>
              <a:cxnLst/>
              <a:rect l="l" t="t" r="r" b="b"/>
              <a:pathLst>
                <a:path w="257" h="130" extrusionOk="0">
                  <a:moveTo>
                    <a:pt x="171" y="1"/>
                  </a:moveTo>
                  <a:cubicBezTo>
                    <a:pt x="107" y="1"/>
                    <a:pt x="0" y="65"/>
                    <a:pt x="54" y="118"/>
                  </a:cubicBezTo>
                  <a:cubicBezTo>
                    <a:pt x="54" y="129"/>
                    <a:pt x="64" y="129"/>
                    <a:pt x="86" y="129"/>
                  </a:cubicBezTo>
                  <a:cubicBezTo>
                    <a:pt x="139" y="129"/>
                    <a:pt x="257" y="76"/>
                    <a:pt x="203" y="11"/>
                  </a:cubicBezTo>
                  <a:cubicBezTo>
                    <a:pt x="203" y="11"/>
                    <a:pt x="182"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2" name="Google Shape;2742;p16"/>
            <p:cNvSpPr/>
            <p:nvPr/>
          </p:nvSpPr>
          <p:spPr>
            <a:xfrm>
              <a:off x="3573800" y="4177275"/>
              <a:ext cx="3775" cy="4050"/>
            </a:xfrm>
            <a:custGeom>
              <a:avLst/>
              <a:gdLst/>
              <a:ahLst/>
              <a:cxnLst/>
              <a:rect l="l" t="t" r="r" b="b"/>
              <a:pathLst>
                <a:path w="151" h="162" extrusionOk="0">
                  <a:moveTo>
                    <a:pt x="76" y="1"/>
                  </a:moveTo>
                  <a:cubicBezTo>
                    <a:pt x="54" y="1"/>
                    <a:pt x="22" y="22"/>
                    <a:pt x="1" y="76"/>
                  </a:cubicBezTo>
                  <a:cubicBezTo>
                    <a:pt x="1" y="119"/>
                    <a:pt x="33" y="162"/>
                    <a:pt x="65" y="162"/>
                  </a:cubicBezTo>
                  <a:cubicBezTo>
                    <a:pt x="97" y="162"/>
                    <a:pt x="119" y="151"/>
                    <a:pt x="140" y="97"/>
                  </a:cubicBezTo>
                  <a:cubicBezTo>
                    <a:pt x="151" y="54"/>
                    <a:pt x="108"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3" name="Google Shape;2743;p16"/>
            <p:cNvSpPr/>
            <p:nvPr/>
          </p:nvSpPr>
          <p:spPr>
            <a:xfrm>
              <a:off x="3447750" y="3390725"/>
              <a:ext cx="19575" cy="14225"/>
            </a:xfrm>
            <a:custGeom>
              <a:avLst/>
              <a:gdLst/>
              <a:ahLst/>
              <a:cxnLst/>
              <a:rect l="l" t="t" r="r" b="b"/>
              <a:pathLst>
                <a:path w="783" h="569" extrusionOk="0">
                  <a:moveTo>
                    <a:pt x="1" y="1"/>
                  </a:moveTo>
                  <a:lnTo>
                    <a:pt x="1" y="1"/>
                  </a:lnTo>
                  <a:cubicBezTo>
                    <a:pt x="172" y="279"/>
                    <a:pt x="429" y="429"/>
                    <a:pt x="707" y="568"/>
                  </a:cubicBezTo>
                  <a:cubicBezTo>
                    <a:pt x="782" y="161"/>
                    <a:pt x="311" y="76"/>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4" name="Google Shape;2744;p16"/>
            <p:cNvSpPr/>
            <p:nvPr/>
          </p:nvSpPr>
          <p:spPr>
            <a:xfrm>
              <a:off x="3275950" y="3745875"/>
              <a:ext cx="7250" cy="8050"/>
            </a:xfrm>
            <a:custGeom>
              <a:avLst/>
              <a:gdLst/>
              <a:ahLst/>
              <a:cxnLst/>
              <a:rect l="l" t="t" r="r" b="b"/>
              <a:pathLst>
                <a:path w="290" h="322" extrusionOk="0">
                  <a:moveTo>
                    <a:pt x="161" y="0"/>
                  </a:moveTo>
                  <a:cubicBezTo>
                    <a:pt x="0" y="0"/>
                    <a:pt x="32" y="322"/>
                    <a:pt x="171" y="322"/>
                  </a:cubicBezTo>
                  <a:cubicBezTo>
                    <a:pt x="182" y="247"/>
                    <a:pt x="289" y="300"/>
                    <a:pt x="278" y="204"/>
                  </a:cubicBezTo>
                  <a:cubicBezTo>
                    <a:pt x="203" y="182"/>
                    <a:pt x="150" y="140"/>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5" name="Google Shape;2745;p16"/>
            <p:cNvSpPr/>
            <p:nvPr/>
          </p:nvSpPr>
          <p:spPr>
            <a:xfrm>
              <a:off x="3316875" y="4458825"/>
              <a:ext cx="6200" cy="6175"/>
            </a:xfrm>
            <a:custGeom>
              <a:avLst/>
              <a:gdLst/>
              <a:ahLst/>
              <a:cxnLst/>
              <a:rect l="l" t="t" r="r" b="b"/>
              <a:pathLst>
                <a:path w="248" h="247" extrusionOk="0">
                  <a:moveTo>
                    <a:pt x="108" y="1"/>
                  </a:moveTo>
                  <a:cubicBezTo>
                    <a:pt x="12" y="108"/>
                    <a:pt x="1" y="172"/>
                    <a:pt x="108" y="247"/>
                  </a:cubicBezTo>
                  <a:cubicBezTo>
                    <a:pt x="129" y="161"/>
                    <a:pt x="247" y="54"/>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6" name="Google Shape;2746;p16"/>
            <p:cNvSpPr/>
            <p:nvPr/>
          </p:nvSpPr>
          <p:spPr>
            <a:xfrm>
              <a:off x="3302700" y="4261325"/>
              <a:ext cx="3775" cy="4025"/>
            </a:xfrm>
            <a:custGeom>
              <a:avLst/>
              <a:gdLst/>
              <a:ahLst/>
              <a:cxnLst/>
              <a:rect l="l" t="t" r="r" b="b"/>
              <a:pathLst>
                <a:path w="151" h="161" extrusionOk="0">
                  <a:moveTo>
                    <a:pt x="76" y="0"/>
                  </a:moveTo>
                  <a:cubicBezTo>
                    <a:pt x="54" y="0"/>
                    <a:pt x="22" y="22"/>
                    <a:pt x="11" y="75"/>
                  </a:cubicBezTo>
                  <a:cubicBezTo>
                    <a:pt x="1" y="118"/>
                    <a:pt x="33" y="161"/>
                    <a:pt x="76" y="161"/>
                  </a:cubicBezTo>
                  <a:cubicBezTo>
                    <a:pt x="97" y="161"/>
                    <a:pt x="118" y="150"/>
                    <a:pt x="140" y="97"/>
                  </a:cubicBezTo>
                  <a:cubicBezTo>
                    <a:pt x="150" y="54"/>
                    <a:pt x="118"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7" name="Google Shape;2747;p16"/>
            <p:cNvSpPr/>
            <p:nvPr/>
          </p:nvSpPr>
          <p:spPr>
            <a:xfrm>
              <a:off x="3262300" y="3522150"/>
              <a:ext cx="5375" cy="5625"/>
            </a:xfrm>
            <a:custGeom>
              <a:avLst/>
              <a:gdLst/>
              <a:ahLst/>
              <a:cxnLst/>
              <a:rect l="l" t="t" r="r" b="b"/>
              <a:pathLst>
                <a:path w="215" h="225" extrusionOk="0">
                  <a:moveTo>
                    <a:pt x="11" y="0"/>
                  </a:moveTo>
                  <a:cubicBezTo>
                    <a:pt x="0" y="118"/>
                    <a:pt x="75" y="225"/>
                    <a:pt x="139" y="225"/>
                  </a:cubicBezTo>
                  <a:cubicBezTo>
                    <a:pt x="161" y="225"/>
                    <a:pt x="193" y="203"/>
                    <a:pt x="214" y="161"/>
                  </a:cubicBezTo>
                  <a:lnTo>
                    <a:pt x="204" y="161"/>
                  </a:lnTo>
                  <a:cubicBezTo>
                    <a:pt x="150" y="161"/>
                    <a:pt x="139" y="118"/>
                    <a:pt x="118" y="75"/>
                  </a:cubicBezTo>
                  <a:cubicBezTo>
                    <a:pt x="107" y="43"/>
                    <a:pt x="86" y="0"/>
                    <a:pt x="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8" name="Google Shape;2748;p16"/>
            <p:cNvSpPr/>
            <p:nvPr/>
          </p:nvSpPr>
          <p:spPr>
            <a:xfrm>
              <a:off x="2720875" y="4306025"/>
              <a:ext cx="6175" cy="4025"/>
            </a:xfrm>
            <a:custGeom>
              <a:avLst/>
              <a:gdLst/>
              <a:ahLst/>
              <a:cxnLst/>
              <a:rect l="l" t="t" r="r" b="b"/>
              <a:pathLst>
                <a:path w="247" h="161" extrusionOk="0">
                  <a:moveTo>
                    <a:pt x="11" y="0"/>
                  </a:moveTo>
                  <a:cubicBezTo>
                    <a:pt x="22" y="54"/>
                    <a:pt x="1" y="150"/>
                    <a:pt x="44" y="161"/>
                  </a:cubicBezTo>
                  <a:cubicBezTo>
                    <a:pt x="33" y="86"/>
                    <a:pt x="54" y="75"/>
                    <a:pt x="97" y="75"/>
                  </a:cubicBezTo>
                  <a:lnTo>
                    <a:pt x="140" y="75"/>
                  </a:lnTo>
                  <a:cubicBezTo>
                    <a:pt x="161" y="86"/>
                    <a:pt x="183" y="86"/>
                    <a:pt x="193" y="86"/>
                  </a:cubicBezTo>
                  <a:cubicBezTo>
                    <a:pt x="226" y="86"/>
                    <a:pt x="247" y="75"/>
                    <a:pt x="247" y="32"/>
                  </a:cubicBezTo>
                  <a:cubicBezTo>
                    <a:pt x="236" y="22"/>
                    <a:pt x="226" y="11"/>
                    <a:pt x="204" y="11"/>
                  </a:cubicBezTo>
                  <a:cubicBezTo>
                    <a:pt x="183" y="11"/>
                    <a:pt x="172" y="22"/>
                    <a:pt x="151" y="22"/>
                  </a:cubicBezTo>
                  <a:cubicBezTo>
                    <a:pt x="129" y="32"/>
                    <a:pt x="108" y="32"/>
                    <a:pt x="86" y="32"/>
                  </a:cubicBezTo>
                  <a:cubicBezTo>
                    <a:pt x="54" y="32"/>
                    <a:pt x="33" y="32"/>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9" name="Google Shape;2749;p16"/>
            <p:cNvSpPr/>
            <p:nvPr/>
          </p:nvSpPr>
          <p:spPr>
            <a:xfrm>
              <a:off x="2852275" y="3847025"/>
              <a:ext cx="5400" cy="5650"/>
            </a:xfrm>
            <a:custGeom>
              <a:avLst/>
              <a:gdLst/>
              <a:ahLst/>
              <a:cxnLst/>
              <a:rect l="l" t="t" r="r" b="b"/>
              <a:pathLst>
                <a:path w="216" h="226" extrusionOk="0">
                  <a:moveTo>
                    <a:pt x="97" y="1"/>
                  </a:moveTo>
                  <a:cubicBezTo>
                    <a:pt x="87" y="1"/>
                    <a:pt x="76" y="12"/>
                    <a:pt x="65" y="22"/>
                  </a:cubicBezTo>
                  <a:cubicBezTo>
                    <a:pt x="162" y="54"/>
                    <a:pt x="1" y="215"/>
                    <a:pt x="140" y="226"/>
                  </a:cubicBezTo>
                  <a:cubicBezTo>
                    <a:pt x="215" y="172"/>
                    <a:pt x="140"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0" name="Google Shape;2750;p16"/>
            <p:cNvSpPr/>
            <p:nvPr/>
          </p:nvSpPr>
          <p:spPr>
            <a:xfrm>
              <a:off x="2823650" y="4648300"/>
              <a:ext cx="10200" cy="8600"/>
            </a:xfrm>
            <a:custGeom>
              <a:avLst/>
              <a:gdLst/>
              <a:ahLst/>
              <a:cxnLst/>
              <a:rect l="l" t="t" r="r" b="b"/>
              <a:pathLst>
                <a:path w="408" h="344" extrusionOk="0">
                  <a:moveTo>
                    <a:pt x="108" y="1"/>
                  </a:moveTo>
                  <a:cubicBezTo>
                    <a:pt x="75" y="1"/>
                    <a:pt x="43" y="12"/>
                    <a:pt x="1" y="65"/>
                  </a:cubicBezTo>
                  <a:cubicBezTo>
                    <a:pt x="86" y="87"/>
                    <a:pt x="140" y="226"/>
                    <a:pt x="65" y="311"/>
                  </a:cubicBezTo>
                  <a:cubicBezTo>
                    <a:pt x="108" y="333"/>
                    <a:pt x="140" y="343"/>
                    <a:pt x="172" y="343"/>
                  </a:cubicBezTo>
                  <a:cubicBezTo>
                    <a:pt x="268" y="343"/>
                    <a:pt x="354" y="236"/>
                    <a:pt x="407" y="151"/>
                  </a:cubicBezTo>
                  <a:cubicBezTo>
                    <a:pt x="268" y="119"/>
                    <a:pt x="183" y="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1" name="Google Shape;2751;p16"/>
            <p:cNvSpPr/>
            <p:nvPr/>
          </p:nvSpPr>
          <p:spPr>
            <a:xfrm>
              <a:off x="2884400" y="4631450"/>
              <a:ext cx="11800" cy="12325"/>
            </a:xfrm>
            <a:custGeom>
              <a:avLst/>
              <a:gdLst/>
              <a:ahLst/>
              <a:cxnLst/>
              <a:rect l="l" t="t" r="r" b="b"/>
              <a:pathLst>
                <a:path w="472" h="493" extrusionOk="0">
                  <a:moveTo>
                    <a:pt x="300" y="0"/>
                  </a:moveTo>
                  <a:cubicBezTo>
                    <a:pt x="257" y="118"/>
                    <a:pt x="193" y="268"/>
                    <a:pt x="86" y="268"/>
                  </a:cubicBezTo>
                  <a:cubicBezTo>
                    <a:pt x="54" y="268"/>
                    <a:pt x="33" y="268"/>
                    <a:pt x="1" y="247"/>
                  </a:cubicBezTo>
                  <a:lnTo>
                    <a:pt x="1" y="247"/>
                  </a:lnTo>
                  <a:cubicBezTo>
                    <a:pt x="1" y="407"/>
                    <a:pt x="65" y="493"/>
                    <a:pt x="193" y="493"/>
                  </a:cubicBezTo>
                  <a:lnTo>
                    <a:pt x="204" y="493"/>
                  </a:lnTo>
                  <a:cubicBezTo>
                    <a:pt x="236" y="375"/>
                    <a:pt x="161" y="386"/>
                    <a:pt x="172" y="289"/>
                  </a:cubicBezTo>
                  <a:lnTo>
                    <a:pt x="172" y="289"/>
                  </a:lnTo>
                  <a:cubicBezTo>
                    <a:pt x="215" y="332"/>
                    <a:pt x="300" y="407"/>
                    <a:pt x="375" y="407"/>
                  </a:cubicBezTo>
                  <a:cubicBezTo>
                    <a:pt x="407" y="407"/>
                    <a:pt x="439" y="397"/>
                    <a:pt x="472" y="364"/>
                  </a:cubicBezTo>
                  <a:cubicBezTo>
                    <a:pt x="450" y="204"/>
                    <a:pt x="397" y="75"/>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2" name="Google Shape;2752;p16"/>
            <p:cNvSpPr/>
            <p:nvPr/>
          </p:nvSpPr>
          <p:spPr>
            <a:xfrm>
              <a:off x="2852550" y="3685400"/>
              <a:ext cx="14750" cy="15000"/>
            </a:xfrm>
            <a:custGeom>
              <a:avLst/>
              <a:gdLst/>
              <a:ahLst/>
              <a:cxnLst/>
              <a:rect l="l" t="t" r="r" b="b"/>
              <a:pathLst>
                <a:path w="590" h="600" extrusionOk="0">
                  <a:moveTo>
                    <a:pt x="300" y="0"/>
                  </a:moveTo>
                  <a:cubicBezTo>
                    <a:pt x="215" y="0"/>
                    <a:pt x="161" y="32"/>
                    <a:pt x="97" y="54"/>
                  </a:cubicBezTo>
                  <a:cubicBezTo>
                    <a:pt x="118" y="246"/>
                    <a:pt x="1" y="278"/>
                    <a:pt x="1" y="450"/>
                  </a:cubicBezTo>
                  <a:cubicBezTo>
                    <a:pt x="76" y="557"/>
                    <a:pt x="172" y="600"/>
                    <a:pt x="247" y="600"/>
                  </a:cubicBezTo>
                  <a:cubicBezTo>
                    <a:pt x="450" y="600"/>
                    <a:pt x="589" y="278"/>
                    <a:pt x="365" y="11"/>
                  </a:cubicBezTo>
                  <a:cubicBezTo>
                    <a:pt x="343" y="0"/>
                    <a:pt x="322" y="0"/>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3" name="Google Shape;2753;p16"/>
            <p:cNvSpPr/>
            <p:nvPr/>
          </p:nvSpPr>
          <p:spPr>
            <a:xfrm>
              <a:off x="2839175" y="3687525"/>
              <a:ext cx="4025" cy="5125"/>
            </a:xfrm>
            <a:custGeom>
              <a:avLst/>
              <a:gdLst/>
              <a:ahLst/>
              <a:cxnLst/>
              <a:rect l="l" t="t" r="r" b="b"/>
              <a:pathLst>
                <a:path w="161" h="205" extrusionOk="0">
                  <a:moveTo>
                    <a:pt x="0" y="1"/>
                  </a:moveTo>
                  <a:lnTo>
                    <a:pt x="0" y="172"/>
                  </a:lnTo>
                  <a:cubicBezTo>
                    <a:pt x="0" y="161"/>
                    <a:pt x="11" y="161"/>
                    <a:pt x="22" y="161"/>
                  </a:cubicBezTo>
                  <a:cubicBezTo>
                    <a:pt x="43" y="161"/>
                    <a:pt x="65" y="172"/>
                    <a:pt x="97" y="183"/>
                  </a:cubicBezTo>
                  <a:cubicBezTo>
                    <a:pt x="118" y="193"/>
                    <a:pt x="140" y="204"/>
                    <a:pt x="150" y="204"/>
                  </a:cubicBezTo>
                  <a:cubicBezTo>
                    <a:pt x="161" y="204"/>
                    <a:pt x="150" y="193"/>
                    <a:pt x="129" y="161"/>
                  </a:cubicBezTo>
                  <a:cubicBezTo>
                    <a:pt x="54" y="151"/>
                    <a:pt x="107" y="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4" name="Google Shape;2754;p16"/>
            <p:cNvSpPr/>
            <p:nvPr/>
          </p:nvSpPr>
          <p:spPr>
            <a:xfrm>
              <a:off x="2791275" y="4629300"/>
              <a:ext cx="6975" cy="4850"/>
            </a:xfrm>
            <a:custGeom>
              <a:avLst/>
              <a:gdLst/>
              <a:ahLst/>
              <a:cxnLst/>
              <a:rect l="l" t="t" r="r" b="b"/>
              <a:pathLst>
                <a:path w="279" h="194" extrusionOk="0">
                  <a:moveTo>
                    <a:pt x="86" y="1"/>
                  </a:moveTo>
                  <a:cubicBezTo>
                    <a:pt x="64" y="1"/>
                    <a:pt x="43" y="12"/>
                    <a:pt x="11" y="65"/>
                  </a:cubicBezTo>
                  <a:cubicBezTo>
                    <a:pt x="0" y="140"/>
                    <a:pt x="75" y="193"/>
                    <a:pt x="150" y="193"/>
                  </a:cubicBezTo>
                  <a:cubicBezTo>
                    <a:pt x="204" y="193"/>
                    <a:pt x="257" y="172"/>
                    <a:pt x="279" y="108"/>
                  </a:cubicBezTo>
                  <a:cubicBezTo>
                    <a:pt x="171" y="97"/>
                    <a:pt x="129"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5" name="Google Shape;2755;p16"/>
            <p:cNvSpPr/>
            <p:nvPr/>
          </p:nvSpPr>
          <p:spPr>
            <a:xfrm>
              <a:off x="2782425" y="3874325"/>
              <a:ext cx="7000" cy="4850"/>
            </a:xfrm>
            <a:custGeom>
              <a:avLst/>
              <a:gdLst/>
              <a:ahLst/>
              <a:cxnLst/>
              <a:rect l="l" t="t" r="r" b="b"/>
              <a:pathLst>
                <a:path w="280" h="194" extrusionOk="0">
                  <a:moveTo>
                    <a:pt x="87" y="1"/>
                  </a:moveTo>
                  <a:cubicBezTo>
                    <a:pt x="54" y="1"/>
                    <a:pt x="12" y="22"/>
                    <a:pt x="1" y="76"/>
                  </a:cubicBezTo>
                  <a:cubicBezTo>
                    <a:pt x="22" y="65"/>
                    <a:pt x="44" y="65"/>
                    <a:pt x="65" y="65"/>
                  </a:cubicBezTo>
                  <a:cubicBezTo>
                    <a:pt x="172" y="65"/>
                    <a:pt x="183" y="172"/>
                    <a:pt x="269" y="194"/>
                  </a:cubicBezTo>
                  <a:cubicBezTo>
                    <a:pt x="279" y="97"/>
                    <a:pt x="172" y="1"/>
                    <a:pt x="8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6" name="Google Shape;2756;p16"/>
            <p:cNvSpPr/>
            <p:nvPr/>
          </p:nvSpPr>
          <p:spPr>
            <a:xfrm>
              <a:off x="2798500" y="4632775"/>
              <a:ext cx="8575" cy="8075"/>
            </a:xfrm>
            <a:custGeom>
              <a:avLst/>
              <a:gdLst/>
              <a:ahLst/>
              <a:cxnLst/>
              <a:rect l="l" t="t" r="r" b="b"/>
              <a:pathLst>
                <a:path w="343" h="323" extrusionOk="0">
                  <a:moveTo>
                    <a:pt x="0" y="1"/>
                  </a:moveTo>
                  <a:cubicBezTo>
                    <a:pt x="0" y="258"/>
                    <a:pt x="214" y="236"/>
                    <a:pt x="343" y="322"/>
                  </a:cubicBezTo>
                  <a:cubicBezTo>
                    <a:pt x="279" y="162"/>
                    <a:pt x="172" y="44"/>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7" name="Google Shape;2757;p16"/>
            <p:cNvSpPr/>
            <p:nvPr/>
          </p:nvSpPr>
          <p:spPr>
            <a:xfrm>
              <a:off x="2808125" y="4659550"/>
              <a:ext cx="19025" cy="13950"/>
            </a:xfrm>
            <a:custGeom>
              <a:avLst/>
              <a:gdLst/>
              <a:ahLst/>
              <a:cxnLst/>
              <a:rect l="l" t="t" r="r" b="b"/>
              <a:pathLst>
                <a:path w="761" h="558" extrusionOk="0">
                  <a:moveTo>
                    <a:pt x="332" y="0"/>
                  </a:moveTo>
                  <a:cubicBezTo>
                    <a:pt x="183" y="0"/>
                    <a:pt x="43" y="65"/>
                    <a:pt x="22" y="225"/>
                  </a:cubicBezTo>
                  <a:cubicBezTo>
                    <a:pt x="1" y="439"/>
                    <a:pt x="183" y="557"/>
                    <a:pt x="375" y="557"/>
                  </a:cubicBezTo>
                  <a:cubicBezTo>
                    <a:pt x="568" y="557"/>
                    <a:pt x="761" y="429"/>
                    <a:pt x="761" y="140"/>
                  </a:cubicBezTo>
                  <a:cubicBezTo>
                    <a:pt x="664" y="65"/>
                    <a:pt x="482" y="0"/>
                    <a:pt x="3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8" name="Google Shape;2758;p16"/>
            <p:cNvSpPr/>
            <p:nvPr/>
          </p:nvSpPr>
          <p:spPr>
            <a:xfrm>
              <a:off x="2904475" y="4121900"/>
              <a:ext cx="20100" cy="12325"/>
            </a:xfrm>
            <a:custGeom>
              <a:avLst/>
              <a:gdLst/>
              <a:ahLst/>
              <a:cxnLst/>
              <a:rect l="l" t="t" r="r" b="b"/>
              <a:pathLst>
                <a:path w="804" h="493" extrusionOk="0">
                  <a:moveTo>
                    <a:pt x="471" y="0"/>
                  </a:moveTo>
                  <a:lnTo>
                    <a:pt x="471" y="0"/>
                  </a:lnTo>
                  <a:cubicBezTo>
                    <a:pt x="568" y="246"/>
                    <a:pt x="0" y="353"/>
                    <a:pt x="386" y="492"/>
                  </a:cubicBezTo>
                  <a:cubicBezTo>
                    <a:pt x="439" y="428"/>
                    <a:pt x="803" y="64"/>
                    <a:pt x="4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9" name="Google Shape;2759;p16"/>
            <p:cNvSpPr/>
            <p:nvPr/>
          </p:nvSpPr>
          <p:spPr>
            <a:xfrm>
              <a:off x="2935775" y="4620200"/>
              <a:ext cx="3775" cy="4050"/>
            </a:xfrm>
            <a:custGeom>
              <a:avLst/>
              <a:gdLst/>
              <a:ahLst/>
              <a:cxnLst/>
              <a:rect l="l" t="t" r="r" b="b"/>
              <a:pathLst>
                <a:path w="151" h="162" extrusionOk="0">
                  <a:moveTo>
                    <a:pt x="12" y="1"/>
                  </a:moveTo>
                  <a:cubicBezTo>
                    <a:pt x="1" y="97"/>
                    <a:pt x="22" y="161"/>
                    <a:pt x="97" y="161"/>
                  </a:cubicBezTo>
                  <a:lnTo>
                    <a:pt x="108" y="161"/>
                  </a:lnTo>
                  <a:cubicBezTo>
                    <a:pt x="119" y="140"/>
                    <a:pt x="119" y="119"/>
                    <a:pt x="140" y="119"/>
                  </a:cubicBezTo>
                  <a:lnTo>
                    <a:pt x="151" y="119"/>
                  </a:lnTo>
                  <a:cubicBezTo>
                    <a:pt x="151" y="33"/>
                    <a:pt x="119" y="1"/>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0" name="Google Shape;2760;p16"/>
            <p:cNvSpPr/>
            <p:nvPr/>
          </p:nvSpPr>
          <p:spPr>
            <a:xfrm>
              <a:off x="2946225" y="4418675"/>
              <a:ext cx="11800" cy="9125"/>
            </a:xfrm>
            <a:custGeom>
              <a:avLst/>
              <a:gdLst/>
              <a:ahLst/>
              <a:cxnLst/>
              <a:rect l="l" t="t" r="r" b="b"/>
              <a:pathLst>
                <a:path w="472" h="365" extrusionOk="0">
                  <a:moveTo>
                    <a:pt x="311" y="1"/>
                  </a:moveTo>
                  <a:cubicBezTo>
                    <a:pt x="129" y="1"/>
                    <a:pt x="22" y="108"/>
                    <a:pt x="0" y="333"/>
                  </a:cubicBezTo>
                  <a:cubicBezTo>
                    <a:pt x="54" y="354"/>
                    <a:pt x="107" y="365"/>
                    <a:pt x="140" y="365"/>
                  </a:cubicBezTo>
                  <a:cubicBezTo>
                    <a:pt x="343" y="365"/>
                    <a:pt x="332" y="97"/>
                    <a:pt x="471" y="22"/>
                  </a:cubicBezTo>
                  <a:cubicBezTo>
                    <a:pt x="407" y="12"/>
                    <a:pt x="364" y="1"/>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1" name="Google Shape;2761;p16"/>
            <p:cNvSpPr/>
            <p:nvPr/>
          </p:nvSpPr>
          <p:spPr>
            <a:xfrm>
              <a:off x="2963625" y="4196550"/>
              <a:ext cx="6175" cy="3250"/>
            </a:xfrm>
            <a:custGeom>
              <a:avLst/>
              <a:gdLst/>
              <a:ahLst/>
              <a:cxnLst/>
              <a:rect l="l" t="t" r="r" b="b"/>
              <a:pathLst>
                <a:path w="247" h="130" extrusionOk="0">
                  <a:moveTo>
                    <a:pt x="161" y="1"/>
                  </a:moveTo>
                  <a:cubicBezTo>
                    <a:pt x="107" y="1"/>
                    <a:pt x="0" y="54"/>
                    <a:pt x="43" y="118"/>
                  </a:cubicBezTo>
                  <a:cubicBezTo>
                    <a:pt x="54" y="129"/>
                    <a:pt x="65" y="129"/>
                    <a:pt x="75" y="129"/>
                  </a:cubicBezTo>
                  <a:cubicBezTo>
                    <a:pt x="139" y="129"/>
                    <a:pt x="246" y="76"/>
                    <a:pt x="193" y="11"/>
                  </a:cubicBezTo>
                  <a:cubicBezTo>
                    <a:pt x="193" y="1"/>
                    <a:pt x="182"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2" name="Google Shape;2762;p16"/>
            <p:cNvSpPr/>
            <p:nvPr/>
          </p:nvSpPr>
          <p:spPr>
            <a:xfrm>
              <a:off x="2964425" y="4410925"/>
              <a:ext cx="6175" cy="3225"/>
            </a:xfrm>
            <a:custGeom>
              <a:avLst/>
              <a:gdLst/>
              <a:ahLst/>
              <a:cxnLst/>
              <a:rect l="l" t="t" r="r" b="b"/>
              <a:pathLst>
                <a:path w="247" h="129" extrusionOk="0">
                  <a:moveTo>
                    <a:pt x="172" y="0"/>
                  </a:moveTo>
                  <a:cubicBezTo>
                    <a:pt x="107" y="0"/>
                    <a:pt x="0" y="65"/>
                    <a:pt x="54" y="118"/>
                  </a:cubicBezTo>
                  <a:cubicBezTo>
                    <a:pt x="54" y="129"/>
                    <a:pt x="65" y="129"/>
                    <a:pt x="86" y="129"/>
                  </a:cubicBezTo>
                  <a:cubicBezTo>
                    <a:pt x="140" y="129"/>
                    <a:pt x="247" y="75"/>
                    <a:pt x="204" y="11"/>
                  </a:cubicBezTo>
                  <a:cubicBezTo>
                    <a:pt x="193" y="11"/>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3" name="Google Shape;2763;p16"/>
            <p:cNvSpPr/>
            <p:nvPr/>
          </p:nvSpPr>
          <p:spPr>
            <a:xfrm>
              <a:off x="2779500" y="4178100"/>
              <a:ext cx="5375" cy="7775"/>
            </a:xfrm>
            <a:custGeom>
              <a:avLst/>
              <a:gdLst/>
              <a:ahLst/>
              <a:cxnLst/>
              <a:rect l="l" t="t" r="r" b="b"/>
              <a:pathLst>
                <a:path w="215" h="311" extrusionOk="0">
                  <a:moveTo>
                    <a:pt x="75" y="0"/>
                  </a:moveTo>
                  <a:lnTo>
                    <a:pt x="75" y="0"/>
                  </a:lnTo>
                  <a:cubicBezTo>
                    <a:pt x="0" y="64"/>
                    <a:pt x="64" y="311"/>
                    <a:pt x="118" y="311"/>
                  </a:cubicBezTo>
                  <a:cubicBezTo>
                    <a:pt x="129" y="311"/>
                    <a:pt x="139" y="300"/>
                    <a:pt x="150" y="289"/>
                  </a:cubicBezTo>
                  <a:cubicBezTo>
                    <a:pt x="22" y="203"/>
                    <a:pt x="214" y="150"/>
                    <a:pt x="214" y="86"/>
                  </a:cubicBezTo>
                  <a:cubicBezTo>
                    <a:pt x="161" y="64"/>
                    <a:pt x="129" y="21"/>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4" name="Google Shape;2764;p16"/>
            <p:cNvSpPr/>
            <p:nvPr/>
          </p:nvSpPr>
          <p:spPr>
            <a:xfrm>
              <a:off x="2929100" y="4105575"/>
              <a:ext cx="12600" cy="9375"/>
            </a:xfrm>
            <a:custGeom>
              <a:avLst/>
              <a:gdLst/>
              <a:ahLst/>
              <a:cxnLst/>
              <a:rect l="l" t="t" r="r" b="b"/>
              <a:pathLst>
                <a:path w="504" h="375" extrusionOk="0">
                  <a:moveTo>
                    <a:pt x="289" y="0"/>
                  </a:moveTo>
                  <a:lnTo>
                    <a:pt x="289" y="0"/>
                  </a:lnTo>
                  <a:cubicBezTo>
                    <a:pt x="247" y="150"/>
                    <a:pt x="0" y="246"/>
                    <a:pt x="225" y="375"/>
                  </a:cubicBezTo>
                  <a:cubicBezTo>
                    <a:pt x="268" y="236"/>
                    <a:pt x="503" y="128"/>
                    <a:pt x="28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5" name="Google Shape;2765;p16"/>
            <p:cNvSpPr/>
            <p:nvPr/>
          </p:nvSpPr>
          <p:spPr>
            <a:xfrm>
              <a:off x="2902600" y="3695550"/>
              <a:ext cx="7525" cy="7000"/>
            </a:xfrm>
            <a:custGeom>
              <a:avLst/>
              <a:gdLst/>
              <a:ahLst/>
              <a:cxnLst/>
              <a:rect l="l" t="t" r="r" b="b"/>
              <a:pathLst>
                <a:path w="301" h="280" extrusionOk="0">
                  <a:moveTo>
                    <a:pt x="33" y="1"/>
                  </a:moveTo>
                  <a:cubicBezTo>
                    <a:pt x="1" y="236"/>
                    <a:pt x="204" y="194"/>
                    <a:pt x="300" y="279"/>
                  </a:cubicBezTo>
                  <a:cubicBezTo>
                    <a:pt x="290" y="76"/>
                    <a:pt x="150" y="54"/>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6" name="Google Shape;2766;p16"/>
            <p:cNvSpPr/>
            <p:nvPr/>
          </p:nvSpPr>
          <p:spPr>
            <a:xfrm>
              <a:off x="2906350" y="4137675"/>
              <a:ext cx="3775" cy="4300"/>
            </a:xfrm>
            <a:custGeom>
              <a:avLst/>
              <a:gdLst/>
              <a:ahLst/>
              <a:cxnLst/>
              <a:rect l="l" t="t" r="r" b="b"/>
              <a:pathLst>
                <a:path w="151" h="172" extrusionOk="0">
                  <a:moveTo>
                    <a:pt x="75" y="1"/>
                  </a:moveTo>
                  <a:cubicBezTo>
                    <a:pt x="54" y="1"/>
                    <a:pt x="22" y="22"/>
                    <a:pt x="11" y="76"/>
                  </a:cubicBezTo>
                  <a:cubicBezTo>
                    <a:pt x="0" y="118"/>
                    <a:pt x="33" y="172"/>
                    <a:pt x="75" y="172"/>
                  </a:cubicBezTo>
                  <a:cubicBezTo>
                    <a:pt x="97" y="172"/>
                    <a:pt x="118" y="150"/>
                    <a:pt x="140" y="97"/>
                  </a:cubicBezTo>
                  <a:cubicBezTo>
                    <a:pt x="150" y="54"/>
                    <a:pt x="118"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7" name="Google Shape;2767;p16"/>
            <p:cNvSpPr/>
            <p:nvPr/>
          </p:nvSpPr>
          <p:spPr>
            <a:xfrm>
              <a:off x="2968425" y="4428600"/>
              <a:ext cx="16900" cy="26500"/>
            </a:xfrm>
            <a:custGeom>
              <a:avLst/>
              <a:gdLst/>
              <a:ahLst/>
              <a:cxnLst/>
              <a:rect l="l" t="t" r="r" b="b"/>
              <a:pathLst>
                <a:path w="676" h="1060" extrusionOk="0">
                  <a:moveTo>
                    <a:pt x="33" y="0"/>
                  </a:moveTo>
                  <a:cubicBezTo>
                    <a:pt x="33" y="54"/>
                    <a:pt x="44" y="118"/>
                    <a:pt x="1" y="128"/>
                  </a:cubicBezTo>
                  <a:cubicBezTo>
                    <a:pt x="194" y="418"/>
                    <a:pt x="226" y="728"/>
                    <a:pt x="376" y="1017"/>
                  </a:cubicBezTo>
                  <a:cubicBezTo>
                    <a:pt x="536" y="1017"/>
                    <a:pt x="600" y="1028"/>
                    <a:pt x="675" y="1060"/>
                  </a:cubicBezTo>
                  <a:cubicBezTo>
                    <a:pt x="622" y="921"/>
                    <a:pt x="622" y="974"/>
                    <a:pt x="643" y="771"/>
                  </a:cubicBezTo>
                  <a:cubicBezTo>
                    <a:pt x="590" y="685"/>
                    <a:pt x="451" y="707"/>
                    <a:pt x="408" y="610"/>
                  </a:cubicBezTo>
                  <a:cubicBezTo>
                    <a:pt x="472" y="610"/>
                    <a:pt x="365" y="471"/>
                    <a:pt x="408" y="364"/>
                  </a:cubicBezTo>
                  <a:lnTo>
                    <a:pt x="408" y="364"/>
                  </a:lnTo>
                  <a:cubicBezTo>
                    <a:pt x="376" y="375"/>
                    <a:pt x="354" y="375"/>
                    <a:pt x="344" y="375"/>
                  </a:cubicBezTo>
                  <a:cubicBezTo>
                    <a:pt x="247" y="375"/>
                    <a:pt x="226" y="278"/>
                    <a:pt x="215" y="193"/>
                  </a:cubicBezTo>
                  <a:cubicBezTo>
                    <a:pt x="194" y="96"/>
                    <a:pt x="172"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8" name="Google Shape;2768;p16"/>
            <p:cNvSpPr/>
            <p:nvPr/>
          </p:nvSpPr>
          <p:spPr>
            <a:xfrm>
              <a:off x="2636300" y="3645775"/>
              <a:ext cx="7000" cy="8050"/>
            </a:xfrm>
            <a:custGeom>
              <a:avLst/>
              <a:gdLst/>
              <a:ahLst/>
              <a:cxnLst/>
              <a:rect l="l" t="t" r="r" b="b"/>
              <a:pathLst>
                <a:path w="280" h="322" extrusionOk="0">
                  <a:moveTo>
                    <a:pt x="172" y="1"/>
                  </a:moveTo>
                  <a:lnTo>
                    <a:pt x="172" y="1"/>
                  </a:lnTo>
                  <a:cubicBezTo>
                    <a:pt x="55" y="33"/>
                    <a:pt x="33" y="183"/>
                    <a:pt x="1" y="322"/>
                  </a:cubicBezTo>
                  <a:lnTo>
                    <a:pt x="108" y="322"/>
                  </a:lnTo>
                  <a:cubicBezTo>
                    <a:pt x="65" y="140"/>
                    <a:pt x="279" y="140"/>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9" name="Google Shape;2769;p16"/>
            <p:cNvSpPr/>
            <p:nvPr/>
          </p:nvSpPr>
          <p:spPr>
            <a:xfrm>
              <a:off x="2663350" y="4264525"/>
              <a:ext cx="4300" cy="5125"/>
            </a:xfrm>
            <a:custGeom>
              <a:avLst/>
              <a:gdLst/>
              <a:ahLst/>
              <a:cxnLst/>
              <a:rect l="l" t="t" r="r" b="b"/>
              <a:pathLst>
                <a:path w="172" h="205" extrusionOk="0">
                  <a:moveTo>
                    <a:pt x="0" y="1"/>
                  </a:moveTo>
                  <a:cubicBezTo>
                    <a:pt x="0" y="108"/>
                    <a:pt x="22" y="172"/>
                    <a:pt x="75" y="204"/>
                  </a:cubicBezTo>
                  <a:cubicBezTo>
                    <a:pt x="64" y="183"/>
                    <a:pt x="75" y="172"/>
                    <a:pt x="86" y="172"/>
                  </a:cubicBezTo>
                  <a:cubicBezTo>
                    <a:pt x="97" y="172"/>
                    <a:pt x="118" y="183"/>
                    <a:pt x="129" y="194"/>
                  </a:cubicBezTo>
                  <a:cubicBezTo>
                    <a:pt x="150" y="194"/>
                    <a:pt x="161" y="204"/>
                    <a:pt x="171" y="204"/>
                  </a:cubicBezTo>
                  <a:cubicBezTo>
                    <a:pt x="171" y="204"/>
                    <a:pt x="171" y="194"/>
                    <a:pt x="139" y="161"/>
                  </a:cubicBezTo>
                  <a:cubicBezTo>
                    <a:pt x="86" y="129"/>
                    <a:pt x="86" y="12"/>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0" name="Google Shape;2770;p16"/>
            <p:cNvSpPr/>
            <p:nvPr/>
          </p:nvSpPr>
          <p:spPr>
            <a:xfrm>
              <a:off x="2648625" y="4641350"/>
              <a:ext cx="7250" cy="7250"/>
            </a:xfrm>
            <a:custGeom>
              <a:avLst/>
              <a:gdLst/>
              <a:ahLst/>
              <a:cxnLst/>
              <a:rect l="l" t="t" r="r" b="b"/>
              <a:pathLst>
                <a:path w="290" h="290" extrusionOk="0">
                  <a:moveTo>
                    <a:pt x="140" y="1"/>
                  </a:moveTo>
                  <a:cubicBezTo>
                    <a:pt x="54" y="1"/>
                    <a:pt x="11" y="65"/>
                    <a:pt x="0" y="172"/>
                  </a:cubicBezTo>
                  <a:cubicBezTo>
                    <a:pt x="86" y="215"/>
                    <a:pt x="161" y="236"/>
                    <a:pt x="204" y="247"/>
                  </a:cubicBezTo>
                  <a:cubicBezTo>
                    <a:pt x="182" y="247"/>
                    <a:pt x="161" y="279"/>
                    <a:pt x="204" y="290"/>
                  </a:cubicBezTo>
                  <a:cubicBezTo>
                    <a:pt x="289" y="183"/>
                    <a:pt x="161" y="129"/>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1" name="Google Shape;2771;p16"/>
            <p:cNvSpPr/>
            <p:nvPr/>
          </p:nvSpPr>
          <p:spPr>
            <a:xfrm>
              <a:off x="2671650" y="4263450"/>
              <a:ext cx="13125" cy="27600"/>
            </a:xfrm>
            <a:custGeom>
              <a:avLst/>
              <a:gdLst/>
              <a:ahLst/>
              <a:cxnLst/>
              <a:rect l="l" t="t" r="r" b="b"/>
              <a:pathLst>
                <a:path w="525" h="1104" extrusionOk="0">
                  <a:moveTo>
                    <a:pt x="278" y="1"/>
                  </a:moveTo>
                  <a:cubicBezTo>
                    <a:pt x="203" y="97"/>
                    <a:pt x="385" y="172"/>
                    <a:pt x="246" y="247"/>
                  </a:cubicBezTo>
                  <a:cubicBezTo>
                    <a:pt x="353" y="279"/>
                    <a:pt x="257" y="322"/>
                    <a:pt x="278" y="451"/>
                  </a:cubicBezTo>
                  <a:cubicBezTo>
                    <a:pt x="300" y="461"/>
                    <a:pt x="343" y="451"/>
                    <a:pt x="343" y="493"/>
                  </a:cubicBezTo>
                  <a:lnTo>
                    <a:pt x="321" y="493"/>
                  </a:lnTo>
                  <a:cubicBezTo>
                    <a:pt x="246" y="493"/>
                    <a:pt x="236" y="429"/>
                    <a:pt x="246" y="333"/>
                  </a:cubicBezTo>
                  <a:lnTo>
                    <a:pt x="171" y="333"/>
                  </a:lnTo>
                  <a:cubicBezTo>
                    <a:pt x="150" y="322"/>
                    <a:pt x="139" y="322"/>
                    <a:pt x="118" y="322"/>
                  </a:cubicBezTo>
                  <a:cubicBezTo>
                    <a:pt x="96" y="322"/>
                    <a:pt x="75" y="333"/>
                    <a:pt x="75" y="365"/>
                  </a:cubicBezTo>
                  <a:cubicBezTo>
                    <a:pt x="203" y="440"/>
                    <a:pt x="0" y="600"/>
                    <a:pt x="182" y="697"/>
                  </a:cubicBezTo>
                  <a:cubicBezTo>
                    <a:pt x="182" y="622"/>
                    <a:pt x="225" y="611"/>
                    <a:pt x="289" y="611"/>
                  </a:cubicBezTo>
                  <a:lnTo>
                    <a:pt x="343" y="611"/>
                  </a:lnTo>
                  <a:cubicBezTo>
                    <a:pt x="343" y="708"/>
                    <a:pt x="396" y="729"/>
                    <a:pt x="375" y="857"/>
                  </a:cubicBezTo>
                  <a:cubicBezTo>
                    <a:pt x="353" y="879"/>
                    <a:pt x="332" y="890"/>
                    <a:pt x="311" y="890"/>
                  </a:cubicBezTo>
                  <a:cubicBezTo>
                    <a:pt x="289" y="890"/>
                    <a:pt x="268" y="879"/>
                    <a:pt x="246" y="857"/>
                  </a:cubicBezTo>
                  <a:lnTo>
                    <a:pt x="246" y="857"/>
                  </a:lnTo>
                  <a:cubicBezTo>
                    <a:pt x="289" y="975"/>
                    <a:pt x="236" y="1007"/>
                    <a:pt x="278" y="1093"/>
                  </a:cubicBezTo>
                  <a:cubicBezTo>
                    <a:pt x="300" y="1104"/>
                    <a:pt x="311" y="1104"/>
                    <a:pt x="321" y="1104"/>
                  </a:cubicBezTo>
                  <a:cubicBezTo>
                    <a:pt x="375" y="1104"/>
                    <a:pt x="418" y="1082"/>
                    <a:pt x="450" y="1061"/>
                  </a:cubicBezTo>
                  <a:cubicBezTo>
                    <a:pt x="525" y="697"/>
                    <a:pt x="332" y="451"/>
                    <a:pt x="311" y="204"/>
                  </a:cubicBezTo>
                  <a:cubicBezTo>
                    <a:pt x="300" y="140"/>
                    <a:pt x="450" y="1"/>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2" name="Google Shape;2772;p16"/>
            <p:cNvSpPr/>
            <p:nvPr/>
          </p:nvSpPr>
          <p:spPr>
            <a:xfrm>
              <a:off x="2598575" y="4120025"/>
              <a:ext cx="6725" cy="6700"/>
            </a:xfrm>
            <a:custGeom>
              <a:avLst/>
              <a:gdLst/>
              <a:ahLst/>
              <a:cxnLst/>
              <a:rect l="l" t="t" r="r" b="b"/>
              <a:pathLst>
                <a:path w="269" h="268" extrusionOk="0">
                  <a:moveTo>
                    <a:pt x="65" y="0"/>
                  </a:moveTo>
                  <a:cubicBezTo>
                    <a:pt x="65" y="54"/>
                    <a:pt x="11" y="32"/>
                    <a:pt x="1" y="75"/>
                  </a:cubicBezTo>
                  <a:cubicBezTo>
                    <a:pt x="76" y="86"/>
                    <a:pt x="33" y="225"/>
                    <a:pt x="108" y="236"/>
                  </a:cubicBezTo>
                  <a:cubicBezTo>
                    <a:pt x="108" y="214"/>
                    <a:pt x="129" y="203"/>
                    <a:pt x="140" y="203"/>
                  </a:cubicBezTo>
                  <a:cubicBezTo>
                    <a:pt x="150" y="203"/>
                    <a:pt x="172" y="225"/>
                    <a:pt x="183" y="236"/>
                  </a:cubicBezTo>
                  <a:cubicBezTo>
                    <a:pt x="204" y="257"/>
                    <a:pt x="225" y="268"/>
                    <a:pt x="236" y="268"/>
                  </a:cubicBezTo>
                  <a:cubicBezTo>
                    <a:pt x="247" y="268"/>
                    <a:pt x="257" y="257"/>
                    <a:pt x="268" y="203"/>
                  </a:cubicBezTo>
                  <a:cubicBezTo>
                    <a:pt x="172" y="171"/>
                    <a:pt x="204"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3" name="Google Shape;2773;p16"/>
            <p:cNvSpPr/>
            <p:nvPr/>
          </p:nvSpPr>
          <p:spPr>
            <a:xfrm>
              <a:off x="2683425" y="4290750"/>
              <a:ext cx="15275" cy="16350"/>
            </a:xfrm>
            <a:custGeom>
              <a:avLst/>
              <a:gdLst/>
              <a:ahLst/>
              <a:cxnLst/>
              <a:rect l="l" t="t" r="r" b="b"/>
              <a:pathLst>
                <a:path w="611" h="654" extrusionOk="0">
                  <a:moveTo>
                    <a:pt x="546" y="1"/>
                  </a:moveTo>
                  <a:lnTo>
                    <a:pt x="546" y="1"/>
                  </a:lnTo>
                  <a:cubicBezTo>
                    <a:pt x="375" y="12"/>
                    <a:pt x="321" y="119"/>
                    <a:pt x="193" y="119"/>
                  </a:cubicBezTo>
                  <a:cubicBezTo>
                    <a:pt x="161" y="119"/>
                    <a:pt x="118" y="108"/>
                    <a:pt x="75" y="87"/>
                  </a:cubicBezTo>
                  <a:cubicBezTo>
                    <a:pt x="54" y="108"/>
                    <a:pt x="0" y="279"/>
                    <a:pt x="75" y="290"/>
                  </a:cubicBezTo>
                  <a:cubicBezTo>
                    <a:pt x="107" y="258"/>
                    <a:pt x="118" y="247"/>
                    <a:pt x="129" y="247"/>
                  </a:cubicBezTo>
                  <a:cubicBezTo>
                    <a:pt x="129" y="247"/>
                    <a:pt x="118" y="279"/>
                    <a:pt x="107" y="311"/>
                  </a:cubicBezTo>
                  <a:cubicBezTo>
                    <a:pt x="96" y="343"/>
                    <a:pt x="86" y="365"/>
                    <a:pt x="107" y="365"/>
                  </a:cubicBezTo>
                  <a:cubicBezTo>
                    <a:pt x="118" y="343"/>
                    <a:pt x="118" y="333"/>
                    <a:pt x="129" y="333"/>
                  </a:cubicBezTo>
                  <a:cubicBezTo>
                    <a:pt x="139" y="333"/>
                    <a:pt x="150" y="376"/>
                    <a:pt x="161" y="418"/>
                  </a:cubicBezTo>
                  <a:cubicBezTo>
                    <a:pt x="171" y="451"/>
                    <a:pt x="182" y="493"/>
                    <a:pt x="203" y="493"/>
                  </a:cubicBezTo>
                  <a:lnTo>
                    <a:pt x="214" y="493"/>
                  </a:lnTo>
                  <a:cubicBezTo>
                    <a:pt x="225" y="472"/>
                    <a:pt x="257" y="472"/>
                    <a:pt x="278" y="472"/>
                  </a:cubicBezTo>
                  <a:cubicBezTo>
                    <a:pt x="385" y="472"/>
                    <a:pt x="514" y="611"/>
                    <a:pt x="610" y="654"/>
                  </a:cubicBezTo>
                  <a:cubicBezTo>
                    <a:pt x="525" y="429"/>
                    <a:pt x="396" y="333"/>
                    <a:pt x="407" y="87"/>
                  </a:cubicBezTo>
                  <a:lnTo>
                    <a:pt x="418" y="87"/>
                  </a:lnTo>
                  <a:cubicBezTo>
                    <a:pt x="460" y="87"/>
                    <a:pt x="482" y="108"/>
                    <a:pt x="514" y="129"/>
                  </a:cubicBezTo>
                  <a:lnTo>
                    <a:pt x="503" y="44"/>
                  </a:lnTo>
                  <a:cubicBezTo>
                    <a:pt x="525" y="44"/>
                    <a:pt x="546" y="33"/>
                    <a:pt x="54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4" name="Google Shape;2774;p16"/>
            <p:cNvSpPr/>
            <p:nvPr/>
          </p:nvSpPr>
          <p:spPr>
            <a:xfrm>
              <a:off x="2620800" y="4469000"/>
              <a:ext cx="2950" cy="4575"/>
            </a:xfrm>
            <a:custGeom>
              <a:avLst/>
              <a:gdLst/>
              <a:ahLst/>
              <a:cxnLst/>
              <a:rect l="l" t="t" r="r" b="b"/>
              <a:pathLst>
                <a:path w="118" h="183" extrusionOk="0">
                  <a:moveTo>
                    <a:pt x="75" y="0"/>
                  </a:moveTo>
                  <a:cubicBezTo>
                    <a:pt x="32" y="0"/>
                    <a:pt x="11" y="43"/>
                    <a:pt x="11" y="86"/>
                  </a:cubicBezTo>
                  <a:cubicBezTo>
                    <a:pt x="0" y="140"/>
                    <a:pt x="22" y="182"/>
                    <a:pt x="54" y="182"/>
                  </a:cubicBezTo>
                  <a:cubicBezTo>
                    <a:pt x="64" y="182"/>
                    <a:pt x="75" y="182"/>
                    <a:pt x="86" y="172"/>
                  </a:cubicBezTo>
                  <a:cubicBezTo>
                    <a:pt x="75" y="97"/>
                    <a:pt x="118" y="86"/>
                    <a:pt x="118" y="11"/>
                  </a:cubicBezTo>
                  <a:cubicBezTo>
                    <a:pt x="96" y="0"/>
                    <a:pt x="86"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5" name="Google Shape;2775;p16"/>
            <p:cNvSpPr/>
            <p:nvPr/>
          </p:nvSpPr>
          <p:spPr>
            <a:xfrm>
              <a:off x="2776025" y="3936950"/>
              <a:ext cx="5900" cy="5125"/>
            </a:xfrm>
            <a:custGeom>
              <a:avLst/>
              <a:gdLst/>
              <a:ahLst/>
              <a:cxnLst/>
              <a:rect l="l" t="t" r="r" b="b"/>
              <a:pathLst>
                <a:path w="236" h="205" extrusionOk="0">
                  <a:moveTo>
                    <a:pt x="0" y="1"/>
                  </a:moveTo>
                  <a:lnTo>
                    <a:pt x="0" y="204"/>
                  </a:lnTo>
                  <a:cubicBezTo>
                    <a:pt x="32" y="140"/>
                    <a:pt x="54" y="119"/>
                    <a:pt x="75" y="119"/>
                  </a:cubicBezTo>
                  <a:cubicBezTo>
                    <a:pt x="96" y="119"/>
                    <a:pt x="107" y="140"/>
                    <a:pt x="128" y="151"/>
                  </a:cubicBezTo>
                  <a:cubicBezTo>
                    <a:pt x="139" y="172"/>
                    <a:pt x="161" y="183"/>
                    <a:pt x="171" y="183"/>
                  </a:cubicBezTo>
                  <a:cubicBezTo>
                    <a:pt x="193" y="183"/>
                    <a:pt x="214" y="172"/>
                    <a:pt x="236" y="129"/>
                  </a:cubicBezTo>
                  <a:cubicBezTo>
                    <a:pt x="139" y="119"/>
                    <a:pt x="150" y="1"/>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6" name="Google Shape;2776;p16"/>
            <p:cNvSpPr/>
            <p:nvPr/>
          </p:nvSpPr>
          <p:spPr>
            <a:xfrm>
              <a:off x="2626950" y="3912075"/>
              <a:ext cx="10450" cy="15275"/>
            </a:xfrm>
            <a:custGeom>
              <a:avLst/>
              <a:gdLst/>
              <a:ahLst/>
              <a:cxnLst/>
              <a:rect l="l" t="t" r="r" b="b"/>
              <a:pathLst>
                <a:path w="418" h="611" extrusionOk="0">
                  <a:moveTo>
                    <a:pt x="129" y="0"/>
                  </a:moveTo>
                  <a:cubicBezTo>
                    <a:pt x="129" y="0"/>
                    <a:pt x="129" y="0"/>
                    <a:pt x="129" y="11"/>
                  </a:cubicBezTo>
                  <a:cubicBezTo>
                    <a:pt x="161" y="161"/>
                    <a:pt x="0" y="364"/>
                    <a:pt x="129" y="578"/>
                  </a:cubicBezTo>
                  <a:cubicBezTo>
                    <a:pt x="150" y="568"/>
                    <a:pt x="161" y="568"/>
                    <a:pt x="172" y="568"/>
                  </a:cubicBezTo>
                  <a:cubicBezTo>
                    <a:pt x="225" y="568"/>
                    <a:pt x="268" y="589"/>
                    <a:pt x="300" y="610"/>
                  </a:cubicBezTo>
                  <a:cubicBezTo>
                    <a:pt x="418" y="289"/>
                    <a:pt x="150"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7" name="Google Shape;2777;p16"/>
            <p:cNvSpPr/>
            <p:nvPr/>
          </p:nvSpPr>
          <p:spPr>
            <a:xfrm>
              <a:off x="2760225" y="3937500"/>
              <a:ext cx="9400" cy="42300"/>
            </a:xfrm>
            <a:custGeom>
              <a:avLst/>
              <a:gdLst/>
              <a:ahLst/>
              <a:cxnLst/>
              <a:rect l="l" t="t" r="r" b="b"/>
              <a:pathLst>
                <a:path w="376" h="1692" extrusionOk="0">
                  <a:moveTo>
                    <a:pt x="289" y="0"/>
                  </a:moveTo>
                  <a:cubicBezTo>
                    <a:pt x="193" y="0"/>
                    <a:pt x="161" y="118"/>
                    <a:pt x="33" y="150"/>
                  </a:cubicBezTo>
                  <a:cubicBezTo>
                    <a:pt x="33" y="129"/>
                    <a:pt x="22" y="118"/>
                    <a:pt x="22" y="118"/>
                  </a:cubicBezTo>
                  <a:cubicBezTo>
                    <a:pt x="11" y="118"/>
                    <a:pt x="0" y="129"/>
                    <a:pt x="0" y="150"/>
                  </a:cubicBezTo>
                  <a:cubicBezTo>
                    <a:pt x="65" y="150"/>
                    <a:pt x="33" y="268"/>
                    <a:pt x="97" y="268"/>
                  </a:cubicBezTo>
                  <a:lnTo>
                    <a:pt x="107" y="268"/>
                  </a:lnTo>
                  <a:cubicBezTo>
                    <a:pt x="107" y="214"/>
                    <a:pt x="97" y="150"/>
                    <a:pt x="140" y="150"/>
                  </a:cubicBezTo>
                  <a:cubicBezTo>
                    <a:pt x="172" y="236"/>
                    <a:pt x="118" y="300"/>
                    <a:pt x="204" y="386"/>
                  </a:cubicBezTo>
                  <a:cubicBezTo>
                    <a:pt x="129" y="471"/>
                    <a:pt x="129" y="546"/>
                    <a:pt x="204" y="632"/>
                  </a:cubicBezTo>
                  <a:cubicBezTo>
                    <a:pt x="54" y="696"/>
                    <a:pt x="86" y="675"/>
                    <a:pt x="204" y="750"/>
                  </a:cubicBezTo>
                  <a:cubicBezTo>
                    <a:pt x="161" y="760"/>
                    <a:pt x="172" y="835"/>
                    <a:pt x="129" y="835"/>
                  </a:cubicBezTo>
                  <a:lnTo>
                    <a:pt x="107" y="835"/>
                  </a:lnTo>
                  <a:cubicBezTo>
                    <a:pt x="107" y="825"/>
                    <a:pt x="97" y="803"/>
                    <a:pt x="86" y="803"/>
                  </a:cubicBezTo>
                  <a:cubicBezTo>
                    <a:pt x="86" y="803"/>
                    <a:pt x="75" y="814"/>
                    <a:pt x="75" y="835"/>
                  </a:cubicBezTo>
                  <a:cubicBezTo>
                    <a:pt x="140" y="878"/>
                    <a:pt x="215" y="899"/>
                    <a:pt x="236" y="996"/>
                  </a:cubicBezTo>
                  <a:cubicBezTo>
                    <a:pt x="150" y="1178"/>
                    <a:pt x="300" y="1403"/>
                    <a:pt x="215" y="1649"/>
                  </a:cubicBezTo>
                  <a:cubicBezTo>
                    <a:pt x="225" y="1660"/>
                    <a:pt x="279" y="1692"/>
                    <a:pt x="322" y="1692"/>
                  </a:cubicBezTo>
                  <a:cubicBezTo>
                    <a:pt x="354" y="1692"/>
                    <a:pt x="375" y="1681"/>
                    <a:pt x="375" y="1649"/>
                  </a:cubicBezTo>
                  <a:cubicBezTo>
                    <a:pt x="332" y="1060"/>
                    <a:pt x="311" y="557"/>
                    <a:pt x="364" y="22"/>
                  </a:cubicBezTo>
                  <a:cubicBezTo>
                    <a:pt x="332" y="11"/>
                    <a:pt x="311" y="0"/>
                    <a:pt x="28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8" name="Google Shape;2778;p16"/>
            <p:cNvSpPr/>
            <p:nvPr/>
          </p:nvSpPr>
          <p:spPr>
            <a:xfrm>
              <a:off x="2759150" y="3985400"/>
              <a:ext cx="10200" cy="8850"/>
            </a:xfrm>
            <a:custGeom>
              <a:avLst/>
              <a:gdLst/>
              <a:ahLst/>
              <a:cxnLst/>
              <a:rect l="l" t="t" r="r" b="b"/>
              <a:pathLst>
                <a:path w="408" h="354" extrusionOk="0">
                  <a:moveTo>
                    <a:pt x="268" y="0"/>
                  </a:moveTo>
                  <a:cubicBezTo>
                    <a:pt x="225" y="0"/>
                    <a:pt x="193" y="33"/>
                    <a:pt x="172" y="54"/>
                  </a:cubicBezTo>
                  <a:cubicBezTo>
                    <a:pt x="140" y="75"/>
                    <a:pt x="118" y="97"/>
                    <a:pt x="65" y="97"/>
                  </a:cubicBezTo>
                  <a:lnTo>
                    <a:pt x="22" y="97"/>
                  </a:lnTo>
                  <a:cubicBezTo>
                    <a:pt x="1" y="289"/>
                    <a:pt x="108" y="354"/>
                    <a:pt x="204" y="354"/>
                  </a:cubicBezTo>
                  <a:cubicBezTo>
                    <a:pt x="279" y="354"/>
                    <a:pt x="343" y="322"/>
                    <a:pt x="354" y="300"/>
                  </a:cubicBezTo>
                  <a:cubicBezTo>
                    <a:pt x="300" y="300"/>
                    <a:pt x="407" y="65"/>
                    <a:pt x="322" y="11"/>
                  </a:cubicBezTo>
                  <a:cubicBezTo>
                    <a:pt x="300" y="11"/>
                    <a:pt x="290" y="0"/>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9" name="Google Shape;2779;p16"/>
            <p:cNvSpPr/>
            <p:nvPr/>
          </p:nvSpPr>
          <p:spPr>
            <a:xfrm>
              <a:off x="2696800" y="3887725"/>
              <a:ext cx="2425" cy="4025"/>
            </a:xfrm>
            <a:custGeom>
              <a:avLst/>
              <a:gdLst/>
              <a:ahLst/>
              <a:cxnLst/>
              <a:rect l="l" t="t" r="r" b="b"/>
              <a:pathLst>
                <a:path w="97" h="161" extrusionOk="0">
                  <a:moveTo>
                    <a:pt x="75" y="0"/>
                  </a:moveTo>
                  <a:cubicBezTo>
                    <a:pt x="22" y="0"/>
                    <a:pt x="0" y="32"/>
                    <a:pt x="0" y="75"/>
                  </a:cubicBezTo>
                  <a:cubicBezTo>
                    <a:pt x="0" y="118"/>
                    <a:pt x="22" y="161"/>
                    <a:pt x="75" y="161"/>
                  </a:cubicBezTo>
                  <a:lnTo>
                    <a:pt x="97" y="161"/>
                  </a:lnTo>
                  <a:lnTo>
                    <a:pt x="97"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0" name="Google Shape;2780;p16"/>
            <p:cNvSpPr/>
            <p:nvPr/>
          </p:nvSpPr>
          <p:spPr>
            <a:xfrm>
              <a:off x="2750600" y="3974700"/>
              <a:ext cx="5625" cy="5100"/>
            </a:xfrm>
            <a:custGeom>
              <a:avLst/>
              <a:gdLst/>
              <a:ahLst/>
              <a:cxnLst/>
              <a:rect l="l" t="t" r="r" b="b"/>
              <a:pathLst>
                <a:path w="225" h="204" extrusionOk="0">
                  <a:moveTo>
                    <a:pt x="193" y="0"/>
                  </a:moveTo>
                  <a:cubicBezTo>
                    <a:pt x="75" y="0"/>
                    <a:pt x="43" y="118"/>
                    <a:pt x="0" y="204"/>
                  </a:cubicBezTo>
                  <a:cubicBezTo>
                    <a:pt x="43" y="182"/>
                    <a:pt x="64" y="182"/>
                    <a:pt x="75" y="182"/>
                  </a:cubicBezTo>
                  <a:cubicBezTo>
                    <a:pt x="96" y="182"/>
                    <a:pt x="107" y="182"/>
                    <a:pt x="161" y="204"/>
                  </a:cubicBezTo>
                  <a:cubicBezTo>
                    <a:pt x="171" y="150"/>
                    <a:pt x="150" y="86"/>
                    <a:pt x="193" y="75"/>
                  </a:cubicBezTo>
                  <a:cubicBezTo>
                    <a:pt x="203" y="107"/>
                    <a:pt x="193" y="161"/>
                    <a:pt x="225" y="161"/>
                  </a:cubicBezTo>
                  <a:cubicBezTo>
                    <a:pt x="225" y="86"/>
                    <a:pt x="225" y="32"/>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1" name="Google Shape;2781;p16"/>
            <p:cNvSpPr/>
            <p:nvPr/>
          </p:nvSpPr>
          <p:spPr>
            <a:xfrm>
              <a:off x="2773875" y="3846775"/>
              <a:ext cx="3500" cy="6175"/>
            </a:xfrm>
            <a:custGeom>
              <a:avLst/>
              <a:gdLst/>
              <a:ahLst/>
              <a:cxnLst/>
              <a:rect l="l" t="t" r="r" b="b"/>
              <a:pathLst>
                <a:path w="140" h="247" extrusionOk="0">
                  <a:moveTo>
                    <a:pt x="140" y="0"/>
                  </a:moveTo>
                  <a:lnTo>
                    <a:pt x="140" y="0"/>
                  </a:lnTo>
                  <a:cubicBezTo>
                    <a:pt x="129" y="11"/>
                    <a:pt x="118" y="11"/>
                    <a:pt x="107" y="11"/>
                  </a:cubicBezTo>
                  <a:lnTo>
                    <a:pt x="86" y="11"/>
                  </a:lnTo>
                  <a:cubicBezTo>
                    <a:pt x="43" y="11"/>
                    <a:pt x="11" y="11"/>
                    <a:pt x="0" y="43"/>
                  </a:cubicBezTo>
                  <a:lnTo>
                    <a:pt x="11" y="43"/>
                  </a:lnTo>
                  <a:cubicBezTo>
                    <a:pt x="54" y="43"/>
                    <a:pt x="43" y="97"/>
                    <a:pt x="43" y="150"/>
                  </a:cubicBezTo>
                  <a:cubicBezTo>
                    <a:pt x="33" y="193"/>
                    <a:pt x="33" y="246"/>
                    <a:pt x="65" y="246"/>
                  </a:cubicBezTo>
                  <a:lnTo>
                    <a:pt x="75" y="246"/>
                  </a:lnTo>
                  <a:cubicBezTo>
                    <a:pt x="118" y="193"/>
                    <a:pt x="97" y="54"/>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2" name="Google Shape;2782;p16"/>
            <p:cNvSpPr/>
            <p:nvPr/>
          </p:nvSpPr>
          <p:spPr>
            <a:xfrm>
              <a:off x="2733725" y="4235900"/>
              <a:ext cx="20625" cy="13125"/>
            </a:xfrm>
            <a:custGeom>
              <a:avLst/>
              <a:gdLst/>
              <a:ahLst/>
              <a:cxnLst/>
              <a:rect l="l" t="t" r="r" b="b"/>
              <a:pathLst>
                <a:path w="825" h="525" extrusionOk="0">
                  <a:moveTo>
                    <a:pt x="386" y="0"/>
                  </a:moveTo>
                  <a:cubicBezTo>
                    <a:pt x="236" y="32"/>
                    <a:pt x="161" y="0"/>
                    <a:pt x="22" y="86"/>
                  </a:cubicBezTo>
                  <a:cubicBezTo>
                    <a:pt x="1" y="214"/>
                    <a:pt x="54" y="236"/>
                    <a:pt x="54" y="332"/>
                  </a:cubicBezTo>
                  <a:cubicBezTo>
                    <a:pt x="86" y="311"/>
                    <a:pt x="108" y="300"/>
                    <a:pt x="129" y="300"/>
                  </a:cubicBezTo>
                  <a:cubicBezTo>
                    <a:pt x="161" y="300"/>
                    <a:pt x="172" y="354"/>
                    <a:pt x="225" y="407"/>
                  </a:cubicBezTo>
                  <a:cubicBezTo>
                    <a:pt x="247" y="364"/>
                    <a:pt x="279" y="354"/>
                    <a:pt x="311" y="354"/>
                  </a:cubicBezTo>
                  <a:cubicBezTo>
                    <a:pt x="365" y="354"/>
                    <a:pt x="429" y="396"/>
                    <a:pt x="504" y="439"/>
                  </a:cubicBezTo>
                  <a:cubicBezTo>
                    <a:pt x="579" y="482"/>
                    <a:pt x="654" y="525"/>
                    <a:pt x="718" y="525"/>
                  </a:cubicBezTo>
                  <a:cubicBezTo>
                    <a:pt x="761" y="525"/>
                    <a:pt x="793" y="514"/>
                    <a:pt x="825" y="493"/>
                  </a:cubicBezTo>
                  <a:cubicBezTo>
                    <a:pt x="696" y="300"/>
                    <a:pt x="440" y="268"/>
                    <a:pt x="3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3" name="Google Shape;2783;p16"/>
            <p:cNvSpPr/>
            <p:nvPr/>
          </p:nvSpPr>
          <p:spPr>
            <a:xfrm>
              <a:off x="2699475" y="4366775"/>
              <a:ext cx="13675" cy="24100"/>
            </a:xfrm>
            <a:custGeom>
              <a:avLst/>
              <a:gdLst/>
              <a:ahLst/>
              <a:cxnLst/>
              <a:rect l="l" t="t" r="r" b="b"/>
              <a:pathLst>
                <a:path w="547" h="964" extrusionOk="0">
                  <a:moveTo>
                    <a:pt x="43" y="0"/>
                  </a:moveTo>
                  <a:cubicBezTo>
                    <a:pt x="0" y="118"/>
                    <a:pt x="129" y="246"/>
                    <a:pt x="43" y="246"/>
                  </a:cubicBezTo>
                  <a:lnTo>
                    <a:pt x="11" y="246"/>
                  </a:lnTo>
                  <a:cubicBezTo>
                    <a:pt x="107" y="407"/>
                    <a:pt x="214" y="964"/>
                    <a:pt x="386" y="964"/>
                  </a:cubicBezTo>
                  <a:cubicBezTo>
                    <a:pt x="439" y="964"/>
                    <a:pt x="493" y="921"/>
                    <a:pt x="546" y="814"/>
                  </a:cubicBezTo>
                  <a:cubicBezTo>
                    <a:pt x="461" y="578"/>
                    <a:pt x="204" y="439"/>
                    <a:pt x="279" y="118"/>
                  </a:cubicBezTo>
                  <a:cubicBezTo>
                    <a:pt x="193" y="22"/>
                    <a:pt x="129" y="22"/>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4" name="Google Shape;2784;p16"/>
            <p:cNvSpPr/>
            <p:nvPr/>
          </p:nvSpPr>
          <p:spPr>
            <a:xfrm>
              <a:off x="2675125" y="4257300"/>
              <a:ext cx="5900" cy="5125"/>
            </a:xfrm>
            <a:custGeom>
              <a:avLst/>
              <a:gdLst/>
              <a:ahLst/>
              <a:cxnLst/>
              <a:rect l="l" t="t" r="r" b="b"/>
              <a:pathLst>
                <a:path w="236" h="205" extrusionOk="0">
                  <a:moveTo>
                    <a:pt x="236" y="1"/>
                  </a:moveTo>
                  <a:cubicBezTo>
                    <a:pt x="172" y="1"/>
                    <a:pt x="139" y="54"/>
                    <a:pt x="75" y="54"/>
                  </a:cubicBezTo>
                  <a:cubicBezTo>
                    <a:pt x="64" y="54"/>
                    <a:pt x="54" y="54"/>
                    <a:pt x="32" y="44"/>
                  </a:cubicBezTo>
                  <a:cubicBezTo>
                    <a:pt x="32" y="108"/>
                    <a:pt x="22" y="140"/>
                    <a:pt x="0" y="172"/>
                  </a:cubicBezTo>
                  <a:cubicBezTo>
                    <a:pt x="22" y="193"/>
                    <a:pt x="43" y="204"/>
                    <a:pt x="64" y="204"/>
                  </a:cubicBezTo>
                  <a:cubicBezTo>
                    <a:pt x="139" y="204"/>
                    <a:pt x="204" y="86"/>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5" name="Google Shape;2785;p16"/>
            <p:cNvSpPr/>
            <p:nvPr/>
          </p:nvSpPr>
          <p:spPr>
            <a:xfrm>
              <a:off x="4003625" y="4410125"/>
              <a:ext cx="5100" cy="6175"/>
            </a:xfrm>
            <a:custGeom>
              <a:avLst/>
              <a:gdLst/>
              <a:ahLst/>
              <a:cxnLst/>
              <a:rect l="l" t="t" r="r" b="b"/>
              <a:pathLst>
                <a:path w="204" h="247" extrusionOk="0">
                  <a:moveTo>
                    <a:pt x="96" y="0"/>
                  </a:moveTo>
                  <a:cubicBezTo>
                    <a:pt x="54" y="22"/>
                    <a:pt x="96" y="150"/>
                    <a:pt x="32" y="161"/>
                  </a:cubicBezTo>
                  <a:cubicBezTo>
                    <a:pt x="32" y="150"/>
                    <a:pt x="22" y="129"/>
                    <a:pt x="22" y="129"/>
                  </a:cubicBezTo>
                  <a:cubicBezTo>
                    <a:pt x="11" y="129"/>
                    <a:pt x="0" y="140"/>
                    <a:pt x="0" y="161"/>
                  </a:cubicBezTo>
                  <a:cubicBezTo>
                    <a:pt x="43" y="172"/>
                    <a:pt x="22" y="204"/>
                    <a:pt x="0" y="236"/>
                  </a:cubicBezTo>
                  <a:cubicBezTo>
                    <a:pt x="11" y="247"/>
                    <a:pt x="11" y="247"/>
                    <a:pt x="22" y="247"/>
                  </a:cubicBezTo>
                  <a:cubicBezTo>
                    <a:pt x="43" y="247"/>
                    <a:pt x="64" y="225"/>
                    <a:pt x="75" y="214"/>
                  </a:cubicBezTo>
                  <a:cubicBezTo>
                    <a:pt x="86" y="204"/>
                    <a:pt x="107" y="193"/>
                    <a:pt x="129" y="193"/>
                  </a:cubicBezTo>
                  <a:cubicBezTo>
                    <a:pt x="139" y="193"/>
                    <a:pt x="150" y="193"/>
                    <a:pt x="171" y="204"/>
                  </a:cubicBezTo>
                  <a:cubicBezTo>
                    <a:pt x="161" y="129"/>
                    <a:pt x="204" y="107"/>
                    <a:pt x="204" y="32"/>
                  </a:cubicBezTo>
                  <a:lnTo>
                    <a:pt x="193" y="32"/>
                  </a:lnTo>
                  <a:cubicBezTo>
                    <a:pt x="150" y="32"/>
                    <a:pt x="129" y="22"/>
                    <a:pt x="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6" name="Google Shape;2786;p16"/>
            <p:cNvSpPr/>
            <p:nvPr/>
          </p:nvSpPr>
          <p:spPr>
            <a:xfrm>
              <a:off x="3881050" y="4664625"/>
              <a:ext cx="9925" cy="13150"/>
            </a:xfrm>
            <a:custGeom>
              <a:avLst/>
              <a:gdLst/>
              <a:ahLst/>
              <a:cxnLst/>
              <a:rect l="l" t="t" r="r" b="b"/>
              <a:pathLst>
                <a:path w="397" h="526" extrusionOk="0">
                  <a:moveTo>
                    <a:pt x="118" y="1"/>
                  </a:moveTo>
                  <a:cubicBezTo>
                    <a:pt x="0" y="279"/>
                    <a:pt x="257" y="418"/>
                    <a:pt x="386" y="525"/>
                  </a:cubicBezTo>
                  <a:cubicBezTo>
                    <a:pt x="396" y="365"/>
                    <a:pt x="289" y="268"/>
                    <a:pt x="24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7" name="Google Shape;2787;p16"/>
            <p:cNvSpPr/>
            <p:nvPr/>
          </p:nvSpPr>
          <p:spPr>
            <a:xfrm>
              <a:off x="3883450" y="3654875"/>
              <a:ext cx="11800" cy="5125"/>
            </a:xfrm>
            <a:custGeom>
              <a:avLst/>
              <a:gdLst/>
              <a:ahLst/>
              <a:cxnLst/>
              <a:rect l="l" t="t" r="r" b="b"/>
              <a:pathLst>
                <a:path w="472" h="205" extrusionOk="0">
                  <a:moveTo>
                    <a:pt x="33" y="1"/>
                  </a:moveTo>
                  <a:cubicBezTo>
                    <a:pt x="11" y="1"/>
                    <a:pt x="1" y="11"/>
                    <a:pt x="1" y="33"/>
                  </a:cubicBezTo>
                  <a:cubicBezTo>
                    <a:pt x="43" y="65"/>
                    <a:pt x="86" y="204"/>
                    <a:pt x="150" y="204"/>
                  </a:cubicBezTo>
                  <a:cubicBezTo>
                    <a:pt x="161" y="204"/>
                    <a:pt x="183" y="183"/>
                    <a:pt x="193" y="161"/>
                  </a:cubicBezTo>
                  <a:cubicBezTo>
                    <a:pt x="108" y="118"/>
                    <a:pt x="472" y="76"/>
                    <a:pt x="257" y="1"/>
                  </a:cubicBezTo>
                  <a:lnTo>
                    <a:pt x="257" y="1"/>
                  </a:lnTo>
                  <a:cubicBezTo>
                    <a:pt x="268" y="44"/>
                    <a:pt x="257" y="65"/>
                    <a:pt x="225" y="65"/>
                  </a:cubicBezTo>
                  <a:cubicBezTo>
                    <a:pt x="204" y="65"/>
                    <a:pt x="172" y="44"/>
                    <a:pt x="129" y="33"/>
                  </a:cubicBezTo>
                  <a:cubicBezTo>
                    <a:pt x="97" y="22"/>
                    <a:pt x="65" y="1"/>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8" name="Google Shape;2788;p16"/>
            <p:cNvSpPr/>
            <p:nvPr/>
          </p:nvSpPr>
          <p:spPr>
            <a:xfrm>
              <a:off x="3883450" y="3851850"/>
              <a:ext cx="8325" cy="6450"/>
            </a:xfrm>
            <a:custGeom>
              <a:avLst/>
              <a:gdLst/>
              <a:ahLst/>
              <a:cxnLst/>
              <a:rect l="l" t="t" r="r" b="b"/>
              <a:pathLst>
                <a:path w="333" h="258" extrusionOk="0">
                  <a:moveTo>
                    <a:pt x="150" y="1"/>
                  </a:moveTo>
                  <a:cubicBezTo>
                    <a:pt x="97" y="1"/>
                    <a:pt x="43" y="22"/>
                    <a:pt x="1" y="54"/>
                  </a:cubicBezTo>
                  <a:cubicBezTo>
                    <a:pt x="1" y="161"/>
                    <a:pt x="65" y="204"/>
                    <a:pt x="97" y="258"/>
                  </a:cubicBezTo>
                  <a:cubicBezTo>
                    <a:pt x="140" y="193"/>
                    <a:pt x="279" y="225"/>
                    <a:pt x="332" y="183"/>
                  </a:cubicBezTo>
                  <a:cubicBezTo>
                    <a:pt x="311" y="54"/>
                    <a:pt x="225"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9" name="Google Shape;2789;p16"/>
            <p:cNvSpPr/>
            <p:nvPr/>
          </p:nvSpPr>
          <p:spPr>
            <a:xfrm>
              <a:off x="3894150" y="3640425"/>
              <a:ext cx="5925" cy="8325"/>
            </a:xfrm>
            <a:custGeom>
              <a:avLst/>
              <a:gdLst/>
              <a:ahLst/>
              <a:cxnLst/>
              <a:rect l="l" t="t" r="r" b="b"/>
              <a:pathLst>
                <a:path w="237" h="333" extrusionOk="0">
                  <a:moveTo>
                    <a:pt x="236" y="1"/>
                  </a:moveTo>
                  <a:lnTo>
                    <a:pt x="236" y="1"/>
                  </a:lnTo>
                  <a:cubicBezTo>
                    <a:pt x="129" y="97"/>
                    <a:pt x="108" y="33"/>
                    <a:pt x="1" y="129"/>
                  </a:cubicBezTo>
                  <a:cubicBezTo>
                    <a:pt x="140" y="183"/>
                    <a:pt x="22" y="332"/>
                    <a:pt x="204" y="332"/>
                  </a:cubicBezTo>
                  <a:lnTo>
                    <a:pt x="236" y="332"/>
                  </a:lnTo>
                  <a:cubicBezTo>
                    <a:pt x="193" y="183"/>
                    <a:pt x="204" y="97"/>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0" name="Google Shape;2790;p16"/>
            <p:cNvSpPr/>
            <p:nvPr/>
          </p:nvSpPr>
          <p:spPr>
            <a:xfrm>
              <a:off x="3883175" y="3605100"/>
              <a:ext cx="8050" cy="8050"/>
            </a:xfrm>
            <a:custGeom>
              <a:avLst/>
              <a:gdLst/>
              <a:ahLst/>
              <a:cxnLst/>
              <a:rect l="l" t="t" r="r" b="b"/>
              <a:pathLst>
                <a:path w="322" h="322" extrusionOk="0">
                  <a:moveTo>
                    <a:pt x="65" y="1"/>
                  </a:moveTo>
                  <a:cubicBezTo>
                    <a:pt x="44" y="65"/>
                    <a:pt x="12" y="108"/>
                    <a:pt x="1" y="161"/>
                  </a:cubicBezTo>
                  <a:lnTo>
                    <a:pt x="12" y="161"/>
                  </a:lnTo>
                  <a:cubicBezTo>
                    <a:pt x="108" y="161"/>
                    <a:pt x="97" y="290"/>
                    <a:pt x="161" y="322"/>
                  </a:cubicBezTo>
                  <a:cubicBezTo>
                    <a:pt x="172" y="300"/>
                    <a:pt x="172" y="300"/>
                    <a:pt x="183" y="300"/>
                  </a:cubicBezTo>
                  <a:lnTo>
                    <a:pt x="194" y="300"/>
                  </a:lnTo>
                  <a:cubicBezTo>
                    <a:pt x="204" y="300"/>
                    <a:pt x="215" y="311"/>
                    <a:pt x="215" y="311"/>
                  </a:cubicBezTo>
                  <a:cubicBezTo>
                    <a:pt x="226" y="311"/>
                    <a:pt x="226" y="300"/>
                    <a:pt x="236" y="290"/>
                  </a:cubicBezTo>
                  <a:cubicBezTo>
                    <a:pt x="129" y="247"/>
                    <a:pt x="322" y="247"/>
                    <a:pt x="301" y="161"/>
                  </a:cubicBezTo>
                  <a:cubicBezTo>
                    <a:pt x="247" y="150"/>
                    <a:pt x="258" y="76"/>
                    <a:pt x="226" y="43"/>
                  </a:cubicBezTo>
                  <a:lnTo>
                    <a:pt x="183" y="43"/>
                  </a:lnTo>
                  <a:cubicBezTo>
                    <a:pt x="129" y="43"/>
                    <a:pt x="97" y="33"/>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1" name="Google Shape;2791;p16"/>
            <p:cNvSpPr/>
            <p:nvPr/>
          </p:nvSpPr>
          <p:spPr>
            <a:xfrm>
              <a:off x="3862575" y="4801650"/>
              <a:ext cx="6175" cy="4050"/>
            </a:xfrm>
            <a:custGeom>
              <a:avLst/>
              <a:gdLst/>
              <a:ahLst/>
              <a:cxnLst/>
              <a:rect l="l" t="t" r="r" b="b"/>
              <a:pathLst>
                <a:path w="247" h="162" extrusionOk="0">
                  <a:moveTo>
                    <a:pt x="97" y="1"/>
                  </a:moveTo>
                  <a:cubicBezTo>
                    <a:pt x="65" y="1"/>
                    <a:pt x="43" y="12"/>
                    <a:pt x="22" y="33"/>
                  </a:cubicBezTo>
                  <a:cubicBezTo>
                    <a:pt x="1" y="140"/>
                    <a:pt x="65" y="161"/>
                    <a:pt x="140" y="161"/>
                  </a:cubicBezTo>
                  <a:lnTo>
                    <a:pt x="183" y="161"/>
                  </a:lnTo>
                  <a:cubicBezTo>
                    <a:pt x="204" y="161"/>
                    <a:pt x="215" y="151"/>
                    <a:pt x="236" y="151"/>
                  </a:cubicBezTo>
                  <a:cubicBezTo>
                    <a:pt x="236" y="151"/>
                    <a:pt x="244" y="151"/>
                    <a:pt x="246" y="158"/>
                  </a:cubicBezTo>
                  <a:lnTo>
                    <a:pt x="246" y="158"/>
                  </a:lnTo>
                  <a:cubicBezTo>
                    <a:pt x="234" y="74"/>
                    <a:pt x="160" y="1"/>
                    <a:pt x="97" y="1"/>
                  </a:cubicBezTo>
                  <a:close/>
                  <a:moveTo>
                    <a:pt x="246" y="158"/>
                  </a:moveTo>
                  <a:cubicBezTo>
                    <a:pt x="246" y="159"/>
                    <a:pt x="247" y="160"/>
                    <a:pt x="247" y="161"/>
                  </a:cubicBezTo>
                  <a:cubicBezTo>
                    <a:pt x="247" y="160"/>
                    <a:pt x="247" y="159"/>
                    <a:pt x="246" y="158"/>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2" name="Google Shape;2792;p16"/>
            <p:cNvSpPr/>
            <p:nvPr/>
          </p:nvSpPr>
          <p:spPr>
            <a:xfrm>
              <a:off x="3866325" y="3770500"/>
              <a:ext cx="6725" cy="4575"/>
            </a:xfrm>
            <a:custGeom>
              <a:avLst/>
              <a:gdLst/>
              <a:ahLst/>
              <a:cxnLst/>
              <a:rect l="l" t="t" r="r" b="b"/>
              <a:pathLst>
                <a:path w="269" h="183" extrusionOk="0">
                  <a:moveTo>
                    <a:pt x="257" y="0"/>
                  </a:moveTo>
                  <a:cubicBezTo>
                    <a:pt x="247" y="0"/>
                    <a:pt x="215" y="22"/>
                    <a:pt x="118" y="75"/>
                  </a:cubicBezTo>
                  <a:cubicBezTo>
                    <a:pt x="22" y="150"/>
                    <a:pt x="0" y="182"/>
                    <a:pt x="0" y="182"/>
                  </a:cubicBezTo>
                  <a:cubicBezTo>
                    <a:pt x="11" y="182"/>
                    <a:pt x="75" y="129"/>
                    <a:pt x="140" y="86"/>
                  </a:cubicBezTo>
                  <a:cubicBezTo>
                    <a:pt x="204" y="43"/>
                    <a:pt x="268" y="0"/>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3" name="Google Shape;2793;p16"/>
            <p:cNvSpPr/>
            <p:nvPr/>
          </p:nvSpPr>
          <p:spPr>
            <a:xfrm>
              <a:off x="3898975" y="3969350"/>
              <a:ext cx="6175" cy="3225"/>
            </a:xfrm>
            <a:custGeom>
              <a:avLst/>
              <a:gdLst/>
              <a:ahLst/>
              <a:cxnLst/>
              <a:rect l="l" t="t" r="r" b="b"/>
              <a:pathLst>
                <a:path w="247" h="129" extrusionOk="0">
                  <a:moveTo>
                    <a:pt x="172" y="0"/>
                  </a:moveTo>
                  <a:cubicBezTo>
                    <a:pt x="107" y="0"/>
                    <a:pt x="0" y="54"/>
                    <a:pt x="54" y="118"/>
                  </a:cubicBezTo>
                  <a:cubicBezTo>
                    <a:pt x="54" y="118"/>
                    <a:pt x="65" y="129"/>
                    <a:pt x="86" y="129"/>
                  </a:cubicBezTo>
                  <a:cubicBezTo>
                    <a:pt x="140" y="129"/>
                    <a:pt x="247" y="75"/>
                    <a:pt x="204" y="11"/>
                  </a:cubicBezTo>
                  <a:cubicBezTo>
                    <a:pt x="193" y="0"/>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4" name="Google Shape;2794;p16"/>
            <p:cNvSpPr/>
            <p:nvPr/>
          </p:nvSpPr>
          <p:spPr>
            <a:xfrm>
              <a:off x="3869525" y="3579950"/>
              <a:ext cx="6200" cy="5900"/>
            </a:xfrm>
            <a:custGeom>
              <a:avLst/>
              <a:gdLst/>
              <a:ahLst/>
              <a:cxnLst/>
              <a:rect l="l" t="t" r="r" b="b"/>
              <a:pathLst>
                <a:path w="248" h="236" extrusionOk="0">
                  <a:moveTo>
                    <a:pt x="1" y="0"/>
                  </a:moveTo>
                  <a:cubicBezTo>
                    <a:pt x="1" y="118"/>
                    <a:pt x="12" y="204"/>
                    <a:pt x="76" y="236"/>
                  </a:cubicBezTo>
                  <a:cubicBezTo>
                    <a:pt x="65" y="204"/>
                    <a:pt x="87" y="193"/>
                    <a:pt x="108" y="193"/>
                  </a:cubicBezTo>
                  <a:cubicBezTo>
                    <a:pt x="119" y="193"/>
                    <a:pt x="140" y="193"/>
                    <a:pt x="151" y="204"/>
                  </a:cubicBezTo>
                  <a:lnTo>
                    <a:pt x="204" y="204"/>
                  </a:lnTo>
                  <a:cubicBezTo>
                    <a:pt x="226" y="204"/>
                    <a:pt x="247" y="193"/>
                    <a:pt x="236" y="161"/>
                  </a:cubicBezTo>
                  <a:cubicBezTo>
                    <a:pt x="183" y="86"/>
                    <a:pt x="151" y="0"/>
                    <a:pt x="3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5" name="Google Shape;2795;p16"/>
            <p:cNvSpPr/>
            <p:nvPr/>
          </p:nvSpPr>
          <p:spPr>
            <a:xfrm>
              <a:off x="3915825" y="3773175"/>
              <a:ext cx="5125" cy="7250"/>
            </a:xfrm>
            <a:custGeom>
              <a:avLst/>
              <a:gdLst/>
              <a:ahLst/>
              <a:cxnLst/>
              <a:rect l="l" t="t" r="r" b="b"/>
              <a:pathLst>
                <a:path w="205" h="290" extrusionOk="0">
                  <a:moveTo>
                    <a:pt x="86" y="0"/>
                  </a:moveTo>
                  <a:cubicBezTo>
                    <a:pt x="86" y="75"/>
                    <a:pt x="1" y="236"/>
                    <a:pt x="86" y="289"/>
                  </a:cubicBezTo>
                  <a:cubicBezTo>
                    <a:pt x="97" y="247"/>
                    <a:pt x="119" y="247"/>
                    <a:pt x="151" y="247"/>
                  </a:cubicBezTo>
                  <a:lnTo>
                    <a:pt x="194" y="247"/>
                  </a:lnTo>
                  <a:cubicBezTo>
                    <a:pt x="204" y="97"/>
                    <a:pt x="161" y="32"/>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6" name="Google Shape;2796;p16"/>
            <p:cNvSpPr/>
            <p:nvPr/>
          </p:nvSpPr>
          <p:spPr>
            <a:xfrm>
              <a:off x="3929225" y="4529750"/>
              <a:ext cx="5100" cy="6450"/>
            </a:xfrm>
            <a:custGeom>
              <a:avLst/>
              <a:gdLst/>
              <a:ahLst/>
              <a:cxnLst/>
              <a:rect l="l" t="t" r="r" b="b"/>
              <a:pathLst>
                <a:path w="204" h="258" extrusionOk="0">
                  <a:moveTo>
                    <a:pt x="96" y="1"/>
                  </a:moveTo>
                  <a:cubicBezTo>
                    <a:pt x="86" y="75"/>
                    <a:pt x="0" y="75"/>
                    <a:pt x="32" y="204"/>
                  </a:cubicBezTo>
                  <a:cubicBezTo>
                    <a:pt x="43" y="215"/>
                    <a:pt x="96" y="257"/>
                    <a:pt x="129" y="257"/>
                  </a:cubicBezTo>
                  <a:cubicBezTo>
                    <a:pt x="150" y="257"/>
                    <a:pt x="161" y="236"/>
                    <a:pt x="171" y="204"/>
                  </a:cubicBezTo>
                  <a:cubicBezTo>
                    <a:pt x="107" y="183"/>
                    <a:pt x="182" y="161"/>
                    <a:pt x="204" y="129"/>
                  </a:cubicBezTo>
                  <a:cubicBezTo>
                    <a:pt x="139" y="118"/>
                    <a:pt x="171" y="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7" name="Google Shape;2797;p16"/>
            <p:cNvSpPr/>
            <p:nvPr/>
          </p:nvSpPr>
          <p:spPr>
            <a:xfrm>
              <a:off x="3917700" y="4542325"/>
              <a:ext cx="9925" cy="5650"/>
            </a:xfrm>
            <a:custGeom>
              <a:avLst/>
              <a:gdLst/>
              <a:ahLst/>
              <a:cxnLst/>
              <a:rect l="l" t="t" r="r" b="b"/>
              <a:pathLst>
                <a:path w="397" h="226" extrusionOk="0">
                  <a:moveTo>
                    <a:pt x="140" y="1"/>
                  </a:moveTo>
                  <a:cubicBezTo>
                    <a:pt x="86" y="1"/>
                    <a:pt x="44" y="22"/>
                    <a:pt x="1" y="65"/>
                  </a:cubicBezTo>
                  <a:cubicBezTo>
                    <a:pt x="22" y="97"/>
                    <a:pt x="54" y="97"/>
                    <a:pt x="86" y="97"/>
                  </a:cubicBezTo>
                  <a:lnTo>
                    <a:pt x="161" y="97"/>
                  </a:lnTo>
                  <a:cubicBezTo>
                    <a:pt x="204" y="97"/>
                    <a:pt x="236" y="108"/>
                    <a:pt x="258" y="193"/>
                  </a:cubicBezTo>
                  <a:cubicBezTo>
                    <a:pt x="247" y="193"/>
                    <a:pt x="226" y="225"/>
                    <a:pt x="258" y="225"/>
                  </a:cubicBezTo>
                  <a:cubicBezTo>
                    <a:pt x="247" y="118"/>
                    <a:pt x="386" y="193"/>
                    <a:pt x="397" y="108"/>
                  </a:cubicBezTo>
                  <a:cubicBezTo>
                    <a:pt x="301" y="54"/>
                    <a:pt x="215"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8" name="Google Shape;2798;p16"/>
            <p:cNvSpPr/>
            <p:nvPr/>
          </p:nvSpPr>
          <p:spPr>
            <a:xfrm>
              <a:off x="3924125" y="3742650"/>
              <a:ext cx="6175" cy="3250"/>
            </a:xfrm>
            <a:custGeom>
              <a:avLst/>
              <a:gdLst/>
              <a:ahLst/>
              <a:cxnLst/>
              <a:rect l="l" t="t" r="r" b="b"/>
              <a:pathLst>
                <a:path w="247" h="130" extrusionOk="0">
                  <a:moveTo>
                    <a:pt x="172" y="1"/>
                  </a:moveTo>
                  <a:cubicBezTo>
                    <a:pt x="108" y="1"/>
                    <a:pt x="1" y="65"/>
                    <a:pt x="44" y="119"/>
                  </a:cubicBezTo>
                  <a:cubicBezTo>
                    <a:pt x="54" y="129"/>
                    <a:pt x="65" y="129"/>
                    <a:pt x="76" y="129"/>
                  </a:cubicBezTo>
                  <a:cubicBezTo>
                    <a:pt x="140" y="129"/>
                    <a:pt x="247" y="76"/>
                    <a:pt x="204" y="12"/>
                  </a:cubicBezTo>
                  <a:cubicBezTo>
                    <a:pt x="193" y="12"/>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9" name="Google Shape;2799;p16"/>
            <p:cNvSpPr/>
            <p:nvPr/>
          </p:nvSpPr>
          <p:spPr>
            <a:xfrm>
              <a:off x="3929475" y="3871400"/>
              <a:ext cx="6200" cy="3225"/>
            </a:xfrm>
            <a:custGeom>
              <a:avLst/>
              <a:gdLst/>
              <a:ahLst/>
              <a:cxnLst/>
              <a:rect l="l" t="t" r="r" b="b"/>
              <a:pathLst>
                <a:path w="248" h="129" extrusionOk="0">
                  <a:moveTo>
                    <a:pt x="172" y="0"/>
                  </a:moveTo>
                  <a:cubicBezTo>
                    <a:pt x="108" y="0"/>
                    <a:pt x="1" y="64"/>
                    <a:pt x="44" y="118"/>
                  </a:cubicBezTo>
                  <a:cubicBezTo>
                    <a:pt x="54" y="129"/>
                    <a:pt x="65" y="129"/>
                    <a:pt x="76" y="129"/>
                  </a:cubicBezTo>
                  <a:cubicBezTo>
                    <a:pt x="140" y="129"/>
                    <a:pt x="247" y="75"/>
                    <a:pt x="204" y="22"/>
                  </a:cubicBezTo>
                  <a:cubicBezTo>
                    <a:pt x="194" y="11"/>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0" name="Google Shape;2800;p16"/>
            <p:cNvSpPr/>
            <p:nvPr/>
          </p:nvSpPr>
          <p:spPr>
            <a:xfrm>
              <a:off x="3898450" y="4376925"/>
              <a:ext cx="8300" cy="8075"/>
            </a:xfrm>
            <a:custGeom>
              <a:avLst/>
              <a:gdLst/>
              <a:ahLst/>
              <a:cxnLst/>
              <a:rect l="l" t="t" r="r" b="b"/>
              <a:pathLst>
                <a:path w="332" h="323" extrusionOk="0">
                  <a:moveTo>
                    <a:pt x="171" y="1"/>
                  </a:moveTo>
                  <a:lnTo>
                    <a:pt x="171" y="1"/>
                  </a:lnTo>
                  <a:cubicBezTo>
                    <a:pt x="193" y="151"/>
                    <a:pt x="0" y="301"/>
                    <a:pt x="203" y="322"/>
                  </a:cubicBezTo>
                  <a:cubicBezTo>
                    <a:pt x="171" y="226"/>
                    <a:pt x="332" y="140"/>
                    <a:pt x="236" y="87"/>
                  </a:cubicBezTo>
                  <a:lnTo>
                    <a:pt x="236" y="87"/>
                  </a:lnTo>
                  <a:cubicBezTo>
                    <a:pt x="236" y="97"/>
                    <a:pt x="225" y="108"/>
                    <a:pt x="214" y="108"/>
                  </a:cubicBezTo>
                  <a:cubicBezTo>
                    <a:pt x="214" y="108"/>
                    <a:pt x="203" y="97"/>
                    <a:pt x="203" y="87"/>
                  </a:cubicBezTo>
                  <a:cubicBezTo>
                    <a:pt x="257" y="76"/>
                    <a:pt x="203" y="12"/>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1" name="Google Shape;2801;p16"/>
            <p:cNvSpPr/>
            <p:nvPr/>
          </p:nvSpPr>
          <p:spPr>
            <a:xfrm>
              <a:off x="3912075" y="4085225"/>
              <a:ext cx="4050" cy="5100"/>
            </a:xfrm>
            <a:custGeom>
              <a:avLst/>
              <a:gdLst/>
              <a:ahLst/>
              <a:cxnLst/>
              <a:rect l="l" t="t" r="r" b="b"/>
              <a:pathLst>
                <a:path w="162" h="204" extrusionOk="0">
                  <a:moveTo>
                    <a:pt x="33" y="0"/>
                  </a:moveTo>
                  <a:lnTo>
                    <a:pt x="33" y="0"/>
                  </a:lnTo>
                  <a:cubicBezTo>
                    <a:pt x="44" y="65"/>
                    <a:pt x="1" y="204"/>
                    <a:pt x="65" y="204"/>
                  </a:cubicBezTo>
                  <a:lnTo>
                    <a:pt x="97" y="204"/>
                  </a:lnTo>
                  <a:cubicBezTo>
                    <a:pt x="76" y="86"/>
                    <a:pt x="162" y="118"/>
                    <a:pt x="162" y="43"/>
                  </a:cubicBezTo>
                  <a:lnTo>
                    <a:pt x="151" y="43"/>
                  </a:lnTo>
                  <a:cubicBezTo>
                    <a:pt x="97" y="43"/>
                    <a:pt x="55" y="22"/>
                    <a:pt x="3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2" name="Google Shape;2802;p16"/>
            <p:cNvSpPr/>
            <p:nvPr/>
          </p:nvSpPr>
          <p:spPr>
            <a:xfrm>
              <a:off x="3858300" y="4535100"/>
              <a:ext cx="5900" cy="4300"/>
            </a:xfrm>
            <a:custGeom>
              <a:avLst/>
              <a:gdLst/>
              <a:ahLst/>
              <a:cxnLst/>
              <a:rect l="l" t="t" r="r" b="b"/>
              <a:pathLst>
                <a:path w="236" h="172" extrusionOk="0">
                  <a:moveTo>
                    <a:pt x="54" y="1"/>
                  </a:moveTo>
                  <a:cubicBezTo>
                    <a:pt x="32" y="1"/>
                    <a:pt x="11" y="22"/>
                    <a:pt x="0" y="86"/>
                  </a:cubicBezTo>
                  <a:lnTo>
                    <a:pt x="11" y="86"/>
                  </a:lnTo>
                  <a:cubicBezTo>
                    <a:pt x="54" y="86"/>
                    <a:pt x="75" y="65"/>
                    <a:pt x="107" y="43"/>
                  </a:cubicBezTo>
                  <a:lnTo>
                    <a:pt x="107" y="43"/>
                  </a:lnTo>
                  <a:cubicBezTo>
                    <a:pt x="75" y="108"/>
                    <a:pt x="139" y="172"/>
                    <a:pt x="182" y="172"/>
                  </a:cubicBezTo>
                  <a:cubicBezTo>
                    <a:pt x="214" y="172"/>
                    <a:pt x="225" y="150"/>
                    <a:pt x="236" y="118"/>
                  </a:cubicBezTo>
                  <a:lnTo>
                    <a:pt x="225" y="118"/>
                  </a:lnTo>
                  <a:cubicBezTo>
                    <a:pt x="193" y="118"/>
                    <a:pt x="161" y="97"/>
                    <a:pt x="129" y="65"/>
                  </a:cubicBezTo>
                  <a:cubicBezTo>
                    <a:pt x="97" y="33"/>
                    <a:pt x="75"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3" name="Google Shape;2803;p16"/>
            <p:cNvSpPr/>
            <p:nvPr/>
          </p:nvSpPr>
          <p:spPr>
            <a:xfrm>
              <a:off x="3910225" y="3731700"/>
              <a:ext cx="5375" cy="5100"/>
            </a:xfrm>
            <a:custGeom>
              <a:avLst/>
              <a:gdLst/>
              <a:ahLst/>
              <a:cxnLst/>
              <a:rect l="l" t="t" r="r" b="b"/>
              <a:pathLst>
                <a:path w="215" h="204" extrusionOk="0">
                  <a:moveTo>
                    <a:pt x="75" y="0"/>
                  </a:moveTo>
                  <a:cubicBezTo>
                    <a:pt x="64" y="21"/>
                    <a:pt x="54" y="43"/>
                    <a:pt x="21" y="43"/>
                  </a:cubicBezTo>
                  <a:lnTo>
                    <a:pt x="11" y="43"/>
                  </a:lnTo>
                  <a:cubicBezTo>
                    <a:pt x="0" y="139"/>
                    <a:pt x="64" y="203"/>
                    <a:pt x="129" y="203"/>
                  </a:cubicBezTo>
                  <a:cubicBezTo>
                    <a:pt x="161" y="203"/>
                    <a:pt x="182" y="193"/>
                    <a:pt x="203" y="161"/>
                  </a:cubicBezTo>
                  <a:cubicBezTo>
                    <a:pt x="214" y="43"/>
                    <a:pt x="86" y="96"/>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4" name="Google Shape;2804;p16"/>
            <p:cNvSpPr/>
            <p:nvPr/>
          </p:nvSpPr>
          <p:spPr>
            <a:xfrm>
              <a:off x="3911275" y="3681650"/>
              <a:ext cx="5650" cy="8325"/>
            </a:xfrm>
            <a:custGeom>
              <a:avLst/>
              <a:gdLst/>
              <a:ahLst/>
              <a:cxnLst/>
              <a:rect l="l" t="t" r="r" b="b"/>
              <a:pathLst>
                <a:path w="226" h="333" extrusionOk="0">
                  <a:moveTo>
                    <a:pt x="87" y="0"/>
                  </a:moveTo>
                  <a:cubicBezTo>
                    <a:pt x="76" y="0"/>
                    <a:pt x="65" y="0"/>
                    <a:pt x="54" y="11"/>
                  </a:cubicBezTo>
                  <a:cubicBezTo>
                    <a:pt x="172" y="86"/>
                    <a:pt x="1" y="129"/>
                    <a:pt x="22" y="214"/>
                  </a:cubicBezTo>
                  <a:cubicBezTo>
                    <a:pt x="44" y="289"/>
                    <a:pt x="76" y="332"/>
                    <a:pt x="129" y="332"/>
                  </a:cubicBezTo>
                  <a:cubicBezTo>
                    <a:pt x="161" y="332"/>
                    <a:pt x="183" y="321"/>
                    <a:pt x="226" y="300"/>
                  </a:cubicBezTo>
                  <a:cubicBezTo>
                    <a:pt x="194" y="214"/>
                    <a:pt x="140" y="0"/>
                    <a:pt x="8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5" name="Google Shape;2805;p16"/>
            <p:cNvSpPr/>
            <p:nvPr/>
          </p:nvSpPr>
          <p:spPr>
            <a:xfrm>
              <a:off x="3852675" y="4731550"/>
              <a:ext cx="5900" cy="5100"/>
            </a:xfrm>
            <a:custGeom>
              <a:avLst/>
              <a:gdLst/>
              <a:ahLst/>
              <a:cxnLst/>
              <a:rect l="l" t="t" r="r" b="b"/>
              <a:pathLst>
                <a:path w="236" h="204" extrusionOk="0">
                  <a:moveTo>
                    <a:pt x="129" y="0"/>
                  </a:moveTo>
                  <a:cubicBezTo>
                    <a:pt x="150" y="139"/>
                    <a:pt x="33" y="129"/>
                    <a:pt x="0" y="204"/>
                  </a:cubicBezTo>
                  <a:cubicBezTo>
                    <a:pt x="86" y="193"/>
                    <a:pt x="182" y="182"/>
                    <a:pt x="236" y="129"/>
                  </a:cubicBezTo>
                  <a:cubicBezTo>
                    <a:pt x="215" y="129"/>
                    <a:pt x="204" y="139"/>
                    <a:pt x="193" y="139"/>
                  </a:cubicBezTo>
                  <a:cubicBezTo>
                    <a:pt x="172" y="139"/>
                    <a:pt x="172" y="107"/>
                    <a:pt x="172" y="75"/>
                  </a:cubicBezTo>
                  <a:cubicBezTo>
                    <a:pt x="172" y="32"/>
                    <a:pt x="172"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6" name="Google Shape;2806;p16"/>
            <p:cNvSpPr/>
            <p:nvPr/>
          </p:nvSpPr>
          <p:spPr>
            <a:xfrm>
              <a:off x="3790575" y="4325550"/>
              <a:ext cx="4325" cy="6175"/>
            </a:xfrm>
            <a:custGeom>
              <a:avLst/>
              <a:gdLst/>
              <a:ahLst/>
              <a:cxnLst/>
              <a:rect l="l" t="t" r="r" b="b"/>
              <a:pathLst>
                <a:path w="173" h="247" extrusionOk="0">
                  <a:moveTo>
                    <a:pt x="54" y="1"/>
                  </a:moveTo>
                  <a:cubicBezTo>
                    <a:pt x="33" y="1"/>
                    <a:pt x="12" y="11"/>
                    <a:pt x="1" y="43"/>
                  </a:cubicBezTo>
                  <a:cubicBezTo>
                    <a:pt x="76" y="76"/>
                    <a:pt x="33" y="236"/>
                    <a:pt x="108" y="247"/>
                  </a:cubicBezTo>
                  <a:cubicBezTo>
                    <a:pt x="97" y="150"/>
                    <a:pt x="161" y="118"/>
                    <a:pt x="172" y="43"/>
                  </a:cubicBezTo>
                  <a:cubicBezTo>
                    <a:pt x="161" y="33"/>
                    <a:pt x="97"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7" name="Google Shape;2807;p16"/>
            <p:cNvSpPr/>
            <p:nvPr/>
          </p:nvSpPr>
          <p:spPr>
            <a:xfrm>
              <a:off x="3794875" y="4701575"/>
              <a:ext cx="5900" cy="12050"/>
            </a:xfrm>
            <a:custGeom>
              <a:avLst/>
              <a:gdLst/>
              <a:ahLst/>
              <a:cxnLst/>
              <a:rect l="l" t="t" r="r" b="b"/>
              <a:pathLst>
                <a:path w="236" h="482" extrusionOk="0">
                  <a:moveTo>
                    <a:pt x="107" y="0"/>
                  </a:moveTo>
                  <a:lnTo>
                    <a:pt x="107" y="0"/>
                  </a:lnTo>
                  <a:cubicBezTo>
                    <a:pt x="0" y="171"/>
                    <a:pt x="129" y="161"/>
                    <a:pt x="75" y="396"/>
                  </a:cubicBezTo>
                  <a:cubicBezTo>
                    <a:pt x="139" y="418"/>
                    <a:pt x="150" y="482"/>
                    <a:pt x="225" y="482"/>
                  </a:cubicBezTo>
                  <a:lnTo>
                    <a:pt x="236" y="482"/>
                  </a:lnTo>
                  <a:lnTo>
                    <a:pt x="236" y="161"/>
                  </a:lnTo>
                  <a:cubicBezTo>
                    <a:pt x="150" y="161"/>
                    <a:pt x="150" y="43"/>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8" name="Google Shape;2808;p16"/>
            <p:cNvSpPr/>
            <p:nvPr/>
          </p:nvSpPr>
          <p:spPr>
            <a:xfrm>
              <a:off x="3800225" y="4127250"/>
              <a:ext cx="6175" cy="3225"/>
            </a:xfrm>
            <a:custGeom>
              <a:avLst/>
              <a:gdLst/>
              <a:ahLst/>
              <a:cxnLst/>
              <a:rect l="l" t="t" r="r" b="b"/>
              <a:pathLst>
                <a:path w="247" h="129" extrusionOk="0">
                  <a:moveTo>
                    <a:pt x="172" y="0"/>
                  </a:moveTo>
                  <a:cubicBezTo>
                    <a:pt x="107" y="0"/>
                    <a:pt x="0" y="54"/>
                    <a:pt x="43" y="118"/>
                  </a:cubicBezTo>
                  <a:cubicBezTo>
                    <a:pt x="54" y="118"/>
                    <a:pt x="65" y="129"/>
                    <a:pt x="75" y="129"/>
                  </a:cubicBezTo>
                  <a:cubicBezTo>
                    <a:pt x="139" y="129"/>
                    <a:pt x="246" y="64"/>
                    <a:pt x="204" y="11"/>
                  </a:cubicBezTo>
                  <a:cubicBezTo>
                    <a:pt x="193" y="0"/>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9" name="Google Shape;2809;p16"/>
            <p:cNvSpPr/>
            <p:nvPr/>
          </p:nvSpPr>
          <p:spPr>
            <a:xfrm>
              <a:off x="3931350" y="3740525"/>
              <a:ext cx="6175" cy="3225"/>
            </a:xfrm>
            <a:custGeom>
              <a:avLst/>
              <a:gdLst/>
              <a:ahLst/>
              <a:cxnLst/>
              <a:rect l="l" t="t" r="r" b="b"/>
              <a:pathLst>
                <a:path w="247" h="129" extrusionOk="0">
                  <a:moveTo>
                    <a:pt x="161" y="0"/>
                  </a:moveTo>
                  <a:cubicBezTo>
                    <a:pt x="108" y="0"/>
                    <a:pt x="1" y="65"/>
                    <a:pt x="44" y="118"/>
                  </a:cubicBezTo>
                  <a:cubicBezTo>
                    <a:pt x="54" y="129"/>
                    <a:pt x="65" y="129"/>
                    <a:pt x="76" y="129"/>
                  </a:cubicBezTo>
                  <a:cubicBezTo>
                    <a:pt x="140" y="129"/>
                    <a:pt x="247" y="75"/>
                    <a:pt x="204" y="22"/>
                  </a:cubicBezTo>
                  <a:cubicBezTo>
                    <a:pt x="193" y="11"/>
                    <a:pt x="183"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0" name="Google Shape;2810;p16"/>
            <p:cNvSpPr/>
            <p:nvPr/>
          </p:nvSpPr>
          <p:spPr>
            <a:xfrm>
              <a:off x="3804500" y="4797650"/>
              <a:ext cx="9400" cy="11250"/>
            </a:xfrm>
            <a:custGeom>
              <a:avLst/>
              <a:gdLst/>
              <a:ahLst/>
              <a:cxnLst/>
              <a:rect l="l" t="t" r="r" b="b"/>
              <a:pathLst>
                <a:path w="376" h="450" extrusionOk="0">
                  <a:moveTo>
                    <a:pt x="236" y="0"/>
                  </a:moveTo>
                  <a:cubicBezTo>
                    <a:pt x="150" y="22"/>
                    <a:pt x="86" y="54"/>
                    <a:pt x="43" y="118"/>
                  </a:cubicBezTo>
                  <a:lnTo>
                    <a:pt x="65" y="118"/>
                  </a:lnTo>
                  <a:cubicBezTo>
                    <a:pt x="97" y="118"/>
                    <a:pt x="108" y="129"/>
                    <a:pt x="97" y="150"/>
                  </a:cubicBezTo>
                  <a:cubicBezTo>
                    <a:pt x="97" y="161"/>
                    <a:pt x="65" y="172"/>
                    <a:pt x="43" y="172"/>
                  </a:cubicBezTo>
                  <a:cubicBezTo>
                    <a:pt x="33" y="172"/>
                    <a:pt x="22" y="172"/>
                    <a:pt x="1" y="161"/>
                  </a:cubicBezTo>
                  <a:lnTo>
                    <a:pt x="1" y="161"/>
                  </a:lnTo>
                  <a:cubicBezTo>
                    <a:pt x="1" y="354"/>
                    <a:pt x="75" y="450"/>
                    <a:pt x="225" y="450"/>
                  </a:cubicBezTo>
                  <a:lnTo>
                    <a:pt x="311" y="450"/>
                  </a:lnTo>
                  <a:cubicBezTo>
                    <a:pt x="375" y="289"/>
                    <a:pt x="311" y="107"/>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1" name="Google Shape;2811;p16"/>
            <p:cNvSpPr/>
            <p:nvPr/>
          </p:nvSpPr>
          <p:spPr>
            <a:xfrm>
              <a:off x="3779350" y="4350975"/>
              <a:ext cx="14750" cy="28400"/>
            </a:xfrm>
            <a:custGeom>
              <a:avLst/>
              <a:gdLst/>
              <a:ahLst/>
              <a:cxnLst/>
              <a:rect l="l" t="t" r="r" b="b"/>
              <a:pathLst>
                <a:path w="590" h="1136" extrusionOk="0">
                  <a:moveTo>
                    <a:pt x="396" y="1"/>
                  </a:moveTo>
                  <a:cubicBezTo>
                    <a:pt x="118" y="343"/>
                    <a:pt x="86" y="707"/>
                    <a:pt x="0" y="1135"/>
                  </a:cubicBezTo>
                  <a:lnTo>
                    <a:pt x="97" y="1135"/>
                  </a:lnTo>
                  <a:cubicBezTo>
                    <a:pt x="161" y="900"/>
                    <a:pt x="236" y="557"/>
                    <a:pt x="364" y="365"/>
                  </a:cubicBezTo>
                  <a:cubicBezTo>
                    <a:pt x="386" y="397"/>
                    <a:pt x="407" y="407"/>
                    <a:pt x="428" y="407"/>
                  </a:cubicBezTo>
                  <a:cubicBezTo>
                    <a:pt x="482" y="407"/>
                    <a:pt x="525" y="332"/>
                    <a:pt x="589" y="322"/>
                  </a:cubicBezTo>
                  <a:cubicBezTo>
                    <a:pt x="589" y="150"/>
                    <a:pt x="503" y="54"/>
                    <a:pt x="3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2" name="Google Shape;2812;p16"/>
            <p:cNvSpPr/>
            <p:nvPr/>
          </p:nvSpPr>
          <p:spPr>
            <a:xfrm>
              <a:off x="3768375" y="4802725"/>
              <a:ext cx="6175" cy="5375"/>
            </a:xfrm>
            <a:custGeom>
              <a:avLst/>
              <a:gdLst/>
              <a:ahLst/>
              <a:cxnLst/>
              <a:rect l="l" t="t" r="r" b="b"/>
              <a:pathLst>
                <a:path w="247" h="215" extrusionOk="0">
                  <a:moveTo>
                    <a:pt x="22" y="1"/>
                  </a:moveTo>
                  <a:cubicBezTo>
                    <a:pt x="0" y="108"/>
                    <a:pt x="75" y="97"/>
                    <a:pt x="54" y="204"/>
                  </a:cubicBezTo>
                  <a:lnTo>
                    <a:pt x="140" y="204"/>
                  </a:lnTo>
                  <a:cubicBezTo>
                    <a:pt x="161" y="215"/>
                    <a:pt x="172" y="215"/>
                    <a:pt x="193" y="215"/>
                  </a:cubicBezTo>
                  <a:cubicBezTo>
                    <a:pt x="225" y="215"/>
                    <a:pt x="247" y="204"/>
                    <a:pt x="247" y="161"/>
                  </a:cubicBezTo>
                  <a:cubicBezTo>
                    <a:pt x="193" y="86"/>
                    <a:pt x="129" y="22"/>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3" name="Google Shape;2813;p16"/>
            <p:cNvSpPr/>
            <p:nvPr/>
          </p:nvSpPr>
          <p:spPr>
            <a:xfrm>
              <a:off x="3764900" y="4388450"/>
              <a:ext cx="15000" cy="42575"/>
            </a:xfrm>
            <a:custGeom>
              <a:avLst/>
              <a:gdLst/>
              <a:ahLst/>
              <a:cxnLst/>
              <a:rect l="l" t="t" r="r" b="b"/>
              <a:pathLst>
                <a:path w="600" h="1703" extrusionOk="0">
                  <a:moveTo>
                    <a:pt x="546" y="0"/>
                  </a:moveTo>
                  <a:cubicBezTo>
                    <a:pt x="64" y="279"/>
                    <a:pt x="343" y="1114"/>
                    <a:pt x="22" y="1499"/>
                  </a:cubicBezTo>
                  <a:cubicBezTo>
                    <a:pt x="0" y="1638"/>
                    <a:pt x="139" y="1563"/>
                    <a:pt x="54" y="1670"/>
                  </a:cubicBezTo>
                  <a:cubicBezTo>
                    <a:pt x="32" y="1670"/>
                    <a:pt x="11" y="1702"/>
                    <a:pt x="54" y="1702"/>
                  </a:cubicBezTo>
                  <a:cubicBezTo>
                    <a:pt x="343" y="1403"/>
                    <a:pt x="332" y="728"/>
                    <a:pt x="578" y="364"/>
                  </a:cubicBezTo>
                  <a:cubicBezTo>
                    <a:pt x="568" y="236"/>
                    <a:pt x="600" y="75"/>
                    <a:pt x="54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4" name="Google Shape;2814;p16"/>
            <p:cNvSpPr/>
            <p:nvPr/>
          </p:nvSpPr>
          <p:spPr>
            <a:xfrm>
              <a:off x="3785225" y="4461775"/>
              <a:ext cx="3775" cy="4050"/>
            </a:xfrm>
            <a:custGeom>
              <a:avLst/>
              <a:gdLst/>
              <a:ahLst/>
              <a:cxnLst/>
              <a:rect l="l" t="t" r="r" b="b"/>
              <a:pathLst>
                <a:path w="151" h="162" extrusionOk="0">
                  <a:moveTo>
                    <a:pt x="76" y="0"/>
                  </a:moveTo>
                  <a:cubicBezTo>
                    <a:pt x="54" y="0"/>
                    <a:pt x="22" y="22"/>
                    <a:pt x="1" y="75"/>
                  </a:cubicBezTo>
                  <a:cubicBezTo>
                    <a:pt x="1" y="118"/>
                    <a:pt x="33" y="161"/>
                    <a:pt x="65" y="161"/>
                  </a:cubicBezTo>
                  <a:cubicBezTo>
                    <a:pt x="97" y="161"/>
                    <a:pt x="119" y="150"/>
                    <a:pt x="140" y="97"/>
                  </a:cubicBezTo>
                  <a:cubicBezTo>
                    <a:pt x="151" y="54"/>
                    <a:pt x="108"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5" name="Google Shape;2815;p16"/>
            <p:cNvSpPr/>
            <p:nvPr/>
          </p:nvSpPr>
          <p:spPr>
            <a:xfrm>
              <a:off x="3812000" y="4852500"/>
              <a:ext cx="5650" cy="5925"/>
            </a:xfrm>
            <a:custGeom>
              <a:avLst/>
              <a:gdLst/>
              <a:ahLst/>
              <a:cxnLst/>
              <a:rect l="l" t="t" r="r" b="b"/>
              <a:pathLst>
                <a:path w="226" h="237" extrusionOk="0">
                  <a:moveTo>
                    <a:pt x="32" y="1"/>
                  </a:moveTo>
                  <a:cubicBezTo>
                    <a:pt x="22" y="1"/>
                    <a:pt x="22" y="12"/>
                    <a:pt x="11" y="33"/>
                  </a:cubicBezTo>
                  <a:cubicBezTo>
                    <a:pt x="75" y="44"/>
                    <a:pt x="0" y="97"/>
                    <a:pt x="54" y="119"/>
                  </a:cubicBezTo>
                  <a:cubicBezTo>
                    <a:pt x="54" y="97"/>
                    <a:pt x="54" y="86"/>
                    <a:pt x="65" y="86"/>
                  </a:cubicBezTo>
                  <a:cubicBezTo>
                    <a:pt x="86" y="86"/>
                    <a:pt x="118" y="194"/>
                    <a:pt x="118" y="236"/>
                  </a:cubicBezTo>
                  <a:lnTo>
                    <a:pt x="129" y="236"/>
                  </a:lnTo>
                  <a:cubicBezTo>
                    <a:pt x="193" y="236"/>
                    <a:pt x="225" y="194"/>
                    <a:pt x="214" y="119"/>
                  </a:cubicBezTo>
                  <a:lnTo>
                    <a:pt x="204" y="119"/>
                  </a:lnTo>
                  <a:cubicBezTo>
                    <a:pt x="172" y="119"/>
                    <a:pt x="139" y="140"/>
                    <a:pt x="118" y="161"/>
                  </a:cubicBezTo>
                  <a:cubicBezTo>
                    <a:pt x="129" y="97"/>
                    <a:pt x="65" y="1"/>
                    <a:pt x="3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6" name="Google Shape;2816;p16"/>
            <p:cNvSpPr/>
            <p:nvPr/>
          </p:nvSpPr>
          <p:spPr>
            <a:xfrm>
              <a:off x="3846775" y="4194950"/>
              <a:ext cx="6200" cy="3225"/>
            </a:xfrm>
            <a:custGeom>
              <a:avLst/>
              <a:gdLst/>
              <a:ahLst/>
              <a:cxnLst/>
              <a:rect l="l" t="t" r="r" b="b"/>
              <a:pathLst>
                <a:path w="248" h="129" extrusionOk="0">
                  <a:moveTo>
                    <a:pt x="162" y="1"/>
                  </a:moveTo>
                  <a:cubicBezTo>
                    <a:pt x="108" y="1"/>
                    <a:pt x="1" y="54"/>
                    <a:pt x="44" y="118"/>
                  </a:cubicBezTo>
                  <a:cubicBezTo>
                    <a:pt x="54" y="129"/>
                    <a:pt x="65" y="129"/>
                    <a:pt x="76" y="129"/>
                  </a:cubicBezTo>
                  <a:cubicBezTo>
                    <a:pt x="140" y="129"/>
                    <a:pt x="247" y="75"/>
                    <a:pt x="204" y="11"/>
                  </a:cubicBezTo>
                  <a:cubicBezTo>
                    <a:pt x="194" y="1"/>
                    <a:pt x="183" y="1"/>
                    <a:pt x="16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7" name="Google Shape;2817;p16"/>
            <p:cNvSpPr/>
            <p:nvPr/>
          </p:nvSpPr>
          <p:spPr>
            <a:xfrm>
              <a:off x="3845450" y="4418675"/>
              <a:ext cx="5650" cy="6200"/>
            </a:xfrm>
            <a:custGeom>
              <a:avLst/>
              <a:gdLst/>
              <a:ahLst/>
              <a:cxnLst/>
              <a:rect l="l" t="t" r="r" b="b"/>
              <a:pathLst>
                <a:path w="226" h="248" extrusionOk="0">
                  <a:moveTo>
                    <a:pt x="107" y="1"/>
                  </a:moveTo>
                  <a:cubicBezTo>
                    <a:pt x="54" y="1"/>
                    <a:pt x="0" y="12"/>
                    <a:pt x="0" y="87"/>
                  </a:cubicBezTo>
                  <a:cubicBezTo>
                    <a:pt x="22" y="129"/>
                    <a:pt x="97" y="247"/>
                    <a:pt x="172" y="247"/>
                  </a:cubicBezTo>
                  <a:cubicBezTo>
                    <a:pt x="193" y="247"/>
                    <a:pt x="215" y="236"/>
                    <a:pt x="225" y="204"/>
                  </a:cubicBezTo>
                  <a:cubicBezTo>
                    <a:pt x="129" y="151"/>
                    <a:pt x="215" y="119"/>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8" name="Google Shape;2818;p16"/>
            <p:cNvSpPr/>
            <p:nvPr/>
          </p:nvSpPr>
          <p:spPr>
            <a:xfrm>
              <a:off x="3847850" y="3598150"/>
              <a:ext cx="9125" cy="18225"/>
            </a:xfrm>
            <a:custGeom>
              <a:avLst/>
              <a:gdLst/>
              <a:ahLst/>
              <a:cxnLst/>
              <a:rect l="l" t="t" r="r" b="b"/>
              <a:pathLst>
                <a:path w="365" h="729" extrusionOk="0">
                  <a:moveTo>
                    <a:pt x="258" y="0"/>
                  </a:moveTo>
                  <a:cubicBezTo>
                    <a:pt x="1" y="0"/>
                    <a:pt x="65" y="364"/>
                    <a:pt x="11" y="610"/>
                  </a:cubicBezTo>
                  <a:lnTo>
                    <a:pt x="33" y="610"/>
                  </a:lnTo>
                  <a:cubicBezTo>
                    <a:pt x="119" y="610"/>
                    <a:pt x="108" y="717"/>
                    <a:pt x="183" y="728"/>
                  </a:cubicBezTo>
                  <a:cubicBezTo>
                    <a:pt x="365" y="600"/>
                    <a:pt x="354" y="204"/>
                    <a:pt x="3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9" name="Google Shape;2819;p16"/>
            <p:cNvSpPr/>
            <p:nvPr/>
          </p:nvSpPr>
          <p:spPr>
            <a:xfrm>
              <a:off x="3831000" y="4412800"/>
              <a:ext cx="9650" cy="9125"/>
            </a:xfrm>
            <a:custGeom>
              <a:avLst/>
              <a:gdLst/>
              <a:ahLst/>
              <a:cxnLst/>
              <a:rect l="l" t="t" r="r" b="b"/>
              <a:pathLst>
                <a:path w="386" h="365" extrusionOk="0">
                  <a:moveTo>
                    <a:pt x="107" y="0"/>
                  </a:moveTo>
                  <a:cubicBezTo>
                    <a:pt x="75" y="0"/>
                    <a:pt x="43" y="11"/>
                    <a:pt x="0" y="33"/>
                  </a:cubicBezTo>
                  <a:cubicBezTo>
                    <a:pt x="32" y="225"/>
                    <a:pt x="247" y="182"/>
                    <a:pt x="204" y="354"/>
                  </a:cubicBezTo>
                  <a:lnTo>
                    <a:pt x="279" y="354"/>
                  </a:lnTo>
                  <a:cubicBezTo>
                    <a:pt x="289" y="364"/>
                    <a:pt x="311" y="364"/>
                    <a:pt x="322" y="364"/>
                  </a:cubicBezTo>
                  <a:cubicBezTo>
                    <a:pt x="364" y="364"/>
                    <a:pt x="386" y="343"/>
                    <a:pt x="375" y="279"/>
                  </a:cubicBezTo>
                  <a:lnTo>
                    <a:pt x="375" y="279"/>
                  </a:lnTo>
                  <a:cubicBezTo>
                    <a:pt x="354" y="289"/>
                    <a:pt x="343" y="289"/>
                    <a:pt x="332" y="289"/>
                  </a:cubicBezTo>
                  <a:cubicBezTo>
                    <a:pt x="279" y="289"/>
                    <a:pt x="257" y="215"/>
                    <a:pt x="236" y="140"/>
                  </a:cubicBezTo>
                  <a:cubicBezTo>
                    <a:pt x="204" y="75"/>
                    <a:pt x="172" y="0"/>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0" name="Google Shape;2820;p16"/>
            <p:cNvSpPr/>
            <p:nvPr/>
          </p:nvSpPr>
          <p:spPr>
            <a:xfrm>
              <a:off x="3810400" y="4779450"/>
              <a:ext cx="16600" cy="17150"/>
            </a:xfrm>
            <a:custGeom>
              <a:avLst/>
              <a:gdLst/>
              <a:ahLst/>
              <a:cxnLst/>
              <a:rect l="l" t="t" r="r" b="b"/>
              <a:pathLst>
                <a:path w="664" h="686" extrusionOk="0">
                  <a:moveTo>
                    <a:pt x="364" y="0"/>
                  </a:moveTo>
                  <a:lnTo>
                    <a:pt x="364" y="0"/>
                  </a:lnTo>
                  <a:cubicBezTo>
                    <a:pt x="236" y="75"/>
                    <a:pt x="43" y="65"/>
                    <a:pt x="0" y="247"/>
                  </a:cubicBezTo>
                  <a:cubicBezTo>
                    <a:pt x="75" y="429"/>
                    <a:pt x="182" y="685"/>
                    <a:pt x="332" y="685"/>
                  </a:cubicBezTo>
                  <a:cubicBezTo>
                    <a:pt x="664" y="685"/>
                    <a:pt x="632" y="161"/>
                    <a:pt x="3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1" name="Google Shape;2821;p16"/>
            <p:cNvSpPr/>
            <p:nvPr/>
          </p:nvSpPr>
          <p:spPr>
            <a:xfrm>
              <a:off x="3824850" y="3941250"/>
              <a:ext cx="6450" cy="5100"/>
            </a:xfrm>
            <a:custGeom>
              <a:avLst/>
              <a:gdLst/>
              <a:ahLst/>
              <a:cxnLst/>
              <a:rect l="l" t="t" r="r" b="b"/>
              <a:pathLst>
                <a:path w="258" h="204" extrusionOk="0">
                  <a:moveTo>
                    <a:pt x="161" y="0"/>
                  </a:moveTo>
                  <a:cubicBezTo>
                    <a:pt x="139" y="0"/>
                    <a:pt x="107" y="11"/>
                    <a:pt x="75" y="32"/>
                  </a:cubicBezTo>
                  <a:cubicBezTo>
                    <a:pt x="0" y="75"/>
                    <a:pt x="11" y="204"/>
                    <a:pt x="96" y="204"/>
                  </a:cubicBezTo>
                  <a:cubicBezTo>
                    <a:pt x="118" y="204"/>
                    <a:pt x="150" y="193"/>
                    <a:pt x="182" y="171"/>
                  </a:cubicBezTo>
                  <a:cubicBezTo>
                    <a:pt x="257" y="129"/>
                    <a:pt x="246"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2" name="Google Shape;2822;p16"/>
            <p:cNvSpPr/>
            <p:nvPr/>
          </p:nvSpPr>
          <p:spPr>
            <a:xfrm>
              <a:off x="3814675" y="4817975"/>
              <a:ext cx="5900" cy="5925"/>
            </a:xfrm>
            <a:custGeom>
              <a:avLst/>
              <a:gdLst/>
              <a:ahLst/>
              <a:cxnLst/>
              <a:rect l="l" t="t" r="r" b="b"/>
              <a:pathLst>
                <a:path w="236" h="237" extrusionOk="0">
                  <a:moveTo>
                    <a:pt x="97" y="1"/>
                  </a:moveTo>
                  <a:cubicBezTo>
                    <a:pt x="32" y="22"/>
                    <a:pt x="11" y="108"/>
                    <a:pt x="0" y="204"/>
                  </a:cubicBezTo>
                  <a:cubicBezTo>
                    <a:pt x="32" y="236"/>
                    <a:pt x="86" y="236"/>
                    <a:pt x="140" y="236"/>
                  </a:cubicBezTo>
                  <a:lnTo>
                    <a:pt x="204" y="236"/>
                  </a:lnTo>
                  <a:cubicBezTo>
                    <a:pt x="214" y="204"/>
                    <a:pt x="204" y="161"/>
                    <a:pt x="236" y="161"/>
                  </a:cubicBezTo>
                  <a:cubicBezTo>
                    <a:pt x="236" y="54"/>
                    <a:pt x="182"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3" name="Google Shape;2823;p16"/>
            <p:cNvSpPr/>
            <p:nvPr/>
          </p:nvSpPr>
          <p:spPr>
            <a:xfrm>
              <a:off x="3822175" y="4524125"/>
              <a:ext cx="4575" cy="2700"/>
            </a:xfrm>
            <a:custGeom>
              <a:avLst/>
              <a:gdLst/>
              <a:ahLst/>
              <a:cxnLst/>
              <a:rect l="l" t="t" r="r" b="b"/>
              <a:pathLst>
                <a:path w="183" h="108" extrusionOk="0">
                  <a:moveTo>
                    <a:pt x="11" y="1"/>
                  </a:moveTo>
                  <a:cubicBezTo>
                    <a:pt x="0" y="76"/>
                    <a:pt x="32" y="108"/>
                    <a:pt x="75" y="108"/>
                  </a:cubicBezTo>
                  <a:cubicBezTo>
                    <a:pt x="118" y="108"/>
                    <a:pt x="182" y="65"/>
                    <a:pt x="1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4" name="Google Shape;2824;p16"/>
            <p:cNvSpPr/>
            <p:nvPr/>
          </p:nvSpPr>
          <p:spPr>
            <a:xfrm>
              <a:off x="3991025" y="4420300"/>
              <a:ext cx="8600" cy="13125"/>
            </a:xfrm>
            <a:custGeom>
              <a:avLst/>
              <a:gdLst/>
              <a:ahLst/>
              <a:cxnLst/>
              <a:rect l="l" t="t" r="r" b="b"/>
              <a:pathLst>
                <a:path w="344" h="525" extrusionOk="0">
                  <a:moveTo>
                    <a:pt x="311" y="0"/>
                  </a:moveTo>
                  <a:cubicBezTo>
                    <a:pt x="140" y="11"/>
                    <a:pt x="183" y="257"/>
                    <a:pt x="119" y="257"/>
                  </a:cubicBezTo>
                  <a:cubicBezTo>
                    <a:pt x="108" y="257"/>
                    <a:pt x="76" y="246"/>
                    <a:pt x="44" y="204"/>
                  </a:cubicBezTo>
                  <a:lnTo>
                    <a:pt x="44" y="204"/>
                  </a:lnTo>
                  <a:cubicBezTo>
                    <a:pt x="1" y="353"/>
                    <a:pt x="65" y="364"/>
                    <a:pt x="76" y="482"/>
                  </a:cubicBezTo>
                  <a:cubicBezTo>
                    <a:pt x="87" y="482"/>
                    <a:pt x="97" y="471"/>
                    <a:pt x="108" y="471"/>
                  </a:cubicBezTo>
                  <a:cubicBezTo>
                    <a:pt x="140" y="471"/>
                    <a:pt x="151" y="493"/>
                    <a:pt x="172" y="503"/>
                  </a:cubicBezTo>
                  <a:cubicBezTo>
                    <a:pt x="183" y="514"/>
                    <a:pt x="194" y="525"/>
                    <a:pt x="226" y="525"/>
                  </a:cubicBezTo>
                  <a:lnTo>
                    <a:pt x="247" y="525"/>
                  </a:lnTo>
                  <a:cubicBezTo>
                    <a:pt x="172" y="214"/>
                    <a:pt x="344" y="311"/>
                    <a:pt x="3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5" name="Google Shape;2825;p16"/>
            <p:cNvSpPr/>
            <p:nvPr/>
          </p:nvSpPr>
          <p:spPr>
            <a:xfrm>
              <a:off x="4095400" y="4467400"/>
              <a:ext cx="9400" cy="9375"/>
            </a:xfrm>
            <a:custGeom>
              <a:avLst/>
              <a:gdLst/>
              <a:ahLst/>
              <a:cxnLst/>
              <a:rect l="l" t="t" r="r" b="b"/>
              <a:pathLst>
                <a:path w="376" h="375" extrusionOk="0">
                  <a:moveTo>
                    <a:pt x="140" y="0"/>
                  </a:moveTo>
                  <a:lnTo>
                    <a:pt x="140" y="0"/>
                  </a:lnTo>
                  <a:cubicBezTo>
                    <a:pt x="1" y="86"/>
                    <a:pt x="183" y="246"/>
                    <a:pt x="215" y="364"/>
                  </a:cubicBezTo>
                  <a:cubicBezTo>
                    <a:pt x="226" y="364"/>
                    <a:pt x="247" y="375"/>
                    <a:pt x="258" y="375"/>
                  </a:cubicBezTo>
                  <a:cubicBezTo>
                    <a:pt x="322" y="375"/>
                    <a:pt x="376" y="354"/>
                    <a:pt x="376" y="289"/>
                  </a:cubicBezTo>
                  <a:cubicBezTo>
                    <a:pt x="247" y="257"/>
                    <a:pt x="194" y="129"/>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6" name="Google Shape;2826;p16"/>
            <p:cNvSpPr/>
            <p:nvPr/>
          </p:nvSpPr>
          <p:spPr>
            <a:xfrm>
              <a:off x="4108000" y="4451325"/>
              <a:ext cx="5900" cy="9950"/>
            </a:xfrm>
            <a:custGeom>
              <a:avLst/>
              <a:gdLst/>
              <a:ahLst/>
              <a:cxnLst/>
              <a:rect l="l" t="t" r="r" b="b"/>
              <a:pathLst>
                <a:path w="236" h="398" extrusionOk="0">
                  <a:moveTo>
                    <a:pt x="64" y="1"/>
                  </a:moveTo>
                  <a:cubicBezTo>
                    <a:pt x="21" y="76"/>
                    <a:pt x="32" y="226"/>
                    <a:pt x="0" y="322"/>
                  </a:cubicBezTo>
                  <a:cubicBezTo>
                    <a:pt x="11" y="322"/>
                    <a:pt x="21" y="311"/>
                    <a:pt x="32" y="311"/>
                  </a:cubicBezTo>
                  <a:cubicBezTo>
                    <a:pt x="86" y="311"/>
                    <a:pt x="75" y="397"/>
                    <a:pt x="139" y="397"/>
                  </a:cubicBezTo>
                  <a:cubicBezTo>
                    <a:pt x="214" y="301"/>
                    <a:pt x="236"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7" name="Google Shape;2827;p16"/>
            <p:cNvSpPr/>
            <p:nvPr/>
          </p:nvSpPr>
          <p:spPr>
            <a:xfrm>
              <a:off x="4084975" y="4708250"/>
              <a:ext cx="11000" cy="6450"/>
            </a:xfrm>
            <a:custGeom>
              <a:avLst/>
              <a:gdLst/>
              <a:ahLst/>
              <a:cxnLst/>
              <a:rect l="l" t="t" r="r" b="b"/>
              <a:pathLst>
                <a:path w="440" h="258" extrusionOk="0">
                  <a:moveTo>
                    <a:pt x="150" y="1"/>
                  </a:moveTo>
                  <a:cubicBezTo>
                    <a:pt x="129" y="1"/>
                    <a:pt x="118" y="12"/>
                    <a:pt x="108" y="12"/>
                  </a:cubicBezTo>
                  <a:cubicBezTo>
                    <a:pt x="97" y="97"/>
                    <a:pt x="43" y="119"/>
                    <a:pt x="0" y="172"/>
                  </a:cubicBezTo>
                  <a:cubicBezTo>
                    <a:pt x="43" y="236"/>
                    <a:pt x="161" y="204"/>
                    <a:pt x="204" y="258"/>
                  </a:cubicBezTo>
                  <a:cubicBezTo>
                    <a:pt x="140" y="65"/>
                    <a:pt x="439" y="108"/>
                    <a:pt x="343" y="12"/>
                  </a:cubicBezTo>
                  <a:lnTo>
                    <a:pt x="343" y="12"/>
                  </a:lnTo>
                  <a:cubicBezTo>
                    <a:pt x="322" y="44"/>
                    <a:pt x="311" y="54"/>
                    <a:pt x="289" y="54"/>
                  </a:cubicBezTo>
                  <a:cubicBezTo>
                    <a:pt x="268" y="54"/>
                    <a:pt x="247" y="44"/>
                    <a:pt x="225" y="33"/>
                  </a:cubicBezTo>
                  <a:cubicBezTo>
                    <a:pt x="204" y="12"/>
                    <a:pt x="172"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8" name="Google Shape;2828;p16"/>
            <p:cNvSpPr/>
            <p:nvPr/>
          </p:nvSpPr>
          <p:spPr>
            <a:xfrm>
              <a:off x="4093550" y="4208075"/>
              <a:ext cx="22500" cy="25450"/>
            </a:xfrm>
            <a:custGeom>
              <a:avLst/>
              <a:gdLst/>
              <a:ahLst/>
              <a:cxnLst/>
              <a:rect l="l" t="t" r="r" b="b"/>
              <a:pathLst>
                <a:path w="900" h="1018" extrusionOk="0">
                  <a:moveTo>
                    <a:pt x="364" y="0"/>
                  </a:moveTo>
                  <a:cubicBezTo>
                    <a:pt x="364" y="32"/>
                    <a:pt x="343" y="43"/>
                    <a:pt x="321" y="43"/>
                  </a:cubicBezTo>
                  <a:lnTo>
                    <a:pt x="300" y="43"/>
                  </a:lnTo>
                  <a:cubicBezTo>
                    <a:pt x="300" y="161"/>
                    <a:pt x="278" y="311"/>
                    <a:pt x="332" y="364"/>
                  </a:cubicBezTo>
                  <a:lnTo>
                    <a:pt x="343" y="364"/>
                  </a:lnTo>
                  <a:cubicBezTo>
                    <a:pt x="375" y="364"/>
                    <a:pt x="385" y="353"/>
                    <a:pt x="407" y="343"/>
                  </a:cubicBezTo>
                  <a:cubicBezTo>
                    <a:pt x="418" y="332"/>
                    <a:pt x="439" y="332"/>
                    <a:pt x="460" y="332"/>
                  </a:cubicBezTo>
                  <a:lnTo>
                    <a:pt x="471" y="332"/>
                  </a:lnTo>
                  <a:cubicBezTo>
                    <a:pt x="482" y="385"/>
                    <a:pt x="514" y="428"/>
                    <a:pt x="535" y="492"/>
                  </a:cubicBezTo>
                  <a:cubicBezTo>
                    <a:pt x="525" y="492"/>
                    <a:pt x="503" y="482"/>
                    <a:pt x="492" y="482"/>
                  </a:cubicBezTo>
                  <a:cubicBezTo>
                    <a:pt x="300" y="482"/>
                    <a:pt x="257" y="674"/>
                    <a:pt x="171" y="814"/>
                  </a:cubicBezTo>
                  <a:cubicBezTo>
                    <a:pt x="150" y="739"/>
                    <a:pt x="150" y="642"/>
                    <a:pt x="96" y="610"/>
                  </a:cubicBezTo>
                  <a:lnTo>
                    <a:pt x="96" y="610"/>
                  </a:lnTo>
                  <a:cubicBezTo>
                    <a:pt x="150" y="771"/>
                    <a:pt x="43" y="760"/>
                    <a:pt x="0" y="814"/>
                  </a:cubicBezTo>
                  <a:cubicBezTo>
                    <a:pt x="150" y="824"/>
                    <a:pt x="64" y="889"/>
                    <a:pt x="75" y="1017"/>
                  </a:cubicBezTo>
                  <a:lnTo>
                    <a:pt x="96" y="1017"/>
                  </a:lnTo>
                  <a:cubicBezTo>
                    <a:pt x="236" y="1017"/>
                    <a:pt x="321" y="953"/>
                    <a:pt x="375" y="856"/>
                  </a:cubicBezTo>
                  <a:cubicBezTo>
                    <a:pt x="418" y="878"/>
                    <a:pt x="450" y="899"/>
                    <a:pt x="471" y="899"/>
                  </a:cubicBezTo>
                  <a:cubicBezTo>
                    <a:pt x="546" y="899"/>
                    <a:pt x="578" y="792"/>
                    <a:pt x="674" y="771"/>
                  </a:cubicBezTo>
                  <a:cubicBezTo>
                    <a:pt x="717" y="535"/>
                    <a:pt x="642" y="578"/>
                    <a:pt x="632" y="364"/>
                  </a:cubicBezTo>
                  <a:lnTo>
                    <a:pt x="632" y="364"/>
                  </a:lnTo>
                  <a:cubicBezTo>
                    <a:pt x="664" y="385"/>
                    <a:pt x="696" y="396"/>
                    <a:pt x="717" y="396"/>
                  </a:cubicBezTo>
                  <a:cubicBezTo>
                    <a:pt x="771" y="396"/>
                    <a:pt x="824" y="364"/>
                    <a:pt x="899" y="321"/>
                  </a:cubicBezTo>
                  <a:lnTo>
                    <a:pt x="899" y="161"/>
                  </a:lnTo>
                  <a:cubicBezTo>
                    <a:pt x="889" y="161"/>
                    <a:pt x="867" y="171"/>
                    <a:pt x="856" y="171"/>
                  </a:cubicBezTo>
                  <a:cubicBezTo>
                    <a:pt x="739" y="171"/>
                    <a:pt x="674" y="107"/>
                    <a:pt x="589" y="64"/>
                  </a:cubicBezTo>
                  <a:cubicBezTo>
                    <a:pt x="557" y="43"/>
                    <a:pt x="514" y="21"/>
                    <a:pt x="460" y="11"/>
                  </a:cubicBezTo>
                  <a:cubicBezTo>
                    <a:pt x="428" y="11"/>
                    <a:pt x="396" y="0"/>
                    <a:pt x="3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9" name="Google Shape;2829;p16"/>
            <p:cNvSpPr/>
            <p:nvPr/>
          </p:nvSpPr>
          <p:spPr>
            <a:xfrm>
              <a:off x="4070525" y="4603075"/>
              <a:ext cx="7525" cy="8325"/>
            </a:xfrm>
            <a:custGeom>
              <a:avLst/>
              <a:gdLst/>
              <a:ahLst/>
              <a:cxnLst/>
              <a:rect l="l" t="t" r="r" b="b"/>
              <a:pathLst>
                <a:path w="301" h="333" extrusionOk="0">
                  <a:moveTo>
                    <a:pt x="193" y="1"/>
                  </a:moveTo>
                  <a:cubicBezTo>
                    <a:pt x="65" y="1"/>
                    <a:pt x="11" y="86"/>
                    <a:pt x="0" y="215"/>
                  </a:cubicBezTo>
                  <a:cubicBezTo>
                    <a:pt x="43" y="290"/>
                    <a:pt x="161" y="290"/>
                    <a:pt x="225" y="333"/>
                  </a:cubicBezTo>
                  <a:cubicBezTo>
                    <a:pt x="300" y="247"/>
                    <a:pt x="279" y="108"/>
                    <a:pt x="257" y="11"/>
                  </a:cubicBezTo>
                  <a:cubicBezTo>
                    <a:pt x="236" y="1"/>
                    <a:pt x="214" y="1"/>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0" name="Google Shape;2830;p16"/>
            <p:cNvSpPr/>
            <p:nvPr/>
          </p:nvSpPr>
          <p:spPr>
            <a:xfrm>
              <a:off x="4117625" y="4192800"/>
              <a:ext cx="5900" cy="7250"/>
            </a:xfrm>
            <a:custGeom>
              <a:avLst/>
              <a:gdLst/>
              <a:ahLst/>
              <a:cxnLst/>
              <a:rect l="l" t="t" r="r" b="b"/>
              <a:pathLst>
                <a:path w="236" h="290" extrusionOk="0">
                  <a:moveTo>
                    <a:pt x="129" y="1"/>
                  </a:moveTo>
                  <a:cubicBezTo>
                    <a:pt x="43" y="33"/>
                    <a:pt x="0" y="119"/>
                    <a:pt x="0" y="247"/>
                  </a:cubicBezTo>
                  <a:cubicBezTo>
                    <a:pt x="33" y="279"/>
                    <a:pt x="75" y="290"/>
                    <a:pt x="118" y="290"/>
                  </a:cubicBezTo>
                  <a:lnTo>
                    <a:pt x="172" y="290"/>
                  </a:lnTo>
                  <a:cubicBezTo>
                    <a:pt x="236" y="140"/>
                    <a:pt x="150" y="140"/>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1" name="Google Shape;2831;p16"/>
            <p:cNvSpPr/>
            <p:nvPr/>
          </p:nvSpPr>
          <p:spPr>
            <a:xfrm>
              <a:off x="3958375" y="3973625"/>
              <a:ext cx="7250" cy="4575"/>
            </a:xfrm>
            <a:custGeom>
              <a:avLst/>
              <a:gdLst/>
              <a:ahLst/>
              <a:cxnLst/>
              <a:rect l="l" t="t" r="r" b="b"/>
              <a:pathLst>
                <a:path w="290" h="183" extrusionOk="0">
                  <a:moveTo>
                    <a:pt x="269" y="0"/>
                  </a:moveTo>
                  <a:cubicBezTo>
                    <a:pt x="247" y="0"/>
                    <a:pt x="204" y="11"/>
                    <a:pt x="119" y="54"/>
                  </a:cubicBezTo>
                  <a:cubicBezTo>
                    <a:pt x="22" y="150"/>
                    <a:pt x="1" y="182"/>
                    <a:pt x="22" y="182"/>
                  </a:cubicBezTo>
                  <a:cubicBezTo>
                    <a:pt x="44" y="182"/>
                    <a:pt x="119" y="129"/>
                    <a:pt x="183" y="86"/>
                  </a:cubicBezTo>
                  <a:cubicBezTo>
                    <a:pt x="247" y="43"/>
                    <a:pt x="290" y="0"/>
                    <a:pt x="26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2" name="Google Shape;2832;p16"/>
            <p:cNvSpPr/>
            <p:nvPr/>
          </p:nvSpPr>
          <p:spPr>
            <a:xfrm>
              <a:off x="4078275" y="4675075"/>
              <a:ext cx="5925" cy="4300"/>
            </a:xfrm>
            <a:custGeom>
              <a:avLst/>
              <a:gdLst/>
              <a:ahLst/>
              <a:cxnLst/>
              <a:rect l="l" t="t" r="r" b="b"/>
              <a:pathLst>
                <a:path w="237" h="172" extrusionOk="0">
                  <a:moveTo>
                    <a:pt x="65" y="0"/>
                  </a:moveTo>
                  <a:cubicBezTo>
                    <a:pt x="33" y="0"/>
                    <a:pt x="12" y="11"/>
                    <a:pt x="1" y="43"/>
                  </a:cubicBezTo>
                  <a:lnTo>
                    <a:pt x="33" y="43"/>
                  </a:lnTo>
                  <a:cubicBezTo>
                    <a:pt x="97" y="43"/>
                    <a:pt x="76" y="150"/>
                    <a:pt x="129" y="172"/>
                  </a:cubicBezTo>
                  <a:cubicBezTo>
                    <a:pt x="129" y="97"/>
                    <a:pt x="226" y="140"/>
                    <a:pt x="236" y="86"/>
                  </a:cubicBezTo>
                  <a:cubicBezTo>
                    <a:pt x="194" y="75"/>
                    <a:pt x="11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3" name="Google Shape;2833;p16"/>
            <p:cNvSpPr/>
            <p:nvPr/>
          </p:nvSpPr>
          <p:spPr>
            <a:xfrm>
              <a:off x="4056875" y="3692625"/>
              <a:ext cx="7775" cy="4300"/>
            </a:xfrm>
            <a:custGeom>
              <a:avLst/>
              <a:gdLst/>
              <a:ahLst/>
              <a:cxnLst/>
              <a:rect l="l" t="t" r="r" b="b"/>
              <a:pathLst>
                <a:path w="311" h="172" extrusionOk="0">
                  <a:moveTo>
                    <a:pt x="97" y="0"/>
                  </a:moveTo>
                  <a:cubicBezTo>
                    <a:pt x="97" y="54"/>
                    <a:pt x="86" y="64"/>
                    <a:pt x="65" y="64"/>
                  </a:cubicBezTo>
                  <a:lnTo>
                    <a:pt x="43" y="64"/>
                  </a:lnTo>
                  <a:cubicBezTo>
                    <a:pt x="33" y="54"/>
                    <a:pt x="22" y="54"/>
                    <a:pt x="22" y="54"/>
                  </a:cubicBezTo>
                  <a:cubicBezTo>
                    <a:pt x="0" y="54"/>
                    <a:pt x="0" y="64"/>
                    <a:pt x="0" y="129"/>
                  </a:cubicBezTo>
                  <a:cubicBezTo>
                    <a:pt x="22" y="161"/>
                    <a:pt x="75" y="171"/>
                    <a:pt x="140" y="171"/>
                  </a:cubicBezTo>
                  <a:cubicBezTo>
                    <a:pt x="225" y="171"/>
                    <a:pt x="311" y="129"/>
                    <a:pt x="300" y="43"/>
                  </a:cubicBezTo>
                  <a:lnTo>
                    <a:pt x="300" y="43"/>
                  </a:lnTo>
                  <a:cubicBezTo>
                    <a:pt x="257" y="64"/>
                    <a:pt x="215" y="75"/>
                    <a:pt x="182" y="75"/>
                  </a:cubicBezTo>
                  <a:cubicBezTo>
                    <a:pt x="150" y="75"/>
                    <a:pt x="118" y="54"/>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4" name="Google Shape;2834;p16"/>
            <p:cNvSpPr/>
            <p:nvPr/>
          </p:nvSpPr>
          <p:spPr>
            <a:xfrm>
              <a:off x="4080700" y="4680150"/>
              <a:ext cx="12600" cy="16350"/>
            </a:xfrm>
            <a:custGeom>
              <a:avLst/>
              <a:gdLst/>
              <a:ahLst/>
              <a:cxnLst/>
              <a:rect l="l" t="t" r="r" b="b"/>
              <a:pathLst>
                <a:path w="504" h="654" extrusionOk="0">
                  <a:moveTo>
                    <a:pt x="150" y="1"/>
                  </a:moveTo>
                  <a:cubicBezTo>
                    <a:pt x="129" y="1"/>
                    <a:pt x="118" y="11"/>
                    <a:pt x="107" y="33"/>
                  </a:cubicBezTo>
                  <a:cubicBezTo>
                    <a:pt x="97" y="54"/>
                    <a:pt x="86" y="76"/>
                    <a:pt x="75" y="86"/>
                  </a:cubicBezTo>
                  <a:cubicBezTo>
                    <a:pt x="75" y="44"/>
                    <a:pt x="54" y="11"/>
                    <a:pt x="32" y="11"/>
                  </a:cubicBezTo>
                  <a:cubicBezTo>
                    <a:pt x="22" y="11"/>
                    <a:pt x="11" y="22"/>
                    <a:pt x="0" y="44"/>
                  </a:cubicBezTo>
                  <a:cubicBezTo>
                    <a:pt x="22" y="65"/>
                    <a:pt x="32" y="86"/>
                    <a:pt x="43" y="108"/>
                  </a:cubicBezTo>
                  <a:cubicBezTo>
                    <a:pt x="129" y="215"/>
                    <a:pt x="204" y="301"/>
                    <a:pt x="204" y="568"/>
                  </a:cubicBezTo>
                  <a:cubicBezTo>
                    <a:pt x="300" y="654"/>
                    <a:pt x="375" y="611"/>
                    <a:pt x="439" y="654"/>
                  </a:cubicBezTo>
                  <a:cubicBezTo>
                    <a:pt x="482" y="568"/>
                    <a:pt x="471" y="418"/>
                    <a:pt x="503" y="333"/>
                  </a:cubicBezTo>
                  <a:cubicBezTo>
                    <a:pt x="460" y="311"/>
                    <a:pt x="439" y="311"/>
                    <a:pt x="418" y="311"/>
                  </a:cubicBezTo>
                  <a:cubicBezTo>
                    <a:pt x="364" y="311"/>
                    <a:pt x="364" y="343"/>
                    <a:pt x="268" y="365"/>
                  </a:cubicBezTo>
                  <a:cubicBezTo>
                    <a:pt x="257" y="193"/>
                    <a:pt x="161" y="236"/>
                    <a:pt x="150" y="151"/>
                  </a:cubicBezTo>
                  <a:cubicBezTo>
                    <a:pt x="150" y="129"/>
                    <a:pt x="150" y="108"/>
                    <a:pt x="150" y="76"/>
                  </a:cubicBezTo>
                  <a:cubicBezTo>
                    <a:pt x="161" y="54"/>
                    <a:pt x="161" y="33"/>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5" name="Google Shape;2835;p16"/>
            <p:cNvSpPr/>
            <p:nvPr/>
          </p:nvSpPr>
          <p:spPr>
            <a:xfrm>
              <a:off x="4176225" y="4092175"/>
              <a:ext cx="15025" cy="14225"/>
            </a:xfrm>
            <a:custGeom>
              <a:avLst/>
              <a:gdLst/>
              <a:ahLst/>
              <a:cxnLst/>
              <a:rect l="l" t="t" r="r" b="b"/>
              <a:pathLst>
                <a:path w="601" h="569" extrusionOk="0">
                  <a:moveTo>
                    <a:pt x="236" y="1"/>
                  </a:moveTo>
                  <a:cubicBezTo>
                    <a:pt x="215" y="1"/>
                    <a:pt x="194" y="1"/>
                    <a:pt x="172" y="11"/>
                  </a:cubicBezTo>
                  <a:cubicBezTo>
                    <a:pt x="172" y="204"/>
                    <a:pt x="1" y="183"/>
                    <a:pt x="44" y="418"/>
                  </a:cubicBezTo>
                  <a:cubicBezTo>
                    <a:pt x="108" y="515"/>
                    <a:pt x="194" y="568"/>
                    <a:pt x="311" y="568"/>
                  </a:cubicBezTo>
                  <a:cubicBezTo>
                    <a:pt x="365" y="568"/>
                    <a:pt x="418" y="557"/>
                    <a:pt x="472" y="536"/>
                  </a:cubicBezTo>
                  <a:cubicBezTo>
                    <a:pt x="504" y="408"/>
                    <a:pt x="558" y="311"/>
                    <a:pt x="600" y="215"/>
                  </a:cubicBezTo>
                  <a:cubicBezTo>
                    <a:pt x="472" y="161"/>
                    <a:pt x="418" y="1"/>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6" name="Google Shape;2836;p16"/>
            <p:cNvSpPr/>
            <p:nvPr/>
          </p:nvSpPr>
          <p:spPr>
            <a:xfrm>
              <a:off x="4176225" y="4153200"/>
              <a:ext cx="6200" cy="9125"/>
            </a:xfrm>
            <a:custGeom>
              <a:avLst/>
              <a:gdLst/>
              <a:ahLst/>
              <a:cxnLst/>
              <a:rect l="l" t="t" r="r" b="b"/>
              <a:pathLst>
                <a:path w="248" h="365" extrusionOk="0">
                  <a:moveTo>
                    <a:pt x="108" y="1"/>
                  </a:moveTo>
                  <a:cubicBezTo>
                    <a:pt x="87" y="1"/>
                    <a:pt x="65" y="11"/>
                    <a:pt x="44" y="43"/>
                  </a:cubicBezTo>
                  <a:cubicBezTo>
                    <a:pt x="140" y="75"/>
                    <a:pt x="1" y="172"/>
                    <a:pt x="54" y="279"/>
                  </a:cubicBezTo>
                  <a:cubicBezTo>
                    <a:pt x="97" y="290"/>
                    <a:pt x="108" y="354"/>
                    <a:pt x="151" y="364"/>
                  </a:cubicBezTo>
                  <a:cubicBezTo>
                    <a:pt x="183" y="279"/>
                    <a:pt x="247" y="247"/>
                    <a:pt x="247" y="118"/>
                  </a:cubicBezTo>
                  <a:cubicBezTo>
                    <a:pt x="226" y="86"/>
                    <a:pt x="161" y="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7" name="Google Shape;2837;p16"/>
            <p:cNvSpPr/>
            <p:nvPr/>
          </p:nvSpPr>
          <p:spPr>
            <a:xfrm>
              <a:off x="3576475" y="4729400"/>
              <a:ext cx="7000" cy="7250"/>
            </a:xfrm>
            <a:custGeom>
              <a:avLst/>
              <a:gdLst/>
              <a:ahLst/>
              <a:cxnLst/>
              <a:rect l="l" t="t" r="r" b="b"/>
              <a:pathLst>
                <a:path w="280" h="290" extrusionOk="0">
                  <a:moveTo>
                    <a:pt x="76" y="0"/>
                  </a:moveTo>
                  <a:cubicBezTo>
                    <a:pt x="1" y="140"/>
                    <a:pt x="33" y="150"/>
                    <a:pt x="76" y="290"/>
                  </a:cubicBezTo>
                  <a:lnTo>
                    <a:pt x="140" y="290"/>
                  </a:lnTo>
                  <a:cubicBezTo>
                    <a:pt x="194" y="290"/>
                    <a:pt x="247" y="279"/>
                    <a:pt x="279" y="247"/>
                  </a:cubicBezTo>
                  <a:cubicBezTo>
                    <a:pt x="279" y="108"/>
                    <a:pt x="247"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8" name="Google Shape;2838;p16"/>
            <p:cNvSpPr/>
            <p:nvPr/>
          </p:nvSpPr>
          <p:spPr>
            <a:xfrm>
              <a:off x="4205400" y="4413325"/>
              <a:ext cx="4300" cy="7250"/>
            </a:xfrm>
            <a:custGeom>
              <a:avLst/>
              <a:gdLst/>
              <a:ahLst/>
              <a:cxnLst/>
              <a:rect l="l" t="t" r="r" b="b"/>
              <a:pathLst>
                <a:path w="172" h="290" extrusionOk="0">
                  <a:moveTo>
                    <a:pt x="97" y="1"/>
                  </a:moveTo>
                  <a:lnTo>
                    <a:pt x="97" y="1"/>
                  </a:lnTo>
                  <a:cubicBezTo>
                    <a:pt x="76" y="54"/>
                    <a:pt x="54" y="108"/>
                    <a:pt x="65" y="204"/>
                  </a:cubicBezTo>
                  <a:cubicBezTo>
                    <a:pt x="44" y="215"/>
                    <a:pt x="1" y="204"/>
                    <a:pt x="1" y="247"/>
                  </a:cubicBezTo>
                  <a:lnTo>
                    <a:pt x="11" y="247"/>
                  </a:lnTo>
                  <a:cubicBezTo>
                    <a:pt x="33" y="247"/>
                    <a:pt x="54" y="258"/>
                    <a:pt x="65" y="268"/>
                  </a:cubicBezTo>
                  <a:cubicBezTo>
                    <a:pt x="86" y="279"/>
                    <a:pt x="97" y="290"/>
                    <a:pt x="129" y="290"/>
                  </a:cubicBezTo>
                  <a:cubicBezTo>
                    <a:pt x="129" y="236"/>
                    <a:pt x="151" y="194"/>
                    <a:pt x="161" y="161"/>
                  </a:cubicBezTo>
                  <a:lnTo>
                    <a:pt x="151" y="161"/>
                  </a:lnTo>
                  <a:cubicBezTo>
                    <a:pt x="44" y="161"/>
                    <a:pt x="172" y="33"/>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9" name="Google Shape;2839;p16"/>
            <p:cNvSpPr/>
            <p:nvPr/>
          </p:nvSpPr>
          <p:spPr>
            <a:xfrm>
              <a:off x="4160450" y="4068100"/>
              <a:ext cx="9125" cy="10200"/>
            </a:xfrm>
            <a:custGeom>
              <a:avLst/>
              <a:gdLst/>
              <a:ahLst/>
              <a:cxnLst/>
              <a:rect l="l" t="t" r="r" b="b"/>
              <a:pathLst>
                <a:path w="365" h="408" extrusionOk="0">
                  <a:moveTo>
                    <a:pt x="161" y="0"/>
                  </a:moveTo>
                  <a:lnTo>
                    <a:pt x="161" y="0"/>
                  </a:lnTo>
                  <a:cubicBezTo>
                    <a:pt x="182" y="75"/>
                    <a:pt x="150" y="86"/>
                    <a:pt x="118" y="86"/>
                  </a:cubicBezTo>
                  <a:lnTo>
                    <a:pt x="32" y="86"/>
                  </a:lnTo>
                  <a:cubicBezTo>
                    <a:pt x="0" y="375"/>
                    <a:pt x="225" y="332"/>
                    <a:pt x="364" y="407"/>
                  </a:cubicBezTo>
                  <a:cubicBezTo>
                    <a:pt x="364" y="193"/>
                    <a:pt x="246" y="118"/>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0" name="Google Shape;2840;p16"/>
            <p:cNvSpPr/>
            <p:nvPr/>
          </p:nvSpPr>
          <p:spPr>
            <a:xfrm>
              <a:off x="4172500" y="3607250"/>
              <a:ext cx="10450" cy="12050"/>
            </a:xfrm>
            <a:custGeom>
              <a:avLst/>
              <a:gdLst/>
              <a:ahLst/>
              <a:cxnLst/>
              <a:rect l="l" t="t" r="r" b="b"/>
              <a:pathLst>
                <a:path w="418" h="482" extrusionOk="0">
                  <a:moveTo>
                    <a:pt x="332" y="0"/>
                  </a:moveTo>
                  <a:cubicBezTo>
                    <a:pt x="139" y="32"/>
                    <a:pt x="86" y="214"/>
                    <a:pt x="0" y="364"/>
                  </a:cubicBezTo>
                  <a:cubicBezTo>
                    <a:pt x="64" y="375"/>
                    <a:pt x="86" y="450"/>
                    <a:pt x="128" y="482"/>
                  </a:cubicBezTo>
                  <a:cubicBezTo>
                    <a:pt x="193" y="343"/>
                    <a:pt x="418" y="214"/>
                    <a:pt x="3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1" name="Google Shape;2841;p16"/>
            <p:cNvSpPr/>
            <p:nvPr/>
          </p:nvSpPr>
          <p:spPr>
            <a:xfrm>
              <a:off x="4123500" y="3856675"/>
              <a:ext cx="5925" cy="6450"/>
            </a:xfrm>
            <a:custGeom>
              <a:avLst/>
              <a:gdLst/>
              <a:ahLst/>
              <a:cxnLst/>
              <a:rect l="l" t="t" r="r" b="b"/>
              <a:pathLst>
                <a:path w="237" h="258" extrusionOk="0">
                  <a:moveTo>
                    <a:pt x="97" y="0"/>
                  </a:moveTo>
                  <a:cubicBezTo>
                    <a:pt x="33" y="22"/>
                    <a:pt x="12" y="107"/>
                    <a:pt x="1" y="204"/>
                  </a:cubicBezTo>
                  <a:cubicBezTo>
                    <a:pt x="44" y="236"/>
                    <a:pt x="76" y="257"/>
                    <a:pt x="97" y="257"/>
                  </a:cubicBezTo>
                  <a:cubicBezTo>
                    <a:pt x="140" y="257"/>
                    <a:pt x="172" y="225"/>
                    <a:pt x="236" y="193"/>
                  </a:cubicBezTo>
                  <a:cubicBezTo>
                    <a:pt x="215" y="107"/>
                    <a:pt x="204"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2" name="Google Shape;2842;p16"/>
            <p:cNvSpPr/>
            <p:nvPr/>
          </p:nvSpPr>
          <p:spPr>
            <a:xfrm>
              <a:off x="4155100" y="4046950"/>
              <a:ext cx="11800" cy="13150"/>
            </a:xfrm>
            <a:custGeom>
              <a:avLst/>
              <a:gdLst/>
              <a:ahLst/>
              <a:cxnLst/>
              <a:rect l="l" t="t" r="r" b="b"/>
              <a:pathLst>
                <a:path w="472" h="526" extrusionOk="0">
                  <a:moveTo>
                    <a:pt x="311" y="1"/>
                  </a:moveTo>
                  <a:cubicBezTo>
                    <a:pt x="236" y="11"/>
                    <a:pt x="0" y="215"/>
                    <a:pt x="107" y="440"/>
                  </a:cubicBezTo>
                  <a:cubicBezTo>
                    <a:pt x="139" y="429"/>
                    <a:pt x="161" y="418"/>
                    <a:pt x="182" y="418"/>
                  </a:cubicBezTo>
                  <a:cubicBezTo>
                    <a:pt x="257" y="418"/>
                    <a:pt x="300" y="514"/>
                    <a:pt x="407" y="525"/>
                  </a:cubicBezTo>
                  <a:cubicBezTo>
                    <a:pt x="418" y="482"/>
                    <a:pt x="450" y="461"/>
                    <a:pt x="471" y="440"/>
                  </a:cubicBezTo>
                  <a:cubicBezTo>
                    <a:pt x="460" y="247"/>
                    <a:pt x="396" y="108"/>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3" name="Google Shape;2843;p16"/>
            <p:cNvSpPr/>
            <p:nvPr/>
          </p:nvSpPr>
          <p:spPr>
            <a:xfrm>
              <a:off x="4160975" y="3515175"/>
              <a:ext cx="11000" cy="6175"/>
            </a:xfrm>
            <a:custGeom>
              <a:avLst/>
              <a:gdLst/>
              <a:ahLst/>
              <a:cxnLst/>
              <a:rect l="l" t="t" r="r" b="b"/>
              <a:pathLst>
                <a:path w="440" h="247" extrusionOk="0">
                  <a:moveTo>
                    <a:pt x="440" y="1"/>
                  </a:moveTo>
                  <a:cubicBezTo>
                    <a:pt x="290" y="1"/>
                    <a:pt x="118" y="76"/>
                    <a:pt x="1" y="204"/>
                  </a:cubicBezTo>
                  <a:cubicBezTo>
                    <a:pt x="33" y="225"/>
                    <a:pt x="76" y="247"/>
                    <a:pt x="118" y="247"/>
                  </a:cubicBezTo>
                  <a:cubicBezTo>
                    <a:pt x="247" y="247"/>
                    <a:pt x="407" y="140"/>
                    <a:pt x="4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4" name="Google Shape;2844;p16"/>
            <p:cNvSpPr/>
            <p:nvPr/>
          </p:nvSpPr>
          <p:spPr>
            <a:xfrm>
              <a:off x="4062500" y="4494950"/>
              <a:ext cx="5650" cy="6200"/>
            </a:xfrm>
            <a:custGeom>
              <a:avLst/>
              <a:gdLst/>
              <a:ahLst/>
              <a:cxnLst/>
              <a:rect l="l" t="t" r="r" b="b"/>
              <a:pathLst>
                <a:path w="226" h="248" extrusionOk="0">
                  <a:moveTo>
                    <a:pt x="64" y="1"/>
                  </a:moveTo>
                  <a:lnTo>
                    <a:pt x="64" y="1"/>
                  </a:lnTo>
                  <a:cubicBezTo>
                    <a:pt x="0" y="108"/>
                    <a:pt x="75" y="119"/>
                    <a:pt x="32" y="247"/>
                  </a:cubicBezTo>
                  <a:cubicBezTo>
                    <a:pt x="129" y="151"/>
                    <a:pt x="193" y="236"/>
                    <a:pt x="225" y="44"/>
                  </a:cubicBezTo>
                  <a:lnTo>
                    <a:pt x="225" y="44"/>
                  </a:lnTo>
                  <a:cubicBezTo>
                    <a:pt x="161" y="65"/>
                    <a:pt x="139" y="97"/>
                    <a:pt x="118" y="97"/>
                  </a:cubicBezTo>
                  <a:cubicBezTo>
                    <a:pt x="107" y="97"/>
                    <a:pt x="97" y="65"/>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5" name="Google Shape;2845;p16"/>
            <p:cNvSpPr/>
            <p:nvPr/>
          </p:nvSpPr>
          <p:spPr>
            <a:xfrm>
              <a:off x="4019400" y="4025800"/>
              <a:ext cx="6175" cy="3250"/>
            </a:xfrm>
            <a:custGeom>
              <a:avLst/>
              <a:gdLst/>
              <a:ahLst/>
              <a:cxnLst/>
              <a:rect l="l" t="t" r="r" b="b"/>
              <a:pathLst>
                <a:path w="247" h="130" extrusionOk="0">
                  <a:moveTo>
                    <a:pt x="172" y="1"/>
                  </a:moveTo>
                  <a:cubicBezTo>
                    <a:pt x="108" y="1"/>
                    <a:pt x="1" y="54"/>
                    <a:pt x="44" y="119"/>
                  </a:cubicBezTo>
                  <a:cubicBezTo>
                    <a:pt x="54" y="129"/>
                    <a:pt x="65" y="129"/>
                    <a:pt x="86" y="129"/>
                  </a:cubicBezTo>
                  <a:cubicBezTo>
                    <a:pt x="140" y="129"/>
                    <a:pt x="247" y="76"/>
                    <a:pt x="204" y="12"/>
                  </a:cubicBezTo>
                  <a:cubicBezTo>
                    <a:pt x="193" y="1"/>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6" name="Google Shape;2846;p16"/>
            <p:cNvSpPr/>
            <p:nvPr/>
          </p:nvSpPr>
          <p:spPr>
            <a:xfrm>
              <a:off x="3998525" y="4772750"/>
              <a:ext cx="2700" cy="4050"/>
            </a:xfrm>
            <a:custGeom>
              <a:avLst/>
              <a:gdLst/>
              <a:ahLst/>
              <a:cxnLst/>
              <a:rect l="l" t="t" r="r" b="b"/>
              <a:pathLst>
                <a:path w="108" h="162" extrusionOk="0">
                  <a:moveTo>
                    <a:pt x="33" y="1"/>
                  </a:moveTo>
                  <a:cubicBezTo>
                    <a:pt x="11" y="1"/>
                    <a:pt x="1" y="33"/>
                    <a:pt x="1" y="76"/>
                  </a:cubicBezTo>
                  <a:cubicBezTo>
                    <a:pt x="1" y="118"/>
                    <a:pt x="11" y="161"/>
                    <a:pt x="33" y="161"/>
                  </a:cubicBezTo>
                  <a:lnTo>
                    <a:pt x="44" y="161"/>
                  </a:lnTo>
                  <a:cubicBezTo>
                    <a:pt x="44" y="140"/>
                    <a:pt x="54" y="129"/>
                    <a:pt x="65" y="129"/>
                  </a:cubicBezTo>
                  <a:cubicBezTo>
                    <a:pt x="76" y="129"/>
                    <a:pt x="86" y="151"/>
                    <a:pt x="108" y="161"/>
                  </a:cubicBezTo>
                  <a:lnTo>
                    <a:pt x="108"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7" name="Google Shape;2847;p16"/>
            <p:cNvSpPr/>
            <p:nvPr/>
          </p:nvSpPr>
          <p:spPr>
            <a:xfrm>
              <a:off x="4003625" y="4612725"/>
              <a:ext cx="17150" cy="15275"/>
            </a:xfrm>
            <a:custGeom>
              <a:avLst/>
              <a:gdLst/>
              <a:ahLst/>
              <a:cxnLst/>
              <a:rect l="l" t="t" r="r" b="b"/>
              <a:pathLst>
                <a:path w="686" h="611" extrusionOk="0">
                  <a:moveTo>
                    <a:pt x="364" y="0"/>
                  </a:moveTo>
                  <a:cubicBezTo>
                    <a:pt x="193" y="0"/>
                    <a:pt x="0" y="171"/>
                    <a:pt x="75" y="525"/>
                  </a:cubicBezTo>
                  <a:cubicBezTo>
                    <a:pt x="139" y="578"/>
                    <a:pt x="236" y="610"/>
                    <a:pt x="321" y="610"/>
                  </a:cubicBezTo>
                  <a:cubicBezTo>
                    <a:pt x="428" y="610"/>
                    <a:pt x="525" y="557"/>
                    <a:pt x="578" y="439"/>
                  </a:cubicBezTo>
                  <a:cubicBezTo>
                    <a:pt x="685" y="161"/>
                    <a:pt x="525" y="0"/>
                    <a:pt x="3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8" name="Google Shape;2848;p16"/>
            <p:cNvSpPr/>
            <p:nvPr/>
          </p:nvSpPr>
          <p:spPr>
            <a:xfrm>
              <a:off x="4055275" y="4749200"/>
              <a:ext cx="4575" cy="5125"/>
            </a:xfrm>
            <a:custGeom>
              <a:avLst/>
              <a:gdLst/>
              <a:ahLst/>
              <a:cxnLst/>
              <a:rect l="l" t="t" r="r" b="b"/>
              <a:pathLst>
                <a:path w="183" h="205" extrusionOk="0">
                  <a:moveTo>
                    <a:pt x="118" y="1"/>
                  </a:moveTo>
                  <a:cubicBezTo>
                    <a:pt x="43" y="1"/>
                    <a:pt x="32" y="65"/>
                    <a:pt x="0" y="118"/>
                  </a:cubicBezTo>
                  <a:cubicBezTo>
                    <a:pt x="22" y="118"/>
                    <a:pt x="32" y="108"/>
                    <a:pt x="43" y="108"/>
                  </a:cubicBezTo>
                  <a:cubicBezTo>
                    <a:pt x="75" y="108"/>
                    <a:pt x="86" y="129"/>
                    <a:pt x="97" y="161"/>
                  </a:cubicBezTo>
                  <a:cubicBezTo>
                    <a:pt x="107" y="183"/>
                    <a:pt x="118" y="204"/>
                    <a:pt x="150" y="204"/>
                  </a:cubicBezTo>
                  <a:lnTo>
                    <a:pt x="171" y="204"/>
                  </a:lnTo>
                  <a:cubicBezTo>
                    <a:pt x="182" y="108"/>
                    <a:pt x="161" y="43"/>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9" name="Google Shape;2849;p16"/>
            <p:cNvSpPr/>
            <p:nvPr/>
          </p:nvSpPr>
          <p:spPr>
            <a:xfrm>
              <a:off x="3996125" y="3483325"/>
              <a:ext cx="7250" cy="7000"/>
            </a:xfrm>
            <a:custGeom>
              <a:avLst/>
              <a:gdLst/>
              <a:ahLst/>
              <a:cxnLst/>
              <a:rect l="l" t="t" r="r" b="b"/>
              <a:pathLst>
                <a:path w="290" h="280" extrusionOk="0">
                  <a:moveTo>
                    <a:pt x="118" y="1"/>
                  </a:moveTo>
                  <a:cubicBezTo>
                    <a:pt x="86" y="108"/>
                    <a:pt x="0" y="97"/>
                    <a:pt x="54" y="236"/>
                  </a:cubicBezTo>
                  <a:cubicBezTo>
                    <a:pt x="75" y="268"/>
                    <a:pt x="129" y="279"/>
                    <a:pt x="182" y="279"/>
                  </a:cubicBezTo>
                  <a:cubicBezTo>
                    <a:pt x="236" y="279"/>
                    <a:pt x="289" y="258"/>
                    <a:pt x="289" y="193"/>
                  </a:cubicBezTo>
                  <a:cubicBezTo>
                    <a:pt x="193" y="183"/>
                    <a:pt x="214" y="22"/>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0" name="Google Shape;2850;p16"/>
            <p:cNvSpPr/>
            <p:nvPr/>
          </p:nvSpPr>
          <p:spPr>
            <a:xfrm>
              <a:off x="3966675" y="4710125"/>
              <a:ext cx="4325" cy="6175"/>
            </a:xfrm>
            <a:custGeom>
              <a:avLst/>
              <a:gdLst/>
              <a:ahLst/>
              <a:cxnLst/>
              <a:rect l="l" t="t" r="r" b="b"/>
              <a:pathLst>
                <a:path w="173" h="247" extrusionOk="0">
                  <a:moveTo>
                    <a:pt x="1" y="1"/>
                  </a:moveTo>
                  <a:cubicBezTo>
                    <a:pt x="1" y="118"/>
                    <a:pt x="1" y="247"/>
                    <a:pt x="108" y="247"/>
                  </a:cubicBezTo>
                  <a:cubicBezTo>
                    <a:pt x="119" y="247"/>
                    <a:pt x="129" y="236"/>
                    <a:pt x="140" y="236"/>
                  </a:cubicBezTo>
                  <a:cubicBezTo>
                    <a:pt x="119" y="183"/>
                    <a:pt x="172" y="33"/>
                    <a:pt x="108" y="33"/>
                  </a:cubicBezTo>
                  <a:cubicBezTo>
                    <a:pt x="108" y="118"/>
                    <a:pt x="97" y="140"/>
                    <a:pt x="86" y="140"/>
                  </a:cubicBezTo>
                  <a:cubicBezTo>
                    <a:pt x="76" y="140"/>
                    <a:pt x="44" y="11"/>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1" name="Google Shape;2851;p16"/>
            <p:cNvSpPr/>
            <p:nvPr/>
          </p:nvSpPr>
          <p:spPr>
            <a:xfrm>
              <a:off x="3975525" y="4023125"/>
              <a:ext cx="10175" cy="9125"/>
            </a:xfrm>
            <a:custGeom>
              <a:avLst/>
              <a:gdLst/>
              <a:ahLst/>
              <a:cxnLst/>
              <a:rect l="l" t="t" r="r" b="b"/>
              <a:pathLst>
                <a:path w="407" h="365" extrusionOk="0">
                  <a:moveTo>
                    <a:pt x="21" y="1"/>
                  </a:moveTo>
                  <a:cubicBezTo>
                    <a:pt x="0" y="290"/>
                    <a:pt x="161" y="343"/>
                    <a:pt x="353" y="365"/>
                  </a:cubicBezTo>
                  <a:cubicBezTo>
                    <a:pt x="332" y="236"/>
                    <a:pt x="407" y="226"/>
                    <a:pt x="385" y="87"/>
                  </a:cubicBezTo>
                  <a:cubicBezTo>
                    <a:pt x="268" y="65"/>
                    <a:pt x="193"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2" name="Google Shape;2852;p16"/>
            <p:cNvSpPr/>
            <p:nvPr/>
          </p:nvSpPr>
          <p:spPr>
            <a:xfrm>
              <a:off x="3964275" y="4416275"/>
              <a:ext cx="13150" cy="10475"/>
            </a:xfrm>
            <a:custGeom>
              <a:avLst/>
              <a:gdLst/>
              <a:ahLst/>
              <a:cxnLst/>
              <a:rect l="l" t="t" r="r" b="b"/>
              <a:pathLst>
                <a:path w="526" h="419" extrusionOk="0">
                  <a:moveTo>
                    <a:pt x="375" y="1"/>
                  </a:moveTo>
                  <a:cubicBezTo>
                    <a:pt x="215" y="1"/>
                    <a:pt x="129" y="76"/>
                    <a:pt x="11" y="118"/>
                  </a:cubicBezTo>
                  <a:cubicBezTo>
                    <a:pt x="0" y="215"/>
                    <a:pt x="75" y="215"/>
                    <a:pt x="43" y="322"/>
                  </a:cubicBezTo>
                  <a:cubicBezTo>
                    <a:pt x="118" y="397"/>
                    <a:pt x="193" y="418"/>
                    <a:pt x="257" y="418"/>
                  </a:cubicBezTo>
                  <a:cubicBezTo>
                    <a:pt x="429" y="418"/>
                    <a:pt x="525" y="215"/>
                    <a:pt x="4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3" name="Google Shape;2853;p16"/>
            <p:cNvSpPr/>
            <p:nvPr/>
          </p:nvSpPr>
          <p:spPr>
            <a:xfrm>
              <a:off x="3962400" y="4368650"/>
              <a:ext cx="19825" cy="23025"/>
            </a:xfrm>
            <a:custGeom>
              <a:avLst/>
              <a:gdLst/>
              <a:ahLst/>
              <a:cxnLst/>
              <a:rect l="l" t="t" r="r" b="b"/>
              <a:pathLst>
                <a:path w="793" h="921" extrusionOk="0">
                  <a:moveTo>
                    <a:pt x="375" y="0"/>
                  </a:moveTo>
                  <a:lnTo>
                    <a:pt x="375" y="0"/>
                  </a:lnTo>
                  <a:cubicBezTo>
                    <a:pt x="1" y="396"/>
                    <a:pt x="354" y="921"/>
                    <a:pt x="600" y="921"/>
                  </a:cubicBezTo>
                  <a:cubicBezTo>
                    <a:pt x="707" y="921"/>
                    <a:pt x="793" y="814"/>
                    <a:pt x="782" y="525"/>
                  </a:cubicBezTo>
                  <a:cubicBezTo>
                    <a:pt x="761" y="246"/>
                    <a:pt x="514" y="171"/>
                    <a:pt x="3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4" name="Google Shape;2854;p16"/>
            <p:cNvSpPr/>
            <p:nvPr/>
          </p:nvSpPr>
          <p:spPr>
            <a:xfrm>
              <a:off x="3767300" y="4836450"/>
              <a:ext cx="11800" cy="8050"/>
            </a:xfrm>
            <a:custGeom>
              <a:avLst/>
              <a:gdLst/>
              <a:ahLst/>
              <a:cxnLst/>
              <a:rect l="l" t="t" r="r" b="b"/>
              <a:pathLst>
                <a:path w="472" h="322" extrusionOk="0">
                  <a:moveTo>
                    <a:pt x="215" y="1"/>
                  </a:moveTo>
                  <a:cubicBezTo>
                    <a:pt x="108" y="1"/>
                    <a:pt x="1" y="75"/>
                    <a:pt x="33" y="279"/>
                  </a:cubicBezTo>
                  <a:cubicBezTo>
                    <a:pt x="86" y="311"/>
                    <a:pt x="150" y="322"/>
                    <a:pt x="215" y="322"/>
                  </a:cubicBezTo>
                  <a:cubicBezTo>
                    <a:pt x="343" y="322"/>
                    <a:pt x="472" y="257"/>
                    <a:pt x="472" y="118"/>
                  </a:cubicBezTo>
                  <a:cubicBezTo>
                    <a:pt x="418" y="43"/>
                    <a:pt x="311"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5" name="Google Shape;2855;p16"/>
            <p:cNvSpPr/>
            <p:nvPr/>
          </p:nvSpPr>
          <p:spPr>
            <a:xfrm>
              <a:off x="4044300" y="3886650"/>
              <a:ext cx="3775" cy="4025"/>
            </a:xfrm>
            <a:custGeom>
              <a:avLst/>
              <a:gdLst/>
              <a:ahLst/>
              <a:cxnLst/>
              <a:rect l="l" t="t" r="r" b="b"/>
              <a:pathLst>
                <a:path w="151" h="161" extrusionOk="0">
                  <a:moveTo>
                    <a:pt x="86" y="0"/>
                  </a:moveTo>
                  <a:cubicBezTo>
                    <a:pt x="54" y="0"/>
                    <a:pt x="32" y="11"/>
                    <a:pt x="11" y="65"/>
                  </a:cubicBezTo>
                  <a:cubicBezTo>
                    <a:pt x="0" y="107"/>
                    <a:pt x="32" y="161"/>
                    <a:pt x="75" y="161"/>
                  </a:cubicBezTo>
                  <a:cubicBezTo>
                    <a:pt x="97" y="161"/>
                    <a:pt x="129" y="139"/>
                    <a:pt x="150" y="86"/>
                  </a:cubicBezTo>
                  <a:cubicBezTo>
                    <a:pt x="150" y="43"/>
                    <a:pt x="118"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6" name="Google Shape;2856;p16"/>
            <p:cNvSpPr/>
            <p:nvPr/>
          </p:nvSpPr>
          <p:spPr>
            <a:xfrm>
              <a:off x="4038400" y="4690600"/>
              <a:ext cx="8325" cy="9125"/>
            </a:xfrm>
            <a:custGeom>
              <a:avLst/>
              <a:gdLst/>
              <a:ahLst/>
              <a:cxnLst/>
              <a:rect l="l" t="t" r="r" b="b"/>
              <a:pathLst>
                <a:path w="333" h="365" extrusionOk="0">
                  <a:moveTo>
                    <a:pt x="97" y="0"/>
                  </a:moveTo>
                  <a:lnTo>
                    <a:pt x="97" y="0"/>
                  </a:lnTo>
                  <a:cubicBezTo>
                    <a:pt x="108" y="86"/>
                    <a:pt x="1" y="43"/>
                    <a:pt x="1" y="118"/>
                  </a:cubicBezTo>
                  <a:cubicBezTo>
                    <a:pt x="11" y="118"/>
                    <a:pt x="33" y="107"/>
                    <a:pt x="44" y="107"/>
                  </a:cubicBezTo>
                  <a:cubicBezTo>
                    <a:pt x="108" y="107"/>
                    <a:pt x="108" y="193"/>
                    <a:pt x="65" y="236"/>
                  </a:cubicBezTo>
                  <a:cubicBezTo>
                    <a:pt x="151" y="257"/>
                    <a:pt x="172" y="364"/>
                    <a:pt x="268" y="364"/>
                  </a:cubicBezTo>
                  <a:lnTo>
                    <a:pt x="301" y="364"/>
                  </a:lnTo>
                  <a:cubicBezTo>
                    <a:pt x="258" y="236"/>
                    <a:pt x="279" y="257"/>
                    <a:pt x="333" y="161"/>
                  </a:cubicBezTo>
                  <a:cubicBezTo>
                    <a:pt x="236" y="118"/>
                    <a:pt x="193" y="32"/>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7" name="Google Shape;2857;p16"/>
            <p:cNvSpPr/>
            <p:nvPr/>
          </p:nvSpPr>
          <p:spPr>
            <a:xfrm>
              <a:off x="4047775" y="4629050"/>
              <a:ext cx="10200" cy="8050"/>
            </a:xfrm>
            <a:custGeom>
              <a:avLst/>
              <a:gdLst/>
              <a:ahLst/>
              <a:cxnLst/>
              <a:rect l="l" t="t" r="r" b="b"/>
              <a:pathLst>
                <a:path w="408" h="322" extrusionOk="0">
                  <a:moveTo>
                    <a:pt x="204" y="0"/>
                  </a:moveTo>
                  <a:cubicBezTo>
                    <a:pt x="86" y="0"/>
                    <a:pt x="0" y="75"/>
                    <a:pt x="75" y="311"/>
                  </a:cubicBezTo>
                  <a:cubicBezTo>
                    <a:pt x="97" y="311"/>
                    <a:pt x="118" y="321"/>
                    <a:pt x="140" y="321"/>
                  </a:cubicBezTo>
                  <a:cubicBezTo>
                    <a:pt x="300" y="321"/>
                    <a:pt x="354" y="182"/>
                    <a:pt x="407" y="64"/>
                  </a:cubicBezTo>
                  <a:cubicBezTo>
                    <a:pt x="343" y="32"/>
                    <a:pt x="268"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8" name="Google Shape;2858;p16"/>
            <p:cNvSpPr/>
            <p:nvPr/>
          </p:nvSpPr>
          <p:spPr>
            <a:xfrm>
              <a:off x="4050175" y="4782650"/>
              <a:ext cx="7000" cy="8050"/>
            </a:xfrm>
            <a:custGeom>
              <a:avLst/>
              <a:gdLst/>
              <a:ahLst/>
              <a:cxnLst/>
              <a:rect l="l" t="t" r="r" b="b"/>
              <a:pathLst>
                <a:path w="280" h="322" extrusionOk="0">
                  <a:moveTo>
                    <a:pt x="129" y="1"/>
                  </a:moveTo>
                  <a:cubicBezTo>
                    <a:pt x="108" y="1"/>
                    <a:pt x="86" y="12"/>
                    <a:pt x="76" y="22"/>
                  </a:cubicBezTo>
                  <a:cubicBezTo>
                    <a:pt x="54" y="33"/>
                    <a:pt x="44" y="44"/>
                    <a:pt x="22" y="44"/>
                  </a:cubicBezTo>
                  <a:lnTo>
                    <a:pt x="11" y="44"/>
                  </a:lnTo>
                  <a:cubicBezTo>
                    <a:pt x="86" y="172"/>
                    <a:pt x="1" y="247"/>
                    <a:pt x="108" y="322"/>
                  </a:cubicBezTo>
                  <a:cubicBezTo>
                    <a:pt x="108" y="204"/>
                    <a:pt x="279" y="279"/>
                    <a:pt x="279" y="161"/>
                  </a:cubicBezTo>
                  <a:lnTo>
                    <a:pt x="258" y="161"/>
                  </a:lnTo>
                  <a:cubicBezTo>
                    <a:pt x="172" y="161"/>
                    <a:pt x="183" y="54"/>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9" name="Google Shape;2859;p16"/>
            <p:cNvSpPr/>
            <p:nvPr/>
          </p:nvSpPr>
          <p:spPr>
            <a:xfrm>
              <a:off x="4023150" y="4840725"/>
              <a:ext cx="5100" cy="3775"/>
            </a:xfrm>
            <a:custGeom>
              <a:avLst/>
              <a:gdLst/>
              <a:ahLst/>
              <a:cxnLst/>
              <a:rect l="l" t="t" r="r" b="b"/>
              <a:pathLst>
                <a:path w="204" h="151" extrusionOk="0">
                  <a:moveTo>
                    <a:pt x="86" y="1"/>
                  </a:moveTo>
                  <a:cubicBezTo>
                    <a:pt x="54" y="1"/>
                    <a:pt x="22" y="12"/>
                    <a:pt x="1" y="33"/>
                  </a:cubicBezTo>
                  <a:cubicBezTo>
                    <a:pt x="43" y="33"/>
                    <a:pt x="43" y="97"/>
                    <a:pt x="33" y="151"/>
                  </a:cubicBezTo>
                  <a:lnTo>
                    <a:pt x="65" y="151"/>
                  </a:lnTo>
                  <a:cubicBezTo>
                    <a:pt x="150" y="151"/>
                    <a:pt x="172" y="97"/>
                    <a:pt x="204" y="33"/>
                  </a:cubicBezTo>
                  <a:cubicBezTo>
                    <a:pt x="161" y="12"/>
                    <a:pt x="118"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0" name="Google Shape;2860;p16"/>
            <p:cNvSpPr/>
            <p:nvPr/>
          </p:nvSpPr>
          <p:spPr>
            <a:xfrm>
              <a:off x="4028225" y="4530025"/>
              <a:ext cx="9400" cy="8575"/>
            </a:xfrm>
            <a:custGeom>
              <a:avLst/>
              <a:gdLst/>
              <a:ahLst/>
              <a:cxnLst/>
              <a:rect l="l" t="t" r="r" b="b"/>
              <a:pathLst>
                <a:path w="376" h="343" extrusionOk="0">
                  <a:moveTo>
                    <a:pt x="204" y="0"/>
                  </a:moveTo>
                  <a:cubicBezTo>
                    <a:pt x="108" y="0"/>
                    <a:pt x="1" y="86"/>
                    <a:pt x="12" y="300"/>
                  </a:cubicBezTo>
                  <a:cubicBezTo>
                    <a:pt x="55" y="332"/>
                    <a:pt x="97" y="343"/>
                    <a:pt x="151" y="343"/>
                  </a:cubicBezTo>
                  <a:cubicBezTo>
                    <a:pt x="269" y="343"/>
                    <a:pt x="376" y="257"/>
                    <a:pt x="344" y="54"/>
                  </a:cubicBezTo>
                  <a:cubicBezTo>
                    <a:pt x="311" y="22"/>
                    <a:pt x="258"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1" name="Google Shape;2861;p16"/>
            <p:cNvSpPr/>
            <p:nvPr/>
          </p:nvSpPr>
          <p:spPr>
            <a:xfrm>
              <a:off x="4036525" y="4845275"/>
              <a:ext cx="9125" cy="4575"/>
            </a:xfrm>
            <a:custGeom>
              <a:avLst/>
              <a:gdLst/>
              <a:ahLst/>
              <a:cxnLst/>
              <a:rect l="l" t="t" r="r" b="b"/>
              <a:pathLst>
                <a:path w="365" h="183" extrusionOk="0">
                  <a:moveTo>
                    <a:pt x="161" y="1"/>
                  </a:moveTo>
                  <a:cubicBezTo>
                    <a:pt x="97" y="1"/>
                    <a:pt x="33" y="22"/>
                    <a:pt x="1" y="54"/>
                  </a:cubicBezTo>
                  <a:cubicBezTo>
                    <a:pt x="22" y="151"/>
                    <a:pt x="65" y="183"/>
                    <a:pt x="108" y="183"/>
                  </a:cubicBezTo>
                  <a:cubicBezTo>
                    <a:pt x="151" y="183"/>
                    <a:pt x="194" y="161"/>
                    <a:pt x="236" y="140"/>
                  </a:cubicBezTo>
                  <a:cubicBezTo>
                    <a:pt x="279" y="108"/>
                    <a:pt x="322" y="86"/>
                    <a:pt x="354" y="86"/>
                  </a:cubicBezTo>
                  <a:lnTo>
                    <a:pt x="365" y="86"/>
                  </a:lnTo>
                  <a:cubicBezTo>
                    <a:pt x="343" y="33"/>
                    <a:pt x="247"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2" name="Google Shape;2862;p16"/>
            <p:cNvSpPr/>
            <p:nvPr/>
          </p:nvSpPr>
          <p:spPr>
            <a:xfrm>
              <a:off x="4035200" y="4570975"/>
              <a:ext cx="7525" cy="7500"/>
            </a:xfrm>
            <a:custGeom>
              <a:avLst/>
              <a:gdLst/>
              <a:ahLst/>
              <a:cxnLst/>
              <a:rect l="l" t="t" r="r" b="b"/>
              <a:pathLst>
                <a:path w="301" h="300" extrusionOk="0">
                  <a:moveTo>
                    <a:pt x="193" y="0"/>
                  </a:moveTo>
                  <a:cubicBezTo>
                    <a:pt x="86" y="0"/>
                    <a:pt x="43" y="86"/>
                    <a:pt x="0" y="161"/>
                  </a:cubicBezTo>
                  <a:cubicBezTo>
                    <a:pt x="32" y="257"/>
                    <a:pt x="97" y="300"/>
                    <a:pt x="150" y="300"/>
                  </a:cubicBezTo>
                  <a:cubicBezTo>
                    <a:pt x="204" y="300"/>
                    <a:pt x="257" y="268"/>
                    <a:pt x="300" y="204"/>
                  </a:cubicBezTo>
                  <a:cubicBezTo>
                    <a:pt x="236" y="193"/>
                    <a:pt x="289" y="22"/>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3" name="Google Shape;2863;p16"/>
            <p:cNvSpPr/>
            <p:nvPr/>
          </p:nvSpPr>
          <p:spPr>
            <a:xfrm>
              <a:off x="4173550" y="4480500"/>
              <a:ext cx="3775" cy="4850"/>
            </a:xfrm>
            <a:custGeom>
              <a:avLst/>
              <a:gdLst/>
              <a:ahLst/>
              <a:cxnLst/>
              <a:rect l="l" t="t" r="r" b="b"/>
              <a:pathLst>
                <a:path w="151" h="194" extrusionOk="0">
                  <a:moveTo>
                    <a:pt x="54" y="1"/>
                  </a:moveTo>
                  <a:lnTo>
                    <a:pt x="54" y="1"/>
                  </a:lnTo>
                  <a:cubicBezTo>
                    <a:pt x="76" y="108"/>
                    <a:pt x="1" y="97"/>
                    <a:pt x="22" y="193"/>
                  </a:cubicBezTo>
                  <a:cubicBezTo>
                    <a:pt x="108" y="193"/>
                    <a:pt x="151" y="140"/>
                    <a:pt x="151" y="33"/>
                  </a:cubicBezTo>
                  <a:cubicBezTo>
                    <a:pt x="108" y="33"/>
                    <a:pt x="76" y="12"/>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4" name="Google Shape;2864;p16"/>
            <p:cNvSpPr/>
            <p:nvPr/>
          </p:nvSpPr>
          <p:spPr>
            <a:xfrm>
              <a:off x="3993175" y="3919575"/>
              <a:ext cx="6175" cy="3225"/>
            </a:xfrm>
            <a:custGeom>
              <a:avLst/>
              <a:gdLst/>
              <a:ahLst/>
              <a:cxnLst/>
              <a:rect l="l" t="t" r="r" b="b"/>
              <a:pathLst>
                <a:path w="247" h="129" extrusionOk="0">
                  <a:moveTo>
                    <a:pt x="161" y="0"/>
                  </a:moveTo>
                  <a:cubicBezTo>
                    <a:pt x="108" y="0"/>
                    <a:pt x="1" y="54"/>
                    <a:pt x="43" y="118"/>
                  </a:cubicBezTo>
                  <a:cubicBezTo>
                    <a:pt x="54" y="118"/>
                    <a:pt x="65" y="128"/>
                    <a:pt x="76" y="128"/>
                  </a:cubicBezTo>
                  <a:cubicBezTo>
                    <a:pt x="140" y="128"/>
                    <a:pt x="247" y="64"/>
                    <a:pt x="204" y="11"/>
                  </a:cubicBezTo>
                  <a:cubicBezTo>
                    <a:pt x="193" y="0"/>
                    <a:pt x="183"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5" name="Google Shape;2865;p16"/>
            <p:cNvSpPr/>
            <p:nvPr/>
          </p:nvSpPr>
          <p:spPr>
            <a:xfrm>
              <a:off x="3972300" y="3942050"/>
              <a:ext cx="6175" cy="3225"/>
            </a:xfrm>
            <a:custGeom>
              <a:avLst/>
              <a:gdLst/>
              <a:ahLst/>
              <a:cxnLst/>
              <a:rect l="l" t="t" r="r" b="b"/>
              <a:pathLst>
                <a:path w="247" h="129" extrusionOk="0">
                  <a:moveTo>
                    <a:pt x="161" y="0"/>
                  </a:moveTo>
                  <a:cubicBezTo>
                    <a:pt x="97" y="0"/>
                    <a:pt x="1" y="54"/>
                    <a:pt x="43" y="107"/>
                  </a:cubicBezTo>
                  <a:cubicBezTo>
                    <a:pt x="43" y="118"/>
                    <a:pt x="65" y="129"/>
                    <a:pt x="76" y="129"/>
                  </a:cubicBezTo>
                  <a:cubicBezTo>
                    <a:pt x="140" y="129"/>
                    <a:pt x="247" y="64"/>
                    <a:pt x="193" y="11"/>
                  </a:cubicBezTo>
                  <a:cubicBezTo>
                    <a:pt x="193" y="0"/>
                    <a:pt x="183"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6" name="Google Shape;2866;p16"/>
            <p:cNvSpPr/>
            <p:nvPr/>
          </p:nvSpPr>
          <p:spPr>
            <a:xfrm>
              <a:off x="3963475" y="3793500"/>
              <a:ext cx="6175" cy="3250"/>
            </a:xfrm>
            <a:custGeom>
              <a:avLst/>
              <a:gdLst/>
              <a:ahLst/>
              <a:cxnLst/>
              <a:rect l="l" t="t" r="r" b="b"/>
              <a:pathLst>
                <a:path w="247" h="130" extrusionOk="0">
                  <a:moveTo>
                    <a:pt x="161" y="1"/>
                  </a:moveTo>
                  <a:cubicBezTo>
                    <a:pt x="97" y="1"/>
                    <a:pt x="0" y="54"/>
                    <a:pt x="43" y="108"/>
                  </a:cubicBezTo>
                  <a:cubicBezTo>
                    <a:pt x="43" y="119"/>
                    <a:pt x="65" y="129"/>
                    <a:pt x="75" y="129"/>
                  </a:cubicBezTo>
                  <a:cubicBezTo>
                    <a:pt x="140" y="129"/>
                    <a:pt x="247" y="65"/>
                    <a:pt x="193" y="12"/>
                  </a:cubicBezTo>
                  <a:cubicBezTo>
                    <a:pt x="193" y="1"/>
                    <a:pt x="172"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7" name="Google Shape;2867;p16"/>
            <p:cNvSpPr/>
            <p:nvPr/>
          </p:nvSpPr>
          <p:spPr>
            <a:xfrm>
              <a:off x="3965075" y="3802875"/>
              <a:ext cx="7250" cy="10200"/>
            </a:xfrm>
            <a:custGeom>
              <a:avLst/>
              <a:gdLst/>
              <a:ahLst/>
              <a:cxnLst/>
              <a:rect l="l" t="t" r="r" b="b"/>
              <a:pathLst>
                <a:path w="290" h="408" extrusionOk="0">
                  <a:moveTo>
                    <a:pt x="193" y="1"/>
                  </a:moveTo>
                  <a:cubicBezTo>
                    <a:pt x="161" y="1"/>
                    <a:pt x="108" y="43"/>
                    <a:pt x="43" y="129"/>
                  </a:cubicBezTo>
                  <a:cubicBezTo>
                    <a:pt x="1" y="204"/>
                    <a:pt x="54" y="407"/>
                    <a:pt x="140" y="407"/>
                  </a:cubicBezTo>
                  <a:cubicBezTo>
                    <a:pt x="236" y="407"/>
                    <a:pt x="290" y="1"/>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8" name="Google Shape;2868;p16"/>
            <p:cNvSpPr/>
            <p:nvPr/>
          </p:nvSpPr>
          <p:spPr>
            <a:xfrm>
              <a:off x="3978450" y="3965325"/>
              <a:ext cx="6200" cy="3250"/>
            </a:xfrm>
            <a:custGeom>
              <a:avLst/>
              <a:gdLst/>
              <a:ahLst/>
              <a:cxnLst/>
              <a:rect l="l" t="t" r="r" b="b"/>
              <a:pathLst>
                <a:path w="248" h="130" extrusionOk="0">
                  <a:moveTo>
                    <a:pt x="172" y="1"/>
                  </a:moveTo>
                  <a:cubicBezTo>
                    <a:pt x="108" y="1"/>
                    <a:pt x="1" y="54"/>
                    <a:pt x="44" y="118"/>
                  </a:cubicBezTo>
                  <a:cubicBezTo>
                    <a:pt x="54" y="118"/>
                    <a:pt x="65" y="129"/>
                    <a:pt x="76" y="129"/>
                  </a:cubicBezTo>
                  <a:cubicBezTo>
                    <a:pt x="140" y="129"/>
                    <a:pt x="247" y="65"/>
                    <a:pt x="204" y="11"/>
                  </a:cubicBezTo>
                  <a:cubicBezTo>
                    <a:pt x="194" y="1"/>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9" name="Google Shape;2869;p16"/>
            <p:cNvSpPr/>
            <p:nvPr/>
          </p:nvSpPr>
          <p:spPr>
            <a:xfrm>
              <a:off x="4023675" y="3749625"/>
              <a:ext cx="5125" cy="3500"/>
            </a:xfrm>
            <a:custGeom>
              <a:avLst/>
              <a:gdLst/>
              <a:ahLst/>
              <a:cxnLst/>
              <a:rect l="l" t="t" r="r" b="b"/>
              <a:pathLst>
                <a:path w="205" h="140" extrusionOk="0">
                  <a:moveTo>
                    <a:pt x="151" y="0"/>
                  </a:moveTo>
                  <a:cubicBezTo>
                    <a:pt x="97" y="0"/>
                    <a:pt x="44" y="75"/>
                    <a:pt x="1" y="118"/>
                  </a:cubicBezTo>
                  <a:cubicBezTo>
                    <a:pt x="22" y="139"/>
                    <a:pt x="33" y="139"/>
                    <a:pt x="55" y="139"/>
                  </a:cubicBezTo>
                  <a:cubicBezTo>
                    <a:pt x="108" y="139"/>
                    <a:pt x="172" y="75"/>
                    <a:pt x="204" y="32"/>
                  </a:cubicBezTo>
                  <a:cubicBezTo>
                    <a:pt x="183" y="11"/>
                    <a:pt x="162" y="0"/>
                    <a:pt x="15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0" name="Google Shape;2870;p16"/>
            <p:cNvSpPr/>
            <p:nvPr/>
          </p:nvSpPr>
          <p:spPr>
            <a:xfrm>
              <a:off x="4004150" y="3834200"/>
              <a:ext cx="8050" cy="9925"/>
            </a:xfrm>
            <a:custGeom>
              <a:avLst/>
              <a:gdLst/>
              <a:ahLst/>
              <a:cxnLst/>
              <a:rect l="l" t="t" r="r" b="b"/>
              <a:pathLst>
                <a:path w="322" h="397" extrusionOk="0">
                  <a:moveTo>
                    <a:pt x="65" y="0"/>
                  </a:moveTo>
                  <a:cubicBezTo>
                    <a:pt x="43" y="0"/>
                    <a:pt x="22" y="0"/>
                    <a:pt x="1" y="22"/>
                  </a:cubicBezTo>
                  <a:cubicBezTo>
                    <a:pt x="33" y="193"/>
                    <a:pt x="43" y="396"/>
                    <a:pt x="215" y="396"/>
                  </a:cubicBezTo>
                  <a:cubicBezTo>
                    <a:pt x="225" y="396"/>
                    <a:pt x="247" y="385"/>
                    <a:pt x="268" y="385"/>
                  </a:cubicBezTo>
                  <a:cubicBezTo>
                    <a:pt x="322" y="332"/>
                    <a:pt x="300" y="203"/>
                    <a:pt x="300" y="96"/>
                  </a:cubicBezTo>
                  <a:cubicBezTo>
                    <a:pt x="225" y="75"/>
                    <a:pt x="140"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1" name="Google Shape;2871;p16"/>
            <p:cNvSpPr/>
            <p:nvPr/>
          </p:nvSpPr>
          <p:spPr>
            <a:xfrm>
              <a:off x="4022350" y="3610175"/>
              <a:ext cx="11800" cy="9675"/>
            </a:xfrm>
            <a:custGeom>
              <a:avLst/>
              <a:gdLst/>
              <a:ahLst/>
              <a:cxnLst/>
              <a:rect l="l" t="t" r="r" b="b"/>
              <a:pathLst>
                <a:path w="472" h="387" extrusionOk="0">
                  <a:moveTo>
                    <a:pt x="75" y="1"/>
                  </a:moveTo>
                  <a:cubicBezTo>
                    <a:pt x="43" y="1"/>
                    <a:pt x="22" y="12"/>
                    <a:pt x="0" y="22"/>
                  </a:cubicBezTo>
                  <a:cubicBezTo>
                    <a:pt x="43" y="33"/>
                    <a:pt x="33" y="119"/>
                    <a:pt x="33" y="183"/>
                  </a:cubicBezTo>
                  <a:lnTo>
                    <a:pt x="86" y="183"/>
                  </a:lnTo>
                  <a:cubicBezTo>
                    <a:pt x="215" y="183"/>
                    <a:pt x="268" y="269"/>
                    <a:pt x="300" y="386"/>
                  </a:cubicBezTo>
                  <a:cubicBezTo>
                    <a:pt x="343" y="322"/>
                    <a:pt x="461" y="333"/>
                    <a:pt x="471" y="226"/>
                  </a:cubicBezTo>
                  <a:cubicBezTo>
                    <a:pt x="450" y="215"/>
                    <a:pt x="439" y="215"/>
                    <a:pt x="429" y="215"/>
                  </a:cubicBezTo>
                  <a:cubicBezTo>
                    <a:pt x="407" y="215"/>
                    <a:pt x="386" y="226"/>
                    <a:pt x="375" y="247"/>
                  </a:cubicBezTo>
                  <a:cubicBezTo>
                    <a:pt x="364" y="258"/>
                    <a:pt x="343" y="269"/>
                    <a:pt x="322" y="269"/>
                  </a:cubicBezTo>
                  <a:lnTo>
                    <a:pt x="300" y="269"/>
                  </a:lnTo>
                  <a:cubicBezTo>
                    <a:pt x="311" y="108"/>
                    <a:pt x="172"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2" name="Google Shape;2872;p16"/>
            <p:cNvSpPr/>
            <p:nvPr/>
          </p:nvSpPr>
          <p:spPr>
            <a:xfrm>
              <a:off x="4004675" y="3553975"/>
              <a:ext cx="4850" cy="6200"/>
            </a:xfrm>
            <a:custGeom>
              <a:avLst/>
              <a:gdLst/>
              <a:ahLst/>
              <a:cxnLst/>
              <a:rect l="l" t="t" r="r" b="b"/>
              <a:pathLst>
                <a:path w="194" h="248" extrusionOk="0">
                  <a:moveTo>
                    <a:pt x="65" y="1"/>
                  </a:moveTo>
                  <a:cubicBezTo>
                    <a:pt x="54" y="97"/>
                    <a:pt x="22" y="172"/>
                    <a:pt x="1" y="247"/>
                  </a:cubicBezTo>
                  <a:cubicBezTo>
                    <a:pt x="97" y="247"/>
                    <a:pt x="162" y="215"/>
                    <a:pt x="194" y="129"/>
                  </a:cubicBezTo>
                  <a:cubicBezTo>
                    <a:pt x="140" y="119"/>
                    <a:pt x="172" y="33"/>
                    <a:pt x="194" y="1"/>
                  </a:cubicBezTo>
                  <a:lnTo>
                    <a:pt x="183" y="1"/>
                  </a:lnTo>
                  <a:cubicBezTo>
                    <a:pt x="162" y="1"/>
                    <a:pt x="140" y="12"/>
                    <a:pt x="129" y="22"/>
                  </a:cubicBezTo>
                  <a:cubicBezTo>
                    <a:pt x="119" y="22"/>
                    <a:pt x="119" y="33"/>
                    <a:pt x="108" y="33"/>
                  </a:cubicBezTo>
                  <a:cubicBezTo>
                    <a:pt x="97" y="33"/>
                    <a:pt x="87" y="22"/>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3" name="Google Shape;2873;p16"/>
            <p:cNvSpPr/>
            <p:nvPr/>
          </p:nvSpPr>
          <p:spPr>
            <a:xfrm>
              <a:off x="3851325" y="3575125"/>
              <a:ext cx="850" cy="825"/>
            </a:xfrm>
            <a:custGeom>
              <a:avLst/>
              <a:gdLst/>
              <a:ahLst/>
              <a:cxnLst/>
              <a:rect l="l" t="t" r="r" b="b"/>
              <a:pathLst>
                <a:path w="34" h="33" extrusionOk="0">
                  <a:moveTo>
                    <a:pt x="33" y="1"/>
                  </a:moveTo>
                  <a:cubicBezTo>
                    <a:pt x="12" y="1"/>
                    <a:pt x="1" y="1"/>
                    <a:pt x="1" y="33"/>
                  </a:cubicBezTo>
                  <a:lnTo>
                    <a:pt x="33"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4" name="Google Shape;2874;p16"/>
            <p:cNvSpPr/>
            <p:nvPr/>
          </p:nvSpPr>
          <p:spPr>
            <a:xfrm>
              <a:off x="3858825" y="3576725"/>
              <a:ext cx="4300" cy="4325"/>
            </a:xfrm>
            <a:custGeom>
              <a:avLst/>
              <a:gdLst/>
              <a:ahLst/>
              <a:cxnLst/>
              <a:rect l="l" t="t" r="r" b="b"/>
              <a:pathLst>
                <a:path w="172" h="173" extrusionOk="0">
                  <a:moveTo>
                    <a:pt x="1" y="1"/>
                  </a:moveTo>
                  <a:cubicBezTo>
                    <a:pt x="1" y="108"/>
                    <a:pt x="44" y="161"/>
                    <a:pt x="129" y="172"/>
                  </a:cubicBezTo>
                  <a:cubicBezTo>
                    <a:pt x="172" y="12"/>
                    <a:pt x="44" y="65"/>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5" name="Google Shape;2875;p16"/>
            <p:cNvSpPr/>
            <p:nvPr/>
          </p:nvSpPr>
          <p:spPr>
            <a:xfrm>
              <a:off x="4034925" y="3604575"/>
              <a:ext cx="4050" cy="5100"/>
            </a:xfrm>
            <a:custGeom>
              <a:avLst/>
              <a:gdLst/>
              <a:ahLst/>
              <a:cxnLst/>
              <a:rect l="l" t="t" r="r" b="b"/>
              <a:pathLst>
                <a:path w="162" h="204" extrusionOk="0">
                  <a:moveTo>
                    <a:pt x="108" y="0"/>
                  </a:moveTo>
                  <a:cubicBezTo>
                    <a:pt x="1" y="0"/>
                    <a:pt x="33" y="171"/>
                    <a:pt x="97" y="204"/>
                  </a:cubicBezTo>
                  <a:cubicBezTo>
                    <a:pt x="140" y="107"/>
                    <a:pt x="161" y="129"/>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6" name="Google Shape;2876;p16"/>
            <p:cNvSpPr/>
            <p:nvPr/>
          </p:nvSpPr>
          <p:spPr>
            <a:xfrm>
              <a:off x="3852150" y="3574600"/>
              <a:ext cx="825" cy="550"/>
            </a:xfrm>
            <a:custGeom>
              <a:avLst/>
              <a:gdLst/>
              <a:ahLst/>
              <a:cxnLst/>
              <a:rect l="l" t="t" r="r" b="b"/>
              <a:pathLst>
                <a:path w="33" h="22" extrusionOk="0">
                  <a:moveTo>
                    <a:pt x="21" y="0"/>
                  </a:moveTo>
                  <a:lnTo>
                    <a:pt x="0" y="22"/>
                  </a:lnTo>
                  <a:lnTo>
                    <a:pt x="0" y="22"/>
                  </a:lnTo>
                  <a:lnTo>
                    <a:pt x="32" y="11"/>
                  </a:lnTo>
                  <a:lnTo>
                    <a:pt x="21"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7" name="Google Shape;2877;p16"/>
            <p:cNvSpPr/>
            <p:nvPr/>
          </p:nvSpPr>
          <p:spPr>
            <a:xfrm>
              <a:off x="3847850" y="3562275"/>
              <a:ext cx="13425" cy="12350"/>
            </a:xfrm>
            <a:custGeom>
              <a:avLst/>
              <a:gdLst/>
              <a:ahLst/>
              <a:cxnLst/>
              <a:rect l="l" t="t" r="r" b="b"/>
              <a:pathLst>
                <a:path w="537" h="494" extrusionOk="0">
                  <a:moveTo>
                    <a:pt x="333" y="1"/>
                  </a:moveTo>
                  <a:cubicBezTo>
                    <a:pt x="215" y="1"/>
                    <a:pt x="86" y="97"/>
                    <a:pt x="1" y="183"/>
                  </a:cubicBezTo>
                  <a:cubicBezTo>
                    <a:pt x="161" y="226"/>
                    <a:pt x="119" y="418"/>
                    <a:pt x="193" y="493"/>
                  </a:cubicBezTo>
                  <a:cubicBezTo>
                    <a:pt x="322" y="365"/>
                    <a:pt x="375" y="215"/>
                    <a:pt x="536" y="183"/>
                  </a:cubicBezTo>
                  <a:cubicBezTo>
                    <a:pt x="386" y="161"/>
                    <a:pt x="440" y="108"/>
                    <a:pt x="397" y="11"/>
                  </a:cubicBezTo>
                  <a:cubicBezTo>
                    <a:pt x="375" y="11"/>
                    <a:pt x="354" y="1"/>
                    <a:pt x="3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8" name="Google Shape;2878;p16"/>
            <p:cNvSpPr/>
            <p:nvPr/>
          </p:nvSpPr>
          <p:spPr>
            <a:xfrm>
              <a:off x="3857225" y="3590125"/>
              <a:ext cx="7525" cy="9650"/>
            </a:xfrm>
            <a:custGeom>
              <a:avLst/>
              <a:gdLst/>
              <a:ahLst/>
              <a:cxnLst/>
              <a:rect l="l" t="t" r="r" b="b"/>
              <a:pathLst>
                <a:path w="301" h="386" extrusionOk="0">
                  <a:moveTo>
                    <a:pt x="236" y="0"/>
                  </a:moveTo>
                  <a:cubicBezTo>
                    <a:pt x="108" y="43"/>
                    <a:pt x="97" y="236"/>
                    <a:pt x="0" y="321"/>
                  </a:cubicBezTo>
                  <a:cubicBezTo>
                    <a:pt x="118" y="321"/>
                    <a:pt x="118" y="385"/>
                    <a:pt x="182" y="385"/>
                  </a:cubicBezTo>
                  <a:cubicBezTo>
                    <a:pt x="204" y="385"/>
                    <a:pt x="225" y="375"/>
                    <a:pt x="268" y="364"/>
                  </a:cubicBezTo>
                  <a:cubicBezTo>
                    <a:pt x="279" y="225"/>
                    <a:pt x="300" y="118"/>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9" name="Google Shape;2879;p16"/>
            <p:cNvSpPr/>
            <p:nvPr/>
          </p:nvSpPr>
          <p:spPr>
            <a:xfrm>
              <a:off x="3861250" y="3970150"/>
              <a:ext cx="6175" cy="3225"/>
            </a:xfrm>
            <a:custGeom>
              <a:avLst/>
              <a:gdLst/>
              <a:ahLst/>
              <a:cxnLst/>
              <a:rect l="l" t="t" r="r" b="b"/>
              <a:pathLst>
                <a:path w="247" h="129" extrusionOk="0">
                  <a:moveTo>
                    <a:pt x="171" y="0"/>
                  </a:moveTo>
                  <a:cubicBezTo>
                    <a:pt x="107" y="0"/>
                    <a:pt x="0" y="54"/>
                    <a:pt x="43" y="107"/>
                  </a:cubicBezTo>
                  <a:cubicBezTo>
                    <a:pt x="54" y="118"/>
                    <a:pt x="64" y="129"/>
                    <a:pt x="86" y="129"/>
                  </a:cubicBezTo>
                  <a:cubicBezTo>
                    <a:pt x="139" y="129"/>
                    <a:pt x="246" y="64"/>
                    <a:pt x="203" y="11"/>
                  </a:cubicBezTo>
                  <a:cubicBezTo>
                    <a:pt x="193" y="0"/>
                    <a:pt x="182" y="0"/>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0" name="Google Shape;2880;p16"/>
            <p:cNvSpPr/>
            <p:nvPr/>
          </p:nvSpPr>
          <p:spPr>
            <a:xfrm>
              <a:off x="3912625" y="3484400"/>
              <a:ext cx="5650" cy="8850"/>
            </a:xfrm>
            <a:custGeom>
              <a:avLst/>
              <a:gdLst/>
              <a:ahLst/>
              <a:cxnLst/>
              <a:rect l="l" t="t" r="r" b="b"/>
              <a:pathLst>
                <a:path w="226" h="354" extrusionOk="0">
                  <a:moveTo>
                    <a:pt x="129" y="1"/>
                  </a:moveTo>
                  <a:lnTo>
                    <a:pt x="129" y="1"/>
                  </a:lnTo>
                  <a:cubicBezTo>
                    <a:pt x="161" y="129"/>
                    <a:pt x="22" y="65"/>
                    <a:pt x="33" y="172"/>
                  </a:cubicBezTo>
                  <a:cubicBezTo>
                    <a:pt x="172" y="172"/>
                    <a:pt x="33" y="193"/>
                    <a:pt x="33" y="247"/>
                  </a:cubicBezTo>
                  <a:cubicBezTo>
                    <a:pt x="193" y="268"/>
                    <a:pt x="0" y="268"/>
                    <a:pt x="0" y="332"/>
                  </a:cubicBezTo>
                  <a:cubicBezTo>
                    <a:pt x="11" y="354"/>
                    <a:pt x="33" y="354"/>
                    <a:pt x="43" y="354"/>
                  </a:cubicBezTo>
                  <a:cubicBezTo>
                    <a:pt x="65" y="354"/>
                    <a:pt x="86" y="343"/>
                    <a:pt x="107" y="322"/>
                  </a:cubicBezTo>
                  <a:cubicBezTo>
                    <a:pt x="129" y="300"/>
                    <a:pt x="150" y="290"/>
                    <a:pt x="182" y="290"/>
                  </a:cubicBezTo>
                  <a:lnTo>
                    <a:pt x="193" y="290"/>
                  </a:lnTo>
                  <a:cubicBezTo>
                    <a:pt x="193" y="172"/>
                    <a:pt x="225" y="1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1" name="Google Shape;2881;p16"/>
            <p:cNvSpPr/>
            <p:nvPr/>
          </p:nvSpPr>
          <p:spPr>
            <a:xfrm>
              <a:off x="3860700" y="3958100"/>
              <a:ext cx="3775" cy="7250"/>
            </a:xfrm>
            <a:custGeom>
              <a:avLst/>
              <a:gdLst/>
              <a:ahLst/>
              <a:cxnLst/>
              <a:rect l="l" t="t" r="r" b="b"/>
              <a:pathLst>
                <a:path w="151" h="290" extrusionOk="0">
                  <a:moveTo>
                    <a:pt x="97" y="1"/>
                  </a:moveTo>
                  <a:cubicBezTo>
                    <a:pt x="76" y="1"/>
                    <a:pt x="54" y="22"/>
                    <a:pt x="22" y="75"/>
                  </a:cubicBezTo>
                  <a:cubicBezTo>
                    <a:pt x="1" y="172"/>
                    <a:pt x="11" y="290"/>
                    <a:pt x="65" y="290"/>
                  </a:cubicBezTo>
                  <a:cubicBezTo>
                    <a:pt x="76" y="290"/>
                    <a:pt x="108" y="268"/>
                    <a:pt x="129" y="215"/>
                  </a:cubicBezTo>
                  <a:cubicBezTo>
                    <a:pt x="150" y="129"/>
                    <a:pt x="140"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2" name="Google Shape;2882;p16"/>
            <p:cNvSpPr/>
            <p:nvPr/>
          </p:nvSpPr>
          <p:spPr>
            <a:xfrm>
              <a:off x="3919325" y="4030100"/>
              <a:ext cx="6425" cy="2950"/>
            </a:xfrm>
            <a:custGeom>
              <a:avLst/>
              <a:gdLst/>
              <a:ahLst/>
              <a:cxnLst/>
              <a:rect l="l" t="t" r="r" b="b"/>
              <a:pathLst>
                <a:path w="257" h="118" extrusionOk="0">
                  <a:moveTo>
                    <a:pt x="171" y="0"/>
                  </a:moveTo>
                  <a:cubicBezTo>
                    <a:pt x="107" y="0"/>
                    <a:pt x="0" y="54"/>
                    <a:pt x="54" y="107"/>
                  </a:cubicBezTo>
                  <a:cubicBezTo>
                    <a:pt x="54" y="118"/>
                    <a:pt x="75" y="118"/>
                    <a:pt x="86" y="118"/>
                  </a:cubicBezTo>
                  <a:cubicBezTo>
                    <a:pt x="150" y="118"/>
                    <a:pt x="257" y="64"/>
                    <a:pt x="203" y="11"/>
                  </a:cubicBezTo>
                  <a:cubicBezTo>
                    <a:pt x="203" y="0"/>
                    <a:pt x="193" y="0"/>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3" name="Google Shape;2883;p16"/>
            <p:cNvSpPr/>
            <p:nvPr/>
          </p:nvSpPr>
          <p:spPr>
            <a:xfrm>
              <a:off x="4036525" y="4438225"/>
              <a:ext cx="6450" cy="8325"/>
            </a:xfrm>
            <a:custGeom>
              <a:avLst/>
              <a:gdLst/>
              <a:ahLst/>
              <a:cxnLst/>
              <a:rect l="l" t="t" r="r" b="b"/>
              <a:pathLst>
                <a:path w="258" h="333" extrusionOk="0">
                  <a:moveTo>
                    <a:pt x="236" y="0"/>
                  </a:moveTo>
                  <a:cubicBezTo>
                    <a:pt x="97" y="0"/>
                    <a:pt x="1" y="279"/>
                    <a:pt x="129" y="332"/>
                  </a:cubicBezTo>
                  <a:cubicBezTo>
                    <a:pt x="194" y="204"/>
                    <a:pt x="172" y="150"/>
                    <a:pt x="25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4" name="Google Shape;2884;p16"/>
            <p:cNvSpPr/>
            <p:nvPr/>
          </p:nvSpPr>
          <p:spPr>
            <a:xfrm>
              <a:off x="4172750" y="3497525"/>
              <a:ext cx="11000" cy="7775"/>
            </a:xfrm>
            <a:custGeom>
              <a:avLst/>
              <a:gdLst/>
              <a:ahLst/>
              <a:cxnLst/>
              <a:rect l="l" t="t" r="r" b="b"/>
              <a:pathLst>
                <a:path w="440" h="311" extrusionOk="0">
                  <a:moveTo>
                    <a:pt x="118" y="0"/>
                  </a:moveTo>
                  <a:cubicBezTo>
                    <a:pt x="86" y="0"/>
                    <a:pt x="44" y="11"/>
                    <a:pt x="1" y="54"/>
                  </a:cubicBezTo>
                  <a:cubicBezTo>
                    <a:pt x="76" y="64"/>
                    <a:pt x="11" y="193"/>
                    <a:pt x="1" y="214"/>
                  </a:cubicBezTo>
                  <a:cubicBezTo>
                    <a:pt x="44" y="236"/>
                    <a:pt x="108" y="257"/>
                    <a:pt x="172" y="257"/>
                  </a:cubicBezTo>
                  <a:cubicBezTo>
                    <a:pt x="247" y="257"/>
                    <a:pt x="311" y="236"/>
                    <a:pt x="333" y="171"/>
                  </a:cubicBezTo>
                  <a:cubicBezTo>
                    <a:pt x="311" y="171"/>
                    <a:pt x="290" y="139"/>
                    <a:pt x="333" y="129"/>
                  </a:cubicBezTo>
                  <a:cubicBezTo>
                    <a:pt x="343" y="182"/>
                    <a:pt x="354" y="311"/>
                    <a:pt x="397" y="311"/>
                  </a:cubicBezTo>
                  <a:cubicBezTo>
                    <a:pt x="408" y="311"/>
                    <a:pt x="418" y="311"/>
                    <a:pt x="429" y="300"/>
                  </a:cubicBezTo>
                  <a:cubicBezTo>
                    <a:pt x="408" y="289"/>
                    <a:pt x="386" y="289"/>
                    <a:pt x="397" y="257"/>
                  </a:cubicBezTo>
                  <a:cubicBezTo>
                    <a:pt x="397" y="204"/>
                    <a:pt x="440" y="193"/>
                    <a:pt x="429" y="129"/>
                  </a:cubicBezTo>
                  <a:cubicBezTo>
                    <a:pt x="279" y="107"/>
                    <a:pt x="215" y="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5" name="Google Shape;2885;p16"/>
            <p:cNvSpPr/>
            <p:nvPr/>
          </p:nvSpPr>
          <p:spPr>
            <a:xfrm>
              <a:off x="3620900" y="3693950"/>
              <a:ext cx="6200" cy="3250"/>
            </a:xfrm>
            <a:custGeom>
              <a:avLst/>
              <a:gdLst/>
              <a:ahLst/>
              <a:cxnLst/>
              <a:rect l="l" t="t" r="r" b="b"/>
              <a:pathLst>
                <a:path w="248" h="130" extrusionOk="0">
                  <a:moveTo>
                    <a:pt x="172" y="1"/>
                  </a:moveTo>
                  <a:cubicBezTo>
                    <a:pt x="108" y="1"/>
                    <a:pt x="1" y="54"/>
                    <a:pt x="54" y="118"/>
                  </a:cubicBezTo>
                  <a:cubicBezTo>
                    <a:pt x="54" y="129"/>
                    <a:pt x="65" y="129"/>
                    <a:pt x="87" y="129"/>
                  </a:cubicBezTo>
                  <a:cubicBezTo>
                    <a:pt x="151" y="129"/>
                    <a:pt x="247" y="76"/>
                    <a:pt x="204" y="11"/>
                  </a:cubicBezTo>
                  <a:cubicBezTo>
                    <a:pt x="204" y="1"/>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6" name="Google Shape;2886;p16"/>
            <p:cNvSpPr/>
            <p:nvPr/>
          </p:nvSpPr>
          <p:spPr>
            <a:xfrm>
              <a:off x="3618500" y="3924100"/>
              <a:ext cx="2700" cy="5125"/>
            </a:xfrm>
            <a:custGeom>
              <a:avLst/>
              <a:gdLst/>
              <a:ahLst/>
              <a:cxnLst/>
              <a:rect l="l" t="t" r="r" b="b"/>
              <a:pathLst>
                <a:path w="108" h="205" extrusionOk="0">
                  <a:moveTo>
                    <a:pt x="11" y="1"/>
                  </a:moveTo>
                  <a:cubicBezTo>
                    <a:pt x="1" y="97"/>
                    <a:pt x="1" y="194"/>
                    <a:pt x="75" y="204"/>
                  </a:cubicBezTo>
                  <a:cubicBezTo>
                    <a:pt x="108" y="162"/>
                    <a:pt x="108" y="1"/>
                    <a:pt x="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7" name="Google Shape;2887;p16"/>
            <p:cNvSpPr/>
            <p:nvPr/>
          </p:nvSpPr>
          <p:spPr>
            <a:xfrm>
              <a:off x="4184275" y="3559600"/>
              <a:ext cx="5375" cy="11275"/>
            </a:xfrm>
            <a:custGeom>
              <a:avLst/>
              <a:gdLst/>
              <a:ahLst/>
              <a:cxnLst/>
              <a:rect l="l" t="t" r="r" b="b"/>
              <a:pathLst>
                <a:path w="215" h="451" extrusionOk="0">
                  <a:moveTo>
                    <a:pt x="182" y="1"/>
                  </a:moveTo>
                  <a:cubicBezTo>
                    <a:pt x="54" y="65"/>
                    <a:pt x="0" y="193"/>
                    <a:pt x="54" y="365"/>
                  </a:cubicBezTo>
                  <a:cubicBezTo>
                    <a:pt x="107" y="375"/>
                    <a:pt x="128" y="450"/>
                    <a:pt x="203" y="450"/>
                  </a:cubicBezTo>
                  <a:cubicBezTo>
                    <a:pt x="203" y="450"/>
                    <a:pt x="214" y="450"/>
                    <a:pt x="214" y="440"/>
                  </a:cubicBezTo>
                  <a:cubicBezTo>
                    <a:pt x="214" y="215"/>
                    <a:pt x="182" y="258"/>
                    <a:pt x="1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8" name="Google Shape;2888;p16"/>
            <p:cNvSpPr/>
            <p:nvPr/>
          </p:nvSpPr>
          <p:spPr>
            <a:xfrm>
              <a:off x="3611800" y="4638150"/>
              <a:ext cx="6725" cy="8050"/>
            </a:xfrm>
            <a:custGeom>
              <a:avLst/>
              <a:gdLst/>
              <a:ahLst/>
              <a:cxnLst/>
              <a:rect l="l" t="t" r="r" b="b"/>
              <a:pathLst>
                <a:path w="269" h="322" extrusionOk="0">
                  <a:moveTo>
                    <a:pt x="183" y="0"/>
                  </a:moveTo>
                  <a:cubicBezTo>
                    <a:pt x="65" y="32"/>
                    <a:pt x="1" y="107"/>
                    <a:pt x="12" y="289"/>
                  </a:cubicBezTo>
                  <a:cubicBezTo>
                    <a:pt x="65" y="311"/>
                    <a:pt x="97" y="321"/>
                    <a:pt x="129" y="321"/>
                  </a:cubicBezTo>
                  <a:cubicBezTo>
                    <a:pt x="161" y="321"/>
                    <a:pt x="204" y="311"/>
                    <a:pt x="247" y="289"/>
                  </a:cubicBezTo>
                  <a:cubicBezTo>
                    <a:pt x="269" y="139"/>
                    <a:pt x="204" y="96"/>
                    <a:pt x="18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9" name="Google Shape;2889;p16"/>
            <p:cNvSpPr/>
            <p:nvPr/>
          </p:nvSpPr>
          <p:spPr>
            <a:xfrm>
              <a:off x="3590675" y="3970950"/>
              <a:ext cx="6175" cy="3225"/>
            </a:xfrm>
            <a:custGeom>
              <a:avLst/>
              <a:gdLst/>
              <a:ahLst/>
              <a:cxnLst/>
              <a:rect l="l" t="t" r="r" b="b"/>
              <a:pathLst>
                <a:path w="247" h="129" extrusionOk="0">
                  <a:moveTo>
                    <a:pt x="171" y="0"/>
                  </a:moveTo>
                  <a:cubicBezTo>
                    <a:pt x="107" y="0"/>
                    <a:pt x="0" y="54"/>
                    <a:pt x="54" y="118"/>
                  </a:cubicBezTo>
                  <a:cubicBezTo>
                    <a:pt x="54" y="129"/>
                    <a:pt x="64" y="129"/>
                    <a:pt x="86" y="129"/>
                  </a:cubicBezTo>
                  <a:cubicBezTo>
                    <a:pt x="139" y="129"/>
                    <a:pt x="246" y="75"/>
                    <a:pt x="204" y="11"/>
                  </a:cubicBezTo>
                  <a:cubicBezTo>
                    <a:pt x="193" y="0"/>
                    <a:pt x="182" y="0"/>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0" name="Google Shape;2890;p16"/>
            <p:cNvSpPr/>
            <p:nvPr/>
          </p:nvSpPr>
          <p:spPr>
            <a:xfrm>
              <a:off x="3605650" y="4761775"/>
              <a:ext cx="8850" cy="10200"/>
            </a:xfrm>
            <a:custGeom>
              <a:avLst/>
              <a:gdLst/>
              <a:ahLst/>
              <a:cxnLst/>
              <a:rect l="l" t="t" r="r" b="b"/>
              <a:pathLst>
                <a:path w="354" h="408" extrusionOk="0">
                  <a:moveTo>
                    <a:pt x="151" y="1"/>
                  </a:moveTo>
                  <a:cubicBezTo>
                    <a:pt x="97" y="161"/>
                    <a:pt x="1" y="258"/>
                    <a:pt x="22" y="408"/>
                  </a:cubicBezTo>
                  <a:lnTo>
                    <a:pt x="118" y="408"/>
                  </a:lnTo>
                  <a:cubicBezTo>
                    <a:pt x="86" y="333"/>
                    <a:pt x="129" y="333"/>
                    <a:pt x="161" y="333"/>
                  </a:cubicBezTo>
                  <a:lnTo>
                    <a:pt x="172" y="333"/>
                  </a:lnTo>
                  <a:cubicBezTo>
                    <a:pt x="193" y="333"/>
                    <a:pt x="226" y="333"/>
                    <a:pt x="215" y="290"/>
                  </a:cubicBezTo>
                  <a:cubicBezTo>
                    <a:pt x="76" y="268"/>
                    <a:pt x="300" y="226"/>
                    <a:pt x="151" y="161"/>
                  </a:cubicBezTo>
                  <a:lnTo>
                    <a:pt x="183" y="161"/>
                  </a:lnTo>
                  <a:cubicBezTo>
                    <a:pt x="204" y="161"/>
                    <a:pt x="226" y="172"/>
                    <a:pt x="247" y="183"/>
                  </a:cubicBezTo>
                  <a:cubicBezTo>
                    <a:pt x="268" y="193"/>
                    <a:pt x="290" y="215"/>
                    <a:pt x="311" y="215"/>
                  </a:cubicBezTo>
                  <a:cubicBezTo>
                    <a:pt x="322" y="215"/>
                    <a:pt x="343" y="204"/>
                    <a:pt x="354" y="161"/>
                  </a:cubicBezTo>
                  <a:cubicBezTo>
                    <a:pt x="290" y="108"/>
                    <a:pt x="258" y="12"/>
                    <a:pt x="15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1" name="Google Shape;2891;p16"/>
            <p:cNvSpPr/>
            <p:nvPr/>
          </p:nvSpPr>
          <p:spPr>
            <a:xfrm>
              <a:off x="3586650" y="4194150"/>
              <a:ext cx="6450" cy="3500"/>
            </a:xfrm>
            <a:custGeom>
              <a:avLst/>
              <a:gdLst/>
              <a:ahLst/>
              <a:cxnLst/>
              <a:rect l="l" t="t" r="r" b="b"/>
              <a:pathLst>
                <a:path w="258" h="140" extrusionOk="0">
                  <a:moveTo>
                    <a:pt x="172" y="0"/>
                  </a:moveTo>
                  <a:cubicBezTo>
                    <a:pt x="108" y="0"/>
                    <a:pt x="1" y="65"/>
                    <a:pt x="54" y="118"/>
                  </a:cubicBezTo>
                  <a:cubicBezTo>
                    <a:pt x="54" y="129"/>
                    <a:pt x="76" y="140"/>
                    <a:pt x="86" y="140"/>
                  </a:cubicBezTo>
                  <a:cubicBezTo>
                    <a:pt x="151" y="140"/>
                    <a:pt x="258" y="75"/>
                    <a:pt x="204" y="22"/>
                  </a:cubicBezTo>
                  <a:cubicBezTo>
                    <a:pt x="204" y="11"/>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2" name="Google Shape;2892;p16"/>
            <p:cNvSpPr/>
            <p:nvPr/>
          </p:nvSpPr>
          <p:spPr>
            <a:xfrm>
              <a:off x="3846775" y="3554525"/>
              <a:ext cx="3525" cy="4025"/>
            </a:xfrm>
            <a:custGeom>
              <a:avLst/>
              <a:gdLst/>
              <a:ahLst/>
              <a:cxnLst/>
              <a:rect l="l" t="t" r="r" b="b"/>
              <a:pathLst>
                <a:path w="141" h="161" extrusionOk="0">
                  <a:moveTo>
                    <a:pt x="44" y="0"/>
                  </a:moveTo>
                  <a:cubicBezTo>
                    <a:pt x="44" y="54"/>
                    <a:pt x="1" y="65"/>
                    <a:pt x="12" y="129"/>
                  </a:cubicBezTo>
                  <a:lnTo>
                    <a:pt x="22" y="129"/>
                  </a:lnTo>
                  <a:cubicBezTo>
                    <a:pt x="44" y="129"/>
                    <a:pt x="65" y="139"/>
                    <a:pt x="76" y="150"/>
                  </a:cubicBezTo>
                  <a:cubicBezTo>
                    <a:pt x="97" y="161"/>
                    <a:pt x="108" y="161"/>
                    <a:pt x="140" y="161"/>
                  </a:cubicBezTo>
                  <a:lnTo>
                    <a:pt x="140" y="43"/>
                  </a:lnTo>
                  <a:lnTo>
                    <a:pt x="129" y="43"/>
                  </a:lnTo>
                  <a:cubicBezTo>
                    <a:pt x="108" y="43"/>
                    <a:pt x="97" y="54"/>
                    <a:pt x="87" y="54"/>
                  </a:cubicBezTo>
                  <a:cubicBezTo>
                    <a:pt x="76" y="65"/>
                    <a:pt x="65" y="65"/>
                    <a:pt x="54" y="65"/>
                  </a:cubicBezTo>
                  <a:cubicBezTo>
                    <a:pt x="54" y="65"/>
                    <a:pt x="44" y="65"/>
                    <a:pt x="44" y="43"/>
                  </a:cubicBezTo>
                  <a:cubicBezTo>
                    <a:pt x="65" y="43"/>
                    <a:pt x="76" y="11"/>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3" name="Google Shape;2893;p16"/>
            <p:cNvSpPr/>
            <p:nvPr/>
          </p:nvSpPr>
          <p:spPr>
            <a:xfrm>
              <a:off x="3601900" y="4064350"/>
              <a:ext cx="5125" cy="5650"/>
            </a:xfrm>
            <a:custGeom>
              <a:avLst/>
              <a:gdLst/>
              <a:ahLst/>
              <a:cxnLst/>
              <a:rect l="l" t="t" r="r" b="b"/>
              <a:pathLst>
                <a:path w="205" h="226" extrusionOk="0">
                  <a:moveTo>
                    <a:pt x="65" y="0"/>
                  </a:moveTo>
                  <a:cubicBezTo>
                    <a:pt x="44" y="0"/>
                    <a:pt x="22" y="11"/>
                    <a:pt x="1" y="65"/>
                  </a:cubicBezTo>
                  <a:cubicBezTo>
                    <a:pt x="44" y="97"/>
                    <a:pt x="65" y="150"/>
                    <a:pt x="65" y="225"/>
                  </a:cubicBezTo>
                  <a:lnTo>
                    <a:pt x="119" y="225"/>
                  </a:lnTo>
                  <a:cubicBezTo>
                    <a:pt x="161" y="225"/>
                    <a:pt x="194" y="225"/>
                    <a:pt x="204" y="182"/>
                  </a:cubicBezTo>
                  <a:cubicBezTo>
                    <a:pt x="172" y="118"/>
                    <a:pt x="11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4" name="Google Shape;2894;p16"/>
            <p:cNvSpPr/>
            <p:nvPr/>
          </p:nvSpPr>
          <p:spPr>
            <a:xfrm>
              <a:off x="4052600" y="3677350"/>
              <a:ext cx="6700" cy="7250"/>
            </a:xfrm>
            <a:custGeom>
              <a:avLst/>
              <a:gdLst/>
              <a:ahLst/>
              <a:cxnLst/>
              <a:rect l="l" t="t" r="r" b="b"/>
              <a:pathLst>
                <a:path w="268" h="290" extrusionOk="0">
                  <a:moveTo>
                    <a:pt x="22" y="1"/>
                  </a:moveTo>
                  <a:cubicBezTo>
                    <a:pt x="22" y="1"/>
                    <a:pt x="11" y="1"/>
                    <a:pt x="0" y="12"/>
                  </a:cubicBezTo>
                  <a:lnTo>
                    <a:pt x="0" y="290"/>
                  </a:lnTo>
                  <a:lnTo>
                    <a:pt x="107" y="290"/>
                  </a:lnTo>
                  <a:cubicBezTo>
                    <a:pt x="107" y="258"/>
                    <a:pt x="107" y="215"/>
                    <a:pt x="139" y="215"/>
                  </a:cubicBezTo>
                  <a:cubicBezTo>
                    <a:pt x="139" y="204"/>
                    <a:pt x="150" y="204"/>
                    <a:pt x="161" y="204"/>
                  </a:cubicBezTo>
                  <a:cubicBezTo>
                    <a:pt x="171" y="204"/>
                    <a:pt x="193" y="215"/>
                    <a:pt x="204" y="226"/>
                  </a:cubicBezTo>
                  <a:cubicBezTo>
                    <a:pt x="225" y="247"/>
                    <a:pt x="236" y="258"/>
                    <a:pt x="246" y="258"/>
                  </a:cubicBezTo>
                  <a:cubicBezTo>
                    <a:pt x="257" y="258"/>
                    <a:pt x="268" y="247"/>
                    <a:pt x="268" y="204"/>
                  </a:cubicBezTo>
                  <a:cubicBezTo>
                    <a:pt x="150" y="183"/>
                    <a:pt x="161" y="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5" name="Google Shape;2895;p16"/>
            <p:cNvSpPr/>
            <p:nvPr/>
          </p:nvSpPr>
          <p:spPr>
            <a:xfrm>
              <a:off x="4069175" y="4307900"/>
              <a:ext cx="19025" cy="8850"/>
            </a:xfrm>
            <a:custGeom>
              <a:avLst/>
              <a:gdLst/>
              <a:ahLst/>
              <a:cxnLst/>
              <a:rect l="l" t="t" r="r" b="b"/>
              <a:pathLst>
                <a:path w="761" h="354" extrusionOk="0">
                  <a:moveTo>
                    <a:pt x="697" y="0"/>
                  </a:moveTo>
                  <a:cubicBezTo>
                    <a:pt x="665" y="0"/>
                    <a:pt x="622" y="11"/>
                    <a:pt x="579" y="32"/>
                  </a:cubicBezTo>
                  <a:cubicBezTo>
                    <a:pt x="536" y="43"/>
                    <a:pt x="493" y="54"/>
                    <a:pt x="450" y="54"/>
                  </a:cubicBezTo>
                  <a:cubicBezTo>
                    <a:pt x="408" y="54"/>
                    <a:pt x="365" y="54"/>
                    <a:pt x="322" y="21"/>
                  </a:cubicBezTo>
                  <a:cubicBezTo>
                    <a:pt x="322" y="150"/>
                    <a:pt x="183" y="118"/>
                    <a:pt x="129" y="193"/>
                  </a:cubicBezTo>
                  <a:cubicBezTo>
                    <a:pt x="322" y="236"/>
                    <a:pt x="1" y="171"/>
                    <a:pt x="65" y="310"/>
                  </a:cubicBezTo>
                  <a:cubicBezTo>
                    <a:pt x="108" y="300"/>
                    <a:pt x="129" y="289"/>
                    <a:pt x="140" y="289"/>
                  </a:cubicBezTo>
                  <a:cubicBezTo>
                    <a:pt x="151" y="289"/>
                    <a:pt x="161" y="300"/>
                    <a:pt x="194" y="353"/>
                  </a:cubicBezTo>
                  <a:cubicBezTo>
                    <a:pt x="290" y="161"/>
                    <a:pt x="761" y="139"/>
                    <a:pt x="761" y="21"/>
                  </a:cubicBezTo>
                  <a:cubicBezTo>
                    <a:pt x="740" y="11"/>
                    <a:pt x="718" y="0"/>
                    <a:pt x="6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6" name="Google Shape;2896;p16"/>
            <p:cNvSpPr/>
            <p:nvPr/>
          </p:nvSpPr>
          <p:spPr>
            <a:xfrm>
              <a:off x="4074000" y="4464450"/>
              <a:ext cx="3225" cy="5100"/>
            </a:xfrm>
            <a:custGeom>
              <a:avLst/>
              <a:gdLst/>
              <a:ahLst/>
              <a:cxnLst/>
              <a:rect l="l" t="t" r="r" b="b"/>
              <a:pathLst>
                <a:path w="129" h="204" extrusionOk="0">
                  <a:moveTo>
                    <a:pt x="1" y="0"/>
                  </a:moveTo>
                  <a:cubicBezTo>
                    <a:pt x="11" y="75"/>
                    <a:pt x="11" y="172"/>
                    <a:pt x="65" y="204"/>
                  </a:cubicBezTo>
                  <a:cubicBezTo>
                    <a:pt x="54" y="108"/>
                    <a:pt x="129" y="118"/>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7" name="Google Shape;2897;p16"/>
            <p:cNvSpPr/>
            <p:nvPr/>
          </p:nvSpPr>
          <p:spPr>
            <a:xfrm>
              <a:off x="4052325" y="4450275"/>
              <a:ext cx="4850" cy="7250"/>
            </a:xfrm>
            <a:custGeom>
              <a:avLst/>
              <a:gdLst/>
              <a:ahLst/>
              <a:cxnLst/>
              <a:rect l="l" t="t" r="r" b="b"/>
              <a:pathLst>
                <a:path w="194" h="290" extrusionOk="0">
                  <a:moveTo>
                    <a:pt x="33" y="0"/>
                  </a:moveTo>
                  <a:lnTo>
                    <a:pt x="33" y="0"/>
                  </a:lnTo>
                  <a:cubicBezTo>
                    <a:pt x="0" y="150"/>
                    <a:pt x="75" y="161"/>
                    <a:pt x="65" y="289"/>
                  </a:cubicBezTo>
                  <a:cubicBezTo>
                    <a:pt x="150" y="278"/>
                    <a:pt x="193" y="225"/>
                    <a:pt x="193" y="129"/>
                  </a:cubicBezTo>
                  <a:cubicBezTo>
                    <a:pt x="172" y="43"/>
                    <a:pt x="107" y="22"/>
                    <a:pt x="3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8" name="Google Shape;2898;p16"/>
            <p:cNvSpPr/>
            <p:nvPr/>
          </p:nvSpPr>
          <p:spPr>
            <a:xfrm>
              <a:off x="4160975" y="3489750"/>
              <a:ext cx="5925" cy="3250"/>
            </a:xfrm>
            <a:custGeom>
              <a:avLst/>
              <a:gdLst/>
              <a:ahLst/>
              <a:cxnLst/>
              <a:rect l="l" t="t" r="r" b="b"/>
              <a:pathLst>
                <a:path w="237" h="130" extrusionOk="0">
                  <a:moveTo>
                    <a:pt x="215" y="1"/>
                  </a:moveTo>
                  <a:cubicBezTo>
                    <a:pt x="118" y="1"/>
                    <a:pt x="44" y="22"/>
                    <a:pt x="1" y="86"/>
                  </a:cubicBezTo>
                  <a:cubicBezTo>
                    <a:pt x="33" y="86"/>
                    <a:pt x="54" y="97"/>
                    <a:pt x="76" y="108"/>
                  </a:cubicBezTo>
                  <a:cubicBezTo>
                    <a:pt x="97" y="118"/>
                    <a:pt x="118" y="129"/>
                    <a:pt x="151" y="129"/>
                  </a:cubicBezTo>
                  <a:cubicBezTo>
                    <a:pt x="161" y="129"/>
                    <a:pt x="183" y="129"/>
                    <a:pt x="204" y="118"/>
                  </a:cubicBezTo>
                  <a:cubicBezTo>
                    <a:pt x="193" y="65"/>
                    <a:pt x="215" y="33"/>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9" name="Google Shape;2899;p16"/>
            <p:cNvSpPr/>
            <p:nvPr/>
          </p:nvSpPr>
          <p:spPr>
            <a:xfrm>
              <a:off x="4126725" y="3638550"/>
              <a:ext cx="2700" cy="4300"/>
            </a:xfrm>
            <a:custGeom>
              <a:avLst/>
              <a:gdLst/>
              <a:ahLst/>
              <a:cxnLst/>
              <a:rect l="l" t="t" r="r" b="b"/>
              <a:pathLst>
                <a:path w="108" h="172" extrusionOk="0">
                  <a:moveTo>
                    <a:pt x="43" y="1"/>
                  </a:moveTo>
                  <a:cubicBezTo>
                    <a:pt x="33" y="1"/>
                    <a:pt x="11" y="1"/>
                    <a:pt x="0" y="11"/>
                  </a:cubicBezTo>
                  <a:cubicBezTo>
                    <a:pt x="11" y="86"/>
                    <a:pt x="11" y="172"/>
                    <a:pt x="86" y="172"/>
                  </a:cubicBezTo>
                  <a:lnTo>
                    <a:pt x="97" y="172"/>
                  </a:lnTo>
                  <a:cubicBezTo>
                    <a:pt x="107" y="86"/>
                    <a:pt x="107" y="1"/>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0" name="Google Shape;2900;p16"/>
            <p:cNvSpPr/>
            <p:nvPr/>
          </p:nvSpPr>
          <p:spPr>
            <a:xfrm>
              <a:off x="4170875" y="3470750"/>
              <a:ext cx="6725" cy="5375"/>
            </a:xfrm>
            <a:custGeom>
              <a:avLst/>
              <a:gdLst/>
              <a:ahLst/>
              <a:cxnLst/>
              <a:rect l="l" t="t" r="r" b="b"/>
              <a:pathLst>
                <a:path w="269" h="215" extrusionOk="0">
                  <a:moveTo>
                    <a:pt x="140" y="1"/>
                  </a:moveTo>
                  <a:cubicBezTo>
                    <a:pt x="65" y="1"/>
                    <a:pt x="1" y="43"/>
                    <a:pt x="1" y="151"/>
                  </a:cubicBezTo>
                  <a:cubicBezTo>
                    <a:pt x="44" y="193"/>
                    <a:pt x="86" y="215"/>
                    <a:pt x="119" y="215"/>
                  </a:cubicBezTo>
                  <a:cubicBezTo>
                    <a:pt x="172" y="215"/>
                    <a:pt x="226" y="183"/>
                    <a:pt x="268" y="108"/>
                  </a:cubicBezTo>
                  <a:cubicBezTo>
                    <a:pt x="247" y="33"/>
                    <a:pt x="193"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1" name="Google Shape;2901;p16"/>
            <p:cNvSpPr/>
            <p:nvPr/>
          </p:nvSpPr>
          <p:spPr>
            <a:xfrm>
              <a:off x="4160175" y="3794575"/>
              <a:ext cx="5650" cy="11275"/>
            </a:xfrm>
            <a:custGeom>
              <a:avLst/>
              <a:gdLst/>
              <a:ahLst/>
              <a:cxnLst/>
              <a:rect l="l" t="t" r="r" b="b"/>
              <a:pathLst>
                <a:path w="226" h="451" extrusionOk="0">
                  <a:moveTo>
                    <a:pt x="54" y="1"/>
                  </a:moveTo>
                  <a:cubicBezTo>
                    <a:pt x="1" y="193"/>
                    <a:pt x="33" y="397"/>
                    <a:pt x="129" y="450"/>
                  </a:cubicBezTo>
                  <a:cubicBezTo>
                    <a:pt x="172" y="311"/>
                    <a:pt x="225" y="44"/>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2" name="Google Shape;2902;p16"/>
            <p:cNvSpPr/>
            <p:nvPr/>
          </p:nvSpPr>
          <p:spPr>
            <a:xfrm>
              <a:off x="3845975" y="3725525"/>
              <a:ext cx="3775" cy="4325"/>
            </a:xfrm>
            <a:custGeom>
              <a:avLst/>
              <a:gdLst/>
              <a:ahLst/>
              <a:cxnLst/>
              <a:rect l="l" t="t" r="r" b="b"/>
              <a:pathLst>
                <a:path w="151" h="173" extrusionOk="0">
                  <a:moveTo>
                    <a:pt x="76" y="1"/>
                  </a:moveTo>
                  <a:cubicBezTo>
                    <a:pt x="54" y="1"/>
                    <a:pt x="33" y="22"/>
                    <a:pt x="12" y="76"/>
                  </a:cubicBezTo>
                  <a:cubicBezTo>
                    <a:pt x="1" y="119"/>
                    <a:pt x="33" y="172"/>
                    <a:pt x="76" y="172"/>
                  </a:cubicBezTo>
                  <a:cubicBezTo>
                    <a:pt x="97" y="172"/>
                    <a:pt x="129" y="151"/>
                    <a:pt x="140" y="97"/>
                  </a:cubicBezTo>
                  <a:cubicBezTo>
                    <a:pt x="151" y="54"/>
                    <a:pt x="119"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3" name="Google Shape;2903;p16"/>
            <p:cNvSpPr/>
            <p:nvPr/>
          </p:nvSpPr>
          <p:spPr>
            <a:xfrm>
              <a:off x="3706550" y="4218225"/>
              <a:ext cx="6175" cy="12875"/>
            </a:xfrm>
            <a:custGeom>
              <a:avLst/>
              <a:gdLst/>
              <a:ahLst/>
              <a:cxnLst/>
              <a:rect l="l" t="t" r="r" b="b"/>
              <a:pathLst>
                <a:path w="247" h="515" extrusionOk="0">
                  <a:moveTo>
                    <a:pt x="43" y="1"/>
                  </a:moveTo>
                  <a:lnTo>
                    <a:pt x="43" y="1"/>
                  </a:lnTo>
                  <a:cubicBezTo>
                    <a:pt x="1" y="140"/>
                    <a:pt x="75" y="515"/>
                    <a:pt x="172" y="515"/>
                  </a:cubicBezTo>
                  <a:cubicBezTo>
                    <a:pt x="193" y="515"/>
                    <a:pt x="215" y="483"/>
                    <a:pt x="247" y="418"/>
                  </a:cubicBezTo>
                  <a:cubicBezTo>
                    <a:pt x="204" y="258"/>
                    <a:pt x="150" y="119"/>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4" name="Google Shape;2904;p16"/>
            <p:cNvSpPr/>
            <p:nvPr/>
          </p:nvSpPr>
          <p:spPr>
            <a:xfrm>
              <a:off x="3719125" y="4205650"/>
              <a:ext cx="3775" cy="7250"/>
            </a:xfrm>
            <a:custGeom>
              <a:avLst/>
              <a:gdLst/>
              <a:ahLst/>
              <a:cxnLst/>
              <a:rect l="l" t="t" r="r" b="b"/>
              <a:pathLst>
                <a:path w="151" h="290" extrusionOk="0">
                  <a:moveTo>
                    <a:pt x="97" y="1"/>
                  </a:moveTo>
                  <a:cubicBezTo>
                    <a:pt x="76" y="1"/>
                    <a:pt x="54" y="22"/>
                    <a:pt x="22" y="65"/>
                  </a:cubicBezTo>
                  <a:cubicBezTo>
                    <a:pt x="1" y="161"/>
                    <a:pt x="11" y="290"/>
                    <a:pt x="65" y="290"/>
                  </a:cubicBezTo>
                  <a:cubicBezTo>
                    <a:pt x="76" y="290"/>
                    <a:pt x="108" y="268"/>
                    <a:pt x="129" y="215"/>
                  </a:cubicBezTo>
                  <a:cubicBezTo>
                    <a:pt x="151" y="118"/>
                    <a:pt x="140"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5" name="Google Shape;2905;p16"/>
            <p:cNvSpPr/>
            <p:nvPr/>
          </p:nvSpPr>
          <p:spPr>
            <a:xfrm>
              <a:off x="3712975" y="4805950"/>
              <a:ext cx="5900" cy="3225"/>
            </a:xfrm>
            <a:custGeom>
              <a:avLst/>
              <a:gdLst/>
              <a:ahLst/>
              <a:cxnLst/>
              <a:rect l="l" t="t" r="r" b="b"/>
              <a:pathLst>
                <a:path w="236" h="129" extrusionOk="0">
                  <a:moveTo>
                    <a:pt x="215" y="0"/>
                  </a:moveTo>
                  <a:cubicBezTo>
                    <a:pt x="118" y="0"/>
                    <a:pt x="43" y="22"/>
                    <a:pt x="0" y="86"/>
                  </a:cubicBezTo>
                  <a:cubicBezTo>
                    <a:pt x="33" y="86"/>
                    <a:pt x="54" y="96"/>
                    <a:pt x="75" y="107"/>
                  </a:cubicBezTo>
                  <a:cubicBezTo>
                    <a:pt x="97" y="118"/>
                    <a:pt x="118" y="129"/>
                    <a:pt x="150" y="129"/>
                  </a:cubicBezTo>
                  <a:lnTo>
                    <a:pt x="204" y="129"/>
                  </a:lnTo>
                  <a:cubicBezTo>
                    <a:pt x="204" y="75"/>
                    <a:pt x="215" y="32"/>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6" name="Google Shape;2906;p16"/>
            <p:cNvSpPr/>
            <p:nvPr/>
          </p:nvSpPr>
          <p:spPr>
            <a:xfrm>
              <a:off x="3719400" y="4809150"/>
              <a:ext cx="5375" cy="6175"/>
            </a:xfrm>
            <a:custGeom>
              <a:avLst/>
              <a:gdLst/>
              <a:ahLst/>
              <a:cxnLst/>
              <a:rect l="l" t="t" r="r" b="b"/>
              <a:pathLst>
                <a:path w="215" h="247" extrusionOk="0">
                  <a:moveTo>
                    <a:pt x="107" y="1"/>
                  </a:moveTo>
                  <a:cubicBezTo>
                    <a:pt x="107" y="33"/>
                    <a:pt x="75" y="43"/>
                    <a:pt x="43" y="43"/>
                  </a:cubicBezTo>
                  <a:lnTo>
                    <a:pt x="11" y="43"/>
                  </a:lnTo>
                  <a:cubicBezTo>
                    <a:pt x="0" y="183"/>
                    <a:pt x="65" y="247"/>
                    <a:pt x="172" y="247"/>
                  </a:cubicBezTo>
                  <a:cubicBezTo>
                    <a:pt x="182" y="247"/>
                    <a:pt x="193" y="247"/>
                    <a:pt x="214" y="236"/>
                  </a:cubicBezTo>
                  <a:cubicBezTo>
                    <a:pt x="193" y="140"/>
                    <a:pt x="150" y="76"/>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7" name="Google Shape;2907;p16"/>
            <p:cNvSpPr/>
            <p:nvPr/>
          </p:nvSpPr>
          <p:spPr>
            <a:xfrm>
              <a:off x="3754450" y="4449475"/>
              <a:ext cx="10725" cy="23025"/>
            </a:xfrm>
            <a:custGeom>
              <a:avLst/>
              <a:gdLst/>
              <a:ahLst/>
              <a:cxnLst/>
              <a:rect l="l" t="t" r="r" b="b"/>
              <a:pathLst>
                <a:path w="429" h="921" extrusionOk="0">
                  <a:moveTo>
                    <a:pt x="343" y="0"/>
                  </a:moveTo>
                  <a:lnTo>
                    <a:pt x="343" y="0"/>
                  </a:lnTo>
                  <a:cubicBezTo>
                    <a:pt x="300" y="171"/>
                    <a:pt x="226" y="310"/>
                    <a:pt x="108" y="396"/>
                  </a:cubicBezTo>
                  <a:cubicBezTo>
                    <a:pt x="204" y="492"/>
                    <a:pt x="65" y="642"/>
                    <a:pt x="11" y="685"/>
                  </a:cubicBezTo>
                  <a:cubicBezTo>
                    <a:pt x="1" y="728"/>
                    <a:pt x="76" y="921"/>
                    <a:pt x="97" y="921"/>
                  </a:cubicBezTo>
                  <a:cubicBezTo>
                    <a:pt x="108" y="921"/>
                    <a:pt x="108" y="910"/>
                    <a:pt x="108" y="889"/>
                  </a:cubicBezTo>
                  <a:cubicBezTo>
                    <a:pt x="76" y="889"/>
                    <a:pt x="86" y="846"/>
                    <a:pt x="129" y="846"/>
                  </a:cubicBezTo>
                  <a:lnTo>
                    <a:pt x="140" y="846"/>
                  </a:lnTo>
                  <a:cubicBezTo>
                    <a:pt x="108" y="460"/>
                    <a:pt x="429" y="310"/>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8" name="Google Shape;2908;p16"/>
            <p:cNvSpPr/>
            <p:nvPr/>
          </p:nvSpPr>
          <p:spPr>
            <a:xfrm>
              <a:off x="3642050" y="4208600"/>
              <a:ext cx="18225" cy="24375"/>
            </a:xfrm>
            <a:custGeom>
              <a:avLst/>
              <a:gdLst/>
              <a:ahLst/>
              <a:cxnLst/>
              <a:rect l="l" t="t" r="r" b="b"/>
              <a:pathLst>
                <a:path w="729" h="975" extrusionOk="0">
                  <a:moveTo>
                    <a:pt x="118" y="0"/>
                  </a:moveTo>
                  <a:lnTo>
                    <a:pt x="118" y="0"/>
                  </a:lnTo>
                  <a:cubicBezTo>
                    <a:pt x="1" y="225"/>
                    <a:pt x="140" y="696"/>
                    <a:pt x="439" y="696"/>
                  </a:cubicBezTo>
                  <a:cubicBezTo>
                    <a:pt x="450" y="696"/>
                    <a:pt x="472" y="696"/>
                    <a:pt x="493" y="686"/>
                  </a:cubicBezTo>
                  <a:cubicBezTo>
                    <a:pt x="514" y="782"/>
                    <a:pt x="557" y="846"/>
                    <a:pt x="557" y="975"/>
                  </a:cubicBezTo>
                  <a:cubicBezTo>
                    <a:pt x="643" y="953"/>
                    <a:pt x="686" y="878"/>
                    <a:pt x="729" y="814"/>
                  </a:cubicBezTo>
                  <a:cubicBezTo>
                    <a:pt x="611" y="707"/>
                    <a:pt x="439" y="611"/>
                    <a:pt x="386" y="247"/>
                  </a:cubicBezTo>
                  <a:cubicBezTo>
                    <a:pt x="290" y="172"/>
                    <a:pt x="172" y="14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9" name="Google Shape;2909;p16"/>
            <p:cNvSpPr/>
            <p:nvPr/>
          </p:nvSpPr>
          <p:spPr>
            <a:xfrm>
              <a:off x="3729825" y="4844750"/>
              <a:ext cx="4050" cy="3775"/>
            </a:xfrm>
            <a:custGeom>
              <a:avLst/>
              <a:gdLst/>
              <a:ahLst/>
              <a:cxnLst/>
              <a:rect l="l" t="t" r="r" b="b"/>
              <a:pathLst>
                <a:path w="162" h="151" extrusionOk="0">
                  <a:moveTo>
                    <a:pt x="44" y="0"/>
                  </a:moveTo>
                  <a:cubicBezTo>
                    <a:pt x="33" y="0"/>
                    <a:pt x="22" y="11"/>
                    <a:pt x="1" y="32"/>
                  </a:cubicBezTo>
                  <a:lnTo>
                    <a:pt x="1" y="150"/>
                  </a:lnTo>
                  <a:cubicBezTo>
                    <a:pt x="86" y="150"/>
                    <a:pt x="119" y="75"/>
                    <a:pt x="161" y="32"/>
                  </a:cubicBezTo>
                  <a:lnTo>
                    <a:pt x="129" y="32"/>
                  </a:lnTo>
                  <a:cubicBezTo>
                    <a:pt x="108" y="32"/>
                    <a:pt x="97" y="22"/>
                    <a:pt x="76" y="22"/>
                  </a:cubicBezTo>
                  <a:cubicBezTo>
                    <a:pt x="65" y="11"/>
                    <a:pt x="54" y="0"/>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0" name="Google Shape;2910;p16"/>
            <p:cNvSpPr/>
            <p:nvPr/>
          </p:nvSpPr>
          <p:spPr>
            <a:xfrm>
              <a:off x="3664000" y="4698900"/>
              <a:ext cx="11525" cy="17150"/>
            </a:xfrm>
            <a:custGeom>
              <a:avLst/>
              <a:gdLst/>
              <a:ahLst/>
              <a:cxnLst/>
              <a:rect l="l" t="t" r="r" b="b"/>
              <a:pathLst>
                <a:path w="461" h="686" extrusionOk="0">
                  <a:moveTo>
                    <a:pt x="300" y="0"/>
                  </a:moveTo>
                  <a:cubicBezTo>
                    <a:pt x="150" y="64"/>
                    <a:pt x="0" y="589"/>
                    <a:pt x="343" y="685"/>
                  </a:cubicBezTo>
                  <a:cubicBezTo>
                    <a:pt x="461" y="535"/>
                    <a:pt x="439" y="161"/>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1" name="Google Shape;2911;p16"/>
            <p:cNvSpPr/>
            <p:nvPr/>
          </p:nvSpPr>
          <p:spPr>
            <a:xfrm>
              <a:off x="3681650" y="4835375"/>
              <a:ext cx="4850" cy="4300"/>
            </a:xfrm>
            <a:custGeom>
              <a:avLst/>
              <a:gdLst/>
              <a:ahLst/>
              <a:cxnLst/>
              <a:rect l="l" t="t" r="r" b="b"/>
              <a:pathLst>
                <a:path w="194" h="172" extrusionOk="0">
                  <a:moveTo>
                    <a:pt x="76" y="1"/>
                  </a:moveTo>
                  <a:cubicBezTo>
                    <a:pt x="54" y="1"/>
                    <a:pt x="44" y="1"/>
                    <a:pt x="22" y="11"/>
                  </a:cubicBezTo>
                  <a:cubicBezTo>
                    <a:pt x="1" y="140"/>
                    <a:pt x="76" y="151"/>
                    <a:pt x="162" y="172"/>
                  </a:cubicBezTo>
                  <a:cubicBezTo>
                    <a:pt x="162" y="118"/>
                    <a:pt x="172" y="76"/>
                    <a:pt x="194" y="44"/>
                  </a:cubicBezTo>
                  <a:cubicBezTo>
                    <a:pt x="162" y="22"/>
                    <a:pt x="129"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2" name="Google Shape;2912;p16"/>
            <p:cNvSpPr/>
            <p:nvPr/>
          </p:nvSpPr>
          <p:spPr>
            <a:xfrm>
              <a:off x="3741875" y="4027950"/>
              <a:ext cx="4850" cy="4850"/>
            </a:xfrm>
            <a:custGeom>
              <a:avLst/>
              <a:gdLst/>
              <a:ahLst/>
              <a:cxnLst/>
              <a:rect l="l" t="t" r="r" b="b"/>
              <a:pathLst>
                <a:path w="194" h="194" extrusionOk="0">
                  <a:moveTo>
                    <a:pt x="97" y="1"/>
                  </a:moveTo>
                  <a:cubicBezTo>
                    <a:pt x="86" y="86"/>
                    <a:pt x="1" y="86"/>
                    <a:pt x="1" y="161"/>
                  </a:cubicBezTo>
                  <a:cubicBezTo>
                    <a:pt x="54" y="183"/>
                    <a:pt x="97" y="193"/>
                    <a:pt x="129" y="193"/>
                  </a:cubicBezTo>
                  <a:cubicBezTo>
                    <a:pt x="161" y="193"/>
                    <a:pt x="183" y="183"/>
                    <a:pt x="193" y="161"/>
                  </a:cubicBezTo>
                  <a:cubicBezTo>
                    <a:pt x="129" y="150"/>
                    <a:pt x="183" y="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3" name="Google Shape;2913;p16"/>
            <p:cNvSpPr/>
            <p:nvPr/>
          </p:nvSpPr>
          <p:spPr>
            <a:xfrm>
              <a:off x="3723950" y="4786675"/>
              <a:ext cx="10725" cy="10200"/>
            </a:xfrm>
            <a:custGeom>
              <a:avLst/>
              <a:gdLst/>
              <a:ahLst/>
              <a:cxnLst/>
              <a:rect l="l" t="t" r="r" b="b"/>
              <a:pathLst>
                <a:path w="429" h="408" extrusionOk="0">
                  <a:moveTo>
                    <a:pt x="429" y="0"/>
                  </a:moveTo>
                  <a:cubicBezTo>
                    <a:pt x="300" y="65"/>
                    <a:pt x="0" y="311"/>
                    <a:pt x="225" y="407"/>
                  </a:cubicBezTo>
                  <a:cubicBezTo>
                    <a:pt x="332" y="322"/>
                    <a:pt x="429" y="225"/>
                    <a:pt x="4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4" name="Google Shape;2914;p16"/>
            <p:cNvSpPr/>
            <p:nvPr/>
          </p:nvSpPr>
          <p:spPr>
            <a:xfrm>
              <a:off x="3738400" y="4189325"/>
              <a:ext cx="15000" cy="9125"/>
            </a:xfrm>
            <a:custGeom>
              <a:avLst/>
              <a:gdLst/>
              <a:ahLst/>
              <a:cxnLst/>
              <a:rect l="l" t="t" r="r" b="b"/>
              <a:pathLst>
                <a:path w="600" h="365" extrusionOk="0">
                  <a:moveTo>
                    <a:pt x="471" y="1"/>
                  </a:moveTo>
                  <a:cubicBezTo>
                    <a:pt x="236" y="1"/>
                    <a:pt x="0" y="279"/>
                    <a:pt x="268" y="365"/>
                  </a:cubicBezTo>
                  <a:cubicBezTo>
                    <a:pt x="332" y="193"/>
                    <a:pt x="525" y="183"/>
                    <a:pt x="600" y="33"/>
                  </a:cubicBezTo>
                  <a:cubicBezTo>
                    <a:pt x="557" y="1"/>
                    <a:pt x="514" y="1"/>
                    <a:pt x="4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5" name="Google Shape;2915;p16"/>
            <p:cNvSpPr/>
            <p:nvPr/>
          </p:nvSpPr>
          <p:spPr>
            <a:xfrm>
              <a:off x="3755525" y="4476750"/>
              <a:ext cx="5650" cy="7250"/>
            </a:xfrm>
            <a:custGeom>
              <a:avLst/>
              <a:gdLst/>
              <a:ahLst/>
              <a:cxnLst/>
              <a:rect l="l" t="t" r="r" b="b"/>
              <a:pathLst>
                <a:path w="226" h="290" extrusionOk="0">
                  <a:moveTo>
                    <a:pt x="65" y="1"/>
                  </a:moveTo>
                  <a:cubicBezTo>
                    <a:pt x="65" y="44"/>
                    <a:pt x="65" y="87"/>
                    <a:pt x="22" y="87"/>
                  </a:cubicBezTo>
                  <a:cubicBezTo>
                    <a:pt x="11" y="87"/>
                    <a:pt x="11" y="87"/>
                    <a:pt x="1" y="76"/>
                  </a:cubicBezTo>
                  <a:lnTo>
                    <a:pt x="1" y="76"/>
                  </a:lnTo>
                  <a:cubicBezTo>
                    <a:pt x="1" y="204"/>
                    <a:pt x="22" y="290"/>
                    <a:pt x="118" y="290"/>
                  </a:cubicBezTo>
                  <a:cubicBezTo>
                    <a:pt x="129" y="290"/>
                    <a:pt x="150" y="290"/>
                    <a:pt x="172" y="279"/>
                  </a:cubicBezTo>
                  <a:cubicBezTo>
                    <a:pt x="225" y="204"/>
                    <a:pt x="140" y="54"/>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6" name="Google Shape;2916;p16"/>
            <p:cNvSpPr/>
            <p:nvPr/>
          </p:nvSpPr>
          <p:spPr>
            <a:xfrm>
              <a:off x="3650350" y="4785325"/>
              <a:ext cx="4300" cy="6725"/>
            </a:xfrm>
            <a:custGeom>
              <a:avLst/>
              <a:gdLst/>
              <a:ahLst/>
              <a:cxnLst/>
              <a:rect l="l" t="t" r="r" b="b"/>
              <a:pathLst>
                <a:path w="172" h="269" extrusionOk="0">
                  <a:moveTo>
                    <a:pt x="43" y="1"/>
                  </a:moveTo>
                  <a:cubicBezTo>
                    <a:pt x="33" y="1"/>
                    <a:pt x="22" y="1"/>
                    <a:pt x="0" y="33"/>
                  </a:cubicBezTo>
                  <a:cubicBezTo>
                    <a:pt x="33" y="129"/>
                    <a:pt x="33" y="258"/>
                    <a:pt x="140" y="268"/>
                  </a:cubicBezTo>
                  <a:cubicBezTo>
                    <a:pt x="172" y="226"/>
                    <a:pt x="172" y="129"/>
                    <a:pt x="172" y="22"/>
                  </a:cubicBezTo>
                  <a:lnTo>
                    <a:pt x="172" y="22"/>
                  </a:lnTo>
                  <a:cubicBezTo>
                    <a:pt x="150" y="33"/>
                    <a:pt x="140" y="33"/>
                    <a:pt x="140" y="33"/>
                  </a:cubicBezTo>
                  <a:cubicBezTo>
                    <a:pt x="107" y="33"/>
                    <a:pt x="97" y="22"/>
                    <a:pt x="75" y="12"/>
                  </a:cubicBezTo>
                  <a:cubicBezTo>
                    <a:pt x="65" y="12"/>
                    <a:pt x="54" y="1"/>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7" name="Google Shape;2917;p16"/>
            <p:cNvSpPr/>
            <p:nvPr/>
          </p:nvSpPr>
          <p:spPr>
            <a:xfrm>
              <a:off x="3747225" y="4830300"/>
              <a:ext cx="12075" cy="15800"/>
            </a:xfrm>
            <a:custGeom>
              <a:avLst/>
              <a:gdLst/>
              <a:ahLst/>
              <a:cxnLst/>
              <a:rect l="l" t="t" r="r" b="b"/>
              <a:pathLst>
                <a:path w="483" h="632" extrusionOk="0">
                  <a:moveTo>
                    <a:pt x="172" y="0"/>
                  </a:moveTo>
                  <a:cubicBezTo>
                    <a:pt x="11" y="172"/>
                    <a:pt x="1" y="632"/>
                    <a:pt x="236" y="632"/>
                  </a:cubicBezTo>
                  <a:cubicBezTo>
                    <a:pt x="268" y="632"/>
                    <a:pt x="300" y="621"/>
                    <a:pt x="333" y="610"/>
                  </a:cubicBezTo>
                  <a:cubicBezTo>
                    <a:pt x="258" y="354"/>
                    <a:pt x="482" y="268"/>
                    <a:pt x="3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8" name="Google Shape;2918;p16"/>
            <p:cNvSpPr/>
            <p:nvPr/>
          </p:nvSpPr>
          <p:spPr>
            <a:xfrm>
              <a:off x="3738400" y="3776375"/>
              <a:ext cx="9400" cy="15550"/>
            </a:xfrm>
            <a:custGeom>
              <a:avLst/>
              <a:gdLst/>
              <a:ahLst/>
              <a:cxnLst/>
              <a:rect l="l" t="t" r="r" b="b"/>
              <a:pathLst>
                <a:path w="376" h="622" extrusionOk="0">
                  <a:moveTo>
                    <a:pt x="150" y="1"/>
                  </a:moveTo>
                  <a:cubicBezTo>
                    <a:pt x="107" y="1"/>
                    <a:pt x="54" y="22"/>
                    <a:pt x="0" y="76"/>
                  </a:cubicBezTo>
                  <a:cubicBezTo>
                    <a:pt x="140" y="129"/>
                    <a:pt x="182" y="247"/>
                    <a:pt x="225" y="365"/>
                  </a:cubicBezTo>
                  <a:lnTo>
                    <a:pt x="204" y="365"/>
                  </a:lnTo>
                  <a:cubicBezTo>
                    <a:pt x="75" y="365"/>
                    <a:pt x="22" y="568"/>
                    <a:pt x="182" y="622"/>
                  </a:cubicBezTo>
                  <a:cubicBezTo>
                    <a:pt x="375" y="450"/>
                    <a:pt x="343"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9" name="Google Shape;2919;p16"/>
            <p:cNvSpPr/>
            <p:nvPr/>
          </p:nvSpPr>
          <p:spPr>
            <a:xfrm>
              <a:off x="3733325" y="4264800"/>
              <a:ext cx="7250" cy="2175"/>
            </a:xfrm>
            <a:custGeom>
              <a:avLst/>
              <a:gdLst/>
              <a:ahLst/>
              <a:cxnLst/>
              <a:rect l="l" t="t" r="r" b="b"/>
              <a:pathLst>
                <a:path w="290" h="87" extrusionOk="0">
                  <a:moveTo>
                    <a:pt x="150" y="1"/>
                  </a:moveTo>
                  <a:cubicBezTo>
                    <a:pt x="86" y="1"/>
                    <a:pt x="21" y="11"/>
                    <a:pt x="0" y="86"/>
                  </a:cubicBezTo>
                  <a:lnTo>
                    <a:pt x="139" y="86"/>
                  </a:lnTo>
                  <a:cubicBezTo>
                    <a:pt x="214" y="86"/>
                    <a:pt x="278" y="75"/>
                    <a:pt x="289" y="1"/>
                  </a:cubicBezTo>
                  <a:lnTo>
                    <a:pt x="289" y="1"/>
                  </a:lnTo>
                  <a:cubicBezTo>
                    <a:pt x="278" y="11"/>
                    <a:pt x="257" y="11"/>
                    <a:pt x="246" y="11"/>
                  </a:cubicBezTo>
                  <a:lnTo>
                    <a:pt x="203" y="11"/>
                  </a:lnTo>
                  <a:cubicBezTo>
                    <a:pt x="182" y="11"/>
                    <a:pt x="171"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0" name="Google Shape;2920;p16"/>
            <p:cNvSpPr/>
            <p:nvPr/>
          </p:nvSpPr>
          <p:spPr>
            <a:xfrm>
              <a:off x="3735725" y="4005750"/>
              <a:ext cx="5650" cy="6175"/>
            </a:xfrm>
            <a:custGeom>
              <a:avLst/>
              <a:gdLst/>
              <a:ahLst/>
              <a:cxnLst/>
              <a:rect l="l" t="t" r="r" b="b"/>
              <a:pathLst>
                <a:path w="226" h="247" extrusionOk="0">
                  <a:moveTo>
                    <a:pt x="54" y="0"/>
                  </a:moveTo>
                  <a:cubicBezTo>
                    <a:pt x="22" y="0"/>
                    <a:pt x="0" y="0"/>
                    <a:pt x="0" y="43"/>
                  </a:cubicBezTo>
                  <a:cubicBezTo>
                    <a:pt x="65" y="107"/>
                    <a:pt x="54" y="246"/>
                    <a:pt x="161" y="246"/>
                  </a:cubicBezTo>
                  <a:lnTo>
                    <a:pt x="204" y="246"/>
                  </a:lnTo>
                  <a:cubicBezTo>
                    <a:pt x="225" y="118"/>
                    <a:pt x="150" y="128"/>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1" name="Google Shape;2921;p16"/>
            <p:cNvSpPr/>
            <p:nvPr/>
          </p:nvSpPr>
          <p:spPr>
            <a:xfrm>
              <a:off x="3686475" y="4825475"/>
              <a:ext cx="21975" cy="30275"/>
            </a:xfrm>
            <a:custGeom>
              <a:avLst/>
              <a:gdLst/>
              <a:ahLst/>
              <a:cxnLst/>
              <a:rect l="l" t="t" r="r" b="b"/>
              <a:pathLst>
                <a:path w="879" h="1211" extrusionOk="0">
                  <a:moveTo>
                    <a:pt x="461" y="1"/>
                  </a:moveTo>
                  <a:cubicBezTo>
                    <a:pt x="204" y="1"/>
                    <a:pt x="268" y="300"/>
                    <a:pt x="161" y="407"/>
                  </a:cubicBezTo>
                  <a:cubicBezTo>
                    <a:pt x="140" y="536"/>
                    <a:pt x="247" y="482"/>
                    <a:pt x="268" y="568"/>
                  </a:cubicBezTo>
                  <a:cubicBezTo>
                    <a:pt x="140" y="696"/>
                    <a:pt x="97" y="921"/>
                    <a:pt x="1" y="1093"/>
                  </a:cubicBezTo>
                  <a:lnTo>
                    <a:pt x="22" y="1093"/>
                  </a:lnTo>
                  <a:cubicBezTo>
                    <a:pt x="65" y="1093"/>
                    <a:pt x="76" y="1146"/>
                    <a:pt x="108" y="1167"/>
                  </a:cubicBezTo>
                  <a:cubicBezTo>
                    <a:pt x="118" y="1114"/>
                    <a:pt x="150" y="1103"/>
                    <a:pt x="183" y="1103"/>
                  </a:cubicBezTo>
                  <a:cubicBezTo>
                    <a:pt x="215" y="1103"/>
                    <a:pt x="268" y="1125"/>
                    <a:pt x="322" y="1157"/>
                  </a:cubicBezTo>
                  <a:cubicBezTo>
                    <a:pt x="375" y="1189"/>
                    <a:pt x="440" y="1210"/>
                    <a:pt x="504" y="1210"/>
                  </a:cubicBezTo>
                  <a:cubicBezTo>
                    <a:pt x="878" y="1093"/>
                    <a:pt x="611" y="450"/>
                    <a:pt x="696" y="279"/>
                  </a:cubicBezTo>
                  <a:cubicBezTo>
                    <a:pt x="600" y="279"/>
                    <a:pt x="504" y="97"/>
                    <a:pt x="4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2" name="Google Shape;2922;p16"/>
            <p:cNvSpPr/>
            <p:nvPr/>
          </p:nvSpPr>
          <p:spPr>
            <a:xfrm>
              <a:off x="3779075" y="4137400"/>
              <a:ext cx="6975" cy="4575"/>
            </a:xfrm>
            <a:custGeom>
              <a:avLst/>
              <a:gdLst/>
              <a:ahLst/>
              <a:cxnLst/>
              <a:rect l="l" t="t" r="r" b="b"/>
              <a:pathLst>
                <a:path w="279" h="183" extrusionOk="0">
                  <a:moveTo>
                    <a:pt x="129" y="1"/>
                  </a:moveTo>
                  <a:cubicBezTo>
                    <a:pt x="86" y="1"/>
                    <a:pt x="33" y="22"/>
                    <a:pt x="1" y="87"/>
                  </a:cubicBezTo>
                  <a:cubicBezTo>
                    <a:pt x="1" y="161"/>
                    <a:pt x="33" y="183"/>
                    <a:pt x="86" y="183"/>
                  </a:cubicBezTo>
                  <a:cubicBezTo>
                    <a:pt x="129" y="183"/>
                    <a:pt x="204" y="161"/>
                    <a:pt x="268" y="129"/>
                  </a:cubicBezTo>
                  <a:cubicBezTo>
                    <a:pt x="279" y="54"/>
                    <a:pt x="204"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3" name="Google Shape;2923;p16"/>
            <p:cNvSpPr/>
            <p:nvPr/>
          </p:nvSpPr>
          <p:spPr>
            <a:xfrm>
              <a:off x="3805025" y="3745075"/>
              <a:ext cx="3775" cy="4025"/>
            </a:xfrm>
            <a:custGeom>
              <a:avLst/>
              <a:gdLst/>
              <a:ahLst/>
              <a:cxnLst/>
              <a:rect l="l" t="t" r="r" b="b"/>
              <a:pathLst>
                <a:path w="151" h="161" extrusionOk="0">
                  <a:moveTo>
                    <a:pt x="76" y="0"/>
                  </a:moveTo>
                  <a:cubicBezTo>
                    <a:pt x="54" y="0"/>
                    <a:pt x="33" y="22"/>
                    <a:pt x="12" y="65"/>
                  </a:cubicBezTo>
                  <a:cubicBezTo>
                    <a:pt x="1" y="118"/>
                    <a:pt x="33" y="161"/>
                    <a:pt x="76" y="161"/>
                  </a:cubicBezTo>
                  <a:cubicBezTo>
                    <a:pt x="97" y="161"/>
                    <a:pt x="129" y="139"/>
                    <a:pt x="140" y="86"/>
                  </a:cubicBezTo>
                  <a:cubicBezTo>
                    <a:pt x="151" y="43"/>
                    <a:pt x="119"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4" name="Google Shape;2924;p16"/>
            <p:cNvSpPr/>
            <p:nvPr/>
          </p:nvSpPr>
          <p:spPr>
            <a:xfrm>
              <a:off x="3805850" y="3753625"/>
              <a:ext cx="6175" cy="3250"/>
            </a:xfrm>
            <a:custGeom>
              <a:avLst/>
              <a:gdLst/>
              <a:ahLst/>
              <a:cxnLst/>
              <a:rect l="l" t="t" r="r" b="b"/>
              <a:pathLst>
                <a:path w="247" h="130" extrusionOk="0">
                  <a:moveTo>
                    <a:pt x="171" y="1"/>
                  </a:moveTo>
                  <a:cubicBezTo>
                    <a:pt x="107" y="1"/>
                    <a:pt x="0" y="65"/>
                    <a:pt x="43" y="119"/>
                  </a:cubicBezTo>
                  <a:cubicBezTo>
                    <a:pt x="54" y="129"/>
                    <a:pt x="64" y="129"/>
                    <a:pt x="86" y="129"/>
                  </a:cubicBezTo>
                  <a:cubicBezTo>
                    <a:pt x="139" y="129"/>
                    <a:pt x="246" y="76"/>
                    <a:pt x="203" y="22"/>
                  </a:cubicBezTo>
                  <a:cubicBezTo>
                    <a:pt x="193" y="12"/>
                    <a:pt x="182"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5" name="Google Shape;2925;p16"/>
            <p:cNvSpPr/>
            <p:nvPr/>
          </p:nvSpPr>
          <p:spPr>
            <a:xfrm>
              <a:off x="3757400" y="4166575"/>
              <a:ext cx="18500" cy="12600"/>
            </a:xfrm>
            <a:custGeom>
              <a:avLst/>
              <a:gdLst/>
              <a:ahLst/>
              <a:cxnLst/>
              <a:rect l="l" t="t" r="r" b="b"/>
              <a:pathLst>
                <a:path w="740" h="504" extrusionOk="0">
                  <a:moveTo>
                    <a:pt x="418" y="1"/>
                  </a:moveTo>
                  <a:lnTo>
                    <a:pt x="418" y="1"/>
                  </a:lnTo>
                  <a:cubicBezTo>
                    <a:pt x="364" y="76"/>
                    <a:pt x="0" y="429"/>
                    <a:pt x="322" y="504"/>
                  </a:cubicBezTo>
                  <a:cubicBezTo>
                    <a:pt x="375" y="429"/>
                    <a:pt x="739" y="76"/>
                    <a:pt x="4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6" name="Google Shape;2926;p16"/>
            <p:cNvSpPr/>
            <p:nvPr/>
          </p:nvSpPr>
          <p:spPr>
            <a:xfrm>
              <a:off x="3809575" y="4619150"/>
              <a:ext cx="4325" cy="5375"/>
            </a:xfrm>
            <a:custGeom>
              <a:avLst/>
              <a:gdLst/>
              <a:ahLst/>
              <a:cxnLst/>
              <a:rect l="l" t="t" r="r" b="b"/>
              <a:pathLst>
                <a:path w="173" h="215" extrusionOk="0">
                  <a:moveTo>
                    <a:pt x="54" y="0"/>
                  </a:moveTo>
                  <a:cubicBezTo>
                    <a:pt x="22" y="0"/>
                    <a:pt x="1" y="11"/>
                    <a:pt x="1" y="54"/>
                  </a:cubicBezTo>
                  <a:cubicBezTo>
                    <a:pt x="76" y="64"/>
                    <a:pt x="76" y="171"/>
                    <a:pt x="140" y="214"/>
                  </a:cubicBezTo>
                  <a:cubicBezTo>
                    <a:pt x="129" y="139"/>
                    <a:pt x="172" y="118"/>
                    <a:pt x="172" y="54"/>
                  </a:cubicBezTo>
                  <a:cubicBezTo>
                    <a:pt x="151" y="32"/>
                    <a:pt x="97" y="0"/>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7" name="Google Shape;2927;p16"/>
            <p:cNvSpPr/>
            <p:nvPr/>
          </p:nvSpPr>
          <p:spPr>
            <a:xfrm>
              <a:off x="3805575" y="4486675"/>
              <a:ext cx="7525" cy="9100"/>
            </a:xfrm>
            <a:custGeom>
              <a:avLst/>
              <a:gdLst/>
              <a:ahLst/>
              <a:cxnLst/>
              <a:rect l="l" t="t" r="r" b="b"/>
              <a:pathLst>
                <a:path w="301" h="364" extrusionOk="0">
                  <a:moveTo>
                    <a:pt x="0" y="0"/>
                  </a:moveTo>
                  <a:cubicBezTo>
                    <a:pt x="75" y="236"/>
                    <a:pt x="140" y="310"/>
                    <a:pt x="300" y="364"/>
                  </a:cubicBezTo>
                  <a:cubicBezTo>
                    <a:pt x="289" y="139"/>
                    <a:pt x="204" y="0"/>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8" name="Google Shape;2928;p16"/>
            <p:cNvSpPr/>
            <p:nvPr/>
          </p:nvSpPr>
          <p:spPr>
            <a:xfrm>
              <a:off x="3814950" y="3735975"/>
              <a:ext cx="4300" cy="8325"/>
            </a:xfrm>
            <a:custGeom>
              <a:avLst/>
              <a:gdLst/>
              <a:ahLst/>
              <a:cxnLst/>
              <a:rect l="l" t="t" r="r" b="b"/>
              <a:pathLst>
                <a:path w="172" h="333" extrusionOk="0">
                  <a:moveTo>
                    <a:pt x="86" y="0"/>
                  </a:moveTo>
                  <a:lnTo>
                    <a:pt x="86" y="0"/>
                  </a:lnTo>
                  <a:cubicBezTo>
                    <a:pt x="54" y="43"/>
                    <a:pt x="0" y="332"/>
                    <a:pt x="107" y="332"/>
                  </a:cubicBezTo>
                  <a:lnTo>
                    <a:pt x="118" y="332"/>
                  </a:lnTo>
                  <a:cubicBezTo>
                    <a:pt x="171" y="214"/>
                    <a:pt x="161" y="32"/>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9" name="Google Shape;2929;p16"/>
            <p:cNvSpPr/>
            <p:nvPr/>
          </p:nvSpPr>
          <p:spPr>
            <a:xfrm>
              <a:off x="3804500" y="4441425"/>
              <a:ext cx="6450" cy="3250"/>
            </a:xfrm>
            <a:custGeom>
              <a:avLst/>
              <a:gdLst/>
              <a:ahLst/>
              <a:cxnLst/>
              <a:rect l="l" t="t" r="r" b="b"/>
              <a:pathLst>
                <a:path w="258" h="130" extrusionOk="0">
                  <a:moveTo>
                    <a:pt x="172" y="1"/>
                  </a:moveTo>
                  <a:cubicBezTo>
                    <a:pt x="108" y="1"/>
                    <a:pt x="1" y="54"/>
                    <a:pt x="54" y="119"/>
                  </a:cubicBezTo>
                  <a:cubicBezTo>
                    <a:pt x="54" y="119"/>
                    <a:pt x="65" y="129"/>
                    <a:pt x="86" y="129"/>
                  </a:cubicBezTo>
                  <a:cubicBezTo>
                    <a:pt x="150" y="129"/>
                    <a:pt x="257" y="65"/>
                    <a:pt x="204" y="12"/>
                  </a:cubicBezTo>
                  <a:cubicBezTo>
                    <a:pt x="204" y="1"/>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0" name="Google Shape;2930;p16"/>
            <p:cNvSpPr/>
            <p:nvPr/>
          </p:nvSpPr>
          <p:spPr>
            <a:xfrm>
              <a:off x="3754200" y="4182100"/>
              <a:ext cx="3750" cy="4050"/>
            </a:xfrm>
            <a:custGeom>
              <a:avLst/>
              <a:gdLst/>
              <a:ahLst/>
              <a:cxnLst/>
              <a:rect l="l" t="t" r="r" b="b"/>
              <a:pathLst>
                <a:path w="150" h="162" extrusionOk="0">
                  <a:moveTo>
                    <a:pt x="86" y="1"/>
                  </a:moveTo>
                  <a:cubicBezTo>
                    <a:pt x="54" y="1"/>
                    <a:pt x="32" y="22"/>
                    <a:pt x="11" y="65"/>
                  </a:cubicBezTo>
                  <a:cubicBezTo>
                    <a:pt x="0" y="108"/>
                    <a:pt x="32" y="161"/>
                    <a:pt x="75" y="161"/>
                  </a:cubicBezTo>
                  <a:cubicBezTo>
                    <a:pt x="96" y="161"/>
                    <a:pt x="128" y="140"/>
                    <a:pt x="150" y="86"/>
                  </a:cubicBezTo>
                  <a:cubicBezTo>
                    <a:pt x="150" y="43"/>
                    <a:pt x="118"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1" name="Google Shape;2931;p16"/>
            <p:cNvSpPr/>
            <p:nvPr/>
          </p:nvSpPr>
          <p:spPr>
            <a:xfrm>
              <a:off x="3668000" y="3708950"/>
              <a:ext cx="27325" cy="20900"/>
            </a:xfrm>
            <a:custGeom>
              <a:avLst/>
              <a:gdLst/>
              <a:ahLst/>
              <a:cxnLst/>
              <a:rect l="l" t="t" r="r" b="b"/>
              <a:pathLst>
                <a:path w="1093" h="836" extrusionOk="0">
                  <a:moveTo>
                    <a:pt x="547" y="0"/>
                  </a:moveTo>
                  <a:cubicBezTo>
                    <a:pt x="344" y="246"/>
                    <a:pt x="290" y="675"/>
                    <a:pt x="1" y="814"/>
                  </a:cubicBezTo>
                  <a:cubicBezTo>
                    <a:pt x="22" y="824"/>
                    <a:pt x="55" y="835"/>
                    <a:pt x="87" y="835"/>
                  </a:cubicBezTo>
                  <a:cubicBezTo>
                    <a:pt x="493" y="835"/>
                    <a:pt x="1093" y="161"/>
                    <a:pt x="54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2" name="Google Shape;2932;p16"/>
            <p:cNvSpPr/>
            <p:nvPr/>
          </p:nvSpPr>
          <p:spPr>
            <a:xfrm>
              <a:off x="3636975" y="4460975"/>
              <a:ext cx="6175" cy="3225"/>
            </a:xfrm>
            <a:custGeom>
              <a:avLst/>
              <a:gdLst/>
              <a:ahLst/>
              <a:cxnLst/>
              <a:rect l="l" t="t" r="r" b="b"/>
              <a:pathLst>
                <a:path w="247" h="129" extrusionOk="0">
                  <a:moveTo>
                    <a:pt x="171" y="0"/>
                  </a:moveTo>
                  <a:cubicBezTo>
                    <a:pt x="107" y="0"/>
                    <a:pt x="0" y="54"/>
                    <a:pt x="43" y="118"/>
                  </a:cubicBezTo>
                  <a:cubicBezTo>
                    <a:pt x="54" y="129"/>
                    <a:pt x="64" y="129"/>
                    <a:pt x="86" y="129"/>
                  </a:cubicBezTo>
                  <a:cubicBezTo>
                    <a:pt x="139" y="129"/>
                    <a:pt x="246" y="75"/>
                    <a:pt x="204" y="11"/>
                  </a:cubicBezTo>
                  <a:cubicBezTo>
                    <a:pt x="193" y="0"/>
                    <a:pt x="182" y="0"/>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3" name="Google Shape;2933;p16"/>
            <p:cNvSpPr/>
            <p:nvPr/>
          </p:nvSpPr>
          <p:spPr>
            <a:xfrm>
              <a:off x="3667750" y="4242050"/>
              <a:ext cx="4575" cy="5100"/>
            </a:xfrm>
            <a:custGeom>
              <a:avLst/>
              <a:gdLst/>
              <a:ahLst/>
              <a:cxnLst/>
              <a:rect l="l" t="t" r="r" b="b"/>
              <a:pathLst>
                <a:path w="183" h="204" extrusionOk="0">
                  <a:moveTo>
                    <a:pt x="97" y="1"/>
                  </a:moveTo>
                  <a:cubicBezTo>
                    <a:pt x="97" y="33"/>
                    <a:pt x="65" y="43"/>
                    <a:pt x="32" y="43"/>
                  </a:cubicBezTo>
                  <a:lnTo>
                    <a:pt x="0" y="43"/>
                  </a:lnTo>
                  <a:cubicBezTo>
                    <a:pt x="11" y="129"/>
                    <a:pt x="65" y="183"/>
                    <a:pt x="139" y="204"/>
                  </a:cubicBezTo>
                  <a:cubicBezTo>
                    <a:pt x="182" y="150"/>
                    <a:pt x="150" y="43"/>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4" name="Google Shape;2934;p16"/>
            <p:cNvSpPr/>
            <p:nvPr/>
          </p:nvSpPr>
          <p:spPr>
            <a:xfrm>
              <a:off x="3689700" y="4315650"/>
              <a:ext cx="3500" cy="6450"/>
            </a:xfrm>
            <a:custGeom>
              <a:avLst/>
              <a:gdLst/>
              <a:ahLst/>
              <a:cxnLst/>
              <a:rect l="l" t="t" r="r" b="b"/>
              <a:pathLst>
                <a:path w="140" h="258" extrusionOk="0">
                  <a:moveTo>
                    <a:pt x="75" y="0"/>
                  </a:moveTo>
                  <a:cubicBezTo>
                    <a:pt x="21" y="0"/>
                    <a:pt x="0" y="65"/>
                    <a:pt x="0" y="129"/>
                  </a:cubicBezTo>
                  <a:cubicBezTo>
                    <a:pt x="0" y="193"/>
                    <a:pt x="32" y="257"/>
                    <a:pt x="75" y="257"/>
                  </a:cubicBezTo>
                  <a:lnTo>
                    <a:pt x="107" y="257"/>
                  </a:lnTo>
                  <a:cubicBezTo>
                    <a:pt x="139" y="129"/>
                    <a:pt x="107" y="161"/>
                    <a:pt x="107" y="11"/>
                  </a:cubicBezTo>
                  <a:cubicBezTo>
                    <a:pt x="96" y="11"/>
                    <a:pt x="86"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5" name="Google Shape;2935;p16"/>
            <p:cNvSpPr/>
            <p:nvPr/>
          </p:nvSpPr>
          <p:spPr>
            <a:xfrm>
              <a:off x="3637225" y="4834050"/>
              <a:ext cx="4850" cy="5625"/>
            </a:xfrm>
            <a:custGeom>
              <a:avLst/>
              <a:gdLst/>
              <a:ahLst/>
              <a:cxnLst/>
              <a:rect l="l" t="t" r="r" b="b"/>
              <a:pathLst>
                <a:path w="194" h="225" extrusionOk="0">
                  <a:moveTo>
                    <a:pt x="33" y="0"/>
                  </a:moveTo>
                  <a:cubicBezTo>
                    <a:pt x="22" y="0"/>
                    <a:pt x="12" y="11"/>
                    <a:pt x="1" y="22"/>
                  </a:cubicBezTo>
                  <a:cubicBezTo>
                    <a:pt x="76" y="43"/>
                    <a:pt x="1" y="225"/>
                    <a:pt x="87" y="225"/>
                  </a:cubicBezTo>
                  <a:lnTo>
                    <a:pt x="108" y="225"/>
                  </a:lnTo>
                  <a:cubicBezTo>
                    <a:pt x="194" y="150"/>
                    <a:pt x="97" y="0"/>
                    <a:pt x="3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6" name="Google Shape;2936;p16"/>
            <p:cNvSpPr/>
            <p:nvPr/>
          </p:nvSpPr>
          <p:spPr>
            <a:xfrm>
              <a:off x="3714850" y="3704925"/>
              <a:ext cx="6450" cy="3250"/>
            </a:xfrm>
            <a:custGeom>
              <a:avLst/>
              <a:gdLst/>
              <a:ahLst/>
              <a:cxnLst/>
              <a:rect l="l" t="t" r="r" b="b"/>
              <a:pathLst>
                <a:path w="258" h="130" extrusionOk="0">
                  <a:moveTo>
                    <a:pt x="172" y="1"/>
                  </a:moveTo>
                  <a:cubicBezTo>
                    <a:pt x="107" y="1"/>
                    <a:pt x="0" y="54"/>
                    <a:pt x="54" y="118"/>
                  </a:cubicBezTo>
                  <a:cubicBezTo>
                    <a:pt x="54" y="129"/>
                    <a:pt x="75" y="129"/>
                    <a:pt x="86" y="129"/>
                  </a:cubicBezTo>
                  <a:cubicBezTo>
                    <a:pt x="150" y="129"/>
                    <a:pt x="257" y="75"/>
                    <a:pt x="204" y="11"/>
                  </a:cubicBezTo>
                  <a:cubicBezTo>
                    <a:pt x="204" y="1"/>
                    <a:pt x="182"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7" name="Google Shape;2937;p16"/>
            <p:cNvSpPr/>
            <p:nvPr/>
          </p:nvSpPr>
          <p:spPr>
            <a:xfrm>
              <a:off x="3691025" y="3696625"/>
              <a:ext cx="7250" cy="4575"/>
            </a:xfrm>
            <a:custGeom>
              <a:avLst/>
              <a:gdLst/>
              <a:ahLst/>
              <a:cxnLst/>
              <a:rect l="l" t="t" r="r" b="b"/>
              <a:pathLst>
                <a:path w="290" h="183" extrusionOk="0">
                  <a:moveTo>
                    <a:pt x="258" y="1"/>
                  </a:moveTo>
                  <a:cubicBezTo>
                    <a:pt x="247" y="1"/>
                    <a:pt x="193" y="22"/>
                    <a:pt x="108" y="54"/>
                  </a:cubicBezTo>
                  <a:cubicBezTo>
                    <a:pt x="11" y="151"/>
                    <a:pt x="1" y="183"/>
                    <a:pt x="11" y="183"/>
                  </a:cubicBezTo>
                  <a:cubicBezTo>
                    <a:pt x="33" y="183"/>
                    <a:pt x="118" y="140"/>
                    <a:pt x="172" y="97"/>
                  </a:cubicBezTo>
                  <a:cubicBezTo>
                    <a:pt x="236" y="44"/>
                    <a:pt x="290" y="1"/>
                    <a:pt x="25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8" name="Google Shape;2938;p16"/>
            <p:cNvSpPr/>
            <p:nvPr/>
          </p:nvSpPr>
          <p:spPr>
            <a:xfrm>
              <a:off x="3741600" y="3490025"/>
              <a:ext cx="5125" cy="4300"/>
            </a:xfrm>
            <a:custGeom>
              <a:avLst/>
              <a:gdLst/>
              <a:ahLst/>
              <a:cxnLst/>
              <a:rect l="l" t="t" r="r" b="b"/>
              <a:pathLst>
                <a:path w="205" h="172" extrusionOk="0">
                  <a:moveTo>
                    <a:pt x="65" y="0"/>
                  </a:moveTo>
                  <a:cubicBezTo>
                    <a:pt x="33" y="0"/>
                    <a:pt x="12" y="22"/>
                    <a:pt x="1" y="43"/>
                  </a:cubicBezTo>
                  <a:cubicBezTo>
                    <a:pt x="44" y="54"/>
                    <a:pt x="44" y="107"/>
                    <a:pt x="33" y="172"/>
                  </a:cubicBezTo>
                  <a:lnTo>
                    <a:pt x="172" y="172"/>
                  </a:lnTo>
                  <a:cubicBezTo>
                    <a:pt x="204" y="75"/>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9" name="Google Shape;2939;p16"/>
            <p:cNvSpPr/>
            <p:nvPr/>
          </p:nvSpPr>
          <p:spPr>
            <a:xfrm>
              <a:off x="3742950" y="3973100"/>
              <a:ext cx="7250" cy="4550"/>
            </a:xfrm>
            <a:custGeom>
              <a:avLst/>
              <a:gdLst/>
              <a:ahLst/>
              <a:cxnLst/>
              <a:rect l="l" t="t" r="r" b="b"/>
              <a:pathLst>
                <a:path w="290" h="182" extrusionOk="0">
                  <a:moveTo>
                    <a:pt x="257" y="0"/>
                  </a:moveTo>
                  <a:cubicBezTo>
                    <a:pt x="247" y="0"/>
                    <a:pt x="204" y="21"/>
                    <a:pt x="118" y="64"/>
                  </a:cubicBezTo>
                  <a:cubicBezTo>
                    <a:pt x="22" y="150"/>
                    <a:pt x="0" y="182"/>
                    <a:pt x="22" y="182"/>
                  </a:cubicBezTo>
                  <a:cubicBezTo>
                    <a:pt x="43" y="182"/>
                    <a:pt x="118" y="139"/>
                    <a:pt x="182" y="96"/>
                  </a:cubicBezTo>
                  <a:cubicBezTo>
                    <a:pt x="236" y="54"/>
                    <a:pt x="289" y="0"/>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0" name="Google Shape;2940;p16"/>
            <p:cNvSpPr/>
            <p:nvPr/>
          </p:nvSpPr>
          <p:spPr>
            <a:xfrm>
              <a:off x="1859400" y="841325"/>
              <a:ext cx="29450" cy="7525"/>
            </a:xfrm>
            <a:custGeom>
              <a:avLst/>
              <a:gdLst/>
              <a:ahLst/>
              <a:cxnLst/>
              <a:rect l="l" t="t" r="r" b="b"/>
              <a:pathLst>
                <a:path w="1178" h="301" extrusionOk="0">
                  <a:moveTo>
                    <a:pt x="996" y="0"/>
                  </a:moveTo>
                  <a:cubicBezTo>
                    <a:pt x="921" y="86"/>
                    <a:pt x="782" y="108"/>
                    <a:pt x="643" y="108"/>
                  </a:cubicBezTo>
                  <a:cubicBezTo>
                    <a:pt x="600" y="108"/>
                    <a:pt x="557" y="97"/>
                    <a:pt x="514" y="97"/>
                  </a:cubicBezTo>
                  <a:lnTo>
                    <a:pt x="386" y="97"/>
                  </a:lnTo>
                  <a:cubicBezTo>
                    <a:pt x="225" y="97"/>
                    <a:pt x="75" y="118"/>
                    <a:pt x="0" y="225"/>
                  </a:cubicBezTo>
                  <a:cubicBezTo>
                    <a:pt x="129" y="279"/>
                    <a:pt x="289" y="300"/>
                    <a:pt x="439" y="300"/>
                  </a:cubicBezTo>
                  <a:cubicBezTo>
                    <a:pt x="825" y="300"/>
                    <a:pt x="1178" y="172"/>
                    <a:pt x="9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1" name="Google Shape;2941;p16"/>
            <p:cNvSpPr/>
            <p:nvPr/>
          </p:nvSpPr>
          <p:spPr>
            <a:xfrm>
              <a:off x="1524325" y="844800"/>
              <a:ext cx="8850" cy="4050"/>
            </a:xfrm>
            <a:custGeom>
              <a:avLst/>
              <a:gdLst/>
              <a:ahLst/>
              <a:cxnLst/>
              <a:rect l="l" t="t" r="r" b="b"/>
              <a:pathLst>
                <a:path w="354" h="162" extrusionOk="0">
                  <a:moveTo>
                    <a:pt x="247" y="1"/>
                  </a:moveTo>
                  <a:cubicBezTo>
                    <a:pt x="215" y="76"/>
                    <a:pt x="0" y="11"/>
                    <a:pt x="33" y="129"/>
                  </a:cubicBezTo>
                  <a:cubicBezTo>
                    <a:pt x="54" y="151"/>
                    <a:pt x="86" y="161"/>
                    <a:pt x="118" y="161"/>
                  </a:cubicBezTo>
                  <a:cubicBezTo>
                    <a:pt x="236" y="161"/>
                    <a:pt x="354" y="54"/>
                    <a:pt x="24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2" name="Google Shape;2942;p16"/>
            <p:cNvSpPr/>
            <p:nvPr/>
          </p:nvSpPr>
          <p:spPr>
            <a:xfrm>
              <a:off x="1350625" y="1515750"/>
              <a:ext cx="5650" cy="5375"/>
            </a:xfrm>
            <a:custGeom>
              <a:avLst/>
              <a:gdLst/>
              <a:ahLst/>
              <a:cxnLst/>
              <a:rect l="l" t="t" r="r" b="b"/>
              <a:pathLst>
                <a:path w="226" h="215" extrusionOk="0">
                  <a:moveTo>
                    <a:pt x="1" y="0"/>
                  </a:moveTo>
                  <a:lnTo>
                    <a:pt x="1" y="0"/>
                  </a:lnTo>
                  <a:cubicBezTo>
                    <a:pt x="22" y="86"/>
                    <a:pt x="22" y="172"/>
                    <a:pt x="87" y="214"/>
                  </a:cubicBezTo>
                  <a:cubicBezTo>
                    <a:pt x="54" y="161"/>
                    <a:pt x="97" y="161"/>
                    <a:pt x="140" y="161"/>
                  </a:cubicBezTo>
                  <a:lnTo>
                    <a:pt x="151" y="161"/>
                  </a:lnTo>
                  <a:cubicBezTo>
                    <a:pt x="194" y="161"/>
                    <a:pt x="226" y="150"/>
                    <a:pt x="215" y="129"/>
                  </a:cubicBezTo>
                  <a:lnTo>
                    <a:pt x="194" y="129"/>
                  </a:lnTo>
                  <a:cubicBezTo>
                    <a:pt x="76" y="129"/>
                    <a:pt x="87" y="32"/>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3" name="Google Shape;2943;p16"/>
            <p:cNvSpPr/>
            <p:nvPr/>
          </p:nvSpPr>
          <p:spPr>
            <a:xfrm>
              <a:off x="1307000" y="1651975"/>
              <a:ext cx="5125" cy="2425"/>
            </a:xfrm>
            <a:custGeom>
              <a:avLst/>
              <a:gdLst/>
              <a:ahLst/>
              <a:cxnLst/>
              <a:rect l="l" t="t" r="r" b="b"/>
              <a:pathLst>
                <a:path w="205" h="97" extrusionOk="0">
                  <a:moveTo>
                    <a:pt x="97" y="0"/>
                  </a:moveTo>
                  <a:cubicBezTo>
                    <a:pt x="44" y="0"/>
                    <a:pt x="1" y="11"/>
                    <a:pt x="12" y="32"/>
                  </a:cubicBezTo>
                  <a:cubicBezTo>
                    <a:pt x="65" y="43"/>
                    <a:pt x="44" y="75"/>
                    <a:pt x="12" y="96"/>
                  </a:cubicBezTo>
                  <a:lnTo>
                    <a:pt x="183" y="96"/>
                  </a:lnTo>
                  <a:lnTo>
                    <a:pt x="183" y="32"/>
                  </a:lnTo>
                  <a:cubicBezTo>
                    <a:pt x="204" y="11"/>
                    <a:pt x="151"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4" name="Google Shape;2944;p16"/>
            <p:cNvSpPr/>
            <p:nvPr/>
          </p:nvSpPr>
          <p:spPr>
            <a:xfrm>
              <a:off x="1330300" y="1704950"/>
              <a:ext cx="6450" cy="4050"/>
            </a:xfrm>
            <a:custGeom>
              <a:avLst/>
              <a:gdLst/>
              <a:ahLst/>
              <a:cxnLst/>
              <a:rect l="l" t="t" r="r" b="b"/>
              <a:pathLst>
                <a:path w="258" h="162" extrusionOk="0">
                  <a:moveTo>
                    <a:pt x="118" y="1"/>
                  </a:moveTo>
                  <a:lnTo>
                    <a:pt x="118" y="1"/>
                  </a:lnTo>
                  <a:cubicBezTo>
                    <a:pt x="182" y="118"/>
                    <a:pt x="0" y="65"/>
                    <a:pt x="32" y="161"/>
                  </a:cubicBezTo>
                  <a:lnTo>
                    <a:pt x="97" y="161"/>
                  </a:lnTo>
                  <a:cubicBezTo>
                    <a:pt x="161" y="161"/>
                    <a:pt x="214" y="151"/>
                    <a:pt x="247" y="129"/>
                  </a:cubicBezTo>
                  <a:cubicBezTo>
                    <a:pt x="257" y="54"/>
                    <a:pt x="182" y="33"/>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5" name="Google Shape;2945;p16"/>
            <p:cNvSpPr/>
            <p:nvPr/>
          </p:nvSpPr>
          <p:spPr>
            <a:xfrm>
              <a:off x="1470800" y="1475875"/>
              <a:ext cx="6975" cy="4025"/>
            </a:xfrm>
            <a:custGeom>
              <a:avLst/>
              <a:gdLst/>
              <a:ahLst/>
              <a:cxnLst/>
              <a:rect l="l" t="t" r="r" b="b"/>
              <a:pathLst>
                <a:path w="279" h="161" extrusionOk="0">
                  <a:moveTo>
                    <a:pt x="182" y="0"/>
                  </a:moveTo>
                  <a:cubicBezTo>
                    <a:pt x="161" y="75"/>
                    <a:pt x="43" y="75"/>
                    <a:pt x="0" y="129"/>
                  </a:cubicBezTo>
                  <a:lnTo>
                    <a:pt x="22" y="129"/>
                  </a:lnTo>
                  <a:cubicBezTo>
                    <a:pt x="54" y="129"/>
                    <a:pt x="75" y="139"/>
                    <a:pt x="97" y="139"/>
                  </a:cubicBezTo>
                  <a:cubicBezTo>
                    <a:pt x="118" y="150"/>
                    <a:pt x="140" y="161"/>
                    <a:pt x="172" y="161"/>
                  </a:cubicBezTo>
                  <a:lnTo>
                    <a:pt x="182" y="161"/>
                  </a:lnTo>
                  <a:cubicBezTo>
                    <a:pt x="204" y="139"/>
                    <a:pt x="279" y="11"/>
                    <a:pt x="1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6" name="Google Shape;2946;p16"/>
            <p:cNvSpPr/>
            <p:nvPr/>
          </p:nvSpPr>
          <p:spPr>
            <a:xfrm>
              <a:off x="1292025" y="1700150"/>
              <a:ext cx="9125" cy="6425"/>
            </a:xfrm>
            <a:custGeom>
              <a:avLst/>
              <a:gdLst/>
              <a:ahLst/>
              <a:cxnLst/>
              <a:rect l="l" t="t" r="r" b="b"/>
              <a:pathLst>
                <a:path w="365" h="257" extrusionOk="0">
                  <a:moveTo>
                    <a:pt x="311" y="11"/>
                  </a:moveTo>
                  <a:cubicBezTo>
                    <a:pt x="172" y="86"/>
                    <a:pt x="86" y="0"/>
                    <a:pt x="1" y="107"/>
                  </a:cubicBezTo>
                  <a:cubicBezTo>
                    <a:pt x="65" y="107"/>
                    <a:pt x="75" y="139"/>
                    <a:pt x="86" y="182"/>
                  </a:cubicBezTo>
                  <a:cubicBezTo>
                    <a:pt x="97" y="225"/>
                    <a:pt x="108" y="257"/>
                    <a:pt x="172" y="257"/>
                  </a:cubicBezTo>
                  <a:lnTo>
                    <a:pt x="182" y="257"/>
                  </a:lnTo>
                  <a:cubicBezTo>
                    <a:pt x="161" y="161"/>
                    <a:pt x="290" y="171"/>
                    <a:pt x="354" y="139"/>
                  </a:cubicBezTo>
                  <a:cubicBezTo>
                    <a:pt x="364" y="75"/>
                    <a:pt x="300" y="64"/>
                    <a:pt x="311" y="1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7" name="Google Shape;2947;p16"/>
            <p:cNvSpPr/>
            <p:nvPr/>
          </p:nvSpPr>
          <p:spPr>
            <a:xfrm>
              <a:off x="1224575" y="1687025"/>
              <a:ext cx="9925" cy="8600"/>
            </a:xfrm>
            <a:custGeom>
              <a:avLst/>
              <a:gdLst/>
              <a:ahLst/>
              <a:cxnLst/>
              <a:rect l="l" t="t" r="r" b="b"/>
              <a:pathLst>
                <a:path w="397" h="344" extrusionOk="0">
                  <a:moveTo>
                    <a:pt x="322" y="0"/>
                  </a:moveTo>
                  <a:cubicBezTo>
                    <a:pt x="1" y="75"/>
                    <a:pt x="301" y="247"/>
                    <a:pt x="279" y="343"/>
                  </a:cubicBezTo>
                  <a:cubicBezTo>
                    <a:pt x="376" y="300"/>
                    <a:pt x="397" y="86"/>
                    <a:pt x="3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8" name="Google Shape;2948;p16"/>
            <p:cNvSpPr/>
            <p:nvPr/>
          </p:nvSpPr>
          <p:spPr>
            <a:xfrm>
              <a:off x="1234225" y="1674725"/>
              <a:ext cx="5100" cy="4575"/>
            </a:xfrm>
            <a:custGeom>
              <a:avLst/>
              <a:gdLst/>
              <a:ahLst/>
              <a:cxnLst/>
              <a:rect l="l" t="t" r="r" b="b"/>
              <a:pathLst>
                <a:path w="204" h="183" extrusionOk="0">
                  <a:moveTo>
                    <a:pt x="150" y="0"/>
                  </a:moveTo>
                  <a:cubicBezTo>
                    <a:pt x="139" y="21"/>
                    <a:pt x="107" y="32"/>
                    <a:pt x="64" y="32"/>
                  </a:cubicBezTo>
                  <a:lnTo>
                    <a:pt x="22" y="32"/>
                  </a:lnTo>
                  <a:cubicBezTo>
                    <a:pt x="0" y="128"/>
                    <a:pt x="75" y="161"/>
                    <a:pt x="150" y="182"/>
                  </a:cubicBezTo>
                  <a:cubicBezTo>
                    <a:pt x="193" y="118"/>
                    <a:pt x="204" y="54"/>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9" name="Google Shape;2949;p16"/>
            <p:cNvSpPr/>
            <p:nvPr/>
          </p:nvSpPr>
          <p:spPr>
            <a:xfrm>
              <a:off x="2461825" y="882275"/>
              <a:ext cx="4025" cy="6700"/>
            </a:xfrm>
            <a:custGeom>
              <a:avLst/>
              <a:gdLst/>
              <a:ahLst/>
              <a:cxnLst/>
              <a:rect l="l" t="t" r="r" b="b"/>
              <a:pathLst>
                <a:path w="161" h="268" extrusionOk="0">
                  <a:moveTo>
                    <a:pt x="32" y="0"/>
                  </a:moveTo>
                  <a:lnTo>
                    <a:pt x="32" y="0"/>
                  </a:lnTo>
                  <a:cubicBezTo>
                    <a:pt x="54" y="97"/>
                    <a:pt x="0" y="247"/>
                    <a:pt x="129" y="268"/>
                  </a:cubicBezTo>
                  <a:cubicBezTo>
                    <a:pt x="107" y="161"/>
                    <a:pt x="161" y="22"/>
                    <a:pt x="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0" name="Google Shape;2950;p16"/>
            <p:cNvSpPr/>
            <p:nvPr/>
          </p:nvSpPr>
          <p:spPr>
            <a:xfrm>
              <a:off x="2166625" y="1275150"/>
              <a:ext cx="4575" cy="4025"/>
            </a:xfrm>
            <a:custGeom>
              <a:avLst/>
              <a:gdLst/>
              <a:ahLst/>
              <a:cxnLst/>
              <a:rect l="l" t="t" r="r" b="b"/>
              <a:pathLst>
                <a:path w="183" h="161" extrusionOk="0">
                  <a:moveTo>
                    <a:pt x="65" y="0"/>
                  </a:moveTo>
                  <a:cubicBezTo>
                    <a:pt x="54" y="0"/>
                    <a:pt x="43" y="0"/>
                    <a:pt x="33" y="11"/>
                  </a:cubicBezTo>
                  <a:cubicBezTo>
                    <a:pt x="1" y="32"/>
                    <a:pt x="54" y="161"/>
                    <a:pt x="118" y="161"/>
                  </a:cubicBezTo>
                  <a:cubicBezTo>
                    <a:pt x="129" y="161"/>
                    <a:pt x="140" y="161"/>
                    <a:pt x="150" y="150"/>
                  </a:cubicBezTo>
                  <a:cubicBezTo>
                    <a:pt x="183" y="129"/>
                    <a:pt x="140"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1" name="Google Shape;2951;p16"/>
            <p:cNvSpPr/>
            <p:nvPr/>
          </p:nvSpPr>
          <p:spPr>
            <a:xfrm>
              <a:off x="2162625" y="1416725"/>
              <a:ext cx="5375" cy="6175"/>
            </a:xfrm>
            <a:custGeom>
              <a:avLst/>
              <a:gdLst/>
              <a:ahLst/>
              <a:cxnLst/>
              <a:rect l="l" t="t" r="r" b="b"/>
              <a:pathLst>
                <a:path w="215" h="247" extrusionOk="0">
                  <a:moveTo>
                    <a:pt x="21" y="0"/>
                  </a:moveTo>
                  <a:cubicBezTo>
                    <a:pt x="0" y="0"/>
                    <a:pt x="32" y="65"/>
                    <a:pt x="75" y="129"/>
                  </a:cubicBezTo>
                  <a:cubicBezTo>
                    <a:pt x="129" y="182"/>
                    <a:pt x="182" y="247"/>
                    <a:pt x="193" y="247"/>
                  </a:cubicBezTo>
                  <a:cubicBezTo>
                    <a:pt x="214" y="247"/>
                    <a:pt x="203" y="204"/>
                    <a:pt x="139" y="97"/>
                  </a:cubicBezTo>
                  <a:cubicBezTo>
                    <a:pt x="64" y="32"/>
                    <a:pt x="32" y="0"/>
                    <a:pt x="2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2" name="Google Shape;2952;p16"/>
            <p:cNvSpPr/>
            <p:nvPr/>
          </p:nvSpPr>
          <p:spPr>
            <a:xfrm>
              <a:off x="2440675" y="1205575"/>
              <a:ext cx="7525" cy="4025"/>
            </a:xfrm>
            <a:custGeom>
              <a:avLst/>
              <a:gdLst/>
              <a:ahLst/>
              <a:cxnLst/>
              <a:rect l="l" t="t" r="r" b="b"/>
              <a:pathLst>
                <a:path w="301" h="161" extrusionOk="0">
                  <a:moveTo>
                    <a:pt x="129" y="0"/>
                  </a:moveTo>
                  <a:cubicBezTo>
                    <a:pt x="86" y="54"/>
                    <a:pt x="22" y="96"/>
                    <a:pt x="1" y="161"/>
                  </a:cubicBezTo>
                  <a:lnTo>
                    <a:pt x="65" y="161"/>
                  </a:lnTo>
                  <a:cubicBezTo>
                    <a:pt x="108" y="161"/>
                    <a:pt x="140" y="150"/>
                    <a:pt x="161" y="129"/>
                  </a:cubicBezTo>
                  <a:cubicBezTo>
                    <a:pt x="183" y="118"/>
                    <a:pt x="193" y="107"/>
                    <a:pt x="225" y="107"/>
                  </a:cubicBezTo>
                  <a:cubicBezTo>
                    <a:pt x="247" y="107"/>
                    <a:pt x="268" y="107"/>
                    <a:pt x="300" y="129"/>
                  </a:cubicBezTo>
                  <a:cubicBezTo>
                    <a:pt x="300" y="43"/>
                    <a:pt x="236"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3" name="Google Shape;2953;p16"/>
            <p:cNvSpPr/>
            <p:nvPr/>
          </p:nvSpPr>
          <p:spPr>
            <a:xfrm>
              <a:off x="2400525" y="964700"/>
              <a:ext cx="9400" cy="7775"/>
            </a:xfrm>
            <a:custGeom>
              <a:avLst/>
              <a:gdLst/>
              <a:ahLst/>
              <a:cxnLst/>
              <a:rect l="l" t="t" r="r" b="b"/>
              <a:pathLst>
                <a:path w="376" h="311" extrusionOk="0">
                  <a:moveTo>
                    <a:pt x="172" y="1"/>
                  </a:moveTo>
                  <a:cubicBezTo>
                    <a:pt x="161" y="65"/>
                    <a:pt x="1" y="33"/>
                    <a:pt x="44" y="129"/>
                  </a:cubicBezTo>
                  <a:cubicBezTo>
                    <a:pt x="161" y="161"/>
                    <a:pt x="151" y="279"/>
                    <a:pt x="258" y="311"/>
                  </a:cubicBezTo>
                  <a:cubicBezTo>
                    <a:pt x="376" y="204"/>
                    <a:pt x="322" y="75"/>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4" name="Google Shape;2954;p16"/>
            <p:cNvSpPr/>
            <p:nvPr/>
          </p:nvSpPr>
          <p:spPr>
            <a:xfrm>
              <a:off x="2161000" y="1016075"/>
              <a:ext cx="11275" cy="2975"/>
            </a:xfrm>
            <a:custGeom>
              <a:avLst/>
              <a:gdLst/>
              <a:ahLst/>
              <a:cxnLst/>
              <a:rect l="l" t="t" r="r" b="b"/>
              <a:pathLst>
                <a:path w="451" h="119" extrusionOk="0">
                  <a:moveTo>
                    <a:pt x="204" y="1"/>
                  </a:moveTo>
                  <a:cubicBezTo>
                    <a:pt x="86" y="1"/>
                    <a:pt x="1" y="33"/>
                    <a:pt x="151" y="108"/>
                  </a:cubicBezTo>
                  <a:cubicBezTo>
                    <a:pt x="183" y="119"/>
                    <a:pt x="215" y="119"/>
                    <a:pt x="247" y="119"/>
                  </a:cubicBezTo>
                  <a:cubicBezTo>
                    <a:pt x="365" y="119"/>
                    <a:pt x="450" y="87"/>
                    <a:pt x="30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5" name="Google Shape;2955;p16"/>
            <p:cNvSpPr/>
            <p:nvPr/>
          </p:nvSpPr>
          <p:spPr>
            <a:xfrm>
              <a:off x="2103475" y="1415125"/>
              <a:ext cx="6175" cy="4825"/>
            </a:xfrm>
            <a:custGeom>
              <a:avLst/>
              <a:gdLst/>
              <a:ahLst/>
              <a:cxnLst/>
              <a:rect l="l" t="t" r="r" b="b"/>
              <a:pathLst>
                <a:path w="247" h="193" extrusionOk="0">
                  <a:moveTo>
                    <a:pt x="54" y="0"/>
                  </a:moveTo>
                  <a:cubicBezTo>
                    <a:pt x="22" y="96"/>
                    <a:pt x="0" y="161"/>
                    <a:pt x="54" y="193"/>
                  </a:cubicBezTo>
                  <a:cubicBezTo>
                    <a:pt x="64" y="129"/>
                    <a:pt x="246" y="182"/>
                    <a:pt x="225" y="96"/>
                  </a:cubicBezTo>
                  <a:cubicBezTo>
                    <a:pt x="139" y="86"/>
                    <a:pt x="139" y="11"/>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6" name="Google Shape;2956;p16"/>
            <p:cNvSpPr/>
            <p:nvPr/>
          </p:nvSpPr>
          <p:spPr>
            <a:xfrm>
              <a:off x="2043800" y="1253200"/>
              <a:ext cx="4300" cy="6725"/>
            </a:xfrm>
            <a:custGeom>
              <a:avLst/>
              <a:gdLst/>
              <a:ahLst/>
              <a:cxnLst/>
              <a:rect l="l" t="t" r="r" b="b"/>
              <a:pathLst>
                <a:path w="172" h="269" extrusionOk="0">
                  <a:moveTo>
                    <a:pt x="32" y="1"/>
                  </a:moveTo>
                  <a:lnTo>
                    <a:pt x="32" y="1"/>
                  </a:lnTo>
                  <a:cubicBezTo>
                    <a:pt x="54" y="108"/>
                    <a:pt x="0" y="247"/>
                    <a:pt x="128" y="268"/>
                  </a:cubicBezTo>
                  <a:cubicBezTo>
                    <a:pt x="118" y="172"/>
                    <a:pt x="171" y="22"/>
                    <a:pt x="3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7" name="Google Shape;2957;p16"/>
            <p:cNvSpPr/>
            <p:nvPr/>
          </p:nvSpPr>
          <p:spPr>
            <a:xfrm>
              <a:off x="1927650" y="1270325"/>
              <a:ext cx="4825" cy="4300"/>
            </a:xfrm>
            <a:custGeom>
              <a:avLst/>
              <a:gdLst/>
              <a:ahLst/>
              <a:cxnLst/>
              <a:rect l="l" t="t" r="r" b="b"/>
              <a:pathLst>
                <a:path w="193" h="172" extrusionOk="0">
                  <a:moveTo>
                    <a:pt x="75" y="1"/>
                  </a:moveTo>
                  <a:cubicBezTo>
                    <a:pt x="64" y="1"/>
                    <a:pt x="54" y="1"/>
                    <a:pt x="43" y="11"/>
                  </a:cubicBezTo>
                  <a:cubicBezTo>
                    <a:pt x="0" y="44"/>
                    <a:pt x="54" y="172"/>
                    <a:pt x="118" y="172"/>
                  </a:cubicBezTo>
                  <a:cubicBezTo>
                    <a:pt x="128" y="172"/>
                    <a:pt x="139" y="161"/>
                    <a:pt x="150" y="161"/>
                  </a:cubicBezTo>
                  <a:cubicBezTo>
                    <a:pt x="193" y="129"/>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8" name="Google Shape;2958;p16"/>
            <p:cNvSpPr/>
            <p:nvPr/>
          </p:nvSpPr>
          <p:spPr>
            <a:xfrm>
              <a:off x="2057975" y="1133575"/>
              <a:ext cx="4575" cy="4025"/>
            </a:xfrm>
            <a:custGeom>
              <a:avLst/>
              <a:gdLst/>
              <a:ahLst/>
              <a:cxnLst/>
              <a:rect l="l" t="t" r="r" b="b"/>
              <a:pathLst>
                <a:path w="183" h="161" extrusionOk="0">
                  <a:moveTo>
                    <a:pt x="65" y="0"/>
                  </a:moveTo>
                  <a:cubicBezTo>
                    <a:pt x="65" y="0"/>
                    <a:pt x="54" y="0"/>
                    <a:pt x="43" y="11"/>
                  </a:cubicBezTo>
                  <a:cubicBezTo>
                    <a:pt x="0" y="33"/>
                    <a:pt x="54" y="161"/>
                    <a:pt x="118" y="161"/>
                  </a:cubicBezTo>
                  <a:cubicBezTo>
                    <a:pt x="129" y="161"/>
                    <a:pt x="140" y="161"/>
                    <a:pt x="150" y="150"/>
                  </a:cubicBezTo>
                  <a:cubicBezTo>
                    <a:pt x="182" y="129"/>
                    <a:pt x="140"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9" name="Google Shape;2959;p16"/>
            <p:cNvSpPr/>
            <p:nvPr/>
          </p:nvSpPr>
          <p:spPr>
            <a:xfrm>
              <a:off x="1969125" y="1229125"/>
              <a:ext cx="4300" cy="6700"/>
            </a:xfrm>
            <a:custGeom>
              <a:avLst/>
              <a:gdLst/>
              <a:ahLst/>
              <a:cxnLst/>
              <a:rect l="l" t="t" r="r" b="b"/>
              <a:pathLst>
                <a:path w="172" h="268" extrusionOk="0">
                  <a:moveTo>
                    <a:pt x="43" y="0"/>
                  </a:moveTo>
                  <a:cubicBezTo>
                    <a:pt x="54" y="96"/>
                    <a:pt x="0" y="246"/>
                    <a:pt x="139" y="268"/>
                  </a:cubicBezTo>
                  <a:cubicBezTo>
                    <a:pt x="118" y="161"/>
                    <a:pt x="172" y="22"/>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0" name="Google Shape;2960;p16"/>
            <p:cNvSpPr/>
            <p:nvPr/>
          </p:nvSpPr>
          <p:spPr>
            <a:xfrm>
              <a:off x="2457800" y="873700"/>
              <a:ext cx="13150" cy="8325"/>
            </a:xfrm>
            <a:custGeom>
              <a:avLst/>
              <a:gdLst/>
              <a:ahLst/>
              <a:cxnLst/>
              <a:rect l="l" t="t" r="r" b="b"/>
              <a:pathLst>
                <a:path w="526" h="333" extrusionOk="0">
                  <a:moveTo>
                    <a:pt x="140" y="1"/>
                  </a:moveTo>
                  <a:cubicBezTo>
                    <a:pt x="108" y="86"/>
                    <a:pt x="1" y="108"/>
                    <a:pt x="11" y="215"/>
                  </a:cubicBezTo>
                  <a:cubicBezTo>
                    <a:pt x="140" y="236"/>
                    <a:pt x="268" y="333"/>
                    <a:pt x="397" y="333"/>
                  </a:cubicBezTo>
                  <a:cubicBezTo>
                    <a:pt x="440" y="333"/>
                    <a:pt x="482" y="311"/>
                    <a:pt x="525" y="279"/>
                  </a:cubicBezTo>
                  <a:cubicBezTo>
                    <a:pt x="450" y="151"/>
                    <a:pt x="408" y="1"/>
                    <a:pt x="15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1" name="Google Shape;2961;p16"/>
            <p:cNvSpPr/>
            <p:nvPr/>
          </p:nvSpPr>
          <p:spPr>
            <a:xfrm>
              <a:off x="2680200" y="1417525"/>
              <a:ext cx="5375" cy="4050"/>
            </a:xfrm>
            <a:custGeom>
              <a:avLst/>
              <a:gdLst/>
              <a:ahLst/>
              <a:cxnLst/>
              <a:rect l="l" t="t" r="r" b="b"/>
              <a:pathLst>
                <a:path w="215" h="162" extrusionOk="0">
                  <a:moveTo>
                    <a:pt x="129" y="0"/>
                  </a:moveTo>
                  <a:cubicBezTo>
                    <a:pt x="118" y="33"/>
                    <a:pt x="86" y="33"/>
                    <a:pt x="43" y="33"/>
                  </a:cubicBezTo>
                  <a:lnTo>
                    <a:pt x="1" y="33"/>
                  </a:lnTo>
                  <a:lnTo>
                    <a:pt x="1" y="161"/>
                  </a:lnTo>
                  <a:lnTo>
                    <a:pt x="43" y="161"/>
                  </a:lnTo>
                  <a:cubicBezTo>
                    <a:pt x="161" y="161"/>
                    <a:pt x="215" y="33"/>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2" name="Google Shape;2962;p16"/>
            <p:cNvSpPr/>
            <p:nvPr/>
          </p:nvSpPr>
          <p:spPr>
            <a:xfrm>
              <a:off x="2674325" y="861125"/>
              <a:ext cx="8300" cy="4850"/>
            </a:xfrm>
            <a:custGeom>
              <a:avLst/>
              <a:gdLst/>
              <a:ahLst/>
              <a:cxnLst/>
              <a:rect l="l" t="t" r="r" b="b"/>
              <a:pathLst>
                <a:path w="332" h="194" extrusionOk="0">
                  <a:moveTo>
                    <a:pt x="171" y="1"/>
                  </a:moveTo>
                  <a:cubicBezTo>
                    <a:pt x="150" y="1"/>
                    <a:pt x="129" y="11"/>
                    <a:pt x="96" y="33"/>
                  </a:cubicBezTo>
                  <a:cubicBezTo>
                    <a:pt x="225" y="65"/>
                    <a:pt x="0" y="76"/>
                    <a:pt x="54" y="161"/>
                  </a:cubicBezTo>
                  <a:cubicBezTo>
                    <a:pt x="107" y="161"/>
                    <a:pt x="129" y="193"/>
                    <a:pt x="193" y="193"/>
                  </a:cubicBezTo>
                  <a:lnTo>
                    <a:pt x="236" y="193"/>
                  </a:lnTo>
                  <a:cubicBezTo>
                    <a:pt x="332" y="140"/>
                    <a:pt x="268"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3" name="Google Shape;2963;p16"/>
            <p:cNvSpPr/>
            <p:nvPr/>
          </p:nvSpPr>
          <p:spPr>
            <a:xfrm>
              <a:off x="2678875" y="1577300"/>
              <a:ext cx="10975" cy="4850"/>
            </a:xfrm>
            <a:custGeom>
              <a:avLst/>
              <a:gdLst/>
              <a:ahLst/>
              <a:cxnLst/>
              <a:rect l="l" t="t" r="r" b="b"/>
              <a:pathLst>
                <a:path w="439" h="194" extrusionOk="0">
                  <a:moveTo>
                    <a:pt x="96" y="0"/>
                  </a:moveTo>
                  <a:cubicBezTo>
                    <a:pt x="0" y="65"/>
                    <a:pt x="150" y="86"/>
                    <a:pt x="139" y="182"/>
                  </a:cubicBezTo>
                  <a:lnTo>
                    <a:pt x="225" y="182"/>
                  </a:lnTo>
                  <a:cubicBezTo>
                    <a:pt x="246" y="182"/>
                    <a:pt x="268" y="193"/>
                    <a:pt x="289" y="193"/>
                  </a:cubicBezTo>
                  <a:cubicBezTo>
                    <a:pt x="364" y="193"/>
                    <a:pt x="439" y="182"/>
                    <a:pt x="439" y="129"/>
                  </a:cubicBezTo>
                  <a:lnTo>
                    <a:pt x="407" y="129"/>
                  </a:lnTo>
                  <a:cubicBezTo>
                    <a:pt x="364" y="129"/>
                    <a:pt x="353" y="107"/>
                    <a:pt x="343" y="75"/>
                  </a:cubicBezTo>
                  <a:cubicBezTo>
                    <a:pt x="332" y="54"/>
                    <a:pt x="321" y="32"/>
                    <a:pt x="278" y="32"/>
                  </a:cubicBezTo>
                  <a:lnTo>
                    <a:pt x="268" y="32"/>
                  </a:lnTo>
                  <a:cubicBezTo>
                    <a:pt x="268" y="75"/>
                    <a:pt x="257" y="86"/>
                    <a:pt x="257" y="86"/>
                  </a:cubicBezTo>
                  <a:cubicBezTo>
                    <a:pt x="236" y="86"/>
                    <a:pt x="214" y="32"/>
                    <a:pt x="182" y="32"/>
                  </a:cubicBezTo>
                  <a:cubicBezTo>
                    <a:pt x="171" y="75"/>
                    <a:pt x="171" y="97"/>
                    <a:pt x="161" y="97"/>
                  </a:cubicBezTo>
                  <a:cubicBezTo>
                    <a:pt x="161" y="97"/>
                    <a:pt x="150" y="65"/>
                    <a:pt x="139" y="43"/>
                  </a:cubicBezTo>
                  <a:cubicBezTo>
                    <a:pt x="129" y="22"/>
                    <a:pt x="118" y="0"/>
                    <a:pt x="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4" name="Google Shape;2964;p16"/>
            <p:cNvSpPr/>
            <p:nvPr/>
          </p:nvSpPr>
          <p:spPr>
            <a:xfrm>
              <a:off x="2544525" y="1679275"/>
              <a:ext cx="11800" cy="10975"/>
            </a:xfrm>
            <a:custGeom>
              <a:avLst/>
              <a:gdLst/>
              <a:ahLst/>
              <a:cxnLst/>
              <a:rect l="l" t="t" r="r" b="b"/>
              <a:pathLst>
                <a:path w="472" h="439" extrusionOk="0">
                  <a:moveTo>
                    <a:pt x="396" y="0"/>
                  </a:moveTo>
                  <a:lnTo>
                    <a:pt x="396" y="0"/>
                  </a:lnTo>
                  <a:cubicBezTo>
                    <a:pt x="386" y="32"/>
                    <a:pt x="353" y="32"/>
                    <a:pt x="311" y="32"/>
                  </a:cubicBezTo>
                  <a:lnTo>
                    <a:pt x="225" y="32"/>
                  </a:lnTo>
                  <a:cubicBezTo>
                    <a:pt x="246" y="193"/>
                    <a:pt x="150" y="257"/>
                    <a:pt x="0" y="289"/>
                  </a:cubicBezTo>
                  <a:cubicBezTo>
                    <a:pt x="75" y="321"/>
                    <a:pt x="54" y="428"/>
                    <a:pt x="182" y="439"/>
                  </a:cubicBezTo>
                  <a:cubicBezTo>
                    <a:pt x="214" y="353"/>
                    <a:pt x="118" y="364"/>
                    <a:pt x="139" y="289"/>
                  </a:cubicBezTo>
                  <a:lnTo>
                    <a:pt x="161" y="289"/>
                  </a:lnTo>
                  <a:cubicBezTo>
                    <a:pt x="353" y="289"/>
                    <a:pt x="471" y="96"/>
                    <a:pt x="3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5" name="Google Shape;2965;p16"/>
            <p:cNvSpPr/>
            <p:nvPr/>
          </p:nvSpPr>
          <p:spPr>
            <a:xfrm>
              <a:off x="2549075" y="1516275"/>
              <a:ext cx="20900" cy="7800"/>
            </a:xfrm>
            <a:custGeom>
              <a:avLst/>
              <a:gdLst/>
              <a:ahLst/>
              <a:cxnLst/>
              <a:rect l="l" t="t" r="r" b="b"/>
              <a:pathLst>
                <a:path w="836" h="312" extrusionOk="0">
                  <a:moveTo>
                    <a:pt x="129" y="11"/>
                  </a:moveTo>
                  <a:cubicBezTo>
                    <a:pt x="150" y="108"/>
                    <a:pt x="11" y="86"/>
                    <a:pt x="0" y="161"/>
                  </a:cubicBezTo>
                  <a:cubicBezTo>
                    <a:pt x="86" y="279"/>
                    <a:pt x="289" y="311"/>
                    <a:pt x="493" y="311"/>
                  </a:cubicBezTo>
                  <a:cubicBezTo>
                    <a:pt x="600" y="311"/>
                    <a:pt x="696" y="300"/>
                    <a:pt x="771" y="290"/>
                  </a:cubicBezTo>
                  <a:cubicBezTo>
                    <a:pt x="835" y="1"/>
                    <a:pt x="407" y="65"/>
                    <a:pt x="129" y="1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6" name="Google Shape;2966;p16"/>
            <p:cNvSpPr/>
            <p:nvPr/>
          </p:nvSpPr>
          <p:spPr>
            <a:xfrm>
              <a:off x="2591875" y="1080325"/>
              <a:ext cx="8075" cy="8050"/>
            </a:xfrm>
            <a:custGeom>
              <a:avLst/>
              <a:gdLst/>
              <a:ahLst/>
              <a:cxnLst/>
              <a:rect l="l" t="t" r="r" b="b"/>
              <a:pathLst>
                <a:path w="323" h="322" extrusionOk="0">
                  <a:moveTo>
                    <a:pt x="76" y="0"/>
                  </a:moveTo>
                  <a:cubicBezTo>
                    <a:pt x="65" y="0"/>
                    <a:pt x="65" y="0"/>
                    <a:pt x="65" y="22"/>
                  </a:cubicBezTo>
                  <a:cubicBezTo>
                    <a:pt x="172" y="75"/>
                    <a:pt x="1" y="182"/>
                    <a:pt x="65" y="300"/>
                  </a:cubicBezTo>
                  <a:cubicBezTo>
                    <a:pt x="119" y="311"/>
                    <a:pt x="162" y="321"/>
                    <a:pt x="204" y="321"/>
                  </a:cubicBezTo>
                  <a:cubicBezTo>
                    <a:pt x="247" y="321"/>
                    <a:pt x="290" y="311"/>
                    <a:pt x="322" y="268"/>
                  </a:cubicBezTo>
                  <a:cubicBezTo>
                    <a:pt x="258" y="214"/>
                    <a:pt x="236" y="129"/>
                    <a:pt x="236" y="22"/>
                  </a:cubicBezTo>
                  <a:cubicBezTo>
                    <a:pt x="215" y="32"/>
                    <a:pt x="204" y="32"/>
                    <a:pt x="194" y="32"/>
                  </a:cubicBezTo>
                  <a:cubicBezTo>
                    <a:pt x="162" y="32"/>
                    <a:pt x="140" y="22"/>
                    <a:pt x="119" y="11"/>
                  </a:cubicBezTo>
                  <a:cubicBezTo>
                    <a:pt x="108" y="0"/>
                    <a:pt x="87"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7" name="Google Shape;2967;p16"/>
            <p:cNvSpPr/>
            <p:nvPr/>
          </p:nvSpPr>
          <p:spPr>
            <a:xfrm>
              <a:off x="2566200" y="1080850"/>
              <a:ext cx="5650" cy="2975"/>
            </a:xfrm>
            <a:custGeom>
              <a:avLst/>
              <a:gdLst/>
              <a:ahLst/>
              <a:cxnLst/>
              <a:rect l="l" t="t" r="r" b="b"/>
              <a:pathLst>
                <a:path w="226" h="119" extrusionOk="0">
                  <a:moveTo>
                    <a:pt x="161" y="1"/>
                  </a:moveTo>
                  <a:cubicBezTo>
                    <a:pt x="64" y="1"/>
                    <a:pt x="43" y="54"/>
                    <a:pt x="0" y="97"/>
                  </a:cubicBezTo>
                  <a:cubicBezTo>
                    <a:pt x="22" y="108"/>
                    <a:pt x="43" y="118"/>
                    <a:pt x="75" y="118"/>
                  </a:cubicBezTo>
                  <a:cubicBezTo>
                    <a:pt x="129" y="118"/>
                    <a:pt x="182" y="97"/>
                    <a:pt x="225" y="65"/>
                  </a:cubicBezTo>
                  <a:cubicBezTo>
                    <a:pt x="182" y="54"/>
                    <a:pt x="172" y="43"/>
                    <a:pt x="1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8" name="Google Shape;2968;p16"/>
            <p:cNvSpPr/>
            <p:nvPr/>
          </p:nvSpPr>
          <p:spPr>
            <a:xfrm>
              <a:off x="1643150" y="1016900"/>
              <a:ext cx="6450" cy="3225"/>
            </a:xfrm>
            <a:custGeom>
              <a:avLst/>
              <a:gdLst/>
              <a:ahLst/>
              <a:cxnLst/>
              <a:rect l="l" t="t" r="r" b="b"/>
              <a:pathLst>
                <a:path w="258" h="129" extrusionOk="0">
                  <a:moveTo>
                    <a:pt x="118" y="0"/>
                  </a:moveTo>
                  <a:cubicBezTo>
                    <a:pt x="75" y="0"/>
                    <a:pt x="43" y="21"/>
                    <a:pt x="1" y="64"/>
                  </a:cubicBezTo>
                  <a:cubicBezTo>
                    <a:pt x="65" y="75"/>
                    <a:pt x="129" y="128"/>
                    <a:pt x="183" y="128"/>
                  </a:cubicBezTo>
                  <a:cubicBezTo>
                    <a:pt x="215" y="128"/>
                    <a:pt x="247" y="118"/>
                    <a:pt x="257" y="64"/>
                  </a:cubicBezTo>
                  <a:cubicBezTo>
                    <a:pt x="204" y="21"/>
                    <a:pt x="161" y="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9" name="Google Shape;2969;p16"/>
            <p:cNvSpPr/>
            <p:nvPr/>
          </p:nvSpPr>
          <p:spPr>
            <a:xfrm>
              <a:off x="1691050" y="1217875"/>
              <a:ext cx="3250" cy="2700"/>
            </a:xfrm>
            <a:custGeom>
              <a:avLst/>
              <a:gdLst/>
              <a:ahLst/>
              <a:cxnLst/>
              <a:rect l="l" t="t" r="r" b="b"/>
              <a:pathLst>
                <a:path w="130" h="108" extrusionOk="0">
                  <a:moveTo>
                    <a:pt x="44" y="0"/>
                  </a:moveTo>
                  <a:cubicBezTo>
                    <a:pt x="33" y="0"/>
                    <a:pt x="22" y="0"/>
                    <a:pt x="11" y="11"/>
                  </a:cubicBezTo>
                  <a:cubicBezTo>
                    <a:pt x="1" y="22"/>
                    <a:pt x="1" y="33"/>
                    <a:pt x="1" y="54"/>
                  </a:cubicBezTo>
                  <a:cubicBezTo>
                    <a:pt x="54" y="65"/>
                    <a:pt x="97" y="86"/>
                    <a:pt x="129" y="108"/>
                  </a:cubicBezTo>
                  <a:cubicBezTo>
                    <a:pt x="118" y="54"/>
                    <a:pt x="86" y="0"/>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0" name="Google Shape;2970;p16"/>
            <p:cNvSpPr/>
            <p:nvPr/>
          </p:nvSpPr>
          <p:spPr>
            <a:xfrm>
              <a:off x="1710050" y="1243300"/>
              <a:ext cx="4575" cy="4300"/>
            </a:xfrm>
            <a:custGeom>
              <a:avLst/>
              <a:gdLst/>
              <a:ahLst/>
              <a:cxnLst/>
              <a:rect l="l" t="t" r="r" b="b"/>
              <a:pathLst>
                <a:path w="183" h="172" extrusionOk="0">
                  <a:moveTo>
                    <a:pt x="65" y="0"/>
                  </a:moveTo>
                  <a:cubicBezTo>
                    <a:pt x="54" y="0"/>
                    <a:pt x="44" y="0"/>
                    <a:pt x="33" y="11"/>
                  </a:cubicBezTo>
                  <a:cubicBezTo>
                    <a:pt x="1" y="33"/>
                    <a:pt x="44" y="172"/>
                    <a:pt x="108" y="172"/>
                  </a:cubicBezTo>
                  <a:cubicBezTo>
                    <a:pt x="119" y="172"/>
                    <a:pt x="129" y="161"/>
                    <a:pt x="140" y="161"/>
                  </a:cubicBezTo>
                  <a:cubicBezTo>
                    <a:pt x="183"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1" name="Google Shape;2971;p16"/>
            <p:cNvSpPr/>
            <p:nvPr/>
          </p:nvSpPr>
          <p:spPr>
            <a:xfrm>
              <a:off x="1707925" y="1208775"/>
              <a:ext cx="9125" cy="13400"/>
            </a:xfrm>
            <a:custGeom>
              <a:avLst/>
              <a:gdLst/>
              <a:ahLst/>
              <a:cxnLst/>
              <a:rect l="l" t="t" r="r" b="b"/>
              <a:pathLst>
                <a:path w="365" h="536" extrusionOk="0">
                  <a:moveTo>
                    <a:pt x="225" y="1"/>
                  </a:moveTo>
                  <a:cubicBezTo>
                    <a:pt x="204" y="215"/>
                    <a:pt x="129" y="386"/>
                    <a:pt x="0" y="482"/>
                  </a:cubicBezTo>
                  <a:cubicBezTo>
                    <a:pt x="54" y="514"/>
                    <a:pt x="97" y="536"/>
                    <a:pt x="139" y="536"/>
                  </a:cubicBezTo>
                  <a:cubicBezTo>
                    <a:pt x="257" y="536"/>
                    <a:pt x="332" y="397"/>
                    <a:pt x="343" y="268"/>
                  </a:cubicBezTo>
                  <a:cubicBezTo>
                    <a:pt x="364" y="129"/>
                    <a:pt x="332" y="1"/>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2" name="Google Shape;2972;p16"/>
            <p:cNvSpPr/>
            <p:nvPr/>
          </p:nvSpPr>
          <p:spPr>
            <a:xfrm>
              <a:off x="1717025" y="1202900"/>
              <a:ext cx="4825" cy="4025"/>
            </a:xfrm>
            <a:custGeom>
              <a:avLst/>
              <a:gdLst/>
              <a:ahLst/>
              <a:cxnLst/>
              <a:rect l="l" t="t" r="r" b="b"/>
              <a:pathLst>
                <a:path w="193" h="161" extrusionOk="0">
                  <a:moveTo>
                    <a:pt x="75" y="0"/>
                  </a:moveTo>
                  <a:cubicBezTo>
                    <a:pt x="64" y="0"/>
                    <a:pt x="54" y="0"/>
                    <a:pt x="43" y="11"/>
                  </a:cubicBezTo>
                  <a:cubicBezTo>
                    <a:pt x="0" y="32"/>
                    <a:pt x="54" y="161"/>
                    <a:pt x="118" y="161"/>
                  </a:cubicBezTo>
                  <a:cubicBezTo>
                    <a:pt x="129" y="161"/>
                    <a:pt x="139" y="161"/>
                    <a:pt x="150" y="150"/>
                  </a:cubicBezTo>
                  <a:cubicBezTo>
                    <a:pt x="193" y="128"/>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3" name="Google Shape;2973;p16"/>
            <p:cNvSpPr/>
            <p:nvPr/>
          </p:nvSpPr>
          <p:spPr>
            <a:xfrm>
              <a:off x="1662700" y="1472925"/>
              <a:ext cx="4550" cy="4300"/>
            </a:xfrm>
            <a:custGeom>
              <a:avLst/>
              <a:gdLst/>
              <a:ahLst/>
              <a:cxnLst/>
              <a:rect l="l" t="t" r="r" b="b"/>
              <a:pathLst>
                <a:path w="182" h="172" extrusionOk="0">
                  <a:moveTo>
                    <a:pt x="64" y="0"/>
                  </a:moveTo>
                  <a:cubicBezTo>
                    <a:pt x="54" y="0"/>
                    <a:pt x="43" y="0"/>
                    <a:pt x="32" y="11"/>
                  </a:cubicBezTo>
                  <a:cubicBezTo>
                    <a:pt x="0" y="33"/>
                    <a:pt x="54" y="172"/>
                    <a:pt x="118" y="172"/>
                  </a:cubicBezTo>
                  <a:cubicBezTo>
                    <a:pt x="128" y="172"/>
                    <a:pt x="139" y="161"/>
                    <a:pt x="150" y="161"/>
                  </a:cubicBezTo>
                  <a:cubicBezTo>
                    <a:pt x="182" y="129"/>
                    <a:pt x="13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4" name="Google Shape;2974;p16"/>
            <p:cNvSpPr/>
            <p:nvPr/>
          </p:nvSpPr>
          <p:spPr>
            <a:xfrm>
              <a:off x="1890175" y="1323050"/>
              <a:ext cx="25975" cy="15025"/>
            </a:xfrm>
            <a:custGeom>
              <a:avLst/>
              <a:gdLst/>
              <a:ahLst/>
              <a:cxnLst/>
              <a:rect l="l" t="t" r="r" b="b"/>
              <a:pathLst>
                <a:path w="1039" h="601" extrusionOk="0">
                  <a:moveTo>
                    <a:pt x="825" y="1"/>
                  </a:moveTo>
                  <a:cubicBezTo>
                    <a:pt x="557" y="1"/>
                    <a:pt x="257" y="140"/>
                    <a:pt x="300" y="386"/>
                  </a:cubicBezTo>
                  <a:cubicBezTo>
                    <a:pt x="214" y="407"/>
                    <a:pt x="139" y="439"/>
                    <a:pt x="22" y="439"/>
                  </a:cubicBezTo>
                  <a:lnTo>
                    <a:pt x="0" y="439"/>
                  </a:lnTo>
                  <a:cubicBezTo>
                    <a:pt x="22" y="525"/>
                    <a:pt x="107" y="557"/>
                    <a:pt x="172" y="600"/>
                  </a:cubicBezTo>
                  <a:cubicBezTo>
                    <a:pt x="289" y="493"/>
                    <a:pt x="386" y="332"/>
                    <a:pt x="782" y="290"/>
                  </a:cubicBezTo>
                  <a:cubicBezTo>
                    <a:pt x="857" y="204"/>
                    <a:pt x="900" y="86"/>
                    <a:pt x="1039" y="43"/>
                  </a:cubicBezTo>
                  <a:cubicBezTo>
                    <a:pt x="985" y="11"/>
                    <a:pt x="910" y="1"/>
                    <a:pt x="8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5" name="Google Shape;2975;p16"/>
            <p:cNvSpPr/>
            <p:nvPr/>
          </p:nvSpPr>
          <p:spPr>
            <a:xfrm>
              <a:off x="1620675" y="1426100"/>
              <a:ext cx="8325" cy="4300"/>
            </a:xfrm>
            <a:custGeom>
              <a:avLst/>
              <a:gdLst/>
              <a:ahLst/>
              <a:cxnLst/>
              <a:rect l="l" t="t" r="r" b="b"/>
              <a:pathLst>
                <a:path w="333" h="172" extrusionOk="0">
                  <a:moveTo>
                    <a:pt x="225" y="0"/>
                  </a:moveTo>
                  <a:cubicBezTo>
                    <a:pt x="86" y="0"/>
                    <a:pt x="0" y="32"/>
                    <a:pt x="32" y="161"/>
                  </a:cubicBezTo>
                  <a:cubicBezTo>
                    <a:pt x="54" y="171"/>
                    <a:pt x="75" y="171"/>
                    <a:pt x="97" y="171"/>
                  </a:cubicBezTo>
                  <a:cubicBezTo>
                    <a:pt x="182" y="171"/>
                    <a:pt x="300" y="118"/>
                    <a:pt x="332" y="64"/>
                  </a:cubicBezTo>
                  <a:cubicBezTo>
                    <a:pt x="279" y="64"/>
                    <a:pt x="236" y="54"/>
                    <a:pt x="24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6" name="Google Shape;2976;p16"/>
            <p:cNvSpPr/>
            <p:nvPr/>
          </p:nvSpPr>
          <p:spPr>
            <a:xfrm>
              <a:off x="1726650" y="1562575"/>
              <a:ext cx="8600" cy="3775"/>
            </a:xfrm>
            <a:custGeom>
              <a:avLst/>
              <a:gdLst/>
              <a:ahLst/>
              <a:cxnLst/>
              <a:rect l="l" t="t" r="r" b="b"/>
              <a:pathLst>
                <a:path w="344" h="151" extrusionOk="0">
                  <a:moveTo>
                    <a:pt x="65" y="1"/>
                  </a:moveTo>
                  <a:cubicBezTo>
                    <a:pt x="33" y="1"/>
                    <a:pt x="11" y="22"/>
                    <a:pt x="1" y="86"/>
                  </a:cubicBezTo>
                  <a:lnTo>
                    <a:pt x="22" y="86"/>
                  </a:lnTo>
                  <a:cubicBezTo>
                    <a:pt x="65" y="86"/>
                    <a:pt x="97" y="108"/>
                    <a:pt x="129" y="118"/>
                  </a:cubicBezTo>
                  <a:cubicBezTo>
                    <a:pt x="161" y="140"/>
                    <a:pt x="182" y="150"/>
                    <a:pt x="215" y="150"/>
                  </a:cubicBezTo>
                  <a:cubicBezTo>
                    <a:pt x="225" y="150"/>
                    <a:pt x="247" y="140"/>
                    <a:pt x="257" y="118"/>
                  </a:cubicBezTo>
                  <a:cubicBezTo>
                    <a:pt x="236" y="118"/>
                    <a:pt x="204" y="97"/>
                    <a:pt x="257" y="86"/>
                  </a:cubicBezTo>
                  <a:cubicBezTo>
                    <a:pt x="257" y="108"/>
                    <a:pt x="268" y="108"/>
                    <a:pt x="279" y="108"/>
                  </a:cubicBezTo>
                  <a:cubicBezTo>
                    <a:pt x="300" y="108"/>
                    <a:pt x="332" y="86"/>
                    <a:pt x="343" y="54"/>
                  </a:cubicBezTo>
                  <a:lnTo>
                    <a:pt x="343" y="54"/>
                  </a:lnTo>
                  <a:cubicBezTo>
                    <a:pt x="332" y="65"/>
                    <a:pt x="332" y="65"/>
                    <a:pt x="322" y="65"/>
                  </a:cubicBezTo>
                  <a:cubicBezTo>
                    <a:pt x="268" y="65"/>
                    <a:pt x="225" y="43"/>
                    <a:pt x="182" y="33"/>
                  </a:cubicBezTo>
                  <a:cubicBezTo>
                    <a:pt x="140" y="22"/>
                    <a:pt x="97"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7" name="Google Shape;2977;p16"/>
            <p:cNvSpPr/>
            <p:nvPr/>
          </p:nvSpPr>
          <p:spPr>
            <a:xfrm>
              <a:off x="1642350" y="1316100"/>
              <a:ext cx="4575" cy="4300"/>
            </a:xfrm>
            <a:custGeom>
              <a:avLst/>
              <a:gdLst/>
              <a:ahLst/>
              <a:cxnLst/>
              <a:rect l="l" t="t" r="r" b="b"/>
              <a:pathLst>
                <a:path w="183" h="172" extrusionOk="0">
                  <a:moveTo>
                    <a:pt x="65" y="0"/>
                  </a:moveTo>
                  <a:cubicBezTo>
                    <a:pt x="54" y="0"/>
                    <a:pt x="43" y="0"/>
                    <a:pt x="33" y="11"/>
                  </a:cubicBezTo>
                  <a:cubicBezTo>
                    <a:pt x="0" y="43"/>
                    <a:pt x="54" y="172"/>
                    <a:pt x="118" y="172"/>
                  </a:cubicBezTo>
                  <a:cubicBezTo>
                    <a:pt x="129" y="172"/>
                    <a:pt x="140" y="161"/>
                    <a:pt x="150" y="161"/>
                  </a:cubicBezTo>
                  <a:cubicBezTo>
                    <a:pt x="182" y="129"/>
                    <a:pt x="140"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8" name="Google Shape;2978;p16"/>
            <p:cNvSpPr/>
            <p:nvPr/>
          </p:nvSpPr>
          <p:spPr>
            <a:xfrm>
              <a:off x="1874650" y="929375"/>
              <a:ext cx="4850" cy="4050"/>
            </a:xfrm>
            <a:custGeom>
              <a:avLst/>
              <a:gdLst/>
              <a:ahLst/>
              <a:cxnLst/>
              <a:rect l="l" t="t" r="r" b="b"/>
              <a:pathLst>
                <a:path w="194" h="162" extrusionOk="0">
                  <a:moveTo>
                    <a:pt x="75" y="0"/>
                  </a:moveTo>
                  <a:cubicBezTo>
                    <a:pt x="65" y="0"/>
                    <a:pt x="54" y="0"/>
                    <a:pt x="43" y="11"/>
                  </a:cubicBezTo>
                  <a:cubicBezTo>
                    <a:pt x="0" y="33"/>
                    <a:pt x="54" y="161"/>
                    <a:pt x="118" y="161"/>
                  </a:cubicBezTo>
                  <a:cubicBezTo>
                    <a:pt x="129" y="161"/>
                    <a:pt x="140" y="161"/>
                    <a:pt x="150" y="150"/>
                  </a:cubicBezTo>
                  <a:cubicBezTo>
                    <a:pt x="193" y="129"/>
                    <a:pt x="140"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9" name="Google Shape;2979;p16"/>
            <p:cNvSpPr/>
            <p:nvPr/>
          </p:nvSpPr>
          <p:spPr>
            <a:xfrm>
              <a:off x="1876250" y="920000"/>
              <a:ext cx="4850" cy="4050"/>
            </a:xfrm>
            <a:custGeom>
              <a:avLst/>
              <a:gdLst/>
              <a:ahLst/>
              <a:cxnLst/>
              <a:rect l="l" t="t" r="r" b="b"/>
              <a:pathLst>
                <a:path w="194" h="162" extrusionOk="0">
                  <a:moveTo>
                    <a:pt x="76" y="1"/>
                  </a:moveTo>
                  <a:cubicBezTo>
                    <a:pt x="65" y="1"/>
                    <a:pt x="54" y="1"/>
                    <a:pt x="43" y="11"/>
                  </a:cubicBezTo>
                  <a:cubicBezTo>
                    <a:pt x="1" y="33"/>
                    <a:pt x="54" y="161"/>
                    <a:pt x="118" y="161"/>
                  </a:cubicBezTo>
                  <a:cubicBezTo>
                    <a:pt x="129" y="161"/>
                    <a:pt x="140" y="161"/>
                    <a:pt x="151" y="151"/>
                  </a:cubicBezTo>
                  <a:cubicBezTo>
                    <a:pt x="193" y="129"/>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0" name="Google Shape;2980;p16"/>
            <p:cNvSpPr/>
            <p:nvPr/>
          </p:nvSpPr>
          <p:spPr>
            <a:xfrm>
              <a:off x="1885900" y="1291200"/>
              <a:ext cx="10975" cy="6450"/>
            </a:xfrm>
            <a:custGeom>
              <a:avLst/>
              <a:gdLst/>
              <a:ahLst/>
              <a:cxnLst/>
              <a:rect l="l" t="t" r="r" b="b"/>
              <a:pathLst>
                <a:path w="439" h="258" extrusionOk="0">
                  <a:moveTo>
                    <a:pt x="171" y="1"/>
                  </a:moveTo>
                  <a:cubicBezTo>
                    <a:pt x="0" y="97"/>
                    <a:pt x="161" y="215"/>
                    <a:pt x="300" y="258"/>
                  </a:cubicBezTo>
                  <a:cubicBezTo>
                    <a:pt x="332" y="204"/>
                    <a:pt x="439" y="204"/>
                    <a:pt x="428" y="129"/>
                  </a:cubicBezTo>
                  <a:cubicBezTo>
                    <a:pt x="385" y="54"/>
                    <a:pt x="300" y="1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1" name="Google Shape;2981;p16"/>
            <p:cNvSpPr/>
            <p:nvPr/>
          </p:nvSpPr>
          <p:spPr>
            <a:xfrm>
              <a:off x="1887500" y="1382200"/>
              <a:ext cx="18225" cy="4850"/>
            </a:xfrm>
            <a:custGeom>
              <a:avLst/>
              <a:gdLst/>
              <a:ahLst/>
              <a:cxnLst/>
              <a:rect l="l" t="t" r="r" b="b"/>
              <a:pathLst>
                <a:path w="729" h="194" extrusionOk="0">
                  <a:moveTo>
                    <a:pt x="632" y="0"/>
                  </a:moveTo>
                  <a:cubicBezTo>
                    <a:pt x="396" y="0"/>
                    <a:pt x="0" y="107"/>
                    <a:pt x="279" y="193"/>
                  </a:cubicBezTo>
                  <a:cubicBezTo>
                    <a:pt x="450" y="161"/>
                    <a:pt x="610" y="107"/>
                    <a:pt x="72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2" name="Google Shape;2982;p16"/>
            <p:cNvSpPr/>
            <p:nvPr/>
          </p:nvSpPr>
          <p:spPr>
            <a:xfrm>
              <a:off x="1785250" y="1031075"/>
              <a:ext cx="13425" cy="8325"/>
            </a:xfrm>
            <a:custGeom>
              <a:avLst/>
              <a:gdLst/>
              <a:ahLst/>
              <a:cxnLst/>
              <a:rect l="l" t="t" r="r" b="b"/>
              <a:pathLst>
                <a:path w="537" h="333" extrusionOk="0">
                  <a:moveTo>
                    <a:pt x="140" y="0"/>
                  </a:moveTo>
                  <a:cubicBezTo>
                    <a:pt x="76" y="0"/>
                    <a:pt x="22" y="32"/>
                    <a:pt x="1" y="118"/>
                  </a:cubicBezTo>
                  <a:cubicBezTo>
                    <a:pt x="54" y="161"/>
                    <a:pt x="258" y="332"/>
                    <a:pt x="397" y="332"/>
                  </a:cubicBezTo>
                  <a:cubicBezTo>
                    <a:pt x="461" y="332"/>
                    <a:pt x="515" y="300"/>
                    <a:pt x="536" y="204"/>
                  </a:cubicBezTo>
                  <a:cubicBezTo>
                    <a:pt x="483" y="172"/>
                    <a:pt x="279"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3" name="Google Shape;2983;p16"/>
            <p:cNvSpPr/>
            <p:nvPr/>
          </p:nvSpPr>
          <p:spPr>
            <a:xfrm>
              <a:off x="1869300" y="941425"/>
              <a:ext cx="4025" cy="6975"/>
            </a:xfrm>
            <a:custGeom>
              <a:avLst/>
              <a:gdLst/>
              <a:ahLst/>
              <a:cxnLst/>
              <a:rect l="l" t="t" r="r" b="b"/>
              <a:pathLst>
                <a:path w="161" h="279" extrusionOk="0">
                  <a:moveTo>
                    <a:pt x="32" y="0"/>
                  </a:moveTo>
                  <a:lnTo>
                    <a:pt x="32" y="0"/>
                  </a:lnTo>
                  <a:cubicBezTo>
                    <a:pt x="43" y="107"/>
                    <a:pt x="0" y="246"/>
                    <a:pt x="129" y="279"/>
                  </a:cubicBezTo>
                  <a:cubicBezTo>
                    <a:pt x="107" y="171"/>
                    <a:pt x="161" y="32"/>
                    <a:pt x="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4" name="Google Shape;2984;p16"/>
            <p:cNvSpPr/>
            <p:nvPr/>
          </p:nvSpPr>
          <p:spPr>
            <a:xfrm>
              <a:off x="1814700" y="920000"/>
              <a:ext cx="4575" cy="4325"/>
            </a:xfrm>
            <a:custGeom>
              <a:avLst/>
              <a:gdLst/>
              <a:ahLst/>
              <a:cxnLst/>
              <a:rect l="l" t="t" r="r" b="b"/>
              <a:pathLst>
                <a:path w="183" h="173" extrusionOk="0">
                  <a:moveTo>
                    <a:pt x="75" y="1"/>
                  </a:moveTo>
                  <a:cubicBezTo>
                    <a:pt x="65" y="1"/>
                    <a:pt x="54" y="11"/>
                    <a:pt x="43" y="11"/>
                  </a:cubicBezTo>
                  <a:cubicBezTo>
                    <a:pt x="0" y="44"/>
                    <a:pt x="54" y="172"/>
                    <a:pt x="118" y="172"/>
                  </a:cubicBezTo>
                  <a:cubicBezTo>
                    <a:pt x="129" y="172"/>
                    <a:pt x="140" y="161"/>
                    <a:pt x="150" y="161"/>
                  </a:cubicBezTo>
                  <a:cubicBezTo>
                    <a:pt x="182" y="129"/>
                    <a:pt x="140"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5" name="Google Shape;2985;p16"/>
            <p:cNvSpPr/>
            <p:nvPr/>
          </p:nvSpPr>
          <p:spPr>
            <a:xfrm>
              <a:off x="1793550" y="1042300"/>
              <a:ext cx="7525" cy="3250"/>
            </a:xfrm>
            <a:custGeom>
              <a:avLst/>
              <a:gdLst/>
              <a:ahLst/>
              <a:cxnLst/>
              <a:rect l="l" t="t" r="r" b="b"/>
              <a:pathLst>
                <a:path w="301" h="130" extrusionOk="0">
                  <a:moveTo>
                    <a:pt x="151" y="1"/>
                  </a:moveTo>
                  <a:cubicBezTo>
                    <a:pt x="76" y="1"/>
                    <a:pt x="1" y="87"/>
                    <a:pt x="140" y="129"/>
                  </a:cubicBezTo>
                  <a:lnTo>
                    <a:pt x="151" y="129"/>
                  </a:lnTo>
                  <a:cubicBezTo>
                    <a:pt x="226" y="129"/>
                    <a:pt x="301"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6" name="Google Shape;2986;p16"/>
            <p:cNvSpPr/>
            <p:nvPr/>
          </p:nvSpPr>
          <p:spPr>
            <a:xfrm>
              <a:off x="1802125" y="876925"/>
              <a:ext cx="17425" cy="8325"/>
            </a:xfrm>
            <a:custGeom>
              <a:avLst/>
              <a:gdLst/>
              <a:ahLst/>
              <a:cxnLst/>
              <a:rect l="l" t="t" r="r" b="b"/>
              <a:pathLst>
                <a:path w="697" h="333" extrusionOk="0">
                  <a:moveTo>
                    <a:pt x="150" y="0"/>
                  </a:moveTo>
                  <a:cubicBezTo>
                    <a:pt x="65" y="0"/>
                    <a:pt x="11" y="32"/>
                    <a:pt x="0" y="118"/>
                  </a:cubicBezTo>
                  <a:lnTo>
                    <a:pt x="11" y="118"/>
                  </a:lnTo>
                  <a:cubicBezTo>
                    <a:pt x="86" y="118"/>
                    <a:pt x="182" y="172"/>
                    <a:pt x="279" y="225"/>
                  </a:cubicBezTo>
                  <a:cubicBezTo>
                    <a:pt x="375" y="279"/>
                    <a:pt x="471" y="332"/>
                    <a:pt x="546" y="332"/>
                  </a:cubicBezTo>
                  <a:cubicBezTo>
                    <a:pt x="621" y="332"/>
                    <a:pt x="675" y="279"/>
                    <a:pt x="696" y="97"/>
                  </a:cubicBezTo>
                  <a:lnTo>
                    <a:pt x="653" y="97"/>
                  </a:lnTo>
                  <a:cubicBezTo>
                    <a:pt x="578" y="97"/>
                    <a:pt x="493" y="75"/>
                    <a:pt x="396" y="54"/>
                  </a:cubicBezTo>
                  <a:cubicBezTo>
                    <a:pt x="311" y="22"/>
                    <a:pt x="214" y="0"/>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7" name="Google Shape;2987;p16"/>
            <p:cNvSpPr/>
            <p:nvPr/>
          </p:nvSpPr>
          <p:spPr>
            <a:xfrm>
              <a:off x="2253350" y="1698800"/>
              <a:ext cx="7500" cy="3225"/>
            </a:xfrm>
            <a:custGeom>
              <a:avLst/>
              <a:gdLst/>
              <a:ahLst/>
              <a:cxnLst/>
              <a:rect l="l" t="t" r="r" b="b"/>
              <a:pathLst>
                <a:path w="300" h="129" extrusionOk="0">
                  <a:moveTo>
                    <a:pt x="150" y="0"/>
                  </a:moveTo>
                  <a:cubicBezTo>
                    <a:pt x="75" y="0"/>
                    <a:pt x="0" y="86"/>
                    <a:pt x="139" y="129"/>
                  </a:cubicBezTo>
                  <a:lnTo>
                    <a:pt x="150" y="129"/>
                  </a:lnTo>
                  <a:cubicBezTo>
                    <a:pt x="225" y="129"/>
                    <a:pt x="300" y="54"/>
                    <a:pt x="161" y="11"/>
                  </a:cubicBezTo>
                  <a:cubicBezTo>
                    <a:pt x="161" y="0"/>
                    <a:pt x="150" y="0"/>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8" name="Google Shape;2988;p16"/>
            <p:cNvSpPr/>
            <p:nvPr/>
          </p:nvSpPr>
          <p:spPr>
            <a:xfrm>
              <a:off x="2361725" y="1412975"/>
              <a:ext cx="19300" cy="7525"/>
            </a:xfrm>
            <a:custGeom>
              <a:avLst/>
              <a:gdLst/>
              <a:ahLst/>
              <a:cxnLst/>
              <a:rect l="l" t="t" r="r" b="b"/>
              <a:pathLst>
                <a:path w="772" h="301" extrusionOk="0">
                  <a:moveTo>
                    <a:pt x="579" y="0"/>
                  </a:moveTo>
                  <a:cubicBezTo>
                    <a:pt x="525" y="140"/>
                    <a:pt x="397" y="172"/>
                    <a:pt x="268" y="215"/>
                  </a:cubicBezTo>
                  <a:cubicBezTo>
                    <a:pt x="279" y="140"/>
                    <a:pt x="204" y="86"/>
                    <a:pt x="129" y="86"/>
                  </a:cubicBezTo>
                  <a:cubicBezTo>
                    <a:pt x="76" y="86"/>
                    <a:pt x="22" y="108"/>
                    <a:pt x="1" y="172"/>
                  </a:cubicBezTo>
                  <a:cubicBezTo>
                    <a:pt x="86" y="257"/>
                    <a:pt x="236" y="300"/>
                    <a:pt x="375" y="300"/>
                  </a:cubicBezTo>
                  <a:cubicBezTo>
                    <a:pt x="589" y="300"/>
                    <a:pt x="771" y="193"/>
                    <a:pt x="57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9" name="Google Shape;2989;p16"/>
            <p:cNvSpPr/>
            <p:nvPr/>
          </p:nvSpPr>
          <p:spPr>
            <a:xfrm>
              <a:off x="2380200" y="1058900"/>
              <a:ext cx="17425" cy="8050"/>
            </a:xfrm>
            <a:custGeom>
              <a:avLst/>
              <a:gdLst/>
              <a:ahLst/>
              <a:cxnLst/>
              <a:rect l="l" t="t" r="r" b="b"/>
              <a:pathLst>
                <a:path w="697" h="322" extrusionOk="0">
                  <a:moveTo>
                    <a:pt x="450" y="1"/>
                  </a:moveTo>
                  <a:cubicBezTo>
                    <a:pt x="439" y="1"/>
                    <a:pt x="428" y="11"/>
                    <a:pt x="428" y="11"/>
                  </a:cubicBezTo>
                  <a:cubicBezTo>
                    <a:pt x="364" y="118"/>
                    <a:pt x="0" y="161"/>
                    <a:pt x="161" y="322"/>
                  </a:cubicBezTo>
                  <a:cubicBezTo>
                    <a:pt x="225" y="193"/>
                    <a:pt x="696" y="215"/>
                    <a:pt x="643" y="44"/>
                  </a:cubicBezTo>
                  <a:lnTo>
                    <a:pt x="643" y="44"/>
                  </a:lnTo>
                  <a:cubicBezTo>
                    <a:pt x="621" y="76"/>
                    <a:pt x="600" y="97"/>
                    <a:pt x="589" y="97"/>
                  </a:cubicBezTo>
                  <a:cubicBezTo>
                    <a:pt x="578" y="97"/>
                    <a:pt x="557" y="76"/>
                    <a:pt x="546" y="54"/>
                  </a:cubicBezTo>
                  <a:cubicBezTo>
                    <a:pt x="525" y="33"/>
                    <a:pt x="493" y="1"/>
                    <a:pt x="4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0" name="Google Shape;2990;p16"/>
            <p:cNvSpPr/>
            <p:nvPr/>
          </p:nvSpPr>
          <p:spPr>
            <a:xfrm>
              <a:off x="2355025" y="1624125"/>
              <a:ext cx="4850" cy="4325"/>
            </a:xfrm>
            <a:custGeom>
              <a:avLst/>
              <a:gdLst/>
              <a:ahLst/>
              <a:cxnLst/>
              <a:rect l="l" t="t" r="r" b="b"/>
              <a:pathLst>
                <a:path w="194" h="173" extrusionOk="0">
                  <a:moveTo>
                    <a:pt x="76" y="1"/>
                  </a:moveTo>
                  <a:cubicBezTo>
                    <a:pt x="65" y="1"/>
                    <a:pt x="55" y="11"/>
                    <a:pt x="44" y="11"/>
                  </a:cubicBezTo>
                  <a:cubicBezTo>
                    <a:pt x="1" y="44"/>
                    <a:pt x="55" y="172"/>
                    <a:pt x="119" y="172"/>
                  </a:cubicBezTo>
                  <a:cubicBezTo>
                    <a:pt x="129" y="172"/>
                    <a:pt x="140" y="172"/>
                    <a:pt x="151" y="161"/>
                  </a:cubicBezTo>
                  <a:cubicBezTo>
                    <a:pt x="194" y="129"/>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1" name="Google Shape;2991;p16"/>
            <p:cNvSpPr/>
            <p:nvPr/>
          </p:nvSpPr>
          <p:spPr>
            <a:xfrm>
              <a:off x="2379125" y="1532875"/>
              <a:ext cx="5100" cy="5900"/>
            </a:xfrm>
            <a:custGeom>
              <a:avLst/>
              <a:gdLst/>
              <a:ahLst/>
              <a:cxnLst/>
              <a:rect l="l" t="t" r="r" b="b"/>
              <a:pathLst>
                <a:path w="204" h="236" extrusionOk="0">
                  <a:moveTo>
                    <a:pt x="11" y="0"/>
                  </a:moveTo>
                  <a:lnTo>
                    <a:pt x="11" y="0"/>
                  </a:lnTo>
                  <a:cubicBezTo>
                    <a:pt x="0" y="0"/>
                    <a:pt x="43" y="54"/>
                    <a:pt x="97" y="118"/>
                  </a:cubicBezTo>
                  <a:cubicBezTo>
                    <a:pt x="140" y="182"/>
                    <a:pt x="193" y="236"/>
                    <a:pt x="193" y="236"/>
                  </a:cubicBezTo>
                  <a:cubicBezTo>
                    <a:pt x="204" y="236"/>
                    <a:pt x="182" y="204"/>
                    <a:pt x="118" y="107"/>
                  </a:cubicBezTo>
                  <a:cubicBezTo>
                    <a:pt x="43" y="32"/>
                    <a:pt x="11" y="0"/>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2" name="Google Shape;2992;p16"/>
            <p:cNvSpPr/>
            <p:nvPr/>
          </p:nvSpPr>
          <p:spPr>
            <a:xfrm>
              <a:off x="2373500" y="1580250"/>
              <a:ext cx="7525" cy="3500"/>
            </a:xfrm>
            <a:custGeom>
              <a:avLst/>
              <a:gdLst/>
              <a:ahLst/>
              <a:cxnLst/>
              <a:rect l="l" t="t" r="r" b="b"/>
              <a:pathLst>
                <a:path w="301" h="140" extrusionOk="0">
                  <a:moveTo>
                    <a:pt x="86" y="0"/>
                  </a:moveTo>
                  <a:cubicBezTo>
                    <a:pt x="43" y="0"/>
                    <a:pt x="11" y="11"/>
                    <a:pt x="1" y="32"/>
                  </a:cubicBezTo>
                  <a:cubicBezTo>
                    <a:pt x="43" y="43"/>
                    <a:pt x="43" y="86"/>
                    <a:pt x="43" y="129"/>
                  </a:cubicBezTo>
                  <a:cubicBezTo>
                    <a:pt x="65" y="129"/>
                    <a:pt x="86" y="139"/>
                    <a:pt x="108" y="139"/>
                  </a:cubicBezTo>
                  <a:cubicBezTo>
                    <a:pt x="215" y="139"/>
                    <a:pt x="268" y="96"/>
                    <a:pt x="300" y="32"/>
                  </a:cubicBezTo>
                  <a:cubicBezTo>
                    <a:pt x="247" y="32"/>
                    <a:pt x="150"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3" name="Google Shape;2993;p16"/>
            <p:cNvSpPr/>
            <p:nvPr/>
          </p:nvSpPr>
          <p:spPr>
            <a:xfrm>
              <a:off x="2303925" y="1661325"/>
              <a:ext cx="13125" cy="7250"/>
            </a:xfrm>
            <a:custGeom>
              <a:avLst/>
              <a:gdLst/>
              <a:ahLst/>
              <a:cxnLst/>
              <a:rect l="l" t="t" r="r" b="b"/>
              <a:pathLst>
                <a:path w="525" h="290" extrusionOk="0">
                  <a:moveTo>
                    <a:pt x="439" y="1"/>
                  </a:moveTo>
                  <a:cubicBezTo>
                    <a:pt x="236" y="33"/>
                    <a:pt x="0" y="44"/>
                    <a:pt x="54" y="258"/>
                  </a:cubicBezTo>
                  <a:cubicBezTo>
                    <a:pt x="86" y="279"/>
                    <a:pt x="161" y="290"/>
                    <a:pt x="236" y="290"/>
                  </a:cubicBezTo>
                  <a:lnTo>
                    <a:pt x="354" y="290"/>
                  </a:lnTo>
                  <a:cubicBezTo>
                    <a:pt x="386" y="193"/>
                    <a:pt x="525" y="76"/>
                    <a:pt x="4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4" name="Google Shape;2994;p16"/>
            <p:cNvSpPr/>
            <p:nvPr/>
          </p:nvSpPr>
          <p:spPr>
            <a:xfrm>
              <a:off x="2345400" y="1808000"/>
              <a:ext cx="11800" cy="3500"/>
            </a:xfrm>
            <a:custGeom>
              <a:avLst/>
              <a:gdLst/>
              <a:ahLst/>
              <a:cxnLst/>
              <a:rect l="l" t="t" r="r" b="b"/>
              <a:pathLst>
                <a:path w="472" h="140" extrusionOk="0">
                  <a:moveTo>
                    <a:pt x="268" y="0"/>
                  </a:moveTo>
                  <a:cubicBezTo>
                    <a:pt x="140" y="0"/>
                    <a:pt x="33" y="32"/>
                    <a:pt x="1" y="96"/>
                  </a:cubicBezTo>
                  <a:cubicBezTo>
                    <a:pt x="65" y="118"/>
                    <a:pt x="172" y="139"/>
                    <a:pt x="268" y="139"/>
                  </a:cubicBezTo>
                  <a:cubicBezTo>
                    <a:pt x="365" y="139"/>
                    <a:pt x="450" y="107"/>
                    <a:pt x="472" y="32"/>
                  </a:cubicBezTo>
                  <a:cubicBezTo>
                    <a:pt x="407" y="11"/>
                    <a:pt x="332" y="0"/>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5" name="Google Shape;2995;p16"/>
            <p:cNvSpPr/>
            <p:nvPr/>
          </p:nvSpPr>
          <p:spPr>
            <a:xfrm>
              <a:off x="2283050" y="1772925"/>
              <a:ext cx="8325" cy="5375"/>
            </a:xfrm>
            <a:custGeom>
              <a:avLst/>
              <a:gdLst/>
              <a:ahLst/>
              <a:cxnLst/>
              <a:rect l="l" t="t" r="r" b="b"/>
              <a:pathLst>
                <a:path w="333" h="215" extrusionOk="0">
                  <a:moveTo>
                    <a:pt x="107" y="1"/>
                  </a:moveTo>
                  <a:cubicBezTo>
                    <a:pt x="0" y="97"/>
                    <a:pt x="54" y="108"/>
                    <a:pt x="107" y="215"/>
                  </a:cubicBezTo>
                  <a:cubicBezTo>
                    <a:pt x="214" y="193"/>
                    <a:pt x="332" y="193"/>
                    <a:pt x="321" y="86"/>
                  </a:cubicBezTo>
                  <a:cubicBezTo>
                    <a:pt x="289" y="33"/>
                    <a:pt x="204" y="1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6" name="Google Shape;2996;p16"/>
            <p:cNvSpPr/>
            <p:nvPr/>
          </p:nvSpPr>
          <p:spPr>
            <a:xfrm>
              <a:off x="2338175" y="1625725"/>
              <a:ext cx="13150" cy="4850"/>
            </a:xfrm>
            <a:custGeom>
              <a:avLst/>
              <a:gdLst/>
              <a:ahLst/>
              <a:cxnLst/>
              <a:rect l="l" t="t" r="r" b="b"/>
              <a:pathLst>
                <a:path w="526" h="194" extrusionOk="0">
                  <a:moveTo>
                    <a:pt x="215" y="1"/>
                  </a:moveTo>
                  <a:cubicBezTo>
                    <a:pt x="129" y="1"/>
                    <a:pt x="1" y="44"/>
                    <a:pt x="11" y="97"/>
                  </a:cubicBezTo>
                  <a:cubicBezTo>
                    <a:pt x="11" y="151"/>
                    <a:pt x="183" y="194"/>
                    <a:pt x="300" y="194"/>
                  </a:cubicBezTo>
                  <a:cubicBezTo>
                    <a:pt x="439" y="194"/>
                    <a:pt x="525" y="151"/>
                    <a:pt x="300" y="12"/>
                  </a:cubicBezTo>
                  <a:cubicBezTo>
                    <a:pt x="279" y="1"/>
                    <a:pt x="247"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7" name="Google Shape;2997;p16"/>
            <p:cNvSpPr/>
            <p:nvPr/>
          </p:nvSpPr>
          <p:spPr>
            <a:xfrm>
              <a:off x="2290000" y="1548400"/>
              <a:ext cx="8050" cy="7775"/>
            </a:xfrm>
            <a:custGeom>
              <a:avLst/>
              <a:gdLst/>
              <a:ahLst/>
              <a:cxnLst/>
              <a:rect l="l" t="t" r="r" b="b"/>
              <a:pathLst>
                <a:path w="322" h="311" extrusionOk="0">
                  <a:moveTo>
                    <a:pt x="215" y="0"/>
                  </a:moveTo>
                  <a:lnTo>
                    <a:pt x="215" y="0"/>
                  </a:lnTo>
                  <a:cubicBezTo>
                    <a:pt x="108" y="11"/>
                    <a:pt x="65" y="64"/>
                    <a:pt x="1" y="97"/>
                  </a:cubicBezTo>
                  <a:cubicBezTo>
                    <a:pt x="76" y="129"/>
                    <a:pt x="33" y="257"/>
                    <a:pt x="86" y="311"/>
                  </a:cubicBezTo>
                  <a:cubicBezTo>
                    <a:pt x="290" y="279"/>
                    <a:pt x="322" y="118"/>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8" name="Google Shape;2998;p16"/>
            <p:cNvSpPr/>
            <p:nvPr/>
          </p:nvSpPr>
          <p:spPr>
            <a:xfrm>
              <a:off x="2418725" y="1574075"/>
              <a:ext cx="6725" cy="4850"/>
            </a:xfrm>
            <a:custGeom>
              <a:avLst/>
              <a:gdLst/>
              <a:ahLst/>
              <a:cxnLst/>
              <a:rect l="l" t="t" r="r" b="b"/>
              <a:pathLst>
                <a:path w="269" h="194" extrusionOk="0">
                  <a:moveTo>
                    <a:pt x="215" y="1"/>
                  </a:moveTo>
                  <a:cubicBezTo>
                    <a:pt x="76" y="1"/>
                    <a:pt x="1" y="119"/>
                    <a:pt x="97" y="194"/>
                  </a:cubicBezTo>
                  <a:lnTo>
                    <a:pt x="108" y="194"/>
                  </a:lnTo>
                  <a:cubicBezTo>
                    <a:pt x="226" y="194"/>
                    <a:pt x="172" y="76"/>
                    <a:pt x="268" y="65"/>
                  </a:cubicBezTo>
                  <a:cubicBezTo>
                    <a:pt x="236" y="54"/>
                    <a:pt x="215" y="44"/>
                    <a:pt x="22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9" name="Google Shape;2999;p16"/>
            <p:cNvSpPr/>
            <p:nvPr/>
          </p:nvSpPr>
          <p:spPr>
            <a:xfrm>
              <a:off x="2411775" y="1594425"/>
              <a:ext cx="4575" cy="4300"/>
            </a:xfrm>
            <a:custGeom>
              <a:avLst/>
              <a:gdLst/>
              <a:ahLst/>
              <a:cxnLst/>
              <a:rect l="l" t="t" r="r" b="b"/>
              <a:pathLst>
                <a:path w="183" h="172" extrusionOk="0">
                  <a:moveTo>
                    <a:pt x="65" y="1"/>
                  </a:moveTo>
                  <a:cubicBezTo>
                    <a:pt x="54" y="1"/>
                    <a:pt x="43" y="11"/>
                    <a:pt x="33" y="11"/>
                  </a:cubicBezTo>
                  <a:cubicBezTo>
                    <a:pt x="0" y="43"/>
                    <a:pt x="54" y="172"/>
                    <a:pt x="118" y="172"/>
                  </a:cubicBezTo>
                  <a:cubicBezTo>
                    <a:pt x="129" y="172"/>
                    <a:pt x="140" y="172"/>
                    <a:pt x="150" y="161"/>
                  </a:cubicBezTo>
                  <a:cubicBezTo>
                    <a:pt x="182" y="140"/>
                    <a:pt x="140"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0" name="Google Shape;3000;p16"/>
            <p:cNvSpPr/>
            <p:nvPr/>
          </p:nvSpPr>
          <p:spPr>
            <a:xfrm>
              <a:off x="2412050" y="1485775"/>
              <a:ext cx="9125" cy="2700"/>
            </a:xfrm>
            <a:custGeom>
              <a:avLst/>
              <a:gdLst/>
              <a:ahLst/>
              <a:cxnLst/>
              <a:rect l="l" t="t" r="r" b="b"/>
              <a:pathLst>
                <a:path w="365" h="108" extrusionOk="0">
                  <a:moveTo>
                    <a:pt x="139" y="0"/>
                  </a:moveTo>
                  <a:cubicBezTo>
                    <a:pt x="64" y="0"/>
                    <a:pt x="0" y="22"/>
                    <a:pt x="22" y="75"/>
                  </a:cubicBezTo>
                  <a:cubicBezTo>
                    <a:pt x="64" y="97"/>
                    <a:pt x="129" y="107"/>
                    <a:pt x="182" y="107"/>
                  </a:cubicBezTo>
                  <a:cubicBezTo>
                    <a:pt x="268" y="107"/>
                    <a:pt x="343" y="86"/>
                    <a:pt x="364" y="43"/>
                  </a:cubicBezTo>
                  <a:cubicBezTo>
                    <a:pt x="343" y="32"/>
                    <a:pt x="236" y="0"/>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1" name="Google Shape;3001;p16"/>
            <p:cNvSpPr/>
            <p:nvPr/>
          </p:nvSpPr>
          <p:spPr>
            <a:xfrm>
              <a:off x="2427575" y="988250"/>
              <a:ext cx="5375" cy="4575"/>
            </a:xfrm>
            <a:custGeom>
              <a:avLst/>
              <a:gdLst/>
              <a:ahLst/>
              <a:cxnLst/>
              <a:rect l="l" t="t" r="r" b="b"/>
              <a:pathLst>
                <a:path w="215" h="183" extrusionOk="0">
                  <a:moveTo>
                    <a:pt x="43" y="1"/>
                  </a:moveTo>
                  <a:cubicBezTo>
                    <a:pt x="43" y="11"/>
                    <a:pt x="43" y="33"/>
                    <a:pt x="11" y="33"/>
                  </a:cubicBezTo>
                  <a:lnTo>
                    <a:pt x="0" y="33"/>
                  </a:lnTo>
                  <a:lnTo>
                    <a:pt x="0" y="86"/>
                  </a:lnTo>
                  <a:cubicBezTo>
                    <a:pt x="54" y="97"/>
                    <a:pt x="129" y="86"/>
                    <a:pt x="129" y="118"/>
                  </a:cubicBezTo>
                  <a:cubicBezTo>
                    <a:pt x="139" y="161"/>
                    <a:pt x="64" y="172"/>
                    <a:pt x="129" y="183"/>
                  </a:cubicBezTo>
                  <a:cubicBezTo>
                    <a:pt x="214" y="129"/>
                    <a:pt x="139" y="22"/>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2" name="Google Shape;3002;p16"/>
            <p:cNvSpPr/>
            <p:nvPr/>
          </p:nvSpPr>
          <p:spPr>
            <a:xfrm>
              <a:off x="2403750" y="982100"/>
              <a:ext cx="8850" cy="5375"/>
            </a:xfrm>
            <a:custGeom>
              <a:avLst/>
              <a:gdLst/>
              <a:ahLst/>
              <a:cxnLst/>
              <a:rect l="l" t="t" r="r" b="b"/>
              <a:pathLst>
                <a:path w="354" h="215" extrusionOk="0">
                  <a:moveTo>
                    <a:pt x="193" y="0"/>
                  </a:moveTo>
                  <a:cubicBezTo>
                    <a:pt x="107" y="0"/>
                    <a:pt x="11" y="43"/>
                    <a:pt x="0" y="118"/>
                  </a:cubicBezTo>
                  <a:cubicBezTo>
                    <a:pt x="75" y="118"/>
                    <a:pt x="32" y="214"/>
                    <a:pt x="118" y="214"/>
                  </a:cubicBezTo>
                  <a:lnTo>
                    <a:pt x="129" y="214"/>
                  </a:lnTo>
                  <a:cubicBezTo>
                    <a:pt x="150" y="161"/>
                    <a:pt x="182" y="118"/>
                    <a:pt x="279" y="118"/>
                  </a:cubicBezTo>
                  <a:lnTo>
                    <a:pt x="354" y="118"/>
                  </a:lnTo>
                  <a:cubicBezTo>
                    <a:pt x="354" y="43"/>
                    <a:pt x="279" y="0"/>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3" name="Google Shape;3003;p16"/>
            <p:cNvSpPr/>
            <p:nvPr/>
          </p:nvSpPr>
          <p:spPr>
            <a:xfrm>
              <a:off x="2409625" y="1587725"/>
              <a:ext cx="4575" cy="4325"/>
            </a:xfrm>
            <a:custGeom>
              <a:avLst/>
              <a:gdLst/>
              <a:ahLst/>
              <a:cxnLst/>
              <a:rect l="l" t="t" r="r" b="b"/>
              <a:pathLst>
                <a:path w="183" h="173" extrusionOk="0">
                  <a:moveTo>
                    <a:pt x="65" y="1"/>
                  </a:moveTo>
                  <a:cubicBezTo>
                    <a:pt x="54" y="1"/>
                    <a:pt x="44" y="1"/>
                    <a:pt x="33" y="12"/>
                  </a:cubicBezTo>
                  <a:cubicBezTo>
                    <a:pt x="1" y="33"/>
                    <a:pt x="44" y="172"/>
                    <a:pt x="119" y="172"/>
                  </a:cubicBezTo>
                  <a:cubicBezTo>
                    <a:pt x="119" y="172"/>
                    <a:pt x="129" y="161"/>
                    <a:pt x="140" y="161"/>
                  </a:cubicBezTo>
                  <a:cubicBezTo>
                    <a:pt x="183"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4" name="Google Shape;3004;p16"/>
            <p:cNvSpPr/>
            <p:nvPr/>
          </p:nvSpPr>
          <p:spPr>
            <a:xfrm>
              <a:off x="2398125" y="1477200"/>
              <a:ext cx="4575" cy="4050"/>
            </a:xfrm>
            <a:custGeom>
              <a:avLst/>
              <a:gdLst/>
              <a:ahLst/>
              <a:cxnLst/>
              <a:rect l="l" t="t" r="r" b="b"/>
              <a:pathLst>
                <a:path w="183" h="162" extrusionOk="0">
                  <a:moveTo>
                    <a:pt x="75" y="1"/>
                  </a:moveTo>
                  <a:cubicBezTo>
                    <a:pt x="65" y="1"/>
                    <a:pt x="54" y="1"/>
                    <a:pt x="43" y="11"/>
                  </a:cubicBezTo>
                  <a:cubicBezTo>
                    <a:pt x="0" y="33"/>
                    <a:pt x="54" y="161"/>
                    <a:pt x="118" y="161"/>
                  </a:cubicBezTo>
                  <a:cubicBezTo>
                    <a:pt x="129" y="161"/>
                    <a:pt x="140" y="161"/>
                    <a:pt x="150" y="151"/>
                  </a:cubicBezTo>
                  <a:cubicBezTo>
                    <a:pt x="182" y="129"/>
                    <a:pt x="140"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5" name="Google Shape;3005;p16"/>
            <p:cNvSpPr/>
            <p:nvPr/>
          </p:nvSpPr>
          <p:spPr>
            <a:xfrm>
              <a:off x="2400800" y="1680075"/>
              <a:ext cx="6450" cy="4825"/>
            </a:xfrm>
            <a:custGeom>
              <a:avLst/>
              <a:gdLst/>
              <a:ahLst/>
              <a:cxnLst/>
              <a:rect l="l" t="t" r="r" b="b"/>
              <a:pathLst>
                <a:path w="258" h="193" extrusionOk="0">
                  <a:moveTo>
                    <a:pt x="75" y="0"/>
                  </a:moveTo>
                  <a:lnTo>
                    <a:pt x="75" y="0"/>
                  </a:lnTo>
                  <a:cubicBezTo>
                    <a:pt x="1" y="54"/>
                    <a:pt x="97" y="139"/>
                    <a:pt x="161" y="193"/>
                  </a:cubicBezTo>
                  <a:cubicBezTo>
                    <a:pt x="257" y="118"/>
                    <a:pt x="129" y="54"/>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6" name="Google Shape;3006;p16"/>
            <p:cNvSpPr/>
            <p:nvPr/>
          </p:nvSpPr>
          <p:spPr>
            <a:xfrm>
              <a:off x="2405625" y="1475875"/>
              <a:ext cx="7500" cy="3225"/>
            </a:xfrm>
            <a:custGeom>
              <a:avLst/>
              <a:gdLst/>
              <a:ahLst/>
              <a:cxnLst/>
              <a:rect l="l" t="t" r="r" b="b"/>
              <a:pathLst>
                <a:path w="300" h="129" extrusionOk="0">
                  <a:moveTo>
                    <a:pt x="150" y="0"/>
                  </a:moveTo>
                  <a:cubicBezTo>
                    <a:pt x="75" y="0"/>
                    <a:pt x="0" y="75"/>
                    <a:pt x="139" y="129"/>
                  </a:cubicBezTo>
                  <a:lnTo>
                    <a:pt x="150" y="129"/>
                  </a:lnTo>
                  <a:cubicBezTo>
                    <a:pt x="225" y="129"/>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7" name="Google Shape;3007;p16"/>
            <p:cNvSpPr/>
            <p:nvPr/>
          </p:nvSpPr>
          <p:spPr>
            <a:xfrm>
              <a:off x="2282775" y="963100"/>
              <a:ext cx="12350" cy="10725"/>
            </a:xfrm>
            <a:custGeom>
              <a:avLst/>
              <a:gdLst/>
              <a:ahLst/>
              <a:cxnLst/>
              <a:rect l="l" t="t" r="r" b="b"/>
              <a:pathLst>
                <a:path w="494" h="429" extrusionOk="0">
                  <a:moveTo>
                    <a:pt x="43" y="0"/>
                  </a:moveTo>
                  <a:cubicBezTo>
                    <a:pt x="11" y="0"/>
                    <a:pt x="1" y="43"/>
                    <a:pt x="33" y="139"/>
                  </a:cubicBezTo>
                  <a:cubicBezTo>
                    <a:pt x="43" y="139"/>
                    <a:pt x="150" y="214"/>
                    <a:pt x="247" y="289"/>
                  </a:cubicBezTo>
                  <a:cubicBezTo>
                    <a:pt x="354" y="364"/>
                    <a:pt x="461" y="428"/>
                    <a:pt x="482" y="428"/>
                  </a:cubicBezTo>
                  <a:cubicBezTo>
                    <a:pt x="493" y="428"/>
                    <a:pt x="472" y="407"/>
                    <a:pt x="407" y="332"/>
                  </a:cubicBezTo>
                  <a:cubicBezTo>
                    <a:pt x="397" y="321"/>
                    <a:pt x="129" y="0"/>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8" name="Google Shape;3008;p16"/>
            <p:cNvSpPr/>
            <p:nvPr/>
          </p:nvSpPr>
          <p:spPr>
            <a:xfrm>
              <a:off x="2125425" y="1409775"/>
              <a:ext cx="8575" cy="4825"/>
            </a:xfrm>
            <a:custGeom>
              <a:avLst/>
              <a:gdLst/>
              <a:ahLst/>
              <a:cxnLst/>
              <a:rect l="l" t="t" r="r" b="b"/>
              <a:pathLst>
                <a:path w="343" h="193" extrusionOk="0">
                  <a:moveTo>
                    <a:pt x="257" y="0"/>
                  </a:moveTo>
                  <a:cubicBezTo>
                    <a:pt x="182" y="54"/>
                    <a:pt x="0" y="43"/>
                    <a:pt x="43" y="182"/>
                  </a:cubicBezTo>
                  <a:cubicBezTo>
                    <a:pt x="54" y="193"/>
                    <a:pt x="75" y="193"/>
                    <a:pt x="86" y="193"/>
                  </a:cubicBezTo>
                  <a:cubicBezTo>
                    <a:pt x="118" y="193"/>
                    <a:pt x="150" y="182"/>
                    <a:pt x="171" y="171"/>
                  </a:cubicBezTo>
                  <a:cubicBezTo>
                    <a:pt x="193" y="161"/>
                    <a:pt x="214" y="150"/>
                    <a:pt x="257" y="150"/>
                  </a:cubicBezTo>
                  <a:lnTo>
                    <a:pt x="300" y="150"/>
                  </a:lnTo>
                  <a:cubicBezTo>
                    <a:pt x="278" y="107"/>
                    <a:pt x="343" y="0"/>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9" name="Google Shape;3009;p16"/>
            <p:cNvSpPr/>
            <p:nvPr/>
          </p:nvSpPr>
          <p:spPr>
            <a:xfrm>
              <a:off x="2161275" y="1618250"/>
              <a:ext cx="5375" cy="6175"/>
            </a:xfrm>
            <a:custGeom>
              <a:avLst/>
              <a:gdLst/>
              <a:ahLst/>
              <a:cxnLst/>
              <a:rect l="l" t="t" r="r" b="b"/>
              <a:pathLst>
                <a:path w="215" h="247" extrusionOk="0">
                  <a:moveTo>
                    <a:pt x="22" y="0"/>
                  </a:moveTo>
                  <a:cubicBezTo>
                    <a:pt x="1" y="0"/>
                    <a:pt x="43" y="64"/>
                    <a:pt x="86" y="129"/>
                  </a:cubicBezTo>
                  <a:cubicBezTo>
                    <a:pt x="129" y="182"/>
                    <a:pt x="183" y="246"/>
                    <a:pt x="204" y="246"/>
                  </a:cubicBezTo>
                  <a:cubicBezTo>
                    <a:pt x="215" y="246"/>
                    <a:pt x="204" y="204"/>
                    <a:pt x="150" y="97"/>
                  </a:cubicBezTo>
                  <a:cubicBezTo>
                    <a:pt x="75" y="32"/>
                    <a:pt x="33" y="0"/>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0" name="Google Shape;3010;p16"/>
            <p:cNvSpPr/>
            <p:nvPr/>
          </p:nvSpPr>
          <p:spPr>
            <a:xfrm>
              <a:off x="2166625" y="1528050"/>
              <a:ext cx="4575" cy="4050"/>
            </a:xfrm>
            <a:custGeom>
              <a:avLst/>
              <a:gdLst/>
              <a:ahLst/>
              <a:cxnLst/>
              <a:rect l="l" t="t" r="r" b="b"/>
              <a:pathLst>
                <a:path w="183" h="162" extrusionOk="0">
                  <a:moveTo>
                    <a:pt x="65" y="1"/>
                  </a:moveTo>
                  <a:cubicBezTo>
                    <a:pt x="54" y="1"/>
                    <a:pt x="54" y="1"/>
                    <a:pt x="43" y="11"/>
                  </a:cubicBezTo>
                  <a:cubicBezTo>
                    <a:pt x="1" y="33"/>
                    <a:pt x="54" y="161"/>
                    <a:pt x="118" y="161"/>
                  </a:cubicBezTo>
                  <a:cubicBezTo>
                    <a:pt x="129" y="161"/>
                    <a:pt x="140" y="161"/>
                    <a:pt x="150" y="151"/>
                  </a:cubicBezTo>
                  <a:cubicBezTo>
                    <a:pt x="183" y="129"/>
                    <a:pt x="140"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1" name="Google Shape;3011;p16"/>
            <p:cNvSpPr/>
            <p:nvPr/>
          </p:nvSpPr>
          <p:spPr>
            <a:xfrm>
              <a:off x="2167175" y="1563375"/>
              <a:ext cx="4825" cy="4050"/>
            </a:xfrm>
            <a:custGeom>
              <a:avLst/>
              <a:gdLst/>
              <a:ahLst/>
              <a:cxnLst/>
              <a:rect l="l" t="t" r="r" b="b"/>
              <a:pathLst>
                <a:path w="193" h="162" extrusionOk="0">
                  <a:moveTo>
                    <a:pt x="75" y="1"/>
                  </a:moveTo>
                  <a:cubicBezTo>
                    <a:pt x="64" y="1"/>
                    <a:pt x="54" y="1"/>
                    <a:pt x="43" y="11"/>
                  </a:cubicBezTo>
                  <a:cubicBezTo>
                    <a:pt x="0" y="33"/>
                    <a:pt x="54" y="161"/>
                    <a:pt x="118" y="161"/>
                  </a:cubicBezTo>
                  <a:cubicBezTo>
                    <a:pt x="128" y="161"/>
                    <a:pt x="139" y="161"/>
                    <a:pt x="150" y="151"/>
                  </a:cubicBezTo>
                  <a:cubicBezTo>
                    <a:pt x="193" y="129"/>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2" name="Google Shape;3012;p16"/>
            <p:cNvSpPr/>
            <p:nvPr/>
          </p:nvSpPr>
          <p:spPr>
            <a:xfrm>
              <a:off x="2118200" y="985850"/>
              <a:ext cx="4550" cy="4300"/>
            </a:xfrm>
            <a:custGeom>
              <a:avLst/>
              <a:gdLst/>
              <a:ahLst/>
              <a:cxnLst/>
              <a:rect l="l" t="t" r="r" b="b"/>
              <a:pathLst>
                <a:path w="182" h="172" extrusionOk="0">
                  <a:moveTo>
                    <a:pt x="64" y="0"/>
                  </a:moveTo>
                  <a:cubicBezTo>
                    <a:pt x="54" y="0"/>
                    <a:pt x="43" y="11"/>
                    <a:pt x="32" y="11"/>
                  </a:cubicBezTo>
                  <a:cubicBezTo>
                    <a:pt x="0" y="43"/>
                    <a:pt x="54" y="171"/>
                    <a:pt x="118" y="171"/>
                  </a:cubicBezTo>
                  <a:cubicBezTo>
                    <a:pt x="128" y="171"/>
                    <a:pt x="139" y="171"/>
                    <a:pt x="150" y="161"/>
                  </a:cubicBezTo>
                  <a:cubicBezTo>
                    <a:pt x="182" y="139"/>
                    <a:pt x="13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3" name="Google Shape;3013;p16"/>
            <p:cNvSpPr/>
            <p:nvPr/>
          </p:nvSpPr>
          <p:spPr>
            <a:xfrm>
              <a:off x="2106400" y="1675525"/>
              <a:ext cx="4575" cy="4300"/>
            </a:xfrm>
            <a:custGeom>
              <a:avLst/>
              <a:gdLst/>
              <a:ahLst/>
              <a:cxnLst/>
              <a:rect l="l" t="t" r="r" b="b"/>
              <a:pathLst>
                <a:path w="183" h="172" extrusionOk="0">
                  <a:moveTo>
                    <a:pt x="76" y="0"/>
                  </a:moveTo>
                  <a:cubicBezTo>
                    <a:pt x="65" y="0"/>
                    <a:pt x="55" y="11"/>
                    <a:pt x="44" y="11"/>
                  </a:cubicBezTo>
                  <a:cubicBezTo>
                    <a:pt x="1" y="43"/>
                    <a:pt x="55" y="171"/>
                    <a:pt x="119" y="171"/>
                  </a:cubicBezTo>
                  <a:cubicBezTo>
                    <a:pt x="129" y="171"/>
                    <a:pt x="140" y="171"/>
                    <a:pt x="151" y="161"/>
                  </a:cubicBezTo>
                  <a:cubicBezTo>
                    <a:pt x="183" y="13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4" name="Google Shape;3014;p16"/>
            <p:cNvSpPr/>
            <p:nvPr/>
          </p:nvSpPr>
          <p:spPr>
            <a:xfrm>
              <a:off x="2171450" y="1637525"/>
              <a:ext cx="4575" cy="4300"/>
            </a:xfrm>
            <a:custGeom>
              <a:avLst/>
              <a:gdLst/>
              <a:ahLst/>
              <a:cxnLst/>
              <a:rect l="l" t="t" r="r" b="b"/>
              <a:pathLst>
                <a:path w="183" h="172" extrusionOk="0">
                  <a:moveTo>
                    <a:pt x="65" y="0"/>
                  </a:moveTo>
                  <a:cubicBezTo>
                    <a:pt x="54" y="0"/>
                    <a:pt x="43" y="11"/>
                    <a:pt x="32" y="11"/>
                  </a:cubicBezTo>
                  <a:cubicBezTo>
                    <a:pt x="0" y="43"/>
                    <a:pt x="43" y="171"/>
                    <a:pt x="107" y="171"/>
                  </a:cubicBezTo>
                  <a:cubicBezTo>
                    <a:pt x="118" y="171"/>
                    <a:pt x="129" y="161"/>
                    <a:pt x="139" y="161"/>
                  </a:cubicBezTo>
                  <a:cubicBezTo>
                    <a:pt x="182" y="13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5" name="Google Shape;3015;p16"/>
            <p:cNvSpPr/>
            <p:nvPr/>
          </p:nvSpPr>
          <p:spPr>
            <a:xfrm>
              <a:off x="2103725" y="1634025"/>
              <a:ext cx="10200" cy="8875"/>
            </a:xfrm>
            <a:custGeom>
              <a:avLst/>
              <a:gdLst/>
              <a:ahLst/>
              <a:cxnLst/>
              <a:rect l="l" t="t" r="r" b="b"/>
              <a:pathLst>
                <a:path w="408" h="355" extrusionOk="0">
                  <a:moveTo>
                    <a:pt x="333" y="1"/>
                  </a:moveTo>
                  <a:cubicBezTo>
                    <a:pt x="76" y="1"/>
                    <a:pt x="22" y="151"/>
                    <a:pt x="1" y="322"/>
                  </a:cubicBezTo>
                  <a:cubicBezTo>
                    <a:pt x="12" y="311"/>
                    <a:pt x="22" y="311"/>
                    <a:pt x="33" y="311"/>
                  </a:cubicBezTo>
                  <a:cubicBezTo>
                    <a:pt x="76" y="311"/>
                    <a:pt x="108" y="322"/>
                    <a:pt x="140" y="333"/>
                  </a:cubicBezTo>
                  <a:cubicBezTo>
                    <a:pt x="172" y="343"/>
                    <a:pt x="194" y="354"/>
                    <a:pt x="236" y="354"/>
                  </a:cubicBezTo>
                  <a:cubicBezTo>
                    <a:pt x="258" y="354"/>
                    <a:pt x="279" y="354"/>
                    <a:pt x="301" y="343"/>
                  </a:cubicBezTo>
                  <a:cubicBezTo>
                    <a:pt x="322" y="226"/>
                    <a:pt x="408" y="151"/>
                    <a:pt x="386" y="12"/>
                  </a:cubicBezTo>
                  <a:cubicBezTo>
                    <a:pt x="365" y="1"/>
                    <a:pt x="354" y="1"/>
                    <a:pt x="3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6" name="Google Shape;3016;p16"/>
            <p:cNvSpPr/>
            <p:nvPr/>
          </p:nvSpPr>
          <p:spPr>
            <a:xfrm>
              <a:off x="2111500" y="985050"/>
              <a:ext cx="4575" cy="4025"/>
            </a:xfrm>
            <a:custGeom>
              <a:avLst/>
              <a:gdLst/>
              <a:ahLst/>
              <a:cxnLst/>
              <a:rect l="l" t="t" r="r" b="b"/>
              <a:pathLst>
                <a:path w="183" h="161" extrusionOk="0">
                  <a:moveTo>
                    <a:pt x="32" y="0"/>
                  </a:moveTo>
                  <a:cubicBezTo>
                    <a:pt x="0" y="32"/>
                    <a:pt x="54" y="161"/>
                    <a:pt x="118" y="161"/>
                  </a:cubicBezTo>
                  <a:cubicBezTo>
                    <a:pt x="129" y="161"/>
                    <a:pt x="140" y="161"/>
                    <a:pt x="150" y="150"/>
                  </a:cubicBezTo>
                  <a:cubicBezTo>
                    <a:pt x="182" y="129"/>
                    <a:pt x="140"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7" name="Google Shape;3017;p16"/>
            <p:cNvSpPr/>
            <p:nvPr/>
          </p:nvSpPr>
          <p:spPr>
            <a:xfrm>
              <a:off x="2220150" y="1651425"/>
              <a:ext cx="4850" cy="4300"/>
            </a:xfrm>
            <a:custGeom>
              <a:avLst/>
              <a:gdLst/>
              <a:ahLst/>
              <a:cxnLst/>
              <a:rect l="l" t="t" r="r" b="b"/>
              <a:pathLst>
                <a:path w="194" h="172" extrusionOk="0">
                  <a:moveTo>
                    <a:pt x="76" y="1"/>
                  </a:moveTo>
                  <a:cubicBezTo>
                    <a:pt x="65" y="1"/>
                    <a:pt x="54" y="11"/>
                    <a:pt x="43" y="11"/>
                  </a:cubicBezTo>
                  <a:cubicBezTo>
                    <a:pt x="1" y="44"/>
                    <a:pt x="54" y="172"/>
                    <a:pt x="118" y="172"/>
                  </a:cubicBezTo>
                  <a:cubicBezTo>
                    <a:pt x="129" y="172"/>
                    <a:pt x="140" y="161"/>
                    <a:pt x="151" y="161"/>
                  </a:cubicBezTo>
                  <a:cubicBezTo>
                    <a:pt x="193" y="129"/>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8" name="Google Shape;3018;p16"/>
            <p:cNvSpPr/>
            <p:nvPr/>
          </p:nvSpPr>
          <p:spPr>
            <a:xfrm>
              <a:off x="2426225" y="1514125"/>
              <a:ext cx="7525" cy="3250"/>
            </a:xfrm>
            <a:custGeom>
              <a:avLst/>
              <a:gdLst/>
              <a:ahLst/>
              <a:cxnLst/>
              <a:rect l="l" t="t" r="r" b="b"/>
              <a:pathLst>
                <a:path w="301" h="130" extrusionOk="0">
                  <a:moveTo>
                    <a:pt x="150" y="1"/>
                  </a:moveTo>
                  <a:cubicBezTo>
                    <a:pt x="75" y="1"/>
                    <a:pt x="1" y="87"/>
                    <a:pt x="140" y="129"/>
                  </a:cubicBezTo>
                  <a:lnTo>
                    <a:pt x="150" y="129"/>
                  </a:lnTo>
                  <a:cubicBezTo>
                    <a:pt x="225" y="12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9" name="Google Shape;3019;p16"/>
            <p:cNvSpPr/>
            <p:nvPr/>
          </p:nvSpPr>
          <p:spPr>
            <a:xfrm>
              <a:off x="2247975" y="1006175"/>
              <a:ext cx="7800" cy="7250"/>
            </a:xfrm>
            <a:custGeom>
              <a:avLst/>
              <a:gdLst/>
              <a:ahLst/>
              <a:cxnLst/>
              <a:rect l="l" t="t" r="r" b="b"/>
              <a:pathLst>
                <a:path w="312" h="290" extrusionOk="0">
                  <a:moveTo>
                    <a:pt x="44" y="1"/>
                  </a:moveTo>
                  <a:lnTo>
                    <a:pt x="1" y="247"/>
                  </a:lnTo>
                  <a:lnTo>
                    <a:pt x="269" y="290"/>
                  </a:lnTo>
                  <a:lnTo>
                    <a:pt x="311" y="44"/>
                  </a:lnTo>
                  <a:lnTo>
                    <a:pt x="44"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0" name="Google Shape;3020;p16"/>
            <p:cNvSpPr/>
            <p:nvPr/>
          </p:nvSpPr>
          <p:spPr>
            <a:xfrm>
              <a:off x="2228975" y="881200"/>
              <a:ext cx="4850" cy="4300"/>
            </a:xfrm>
            <a:custGeom>
              <a:avLst/>
              <a:gdLst/>
              <a:ahLst/>
              <a:cxnLst/>
              <a:rect l="l" t="t" r="r" b="b"/>
              <a:pathLst>
                <a:path w="194" h="172" extrusionOk="0">
                  <a:moveTo>
                    <a:pt x="76" y="1"/>
                  </a:moveTo>
                  <a:cubicBezTo>
                    <a:pt x="65" y="1"/>
                    <a:pt x="54" y="11"/>
                    <a:pt x="44" y="11"/>
                  </a:cubicBezTo>
                  <a:cubicBezTo>
                    <a:pt x="1" y="43"/>
                    <a:pt x="54" y="172"/>
                    <a:pt x="119" y="172"/>
                  </a:cubicBezTo>
                  <a:cubicBezTo>
                    <a:pt x="129" y="172"/>
                    <a:pt x="140" y="172"/>
                    <a:pt x="151" y="161"/>
                  </a:cubicBezTo>
                  <a:cubicBezTo>
                    <a:pt x="194" y="140"/>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1" name="Google Shape;3021;p16"/>
            <p:cNvSpPr/>
            <p:nvPr/>
          </p:nvSpPr>
          <p:spPr>
            <a:xfrm>
              <a:off x="2173850" y="1526975"/>
              <a:ext cx="11275" cy="2975"/>
            </a:xfrm>
            <a:custGeom>
              <a:avLst/>
              <a:gdLst/>
              <a:ahLst/>
              <a:cxnLst/>
              <a:rect l="l" t="t" r="r" b="b"/>
              <a:pathLst>
                <a:path w="451" h="119" extrusionOk="0">
                  <a:moveTo>
                    <a:pt x="204" y="1"/>
                  </a:moveTo>
                  <a:cubicBezTo>
                    <a:pt x="86" y="1"/>
                    <a:pt x="1" y="33"/>
                    <a:pt x="151" y="119"/>
                  </a:cubicBezTo>
                  <a:lnTo>
                    <a:pt x="247" y="119"/>
                  </a:lnTo>
                  <a:cubicBezTo>
                    <a:pt x="365" y="119"/>
                    <a:pt x="450" y="86"/>
                    <a:pt x="300" y="12"/>
                  </a:cubicBezTo>
                  <a:cubicBezTo>
                    <a:pt x="268" y="1"/>
                    <a:pt x="236"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2" name="Google Shape;3022;p16"/>
            <p:cNvSpPr/>
            <p:nvPr/>
          </p:nvSpPr>
          <p:spPr>
            <a:xfrm>
              <a:off x="2271800" y="1592275"/>
              <a:ext cx="4575" cy="4050"/>
            </a:xfrm>
            <a:custGeom>
              <a:avLst/>
              <a:gdLst/>
              <a:ahLst/>
              <a:cxnLst/>
              <a:rect l="l" t="t" r="r" b="b"/>
              <a:pathLst>
                <a:path w="183" h="162" extrusionOk="0">
                  <a:moveTo>
                    <a:pt x="65" y="1"/>
                  </a:moveTo>
                  <a:cubicBezTo>
                    <a:pt x="54" y="1"/>
                    <a:pt x="44" y="1"/>
                    <a:pt x="33" y="12"/>
                  </a:cubicBezTo>
                  <a:cubicBezTo>
                    <a:pt x="1" y="33"/>
                    <a:pt x="54" y="161"/>
                    <a:pt x="118" y="161"/>
                  </a:cubicBezTo>
                  <a:cubicBezTo>
                    <a:pt x="129" y="161"/>
                    <a:pt x="140" y="161"/>
                    <a:pt x="151" y="151"/>
                  </a:cubicBezTo>
                  <a:cubicBezTo>
                    <a:pt x="183"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3" name="Google Shape;3023;p16"/>
            <p:cNvSpPr/>
            <p:nvPr/>
          </p:nvSpPr>
          <p:spPr>
            <a:xfrm>
              <a:off x="2215325" y="1300575"/>
              <a:ext cx="5400" cy="2150"/>
            </a:xfrm>
            <a:custGeom>
              <a:avLst/>
              <a:gdLst/>
              <a:ahLst/>
              <a:cxnLst/>
              <a:rect l="l" t="t" r="r" b="b"/>
              <a:pathLst>
                <a:path w="216" h="86" extrusionOk="0">
                  <a:moveTo>
                    <a:pt x="151" y="0"/>
                  </a:moveTo>
                  <a:cubicBezTo>
                    <a:pt x="65" y="0"/>
                    <a:pt x="1" y="11"/>
                    <a:pt x="1" y="65"/>
                  </a:cubicBezTo>
                  <a:cubicBezTo>
                    <a:pt x="12" y="75"/>
                    <a:pt x="44" y="86"/>
                    <a:pt x="76" y="86"/>
                  </a:cubicBezTo>
                  <a:cubicBezTo>
                    <a:pt x="140" y="86"/>
                    <a:pt x="215" y="65"/>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4" name="Google Shape;3024;p16"/>
            <p:cNvSpPr/>
            <p:nvPr/>
          </p:nvSpPr>
          <p:spPr>
            <a:xfrm>
              <a:off x="2196325" y="1631900"/>
              <a:ext cx="4575" cy="4025"/>
            </a:xfrm>
            <a:custGeom>
              <a:avLst/>
              <a:gdLst/>
              <a:ahLst/>
              <a:cxnLst/>
              <a:rect l="l" t="t" r="r" b="b"/>
              <a:pathLst>
                <a:path w="183" h="161" extrusionOk="0">
                  <a:moveTo>
                    <a:pt x="65" y="0"/>
                  </a:moveTo>
                  <a:cubicBezTo>
                    <a:pt x="54" y="0"/>
                    <a:pt x="44" y="0"/>
                    <a:pt x="33" y="11"/>
                  </a:cubicBezTo>
                  <a:cubicBezTo>
                    <a:pt x="1" y="32"/>
                    <a:pt x="54" y="161"/>
                    <a:pt x="119" y="161"/>
                  </a:cubicBezTo>
                  <a:cubicBezTo>
                    <a:pt x="129" y="161"/>
                    <a:pt x="140" y="161"/>
                    <a:pt x="151" y="150"/>
                  </a:cubicBezTo>
                  <a:cubicBezTo>
                    <a:pt x="183" y="129"/>
                    <a:pt x="140"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5" name="Google Shape;3025;p16"/>
            <p:cNvSpPr/>
            <p:nvPr/>
          </p:nvSpPr>
          <p:spPr>
            <a:xfrm>
              <a:off x="2195000" y="1493800"/>
              <a:ext cx="7775" cy="4850"/>
            </a:xfrm>
            <a:custGeom>
              <a:avLst/>
              <a:gdLst/>
              <a:ahLst/>
              <a:cxnLst/>
              <a:rect l="l" t="t" r="r" b="b"/>
              <a:pathLst>
                <a:path w="311" h="194" extrusionOk="0">
                  <a:moveTo>
                    <a:pt x="140" y="0"/>
                  </a:moveTo>
                  <a:cubicBezTo>
                    <a:pt x="65" y="0"/>
                    <a:pt x="0" y="54"/>
                    <a:pt x="75" y="150"/>
                  </a:cubicBezTo>
                  <a:cubicBezTo>
                    <a:pt x="97" y="182"/>
                    <a:pt x="140" y="193"/>
                    <a:pt x="172" y="193"/>
                  </a:cubicBezTo>
                  <a:cubicBezTo>
                    <a:pt x="247" y="193"/>
                    <a:pt x="311" y="140"/>
                    <a:pt x="236" y="43"/>
                  </a:cubicBezTo>
                  <a:cubicBezTo>
                    <a:pt x="214" y="22"/>
                    <a:pt x="172"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6" name="Google Shape;3026;p16"/>
            <p:cNvSpPr/>
            <p:nvPr/>
          </p:nvSpPr>
          <p:spPr>
            <a:xfrm>
              <a:off x="2469575" y="1575700"/>
              <a:ext cx="11275" cy="4825"/>
            </a:xfrm>
            <a:custGeom>
              <a:avLst/>
              <a:gdLst/>
              <a:ahLst/>
              <a:cxnLst/>
              <a:rect l="l" t="t" r="r" b="b"/>
              <a:pathLst>
                <a:path w="451" h="193" extrusionOk="0">
                  <a:moveTo>
                    <a:pt x="140" y="0"/>
                  </a:moveTo>
                  <a:cubicBezTo>
                    <a:pt x="22" y="32"/>
                    <a:pt x="1" y="96"/>
                    <a:pt x="54" y="193"/>
                  </a:cubicBezTo>
                  <a:cubicBezTo>
                    <a:pt x="161" y="161"/>
                    <a:pt x="450" y="96"/>
                    <a:pt x="354" y="32"/>
                  </a:cubicBezTo>
                  <a:lnTo>
                    <a:pt x="354" y="32"/>
                  </a:lnTo>
                  <a:cubicBezTo>
                    <a:pt x="343" y="64"/>
                    <a:pt x="322" y="75"/>
                    <a:pt x="300" y="75"/>
                  </a:cubicBezTo>
                  <a:cubicBezTo>
                    <a:pt x="279" y="75"/>
                    <a:pt x="258" y="54"/>
                    <a:pt x="236" y="32"/>
                  </a:cubicBezTo>
                  <a:cubicBezTo>
                    <a:pt x="215" y="22"/>
                    <a:pt x="193"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7" name="Google Shape;3027;p16"/>
            <p:cNvSpPr/>
            <p:nvPr/>
          </p:nvSpPr>
          <p:spPr>
            <a:xfrm>
              <a:off x="2581450" y="1536625"/>
              <a:ext cx="6975" cy="5650"/>
            </a:xfrm>
            <a:custGeom>
              <a:avLst/>
              <a:gdLst/>
              <a:ahLst/>
              <a:cxnLst/>
              <a:rect l="l" t="t" r="r" b="b"/>
              <a:pathLst>
                <a:path w="279" h="226" extrusionOk="0">
                  <a:moveTo>
                    <a:pt x="215" y="0"/>
                  </a:moveTo>
                  <a:cubicBezTo>
                    <a:pt x="108" y="0"/>
                    <a:pt x="33" y="22"/>
                    <a:pt x="0" y="64"/>
                  </a:cubicBezTo>
                  <a:lnTo>
                    <a:pt x="11" y="64"/>
                  </a:lnTo>
                  <a:cubicBezTo>
                    <a:pt x="65" y="64"/>
                    <a:pt x="54" y="107"/>
                    <a:pt x="43" y="150"/>
                  </a:cubicBezTo>
                  <a:cubicBezTo>
                    <a:pt x="33" y="182"/>
                    <a:pt x="33" y="225"/>
                    <a:pt x="75" y="225"/>
                  </a:cubicBezTo>
                  <a:lnTo>
                    <a:pt x="86" y="225"/>
                  </a:lnTo>
                  <a:cubicBezTo>
                    <a:pt x="172" y="171"/>
                    <a:pt x="279" y="129"/>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8" name="Google Shape;3028;p16"/>
            <p:cNvSpPr/>
            <p:nvPr/>
          </p:nvSpPr>
          <p:spPr>
            <a:xfrm>
              <a:off x="2426225" y="1347675"/>
              <a:ext cx="24375" cy="17950"/>
            </a:xfrm>
            <a:custGeom>
              <a:avLst/>
              <a:gdLst/>
              <a:ahLst/>
              <a:cxnLst/>
              <a:rect l="l" t="t" r="r" b="b"/>
              <a:pathLst>
                <a:path w="975" h="718" extrusionOk="0">
                  <a:moveTo>
                    <a:pt x="97" y="0"/>
                  </a:moveTo>
                  <a:lnTo>
                    <a:pt x="97" y="0"/>
                  </a:lnTo>
                  <a:cubicBezTo>
                    <a:pt x="1" y="268"/>
                    <a:pt x="418" y="718"/>
                    <a:pt x="718" y="718"/>
                  </a:cubicBezTo>
                  <a:cubicBezTo>
                    <a:pt x="825" y="718"/>
                    <a:pt x="921" y="653"/>
                    <a:pt x="975" y="514"/>
                  </a:cubicBezTo>
                  <a:cubicBezTo>
                    <a:pt x="707" y="322"/>
                    <a:pt x="247" y="268"/>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9" name="Google Shape;3029;p16"/>
            <p:cNvSpPr/>
            <p:nvPr/>
          </p:nvSpPr>
          <p:spPr>
            <a:xfrm>
              <a:off x="2596425" y="1831800"/>
              <a:ext cx="12075" cy="4325"/>
            </a:xfrm>
            <a:custGeom>
              <a:avLst/>
              <a:gdLst/>
              <a:ahLst/>
              <a:cxnLst/>
              <a:rect l="l" t="t" r="r" b="b"/>
              <a:pathLst>
                <a:path w="483" h="173" extrusionOk="0">
                  <a:moveTo>
                    <a:pt x="215" y="1"/>
                  </a:moveTo>
                  <a:cubicBezTo>
                    <a:pt x="183" y="1"/>
                    <a:pt x="140" y="1"/>
                    <a:pt x="97" y="12"/>
                  </a:cubicBezTo>
                  <a:cubicBezTo>
                    <a:pt x="76" y="76"/>
                    <a:pt x="1" y="87"/>
                    <a:pt x="12" y="172"/>
                  </a:cubicBezTo>
                  <a:cubicBezTo>
                    <a:pt x="247" y="161"/>
                    <a:pt x="215" y="140"/>
                    <a:pt x="461" y="140"/>
                  </a:cubicBezTo>
                  <a:lnTo>
                    <a:pt x="483" y="140"/>
                  </a:lnTo>
                  <a:cubicBezTo>
                    <a:pt x="429" y="44"/>
                    <a:pt x="343"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0" name="Google Shape;3030;p16"/>
            <p:cNvSpPr/>
            <p:nvPr/>
          </p:nvSpPr>
          <p:spPr>
            <a:xfrm>
              <a:off x="2631225" y="936875"/>
              <a:ext cx="11800" cy="8575"/>
            </a:xfrm>
            <a:custGeom>
              <a:avLst/>
              <a:gdLst/>
              <a:ahLst/>
              <a:cxnLst/>
              <a:rect l="l" t="t" r="r" b="b"/>
              <a:pathLst>
                <a:path w="472" h="343" extrusionOk="0">
                  <a:moveTo>
                    <a:pt x="161" y="0"/>
                  </a:moveTo>
                  <a:cubicBezTo>
                    <a:pt x="108" y="0"/>
                    <a:pt x="54" y="11"/>
                    <a:pt x="1" y="54"/>
                  </a:cubicBezTo>
                  <a:cubicBezTo>
                    <a:pt x="140" y="64"/>
                    <a:pt x="76" y="214"/>
                    <a:pt x="86" y="311"/>
                  </a:cubicBezTo>
                  <a:cubicBezTo>
                    <a:pt x="108" y="300"/>
                    <a:pt x="118" y="300"/>
                    <a:pt x="140" y="300"/>
                  </a:cubicBezTo>
                  <a:cubicBezTo>
                    <a:pt x="172" y="300"/>
                    <a:pt x="193" y="311"/>
                    <a:pt x="225" y="321"/>
                  </a:cubicBezTo>
                  <a:cubicBezTo>
                    <a:pt x="247" y="332"/>
                    <a:pt x="268" y="343"/>
                    <a:pt x="300" y="343"/>
                  </a:cubicBezTo>
                  <a:lnTo>
                    <a:pt x="354" y="343"/>
                  </a:lnTo>
                  <a:cubicBezTo>
                    <a:pt x="472" y="193"/>
                    <a:pt x="32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1" name="Google Shape;3031;p16"/>
            <p:cNvSpPr/>
            <p:nvPr/>
          </p:nvSpPr>
          <p:spPr>
            <a:xfrm>
              <a:off x="2643800" y="969525"/>
              <a:ext cx="8850" cy="4575"/>
            </a:xfrm>
            <a:custGeom>
              <a:avLst/>
              <a:gdLst/>
              <a:ahLst/>
              <a:cxnLst/>
              <a:rect l="l" t="t" r="r" b="b"/>
              <a:pathLst>
                <a:path w="354" h="183" extrusionOk="0">
                  <a:moveTo>
                    <a:pt x="311" y="0"/>
                  </a:moveTo>
                  <a:cubicBezTo>
                    <a:pt x="129" y="0"/>
                    <a:pt x="1" y="129"/>
                    <a:pt x="151" y="182"/>
                  </a:cubicBezTo>
                  <a:cubicBezTo>
                    <a:pt x="140" y="75"/>
                    <a:pt x="354" y="129"/>
                    <a:pt x="3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2" name="Google Shape;3032;p16"/>
            <p:cNvSpPr/>
            <p:nvPr/>
          </p:nvSpPr>
          <p:spPr>
            <a:xfrm>
              <a:off x="2593750" y="1516550"/>
              <a:ext cx="14225" cy="12325"/>
            </a:xfrm>
            <a:custGeom>
              <a:avLst/>
              <a:gdLst/>
              <a:ahLst/>
              <a:cxnLst/>
              <a:rect l="l" t="t" r="r" b="b"/>
              <a:pathLst>
                <a:path w="569" h="493" extrusionOk="0">
                  <a:moveTo>
                    <a:pt x="333" y="0"/>
                  </a:moveTo>
                  <a:cubicBezTo>
                    <a:pt x="279" y="150"/>
                    <a:pt x="76" y="107"/>
                    <a:pt x="1" y="172"/>
                  </a:cubicBezTo>
                  <a:cubicBezTo>
                    <a:pt x="129" y="300"/>
                    <a:pt x="290" y="354"/>
                    <a:pt x="333" y="493"/>
                  </a:cubicBezTo>
                  <a:cubicBezTo>
                    <a:pt x="343" y="364"/>
                    <a:pt x="408" y="407"/>
                    <a:pt x="504" y="375"/>
                  </a:cubicBezTo>
                  <a:cubicBezTo>
                    <a:pt x="568" y="247"/>
                    <a:pt x="440" y="97"/>
                    <a:pt x="33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3" name="Google Shape;3033;p16"/>
            <p:cNvSpPr/>
            <p:nvPr/>
          </p:nvSpPr>
          <p:spPr>
            <a:xfrm>
              <a:off x="2593225" y="1520550"/>
              <a:ext cx="550" cy="575"/>
            </a:xfrm>
            <a:custGeom>
              <a:avLst/>
              <a:gdLst/>
              <a:ahLst/>
              <a:cxnLst/>
              <a:rect l="l" t="t" r="r" b="b"/>
              <a:pathLst>
                <a:path w="22" h="23" extrusionOk="0">
                  <a:moveTo>
                    <a:pt x="0" y="1"/>
                  </a:moveTo>
                  <a:lnTo>
                    <a:pt x="11" y="22"/>
                  </a:lnTo>
                  <a:lnTo>
                    <a:pt x="22" y="12"/>
                  </a:lnTo>
                  <a:lnTo>
                    <a:pt x="0"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4" name="Google Shape;3034;p16"/>
            <p:cNvSpPr/>
            <p:nvPr/>
          </p:nvSpPr>
          <p:spPr>
            <a:xfrm>
              <a:off x="2586800" y="1526725"/>
              <a:ext cx="4575" cy="3225"/>
            </a:xfrm>
            <a:custGeom>
              <a:avLst/>
              <a:gdLst/>
              <a:ahLst/>
              <a:cxnLst/>
              <a:rect l="l" t="t" r="r" b="b"/>
              <a:pathLst>
                <a:path w="183" h="129" extrusionOk="0">
                  <a:moveTo>
                    <a:pt x="183" y="0"/>
                  </a:moveTo>
                  <a:cubicBezTo>
                    <a:pt x="65" y="0"/>
                    <a:pt x="11" y="43"/>
                    <a:pt x="1" y="118"/>
                  </a:cubicBezTo>
                  <a:cubicBezTo>
                    <a:pt x="22" y="129"/>
                    <a:pt x="43" y="129"/>
                    <a:pt x="65" y="129"/>
                  </a:cubicBezTo>
                  <a:cubicBezTo>
                    <a:pt x="161" y="129"/>
                    <a:pt x="129" y="32"/>
                    <a:pt x="18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5" name="Google Shape;3035;p16"/>
            <p:cNvSpPr/>
            <p:nvPr/>
          </p:nvSpPr>
          <p:spPr>
            <a:xfrm>
              <a:off x="2592425" y="1519500"/>
              <a:ext cx="825" cy="1075"/>
            </a:xfrm>
            <a:custGeom>
              <a:avLst/>
              <a:gdLst/>
              <a:ahLst/>
              <a:cxnLst/>
              <a:rect l="l" t="t" r="r" b="b"/>
              <a:pathLst>
                <a:path w="33" h="43" extrusionOk="0">
                  <a:moveTo>
                    <a:pt x="0" y="0"/>
                  </a:moveTo>
                  <a:lnTo>
                    <a:pt x="32" y="43"/>
                  </a:lnTo>
                  <a:cubicBezTo>
                    <a:pt x="32" y="22"/>
                    <a:pt x="22" y="0"/>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6" name="Google Shape;3036;p16"/>
            <p:cNvSpPr/>
            <p:nvPr/>
          </p:nvSpPr>
          <p:spPr>
            <a:xfrm>
              <a:off x="2610625" y="1515750"/>
              <a:ext cx="4575" cy="3225"/>
            </a:xfrm>
            <a:custGeom>
              <a:avLst/>
              <a:gdLst/>
              <a:ahLst/>
              <a:cxnLst/>
              <a:rect l="l" t="t" r="r" b="b"/>
              <a:pathLst>
                <a:path w="183" h="129" extrusionOk="0">
                  <a:moveTo>
                    <a:pt x="43" y="0"/>
                  </a:moveTo>
                  <a:cubicBezTo>
                    <a:pt x="54" y="54"/>
                    <a:pt x="0" y="64"/>
                    <a:pt x="0" y="129"/>
                  </a:cubicBezTo>
                  <a:lnTo>
                    <a:pt x="129" y="129"/>
                  </a:lnTo>
                  <a:cubicBezTo>
                    <a:pt x="150" y="75"/>
                    <a:pt x="75" y="43"/>
                    <a:pt x="129" y="32"/>
                  </a:cubicBezTo>
                  <a:lnTo>
                    <a:pt x="129" y="32"/>
                  </a:lnTo>
                  <a:cubicBezTo>
                    <a:pt x="129" y="43"/>
                    <a:pt x="150" y="54"/>
                    <a:pt x="161" y="54"/>
                  </a:cubicBezTo>
                  <a:cubicBezTo>
                    <a:pt x="161" y="54"/>
                    <a:pt x="172" y="43"/>
                    <a:pt x="182" y="32"/>
                  </a:cubicBezTo>
                  <a:cubicBezTo>
                    <a:pt x="129" y="32"/>
                    <a:pt x="118"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7" name="Google Shape;3037;p16"/>
            <p:cNvSpPr/>
            <p:nvPr/>
          </p:nvSpPr>
          <p:spPr>
            <a:xfrm>
              <a:off x="2753800" y="1156600"/>
              <a:ext cx="13150" cy="7775"/>
            </a:xfrm>
            <a:custGeom>
              <a:avLst/>
              <a:gdLst/>
              <a:ahLst/>
              <a:cxnLst/>
              <a:rect l="l" t="t" r="r" b="b"/>
              <a:pathLst>
                <a:path w="526" h="311" extrusionOk="0">
                  <a:moveTo>
                    <a:pt x="343" y="0"/>
                  </a:moveTo>
                  <a:cubicBezTo>
                    <a:pt x="257" y="64"/>
                    <a:pt x="97" y="86"/>
                    <a:pt x="1" y="150"/>
                  </a:cubicBezTo>
                  <a:lnTo>
                    <a:pt x="1" y="310"/>
                  </a:lnTo>
                  <a:lnTo>
                    <a:pt x="86" y="310"/>
                  </a:lnTo>
                  <a:cubicBezTo>
                    <a:pt x="247" y="310"/>
                    <a:pt x="332" y="257"/>
                    <a:pt x="429" y="214"/>
                  </a:cubicBezTo>
                  <a:cubicBezTo>
                    <a:pt x="311" y="129"/>
                    <a:pt x="525" y="43"/>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8" name="Google Shape;3038;p16"/>
            <p:cNvSpPr/>
            <p:nvPr/>
          </p:nvSpPr>
          <p:spPr>
            <a:xfrm>
              <a:off x="2767725" y="945975"/>
              <a:ext cx="17675" cy="9375"/>
            </a:xfrm>
            <a:custGeom>
              <a:avLst/>
              <a:gdLst/>
              <a:ahLst/>
              <a:cxnLst/>
              <a:rect l="l" t="t" r="r" b="b"/>
              <a:pathLst>
                <a:path w="707" h="375" extrusionOk="0">
                  <a:moveTo>
                    <a:pt x="578" y="0"/>
                  </a:moveTo>
                  <a:cubicBezTo>
                    <a:pt x="418" y="0"/>
                    <a:pt x="375" y="97"/>
                    <a:pt x="396" y="225"/>
                  </a:cubicBezTo>
                  <a:lnTo>
                    <a:pt x="418" y="225"/>
                  </a:lnTo>
                  <a:cubicBezTo>
                    <a:pt x="439" y="225"/>
                    <a:pt x="450" y="225"/>
                    <a:pt x="471" y="214"/>
                  </a:cubicBezTo>
                  <a:cubicBezTo>
                    <a:pt x="482" y="214"/>
                    <a:pt x="493" y="204"/>
                    <a:pt x="503" y="204"/>
                  </a:cubicBezTo>
                  <a:cubicBezTo>
                    <a:pt x="514" y="204"/>
                    <a:pt x="514" y="214"/>
                    <a:pt x="525" y="225"/>
                  </a:cubicBezTo>
                  <a:lnTo>
                    <a:pt x="514" y="225"/>
                  </a:lnTo>
                  <a:cubicBezTo>
                    <a:pt x="460" y="225"/>
                    <a:pt x="396" y="236"/>
                    <a:pt x="332" y="246"/>
                  </a:cubicBezTo>
                  <a:cubicBezTo>
                    <a:pt x="268" y="246"/>
                    <a:pt x="193" y="257"/>
                    <a:pt x="139" y="257"/>
                  </a:cubicBezTo>
                  <a:cubicBezTo>
                    <a:pt x="75" y="257"/>
                    <a:pt x="32" y="246"/>
                    <a:pt x="0" y="225"/>
                  </a:cubicBezTo>
                  <a:lnTo>
                    <a:pt x="0" y="225"/>
                  </a:lnTo>
                  <a:cubicBezTo>
                    <a:pt x="32" y="311"/>
                    <a:pt x="75" y="332"/>
                    <a:pt x="139" y="332"/>
                  </a:cubicBezTo>
                  <a:cubicBezTo>
                    <a:pt x="171" y="332"/>
                    <a:pt x="204" y="332"/>
                    <a:pt x="246" y="321"/>
                  </a:cubicBezTo>
                  <a:cubicBezTo>
                    <a:pt x="279" y="321"/>
                    <a:pt x="321" y="311"/>
                    <a:pt x="364" y="311"/>
                  </a:cubicBezTo>
                  <a:cubicBezTo>
                    <a:pt x="428" y="311"/>
                    <a:pt x="503" y="332"/>
                    <a:pt x="568" y="375"/>
                  </a:cubicBezTo>
                  <a:cubicBezTo>
                    <a:pt x="707" y="311"/>
                    <a:pt x="642" y="129"/>
                    <a:pt x="61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9" name="Google Shape;3039;p16"/>
            <p:cNvSpPr/>
            <p:nvPr/>
          </p:nvSpPr>
          <p:spPr>
            <a:xfrm>
              <a:off x="2776550" y="1143200"/>
              <a:ext cx="15000" cy="16625"/>
            </a:xfrm>
            <a:custGeom>
              <a:avLst/>
              <a:gdLst/>
              <a:ahLst/>
              <a:cxnLst/>
              <a:rect l="l" t="t" r="r" b="b"/>
              <a:pathLst>
                <a:path w="600" h="665" extrusionOk="0">
                  <a:moveTo>
                    <a:pt x="600" y="1"/>
                  </a:moveTo>
                  <a:lnTo>
                    <a:pt x="600" y="1"/>
                  </a:lnTo>
                  <a:cubicBezTo>
                    <a:pt x="322" y="161"/>
                    <a:pt x="150" y="397"/>
                    <a:pt x="0" y="654"/>
                  </a:cubicBezTo>
                  <a:cubicBezTo>
                    <a:pt x="33" y="665"/>
                    <a:pt x="65" y="665"/>
                    <a:pt x="86" y="665"/>
                  </a:cubicBezTo>
                  <a:cubicBezTo>
                    <a:pt x="450" y="665"/>
                    <a:pt x="525" y="268"/>
                    <a:pt x="6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0" name="Google Shape;3040;p16"/>
            <p:cNvSpPr/>
            <p:nvPr/>
          </p:nvSpPr>
          <p:spPr>
            <a:xfrm>
              <a:off x="2696800" y="1818975"/>
              <a:ext cx="8325" cy="6175"/>
            </a:xfrm>
            <a:custGeom>
              <a:avLst/>
              <a:gdLst/>
              <a:ahLst/>
              <a:cxnLst/>
              <a:rect l="l" t="t" r="r" b="b"/>
              <a:pathLst>
                <a:path w="333" h="247" extrusionOk="0">
                  <a:moveTo>
                    <a:pt x="107" y="0"/>
                  </a:moveTo>
                  <a:cubicBezTo>
                    <a:pt x="0" y="86"/>
                    <a:pt x="32" y="182"/>
                    <a:pt x="150" y="246"/>
                  </a:cubicBezTo>
                  <a:cubicBezTo>
                    <a:pt x="332" y="203"/>
                    <a:pt x="311" y="0"/>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1" name="Google Shape;3041;p16"/>
            <p:cNvSpPr/>
            <p:nvPr/>
          </p:nvSpPr>
          <p:spPr>
            <a:xfrm>
              <a:off x="2682350" y="1656250"/>
              <a:ext cx="8575" cy="5900"/>
            </a:xfrm>
            <a:custGeom>
              <a:avLst/>
              <a:gdLst/>
              <a:ahLst/>
              <a:cxnLst/>
              <a:rect l="l" t="t" r="r" b="b"/>
              <a:pathLst>
                <a:path w="343" h="236" extrusionOk="0">
                  <a:moveTo>
                    <a:pt x="172" y="0"/>
                  </a:moveTo>
                  <a:cubicBezTo>
                    <a:pt x="150" y="0"/>
                    <a:pt x="118" y="11"/>
                    <a:pt x="86" y="22"/>
                  </a:cubicBezTo>
                  <a:cubicBezTo>
                    <a:pt x="22" y="65"/>
                    <a:pt x="0" y="236"/>
                    <a:pt x="129" y="236"/>
                  </a:cubicBezTo>
                  <a:cubicBezTo>
                    <a:pt x="150" y="150"/>
                    <a:pt x="311" y="161"/>
                    <a:pt x="343" y="86"/>
                  </a:cubicBezTo>
                  <a:cubicBezTo>
                    <a:pt x="257" y="54"/>
                    <a:pt x="236"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2" name="Google Shape;3042;p16"/>
            <p:cNvSpPr/>
            <p:nvPr/>
          </p:nvSpPr>
          <p:spPr>
            <a:xfrm>
              <a:off x="2674050" y="909575"/>
              <a:ext cx="7250" cy="4825"/>
            </a:xfrm>
            <a:custGeom>
              <a:avLst/>
              <a:gdLst/>
              <a:ahLst/>
              <a:cxnLst/>
              <a:rect l="l" t="t" r="r" b="b"/>
              <a:pathLst>
                <a:path w="290" h="193" extrusionOk="0">
                  <a:moveTo>
                    <a:pt x="22" y="0"/>
                  </a:moveTo>
                  <a:cubicBezTo>
                    <a:pt x="0" y="97"/>
                    <a:pt x="150" y="193"/>
                    <a:pt x="215" y="193"/>
                  </a:cubicBezTo>
                  <a:cubicBezTo>
                    <a:pt x="225" y="193"/>
                    <a:pt x="236" y="193"/>
                    <a:pt x="247" y="182"/>
                  </a:cubicBezTo>
                  <a:cubicBezTo>
                    <a:pt x="204" y="172"/>
                    <a:pt x="193" y="161"/>
                    <a:pt x="193" y="118"/>
                  </a:cubicBezTo>
                  <a:cubicBezTo>
                    <a:pt x="236" y="118"/>
                    <a:pt x="279" y="118"/>
                    <a:pt x="289" y="86"/>
                  </a:cubicBezTo>
                  <a:cubicBezTo>
                    <a:pt x="225" y="32"/>
                    <a:pt x="140" y="0"/>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3" name="Google Shape;3043;p16"/>
            <p:cNvSpPr/>
            <p:nvPr/>
          </p:nvSpPr>
          <p:spPr>
            <a:xfrm>
              <a:off x="2664950" y="1820300"/>
              <a:ext cx="12600" cy="10200"/>
            </a:xfrm>
            <a:custGeom>
              <a:avLst/>
              <a:gdLst/>
              <a:ahLst/>
              <a:cxnLst/>
              <a:rect l="l" t="t" r="r" b="b"/>
              <a:pathLst>
                <a:path w="504" h="408" extrusionOk="0">
                  <a:moveTo>
                    <a:pt x="172" y="1"/>
                  </a:moveTo>
                  <a:lnTo>
                    <a:pt x="172" y="1"/>
                  </a:lnTo>
                  <a:cubicBezTo>
                    <a:pt x="129" y="86"/>
                    <a:pt x="86" y="268"/>
                    <a:pt x="215" y="322"/>
                  </a:cubicBezTo>
                  <a:cubicBezTo>
                    <a:pt x="215" y="311"/>
                    <a:pt x="225" y="300"/>
                    <a:pt x="236" y="300"/>
                  </a:cubicBezTo>
                  <a:cubicBezTo>
                    <a:pt x="247" y="300"/>
                    <a:pt x="257" y="300"/>
                    <a:pt x="257" y="322"/>
                  </a:cubicBezTo>
                  <a:cubicBezTo>
                    <a:pt x="204" y="332"/>
                    <a:pt x="0" y="343"/>
                    <a:pt x="86" y="407"/>
                  </a:cubicBezTo>
                  <a:cubicBezTo>
                    <a:pt x="86" y="397"/>
                    <a:pt x="86" y="375"/>
                    <a:pt x="118" y="375"/>
                  </a:cubicBezTo>
                  <a:lnTo>
                    <a:pt x="129" y="375"/>
                  </a:lnTo>
                  <a:cubicBezTo>
                    <a:pt x="182" y="375"/>
                    <a:pt x="182" y="407"/>
                    <a:pt x="236" y="407"/>
                  </a:cubicBezTo>
                  <a:lnTo>
                    <a:pt x="257" y="407"/>
                  </a:lnTo>
                  <a:cubicBezTo>
                    <a:pt x="300" y="215"/>
                    <a:pt x="504" y="172"/>
                    <a:pt x="343" y="1"/>
                  </a:cubicBezTo>
                  <a:lnTo>
                    <a:pt x="343" y="1"/>
                  </a:lnTo>
                  <a:cubicBezTo>
                    <a:pt x="343" y="33"/>
                    <a:pt x="322" y="43"/>
                    <a:pt x="300" y="43"/>
                  </a:cubicBezTo>
                  <a:cubicBezTo>
                    <a:pt x="257" y="43"/>
                    <a:pt x="193" y="1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4" name="Google Shape;3044;p16"/>
            <p:cNvSpPr/>
            <p:nvPr/>
          </p:nvSpPr>
          <p:spPr>
            <a:xfrm>
              <a:off x="2647825" y="1809600"/>
              <a:ext cx="8325" cy="9925"/>
            </a:xfrm>
            <a:custGeom>
              <a:avLst/>
              <a:gdLst/>
              <a:ahLst/>
              <a:cxnLst/>
              <a:rect l="l" t="t" r="r" b="b"/>
              <a:pathLst>
                <a:path w="333" h="397" extrusionOk="0">
                  <a:moveTo>
                    <a:pt x="118" y="0"/>
                  </a:moveTo>
                  <a:lnTo>
                    <a:pt x="118" y="0"/>
                  </a:lnTo>
                  <a:cubicBezTo>
                    <a:pt x="0" y="86"/>
                    <a:pt x="118" y="364"/>
                    <a:pt x="332" y="396"/>
                  </a:cubicBezTo>
                  <a:cubicBezTo>
                    <a:pt x="332" y="257"/>
                    <a:pt x="257" y="107"/>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5" name="Google Shape;3045;p16"/>
            <p:cNvSpPr/>
            <p:nvPr/>
          </p:nvSpPr>
          <p:spPr>
            <a:xfrm>
              <a:off x="2679400" y="1809600"/>
              <a:ext cx="4050" cy="5375"/>
            </a:xfrm>
            <a:custGeom>
              <a:avLst/>
              <a:gdLst/>
              <a:ahLst/>
              <a:cxnLst/>
              <a:rect l="l" t="t" r="r" b="b"/>
              <a:pathLst>
                <a:path w="162" h="215" extrusionOk="0">
                  <a:moveTo>
                    <a:pt x="75" y="0"/>
                  </a:moveTo>
                  <a:cubicBezTo>
                    <a:pt x="75" y="65"/>
                    <a:pt x="1" y="86"/>
                    <a:pt x="33" y="182"/>
                  </a:cubicBezTo>
                  <a:cubicBezTo>
                    <a:pt x="86" y="182"/>
                    <a:pt x="129" y="204"/>
                    <a:pt x="161" y="214"/>
                  </a:cubicBezTo>
                  <a:cubicBezTo>
                    <a:pt x="161" y="118"/>
                    <a:pt x="140" y="43"/>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6" name="Google Shape;3046;p16"/>
            <p:cNvSpPr/>
            <p:nvPr/>
          </p:nvSpPr>
          <p:spPr>
            <a:xfrm>
              <a:off x="2608475" y="1662950"/>
              <a:ext cx="6725" cy="4825"/>
            </a:xfrm>
            <a:custGeom>
              <a:avLst/>
              <a:gdLst/>
              <a:ahLst/>
              <a:cxnLst/>
              <a:rect l="l" t="t" r="r" b="b"/>
              <a:pathLst>
                <a:path w="269" h="193" extrusionOk="0">
                  <a:moveTo>
                    <a:pt x="1" y="0"/>
                  </a:moveTo>
                  <a:cubicBezTo>
                    <a:pt x="1" y="96"/>
                    <a:pt x="43" y="161"/>
                    <a:pt x="129" y="193"/>
                  </a:cubicBezTo>
                  <a:cubicBezTo>
                    <a:pt x="140" y="171"/>
                    <a:pt x="151" y="161"/>
                    <a:pt x="172" y="161"/>
                  </a:cubicBezTo>
                  <a:cubicBezTo>
                    <a:pt x="204" y="161"/>
                    <a:pt x="247" y="171"/>
                    <a:pt x="268" y="193"/>
                  </a:cubicBezTo>
                  <a:cubicBezTo>
                    <a:pt x="268" y="107"/>
                    <a:pt x="193" y="128"/>
                    <a:pt x="268" y="64"/>
                  </a:cubicBezTo>
                  <a:cubicBezTo>
                    <a:pt x="161" y="54"/>
                    <a:pt x="86" y="32"/>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7" name="Google Shape;3047;p16"/>
            <p:cNvSpPr/>
            <p:nvPr/>
          </p:nvSpPr>
          <p:spPr>
            <a:xfrm>
              <a:off x="2462625" y="1304575"/>
              <a:ext cx="4850" cy="4325"/>
            </a:xfrm>
            <a:custGeom>
              <a:avLst/>
              <a:gdLst/>
              <a:ahLst/>
              <a:cxnLst/>
              <a:rect l="l" t="t" r="r" b="b"/>
              <a:pathLst>
                <a:path w="194" h="173" extrusionOk="0">
                  <a:moveTo>
                    <a:pt x="75" y="1"/>
                  </a:moveTo>
                  <a:cubicBezTo>
                    <a:pt x="65" y="1"/>
                    <a:pt x="54" y="1"/>
                    <a:pt x="43" y="12"/>
                  </a:cubicBezTo>
                  <a:cubicBezTo>
                    <a:pt x="0" y="33"/>
                    <a:pt x="54" y="172"/>
                    <a:pt x="118" y="172"/>
                  </a:cubicBezTo>
                  <a:cubicBezTo>
                    <a:pt x="129" y="172"/>
                    <a:pt x="140" y="162"/>
                    <a:pt x="150" y="162"/>
                  </a:cubicBezTo>
                  <a:cubicBezTo>
                    <a:pt x="193" y="129"/>
                    <a:pt x="140"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8" name="Google Shape;3048;p16"/>
            <p:cNvSpPr/>
            <p:nvPr/>
          </p:nvSpPr>
          <p:spPr>
            <a:xfrm>
              <a:off x="2461275" y="1149375"/>
              <a:ext cx="7525" cy="5375"/>
            </a:xfrm>
            <a:custGeom>
              <a:avLst/>
              <a:gdLst/>
              <a:ahLst/>
              <a:cxnLst/>
              <a:rect l="l" t="t" r="r" b="b"/>
              <a:pathLst>
                <a:path w="301" h="215" extrusionOk="0">
                  <a:moveTo>
                    <a:pt x="258" y="0"/>
                  </a:moveTo>
                  <a:lnTo>
                    <a:pt x="258" y="0"/>
                  </a:lnTo>
                  <a:cubicBezTo>
                    <a:pt x="87" y="11"/>
                    <a:pt x="1" y="64"/>
                    <a:pt x="1" y="193"/>
                  </a:cubicBezTo>
                  <a:cubicBezTo>
                    <a:pt x="22" y="214"/>
                    <a:pt x="54" y="214"/>
                    <a:pt x="87" y="214"/>
                  </a:cubicBezTo>
                  <a:cubicBezTo>
                    <a:pt x="172" y="214"/>
                    <a:pt x="269" y="150"/>
                    <a:pt x="301" y="96"/>
                  </a:cubicBezTo>
                  <a:cubicBezTo>
                    <a:pt x="247" y="96"/>
                    <a:pt x="258" y="54"/>
                    <a:pt x="25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9" name="Google Shape;3049;p16"/>
            <p:cNvSpPr/>
            <p:nvPr/>
          </p:nvSpPr>
          <p:spPr>
            <a:xfrm>
              <a:off x="2567275" y="925900"/>
              <a:ext cx="9925" cy="6175"/>
            </a:xfrm>
            <a:custGeom>
              <a:avLst/>
              <a:gdLst/>
              <a:ahLst/>
              <a:cxnLst/>
              <a:rect l="l" t="t" r="r" b="b"/>
              <a:pathLst>
                <a:path w="397" h="247" extrusionOk="0">
                  <a:moveTo>
                    <a:pt x="225" y="0"/>
                  </a:moveTo>
                  <a:cubicBezTo>
                    <a:pt x="193" y="22"/>
                    <a:pt x="171" y="22"/>
                    <a:pt x="139" y="22"/>
                  </a:cubicBezTo>
                  <a:cubicBezTo>
                    <a:pt x="96" y="22"/>
                    <a:pt x="54" y="11"/>
                    <a:pt x="0" y="0"/>
                  </a:cubicBezTo>
                  <a:lnTo>
                    <a:pt x="0" y="0"/>
                  </a:lnTo>
                  <a:cubicBezTo>
                    <a:pt x="32" y="118"/>
                    <a:pt x="96" y="204"/>
                    <a:pt x="225" y="247"/>
                  </a:cubicBezTo>
                  <a:cubicBezTo>
                    <a:pt x="268" y="182"/>
                    <a:pt x="332" y="139"/>
                    <a:pt x="396" y="86"/>
                  </a:cubicBezTo>
                  <a:lnTo>
                    <a:pt x="396" y="86"/>
                  </a:lnTo>
                  <a:cubicBezTo>
                    <a:pt x="375" y="97"/>
                    <a:pt x="364" y="97"/>
                    <a:pt x="353" y="97"/>
                  </a:cubicBezTo>
                  <a:cubicBezTo>
                    <a:pt x="268" y="97"/>
                    <a:pt x="300" y="11"/>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0" name="Google Shape;3050;p16"/>
            <p:cNvSpPr/>
            <p:nvPr/>
          </p:nvSpPr>
          <p:spPr>
            <a:xfrm>
              <a:off x="2474125" y="1707375"/>
              <a:ext cx="9400" cy="6175"/>
            </a:xfrm>
            <a:custGeom>
              <a:avLst/>
              <a:gdLst/>
              <a:ahLst/>
              <a:cxnLst/>
              <a:rect l="l" t="t" r="r" b="b"/>
              <a:pathLst>
                <a:path w="376" h="247" extrusionOk="0">
                  <a:moveTo>
                    <a:pt x="44" y="0"/>
                  </a:moveTo>
                  <a:lnTo>
                    <a:pt x="44" y="96"/>
                  </a:lnTo>
                  <a:cubicBezTo>
                    <a:pt x="86" y="107"/>
                    <a:pt x="129" y="96"/>
                    <a:pt x="129" y="129"/>
                  </a:cubicBezTo>
                  <a:cubicBezTo>
                    <a:pt x="172" y="182"/>
                    <a:pt x="1" y="236"/>
                    <a:pt x="129" y="246"/>
                  </a:cubicBezTo>
                  <a:cubicBezTo>
                    <a:pt x="161" y="139"/>
                    <a:pt x="375" y="150"/>
                    <a:pt x="3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1" name="Google Shape;3051;p16"/>
            <p:cNvSpPr/>
            <p:nvPr/>
          </p:nvSpPr>
          <p:spPr>
            <a:xfrm>
              <a:off x="2461275" y="1711375"/>
              <a:ext cx="5925" cy="6975"/>
            </a:xfrm>
            <a:custGeom>
              <a:avLst/>
              <a:gdLst/>
              <a:ahLst/>
              <a:cxnLst/>
              <a:rect l="l" t="t" r="r" b="b"/>
              <a:pathLst>
                <a:path w="237" h="279" extrusionOk="0">
                  <a:moveTo>
                    <a:pt x="87" y="1"/>
                  </a:moveTo>
                  <a:cubicBezTo>
                    <a:pt x="1" y="43"/>
                    <a:pt x="12" y="279"/>
                    <a:pt x="151" y="279"/>
                  </a:cubicBezTo>
                  <a:lnTo>
                    <a:pt x="172" y="279"/>
                  </a:lnTo>
                  <a:cubicBezTo>
                    <a:pt x="129" y="193"/>
                    <a:pt x="97" y="129"/>
                    <a:pt x="215" y="86"/>
                  </a:cubicBezTo>
                  <a:cubicBezTo>
                    <a:pt x="54" y="86"/>
                    <a:pt x="236" y="1"/>
                    <a:pt x="11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2" name="Google Shape;3052;p16"/>
            <p:cNvSpPr/>
            <p:nvPr/>
          </p:nvSpPr>
          <p:spPr>
            <a:xfrm>
              <a:off x="2450850" y="1392375"/>
              <a:ext cx="4575" cy="4300"/>
            </a:xfrm>
            <a:custGeom>
              <a:avLst/>
              <a:gdLst/>
              <a:ahLst/>
              <a:cxnLst/>
              <a:rect l="l" t="t" r="r" b="b"/>
              <a:pathLst>
                <a:path w="183" h="172" extrusionOk="0">
                  <a:moveTo>
                    <a:pt x="65" y="0"/>
                  </a:moveTo>
                  <a:cubicBezTo>
                    <a:pt x="54" y="0"/>
                    <a:pt x="43" y="11"/>
                    <a:pt x="33" y="11"/>
                  </a:cubicBezTo>
                  <a:cubicBezTo>
                    <a:pt x="0" y="43"/>
                    <a:pt x="43" y="171"/>
                    <a:pt x="107" y="171"/>
                  </a:cubicBezTo>
                  <a:cubicBezTo>
                    <a:pt x="118" y="171"/>
                    <a:pt x="129" y="161"/>
                    <a:pt x="140" y="161"/>
                  </a:cubicBezTo>
                  <a:cubicBezTo>
                    <a:pt x="182"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3" name="Google Shape;3053;p16"/>
            <p:cNvSpPr/>
            <p:nvPr/>
          </p:nvSpPr>
          <p:spPr>
            <a:xfrm>
              <a:off x="2469575" y="1133850"/>
              <a:ext cx="18500" cy="9375"/>
            </a:xfrm>
            <a:custGeom>
              <a:avLst/>
              <a:gdLst/>
              <a:ahLst/>
              <a:cxnLst/>
              <a:rect l="l" t="t" r="r" b="b"/>
              <a:pathLst>
                <a:path w="740" h="375" extrusionOk="0">
                  <a:moveTo>
                    <a:pt x="568" y="0"/>
                  </a:moveTo>
                  <a:cubicBezTo>
                    <a:pt x="429" y="0"/>
                    <a:pt x="1" y="204"/>
                    <a:pt x="226" y="375"/>
                  </a:cubicBezTo>
                  <a:cubicBezTo>
                    <a:pt x="397" y="311"/>
                    <a:pt x="739" y="204"/>
                    <a:pt x="57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4" name="Google Shape;3054;p16"/>
            <p:cNvSpPr/>
            <p:nvPr/>
          </p:nvSpPr>
          <p:spPr>
            <a:xfrm>
              <a:off x="2445225" y="1287450"/>
              <a:ext cx="16350" cy="13425"/>
            </a:xfrm>
            <a:custGeom>
              <a:avLst/>
              <a:gdLst/>
              <a:ahLst/>
              <a:cxnLst/>
              <a:rect l="l" t="t" r="r" b="b"/>
              <a:pathLst>
                <a:path w="654" h="537" extrusionOk="0">
                  <a:moveTo>
                    <a:pt x="236" y="1"/>
                  </a:moveTo>
                  <a:cubicBezTo>
                    <a:pt x="161" y="1"/>
                    <a:pt x="76" y="54"/>
                    <a:pt x="1" y="204"/>
                  </a:cubicBezTo>
                  <a:cubicBezTo>
                    <a:pt x="161" y="226"/>
                    <a:pt x="343" y="536"/>
                    <a:pt x="514" y="536"/>
                  </a:cubicBezTo>
                  <a:cubicBezTo>
                    <a:pt x="557" y="536"/>
                    <a:pt x="611" y="504"/>
                    <a:pt x="654" y="429"/>
                  </a:cubicBezTo>
                  <a:cubicBezTo>
                    <a:pt x="579" y="268"/>
                    <a:pt x="407" y="1"/>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5" name="Google Shape;3055;p16"/>
            <p:cNvSpPr/>
            <p:nvPr/>
          </p:nvSpPr>
          <p:spPr>
            <a:xfrm>
              <a:off x="2458600" y="1369350"/>
              <a:ext cx="5375" cy="6175"/>
            </a:xfrm>
            <a:custGeom>
              <a:avLst/>
              <a:gdLst/>
              <a:ahLst/>
              <a:cxnLst/>
              <a:rect l="l" t="t" r="r" b="b"/>
              <a:pathLst>
                <a:path w="215" h="247" extrusionOk="0">
                  <a:moveTo>
                    <a:pt x="22" y="1"/>
                  </a:moveTo>
                  <a:cubicBezTo>
                    <a:pt x="1" y="1"/>
                    <a:pt x="33" y="65"/>
                    <a:pt x="76" y="129"/>
                  </a:cubicBezTo>
                  <a:cubicBezTo>
                    <a:pt x="129" y="183"/>
                    <a:pt x="183" y="247"/>
                    <a:pt x="194" y="247"/>
                  </a:cubicBezTo>
                  <a:cubicBezTo>
                    <a:pt x="215" y="247"/>
                    <a:pt x="204" y="204"/>
                    <a:pt x="140" y="97"/>
                  </a:cubicBezTo>
                  <a:cubicBezTo>
                    <a:pt x="65" y="33"/>
                    <a:pt x="33" y="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6" name="Google Shape;3056;p16"/>
            <p:cNvSpPr/>
            <p:nvPr/>
          </p:nvSpPr>
          <p:spPr>
            <a:xfrm>
              <a:off x="2102400" y="1582125"/>
              <a:ext cx="4575" cy="4300"/>
            </a:xfrm>
            <a:custGeom>
              <a:avLst/>
              <a:gdLst/>
              <a:ahLst/>
              <a:cxnLst/>
              <a:rect l="l" t="t" r="r" b="b"/>
              <a:pathLst>
                <a:path w="183" h="172" extrusionOk="0">
                  <a:moveTo>
                    <a:pt x="65" y="0"/>
                  </a:moveTo>
                  <a:cubicBezTo>
                    <a:pt x="54" y="0"/>
                    <a:pt x="43" y="0"/>
                    <a:pt x="33" y="11"/>
                  </a:cubicBezTo>
                  <a:cubicBezTo>
                    <a:pt x="0" y="32"/>
                    <a:pt x="43" y="171"/>
                    <a:pt x="118" y="171"/>
                  </a:cubicBezTo>
                  <a:cubicBezTo>
                    <a:pt x="129" y="171"/>
                    <a:pt x="140" y="161"/>
                    <a:pt x="150" y="161"/>
                  </a:cubicBezTo>
                  <a:cubicBezTo>
                    <a:pt x="182"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7" name="Google Shape;3057;p16"/>
            <p:cNvSpPr/>
            <p:nvPr/>
          </p:nvSpPr>
          <p:spPr>
            <a:xfrm>
              <a:off x="2499825" y="1549200"/>
              <a:ext cx="9925" cy="7775"/>
            </a:xfrm>
            <a:custGeom>
              <a:avLst/>
              <a:gdLst/>
              <a:ahLst/>
              <a:cxnLst/>
              <a:rect l="l" t="t" r="r" b="b"/>
              <a:pathLst>
                <a:path w="397" h="311" extrusionOk="0">
                  <a:moveTo>
                    <a:pt x="279" y="0"/>
                  </a:moveTo>
                  <a:lnTo>
                    <a:pt x="279" y="0"/>
                  </a:lnTo>
                  <a:cubicBezTo>
                    <a:pt x="247" y="54"/>
                    <a:pt x="0" y="118"/>
                    <a:pt x="150" y="193"/>
                  </a:cubicBezTo>
                  <a:cubicBezTo>
                    <a:pt x="150" y="182"/>
                    <a:pt x="150" y="172"/>
                    <a:pt x="161" y="172"/>
                  </a:cubicBezTo>
                  <a:cubicBezTo>
                    <a:pt x="172" y="172"/>
                    <a:pt x="182" y="214"/>
                    <a:pt x="204" y="247"/>
                  </a:cubicBezTo>
                  <a:cubicBezTo>
                    <a:pt x="225" y="279"/>
                    <a:pt x="236" y="311"/>
                    <a:pt x="268" y="311"/>
                  </a:cubicBezTo>
                  <a:cubicBezTo>
                    <a:pt x="279" y="311"/>
                    <a:pt x="300" y="300"/>
                    <a:pt x="322" y="247"/>
                  </a:cubicBezTo>
                  <a:lnTo>
                    <a:pt x="322" y="247"/>
                  </a:lnTo>
                  <a:cubicBezTo>
                    <a:pt x="311" y="257"/>
                    <a:pt x="300" y="257"/>
                    <a:pt x="289" y="257"/>
                  </a:cubicBezTo>
                  <a:cubicBezTo>
                    <a:pt x="150" y="257"/>
                    <a:pt x="397" y="22"/>
                    <a:pt x="27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8" name="Google Shape;3058;p16"/>
            <p:cNvSpPr/>
            <p:nvPr/>
          </p:nvSpPr>
          <p:spPr>
            <a:xfrm>
              <a:off x="2555500" y="1691850"/>
              <a:ext cx="5625" cy="2700"/>
            </a:xfrm>
            <a:custGeom>
              <a:avLst/>
              <a:gdLst/>
              <a:ahLst/>
              <a:cxnLst/>
              <a:rect l="l" t="t" r="r" b="b"/>
              <a:pathLst>
                <a:path w="225" h="108" extrusionOk="0">
                  <a:moveTo>
                    <a:pt x="129" y="0"/>
                  </a:moveTo>
                  <a:cubicBezTo>
                    <a:pt x="75" y="0"/>
                    <a:pt x="21" y="32"/>
                    <a:pt x="0" y="64"/>
                  </a:cubicBezTo>
                  <a:cubicBezTo>
                    <a:pt x="64" y="96"/>
                    <a:pt x="75" y="107"/>
                    <a:pt x="118" y="107"/>
                  </a:cubicBezTo>
                  <a:cubicBezTo>
                    <a:pt x="139" y="107"/>
                    <a:pt x="171" y="107"/>
                    <a:pt x="214" y="96"/>
                  </a:cubicBezTo>
                  <a:cubicBezTo>
                    <a:pt x="225" y="32"/>
                    <a:pt x="182"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9" name="Google Shape;3059;p16"/>
            <p:cNvSpPr/>
            <p:nvPr/>
          </p:nvSpPr>
          <p:spPr>
            <a:xfrm>
              <a:off x="2565650" y="1525100"/>
              <a:ext cx="11550" cy="6450"/>
            </a:xfrm>
            <a:custGeom>
              <a:avLst/>
              <a:gdLst/>
              <a:ahLst/>
              <a:cxnLst/>
              <a:rect l="l" t="t" r="r" b="b"/>
              <a:pathLst>
                <a:path w="462" h="258" extrusionOk="0">
                  <a:moveTo>
                    <a:pt x="108" y="1"/>
                  </a:moveTo>
                  <a:cubicBezTo>
                    <a:pt x="108" y="140"/>
                    <a:pt x="1" y="108"/>
                    <a:pt x="65" y="247"/>
                  </a:cubicBezTo>
                  <a:cubicBezTo>
                    <a:pt x="140" y="258"/>
                    <a:pt x="194" y="258"/>
                    <a:pt x="258" y="258"/>
                  </a:cubicBezTo>
                  <a:cubicBezTo>
                    <a:pt x="322" y="258"/>
                    <a:pt x="386" y="247"/>
                    <a:pt x="461" y="215"/>
                  </a:cubicBezTo>
                  <a:cubicBezTo>
                    <a:pt x="408" y="97"/>
                    <a:pt x="204" y="87"/>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0" name="Google Shape;3060;p16"/>
            <p:cNvSpPr/>
            <p:nvPr/>
          </p:nvSpPr>
          <p:spPr>
            <a:xfrm>
              <a:off x="2544525" y="1819500"/>
              <a:ext cx="13125" cy="8600"/>
            </a:xfrm>
            <a:custGeom>
              <a:avLst/>
              <a:gdLst/>
              <a:ahLst/>
              <a:cxnLst/>
              <a:rect l="l" t="t" r="r" b="b"/>
              <a:pathLst>
                <a:path w="525" h="344" extrusionOk="0">
                  <a:moveTo>
                    <a:pt x="139" y="0"/>
                  </a:moveTo>
                  <a:cubicBezTo>
                    <a:pt x="118" y="65"/>
                    <a:pt x="43" y="86"/>
                    <a:pt x="0" y="129"/>
                  </a:cubicBezTo>
                  <a:cubicBezTo>
                    <a:pt x="129" y="182"/>
                    <a:pt x="246" y="343"/>
                    <a:pt x="418" y="343"/>
                  </a:cubicBezTo>
                  <a:cubicBezTo>
                    <a:pt x="450" y="343"/>
                    <a:pt x="482" y="332"/>
                    <a:pt x="525" y="322"/>
                  </a:cubicBezTo>
                  <a:cubicBezTo>
                    <a:pt x="493" y="150"/>
                    <a:pt x="300" y="86"/>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1" name="Google Shape;3061;p16"/>
            <p:cNvSpPr/>
            <p:nvPr/>
          </p:nvSpPr>
          <p:spPr>
            <a:xfrm>
              <a:off x="2551475" y="1549200"/>
              <a:ext cx="9400" cy="7250"/>
            </a:xfrm>
            <a:custGeom>
              <a:avLst/>
              <a:gdLst/>
              <a:ahLst/>
              <a:cxnLst/>
              <a:rect l="l" t="t" r="r" b="b"/>
              <a:pathLst>
                <a:path w="376" h="290" extrusionOk="0">
                  <a:moveTo>
                    <a:pt x="204" y="0"/>
                  </a:moveTo>
                  <a:cubicBezTo>
                    <a:pt x="225" y="107"/>
                    <a:pt x="75" y="97"/>
                    <a:pt x="33" y="161"/>
                  </a:cubicBezTo>
                  <a:cubicBezTo>
                    <a:pt x="108" y="161"/>
                    <a:pt x="0" y="204"/>
                    <a:pt x="75" y="225"/>
                  </a:cubicBezTo>
                  <a:cubicBezTo>
                    <a:pt x="86" y="204"/>
                    <a:pt x="86" y="193"/>
                    <a:pt x="97" y="193"/>
                  </a:cubicBezTo>
                  <a:cubicBezTo>
                    <a:pt x="108" y="193"/>
                    <a:pt x="118" y="214"/>
                    <a:pt x="129" y="236"/>
                  </a:cubicBezTo>
                  <a:cubicBezTo>
                    <a:pt x="140" y="257"/>
                    <a:pt x="161" y="289"/>
                    <a:pt x="182" y="289"/>
                  </a:cubicBezTo>
                  <a:cubicBezTo>
                    <a:pt x="193" y="289"/>
                    <a:pt x="193" y="289"/>
                    <a:pt x="204" y="279"/>
                  </a:cubicBezTo>
                  <a:cubicBezTo>
                    <a:pt x="215" y="236"/>
                    <a:pt x="300" y="247"/>
                    <a:pt x="332" y="225"/>
                  </a:cubicBezTo>
                  <a:cubicBezTo>
                    <a:pt x="322" y="150"/>
                    <a:pt x="343" y="97"/>
                    <a:pt x="375" y="65"/>
                  </a:cubicBezTo>
                  <a:cubicBezTo>
                    <a:pt x="311" y="43"/>
                    <a:pt x="268" y="22"/>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2" name="Google Shape;3062;p16"/>
            <p:cNvSpPr/>
            <p:nvPr/>
          </p:nvSpPr>
          <p:spPr>
            <a:xfrm>
              <a:off x="2508375" y="1250800"/>
              <a:ext cx="7275" cy="4825"/>
            </a:xfrm>
            <a:custGeom>
              <a:avLst/>
              <a:gdLst/>
              <a:ahLst/>
              <a:cxnLst/>
              <a:rect l="l" t="t" r="r" b="b"/>
              <a:pathLst>
                <a:path w="291" h="193" extrusionOk="0">
                  <a:moveTo>
                    <a:pt x="194" y="0"/>
                  </a:moveTo>
                  <a:lnTo>
                    <a:pt x="194" y="0"/>
                  </a:lnTo>
                  <a:cubicBezTo>
                    <a:pt x="119" y="32"/>
                    <a:pt x="1" y="107"/>
                    <a:pt x="108" y="182"/>
                  </a:cubicBezTo>
                  <a:cubicBezTo>
                    <a:pt x="119" y="193"/>
                    <a:pt x="119" y="193"/>
                    <a:pt x="129" y="193"/>
                  </a:cubicBezTo>
                  <a:cubicBezTo>
                    <a:pt x="236" y="193"/>
                    <a:pt x="290" y="32"/>
                    <a:pt x="19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3" name="Google Shape;3063;p16"/>
            <p:cNvSpPr/>
            <p:nvPr/>
          </p:nvSpPr>
          <p:spPr>
            <a:xfrm>
              <a:off x="2513750" y="1559375"/>
              <a:ext cx="9125" cy="5375"/>
            </a:xfrm>
            <a:custGeom>
              <a:avLst/>
              <a:gdLst/>
              <a:ahLst/>
              <a:cxnLst/>
              <a:rect l="l" t="t" r="r" b="b"/>
              <a:pathLst>
                <a:path w="365" h="215" extrusionOk="0">
                  <a:moveTo>
                    <a:pt x="236" y="0"/>
                  </a:moveTo>
                  <a:cubicBezTo>
                    <a:pt x="171" y="139"/>
                    <a:pt x="0" y="11"/>
                    <a:pt x="21" y="214"/>
                  </a:cubicBezTo>
                  <a:cubicBezTo>
                    <a:pt x="96" y="204"/>
                    <a:pt x="161" y="193"/>
                    <a:pt x="203" y="193"/>
                  </a:cubicBezTo>
                  <a:cubicBezTo>
                    <a:pt x="268" y="193"/>
                    <a:pt x="311" y="204"/>
                    <a:pt x="364" y="214"/>
                  </a:cubicBezTo>
                  <a:cubicBezTo>
                    <a:pt x="278" y="129"/>
                    <a:pt x="343" y="96"/>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4" name="Google Shape;3064;p16"/>
            <p:cNvSpPr/>
            <p:nvPr/>
          </p:nvSpPr>
          <p:spPr>
            <a:xfrm>
              <a:off x="2519350" y="1776675"/>
              <a:ext cx="5650" cy="2425"/>
            </a:xfrm>
            <a:custGeom>
              <a:avLst/>
              <a:gdLst/>
              <a:ahLst/>
              <a:cxnLst/>
              <a:rect l="l" t="t" r="r" b="b"/>
              <a:pathLst>
                <a:path w="226" h="97" extrusionOk="0">
                  <a:moveTo>
                    <a:pt x="183" y="1"/>
                  </a:moveTo>
                  <a:cubicBezTo>
                    <a:pt x="108" y="22"/>
                    <a:pt x="1" y="11"/>
                    <a:pt x="12" y="97"/>
                  </a:cubicBezTo>
                  <a:lnTo>
                    <a:pt x="87" y="97"/>
                  </a:lnTo>
                  <a:cubicBezTo>
                    <a:pt x="172" y="97"/>
                    <a:pt x="226" y="86"/>
                    <a:pt x="18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5" name="Google Shape;3065;p16"/>
            <p:cNvSpPr/>
            <p:nvPr/>
          </p:nvSpPr>
          <p:spPr>
            <a:xfrm>
              <a:off x="1627900" y="1745900"/>
              <a:ext cx="9925" cy="6725"/>
            </a:xfrm>
            <a:custGeom>
              <a:avLst/>
              <a:gdLst/>
              <a:ahLst/>
              <a:cxnLst/>
              <a:rect l="l" t="t" r="r" b="b"/>
              <a:pathLst>
                <a:path w="397" h="269" extrusionOk="0">
                  <a:moveTo>
                    <a:pt x="300" y="1"/>
                  </a:moveTo>
                  <a:cubicBezTo>
                    <a:pt x="214" y="1"/>
                    <a:pt x="97" y="97"/>
                    <a:pt x="0" y="118"/>
                  </a:cubicBezTo>
                  <a:cubicBezTo>
                    <a:pt x="0" y="193"/>
                    <a:pt x="0" y="268"/>
                    <a:pt x="86" y="268"/>
                  </a:cubicBezTo>
                  <a:cubicBezTo>
                    <a:pt x="118" y="140"/>
                    <a:pt x="257" y="97"/>
                    <a:pt x="396" y="54"/>
                  </a:cubicBezTo>
                  <a:cubicBezTo>
                    <a:pt x="364" y="11"/>
                    <a:pt x="343" y="1"/>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6" name="Google Shape;3066;p16"/>
            <p:cNvSpPr/>
            <p:nvPr/>
          </p:nvSpPr>
          <p:spPr>
            <a:xfrm>
              <a:off x="1608625" y="1472925"/>
              <a:ext cx="9650" cy="6975"/>
            </a:xfrm>
            <a:custGeom>
              <a:avLst/>
              <a:gdLst/>
              <a:ahLst/>
              <a:cxnLst/>
              <a:rect l="l" t="t" r="r" b="b"/>
              <a:pathLst>
                <a:path w="386" h="279" extrusionOk="0">
                  <a:moveTo>
                    <a:pt x="386" y="0"/>
                  </a:moveTo>
                  <a:lnTo>
                    <a:pt x="386" y="0"/>
                  </a:lnTo>
                  <a:cubicBezTo>
                    <a:pt x="140" y="65"/>
                    <a:pt x="54" y="129"/>
                    <a:pt x="1" y="279"/>
                  </a:cubicBezTo>
                  <a:cubicBezTo>
                    <a:pt x="247" y="268"/>
                    <a:pt x="386" y="182"/>
                    <a:pt x="3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7" name="Google Shape;3067;p16"/>
            <p:cNvSpPr/>
            <p:nvPr/>
          </p:nvSpPr>
          <p:spPr>
            <a:xfrm>
              <a:off x="1618250" y="1817350"/>
              <a:ext cx="5400" cy="2975"/>
            </a:xfrm>
            <a:custGeom>
              <a:avLst/>
              <a:gdLst/>
              <a:ahLst/>
              <a:cxnLst/>
              <a:rect l="l" t="t" r="r" b="b"/>
              <a:pathLst>
                <a:path w="216" h="119" extrusionOk="0">
                  <a:moveTo>
                    <a:pt x="1" y="1"/>
                  </a:moveTo>
                  <a:cubicBezTo>
                    <a:pt x="1" y="76"/>
                    <a:pt x="65" y="119"/>
                    <a:pt x="172" y="119"/>
                  </a:cubicBezTo>
                  <a:cubicBezTo>
                    <a:pt x="172" y="76"/>
                    <a:pt x="194" y="54"/>
                    <a:pt x="215" y="33"/>
                  </a:cubicBezTo>
                  <a:lnTo>
                    <a:pt x="172" y="33"/>
                  </a:lnTo>
                  <a:cubicBezTo>
                    <a:pt x="140" y="33"/>
                    <a:pt x="119" y="22"/>
                    <a:pt x="97" y="12"/>
                  </a:cubicBezTo>
                  <a:cubicBezTo>
                    <a:pt x="76" y="1"/>
                    <a:pt x="54" y="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8" name="Google Shape;3068;p16"/>
            <p:cNvSpPr/>
            <p:nvPr/>
          </p:nvSpPr>
          <p:spPr>
            <a:xfrm>
              <a:off x="1635650" y="1723700"/>
              <a:ext cx="5375" cy="2700"/>
            </a:xfrm>
            <a:custGeom>
              <a:avLst/>
              <a:gdLst/>
              <a:ahLst/>
              <a:cxnLst/>
              <a:rect l="l" t="t" r="r" b="b"/>
              <a:pathLst>
                <a:path w="215" h="108" extrusionOk="0">
                  <a:moveTo>
                    <a:pt x="215" y="0"/>
                  </a:moveTo>
                  <a:cubicBezTo>
                    <a:pt x="140" y="21"/>
                    <a:pt x="33" y="21"/>
                    <a:pt x="1" y="64"/>
                  </a:cubicBezTo>
                  <a:lnTo>
                    <a:pt x="22" y="64"/>
                  </a:lnTo>
                  <a:cubicBezTo>
                    <a:pt x="54" y="64"/>
                    <a:pt x="76" y="75"/>
                    <a:pt x="97" y="86"/>
                  </a:cubicBezTo>
                  <a:cubicBezTo>
                    <a:pt x="108" y="96"/>
                    <a:pt x="129" y="107"/>
                    <a:pt x="161" y="107"/>
                  </a:cubicBezTo>
                  <a:cubicBezTo>
                    <a:pt x="183" y="107"/>
                    <a:pt x="193" y="96"/>
                    <a:pt x="215" y="96"/>
                  </a:cubicBezTo>
                  <a:lnTo>
                    <a:pt x="215"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9" name="Google Shape;3069;p16"/>
            <p:cNvSpPr/>
            <p:nvPr/>
          </p:nvSpPr>
          <p:spPr>
            <a:xfrm>
              <a:off x="1573825" y="1488450"/>
              <a:ext cx="4325" cy="4025"/>
            </a:xfrm>
            <a:custGeom>
              <a:avLst/>
              <a:gdLst/>
              <a:ahLst/>
              <a:cxnLst/>
              <a:rect l="l" t="t" r="r" b="b"/>
              <a:pathLst>
                <a:path w="173" h="161" extrusionOk="0">
                  <a:moveTo>
                    <a:pt x="140" y="0"/>
                  </a:moveTo>
                  <a:cubicBezTo>
                    <a:pt x="1" y="0"/>
                    <a:pt x="54" y="161"/>
                    <a:pt x="172" y="161"/>
                  </a:cubicBezTo>
                  <a:lnTo>
                    <a:pt x="172"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0" name="Google Shape;3070;p16"/>
            <p:cNvSpPr/>
            <p:nvPr/>
          </p:nvSpPr>
          <p:spPr>
            <a:xfrm>
              <a:off x="1638875" y="1453925"/>
              <a:ext cx="7500" cy="3225"/>
            </a:xfrm>
            <a:custGeom>
              <a:avLst/>
              <a:gdLst/>
              <a:ahLst/>
              <a:cxnLst/>
              <a:rect l="l" t="t" r="r" b="b"/>
              <a:pathLst>
                <a:path w="300" h="129" extrusionOk="0">
                  <a:moveTo>
                    <a:pt x="150" y="0"/>
                  </a:moveTo>
                  <a:cubicBezTo>
                    <a:pt x="86" y="0"/>
                    <a:pt x="0" y="86"/>
                    <a:pt x="150" y="129"/>
                  </a:cubicBezTo>
                  <a:lnTo>
                    <a:pt x="161" y="129"/>
                  </a:lnTo>
                  <a:cubicBezTo>
                    <a:pt x="225" y="129"/>
                    <a:pt x="300" y="54"/>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1" name="Google Shape;3071;p16"/>
            <p:cNvSpPr/>
            <p:nvPr/>
          </p:nvSpPr>
          <p:spPr>
            <a:xfrm>
              <a:off x="1601925" y="1713525"/>
              <a:ext cx="6725" cy="4825"/>
            </a:xfrm>
            <a:custGeom>
              <a:avLst/>
              <a:gdLst/>
              <a:ahLst/>
              <a:cxnLst/>
              <a:rect l="l" t="t" r="r" b="b"/>
              <a:pathLst>
                <a:path w="269" h="193" extrusionOk="0">
                  <a:moveTo>
                    <a:pt x="1" y="0"/>
                  </a:moveTo>
                  <a:lnTo>
                    <a:pt x="1" y="0"/>
                  </a:lnTo>
                  <a:cubicBezTo>
                    <a:pt x="97" y="97"/>
                    <a:pt x="12" y="161"/>
                    <a:pt x="215" y="193"/>
                  </a:cubicBezTo>
                  <a:cubicBezTo>
                    <a:pt x="172" y="75"/>
                    <a:pt x="108" y="97"/>
                    <a:pt x="269" y="32"/>
                  </a:cubicBezTo>
                  <a:cubicBezTo>
                    <a:pt x="226" y="22"/>
                    <a:pt x="204" y="11"/>
                    <a:pt x="172" y="11"/>
                  </a:cubicBezTo>
                  <a:cubicBezTo>
                    <a:pt x="162" y="11"/>
                    <a:pt x="151" y="11"/>
                    <a:pt x="129" y="22"/>
                  </a:cubicBezTo>
                  <a:lnTo>
                    <a:pt x="87" y="22"/>
                  </a:lnTo>
                  <a:cubicBezTo>
                    <a:pt x="65" y="22"/>
                    <a:pt x="33" y="22"/>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2" name="Google Shape;3072;p16"/>
            <p:cNvSpPr/>
            <p:nvPr/>
          </p:nvSpPr>
          <p:spPr>
            <a:xfrm>
              <a:off x="1563675" y="1588800"/>
              <a:ext cx="8300" cy="4050"/>
            </a:xfrm>
            <a:custGeom>
              <a:avLst/>
              <a:gdLst/>
              <a:ahLst/>
              <a:cxnLst/>
              <a:rect l="l" t="t" r="r" b="b"/>
              <a:pathLst>
                <a:path w="332" h="162" extrusionOk="0">
                  <a:moveTo>
                    <a:pt x="161" y="1"/>
                  </a:moveTo>
                  <a:cubicBezTo>
                    <a:pt x="139" y="1"/>
                    <a:pt x="129" y="1"/>
                    <a:pt x="107" y="11"/>
                  </a:cubicBezTo>
                  <a:cubicBezTo>
                    <a:pt x="86" y="22"/>
                    <a:pt x="0" y="129"/>
                    <a:pt x="107" y="129"/>
                  </a:cubicBezTo>
                  <a:cubicBezTo>
                    <a:pt x="107" y="118"/>
                    <a:pt x="118" y="108"/>
                    <a:pt x="118" y="108"/>
                  </a:cubicBezTo>
                  <a:cubicBezTo>
                    <a:pt x="139" y="108"/>
                    <a:pt x="161" y="151"/>
                    <a:pt x="193" y="161"/>
                  </a:cubicBezTo>
                  <a:cubicBezTo>
                    <a:pt x="193" y="108"/>
                    <a:pt x="332" y="140"/>
                    <a:pt x="321" y="65"/>
                  </a:cubicBezTo>
                  <a:cubicBezTo>
                    <a:pt x="246" y="54"/>
                    <a:pt x="246"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3" name="Google Shape;3073;p16"/>
            <p:cNvSpPr/>
            <p:nvPr/>
          </p:nvSpPr>
          <p:spPr>
            <a:xfrm>
              <a:off x="1679025" y="1621725"/>
              <a:ext cx="14475" cy="10450"/>
            </a:xfrm>
            <a:custGeom>
              <a:avLst/>
              <a:gdLst/>
              <a:ahLst/>
              <a:cxnLst/>
              <a:rect l="l" t="t" r="r" b="b"/>
              <a:pathLst>
                <a:path w="579" h="418" extrusionOk="0">
                  <a:moveTo>
                    <a:pt x="407" y="0"/>
                  </a:moveTo>
                  <a:cubicBezTo>
                    <a:pt x="375" y="0"/>
                    <a:pt x="353" y="11"/>
                    <a:pt x="332" y="22"/>
                  </a:cubicBezTo>
                  <a:cubicBezTo>
                    <a:pt x="310" y="22"/>
                    <a:pt x="300" y="33"/>
                    <a:pt x="257" y="33"/>
                  </a:cubicBezTo>
                  <a:lnTo>
                    <a:pt x="214" y="33"/>
                  </a:lnTo>
                  <a:cubicBezTo>
                    <a:pt x="0" y="236"/>
                    <a:pt x="139" y="418"/>
                    <a:pt x="364" y="418"/>
                  </a:cubicBezTo>
                  <a:cubicBezTo>
                    <a:pt x="418" y="418"/>
                    <a:pt x="492" y="407"/>
                    <a:pt x="557" y="375"/>
                  </a:cubicBezTo>
                  <a:cubicBezTo>
                    <a:pt x="578" y="204"/>
                    <a:pt x="482" y="118"/>
                    <a:pt x="42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4" name="Google Shape;3074;p16"/>
            <p:cNvSpPr/>
            <p:nvPr/>
          </p:nvSpPr>
          <p:spPr>
            <a:xfrm>
              <a:off x="1682225" y="1510400"/>
              <a:ext cx="8850" cy="5375"/>
            </a:xfrm>
            <a:custGeom>
              <a:avLst/>
              <a:gdLst/>
              <a:ahLst/>
              <a:cxnLst/>
              <a:rect l="l" t="t" r="r" b="b"/>
              <a:pathLst>
                <a:path w="354" h="215" extrusionOk="0">
                  <a:moveTo>
                    <a:pt x="257" y="0"/>
                  </a:moveTo>
                  <a:cubicBezTo>
                    <a:pt x="193" y="32"/>
                    <a:pt x="0" y="139"/>
                    <a:pt x="129" y="214"/>
                  </a:cubicBezTo>
                  <a:cubicBezTo>
                    <a:pt x="150" y="171"/>
                    <a:pt x="172" y="161"/>
                    <a:pt x="193" y="161"/>
                  </a:cubicBezTo>
                  <a:lnTo>
                    <a:pt x="225" y="161"/>
                  </a:lnTo>
                  <a:cubicBezTo>
                    <a:pt x="236" y="161"/>
                    <a:pt x="247" y="171"/>
                    <a:pt x="257" y="171"/>
                  </a:cubicBezTo>
                  <a:cubicBezTo>
                    <a:pt x="279" y="171"/>
                    <a:pt x="311" y="161"/>
                    <a:pt x="343" y="150"/>
                  </a:cubicBezTo>
                  <a:cubicBezTo>
                    <a:pt x="354" y="75"/>
                    <a:pt x="354" y="0"/>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5" name="Google Shape;3075;p16"/>
            <p:cNvSpPr/>
            <p:nvPr/>
          </p:nvSpPr>
          <p:spPr>
            <a:xfrm>
              <a:off x="1687300" y="1846800"/>
              <a:ext cx="7800" cy="4025"/>
            </a:xfrm>
            <a:custGeom>
              <a:avLst/>
              <a:gdLst/>
              <a:ahLst/>
              <a:cxnLst/>
              <a:rect l="l" t="t" r="r" b="b"/>
              <a:pathLst>
                <a:path w="312" h="161" extrusionOk="0">
                  <a:moveTo>
                    <a:pt x="54" y="0"/>
                  </a:moveTo>
                  <a:cubicBezTo>
                    <a:pt x="65" y="65"/>
                    <a:pt x="1" y="75"/>
                    <a:pt x="12" y="129"/>
                  </a:cubicBezTo>
                  <a:lnTo>
                    <a:pt x="22" y="129"/>
                  </a:lnTo>
                  <a:cubicBezTo>
                    <a:pt x="76" y="129"/>
                    <a:pt x="108" y="140"/>
                    <a:pt x="140" y="161"/>
                  </a:cubicBezTo>
                  <a:cubicBezTo>
                    <a:pt x="140" y="118"/>
                    <a:pt x="161" y="107"/>
                    <a:pt x="183" y="107"/>
                  </a:cubicBezTo>
                  <a:lnTo>
                    <a:pt x="226" y="107"/>
                  </a:lnTo>
                  <a:cubicBezTo>
                    <a:pt x="247" y="118"/>
                    <a:pt x="268" y="118"/>
                    <a:pt x="279" y="118"/>
                  </a:cubicBezTo>
                  <a:cubicBezTo>
                    <a:pt x="290" y="118"/>
                    <a:pt x="311" y="118"/>
                    <a:pt x="311" y="97"/>
                  </a:cubicBezTo>
                  <a:cubicBezTo>
                    <a:pt x="279" y="75"/>
                    <a:pt x="226" y="65"/>
                    <a:pt x="161" y="65"/>
                  </a:cubicBezTo>
                  <a:lnTo>
                    <a:pt x="97" y="65"/>
                  </a:lnTo>
                  <a:cubicBezTo>
                    <a:pt x="87" y="43"/>
                    <a:pt x="97" y="0"/>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6" name="Google Shape;3076;p16"/>
            <p:cNvSpPr/>
            <p:nvPr/>
          </p:nvSpPr>
          <p:spPr>
            <a:xfrm>
              <a:off x="1686500" y="1497000"/>
              <a:ext cx="14475" cy="8875"/>
            </a:xfrm>
            <a:custGeom>
              <a:avLst/>
              <a:gdLst/>
              <a:ahLst/>
              <a:cxnLst/>
              <a:rect l="l" t="t" r="r" b="b"/>
              <a:pathLst>
                <a:path w="579" h="355" extrusionOk="0">
                  <a:moveTo>
                    <a:pt x="386" y="1"/>
                  </a:moveTo>
                  <a:cubicBezTo>
                    <a:pt x="204" y="22"/>
                    <a:pt x="226" y="194"/>
                    <a:pt x="86" y="194"/>
                  </a:cubicBezTo>
                  <a:cubicBezTo>
                    <a:pt x="76" y="194"/>
                    <a:pt x="65" y="194"/>
                    <a:pt x="44" y="183"/>
                  </a:cubicBezTo>
                  <a:lnTo>
                    <a:pt x="44" y="183"/>
                  </a:lnTo>
                  <a:cubicBezTo>
                    <a:pt x="65" y="236"/>
                    <a:pt x="1" y="354"/>
                    <a:pt x="86" y="354"/>
                  </a:cubicBezTo>
                  <a:cubicBezTo>
                    <a:pt x="108" y="354"/>
                    <a:pt x="119" y="343"/>
                    <a:pt x="129" y="343"/>
                  </a:cubicBezTo>
                  <a:cubicBezTo>
                    <a:pt x="33" y="183"/>
                    <a:pt x="579" y="258"/>
                    <a:pt x="3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7" name="Google Shape;3077;p16"/>
            <p:cNvSpPr/>
            <p:nvPr/>
          </p:nvSpPr>
          <p:spPr>
            <a:xfrm>
              <a:off x="1644225" y="1755800"/>
              <a:ext cx="11000" cy="4575"/>
            </a:xfrm>
            <a:custGeom>
              <a:avLst/>
              <a:gdLst/>
              <a:ahLst/>
              <a:cxnLst/>
              <a:rect l="l" t="t" r="r" b="b"/>
              <a:pathLst>
                <a:path w="440" h="183" extrusionOk="0">
                  <a:moveTo>
                    <a:pt x="86" y="1"/>
                  </a:moveTo>
                  <a:cubicBezTo>
                    <a:pt x="118" y="86"/>
                    <a:pt x="0" y="65"/>
                    <a:pt x="0" y="118"/>
                  </a:cubicBezTo>
                  <a:cubicBezTo>
                    <a:pt x="54" y="161"/>
                    <a:pt x="140" y="183"/>
                    <a:pt x="236" y="183"/>
                  </a:cubicBezTo>
                  <a:cubicBezTo>
                    <a:pt x="332" y="183"/>
                    <a:pt x="429" y="151"/>
                    <a:pt x="439" y="65"/>
                  </a:cubicBezTo>
                  <a:cubicBezTo>
                    <a:pt x="354" y="22"/>
                    <a:pt x="182" y="33"/>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8" name="Google Shape;3078;p16"/>
            <p:cNvSpPr/>
            <p:nvPr/>
          </p:nvSpPr>
          <p:spPr>
            <a:xfrm>
              <a:off x="1632975" y="1425275"/>
              <a:ext cx="25450" cy="8325"/>
            </a:xfrm>
            <a:custGeom>
              <a:avLst/>
              <a:gdLst/>
              <a:ahLst/>
              <a:cxnLst/>
              <a:rect l="l" t="t" r="r" b="b"/>
              <a:pathLst>
                <a:path w="1018" h="333" extrusionOk="0">
                  <a:moveTo>
                    <a:pt x="268" y="1"/>
                  </a:moveTo>
                  <a:cubicBezTo>
                    <a:pt x="226" y="1"/>
                    <a:pt x="140" y="22"/>
                    <a:pt x="86" y="44"/>
                  </a:cubicBezTo>
                  <a:cubicBezTo>
                    <a:pt x="33" y="76"/>
                    <a:pt x="1" y="97"/>
                    <a:pt x="54" y="97"/>
                  </a:cubicBezTo>
                  <a:lnTo>
                    <a:pt x="65" y="97"/>
                  </a:lnTo>
                  <a:cubicBezTo>
                    <a:pt x="65" y="87"/>
                    <a:pt x="76" y="76"/>
                    <a:pt x="76" y="76"/>
                  </a:cubicBezTo>
                  <a:cubicBezTo>
                    <a:pt x="97" y="76"/>
                    <a:pt x="108" y="97"/>
                    <a:pt x="108" y="129"/>
                  </a:cubicBezTo>
                  <a:lnTo>
                    <a:pt x="172" y="129"/>
                  </a:lnTo>
                  <a:cubicBezTo>
                    <a:pt x="333" y="129"/>
                    <a:pt x="450" y="172"/>
                    <a:pt x="557" y="226"/>
                  </a:cubicBezTo>
                  <a:cubicBezTo>
                    <a:pt x="675" y="279"/>
                    <a:pt x="772" y="333"/>
                    <a:pt x="900" y="333"/>
                  </a:cubicBezTo>
                  <a:cubicBezTo>
                    <a:pt x="932" y="333"/>
                    <a:pt x="975" y="322"/>
                    <a:pt x="1018" y="311"/>
                  </a:cubicBezTo>
                  <a:cubicBezTo>
                    <a:pt x="825" y="279"/>
                    <a:pt x="675" y="204"/>
                    <a:pt x="579" y="97"/>
                  </a:cubicBezTo>
                  <a:cubicBezTo>
                    <a:pt x="557" y="119"/>
                    <a:pt x="525" y="129"/>
                    <a:pt x="504" y="129"/>
                  </a:cubicBezTo>
                  <a:cubicBezTo>
                    <a:pt x="408" y="129"/>
                    <a:pt x="322" y="44"/>
                    <a:pt x="2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9" name="Google Shape;3079;p16"/>
            <p:cNvSpPr/>
            <p:nvPr/>
          </p:nvSpPr>
          <p:spPr>
            <a:xfrm>
              <a:off x="1648500" y="1704150"/>
              <a:ext cx="7800" cy="4050"/>
            </a:xfrm>
            <a:custGeom>
              <a:avLst/>
              <a:gdLst/>
              <a:ahLst/>
              <a:cxnLst/>
              <a:rect l="l" t="t" r="r" b="b"/>
              <a:pathLst>
                <a:path w="312" h="162" extrusionOk="0">
                  <a:moveTo>
                    <a:pt x="247" y="1"/>
                  </a:moveTo>
                  <a:cubicBezTo>
                    <a:pt x="204" y="1"/>
                    <a:pt x="172" y="11"/>
                    <a:pt x="140" y="22"/>
                  </a:cubicBezTo>
                  <a:cubicBezTo>
                    <a:pt x="118" y="33"/>
                    <a:pt x="86" y="43"/>
                    <a:pt x="43" y="43"/>
                  </a:cubicBezTo>
                  <a:cubicBezTo>
                    <a:pt x="33" y="43"/>
                    <a:pt x="22" y="43"/>
                    <a:pt x="1" y="33"/>
                  </a:cubicBezTo>
                  <a:lnTo>
                    <a:pt x="1" y="33"/>
                  </a:lnTo>
                  <a:cubicBezTo>
                    <a:pt x="11" y="118"/>
                    <a:pt x="65" y="161"/>
                    <a:pt x="183" y="161"/>
                  </a:cubicBezTo>
                  <a:cubicBezTo>
                    <a:pt x="268" y="140"/>
                    <a:pt x="290" y="76"/>
                    <a:pt x="311" y="11"/>
                  </a:cubicBezTo>
                  <a:cubicBezTo>
                    <a:pt x="290" y="1"/>
                    <a:pt x="268" y="1"/>
                    <a:pt x="24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0" name="Google Shape;3080;p16"/>
            <p:cNvSpPr/>
            <p:nvPr/>
          </p:nvSpPr>
          <p:spPr>
            <a:xfrm>
              <a:off x="1660550" y="1690500"/>
              <a:ext cx="8850" cy="4575"/>
            </a:xfrm>
            <a:custGeom>
              <a:avLst/>
              <a:gdLst/>
              <a:ahLst/>
              <a:cxnLst/>
              <a:rect l="l" t="t" r="r" b="b"/>
              <a:pathLst>
                <a:path w="354" h="183" extrusionOk="0">
                  <a:moveTo>
                    <a:pt x="107" y="1"/>
                  </a:moveTo>
                  <a:cubicBezTo>
                    <a:pt x="54" y="1"/>
                    <a:pt x="11" y="22"/>
                    <a:pt x="0" y="54"/>
                  </a:cubicBezTo>
                  <a:cubicBezTo>
                    <a:pt x="86" y="97"/>
                    <a:pt x="140" y="108"/>
                    <a:pt x="204" y="129"/>
                  </a:cubicBezTo>
                  <a:cubicBezTo>
                    <a:pt x="193" y="108"/>
                    <a:pt x="182" y="86"/>
                    <a:pt x="161" y="54"/>
                  </a:cubicBezTo>
                  <a:cubicBezTo>
                    <a:pt x="172" y="33"/>
                    <a:pt x="182" y="22"/>
                    <a:pt x="193" y="22"/>
                  </a:cubicBezTo>
                  <a:cubicBezTo>
                    <a:pt x="214" y="22"/>
                    <a:pt x="236" y="54"/>
                    <a:pt x="225" y="97"/>
                  </a:cubicBezTo>
                  <a:cubicBezTo>
                    <a:pt x="247" y="86"/>
                    <a:pt x="257" y="65"/>
                    <a:pt x="268" y="43"/>
                  </a:cubicBezTo>
                  <a:cubicBezTo>
                    <a:pt x="214" y="22"/>
                    <a:pt x="161" y="1"/>
                    <a:pt x="107" y="1"/>
                  </a:cubicBezTo>
                  <a:close/>
                  <a:moveTo>
                    <a:pt x="311" y="86"/>
                  </a:moveTo>
                  <a:cubicBezTo>
                    <a:pt x="311" y="118"/>
                    <a:pt x="311" y="140"/>
                    <a:pt x="311" y="161"/>
                  </a:cubicBezTo>
                  <a:cubicBezTo>
                    <a:pt x="322" y="172"/>
                    <a:pt x="332" y="172"/>
                    <a:pt x="343" y="183"/>
                  </a:cubicBezTo>
                  <a:cubicBezTo>
                    <a:pt x="354" y="140"/>
                    <a:pt x="343" y="108"/>
                    <a:pt x="311" y="86"/>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1" name="Google Shape;3081;p16"/>
            <p:cNvSpPr/>
            <p:nvPr/>
          </p:nvSpPr>
          <p:spPr>
            <a:xfrm>
              <a:off x="1674200" y="1647150"/>
              <a:ext cx="14475" cy="6725"/>
            </a:xfrm>
            <a:custGeom>
              <a:avLst/>
              <a:gdLst/>
              <a:ahLst/>
              <a:cxnLst/>
              <a:rect l="l" t="t" r="r" b="b"/>
              <a:pathLst>
                <a:path w="579" h="269" extrusionOk="0">
                  <a:moveTo>
                    <a:pt x="268" y="0"/>
                  </a:moveTo>
                  <a:cubicBezTo>
                    <a:pt x="182" y="0"/>
                    <a:pt x="161" y="43"/>
                    <a:pt x="65" y="43"/>
                  </a:cubicBezTo>
                  <a:cubicBezTo>
                    <a:pt x="97" y="129"/>
                    <a:pt x="0" y="118"/>
                    <a:pt x="11" y="193"/>
                  </a:cubicBezTo>
                  <a:cubicBezTo>
                    <a:pt x="75" y="182"/>
                    <a:pt x="118" y="182"/>
                    <a:pt x="150" y="182"/>
                  </a:cubicBezTo>
                  <a:cubicBezTo>
                    <a:pt x="225" y="182"/>
                    <a:pt x="268" y="204"/>
                    <a:pt x="311" y="225"/>
                  </a:cubicBezTo>
                  <a:cubicBezTo>
                    <a:pt x="354" y="247"/>
                    <a:pt x="396" y="268"/>
                    <a:pt x="493" y="268"/>
                  </a:cubicBezTo>
                  <a:cubicBezTo>
                    <a:pt x="514" y="268"/>
                    <a:pt x="546" y="268"/>
                    <a:pt x="578" y="257"/>
                  </a:cubicBezTo>
                  <a:cubicBezTo>
                    <a:pt x="557" y="65"/>
                    <a:pt x="139" y="182"/>
                    <a:pt x="364" y="11"/>
                  </a:cubicBezTo>
                  <a:cubicBezTo>
                    <a:pt x="321" y="0"/>
                    <a:pt x="289" y="0"/>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2" name="Google Shape;3082;p16"/>
            <p:cNvSpPr/>
            <p:nvPr/>
          </p:nvSpPr>
          <p:spPr>
            <a:xfrm>
              <a:off x="1371250" y="1622525"/>
              <a:ext cx="7500" cy="3225"/>
            </a:xfrm>
            <a:custGeom>
              <a:avLst/>
              <a:gdLst/>
              <a:ahLst/>
              <a:cxnLst/>
              <a:rect l="l" t="t" r="r" b="b"/>
              <a:pathLst>
                <a:path w="300" h="129" extrusionOk="0">
                  <a:moveTo>
                    <a:pt x="289" y="1"/>
                  </a:moveTo>
                  <a:cubicBezTo>
                    <a:pt x="150" y="1"/>
                    <a:pt x="11" y="1"/>
                    <a:pt x="43" y="118"/>
                  </a:cubicBezTo>
                  <a:lnTo>
                    <a:pt x="139" y="118"/>
                  </a:lnTo>
                  <a:cubicBezTo>
                    <a:pt x="161" y="129"/>
                    <a:pt x="182" y="129"/>
                    <a:pt x="204" y="129"/>
                  </a:cubicBezTo>
                  <a:cubicBezTo>
                    <a:pt x="236" y="129"/>
                    <a:pt x="257" y="118"/>
                    <a:pt x="257" y="97"/>
                  </a:cubicBezTo>
                  <a:lnTo>
                    <a:pt x="246" y="97"/>
                  </a:lnTo>
                  <a:cubicBezTo>
                    <a:pt x="0" y="97"/>
                    <a:pt x="268" y="43"/>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3" name="Google Shape;3083;p16"/>
            <p:cNvSpPr/>
            <p:nvPr/>
          </p:nvSpPr>
          <p:spPr>
            <a:xfrm>
              <a:off x="1411375" y="1726900"/>
              <a:ext cx="6200" cy="5375"/>
            </a:xfrm>
            <a:custGeom>
              <a:avLst/>
              <a:gdLst/>
              <a:ahLst/>
              <a:cxnLst/>
              <a:rect l="l" t="t" r="r" b="b"/>
              <a:pathLst>
                <a:path w="248" h="215" extrusionOk="0">
                  <a:moveTo>
                    <a:pt x="129" y="1"/>
                  </a:moveTo>
                  <a:cubicBezTo>
                    <a:pt x="162" y="97"/>
                    <a:pt x="12" y="65"/>
                    <a:pt x="1" y="129"/>
                  </a:cubicBezTo>
                  <a:cubicBezTo>
                    <a:pt x="65" y="129"/>
                    <a:pt x="22" y="215"/>
                    <a:pt x="87" y="215"/>
                  </a:cubicBezTo>
                  <a:cubicBezTo>
                    <a:pt x="108" y="172"/>
                    <a:pt x="247" y="54"/>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4" name="Google Shape;3084;p16"/>
            <p:cNvSpPr/>
            <p:nvPr/>
          </p:nvSpPr>
          <p:spPr>
            <a:xfrm>
              <a:off x="1413525" y="1544650"/>
              <a:ext cx="13950" cy="6975"/>
            </a:xfrm>
            <a:custGeom>
              <a:avLst/>
              <a:gdLst/>
              <a:ahLst/>
              <a:cxnLst/>
              <a:rect l="l" t="t" r="r" b="b"/>
              <a:pathLst>
                <a:path w="558" h="279" extrusionOk="0">
                  <a:moveTo>
                    <a:pt x="418" y="0"/>
                  </a:moveTo>
                  <a:cubicBezTo>
                    <a:pt x="215" y="0"/>
                    <a:pt x="97" y="182"/>
                    <a:pt x="1" y="279"/>
                  </a:cubicBezTo>
                  <a:lnTo>
                    <a:pt x="22" y="279"/>
                  </a:lnTo>
                  <a:cubicBezTo>
                    <a:pt x="183" y="279"/>
                    <a:pt x="290" y="182"/>
                    <a:pt x="557" y="150"/>
                  </a:cubicBezTo>
                  <a:lnTo>
                    <a:pt x="557" y="32"/>
                  </a:lnTo>
                  <a:cubicBezTo>
                    <a:pt x="514" y="11"/>
                    <a:pt x="461" y="0"/>
                    <a:pt x="4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5" name="Google Shape;3085;p16"/>
            <p:cNvSpPr/>
            <p:nvPr/>
          </p:nvSpPr>
          <p:spPr>
            <a:xfrm>
              <a:off x="1465175" y="1658650"/>
              <a:ext cx="17700" cy="13150"/>
            </a:xfrm>
            <a:custGeom>
              <a:avLst/>
              <a:gdLst/>
              <a:ahLst/>
              <a:cxnLst/>
              <a:rect l="l" t="t" r="r" b="b"/>
              <a:pathLst>
                <a:path w="708" h="526" extrusionOk="0">
                  <a:moveTo>
                    <a:pt x="300" y="1"/>
                  </a:moveTo>
                  <a:cubicBezTo>
                    <a:pt x="258" y="1"/>
                    <a:pt x="204" y="11"/>
                    <a:pt x="140" y="22"/>
                  </a:cubicBezTo>
                  <a:cubicBezTo>
                    <a:pt x="11" y="161"/>
                    <a:pt x="1" y="408"/>
                    <a:pt x="225" y="482"/>
                  </a:cubicBezTo>
                  <a:cubicBezTo>
                    <a:pt x="300" y="515"/>
                    <a:pt x="365" y="525"/>
                    <a:pt x="418" y="525"/>
                  </a:cubicBezTo>
                  <a:cubicBezTo>
                    <a:pt x="611" y="525"/>
                    <a:pt x="707" y="386"/>
                    <a:pt x="697" y="258"/>
                  </a:cubicBezTo>
                  <a:cubicBezTo>
                    <a:pt x="686" y="129"/>
                    <a:pt x="557" y="1"/>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6" name="Google Shape;3086;p16"/>
            <p:cNvSpPr/>
            <p:nvPr/>
          </p:nvSpPr>
          <p:spPr>
            <a:xfrm>
              <a:off x="1455800" y="1699875"/>
              <a:ext cx="10475" cy="8325"/>
            </a:xfrm>
            <a:custGeom>
              <a:avLst/>
              <a:gdLst/>
              <a:ahLst/>
              <a:cxnLst/>
              <a:rect l="l" t="t" r="r" b="b"/>
              <a:pathLst>
                <a:path w="419" h="333" extrusionOk="0">
                  <a:moveTo>
                    <a:pt x="204" y="0"/>
                  </a:moveTo>
                  <a:cubicBezTo>
                    <a:pt x="162" y="0"/>
                    <a:pt x="108" y="0"/>
                    <a:pt x="44" y="22"/>
                  </a:cubicBezTo>
                  <a:cubicBezTo>
                    <a:pt x="1" y="214"/>
                    <a:pt x="162" y="268"/>
                    <a:pt x="301" y="332"/>
                  </a:cubicBezTo>
                  <a:cubicBezTo>
                    <a:pt x="397" y="193"/>
                    <a:pt x="418"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7" name="Google Shape;3087;p16"/>
            <p:cNvSpPr/>
            <p:nvPr/>
          </p:nvSpPr>
          <p:spPr>
            <a:xfrm>
              <a:off x="1561000" y="1680875"/>
              <a:ext cx="11250" cy="8050"/>
            </a:xfrm>
            <a:custGeom>
              <a:avLst/>
              <a:gdLst/>
              <a:ahLst/>
              <a:cxnLst/>
              <a:rect l="l" t="t" r="r" b="b"/>
              <a:pathLst>
                <a:path w="450" h="322" extrusionOk="0">
                  <a:moveTo>
                    <a:pt x="75" y="0"/>
                  </a:moveTo>
                  <a:cubicBezTo>
                    <a:pt x="0" y="129"/>
                    <a:pt x="32" y="321"/>
                    <a:pt x="268" y="321"/>
                  </a:cubicBezTo>
                  <a:cubicBezTo>
                    <a:pt x="289" y="321"/>
                    <a:pt x="311" y="321"/>
                    <a:pt x="343" y="311"/>
                  </a:cubicBezTo>
                  <a:cubicBezTo>
                    <a:pt x="450" y="225"/>
                    <a:pt x="439" y="0"/>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8" name="Google Shape;3088;p16"/>
            <p:cNvSpPr/>
            <p:nvPr/>
          </p:nvSpPr>
          <p:spPr>
            <a:xfrm>
              <a:off x="1373375" y="1733050"/>
              <a:ext cx="8050" cy="8325"/>
            </a:xfrm>
            <a:custGeom>
              <a:avLst/>
              <a:gdLst/>
              <a:ahLst/>
              <a:cxnLst/>
              <a:rect l="l" t="t" r="r" b="b"/>
              <a:pathLst>
                <a:path w="322" h="333" extrusionOk="0">
                  <a:moveTo>
                    <a:pt x="86" y="1"/>
                  </a:moveTo>
                  <a:cubicBezTo>
                    <a:pt x="22" y="44"/>
                    <a:pt x="65" y="151"/>
                    <a:pt x="1" y="193"/>
                  </a:cubicBezTo>
                  <a:cubicBezTo>
                    <a:pt x="22" y="183"/>
                    <a:pt x="33" y="183"/>
                    <a:pt x="54" y="183"/>
                  </a:cubicBezTo>
                  <a:cubicBezTo>
                    <a:pt x="108" y="183"/>
                    <a:pt x="140" y="226"/>
                    <a:pt x="161" y="258"/>
                  </a:cubicBezTo>
                  <a:cubicBezTo>
                    <a:pt x="183" y="300"/>
                    <a:pt x="194" y="333"/>
                    <a:pt x="226" y="333"/>
                  </a:cubicBezTo>
                  <a:cubicBezTo>
                    <a:pt x="236" y="333"/>
                    <a:pt x="247" y="333"/>
                    <a:pt x="258" y="311"/>
                  </a:cubicBezTo>
                  <a:cubicBezTo>
                    <a:pt x="129" y="268"/>
                    <a:pt x="322" y="193"/>
                    <a:pt x="258" y="97"/>
                  </a:cubicBezTo>
                  <a:cubicBezTo>
                    <a:pt x="172" y="86"/>
                    <a:pt x="151" y="33"/>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9" name="Google Shape;3089;p16"/>
            <p:cNvSpPr/>
            <p:nvPr/>
          </p:nvSpPr>
          <p:spPr>
            <a:xfrm>
              <a:off x="1375250" y="1463300"/>
              <a:ext cx="13425" cy="4025"/>
            </a:xfrm>
            <a:custGeom>
              <a:avLst/>
              <a:gdLst/>
              <a:ahLst/>
              <a:cxnLst/>
              <a:rect l="l" t="t" r="r" b="b"/>
              <a:pathLst>
                <a:path w="537" h="161" extrusionOk="0">
                  <a:moveTo>
                    <a:pt x="397" y="0"/>
                  </a:moveTo>
                  <a:cubicBezTo>
                    <a:pt x="375" y="0"/>
                    <a:pt x="343" y="0"/>
                    <a:pt x="322" y="11"/>
                  </a:cubicBezTo>
                  <a:cubicBezTo>
                    <a:pt x="290" y="11"/>
                    <a:pt x="258" y="21"/>
                    <a:pt x="215" y="21"/>
                  </a:cubicBezTo>
                  <a:cubicBezTo>
                    <a:pt x="183" y="21"/>
                    <a:pt x="151" y="21"/>
                    <a:pt x="97" y="11"/>
                  </a:cubicBezTo>
                  <a:cubicBezTo>
                    <a:pt x="76" y="64"/>
                    <a:pt x="1" y="86"/>
                    <a:pt x="11" y="161"/>
                  </a:cubicBezTo>
                  <a:lnTo>
                    <a:pt x="354" y="161"/>
                  </a:lnTo>
                  <a:cubicBezTo>
                    <a:pt x="354" y="86"/>
                    <a:pt x="483" y="86"/>
                    <a:pt x="536" y="43"/>
                  </a:cubicBezTo>
                  <a:cubicBezTo>
                    <a:pt x="472" y="11"/>
                    <a:pt x="429" y="0"/>
                    <a:pt x="3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0" name="Google Shape;3090;p16"/>
            <p:cNvSpPr/>
            <p:nvPr/>
          </p:nvSpPr>
          <p:spPr>
            <a:xfrm>
              <a:off x="1389175" y="1689425"/>
              <a:ext cx="10200" cy="7800"/>
            </a:xfrm>
            <a:custGeom>
              <a:avLst/>
              <a:gdLst/>
              <a:ahLst/>
              <a:cxnLst/>
              <a:rect l="l" t="t" r="r" b="b"/>
              <a:pathLst>
                <a:path w="408" h="312" extrusionOk="0">
                  <a:moveTo>
                    <a:pt x="279" y="1"/>
                  </a:moveTo>
                  <a:cubicBezTo>
                    <a:pt x="300" y="65"/>
                    <a:pt x="268" y="97"/>
                    <a:pt x="236" y="97"/>
                  </a:cubicBezTo>
                  <a:cubicBezTo>
                    <a:pt x="204" y="97"/>
                    <a:pt x="172" y="86"/>
                    <a:pt x="150" y="65"/>
                  </a:cubicBezTo>
                  <a:cubicBezTo>
                    <a:pt x="129" y="151"/>
                    <a:pt x="0" y="161"/>
                    <a:pt x="22" y="279"/>
                  </a:cubicBezTo>
                  <a:cubicBezTo>
                    <a:pt x="65" y="268"/>
                    <a:pt x="97" y="268"/>
                    <a:pt x="118" y="268"/>
                  </a:cubicBezTo>
                  <a:cubicBezTo>
                    <a:pt x="150" y="268"/>
                    <a:pt x="172" y="290"/>
                    <a:pt x="236" y="311"/>
                  </a:cubicBezTo>
                  <a:cubicBezTo>
                    <a:pt x="279" y="226"/>
                    <a:pt x="364" y="183"/>
                    <a:pt x="407" y="97"/>
                  </a:cubicBezTo>
                  <a:lnTo>
                    <a:pt x="397" y="97"/>
                  </a:lnTo>
                  <a:cubicBezTo>
                    <a:pt x="311" y="97"/>
                    <a:pt x="354" y="1"/>
                    <a:pt x="2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1" name="Google Shape;3091;p16"/>
            <p:cNvSpPr/>
            <p:nvPr/>
          </p:nvSpPr>
          <p:spPr>
            <a:xfrm>
              <a:off x="1392925" y="1729300"/>
              <a:ext cx="17950" cy="11550"/>
            </a:xfrm>
            <a:custGeom>
              <a:avLst/>
              <a:gdLst/>
              <a:ahLst/>
              <a:cxnLst/>
              <a:rect l="l" t="t" r="r" b="b"/>
              <a:pathLst>
                <a:path w="718" h="462" extrusionOk="0">
                  <a:moveTo>
                    <a:pt x="653" y="1"/>
                  </a:moveTo>
                  <a:cubicBezTo>
                    <a:pt x="493" y="76"/>
                    <a:pt x="439" y="183"/>
                    <a:pt x="86" y="183"/>
                  </a:cubicBezTo>
                  <a:cubicBezTo>
                    <a:pt x="0" y="279"/>
                    <a:pt x="43" y="343"/>
                    <a:pt x="0" y="408"/>
                  </a:cubicBezTo>
                  <a:cubicBezTo>
                    <a:pt x="86" y="450"/>
                    <a:pt x="247" y="429"/>
                    <a:pt x="343" y="461"/>
                  </a:cubicBezTo>
                  <a:cubicBezTo>
                    <a:pt x="396" y="333"/>
                    <a:pt x="343" y="365"/>
                    <a:pt x="300" y="247"/>
                  </a:cubicBezTo>
                  <a:cubicBezTo>
                    <a:pt x="503" y="236"/>
                    <a:pt x="439" y="129"/>
                    <a:pt x="568" y="129"/>
                  </a:cubicBezTo>
                  <a:cubicBezTo>
                    <a:pt x="589" y="129"/>
                    <a:pt x="632" y="140"/>
                    <a:pt x="696" y="151"/>
                  </a:cubicBezTo>
                  <a:cubicBezTo>
                    <a:pt x="707" y="97"/>
                    <a:pt x="632" y="86"/>
                    <a:pt x="610" y="65"/>
                  </a:cubicBezTo>
                  <a:lnTo>
                    <a:pt x="621" y="65"/>
                  </a:lnTo>
                  <a:cubicBezTo>
                    <a:pt x="685" y="65"/>
                    <a:pt x="718" y="12"/>
                    <a:pt x="65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2" name="Google Shape;3092;p16"/>
            <p:cNvSpPr/>
            <p:nvPr/>
          </p:nvSpPr>
          <p:spPr>
            <a:xfrm>
              <a:off x="1552150" y="1577300"/>
              <a:ext cx="8050" cy="9400"/>
            </a:xfrm>
            <a:custGeom>
              <a:avLst/>
              <a:gdLst/>
              <a:ahLst/>
              <a:cxnLst/>
              <a:rect l="l" t="t" r="r" b="b"/>
              <a:pathLst>
                <a:path w="322" h="376" extrusionOk="0">
                  <a:moveTo>
                    <a:pt x="172" y="0"/>
                  </a:moveTo>
                  <a:cubicBezTo>
                    <a:pt x="76" y="97"/>
                    <a:pt x="236" y="204"/>
                    <a:pt x="44" y="247"/>
                  </a:cubicBezTo>
                  <a:cubicBezTo>
                    <a:pt x="44" y="236"/>
                    <a:pt x="33" y="225"/>
                    <a:pt x="22" y="225"/>
                  </a:cubicBezTo>
                  <a:cubicBezTo>
                    <a:pt x="12" y="225"/>
                    <a:pt x="1" y="236"/>
                    <a:pt x="1" y="247"/>
                  </a:cubicBezTo>
                  <a:lnTo>
                    <a:pt x="12" y="247"/>
                  </a:lnTo>
                  <a:cubicBezTo>
                    <a:pt x="108" y="247"/>
                    <a:pt x="44" y="364"/>
                    <a:pt x="129" y="375"/>
                  </a:cubicBezTo>
                  <a:cubicBezTo>
                    <a:pt x="215" y="247"/>
                    <a:pt x="322" y="118"/>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3" name="Google Shape;3093;p16"/>
            <p:cNvSpPr/>
            <p:nvPr/>
          </p:nvSpPr>
          <p:spPr>
            <a:xfrm>
              <a:off x="1560725" y="1521900"/>
              <a:ext cx="9400" cy="5650"/>
            </a:xfrm>
            <a:custGeom>
              <a:avLst/>
              <a:gdLst/>
              <a:ahLst/>
              <a:cxnLst/>
              <a:rect l="l" t="t" r="r" b="b"/>
              <a:pathLst>
                <a:path w="376" h="226" extrusionOk="0">
                  <a:moveTo>
                    <a:pt x="140" y="0"/>
                  </a:moveTo>
                  <a:lnTo>
                    <a:pt x="140" y="0"/>
                  </a:lnTo>
                  <a:cubicBezTo>
                    <a:pt x="129" y="43"/>
                    <a:pt x="150" y="75"/>
                    <a:pt x="182" y="97"/>
                  </a:cubicBezTo>
                  <a:cubicBezTo>
                    <a:pt x="172" y="97"/>
                    <a:pt x="150" y="86"/>
                    <a:pt x="140" y="86"/>
                  </a:cubicBezTo>
                  <a:cubicBezTo>
                    <a:pt x="54" y="86"/>
                    <a:pt x="0" y="204"/>
                    <a:pt x="86" y="225"/>
                  </a:cubicBezTo>
                  <a:cubicBezTo>
                    <a:pt x="65" y="140"/>
                    <a:pt x="375" y="43"/>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4" name="Google Shape;3094;p16"/>
            <p:cNvSpPr/>
            <p:nvPr/>
          </p:nvSpPr>
          <p:spPr>
            <a:xfrm>
              <a:off x="1692650" y="1658400"/>
              <a:ext cx="7000" cy="4550"/>
            </a:xfrm>
            <a:custGeom>
              <a:avLst/>
              <a:gdLst/>
              <a:ahLst/>
              <a:cxnLst/>
              <a:rect l="l" t="t" r="r" b="b"/>
              <a:pathLst>
                <a:path w="280" h="182" extrusionOk="0">
                  <a:moveTo>
                    <a:pt x="97" y="0"/>
                  </a:moveTo>
                  <a:cubicBezTo>
                    <a:pt x="97" y="11"/>
                    <a:pt x="87" y="21"/>
                    <a:pt x="76" y="21"/>
                  </a:cubicBezTo>
                  <a:cubicBezTo>
                    <a:pt x="54" y="21"/>
                    <a:pt x="33" y="11"/>
                    <a:pt x="12" y="0"/>
                  </a:cubicBezTo>
                  <a:lnTo>
                    <a:pt x="12" y="0"/>
                  </a:lnTo>
                  <a:cubicBezTo>
                    <a:pt x="1" y="75"/>
                    <a:pt x="97" y="64"/>
                    <a:pt x="54" y="150"/>
                  </a:cubicBezTo>
                  <a:lnTo>
                    <a:pt x="76" y="150"/>
                  </a:lnTo>
                  <a:cubicBezTo>
                    <a:pt x="108" y="150"/>
                    <a:pt x="129" y="161"/>
                    <a:pt x="151" y="171"/>
                  </a:cubicBezTo>
                  <a:cubicBezTo>
                    <a:pt x="172" y="171"/>
                    <a:pt x="194" y="182"/>
                    <a:pt x="215" y="182"/>
                  </a:cubicBezTo>
                  <a:lnTo>
                    <a:pt x="236" y="182"/>
                  </a:lnTo>
                  <a:cubicBezTo>
                    <a:pt x="226" y="139"/>
                    <a:pt x="247" y="118"/>
                    <a:pt x="279" y="86"/>
                  </a:cubicBezTo>
                  <a:cubicBezTo>
                    <a:pt x="247" y="43"/>
                    <a:pt x="108" y="86"/>
                    <a:pt x="97" y="32"/>
                  </a:cubicBezTo>
                  <a:cubicBezTo>
                    <a:pt x="129" y="32"/>
                    <a:pt x="151"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5" name="Google Shape;3095;p16"/>
            <p:cNvSpPr/>
            <p:nvPr/>
          </p:nvSpPr>
          <p:spPr>
            <a:xfrm>
              <a:off x="1483925" y="1719950"/>
              <a:ext cx="9650" cy="6700"/>
            </a:xfrm>
            <a:custGeom>
              <a:avLst/>
              <a:gdLst/>
              <a:ahLst/>
              <a:cxnLst/>
              <a:rect l="l" t="t" r="r" b="b"/>
              <a:pathLst>
                <a:path w="386" h="268" extrusionOk="0">
                  <a:moveTo>
                    <a:pt x="128" y="0"/>
                  </a:moveTo>
                  <a:cubicBezTo>
                    <a:pt x="43" y="43"/>
                    <a:pt x="54" y="150"/>
                    <a:pt x="0" y="214"/>
                  </a:cubicBezTo>
                  <a:cubicBezTo>
                    <a:pt x="43" y="257"/>
                    <a:pt x="107" y="268"/>
                    <a:pt x="171" y="268"/>
                  </a:cubicBezTo>
                  <a:cubicBezTo>
                    <a:pt x="236" y="268"/>
                    <a:pt x="289" y="257"/>
                    <a:pt x="343" y="246"/>
                  </a:cubicBezTo>
                  <a:cubicBezTo>
                    <a:pt x="385" y="86"/>
                    <a:pt x="289" y="11"/>
                    <a:pt x="12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6" name="Google Shape;3096;p16"/>
            <p:cNvSpPr/>
            <p:nvPr/>
          </p:nvSpPr>
          <p:spPr>
            <a:xfrm>
              <a:off x="1517900" y="1687025"/>
              <a:ext cx="10200" cy="7250"/>
            </a:xfrm>
            <a:custGeom>
              <a:avLst/>
              <a:gdLst/>
              <a:ahLst/>
              <a:cxnLst/>
              <a:rect l="l" t="t" r="r" b="b"/>
              <a:pathLst>
                <a:path w="408" h="290" extrusionOk="0">
                  <a:moveTo>
                    <a:pt x="204" y="0"/>
                  </a:moveTo>
                  <a:cubicBezTo>
                    <a:pt x="22" y="54"/>
                    <a:pt x="1" y="193"/>
                    <a:pt x="161" y="289"/>
                  </a:cubicBezTo>
                  <a:cubicBezTo>
                    <a:pt x="172" y="225"/>
                    <a:pt x="343" y="279"/>
                    <a:pt x="375" y="225"/>
                  </a:cubicBezTo>
                  <a:cubicBezTo>
                    <a:pt x="407" y="86"/>
                    <a:pt x="300" y="54"/>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7" name="Google Shape;3097;p16"/>
            <p:cNvSpPr/>
            <p:nvPr/>
          </p:nvSpPr>
          <p:spPr>
            <a:xfrm>
              <a:off x="1804250" y="942225"/>
              <a:ext cx="5400" cy="6175"/>
            </a:xfrm>
            <a:custGeom>
              <a:avLst/>
              <a:gdLst/>
              <a:ahLst/>
              <a:cxnLst/>
              <a:rect l="l" t="t" r="r" b="b"/>
              <a:pathLst>
                <a:path w="216" h="247" extrusionOk="0">
                  <a:moveTo>
                    <a:pt x="22" y="0"/>
                  </a:moveTo>
                  <a:cubicBezTo>
                    <a:pt x="1" y="0"/>
                    <a:pt x="44" y="65"/>
                    <a:pt x="87" y="129"/>
                  </a:cubicBezTo>
                  <a:cubicBezTo>
                    <a:pt x="129" y="182"/>
                    <a:pt x="183" y="247"/>
                    <a:pt x="204" y="247"/>
                  </a:cubicBezTo>
                  <a:cubicBezTo>
                    <a:pt x="215" y="247"/>
                    <a:pt x="204" y="214"/>
                    <a:pt x="151" y="97"/>
                  </a:cubicBezTo>
                  <a:cubicBezTo>
                    <a:pt x="76" y="32"/>
                    <a:pt x="33" y="0"/>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8" name="Google Shape;3098;p16"/>
            <p:cNvSpPr/>
            <p:nvPr/>
          </p:nvSpPr>
          <p:spPr>
            <a:xfrm>
              <a:off x="1947450" y="1433575"/>
              <a:ext cx="13400" cy="8600"/>
            </a:xfrm>
            <a:custGeom>
              <a:avLst/>
              <a:gdLst/>
              <a:ahLst/>
              <a:cxnLst/>
              <a:rect l="l" t="t" r="r" b="b"/>
              <a:pathLst>
                <a:path w="536" h="344" extrusionOk="0">
                  <a:moveTo>
                    <a:pt x="139" y="1"/>
                  </a:moveTo>
                  <a:cubicBezTo>
                    <a:pt x="75" y="1"/>
                    <a:pt x="22" y="33"/>
                    <a:pt x="0" y="129"/>
                  </a:cubicBezTo>
                  <a:cubicBezTo>
                    <a:pt x="54" y="161"/>
                    <a:pt x="257" y="343"/>
                    <a:pt x="396" y="343"/>
                  </a:cubicBezTo>
                  <a:cubicBezTo>
                    <a:pt x="460" y="343"/>
                    <a:pt x="503" y="301"/>
                    <a:pt x="535" y="215"/>
                  </a:cubicBezTo>
                  <a:cubicBezTo>
                    <a:pt x="482" y="183"/>
                    <a:pt x="279" y="1"/>
                    <a:pt x="1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9" name="Google Shape;3099;p16"/>
            <p:cNvSpPr/>
            <p:nvPr/>
          </p:nvSpPr>
          <p:spPr>
            <a:xfrm>
              <a:off x="1956800" y="1221350"/>
              <a:ext cx="11550" cy="6175"/>
            </a:xfrm>
            <a:custGeom>
              <a:avLst/>
              <a:gdLst/>
              <a:ahLst/>
              <a:cxnLst/>
              <a:rect l="l" t="t" r="r" b="b"/>
              <a:pathLst>
                <a:path w="462" h="247" extrusionOk="0">
                  <a:moveTo>
                    <a:pt x="183" y="1"/>
                  </a:moveTo>
                  <a:cubicBezTo>
                    <a:pt x="161" y="118"/>
                    <a:pt x="44" y="129"/>
                    <a:pt x="1" y="225"/>
                  </a:cubicBezTo>
                  <a:cubicBezTo>
                    <a:pt x="86" y="236"/>
                    <a:pt x="172" y="247"/>
                    <a:pt x="247" y="247"/>
                  </a:cubicBezTo>
                  <a:cubicBezTo>
                    <a:pt x="365" y="247"/>
                    <a:pt x="461" y="204"/>
                    <a:pt x="450" y="33"/>
                  </a:cubicBezTo>
                  <a:lnTo>
                    <a:pt x="183"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0" name="Google Shape;3100;p16"/>
            <p:cNvSpPr/>
            <p:nvPr/>
          </p:nvSpPr>
          <p:spPr>
            <a:xfrm>
              <a:off x="1943975" y="1257475"/>
              <a:ext cx="7500" cy="3250"/>
            </a:xfrm>
            <a:custGeom>
              <a:avLst/>
              <a:gdLst/>
              <a:ahLst/>
              <a:cxnLst/>
              <a:rect l="l" t="t" r="r" b="b"/>
              <a:pathLst>
                <a:path w="300" h="130" extrusionOk="0">
                  <a:moveTo>
                    <a:pt x="150" y="1"/>
                  </a:moveTo>
                  <a:cubicBezTo>
                    <a:pt x="86" y="1"/>
                    <a:pt x="0" y="86"/>
                    <a:pt x="139" y="129"/>
                  </a:cubicBezTo>
                  <a:lnTo>
                    <a:pt x="161" y="129"/>
                  </a:lnTo>
                  <a:cubicBezTo>
                    <a:pt x="225" y="129"/>
                    <a:pt x="300" y="5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1" name="Google Shape;3101;p16"/>
            <p:cNvSpPr/>
            <p:nvPr/>
          </p:nvSpPr>
          <p:spPr>
            <a:xfrm>
              <a:off x="1985450" y="1449650"/>
              <a:ext cx="8050" cy="6425"/>
            </a:xfrm>
            <a:custGeom>
              <a:avLst/>
              <a:gdLst/>
              <a:ahLst/>
              <a:cxnLst/>
              <a:rect l="l" t="t" r="r" b="b"/>
              <a:pathLst>
                <a:path w="322" h="257" extrusionOk="0">
                  <a:moveTo>
                    <a:pt x="172" y="0"/>
                  </a:moveTo>
                  <a:cubicBezTo>
                    <a:pt x="0" y="0"/>
                    <a:pt x="65" y="129"/>
                    <a:pt x="129" y="246"/>
                  </a:cubicBezTo>
                  <a:cubicBezTo>
                    <a:pt x="129" y="257"/>
                    <a:pt x="139" y="257"/>
                    <a:pt x="139" y="257"/>
                  </a:cubicBezTo>
                  <a:cubicBezTo>
                    <a:pt x="268" y="257"/>
                    <a:pt x="321" y="54"/>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2" name="Google Shape;3102;p16"/>
            <p:cNvSpPr/>
            <p:nvPr/>
          </p:nvSpPr>
          <p:spPr>
            <a:xfrm>
              <a:off x="1963775" y="1821650"/>
              <a:ext cx="12050" cy="5100"/>
            </a:xfrm>
            <a:custGeom>
              <a:avLst/>
              <a:gdLst/>
              <a:ahLst/>
              <a:cxnLst/>
              <a:rect l="l" t="t" r="r" b="b"/>
              <a:pathLst>
                <a:path w="482" h="204" extrusionOk="0">
                  <a:moveTo>
                    <a:pt x="150" y="0"/>
                  </a:moveTo>
                  <a:cubicBezTo>
                    <a:pt x="129" y="0"/>
                    <a:pt x="107" y="11"/>
                    <a:pt x="97" y="11"/>
                  </a:cubicBezTo>
                  <a:cubicBezTo>
                    <a:pt x="75" y="54"/>
                    <a:pt x="22" y="64"/>
                    <a:pt x="0" y="107"/>
                  </a:cubicBezTo>
                  <a:cubicBezTo>
                    <a:pt x="97" y="139"/>
                    <a:pt x="129" y="203"/>
                    <a:pt x="257" y="203"/>
                  </a:cubicBezTo>
                  <a:lnTo>
                    <a:pt x="268" y="203"/>
                  </a:lnTo>
                  <a:cubicBezTo>
                    <a:pt x="311" y="171"/>
                    <a:pt x="482" y="64"/>
                    <a:pt x="353" y="11"/>
                  </a:cubicBezTo>
                  <a:lnTo>
                    <a:pt x="353" y="11"/>
                  </a:lnTo>
                  <a:cubicBezTo>
                    <a:pt x="343" y="32"/>
                    <a:pt x="321" y="43"/>
                    <a:pt x="311" y="43"/>
                  </a:cubicBezTo>
                  <a:cubicBezTo>
                    <a:pt x="289" y="43"/>
                    <a:pt x="268" y="32"/>
                    <a:pt x="236" y="22"/>
                  </a:cubicBezTo>
                  <a:cubicBezTo>
                    <a:pt x="214" y="11"/>
                    <a:pt x="182" y="0"/>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3" name="Google Shape;3103;p16"/>
            <p:cNvSpPr/>
            <p:nvPr/>
          </p:nvSpPr>
          <p:spPr>
            <a:xfrm>
              <a:off x="1923350" y="1765975"/>
              <a:ext cx="8050" cy="4300"/>
            </a:xfrm>
            <a:custGeom>
              <a:avLst/>
              <a:gdLst/>
              <a:ahLst/>
              <a:cxnLst/>
              <a:rect l="l" t="t" r="r" b="b"/>
              <a:pathLst>
                <a:path w="322" h="172" extrusionOk="0">
                  <a:moveTo>
                    <a:pt x="65" y="0"/>
                  </a:moveTo>
                  <a:cubicBezTo>
                    <a:pt x="22" y="33"/>
                    <a:pt x="1" y="75"/>
                    <a:pt x="22" y="150"/>
                  </a:cubicBezTo>
                  <a:cubicBezTo>
                    <a:pt x="65" y="172"/>
                    <a:pt x="97" y="172"/>
                    <a:pt x="118" y="172"/>
                  </a:cubicBezTo>
                  <a:cubicBezTo>
                    <a:pt x="183" y="172"/>
                    <a:pt x="215" y="129"/>
                    <a:pt x="322" y="118"/>
                  </a:cubicBezTo>
                  <a:cubicBezTo>
                    <a:pt x="290" y="33"/>
                    <a:pt x="204"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4" name="Google Shape;3104;p16"/>
            <p:cNvSpPr/>
            <p:nvPr/>
          </p:nvSpPr>
          <p:spPr>
            <a:xfrm>
              <a:off x="1938350" y="1426350"/>
              <a:ext cx="7500" cy="3250"/>
            </a:xfrm>
            <a:custGeom>
              <a:avLst/>
              <a:gdLst/>
              <a:ahLst/>
              <a:cxnLst/>
              <a:rect l="l" t="t" r="r" b="b"/>
              <a:pathLst>
                <a:path w="300" h="130" extrusionOk="0">
                  <a:moveTo>
                    <a:pt x="150" y="1"/>
                  </a:moveTo>
                  <a:cubicBezTo>
                    <a:pt x="75" y="1"/>
                    <a:pt x="0" y="86"/>
                    <a:pt x="139" y="129"/>
                  </a:cubicBezTo>
                  <a:lnTo>
                    <a:pt x="150" y="129"/>
                  </a:lnTo>
                  <a:cubicBezTo>
                    <a:pt x="225" y="129"/>
                    <a:pt x="30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5" name="Google Shape;3105;p16"/>
            <p:cNvSpPr/>
            <p:nvPr/>
          </p:nvSpPr>
          <p:spPr>
            <a:xfrm>
              <a:off x="1926025" y="1513325"/>
              <a:ext cx="4575" cy="4325"/>
            </a:xfrm>
            <a:custGeom>
              <a:avLst/>
              <a:gdLst/>
              <a:ahLst/>
              <a:cxnLst/>
              <a:rect l="l" t="t" r="r" b="b"/>
              <a:pathLst>
                <a:path w="183" h="173" extrusionOk="0">
                  <a:moveTo>
                    <a:pt x="76" y="1"/>
                  </a:moveTo>
                  <a:cubicBezTo>
                    <a:pt x="65" y="1"/>
                    <a:pt x="54" y="12"/>
                    <a:pt x="44" y="12"/>
                  </a:cubicBezTo>
                  <a:cubicBezTo>
                    <a:pt x="1" y="44"/>
                    <a:pt x="54" y="172"/>
                    <a:pt x="119" y="172"/>
                  </a:cubicBezTo>
                  <a:cubicBezTo>
                    <a:pt x="129" y="172"/>
                    <a:pt x="140" y="172"/>
                    <a:pt x="151" y="161"/>
                  </a:cubicBezTo>
                  <a:cubicBezTo>
                    <a:pt x="183" y="140"/>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6" name="Google Shape;3106;p16"/>
            <p:cNvSpPr/>
            <p:nvPr/>
          </p:nvSpPr>
          <p:spPr>
            <a:xfrm>
              <a:off x="1926825" y="1414850"/>
              <a:ext cx="11800" cy="10450"/>
            </a:xfrm>
            <a:custGeom>
              <a:avLst/>
              <a:gdLst/>
              <a:ahLst/>
              <a:cxnLst/>
              <a:rect l="l" t="t" r="r" b="b"/>
              <a:pathLst>
                <a:path w="472" h="418" extrusionOk="0">
                  <a:moveTo>
                    <a:pt x="129" y="0"/>
                  </a:moveTo>
                  <a:cubicBezTo>
                    <a:pt x="76" y="0"/>
                    <a:pt x="33" y="33"/>
                    <a:pt x="1" y="107"/>
                  </a:cubicBezTo>
                  <a:cubicBezTo>
                    <a:pt x="183" y="172"/>
                    <a:pt x="183" y="354"/>
                    <a:pt x="354" y="418"/>
                  </a:cubicBezTo>
                  <a:cubicBezTo>
                    <a:pt x="472" y="247"/>
                    <a:pt x="290"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7" name="Google Shape;3107;p16"/>
            <p:cNvSpPr/>
            <p:nvPr/>
          </p:nvSpPr>
          <p:spPr>
            <a:xfrm>
              <a:off x="2011125" y="1207175"/>
              <a:ext cx="7525" cy="3225"/>
            </a:xfrm>
            <a:custGeom>
              <a:avLst/>
              <a:gdLst/>
              <a:ahLst/>
              <a:cxnLst/>
              <a:rect l="l" t="t" r="r" b="b"/>
              <a:pathLst>
                <a:path w="301" h="129" extrusionOk="0">
                  <a:moveTo>
                    <a:pt x="151" y="0"/>
                  </a:moveTo>
                  <a:cubicBezTo>
                    <a:pt x="76" y="0"/>
                    <a:pt x="1" y="75"/>
                    <a:pt x="140" y="118"/>
                  </a:cubicBezTo>
                  <a:cubicBezTo>
                    <a:pt x="151" y="118"/>
                    <a:pt x="151" y="129"/>
                    <a:pt x="151" y="129"/>
                  </a:cubicBezTo>
                  <a:cubicBezTo>
                    <a:pt x="226" y="129"/>
                    <a:pt x="301" y="43"/>
                    <a:pt x="16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8" name="Google Shape;3108;p16"/>
            <p:cNvSpPr/>
            <p:nvPr/>
          </p:nvSpPr>
          <p:spPr>
            <a:xfrm>
              <a:off x="1995350" y="1198350"/>
              <a:ext cx="8050" cy="6175"/>
            </a:xfrm>
            <a:custGeom>
              <a:avLst/>
              <a:gdLst/>
              <a:ahLst/>
              <a:cxnLst/>
              <a:rect l="l" t="t" r="r" b="b"/>
              <a:pathLst>
                <a:path w="322" h="247" extrusionOk="0">
                  <a:moveTo>
                    <a:pt x="172" y="0"/>
                  </a:moveTo>
                  <a:cubicBezTo>
                    <a:pt x="0" y="0"/>
                    <a:pt x="65" y="128"/>
                    <a:pt x="129" y="246"/>
                  </a:cubicBezTo>
                  <a:lnTo>
                    <a:pt x="140" y="246"/>
                  </a:lnTo>
                  <a:cubicBezTo>
                    <a:pt x="268" y="246"/>
                    <a:pt x="322" y="54"/>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9" name="Google Shape;3109;p16"/>
            <p:cNvSpPr/>
            <p:nvPr/>
          </p:nvSpPr>
          <p:spPr>
            <a:xfrm>
              <a:off x="2041375" y="1574900"/>
              <a:ext cx="5925" cy="3225"/>
            </a:xfrm>
            <a:custGeom>
              <a:avLst/>
              <a:gdLst/>
              <a:ahLst/>
              <a:cxnLst/>
              <a:rect l="l" t="t" r="r" b="b"/>
              <a:pathLst>
                <a:path w="237" h="129" extrusionOk="0">
                  <a:moveTo>
                    <a:pt x="86" y="0"/>
                  </a:moveTo>
                  <a:cubicBezTo>
                    <a:pt x="33" y="0"/>
                    <a:pt x="1" y="11"/>
                    <a:pt x="22" y="64"/>
                  </a:cubicBezTo>
                  <a:lnTo>
                    <a:pt x="54" y="64"/>
                  </a:lnTo>
                  <a:cubicBezTo>
                    <a:pt x="129" y="64"/>
                    <a:pt x="118" y="128"/>
                    <a:pt x="193" y="128"/>
                  </a:cubicBezTo>
                  <a:cubicBezTo>
                    <a:pt x="193" y="75"/>
                    <a:pt x="204" y="32"/>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0" name="Google Shape;3110;p16"/>
            <p:cNvSpPr/>
            <p:nvPr/>
          </p:nvSpPr>
          <p:spPr>
            <a:xfrm>
              <a:off x="2053700" y="1807200"/>
              <a:ext cx="10975" cy="7775"/>
            </a:xfrm>
            <a:custGeom>
              <a:avLst/>
              <a:gdLst/>
              <a:ahLst/>
              <a:cxnLst/>
              <a:rect l="l" t="t" r="r" b="b"/>
              <a:pathLst>
                <a:path w="439" h="311" extrusionOk="0">
                  <a:moveTo>
                    <a:pt x="289" y="0"/>
                  </a:moveTo>
                  <a:cubicBezTo>
                    <a:pt x="54" y="0"/>
                    <a:pt x="75" y="193"/>
                    <a:pt x="0" y="310"/>
                  </a:cubicBezTo>
                  <a:cubicBezTo>
                    <a:pt x="236" y="310"/>
                    <a:pt x="311" y="203"/>
                    <a:pt x="439" y="128"/>
                  </a:cubicBezTo>
                  <a:lnTo>
                    <a:pt x="396" y="128"/>
                  </a:lnTo>
                  <a:cubicBezTo>
                    <a:pt x="321" y="128"/>
                    <a:pt x="364" y="43"/>
                    <a:pt x="35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1" name="Google Shape;3111;p16"/>
            <p:cNvSpPr/>
            <p:nvPr/>
          </p:nvSpPr>
          <p:spPr>
            <a:xfrm>
              <a:off x="2064400" y="1284250"/>
              <a:ext cx="9125" cy="4850"/>
            </a:xfrm>
            <a:custGeom>
              <a:avLst/>
              <a:gdLst/>
              <a:ahLst/>
              <a:cxnLst/>
              <a:rect l="l" t="t" r="r" b="b"/>
              <a:pathLst>
                <a:path w="365" h="194" extrusionOk="0">
                  <a:moveTo>
                    <a:pt x="182" y="0"/>
                  </a:moveTo>
                  <a:cubicBezTo>
                    <a:pt x="150" y="43"/>
                    <a:pt x="97" y="65"/>
                    <a:pt x="11" y="65"/>
                  </a:cubicBezTo>
                  <a:cubicBezTo>
                    <a:pt x="22" y="107"/>
                    <a:pt x="0" y="182"/>
                    <a:pt x="54" y="193"/>
                  </a:cubicBezTo>
                  <a:cubicBezTo>
                    <a:pt x="161" y="150"/>
                    <a:pt x="364" y="86"/>
                    <a:pt x="1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2" name="Google Shape;3112;p16"/>
            <p:cNvSpPr/>
            <p:nvPr/>
          </p:nvSpPr>
          <p:spPr>
            <a:xfrm>
              <a:off x="1677950" y="1435450"/>
              <a:ext cx="45525" cy="13400"/>
            </a:xfrm>
            <a:custGeom>
              <a:avLst/>
              <a:gdLst/>
              <a:ahLst/>
              <a:cxnLst/>
              <a:rect l="l" t="t" r="r" b="b"/>
              <a:pathLst>
                <a:path w="1821" h="536" extrusionOk="0">
                  <a:moveTo>
                    <a:pt x="182" y="1"/>
                  </a:moveTo>
                  <a:cubicBezTo>
                    <a:pt x="150" y="1"/>
                    <a:pt x="129" y="11"/>
                    <a:pt x="118" y="33"/>
                  </a:cubicBezTo>
                  <a:cubicBezTo>
                    <a:pt x="118" y="44"/>
                    <a:pt x="107" y="54"/>
                    <a:pt x="97" y="54"/>
                  </a:cubicBezTo>
                  <a:cubicBezTo>
                    <a:pt x="86" y="54"/>
                    <a:pt x="64" y="54"/>
                    <a:pt x="43" y="33"/>
                  </a:cubicBezTo>
                  <a:cubicBezTo>
                    <a:pt x="43" y="22"/>
                    <a:pt x="32" y="11"/>
                    <a:pt x="11" y="11"/>
                  </a:cubicBezTo>
                  <a:cubicBezTo>
                    <a:pt x="11" y="11"/>
                    <a:pt x="0" y="22"/>
                    <a:pt x="0" y="33"/>
                  </a:cubicBezTo>
                  <a:cubicBezTo>
                    <a:pt x="321" y="300"/>
                    <a:pt x="1049" y="290"/>
                    <a:pt x="1424" y="536"/>
                  </a:cubicBezTo>
                  <a:cubicBezTo>
                    <a:pt x="1445" y="525"/>
                    <a:pt x="1456" y="525"/>
                    <a:pt x="1477" y="525"/>
                  </a:cubicBezTo>
                  <a:cubicBezTo>
                    <a:pt x="1499" y="525"/>
                    <a:pt x="1531" y="525"/>
                    <a:pt x="1552" y="536"/>
                  </a:cubicBezTo>
                  <a:lnTo>
                    <a:pt x="1638" y="536"/>
                  </a:lnTo>
                  <a:cubicBezTo>
                    <a:pt x="1713" y="536"/>
                    <a:pt x="1777" y="525"/>
                    <a:pt x="1820" y="504"/>
                  </a:cubicBezTo>
                  <a:cubicBezTo>
                    <a:pt x="1520" y="54"/>
                    <a:pt x="632" y="300"/>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3" name="Google Shape;3113;p16"/>
            <p:cNvSpPr/>
            <p:nvPr/>
          </p:nvSpPr>
          <p:spPr>
            <a:xfrm>
              <a:off x="1998825" y="1470250"/>
              <a:ext cx="4575" cy="4025"/>
            </a:xfrm>
            <a:custGeom>
              <a:avLst/>
              <a:gdLst/>
              <a:ahLst/>
              <a:cxnLst/>
              <a:rect l="l" t="t" r="r" b="b"/>
              <a:pathLst>
                <a:path w="183" h="161" extrusionOk="0">
                  <a:moveTo>
                    <a:pt x="65" y="0"/>
                  </a:moveTo>
                  <a:cubicBezTo>
                    <a:pt x="54" y="0"/>
                    <a:pt x="43" y="0"/>
                    <a:pt x="33" y="11"/>
                  </a:cubicBezTo>
                  <a:cubicBezTo>
                    <a:pt x="1" y="32"/>
                    <a:pt x="43" y="161"/>
                    <a:pt x="118" y="161"/>
                  </a:cubicBezTo>
                  <a:cubicBezTo>
                    <a:pt x="129" y="161"/>
                    <a:pt x="140" y="161"/>
                    <a:pt x="150" y="150"/>
                  </a:cubicBezTo>
                  <a:cubicBezTo>
                    <a:pt x="183"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4" name="Google Shape;3114;p16"/>
            <p:cNvSpPr/>
            <p:nvPr/>
          </p:nvSpPr>
          <p:spPr>
            <a:xfrm>
              <a:off x="2022925" y="1821900"/>
              <a:ext cx="16875" cy="13425"/>
            </a:xfrm>
            <a:custGeom>
              <a:avLst/>
              <a:gdLst/>
              <a:ahLst/>
              <a:cxnLst/>
              <a:rect l="l" t="t" r="r" b="b"/>
              <a:pathLst>
                <a:path w="675" h="537" extrusionOk="0">
                  <a:moveTo>
                    <a:pt x="193" y="1"/>
                  </a:moveTo>
                  <a:cubicBezTo>
                    <a:pt x="43" y="97"/>
                    <a:pt x="0" y="226"/>
                    <a:pt x="64" y="408"/>
                  </a:cubicBezTo>
                  <a:cubicBezTo>
                    <a:pt x="203" y="440"/>
                    <a:pt x="300" y="483"/>
                    <a:pt x="418" y="536"/>
                  </a:cubicBezTo>
                  <a:cubicBezTo>
                    <a:pt x="471" y="386"/>
                    <a:pt x="674" y="354"/>
                    <a:pt x="632" y="129"/>
                  </a:cubicBezTo>
                  <a:lnTo>
                    <a:pt x="621" y="129"/>
                  </a:lnTo>
                  <a:cubicBezTo>
                    <a:pt x="525" y="129"/>
                    <a:pt x="482" y="97"/>
                    <a:pt x="439" y="65"/>
                  </a:cubicBezTo>
                  <a:cubicBezTo>
                    <a:pt x="396" y="33"/>
                    <a:pt x="343" y="1"/>
                    <a:pt x="25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5" name="Google Shape;3115;p16"/>
            <p:cNvSpPr/>
            <p:nvPr/>
          </p:nvSpPr>
          <p:spPr>
            <a:xfrm>
              <a:off x="1909700" y="1393450"/>
              <a:ext cx="11275" cy="3225"/>
            </a:xfrm>
            <a:custGeom>
              <a:avLst/>
              <a:gdLst/>
              <a:ahLst/>
              <a:cxnLst/>
              <a:rect l="l" t="t" r="r" b="b"/>
              <a:pathLst>
                <a:path w="451" h="129" extrusionOk="0">
                  <a:moveTo>
                    <a:pt x="204" y="0"/>
                  </a:moveTo>
                  <a:cubicBezTo>
                    <a:pt x="86" y="0"/>
                    <a:pt x="1" y="43"/>
                    <a:pt x="151" y="118"/>
                  </a:cubicBezTo>
                  <a:cubicBezTo>
                    <a:pt x="183" y="118"/>
                    <a:pt x="215" y="128"/>
                    <a:pt x="247" y="128"/>
                  </a:cubicBezTo>
                  <a:cubicBezTo>
                    <a:pt x="365" y="128"/>
                    <a:pt x="450" y="86"/>
                    <a:pt x="301" y="11"/>
                  </a:cubicBezTo>
                  <a:cubicBezTo>
                    <a:pt x="268" y="11"/>
                    <a:pt x="236"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6" name="Google Shape;3116;p16"/>
            <p:cNvSpPr/>
            <p:nvPr/>
          </p:nvSpPr>
          <p:spPr>
            <a:xfrm>
              <a:off x="2049150" y="1106550"/>
              <a:ext cx="4575" cy="4300"/>
            </a:xfrm>
            <a:custGeom>
              <a:avLst/>
              <a:gdLst/>
              <a:ahLst/>
              <a:cxnLst/>
              <a:rect l="l" t="t" r="r" b="b"/>
              <a:pathLst>
                <a:path w="183" h="172" extrusionOk="0">
                  <a:moveTo>
                    <a:pt x="64" y="0"/>
                  </a:moveTo>
                  <a:cubicBezTo>
                    <a:pt x="54" y="0"/>
                    <a:pt x="43" y="0"/>
                    <a:pt x="32" y="11"/>
                  </a:cubicBezTo>
                  <a:cubicBezTo>
                    <a:pt x="0" y="32"/>
                    <a:pt x="43" y="171"/>
                    <a:pt x="107" y="171"/>
                  </a:cubicBezTo>
                  <a:cubicBezTo>
                    <a:pt x="118" y="171"/>
                    <a:pt x="129" y="161"/>
                    <a:pt x="139" y="161"/>
                  </a:cubicBezTo>
                  <a:cubicBezTo>
                    <a:pt x="182" y="129"/>
                    <a:pt x="12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7" name="Google Shape;3117;p16"/>
            <p:cNvSpPr/>
            <p:nvPr/>
          </p:nvSpPr>
          <p:spPr>
            <a:xfrm>
              <a:off x="1799175" y="1721275"/>
              <a:ext cx="11000" cy="16625"/>
            </a:xfrm>
            <a:custGeom>
              <a:avLst/>
              <a:gdLst/>
              <a:ahLst/>
              <a:cxnLst/>
              <a:rect l="l" t="t" r="r" b="b"/>
              <a:pathLst>
                <a:path w="440" h="665" extrusionOk="0">
                  <a:moveTo>
                    <a:pt x="76" y="1"/>
                  </a:moveTo>
                  <a:cubicBezTo>
                    <a:pt x="65" y="1"/>
                    <a:pt x="54" y="1"/>
                    <a:pt x="43" y="11"/>
                  </a:cubicBezTo>
                  <a:cubicBezTo>
                    <a:pt x="76" y="108"/>
                    <a:pt x="86" y="76"/>
                    <a:pt x="1" y="129"/>
                  </a:cubicBezTo>
                  <a:cubicBezTo>
                    <a:pt x="204" y="215"/>
                    <a:pt x="225" y="654"/>
                    <a:pt x="343" y="664"/>
                  </a:cubicBezTo>
                  <a:cubicBezTo>
                    <a:pt x="439" y="568"/>
                    <a:pt x="236" y="429"/>
                    <a:pt x="343" y="258"/>
                  </a:cubicBezTo>
                  <a:cubicBezTo>
                    <a:pt x="204" y="247"/>
                    <a:pt x="247" y="118"/>
                    <a:pt x="172" y="65"/>
                  </a:cubicBezTo>
                  <a:cubicBezTo>
                    <a:pt x="161" y="118"/>
                    <a:pt x="150" y="129"/>
                    <a:pt x="150" y="129"/>
                  </a:cubicBezTo>
                  <a:cubicBezTo>
                    <a:pt x="150" y="129"/>
                    <a:pt x="150" y="97"/>
                    <a:pt x="140" y="65"/>
                  </a:cubicBezTo>
                  <a:cubicBezTo>
                    <a:pt x="129" y="33"/>
                    <a:pt x="118"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8" name="Google Shape;3118;p16"/>
            <p:cNvSpPr/>
            <p:nvPr/>
          </p:nvSpPr>
          <p:spPr>
            <a:xfrm>
              <a:off x="1813625" y="1045525"/>
              <a:ext cx="7525" cy="3225"/>
            </a:xfrm>
            <a:custGeom>
              <a:avLst/>
              <a:gdLst/>
              <a:ahLst/>
              <a:cxnLst/>
              <a:rect l="l" t="t" r="r" b="b"/>
              <a:pathLst>
                <a:path w="301" h="129" extrusionOk="0">
                  <a:moveTo>
                    <a:pt x="151" y="0"/>
                  </a:moveTo>
                  <a:cubicBezTo>
                    <a:pt x="76" y="0"/>
                    <a:pt x="1" y="75"/>
                    <a:pt x="140" y="118"/>
                  </a:cubicBezTo>
                  <a:cubicBezTo>
                    <a:pt x="140" y="129"/>
                    <a:pt x="151" y="129"/>
                    <a:pt x="151" y="129"/>
                  </a:cubicBezTo>
                  <a:cubicBezTo>
                    <a:pt x="225" y="129"/>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9" name="Google Shape;3119;p16"/>
            <p:cNvSpPr/>
            <p:nvPr/>
          </p:nvSpPr>
          <p:spPr>
            <a:xfrm>
              <a:off x="2073225" y="1803450"/>
              <a:ext cx="14200" cy="9125"/>
            </a:xfrm>
            <a:custGeom>
              <a:avLst/>
              <a:gdLst/>
              <a:ahLst/>
              <a:cxnLst/>
              <a:rect l="l" t="t" r="r" b="b"/>
              <a:pathLst>
                <a:path w="568" h="365" extrusionOk="0">
                  <a:moveTo>
                    <a:pt x="225" y="0"/>
                  </a:moveTo>
                  <a:cubicBezTo>
                    <a:pt x="183" y="0"/>
                    <a:pt x="140" y="0"/>
                    <a:pt x="86" y="22"/>
                  </a:cubicBezTo>
                  <a:cubicBezTo>
                    <a:pt x="183" y="139"/>
                    <a:pt x="11" y="171"/>
                    <a:pt x="1" y="300"/>
                  </a:cubicBezTo>
                  <a:cubicBezTo>
                    <a:pt x="54" y="311"/>
                    <a:pt x="75" y="343"/>
                    <a:pt x="86" y="364"/>
                  </a:cubicBezTo>
                  <a:cubicBezTo>
                    <a:pt x="300" y="353"/>
                    <a:pt x="450" y="300"/>
                    <a:pt x="568" y="214"/>
                  </a:cubicBezTo>
                  <a:cubicBezTo>
                    <a:pt x="557" y="150"/>
                    <a:pt x="407" y="0"/>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0" name="Google Shape;3120;p16"/>
            <p:cNvSpPr/>
            <p:nvPr/>
          </p:nvSpPr>
          <p:spPr>
            <a:xfrm>
              <a:off x="1837975" y="963100"/>
              <a:ext cx="11550" cy="3225"/>
            </a:xfrm>
            <a:custGeom>
              <a:avLst/>
              <a:gdLst/>
              <a:ahLst/>
              <a:cxnLst/>
              <a:rect l="l" t="t" r="r" b="b"/>
              <a:pathLst>
                <a:path w="462" h="129" extrusionOk="0">
                  <a:moveTo>
                    <a:pt x="215" y="0"/>
                  </a:moveTo>
                  <a:cubicBezTo>
                    <a:pt x="97" y="0"/>
                    <a:pt x="1" y="43"/>
                    <a:pt x="161" y="118"/>
                  </a:cubicBezTo>
                  <a:cubicBezTo>
                    <a:pt x="183" y="118"/>
                    <a:pt x="226" y="129"/>
                    <a:pt x="258" y="129"/>
                  </a:cubicBezTo>
                  <a:cubicBezTo>
                    <a:pt x="365" y="129"/>
                    <a:pt x="461" y="86"/>
                    <a:pt x="311" y="11"/>
                  </a:cubicBezTo>
                  <a:cubicBezTo>
                    <a:pt x="279" y="0"/>
                    <a:pt x="247" y="0"/>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1" name="Google Shape;3121;p16"/>
            <p:cNvSpPr/>
            <p:nvPr/>
          </p:nvSpPr>
          <p:spPr>
            <a:xfrm>
              <a:off x="1819775" y="911175"/>
              <a:ext cx="4575" cy="4300"/>
            </a:xfrm>
            <a:custGeom>
              <a:avLst/>
              <a:gdLst/>
              <a:ahLst/>
              <a:cxnLst/>
              <a:rect l="l" t="t" r="r" b="b"/>
              <a:pathLst>
                <a:path w="183" h="172" extrusionOk="0">
                  <a:moveTo>
                    <a:pt x="65" y="1"/>
                  </a:moveTo>
                  <a:cubicBezTo>
                    <a:pt x="54" y="1"/>
                    <a:pt x="44" y="11"/>
                    <a:pt x="33" y="11"/>
                  </a:cubicBezTo>
                  <a:cubicBezTo>
                    <a:pt x="1" y="33"/>
                    <a:pt x="44" y="172"/>
                    <a:pt x="119" y="172"/>
                  </a:cubicBezTo>
                  <a:cubicBezTo>
                    <a:pt x="129" y="172"/>
                    <a:pt x="140" y="161"/>
                    <a:pt x="151" y="161"/>
                  </a:cubicBezTo>
                  <a:cubicBezTo>
                    <a:pt x="183"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2" name="Google Shape;3122;p16"/>
            <p:cNvSpPr/>
            <p:nvPr/>
          </p:nvSpPr>
          <p:spPr>
            <a:xfrm>
              <a:off x="1794350" y="1365325"/>
              <a:ext cx="7525" cy="2725"/>
            </a:xfrm>
            <a:custGeom>
              <a:avLst/>
              <a:gdLst/>
              <a:ahLst/>
              <a:cxnLst/>
              <a:rect l="l" t="t" r="r" b="b"/>
              <a:pathLst>
                <a:path w="301" h="109" extrusionOk="0">
                  <a:moveTo>
                    <a:pt x="151" y="1"/>
                  </a:moveTo>
                  <a:cubicBezTo>
                    <a:pt x="76" y="1"/>
                    <a:pt x="1" y="33"/>
                    <a:pt x="22" y="97"/>
                  </a:cubicBezTo>
                  <a:cubicBezTo>
                    <a:pt x="65" y="108"/>
                    <a:pt x="97" y="108"/>
                    <a:pt x="119" y="108"/>
                  </a:cubicBezTo>
                  <a:cubicBezTo>
                    <a:pt x="151" y="108"/>
                    <a:pt x="172" y="97"/>
                    <a:pt x="279" y="97"/>
                  </a:cubicBezTo>
                  <a:cubicBezTo>
                    <a:pt x="301" y="33"/>
                    <a:pt x="226" y="1"/>
                    <a:pt x="15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3" name="Google Shape;3123;p16"/>
            <p:cNvSpPr/>
            <p:nvPr/>
          </p:nvSpPr>
          <p:spPr>
            <a:xfrm>
              <a:off x="1718075" y="1624925"/>
              <a:ext cx="26000" cy="13150"/>
            </a:xfrm>
            <a:custGeom>
              <a:avLst/>
              <a:gdLst/>
              <a:ahLst/>
              <a:cxnLst/>
              <a:rect l="l" t="t" r="r" b="b"/>
              <a:pathLst>
                <a:path w="1040" h="526" extrusionOk="0">
                  <a:moveTo>
                    <a:pt x="622" y="1"/>
                  </a:moveTo>
                  <a:cubicBezTo>
                    <a:pt x="376" y="1"/>
                    <a:pt x="151" y="129"/>
                    <a:pt x="76" y="258"/>
                  </a:cubicBezTo>
                  <a:cubicBezTo>
                    <a:pt x="1" y="397"/>
                    <a:pt x="65" y="525"/>
                    <a:pt x="397" y="525"/>
                  </a:cubicBezTo>
                  <a:lnTo>
                    <a:pt x="472" y="525"/>
                  </a:lnTo>
                  <a:cubicBezTo>
                    <a:pt x="761" y="515"/>
                    <a:pt x="847" y="279"/>
                    <a:pt x="1039" y="151"/>
                  </a:cubicBezTo>
                  <a:cubicBezTo>
                    <a:pt x="900" y="44"/>
                    <a:pt x="761" y="1"/>
                    <a:pt x="6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4" name="Google Shape;3124;p16"/>
            <p:cNvSpPr/>
            <p:nvPr/>
          </p:nvSpPr>
          <p:spPr>
            <a:xfrm>
              <a:off x="1887750" y="1743225"/>
              <a:ext cx="27325" cy="21175"/>
            </a:xfrm>
            <a:custGeom>
              <a:avLst/>
              <a:gdLst/>
              <a:ahLst/>
              <a:cxnLst/>
              <a:rect l="l" t="t" r="r" b="b"/>
              <a:pathLst>
                <a:path w="1093" h="847" extrusionOk="0">
                  <a:moveTo>
                    <a:pt x="226" y="1"/>
                  </a:moveTo>
                  <a:cubicBezTo>
                    <a:pt x="226" y="65"/>
                    <a:pt x="204" y="86"/>
                    <a:pt x="172" y="86"/>
                  </a:cubicBezTo>
                  <a:cubicBezTo>
                    <a:pt x="162" y="86"/>
                    <a:pt x="140" y="75"/>
                    <a:pt x="119" y="75"/>
                  </a:cubicBezTo>
                  <a:cubicBezTo>
                    <a:pt x="87" y="65"/>
                    <a:pt x="54" y="65"/>
                    <a:pt x="22" y="65"/>
                  </a:cubicBezTo>
                  <a:lnTo>
                    <a:pt x="12" y="65"/>
                  </a:lnTo>
                  <a:cubicBezTo>
                    <a:pt x="1" y="204"/>
                    <a:pt x="76" y="290"/>
                    <a:pt x="183" y="343"/>
                  </a:cubicBezTo>
                  <a:cubicBezTo>
                    <a:pt x="65" y="504"/>
                    <a:pt x="236" y="504"/>
                    <a:pt x="269" y="621"/>
                  </a:cubicBezTo>
                  <a:cubicBezTo>
                    <a:pt x="333" y="632"/>
                    <a:pt x="376" y="643"/>
                    <a:pt x="418" y="643"/>
                  </a:cubicBezTo>
                  <a:cubicBezTo>
                    <a:pt x="515" y="643"/>
                    <a:pt x="536" y="600"/>
                    <a:pt x="707" y="589"/>
                  </a:cubicBezTo>
                  <a:lnTo>
                    <a:pt x="707" y="589"/>
                  </a:lnTo>
                  <a:cubicBezTo>
                    <a:pt x="654" y="675"/>
                    <a:pt x="686" y="728"/>
                    <a:pt x="750" y="846"/>
                  </a:cubicBezTo>
                  <a:lnTo>
                    <a:pt x="922" y="846"/>
                  </a:lnTo>
                  <a:cubicBezTo>
                    <a:pt x="900" y="621"/>
                    <a:pt x="1082" y="600"/>
                    <a:pt x="1093" y="343"/>
                  </a:cubicBezTo>
                  <a:cubicBezTo>
                    <a:pt x="1061" y="332"/>
                    <a:pt x="1050" y="322"/>
                    <a:pt x="1050" y="279"/>
                  </a:cubicBezTo>
                  <a:lnTo>
                    <a:pt x="879" y="279"/>
                  </a:lnTo>
                  <a:cubicBezTo>
                    <a:pt x="804" y="279"/>
                    <a:pt x="740" y="290"/>
                    <a:pt x="707" y="311"/>
                  </a:cubicBezTo>
                  <a:cubicBezTo>
                    <a:pt x="697" y="375"/>
                    <a:pt x="750" y="386"/>
                    <a:pt x="750" y="439"/>
                  </a:cubicBezTo>
                  <a:cubicBezTo>
                    <a:pt x="686" y="450"/>
                    <a:pt x="643" y="482"/>
                    <a:pt x="579" y="504"/>
                  </a:cubicBezTo>
                  <a:cubicBezTo>
                    <a:pt x="600" y="279"/>
                    <a:pt x="386" y="247"/>
                    <a:pt x="226" y="161"/>
                  </a:cubicBezTo>
                  <a:cubicBezTo>
                    <a:pt x="311" y="140"/>
                    <a:pt x="408" y="140"/>
                    <a:pt x="451" y="97"/>
                  </a:cubicBezTo>
                  <a:lnTo>
                    <a:pt x="451" y="97"/>
                  </a:lnTo>
                  <a:cubicBezTo>
                    <a:pt x="418" y="108"/>
                    <a:pt x="386" y="108"/>
                    <a:pt x="376" y="108"/>
                  </a:cubicBezTo>
                  <a:cubicBezTo>
                    <a:pt x="279" y="108"/>
                    <a:pt x="279" y="33"/>
                    <a:pt x="22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5" name="Google Shape;3125;p16"/>
            <p:cNvSpPr/>
            <p:nvPr/>
          </p:nvSpPr>
          <p:spPr>
            <a:xfrm>
              <a:off x="1783925" y="1459550"/>
              <a:ext cx="8050" cy="4025"/>
            </a:xfrm>
            <a:custGeom>
              <a:avLst/>
              <a:gdLst/>
              <a:ahLst/>
              <a:cxnLst/>
              <a:rect l="l" t="t" r="r" b="b"/>
              <a:pathLst>
                <a:path w="322" h="161" extrusionOk="0">
                  <a:moveTo>
                    <a:pt x="225" y="0"/>
                  </a:moveTo>
                  <a:cubicBezTo>
                    <a:pt x="193" y="64"/>
                    <a:pt x="22" y="22"/>
                    <a:pt x="0" y="97"/>
                  </a:cubicBezTo>
                  <a:lnTo>
                    <a:pt x="22" y="97"/>
                  </a:lnTo>
                  <a:cubicBezTo>
                    <a:pt x="118" y="97"/>
                    <a:pt x="140" y="150"/>
                    <a:pt x="225" y="161"/>
                  </a:cubicBezTo>
                  <a:cubicBezTo>
                    <a:pt x="247" y="139"/>
                    <a:pt x="322" y="11"/>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6" name="Google Shape;3126;p16"/>
            <p:cNvSpPr/>
            <p:nvPr/>
          </p:nvSpPr>
          <p:spPr>
            <a:xfrm>
              <a:off x="1733075" y="1448825"/>
              <a:ext cx="30275" cy="13950"/>
            </a:xfrm>
            <a:custGeom>
              <a:avLst/>
              <a:gdLst/>
              <a:ahLst/>
              <a:cxnLst/>
              <a:rect l="l" t="t" r="r" b="b"/>
              <a:pathLst>
                <a:path w="1211" h="558" extrusionOk="0">
                  <a:moveTo>
                    <a:pt x="0" y="1"/>
                  </a:moveTo>
                  <a:lnTo>
                    <a:pt x="0" y="87"/>
                  </a:lnTo>
                  <a:cubicBezTo>
                    <a:pt x="257" y="151"/>
                    <a:pt x="621" y="226"/>
                    <a:pt x="825" y="333"/>
                  </a:cubicBezTo>
                  <a:cubicBezTo>
                    <a:pt x="707" y="429"/>
                    <a:pt x="868" y="472"/>
                    <a:pt x="868" y="558"/>
                  </a:cubicBezTo>
                  <a:cubicBezTo>
                    <a:pt x="1060" y="547"/>
                    <a:pt x="1157" y="472"/>
                    <a:pt x="1210" y="365"/>
                  </a:cubicBezTo>
                  <a:cubicBezTo>
                    <a:pt x="846" y="108"/>
                    <a:pt x="461" y="87"/>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7" name="Google Shape;3127;p16"/>
            <p:cNvSpPr/>
            <p:nvPr/>
          </p:nvSpPr>
          <p:spPr>
            <a:xfrm>
              <a:off x="1877600" y="991725"/>
              <a:ext cx="11525" cy="2975"/>
            </a:xfrm>
            <a:custGeom>
              <a:avLst/>
              <a:gdLst/>
              <a:ahLst/>
              <a:cxnLst/>
              <a:rect l="l" t="t" r="r" b="b"/>
              <a:pathLst>
                <a:path w="461" h="119" extrusionOk="0">
                  <a:moveTo>
                    <a:pt x="204" y="1"/>
                  </a:moveTo>
                  <a:cubicBezTo>
                    <a:pt x="97" y="1"/>
                    <a:pt x="0" y="33"/>
                    <a:pt x="150" y="108"/>
                  </a:cubicBezTo>
                  <a:cubicBezTo>
                    <a:pt x="182" y="118"/>
                    <a:pt x="214" y="118"/>
                    <a:pt x="246" y="118"/>
                  </a:cubicBezTo>
                  <a:cubicBezTo>
                    <a:pt x="364" y="118"/>
                    <a:pt x="460" y="86"/>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8" name="Google Shape;3128;p16"/>
            <p:cNvSpPr/>
            <p:nvPr/>
          </p:nvSpPr>
          <p:spPr>
            <a:xfrm>
              <a:off x="1874925" y="1345000"/>
              <a:ext cx="5625" cy="3775"/>
            </a:xfrm>
            <a:custGeom>
              <a:avLst/>
              <a:gdLst/>
              <a:ahLst/>
              <a:cxnLst/>
              <a:rect l="l" t="t" r="r" b="b"/>
              <a:pathLst>
                <a:path w="225" h="151" extrusionOk="0">
                  <a:moveTo>
                    <a:pt x="182" y="0"/>
                  </a:moveTo>
                  <a:lnTo>
                    <a:pt x="182" y="0"/>
                  </a:lnTo>
                  <a:cubicBezTo>
                    <a:pt x="86" y="22"/>
                    <a:pt x="22" y="54"/>
                    <a:pt x="0" y="129"/>
                  </a:cubicBezTo>
                  <a:cubicBezTo>
                    <a:pt x="22" y="140"/>
                    <a:pt x="43" y="150"/>
                    <a:pt x="75" y="150"/>
                  </a:cubicBezTo>
                  <a:cubicBezTo>
                    <a:pt x="129" y="150"/>
                    <a:pt x="182" y="129"/>
                    <a:pt x="225" y="97"/>
                  </a:cubicBezTo>
                  <a:cubicBezTo>
                    <a:pt x="171" y="97"/>
                    <a:pt x="171" y="43"/>
                    <a:pt x="1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9" name="Google Shape;3129;p16"/>
            <p:cNvSpPr/>
            <p:nvPr/>
          </p:nvSpPr>
          <p:spPr>
            <a:xfrm>
              <a:off x="1884550" y="1171850"/>
              <a:ext cx="4850" cy="6175"/>
            </a:xfrm>
            <a:custGeom>
              <a:avLst/>
              <a:gdLst/>
              <a:ahLst/>
              <a:cxnLst/>
              <a:rect l="l" t="t" r="r" b="b"/>
              <a:pathLst>
                <a:path w="194" h="247" extrusionOk="0">
                  <a:moveTo>
                    <a:pt x="11" y="0"/>
                  </a:moveTo>
                  <a:cubicBezTo>
                    <a:pt x="0" y="0"/>
                    <a:pt x="43" y="64"/>
                    <a:pt x="86" y="118"/>
                  </a:cubicBezTo>
                  <a:cubicBezTo>
                    <a:pt x="140" y="182"/>
                    <a:pt x="182" y="246"/>
                    <a:pt x="193" y="246"/>
                  </a:cubicBezTo>
                  <a:cubicBezTo>
                    <a:pt x="193" y="246"/>
                    <a:pt x="172" y="204"/>
                    <a:pt x="108" y="107"/>
                  </a:cubicBezTo>
                  <a:cubicBezTo>
                    <a:pt x="43" y="32"/>
                    <a:pt x="11" y="0"/>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0" name="Google Shape;3130;p16"/>
            <p:cNvSpPr/>
            <p:nvPr/>
          </p:nvSpPr>
          <p:spPr>
            <a:xfrm>
              <a:off x="1866075" y="1194325"/>
              <a:ext cx="7525" cy="3225"/>
            </a:xfrm>
            <a:custGeom>
              <a:avLst/>
              <a:gdLst/>
              <a:ahLst/>
              <a:cxnLst/>
              <a:rect l="l" t="t" r="r" b="b"/>
              <a:pathLst>
                <a:path w="301" h="129" extrusionOk="0">
                  <a:moveTo>
                    <a:pt x="151" y="0"/>
                  </a:moveTo>
                  <a:cubicBezTo>
                    <a:pt x="76" y="0"/>
                    <a:pt x="1" y="86"/>
                    <a:pt x="140" y="129"/>
                  </a:cubicBezTo>
                  <a:lnTo>
                    <a:pt x="151" y="129"/>
                  </a:lnTo>
                  <a:cubicBezTo>
                    <a:pt x="226" y="129"/>
                    <a:pt x="301"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1" name="Google Shape;3131;p16"/>
            <p:cNvSpPr/>
            <p:nvPr/>
          </p:nvSpPr>
          <p:spPr>
            <a:xfrm>
              <a:off x="1855100" y="1003775"/>
              <a:ext cx="7525" cy="3225"/>
            </a:xfrm>
            <a:custGeom>
              <a:avLst/>
              <a:gdLst/>
              <a:ahLst/>
              <a:cxnLst/>
              <a:rect l="l" t="t" r="r" b="b"/>
              <a:pathLst>
                <a:path w="301" h="129" extrusionOk="0">
                  <a:moveTo>
                    <a:pt x="151" y="0"/>
                  </a:moveTo>
                  <a:cubicBezTo>
                    <a:pt x="76" y="0"/>
                    <a:pt x="1" y="86"/>
                    <a:pt x="140" y="129"/>
                  </a:cubicBezTo>
                  <a:lnTo>
                    <a:pt x="151" y="129"/>
                  </a:lnTo>
                  <a:cubicBezTo>
                    <a:pt x="226" y="129"/>
                    <a:pt x="301" y="43"/>
                    <a:pt x="16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2" name="Google Shape;3132;p16"/>
            <p:cNvSpPr/>
            <p:nvPr/>
          </p:nvSpPr>
          <p:spPr>
            <a:xfrm>
              <a:off x="1852425" y="1406275"/>
              <a:ext cx="4325" cy="6725"/>
            </a:xfrm>
            <a:custGeom>
              <a:avLst/>
              <a:gdLst/>
              <a:ahLst/>
              <a:cxnLst/>
              <a:rect l="l" t="t" r="r" b="b"/>
              <a:pathLst>
                <a:path w="173" h="269" extrusionOk="0">
                  <a:moveTo>
                    <a:pt x="44" y="1"/>
                  </a:moveTo>
                  <a:lnTo>
                    <a:pt x="44" y="1"/>
                  </a:lnTo>
                  <a:cubicBezTo>
                    <a:pt x="54" y="108"/>
                    <a:pt x="1" y="247"/>
                    <a:pt x="129" y="268"/>
                  </a:cubicBezTo>
                  <a:cubicBezTo>
                    <a:pt x="119" y="172"/>
                    <a:pt x="172" y="22"/>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3" name="Google Shape;3133;p16"/>
            <p:cNvSpPr/>
            <p:nvPr/>
          </p:nvSpPr>
          <p:spPr>
            <a:xfrm>
              <a:off x="1859125" y="955600"/>
              <a:ext cx="20100" cy="45800"/>
            </a:xfrm>
            <a:custGeom>
              <a:avLst/>
              <a:gdLst/>
              <a:ahLst/>
              <a:cxnLst/>
              <a:rect l="l" t="t" r="r" b="b"/>
              <a:pathLst>
                <a:path w="804" h="1832" extrusionOk="0">
                  <a:moveTo>
                    <a:pt x="300" y="1"/>
                  </a:moveTo>
                  <a:cubicBezTo>
                    <a:pt x="279" y="1"/>
                    <a:pt x="247" y="11"/>
                    <a:pt x="204" y="43"/>
                  </a:cubicBezTo>
                  <a:cubicBezTo>
                    <a:pt x="279" y="65"/>
                    <a:pt x="354" y="86"/>
                    <a:pt x="311" y="183"/>
                  </a:cubicBezTo>
                  <a:cubicBezTo>
                    <a:pt x="279" y="247"/>
                    <a:pt x="225" y="290"/>
                    <a:pt x="140" y="290"/>
                  </a:cubicBezTo>
                  <a:cubicBezTo>
                    <a:pt x="108" y="290"/>
                    <a:pt x="65" y="279"/>
                    <a:pt x="22" y="268"/>
                  </a:cubicBezTo>
                  <a:lnTo>
                    <a:pt x="22" y="268"/>
                  </a:lnTo>
                  <a:cubicBezTo>
                    <a:pt x="11" y="568"/>
                    <a:pt x="150" y="771"/>
                    <a:pt x="1" y="1157"/>
                  </a:cubicBezTo>
                  <a:cubicBezTo>
                    <a:pt x="600" y="1232"/>
                    <a:pt x="268" y="1649"/>
                    <a:pt x="22" y="1810"/>
                  </a:cubicBezTo>
                  <a:cubicBezTo>
                    <a:pt x="86" y="1831"/>
                    <a:pt x="140" y="1831"/>
                    <a:pt x="183" y="1831"/>
                  </a:cubicBezTo>
                  <a:cubicBezTo>
                    <a:pt x="397" y="1831"/>
                    <a:pt x="450" y="1638"/>
                    <a:pt x="504" y="1435"/>
                  </a:cubicBezTo>
                  <a:cubicBezTo>
                    <a:pt x="568" y="1253"/>
                    <a:pt x="621" y="1060"/>
                    <a:pt x="803" y="1039"/>
                  </a:cubicBezTo>
                  <a:lnTo>
                    <a:pt x="793" y="1039"/>
                  </a:lnTo>
                  <a:cubicBezTo>
                    <a:pt x="514" y="1039"/>
                    <a:pt x="450" y="782"/>
                    <a:pt x="439" y="525"/>
                  </a:cubicBezTo>
                  <a:cubicBezTo>
                    <a:pt x="418" y="257"/>
                    <a:pt x="439" y="1"/>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4" name="Google Shape;3134;p16"/>
            <p:cNvSpPr/>
            <p:nvPr/>
          </p:nvSpPr>
          <p:spPr>
            <a:xfrm>
              <a:off x="1851375" y="1140275"/>
              <a:ext cx="4575" cy="4025"/>
            </a:xfrm>
            <a:custGeom>
              <a:avLst/>
              <a:gdLst/>
              <a:ahLst/>
              <a:cxnLst/>
              <a:rect l="l" t="t" r="r" b="b"/>
              <a:pathLst>
                <a:path w="183" h="161" extrusionOk="0">
                  <a:moveTo>
                    <a:pt x="64" y="0"/>
                  </a:moveTo>
                  <a:cubicBezTo>
                    <a:pt x="54" y="0"/>
                    <a:pt x="43" y="0"/>
                    <a:pt x="32" y="11"/>
                  </a:cubicBezTo>
                  <a:cubicBezTo>
                    <a:pt x="0" y="32"/>
                    <a:pt x="54" y="161"/>
                    <a:pt x="118" y="161"/>
                  </a:cubicBezTo>
                  <a:cubicBezTo>
                    <a:pt x="129" y="161"/>
                    <a:pt x="139" y="161"/>
                    <a:pt x="150" y="150"/>
                  </a:cubicBezTo>
                  <a:cubicBezTo>
                    <a:pt x="182" y="128"/>
                    <a:pt x="13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5" name="Google Shape;3135;p16"/>
            <p:cNvSpPr/>
            <p:nvPr/>
          </p:nvSpPr>
          <p:spPr>
            <a:xfrm>
              <a:off x="1592025" y="844525"/>
              <a:ext cx="7800" cy="7525"/>
            </a:xfrm>
            <a:custGeom>
              <a:avLst/>
              <a:gdLst/>
              <a:ahLst/>
              <a:cxnLst/>
              <a:rect l="l" t="t" r="r" b="b"/>
              <a:pathLst>
                <a:path w="312" h="301" extrusionOk="0">
                  <a:moveTo>
                    <a:pt x="65" y="1"/>
                  </a:moveTo>
                  <a:cubicBezTo>
                    <a:pt x="44" y="1"/>
                    <a:pt x="22" y="12"/>
                    <a:pt x="1" y="22"/>
                  </a:cubicBezTo>
                  <a:cubicBezTo>
                    <a:pt x="22" y="119"/>
                    <a:pt x="33" y="226"/>
                    <a:pt x="65" y="301"/>
                  </a:cubicBezTo>
                  <a:lnTo>
                    <a:pt x="301" y="301"/>
                  </a:lnTo>
                  <a:cubicBezTo>
                    <a:pt x="311" y="247"/>
                    <a:pt x="301" y="172"/>
                    <a:pt x="301" y="108"/>
                  </a:cubicBezTo>
                  <a:cubicBezTo>
                    <a:pt x="226" y="87"/>
                    <a:pt x="140"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6" name="Google Shape;3136;p16"/>
            <p:cNvSpPr/>
            <p:nvPr/>
          </p:nvSpPr>
          <p:spPr>
            <a:xfrm>
              <a:off x="232750" y="1647425"/>
              <a:ext cx="7000" cy="6975"/>
            </a:xfrm>
            <a:custGeom>
              <a:avLst/>
              <a:gdLst/>
              <a:ahLst/>
              <a:cxnLst/>
              <a:rect l="l" t="t" r="r" b="b"/>
              <a:pathLst>
                <a:path w="280" h="279" extrusionOk="0">
                  <a:moveTo>
                    <a:pt x="140" y="0"/>
                  </a:moveTo>
                  <a:cubicBezTo>
                    <a:pt x="44" y="0"/>
                    <a:pt x="1" y="54"/>
                    <a:pt x="1" y="161"/>
                  </a:cubicBezTo>
                  <a:cubicBezTo>
                    <a:pt x="87" y="214"/>
                    <a:pt x="151" y="225"/>
                    <a:pt x="194" y="246"/>
                  </a:cubicBezTo>
                  <a:cubicBezTo>
                    <a:pt x="183" y="246"/>
                    <a:pt x="161" y="278"/>
                    <a:pt x="194" y="278"/>
                  </a:cubicBezTo>
                  <a:cubicBezTo>
                    <a:pt x="279" y="182"/>
                    <a:pt x="161" y="118"/>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7" name="Google Shape;3137;p16"/>
            <p:cNvSpPr/>
            <p:nvPr/>
          </p:nvSpPr>
          <p:spPr>
            <a:xfrm>
              <a:off x="1390500" y="1496475"/>
              <a:ext cx="7525" cy="9125"/>
            </a:xfrm>
            <a:custGeom>
              <a:avLst/>
              <a:gdLst/>
              <a:ahLst/>
              <a:cxnLst/>
              <a:rect l="l" t="t" r="r" b="b"/>
              <a:pathLst>
                <a:path w="301" h="365" extrusionOk="0">
                  <a:moveTo>
                    <a:pt x="1" y="0"/>
                  </a:moveTo>
                  <a:cubicBezTo>
                    <a:pt x="65" y="236"/>
                    <a:pt x="140" y="311"/>
                    <a:pt x="301" y="364"/>
                  </a:cubicBezTo>
                  <a:cubicBezTo>
                    <a:pt x="290" y="129"/>
                    <a:pt x="204" y="0"/>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8" name="Google Shape;3138;p16"/>
            <p:cNvSpPr/>
            <p:nvPr/>
          </p:nvSpPr>
          <p:spPr>
            <a:xfrm>
              <a:off x="1393725" y="1628950"/>
              <a:ext cx="4300" cy="5375"/>
            </a:xfrm>
            <a:custGeom>
              <a:avLst/>
              <a:gdLst/>
              <a:ahLst/>
              <a:cxnLst/>
              <a:rect l="l" t="t" r="r" b="b"/>
              <a:pathLst>
                <a:path w="172" h="215" extrusionOk="0">
                  <a:moveTo>
                    <a:pt x="54" y="0"/>
                  </a:moveTo>
                  <a:cubicBezTo>
                    <a:pt x="22" y="0"/>
                    <a:pt x="0" y="11"/>
                    <a:pt x="0" y="43"/>
                  </a:cubicBezTo>
                  <a:cubicBezTo>
                    <a:pt x="75" y="65"/>
                    <a:pt x="75" y="172"/>
                    <a:pt x="140" y="215"/>
                  </a:cubicBezTo>
                  <a:cubicBezTo>
                    <a:pt x="129" y="129"/>
                    <a:pt x="172" y="118"/>
                    <a:pt x="172" y="43"/>
                  </a:cubicBezTo>
                  <a:cubicBezTo>
                    <a:pt x="150" y="33"/>
                    <a:pt x="97" y="0"/>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9" name="Google Shape;3139;p16"/>
            <p:cNvSpPr/>
            <p:nvPr/>
          </p:nvSpPr>
          <p:spPr>
            <a:xfrm>
              <a:off x="1398000" y="1827800"/>
              <a:ext cx="5650" cy="5900"/>
            </a:xfrm>
            <a:custGeom>
              <a:avLst/>
              <a:gdLst/>
              <a:ahLst/>
              <a:cxnLst/>
              <a:rect l="l" t="t" r="r" b="b"/>
              <a:pathLst>
                <a:path w="226" h="236" extrusionOk="0">
                  <a:moveTo>
                    <a:pt x="97" y="0"/>
                  </a:moveTo>
                  <a:cubicBezTo>
                    <a:pt x="33" y="22"/>
                    <a:pt x="11" y="107"/>
                    <a:pt x="1" y="193"/>
                  </a:cubicBezTo>
                  <a:cubicBezTo>
                    <a:pt x="22" y="236"/>
                    <a:pt x="76" y="236"/>
                    <a:pt x="140" y="236"/>
                  </a:cubicBezTo>
                  <a:lnTo>
                    <a:pt x="193" y="236"/>
                  </a:lnTo>
                  <a:cubicBezTo>
                    <a:pt x="204" y="204"/>
                    <a:pt x="193" y="161"/>
                    <a:pt x="226" y="161"/>
                  </a:cubicBezTo>
                  <a:cubicBezTo>
                    <a:pt x="226" y="54"/>
                    <a:pt x="183"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0" name="Google Shape;3140;p16"/>
            <p:cNvSpPr/>
            <p:nvPr/>
          </p:nvSpPr>
          <p:spPr>
            <a:xfrm>
              <a:off x="1395050" y="1862325"/>
              <a:ext cx="5400" cy="5900"/>
            </a:xfrm>
            <a:custGeom>
              <a:avLst/>
              <a:gdLst/>
              <a:ahLst/>
              <a:cxnLst/>
              <a:rect l="l" t="t" r="r" b="b"/>
              <a:pathLst>
                <a:path w="216" h="236" extrusionOk="0">
                  <a:moveTo>
                    <a:pt x="33" y="0"/>
                  </a:moveTo>
                  <a:cubicBezTo>
                    <a:pt x="22" y="0"/>
                    <a:pt x="22" y="11"/>
                    <a:pt x="12" y="32"/>
                  </a:cubicBezTo>
                  <a:cubicBezTo>
                    <a:pt x="76" y="43"/>
                    <a:pt x="1" y="97"/>
                    <a:pt x="44" y="118"/>
                  </a:cubicBezTo>
                  <a:cubicBezTo>
                    <a:pt x="54" y="97"/>
                    <a:pt x="54" y="86"/>
                    <a:pt x="65" y="86"/>
                  </a:cubicBezTo>
                  <a:cubicBezTo>
                    <a:pt x="87" y="86"/>
                    <a:pt x="119" y="193"/>
                    <a:pt x="119" y="236"/>
                  </a:cubicBezTo>
                  <a:lnTo>
                    <a:pt x="129" y="236"/>
                  </a:lnTo>
                  <a:cubicBezTo>
                    <a:pt x="194" y="236"/>
                    <a:pt x="215" y="193"/>
                    <a:pt x="215" y="118"/>
                  </a:cubicBezTo>
                  <a:lnTo>
                    <a:pt x="204" y="118"/>
                  </a:lnTo>
                  <a:cubicBezTo>
                    <a:pt x="162" y="118"/>
                    <a:pt x="140" y="129"/>
                    <a:pt x="119" y="150"/>
                  </a:cubicBezTo>
                  <a:cubicBezTo>
                    <a:pt x="129" y="97"/>
                    <a:pt x="65" y="0"/>
                    <a:pt x="3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1" name="Google Shape;3141;p16"/>
            <p:cNvSpPr/>
            <p:nvPr/>
          </p:nvSpPr>
          <p:spPr>
            <a:xfrm>
              <a:off x="1393725" y="1789250"/>
              <a:ext cx="16625" cy="17150"/>
            </a:xfrm>
            <a:custGeom>
              <a:avLst/>
              <a:gdLst/>
              <a:ahLst/>
              <a:cxnLst/>
              <a:rect l="l" t="t" r="r" b="b"/>
              <a:pathLst>
                <a:path w="665" h="686" extrusionOk="0">
                  <a:moveTo>
                    <a:pt x="364" y="1"/>
                  </a:moveTo>
                  <a:lnTo>
                    <a:pt x="364" y="1"/>
                  </a:lnTo>
                  <a:cubicBezTo>
                    <a:pt x="247" y="76"/>
                    <a:pt x="54" y="65"/>
                    <a:pt x="0" y="236"/>
                  </a:cubicBezTo>
                  <a:cubicBezTo>
                    <a:pt x="75" y="429"/>
                    <a:pt x="182" y="686"/>
                    <a:pt x="332" y="686"/>
                  </a:cubicBezTo>
                  <a:cubicBezTo>
                    <a:pt x="664" y="686"/>
                    <a:pt x="632" y="161"/>
                    <a:pt x="3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2" name="Google Shape;3142;p16"/>
            <p:cNvSpPr/>
            <p:nvPr/>
          </p:nvSpPr>
          <p:spPr>
            <a:xfrm>
              <a:off x="1654650" y="1318775"/>
              <a:ext cx="19025" cy="8575"/>
            </a:xfrm>
            <a:custGeom>
              <a:avLst/>
              <a:gdLst/>
              <a:ahLst/>
              <a:cxnLst/>
              <a:rect l="l" t="t" r="r" b="b"/>
              <a:pathLst>
                <a:path w="761" h="343" extrusionOk="0">
                  <a:moveTo>
                    <a:pt x="707" y="0"/>
                  </a:moveTo>
                  <a:cubicBezTo>
                    <a:pt x="675" y="0"/>
                    <a:pt x="632" y="11"/>
                    <a:pt x="590" y="22"/>
                  </a:cubicBezTo>
                  <a:cubicBezTo>
                    <a:pt x="547" y="32"/>
                    <a:pt x="504" y="54"/>
                    <a:pt x="450" y="54"/>
                  </a:cubicBezTo>
                  <a:cubicBezTo>
                    <a:pt x="418" y="54"/>
                    <a:pt x="376" y="43"/>
                    <a:pt x="333" y="22"/>
                  </a:cubicBezTo>
                  <a:cubicBezTo>
                    <a:pt x="333" y="150"/>
                    <a:pt x="183" y="107"/>
                    <a:pt x="129" y="182"/>
                  </a:cubicBezTo>
                  <a:cubicBezTo>
                    <a:pt x="333" y="236"/>
                    <a:pt x="1" y="161"/>
                    <a:pt x="65" y="300"/>
                  </a:cubicBezTo>
                  <a:cubicBezTo>
                    <a:pt x="108" y="289"/>
                    <a:pt x="129" y="279"/>
                    <a:pt x="140" y="279"/>
                  </a:cubicBezTo>
                  <a:cubicBezTo>
                    <a:pt x="161" y="279"/>
                    <a:pt x="161" y="300"/>
                    <a:pt x="204" y="343"/>
                  </a:cubicBezTo>
                  <a:cubicBezTo>
                    <a:pt x="290" y="150"/>
                    <a:pt x="761" y="129"/>
                    <a:pt x="761" y="22"/>
                  </a:cubicBezTo>
                  <a:cubicBezTo>
                    <a:pt x="750" y="0"/>
                    <a:pt x="729" y="0"/>
                    <a:pt x="7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3" name="Google Shape;3143;p16"/>
            <p:cNvSpPr/>
            <p:nvPr/>
          </p:nvSpPr>
          <p:spPr>
            <a:xfrm>
              <a:off x="1658675" y="1475075"/>
              <a:ext cx="3225" cy="5100"/>
            </a:xfrm>
            <a:custGeom>
              <a:avLst/>
              <a:gdLst/>
              <a:ahLst/>
              <a:cxnLst/>
              <a:rect l="l" t="t" r="r" b="b"/>
              <a:pathLst>
                <a:path w="129" h="204" extrusionOk="0">
                  <a:moveTo>
                    <a:pt x="0" y="0"/>
                  </a:moveTo>
                  <a:cubicBezTo>
                    <a:pt x="22" y="75"/>
                    <a:pt x="22" y="171"/>
                    <a:pt x="75" y="203"/>
                  </a:cubicBezTo>
                  <a:cubicBezTo>
                    <a:pt x="54" y="107"/>
                    <a:pt x="129" y="118"/>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4" name="Google Shape;3144;p16"/>
            <p:cNvSpPr/>
            <p:nvPr/>
          </p:nvSpPr>
          <p:spPr>
            <a:xfrm>
              <a:off x="1619600" y="1581300"/>
              <a:ext cx="7525" cy="7800"/>
            </a:xfrm>
            <a:custGeom>
              <a:avLst/>
              <a:gdLst/>
              <a:ahLst/>
              <a:cxnLst/>
              <a:rect l="l" t="t" r="r" b="b"/>
              <a:pathLst>
                <a:path w="301" h="312" extrusionOk="0">
                  <a:moveTo>
                    <a:pt x="193" y="1"/>
                  </a:moveTo>
                  <a:cubicBezTo>
                    <a:pt x="75" y="1"/>
                    <a:pt x="43" y="97"/>
                    <a:pt x="0" y="172"/>
                  </a:cubicBezTo>
                  <a:cubicBezTo>
                    <a:pt x="33" y="269"/>
                    <a:pt x="86" y="311"/>
                    <a:pt x="150" y="311"/>
                  </a:cubicBezTo>
                  <a:cubicBezTo>
                    <a:pt x="204" y="311"/>
                    <a:pt x="257" y="279"/>
                    <a:pt x="300" y="215"/>
                  </a:cubicBezTo>
                  <a:cubicBezTo>
                    <a:pt x="236" y="204"/>
                    <a:pt x="290" y="33"/>
                    <a:pt x="236" y="12"/>
                  </a:cubicBezTo>
                  <a:cubicBezTo>
                    <a:pt x="215" y="12"/>
                    <a:pt x="204" y="1"/>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5" name="Google Shape;3145;p16"/>
            <p:cNvSpPr/>
            <p:nvPr/>
          </p:nvSpPr>
          <p:spPr>
            <a:xfrm>
              <a:off x="1621750" y="1448825"/>
              <a:ext cx="6175" cy="8075"/>
            </a:xfrm>
            <a:custGeom>
              <a:avLst/>
              <a:gdLst/>
              <a:ahLst/>
              <a:cxnLst/>
              <a:rect l="l" t="t" r="r" b="b"/>
              <a:pathLst>
                <a:path w="247" h="323" extrusionOk="0">
                  <a:moveTo>
                    <a:pt x="225" y="1"/>
                  </a:moveTo>
                  <a:cubicBezTo>
                    <a:pt x="86" y="1"/>
                    <a:pt x="0" y="279"/>
                    <a:pt x="118" y="322"/>
                  </a:cubicBezTo>
                  <a:cubicBezTo>
                    <a:pt x="182" y="204"/>
                    <a:pt x="161" y="151"/>
                    <a:pt x="24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6" name="Google Shape;3146;p16"/>
            <p:cNvSpPr/>
            <p:nvPr/>
          </p:nvSpPr>
          <p:spPr>
            <a:xfrm>
              <a:off x="1637275" y="1460875"/>
              <a:ext cx="4825" cy="7250"/>
            </a:xfrm>
            <a:custGeom>
              <a:avLst/>
              <a:gdLst/>
              <a:ahLst/>
              <a:cxnLst/>
              <a:rect l="l" t="t" r="r" b="b"/>
              <a:pathLst>
                <a:path w="193" h="290" extrusionOk="0">
                  <a:moveTo>
                    <a:pt x="32" y="1"/>
                  </a:moveTo>
                  <a:cubicBezTo>
                    <a:pt x="0" y="151"/>
                    <a:pt x="75" y="161"/>
                    <a:pt x="64" y="290"/>
                  </a:cubicBezTo>
                  <a:cubicBezTo>
                    <a:pt x="150" y="279"/>
                    <a:pt x="193" y="225"/>
                    <a:pt x="193" y="129"/>
                  </a:cubicBezTo>
                  <a:cubicBezTo>
                    <a:pt x="171" y="44"/>
                    <a:pt x="107" y="22"/>
                    <a:pt x="3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7" name="Google Shape;3147;p16"/>
            <p:cNvSpPr/>
            <p:nvPr/>
          </p:nvSpPr>
          <p:spPr>
            <a:xfrm>
              <a:off x="1220300" y="1843325"/>
              <a:ext cx="4850" cy="5650"/>
            </a:xfrm>
            <a:custGeom>
              <a:avLst/>
              <a:gdLst/>
              <a:ahLst/>
              <a:cxnLst/>
              <a:rect l="l" t="t" r="r" b="b"/>
              <a:pathLst>
                <a:path w="194" h="226" extrusionOk="0">
                  <a:moveTo>
                    <a:pt x="33" y="0"/>
                  </a:moveTo>
                  <a:cubicBezTo>
                    <a:pt x="22" y="0"/>
                    <a:pt x="11" y="11"/>
                    <a:pt x="1" y="22"/>
                  </a:cubicBezTo>
                  <a:cubicBezTo>
                    <a:pt x="75" y="43"/>
                    <a:pt x="1" y="225"/>
                    <a:pt x="86" y="225"/>
                  </a:cubicBezTo>
                  <a:lnTo>
                    <a:pt x="108" y="225"/>
                  </a:lnTo>
                  <a:cubicBezTo>
                    <a:pt x="193" y="150"/>
                    <a:pt x="97" y="0"/>
                    <a:pt x="3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8" name="Google Shape;3148;p16"/>
            <p:cNvSpPr/>
            <p:nvPr/>
          </p:nvSpPr>
          <p:spPr>
            <a:xfrm>
              <a:off x="1039375" y="1883450"/>
              <a:ext cx="7525" cy="10200"/>
            </a:xfrm>
            <a:custGeom>
              <a:avLst/>
              <a:gdLst/>
              <a:ahLst/>
              <a:cxnLst/>
              <a:rect l="l" t="t" r="r" b="b"/>
              <a:pathLst>
                <a:path w="301" h="408" extrusionOk="0">
                  <a:moveTo>
                    <a:pt x="194" y="1"/>
                  </a:moveTo>
                  <a:cubicBezTo>
                    <a:pt x="162" y="1"/>
                    <a:pt x="119" y="44"/>
                    <a:pt x="54" y="129"/>
                  </a:cubicBezTo>
                  <a:cubicBezTo>
                    <a:pt x="1" y="204"/>
                    <a:pt x="65" y="408"/>
                    <a:pt x="140" y="408"/>
                  </a:cubicBezTo>
                  <a:cubicBezTo>
                    <a:pt x="236" y="408"/>
                    <a:pt x="301" y="1"/>
                    <a:pt x="19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9" name="Google Shape;3149;p16"/>
            <p:cNvSpPr/>
            <p:nvPr/>
          </p:nvSpPr>
          <p:spPr>
            <a:xfrm>
              <a:off x="1039375" y="1814150"/>
              <a:ext cx="7250" cy="2150"/>
            </a:xfrm>
            <a:custGeom>
              <a:avLst/>
              <a:gdLst/>
              <a:ahLst/>
              <a:cxnLst/>
              <a:rect l="l" t="t" r="r" b="b"/>
              <a:pathLst>
                <a:path w="290" h="86" extrusionOk="0">
                  <a:moveTo>
                    <a:pt x="151" y="0"/>
                  </a:moveTo>
                  <a:cubicBezTo>
                    <a:pt x="76" y="0"/>
                    <a:pt x="12" y="11"/>
                    <a:pt x="1" y="86"/>
                  </a:cubicBezTo>
                  <a:cubicBezTo>
                    <a:pt x="12" y="75"/>
                    <a:pt x="33" y="75"/>
                    <a:pt x="44" y="75"/>
                  </a:cubicBezTo>
                  <a:lnTo>
                    <a:pt x="97" y="75"/>
                  </a:lnTo>
                  <a:cubicBezTo>
                    <a:pt x="108" y="86"/>
                    <a:pt x="129" y="86"/>
                    <a:pt x="140" y="86"/>
                  </a:cubicBezTo>
                  <a:cubicBezTo>
                    <a:pt x="215" y="86"/>
                    <a:pt x="279" y="75"/>
                    <a:pt x="29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0" name="Google Shape;3150;p16"/>
            <p:cNvSpPr/>
            <p:nvPr/>
          </p:nvSpPr>
          <p:spPr>
            <a:xfrm>
              <a:off x="1389700" y="1451250"/>
              <a:ext cx="6200" cy="3225"/>
            </a:xfrm>
            <a:custGeom>
              <a:avLst/>
              <a:gdLst/>
              <a:ahLst/>
              <a:cxnLst/>
              <a:rect l="l" t="t" r="r" b="b"/>
              <a:pathLst>
                <a:path w="248" h="129" extrusionOk="0">
                  <a:moveTo>
                    <a:pt x="161" y="0"/>
                  </a:moveTo>
                  <a:cubicBezTo>
                    <a:pt x="108" y="0"/>
                    <a:pt x="1" y="54"/>
                    <a:pt x="44" y="107"/>
                  </a:cubicBezTo>
                  <a:cubicBezTo>
                    <a:pt x="44" y="118"/>
                    <a:pt x="65" y="129"/>
                    <a:pt x="76" y="129"/>
                  </a:cubicBezTo>
                  <a:cubicBezTo>
                    <a:pt x="140" y="129"/>
                    <a:pt x="247" y="65"/>
                    <a:pt x="194" y="11"/>
                  </a:cubicBezTo>
                  <a:cubicBezTo>
                    <a:pt x="194" y="0"/>
                    <a:pt x="183"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1" name="Google Shape;3151;p16"/>
            <p:cNvSpPr/>
            <p:nvPr/>
          </p:nvSpPr>
          <p:spPr>
            <a:xfrm>
              <a:off x="1394525" y="1866325"/>
              <a:ext cx="15825" cy="26000"/>
            </a:xfrm>
            <a:custGeom>
              <a:avLst/>
              <a:gdLst/>
              <a:ahLst/>
              <a:cxnLst/>
              <a:rect l="l" t="t" r="r" b="b"/>
              <a:pathLst>
                <a:path w="633" h="1040" extrusionOk="0">
                  <a:moveTo>
                    <a:pt x="504" y="1"/>
                  </a:moveTo>
                  <a:cubicBezTo>
                    <a:pt x="439" y="1"/>
                    <a:pt x="354" y="65"/>
                    <a:pt x="204" y="76"/>
                  </a:cubicBezTo>
                  <a:cubicBezTo>
                    <a:pt x="183" y="204"/>
                    <a:pt x="290" y="151"/>
                    <a:pt x="268" y="279"/>
                  </a:cubicBezTo>
                  <a:cubicBezTo>
                    <a:pt x="108" y="333"/>
                    <a:pt x="97" y="558"/>
                    <a:pt x="1" y="686"/>
                  </a:cubicBezTo>
                  <a:cubicBezTo>
                    <a:pt x="65" y="889"/>
                    <a:pt x="247" y="1039"/>
                    <a:pt x="450" y="1039"/>
                  </a:cubicBezTo>
                  <a:cubicBezTo>
                    <a:pt x="514" y="1039"/>
                    <a:pt x="568" y="1029"/>
                    <a:pt x="632" y="1007"/>
                  </a:cubicBezTo>
                  <a:cubicBezTo>
                    <a:pt x="579" y="814"/>
                    <a:pt x="557" y="964"/>
                    <a:pt x="504" y="804"/>
                  </a:cubicBezTo>
                  <a:cubicBezTo>
                    <a:pt x="568" y="493"/>
                    <a:pt x="461" y="343"/>
                    <a:pt x="632" y="194"/>
                  </a:cubicBezTo>
                  <a:cubicBezTo>
                    <a:pt x="589" y="44"/>
                    <a:pt x="557" y="1"/>
                    <a:pt x="5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2" name="Google Shape;3152;p16"/>
            <p:cNvSpPr/>
            <p:nvPr/>
          </p:nvSpPr>
          <p:spPr>
            <a:xfrm>
              <a:off x="1406825" y="1533950"/>
              <a:ext cx="4325" cy="2700"/>
            </a:xfrm>
            <a:custGeom>
              <a:avLst/>
              <a:gdLst/>
              <a:ahLst/>
              <a:cxnLst/>
              <a:rect l="l" t="t" r="r" b="b"/>
              <a:pathLst>
                <a:path w="173" h="108" extrusionOk="0">
                  <a:moveTo>
                    <a:pt x="12" y="0"/>
                  </a:moveTo>
                  <a:cubicBezTo>
                    <a:pt x="1" y="75"/>
                    <a:pt x="33" y="107"/>
                    <a:pt x="76" y="107"/>
                  </a:cubicBezTo>
                  <a:cubicBezTo>
                    <a:pt x="119" y="107"/>
                    <a:pt x="172" y="64"/>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3" name="Google Shape;3153;p16"/>
            <p:cNvSpPr/>
            <p:nvPr/>
          </p:nvSpPr>
          <p:spPr>
            <a:xfrm>
              <a:off x="1416200" y="1422600"/>
              <a:ext cx="9675" cy="9125"/>
            </a:xfrm>
            <a:custGeom>
              <a:avLst/>
              <a:gdLst/>
              <a:ahLst/>
              <a:cxnLst/>
              <a:rect l="l" t="t" r="r" b="b"/>
              <a:pathLst>
                <a:path w="387" h="365" extrusionOk="0">
                  <a:moveTo>
                    <a:pt x="97" y="1"/>
                  </a:moveTo>
                  <a:cubicBezTo>
                    <a:pt x="76" y="1"/>
                    <a:pt x="43" y="12"/>
                    <a:pt x="1" y="33"/>
                  </a:cubicBezTo>
                  <a:cubicBezTo>
                    <a:pt x="33" y="226"/>
                    <a:pt x="247" y="183"/>
                    <a:pt x="204" y="365"/>
                  </a:cubicBezTo>
                  <a:cubicBezTo>
                    <a:pt x="215" y="354"/>
                    <a:pt x="215" y="354"/>
                    <a:pt x="225" y="354"/>
                  </a:cubicBezTo>
                  <a:cubicBezTo>
                    <a:pt x="247" y="354"/>
                    <a:pt x="258" y="365"/>
                    <a:pt x="268" y="365"/>
                  </a:cubicBezTo>
                  <a:lnTo>
                    <a:pt x="322" y="365"/>
                  </a:lnTo>
                  <a:cubicBezTo>
                    <a:pt x="354" y="365"/>
                    <a:pt x="386" y="354"/>
                    <a:pt x="365" y="279"/>
                  </a:cubicBezTo>
                  <a:lnTo>
                    <a:pt x="365" y="279"/>
                  </a:lnTo>
                  <a:cubicBezTo>
                    <a:pt x="354" y="290"/>
                    <a:pt x="343" y="290"/>
                    <a:pt x="333" y="290"/>
                  </a:cubicBezTo>
                  <a:cubicBezTo>
                    <a:pt x="279" y="290"/>
                    <a:pt x="258" y="215"/>
                    <a:pt x="225" y="151"/>
                  </a:cubicBezTo>
                  <a:cubicBezTo>
                    <a:pt x="204" y="76"/>
                    <a:pt x="172"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4" name="Google Shape;3154;p16"/>
            <p:cNvSpPr/>
            <p:nvPr/>
          </p:nvSpPr>
          <p:spPr>
            <a:xfrm>
              <a:off x="1387825" y="1807450"/>
              <a:ext cx="9400" cy="11275"/>
            </a:xfrm>
            <a:custGeom>
              <a:avLst/>
              <a:gdLst/>
              <a:ahLst/>
              <a:cxnLst/>
              <a:rect l="l" t="t" r="r" b="b"/>
              <a:pathLst>
                <a:path w="376" h="451" extrusionOk="0">
                  <a:moveTo>
                    <a:pt x="236" y="1"/>
                  </a:moveTo>
                  <a:cubicBezTo>
                    <a:pt x="151" y="22"/>
                    <a:pt x="87" y="54"/>
                    <a:pt x="33" y="118"/>
                  </a:cubicBezTo>
                  <a:lnTo>
                    <a:pt x="65" y="118"/>
                  </a:lnTo>
                  <a:cubicBezTo>
                    <a:pt x="97" y="118"/>
                    <a:pt x="108" y="129"/>
                    <a:pt x="97" y="140"/>
                  </a:cubicBezTo>
                  <a:cubicBezTo>
                    <a:pt x="87" y="161"/>
                    <a:pt x="65" y="172"/>
                    <a:pt x="44" y="172"/>
                  </a:cubicBezTo>
                  <a:cubicBezTo>
                    <a:pt x="33" y="172"/>
                    <a:pt x="12" y="172"/>
                    <a:pt x="1" y="161"/>
                  </a:cubicBezTo>
                  <a:lnTo>
                    <a:pt x="1" y="161"/>
                  </a:lnTo>
                  <a:cubicBezTo>
                    <a:pt x="1" y="354"/>
                    <a:pt x="65" y="450"/>
                    <a:pt x="226" y="450"/>
                  </a:cubicBezTo>
                  <a:cubicBezTo>
                    <a:pt x="247" y="450"/>
                    <a:pt x="279" y="450"/>
                    <a:pt x="301" y="440"/>
                  </a:cubicBezTo>
                  <a:cubicBezTo>
                    <a:pt x="376" y="290"/>
                    <a:pt x="311" y="108"/>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5" name="Google Shape;3155;p16"/>
            <p:cNvSpPr/>
            <p:nvPr/>
          </p:nvSpPr>
          <p:spPr>
            <a:xfrm>
              <a:off x="1378475" y="1711100"/>
              <a:ext cx="6175" cy="12350"/>
            </a:xfrm>
            <a:custGeom>
              <a:avLst/>
              <a:gdLst/>
              <a:ahLst/>
              <a:cxnLst/>
              <a:rect l="l" t="t" r="r" b="b"/>
              <a:pathLst>
                <a:path w="247" h="494" extrusionOk="0">
                  <a:moveTo>
                    <a:pt x="107" y="1"/>
                  </a:moveTo>
                  <a:lnTo>
                    <a:pt x="107" y="1"/>
                  </a:lnTo>
                  <a:cubicBezTo>
                    <a:pt x="0" y="183"/>
                    <a:pt x="129" y="172"/>
                    <a:pt x="75" y="408"/>
                  </a:cubicBezTo>
                  <a:cubicBezTo>
                    <a:pt x="139" y="429"/>
                    <a:pt x="161" y="493"/>
                    <a:pt x="236" y="493"/>
                  </a:cubicBezTo>
                  <a:lnTo>
                    <a:pt x="246" y="493"/>
                  </a:lnTo>
                  <a:lnTo>
                    <a:pt x="246" y="161"/>
                  </a:lnTo>
                  <a:cubicBezTo>
                    <a:pt x="161" y="161"/>
                    <a:pt x="161" y="54"/>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6" name="Google Shape;3156;p16"/>
            <p:cNvSpPr/>
            <p:nvPr/>
          </p:nvSpPr>
          <p:spPr>
            <a:xfrm>
              <a:off x="1483650" y="1387025"/>
              <a:ext cx="8325" cy="8050"/>
            </a:xfrm>
            <a:custGeom>
              <a:avLst/>
              <a:gdLst/>
              <a:ahLst/>
              <a:cxnLst/>
              <a:rect l="l" t="t" r="r" b="b"/>
              <a:pathLst>
                <a:path w="333" h="322" extrusionOk="0">
                  <a:moveTo>
                    <a:pt x="172" y="0"/>
                  </a:moveTo>
                  <a:lnTo>
                    <a:pt x="172" y="0"/>
                  </a:lnTo>
                  <a:cubicBezTo>
                    <a:pt x="193" y="150"/>
                    <a:pt x="0" y="300"/>
                    <a:pt x="204" y="321"/>
                  </a:cubicBezTo>
                  <a:cubicBezTo>
                    <a:pt x="182" y="225"/>
                    <a:pt x="332" y="139"/>
                    <a:pt x="236" y="86"/>
                  </a:cubicBezTo>
                  <a:lnTo>
                    <a:pt x="236" y="86"/>
                  </a:lnTo>
                  <a:cubicBezTo>
                    <a:pt x="236" y="96"/>
                    <a:pt x="225" y="107"/>
                    <a:pt x="225" y="107"/>
                  </a:cubicBezTo>
                  <a:cubicBezTo>
                    <a:pt x="214" y="107"/>
                    <a:pt x="204" y="107"/>
                    <a:pt x="204" y="86"/>
                  </a:cubicBezTo>
                  <a:cubicBezTo>
                    <a:pt x="257" y="75"/>
                    <a:pt x="214" y="11"/>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7" name="Google Shape;3157;p16"/>
            <p:cNvSpPr/>
            <p:nvPr/>
          </p:nvSpPr>
          <p:spPr>
            <a:xfrm>
              <a:off x="1370175" y="1471575"/>
              <a:ext cx="3500" cy="4050"/>
            </a:xfrm>
            <a:custGeom>
              <a:avLst/>
              <a:gdLst/>
              <a:ahLst/>
              <a:cxnLst/>
              <a:rect l="l" t="t" r="r" b="b"/>
              <a:pathLst>
                <a:path w="140" h="162" extrusionOk="0">
                  <a:moveTo>
                    <a:pt x="75" y="1"/>
                  </a:moveTo>
                  <a:cubicBezTo>
                    <a:pt x="43" y="1"/>
                    <a:pt x="22" y="12"/>
                    <a:pt x="0" y="65"/>
                  </a:cubicBezTo>
                  <a:cubicBezTo>
                    <a:pt x="0" y="108"/>
                    <a:pt x="32" y="161"/>
                    <a:pt x="65" y="161"/>
                  </a:cubicBezTo>
                  <a:cubicBezTo>
                    <a:pt x="86" y="161"/>
                    <a:pt x="118" y="140"/>
                    <a:pt x="140" y="87"/>
                  </a:cubicBezTo>
                  <a:cubicBezTo>
                    <a:pt x="140" y="44"/>
                    <a:pt x="107"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8" name="Google Shape;3158;p16"/>
            <p:cNvSpPr/>
            <p:nvPr/>
          </p:nvSpPr>
          <p:spPr>
            <a:xfrm>
              <a:off x="1436275" y="1741625"/>
              <a:ext cx="5925" cy="5100"/>
            </a:xfrm>
            <a:custGeom>
              <a:avLst/>
              <a:gdLst/>
              <a:ahLst/>
              <a:cxnLst/>
              <a:rect l="l" t="t" r="r" b="b"/>
              <a:pathLst>
                <a:path w="237" h="204" extrusionOk="0">
                  <a:moveTo>
                    <a:pt x="129" y="0"/>
                  </a:moveTo>
                  <a:cubicBezTo>
                    <a:pt x="150" y="139"/>
                    <a:pt x="33" y="118"/>
                    <a:pt x="1" y="204"/>
                  </a:cubicBezTo>
                  <a:cubicBezTo>
                    <a:pt x="86" y="182"/>
                    <a:pt x="183" y="182"/>
                    <a:pt x="236" y="118"/>
                  </a:cubicBezTo>
                  <a:lnTo>
                    <a:pt x="236" y="118"/>
                  </a:lnTo>
                  <a:cubicBezTo>
                    <a:pt x="215" y="129"/>
                    <a:pt x="204" y="129"/>
                    <a:pt x="193" y="129"/>
                  </a:cubicBezTo>
                  <a:cubicBezTo>
                    <a:pt x="172" y="129"/>
                    <a:pt x="172" y="97"/>
                    <a:pt x="172" y="65"/>
                  </a:cubicBezTo>
                  <a:cubicBezTo>
                    <a:pt x="172" y="32"/>
                    <a:pt x="172"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9" name="Google Shape;3159;p16"/>
            <p:cNvSpPr/>
            <p:nvPr/>
          </p:nvSpPr>
          <p:spPr>
            <a:xfrm>
              <a:off x="1464900" y="1674725"/>
              <a:ext cx="9950" cy="13125"/>
            </a:xfrm>
            <a:custGeom>
              <a:avLst/>
              <a:gdLst/>
              <a:ahLst/>
              <a:cxnLst/>
              <a:rect l="l" t="t" r="r" b="b"/>
              <a:pathLst>
                <a:path w="398" h="525" extrusionOk="0">
                  <a:moveTo>
                    <a:pt x="119" y="0"/>
                  </a:moveTo>
                  <a:cubicBezTo>
                    <a:pt x="1" y="278"/>
                    <a:pt x="258" y="418"/>
                    <a:pt x="386" y="525"/>
                  </a:cubicBezTo>
                  <a:cubicBezTo>
                    <a:pt x="397" y="364"/>
                    <a:pt x="290" y="268"/>
                    <a:pt x="25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0" name="Google Shape;3160;p16"/>
            <p:cNvSpPr/>
            <p:nvPr/>
          </p:nvSpPr>
          <p:spPr>
            <a:xfrm>
              <a:off x="1445900" y="1811475"/>
              <a:ext cx="6200" cy="4025"/>
            </a:xfrm>
            <a:custGeom>
              <a:avLst/>
              <a:gdLst/>
              <a:ahLst/>
              <a:cxnLst/>
              <a:rect l="l" t="t" r="r" b="b"/>
              <a:pathLst>
                <a:path w="248" h="161" extrusionOk="0">
                  <a:moveTo>
                    <a:pt x="97" y="0"/>
                  </a:moveTo>
                  <a:cubicBezTo>
                    <a:pt x="65" y="0"/>
                    <a:pt x="33" y="11"/>
                    <a:pt x="12" y="43"/>
                  </a:cubicBezTo>
                  <a:cubicBezTo>
                    <a:pt x="1" y="150"/>
                    <a:pt x="65" y="161"/>
                    <a:pt x="140" y="161"/>
                  </a:cubicBezTo>
                  <a:lnTo>
                    <a:pt x="247" y="161"/>
                  </a:lnTo>
                  <a:cubicBezTo>
                    <a:pt x="236" y="75"/>
                    <a:pt x="161"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1" name="Google Shape;3161;p16"/>
            <p:cNvSpPr/>
            <p:nvPr/>
          </p:nvSpPr>
          <p:spPr>
            <a:xfrm>
              <a:off x="1442975" y="1544925"/>
              <a:ext cx="5900" cy="4300"/>
            </a:xfrm>
            <a:custGeom>
              <a:avLst/>
              <a:gdLst/>
              <a:ahLst/>
              <a:cxnLst/>
              <a:rect l="l" t="t" r="r" b="b"/>
              <a:pathLst>
                <a:path w="236" h="172" extrusionOk="0">
                  <a:moveTo>
                    <a:pt x="43" y="0"/>
                  </a:moveTo>
                  <a:cubicBezTo>
                    <a:pt x="22" y="0"/>
                    <a:pt x="11" y="21"/>
                    <a:pt x="0" y="86"/>
                  </a:cubicBezTo>
                  <a:cubicBezTo>
                    <a:pt x="43" y="86"/>
                    <a:pt x="75" y="64"/>
                    <a:pt x="96" y="43"/>
                  </a:cubicBezTo>
                  <a:lnTo>
                    <a:pt x="96" y="43"/>
                  </a:lnTo>
                  <a:cubicBezTo>
                    <a:pt x="75" y="118"/>
                    <a:pt x="129" y="171"/>
                    <a:pt x="182" y="171"/>
                  </a:cubicBezTo>
                  <a:cubicBezTo>
                    <a:pt x="204" y="171"/>
                    <a:pt x="225" y="161"/>
                    <a:pt x="236" y="129"/>
                  </a:cubicBezTo>
                  <a:lnTo>
                    <a:pt x="214" y="129"/>
                  </a:lnTo>
                  <a:cubicBezTo>
                    <a:pt x="193" y="129"/>
                    <a:pt x="161" y="96"/>
                    <a:pt x="129" y="64"/>
                  </a:cubicBezTo>
                  <a:cubicBezTo>
                    <a:pt x="96" y="32"/>
                    <a:pt x="64" y="0"/>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2" name="Google Shape;3162;p16"/>
            <p:cNvSpPr/>
            <p:nvPr/>
          </p:nvSpPr>
          <p:spPr>
            <a:xfrm>
              <a:off x="1467050" y="1874350"/>
              <a:ext cx="4300" cy="5925"/>
            </a:xfrm>
            <a:custGeom>
              <a:avLst/>
              <a:gdLst/>
              <a:ahLst/>
              <a:cxnLst/>
              <a:rect l="l" t="t" r="r" b="b"/>
              <a:pathLst>
                <a:path w="172" h="237" extrusionOk="0">
                  <a:moveTo>
                    <a:pt x="65" y="1"/>
                  </a:moveTo>
                  <a:cubicBezTo>
                    <a:pt x="65" y="55"/>
                    <a:pt x="11" y="33"/>
                    <a:pt x="1" y="76"/>
                  </a:cubicBezTo>
                  <a:cubicBezTo>
                    <a:pt x="43" y="119"/>
                    <a:pt x="22" y="172"/>
                    <a:pt x="1" y="237"/>
                  </a:cubicBezTo>
                  <a:lnTo>
                    <a:pt x="172" y="237"/>
                  </a:lnTo>
                  <a:cubicBezTo>
                    <a:pt x="172" y="119"/>
                    <a:pt x="140" y="33"/>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3" name="Google Shape;3163;p16"/>
            <p:cNvSpPr/>
            <p:nvPr/>
          </p:nvSpPr>
          <p:spPr>
            <a:xfrm>
              <a:off x="1430400" y="1428500"/>
              <a:ext cx="5900" cy="6175"/>
            </a:xfrm>
            <a:custGeom>
              <a:avLst/>
              <a:gdLst/>
              <a:ahLst/>
              <a:cxnLst/>
              <a:rect l="l" t="t" r="r" b="b"/>
              <a:pathLst>
                <a:path w="236" h="247" extrusionOk="0">
                  <a:moveTo>
                    <a:pt x="118" y="0"/>
                  </a:moveTo>
                  <a:cubicBezTo>
                    <a:pt x="54" y="0"/>
                    <a:pt x="0" y="11"/>
                    <a:pt x="0" y="86"/>
                  </a:cubicBezTo>
                  <a:cubicBezTo>
                    <a:pt x="32" y="129"/>
                    <a:pt x="107" y="247"/>
                    <a:pt x="171" y="247"/>
                  </a:cubicBezTo>
                  <a:cubicBezTo>
                    <a:pt x="193" y="247"/>
                    <a:pt x="214" y="236"/>
                    <a:pt x="236" y="204"/>
                  </a:cubicBezTo>
                  <a:cubicBezTo>
                    <a:pt x="128" y="150"/>
                    <a:pt x="214" y="118"/>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4" name="Google Shape;3164;p16"/>
            <p:cNvSpPr/>
            <p:nvPr/>
          </p:nvSpPr>
          <p:spPr>
            <a:xfrm>
              <a:off x="1312900" y="1854300"/>
              <a:ext cx="4050" cy="3750"/>
            </a:xfrm>
            <a:custGeom>
              <a:avLst/>
              <a:gdLst/>
              <a:ahLst/>
              <a:cxnLst/>
              <a:rect l="l" t="t" r="r" b="b"/>
              <a:pathLst>
                <a:path w="162" h="150" extrusionOk="0">
                  <a:moveTo>
                    <a:pt x="43" y="0"/>
                  </a:moveTo>
                  <a:cubicBezTo>
                    <a:pt x="33" y="0"/>
                    <a:pt x="22" y="11"/>
                    <a:pt x="0" y="32"/>
                  </a:cubicBezTo>
                  <a:lnTo>
                    <a:pt x="0" y="150"/>
                  </a:lnTo>
                  <a:cubicBezTo>
                    <a:pt x="86" y="150"/>
                    <a:pt x="118" y="75"/>
                    <a:pt x="161" y="32"/>
                  </a:cubicBezTo>
                  <a:lnTo>
                    <a:pt x="140" y="32"/>
                  </a:lnTo>
                  <a:cubicBezTo>
                    <a:pt x="108" y="32"/>
                    <a:pt x="97" y="22"/>
                    <a:pt x="75" y="22"/>
                  </a:cubicBezTo>
                  <a:cubicBezTo>
                    <a:pt x="65" y="11"/>
                    <a:pt x="54" y="0"/>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5" name="Google Shape;3165;p16"/>
            <p:cNvSpPr/>
            <p:nvPr/>
          </p:nvSpPr>
          <p:spPr>
            <a:xfrm>
              <a:off x="1302725" y="1818425"/>
              <a:ext cx="5125" cy="6175"/>
            </a:xfrm>
            <a:custGeom>
              <a:avLst/>
              <a:gdLst/>
              <a:ahLst/>
              <a:cxnLst/>
              <a:rect l="l" t="t" r="r" b="b"/>
              <a:pathLst>
                <a:path w="205" h="247" extrusionOk="0">
                  <a:moveTo>
                    <a:pt x="108" y="1"/>
                  </a:moveTo>
                  <a:cubicBezTo>
                    <a:pt x="97" y="43"/>
                    <a:pt x="76" y="43"/>
                    <a:pt x="44" y="43"/>
                  </a:cubicBezTo>
                  <a:lnTo>
                    <a:pt x="11" y="43"/>
                  </a:lnTo>
                  <a:cubicBezTo>
                    <a:pt x="1" y="193"/>
                    <a:pt x="54" y="247"/>
                    <a:pt x="161" y="247"/>
                  </a:cubicBezTo>
                  <a:lnTo>
                    <a:pt x="204" y="247"/>
                  </a:lnTo>
                  <a:cubicBezTo>
                    <a:pt x="193" y="151"/>
                    <a:pt x="140" y="86"/>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6" name="Google Shape;3166;p16"/>
            <p:cNvSpPr/>
            <p:nvPr/>
          </p:nvSpPr>
          <p:spPr>
            <a:xfrm>
              <a:off x="1307275" y="1796225"/>
              <a:ext cx="10725" cy="10175"/>
            </a:xfrm>
            <a:custGeom>
              <a:avLst/>
              <a:gdLst/>
              <a:ahLst/>
              <a:cxnLst/>
              <a:rect l="l" t="t" r="r" b="b"/>
              <a:pathLst>
                <a:path w="429" h="407" extrusionOk="0">
                  <a:moveTo>
                    <a:pt x="429" y="0"/>
                  </a:moveTo>
                  <a:lnTo>
                    <a:pt x="429" y="0"/>
                  </a:lnTo>
                  <a:cubicBezTo>
                    <a:pt x="300" y="54"/>
                    <a:pt x="1" y="300"/>
                    <a:pt x="225" y="407"/>
                  </a:cubicBezTo>
                  <a:cubicBezTo>
                    <a:pt x="333" y="321"/>
                    <a:pt x="429" y="225"/>
                    <a:pt x="4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7" name="Google Shape;3167;p16"/>
            <p:cNvSpPr/>
            <p:nvPr/>
          </p:nvSpPr>
          <p:spPr>
            <a:xfrm>
              <a:off x="1269550" y="1834750"/>
              <a:ext cx="21700" cy="30550"/>
            </a:xfrm>
            <a:custGeom>
              <a:avLst/>
              <a:gdLst/>
              <a:ahLst/>
              <a:cxnLst/>
              <a:rect l="l" t="t" r="r" b="b"/>
              <a:pathLst>
                <a:path w="868" h="1222" extrusionOk="0">
                  <a:moveTo>
                    <a:pt x="461" y="1"/>
                  </a:moveTo>
                  <a:cubicBezTo>
                    <a:pt x="204" y="1"/>
                    <a:pt x="268" y="311"/>
                    <a:pt x="172" y="407"/>
                  </a:cubicBezTo>
                  <a:cubicBezTo>
                    <a:pt x="139" y="536"/>
                    <a:pt x="257" y="493"/>
                    <a:pt x="268" y="568"/>
                  </a:cubicBezTo>
                  <a:cubicBezTo>
                    <a:pt x="139" y="696"/>
                    <a:pt x="97" y="921"/>
                    <a:pt x="0" y="1093"/>
                  </a:cubicBezTo>
                  <a:lnTo>
                    <a:pt x="11" y="1093"/>
                  </a:lnTo>
                  <a:cubicBezTo>
                    <a:pt x="65" y="1093"/>
                    <a:pt x="65" y="1157"/>
                    <a:pt x="97" y="1178"/>
                  </a:cubicBezTo>
                  <a:cubicBezTo>
                    <a:pt x="118" y="1125"/>
                    <a:pt x="139" y="1103"/>
                    <a:pt x="172" y="1103"/>
                  </a:cubicBezTo>
                  <a:cubicBezTo>
                    <a:pt x="214" y="1103"/>
                    <a:pt x="268" y="1135"/>
                    <a:pt x="321" y="1157"/>
                  </a:cubicBezTo>
                  <a:cubicBezTo>
                    <a:pt x="375" y="1189"/>
                    <a:pt x="439" y="1221"/>
                    <a:pt x="503" y="1221"/>
                  </a:cubicBezTo>
                  <a:cubicBezTo>
                    <a:pt x="867" y="1093"/>
                    <a:pt x="610" y="450"/>
                    <a:pt x="696" y="290"/>
                  </a:cubicBezTo>
                  <a:cubicBezTo>
                    <a:pt x="610" y="290"/>
                    <a:pt x="503" y="108"/>
                    <a:pt x="4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8" name="Google Shape;3168;p16"/>
            <p:cNvSpPr/>
            <p:nvPr/>
          </p:nvSpPr>
          <p:spPr>
            <a:xfrm>
              <a:off x="1264725" y="1844925"/>
              <a:ext cx="4850" cy="4050"/>
            </a:xfrm>
            <a:custGeom>
              <a:avLst/>
              <a:gdLst/>
              <a:ahLst/>
              <a:cxnLst/>
              <a:rect l="l" t="t" r="r" b="b"/>
              <a:pathLst>
                <a:path w="194" h="162" extrusionOk="0">
                  <a:moveTo>
                    <a:pt x="22" y="0"/>
                  </a:moveTo>
                  <a:cubicBezTo>
                    <a:pt x="1" y="140"/>
                    <a:pt x="86" y="150"/>
                    <a:pt x="161" y="161"/>
                  </a:cubicBezTo>
                  <a:cubicBezTo>
                    <a:pt x="161" y="107"/>
                    <a:pt x="172" y="75"/>
                    <a:pt x="193" y="43"/>
                  </a:cubicBezTo>
                  <a:cubicBezTo>
                    <a:pt x="161" y="11"/>
                    <a:pt x="129"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9" name="Google Shape;3169;p16"/>
            <p:cNvSpPr/>
            <p:nvPr/>
          </p:nvSpPr>
          <p:spPr>
            <a:xfrm>
              <a:off x="1296300" y="1815475"/>
              <a:ext cx="5650" cy="3250"/>
            </a:xfrm>
            <a:custGeom>
              <a:avLst/>
              <a:gdLst/>
              <a:ahLst/>
              <a:cxnLst/>
              <a:rect l="l" t="t" r="r" b="b"/>
              <a:pathLst>
                <a:path w="226" h="130" extrusionOk="0">
                  <a:moveTo>
                    <a:pt x="215" y="1"/>
                  </a:moveTo>
                  <a:cubicBezTo>
                    <a:pt x="119" y="1"/>
                    <a:pt x="44" y="22"/>
                    <a:pt x="1" y="87"/>
                  </a:cubicBezTo>
                  <a:cubicBezTo>
                    <a:pt x="33" y="87"/>
                    <a:pt x="54" y="97"/>
                    <a:pt x="76" y="108"/>
                  </a:cubicBezTo>
                  <a:cubicBezTo>
                    <a:pt x="97" y="119"/>
                    <a:pt x="119" y="129"/>
                    <a:pt x="151" y="129"/>
                  </a:cubicBezTo>
                  <a:cubicBezTo>
                    <a:pt x="161" y="129"/>
                    <a:pt x="183" y="129"/>
                    <a:pt x="193" y="119"/>
                  </a:cubicBezTo>
                  <a:cubicBezTo>
                    <a:pt x="193" y="65"/>
                    <a:pt x="215" y="33"/>
                    <a:pt x="22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0" name="Google Shape;3170;p16"/>
            <p:cNvSpPr/>
            <p:nvPr/>
          </p:nvSpPr>
          <p:spPr>
            <a:xfrm>
              <a:off x="1350375" y="1846000"/>
              <a:ext cx="11800" cy="8325"/>
            </a:xfrm>
            <a:custGeom>
              <a:avLst/>
              <a:gdLst/>
              <a:ahLst/>
              <a:cxnLst/>
              <a:rect l="l" t="t" r="r" b="b"/>
              <a:pathLst>
                <a:path w="472" h="333" extrusionOk="0">
                  <a:moveTo>
                    <a:pt x="225" y="0"/>
                  </a:moveTo>
                  <a:cubicBezTo>
                    <a:pt x="107" y="0"/>
                    <a:pt x="0" y="75"/>
                    <a:pt x="32" y="279"/>
                  </a:cubicBezTo>
                  <a:cubicBezTo>
                    <a:pt x="86" y="311"/>
                    <a:pt x="150" y="332"/>
                    <a:pt x="214" y="332"/>
                  </a:cubicBezTo>
                  <a:cubicBezTo>
                    <a:pt x="343" y="332"/>
                    <a:pt x="471" y="257"/>
                    <a:pt x="471" y="118"/>
                  </a:cubicBezTo>
                  <a:cubicBezTo>
                    <a:pt x="418" y="54"/>
                    <a:pt x="311" y="0"/>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1" name="Google Shape;3171;p16"/>
            <p:cNvSpPr/>
            <p:nvPr/>
          </p:nvSpPr>
          <p:spPr>
            <a:xfrm>
              <a:off x="1351700" y="1812550"/>
              <a:ext cx="6175" cy="5100"/>
            </a:xfrm>
            <a:custGeom>
              <a:avLst/>
              <a:gdLst/>
              <a:ahLst/>
              <a:cxnLst/>
              <a:rect l="l" t="t" r="r" b="b"/>
              <a:pathLst>
                <a:path w="247" h="204" extrusionOk="0">
                  <a:moveTo>
                    <a:pt x="11" y="0"/>
                  </a:moveTo>
                  <a:lnTo>
                    <a:pt x="11" y="0"/>
                  </a:lnTo>
                  <a:cubicBezTo>
                    <a:pt x="1" y="96"/>
                    <a:pt x="76" y="86"/>
                    <a:pt x="44" y="204"/>
                  </a:cubicBezTo>
                  <a:cubicBezTo>
                    <a:pt x="54" y="193"/>
                    <a:pt x="65" y="193"/>
                    <a:pt x="76" y="193"/>
                  </a:cubicBezTo>
                  <a:cubicBezTo>
                    <a:pt x="97" y="193"/>
                    <a:pt x="118" y="204"/>
                    <a:pt x="129" y="204"/>
                  </a:cubicBezTo>
                  <a:lnTo>
                    <a:pt x="193" y="204"/>
                  </a:lnTo>
                  <a:cubicBezTo>
                    <a:pt x="226" y="204"/>
                    <a:pt x="247" y="193"/>
                    <a:pt x="247" y="161"/>
                  </a:cubicBezTo>
                  <a:cubicBezTo>
                    <a:pt x="193" y="86"/>
                    <a:pt x="129" y="11"/>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2" name="Google Shape;3172;p16"/>
            <p:cNvSpPr/>
            <p:nvPr/>
          </p:nvSpPr>
          <p:spPr>
            <a:xfrm>
              <a:off x="1339400" y="1464900"/>
              <a:ext cx="8325" cy="17150"/>
            </a:xfrm>
            <a:custGeom>
              <a:avLst/>
              <a:gdLst/>
              <a:ahLst/>
              <a:cxnLst/>
              <a:rect l="l" t="t" r="r" b="b"/>
              <a:pathLst>
                <a:path w="333" h="686" extrusionOk="0">
                  <a:moveTo>
                    <a:pt x="332" y="0"/>
                  </a:moveTo>
                  <a:lnTo>
                    <a:pt x="332" y="0"/>
                  </a:lnTo>
                  <a:cubicBezTo>
                    <a:pt x="268" y="75"/>
                    <a:pt x="204" y="150"/>
                    <a:pt x="139" y="225"/>
                  </a:cubicBezTo>
                  <a:cubicBezTo>
                    <a:pt x="161" y="311"/>
                    <a:pt x="54" y="418"/>
                    <a:pt x="11" y="450"/>
                  </a:cubicBezTo>
                  <a:cubicBezTo>
                    <a:pt x="0" y="493"/>
                    <a:pt x="75" y="685"/>
                    <a:pt x="97" y="685"/>
                  </a:cubicBezTo>
                  <a:cubicBezTo>
                    <a:pt x="107" y="685"/>
                    <a:pt x="107" y="675"/>
                    <a:pt x="107" y="653"/>
                  </a:cubicBezTo>
                  <a:cubicBezTo>
                    <a:pt x="75" y="653"/>
                    <a:pt x="75" y="610"/>
                    <a:pt x="129" y="610"/>
                  </a:cubicBezTo>
                  <a:lnTo>
                    <a:pt x="139" y="610"/>
                  </a:lnTo>
                  <a:cubicBezTo>
                    <a:pt x="107" y="332"/>
                    <a:pt x="279" y="182"/>
                    <a:pt x="3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3" name="Google Shape;3173;p16"/>
            <p:cNvSpPr/>
            <p:nvPr/>
          </p:nvSpPr>
          <p:spPr>
            <a:xfrm>
              <a:off x="1340200" y="1486300"/>
              <a:ext cx="5650" cy="7250"/>
            </a:xfrm>
            <a:custGeom>
              <a:avLst/>
              <a:gdLst/>
              <a:ahLst/>
              <a:cxnLst/>
              <a:rect l="l" t="t" r="r" b="b"/>
              <a:pathLst>
                <a:path w="226" h="290" extrusionOk="0">
                  <a:moveTo>
                    <a:pt x="75" y="1"/>
                  </a:moveTo>
                  <a:cubicBezTo>
                    <a:pt x="75" y="43"/>
                    <a:pt x="65" y="86"/>
                    <a:pt x="33" y="86"/>
                  </a:cubicBezTo>
                  <a:lnTo>
                    <a:pt x="11" y="86"/>
                  </a:lnTo>
                  <a:cubicBezTo>
                    <a:pt x="0" y="204"/>
                    <a:pt x="33" y="290"/>
                    <a:pt x="129" y="290"/>
                  </a:cubicBezTo>
                  <a:cubicBezTo>
                    <a:pt x="140" y="290"/>
                    <a:pt x="161" y="290"/>
                    <a:pt x="172" y="279"/>
                  </a:cubicBezTo>
                  <a:cubicBezTo>
                    <a:pt x="225" y="204"/>
                    <a:pt x="150" y="54"/>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4" name="Google Shape;3174;p16"/>
            <p:cNvSpPr/>
            <p:nvPr/>
          </p:nvSpPr>
          <p:spPr>
            <a:xfrm>
              <a:off x="1330300" y="1839850"/>
              <a:ext cx="12075" cy="15800"/>
            </a:xfrm>
            <a:custGeom>
              <a:avLst/>
              <a:gdLst/>
              <a:ahLst/>
              <a:cxnLst/>
              <a:rect l="l" t="t" r="r" b="b"/>
              <a:pathLst>
                <a:path w="483" h="632" extrusionOk="0">
                  <a:moveTo>
                    <a:pt x="172" y="0"/>
                  </a:moveTo>
                  <a:cubicBezTo>
                    <a:pt x="11" y="171"/>
                    <a:pt x="0" y="632"/>
                    <a:pt x="236" y="632"/>
                  </a:cubicBezTo>
                  <a:cubicBezTo>
                    <a:pt x="268" y="632"/>
                    <a:pt x="300" y="621"/>
                    <a:pt x="332" y="610"/>
                  </a:cubicBezTo>
                  <a:cubicBezTo>
                    <a:pt x="257" y="353"/>
                    <a:pt x="482" y="278"/>
                    <a:pt x="3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5" name="Google Shape;3175;p16"/>
            <p:cNvSpPr/>
            <p:nvPr/>
          </p:nvSpPr>
          <p:spPr>
            <a:xfrm>
              <a:off x="1502100" y="1552400"/>
              <a:ext cx="9950" cy="5925"/>
            </a:xfrm>
            <a:custGeom>
              <a:avLst/>
              <a:gdLst/>
              <a:ahLst/>
              <a:cxnLst/>
              <a:rect l="l" t="t" r="r" b="b"/>
              <a:pathLst>
                <a:path w="398" h="237" extrusionOk="0">
                  <a:moveTo>
                    <a:pt x="140" y="1"/>
                  </a:moveTo>
                  <a:cubicBezTo>
                    <a:pt x="87" y="1"/>
                    <a:pt x="44" y="22"/>
                    <a:pt x="1" y="76"/>
                  </a:cubicBezTo>
                  <a:cubicBezTo>
                    <a:pt x="33" y="97"/>
                    <a:pt x="54" y="108"/>
                    <a:pt x="87" y="108"/>
                  </a:cubicBezTo>
                  <a:cubicBezTo>
                    <a:pt x="97" y="108"/>
                    <a:pt x="119" y="97"/>
                    <a:pt x="129" y="97"/>
                  </a:cubicBezTo>
                  <a:lnTo>
                    <a:pt x="162" y="97"/>
                  </a:lnTo>
                  <a:cubicBezTo>
                    <a:pt x="204" y="97"/>
                    <a:pt x="247" y="108"/>
                    <a:pt x="269" y="194"/>
                  </a:cubicBezTo>
                  <a:cubicBezTo>
                    <a:pt x="247" y="194"/>
                    <a:pt x="226" y="226"/>
                    <a:pt x="269" y="236"/>
                  </a:cubicBezTo>
                  <a:cubicBezTo>
                    <a:pt x="258" y="119"/>
                    <a:pt x="386" y="194"/>
                    <a:pt x="397" y="108"/>
                  </a:cubicBezTo>
                  <a:cubicBezTo>
                    <a:pt x="311" y="65"/>
                    <a:pt x="226"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6" name="Google Shape;3176;p16"/>
            <p:cNvSpPr/>
            <p:nvPr/>
          </p:nvSpPr>
          <p:spPr>
            <a:xfrm>
              <a:off x="1668850" y="1719150"/>
              <a:ext cx="10725" cy="6175"/>
            </a:xfrm>
            <a:custGeom>
              <a:avLst/>
              <a:gdLst/>
              <a:ahLst/>
              <a:cxnLst/>
              <a:rect l="l" t="t" r="r" b="b"/>
              <a:pathLst>
                <a:path w="429" h="247" extrusionOk="0">
                  <a:moveTo>
                    <a:pt x="139" y="0"/>
                  </a:moveTo>
                  <a:cubicBezTo>
                    <a:pt x="129" y="0"/>
                    <a:pt x="107" y="0"/>
                    <a:pt x="97" y="11"/>
                  </a:cubicBezTo>
                  <a:cubicBezTo>
                    <a:pt x="86" y="86"/>
                    <a:pt x="32" y="118"/>
                    <a:pt x="0" y="171"/>
                  </a:cubicBezTo>
                  <a:cubicBezTo>
                    <a:pt x="43" y="225"/>
                    <a:pt x="161" y="193"/>
                    <a:pt x="193" y="246"/>
                  </a:cubicBezTo>
                  <a:cubicBezTo>
                    <a:pt x="139" y="64"/>
                    <a:pt x="428" y="107"/>
                    <a:pt x="332" y="11"/>
                  </a:cubicBezTo>
                  <a:lnTo>
                    <a:pt x="332" y="11"/>
                  </a:lnTo>
                  <a:cubicBezTo>
                    <a:pt x="321" y="43"/>
                    <a:pt x="300" y="54"/>
                    <a:pt x="289" y="54"/>
                  </a:cubicBezTo>
                  <a:cubicBezTo>
                    <a:pt x="268" y="54"/>
                    <a:pt x="246" y="32"/>
                    <a:pt x="225" y="21"/>
                  </a:cubicBezTo>
                  <a:cubicBezTo>
                    <a:pt x="193" y="11"/>
                    <a:pt x="172" y="0"/>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7" name="Google Shape;3177;p16"/>
            <p:cNvSpPr/>
            <p:nvPr/>
          </p:nvSpPr>
          <p:spPr>
            <a:xfrm>
              <a:off x="1680350" y="1478275"/>
              <a:ext cx="9400" cy="9125"/>
            </a:xfrm>
            <a:custGeom>
              <a:avLst/>
              <a:gdLst/>
              <a:ahLst/>
              <a:cxnLst/>
              <a:rect l="l" t="t" r="r" b="b"/>
              <a:pathLst>
                <a:path w="376" h="365" extrusionOk="0">
                  <a:moveTo>
                    <a:pt x="140" y="1"/>
                  </a:moveTo>
                  <a:lnTo>
                    <a:pt x="140" y="1"/>
                  </a:lnTo>
                  <a:cubicBezTo>
                    <a:pt x="1" y="86"/>
                    <a:pt x="172" y="236"/>
                    <a:pt x="204" y="364"/>
                  </a:cubicBezTo>
                  <a:lnTo>
                    <a:pt x="257" y="364"/>
                  </a:lnTo>
                  <a:cubicBezTo>
                    <a:pt x="322" y="364"/>
                    <a:pt x="365" y="354"/>
                    <a:pt x="375" y="279"/>
                  </a:cubicBezTo>
                  <a:cubicBezTo>
                    <a:pt x="236" y="257"/>
                    <a:pt x="183" y="129"/>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8" name="Google Shape;3178;p16"/>
            <p:cNvSpPr/>
            <p:nvPr/>
          </p:nvSpPr>
          <p:spPr>
            <a:xfrm>
              <a:off x="1662150" y="1685675"/>
              <a:ext cx="5925" cy="4325"/>
            </a:xfrm>
            <a:custGeom>
              <a:avLst/>
              <a:gdLst/>
              <a:ahLst/>
              <a:cxnLst/>
              <a:rect l="l" t="t" r="r" b="b"/>
              <a:pathLst>
                <a:path w="237" h="173" extrusionOk="0">
                  <a:moveTo>
                    <a:pt x="65" y="1"/>
                  </a:moveTo>
                  <a:cubicBezTo>
                    <a:pt x="33" y="1"/>
                    <a:pt x="11" y="12"/>
                    <a:pt x="1" y="44"/>
                  </a:cubicBezTo>
                  <a:lnTo>
                    <a:pt x="33" y="44"/>
                  </a:lnTo>
                  <a:cubicBezTo>
                    <a:pt x="97" y="44"/>
                    <a:pt x="76" y="151"/>
                    <a:pt x="129" y="172"/>
                  </a:cubicBezTo>
                  <a:cubicBezTo>
                    <a:pt x="129" y="108"/>
                    <a:pt x="225" y="151"/>
                    <a:pt x="236" y="87"/>
                  </a:cubicBezTo>
                  <a:cubicBezTo>
                    <a:pt x="193" y="76"/>
                    <a:pt x="118"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9" name="Google Shape;3179;p16"/>
            <p:cNvSpPr/>
            <p:nvPr/>
          </p:nvSpPr>
          <p:spPr>
            <a:xfrm>
              <a:off x="1654650" y="1613700"/>
              <a:ext cx="7800" cy="8325"/>
            </a:xfrm>
            <a:custGeom>
              <a:avLst/>
              <a:gdLst/>
              <a:ahLst/>
              <a:cxnLst/>
              <a:rect l="l" t="t" r="r" b="b"/>
              <a:pathLst>
                <a:path w="312" h="333" extrusionOk="0">
                  <a:moveTo>
                    <a:pt x="194" y="0"/>
                  </a:moveTo>
                  <a:cubicBezTo>
                    <a:pt x="76" y="0"/>
                    <a:pt x="12" y="86"/>
                    <a:pt x="1" y="214"/>
                  </a:cubicBezTo>
                  <a:cubicBezTo>
                    <a:pt x="44" y="289"/>
                    <a:pt x="161" y="289"/>
                    <a:pt x="236" y="332"/>
                  </a:cubicBezTo>
                  <a:cubicBezTo>
                    <a:pt x="311" y="246"/>
                    <a:pt x="279" y="118"/>
                    <a:pt x="268" y="11"/>
                  </a:cubicBezTo>
                  <a:cubicBezTo>
                    <a:pt x="236" y="0"/>
                    <a:pt x="215" y="0"/>
                    <a:pt x="19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0" name="Google Shape;3180;p16"/>
            <p:cNvSpPr/>
            <p:nvPr/>
          </p:nvSpPr>
          <p:spPr>
            <a:xfrm>
              <a:off x="1692925" y="1461950"/>
              <a:ext cx="5925" cy="10200"/>
            </a:xfrm>
            <a:custGeom>
              <a:avLst/>
              <a:gdLst/>
              <a:ahLst/>
              <a:cxnLst/>
              <a:rect l="l" t="t" r="r" b="b"/>
              <a:pathLst>
                <a:path w="237" h="408" extrusionOk="0">
                  <a:moveTo>
                    <a:pt x="65" y="1"/>
                  </a:moveTo>
                  <a:cubicBezTo>
                    <a:pt x="22" y="86"/>
                    <a:pt x="33" y="236"/>
                    <a:pt x="1" y="332"/>
                  </a:cubicBezTo>
                  <a:cubicBezTo>
                    <a:pt x="11" y="322"/>
                    <a:pt x="22" y="322"/>
                    <a:pt x="33" y="322"/>
                  </a:cubicBezTo>
                  <a:cubicBezTo>
                    <a:pt x="86" y="322"/>
                    <a:pt x="76" y="407"/>
                    <a:pt x="140" y="407"/>
                  </a:cubicBezTo>
                  <a:cubicBezTo>
                    <a:pt x="215" y="300"/>
                    <a:pt x="236" y="1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1" name="Google Shape;3181;p16"/>
            <p:cNvSpPr/>
            <p:nvPr/>
          </p:nvSpPr>
          <p:spPr>
            <a:xfrm>
              <a:off x="1638875" y="1759825"/>
              <a:ext cx="4300" cy="5100"/>
            </a:xfrm>
            <a:custGeom>
              <a:avLst/>
              <a:gdLst/>
              <a:ahLst/>
              <a:cxnLst/>
              <a:rect l="l" t="t" r="r" b="b"/>
              <a:pathLst>
                <a:path w="172" h="204" extrusionOk="0">
                  <a:moveTo>
                    <a:pt x="118" y="0"/>
                  </a:moveTo>
                  <a:cubicBezTo>
                    <a:pt x="43" y="0"/>
                    <a:pt x="22" y="64"/>
                    <a:pt x="0" y="118"/>
                  </a:cubicBezTo>
                  <a:cubicBezTo>
                    <a:pt x="11" y="118"/>
                    <a:pt x="32" y="107"/>
                    <a:pt x="43" y="107"/>
                  </a:cubicBezTo>
                  <a:cubicBezTo>
                    <a:pt x="75" y="107"/>
                    <a:pt x="86" y="129"/>
                    <a:pt x="97" y="161"/>
                  </a:cubicBezTo>
                  <a:cubicBezTo>
                    <a:pt x="97" y="182"/>
                    <a:pt x="107" y="204"/>
                    <a:pt x="139" y="204"/>
                  </a:cubicBezTo>
                  <a:lnTo>
                    <a:pt x="161" y="204"/>
                  </a:lnTo>
                  <a:cubicBezTo>
                    <a:pt x="172" y="107"/>
                    <a:pt x="161" y="43"/>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2" name="Google Shape;3182;p16"/>
            <p:cNvSpPr/>
            <p:nvPr/>
          </p:nvSpPr>
          <p:spPr>
            <a:xfrm>
              <a:off x="1631900" y="1639650"/>
              <a:ext cx="10200" cy="7800"/>
            </a:xfrm>
            <a:custGeom>
              <a:avLst/>
              <a:gdLst/>
              <a:ahLst/>
              <a:cxnLst/>
              <a:rect l="l" t="t" r="r" b="b"/>
              <a:pathLst>
                <a:path w="408" h="312" extrusionOk="0">
                  <a:moveTo>
                    <a:pt x="204" y="1"/>
                  </a:moveTo>
                  <a:cubicBezTo>
                    <a:pt x="87" y="1"/>
                    <a:pt x="1" y="76"/>
                    <a:pt x="76" y="311"/>
                  </a:cubicBezTo>
                  <a:lnTo>
                    <a:pt x="140" y="311"/>
                  </a:lnTo>
                  <a:cubicBezTo>
                    <a:pt x="301" y="311"/>
                    <a:pt x="354" y="183"/>
                    <a:pt x="408" y="65"/>
                  </a:cubicBezTo>
                  <a:cubicBezTo>
                    <a:pt x="343" y="33"/>
                    <a:pt x="269"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3" name="Google Shape;3183;p16"/>
            <p:cNvSpPr/>
            <p:nvPr/>
          </p:nvSpPr>
          <p:spPr>
            <a:xfrm>
              <a:off x="1647175" y="1505575"/>
              <a:ext cx="5900" cy="6175"/>
            </a:xfrm>
            <a:custGeom>
              <a:avLst/>
              <a:gdLst/>
              <a:ahLst/>
              <a:cxnLst/>
              <a:rect l="l" t="t" r="r" b="b"/>
              <a:pathLst>
                <a:path w="236" h="247" extrusionOk="0">
                  <a:moveTo>
                    <a:pt x="64" y="0"/>
                  </a:moveTo>
                  <a:lnTo>
                    <a:pt x="64" y="0"/>
                  </a:lnTo>
                  <a:cubicBezTo>
                    <a:pt x="0" y="107"/>
                    <a:pt x="75" y="118"/>
                    <a:pt x="32" y="247"/>
                  </a:cubicBezTo>
                  <a:cubicBezTo>
                    <a:pt x="129" y="150"/>
                    <a:pt x="193" y="236"/>
                    <a:pt x="236" y="43"/>
                  </a:cubicBezTo>
                  <a:lnTo>
                    <a:pt x="236" y="43"/>
                  </a:lnTo>
                  <a:cubicBezTo>
                    <a:pt x="161" y="65"/>
                    <a:pt x="139" y="97"/>
                    <a:pt x="118" y="97"/>
                  </a:cubicBezTo>
                  <a:cubicBezTo>
                    <a:pt x="107" y="97"/>
                    <a:pt x="96" y="65"/>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4" name="Google Shape;3184;p16"/>
            <p:cNvSpPr/>
            <p:nvPr/>
          </p:nvSpPr>
          <p:spPr>
            <a:xfrm>
              <a:off x="1633525" y="1793275"/>
              <a:ext cx="6975" cy="8050"/>
            </a:xfrm>
            <a:custGeom>
              <a:avLst/>
              <a:gdLst/>
              <a:ahLst/>
              <a:cxnLst/>
              <a:rect l="l" t="t" r="r" b="b"/>
              <a:pathLst>
                <a:path w="279" h="322" extrusionOk="0">
                  <a:moveTo>
                    <a:pt x="129" y="0"/>
                  </a:moveTo>
                  <a:cubicBezTo>
                    <a:pt x="107" y="0"/>
                    <a:pt x="86" y="11"/>
                    <a:pt x="75" y="22"/>
                  </a:cubicBezTo>
                  <a:cubicBezTo>
                    <a:pt x="54" y="32"/>
                    <a:pt x="43" y="43"/>
                    <a:pt x="22" y="43"/>
                  </a:cubicBezTo>
                  <a:lnTo>
                    <a:pt x="11" y="43"/>
                  </a:lnTo>
                  <a:cubicBezTo>
                    <a:pt x="86" y="172"/>
                    <a:pt x="0" y="247"/>
                    <a:pt x="107" y="322"/>
                  </a:cubicBezTo>
                  <a:cubicBezTo>
                    <a:pt x="107" y="204"/>
                    <a:pt x="278" y="279"/>
                    <a:pt x="278" y="161"/>
                  </a:cubicBezTo>
                  <a:lnTo>
                    <a:pt x="257" y="161"/>
                  </a:lnTo>
                  <a:cubicBezTo>
                    <a:pt x="171" y="161"/>
                    <a:pt x="182" y="54"/>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5" name="Google Shape;3185;p16"/>
            <p:cNvSpPr/>
            <p:nvPr/>
          </p:nvSpPr>
          <p:spPr>
            <a:xfrm>
              <a:off x="1758500" y="1491400"/>
              <a:ext cx="3775" cy="5100"/>
            </a:xfrm>
            <a:custGeom>
              <a:avLst/>
              <a:gdLst/>
              <a:ahLst/>
              <a:cxnLst/>
              <a:rect l="l" t="t" r="r" b="b"/>
              <a:pathLst>
                <a:path w="151" h="204" extrusionOk="0">
                  <a:moveTo>
                    <a:pt x="43" y="0"/>
                  </a:moveTo>
                  <a:lnTo>
                    <a:pt x="43" y="0"/>
                  </a:lnTo>
                  <a:cubicBezTo>
                    <a:pt x="75" y="118"/>
                    <a:pt x="0" y="107"/>
                    <a:pt x="11" y="203"/>
                  </a:cubicBezTo>
                  <a:cubicBezTo>
                    <a:pt x="97" y="193"/>
                    <a:pt x="140" y="139"/>
                    <a:pt x="150" y="43"/>
                  </a:cubicBezTo>
                  <a:lnTo>
                    <a:pt x="140" y="43"/>
                  </a:lnTo>
                  <a:cubicBezTo>
                    <a:pt x="97" y="43"/>
                    <a:pt x="75" y="21"/>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6" name="Google Shape;3186;p16"/>
            <p:cNvSpPr/>
            <p:nvPr/>
          </p:nvSpPr>
          <p:spPr>
            <a:xfrm>
              <a:off x="1763050" y="1103325"/>
              <a:ext cx="15000" cy="13950"/>
            </a:xfrm>
            <a:custGeom>
              <a:avLst/>
              <a:gdLst/>
              <a:ahLst/>
              <a:cxnLst/>
              <a:rect l="l" t="t" r="r" b="b"/>
              <a:pathLst>
                <a:path w="600" h="558" extrusionOk="0">
                  <a:moveTo>
                    <a:pt x="161" y="1"/>
                  </a:moveTo>
                  <a:cubicBezTo>
                    <a:pt x="172" y="204"/>
                    <a:pt x="0" y="183"/>
                    <a:pt x="33" y="408"/>
                  </a:cubicBezTo>
                  <a:cubicBezTo>
                    <a:pt x="107" y="504"/>
                    <a:pt x="193" y="557"/>
                    <a:pt x="300" y="557"/>
                  </a:cubicBezTo>
                  <a:cubicBezTo>
                    <a:pt x="354" y="557"/>
                    <a:pt x="407" y="547"/>
                    <a:pt x="461" y="536"/>
                  </a:cubicBezTo>
                  <a:cubicBezTo>
                    <a:pt x="493" y="408"/>
                    <a:pt x="546" y="311"/>
                    <a:pt x="600" y="204"/>
                  </a:cubicBezTo>
                  <a:cubicBezTo>
                    <a:pt x="461" y="151"/>
                    <a:pt x="407" y="1"/>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7" name="Google Shape;3187;p16"/>
            <p:cNvSpPr/>
            <p:nvPr/>
          </p:nvSpPr>
          <p:spPr>
            <a:xfrm>
              <a:off x="1762500" y="1164075"/>
              <a:ext cx="6450" cy="9125"/>
            </a:xfrm>
            <a:custGeom>
              <a:avLst/>
              <a:gdLst/>
              <a:ahLst/>
              <a:cxnLst/>
              <a:rect l="l" t="t" r="r" b="b"/>
              <a:pathLst>
                <a:path w="258" h="365" extrusionOk="0">
                  <a:moveTo>
                    <a:pt x="108" y="1"/>
                  </a:moveTo>
                  <a:cubicBezTo>
                    <a:pt x="87" y="1"/>
                    <a:pt x="65" y="11"/>
                    <a:pt x="55" y="44"/>
                  </a:cubicBezTo>
                  <a:cubicBezTo>
                    <a:pt x="140" y="86"/>
                    <a:pt x="1" y="172"/>
                    <a:pt x="55" y="290"/>
                  </a:cubicBezTo>
                  <a:cubicBezTo>
                    <a:pt x="97" y="301"/>
                    <a:pt x="108" y="354"/>
                    <a:pt x="151" y="365"/>
                  </a:cubicBezTo>
                  <a:cubicBezTo>
                    <a:pt x="183" y="290"/>
                    <a:pt x="258" y="247"/>
                    <a:pt x="247" y="129"/>
                  </a:cubicBezTo>
                  <a:cubicBezTo>
                    <a:pt x="226" y="97"/>
                    <a:pt x="162" y="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8" name="Google Shape;3188;p16"/>
            <p:cNvSpPr/>
            <p:nvPr/>
          </p:nvSpPr>
          <p:spPr>
            <a:xfrm>
              <a:off x="1790625" y="1424475"/>
              <a:ext cx="4300" cy="7250"/>
            </a:xfrm>
            <a:custGeom>
              <a:avLst/>
              <a:gdLst/>
              <a:ahLst/>
              <a:cxnLst/>
              <a:rect l="l" t="t" r="r" b="b"/>
              <a:pathLst>
                <a:path w="172" h="290" extrusionOk="0">
                  <a:moveTo>
                    <a:pt x="96" y="1"/>
                  </a:moveTo>
                  <a:lnTo>
                    <a:pt x="96" y="1"/>
                  </a:lnTo>
                  <a:cubicBezTo>
                    <a:pt x="64" y="54"/>
                    <a:pt x="54" y="108"/>
                    <a:pt x="64" y="204"/>
                  </a:cubicBezTo>
                  <a:cubicBezTo>
                    <a:pt x="32" y="215"/>
                    <a:pt x="0" y="204"/>
                    <a:pt x="0" y="247"/>
                  </a:cubicBezTo>
                  <a:lnTo>
                    <a:pt x="11" y="247"/>
                  </a:lnTo>
                  <a:cubicBezTo>
                    <a:pt x="32" y="247"/>
                    <a:pt x="54" y="258"/>
                    <a:pt x="64" y="268"/>
                  </a:cubicBezTo>
                  <a:cubicBezTo>
                    <a:pt x="75" y="279"/>
                    <a:pt x="96" y="290"/>
                    <a:pt x="118" y="290"/>
                  </a:cubicBezTo>
                  <a:lnTo>
                    <a:pt x="128" y="290"/>
                  </a:lnTo>
                  <a:cubicBezTo>
                    <a:pt x="128" y="226"/>
                    <a:pt x="139" y="193"/>
                    <a:pt x="161" y="161"/>
                  </a:cubicBezTo>
                  <a:lnTo>
                    <a:pt x="150" y="161"/>
                  </a:lnTo>
                  <a:cubicBezTo>
                    <a:pt x="32" y="161"/>
                    <a:pt x="171" y="22"/>
                    <a:pt x="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9" name="Google Shape;3189;p16"/>
            <p:cNvSpPr/>
            <p:nvPr/>
          </p:nvSpPr>
          <p:spPr>
            <a:xfrm>
              <a:off x="1703900" y="1203700"/>
              <a:ext cx="5650" cy="7250"/>
            </a:xfrm>
            <a:custGeom>
              <a:avLst/>
              <a:gdLst/>
              <a:ahLst/>
              <a:cxnLst/>
              <a:rect l="l" t="t" r="r" b="b"/>
              <a:pathLst>
                <a:path w="226" h="290" extrusionOk="0">
                  <a:moveTo>
                    <a:pt x="129" y="0"/>
                  </a:moveTo>
                  <a:cubicBezTo>
                    <a:pt x="43" y="22"/>
                    <a:pt x="1" y="107"/>
                    <a:pt x="1" y="246"/>
                  </a:cubicBezTo>
                  <a:cubicBezTo>
                    <a:pt x="33" y="268"/>
                    <a:pt x="65" y="289"/>
                    <a:pt x="118" y="289"/>
                  </a:cubicBezTo>
                  <a:lnTo>
                    <a:pt x="161" y="289"/>
                  </a:lnTo>
                  <a:cubicBezTo>
                    <a:pt x="225" y="139"/>
                    <a:pt x="150" y="139"/>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0" name="Google Shape;3190;p16"/>
            <p:cNvSpPr/>
            <p:nvPr/>
          </p:nvSpPr>
          <p:spPr>
            <a:xfrm>
              <a:off x="1747000" y="1079250"/>
              <a:ext cx="9375" cy="9925"/>
            </a:xfrm>
            <a:custGeom>
              <a:avLst/>
              <a:gdLst/>
              <a:ahLst/>
              <a:cxnLst/>
              <a:rect l="l" t="t" r="r" b="b"/>
              <a:pathLst>
                <a:path w="375" h="397" extrusionOk="0">
                  <a:moveTo>
                    <a:pt x="171" y="0"/>
                  </a:moveTo>
                  <a:lnTo>
                    <a:pt x="171" y="0"/>
                  </a:lnTo>
                  <a:cubicBezTo>
                    <a:pt x="193" y="65"/>
                    <a:pt x="161" y="75"/>
                    <a:pt x="129" y="75"/>
                  </a:cubicBezTo>
                  <a:lnTo>
                    <a:pt x="43" y="75"/>
                  </a:lnTo>
                  <a:cubicBezTo>
                    <a:pt x="0" y="364"/>
                    <a:pt x="236" y="332"/>
                    <a:pt x="375" y="396"/>
                  </a:cubicBezTo>
                  <a:cubicBezTo>
                    <a:pt x="364" y="193"/>
                    <a:pt x="257" y="107"/>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1" name="Google Shape;3191;p16"/>
            <p:cNvSpPr/>
            <p:nvPr/>
          </p:nvSpPr>
          <p:spPr>
            <a:xfrm>
              <a:off x="1679550" y="1218950"/>
              <a:ext cx="22500" cy="25450"/>
            </a:xfrm>
            <a:custGeom>
              <a:avLst/>
              <a:gdLst/>
              <a:ahLst/>
              <a:cxnLst/>
              <a:rect l="l" t="t" r="r" b="b"/>
              <a:pathLst>
                <a:path w="900" h="1018" extrusionOk="0">
                  <a:moveTo>
                    <a:pt x="375" y="0"/>
                  </a:moveTo>
                  <a:cubicBezTo>
                    <a:pt x="364" y="22"/>
                    <a:pt x="354" y="43"/>
                    <a:pt x="322" y="43"/>
                  </a:cubicBezTo>
                  <a:lnTo>
                    <a:pt x="300" y="43"/>
                  </a:lnTo>
                  <a:cubicBezTo>
                    <a:pt x="311" y="150"/>
                    <a:pt x="289" y="300"/>
                    <a:pt x="332" y="364"/>
                  </a:cubicBezTo>
                  <a:lnTo>
                    <a:pt x="354" y="364"/>
                  </a:lnTo>
                  <a:cubicBezTo>
                    <a:pt x="375" y="364"/>
                    <a:pt x="386" y="354"/>
                    <a:pt x="407" y="343"/>
                  </a:cubicBezTo>
                  <a:cubicBezTo>
                    <a:pt x="418" y="332"/>
                    <a:pt x="439" y="321"/>
                    <a:pt x="461" y="321"/>
                  </a:cubicBezTo>
                  <a:lnTo>
                    <a:pt x="471" y="321"/>
                  </a:lnTo>
                  <a:cubicBezTo>
                    <a:pt x="493" y="386"/>
                    <a:pt x="525" y="429"/>
                    <a:pt x="536" y="482"/>
                  </a:cubicBezTo>
                  <a:lnTo>
                    <a:pt x="493" y="482"/>
                  </a:lnTo>
                  <a:cubicBezTo>
                    <a:pt x="300" y="482"/>
                    <a:pt x="257" y="675"/>
                    <a:pt x="172" y="814"/>
                  </a:cubicBezTo>
                  <a:cubicBezTo>
                    <a:pt x="150" y="739"/>
                    <a:pt x="150" y="643"/>
                    <a:pt x="107" y="611"/>
                  </a:cubicBezTo>
                  <a:lnTo>
                    <a:pt x="107" y="611"/>
                  </a:lnTo>
                  <a:cubicBezTo>
                    <a:pt x="150" y="771"/>
                    <a:pt x="43" y="750"/>
                    <a:pt x="0" y="814"/>
                  </a:cubicBezTo>
                  <a:cubicBezTo>
                    <a:pt x="150" y="814"/>
                    <a:pt x="65" y="878"/>
                    <a:pt x="75" y="1007"/>
                  </a:cubicBezTo>
                  <a:cubicBezTo>
                    <a:pt x="75" y="1017"/>
                    <a:pt x="86" y="1017"/>
                    <a:pt x="97" y="1017"/>
                  </a:cubicBezTo>
                  <a:cubicBezTo>
                    <a:pt x="236" y="1017"/>
                    <a:pt x="322" y="953"/>
                    <a:pt x="375" y="846"/>
                  </a:cubicBezTo>
                  <a:cubicBezTo>
                    <a:pt x="418" y="878"/>
                    <a:pt x="450" y="889"/>
                    <a:pt x="471" y="889"/>
                  </a:cubicBezTo>
                  <a:cubicBezTo>
                    <a:pt x="546" y="889"/>
                    <a:pt x="578" y="792"/>
                    <a:pt x="675" y="771"/>
                  </a:cubicBezTo>
                  <a:cubicBezTo>
                    <a:pt x="718" y="536"/>
                    <a:pt x="653" y="578"/>
                    <a:pt x="632" y="364"/>
                  </a:cubicBezTo>
                  <a:lnTo>
                    <a:pt x="632" y="364"/>
                  </a:lnTo>
                  <a:cubicBezTo>
                    <a:pt x="664" y="386"/>
                    <a:pt x="696" y="386"/>
                    <a:pt x="718" y="386"/>
                  </a:cubicBezTo>
                  <a:cubicBezTo>
                    <a:pt x="771" y="386"/>
                    <a:pt x="825" y="364"/>
                    <a:pt x="900" y="321"/>
                  </a:cubicBezTo>
                  <a:lnTo>
                    <a:pt x="900" y="161"/>
                  </a:lnTo>
                  <a:lnTo>
                    <a:pt x="857" y="161"/>
                  </a:lnTo>
                  <a:cubicBezTo>
                    <a:pt x="739" y="161"/>
                    <a:pt x="686" y="107"/>
                    <a:pt x="589" y="65"/>
                  </a:cubicBezTo>
                  <a:cubicBezTo>
                    <a:pt x="557" y="43"/>
                    <a:pt x="514" y="22"/>
                    <a:pt x="461" y="11"/>
                  </a:cubicBezTo>
                  <a:cubicBezTo>
                    <a:pt x="429" y="0"/>
                    <a:pt x="407" y="0"/>
                    <a:pt x="3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2" name="Google Shape;3192;p16"/>
            <p:cNvSpPr/>
            <p:nvPr/>
          </p:nvSpPr>
          <p:spPr>
            <a:xfrm>
              <a:off x="1711400" y="867275"/>
              <a:ext cx="5650" cy="6725"/>
            </a:xfrm>
            <a:custGeom>
              <a:avLst/>
              <a:gdLst/>
              <a:ahLst/>
              <a:cxnLst/>
              <a:rect l="l" t="t" r="r" b="b"/>
              <a:pathLst>
                <a:path w="226" h="269" extrusionOk="0">
                  <a:moveTo>
                    <a:pt x="97" y="1"/>
                  </a:moveTo>
                  <a:cubicBezTo>
                    <a:pt x="32" y="33"/>
                    <a:pt x="11" y="119"/>
                    <a:pt x="0" y="204"/>
                  </a:cubicBezTo>
                  <a:cubicBezTo>
                    <a:pt x="43" y="247"/>
                    <a:pt x="65" y="269"/>
                    <a:pt x="97" y="269"/>
                  </a:cubicBezTo>
                  <a:cubicBezTo>
                    <a:pt x="129" y="269"/>
                    <a:pt x="161" y="236"/>
                    <a:pt x="225" y="204"/>
                  </a:cubicBezTo>
                  <a:cubicBezTo>
                    <a:pt x="214" y="108"/>
                    <a:pt x="204" y="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3" name="Google Shape;3193;p16"/>
            <p:cNvSpPr/>
            <p:nvPr/>
          </p:nvSpPr>
          <p:spPr>
            <a:xfrm>
              <a:off x="1741900" y="1057825"/>
              <a:ext cx="11800" cy="13150"/>
            </a:xfrm>
            <a:custGeom>
              <a:avLst/>
              <a:gdLst/>
              <a:ahLst/>
              <a:cxnLst/>
              <a:rect l="l" t="t" r="r" b="b"/>
              <a:pathLst>
                <a:path w="472" h="526" extrusionOk="0">
                  <a:moveTo>
                    <a:pt x="311" y="1"/>
                  </a:moveTo>
                  <a:cubicBezTo>
                    <a:pt x="236" y="12"/>
                    <a:pt x="1" y="215"/>
                    <a:pt x="108" y="450"/>
                  </a:cubicBezTo>
                  <a:cubicBezTo>
                    <a:pt x="140" y="429"/>
                    <a:pt x="161" y="418"/>
                    <a:pt x="183" y="418"/>
                  </a:cubicBezTo>
                  <a:cubicBezTo>
                    <a:pt x="258" y="418"/>
                    <a:pt x="300" y="515"/>
                    <a:pt x="407" y="525"/>
                  </a:cubicBezTo>
                  <a:cubicBezTo>
                    <a:pt x="418" y="483"/>
                    <a:pt x="450" y="461"/>
                    <a:pt x="472" y="450"/>
                  </a:cubicBezTo>
                  <a:cubicBezTo>
                    <a:pt x="461" y="258"/>
                    <a:pt x="397" y="108"/>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4" name="Google Shape;3194;p16"/>
            <p:cNvSpPr/>
            <p:nvPr/>
          </p:nvSpPr>
          <p:spPr>
            <a:xfrm>
              <a:off x="1664550" y="1690775"/>
              <a:ext cx="12625" cy="16350"/>
            </a:xfrm>
            <a:custGeom>
              <a:avLst/>
              <a:gdLst/>
              <a:ahLst/>
              <a:cxnLst/>
              <a:rect l="l" t="t" r="r" b="b"/>
              <a:pathLst>
                <a:path w="505" h="654" extrusionOk="0">
                  <a:moveTo>
                    <a:pt x="151" y="0"/>
                  </a:moveTo>
                  <a:cubicBezTo>
                    <a:pt x="129" y="0"/>
                    <a:pt x="119" y="22"/>
                    <a:pt x="108" y="32"/>
                  </a:cubicBezTo>
                  <a:cubicBezTo>
                    <a:pt x="97" y="54"/>
                    <a:pt x="87" y="75"/>
                    <a:pt x="65" y="86"/>
                  </a:cubicBezTo>
                  <a:cubicBezTo>
                    <a:pt x="76" y="43"/>
                    <a:pt x="54" y="11"/>
                    <a:pt x="33" y="11"/>
                  </a:cubicBezTo>
                  <a:cubicBezTo>
                    <a:pt x="22" y="11"/>
                    <a:pt x="12" y="22"/>
                    <a:pt x="1" y="43"/>
                  </a:cubicBezTo>
                  <a:cubicBezTo>
                    <a:pt x="22" y="75"/>
                    <a:pt x="33" y="97"/>
                    <a:pt x="44" y="118"/>
                  </a:cubicBezTo>
                  <a:cubicBezTo>
                    <a:pt x="129" y="214"/>
                    <a:pt x="204" y="300"/>
                    <a:pt x="204" y="578"/>
                  </a:cubicBezTo>
                  <a:cubicBezTo>
                    <a:pt x="301" y="653"/>
                    <a:pt x="365" y="611"/>
                    <a:pt x="440" y="653"/>
                  </a:cubicBezTo>
                  <a:cubicBezTo>
                    <a:pt x="483" y="578"/>
                    <a:pt x="472" y="429"/>
                    <a:pt x="504" y="332"/>
                  </a:cubicBezTo>
                  <a:cubicBezTo>
                    <a:pt x="461" y="321"/>
                    <a:pt x="429" y="311"/>
                    <a:pt x="408" y="311"/>
                  </a:cubicBezTo>
                  <a:cubicBezTo>
                    <a:pt x="365" y="311"/>
                    <a:pt x="354" y="343"/>
                    <a:pt x="269" y="375"/>
                  </a:cubicBezTo>
                  <a:cubicBezTo>
                    <a:pt x="258" y="204"/>
                    <a:pt x="162" y="236"/>
                    <a:pt x="151" y="150"/>
                  </a:cubicBezTo>
                  <a:cubicBezTo>
                    <a:pt x="151" y="129"/>
                    <a:pt x="151" y="107"/>
                    <a:pt x="151" y="75"/>
                  </a:cubicBezTo>
                  <a:cubicBezTo>
                    <a:pt x="162" y="54"/>
                    <a:pt x="162" y="32"/>
                    <a:pt x="172" y="11"/>
                  </a:cubicBezTo>
                  <a:cubicBezTo>
                    <a:pt x="162" y="11"/>
                    <a:pt x="162" y="0"/>
                    <a:pt x="15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5" name="Google Shape;3195;p16"/>
            <p:cNvSpPr/>
            <p:nvPr/>
          </p:nvSpPr>
          <p:spPr>
            <a:xfrm>
              <a:off x="1247875" y="1708175"/>
              <a:ext cx="11250" cy="17150"/>
            </a:xfrm>
            <a:custGeom>
              <a:avLst/>
              <a:gdLst/>
              <a:ahLst/>
              <a:cxnLst/>
              <a:rect l="l" t="t" r="r" b="b"/>
              <a:pathLst>
                <a:path w="450" h="686" extrusionOk="0">
                  <a:moveTo>
                    <a:pt x="300" y="0"/>
                  </a:moveTo>
                  <a:cubicBezTo>
                    <a:pt x="139" y="64"/>
                    <a:pt x="0" y="589"/>
                    <a:pt x="332" y="685"/>
                  </a:cubicBezTo>
                  <a:cubicBezTo>
                    <a:pt x="450" y="535"/>
                    <a:pt x="428" y="171"/>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6" name="Google Shape;3196;p16"/>
            <p:cNvSpPr/>
            <p:nvPr/>
          </p:nvSpPr>
          <p:spPr>
            <a:xfrm>
              <a:off x="1547600" y="1378975"/>
              <a:ext cx="20100" cy="23050"/>
            </a:xfrm>
            <a:custGeom>
              <a:avLst/>
              <a:gdLst/>
              <a:ahLst/>
              <a:cxnLst/>
              <a:rect l="l" t="t" r="r" b="b"/>
              <a:pathLst>
                <a:path w="804" h="922" extrusionOk="0">
                  <a:moveTo>
                    <a:pt x="376" y="1"/>
                  </a:moveTo>
                  <a:lnTo>
                    <a:pt x="376" y="1"/>
                  </a:lnTo>
                  <a:cubicBezTo>
                    <a:pt x="1" y="397"/>
                    <a:pt x="354" y="922"/>
                    <a:pt x="600" y="922"/>
                  </a:cubicBezTo>
                  <a:cubicBezTo>
                    <a:pt x="707" y="922"/>
                    <a:pt x="804" y="815"/>
                    <a:pt x="782" y="525"/>
                  </a:cubicBezTo>
                  <a:cubicBezTo>
                    <a:pt x="761" y="247"/>
                    <a:pt x="515" y="172"/>
                    <a:pt x="3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7" name="Google Shape;3197;p16"/>
            <p:cNvSpPr/>
            <p:nvPr/>
          </p:nvSpPr>
          <p:spPr>
            <a:xfrm>
              <a:off x="1581875" y="1783100"/>
              <a:ext cx="2700" cy="4050"/>
            </a:xfrm>
            <a:custGeom>
              <a:avLst/>
              <a:gdLst/>
              <a:ahLst/>
              <a:cxnLst/>
              <a:rect l="l" t="t" r="r" b="b"/>
              <a:pathLst>
                <a:path w="108" h="162" extrusionOk="0">
                  <a:moveTo>
                    <a:pt x="32" y="1"/>
                  </a:moveTo>
                  <a:cubicBezTo>
                    <a:pt x="11" y="1"/>
                    <a:pt x="0" y="43"/>
                    <a:pt x="0" y="86"/>
                  </a:cubicBezTo>
                  <a:cubicBezTo>
                    <a:pt x="0" y="129"/>
                    <a:pt x="11" y="161"/>
                    <a:pt x="32" y="161"/>
                  </a:cubicBezTo>
                  <a:lnTo>
                    <a:pt x="43" y="161"/>
                  </a:lnTo>
                  <a:cubicBezTo>
                    <a:pt x="43" y="140"/>
                    <a:pt x="54" y="140"/>
                    <a:pt x="64" y="140"/>
                  </a:cubicBezTo>
                  <a:cubicBezTo>
                    <a:pt x="75" y="140"/>
                    <a:pt x="96" y="150"/>
                    <a:pt x="107" y="161"/>
                  </a:cubicBezTo>
                  <a:lnTo>
                    <a:pt x="107"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8" name="Google Shape;3198;p16"/>
            <p:cNvSpPr/>
            <p:nvPr/>
          </p:nvSpPr>
          <p:spPr>
            <a:xfrm>
              <a:off x="1575975" y="1430650"/>
              <a:ext cx="8850" cy="13125"/>
            </a:xfrm>
            <a:custGeom>
              <a:avLst/>
              <a:gdLst/>
              <a:ahLst/>
              <a:cxnLst/>
              <a:rect l="l" t="t" r="r" b="b"/>
              <a:pathLst>
                <a:path w="354" h="525" extrusionOk="0">
                  <a:moveTo>
                    <a:pt x="311" y="0"/>
                  </a:moveTo>
                  <a:cubicBezTo>
                    <a:pt x="150" y="21"/>
                    <a:pt x="193" y="268"/>
                    <a:pt x="129" y="268"/>
                  </a:cubicBezTo>
                  <a:cubicBezTo>
                    <a:pt x="108" y="268"/>
                    <a:pt x="86" y="246"/>
                    <a:pt x="43" y="203"/>
                  </a:cubicBezTo>
                  <a:lnTo>
                    <a:pt x="43" y="203"/>
                  </a:lnTo>
                  <a:cubicBezTo>
                    <a:pt x="1" y="353"/>
                    <a:pt x="76" y="364"/>
                    <a:pt x="76" y="482"/>
                  </a:cubicBezTo>
                  <a:lnTo>
                    <a:pt x="118" y="482"/>
                  </a:lnTo>
                  <a:cubicBezTo>
                    <a:pt x="140" y="482"/>
                    <a:pt x="161" y="492"/>
                    <a:pt x="172" y="503"/>
                  </a:cubicBezTo>
                  <a:cubicBezTo>
                    <a:pt x="183" y="514"/>
                    <a:pt x="204" y="525"/>
                    <a:pt x="225" y="525"/>
                  </a:cubicBezTo>
                  <a:lnTo>
                    <a:pt x="247" y="525"/>
                  </a:lnTo>
                  <a:cubicBezTo>
                    <a:pt x="183" y="214"/>
                    <a:pt x="354" y="310"/>
                    <a:pt x="3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9" name="Google Shape;3199;p16"/>
            <p:cNvSpPr/>
            <p:nvPr/>
          </p:nvSpPr>
          <p:spPr>
            <a:xfrm>
              <a:off x="1550550" y="1720200"/>
              <a:ext cx="4050" cy="6200"/>
            </a:xfrm>
            <a:custGeom>
              <a:avLst/>
              <a:gdLst/>
              <a:ahLst/>
              <a:cxnLst/>
              <a:rect l="l" t="t" r="r" b="b"/>
              <a:pathLst>
                <a:path w="162" h="248" extrusionOk="0">
                  <a:moveTo>
                    <a:pt x="1" y="1"/>
                  </a:moveTo>
                  <a:cubicBezTo>
                    <a:pt x="1" y="129"/>
                    <a:pt x="1" y="247"/>
                    <a:pt x="97" y="247"/>
                  </a:cubicBezTo>
                  <a:lnTo>
                    <a:pt x="129" y="247"/>
                  </a:lnTo>
                  <a:cubicBezTo>
                    <a:pt x="108" y="194"/>
                    <a:pt x="161" y="44"/>
                    <a:pt x="97" y="44"/>
                  </a:cubicBezTo>
                  <a:cubicBezTo>
                    <a:pt x="97" y="129"/>
                    <a:pt x="97" y="151"/>
                    <a:pt x="86" y="151"/>
                  </a:cubicBezTo>
                  <a:cubicBezTo>
                    <a:pt x="65" y="151"/>
                    <a:pt x="33" y="22"/>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0" name="Google Shape;3200;p16"/>
            <p:cNvSpPr/>
            <p:nvPr/>
          </p:nvSpPr>
          <p:spPr>
            <a:xfrm>
              <a:off x="1513875" y="1540100"/>
              <a:ext cx="4850" cy="6175"/>
            </a:xfrm>
            <a:custGeom>
              <a:avLst/>
              <a:gdLst/>
              <a:ahLst/>
              <a:cxnLst/>
              <a:rect l="l" t="t" r="r" b="b"/>
              <a:pathLst>
                <a:path w="194" h="247" extrusionOk="0">
                  <a:moveTo>
                    <a:pt x="97" y="0"/>
                  </a:moveTo>
                  <a:cubicBezTo>
                    <a:pt x="87" y="75"/>
                    <a:pt x="1" y="65"/>
                    <a:pt x="33" y="204"/>
                  </a:cubicBezTo>
                  <a:cubicBezTo>
                    <a:pt x="44" y="204"/>
                    <a:pt x="97" y="247"/>
                    <a:pt x="129" y="247"/>
                  </a:cubicBezTo>
                  <a:cubicBezTo>
                    <a:pt x="151" y="247"/>
                    <a:pt x="162" y="236"/>
                    <a:pt x="162" y="204"/>
                  </a:cubicBezTo>
                  <a:cubicBezTo>
                    <a:pt x="108" y="182"/>
                    <a:pt x="172" y="150"/>
                    <a:pt x="194" y="118"/>
                  </a:cubicBezTo>
                  <a:cubicBezTo>
                    <a:pt x="140" y="118"/>
                    <a:pt x="172"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1" name="Google Shape;3201;p16"/>
            <p:cNvSpPr/>
            <p:nvPr/>
          </p:nvSpPr>
          <p:spPr>
            <a:xfrm>
              <a:off x="1549225" y="1426625"/>
              <a:ext cx="13125" cy="10450"/>
            </a:xfrm>
            <a:custGeom>
              <a:avLst/>
              <a:gdLst/>
              <a:ahLst/>
              <a:cxnLst/>
              <a:rect l="l" t="t" r="r" b="b"/>
              <a:pathLst>
                <a:path w="525" h="418" extrusionOk="0">
                  <a:moveTo>
                    <a:pt x="375" y="0"/>
                  </a:moveTo>
                  <a:cubicBezTo>
                    <a:pt x="225" y="0"/>
                    <a:pt x="129" y="75"/>
                    <a:pt x="11" y="118"/>
                  </a:cubicBezTo>
                  <a:cubicBezTo>
                    <a:pt x="0" y="215"/>
                    <a:pt x="75" y="204"/>
                    <a:pt x="54" y="322"/>
                  </a:cubicBezTo>
                  <a:cubicBezTo>
                    <a:pt x="129" y="386"/>
                    <a:pt x="203" y="418"/>
                    <a:pt x="268" y="418"/>
                  </a:cubicBezTo>
                  <a:cubicBezTo>
                    <a:pt x="428" y="418"/>
                    <a:pt x="525" y="215"/>
                    <a:pt x="4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2" name="Google Shape;3202;p16"/>
            <p:cNvSpPr/>
            <p:nvPr/>
          </p:nvSpPr>
          <p:spPr>
            <a:xfrm>
              <a:off x="1619600" y="1855900"/>
              <a:ext cx="9125" cy="4575"/>
            </a:xfrm>
            <a:custGeom>
              <a:avLst/>
              <a:gdLst/>
              <a:ahLst/>
              <a:cxnLst/>
              <a:rect l="l" t="t" r="r" b="b"/>
              <a:pathLst>
                <a:path w="365" h="183" extrusionOk="0">
                  <a:moveTo>
                    <a:pt x="161" y="0"/>
                  </a:moveTo>
                  <a:cubicBezTo>
                    <a:pt x="97" y="0"/>
                    <a:pt x="33" y="11"/>
                    <a:pt x="0" y="43"/>
                  </a:cubicBezTo>
                  <a:cubicBezTo>
                    <a:pt x="22" y="150"/>
                    <a:pt x="65" y="182"/>
                    <a:pt x="108" y="182"/>
                  </a:cubicBezTo>
                  <a:cubicBezTo>
                    <a:pt x="150" y="182"/>
                    <a:pt x="193" y="161"/>
                    <a:pt x="236" y="129"/>
                  </a:cubicBezTo>
                  <a:cubicBezTo>
                    <a:pt x="279" y="107"/>
                    <a:pt x="322" y="86"/>
                    <a:pt x="354" y="86"/>
                  </a:cubicBezTo>
                  <a:lnTo>
                    <a:pt x="364" y="86"/>
                  </a:lnTo>
                  <a:cubicBezTo>
                    <a:pt x="343" y="32"/>
                    <a:pt x="247"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3" name="Google Shape;3203;p16"/>
            <p:cNvSpPr/>
            <p:nvPr/>
          </p:nvSpPr>
          <p:spPr>
            <a:xfrm>
              <a:off x="1612650" y="1540625"/>
              <a:ext cx="9375" cy="8325"/>
            </a:xfrm>
            <a:custGeom>
              <a:avLst/>
              <a:gdLst/>
              <a:ahLst/>
              <a:cxnLst/>
              <a:rect l="l" t="t" r="r" b="b"/>
              <a:pathLst>
                <a:path w="375" h="333" extrusionOk="0">
                  <a:moveTo>
                    <a:pt x="214" y="1"/>
                  </a:moveTo>
                  <a:cubicBezTo>
                    <a:pt x="107" y="1"/>
                    <a:pt x="0" y="76"/>
                    <a:pt x="11" y="301"/>
                  </a:cubicBezTo>
                  <a:cubicBezTo>
                    <a:pt x="54" y="322"/>
                    <a:pt x="107" y="333"/>
                    <a:pt x="161" y="333"/>
                  </a:cubicBezTo>
                  <a:cubicBezTo>
                    <a:pt x="278" y="333"/>
                    <a:pt x="375" y="258"/>
                    <a:pt x="343" y="54"/>
                  </a:cubicBezTo>
                  <a:cubicBezTo>
                    <a:pt x="311" y="22"/>
                    <a:pt x="257" y="1"/>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4" name="Google Shape;3204;p16"/>
            <p:cNvSpPr/>
            <p:nvPr/>
          </p:nvSpPr>
          <p:spPr>
            <a:xfrm>
              <a:off x="1622000" y="1700950"/>
              <a:ext cx="8600" cy="9375"/>
            </a:xfrm>
            <a:custGeom>
              <a:avLst/>
              <a:gdLst/>
              <a:ahLst/>
              <a:cxnLst/>
              <a:rect l="l" t="t" r="r" b="b"/>
              <a:pathLst>
                <a:path w="344" h="375" extrusionOk="0">
                  <a:moveTo>
                    <a:pt x="108" y="0"/>
                  </a:moveTo>
                  <a:lnTo>
                    <a:pt x="108" y="0"/>
                  </a:lnTo>
                  <a:cubicBezTo>
                    <a:pt x="119" y="96"/>
                    <a:pt x="12" y="54"/>
                    <a:pt x="1" y="129"/>
                  </a:cubicBezTo>
                  <a:cubicBezTo>
                    <a:pt x="22" y="118"/>
                    <a:pt x="33" y="118"/>
                    <a:pt x="44" y="118"/>
                  </a:cubicBezTo>
                  <a:cubicBezTo>
                    <a:pt x="119" y="118"/>
                    <a:pt x="108" y="193"/>
                    <a:pt x="76" y="246"/>
                  </a:cubicBezTo>
                  <a:cubicBezTo>
                    <a:pt x="161" y="268"/>
                    <a:pt x="172" y="375"/>
                    <a:pt x="279" y="375"/>
                  </a:cubicBezTo>
                  <a:lnTo>
                    <a:pt x="301" y="375"/>
                  </a:lnTo>
                  <a:cubicBezTo>
                    <a:pt x="268" y="246"/>
                    <a:pt x="290" y="257"/>
                    <a:pt x="343" y="171"/>
                  </a:cubicBezTo>
                  <a:cubicBezTo>
                    <a:pt x="247" y="129"/>
                    <a:pt x="194" y="43"/>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5" name="Google Shape;3205;p16"/>
            <p:cNvSpPr/>
            <p:nvPr/>
          </p:nvSpPr>
          <p:spPr>
            <a:xfrm>
              <a:off x="1606225" y="1851075"/>
              <a:ext cx="5100" cy="4050"/>
            </a:xfrm>
            <a:custGeom>
              <a:avLst/>
              <a:gdLst/>
              <a:ahLst/>
              <a:cxnLst/>
              <a:rect l="l" t="t" r="r" b="b"/>
              <a:pathLst>
                <a:path w="204" h="162" extrusionOk="0">
                  <a:moveTo>
                    <a:pt x="86" y="1"/>
                  </a:moveTo>
                  <a:cubicBezTo>
                    <a:pt x="54" y="1"/>
                    <a:pt x="32" y="11"/>
                    <a:pt x="0" y="33"/>
                  </a:cubicBezTo>
                  <a:cubicBezTo>
                    <a:pt x="43" y="43"/>
                    <a:pt x="43" y="97"/>
                    <a:pt x="32" y="161"/>
                  </a:cubicBezTo>
                  <a:lnTo>
                    <a:pt x="64" y="161"/>
                  </a:lnTo>
                  <a:cubicBezTo>
                    <a:pt x="150" y="161"/>
                    <a:pt x="172" y="97"/>
                    <a:pt x="204" y="33"/>
                  </a:cubicBezTo>
                  <a:cubicBezTo>
                    <a:pt x="161" y="22"/>
                    <a:pt x="118"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6" name="Google Shape;3206;p16"/>
            <p:cNvSpPr/>
            <p:nvPr/>
          </p:nvSpPr>
          <p:spPr>
            <a:xfrm>
              <a:off x="1588825" y="1420475"/>
              <a:ext cx="5100" cy="6175"/>
            </a:xfrm>
            <a:custGeom>
              <a:avLst/>
              <a:gdLst/>
              <a:ahLst/>
              <a:cxnLst/>
              <a:rect l="l" t="t" r="r" b="b"/>
              <a:pathLst>
                <a:path w="204" h="247" extrusionOk="0">
                  <a:moveTo>
                    <a:pt x="97" y="0"/>
                  </a:moveTo>
                  <a:cubicBezTo>
                    <a:pt x="54" y="22"/>
                    <a:pt x="97" y="161"/>
                    <a:pt x="33" y="161"/>
                  </a:cubicBezTo>
                  <a:cubicBezTo>
                    <a:pt x="33" y="150"/>
                    <a:pt x="22" y="139"/>
                    <a:pt x="11" y="139"/>
                  </a:cubicBezTo>
                  <a:cubicBezTo>
                    <a:pt x="11" y="139"/>
                    <a:pt x="0" y="139"/>
                    <a:pt x="0" y="161"/>
                  </a:cubicBezTo>
                  <a:cubicBezTo>
                    <a:pt x="43" y="172"/>
                    <a:pt x="22" y="204"/>
                    <a:pt x="0" y="246"/>
                  </a:cubicBezTo>
                  <a:lnTo>
                    <a:pt x="22" y="246"/>
                  </a:lnTo>
                  <a:cubicBezTo>
                    <a:pt x="43" y="246"/>
                    <a:pt x="54" y="236"/>
                    <a:pt x="75" y="225"/>
                  </a:cubicBezTo>
                  <a:cubicBezTo>
                    <a:pt x="86" y="204"/>
                    <a:pt x="107" y="193"/>
                    <a:pt x="129" y="193"/>
                  </a:cubicBezTo>
                  <a:cubicBezTo>
                    <a:pt x="140" y="193"/>
                    <a:pt x="150" y="193"/>
                    <a:pt x="161" y="204"/>
                  </a:cubicBezTo>
                  <a:cubicBezTo>
                    <a:pt x="161" y="129"/>
                    <a:pt x="204" y="118"/>
                    <a:pt x="193" y="43"/>
                  </a:cubicBezTo>
                  <a:cubicBezTo>
                    <a:pt x="150" y="43"/>
                    <a:pt x="129" y="22"/>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7" name="Google Shape;3207;p16"/>
            <p:cNvSpPr/>
            <p:nvPr/>
          </p:nvSpPr>
          <p:spPr>
            <a:xfrm>
              <a:off x="1587750" y="1623325"/>
              <a:ext cx="17150" cy="15025"/>
            </a:xfrm>
            <a:custGeom>
              <a:avLst/>
              <a:gdLst/>
              <a:ahLst/>
              <a:cxnLst/>
              <a:rect l="l" t="t" r="r" b="b"/>
              <a:pathLst>
                <a:path w="686" h="601" extrusionOk="0">
                  <a:moveTo>
                    <a:pt x="365" y="1"/>
                  </a:moveTo>
                  <a:cubicBezTo>
                    <a:pt x="193" y="1"/>
                    <a:pt x="1" y="161"/>
                    <a:pt x="76" y="514"/>
                  </a:cubicBezTo>
                  <a:cubicBezTo>
                    <a:pt x="140" y="568"/>
                    <a:pt x="236" y="600"/>
                    <a:pt x="322" y="600"/>
                  </a:cubicBezTo>
                  <a:cubicBezTo>
                    <a:pt x="429" y="600"/>
                    <a:pt x="525" y="557"/>
                    <a:pt x="579" y="440"/>
                  </a:cubicBezTo>
                  <a:cubicBezTo>
                    <a:pt x="686" y="151"/>
                    <a:pt x="525" y="1"/>
                    <a:pt x="3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8" name="Google Shape;3208;p16"/>
            <p:cNvSpPr/>
            <p:nvPr/>
          </p:nvSpPr>
          <p:spPr>
            <a:xfrm>
              <a:off x="1243325" y="1875175"/>
              <a:ext cx="8850" cy="10725"/>
            </a:xfrm>
            <a:custGeom>
              <a:avLst/>
              <a:gdLst/>
              <a:ahLst/>
              <a:cxnLst/>
              <a:rect l="l" t="t" r="r" b="b"/>
              <a:pathLst>
                <a:path w="354" h="429" extrusionOk="0">
                  <a:moveTo>
                    <a:pt x="86" y="0"/>
                  </a:moveTo>
                  <a:cubicBezTo>
                    <a:pt x="11" y="75"/>
                    <a:pt x="0" y="204"/>
                    <a:pt x="11" y="364"/>
                  </a:cubicBezTo>
                  <a:cubicBezTo>
                    <a:pt x="54" y="407"/>
                    <a:pt x="97" y="428"/>
                    <a:pt x="139" y="428"/>
                  </a:cubicBezTo>
                  <a:cubicBezTo>
                    <a:pt x="236" y="428"/>
                    <a:pt x="311" y="332"/>
                    <a:pt x="353" y="204"/>
                  </a:cubicBezTo>
                  <a:cubicBezTo>
                    <a:pt x="268" y="150"/>
                    <a:pt x="257" y="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9" name="Google Shape;3209;p16"/>
            <p:cNvSpPr/>
            <p:nvPr/>
          </p:nvSpPr>
          <p:spPr>
            <a:xfrm>
              <a:off x="1160075" y="1738400"/>
              <a:ext cx="7000" cy="7250"/>
            </a:xfrm>
            <a:custGeom>
              <a:avLst/>
              <a:gdLst/>
              <a:ahLst/>
              <a:cxnLst/>
              <a:rect l="l" t="t" r="r" b="b"/>
              <a:pathLst>
                <a:path w="280" h="290" extrusionOk="0">
                  <a:moveTo>
                    <a:pt x="76" y="1"/>
                  </a:moveTo>
                  <a:cubicBezTo>
                    <a:pt x="1" y="140"/>
                    <a:pt x="44" y="151"/>
                    <a:pt x="76" y="290"/>
                  </a:cubicBezTo>
                  <a:lnTo>
                    <a:pt x="140" y="290"/>
                  </a:lnTo>
                  <a:cubicBezTo>
                    <a:pt x="194" y="290"/>
                    <a:pt x="247" y="279"/>
                    <a:pt x="279" y="247"/>
                  </a:cubicBezTo>
                  <a:cubicBezTo>
                    <a:pt x="279" y="108"/>
                    <a:pt x="247"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0" name="Google Shape;3210;p16"/>
            <p:cNvSpPr/>
            <p:nvPr/>
          </p:nvSpPr>
          <p:spPr>
            <a:xfrm>
              <a:off x="1153650" y="1772925"/>
              <a:ext cx="5650" cy="7250"/>
            </a:xfrm>
            <a:custGeom>
              <a:avLst/>
              <a:gdLst/>
              <a:ahLst/>
              <a:cxnLst/>
              <a:rect l="l" t="t" r="r" b="b"/>
              <a:pathLst>
                <a:path w="226" h="290" extrusionOk="0">
                  <a:moveTo>
                    <a:pt x="151" y="1"/>
                  </a:moveTo>
                  <a:cubicBezTo>
                    <a:pt x="76" y="1"/>
                    <a:pt x="33" y="33"/>
                    <a:pt x="1" y="86"/>
                  </a:cubicBezTo>
                  <a:cubicBezTo>
                    <a:pt x="55" y="97"/>
                    <a:pt x="22" y="172"/>
                    <a:pt x="1" y="204"/>
                  </a:cubicBezTo>
                  <a:cubicBezTo>
                    <a:pt x="55" y="193"/>
                    <a:pt x="76" y="183"/>
                    <a:pt x="87" y="183"/>
                  </a:cubicBezTo>
                  <a:cubicBezTo>
                    <a:pt x="97" y="183"/>
                    <a:pt x="76" y="204"/>
                    <a:pt x="65" y="290"/>
                  </a:cubicBezTo>
                  <a:cubicBezTo>
                    <a:pt x="76" y="290"/>
                    <a:pt x="87" y="279"/>
                    <a:pt x="97" y="279"/>
                  </a:cubicBezTo>
                  <a:cubicBezTo>
                    <a:pt x="97" y="279"/>
                    <a:pt x="108" y="279"/>
                    <a:pt x="108" y="290"/>
                  </a:cubicBezTo>
                  <a:lnTo>
                    <a:pt x="129" y="290"/>
                  </a:lnTo>
                  <a:cubicBezTo>
                    <a:pt x="162" y="290"/>
                    <a:pt x="194" y="279"/>
                    <a:pt x="204" y="247"/>
                  </a:cubicBezTo>
                  <a:cubicBezTo>
                    <a:pt x="162" y="226"/>
                    <a:pt x="226" y="97"/>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1" name="Google Shape;3211;p16"/>
            <p:cNvSpPr/>
            <p:nvPr/>
          </p:nvSpPr>
          <p:spPr>
            <a:xfrm>
              <a:off x="1149125" y="1780150"/>
              <a:ext cx="9650" cy="16100"/>
            </a:xfrm>
            <a:custGeom>
              <a:avLst/>
              <a:gdLst/>
              <a:ahLst/>
              <a:cxnLst/>
              <a:rect l="l" t="t" r="r" b="b"/>
              <a:pathLst>
                <a:path w="386" h="644" extrusionOk="0">
                  <a:moveTo>
                    <a:pt x="150" y="1"/>
                  </a:moveTo>
                  <a:cubicBezTo>
                    <a:pt x="107" y="151"/>
                    <a:pt x="64" y="301"/>
                    <a:pt x="21" y="440"/>
                  </a:cubicBezTo>
                  <a:cubicBezTo>
                    <a:pt x="150" y="461"/>
                    <a:pt x="0" y="579"/>
                    <a:pt x="118" y="643"/>
                  </a:cubicBezTo>
                  <a:lnTo>
                    <a:pt x="246" y="643"/>
                  </a:lnTo>
                  <a:cubicBezTo>
                    <a:pt x="289" y="504"/>
                    <a:pt x="321" y="354"/>
                    <a:pt x="385" y="236"/>
                  </a:cubicBezTo>
                  <a:cubicBezTo>
                    <a:pt x="278" y="194"/>
                    <a:pt x="310"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2" name="Google Shape;3212;p16"/>
            <p:cNvSpPr/>
            <p:nvPr/>
          </p:nvSpPr>
          <p:spPr>
            <a:xfrm>
              <a:off x="1233675" y="1794600"/>
              <a:ext cx="4325" cy="6725"/>
            </a:xfrm>
            <a:custGeom>
              <a:avLst/>
              <a:gdLst/>
              <a:ahLst/>
              <a:cxnLst/>
              <a:rect l="l" t="t" r="r" b="b"/>
              <a:pathLst>
                <a:path w="173" h="269" extrusionOk="0">
                  <a:moveTo>
                    <a:pt x="44" y="1"/>
                  </a:moveTo>
                  <a:cubicBezTo>
                    <a:pt x="33" y="1"/>
                    <a:pt x="22" y="1"/>
                    <a:pt x="1" y="22"/>
                  </a:cubicBezTo>
                  <a:cubicBezTo>
                    <a:pt x="33" y="129"/>
                    <a:pt x="33" y="258"/>
                    <a:pt x="140" y="269"/>
                  </a:cubicBezTo>
                  <a:cubicBezTo>
                    <a:pt x="172" y="226"/>
                    <a:pt x="172" y="129"/>
                    <a:pt x="172" y="22"/>
                  </a:cubicBezTo>
                  <a:lnTo>
                    <a:pt x="172" y="22"/>
                  </a:lnTo>
                  <a:cubicBezTo>
                    <a:pt x="161" y="33"/>
                    <a:pt x="151" y="33"/>
                    <a:pt x="140" y="33"/>
                  </a:cubicBezTo>
                  <a:cubicBezTo>
                    <a:pt x="108" y="33"/>
                    <a:pt x="97" y="22"/>
                    <a:pt x="76" y="12"/>
                  </a:cubicBezTo>
                  <a:cubicBezTo>
                    <a:pt x="65" y="1"/>
                    <a:pt x="54" y="1"/>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3" name="Google Shape;3213;p16"/>
            <p:cNvSpPr/>
            <p:nvPr/>
          </p:nvSpPr>
          <p:spPr>
            <a:xfrm>
              <a:off x="1210400" y="1853225"/>
              <a:ext cx="19550" cy="21425"/>
            </a:xfrm>
            <a:custGeom>
              <a:avLst/>
              <a:gdLst/>
              <a:ahLst/>
              <a:cxnLst/>
              <a:rect l="l" t="t" r="r" b="b"/>
              <a:pathLst>
                <a:path w="782" h="857" extrusionOk="0">
                  <a:moveTo>
                    <a:pt x="514" y="0"/>
                  </a:moveTo>
                  <a:cubicBezTo>
                    <a:pt x="172" y="0"/>
                    <a:pt x="0" y="546"/>
                    <a:pt x="236" y="846"/>
                  </a:cubicBezTo>
                  <a:cubicBezTo>
                    <a:pt x="268" y="846"/>
                    <a:pt x="311" y="857"/>
                    <a:pt x="343" y="857"/>
                  </a:cubicBezTo>
                  <a:cubicBezTo>
                    <a:pt x="514" y="857"/>
                    <a:pt x="621" y="760"/>
                    <a:pt x="728" y="675"/>
                  </a:cubicBezTo>
                  <a:cubicBezTo>
                    <a:pt x="782" y="396"/>
                    <a:pt x="707" y="279"/>
                    <a:pt x="664" y="32"/>
                  </a:cubicBezTo>
                  <a:cubicBezTo>
                    <a:pt x="611" y="11"/>
                    <a:pt x="568" y="0"/>
                    <a:pt x="5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4" name="Google Shape;3214;p16"/>
            <p:cNvSpPr/>
            <p:nvPr/>
          </p:nvSpPr>
          <p:spPr>
            <a:xfrm>
              <a:off x="1189000" y="1771050"/>
              <a:ext cx="8850" cy="10200"/>
            </a:xfrm>
            <a:custGeom>
              <a:avLst/>
              <a:gdLst/>
              <a:ahLst/>
              <a:cxnLst/>
              <a:rect l="l" t="t" r="r" b="b"/>
              <a:pathLst>
                <a:path w="354" h="408" extrusionOk="0">
                  <a:moveTo>
                    <a:pt x="150" y="1"/>
                  </a:moveTo>
                  <a:cubicBezTo>
                    <a:pt x="96" y="161"/>
                    <a:pt x="0" y="247"/>
                    <a:pt x="21" y="408"/>
                  </a:cubicBezTo>
                  <a:lnTo>
                    <a:pt x="118" y="408"/>
                  </a:lnTo>
                  <a:cubicBezTo>
                    <a:pt x="96" y="322"/>
                    <a:pt x="129" y="322"/>
                    <a:pt x="161" y="322"/>
                  </a:cubicBezTo>
                  <a:lnTo>
                    <a:pt x="171" y="322"/>
                  </a:lnTo>
                  <a:cubicBezTo>
                    <a:pt x="203" y="322"/>
                    <a:pt x="225" y="322"/>
                    <a:pt x="225" y="279"/>
                  </a:cubicBezTo>
                  <a:cubicBezTo>
                    <a:pt x="75" y="258"/>
                    <a:pt x="300" y="226"/>
                    <a:pt x="150" y="161"/>
                  </a:cubicBezTo>
                  <a:cubicBezTo>
                    <a:pt x="161" y="151"/>
                    <a:pt x="171" y="151"/>
                    <a:pt x="182" y="151"/>
                  </a:cubicBezTo>
                  <a:cubicBezTo>
                    <a:pt x="214" y="151"/>
                    <a:pt x="236" y="161"/>
                    <a:pt x="257" y="183"/>
                  </a:cubicBezTo>
                  <a:cubicBezTo>
                    <a:pt x="278" y="194"/>
                    <a:pt x="300" y="204"/>
                    <a:pt x="311" y="204"/>
                  </a:cubicBezTo>
                  <a:cubicBezTo>
                    <a:pt x="332" y="204"/>
                    <a:pt x="343" y="194"/>
                    <a:pt x="353" y="161"/>
                  </a:cubicBezTo>
                  <a:cubicBezTo>
                    <a:pt x="289" y="97"/>
                    <a:pt x="257"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5" name="Google Shape;3215;p16"/>
            <p:cNvSpPr/>
            <p:nvPr/>
          </p:nvSpPr>
          <p:spPr>
            <a:xfrm>
              <a:off x="1195950" y="1647425"/>
              <a:ext cx="6725" cy="7775"/>
            </a:xfrm>
            <a:custGeom>
              <a:avLst/>
              <a:gdLst/>
              <a:ahLst/>
              <a:cxnLst/>
              <a:rect l="l" t="t" r="r" b="b"/>
              <a:pathLst>
                <a:path w="269" h="311" extrusionOk="0">
                  <a:moveTo>
                    <a:pt x="172" y="0"/>
                  </a:moveTo>
                  <a:cubicBezTo>
                    <a:pt x="65" y="22"/>
                    <a:pt x="0" y="107"/>
                    <a:pt x="11" y="278"/>
                  </a:cubicBezTo>
                  <a:cubicBezTo>
                    <a:pt x="54" y="300"/>
                    <a:pt x="97" y="311"/>
                    <a:pt x="129" y="311"/>
                  </a:cubicBezTo>
                  <a:cubicBezTo>
                    <a:pt x="161" y="311"/>
                    <a:pt x="193" y="300"/>
                    <a:pt x="247" y="278"/>
                  </a:cubicBezTo>
                  <a:cubicBezTo>
                    <a:pt x="268" y="139"/>
                    <a:pt x="204" y="86"/>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6" name="Google Shape;3216;p16"/>
            <p:cNvSpPr/>
            <p:nvPr/>
          </p:nvSpPr>
          <p:spPr>
            <a:xfrm>
              <a:off x="1034025" y="1941275"/>
              <a:ext cx="7000" cy="4575"/>
            </a:xfrm>
            <a:custGeom>
              <a:avLst/>
              <a:gdLst/>
              <a:ahLst/>
              <a:cxnLst/>
              <a:rect l="l" t="t" r="r" b="b"/>
              <a:pathLst>
                <a:path w="280" h="183" extrusionOk="0">
                  <a:moveTo>
                    <a:pt x="129" y="0"/>
                  </a:moveTo>
                  <a:cubicBezTo>
                    <a:pt x="86" y="0"/>
                    <a:pt x="33" y="22"/>
                    <a:pt x="1" y="86"/>
                  </a:cubicBezTo>
                  <a:cubicBezTo>
                    <a:pt x="1" y="161"/>
                    <a:pt x="33" y="182"/>
                    <a:pt x="86" y="182"/>
                  </a:cubicBezTo>
                  <a:cubicBezTo>
                    <a:pt x="129" y="182"/>
                    <a:pt x="204" y="161"/>
                    <a:pt x="268" y="129"/>
                  </a:cubicBezTo>
                  <a:cubicBezTo>
                    <a:pt x="279" y="54"/>
                    <a:pt x="204"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7" name="Google Shape;3217;p16"/>
            <p:cNvSpPr/>
            <p:nvPr/>
          </p:nvSpPr>
          <p:spPr>
            <a:xfrm>
              <a:off x="1029750" y="1912100"/>
              <a:ext cx="19825" cy="19825"/>
            </a:xfrm>
            <a:custGeom>
              <a:avLst/>
              <a:gdLst/>
              <a:ahLst/>
              <a:cxnLst/>
              <a:rect l="l" t="t" r="r" b="b"/>
              <a:pathLst>
                <a:path w="793" h="793" extrusionOk="0">
                  <a:moveTo>
                    <a:pt x="632" y="0"/>
                  </a:moveTo>
                  <a:cubicBezTo>
                    <a:pt x="536" y="0"/>
                    <a:pt x="525" y="97"/>
                    <a:pt x="504" y="193"/>
                  </a:cubicBezTo>
                  <a:cubicBezTo>
                    <a:pt x="493" y="289"/>
                    <a:pt x="472" y="386"/>
                    <a:pt x="386" y="386"/>
                  </a:cubicBezTo>
                  <a:lnTo>
                    <a:pt x="332" y="386"/>
                  </a:lnTo>
                  <a:cubicBezTo>
                    <a:pt x="332" y="300"/>
                    <a:pt x="311" y="268"/>
                    <a:pt x="279" y="268"/>
                  </a:cubicBezTo>
                  <a:cubicBezTo>
                    <a:pt x="193" y="268"/>
                    <a:pt x="1" y="589"/>
                    <a:pt x="1" y="718"/>
                  </a:cubicBezTo>
                  <a:lnTo>
                    <a:pt x="536" y="793"/>
                  </a:lnTo>
                  <a:cubicBezTo>
                    <a:pt x="707" y="675"/>
                    <a:pt x="761" y="375"/>
                    <a:pt x="793" y="65"/>
                  </a:cubicBezTo>
                  <a:cubicBezTo>
                    <a:pt x="718" y="22"/>
                    <a:pt x="664" y="0"/>
                    <a:pt x="6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8" name="Google Shape;3218;p16"/>
            <p:cNvSpPr/>
            <p:nvPr/>
          </p:nvSpPr>
          <p:spPr>
            <a:xfrm>
              <a:off x="1109500" y="1812275"/>
              <a:ext cx="5125" cy="3225"/>
            </a:xfrm>
            <a:custGeom>
              <a:avLst/>
              <a:gdLst/>
              <a:ahLst/>
              <a:cxnLst/>
              <a:rect l="l" t="t" r="r" b="b"/>
              <a:pathLst>
                <a:path w="205" h="129" extrusionOk="0">
                  <a:moveTo>
                    <a:pt x="33" y="0"/>
                  </a:moveTo>
                  <a:cubicBezTo>
                    <a:pt x="22" y="0"/>
                    <a:pt x="11" y="0"/>
                    <a:pt x="1" y="11"/>
                  </a:cubicBezTo>
                  <a:cubicBezTo>
                    <a:pt x="1" y="75"/>
                    <a:pt x="65" y="129"/>
                    <a:pt x="118" y="129"/>
                  </a:cubicBezTo>
                  <a:cubicBezTo>
                    <a:pt x="161" y="129"/>
                    <a:pt x="204" y="97"/>
                    <a:pt x="204" y="54"/>
                  </a:cubicBezTo>
                  <a:lnTo>
                    <a:pt x="161" y="54"/>
                  </a:lnTo>
                  <a:cubicBezTo>
                    <a:pt x="140" y="54"/>
                    <a:pt x="118" y="43"/>
                    <a:pt x="97" y="33"/>
                  </a:cubicBezTo>
                  <a:cubicBezTo>
                    <a:pt x="86" y="11"/>
                    <a:pt x="65" y="0"/>
                    <a:pt x="3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9" name="Google Shape;3219;p16"/>
            <p:cNvSpPr/>
            <p:nvPr/>
          </p:nvSpPr>
          <p:spPr>
            <a:xfrm>
              <a:off x="1098525" y="1734400"/>
              <a:ext cx="3500" cy="4025"/>
            </a:xfrm>
            <a:custGeom>
              <a:avLst/>
              <a:gdLst/>
              <a:ahLst/>
              <a:cxnLst/>
              <a:rect l="l" t="t" r="r" b="b"/>
              <a:pathLst>
                <a:path w="140" h="161" extrusionOk="0">
                  <a:moveTo>
                    <a:pt x="108" y="0"/>
                  </a:moveTo>
                  <a:cubicBezTo>
                    <a:pt x="22" y="0"/>
                    <a:pt x="11" y="86"/>
                    <a:pt x="1" y="161"/>
                  </a:cubicBezTo>
                  <a:lnTo>
                    <a:pt x="140" y="161"/>
                  </a:lnTo>
                  <a:cubicBezTo>
                    <a:pt x="140" y="54"/>
                    <a:pt x="86" y="86"/>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0" name="Google Shape;3220;p16"/>
            <p:cNvSpPr/>
            <p:nvPr/>
          </p:nvSpPr>
          <p:spPr>
            <a:xfrm>
              <a:off x="1323075" y="2853075"/>
              <a:ext cx="18475" cy="6700"/>
            </a:xfrm>
            <a:custGeom>
              <a:avLst/>
              <a:gdLst/>
              <a:ahLst/>
              <a:cxnLst/>
              <a:rect l="l" t="t" r="r" b="b"/>
              <a:pathLst>
                <a:path w="739" h="268" extrusionOk="0">
                  <a:moveTo>
                    <a:pt x="332" y="0"/>
                  </a:moveTo>
                  <a:cubicBezTo>
                    <a:pt x="182" y="0"/>
                    <a:pt x="43" y="54"/>
                    <a:pt x="0" y="193"/>
                  </a:cubicBezTo>
                  <a:cubicBezTo>
                    <a:pt x="75" y="236"/>
                    <a:pt x="193" y="268"/>
                    <a:pt x="311" y="268"/>
                  </a:cubicBezTo>
                  <a:cubicBezTo>
                    <a:pt x="471" y="268"/>
                    <a:pt x="632" y="225"/>
                    <a:pt x="739" y="161"/>
                  </a:cubicBezTo>
                  <a:cubicBezTo>
                    <a:pt x="696" y="75"/>
                    <a:pt x="514" y="0"/>
                    <a:pt x="3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1" name="Google Shape;3221;p16"/>
            <p:cNvSpPr/>
            <p:nvPr/>
          </p:nvSpPr>
          <p:spPr>
            <a:xfrm>
              <a:off x="1322275" y="3132750"/>
              <a:ext cx="7500" cy="3500"/>
            </a:xfrm>
            <a:custGeom>
              <a:avLst/>
              <a:gdLst/>
              <a:ahLst/>
              <a:cxnLst/>
              <a:rect l="l" t="t" r="r" b="b"/>
              <a:pathLst>
                <a:path w="300" h="140" extrusionOk="0">
                  <a:moveTo>
                    <a:pt x="300" y="0"/>
                  </a:moveTo>
                  <a:lnTo>
                    <a:pt x="300" y="0"/>
                  </a:lnTo>
                  <a:cubicBezTo>
                    <a:pt x="161" y="11"/>
                    <a:pt x="11" y="11"/>
                    <a:pt x="43" y="129"/>
                  </a:cubicBezTo>
                  <a:lnTo>
                    <a:pt x="139" y="129"/>
                  </a:lnTo>
                  <a:cubicBezTo>
                    <a:pt x="161" y="129"/>
                    <a:pt x="182" y="139"/>
                    <a:pt x="193" y="139"/>
                  </a:cubicBezTo>
                  <a:cubicBezTo>
                    <a:pt x="236" y="139"/>
                    <a:pt x="257" y="129"/>
                    <a:pt x="257" y="96"/>
                  </a:cubicBezTo>
                  <a:lnTo>
                    <a:pt x="236" y="96"/>
                  </a:lnTo>
                  <a:cubicBezTo>
                    <a:pt x="0" y="96"/>
                    <a:pt x="268" y="54"/>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2" name="Google Shape;3222;p16"/>
            <p:cNvSpPr/>
            <p:nvPr/>
          </p:nvSpPr>
          <p:spPr>
            <a:xfrm>
              <a:off x="1308350" y="2710700"/>
              <a:ext cx="5100" cy="2975"/>
            </a:xfrm>
            <a:custGeom>
              <a:avLst/>
              <a:gdLst/>
              <a:ahLst/>
              <a:cxnLst/>
              <a:rect l="l" t="t" r="r" b="b"/>
              <a:pathLst>
                <a:path w="204" h="119" extrusionOk="0">
                  <a:moveTo>
                    <a:pt x="1" y="0"/>
                  </a:moveTo>
                  <a:lnTo>
                    <a:pt x="1" y="118"/>
                  </a:lnTo>
                  <a:cubicBezTo>
                    <a:pt x="43" y="118"/>
                    <a:pt x="65" y="118"/>
                    <a:pt x="75" y="107"/>
                  </a:cubicBezTo>
                  <a:cubicBezTo>
                    <a:pt x="97" y="107"/>
                    <a:pt x="97" y="97"/>
                    <a:pt x="118" y="97"/>
                  </a:cubicBezTo>
                  <a:cubicBezTo>
                    <a:pt x="129" y="97"/>
                    <a:pt x="140" y="107"/>
                    <a:pt x="172" y="118"/>
                  </a:cubicBezTo>
                  <a:cubicBezTo>
                    <a:pt x="204" y="11"/>
                    <a:pt x="97" y="11"/>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3" name="Google Shape;3223;p16"/>
            <p:cNvSpPr/>
            <p:nvPr/>
          </p:nvSpPr>
          <p:spPr>
            <a:xfrm>
              <a:off x="1281600" y="3215700"/>
              <a:ext cx="6425" cy="4050"/>
            </a:xfrm>
            <a:custGeom>
              <a:avLst/>
              <a:gdLst/>
              <a:ahLst/>
              <a:cxnLst/>
              <a:rect l="l" t="t" r="r" b="b"/>
              <a:pathLst>
                <a:path w="257" h="162" extrusionOk="0">
                  <a:moveTo>
                    <a:pt x="128" y="1"/>
                  </a:moveTo>
                  <a:cubicBezTo>
                    <a:pt x="182" y="118"/>
                    <a:pt x="0" y="54"/>
                    <a:pt x="32" y="151"/>
                  </a:cubicBezTo>
                  <a:cubicBezTo>
                    <a:pt x="54" y="151"/>
                    <a:pt x="75" y="161"/>
                    <a:pt x="96" y="161"/>
                  </a:cubicBezTo>
                  <a:cubicBezTo>
                    <a:pt x="161" y="161"/>
                    <a:pt x="214" y="140"/>
                    <a:pt x="257" y="118"/>
                  </a:cubicBezTo>
                  <a:cubicBezTo>
                    <a:pt x="257" y="44"/>
                    <a:pt x="182" y="22"/>
                    <a:pt x="12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4" name="Google Shape;3224;p16"/>
            <p:cNvSpPr/>
            <p:nvPr/>
          </p:nvSpPr>
          <p:spPr>
            <a:xfrm>
              <a:off x="1263125" y="2795525"/>
              <a:ext cx="11000" cy="8050"/>
            </a:xfrm>
            <a:custGeom>
              <a:avLst/>
              <a:gdLst/>
              <a:ahLst/>
              <a:cxnLst/>
              <a:rect l="l" t="t" r="r" b="b"/>
              <a:pathLst>
                <a:path w="440" h="322" extrusionOk="0">
                  <a:moveTo>
                    <a:pt x="43" y="1"/>
                  </a:moveTo>
                  <a:cubicBezTo>
                    <a:pt x="32" y="1"/>
                    <a:pt x="22" y="1"/>
                    <a:pt x="0" y="11"/>
                  </a:cubicBezTo>
                  <a:lnTo>
                    <a:pt x="0" y="97"/>
                  </a:lnTo>
                  <a:cubicBezTo>
                    <a:pt x="22" y="97"/>
                    <a:pt x="43" y="86"/>
                    <a:pt x="54" y="86"/>
                  </a:cubicBezTo>
                  <a:cubicBezTo>
                    <a:pt x="86" y="86"/>
                    <a:pt x="86" y="119"/>
                    <a:pt x="86" y="140"/>
                  </a:cubicBezTo>
                  <a:cubicBezTo>
                    <a:pt x="86" y="172"/>
                    <a:pt x="86" y="193"/>
                    <a:pt x="118" y="193"/>
                  </a:cubicBezTo>
                  <a:lnTo>
                    <a:pt x="129" y="193"/>
                  </a:lnTo>
                  <a:cubicBezTo>
                    <a:pt x="140" y="161"/>
                    <a:pt x="150" y="140"/>
                    <a:pt x="150" y="140"/>
                  </a:cubicBezTo>
                  <a:cubicBezTo>
                    <a:pt x="161" y="140"/>
                    <a:pt x="172" y="151"/>
                    <a:pt x="182" y="161"/>
                  </a:cubicBezTo>
                  <a:cubicBezTo>
                    <a:pt x="193" y="172"/>
                    <a:pt x="204" y="183"/>
                    <a:pt x="214" y="183"/>
                  </a:cubicBezTo>
                  <a:cubicBezTo>
                    <a:pt x="225" y="183"/>
                    <a:pt x="247" y="172"/>
                    <a:pt x="257" y="129"/>
                  </a:cubicBezTo>
                  <a:lnTo>
                    <a:pt x="257" y="129"/>
                  </a:lnTo>
                  <a:cubicBezTo>
                    <a:pt x="311" y="215"/>
                    <a:pt x="129" y="279"/>
                    <a:pt x="268" y="322"/>
                  </a:cubicBezTo>
                  <a:cubicBezTo>
                    <a:pt x="322" y="258"/>
                    <a:pt x="429" y="226"/>
                    <a:pt x="439" y="129"/>
                  </a:cubicBezTo>
                  <a:cubicBezTo>
                    <a:pt x="279" y="86"/>
                    <a:pt x="182" y="1"/>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5" name="Google Shape;3225;p16"/>
            <p:cNvSpPr/>
            <p:nvPr/>
          </p:nvSpPr>
          <p:spPr>
            <a:xfrm>
              <a:off x="1258025" y="3162450"/>
              <a:ext cx="5125" cy="2700"/>
            </a:xfrm>
            <a:custGeom>
              <a:avLst/>
              <a:gdLst/>
              <a:ahLst/>
              <a:cxnLst/>
              <a:rect l="l" t="t" r="r" b="b"/>
              <a:pathLst>
                <a:path w="205" h="108" extrusionOk="0">
                  <a:moveTo>
                    <a:pt x="108" y="0"/>
                  </a:moveTo>
                  <a:cubicBezTo>
                    <a:pt x="54" y="0"/>
                    <a:pt x="1" y="22"/>
                    <a:pt x="12" y="43"/>
                  </a:cubicBezTo>
                  <a:cubicBezTo>
                    <a:pt x="65" y="54"/>
                    <a:pt x="44" y="75"/>
                    <a:pt x="12" y="107"/>
                  </a:cubicBezTo>
                  <a:lnTo>
                    <a:pt x="194" y="107"/>
                  </a:lnTo>
                  <a:lnTo>
                    <a:pt x="194" y="43"/>
                  </a:lnTo>
                  <a:cubicBezTo>
                    <a:pt x="204" y="22"/>
                    <a:pt x="151"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6" name="Google Shape;3226;p16"/>
            <p:cNvSpPr/>
            <p:nvPr/>
          </p:nvSpPr>
          <p:spPr>
            <a:xfrm>
              <a:off x="1639400" y="3356200"/>
              <a:ext cx="7800" cy="4050"/>
            </a:xfrm>
            <a:custGeom>
              <a:avLst/>
              <a:gdLst/>
              <a:ahLst/>
              <a:cxnLst/>
              <a:rect l="l" t="t" r="r" b="b"/>
              <a:pathLst>
                <a:path w="312" h="162" extrusionOk="0">
                  <a:moveTo>
                    <a:pt x="54" y="1"/>
                  </a:moveTo>
                  <a:cubicBezTo>
                    <a:pt x="65" y="65"/>
                    <a:pt x="1" y="76"/>
                    <a:pt x="11" y="129"/>
                  </a:cubicBezTo>
                  <a:lnTo>
                    <a:pt x="22" y="129"/>
                  </a:lnTo>
                  <a:cubicBezTo>
                    <a:pt x="76" y="129"/>
                    <a:pt x="108" y="140"/>
                    <a:pt x="140" y="161"/>
                  </a:cubicBezTo>
                  <a:cubicBezTo>
                    <a:pt x="140" y="119"/>
                    <a:pt x="151" y="108"/>
                    <a:pt x="183" y="108"/>
                  </a:cubicBezTo>
                  <a:lnTo>
                    <a:pt x="225" y="108"/>
                  </a:lnTo>
                  <a:cubicBezTo>
                    <a:pt x="247" y="119"/>
                    <a:pt x="258" y="119"/>
                    <a:pt x="279" y="119"/>
                  </a:cubicBezTo>
                  <a:cubicBezTo>
                    <a:pt x="290" y="119"/>
                    <a:pt x="311" y="119"/>
                    <a:pt x="311" y="97"/>
                  </a:cubicBezTo>
                  <a:cubicBezTo>
                    <a:pt x="279" y="76"/>
                    <a:pt x="225" y="65"/>
                    <a:pt x="161" y="65"/>
                  </a:cubicBezTo>
                  <a:lnTo>
                    <a:pt x="97" y="65"/>
                  </a:lnTo>
                  <a:cubicBezTo>
                    <a:pt x="86" y="44"/>
                    <a:pt x="97"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7" name="Google Shape;3227;p16"/>
            <p:cNvSpPr/>
            <p:nvPr/>
          </p:nvSpPr>
          <p:spPr>
            <a:xfrm>
              <a:off x="1301125" y="3026225"/>
              <a:ext cx="5650" cy="5375"/>
            </a:xfrm>
            <a:custGeom>
              <a:avLst/>
              <a:gdLst/>
              <a:ahLst/>
              <a:cxnLst/>
              <a:rect l="l" t="t" r="r" b="b"/>
              <a:pathLst>
                <a:path w="226" h="215" extrusionOk="0">
                  <a:moveTo>
                    <a:pt x="0" y="1"/>
                  </a:moveTo>
                  <a:lnTo>
                    <a:pt x="0" y="1"/>
                  </a:lnTo>
                  <a:cubicBezTo>
                    <a:pt x="22" y="86"/>
                    <a:pt x="22" y="172"/>
                    <a:pt x="86" y="215"/>
                  </a:cubicBezTo>
                  <a:cubicBezTo>
                    <a:pt x="54" y="161"/>
                    <a:pt x="97" y="161"/>
                    <a:pt x="140" y="161"/>
                  </a:cubicBezTo>
                  <a:lnTo>
                    <a:pt x="150" y="161"/>
                  </a:lnTo>
                  <a:cubicBezTo>
                    <a:pt x="193" y="161"/>
                    <a:pt x="225" y="161"/>
                    <a:pt x="215" y="129"/>
                  </a:cubicBezTo>
                  <a:lnTo>
                    <a:pt x="193" y="129"/>
                  </a:lnTo>
                  <a:cubicBezTo>
                    <a:pt x="75" y="129"/>
                    <a:pt x="86" y="33"/>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8" name="Google Shape;3228;p16"/>
            <p:cNvSpPr/>
            <p:nvPr/>
          </p:nvSpPr>
          <p:spPr>
            <a:xfrm>
              <a:off x="1324950" y="3243550"/>
              <a:ext cx="8050" cy="8300"/>
            </a:xfrm>
            <a:custGeom>
              <a:avLst/>
              <a:gdLst/>
              <a:ahLst/>
              <a:cxnLst/>
              <a:rect l="l" t="t" r="r" b="b"/>
              <a:pathLst>
                <a:path w="322" h="332" extrusionOk="0">
                  <a:moveTo>
                    <a:pt x="86" y="0"/>
                  </a:moveTo>
                  <a:cubicBezTo>
                    <a:pt x="22" y="43"/>
                    <a:pt x="64" y="150"/>
                    <a:pt x="0" y="193"/>
                  </a:cubicBezTo>
                  <a:cubicBezTo>
                    <a:pt x="22" y="182"/>
                    <a:pt x="32" y="182"/>
                    <a:pt x="54" y="182"/>
                  </a:cubicBezTo>
                  <a:cubicBezTo>
                    <a:pt x="107" y="182"/>
                    <a:pt x="139" y="214"/>
                    <a:pt x="161" y="257"/>
                  </a:cubicBezTo>
                  <a:cubicBezTo>
                    <a:pt x="182" y="289"/>
                    <a:pt x="193" y="332"/>
                    <a:pt x="225" y="332"/>
                  </a:cubicBezTo>
                  <a:cubicBezTo>
                    <a:pt x="236" y="332"/>
                    <a:pt x="246" y="321"/>
                    <a:pt x="257" y="310"/>
                  </a:cubicBezTo>
                  <a:cubicBezTo>
                    <a:pt x="129" y="268"/>
                    <a:pt x="321" y="193"/>
                    <a:pt x="257" y="96"/>
                  </a:cubicBezTo>
                  <a:cubicBezTo>
                    <a:pt x="172" y="86"/>
                    <a:pt x="139" y="32"/>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9" name="Google Shape;3229;p16"/>
            <p:cNvSpPr/>
            <p:nvPr/>
          </p:nvSpPr>
          <p:spPr>
            <a:xfrm>
              <a:off x="1364025" y="3054850"/>
              <a:ext cx="14200" cy="7000"/>
            </a:xfrm>
            <a:custGeom>
              <a:avLst/>
              <a:gdLst/>
              <a:ahLst/>
              <a:cxnLst/>
              <a:rect l="l" t="t" r="r" b="b"/>
              <a:pathLst>
                <a:path w="568" h="280" extrusionOk="0">
                  <a:moveTo>
                    <a:pt x="428" y="1"/>
                  </a:moveTo>
                  <a:cubicBezTo>
                    <a:pt x="214" y="1"/>
                    <a:pt x="107" y="183"/>
                    <a:pt x="0" y="279"/>
                  </a:cubicBezTo>
                  <a:lnTo>
                    <a:pt x="32" y="279"/>
                  </a:lnTo>
                  <a:cubicBezTo>
                    <a:pt x="193" y="279"/>
                    <a:pt x="300" y="183"/>
                    <a:pt x="568" y="151"/>
                  </a:cubicBezTo>
                  <a:lnTo>
                    <a:pt x="568" y="33"/>
                  </a:lnTo>
                  <a:cubicBezTo>
                    <a:pt x="514" y="12"/>
                    <a:pt x="471" y="1"/>
                    <a:pt x="42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0" name="Google Shape;3230;p16"/>
            <p:cNvSpPr/>
            <p:nvPr/>
          </p:nvSpPr>
          <p:spPr>
            <a:xfrm>
              <a:off x="1367500" y="2050200"/>
              <a:ext cx="17950" cy="17425"/>
            </a:xfrm>
            <a:custGeom>
              <a:avLst/>
              <a:gdLst/>
              <a:ahLst/>
              <a:cxnLst/>
              <a:rect l="l" t="t" r="r" b="b"/>
              <a:pathLst>
                <a:path w="718" h="697" extrusionOk="0">
                  <a:moveTo>
                    <a:pt x="321" y="0"/>
                  </a:moveTo>
                  <a:cubicBezTo>
                    <a:pt x="118" y="0"/>
                    <a:pt x="0" y="171"/>
                    <a:pt x="11" y="353"/>
                  </a:cubicBezTo>
                  <a:cubicBezTo>
                    <a:pt x="22" y="525"/>
                    <a:pt x="150" y="696"/>
                    <a:pt x="439" y="696"/>
                  </a:cubicBezTo>
                  <a:lnTo>
                    <a:pt x="450" y="696"/>
                  </a:lnTo>
                  <a:cubicBezTo>
                    <a:pt x="621" y="514"/>
                    <a:pt x="718" y="43"/>
                    <a:pt x="364" y="11"/>
                  </a:cubicBezTo>
                  <a:cubicBezTo>
                    <a:pt x="354" y="0"/>
                    <a:pt x="332" y="0"/>
                    <a:pt x="32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1" name="Google Shape;3231;p16"/>
            <p:cNvSpPr/>
            <p:nvPr/>
          </p:nvSpPr>
          <p:spPr>
            <a:xfrm>
              <a:off x="1383825" y="2064375"/>
              <a:ext cx="13925" cy="9400"/>
            </a:xfrm>
            <a:custGeom>
              <a:avLst/>
              <a:gdLst/>
              <a:ahLst/>
              <a:cxnLst/>
              <a:rect l="l" t="t" r="r" b="b"/>
              <a:pathLst>
                <a:path w="557" h="376" extrusionOk="0">
                  <a:moveTo>
                    <a:pt x="364" y="1"/>
                  </a:moveTo>
                  <a:lnTo>
                    <a:pt x="364" y="1"/>
                  </a:lnTo>
                  <a:cubicBezTo>
                    <a:pt x="354" y="54"/>
                    <a:pt x="279" y="97"/>
                    <a:pt x="204" y="97"/>
                  </a:cubicBezTo>
                  <a:cubicBezTo>
                    <a:pt x="172" y="97"/>
                    <a:pt x="140" y="86"/>
                    <a:pt x="107" y="65"/>
                  </a:cubicBezTo>
                  <a:lnTo>
                    <a:pt x="107" y="65"/>
                  </a:lnTo>
                  <a:cubicBezTo>
                    <a:pt x="0" y="204"/>
                    <a:pt x="150" y="311"/>
                    <a:pt x="279" y="375"/>
                  </a:cubicBezTo>
                  <a:cubicBezTo>
                    <a:pt x="321" y="193"/>
                    <a:pt x="557" y="118"/>
                    <a:pt x="3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2" name="Google Shape;3232;p16"/>
            <p:cNvSpPr/>
            <p:nvPr/>
          </p:nvSpPr>
          <p:spPr>
            <a:xfrm>
              <a:off x="1394250" y="1900600"/>
              <a:ext cx="8050" cy="5375"/>
            </a:xfrm>
            <a:custGeom>
              <a:avLst/>
              <a:gdLst/>
              <a:ahLst/>
              <a:cxnLst/>
              <a:rect l="l" t="t" r="r" b="b"/>
              <a:pathLst>
                <a:path w="322" h="215" extrusionOk="0">
                  <a:moveTo>
                    <a:pt x="129" y="0"/>
                  </a:moveTo>
                  <a:cubicBezTo>
                    <a:pt x="76" y="86"/>
                    <a:pt x="65" y="150"/>
                    <a:pt x="44" y="193"/>
                  </a:cubicBezTo>
                  <a:cubicBezTo>
                    <a:pt x="44" y="182"/>
                    <a:pt x="33" y="171"/>
                    <a:pt x="22" y="171"/>
                  </a:cubicBezTo>
                  <a:cubicBezTo>
                    <a:pt x="12" y="171"/>
                    <a:pt x="12" y="171"/>
                    <a:pt x="1" y="193"/>
                  </a:cubicBezTo>
                  <a:cubicBezTo>
                    <a:pt x="33" y="214"/>
                    <a:pt x="54" y="214"/>
                    <a:pt x="76" y="214"/>
                  </a:cubicBezTo>
                  <a:cubicBezTo>
                    <a:pt x="119" y="214"/>
                    <a:pt x="140" y="203"/>
                    <a:pt x="183" y="193"/>
                  </a:cubicBezTo>
                  <a:cubicBezTo>
                    <a:pt x="215" y="171"/>
                    <a:pt x="247" y="161"/>
                    <a:pt x="301" y="161"/>
                  </a:cubicBezTo>
                  <a:lnTo>
                    <a:pt x="311" y="161"/>
                  </a:lnTo>
                  <a:cubicBezTo>
                    <a:pt x="322" y="54"/>
                    <a:pt x="258" y="11"/>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3" name="Google Shape;3233;p16"/>
            <p:cNvSpPr/>
            <p:nvPr/>
          </p:nvSpPr>
          <p:spPr>
            <a:xfrm>
              <a:off x="1344475" y="3239525"/>
              <a:ext cx="17950" cy="11800"/>
            </a:xfrm>
            <a:custGeom>
              <a:avLst/>
              <a:gdLst/>
              <a:ahLst/>
              <a:cxnLst/>
              <a:rect l="l" t="t" r="r" b="b"/>
              <a:pathLst>
                <a:path w="718" h="472" extrusionOk="0">
                  <a:moveTo>
                    <a:pt x="643" y="0"/>
                  </a:moveTo>
                  <a:lnTo>
                    <a:pt x="643" y="0"/>
                  </a:lnTo>
                  <a:cubicBezTo>
                    <a:pt x="493" y="86"/>
                    <a:pt x="440" y="193"/>
                    <a:pt x="86" y="193"/>
                  </a:cubicBezTo>
                  <a:cubicBezTo>
                    <a:pt x="1" y="279"/>
                    <a:pt x="44" y="343"/>
                    <a:pt x="1" y="407"/>
                  </a:cubicBezTo>
                  <a:cubicBezTo>
                    <a:pt x="86" y="450"/>
                    <a:pt x="247" y="439"/>
                    <a:pt x="343" y="471"/>
                  </a:cubicBezTo>
                  <a:cubicBezTo>
                    <a:pt x="397" y="332"/>
                    <a:pt x="343" y="364"/>
                    <a:pt x="300" y="247"/>
                  </a:cubicBezTo>
                  <a:cubicBezTo>
                    <a:pt x="504" y="236"/>
                    <a:pt x="440" y="140"/>
                    <a:pt x="557" y="140"/>
                  </a:cubicBezTo>
                  <a:cubicBezTo>
                    <a:pt x="589" y="140"/>
                    <a:pt x="632" y="140"/>
                    <a:pt x="686" y="161"/>
                  </a:cubicBezTo>
                  <a:cubicBezTo>
                    <a:pt x="707" y="97"/>
                    <a:pt x="632" y="97"/>
                    <a:pt x="600" y="65"/>
                  </a:cubicBezTo>
                  <a:lnTo>
                    <a:pt x="622" y="65"/>
                  </a:lnTo>
                  <a:cubicBezTo>
                    <a:pt x="675" y="65"/>
                    <a:pt x="718" y="22"/>
                    <a:pt x="6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4" name="Google Shape;3234;p16"/>
            <p:cNvSpPr/>
            <p:nvPr/>
          </p:nvSpPr>
          <p:spPr>
            <a:xfrm>
              <a:off x="1362675" y="3237125"/>
              <a:ext cx="6450" cy="5625"/>
            </a:xfrm>
            <a:custGeom>
              <a:avLst/>
              <a:gdLst/>
              <a:ahLst/>
              <a:cxnLst/>
              <a:rect l="l" t="t" r="r" b="b"/>
              <a:pathLst>
                <a:path w="258" h="225" extrusionOk="0">
                  <a:moveTo>
                    <a:pt x="140" y="0"/>
                  </a:moveTo>
                  <a:lnTo>
                    <a:pt x="140" y="0"/>
                  </a:lnTo>
                  <a:cubicBezTo>
                    <a:pt x="172" y="107"/>
                    <a:pt x="22" y="64"/>
                    <a:pt x="1" y="129"/>
                  </a:cubicBezTo>
                  <a:cubicBezTo>
                    <a:pt x="76" y="129"/>
                    <a:pt x="33" y="214"/>
                    <a:pt x="97" y="225"/>
                  </a:cubicBezTo>
                  <a:cubicBezTo>
                    <a:pt x="118" y="171"/>
                    <a:pt x="258" y="54"/>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5" name="Google Shape;3235;p16"/>
            <p:cNvSpPr/>
            <p:nvPr/>
          </p:nvSpPr>
          <p:spPr>
            <a:xfrm>
              <a:off x="1340475" y="3199925"/>
              <a:ext cx="10175" cy="7775"/>
            </a:xfrm>
            <a:custGeom>
              <a:avLst/>
              <a:gdLst/>
              <a:ahLst/>
              <a:cxnLst/>
              <a:rect l="l" t="t" r="r" b="b"/>
              <a:pathLst>
                <a:path w="407" h="311" extrusionOk="0">
                  <a:moveTo>
                    <a:pt x="278" y="0"/>
                  </a:moveTo>
                  <a:cubicBezTo>
                    <a:pt x="300" y="64"/>
                    <a:pt x="268" y="86"/>
                    <a:pt x="236" y="86"/>
                  </a:cubicBezTo>
                  <a:cubicBezTo>
                    <a:pt x="204" y="86"/>
                    <a:pt x="171" y="75"/>
                    <a:pt x="150" y="64"/>
                  </a:cubicBezTo>
                  <a:cubicBezTo>
                    <a:pt x="129" y="150"/>
                    <a:pt x="0" y="161"/>
                    <a:pt x="22" y="278"/>
                  </a:cubicBezTo>
                  <a:cubicBezTo>
                    <a:pt x="64" y="268"/>
                    <a:pt x="96" y="257"/>
                    <a:pt x="118" y="257"/>
                  </a:cubicBezTo>
                  <a:cubicBezTo>
                    <a:pt x="161" y="257"/>
                    <a:pt x="171" y="278"/>
                    <a:pt x="236" y="311"/>
                  </a:cubicBezTo>
                  <a:cubicBezTo>
                    <a:pt x="278" y="225"/>
                    <a:pt x="364" y="171"/>
                    <a:pt x="407" y="86"/>
                  </a:cubicBezTo>
                  <a:lnTo>
                    <a:pt x="396" y="86"/>
                  </a:lnTo>
                  <a:cubicBezTo>
                    <a:pt x="311" y="86"/>
                    <a:pt x="353" y="0"/>
                    <a:pt x="27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6" name="Google Shape;3236;p16"/>
            <p:cNvSpPr/>
            <p:nvPr/>
          </p:nvSpPr>
          <p:spPr>
            <a:xfrm>
              <a:off x="1325750" y="2973775"/>
              <a:ext cx="13125" cy="4025"/>
            </a:xfrm>
            <a:custGeom>
              <a:avLst/>
              <a:gdLst/>
              <a:ahLst/>
              <a:cxnLst/>
              <a:rect l="l" t="t" r="r" b="b"/>
              <a:pathLst>
                <a:path w="525" h="161" extrusionOk="0">
                  <a:moveTo>
                    <a:pt x="386" y="0"/>
                  </a:moveTo>
                  <a:cubicBezTo>
                    <a:pt x="364" y="0"/>
                    <a:pt x="332" y="0"/>
                    <a:pt x="311" y="11"/>
                  </a:cubicBezTo>
                  <a:cubicBezTo>
                    <a:pt x="279" y="11"/>
                    <a:pt x="247" y="22"/>
                    <a:pt x="204" y="22"/>
                  </a:cubicBezTo>
                  <a:cubicBezTo>
                    <a:pt x="172" y="22"/>
                    <a:pt x="140" y="11"/>
                    <a:pt x="86" y="11"/>
                  </a:cubicBezTo>
                  <a:cubicBezTo>
                    <a:pt x="75" y="65"/>
                    <a:pt x="0" y="86"/>
                    <a:pt x="0" y="161"/>
                  </a:cubicBezTo>
                  <a:lnTo>
                    <a:pt x="354" y="161"/>
                  </a:lnTo>
                  <a:cubicBezTo>
                    <a:pt x="354" y="75"/>
                    <a:pt x="471" y="86"/>
                    <a:pt x="525" y="32"/>
                  </a:cubicBezTo>
                  <a:cubicBezTo>
                    <a:pt x="461" y="0"/>
                    <a:pt x="418" y="0"/>
                    <a:pt x="3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7" name="Google Shape;3237;p16"/>
            <p:cNvSpPr/>
            <p:nvPr/>
          </p:nvSpPr>
          <p:spPr>
            <a:xfrm>
              <a:off x="1397475" y="2801425"/>
              <a:ext cx="8850" cy="5650"/>
            </a:xfrm>
            <a:custGeom>
              <a:avLst/>
              <a:gdLst/>
              <a:ahLst/>
              <a:cxnLst/>
              <a:rect l="l" t="t" r="r" b="b"/>
              <a:pathLst>
                <a:path w="354" h="226" extrusionOk="0">
                  <a:moveTo>
                    <a:pt x="43" y="0"/>
                  </a:moveTo>
                  <a:cubicBezTo>
                    <a:pt x="0" y="86"/>
                    <a:pt x="0" y="129"/>
                    <a:pt x="43" y="225"/>
                  </a:cubicBezTo>
                  <a:lnTo>
                    <a:pt x="107" y="225"/>
                  </a:lnTo>
                  <a:cubicBezTo>
                    <a:pt x="214" y="225"/>
                    <a:pt x="268" y="182"/>
                    <a:pt x="354" y="161"/>
                  </a:cubicBezTo>
                  <a:cubicBezTo>
                    <a:pt x="321" y="65"/>
                    <a:pt x="257"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8" name="Google Shape;3238;p16"/>
            <p:cNvSpPr/>
            <p:nvPr/>
          </p:nvSpPr>
          <p:spPr>
            <a:xfrm>
              <a:off x="1352500" y="2505150"/>
              <a:ext cx="12350" cy="11275"/>
            </a:xfrm>
            <a:custGeom>
              <a:avLst/>
              <a:gdLst/>
              <a:ahLst/>
              <a:cxnLst/>
              <a:rect l="l" t="t" r="r" b="b"/>
              <a:pathLst>
                <a:path w="494" h="451" extrusionOk="0">
                  <a:moveTo>
                    <a:pt x="258" y="1"/>
                  </a:moveTo>
                  <a:cubicBezTo>
                    <a:pt x="97" y="1"/>
                    <a:pt x="12" y="119"/>
                    <a:pt x="12" y="226"/>
                  </a:cubicBezTo>
                  <a:cubicBezTo>
                    <a:pt x="1" y="333"/>
                    <a:pt x="65" y="450"/>
                    <a:pt x="194" y="450"/>
                  </a:cubicBezTo>
                  <a:cubicBezTo>
                    <a:pt x="226" y="450"/>
                    <a:pt x="268" y="440"/>
                    <a:pt x="322" y="418"/>
                  </a:cubicBezTo>
                  <a:cubicBezTo>
                    <a:pt x="333" y="236"/>
                    <a:pt x="493" y="129"/>
                    <a:pt x="354" y="12"/>
                  </a:cubicBezTo>
                  <a:cubicBezTo>
                    <a:pt x="322" y="1"/>
                    <a:pt x="290" y="1"/>
                    <a:pt x="25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9" name="Google Shape;3239;p16"/>
            <p:cNvSpPr/>
            <p:nvPr/>
          </p:nvSpPr>
          <p:spPr>
            <a:xfrm>
              <a:off x="1181500" y="2911150"/>
              <a:ext cx="5100" cy="4025"/>
            </a:xfrm>
            <a:custGeom>
              <a:avLst/>
              <a:gdLst/>
              <a:ahLst/>
              <a:cxnLst/>
              <a:rect l="l" t="t" r="r" b="b"/>
              <a:pathLst>
                <a:path w="204" h="161" extrusionOk="0">
                  <a:moveTo>
                    <a:pt x="129" y="0"/>
                  </a:moveTo>
                  <a:lnTo>
                    <a:pt x="0" y="11"/>
                  </a:lnTo>
                  <a:cubicBezTo>
                    <a:pt x="0" y="86"/>
                    <a:pt x="75" y="118"/>
                    <a:pt x="129" y="161"/>
                  </a:cubicBezTo>
                  <a:cubicBezTo>
                    <a:pt x="97" y="65"/>
                    <a:pt x="204" y="65"/>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0" name="Google Shape;3240;p16"/>
            <p:cNvSpPr/>
            <p:nvPr/>
          </p:nvSpPr>
          <p:spPr>
            <a:xfrm>
              <a:off x="1175875" y="3198050"/>
              <a:ext cx="9925" cy="8575"/>
            </a:xfrm>
            <a:custGeom>
              <a:avLst/>
              <a:gdLst/>
              <a:ahLst/>
              <a:cxnLst/>
              <a:rect l="l" t="t" r="r" b="b"/>
              <a:pathLst>
                <a:path w="397" h="343" extrusionOk="0">
                  <a:moveTo>
                    <a:pt x="322" y="0"/>
                  </a:moveTo>
                  <a:cubicBezTo>
                    <a:pt x="1" y="64"/>
                    <a:pt x="300" y="236"/>
                    <a:pt x="279" y="343"/>
                  </a:cubicBezTo>
                  <a:cubicBezTo>
                    <a:pt x="386" y="300"/>
                    <a:pt x="397" y="86"/>
                    <a:pt x="3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1" name="Google Shape;3241;p16"/>
            <p:cNvSpPr/>
            <p:nvPr/>
          </p:nvSpPr>
          <p:spPr>
            <a:xfrm>
              <a:off x="1185500" y="3185475"/>
              <a:ext cx="5125" cy="4825"/>
            </a:xfrm>
            <a:custGeom>
              <a:avLst/>
              <a:gdLst/>
              <a:ahLst/>
              <a:cxnLst/>
              <a:rect l="l" t="t" r="r" b="b"/>
              <a:pathLst>
                <a:path w="205" h="193" extrusionOk="0">
                  <a:moveTo>
                    <a:pt x="151" y="0"/>
                  </a:moveTo>
                  <a:cubicBezTo>
                    <a:pt x="140" y="32"/>
                    <a:pt x="108" y="32"/>
                    <a:pt x="65" y="32"/>
                  </a:cubicBezTo>
                  <a:lnTo>
                    <a:pt x="22" y="32"/>
                  </a:lnTo>
                  <a:cubicBezTo>
                    <a:pt x="1" y="129"/>
                    <a:pt x="76" y="161"/>
                    <a:pt x="151" y="193"/>
                  </a:cubicBezTo>
                  <a:cubicBezTo>
                    <a:pt x="183" y="118"/>
                    <a:pt x="204" y="54"/>
                    <a:pt x="15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2" name="Google Shape;3242;p16"/>
            <p:cNvSpPr/>
            <p:nvPr/>
          </p:nvSpPr>
          <p:spPr>
            <a:xfrm>
              <a:off x="1184450" y="2947000"/>
              <a:ext cx="12325" cy="10200"/>
            </a:xfrm>
            <a:custGeom>
              <a:avLst/>
              <a:gdLst/>
              <a:ahLst/>
              <a:cxnLst/>
              <a:rect l="l" t="t" r="r" b="b"/>
              <a:pathLst>
                <a:path w="493" h="408" extrusionOk="0">
                  <a:moveTo>
                    <a:pt x="96" y="1"/>
                  </a:moveTo>
                  <a:cubicBezTo>
                    <a:pt x="0" y="140"/>
                    <a:pt x="43" y="408"/>
                    <a:pt x="278" y="408"/>
                  </a:cubicBezTo>
                  <a:cubicBezTo>
                    <a:pt x="428" y="311"/>
                    <a:pt x="493" y="1"/>
                    <a:pt x="1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3" name="Google Shape;3243;p16"/>
            <p:cNvSpPr/>
            <p:nvPr/>
          </p:nvSpPr>
          <p:spPr>
            <a:xfrm>
              <a:off x="1170800" y="2988500"/>
              <a:ext cx="7775" cy="4575"/>
            </a:xfrm>
            <a:custGeom>
              <a:avLst/>
              <a:gdLst/>
              <a:ahLst/>
              <a:cxnLst/>
              <a:rect l="l" t="t" r="r" b="b"/>
              <a:pathLst>
                <a:path w="311" h="183" extrusionOk="0">
                  <a:moveTo>
                    <a:pt x="225" y="0"/>
                  </a:moveTo>
                  <a:cubicBezTo>
                    <a:pt x="214" y="22"/>
                    <a:pt x="214" y="22"/>
                    <a:pt x="204" y="22"/>
                  </a:cubicBezTo>
                  <a:lnTo>
                    <a:pt x="182" y="22"/>
                  </a:lnTo>
                  <a:cubicBezTo>
                    <a:pt x="171" y="11"/>
                    <a:pt x="161" y="11"/>
                    <a:pt x="150" y="11"/>
                  </a:cubicBezTo>
                  <a:cubicBezTo>
                    <a:pt x="150" y="11"/>
                    <a:pt x="139" y="22"/>
                    <a:pt x="139" y="32"/>
                  </a:cubicBezTo>
                  <a:cubicBezTo>
                    <a:pt x="236" y="43"/>
                    <a:pt x="75" y="96"/>
                    <a:pt x="11" y="96"/>
                  </a:cubicBezTo>
                  <a:lnTo>
                    <a:pt x="0" y="96"/>
                  </a:lnTo>
                  <a:cubicBezTo>
                    <a:pt x="0" y="150"/>
                    <a:pt x="32" y="182"/>
                    <a:pt x="118" y="182"/>
                  </a:cubicBezTo>
                  <a:lnTo>
                    <a:pt x="139" y="182"/>
                  </a:lnTo>
                  <a:cubicBezTo>
                    <a:pt x="139" y="139"/>
                    <a:pt x="118" y="118"/>
                    <a:pt x="96" y="96"/>
                  </a:cubicBezTo>
                  <a:lnTo>
                    <a:pt x="107" y="96"/>
                  </a:lnTo>
                  <a:cubicBezTo>
                    <a:pt x="193" y="96"/>
                    <a:pt x="311" y="11"/>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4" name="Google Shape;3244;p16"/>
            <p:cNvSpPr/>
            <p:nvPr/>
          </p:nvSpPr>
          <p:spPr>
            <a:xfrm>
              <a:off x="1142150" y="2656625"/>
              <a:ext cx="12875" cy="4850"/>
            </a:xfrm>
            <a:custGeom>
              <a:avLst/>
              <a:gdLst/>
              <a:ahLst/>
              <a:cxnLst/>
              <a:rect l="l" t="t" r="r" b="b"/>
              <a:pathLst>
                <a:path w="515" h="194" extrusionOk="0">
                  <a:moveTo>
                    <a:pt x="215" y="1"/>
                  </a:moveTo>
                  <a:cubicBezTo>
                    <a:pt x="118" y="1"/>
                    <a:pt x="1" y="44"/>
                    <a:pt x="1" y="97"/>
                  </a:cubicBezTo>
                  <a:cubicBezTo>
                    <a:pt x="1" y="151"/>
                    <a:pt x="172" y="194"/>
                    <a:pt x="300" y="194"/>
                  </a:cubicBezTo>
                  <a:cubicBezTo>
                    <a:pt x="429" y="194"/>
                    <a:pt x="515" y="151"/>
                    <a:pt x="290" y="12"/>
                  </a:cubicBezTo>
                  <a:cubicBezTo>
                    <a:pt x="268" y="1"/>
                    <a:pt x="247"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5" name="Google Shape;3245;p16"/>
            <p:cNvSpPr/>
            <p:nvPr/>
          </p:nvSpPr>
          <p:spPr>
            <a:xfrm>
              <a:off x="1101200" y="2646725"/>
              <a:ext cx="26525" cy="18775"/>
            </a:xfrm>
            <a:custGeom>
              <a:avLst/>
              <a:gdLst/>
              <a:ahLst/>
              <a:cxnLst/>
              <a:rect l="l" t="t" r="r" b="b"/>
              <a:pathLst>
                <a:path w="1061" h="751" extrusionOk="0">
                  <a:moveTo>
                    <a:pt x="86" y="1"/>
                  </a:moveTo>
                  <a:lnTo>
                    <a:pt x="1" y="504"/>
                  </a:lnTo>
                  <a:cubicBezTo>
                    <a:pt x="129" y="664"/>
                    <a:pt x="440" y="718"/>
                    <a:pt x="772" y="750"/>
                  </a:cubicBezTo>
                  <a:cubicBezTo>
                    <a:pt x="1061" y="333"/>
                    <a:pt x="333" y="600"/>
                    <a:pt x="440" y="311"/>
                  </a:cubicBezTo>
                  <a:cubicBezTo>
                    <a:pt x="782" y="311"/>
                    <a:pt x="268" y="1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6" name="Google Shape;3246;p16"/>
            <p:cNvSpPr/>
            <p:nvPr/>
          </p:nvSpPr>
          <p:spPr>
            <a:xfrm>
              <a:off x="1158200" y="3055400"/>
              <a:ext cx="6450" cy="4025"/>
            </a:xfrm>
            <a:custGeom>
              <a:avLst/>
              <a:gdLst/>
              <a:ahLst/>
              <a:cxnLst/>
              <a:rect l="l" t="t" r="r" b="b"/>
              <a:pathLst>
                <a:path w="258" h="161" extrusionOk="0">
                  <a:moveTo>
                    <a:pt x="1" y="0"/>
                  </a:moveTo>
                  <a:lnTo>
                    <a:pt x="1" y="161"/>
                  </a:lnTo>
                  <a:lnTo>
                    <a:pt x="12" y="161"/>
                  </a:lnTo>
                  <a:cubicBezTo>
                    <a:pt x="140" y="161"/>
                    <a:pt x="226" y="129"/>
                    <a:pt x="258" y="65"/>
                  </a:cubicBezTo>
                  <a:cubicBezTo>
                    <a:pt x="204" y="65"/>
                    <a:pt x="226" y="11"/>
                    <a:pt x="172" y="0"/>
                  </a:cubicBezTo>
                  <a:cubicBezTo>
                    <a:pt x="162" y="22"/>
                    <a:pt x="140" y="22"/>
                    <a:pt x="108" y="22"/>
                  </a:cubicBezTo>
                  <a:cubicBezTo>
                    <a:pt x="76" y="22"/>
                    <a:pt x="44" y="22"/>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7" name="Google Shape;3247;p16"/>
            <p:cNvSpPr/>
            <p:nvPr/>
          </p:nvSpPr>
          <p:spPr>
            <a:xfrm>
              <a:off x="1142950" y="2987700"/>
              <a:ext cx="33750" cy="15000"/>
            </a:xfrm>
            <a:custGeom>
              <a:avLst/>
              <a:gdLst/>
              <a:ahLst/>
              <a:cxnLst/>
              <a:rect l="l" t="t" r="r" b="b"/>
              <a:pathLst>
                <a:path w="1350" h="600" extrusionOk="0">
                  <a:moveTo>
                    <a:pt x="472" y="0"/>
                  </a:moveTo>
                  <a:cubicBezTo>
                    <a:pt x="193" y="86"/>
                    <a:pt x="1" y="321"/>
                    <a:pt x="129" y="599"/>
                  </a:cubicBezTo>
                  <a:cubicBezTo>
                    <a:pt x="333" y="546"/>
                    <a:pt x="172" y="525"/>
                    <a:pt x="343" y="471"/>
                  </a:cubicBezTo>
                  <a:cubicBezTo>
                    <a:pt x="450" y="492"/>
                    <a:pt x="536" y="492"/>
                    <a:pt x="611" y="492"/>
                  </a:cubicBezTo>
                  <a:lnTo>
                    <a:pt x="686" y="492"/>
                  </a:lnTo>
                  <a:cubicBezTo>
                    <a:pt x="814" y="492"/>
                    <a:pt x="900" y="503"/>
                    <a:pt x="996" y="589"/>
                  </a:cubicBezTo>
                  <a:cubicBezTo>
                    <a:pt x="1350" y="492"/>
                    <a:pt x="1136" y="450"/>
                    <a:pt x="1114" y="182"/>
                  </a:cubicBezTo>
                  <a:lnTo>
                    <a:pt x="1082" y="182"/>
                  </a:lnTo>
                  <a:cubicBezTo>
                    <a:pt x="1050" y="182"/>
                    <a:pt x="1028" y="203"/>
                    <a:pt x="1007" y="214"/>
                  </a:cubicBezTo>
                  <a:cubicBezTo>
                    <a:pt x="996" y="236"/>
                    <a:pt x="975" y="257"/>
                    <a:pt x="932" y="257"/>
                  </a:cubicBezTo>
                  <a:cubicBezTo>
                    <a:pt x="932" y="257"/>
                    <a:pt x="911" y="257"/>
                    <a:pt x="900" y="246"/>
                  </a:cubicBezTo>
                  <a:cubicBezTo>
                    <a:pt x="846" y="107"/>
                    <a:pt x="611" y="86"/>
                    <a:pt x="4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8" name="Google Shape;3248;p16"/>
            <p:cNvSpPr/>
            <p:nvPr/>
          </p:nvSpPr>
          <p:spPr>
            <a:xfrm>
              <a:off x="1226450" y="3035850"/>
              <a:ext cx="6725" cy="5400"/>
            </a:xfrm>
            <a:custGeom>
              <a:avLst/>
              <a:gdLst/>
              <a:ahLst/>
              <a:cxnLst/>
              <a:rect l="l" t="t" r="r" b="b"/>
              <a:pathLst>
                <a:path w="269" h="216" extrusionOk="0">
                  <a:moveTo>
                    <a:pt x="140" y="1"/>
                  </a:moveTo>
                  <a:cubicBezTo>
                    <a:pt x="1" y="1"/>
                    <a:pt x="44" y="119"/>
                    <a:pt x="44" y="215"/>
                  </a:cubicBezTo>
                  <a:cubicBezTo>
                    <a:pt x="172" y="204"/>
                    <a:pt x="268" y="76"/>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9" name="Google Shape;3249;p16"/>
            <p:cNvSpPr/>
            <p:nvPr/>
          </p:nvSpPr>
          <p:spPr>
            <a:xfrm>
              <a:off x="1222975" y="2981275"/>
              <a:ext cx="12875" cy="7775"/>
            </a:xfrm>
            <a:custGeom>
              <a:avLst/>
              <a:gdLst/>
              <a:ahLst/>
              <a:cxnLst/>
              <a:rect l="l" t="t" r="r" b="b"/>
              <a:pathLst>
                <a:path w="515" h="311" extrusionOk="0">
                  <a:moveTo>
                    <a:pt x="322" y="0"/>
                  </a:moveTo>
                  <a:cubicBezTo>
                    <a:pt x="97" y="0"/>
                    <a:pt x="1" y="96"/>
                    <a:pt x="43" y="278"/>
                  </a:cubicBezTo>
                  <a:cubicBezTo>
                    <a:pt x="97" y="300"/>
                    <a:pt x="150" y="311"/>
                    <a:pt x="204" y="311"/>
                  </a:cubicBezTo>
                  <a:cubicBezTo>
                    <a:pt x="322" y="311"/>
                    <a:pt x="440" y="268"/>
                    <a:pt x="514" y="214"/>
                  </a:cubicBezTo>
                  <a:cubicBezTo>
                    <a:pt x="493" y="139"/>
                    <a:pt x="461" y="75"/>
                    <a:pt x="386" y="32"/>
                  </a:cubicBezTo>
                  <a:lnTo>
                    <a:pt x="386" y="32"/>
                  </a:lnTo>
                  <a:cubicBezTo>
                    <a:pt x="397" y="75"/>
                    <a:pt x="386" y="86"/>
                    <a:pt x="375" y="86"/>
                  </a:cubicBezTo>
                  <a:cubicBezTo>
                    <a:pt x="354" y="86"/>
                    <a:pt x="322" y="43"/>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0" name="Google Shape;3250;p16"/>
            <p:cNvSpPr/>
            <p:nvPr/>
          </p:nvSpPr>
          <p:spPr>
            <a:xfrm>
              <a:off x="1236625" y="2909275"/>
              <a:ext cx="11000" cy="6450"/>
            </a:xfrm>
            <a:custGeom>
              <a:avLst/>
              <a:gdLst/>
              <a:ahLst/>
              <a:cxnLst/>
              <a:rect l="l" t="t" r="r" b="b"/>
              <a:pathLst>
                <a:path w="440" h="258" extrusionOk="0">
                  <a:moveTo>
                    <a:pt x="108" y="0"/>
                  </a:moveTo>
                  <a:cubicBezTo>
                    <a:pt x="65" y="0"/>
                    <a:pt x="33" y="22"/>
                    <a:pt x="1" y="75"/>
                  </a:cubicBezTo>
                  <a:cubicBezTo>
                    <a:pt x="86" y="172"/>
                    <a:pt x="183" y="257"/>
                    <a:pt x="407" y="257"/>
                  </a:cubicBezTo>
                  <a:lnTo>
                    <a:pt x="439" y="257"/>
                  </a:lnTo>
                  <a:cubicBezTo>
                    <a:pt x="386" y="172"/>
                    <a:pt x="236"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1" name="Google Shape;3251;p16"/>
            <p:cNvSpPr/>
            <p:nvPr/>
          </p:nvSpPr>
          <p:spPr>
            <a:xfrm>
              <a:off x="1243575" y="3211150"/>
              <a:ext cx="8875" cy="6175"/>
            </a:xfrm>
            <a:custGeom>
              <a:avLst/>
              <a:gdLst/>
              <a:ahLst/>
              <a:cxnLst/>
              <a:rect l="l" t="t" r="r" b="b"/>
              <a:pathLst>
                <a:path w="355" h="247" extrusionOk="0">
                  <a:moveTo>
                    <a:pt x="301" y="1"/>
                  </a:moveTo>
                  <a:lnTo>
                    <a:pt x="301" y="1"/>
                  </a:lnTo>
                  <a:cubicBezTo>
                    <a:pt x="240" y="34"/>
                    <a:pt x="189" y="36"/>
                    <a:pt x="145" y="36"/>
                  </a:cubicBezTo>
                  <a:cubicBezTo>
                    <a:pt x="139" y="36"/>
                    <a:pt x="133" y="36"/>
                    <a:pt x="127" y="36"/>
                  </a:cubicBezTo>
                  <a:cubicBezTo>
                    <a:pt x="79" y="36"/>
                    <a:pt x="38" y="38"/>
                    <a:pt x="1" y="86"/>
                  </a:cubicBezTo>
                  <a:cubicBezTo>
                    <a:pt x="65" y="86"/>
                    <a:pt x="76" y="129"/>
                    <a:pt x="87" y="172"/>
                  </a:cubicBezTo>
                  <a:cubicBezTo>
                    <a:pt x="97" y="204"/>
                    <a:pt x="108" y="247"/>
                    <a:pt x="172" y="247"/>
                  </a:cubicBezTo>
                  <a:cubicBezTo>
                    <a:pt x="151" y="151"/>
                    <a:pt x="279" y="161"/>
                    <a:pt x="343" y="118"/>
                  </a:cubicBezTo>
                  <a:cubicBezTo>
                    <a:pt x="354" y="65"/>
                    <a:pt x="290" y="54"/>
                    <a:pt x="30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2" name="Google Shape;3252;p16"/>
            <p:cNvSpPr/>
            <p:nvPr/>
          </p:nvSpPr>
          <p:spPr>
            <a:xfrm>
              <a:off x="1236900" y="2986625"/>
              <a:ext cx="18475" cy="13400"/>
            </a:xfrm>
            <a:custGeom>
              <a:avLst/>
              <a:gdLst/>
              <a:ahLst/>
              <a:cxnLst/>
              <a:rect l="l" t="t" r="r" b="b"/>
              <a:pathLst>
                <a:path w="739" h="536" extrusionOk="0">
                  <a:moveTo>
                    <a:pt x="482" y="0"/>
                  </a:moveTo>
                  <a:cubicBezTo>
                    <a:pt x="279" y="64"/>
                    <a:pt x="0" y="171"/>
                    <a:pt x="0" y="311"/>
                  </a:cubicBezTo>
                  <a:cubicBezTo>
                    <a:pt x="0" y="471"/>
                    <a:pt x="150" y="535"/>
                    <a:pt x="311" y="535"/>
                  </a:cubicBezTo>
                  <a:cubicBezTo>
                    <a:pt x="471" y="535"/>
                    <a:pt x="653" y="471"/>
                    <a:pt x="739" y="343"/>
                  </a:cubicBezTo>
                  <a:cubicBezTo>
                    <a:pt x="664" y="225"/>
                    <a:pt x="664" y="43"/>
                    <a:pt x="4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3" name="Google Shape;3253;p16"/>
            <p:cNvSpPr/>
            <p:nvPr/>
          </p:nvSpPr>
          <p:spPr>
            <a:xfrm>
              <a:off x="1216550" y="2901775"/>
              <a:ext cx="7000" cy="4850"/>
            </a:xfrm>
            <a:custGeom>
              <a:avLst/>
              <a:gdLst/>
              <a:ahLst/>
              <a:cxnLst/>
              <a:rect l="l" t="t" r="r" b="b"/>
              <a:pathLst>
                <a:path w="280" h="194" extrusionOk="0">
                  <a:moveTo>
                    <a:pt x="215" y="1"/>
                  </a:moveTo>
                  <a:cubicBezTo>
                    <a:pt x="54" y="1"/>
                    <a:pt x="1" y="65"/>
                    <a:pt x="22" y="193"/>
                  </a:cubicBezTo>
                  <a:cubicBezTo>
                    <a:pt x="129" y="172"/>
                    <a:pt x="204" y="129"/>
                    <a:pt x="279" y="97"/>
                  </a:cubicBezTo>
                  <a:cubicBezTo>
                    <a:pt x="236" y="86"/>
                    <a:pt x="236" y="44"/>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4" name="Google Shape;3254;p16"/>
            <p:cNvSpPr/>
            <p:nvPr/>
          </p:nvSpPr>
          <p:spPr>
            <a:xfrm>
              <a:off x="1207725" y="2990625"/>
              <a:ext cx="6450" cy="5650"/>
            </a:xfrm>
            <a:custGeom>
              <a:avLst/>
              <a:gdLst/>
              <a:ahLst/>
              <a:cxnLst/>
              <a:rect l="l" t="t" r="r" b="b"/>
              <a:pathLst>
                <a:path w="258" h="226" extrusionOk="0">
                  <a:moveTo>
                    <a:pt x="43" y="1"/>
                  </a:moveTo>
                  <a:cubicBezTo>
                    <a:pt x="0" y="44"/>
                    <a:pt x="0" y="108"/>
                    <a:pt x="0" y="193"/>
                  </a:cubicBezTo>
                  <a:cubicBezTo>
                    <a:pt x="33" y="193"/>
                    <a:pt x="86" y="193"/>
                    <a:pt x="86" y="226"/>
                  </a:cubicBezTo>
                  <a:cubicBezTo>
                    <a:pt x="204" y="215"/>
                    <a:pt x="257" y="172"/>
                    <a:pt x="257" y="97"/>
                  </a:cubicBezTo>
                  <a:cubicBezTo>
                    <a:pt x="236" y="33"/>
                    <a:pt x="150" y="11"/>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5" name="Google Shape;3255;p16"/>
            <p:cNvSpPr/>
            <p:nvPr/>
          </p:nvSpPr>
          <p:spPr>
            <a:xfrm>
              <a:off x="1173475" y="2870725"/>
              <a:ext cx="32675" cy="16625"/>
            </a:xfrm>
            <a:custGeom>
              <a:avLst/>
              <a:gdLst/>
              <a:ahLst/>
              <a:cxnLst/>
              <a:rect l="l" t="t" r="r" b="b"/>
              <a:pathLst>
                <a:path w="1307" h="665" extrusionOk="0">
                  <a:moveTo>
                    <a:pt x="139" y="1"/>
                  </a:moveTo>
                  <a:lnTo>
                    <a:pt x="139" y="1"/>
                  </a:lnTo>
                  <a:cubicBezTo>
                    <a:pt x="150" y="65"/>
                    <a:pt x="75" y="65"/>
                    <a:pt x="43" y="97"/>
                  </a:cubicBezTo>
                  <a:cubicBezTo>
                    <a:pt x="246" y="151"/>
                    <a:pt x="0" y="301"/>
                    <a:pt x="11" y="472"/>
                  </a:cubicBezTo>
                  <a:cubicBezTo>
                    <a:pt x="64" y="622"/>
                    <a:pt x="236" y="665"/>
                    <a:pt x="428" y="665"/>
                  </a:cubicBezTo>
                  <a:cubicBezTo>
                    <a:pt x="503" y="665"/>
                    <a:pt x="589" y="654"/>
                    <a:pt x="664" y="654"/>
                  </a:cubicBezTo>
                  <a:cubicBezTo>
                    <a:pt x="750" y="643"/>
                    <a:pt x="814" y="633"/>
                    <a:pt x="878" y="633"/>
                  </a:cubicBezTo>
                  <a:cubicBezTo>
                    <a:pt x="932" y="633"/>
                    <a:pt x="974" y="643"/>
                    <a:pt x="1006" y="654"/>
                  </a:cubicBezTo>
                  <a:cubicBezTo>
                    <a:pt x="996" y="568"/>
                    <a:pt x="1188" y="472"/>
                    <a:pt x="1306" y="440"/>
                  </a:cubicBezTo>
                  <a:cubicBezTo>
                    <a:pt x="1306" y="194"/>
                    <a:pt x="974" y="258"/>
                    <a:pt x="867" y="161"/>
                  </a:cubicBezTo>
                  <a:cubicBezTo>
                    <a:pt x="857" y="151"/>
                    <a:pt x="846" y="151"/>
                    <a:pt x="835" y="151"/>
                  </a:cubicBezTo>
                  <a:cubicBezTo>
                    <a:pt x="739" y="151"/>
                    <a:pt x="771" y="236"/>
                    <a:pt x="696" y="247"/>
                  </a:cubicBezTo>
                  <a:cubicBezTo>
                    <a:pt x="557" y="129"/>
                    <a:pt x="321" y="87"/>
                    <a:pt x="1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6" name="Google Shape;3256;p16"/>
            <p:cNvSpPr/>
            <p:nvPr/>
          </p:nvSpPr>
          <p:spPr>
            <a:xfrm>
              <a:off x="1182300" y="2928800"/>
              <a:ext cx="18750" cy="8075"/>
            </a:xfrm>
            <a:custGeom>
              <a:avLst/>
              <a:gdLst/>
              <a:ahLst/>
              <a:cxnLst/>
              <a:rect l="l" t="t" r="r" b="b"/>
              <a:pathLst>
                <a:path w="750" h="323" extrusionOk="0">
                  <a:moveTo>
                    <a:pt x="375" y="1"/>
                  </a:moveTo>
                  <a:cubicBezTo>
                    <a:pt x="172" y="1"/>
                    <a:pt x="0" y="76"/>
                    <a:pt x="97" y="269"/>
                  </a:cubicBezTo>
                  <a:cubicBezTo>
                    <a:pt x="140" y="258"/>
                    <a:pt x="172" y="247"/>
                    <a:pt x="215" y="247"/>
                  </a:cubicBezTo>
                  <a:cubicBezTo>
                    <a:pt x="279" y="247"/>
                    <a:pt x="343" y="269"/>
                    <a:pt x="397" y="290"/>
                  </a:cubicBezTo>
                  <a:cubicBezTo>
                    <a:pt x="461" y="311"/>
                    <a:pt x="514" y="322"/>
                    <a:pt x="589" y="322"/>
                  </a:cubicBezTo>
                  <a:cubicBezTo>
                    <a:pt x="632" y="322"/>
                    <a:pt x="686" y="322"/>
                    <a:pt x="750" y="290"/>
                  </a:cubicBezTo>
                  <a:lnTo>
                    <a:pt x="750" y="108"/>
                  </a:lnTo>
                  <a:cubicBezTo>
                    <a:pt x="664" y="33"/>
                    <a:pt x="514" y="1"/>
                    <a:pt x="3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7" name="Google Shape;3257;p16"/>
            <p:cNvSpPr/>
            <p:nvPr/>
          </p:nvSpPr>
          <p:spPr>
            <a:xfrm>
              <a:off x="1246800" y="2758325"/>
              <a:ext cx="17950" cy="8600"/>
            </a:xfrm>
            <a:custGeom>
              <a:avLst/>
              <a:gdLst/>
              <a:ahLst/>
              <a:cxnLst/>
              <a:rect l="l" t="t" r="r" b="b"/>
              <a:pathLst>
                <a:path w="718" h="344" extrusionOk="0">
                  <a:moveTo>
                    <a:pt x="214" y="1"/>
                  </a:moveTo>
                  <a:cubicBezTo>
                    <a:pt x="204" y="44"/>
                    <a:pt x="182" y="54"/>
                    <a:pt x="161" y="54"/>
                  </a:cubicBezTo>
                  <a:lnTo>
                    <a:pt x="86" y="54"/>
                  </a:lnTo>
                  <a:cubicBezTo>
                    <a:pt x="54" y="54"/>
                    <a:pt x="22" y="54"/>
                    <a:pt x="0" y="97"/>
                  </a:cubicBezTo>
                  <a:lnTo>
                    <a:pt x="0" y="215"/>
                  </a:lnTo>
                  <a:cubicBezTo>
                    <a:pt x="150" y="258"/>
                    <a:pt x="311" y="290"/>
                    <a:pt x="429" y="343"/>
                  </a:cubicBezTo>
                  <a:cubicBezTo>
                    <a:pt x="482" y="247"/>
                    <a:pt x="718" y="268"/>
                    <a:pt x="696" y="119"/>
                  </a:cubicBezTo>
                  <a:cubicBezTo>
                    <a:pt x="525" y="86"/>
                    <a:pt x="364" y="54"/>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8" name="Google Shape;3258;p16"/>
            <p:cNvSpPr/>
            <p:nvPr/>
          </p:nvSpPr>
          <p:spPr>
            <a:xfrm>
              <a:off x="1632725" y="3019525"/>
              <a:ext cx="8850" cy="5650"/>
            </a:xfrm>
            <a:custGeom>
              <a:avLst/>
              <a:gdLst/>
              <a:ahLst/>
              <a:cxnLst/>
              <a:rect l="l" t="t" r="r" b="b"/>
              <a:pathLst>
                <a:path w="354" h="226" extrusionOk="0">
                  <a:moveTo>
                    <a:pt x="257" y="1"/>
                  </a:moveTo>
                  <a:cubicBezTo>
                    <a:pt x="193" y="44"/>
                    <a:pt x="0" y="151"/>
                    <a:pt x="128" y="226"/>
                  </a:cubicBezTo>
                  <a:cubicBezTo>
                    <a:pt x="150" y="183"/>
                    <a:pt x="171" y="172"/>
                    <a:pt x="193" y="172"/>
                  </a:cubicBezTo>
                  <a:lnTo>
                    <a:pt x="257" y="172"/>
                  </a:lnTo>
                  <a:cubicBezTo>
                    <a:pt x="278" y="172"/>
                    <a:pt x="310" y="172"/>
                    <a:pt x="343" y="161"/>
                  </a:cubicBezTo>
                  <a:cubicBezTo>
                    <a:pt x="353" y="87"/>
                    <a:pt x="353" y="12"/>
                    <a:pt x="25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9" name="Google Shape;3259;p16"/>
            <p:cNvSpPr/>
            <p:nvPr/>
          </p:nvSpPr>
          <p:spPr>
            <a:xfrm>
              <a:off x="1586950" y="3233375"/>
              <a:ext cx="5650" cy="2425"/>
            </a:xfrm>
            <a:custGeom>
              <a:avLst/>
              <a:gdLst/>
              <a:ahLst/>
              <a:cxnLst/>
              <a:rect l="l" t="t" r="r" b="b"/>
              <a:pathLst>
                <a:path w="226" h="97" extrusionOk="0">
                  <a:moveTo>
                    <a:pt x="225" y="0"/>
                  </a:moveTo>
                  <a:cubicBezTo>
                    <a:pt x="140" y="11"/>
                    <a:pt x="43" y="11"/>
                    <a:pt x="0" y="64"/>
                  </a:cubicBezTo>
                  <a:cubicBezTo>
                    <a:pt x="11" y="64"/>
                    <a:pt x="22" y="54"/>
                    <a:pt x="33" y="54"/>
                  </a:cubicBezTo>
                  <a:cubicBezTo>
                    <a:pt x="65" y="54"/>
                    <a:pt x="86" y="64"/>
                    <a:pt x="97" y="75"/>
                  </a:cubicBezTo>
                  <a:cubicBezTo>
                    <a:pt x="118" y="86"/>
                    <a:pt x="140" y="97"/>
                    <a:pt x="172" y="97"/>
                  </a:cubicBezTo>
                  <a:cubicBezTo>
                    <a:pt x="182" y="97"/>
                    <a:pt x="204" y="97"/>
                    <a:pt x="225" y="86"/>
                  </a:cubicBezTo>
                  <a:lnTo>
                    <a:pt x="225"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0" name="Google Shape;3260;p16"/>
            <p:cNvSpPr/>
            <p:nvPr/>
          </p:nvSpPr>
          <p:spPr>
            <a:xfrm>
              <a:off x="1589100" y="2963600"/>
              <a:ext cx="7500" cy="3250"/>
            </a:xfrm>
            <a:custGeom>
              <a:avLst/>
              <a:gdLst/>
              <a:ahLst/>
              <a:cxnLst/>
              <a:rect l="l" t="t" r="r" b="b"/>
              <a:pathLst>
                <a:path w="300" h="130" extrusionOk="0">
                  <a:moveTo>
                    <a:pt x="150" y="1"/>
                  </a:moveTo>
                  <a:cubicBezTo>
                    <a:pt x="75" y="1"/>
                    <a:pt x="0" y="75"/>
                    <a:pt x="139" y="118"/>
                  </a:cubicBezTo>
                  <a:cubicBezTo>
                    <a:pt x="150" y="118"/>
                    <a:pt x="150" y="129"/>
                    <a:pt x="161" y="129"/>
                  </a:cubicBezTo>
                  <a:cubicBezTo>
                    <a:pt x="225" y="129"/>
                    <a:pt x="300" y="43"/>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1" name="Google Shape;3261;p16"/>
            <p:cNvSpPr/>
            <p:nvPr/>
          </p:nvSpPr>
          <p:spPr>
            <a:xfrm>
              <a:off x="1579450" y="3255575"/>
              <a:ext cx="9925" cy="6725"/>
            </a:xfrm>
            <a:custGeom>
              <a:avLst/>
              <a:gdLst/>
              <a:ahLst/>
              <a:cxnLst/>
              <a:rect l="l" t="t" r="r" b="b"/>
              <a:pathLst>
                <a:path w="397" h="269" extrusionOk="0">
                  <a:moveTo>
                    <a:pt x="300" y="1"/>
                  </a:moveTo>
                  <a:cubicBezTo>
                    <a:pt x="215" y="1"/>
                    <a:pt x="108" y="86"/>
                    <a:pt x="11" y="108"/>
                  </a:cubicBezTo>
                  <a:cubicBezTo>
                    <a:pt x="1" y="183"/>
                    <a:pt x="1" y="258"/>
                    <a:pt x="97" y="268"/>
                  </a:cubicBezTo>
                  <a:cubicBezTo>
                    <a:pt x="118" y="140"/>
                    <a:pt x="258" y="86"/>
                    <a:pt x="397" y="44"/>
                  </a:cubicBezTo>
                  <a:cubicBezTo>
                    <a:pt x="365" y="11"/>
                    <a:pt x="343" y="1"/>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2" name="Google Shape;3262;p16"/>
            <p:cNvSpPr/>
            <p:nvPr/>
          </p:nvSpPr>
          <p:spPr>
            <a:xfrm>
              <a:off x="1595775" y="3265225"/>
              <a:ext cx="11000" cy="4575"/>
            </a:xfrm>
            <a:custGeom>
              <a:avLst/>
              <a:gdLst/>
              <a:ahLst/>
              <a:cxnLst/>
              <a:rect l="l" t="t" r="r" b="b"/>
              <a:pathLst>
                <a:path w="440" h="183" extrusionOk="0">
                  <a:moveTo>
                    <a:pt x="86" y="0"/>
                  </a:moveTo>
                  <a:lnTo>
                    <a:pt x="86" y="0"/>
                  </a:lnTo>
                  <a:cubicBezTo>
                    <a:pt x="118" y="86"/>
                    <a:pt x="1" y="64"/>
                    <a:pt x="1" y="129"/>
                  </a:cubicBezTo>
                  <a:cubicBezTo>
                    <a:pt x="54" y="161"/>
                    <a:pt x="151" y="182"/>
                    <a:pt x="236" y="182"/>
                  </a:cubicBezTo>
                  <a:cubicBezTo>
                    <a:pt x="343" y="182"/>
                    <a:pt x="440" y="150"/>
                    <a:pt x="440" y="64"/>
                  </a:cubicBezTo>
                  <a:cubicBezTo>
                    <a:pt x="354" y="22"/>
                    <a:pt x="193" y="32"/>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3" name="Google Shape;3263;p16"/>
            <p:cNvSpPr/>
            <p:nvPr/>
          </p:nvSpPr>
          <p:spPr>
            <a:xfrm>
              <a:off x="1570625" y="2935775"/>
              <a:ext cx="8600" cy="4300"/>
            </a:xfrm>
            <a:custGeom>
              <a:avLst/>
              <a:gdLst/>
              <a:ahLst/>
              <a:cxnLst/>
              <a:rect l="l" t="t" r="r" b="b"/>
              <a:pathLst>
                <a:path w="344" h="172" extrusionOk="0">
                  <a:moveTo>
                    <a:pt x="225" y="0"/>
                  </a:moveTo>
                  <a:cubicBezTo>
                    <a:pt x="97" y="0"/>
                    <a:pt x="0" y="32"/>
                    <a:pt x="43" y="150"/>
                  </a:cubicBezTo>
                  <a:cubicBezTo>
                    <a:pt x="54" y="161"/>
                    <a:pt x="75" y="172"/>
                    <a:pt x="108" y="172"/>
                  </a:cubicBezTo>
                  <a:cubicBezTo>
                    <a:pt x="193" y="172"/>
                    <a:pt x="300" y="107"/>
                    <a:pt x="343" y="54"/>
                  </a:cubicBezTo>
                  <a:cubicBezTo>
                    <a:pt x="290" y="54"/>
                    <a:pt x="236" y="54"/>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4" name="Google Shape;3264;p16"/>
            <p:cNvSpPr/>
            <p:nvPr/>
          </p:nvSpPr>
          <p:spPr>
            <a:xfrm>
              <a:off x="1558850" y="2982325"/>
              <a:ext cx="9925" cy="7250"/>
            </a:xfrm>
            <a:custGeom>
              <a:avLst/>
              <a:gdLst/>
              <a:ahLst/>
              <a:cxnLst/>
              <a:rect l="l" t="t" r="r" b="b"/>
              <a:pathLst>
                <a:path w="397" h="290" extrusionOk="0">
                  <a:moveTo>
                    <a:pt x="386" y="1"/>
                  </a:moveTo>
                  <a:lnTo>
                    <a:pt x="386" y="1"/>
                  </a:lnTo>
                  <a:cubicBezTo>
                    <a:pt x="140" y="76"/>
                    <a:pt x="54" y="140"/>
                    <a:pt x="0" y="290"/>
                  </a:cubicBezTo>
                  <a:cubicBezTo>
                    <a:pt x="247" y="279"/>
                    <a:pt x="397" y="194"/>
                    <a:pt x="3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5" name="Google Shape;3265;p16"/>
            <p:cNvSpPr/>
            <p:nvPr/>
          </p:nvSpPr>
          <p:spPr>
            <a:xfrm>
              <a:off x="1553500" y="3223200"/>
              <a:ext cx="6450" cy="4850"/>
            </a:xfrm>
            <a:custGeom>
              <a:avLst/>
              <a:gdLst/>
              <a:ahLst/>
              <a:cxnLst/>
              <a:rect l="l" t="t" r="r" b="b"/>
              <a:pathLst>
                <a:path w="258" h="194" extrusionOk="0">
                  <a:moveTo>
                    <a:pt x="0" y="0"/>
                  </a:moveTo>
                  <a:cubicBezTo>
                    <a:pt x="97" y="97"/>
                    <a:pt x="0" y="161"/>
                    <a:pt x="214" y="193"/>
                  </a:cubicBezTo>
                  <a:cubicBezTo>
                    <a:pt x="172" y="75"/>
                    <a:pt x="97" y="97"/>
                    <a:pt x="257" y="33"/>
                  </a:cubicBezTo>
                  <a:cubicBezTo>
                    <a:pt x="225" y="22"/>
                    <a:pt x="193" y="11"/>
                    <a:pt x="172" y="11"/>
                  </a:cubicBezTo>
                  <a:lnTo>
                    <a:pt x="129" y="11"/>
                  </a:lnTo>
                  <a:cubicBezTo>
                    <a:pt x="118" y="22"/>
                    <a:pt x="97" y="22"/>
                    <a:pt x="86" y="22"/>
                  </a:cubicBezTo>
                  <a:cubicBezTo>
                    <a:pt x="54" y="22"/>
                    <a:pt x="32" y="22"/>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6" name="Google Shape;3266;p16"/>
            <p:cNvSpPr/>
            <p:nvPr/>
          </p:nvSpPr>
          <p:spPr>
            <a:xfrm>
              <a:off x="1600075" y="3213575"/>
              <a:ext cx="7500" cy="4025"/>
            </a:xfrm>
            <a:custGeom>
              <a:avLst/>
              <a:gdLst/>
              <a:ahLst/>
              <a:cxnLst/>
              <a:rect l="l" t="t" r="r" b="b"/>
              <a:pathLst>
                <a:path w="300" h="161" extrusionOk="0">
                  <a:moveTo>
                    <a:pt x="236" y="0"/>
                  </a:moveTo>
                  <a:cubicBezTo>
                    <a:pt x="193" y="0"/>
                    <a:pt x="171" y="11"/>
                    <a:pt x="139" y="21"/>
                  </a:cubicBezTo>
                  <a:cubicBezTo>
                    <a:pt x="107" y="32"/>
                    <a:pt x="75" y="43"/>
                    <a:pt x="32" y="43"/>
                  </a:cubicBezTo>
                  <a:lnTo>
                    <a:pt x="0" y="43"/>
                  </a:lnTo>
                  <a:cubicBezTo>
                    <a:pt x="0" y="118"/>
                    <a:pt x="64" y="161"/>
                    <a:pt x="171" y="161"/>
                  </a:cubicBezTo>
                  <a:cubicBezTo>
                    <a:pt x="257" y="139"/>
                    <a:pt x="289" y="86"/>
                    <a:pt x="300" y="11"/>
                  </a:cubicBezTo>
                  <a:cubicBezTo>
                    <a:pt x="278" y="0"/>
                    <a:pt x="257" y="0"/>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7" name="Google Shape;3267;p16"/>
            <p:cNvSpPr/>
            <p:nvPr/>
          </p:nvSpPr>
          <p:spPr>
            <a:xfrm>
              <a:off x="1570100" y="3326775"/>
              <a:ext cx="5625" cy="3225"/>
            </a:xfrm>
            <a:custGeom>
              <a:avLst/>
              <a:gdLst/>
              <a:ahLst/>
              <a:cxnLst/>
              <a:rect l="l" t="t" r="r" b="b"/>
              <a:pathLst>
                <a:path w="225" h="129" extrusionOk="0">
                  <a:moveTo>
                    <a:pt x="0" y="0"/>
                  </a:moveTo>
                  <a:cubicBezTo>
                    <a:pt x="11" y="86"/>
                    <a:pt x="64" y="129"/>
                    <a:pt x="182" y="129"/>
                  </a:cubicBezTo>
                  <a:cubicBezTo>
                    <a:pt x="171" y="86"/>
                    <a:pt x="193" y="65"/>
                    <a:pt x="225" y="32"/>
                  </a:cubicBezTo>
                  <a:lnTo>
                    <a:pt x="225" y="32"/>
                  </a:lnTo>
                  <a:cubicBezTo>
                    <a:pt x="203" y="43"/>
                    <a:pt x="182" y="43"/>
                    <a:pt x="171" y="43"/>
                  </a:cubicBezTo>
                  <a:cubicBezTo>
                    <a:pt x="139" y="43"/>
                    <a:pt x="118" y="32"/>
                    <a:pt x="96" y="22"/>
                  </a:cubicBezTo>
                  <a:cubicBezTo>
                    <a:pt x="75" y="11"/>
                    <a:pt x="64" y="0"/>
                    <a:pt x="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8" name="Google Shape;3268;p16"/>
            <p:cNvSpPr/>
            <p:nvPr/>
          </p:nvSpPr>
          <p:spPr>
            <a:xfrm>
              <a:off x="1625225" y="3156550"/>
              <a:ext cx="14475" cy="6725"/>
            </a:xfrm>
            <a:custGeom>
              <a:avLst/>
              <a:gdLst/>
              <a:ahLst/>
              <a:cxnLst/>
              <a:rect l="l" t="t" r="r" b="b"/>
              <a:pathLst>
                <a:path w="579" h="269" extrusionOk="0">
                  <a:moveTo>
                    <a:pt x="279" y="1"/>
                  </a:moveTo>
                  <a:cubicBezTo>
                    <a:pt x="193" y="1"/>
                    <a:pt x="161" y="44"/>
                    <a:pt x="65" y="44"/>
                  </a:cubicBezTo>
                  <a:cubicBezTo>
                    <a:pt x="97" y="129"/>
                    <a:pt x="0" y="119"/>
                    <a:pt x="22" y="194"/>
                  </a:cubicBezTo>
                  <a:cubicBezTo>
                    <a:pt x="75" y="183"/>
                    <a:pt x="118" y="183"/>
                    <a:pt x="150" y="183"/>
                  </a:cubicBezTo>
                  <a:cubicBezTo>
                    <a:pt x="236" y="183"/>
                    <a:pt x="268" y="204"/>
                    <a:pt x="311" y="226"/>
                  </a:cubicBezTo>
                  <a:cubicBezTo>
                    <a:pt x="354" y="247"/>
                    <a:pt x="396" y="269"/>
                    <a:pt x="493" y="269"/>
                  </a:cubicBezTo>
                  <a:cubicBezTo>
                    <a:pt x="514" y="269"/>
                    <a:pt x="546" y="258"/>
                    <a:pt x="578" y="258"/>
                  </a:cubicBezTo>
                  <a:cubicBezTo>
                    <a:pt x="557" y="65"/>
                    <a:pt x="139" y="183"/>
                    <a:pt x="364" y="12"/>
                  </a:cubicBezTo>
                  <a:cubicBezTo>
                    <a:pt x="332" y="1"/>
                    <a:pt x="300" y="1"/>
                    <a:pt x="2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9" name="Google Shape;3269;p16"/>
            <p:cNvSpPr/>
            <p:nvPr/>
          </p:nvSpPr>
          <p:spPr>
            <a:xfrm>
              <a:off x="1552950" y="2418975"/>
              <a:ext cx="4850" cy="3250"/>
            </a:xfrm>
            <a:custGeom>
              <a:avLst/>
              <a:gdLst/>
              <a:ahLst/>
              <a:cxnLst/>
              <a:rect l="l" t="t" r="r" b="b"/>
              <a:pathLst>
                <a:path w="194" h="130" extrusionOk="0">
                  <a:moveTo>
                    <a:pt x="97" y="1"/>
                  </a:moveTo>
                  <a:cubicBezTo>
                    <a:pt x="33" y="1"/>
                    <a:pt x="1" y="33"/>
                    <a:pt x="1" y="65"/>
                  </a:cubicBezTo>
                  <a:cubicBezTo>
                    <a:pt x="1" y="97"/>
                    <a:pt x="33" y="129"/>
                    <a:pt x="97" y="129"/>
                  </a:cubicBezTo>
                  <a:lnTo>
                    <a:pt x="129" y="129"/>
                  </a:lnTo>
                  <a:cubicBezTo>
                    <a:pt x="119" y="44"/>
                    <a:pt x="194" y="65"/>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0" name="Google Shape;3270;p16"/>
            <p:cNvSpPr/>
            <p:nvPr/>
          </p:nvSpPr>
          <p:spPr>
            <a:xfrm>
              <a:off x="1084625" y="2651025"/>
              <a:ext cx="8050" cy="6175"/>
            </a:xfrm>
            <a:custGeom>
              <a:avLst/>
              <a:gdLst/>
              <a:ahLst/>
              <a:cxnLst/>
              <a:rect l="l" t="t" r="r" b="b"/>
              <a:pathLst>
                <a:path w="322" h="247" extrusionOk="0">
                  <a:moveTo>
                    <a:pt x="171" y="0"/>
                  </a:moveTo>
                  <a:cubicBezTo>
                    <a:pt x="0" y="0"/>
                    <a:pt x="64" y="129"/>
                    <a:pt x="129" y="246"/>
                  </a:cubicBezTo>
                  <a:lnTo>
                    <a:pt x="139" y="246"/>
                  </a:lnTo>
                  <a:cubicBezTo>
                    <a:pt x="268" y="246"/>
                    <a:pt x="321" y="54"/>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1" name="Google Shape;3271;p16"/>
            <p:cNvSpPr/>
            <p:nvPr/>
          </p:nvSpPr>
          <p:spPr>
            <a:xfrm>
              <a:off x="1637000" y="3006425"/>
              <a:ext cx="14475" cy="8575"/>
            </a:xfrm>
            <a:custGeom>
              <a:avLst/>
              <a:gdLst/>
              <a:ahLst/>
              <a:cxnLst/>
              <a:rect l="l" t="t" r="r" b="b"/>
              <a:pathLst>
                <a:path w="579" h="343" extrusionOk="0">
                  <a:moveTo>
                    <a:pt x="386" y="0"/>
                  </a:moveTo>
                  <a:lnTo>
                    <a:pt x="386" y="0"/>
                  </a:lnTo>
                  <a:cubicBezTo>
                    <a:pt x="204" y="22"/>
                    <a:pt x="225" y="193"/>
                    <a:pt x="86" y="193"/>
                  </a:cubicBezTo>
                  <a:cubicBezTo>
                    <a:pt x="75" y="193"/>
                    <a:pt x="54" y="193"/>
                    <a:pt x="43" y="182"/>
                  </a:cubicBezTo>
                  <a:lnTo>
                    <a:pt x="43" y="182"/>
                  </a:lnTo>
                  <a:cubicBezTo>
                    <a:pt x="54" y="236"/>
                    <a:pt x="0" y="343"/>
                    <a:pt x="86" y="343"/>
                  </a:cubicBezTo>
                  <a:lnTo>
                    <a:pt x="129" y="343"/>
                  </a:lnTo>
                  <a:cubicBezTo>
                    <a:pt x="22" y="182"/>
                    <a:pt x="578" y="257"/>
                    <a:pt x="3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2" name="Google Shape;3272;p16"/>
            <p:cNvSpPr/>
            <p:nvPr/>
          </p:nvSpPr>
          <p:spPr>
            <a:xfrm>
              <a:off x="1403625" y="2704800"/>
              <a:ext cx="5375" cy="4050"/>
            </a:xfrm>
            <a:custGeom>
              <a:avLst/>
              <a:gdLst/>
              <a:ahLst/>
              <a:cxnLst/>
              <a:rect l="l" t="t" r="r" b="b"/>
              <a:pathLst>
                <a:path w="215" h="162" extrusionOk="0">
                  <a:moveTo>
                    <a:pt x="193" y="1"/>
                  </a:moveTo>
                  <a:cubicBezTo>
                    <a:pt x="54" y="1"/>
                    <a:pt x="43" y="86"/>
                    <a:pt x="1" y="161"/>
                  </a:cubicBezTo>
                  <a:cubicBezTo>
                    <a:pt x="150" y="161"/>
                    <a:pt x="161" y="65"/>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3" name="Google Shape;3273;p16"/>
            <p:cNvSpPr/>
            <p:nvPr/>
          </p:nvSpPr>
          <p:spPr>
            <a:xfrm>
              <a:off x="1620125" y="2210225"/>
              <a:ext cx="9400" cy="3775"/>
            </a:xfrm>
            <a:custGeom>
              <a:avLst/>
              <a:gdLst/>
              <a:ahLst/>
              <a:cxnLst/>
              <a:rect l="l" t="t" r="r" b="b"/>
              <a:pathLst>
                <a:path w="376" h="151" extrusionOk="0">
                  <a:moveTo>
                    <a:pt x="140" y="1"/>
                  </a:moveTo>
                  <a:cubicBezTo>
                    <a:pt x="76" y="1"/>
                    <a:pt x="12" y="12"/>
                    <a:pt x="1" y="22"/>
                  </a:cubicBezTo>
                  <a:cubicBezTo>
                    <a:pt x="108" y="44"/>
                    <a:pt x="108" y="151"/>
                    <a:pt x="247" y="151"/>
                  </a:cubicBezTo>
                  <a:lnTo>
                    <a:pt x="258" y="151"/>
                  </a:lnTo>
                  <a:cubicBezTo>
                    <a:pt x="258" y="86"/>
                    <a:pt x="376" y="108"/>
                    <a:pt x="343" y="22"/>
                  </a:cubicBezTo>
                  <a:cubicBezTo>
                    <a:pt x="279" y="12"/>
                    <a:pt x="204"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4" name="Google Shape;3274;p16"/>
            <p:cNvSpPr/>
            <p:nvPr/>
          </p:nvSpPr>
          <p:spPr>
            <a:xfrm>
              <a:off x="1601675" y="2199800"/>
              <a:ext cx="30000" cy="15800"/>
            </a:xfrm>
            <a:custGeom>
              <a:avLst/>
              <a:gdLst/>
              <a:ahLst/>
              <a:cxnLst/>
              <a:rect l="l" t="t" r="r" b="b"/>
              <a:pathLst>
                <a:path w="1200" h="632" extrusionOk="0">
                  <a:moveTo>
                    <a:pt x="996" y="0"/>
                  </a:moveTo>
                  <a:cubicBezTo>
                    <a:pt x="675" y="182"/>
                    <a:pt x="354" y="214"/>
                    <a:pt x="43" y="354"/>
                  </a:cubicBezTo>
                  <a:cubicBezTo>
                    <a:pt x="43" y="503"/>
                    <a:pt x="32" y="568"/>
                    <a:pt x="0" y="632"/>
                  </a:cubicBezTo>
                  <a:cubicBezTo>
                    <a:pt x="86" y="600"/>
                    <a:pt x="97" y="589"/>
                    <a:pt x="150" y="589"/>
                  </a:cubicBezTo>
                  <a:cubicBezTo>
                    <a:pt x="182" y="589"/>
                    <a:pt x="225" y="589"/>
                    <a:pt x="300" y="600"/>
                  </a:cubicBezTo>
                  <a:cubicBezTo>
                    <a:pt x="396" y="546"/>
                    <a:pt x="375" y="429"/>
                    <a:pt x="471" y="386"/>
                  </a:cubicBezTo>
                  <a:cubicBezTo>
                    <a:pt x="482" y="396"/>
                    <a:pt x="482" y="396"/>
                    <a:pt x="503" y="396"/>
                  </a:cubicBezTo>
                  <a:cubicBezTo>
                    <a:pt x="525" y="396"/>
                    <a:pt x="546" y="396"/>
                    <a:pt x="578" y="386"/>
                  </a:cubicBezTo>
                  <a:cubicBezTo>
                    <a:pt x="610" y="375"/>
                    <a:pt x="643" y="375"/>
                    <a:pt x="675" y="375"/>
                  </a:cubicBezTo>
                  <a:lnTo>
                    <a:pt x="739" y="375"/>
                  </a:lnTo>
                  <a:cubicBezTo>
                    <a:pt x="632" y="107"/>
                    <a:pt x="1199" y="289"/>
                    <a:pt x="1124" y="32"/>
                  </a:cubicBezTo>
                  <a:cubicBezTo>
                    <a:pt x="1106" y="32"/>
                    <a:pt x="1087" y="34"/>
                    <a:pt x="1070" y="34"/>
                  </a:cubicBezTo>
                  <a:cubicBezTo>
                    <a:pt x="1034" y="34"/>
                    <a:pt x="1003" y="29"/>
                    <a:pt x="9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5" name="Google Shape;3275;p16"/>
            <p:cNvSpPr/>
            <p:nvPr/>
          </p:nvSpPr>
          <p:spPr>
            <a:xfrm>
              <a:off x="1611850" y="3199925"/>
              <a:ext cx="8850" cy="4575"/>
            </a:xfrm>
            <a:custGeom>
              <a:avLst/>
              <a:gdLst/>
              <a:ahLst/>
              <a:cxnLst/>
              <a:rect l="l" t="t" r="r" b="b"/>
              <a:pathLst>
                <a:path w="354" h="183" extrusionOk="0">
                  <a:moveTo>
                    <a:pt x="107" y="0"/>
                  </a:moveTo>
                  <a:cubicBezTo>
                    <a:pt x="54" y="0"/>
                    <a:pt x="11" y="22"/>
                    <a:pt x="0" y="54"/>
                  </a:cubicBezTo>
                  <a:cubicBezTo>
                    <a:pt x="86" y="96"/>
                    <a:pt x="139" y="107"/>
                    <a:pt x="214" y="129"/>
                  </a:cubicBezTo>
                  <a:cubicBezTo>
                    <a:pt x="193" y="107"/>
                    <a:pt x="182" y="86"/>
                    <a:pt x="161" y="64"/>
                  </a:cubicBezTo>
                  <a:cubicBezTo>
                    <a:pt x="171" y="32"/>
                    <a:pt x="182" y="22"/>
                    <a:pt x="193" y="22"/>
                  </a:cubicBezTo>
                  <a:cubicBezTo>
                    <a:pt x="214" y="22"/>
                    <a:pt x="236" y="54"/>
                    <a:pt x="236" y="96"/>
                  </a:cubicBezTo>
                  <a:cubicBezTo>
                    <a:pt x="246" y="86"/>
                    <a:pt x="257" y="64"/>
                    <a:pt x="268" y="43"/>
                  </a:cubicBezTo>
                  <a:cubicBezTo>
                    <a:pt x="225" y="22"/>
                    <a:pt x="161" y="0"/>
                    <a:pt x="107" y="0"/>
                  </a:cubicBezTo>
                  <a:close/>
                  <a:moveTo>
                    <a:pt x="310" y="86"/>
                  </a:moveTo>
                  <a:cubicBezTo>
                    <a:pt x="310" y="118"/>
                    <a:pt x="310" y="139"/>
                    <a:pt x="310" y="161"/>
                  </a:cubicBezTo>
                  <a:cubicBezTo>
                    <a:pt x="321" y="171"/>
                    <a:pt x="332" y="171"/>
                    <a:pt x="343" y="182"/>
                  </a:cubicBezTo>
                  <a:cubicBezTo>
                    <a:pt x="353" y="139"/>
                    <a:pt x="343" y="118"/>
                    <a:pt x="310" y="86"/>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6" name="Google Shape;3276;p16"/>
            <p:cNvSpPr/>
            <p:nvPr/>
          </p:nvSpPr>
          <p:spPr>
            <a:xfrm>
              <a:off x="1582925" y="2934700"/>
              <a:ext cx="25450" cy="8325"/>
            </a:xfrm>
            <a:custGeom>
              <a:avLst/>
              <a:gdLst/>
              <a:ahLst/>
              <a:cxnLst/>
              <a:rect l="l" t="t" r="r" b="b"/>
              <a:pathLst>
                <a:path w="1018" h="333" extrusionOk="0">
                  <a:moveTo>
                    <a:pt x="269" y="0"/>
                  </a:moveTo>
                  <a:cubicBezTo>
                    <a:pt x="236" y="0"/>
                    <a:pt x="151" y="33"/>
                    <a:pt x="97" y="54"/>
                  </a:cubicBezTo>
                  <a:cubicBezTo>
                    <a:pt x="33" y="75"/>
                    <a:pt x="1" y="97"/>
                    <a:pt x="65" y="97"/>
                  </a:cubicBezTo>
                  <a:cubicBezTo>
                    <a:pt x="65" y="86"/>
                    <a:pt x="76" y="86"/>
                    <a:pt x="87" y="86"/>
                  </a:cubicBezTo>
                  <a:cubicBezTo>
                    <a:pt x="97" y="86"/>
                    <a:pt x="119" y="97"/>
                    <a:pt x="108" y="129"/>
                  </a:cubicBezTo>
                  <a:lnTo>
                    <a:pt x="183" y="129"/>
                  </a:lnTo>
                  <a:cubicBezTo>
                    <a:pt x="333" y="129"/>
                    <a:pt x="451" y="182"/>
                    <a:pt x="568" y="225"/>
                  </a:cubicBezTo>
                  <a:cubicBezTo>
                    <a:pt x="675" y="279"/>
                    <a:pt x="782" y="332"/>
                    <a:pt x="900" y="332"/>
                  </a:cubicBezTo>
                  <a:cubicBezTo>
                    <a:pt x="943" y="332"/>
                    <a:pt x="975" y="332"/>
                    <a:pt x="1018" y="322"/>
                  </a:cubicBezTo>
                  <a:cubicBezTo>
                    <a:pt x="825" y="279"/>
                    <a:pt x="686" y="204"/>
                    <a:pt x="590" y="97"/>
                  </a:cubicBezTo>
                  <a:cubicBezTo>
                    <a:pt x="558" y="118"/>
                    <a:pt x="536" y="129"/>
                    <a:pt x="504" y="129"/>
                  </a:cubicBezTo>
                  <a:cubicBezTo>
                    <a:pt x="418" y="129"/>
                    <a:pt x="322" y="43"/>
                    <a:pt x="279" y="11"/>
                  </a:cubicBezTo>
                  <a:cubicBezTo>
                    <a:pt x="279" y="11"/>
                    <a:pt x="279" y="0"/>
                    <a:pt x="26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7" name="Google Shape;3277;p16"/>
            <p:cNvSpPr/>
            <p:nvPr/>
          </p:nvSpPr>
          <p:spPr>
            <a:xfrm>
              <a:off x="1612900" y="2982325"/>
              <a:ext cx="4850" cy="4325"/>
            </a:xfrm>
            <a:custGeom>
              <a:avLst/>
              <a:gdLst/>
              <a:ahLst/>
              <a:cxnLst/>
              <a:rect l="l" t="t" r="r" b="b"/>
              <a:pathLst>
                <a:path w="194" h="173" extrusionOk="0">
                  <a:moveTo>
                    <a:pt x="76" y="1"/>
                  </a:moveTo>
                  <a:cubicBezTo>
                    <a:pt x="65" y="1"/>
                    <a:pt x="54" y="1"/>
                    <a:pt x="44" y="12"/>
                  </a:cubicBezTo>
                  <a:cubicBezTo>
                    <a:pt x="1" y="44"/>
                    <a:pt x="54" y="172"/>
                    <a:pt x="119" y="172"/>
                  </a:cubicBezTo>
                  <a:cubicBezTo>
                    <a:pt x="129" y="172"/>
                    <a:pt x="140" y="161"/>
                    <a:pt x="151" y="161"/>
                  </a:cubicBezTo>
                  <a:cubicBezTo>
                    <a:pt x="194" y="129"/>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8" name="Google Shape;3278;p16"/>
            <p:cNvSpPr/>
            <p:nvPr/>
          </p:nvSpPr>
          <p:spPr>
            <a:xfrm>
              <a:off x="1630025" y="3131125"/>
              <a:ext cx="14500" cy="10475"/>
            </a:xfrm>
            <a:custGeom>
              <a:avLst/>
              <a:gdLst/>
              <a:ahLst/>
              <a:cxnLst/>
              <a:rect l="l" t="t" r="r" b="b"/>
              <a:pathLst>
                <a:path w="580" h="419" extrusionOk="0">
                  <a:moveTo>
                    <a:pt x="408" y="1"/>
                  </a:moveTo>
                  <a:cubicBezTo>
                    <a:pt x="376" y="1"/>
                    <a:pt x="354" y="12"/>
                    <a:pt x="333" y="12"/>
                  </a:cubicBezTo>
                  <a:cubicBezTo>
                    <a:pt x="311" y="22"/>
                    <a:pt x="290" y="33"/>
                    <a:pt x="258" y="33"/>
                  </a:cubicBezTo>
                  <a:lnTo>
                    <a:pt x="215" y="33"/>
                  </a:lnTo>
                  <a:cubicBezTo>
                    <a:pt x="1" y="236"/>
                    <a:pt x="140" y="418"/>
                    <a:pt x="354" y="418"/>
                  </a:cubicBezTo>
                  <a:cubicBezTo>
                    <a:pt x="418" y="418"/>
                    <a:pt x="493" y="408"/>
                    <a:pt x="558" y="376"/>
                  </a:cubicBezTo>
                  <a:cubicBezTo>
                    <a:pt x="579" y="204"/>
                    <a:pt x="483" y="119"/>
                    <a:pt x="4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9" name="Google Shape;3279;p16"/>
            <p:cNvSpPr/>
            <p:nvPr/>
          </p:nvSpPr>
          <p:spPr>
            <a:xfrm>
              <a:off x="1471600" y="2354750"/>
              <a:ext cx="8850" cy="4050"/>
            </a:xfrm>
            <a:custGeom>
              <a:avLst/>
              <a:gdLst/>
              <a:ahLst/>
              <a:cxnLst/>
              <a:rect l="l" t="t" r="r" b="b"/>
              <a:pathLst>
                <a:path w="354" h="162" extrusionOk="0">
                  <a:moveTo>
                    <a:pt x="247" y="1"/>
                  </a:moveTo>
                  <a:lnTo>
                    <a:pt x="247" y="1"/>
                  </a:lnTo>
                  <a:cubicBezTo>
                    <a:pt x="215" y="65"/>
                    <a:pt x="1" y="11"/>
                    <a:pt x="33" y="118"/>
                  </a:cubicBezTo>
                  <a:cubicBezTo>
                    <a:pt x="54" y="150"/>
                    <a:pt x="86" y="161"/>
                    <a:pt x="118" y="161"/>
                  </a:cubicBezTo>
                  <a:cubicBezTo>
                    <a:pt x="236" y="161"/>
                    <a:pt x="354" y="54"/>
                    <a:pt x="24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0" name="Google Shape;3280;p16"/>
            <p:cNvSpPr/>
            <p:nvPr/>
          </p:nvSpPr>
          <p:spPr>
            <a:xfrm>
              <a:off x="1487400" y="2367050"/>
              <a:ext cx="9125" cy="6450"/>
            </a:xfrm>
            <a:custGeom>
              <a:avLst/>
              <a:gdLst/>
              <a:ahLst/>
              <a:cxnLst/>
              <a:rect l="l" t="t" r="r" b="b"/>
              <a:pathLst>
                <a:path w="365" h="258" extrusionOk="0">
                  <a:moveTo>
                    <a:pt x="225" y="1"/>
                  </a:moveTo>
                  <a:cubicBezTo>
                    <a:pt x="193" y="76"/>
                    <a:pt x="0" y="194"/>
                    <a:pt x="97" y="258"/>
                  </a:cubicBezTo>
                  <a:cubicBezTo>
                    <a:pt x="97" y="237"/>
                    <a:pt x="107" y="226"/>
                    <a:pt x="118" y="226"/>
                  </a:cubicBezTo>
                  <a:cubicBezTo>
                    <a:pt x="129" y="226"/>
                    <a:pt x="139" y="237"/>
                    <a:pt x="161" y="247"/>
                  </a:cubicBezTo>
                  <a:cubicBezTo>
                    <a:pt x="171" y="247"/>
                    <a:pt x="204" y="258"/>
                    <a:pt x="225" y="258"/>
                  </a:cubicBezTo>
                  <a:cubicBezTo>
                    <a:pt x="236" y="258"/>
                    <a:pt x="257" y="258"/>
                    <a:pt x="268" y="247"/>
                  </a:cubicBezTo>
                  <a:cubicBezTo>
                    <a:pt x="236" y="140"/>
                    <a:pt x="364" y="129"/>
                    <a:pt x="353" y="33"/>
                  </a:cubicBezTo>
                  <a:lnTo>
                    <a:pt x="343" y="33"/>
                  </a:lnTo>
                  <a:cubicBezTo>
                    <a:pt x="289" y="33"/>
                    <a:pt x="257" y="22"/>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1" name="Google Shape;3281;p16"/>
            <p:cNvSpPr/>
            <p:nvPr/>
          </p:nvSpPr>
          <p:spPr>
            <a:xfrm>
              <a:off x="1541175" y="2224950"/>
              <a:ext cx="8075" cy="4050"/>
            </a:xfrm>
            <a:custGeom>
              <a:avLst/>
              <a:gdLst/>
              <a:ahLst/>
              <a:cxnLst/>
              <a:rect l="l" t="t" r="r" b="b"/>
              <a:pathLst>
                <a:path w="323" h="162" extrusionOk="0">
                  <a:moveTo>
                    <a:pt x="44" y="1"/>
                  </a:moveTo>
                  <a:cubicBezTo>
                    <a:pt x="22" y="1"/>
                    <a:pt x="1" y="1"/>
                    <a:pt x="1" y="11"/>
                  </a:cubicBezTo>
                  <a:cubicBezTo>
                    <a:pt x="76" y="76"/>
                    <a:pt x="215" y="97"/>
                    <a:pt x="301" y="161"/>
                  </a:cubicBezTo>
                  <a:cubicBezTo>
                    <a:pt x="322" y="54"/>
                    <a:pt x="140" y="1"/>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2" name="Google Shape;3282;p16"/>
            <p:cNvSpPr/>
            <p:nvPr/>
          </p:nvSpPr>
          <p:spPr>
            <a:xfrm>
              <a:off x="1469200" y="3196975"/>
              <a:ext cx="10200" cy="7250"/>
            </a:xfrm>
            <a:custGeom>
              <a:avLst/>
              <a:gdLst/>
              <a:ahLst/>
              <a:cxnLst/>
              <a:rect l="l" t="t" r="r" b="b"/>
              <a:pathLst>
                <a:path w="408" h="290" extrusionOk="0">
                  <a:moveTo>
                    <a:pt x="204" y="0"/>
                  </a:moveTo>
                  <a:cubicBezTo>
                    <a:pt x="22" y="54"/>
                    <a:pt x="0" y="193"/>
                    <a:pt x="161" y="289"/>
                  </a:cubicBezTo>
                  <a:cubicBezTo>
                    <a:pt x="172" y="225"/>
                    <a:pt x="354" y="279"/>
                    <a:pt x="375" y="225"/>
                  </a:cubicBezTo>
                  <a:cubicBezTo>
                    <a:pt x="407" y="86"/>
                    <a:pt x="300" y="54"/>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3" name="Google Shape;3283;p16"/>
            <p:cNvSpPr/>
            <p:nvPr/>
          </p:nvSpPr>
          <p:spPr>
            <a:xfrm>
              <a:off x="1502925" y="3086975"/>
              <a:ext cx="8050" cy="9400"/>
            </a:xfrm>
            <a:custGeom>
              <a:avLst/>
              <a:gdLst/>
              <a:ahLst/>
              <a:cxnLst/>
              <a:rect l="l" t="t" r="r" b="b"/>
              <a:pathLst>
                <a:path w="322" h="376" extrusionOk="0">
                  <a:moveTo>
                    <a:pt x="171" y="1"/>
                  </a:moveTo>
                  <a:cubicBezTo>
                    <a:pt x="86" y="97"/>
                    <a:pt x="236" y="204"/>
                    <a:pt x="43" y="258"/>
                  </a:cubicBezTo>
                  <a:cubicBezTo>
                    <a:pt x="43" y="247"/>
                    <a:pt x="32" y="236"/>
                    <a:pt x="21" y="236"/>
                  </a:cubicBezTo>
                  <a:cubicBezTo>
                    <a:pt x="11" y="236"/>
                    <a:pt x="0" y="236"/>
                    <a:pt x="0" y="258"/>
                  </a:cubicBezTo>
                  <a:lnTo>
                    <a:pt x="21" y="258"/>
                  </a:lnTo>
                  <a:cubicBezTo>
                    <a:pt x="118" y="258"/>
                    <a:pt x="43" y="375"/>
                    <a:pt x="129" y="375"/>
                  </a:cubicBezTo>
                  <a:cubicBezTo>
                    <a:pt x="214" y="247"/>
                    <a:pt x="321" y="118"/>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4" name="Google Shape;3284;p16"/>
            <p:cNvSpPr/>
            <p:nvPr/>
          </p:nvSpPr>
          <p:spPr>
            <a:xfrm>
              <a:off x="1407100" y="3209825"/>
              <a:ext cx="10725" cy="8575"/>
            </a:xfrm>
            <a:custGeom>
              <a:avLst/>
              <a:gdLst/>
              <a:ahLst/>
              <a:cxnLst/>
              <a:rect l="l" t="t" r="r" b="b"/>
              <a:pathLst>
                <a:path w="429" h="343" extrusionOk="0">
                  <a:moveTo>
                    <a:pt x="204" y="0"/>
                  </a:moveTo>
                  <a:cubicBezTo>
                    <a:pt x="161" y="0"/>
                    <a:pt x="108" y="11"/>
                    <a:pt x="43" y="32"/>
                  </a:cubicBezTo>
                  <a:cubicBezTo>
                    <a:pt x="1" y="225"/>
                    <a:pt x="161" y="279"/>
                    <a:pt x="300" y="343"/>
                  </a:cubicBezTo>
                  <a:cubicBezTo>
                    <a:pt x="397" y="204"/>
                    <a:pt x="429"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5" name="Google Shape;3285;p16"/>
            <p:cNvSpPr/>
            <p:nvPr/>
          </p:nvSpPr>
          <p:spPr>
            <a:xfrm>
              <a:off x="1416475" y="3168875"/>
              <a:ext cx="17675" cy="12875"/>
            </a:xfrm>
            <a:custGeom>
              <a:avLst/>
              <a:gdLst/>
              <a:ahLst/>
              <a:cxnLst/>
              <a:rect l="l" t="t" r="r" b="b"/>
              <a:pathLst>
                <a:path w="707" h="515" extrusionOk="0">
                  <a:moveTo>
                    <a:pt x="300" y="0"/>
                  </a:moveTo>
                  <a:cubicBezTo>
                    <a:pt x="247" y="0"/>
                    <a:pt x="193" y="0"/>
                    <a:pt x="140" y="11"/>
                  </a:cubicBezTo>
                  <a:cubicBezTo>
                    <a:pt x="0" y="150"/>
                    <a:pt x="0" y="407"/>
                    <a:pt x="225" y="482"/>
                  </a:cubicBezTo>
                  <a:cubicBezTo>
                    <a:pt x="300" y="503"/>
                    <a:pt x="364" y="514"/>
                    <a:pt x="418" y="514"/>
                  </a:cubicBezTo>
                  <a:cubicBezTo>
                    <a:pt x="611" y="514"/>
                    <a:pt x="707" y="386"/>
                    <a:pt x="696" y="257"/>
                  </a:cubicBezTo>
                  <a:cubicBezTo>
                    <a:pt x="675" y="129"/>
                    <a:pt x="546" y="0"/>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6" name="Google Shape;3286;p16"/>
            <p:cNvSpPr/>
            <p:nvPr/>
          </p:nvSpPr>
          <p:spPr>
            <a:xfrm>
              <a:off x="1435475" y="3229900"/>
              <a:ext cx="9400" cy="6700"/>
            </a:xfrm>
            <a:custGeom>
              <a:avLst/>
              <a:gdLst/>
              <a:ahLst/>
              <a:cxnLst/>
              <a:rect l="l" t="t" r="r" b="b"/>
              <a:pathLst>
                <a:path w="376" h="268" extrusionOk="0">
                  <a:moveTo>
                    <a:pt x="129" y="0"/>
                  </a:moveTo>
                  <a:cubicBezTo>
                    <a:pt x="43" y="43"/>
                    <a:pt x="43" y="150"/>
                    <a:pt x="0" y="225"/>
                  </a:cubicBezTo>
                  <a:cubicBezTo>
                    <a:pt x="43" y="257"/>
                    <a:pt x="107" y="268"/>
                    <a:pt x="172" y="268"/>
                  </a:cubicBezTo>
                  <a:cubicBezTo>
                    <a:pt x="225" y="268"/>
                    <a:pt x="289" y="257"/>
                    <a:pt x="343" y="246"/>
                  </a:cubicBezTo>
                  <a:cubicBezTo>
                    <a:pt x="375" y="86"/>
                    <a:pt x="289" y="21"/>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7" name="Google Shape;3287;p16"/>
            <p:cNvSpPr/>
            <p:nvPr/>
          </p:nvSpPr>
          <p:spPr>
            <a:xfrm>
              <a:off x="1463575" y="2570450"/>
              <a:ext cx="4050" cy="4050"/>
            </a:xfrm>
            <a:custGeom>
              <a:avLst/>
              <a:gdLst/>
              <a:ahLst/>
              <a:cxnLst/>
              <a:rect l="l" t="t" r="r" b="b"/>
              <a:pathLst>
                <a:path w="162" h="162" extrusionOk="0">
                  <a:moveTo>
                    <a:pt x="86" y="1"/>
                  </a:moveTo>
                  <a:cubicBezTo>
                    <a:pt x="65" y="1"/>
                    <a:pt x="33" y="12"/>
                    <a:pt x="0" y="33"/>
                  </a:cubicBezTo>
                  <a:cubicBezTo>
                    <a:pt x="65" y="54"/>
                    <a:pt x="107" y="86"/>
                    <a:pt x="129" y="129"/>
                  </a:cubicBezTo>
                  <a:lnTo>
                    <a:pt x="107" y="129"/>
                  </a:lnTo>
                  <a:cubicBezTo>
                    <a:pt x="97" y="129"/>
                    <a:pt x="75" y="129"/>
                    <a:pt x="65" y="119"/>
                  </a:cubicBezTo>
                  <a:cubicBezTo>
                    <a:pt x="43" y="119"/>
                    <a:pt x="33" y="108"/>
                    <a:pt x="22" y="108"/>
                  </a:cubicBezTo>
                  <a:cubicBezTo>
                    <a:pt x="11" y="108"/>
                    <a:pt x="11" y="119"/>
                    <a:pt x="0" y="129"/>
                  </a:cubicBezTo>
                  <a:cubicBezTo>
                    <a:pt x="43" y="151"/>
                    <a:pt x="65" y="161"/>
                    <a:pt x="97" y="161"/>
                  </a:cubicBezTo>
                  <a:cubicBezTo>
                    <a:pt x="140" y="161"/>
                    <a:pt x="161" y="129"/>
                    <a:pt x="161" y="86"/>
                  </a:cubicBezTo>
                  <a:cubicBezTo>
                    <a:pt x="161" y="44"/>
                    <a:pt x="140"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8" name="Google Shape;3288;p16"/>
            <p:cNvSpPr/>
            <p:nvPr/>
          </p:nvSpPr>
          <p:spPr>
            <a:xfrm>
              <a:off x="1501850" y="2334400"/>
              <a:ext cx="6175" cy="2975"/>
            </a:xfrm>
            <a:custGeom>
              <a:avLst/>
              <a:gdLst/>
              <a:ahLst/>
              <a:cxnLst/>
              <a:rect l="l" t="t" r="r" b="b"/>
              <a:pathLst>
                <a:path w="247" h="119" extrusionOk="0">
                  <a:moveTo>
                    <a:pt x="246" y="1"/>
                  </a:moveTo>
                  <a:cubicBezTo>
                    <a:pt x="118" y="1"/>
                    <a:pt x="0" y="12"/>
                    <a:pt x="32" y="119"/>
                  </a:cubicBezTo>
                  <a:cubicBezTo>
                    <a:pt x="161" y="119"/>
                    <a:pt x="193" y="55"/>
                    <a:pt x="24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9" name="Google Shape;3289;p16"/>
            <p:cNvSpPr/>
            <p:nvPr/>
          </p:nvSpPr>
          <p:spPr>
            <a:xfrm>
              <a:off x="1525400" y="2998125"/>
              <a:ext cx="3225" cy="4050"/>
            </a:xfrm>
            <a:custGeom>
              <a:avLst/>
              <a:gdLst/>
              <a:ahLst/>
              <a:cxnLst/>
              <a:rect l="l" t="t" r="r" b="b"/>
              <a:pathLst>
                <a:path w="129" h="162" extrusionOk="0">
                  <a:moveTo>
                    <a:pt x="86" y="1"/>
                  </a:moveTo>
                  <a:cubicBezTo>
                    <a:pt x="22" y="1"/>
                    <a:pt x="0" y="43"/>
                    <a:pt x="11" y="75"/>
                  </a:cubicBezTo>
                  <a:cubicBezTo>
                    <a:pt x="22" y="118"/>
                    <a:pt x="65" y="161"/>
                    <a:pt x="129" y="161"/>
                  </a:cubicBezTo>
                  <a:lnTo>
                    <a:pt x="129"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0" name="Google Shape;3290;p16"/>
            <p:cNvSpPr/>
            <p:nvPr/>
          </p:nvSpPr>
          <p:spPr>
            <a:xfrm>
              <a:off x="1517625" y="2620775"/>
              <a:ext cx="5375" cy="6175"/>
            </a:xfrm>
            <a:custGeom>
              <a:avLst/>
              <a:gdLst/>
              <a:ahLst/>
              <a:cxnLst/>
              <a:rect l="l" t="t" r="r" b="b"/>
              <a:pathLst>
                <a:path w="215" h="247" extrusionOk="0">
                  <a:moveTo>
                    <a:pt x="22" y="0"/>
                  </a:moveTo>
                  <a:cubicBezTo>
                    <a:pt x="1" y="0"/>
                    <a:pt x="44" y="65"/>
                    <a:pt x="87" y="129"/>
                  </a:cubicBezTo>
                  <a:cubicBezTo>
                    <a:pt x="129" y="182"/>
                    <a:pt x="183" y="247"/>
                    <a:pt x="204" y="247"/>
                  </a:cubicBezTo>
                  <a:cubicBezTo>
                    <a:pt x="215" y="247"/>
                    <a:pt x="204" y="204"/>
                    <a:pt x="151" y="97"/>
                  </a:cubicBezTo>
                  <a:cubicBezTo>
                    <a:pt x="76" y="33"/>
                    <a:pt x="33" y="0"/>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1" name="Google Shape;3291;p16"/>
            <p:cNvSpPr/>
            <p:nvPr/>
          </p:nvSpPr>
          <p:spPr>
            <a:xfrm>
              <a:off x="1508800" y="2523625"/>
              <a:ext cx="9650" cy="6175"/>
            </a:xfrm>
            <a:custGeom>
              <a:avLst/>
              <a:gdLst/>
              <a:ahLst/>
              <a:cxnLst/>
              <a:rect l="l" t="t" r="r" b="b"/>
              <a:pathLst>
                <a:path w="386" h="247" extrusionOk="0">
                  <a:moveTo>
                    <a:pt x="1" y="0"/>
                  </a:moveTo>
                  <a:cubicBezTo>
                    <a:pt x="76" y="118"/>
                    <a:pt x="129" y="247"/>
                    <a:pt x="354" y="247"/>
                  </a:cubicBezTo>
                  <a:cubicBezTo>
                    <a:pt x="386" y="161"/>
                    <a:pt x="279" y="161"/>
                    <a:pt x="311" y="65"/>
                  </a:cubicBezTo>
                  <a:lnTo>
                    <a:pt x="311" y="65"/>
                  </a:lnTo>
                  <a:cubicBezTo>
                    <a:pt x="268" y="86"/>
                    <a:pt x="247" y="86"/>
                    <a:pt x="225" y="86"/>
                  </a:cubicBezTo>
                  <a:cubicBezTo>
                    <a:pt x="193" y="86"/>
                    <a:pt x="183" y="65"/>
                    <a:pt x="161" y="43"/>
                  </a:cubicBezTo>
                  <a:cubicBezTo>
                    <a:pt x="140" y="22"/>
                    <a:pt x="118" y="0"/>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2" name="Google Shape;3292;p16"/>
            <p:cNvSpPr/>
            <p:nvPr/>
          </p:nvSpPr>
          <p:spPr>
            <a:xfrm>
              <a:off x="1524850" y="2534875"/>
              <a:ext cx="9125" cy="8300"/>
            </a:xfrm>
            <a:custGeom>
              <a:avLst/>
              <a:gdLst/>
              <a:ahLst/>
              <a:cxnLst/>
              <a:rect l="l" t="t" r="r" b="b"/>
              <a:pathLst>
                <a:path w="365" h="332" extrusionOk="0">
                  <a:moveTo>
                    <a:pt x="1" y="0"/>
                  </a:moveTo>
                  <a:cubicBezTo>
                    <a:pt x="1" y="0"/>
                    <a:pt x="1" y="11"/>
                    <a:pt x="12" y="21"/>
                  </a:cubicBezTo>
                  <a:cubicBezTo>
                    <a:pt x="119" y="96"/>
                    <a:pt x="119" y="257"/>
                    <a:pt x="236" y="332"/>
                  </a:cubicBezTo>
                  <a:cubicBezTo>
                    <a:pt x="236" y="311"/>
                    <a:pt x="258" y="300"/>
                    <a:pt x="279" y="300"/>
                  </a:cubicBezTo>
                  <a:cubicBezTo>
                    <a:pt x="301" y="300"/>
                    <a:pt x="343" y="321"/>
                    <a:pt x="365" y="332"/>
                  </a:cubicBezTo>
                  <a:cubicBezTo>
                    <a:pt x="343" y="257"/>
                    <a:pt x="290" y="214"/>
                    <a:pt x="322" y="107"/>
                  </a:cubicBezTo>
                  <a:cubicBezTo>
                    <a:pt x="311" y="107"/>
                    <a:pt x="301" y="118"/>
                    <a:pt x="301" y="118"/>
                  </a:cubicBezTo>
                  <a:cubicBezTo>
                    <a:pt x="236" y="118"/>
                    <a:pt x="161" y="86"/>
                    <a:pt x="108" y="54"/>
                  </a:cubicBezTo>
                  <a:cubicBezTo>
                    <a:pt x="54" y="32"/>
                    <a:pt x="1" y="0"/>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3" name="Google Shape;3293;p16"/>
            <p:cNvSpPr/>
            <p:nvPr/>
          </p:nvSpPr>
          <p:spPr>
            <a:xfrm>
              <a:off x="1514425" y="3098475"/>
              <a:ext cx="8325" cy="4325"/>
            </a:xfrm>
            <a:custGeom>
              <a:avLst/>
              <a:gdLst/>
              <a:ahLst/>
              <a:cxnLst/>
              <a:rect l="l" t="t" r="r" b="b"/>
              <a:pathLst>
                <a:path w="333" h="173" extrusionOk="0">
                  <a:moveTo>
                    <a:pt x="161" y="1"/>
                  </a:moveTo>
                  <a:cubicBezTo>
                    <a:pt x="140" y="1"/>
                    <a:pt x="129" y="12"/>
                    <a:pt x="107" y="12"/>
                  </a:cubicBezTo>
                  <a:cubicBezTo>
                    <a:pt x="97" y="33"/>
                    <a:pt x="0" y="129"/>
                    <a:pt x="107" y="140"/>
                  </a:cubicBezTo>
                  <a:cubicBezTo>
                    <a:pt x="107" y="119"/>
                    <a:pt x="118" y="119"/>
                    <a:pt x="129" y="119"/>
                  </a:cubicBezTo>
                  <a:cubicBezTo>
                    <a:pt x="140" y="119"/>
                    <a:pt x="161" y="151"/>
                    <a:pt x="193" y="172"/>
                  </a:cubicBezTo>
                  <a:cubicBezTo>
                    <a:pt x="193" y="108"/>
                    <a:pt x="332" y="140"/>
                    <a:pt x="322" y="76"/>
                  </a:cubicBezTo>
                  <a:cubicBezTo>
                    <a:pt x="257" y="65"/>
                    <a:pt x="247"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4" name="Google Shape;3294;p16"/>
            <p:cNvSpPr/>
            <p:nvPr/>
          </p:nvSpPr>
          <p:spPr>
            <a:xfrm>
              <a:off x="1512275" y="3190825"/>
              <a:ext cx="11275" cy="7775"/>
            </a:xfrm>
            <a:custGeom>
              <a:avLst/>
              <a:gdLst/>
              <a:ahLst/>
              <a:cxnLst/>
              <a:rect l="l" t="t" r="r" b="b"/>
              <a:pathLst>
                <a:path w="451" h="311" extrusionOk="0">
                  <a:moveTo>
                    <a:pt x="76" y="0"/>
                  </a:moveTo>
                  <a:cubicBezTo>
                    <a:pt x="1" y="129"/>
                    <a:pt x="33" y="311"/>
                    <a:pt x="268" y="311"/>
                  </a:cubicBezTo>
                  <a:lnTo>
                    <a:pt x="343" y="311"/>
                  </a:lnTo>
                  <a:cubicBezTo>
                    <a:pt x="450" y="214"/>
                    <a:pt x="440"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5" name="Google Shape;3295;p16"/>
            <p:cNvSpPr/>
            <p:nvPr/>
          </p:nvSpPr>
          <p:spPr>
            <a:xfrm>
              <a:off x="1511475" y="2634700"/>
              <a:ext cx="10475" cy="8575"/>
            </a:xfrm>
            <a:custGeom>
              <a:avLst/>
              <a:gdLst/>
              <a:ahLst/>
              <a:cxnLst/>
              <a:rect l="l" t="t" r="r" b="b"/>
              <a:pathLst>
                <a:path w="419" h="343" extrusionOk="0">
                  <a:moveTo>
                    <a:pt x="129" y="0"/>
                  </a:moveTo>
                  <a:cubicBezTo>
                    <a:pt x="76" y="0"/>
                    <a:pt x="33" y="75"/>
                    <a:pt x="22" y="129"/>
                  </a:cubicBezTo>
                  <a:cubicBezTo>
                    <a:pt x="1" y="278"/>
                    <a:pt x="86" y="343"/>
                    <a:pt x="161" y="343"/>
                  </a:cubicBezTo>
                  <a:cubicBezTo>
                    <a:pt x="290" y="343"/>
                    <a:pt x="418" y="193"/>
                    <a:pt x="172" y="21"/>
                  </a:cubicBezTo>
                  <a:cubicBezTo>
                    <a:pt x="161" y="11"/>
                    <a:pt x="140"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6" name="Google Shape;3296;p16"/>
            <p:cNvSpPr/>
            <p:nvPr/>
          </p:nvSpPr>
          <p:spPr>
            <a:xfrm>
              <a:off x="1511200" y="3031850"/>
              <a:ext cx="9400" cy="5375"/>
            </a:xfrm>
            <a:custGeom>
              <a:avLst/>
              <a:gdLst/>
              <a:ahLst/>
              <a:cxnLst/>
              <a:rect l="l" t="t" r="r" b="b"/>
              <a:pathLst>
                <a:path w="376" h="215" extrusionOk="0">
                  <a:moveTo>
                    <a:pt x="140" y="0"/>
                  </a:moveTo>
                  <a:lnTo>
                    <a:pt x="140" y="0"/>
                  </a:lnTo>
                  <a:cubicBezTo>
                    <a:pt x="129" y="43"/>
                    <a:pt x="162" y="65"/>
                    <a:pt x="183" y="86"/>
                  </a:cubicBezTo>
                  <a:lnTo>
                    <a:pt x="151" y="86"/>
                  </a:lnTo>
                  <a:cubicBezTo>
                    <a:pt x="54" y="86"/>
                    <a:pt x="1" y="193"/>
                    <a:pt x="97" y="214"/>
                  </a:cubicBezTo>
                  <a:cubicBezTo>
                    <a:pt x="65" y="129"/>
                    <a:pt x="376" y="32"/>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7" name="Google Shape;3297;p16"/>
            <p:cNvSpPr/>
            <p:nvPr/>
          </p:nvSpPr>
          <p:spPr>
            <a:xfrm>
              <a:off x="1300850" y="2768775"/>
              <a:ext cx="8600" cy="5650"/>
            </a:xfrm>
            <a:custGeom>
              <a:avLst/>
              <a:gdLst/>
              <a:ahLst/>
              <a:cxnLst/>
              <a:rect l="l" t="t" r="r" b="b"/>
              <a:pathLst>
                <a:path w="344" h="226" extrusionOk="0">
                  <a:moveTo>
                    <a:pt x="183" y="0"/>
                  </a:moveTo>
                  <a:cubicBezTo>
                    <a:pt x="129" y="0"/>
                    <a:pt x="97" y="22"/>
                    <a:pt x="1" y="43"/>
                  </a:cubicBezTo>
                  <a:cubicBezTo>
                    <a:pt x="1" y="118"/>
                    <a:pt x="1" y="193"/>
                    <a:pt x="54" y="225"/>
                  </a:cubicBezTo>
                  <a:cubicBezTo>
                    <a:pt x="215" y="225"/>
                    <a:pt x="343" y="193"/>
                    <a:pt x="311" y="43"/>
                  </a:cubicBezTo>
                  <a:cubicBezTo>
                    <a:pt x="247" y="11"/>
                    <a:pt x="215" y="0"/>
                    <a:pt x="18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8" name="Google Shape;3298;p16"/>
            <p:cNvSpPr/>
            <p:nvPr/>
          </p:nvSpPr>
          <p:spPr>
            <a:xfrm>
              <a:off x="1918275" y="2737450"/>
              <a:ext cx="4300" cy="6725"/>
            </a:xfrm>
            <a:custGeom>
              <a:avLst/>
              <a:gdLst/>
              <a:ahLst/>
              <a:cxnLst/>
              <a:rect l="l" t="t" r="r" b="b"/>
              <a:pathLst>
                <a:path w="172" h="269" extrusionOk="0">
                  <a:moveTo>
                    <a:pt x="43" y="1"/>
                  </a:moveTo>
                  <a:cubicBezTo>
                    <a:pt x="54" y="97"/>
                    <a:pt x="0" y="247"/>
                    <a:pt x="139" y="268"/>
                  </a:cubicBezTo>
                  <a:cubicBezTo>
                    <a:pt x="118" y="172"/>
                    <a:pt x="172" y="22"/>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9" name="Google Shape;3299;p16"/>
            <p:cNvSpPr/>
            <p:nvPr/>
          </p:nvSpPr>
          <p:spPr>
            <a:xfrm>
              <a:off x="1977150" y="2037075"/>
              <a:ext cx="9925" cy="5650"/>
            </a:xfrm>
            <a:custGeom>
              <a:avLst/>
              <a:gdLst/>
              <a:ahLst/>
              <a:cxnLst/>
              <a:rect l="l" t="t" r="r" b="b"/>
              <a:pathLst>
                <a:path w="397" h="226" extrusionOk="0">
                  <a:moveTo>
                    <a:pt x="118" y="1"/>
                  </a:moveTo>
                  <a:cubicBezTo>
                    <a:pt x="86" y="1"/>
                    <a:pt x="43" y="22"/>
                    <a:pt x="0" y="86"/>
                  </a:cubicBezTo>
                  <a:cubicBezTo>
                    <a:pt x="107" y="108"/>
                    <a:pt x="193" y="225"/>
                    <a:pt x="279" y="225"/>
                  </a:cubicBezTo>
                  <a:cubicBezTo>
                    <a:pt x="322" y="225"/>
                    <a:pt x="364" y="204"/>
                    <a:pt x="397" y="140"/>
                  </a:cubicBezTo>
                  <a:cubicBezTo>
                    <a:pt x="289" y="118"/>
                    <a:pt x="204" y="1"/>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0" name="Google Shape;3300;p16"/>
            <p:cNvSpPr/>
            <p:nvPr/>
          </p:nvSpPr>
          <p:spPr>
            <a:xfrm>
              <a:off x="1910500" y="2324250"/>
              <a:ext cx="11550" cy="3225"/>
            </a:xfrm>
            <a:custGeom>
              <a:avLst/>
              <a:gdLst/>
              <a:ahLst/>
              <a:cxnLst/>
              <a:rect l="l" t="t" r="r" b="b"/>
              <a:pathLst>
                <a:path w="462" h="129" extrusionOk="0">
                  <a:moveTo>
                    <a:pt x="204" y="0"/>
                  </a:moveTo>
                  <a:cubicBezTo>
                    <a:pt x="87" y="0"/>
                    <a:pt x="1" y="43"/>
                    <a:pt x="151" y="118"/>
                  </a:cubicBezTo>
                  <a:cubicBezTo>
                    <a:pt x="183" y="129"/>
                    <a:pt x="215" y="129"/>
                    <a:pt x="247" y="129"/>
                  </a:cubicBezTo>
                  <a:cubicBezTo>
                    <a:pt x="365" y="129"/>
                    <a:pt x="461" y="86"/>
                    <a:pt x="301" y="11"/>
                  </a:cubicBezTo>
                  <a:cubicBezTo>
                    <a:pt x="269" y="11"/>
                    <a:pt x="236"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1" name="Google Shape;3301;p16"/>
            <p:cNvSpPr/>
            <p:nvPr/>
          </p:nvSpPr>
          <p:spPr>
            <a:xfrm>
              <a:off x="1877050" y="2778950"/>
              <a:ext cx="4575" cy="4300"/>
            </a:xfrm>
            <a:custGeom>
              <a:avLst/>
              <a:gdLst/>
              <a:ahLst/>
              <a:cxnLst/>
              <a:rect l="l" t="t" r="r" b="b"/>
              <a:pathLst>
                <a:path w="183" h="172" extrusionOk="0">
                  <a:moveTo>
                    <a:pt x="65" y="0"/>
                  </a:moveTo>
                  <a:cubicBezTo>
                    <a:pt x="54" y="0"/>
                    <a:pt x="44" y="0"/>
                    <a:pt x="33" y="11"/>
                  </a:cubicBezTo>
                  <a:cubicBezTo>
                    <a:pt x="1" y="32"/>
                    <a:pt x="54" y="171"/>
                    <a:pt x="119" y="171"/>
                  </a:cubicBezTo>
                  <a:cubicBezTo>
                    <a:pt x="129" y="171"/>
                    <a:pt x="140" y="161"/>
                    <a:pt x="151" y="161"/>
                  </a:cubicBezTo>
                  <a:cubicBezTo>
                    <a:pt x="183" y="129"/>
                    <a:pt x="140"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2" name="Google Shape;3302;p16"/>
            <p:cNvSpPr/>
            <p:nvPr/>
          </p:nvSpPr>
          <p:spPr>
            <a:xfrm>
              <a:off x="1879475" y="2242625"/>
              <a:ext cx="6175" cy="3225"/>
            </a:xfrm>
            <a:custGeom>
              <a:avLst/>
              <a:gdLst/>
              <a:ahLst/>
              <a:cxnLst/>
              <a:rect l="l" t="t" r="r" b="b"/>
              <a:pathLst>
                <a:path w="247" h="129" extrusionOk="0">
                  <a:moveTo>
                    <a:pt x="150" y="0"/>
                  </a:moveTo>
                  <a:cubicBezTo>
                    <a:pt x="75" y="0"/>
                    <a:pt x="0" y="43"/>
                    <a:pt x="32" y="129"/>
                  </a:cubicBezTo>
                  <a:lnTo>
                    <a:pt x="75" y="129"/>
                  </a:lnTo>
                  <a:cubicBezTo>
                    <a:pt x="182" y="129"/>
                    <a:pt x="214" y="86"/>
                    <a:pt x="246" y="32"/>
                  </a:cubicBezTo>
                  <a:cubicBezTo>
                    <a:pt x="225" y="11"/>
                    <a:pt x="182" y="0"/>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3" name="Google Shape;3303;p16"/>
            <p:cNvSpPr/>
            <p:nvPr/>
          </p:nvSpPr>
          <p:spPr>
            <a:xfrm>
              <a:off x="1992950" y="2761550"/>
              <a:ext cx="4300" cy="6700"/>
            </a:xfrm>
            <a:custGeom>
              <a:avLst/>
              <a:gdLst/>
              <a:ahLst/>
              <a:cxnLst/>
              <a:rect l="l" t="t" r="r" b="b"/>
              <a:pathLst>
                <a:path w="172" h="268" extrusionOk="0">
                  <a:moveTo>
                    <a:pt x="43" y="0"/>
                  </a:moveTo>
                  <a:lnTo>
                    <a:pt x="43" y="0"/>
                  </a:lnTo>
                  <a:cubicBezTo>
                    <a:pt x="54" y="97"/>
                    <a:pt x="0" y="246"/>
                    <a:pt x="129" y="268"/>
                  </a:cubicBezTo>
                  <a:cubicBezTo>
                    <a:pt x="118" y="161"/>
                    <a:pt x="171" y="22"/>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4" name="Google Shape;3304;p16"/>
            <p:cNvSpPr/>
            <p:nvPr/>
          </p:nvSpPr>
          <p:spPr>
            <a:xfrm>
              <a:off x="2059575" y="2492850"/>
              <a:ext cx="4575" cy="4300"/>
            </a:xfrm>
            <a:custGeom>
              <a:avLst/>
              <a:gdLst/>
              <a:ahLst/>
              <a:cxnLst/>
              <a:rect l="l" t="t" r="r" b="b"/>
              <a:pathLst>
                <a:path w="183" h="172" extrusionOk="0">
                  <a:moveTo>
                    <a:pt x="65" y="0"/>
                  </a:moveTo>
                  <a:cubicBezTo>
                    <a:pt x="54" y="0"/>
                    <a:pt x="43" y="0"/>
                    <a:pt x="33" y="11"/>
                  </a:cubicBezTo>
                  <a:cubicBezTo>
                    <a:pt x="1" y="32"/>
                    <a:pt x="43" y="172"/>
                    <a:pt x="108" y="172"/>
                  </a:cubicBezTo>
                  <a:cubicBezTo>
                    <a:pt x="118" y="172"/>
                    <a:pt x="129" y="161"/>
                    <a:pt x="140" y="161"/>
                  </a:cubicBezTo>
                  <a:cubicBezTo>
                    <a:pt x="183"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5" name="Google Shape;3305;p16"/>
            <p:cNvSpPr/>
            <p:nvPr/>
          </p:nvSpPr>
          <p:spPr>
            <a:xfrm>
              <a:off x="2053425" y="2923200"/>
              <a:ext cx="6175" cy="4575"/>
            </a:xfrm>
            <a:custGeom>
              <a:avLst/>
              <a:gdLst/>
              <a:ahLst/>
              <a:cxnLst/>
              <a:rect l="l" t="t" r="r" b="b"/>
              <a:pathLst>
                <a:path w="247" h="183" extrusionOk="0">
                  <a:moveTo>
                    <a:pt x="54" y="0"/>
                  </a:moveTo>
                  <a:cubicBezTo>
                    <a:pt x="22" y="96"/>
                    <a:pt x="0" y="150"/>
                    <a:pt x="54" y="182"/>
                  </a:cubicBezTo>
                  <a:cubicBezTo>
                    <a:pt x="65" y="118"/>
                    <a:pt x="247" y="182"/>
                    <a:pt x="225" y="96"/>
                  </a:cubicBezTo>
                  <a:cubicBezTo>
                    <a:pt x="140" y="86"/>
                    <a:pt x="140" y="11"/>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6" name="Google Shape;3306;p16"/>
            <p:cNvSpPr/>
            <p:nvPr/>
          </p:nvSpPr>
          <p:spPr>
            <a:xfrm>
              <a:off x="2006575" y="2641650"/>
              <a:ext cx="4850" cy="4300"/>
            </a:xfrm>
            <a:custGeom>
              <a:avLst/>
              <a:gdLst/>
              <a:ahLst/>
              <a:cxnLst/>
              <a:rect l="l" t="t" r="r" b="b"/>
              <a:pathLst>
                <a:path w="194" h="172" extrusionOk="0">
                  <a:moveTo>
                    <a:pt x="76" y="0"/>
                  </a:moveTo>
                  <a:cubicBezTo>
                    <a:pt x="65" y="0"/>
                    <a:pt x="55" y="0"/>
                    <a:pt x="44" y="11"/>
                  </a:cubicBezTo>
                  <a:cubicBezTo>
                    <a:pt x="1" y="32"/>
                    <a:pt x="55" y="172"/>
                    <a:pt x="119" y="172"/>
                  </a:cubicBezTo>
                  <a:cubicBezTo>
                    <a:pt x="129" y="172"/>
                    <a:pt x="140" y="161"/>
                    <a:pt x="151" y="161"/>
                  </a:cubicBezTo>
                  <a:cubicBezTo>
                    <a:pt x="194" y="12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7" name="Google Shape;3307;p16"/>
            <p:cNvSpPr/>
            <p:nvPr/>
          </p:nvSpPr>
          <p:spPr>
            <a:xfrm>
              <a:off x="1806675" y="2349925"/>
              <a:ext cx="29450" cy="7525"/>
            </a:xfrm>
            <a:custGeom>
              <a:avLst/>
              <a:gdLst/>
              <a:ahLst/>
              <a:cxnLst/>
              <a:rect l="l" t="t" r="r" b="b"/>
              <a:pathLst>
                <a:path w="1178" h="301" extrusionOk="0">
                  <a:moveTo>
                    <a:pt x="996" y="1"/>
                  </a:moveTo>
                  <a:lnTo>
                    <a:pt x="996" y="1"/>
                  </a:lnTo>
                  <a:cubicBezTo>
                    <a:pt x="921" y="97"/>
                    <a:pt x="782" y="108"/>
                    <a:pt x="632" y="108"/>
                  </a:cubicBezTo>
                  <a:lnTo>
                    <a:pt x="386" y="108"/>
                  </a:lnTo>
                  <a:cubicBezTo>
                    <a:pt x="225" y="108"/>
                    <a:pt x="75" y="119"/>
                    <a:pt x="0" y="236"/>
                  </a:cubicBezTo>
                  <a:cubicBezTo>
                    <a:pt x="129" y="279"/>
                    <a:pt x="279" y="301"/>
                    <a:pt x="429" y="301"/>
                  </a:cubicBezTo>
                  <a:cubicBezTo>
                    <a:pt x="814" y="301"/>
                    <a:pt x="1178" y="172"/>
                    <a:pt x="9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8" name="Google Shape;3308;p16"/>
            <p:cNvSpPr/>
            <p:nvPr/>
          </p:nvSpPr>
          <p:spPr>
            <a:xfrm>
              <a:off x="1822450" y="2437975"/>
              <a:ext cx="4575" cy="4325"/>
            </a:xfrm>
            <a:custGeom>
              <a:avLst/>
              <a:gdLst/>
              <a:ahLst/>
              <a:cxnLst/>
              <a:rect l="l" t="t" r="r" b="b"/>
              <a:pathLst>
                <a:path w="183" h="173" extrusionOk="0">
                  <a:moveTo>
                    <a:pt x="65" y="1"/>
                  </a:moveTo>
                  <a:cubicBezTo>
                    <a:pt x="54" y="1"/>
                    <a:pt x="44" y="12"/>
                    <a:pt x="33" y="12"/>
                  </a:cubicBezTo>
                  <a:cubicBezTo>
                    <a:pt x="1" y="44"/>
                    <a:pt x="54" y="172"/>
                    <a:pt x="119" y="172"/>
                  </a:cubicBezTo>
                  <a:cubicBezTo>
                    <a:pt x="129" y="172"/>
                    <a:pt x="140" y="161"/>
                    <a:pt x="151" y="161"/>
                  </a:cubicBezTo>
                  <a:cubicBezTo>
                    <a:pt x="183"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9" name="Google Shape;3309;p16"/>
            <p:cNvSpPr/>
            <p:nvPr/>
          </p:nvSpPr>
          <p:spPr>
            <a:xfrm>
              <a:off x="1874100" y="2196325"/>
              <a:ext cx="4575" cy="4025"/>
            </a:xfrm>
            <a:custGeom>
              <a:avLst/>
              <a:gdLst/>
              <a:ahLst/>
              <a:cxnLst/>
              <a:rect l="l" t="t" r="r" b="b"/>
              <a:pathLst>
                <a:path w="183" h="161" extrusionOk="0">
                  <a:moveTo>
                    <a:pt x="65" y="0"/>
                  </a:moveTo>
                  <a:cubicBezTo>
                    <a:pt x="55" y="0"/>
                    <a:pt x="44" y="0"/>
                    <a:pt x="33" y="11"/>
                  </a:cubicBezTo>
                  <a:cubicBezTo>
                    <a:pt x="1" y="32"/>
                    <a:pt x="44" y="161"/>
                    <a:pt x="119" y="161"/>
                  </a:cubicBezTo>
                  <a:cubicBezTo>
                    <a:pt x="129" y="161"/>
                    <a:pt x="140" y="161"/>
                    <a:pt x="151" y="150"/>
                  </a:cubicBezTo>
                  <a:cubicBezTo>
                    <a:pt x="183"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0" name="Google Shape;3310;p16"/>
            <p:cNvSpPr/>
            <p:nvPr/>
          </p:nvSpPr>
          <p:spPr>
            <a:xfrm>
              <a:off x="2109900" y="1996400"/>
              <a:ext cx="5375" cy="5650"/>
            </a:xfrm>
            <a:custGeom>
              <a:avLst/>
              <a:gdLst/>
              <a:ahLst/>
              <a:cxnLst/>
              <a:rect l="l" t="t" r="r" b="b"/>
              <a:pathLst>
                <a:path w="215" h="226" extrusionOk="0">
                  <a:moveTo>
                    <a:pt x="0" y="0"/>
                  </a:moveTo>
                  <a:cubicBezTo>
                    <a:pt x="32" y="97"/>
                    <a:pt x="32" y="65"/>
                    <a:pt x="0" y="161"/>
                  </a:cubicBezTo>
                  <a:cubicBezTo>
                    <a:pt x="18" y="161"/>
                    <a:pt x="38" y="160"/>
                    <a:pt x="57" y="160"/>
                  </a:cubicBezTo>
                  <a:cubicBezTo>
                    <a:pt x="95" y="160"/>
                    <a:pt x="129" y="165"/>
                    <a:pt x="129" y="193"/>
                  </a:cubicBezTo>
                  <a:cubicBezTo>
                    <a:pt x="96" y="193"/>
                    <a:pt x="43" y="193"/>
                    <a:pt x="43" y="225"/>
                  </a:cubicBezTo>
                  <a:lnTo>
                    <a:pt x="64" y="225"/>
                  </a:lnTo>
                  <a:cubicBezTo>
                    <a:pt x="129" y="225"/>
                    <a:pt x="182" y="215"/>
                    <a:pt x="214" y="193"/>
                  </a:cubicBezTo>
                  <a:cubicBezTo>
                    <a:pt x="214" y="75"/>
                    <a:pt x="86" y="54"/>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1" name="Google Shape;3311;p16"/>
            <p:cNvSpPr/>
            <p:nvPr/>
          </p:nvSpPr>
          <p:spPr>
            <a:xfrm>
              <a:off x="1829425" y="2043775"/>
              <a:ext cx="6700" cy="3500"/>
            </a:xfrm>
            <a:custGeom>
              <a:avLst/>
              <a:gdLst/>
              <a:ahLst/>
              <a:cxnLst/>
              <a:rect l="l" t="t" r="r" b="b"/>
              <a:pathLst>
                <a:path w="268" h="140" extrusionOk="0">
                  <a:moveTo>
                    <a:pt x="97" y="0"/>
                  </a:moveTo>
                  <a:cubicBezTo>
                    <a:pt x="75" y="0"/>
                    <a:pt x="43" y="0"/>
                    <a:pt x="0" y="22"/>
                  </a:cubicBezTo>
                  <a:cubicBezTo>
                    <a:pt x="11" y="97"/>
                    <a:pt x="64" y="139"/>
                    <a:pt x="172" y="139"/>
                  </a:cubicBezTo>
                  <a:cubicBezTo>
                    <a:pt x="182" y="97"/>
                    <a:pt x="257" y="107"/>
                    <a:pt x="268" y="75"/>
                  </a:cubicBezTo>
                  <a:cubicBezTo>
                    <a:pt x="204" y="32"/>
                    <a:pt x="161"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2" name="Google Shape;3312;p16"/>
            <p:cNvSpPr/>
            <p:nvPr/>
          </p:nvSpPr>
          <p:spPr>
            <a:xfrm>
              <a:off x="1824075" y="2428625"/>
              <a:ext cx="4575" cy="4300"/>
            </a:xfrm>
            <a:custGeom>
              <a:avLst/>
              <a:gdLst/>
              <a:ahLst/>
              <a:cxnLst/>
              <a:rect l="l" t="t" r="r" b="b"/>
              <a:pathLst>
                <a:path w="183" h="172" extrusionOk="0">
                  <a:moveTo>
                    <a:pt x="64" y="0"/>
                  </a:moveTo>
                  <a:cubicBezTo>
                    <a:pt x="54" y="0"/>
                    <a:pt x="43" y="11"/>
                    <a:pt x="32" y="11"/>
                  </a:cubicBezTo>
                  <a:cubicBezTo>
                    <a:pt x="0" y="43"/>
                    <a:pt x="54" y="171"/>
                    <a:pt x="118" y="171"/>
                  </a:cubicBezTo>
                  <a:cubicBezTo>
                    <a:pt x="129" y="171"/>
                    <a:pt x="139" y="161"/>
                    <a:pt x="150" y="161"/>
                  </a:cubicBezTo>
                  <a:cubicBezTo>
                    <a:pt x="182" y="129"/>
                    <a:pt x="12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3" name="Google Shape;3313;p16"/>
            <p:cNvSpPr/>
            <p:nvPr/>
          </p:nvSpPr>
          <p:spPr>
            <a:xfrm>
              <a:off x="1865025" y="2212100"/>
              <a:ext cx="19550" cy="9675"/>
            </a:xfrm>
            <a:custGeom>
              <a:avLst/>
              <a:gdLst/>
              <a:ahLst/>
              <a:cxnLst/>
              <a:rect l="l" t="t" r="r" b="b"/>
              <a:pathLst>
                <a:path w="782" h="387" extrusionOk="0">
                  <a:moveTo>
                    <a:pt x="150" y="1"/>
                  </a:moveTo>
                  <a:cubicBezTo>
                    <a:pt x="86" y="1"/>
                    <a:pt x="43" y="22"/>
                    <a:pt x="0" y="86"/>
                  </a:cubicBezTo>
                  <a:cubicBezTo>
                    <a:pt x="128" y="161"/>
                    <a:pt x="525" y="386"/>
                    <a:pt x="696" y="386"/>
                  </a:cubicBezTo>
                  <a:cubicBezTo>
                    <a:pt x="739" y="386"/>
                    <a:pt x="771" y="375"/>
                    <a:pt x="781" y="333"/>
                  </a:cubicBezTo>
                  <a:cubicBezTo>
                    <a:pt x="621" y="290"/>
                    <a:pt x="343"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4" name="Google Shape;3314;p16"/>
            <p:cNvSpPr/>
            <p:nvPr/>
          </p:nvSpPr>
          <p:spPr>
            <a:xfrm>
              <a:off x="1818175" y="1980875"/>
              <a:ext cx="17700" cy="19025"/>
            </a:xfrm>
            <a:custGeom>
              <a:avLst/>
              <a:gdLst/>
              <a:ahLst/>
              <a:cxnLst/>
              <a:rect l="l" t="t" r="r" b="b"/>
              <a:pathLst>
                <a:path w="708" h="761" extrusionOk="0">
                  <a:moveTo>
                    <a:pt x="557" y="1"/>
                  </a:moveTo>
                  <a:cubicBezTo>
                    <a:pt x="514" y="1"/>
                    <a:pt x="482" y="11"/>
                    <a:pt x="450" y="22"/>
                  </a:cubicBezTo>
                  <a:cubicBezTo>
                    <a:pt x="429" y="33"/>
                    <a:pt x="397" y="43"/>
                    <a:pt x="354" y="43"/>
                  </a:cubicBezTo>
                  <a:cubicBezTo>
                    <a:pt x="429" y="150"/>
                    <a:pt x="354" y="129"/>
                    <a:pt x="268" y="193"/>
                  </a:cubicBezTo>
                  <a:cubicBezTo>
                    <a:pt x="493" y="311"/>
                    <a:pt x="1" y="568"/>
                    <a:pt x="183" y="761"/>
                  </a:cubicBezTo>
                  <a:cubicBezTo>
                    <a:pt x="386" y="643"/>
                    <a:pt x="418" y="407"/>
                    <a:pt x="707" y="354"/>
                  </a:cubicBezTo>
                  <a:cubicBezTo>
                    <a:pt x="675" y="215"/>
                    <a:pt x="707" y="140"/>
                    <a:pt x="611" y="11"/>
                  </a:cubicBezTo>
                  <a:cubicBezTo>
                    <a:pt x="589" y="1"/>
                    <a:pt x="568" y="1"/>
                    <a:pt x="55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5" name="Google Shape;3315;p16"/>
            <p:cNvSpPr/>
            <p:nvPr/>
          </p:nvSpPr>
          <p:spPr>
            <a:xfrm>
              <a:off x="1850550" y="1930300"/>
              <a:ext cx="12350" cy="5375"/>
            </a:xfrm>
            <a:custGeom>
              <a:avLst/>
              <a:gdLst/>
              <a:ahLst/>
              <a:cxnLst/>
              <a:rect l="l" t="t" r="r" b="b"/>
              <a:pathLst>
                <a:path w="494" h="215" extrusionOk="0">
                  <a:moveTo>
                    <a:pt x="215" y="0"/>
                  </a:moveTo>
                  <a:lnTo>
                    <a:pt x="215" y="0"/>
                  </a:lnTo>
                  <a:cubicBezTo>
                    <a:pt x="258" y="65"/>
                    <a:pt x="258" y="75"/>
                    <a:pt x="247" y="75"/>
                  </a:cubicBezTo>
                  <a:cubicBezTo>
                    <a:pt x="236" y="75"/>
                    <a:pt x="226" y="75"/>
                    <a:pt x="215" y="65"/>
                  </a:cubicBezTo>
                  <a:cubicBezTo>
                    <a:pt x="194" y="65"/>
                    <a:pt x="183" y="54"/>
                    <a:pt x="162" y="54"/>
                  </a:cubicBezTo>
                  <a:cubicBezTo>
                    <a:pt x="151" y="54"/>
                    <a:pt x="140" y="54"/>
                    <a:pt x="129" y="65"/>
                  </a:cubicBezTo>
                  <a:cubicBezTo>
                    <a:pt x="1" y="172"/>
                    <a:pt x="65" y="214"/>
                    <a:pt x="162" y="214"/>
                  </a:cubicBezTo>
                  <a:cubicBezTo>
                    <a:pt x="301" y="214"/>
                    <a:pt x="493" y="129"/>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6" name="Google Shape;3316;p16"/>
            <p:cNvSpPr/>
            <p:nvPr/>
          </p:nvSpPr>
          <p:spPr>
            <a:xfrm>
              <a:off x="1854050" y="2212650"/>
              <a:ext cx="7775" cy="7250"/>
            </a:xfrm>
            <a:custGeom>
              <a:avLst/>
              <a:gdLst/>
              <a:ahLst/>
              <a:cxnLst/>
              <a:rect l="l" t="t" r="r" b="b"/>
              <a:pathLst>
                <a:path w="311" h="290" extrusionOk="0">
                  <a:moveTo>
                    <a:pt x="43" y="0"/>
                  </a:moveTo>
                  <a:lnTo>
                    <a:pt x="0" y="257"/>
                  </a:lnTo>
                  <a:lnTo>
                    <a:pt x="268" y="289"/>
                  </a:lnTo>
                  <a:lnTo>
                    <a:pt x="311" y="43"/>
                  </a:lnTo>
                  <a:lnTo>
                    <a:pt x="43"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7" name="Google Shape;3317;p16"/>
            <p:cNvSpPr/>
            <p:nvPr/>
          </p:nvSpPr>
          <p:spPr>
            <a:xfrm>
              <a:off x="2621600" y="2367050"/>
              <a:ext cx="8325" cy="4850"/>
            </a:xfrm>
            <a:custGeom>
              <a:avLst/>
              <a:gdLst/>
              <a:ahLst/>
              <a:cxnLst/>
              <a:rect l="l" t="t" r="r" b="b"/>
              <a:pathLst>
                <a:path w="333" h="194" extrusionOk="0">
                  <a:moveTo>
                    <a:pt x="171" y="1"/>
                  </a:moveTo>
                  <a:cubicBezTo>
                    <a:pt x="150" y="1"/>
                    <a:pt x="129" y="12"/>
                    <a:pt x="97" y="44"/>
                  </a:cubicBezTo>
                  <a:cubicBezTo>
                    <a:pt x="225" y="65"/>
                    <a:pt x="0" y="87"/>
                    <a:pt x="64" y="162"/>
                  </a:cubicBezTo>
                  <a:cubicBezTo>
                    <a:pt x="107" y="172"/>
                    <a:pt x="129" y="194"/>
                    <a:pt x="193" y="194"/>
                  </a:cubicBezTo>
                  <a:lnTo>
                    <a:pt x="236" y="194"/>
                  </a:lnTo>
                  <a:cubicBezTo>
                    <a:pt x="332" y="151"/>
                    <a:pt x="268"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8" name="Google Shape;3318;p16"/>
            <p:cNvSpPr/>
            <p:nvPr/>
          </p:nvSpPr>
          <p:spPr>
            <a:xfrm>
              <a:off x="2499550" y="3022750"/>
              <a:ext cx="20900" cy="7775"/>
            </a:xfrm>
            <a:custGeom>
              <a:avLst/>
              <a:gdLst/>
              <a:ahLst/>
              <a:cxnLst/>
              <a:rect l="l" t="t" r="r" b="b"/>
              <a:pathLst>
                <a:path w="836" h="311" extrusionOk="0">
                  <a:moveTo>
                    <a:pt x="129" y="11"/>
                  </a:moveTo>
                  <a:lnTo>
                    <a:pt x="129" y="11"/>
                  </a:lnTo>
                  <a:cubicBezTo>
                    <a:pt x="151" y="107"/>
                    <a:pt x="11" y="97"/>
                    <a:pt x="1" y="172"/>
                  </a:cubicBezTo>
                  <a:cubicBezTo>
                    <a:pt x="86" y="279"/>
                    <a:pt x="290" y="311"/>
                    <a:pt x="482" y="311"/>
                  </a:cubicBezTo>
                  <a:cubicBezTo>
                    <a:pt x="589" y="311"/>
                    <a:pt x="697" y="300"/>
                    <a:pt x="782" y="289"/>
                  </a:cubicBezTo>
                  <a:cubicBezTo>
                    <a:pt x="836" y="0"/>
                    <a:pt x="408" y="65"/>
                    <a:pt x="129" y="1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9" name="Google Shape;3319;p16"/>
            <p:cNvSpPr/>
            <p:nvPr/>
          </p:nvSpPr>
          <p:spPr>
            <a:xfrm>
              <a:off x="2418200" y="2640575"/>
              <a:ext cx="18500" cy="9400"/>
            </a:xfrm>
            <a:custGeom>
              <a:avLst/>
              <a:gdLst/>
              <a:ahLst/>
              <a:cxnLst/>
              <a:rect l="l" t="t" r="r" b="b"/>
              <a:pathLst>
                <a:path w="740" h="376" extrusionOk="0">
                  <a:moveTo>
                    <a:pt x="578" y="1"/>
                  </a:moveTo>
                  <a:cubicBezTo>
                    <a:pt x="439" y="1"/>
                    <a:pt x="0" y="204"/>
                    <a:pt x="236" y="375"/>
                  </a:cubicBezTo>
                  <a:cubicBezTo>
                    <a:pt x="396" y="311"/>
                    <a:pt x="739" y="204"/>
                    <a:pt x="57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0" name="Google Shape;3320;p16"/>
            <p:cNvSpPr/>
            <p:nvPr/>
          </p:nvSpPr>
          <p:spPr>
            <a:xfrm>
              <a:off x="2502225" y="3055675"/>
              <a:ext cx="9400" cy="7250"/>
            </a:xfrm>
            <a:custGeom>
              <a:avLst/>
              <a:gdLst/>
              <a:ahLst/>
              <a:cxnLst/>
              <a:rect l="l" t="t" r="r" b="b"/>
              <a:pathLst>
                <a:path w="376" h="290" extrusionOk="0">
                  <a:moveTo>
                    <a:pt x="193" y="0"/>
                  </a:moveTo>
                  <a:cubicBezTo>
                    <a:pt x="215" y="107"/>
                    <a:pt x="65" y="96"/>
                    <a:pt x="22" y="161"/>
                  </a:cubicBezTo>
                  <a:cubicBezTo>
                    <a:pt x="108" y="161"/>
                    <a:pt x="1" y="214"/>
                    <a:pt x="65" y="225"/>
                  </a:cubicBezTo>
                  <a:cubicBezTo>
                    <a:pt x="76" y="203"/>
                    <a:pt x="86" y="193"/>
                    <a:pt x="97" y="193"/>
                  </a:cubicBezTo>
                  <a:cubicBezTo>
                    <a:pt x="108" y="193"/>
                    <a:pt x="108" y="214"/>
                    <a:pt x="129" y="236"/>
                  </a:cubicBezTo>
                  <a:cubicBezTo>
                    <a:pt x="140" y="257"/>
                    <a:pt x="151" y="289"/>
                    <a:pt x="183" y="289"/>
                  </a:cubicBezTo>
                  <a:cubicBezTo>
                    <a:pt x="193" y="289"/>
                    <a:pt x="193" y="289"/>
                    <a:pt x="204" y="278"/>
                  </a:cubicBezTo>
                  <a:cubicBezTo>
                    <a:pt x="215" y="236"/>
                    <a:pt x="290" y="246"/>
                    <a:pt x="333" y="225"/>
                  </a:cubicBezTo>
                  <a:cubicBezTo>
                    <a:pt x="311" y="150"/>
                    <a:pt x="333" y="96"/>
                    <a:pt x="375" y="64"/>
                  </a:cubicBezTo>
                  <a:cubicBezTo>
                    <a:pt x="311" y="43"/>
                    <a:pt x="258" y="22"/>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1" name="Google Shape;3321;p16"/>
            <p:cNvSpPr/>
            <p:nvPr/>
          </p:nvSpPr>
          <p:spPr>
            <a:xfrm>
              <a:off x="2458350" y="1890150"/>
              <a:ext cx="8575" cy="4575"/>
            </a:xfrm>
            <a:custGeom>
              <a:avLst/>
              <a:gdLst/>
              <a:ahLst/>
              <a:cxnLst/>
              <a:rect l="l" t="t" r="r" b="b"/>
              <a:pathLst>
                <a:path w="343" h="183" extrusionOk="0">
                  <a:moveTo>
                    <a:pt x="0" y="1"/>
                  </a:moveTo>
                  <a:lnTo>
                    <a:pt x="0" y="97"/>
                  </a:lnTo>
                  <a:cubicBezTo>
                    <a:pt x="11" y="86"/>
                    <a:pt x="32" y="86"/>
                    <a:pt x="43" y="86"/>
                  </a:cubicBezTo>
                  <a:cubicBezTo>
                    <a:pt x="96" y="86"/>
                    <a:pt x="139" y="108"/>
                    <a:pt x="171" y="140"/>
                  </a:cubicBezTo>
                  <a:cubicBezTo>
                    <a:pt x="204" y="161"/>
                    <a:pt x="225" y="183"/>
                    <a:pt x="268" y="183"/>
                  </a:cubicBezTo>
                  <a:cubicBezTo>
                    <a:pt x="289" y="183"/>
                    <a:pt x="311" y="172"/>
                    <a:pt x="343" y="150"/>
                  </a:cubicBezTo>
                  <a:cubicBezTo>
                    <a:pt x="311" y="43"/>
                    <a:pt x="139" y="33"/>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2" name="Google Shape;3322;p16"/>
            <p:cNvSpPr/>
            <p:nvPr/>
          </p:nvSpPr>
          <p:spPr>
            <a:xfrm>
              <a:off x="2304200" y="2200075"/>
              <a:ext cx="5100" cy="4575"/>
            </a:xfrm>
            <a:custGeom>
              <a:avLst/>
              <a:gdLst/>
              <a:ahLst/>
              <a:cxnLst/>
              <a:rect l="l" t="t" r="r" b="b"/>
              <a:pathLst>
                <a:path w="204" h="183" extrusionOk="0">
                  <a:moveTo>
                    <a:pt x="107" y="0"/>
                  </a:moveTo>
                  <a:cubicBezTo>
                    <a:pt x="86" y="64"/>
                    <a:pt x="0" y="139"/>
                    <a:pt x="64" y="182"/>
                  </a:cubicBezTo>
                  <a:lnTo>
                    <a:pt x="75" y="182"/>
                  </a:lnTo>
                  <a:cubicBezTo>
                    <a:pt x="128" y="182"/>
                    <a:pt x="161" y="171"/>
                    <a:pt x="203" y="150"/>
                  </a:cubicBezTo>
                  <a:cubicBezTo>
                    <a:pt x="203" y="75"/>
                    <a:pt x="171" y="21"/>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3" name="Google Shape;3323;p16"/>
            <p:cNvSpPr/>
            <p:nvPr/>
          </p:nvSpPr>
          <p:spPr>
            <a:xfrm>
              <a:off x="2515075" y="2432375"/>
              <a:ext cx="9650" cy="6175"/>
            </a:xfrm>
            <a:custGeom>
              <a:avLst/>
              <a:gdLst/>
              <a:ahLst/>
              <a:cxnLst/>
              <a:rect l="l" t="t" r="r" b="b"/>
              <a:pathLst>
                <a:path w="386" h="247" extrusionOk="0">
                  <a:moveTo>
                    <a:pt x="386" y="86"/>
                  </a:moveTo>
                  <a:lnTo>
                    <a:pt x="386" y="86"/>
                  </a:lnTo>
                  <a:cubicBezTo>
                    <a:pt x="384" y="87"/>
                    <a:pt x="382" y="89"/>
                    <a:pt x="380" y="90"/>
                  </a:cubicBezTo>
                  <a:lnTo>
                    <a:pt x="380" y="90"/>
                  </a:lnTo>
                  <a:cubicBezTo>
                    <a:pt x="382" y="89"/>
                    <a:pt x="384" y="88"/>
                    <a:pt x="386" y="86"/>
                  </a:cubicBezTo>
                  <a:close/>
                  <a:moveTo>
                    <a:pt x="1" y="0"/>
                  </a:moveTo>
                  <a:cubicBezTo>
                    <a:pt x="22" y="118"/>
                    <a:pt x="86" y="203"/>
                    <a:pt x="215" y="246"/>
                  </a:cubicBezTo>
                  <a:cubicBezTo>
                    <a:pt x="256" y="184"/>
                    <a:pt x="318" y="142"/>
                    <a:pt x="380" y="90"/>
                  </a:cubicBezTo>
                  <a:lnTo>
                    <a:pt x="380" y="90"/>
                  </a:lnTo>
                  <a:cubicBezTo>
                    <a:pt x="371" y="96"/>
                    <a:pt x="361" y="96"/>
                    <a:pt x="343" y="96"/>
                  </a:cubicBezTo>
                  <a:cubicBezTo>
                    <a:pt x="258" y="96"/>
                    <a:pt x="290" y="11"/>
                    <a:pt x="215" y="0"/>
                  </a:cubicBezTo>
                  <a:cubicBezTo>
                    <a:pt x="193" y="11"/>
                    <a:pt x="161" y="21"/>
                    <a:pt x="140" y="21"/>
                  </a:cubicBezTo>
                  <a:cubicBezTo>
                    <a:pt x="97" y="21"/>
                    <a:pt x="43" y="0"/>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4" name="Google Shape;3324;p16"/>
            <p:cNvSpPr/>
            <p:nvPr/>
          </p:nvSpPr>
          <p:spPr>
            <a:xfrm>
              <a:off x="1816850" y="2450300"/>
              <a:ext cx="4300" cy="6700"/>
            </a:xfrm>
            <a:custGeom>
              <a:avLst/>
              <a:gdLst/>
              <a:ahLst/>
              <a:cxnLst/>
              <a:rect l="l" t="t" r="r" b="b"/>
              <a:pathLst>
                <a:path w="172" h="268" extrusionOk="0">
                  <a:moveTo>
                    <a:pt x="43" y="0"/>
                  </a:moveTo>
                  <a:lnTo>
                    <a:pt x="43" y="0"/>
                  </a:lnTo>
                  <a:cubicBezTo>
                    <a:pt x="54" y="97"/>
                    <a:pt x="0" y="246"/>
                    <a:pt x="129" y="268"/>
                  </a:cubicBezTo>
                  <a:cubicBezTo>
                    <a:pt x="118" y="172"/>
                    <a:pt x="171" y="22"/>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5" name="Google Shape;3325;p16"/>
            <p:cNvSpPr/>
            <p:nvPr/>
          </p:nvSpPr>
          <p:spPr>
            <a:xfrm>
              <a:off x="2581975" y="2280875"/>
              <a:ext cx="7525" cy="3250"/>
            </a:xfrm>
            <a:custGeom>
              <a:avLst/>
              <a:gdLst/>
              <a:ahLst/>
              <a:cxnLst/>
              <a:rect l="l" t="t" r="r" b="b"/>
              <a:pathLst>
                <a:path w="301" h="130" extrusionOk="0">
                  <a:moveTo>
                    <a:pt x="151" y="1"/>
                  </a:moveTo>
                  <a:cubicBezTo>
                    <a:pt x="76" y="1"/>
                    <a:pt x="1" y="87"/>
                    <a:pt x="140" y="129"/>
                  </a:cubicBezTo>
                  <a:lnTo>
                    <a:pt x="151" y="129"/>
                  </a:lnTo>
                  <a:cubicBezTo>
                    <a:pt x="226" y="129"/>
                    <a:pt x="301" y="54"/>
                    <a:pt x="161" y="12"/>
                  </a:cubicBezTo>
                  <a:cubicBezTo>
                    <a:pt x="161" y="12"/>
                    <a:pt x="151" y="1"/>
                    <a:pt x="15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6" name="Google Shape;3326;p16"/>
            <p:cNvSpPr/>
            <p:nvPr/>
          </p:nvSpPr>
          <p:spPr>
            <a:xfrm>
              <a:off x="2561100" y="3021950"/>
              <a:ext cx="4325" cy="3225"/>
            </a:xfrm>
            <a:custGeom>
              <a:avLst/>
              <a:gdLst/>
              <a:ahLst/>
              <a:cxnLst/>
              <a:rect l="l" t="t" r="r" b="b"/>
              <a:pathLst>
                <a:path w="173" h="129" extrusionOk="0">
                  <a:moveTo>
                    <a:pt x="44" y="0"/>
                  </a:moveTo>
                  <a:cubicBezTo>
                    <a:pt x="54" y="64"/>
                    <a:pt x="1" y="75"/>
                    <a:pt x="1" y="129"/>
                  </a:cubicBezTo>
                  <a:lnTo>
                    <a:pt x="129" y="129"/>
                  </a:lnTo>
                  <a:cubicBezTo>
                    <a:pt x="151" y="75"/>
                    <a:pt x="65" y="43"/>
                    <a:pt x="129" y="32"/>
                  </a:cubicBezTo>
                  <a:lnTo>
                    <a:pt x="129" y="32"/>
                  </a:lnTo>
                  <a:cubicBezTo>
                    <a:pt x="129" y="43"/>
                    <a:pt x="151" y="54"/>
                    <a:pt x="161" y="54"/>
                  </a:cubicBezTo>
                  <a:cubicBezTo>
                    <a:pt x="161" y="54"/>
                    <a:pt x="172" y="54"/>
                    <a:pt x="172" y="32"/>
                  </a:cubicBezTo>
                  <a:cubicBezTo>
                    <a:pt x="129" y="32"/>
                    <a:pt x="11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7" name="Google Shape;3327;p16"/>
            <p:cNvSpPr/>
            <p:nvPr/>
          </p:nvSpPr>
          <p:spPr>
            <a:xfrm>
              <a:off x="2514800" y="2587325"/>
              <a:ext cx="5375" cy="2975"/>
            </a:xfrm>
            <a:custGeom>
              <a:avLst/>
              <a:gdLst/>
              <a:ahLst/>
              <a:cxnLst/>
              <a:rect l="l" t="t" r="r" b="b"/>
              <a:pathLst>
                <a:path w="215" h="119" extrusionOk="0">
                  <a:moveTo>
                    <a:pt x="151" y="0"/>
                  </a:moveTo>
                  <a:cubicBezTo>
                    <a:pt x="54" y="0"/>
                    <a:pt x="33" y="54"/>
                    <a:pt x="1" y="97"/>
                  </a:cubicBezTo>
                  <a:cubicBezTo>
                    <a:pt x="12" y="107"/>
                    <a:pt x="44" y="118"/>
                    <a:pt x="65" y="118"/>
                  </a:cubicBezTo>
                  <a:cubicBezTo>
                    <a:pt x="119" y="118"/>
                    <a:pt x="183" y="97"/>
                    <a:pt x="215" y="64"/>
                  </a:cubicBezTo>
                  <a:cubicBezTo>
                    <a:pt x="183" y="54"/>
                    <a:pt x="161" y="32"/>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8" name="Google Shape;3328;p16"/>
            <p:cNvSpPr/>
            <p:nvPr/>
          </p:nvSpPr>
          <p:spPr>
            <a:xfrm>
              <a:off x="2416600" y="2079625"/>
              <a:ext cx="6450" cy="3775"/>
            </a:xfrm>
            <a:custGeom>
              <a:avLst/>
              <a:gdLst/>
              <a:ahLst/>
              <a:cxnLst/>
              <a:rect l="l" t="t" r="r" b="b"/>
              <a:pathLst>
                <a:path w="258" h="151" extrusionOk="0">
                  <a:moveTo>
                    <a:pt x="54" y="1"/>
                  </a:moveTo>
                  <a:cubicBezTo>
                    <a:pt x="75" y="44"/>
                    <a:pt x="0" y="151"/>
                    <a:pt x="22" y="151"/>
                  </a:cubicBezTo>
                  <a:cubicBezTo>
                    <a:pt x="32" y="151"/>
                    <a:pt x="43" y="140"/>
                    <a:pt x="54" y="129"/>
                  </a:cubicBezTo>
                  <a:cubicBezTo>
                    <a:pt x="75" y="54"/>
                    <a:pt x="257" y="108"/>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9" name="Google Shape;3329;p16"/>
            <p:cNvSpPr/>
            <p:nvPr/>
          </p:nvSpPr>
          <p:spPr>
            <a:xfrm>
              <a:off x="2389550" y="2712575"/>
              <a:ext cx="7800" cy="4025"/>
            </a:xfrm>
            <a:custGeom>
              <a:avLst/>
              <a:gdLst/>
              <a:ahLst/>
              <a:cxnLst/>
              <a:rect l="l" t="t" r="r" b="b"/>
              <a:pathLst>
                <a:path w="312" h="161" extrusionOk="0">
                  <a:moveTo>
                    <a:pt x="129" y="0"/>
                  </a:moveTo>
                  <a:cubicBezTo>
                    <a:pt x="97" y="54"/>
                    <a:pt x="22" y="86"/>
                    <a:pt x="1" y="150"/>
                  </a:cubicBezTo>
                  <a:cubicBezTo>
                    <a:pt x="22" y="150"/>
                    <a:pt x="44" y="161"/>
                    <a:pt x="65" y="161"/>
                  </a:cubicBezTo>
                  <a:cubicBezTo>
                    <a:pt x="119" y="161"/>
                    <a:pt x="140" y="139"/>
                    <a:pt x="162" y="129"/>
                  </a:cubicBezTo>
                  <a:cubicBezTo>
                    <a:pt x="183" y="118"/>
                    <a:pt x="204" y="97"/>
                    <a:pt x="226" y="97"/>
                  </a:cubicBezTo>
                  <a:cubicBezTo>
                    <a:pt x="247" y="97"/>
                    <a:pt x="269" y="107"/>
                    <a:pt x="311" y="118"/>
                  </a:cubicBezTo>
                  <a:cubicBezTo>
                    <a:pt x="301" y="43"/>
                    <a:pt x="247"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0" name="Google Shape;3330;p16"/>
            <p:cNvSpPr/>
            <p:nvPr/>
          </p:nvSpPr>
          <p:spPr>
            <a:xfrm>
              <a:off x="2375650" y="2495000"/>
              <a:ext cx="5375" cy="4825"/>
            </a:xfrm>
            <a:custGeom>
              <a:avLst/>
              <a:gdLst/>
              <a:ahLst/>
              <a:cxnLst/>
              <a:rect l="l" t="t" r="r" b="b"/>
              <a:pathLst>
                <a:path w="215" h="193" extrusionOk="0">
                  <a:moveTo>
                    <a:pt x="43" y="0"/>
                  </a:moveTo>
                  <a:cubicBezTo>
                    <a:pt x="43" y="21"/>
                    <a:pt x="32" y="32"/>
                    <a:pt x="11" y="32"/>
                  </a:cubicBezTo>
                  <a:lnTo>
                    <a:pt x="0" y="32"/>
                  </a:lnTo>
                  <a:lnTo>
                    <a:pt x="0" y="96"/>
                  </a:lnTo>
                  <a:cubicBezTo>
                    <a:pt x="54" y="107"/>
                    <a:pt x="118" y="96"/>
                    <a:pt x="129" y="128"/>
                  </a:cubicBezTo>
                  <a:cubicBezTo>
                    <a:pt x="129" y="161"/>
                    <a:pt x="64" y="182"/>
                    <a:pt x="129" y="193"/>
                  </a:cubicBezTo>
                  <a:cubicBezTo>
                    <a:pt x="214" y="128"/>
                    <a:pt x="129" y="32"/>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1" name="Google Shape;3331;p16"/>
            <p:cNvSpPr/>
            <p:nvPr/>
          </p:nvSpPr>
          <p:spPr>
            <a:xfrm>
              <a:off x="2348625" y="2471700"/>
              <a:ext cx="9125" cy="7800"/>
            </a:xfrm>
            <a:custGeom>
              <a:avLst/>
              <a:gdLst/>
              <a:ahLst/>
              <a:cxnLst/>
              <a:rect l="l" t="t" r="r" b="b"/>
              <a:pathLst>
                <a:path w="365" h="312" extrusionOk="0">
                  <a:moveTo>
                    <a:pt x="161" y="1"/>
                  </a:moveTo>
                  <a:cubicBezTo>
                    <a:pt x="150" y="65"/>
                    <a:pt x="0" y="33"/>
                    <a:pt x="32" y="129"/>
                  </a:cubicBezTo>
                  <a:cubicBezTo>
                    <a:pt x="150" y="161"/>
                    <a:pt x="139" y="279"/>
                    <a:pt x="257" y="311"/>
                  </a:cubicBezTo>
                  <a:cubicBezTo>
                    <a:pt x="364" y="204"/>
                    <a:pt x="321" y="76"/>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2" name="Google Shape;3332;p16"/>
            <p:cNvSpPr/>
            <p:nvPr/>
          </p:nvSpPr>
          <p:spPr>
            <a:xfrm>
              <a:off x="2393050" y="2059300"/>
              <a:ext cx="18750" cy="11800"/>
            </a:xfrm>
            <a:custGeom>
              <a:avLst/>
              <a:gdLst/>
              <a:ahLst/>
              <a:cxnLst/>
              <a:rect l="l" t="t" r="r" b="b"/>
              <a:pathLst>
                <a:path w="750" h="472" extrusionOk="0">
                  <a:moveTo>
                    <a:pt x="171" y="0"/>
                  </a:moveTo>
                  <a:lnTo>
                    <a:pt x="171" y="0"/>
                  </a:lnTo>
                  <a:cubicBezTo>
                    <a:pt x="182" y="204"/>
                    <a:pt x="96" y="289"/>
                    <a:pt x="0" y="471"/>
                  </a:cubicBezTo>
                  <a:cubicBezTo>
                    <a:pt x="161" y="428"/>
                    <a:pt x="289" y="353"/>
                    <a:pt x="471" y="353"/>
                  </a:cubicBezTo>
                  <a:cubicBezTo>
                    <a:pt x="525" y="353"/>
                    <a:pt x="589" y="364"/>
                    <a:pt x="653" y="375"/>
                  </a:cubicBezTo>
                  <a:cubicBezTo>
                    <a:pt x="621" y="375"/>
                    <a:pt x="600" y="407"/>
                    <a:pt x="653" y="407"/>
                  </a:cubicBezTo>
                  <a:cubicBezTo>
                    <a:pt x="749" y="279"/>
                    <a:pt x="546" y="289"/>
                    <a:pt x="696" y="161"/>
                  </a:cubicBezTo>
                  <a:lnTo>
                    <a:pt x="675" y="161"/>
                  </a:lnTo>
                  <a:cubicBezTo>
                    <a:pt x="610" y="161"/>
                    <a:pt x="600" y="204"/>
                    <a:pt x="557" y="225"/>
                  </a:cubicBezTo>
                  <a:cubicBezTo>
                    <a:pt x="493" y="107"/>
                    <a:pt x="343" y="43"/>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3" name="Google Shape;3333;p16"/>
            <p:cNvSpPr/>
            <p:nvPr/>
          </p:nvSpPr>
          <p:spPr>
            <a:xfrm>
              <a:off x="2412300" y="2007900"/>
              <a:ext cx="4850" cy="4050"/>
            </a:xfrm>
            <a:custGeom>
              <a:avLst/>
              <a:gdLst/>
              <a:ahLst/>
              <a:cxnLst/>
              <a:rect l="l" t="t" r="r" b="b"/>
              <a:pathLst>
                <a:path w="194" h="162" extrusionOk="0">
                  <a:moveTo>
                    <a:pt x="87" y="1"/>
                  </a:moveTo>
                  <a:cubicBezTo>
                    <a:pt x="140" y="97"/>
                    <a:pt x="22" y="76"/>
                    <a:pt x="1" y="129"/>
                  </a:cubicBezTo>
                  <a:cubicBezTo>
                    <a:pt x="65" y="129"/>
                    <a:pt x="97" y="140"/>
                    <a:pt x="129" y="161"/>
                  </a:cubicBezTo>
                  <a:cubicBezTo>
                    <a:pt x="183" y="119"/>
                    <a:pt x="194" y="1"/>
                    <a:pt x="8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4" name="Google Shape;3334;p16"/>
            <p:cNvSpPr/>
            <p:nvPr/>
          </p:nvSpPr>
          <p:spPr>
            <a:xfrm>
              <a:off x="2405350" y="2092200"/>
              <a:ext cx="19825" cy="11275"/>
            </a:xfrm>
            <a:custGeom>
              <a:avLst/>
              <a:gdLst/>
              <a:ahLst/>
              <a:cxnLst/>
              <a:rect l="l" t="t" r="r" b="b"/>
              <a:pathLst>
                <a:path w="793" h="451" extrusionOk="0">
                  <a:moveTo>
                    <a:pt x="290" y="1"/>
                  </a:moveTo>
                  <a:cubicBezTo>
                    <a:pt x="1" y="204"/>
                    <a:pt x="172" y="451"/>
                    <a:pt x="450" y="451"/>
                  </a:cubicBezTo>
                  <a:cubicBezTo>
                    <a:pt x="546" y="451"/>
                    <a:pt x="664" y="418"/>
                    <a:pt x="771" y="333"/>
                  </a:cubicBezTo>
                  <a:cubicBezTo>
                    <a:pt x="793" y="226"/>
                    <a:pt x="750" y="161"/>
                    <a:pt x="728" y="87"/>
                  </a:cubicBezTo>
                  <a:lnTo>
                    <a:pt x="675" y="87"/>
                  </a:lnTo>
                  <a:cubicBezTo>
                    <a:pt x="589" y="87"/>
                    <a:pt x="536" y="65"/>
                    <a:pt x="482" y="44"/>
                  </a:cubicBezTo>
                  <a:cubicBezTo>
                    <a:pt x="429" y="22"/>
                    <a:pt x="386" y="1"/>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5" name="Google Shape;3335;p16"/>
            <p:cNvSpPr/>
            <p:nvPr/>
          </p:nvSpPr>
          <p:spPr>
            <a:xfrm>
              <a:off x="2406425" y="2139575"/>
              <a:ext cx="7525" cy="6450"/>
            </a:xfrm>
            <a:custGeom>
              <a:avLst/>
              <a:gdLst/>
              <a:ahLst/>
              <a:cxnLst/>
              <a:rect l="l" t="t" r="r" b="b"/>
              <a:pathLst>
                <a:path w="301" h="258" extrusionOk="0">
                  <a:moveTo>
                    <a:pt x="268" y="1"/>
                  </a:moveTo>
                  <a:cubicBezTo>
                    <a:pt x="54" y="1"/>
                    <a:pt x="97" y="172"/>
                    <a:pt x="0" y="258"/>
                  </a:cubicBezTo>
                  <a:cubicBezTo>
                    <a:pt x="214" y="247"/>
                    <a:pt x="236" y="118"/>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6" name="Google Shape;3336;p16"/>
            <p:cNvSpPr/>
            <p:nvPr/>
          </p:nvSpPr>
          <p:spPr>
            <a:xfrm>
              <a:off x="1006475" y="2028250"/>
              <a:ext cx="7500" cy="3225"/>
            </a:xfrm>
            <a:custGeom>
              <a:avLst/>
              <a:gdLst/>
              <a:ahLst/>
              <a:cxnLst/>
              <a:rect l="l" t="t" r="r" b="b"/>
              <a:pathLst>
                <a:path w="300" h="129" extrusionOk="0">
                  <a:moveTo>
                    <a:pt x="150" y="0"/>
                  </a:moveTo>
                  <a:cubicBezTo>
                    <a:pt x="75" y="0"/>
                    <a:pt x="0" y="86"/>
                    <a:pt x="139" y="129"/>
                  </a:cubicBezTo>
                  <a:lnTo>
                    <a:pt x="150" y="129"/>
                  </a:lnTo>
                  <a:cubicBezTo>
                    <a:pt x="225" y="129"/>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7" name="Google Shape;3337;p16"/>
            <p:cNvSpPr/>
            <p:nvPr/>
          </p:nvSpPr>
          <p:spPr>
            <a:xfrm>
              <a:off x="1399600" y="2121125"/>
              <a:ext cx="13150" cy="10975"/>
            </a:xfrm>
            <a:custGeom>
              <a:avLst/>
              <a:gdLst/>
              <a:ahLst/>
              <a:cxnLst/>
              <a:rect l="l" t="t" r="r" b="b"/>
              <a:pathLst>
                <a:path w="526" h="439" extrusionOk="0">
                  <a:moveTo>
                    <a:pt x="247" y="0"/>
                  </a:moveTo>
                  <a:cubicBezTo>
                    <a:pt x="76" y="0"/>
                    <a:pt x="1" y="64"/>
                    <a:pt x="1" y="193"/>
                  </a:cubicBezTo>
                  <a:lnTo>
                    <a:pt x="54" y="193"/>
                  </a:lnTo>
                  <a:cubicBezTo>
                    <a:pt x="87" y="193"/>
                    <a:pt x="108" y="182"/>
                    <a:pt x="129" y="171"/>
                  </a:cubicBezTo>
                  <a:cubicBezTo>
                    <a:pt x="151" y="171"/>
                    <a:pt x="162" y="161"/>
                    <a:pt x="194" y="161"/>
                  </a:cubicBezTo>
                  <a:lnTo>
                    <a:pt x="226" y="161"/>
                  </a:lnTo>
                  <a:cubicBezTo>
                    <a:pt x="151" y="225"/>
                    <a:pt x="22" y="343"/>
                    <a:pt x="140" y="439"/>
                  </a:cubicBezTo>
                  <a:cubicBezTo>
                    <a:pt x="311" y="418"/>
                    <a:pt x="451" y="375"/>
                    <a:pt x="525" y="278"/>
                  </a:cubicBezTo>
                  <a:cubicBezTo>
                    <a:pt x="376" y="236"/>
                    <a:pt x="172" y="150"/>
                    <a:pt x="26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8" name="Google Shape;3338;p16"/>
            <p:cNvSpPr/>
            <p:nvPr/>
          </p:nvSpPr>
          <p:spPr>
            <a:xfrm>
              <a:off x="1402550" y="2040825"/>
              <a:ext cx="8600" cy="7775"/>
            </a:xfrm>
            <a:custGeom>
              <a:avLst/>
              <a:gdLst/>
              <a:ahLst/>
              <a:cxnLst/>
              <a:rect l="l" t="t" r="r" b="b"/>
              <a:pathLst>
                <a:path w="344" h="311" extrusionOk="0">
                  <a:moveTo>
                    <a:pt x="343" y="1"/>
                  </a:moveTo>
                  <a:cubicBezTo>
                    <a:pt x="76" y="1"/>
                    <a:pt x="97" y="204"/>
                    <a:pt x="1" y="311"/>
                  </a:cubicBezTo>
                  <a:cubicBezTo>
                    <a:pt x="183" y="257"/>
                    <a:pt x="300" y="150"/>
                    <a:pt x="3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9" name="Google Shape;3339;p16"/>
            <p:cNvSpPr/>
            <p:nvPr/>
          </p:nvSpPr>
          <p:spPr>
            <a:xfrm>
              <a:off x="1223525" y="2947800"/>
              <a:ext cx="6700" cy="5400"/>
            </a:xfrm>
            <a:custGeom>
              <a:avLst/>
              <a:gdLst/>
              <a:ahLst/>
              <a:cxnLst/>
              <a:rect l="l" t="t" r="r" b="b"/>
              <a:pathLst>
                <a:path w="268" h="216" extrusionOk="0">
                  <a:moveTo>
                    <a:pt x="246" y="1"/>
                  </a:moveTo>
                  <a:cubicBezTo>
                    <a:pt x="214" y="1"/>
                    <a:pt x="193" y="12"/>
                    <a:pt x="171" y="12"/>
                  </a:cubicBezTo>
                  <a:cubicBezTo>
                    <a:pt x="161" y="22"/>
                    <a:pt x="139" y="33"/>
                    <a:pt x="107" y="33"/>
                  </a:cubicBezTo>
                  <a:lnTo>
                    <a:pt x="54" y="33"/>
                  </a:lnTo>
                  <a:cubicBezTo>
                    <a:pt x="75" y="87"/>
                    <a:pt x="0" y="215"/>
                    <a:pt x="96" y="215"/>
                  </a:cubicBezTo>
                  <a:cubicBezTo>
                    <a:pt x="182" y="162"/>
                    <a:pt x="257" y="97"/>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0" name="Google Shape;3340;p16"/>
            <p:cNvSpPr/>
            <p:nvPr/>
          </p:nvSpPr>
          <p:spPr>
            <a:xfrm>
              <a:off x="1241700" y="2837025"/>
              <a:ext cx="8600" cy="4025"/>
            </a:xfrm>
            <a:custGeom>
              <a:avLst/>
              <a:gdLst/>
              <a:ahLst/>
              <a:cxnLst/>
              <a:rect l="l" t="t" r="r" b="b"/>
              <a:pathLst>
                <a:path w="344" h="161" extrusionOk="0">
                  <a:moveTo>
                    <a:pt x="258" y="0"/>
                  </a:moveTo>
                  <a:lnTo>
                    <a:pt x="258" y="0"/>
                  </a:lnTo>
                  <a:cubicBezTo>
                    <a:pt x="151" y="32"/>
                    <a:pt x="12" y="32"/>
                    <a:pt x="1" y="129"/>
                  </a:cubicBezTo>
                  <a:cubicBezTo>
                    <a:pt x="33" y="150"/>
                    <a:pt x="97" y="161"/>
                    <a:pt x="172" y="161"/>
                  </a:cubicBezTo>
                  <a:lnTo>
                    <a:pt x="258" y="161"/>
                  </a:lnTo>
                  <a:cubicBezTo>
                    <a:pt x="236" y="54"/>
                    <a:pt x="344" y="64"/>
                    <a:pt x="25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1" name="Google Shape;3341;p16"/>
            <p:cNvSpPr/>
            <p:nvPr/>
          </p:nvSpPr>
          <p:spPr>
            <a:xfrm>
              <a:off x="1263650" y="2762075"/>
              <a:ext cx="8325" cy="4850"/>
            </a:xfrm>
            <a:custGeom>
              <a:avLst/>
              <a:gdLst/>
              <a:ahLst/>
              <a:cxnLst/>
              <a:rect l="l" t="t" r="r" b="b"/>
              <a:pathLst>
                <a:path w="333" h="194" extrusionOk="0">
                  <a:moveTo>
                    <a:pt x="236" y="1"/>
                  </a:moveTo>
                  <a:cubicBezTo>
                    <a:pt x="226" y="22"/>
                    <a:pt x="215" y="33"/>
                    <a:pt x="193" y="33"/>
                  </a:cubicBezTo>
                  <a:cubicBezTo>
                    <a:pt x="161" y="33"/>
                    <a:pt x="129" y="22"/>
                    <a:pt x="108" y="1"/>
                  </a:cubicBezTo>
                  <a:lnTo>
                    <a:pt x="108" y="1"/>
                  </a:lnTo>
                  <a:cubicBezTo>
                    <a:pt x="119" y="65"/>
                    <a:pt x="140" y="86"/>
                    <a:pt x="129" y="86"/>
                  </a:cubicBezTo>
                  <a:cubicBezTo>
                    <a:pt x="119" y="86"/>
                    <a:pt x="86" y="76"/>
                    <a:pt x="22" y="65"/>
                  </a:cubicBezTo>
                  <a:lnTo>
                    <a:pt x="22" y="65"/>
                  </a:lnTo>
                  <a:cubicBezTo>
                    <a:pt x="22" y="118"/>
                    <a:pt x="1" y="183"/>
                    <a:pt x="65" y="193"/>
                  </a:cubicBezTo>
                  <a:cubicBezTo>
                    <a:pt x="65" y="183"/>
                    <a:pt x="86" y="183"/>
                    <a:pt x="108" y="183"/>
                  </a:cubicBezTo>
                  <a:lnTo>
                    <a:pt x="215" y="183"/>
                  </a:lnTo>
                  <a:cubicBezTo>
                    <a:pt x="247" y="183"/>
                    <a:pt x="290" y="183"/>
                    <a:pt x="322" y="161"/>
                  </a:cubicBezTo>
                  <a:cubicBezTo>
                    <a:pt x="333" y="86"/>
                    <a:pt x="301" y="33"/>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2" name="Google Shape;3342;p16"/>
            <p:cNvSpPr/>
            <p:nvPr/>
          </p:nvSpPr>
          <p:spPr>
            <a:xfrm>
              <a:off x="1421300" y="2986075"/>
              <a:ext cx="6700" cy="4050"/>
            </a:xfrm>
            <a:custGeom>
              <a:avLst/>
              <a:gdLst/>
              <a:ahLst/>
              <a:cxnLst/>
              <a:rect l="l" t="t" r="r" b="b"/>
              <a:pathLst>
                <a:path w="268" h="162" extrusionOk="0">
                  <a:moveTo>
                    <a:pt x="171" y="1"/>
                  </a:moveTo>
                  <a:cubicBezTo>
                    <a:pt x="161" y="76"/>
                    <a:pt x="32" y="65"/>
                    <a:pt x="0" y="129"/>
                  </a:cubicBezTo>
                  <a:lnTo>
                    <a:pt x="11" y="129"/>
                  </a:lnTo>
                  <a:cubicBezTo>
                    <a:pt x="43" y="129"/>
                    <a:pt x="64" y="129"/>
                    <a:pt x="86" y="140"/>
                  </a:cubicBezTo>
                  <a:cubicBezTo>
                    <a:pt x="107" y="151"/>
                    <a:pt x="129" y="161"/>
                    <a:pt x="161" y="161"/>
                  </a:cubicBezTo>
                  <a:cubicBezTo>
                    <a:pt x="161" y="161"/>
                    <a:pt x="171" y="161"/>
                    <a:pt x="171" y="151"/>
                  </a:cubicBezTo>
                  <a:cubicBezTo>
                    <a:pt x="193" y="140"/>
                    <a:pt x="268" y="1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3" name="Google Shape;3343;p16"/>
            <p:cNvSpPr/>
            <p:nvPr/>
          </p:nvSpPr>
          <p:spPr>
            <a:xfrm>
              <a:off x="1581050" y="1874900"/>
              <a:ext cx="6200" cy="2700"/>
            </a:xfrm>
            <a:custGeom>
              <a:avLst/>
              <a:gdLst/>
              <a:ahLst/>
              <a:cxnLst/>
              <a:rect l="l" t="t" r="r" b="b"/>
              <a:pathLst>
                <a:path w="248" h="108" extrusionOk="0">
                  <a:moveTo>
                    <a:pt x="108" y="0"/>
                  </a:moveTo>
                  <a:cubicBezTo>
                    <a:pt x="54" y="0"/>
                    <a:pt x="1" y="22"/>
                    <a:pt x="22" y="75"/>
                  </a:cubicBezTo>
                  <a:lnTo>
                    <a:pt x="44" y="75"/>
                  </a:lnTo>
                  <a:cubicBezTo>
                    <a:pt x="76" y="75"/>
                    <a:pt x="97" y="75"/>
                    <a:pt x="119" y="86"/>
                  </a:cubicBezTo>
                  <a:cubicBezTo>
                    <a:pt x="129" y="97"/>
                    <a:pt x="151" y="107"/>
                    <a:pt x="183" y="107"/>
                  </a:cubicBezTo>
                  <a:cubicBezTo>
                    <a:pt x="194" y="107"/>
                    <a:pt x="194" y="97"/>
                    <a:pt x="194" y="97"/>
                  </a:cubicBezTo>
                  <a:cubicBezTo>
                    <a:pt x="247" y="33"/>
                    <a:pt x="172"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4" name="Google Shape;3344;p16"/>
            <p:cNvSpPr/>
            <p:nvPr/>
          </p:nvSpPr>
          <p:spPr>
            <a:xfrm>
              <a:off x="1420225" y="2169275"/>
              <a:ext cx="4825" cy="3250"/>
            </a:xfrm>
            <a:custGeom>
              <a:avLst/>
              <a:gdLst/>
              <a:ahLst/>
              <a:cxnLst/>
              <a:rect l="l" t="t" r="r" b="b"/>
              <a:pathLst>
                <a:path w="193" h="130" extrusionOk="0">
                  <a:moveTo>
                    <a:pt x="139" y="1"/>
                  </a:moveTo>
                  <a:cubicBezTo>
                    <a:pt x="54" y="1"/>
                    <a:pt x="0" y="33"/>
                    <a:pt x="11" y="97"/>
                  </a:cubicBezTo>
                  <a:cubicBezTo>
                    <a:pt x="43" y="97"/>
                    <a:pt x="64" y="108"/>
                    <a:pt x="54" y="129"/>
                  </a:cubicBezTo>
                  <a:lnTo>
                    <a:pt x="86" y="129"/>
                  </a:lnTo>
                  <a:cubicBezTo>
                    <a:pt x="172" y="129"/>
                    <a:pt x="193" y="76"/>
                    <a:pt x="1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5" name="Google Shape;3345;p16"/>
            <p:cNvSpPr/>
            <p:nvPr/>
          </p:nvSpPr>
          <p:spPr>
            <a:xfrm>
              <a:off x="1408450" y="2034400"/>
              <a:ext cx="9375" cy="6175"/>
            </a:xfrm>
            <a:custGeom>
              <a:avLst/>
              <a:gdLst/>
              <a:ahLst/>
              <a:cxnLst/>
              <a:rect l="l" t="t" r="r" b="b"/>
              <a:pathLst>
                <a:path w="375" h="247" extrusionOk="0">
                  <a:moveTo>
                    <a:pt x="182" y="1"/>
                  </a:moveTo>
                  <a:cubicBezTo>
                    <a:pt x="54" y="1"/>
                    <a:pt x="0" y="193"/>
                    <a:pt x="150" y="247"/>
                  </a:cubicBezTo>
                  <a:cubicBezTo>
                    <a:pt x="161" y="108"/>
                    <a:pt x="375" y="86"/>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6" name="Google Shape;3346;p16"/>
            <p:cNvSpPr/>
            <p:nvPr/>
          </p:nvSpPr>
          <p:spPr>
            <a:xfrm>
              <a:off x="1591775" y="2825775"/>
              <a:ext cx="4825" cy="4050"/>
            </a:xfrm>
            <a:custGeom>
              <a:avLst/>
              <a:gdLst/>
              <a:ahLst/>
              <a:cxnLst/>
              <a:rect l="l" t="t" r="r" b="b"/>
              <a:pathLst>
                <a:path w="193" h="162" extrusionOk="0">
                  <a:moveTo>
                    <a:pt x="75" y="0"/>
                  </a:moveTo>
                  <a:cubicBezTo>
                    <a:pt x="64" y="0"/>
                    <a:pt x="54" y="0"/>
                    <a:pt x="43" y="11"/>
                  </a:cubicBezTo>
                  <a:cubicBezTo>
                    <a:pt x="0" y="33"/>
                    <a:pt x="54" y="161"/>
                    <a:pt x="118" y="161"/>
                  </a:cubicBezTo>
                  <a:cubicBezTo>
                    <a:pt x="129" y="161"/>
                    <a:pt x="139" y="161"/>
                    <a:pt x="150" y="150"/>
                  </a:cubicBezTo>
                  <a:cubicBezTo>
                    <a:pt x="193" y="129"/>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7" name="Google Shape;3347;p16"/>
            <p:cNvSpPr/>
            <p:nvPr/>
          </p:nvSpPr>
          <p:spPr>
            <a:xfrm>
              <a:off x="1162500" y="2818275"/>
              <a:ext cx="26250" cy="14750"/>
            </a:xfrm>
            <a:custGeom>
              <a:avLst/>
              <a:gdLst/>
              <a:ahLst/>
              <a:cxnLst/>
              <a:rect l="l" t="t" r="r" b="b"/>
              <a:pathLst>
                <a:path w="1050" h="590" extrusionOk="0">
                  <a:moveTo>
                    <a:pt x="396" y="1"/>
                  </a:moveTo>
                  <a:cubicBezTo>
                    <a:pt x="279" y="1"/>
                    <a:pt x="150" y="33"/>
                    <a:pt x="43" y="108"/>
                  </a:cubicBezTo>
                  <a:cubicBezTo>
                    <a:pt x="0" y="343"/>
                    <a:pt x="107" y="450"/>
                    <a:pt x="225" y="579"/>
                  </a:cubicBezTo>
                  <a:cubicBezTo>
                    <a:pt x="289" y="589"/>
                    <a:pt x="354" y="589"/>
                    <a:pt x="407" y="589"/>
                  </a:cubicBezTo>
                  <a:cubicBezTo>
                    <a:pt x="589" y="589"/>
                    <a:pt x="707" y="547"/>
                    <a:pt x="910" y="515"/>
                  </a:cubicBezTo>
                  <a:cubicBezTo>
                    <a:pt x="1049" y="215"/>
                    <a:pt x="728" y="1"/>
                    <a:pt x="3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8" name="Google Shape;3348;p16"/>
            <p:cNvSpPr/>
            <p:nvPr/>
          </p:nvSpPr>
          <p:spPr>
            <a:xfrm>
              <a:off x="1190850" y="2866725"/>
              <a:ext cx="4850" cy="4025"/>
            </a:xfrm>
            <a:custGeom>
              <a:avLst/>
              <a:gdLst/>
              <a:ahLst/>
              <a:cxnLst/>
              <a:rect l="l" t="t" r="r" b="b"/>
              <a:pathLst>
                <a:path w="194" h="161" extrusionOk="0">
                  <a:moveTo>
                    <a:pt x="129" y="0"/>
                  </a:moveTo>
                  <a:cubicBezTo>
                    <a:pt x="22" y="0"/>
                    <a:pt x="12" y="65"/>
                    <a:pt x="1" y="129"/>
                  </a:cubicBezTo>
                  <a:lnTo>
                    <a:pt x="12" y="129"/>
                  </a:lnTo>
                  <a:cubicBezTo>
                    <a:pt x="65" y="129"/>
                    <a:pt x="97" y="139"/>
                    <a:pt x="129" y="161"/>
                  </a:cubicBezTo>
                  <a:cubicBezTo>
                    <a:pt x="172" y="129"/>
                    <a:pt x="194" y="75"/>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9" name="Google Shape;3349;p16"/>
            <p:cNvSpPr/>
            <p:nvPr/>
          </p:nvSpPr>
          <p:spPr>
            <a:xfrm>
              <a:off x="1149125" y="2846650"/>
              <a:ext cx="14475" cy="7775"/>
            </a:xfrm>
            <a:custGeom>
              <a:avLst/>
              <a:gdLst/>
              <a:ahLst/>
              <a:cxnLst/>
              <a:rect l="l" t="t" r="r" b="b"/>
              <a:pathLst>
                <a:path w="579" h="311" extrusionOk="0">
                  <a:moveTo>
                    <a:pt x="150" y="0"/>
                  </a:moveTo>
                  <a:cubicBezTo>
                    <a:pt x="0" y="140"/>
                    <a:pt x="139" y="257"/>
                    <a:pt x="321" y="311"/>
                  </a:cubicBezTo>
                  <a:cubicBezTo>
                    <a:pt x="396" y="225"/>
                    <a:pt x="578" y="225"/>
                    <a:pt x="546" y="65"/>
                  </a:cubicBezTo>
                  <a:cubicBezTo>
                    <a:pt x="492" y="11"/>
                    <a:pt x="385" y="0"/>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0" name="Google Shape;3350;p16"/>
            <p:cNvSpPr/>
            <p:nvPr/>
          </p:nvSpPr>
          <p:spPr>
            <a:xfrm>
              <a:off x="1224850" y="2720875"/>
              <a:ext cx="5100" cy="4825"/>
            </a:xfrm>
            <a:custGeom>
              <a:avLst/>
              <a:gdLst/>
              <a:ahLst/>
              <a:cxnLst/>
              <a:rect l="l" t="t" r="r" b="b"/>
              <a:pathLst>
                <a:path w="204" h="193" extrusionOk="0">
                  <a:moveTo>
                    <a:pt x="172" y="0"/>
                  </a:moveTo>
                  <a:cubicBezTo>
                    <a:pt x="43" y="0"/>
                    <a:pt x="1" y="193"/>
                    <a:pt x="129" y="193"/>
                  </a:cubicBezTo>
                  <a:cubicBezTo>
                    <a:pt x="97" y="96"/>
                    <a:pt x="204" y="96"/>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1" name="Google Shape;3351;p16"/>
            <p:cNvSpPr/>
            <p:nvPr/>
          </p:nvSpPr>
          <p:spPr>
            <a:xfrm>
              <a:off x="917350" y="2647525"/>
              <a:ext cx="4575" cy="4050"/>
            </a:xfrm>
            <a:custGeom>
              <a:avLst/>
              <a:gdLst/>
              <a:ahLst/>
              <a:cxnLst/>
              <a:rect l="l" t="t" r="r" b="b"/>
              <a:pathLst>
                <a:path w="183" h="162" extrusionOk="0">
                  <a:moveTo>
                    <a:pt x="65" y="1"/>
                  </a:moveTo>
                  <a:cubicBezTo>
                    <a:pt x="54" y="1"/>
                    <a:pt x="43" y="1"/>
                    <a:pt x="33" y="12"/>
                  </a:cubicBezTo>
                  <a:cubicBezTo>
                    <a:pt x="0" y="33"/>
                    <a:pt x="54" y="161"/>
                    <a:pt x="118" y="161"/>
                  </a:cubicBezTo>
                  <a:cubicBezTo>
                    <a:pt x="129" y="161"/>
                    <a:pt x="140" y="161"/>
                    <a:pt x="150" y="151"/>
                  </a:cubicBezTo>
                  <a:cubicBezTo>
                    <a:pt x="182" y="129"/>
                    <a:pt x="140"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2" name="Google Shape;3352;p16"/>
            <p:cNvSpPr/>
            <p:nvPr/>
          </p:nvSpPr>
          <p:spPr>
            <a:xfrm>
              <a:off x="1816050" y="2258400"/>
              <a:ext cx="4025" cy="3250"/>
            </a:xfrm>
            <a:custGeom>
              <a:avLst/>
              <a:gdLst/>
              <a:ahLst/>
              <a:cxnLst/>
              <a:rect l="l" t="t" r="r" b="b"/>
              <a:pathLst>
                <a:path w="161" h="130" extrusionOk="0">
                  <a:moveTo>
                    <a:pt x="118" y="1"/>
                  </a:moveTo>
                  <a:cubicBezTo>
                    <a:pt x="32" y="1"/>
                    <a:pt x="0" y="54"/>
                    <a:pt x="21" y="129"/>
                  </a:cubicBezTo>
                  <a:lnTo>
                    <a:pt x="43" y="129"/>
                  </a:lnTo>
                  <a:cubicBezTo>
                    <a:pt x="139" y="129"/>
                    <a:pt x="161" y="76"/>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3" name="Google Shape;3353;p16"/>
            <p:cNvSpPr/>
            <p:nvPr/>
          </p:nvSpPr>
          <p:spPr>
            <a:xfrm>
              <a:off x="1224050" y="2655575"/>
              <a:ext cx="4025" cy="6700"/>
            </a:xfrm>
            <a:custGeom>
              <a:avLst/>
              <a:gdLst/>
              <a:ahLst/>
              <a:cxnLst/>
              <a:rect l="l" t="t" r="r" b="b"/>
              <a:pathLst>
                <a:path w="161" h="268" extrusionOk="0">
                  <a:moveTo>
                    <a:pt x="33" y="0"/>
                  </a:moveTo>
                  <a:cubicBezTo>
                    <a:pt x="54" y="96"/>
                    <a:pt x="0" y="246"/>
                    <a:pt x="129" y="268"/>
                  </a:cubicBezTo>
                  <a:cubicBezTo>
                    <a:pt x="118" y="161"/>
                    <a:pt x="161" y="21"/>
                    <a:pt x="3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4" name="Google Shape;3354;p16"/>
            <p:cNvSpPr/>
            <p:nvPr/>
          </p:nvSpPr>
          <p:spPr>
            <a:xfrm>
              <a:off x="1222700" y="2895625"/>
              <a:ext cx="4325" cy="5375"/>
            </a:xfrm>
            <a:custGeom>
              <a:avLst/>
              <a:gdLst/>
              <a:ahLst/>
              <a:cxnLst/>
              <a:rect l="l" t="t" r="r" b="b"/>
              <a:pathLst>
                <a:path w="173" h="215" extrusionOk="0">
                  <a:moveTo>
                    <a:pt x="76" y="0"/>
                  </a:moveTo>
                  <a:cubicBezTo>
                    <a:pt x="76" y="75"/>
                    <a:pt x="1" y="86"/>
                    <a:pt x="33" y="182"/>
                  </a:cubicBezTo>
                  <a:lnTo>
                    <a:pt x="44" y="182"/>
                  </a:lnTo>
                  <a:cubicBezTo>
                    <a:pt x="97" y="182"/>
                    <a:pt x="129" y="204"/>
                    <a:pt x="161" y="215"/>
                  </a:cubicBezTo>
                  <a:cubicBezTo>
                    <a:pt x="172" y="118"/>
                    <a:pt x="140" y="43"/>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5" name="Google Shape;3355;p16"/>
            <p:cNvSpPr/>
            <p:nvPr/>
          </p:nvSpPr>
          <p:spPr>
            <a:xfrm>
              <a:off x="1190050" y="2824700"/>
              <a:ext cx="8075" cy="3250"/>
            </a:xfrm>
            <a:custGeom>
              <a:avLst/>
              <a:gdLst/>
              <a:ahLst/>
              <a:cxnLst/>
              <a:rect l="l" t="t" r="r" b="b"/>
              <a:pathLst>
                <a:path w="323" h="130" extrusionOk="0">
                  <a:moveTo>
                    <a:pt x="247" y="1"/>
                  </a:moveTo>
                  <a:lnTo>
                    <a:pt x="247" y="1"/>
                  </a:lnTo>
                  <a:cubicBezTo>
                    <a:pt x="226" y="76"/>
                    <a:pt x="1" y="1"/>
                    <a:pt x="22" y="97"/>
                  </a:cubicBezTo>
                  <a:cubicBezTo>
                    <a:pt x="54" y="118"/>
                    <a:pt x="87" y="129"/>
                    <a:pt x="108" y="129"/>
                  </a:cubicBezTo>
                  <a:cubicBezTo>
                    <a:pt x="215" y="129"/>
                    <a:pt x="322" y="33"/>
                    <a:pt x="24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6" name="Google Shape;3356;p16"/>
            <p:cNvSpPr/>
            <p:nvPr/>
          </p:nvSpPr>
          <p:spPr>
            <a:xfrm>
              <a:off x="1759575" y="1934300"/>
              <a:ext cx="17425" cy="13425"/>
            </a:xfrm>
            <a:custGeom>
              <a:avLst/>
              <a:gdLst/>
              <a:ahLst/>
              <a:cxnLst/>
              <a:rect l="l" t="t" r="r" b="b"/>
              <a:pathLst>
                <a:path w="697" h="537" extrusionOk="0">
                  <a:moveTo>
                    <a:pt x="461" y="1"/>
                  </a:moveTo>
                  <a:cubicBezTo>
                    <a:pt x="428" y="1"/>
                    <a:pt x="396" y="12"/>
                    <a:pt x="396" y="44"/>
                  </a:cubicBezTo>
                  <a:cubicBezTo>
                    <a:pt x="428" y="76"/>
                    <a:pt x="439" y="87"/>
                    <a:pt x="428" y="87"/>
                  </a:cubicBezTo>
                  <a:cubicBezTo>
                    <a:pt x="428" y="87"/>
                    <a:pt x="407" y="76"/>
                    <a:pt x="386" y="76"/>
                  </a:cubicBezTo>
                  <a:cubicBezTo>
                    <a:pt x="364" y="65"/>
                    <a:pt x="343" y="54"/>
                    <a:pt x="321" y="54"/>
                  </a:cubicBezTo>
                  <a:cubicBezTo>
                    <a:pt x="311" y="54"/>
                    <a:pt x="300" y="54"/>
                    <a:pt x="311" y="76"/>
                  </a:cubicBezTo>
                  <a:cubicBezTo>
                    <a:pt x="439" y="108"/>
                    <a:pt x="161" y="108"/>
                    <a:pt x="172" y="162"/>
                  </a:cubicBezTo>
                  <a:cubicBezTo>
                    <a:pt x="268" y="269"/>
                    <a:pt x="64" y="429"/>
                    <a:pt x="0" y="536"/>
                  </a:cubicBezTo>
                  <a:cubicBezTo>
                    <a:pt x="236" y="472"/>
                    <a:pt x="332" y="354"/>
                    <a:pt x="568" y="354"/>
                  </a:cubicBezTo>
                  <a:lnTo>
                    <a:pt x="610" y="354"/>
                  </a:lnTo>
                  <a:cubicBezTo>
                    <a:pt x="610" y="397"/>
                    <a:pt x="589" y="418"/>
                    <a:pt x="568" y="440"/>
                  </a:cubicBezTo>
                  <a:lnTo>
                    <a:pt x="653" y="440"/>
                  </a:lnTo>
                  <a:cubicBezTo>
                    <a:pt x="653" y="461"/>
                    <a:pt x="664" y="472"/>
                    <a:pt x="685" y="472"/>
                  </a:cubicBezTo>
                  <a:lnTo>
                    <a:pt x="696" y="472"/>
                  </a:lnTo>
                  <a:cubicBezTo>
                    <a:pt x="685" y="279"/>
                    <a:pt x="514" y="247"/>
                    <a:pt x="610" y="44"/>
                  </a:cubicBezTo>
                  <a:cubicBezTo>
                    <a:pt x="589" y="33"/>
                    <a:pt x="514" y="1"/>
                    <a:pt x="4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7" name="Google Shape;3357;p16"/>
            <p:cNvSpPr/>
            <p:nvPr/>
          </p:nvSpPr>
          <p:spPr>
            <a:xfrm>
              <a:off x="1788475" y="2276325"/>
              <a:ext cx="4300" cy="7000"/>
            </a:xfrm>
            <a:custGeom>
              <a:avLst/>
              <a:gdLst/>
              <a:ahLst/>
              <a:cxnLst/>
              <a:rect l="l" t="t" r="r" b="b"/>
              <a:pathLst>
                <a:path w="172" h="280" extrusionOk="0">
                  <a:moveTo>
                    <a:pt x="43" y="1"/>
                  </a:moveTo>
                  <a:lnTo>
                    <a:pt x="43" y="1"/>
                  </a:lnTo>
                  <a:cubicBezTo>
                    <a:pt x="54" y="108"/>
                    <a:pt x="0" y="247"/>
                    <a:pt x="129" y="279"/>
                  </a:cubicBezTo>
                  <a:cubicBezTo>
                    <a:pt x="118" y="172"/>
                    <a:pt x="172" y="33"/>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8" name="Google Shape;3358;p16"/>
            <p:cNvSpPr/>
            <p:nvPr/>
          </p:nvSpPr>
          <p:spPr>
            <a:xfrm>
              <a:off x="1591225" y="2526300"/>
              <a:ext cx="6450" cy="3225"/>
            </a:xfrm>
            <a:custGeom>
              <a:avLst/>
              <a:gdLst/>
              <a:ahLst/>
              <a:cxnLst/>
              <a:rect l="l" t="t" r="r" b="b"/>
              <a:pathLst>
                <a:path w="258" h="129" extrusionOk="0">
                  <a:moveTo>
                    <a:pt x="119" y="1"/>
                  </a:moveTo>
                  <a:cubicBezTo>
                    <a:pt x="76" y="1"/>
                    <a:pt x="44" y="22"/>
                    <a:pt x="1" y="75"/>
                  </a:cubicBezTo>
                  <a:cubicBezTo>
                    <a:pt x="65" y="86"/>
                    <a:pt x="129" y="129"/>
                    <a:pt x="183" y="129"/>
                  </a:cubicBezTo>
                  <a:cubicBezTo>
                    <a:pt x="215" y="129"/>
                    <a:pt x="247" y="118"/>
                    <a:pt x="258" y="75"/>
                  </a:cubicBezTo>
                  <a:cubicBezTo>
                    <a:pt x="204" y="22"/>
                    <a:pt x="161" y="1"/>
                    <a:pt x="11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9" name="Google Shape;3359;p16"/>
            <p:cNvSpPr/>
            <p:nvPr/>
          </p:nvSpPr>
          <p:spPr>
            <a:xfrm>
              <a:off x="1756625" y="1968825"/>
              <a:ext cx="5100" cy="5375"/>
            </a:xfrm>
            <a:custGeom>
              <a:avLst/>
              <a:gdLst/>
              <a:ahLst/>
              <a:cxnLst/>
              <a:rect l="l" t="t" r="r" b="b"/>
              <a:pathLst>
                <a:path w="204" h="215" extrusionOk="0">
                  <a:moveTo>
                    <a:pt x="108" y="1"/>
                  </a:moveTo>
                  <a:cubicBezTo>
                    <a:pt x="54" y="1"/>
                    <a:pt x="11" y="1"/>
                    <a:pt x="0" y="33"/>
                  </a:cubicBezTo>
                  <a:cubicBezTo>
                    <a:pt x="11" y="33"/>
                    <a:pt x="33" y="22"/>
                    <a:pt x="43" y="22"/>
                  </a:cubicBezTo>
                  <a:cubicBezTo>
                    <a:pt x="97" y="22"/>
                    <a:pt x="86" y="76"/>
                    <a:pt x="86" y="119"/>
                  </a:cubicBezTo>
                  <a:cubicBezTo>
                    <a:pt x="75" y="172"/>
                    <a:pt x="65" y="215"/>
                    <a:pt x="129" y="215"/>
                  </a:cubicBezTo>
                  <a:cubicBezTo>
                    <a:pt x="204" y="172"/>
                    <a:pt x="54" y="65"/>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0" name="Google Shape;3360;p16"/>
            <p:cNvSpPr/>
            <p:nvPr/>
          </p:nvSpPr>
          <p:spPr>
            <a:xfrm>
              <a:off x="1748875" y="2290250"/>
              <a:ext cx="7500" cy="2975"/>
            </a:xfrm>
            <a:custGeom>
              <a:avLst/>
              <a:gdLst/>
              <a:ahLst/>
              <a:cxnLst/>
              <a:rect l="l" t="t" r="r" b="b"/>
              <a:pathLst>
                <a:path w="300" h="119" extrusionOk="0">
                  <a:moveTo>
                    <a:pt x="150" y="1"/>
                  </a:moveTo>
                  <a:cubicBezTo>
                    <a:pt x="75" y="1"/>
                    <a:pt x="0" y="76"/>
                    <a:pt x="139" y="118"/>
                  </a:cubicBezTo>
                  <a:lnTo>
                    <a:pt x="150" y="118"/>
                  </a:lnTo>
                  <a:cubicBezTo>
                    <a:pt x="225" y="118"/>
                    <a:pt x="300" y="43"/>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1" name="Google Shape;3361;p16"/>
            <p:cNvSpPr/>
            <p:nvPr/>
          </p:nvSpPr>
          <p:spPr>
            <a:xfrm>
              <a:off x="1801325" y="2224150"/>
              <a:ext cx="17150" cy="6175"/>
            </a:xfrm>
            <a:custGeom>
              <a:avLst/>
              <a:gdLst/>
              <a:ahLst/>
              <a:cxnLst/>
              <a:rect l="l" t="t" r="r" b="b"/>
              <a:pathLst>
                <a:path w="686" h="247" extrusionOk="0">
                  <a:moveTo>
                    <a:pt x="139" y="0"/>
                  </a:moveTo>
                  <a:cubicBezTo>
                    <a:pt x="64" y="0"/>
                    <a:pt x="11" y="22"/>
                    <a:pt x="0" y="118"/>
                  </a:cubicBezTo>
                  <a:cubicBezTo>
                    <a:pt x="182" y="182"/>
                    <a:pt x="300" y="247"/>
                    <a:pt x="407" y="247"/>
                  </a:cubicBezTo>
                  <a:cubicBezTo>
                    <a:pt x="493" y="247"/>
                    <a:pt x="578" y="204"/>
                    <a:pt x="685" y="97"/>
                  </a:cubicBezTo>
                  <a:lnTo>
                    <a:pt x="643" y="97"/>
                  </a:lnTo>
                  <a:cubicBezTo>
                    <a:pt x="578" y="97"/>
                    <a:pt x="482" y="75"/>
                    <a:pt x="396" y="43"/>
                  </a:cubicBezTo>
                  <a:cubicBezTo>
                    <a:pt x="300" y="22"/>
                    <a:pt x="214" y="0"/>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2" name="Google Shape;3362;p16"/>
            <p:cNvSpPr/>
            <p:nvPr/>
          </p:nvSpPr>
          <p:spPr>
            <a:xfrm>
              <a:off x="1801850" y="2217450"/>
              <a:ext cx="4850" cy="4050"/>
            </a:xfrm>
            <a:custGeom>
              <a:avLst/>
              <a:gdLst/>
              <a:ahLst/>
              <a:cxnLst/>
              <a:rect l="l" t="t" r="r" b="b"/>
              <a:pathLst>
                <a:path w="194" h="162" extrusionOk="0">
                  <a:moveTo>
                    <a:pt x="76" y="1"/>
                  </a:moveTo>
                  <a:cubicBezTo>
                    <a:pt x="65" y="1"/>
                    <a:pt x="54" y="1"/>
                    <a:pt x="43" y="12"/>
                  </a:cubicBezTo>
                  <a:cubicBezTo>
                    <a:pt x="1" y="33"/>
                    <a:pt x="54" y="161"/>
                    <a:pt x="118" y="161"/>
                  </a:cubicBezTo>
                  <a:cubicBezTo>
                    <a:pt x="129" y="161"/>
                    <a:pt x="140" y="161"/>
                    <a:pt x="151" y="151"/>
                  </a:cubicBezTo>
                  <a:cubicBezTo>
                    <a:pt x="193" y="129"/>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3" name="Google Shape;3363;p16"/>
            <p:cNvSpPr/>
            <p:nvPr/>
          </p:nvSpPr>
          <p:spPr>
            <a:xfrm>
              <a:off x="1805325" y="1925750"/>
              <a:ext cx="7525" cy="5650"/>
            </a:xfrm>
            <a:custGeom>
              <a:avLst/>
              <a:gdLst/>
              <a:ahLst/>
              <a:cxnLst/>
              <a:rect l="l" t="t" r="r" b="b"/>
              <a:pathLst>
                <a:path w="301" h="226" extrusionOk="0">
                  <a:moveTo>
                    <a:pt x="119" y="0"/>
                  </a:moveTo>
                  <a:cubicBezTo>
                    <a:pt x="1" y="107"/>
                    <a:pt x="193" y="182"/>
                    <a:pt x="301" y="225"/>
                  </a:cubicBezTo>
                  <a:cubicBezTo>
                    <a:pt x="301" y="150"/>
                    <a:pt x="215" y="129"/>
                    <a:pt x="247" y="32"/>
                  </a:cubicBezTo>
                  <a:cubicBezTo>
                    <a:pt x="193" y="32"/>
                    <a:pt x="151" y="22"/>
                    <a:pt x="11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4" name="Google Shape;3364;p16"/>
            <p:cNvSpPr/>
            <p:nvPr/>
          </p:nvSpPr>
          <p:spPr>
            <a:xfrm>
              <a:off x="1799700" y="1914775"/>
              <a:ext cx="5400" cy="4050"/>
            </a:xfrm>
            <a:custGeom>
              <a:avLst/>
              <a:gdLst/>
              <a:ahLst/>
              <a:cxnLst/>
              <a:rect l="l" t="t" r="r" b="b"/>
              <a:pathLst>
                <a:path w="216" h="162" extrusionOk="0">
                  <a:moveTo>
                    <a:pt x="183" y="0"/>
                  </a:moveTo>
                  <a:cubicBezTo>
                    <a:pt x="97" y="0"/>
                    <a:pt x="33" y="22"/>
                    <a:pt x="1" y="65"/>
                  </a:cubicBezTo>
                  <a:lnTo>
                    <a:pt x="12" y="65"/>
                  </a:lnTo>
                  <a:cubicBezTo>
                    <a:pt x="33" y="65"/>
                    <a:pt x="33" y="86"/>
                    <a:pt x="22" y="108"/>
                  </a:cubicBezTo>
                  <a:cubicBezTo>
                    <a:pt x="12" y="140"/>
                    <a:pt x="1" y="161"/>
                    <a:pt x="1" y="161"/>
                  </a:cubicBezTo>
                  <a:cubicBezTo>
                    <a:pt x="12" y="161"/>
                    <a:pt x="22" y="150"/>
                    <a:pt x="44" y="129"/>
                  </a:cubicBezTo>
                  <a:cubicBezTo>
                    <a:pt x="76" y="75"/>
                    <a:pt x="204" y="75"/>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5" name="Google Shape;3365;p16"/>
            <p:cNvSpPr/>
            <p:nvPr/>
          </p:nvSpPr>
          <p:spPr>
            <a:xfrm>
              <a:off x="1776700" y="1924150"/>
              <a:ext cx="29725" cy="9125"/>
            </a:xfrm>
            <a:custGeom>
              <a:avLst/>
              <a:gdLst/>
              <a:ahLst/>
              <a:cxnLst/>
              <a:rect l="l" t="t" r="r" b="b"/>
              <a:pathLst>
                <a:path w="1189" h="365" extrusionOk="0">
                  <a:moveTo>
                    <a:pt x="793" y="0"/>
                  </a:moveTo>
                  <a:cubicBezTo>
                    <a:pt x="771" y="43"/>
                    <a:pt x="739" y="43"/>
                    <a:pt x="707" y="43"/>
                  </a:cubicBezTo>
                  <a:lnTo>
                    <a:pt x="632" y="43"/>
                  </a:lnTo>
                  <a:cubicBezTo>
                    <a:pt x="611" y="32"/>
                    <a:pt x="589" y="32"/>
                    <a:pt x="557" y="32"/>
                  </a:cubicBezTo>
                  <a:cubicBezTo>
                    <a:pt x="514" y="32"/>
                    <a:pt x="471" y="43"/>
                    <a:pt x="439" y="96"/>
                  </a:cubicBezTo>
                  <a:cubicBezTo>
                    <a:pt x="536" y="107"/>
                    <a:pt x="536" y="182"/>
                    <a:pt x="525" y="257"/>
                  </a:cubicBezTo>
                  <a:cubicBezTo>
                    <a:pt x="439" y="257"/>
                    <a:pt x="418" y="289"/>
                    <a:pt x="332" y="289"/>
                  </a:cubicBezTo>
                  <a:lnTo>
                    <a:pt x="268" y="289"/>
                  </a:lnTo>
                  <a:cubicBezTo>
                    <a:pt x="214" y="246"/>
                    <a:pt x="214" y="214"/>
                    <a:pt x="268" y="161"/>
                  </a:cubicBezTo>
                  <a:lnTo>
                    <a:pt x="268" y="161"/>
                  </a:lnTo>
                  <a:cubicBezTo>
                    <a:pt x="225" y="182"/>
                    <a:pt x="193" y="182"/>
                    <a:pt x="161" y="182"/>
                  </a:cubicBezTo>
                  <a:lnTo>
                    <a:pt x="86" y="182"/>
                  </a:lnTo>
                  <a:cubicBezTo>
                    <a:pt x="65" y="182"/>
                    <a:pt x="43" y="182"/>
                    <a:pt x="11" y="193"/>
                  </a:cubicBezTo>
                  <a:cubicBezTo>
                    <a:pt x="0" y="268"/>
                    <a:pt x="22" y="311"/>
                    <a:pt x="54" y="353"/>
                  </a:cubicBezTo>
                  <a:cubicBezTo>
                    <a:pt x="118" y="364"/>
                    <a:pt x="182" y="364"/>
                    <a:pt x="236" y="364"/>
                  </a:cubicBezTo>
                  <a:cubicBezTo>
                    <a:pt x="525" y="364"/>
                    <a:pt x="750" y="246"/>
                    <a:pt x="964" y="225"/>
                  </a:cubicBezTo>
                  <a:cubicBezTo>
                    <a:pt x="996" y="225"/>
                    <a:pt x="1028" y="236"/>
                    <a:pt x="1060" y="257"/>
                  </a:cubicBezTo>
                  <a:cubicBezTo>
                    <a:pt x="1092" y="268"/>
                    <a:pt x="1124" y="289"/>
                    <a:pt x="1146" y="289"/>
                  </a:cubicBezTo>
                  <a:cubicBezTo>
                    <a:pt x="1178" y="289"/>
                    <a:pt x="1189" y="257"/>
                    <a:pt x="1178" y="193"/>
                  </a:cubicBezTo>
                  <a:cubicBezTo>
                    <a:pt x="1167" y="182"/>
                    <a:pt x="1146" y="171"/>
                    <a:pt x="1124" y="171"/>
                  </a:cubicBezTo>
                  <a:cubicBezTo>
                    <a:pt x="1103" y="171"/>
                    <a:pt x="1082" y="182"/>
                    <a:pt x="1060" y="193"/>
                  </a:cubicBezTo>
                  <a:cubicBezTo>
                    <a:pt x="1039" y="204"/>
                    <a:pt x="1017" y="214"/>
                    <a:pt x="996" y="214"/>
                  </a:cubicBezTo>
                  <a:cubicBezTo>
                    <a:pt x="964" y="214"/>
                    <a:pt x="942" y="204"/>
                    <a:pt x="921" y="161"/>
                  </a:cubicBezTo>
                  <a:cubicBezTo>
                    <a:pt x="900" y="204"/>
                    <a:pt x="889" y="214"/>
                    <a:pt x="867" y="214"/>
                  </a:cubicBezTo>
                  <a:cubicBezTo>
                    <a:pt x="857" y="214"/>
                    <a:pt x="835" y="204"/>
                    <a:pt x="814" y="204"/>
                  </a:cubicBezTo>
                  <a:cubicBezTo>
                    <a:pt x="793" y="193"/>
                    <a:pt x="771" y="193"/>
                    <a:pt x="739" y="193"/>
                  </a:cubicBezTo>
                  <a:lnTo>
                    <a:pt x="707" y="193"/>
                  </a:lnTo>
                  <a:cubicBezTo>
                    <a:pt x="696" y="214"/>
                    <a:pt x="707" y="257"/>
                    <a:pt x="664" y="257"/>
                  </a:cubicBezTo>
                  <a:cubicBezTo>
                    <a:pt x="643" y="182"/>
                    <a:pt x="696" y="161"/>
                    <a:pt x="793" y="161"/>
                  </a:cubicBezTo>
                  <a:lnTo>
                    <a:pt x="835" y="161"/>
                  </a:lnTo>
                  <a:cubicBezTo>
                    <a:pt x="814" y="118"/>
                    <a:pt x="878" y="0"/>
                    <a:pt x="7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6" name="Google Shape;3366;p16"/>
            <p:cNvSpPr/>
            <p:nvPr/>
          </p:nvSpPr>
          <p:spPr>
            <a:xfrm>
              <a:off x="1659200" y="2752700"/>
              <a:ext cx="4575" cy="4050"/>
            </a:xfrm>
            <a:custGeom>
              <a:avLst/>
              <a:gdLst/>
              <a:ahLst/>
              <a:cxnLst/>
              <a:rect l="l" t="t" r="r" b="b"/>
              <a:pathLst>
                <a:path w="183" h="162" extrusionOk="0">
                  <a:moveTo>
                    <a:pt x="65" y="1"/>
                  </a:moveTo>
                  <a:cubicBezTo>
                    <a:pt x="54" y="1"/>
                    <a:pt x="44" y="1"/>
                    <a:pt x="33" y="12"/>
                  </a:cubicBezTo>
                  <a:cubicBezTo>
                    <a:pt x="1" y="33"/>
                    <a:pt x="44" y="162"/>
                    <a:pt x="119" y="162"/>
                  </a:cubicBezTo>
                  <a:cubicBezTo>
                    <a:pt x="129" y="162"/>
                    <a:pt x="140" y="162"/>
                    <a:pt x="151" y="151"/>
                  </a:cubicBezTo>
                  <a:cubicBezTo>
                    <a:pt x="183"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7" name="Google Shape;3367;p16"/>
            <p:cNvSpPr/>
            <p:nvPr/>
          </p:nvSpPr>
          <p:spPr>
            <a:xfrm>
              <a:off x="1644750" y="2196850"/>
              <a:ext cx="4575" cy="4300"/>
            </a:xfrm>
            <a:custGeom>
              <a:avLst/>
              <a:gdLst/>
              <a:ahLst/>
              <a:cxnLst/>
              <a:rect l="l" t="t" r="r" b="b"/>
              <a:pathLst>
                <a:path w="183" h="172" extrusionOk="0">
                  <a:moveTo>
                    <a:pt x="65" y="1"/>
                  </a:moveTo>
                  <a:cubicBezTo>
                    <a:pt x="54" y="1"/>
                    <a:pt x="44" y="11"/>
                    <a:pt x="33" y="11"/>
                  </a:cubicBezTo>
                  <a:cubicBezTo>
                    <a:pt x="1" y="43"/>
                    <a:pt x="44" y="172"/>
                    <a:pt x="108" y="172"/>
                  </a:cubicBezTo>
                  <a:cubicBezTo>
                    <a:pt x="119" y="172"/>
                    <a:pt x="129" y="172"/>
                    <a:pt x="140" y="161"/>
                  </a:cubicBezTo>
                  <a:cubicBezTo>
                    <a:pt x="183" y="140"/>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8" name="Google Shape;3368;p16"/>
            <p:cNvSpPr/>
            <p:nvPr/>
          </p:nvSpPr>
          <p:spPr>
            <a:xfrm>
              <a:off x="1660550" y="1948750"/>
              <a:ext cx="35350" cy="12625"/>
            </a:xfrm>
            <a:custGeom>
              <a:avLst/>
              <a:gdLst/>
              <a:ahLst/>
              <a:cxnLst/>
              <a:rect l="l" t="t" r="r" b="b"/>
              <a:pathLst>
                <a:path w="1414" h="505" extrusionOk="0">
                  <a:moveTo>
                    <a:pt x="1146" y="1"/>
                  </a:moveTo>
                  <a:cubicBezTo>
                    <a:pt x="921" y="108"/>
                    <a:pt x="0" y="237"/>
                    <a:pt x="546" y="504"/>
                  </a:cubicBezTo>
                  <a:cubicBezTo>
                    <a:pt x="760" y="429"/>
                    <a:pt x="900" y="237"/>
                    <a:pt x="1157" y="237"/>
                  </a:cubicBezTo>
                  <a:cubicBezTo>
                    <a:pt x="1199" y="237"/>
                    <a:pt x="1231" y="237"/>
                    <a:pt x="1285" y="247"/>
                  </a:cubicBezTo>
                  <a:cubicBezTo>
                    <a:pt x="1381" y="172"/>
                    <a:pt x="1381" y="108"/>
                    <a:pt x="1413" y="33"/>
                  </a:cubicBezTo>
                  <a:cubicBezTo>
                    <a:pt x="1392" y="22"/>
                    <a:pt x="1371" y="22"/>
                    <a:pt x="1349" y="22"/>
                  </a:cubicBezTo>
                  <a:cubicBezTo>
                    <a:pt x="1317" y="22"/>
                    <a:pt x="1274" y="33"/>
                    <a:pt x="1253" y="44"/>
                  </a:cubicBezTo>
                  <a:cubicBezTo>
                    <a:pt x="1221" y="44"/>
                    <a:pt x="1189" y="55"/>
                    <a:pt x="1178" y="55"/>
                  </a:cubicBezTo>
                  <a:cubicBezTo>
                    <a:pt x="1157" y="55"/>
                    <a:pt x="1146" y="44"/>
                    <a:pt x="114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9" name="Google Shape;3369;p16"/>
            <p:cNvSpPr/>
            <p:nvPr/>
          </p:nvSpPr>
          <p:spPr>
            <a:xfrm>
              <a:off x="1627900" y="2179200"/>
              <a:ext cx="13950" cy="10725"/>
            </a:xfrm>
            <a:custGeom>
              <a:avLst/>
              <a:gdLst/>
              <a:ahLst/>
              <a:cxnLst/>
              <a:rect l="l" t="t" r="r" b="b"/>
              <a:pathLst>
                <a:path w="558" h="429" extrusionOk="0">
                  <a:moveTo>
                    <a:pt x="150" y="0"/>
                  </a:moveTo>
                  <a:lnTo>
                    <a:pt x="150" y="0"/>
                  </a:lnTo>
                  <a:cubicBezTo>
                    <a:pt x="0" y="321"/>
                    <a:pt x="375" y="278"/>
                    <a:pt x="482" y="428"/>
                  </a:cubicBezTo>
                  <a:cubicBezTo>
                    <a:pt x="557" y="161"/>
                    <a:pt x="439" y="21"/>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0" name="Google Shape;3370;p16"/>
            <p:cNvSpPr/>
            <p:nvPr/>
          </p:nvSpPr>
          <p:spPr>
            <a:xfrm>
              <a:off x="1639950" y="2727275"/>
              <a:ext cx="3500" cy="2450"/>
            </a:xfrm>
            <a:custGeom>
              <a:avLst/>
              <a:gdLst/>
              <a:ahLst/>
              <a:cxnLst/>
              <a:rect l="l" t="t" r="r" b="b"/>
              <a:pathLst>
                <a:path w="140" h="98" extrusionOk="0">
                  <a:moveTo>
                    <a:pt x="54" y="1"/>
                  </a:moveTo>
                  <a:cubicBezTo>
                    <a:pt x="43" y="1"/>
                    <a:pt x="32" y="1"/>
                    <a:pt x="21" y="12"/>
                  </a:cubicBezTo>
                  <a:cubicBezTo>
                    <a:pt x="11" y="12"/>
                    <a:pt x="0" y="33"/>
                    <a:pt x="11" y="55"/>
                  </a:cubicBezTo>
                  <a:cubicBezTo>
                    <a:pt x="64" y="65"/>
                    <a:pt x="107" y="76"/>
                    <a:pt x="139" y="97"/>
                  </a:cubicBezTo>
                  <a:cubicBezTo>
                    <a:pt x="129" y="55"/>
                    <a:pt x="96"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1" name="Google Shape;3371;p16"/>
            <p:cNvSpPr/>
            <p:nvPr/>
          </p:nvSpPr>
          <p:spPr>
            <a:xfrm>
              <a:off x="1657075" y="2717925"/>
              <a:ext cx="9125" cy="13400"/>
            </a:xfrm>
            <a:custGeom>
              <a:avLst/>
              <a:gdLst/>
              <a:ahLst/>
              <a:cxnLst/>
              <a:rect l="l" t="t" r="r" b="b"/>
              <a:pathLst>
                <a:path w="365" h="536" extrusionOk="0">
                  <a:moveTo>
                    <a:pt x="225" y="0"/>
                  </a:moveTo>
                  <a:cubicBezTo>
                    <a:pt x="193" y="225"/>
                    <a:pt x="129" y="386"/>
                    <a:pt x="0" y="482"/>
                  </a:cubicBezTo>
                  <a:cubicBezTo>
                    <a:pt x="54" y="525"/>
                    <a:pt x="97" y="536"/>
                    <a:pt x="139" y="536"/>
                  </a:cubicBezTo>
                  <a:cubicBezTo>
                    <a:pt x="246" y="536"/>
                    <a:pt x="321" y="407"/>
                    <a:pt x="343" y="268"/>
                  </a:cubicBezTo>
                  <a:cubicBezTo>
                    <a:pt x="364" y="139"/>
                    <a:pt x="321" y="0"/>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2" name="Google Shape;3372;p16"/>
            <p:cNvSpPr/>
            <p:nvPr/>
          </p:nvSpPr>
          <p:spPr>
            <a:xfrm>
              <a:off x="1677400" y="3072000"/>
              <a:ext cx="8600" cy="3500"/>
            </a:xfrm>
            <a:custGeom>
              <a:avLst/>
              <a:gdLst/>
              <a:ahLst/>
              <a:cxnLst/>
              <a:rect l="l" t="t" r="r" b="b"/>
              <a:pathLst>
                <a:path w="344" h="140" extrusionOk="0">
                  <a:moveTo>
                    <a:pt x="65" y="0"/>
                  </a:moveTo>
                  <a:cubicBezTo>
                    <a:pt x="33" y="0"/>
                    <a:pt x="1" y="22"/>
                    <a:pt x="1" y="86"/>
                  </a:cubicBezTo>
                  <a:cubicBezTo>
                    <a:pt x="1" y="86"/>
                    <a:pt x="11" y="75"/>
                    <a:pt x="22" y="75"/>
                  </a:cubicBezTo>
                  <a:cubicBezTo>
                    <a:pt x="54" y="75"/>
                    <a:pt x="97" y="96"/>
                    <a:pt x="129" y="107"/>
                  </a:cubicBezTo>
                  <a:cubicBezTo>
                    <a:pt x="151" y="129"/>
                    <a:pt x="183" y="139"/>
                    <a:pt x="204" y="139"/>
                  </a:cubicBezTo>
                  <a:cubicBezTo>
                    <a:pt x="226" y="139"/>
                    <a:pt x="247" y="139"/>
                    <a:pt x="258" y="118"/>
                  </a:cubicBezTo>
                  <a:cubicBezTo>
                    <a:pt x="236" y="118"/>
                    <a:pt x="204" y="86"/>
                    <a:pt x="258" y="86"/>
                  </a:cubicBezTo>
                  <a:cubicBezTo>
                    <a:pt x="258" y="96"/>
                    <a:pt x="268" y="107"/>
                    <a:pt x="279" y="107"/>
                  </a:cubicBezTo>
                  <a:cubicBezTo>
                    <a:pt x="301" y="107"/>
                    <a:pt x="333" y="75"/>
                    <a:pt x="343" y="54"/>
                  </a:cubicBezTo>
                  <a:lnTo>
                    <a:pt x="311" y="54"/>
                  </a:lnTo>
                  <a:cubicBezTo>
                    <a:pt x="268" y="54"/>
                    <a:pt x="226" y="43"/>
                    <a:pt x="183" y="22"/>
                  </a:cubicBezTo>
                  <a:cubicBezTo>
                    <a:pt x="140" y="11"/>
                    <a:pt x="97"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3" name="Google Shape;3373;p16"/>
            <p:cNvSpPr/>
            <p:nvPr/>
          </p:nvSpPr>
          <p:spPr>
            <a:xfrm>
              <a:off x="1666175" y="2712025"/>
              <a:ext cx="4575" cy="4325"/>
            </a:xfrm>
            <a:custGeom>
              <a:avLst/>
              <a:gdLst/>
              <a:ahLst/>
              <a:cxnLst/>
              <a:rect l="l" t="t" r="r" b="b"/>
              <a:pathLst>
                <a:path w="183" h="173" extrusionOk="0">
                  <a:moveTo>
                    <a:pt x="64" y="1"/>
                  </a:moveTo>
                  <a:cubicBezTo>
                    <a:pt x="54" y="1"/>
                    <a:pt x="43" y="1"/>
                    <a:pt x="32" y="12"/>
                  </a:cubicBezTo>
                  <a:cubicBezTo>
                    <a:pt x="0" y="33"/>
                    <a:pt x="43" y="172"/>
                    <a:pt x="118" y="172"/>
                  </a:cubicBezTo>
                  <a:cubicBezTo>
                    <a:pt x="129" y="172"/>
                    <a:pt x="139" y="161"/>
                    <a:pt x="150" y="161"/>
                  </a:cubicBezTo>
                  <a:cubicBezTo>
                    <a:pt x="182" y="129"/>
                    <a:pt x="129"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4" name="Google Shape;3374;p16"/>
            <p:cNvSpPr/>
            <p:nvPr/>
          </p:nvSpPr>
          <p:spPr>
            <a:xfrm>
              <a:off x="1891500" y="2240750"/>
              <a:ext cx="36700" cy="17425"/>
            </a:xfrm>
            <a:custGeom>
              <a:avLst/>
              <a:gdLst/>
              <a:ahLst/>
              <a:cxnLst/>
              <a:rect l="l" t="t" r="r" b="b"/>
              <a:pathLst>
                <a:path w="1468" h="697" extrusionOk="0">
                  <a:moveTo>
                    <a:pt x="1" y="0"/>
                  </a:moveTo>
                  <a:cubicBezTo>
                    <a:pt x="33" y="300"/>
                    <a:pt x="76" y="600"/>
                    <a:pt x="418" y="696"/>
                  </a:cubicBezTo>
                  <a:cubicBezTo>
                    <a:pt x="515" y="439"/>
                    <a:pt x="1467" y="546"/>
                    <a:pt x="1061" y="150"/>
                  </a:cubicBezTo>
                  <a:lnTo>
                    <a:pt x="1061" y="150"/>
                  </a:lnTo>
                  <a:cubicBezTo>
                    <a:pt x="1018" y="225"/>
                    <a:pt x="911" y="257"/>
                    <a:pt x="782" y="257"/>
                  </a:cubicBezTo>
                  <a:cubicBezTo>
                    <a:pt x="493" y="257"/>
                    <a:pt x="76" y="97"/>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5" name="Google Shape;3375;p16"/>
            <p:cNvSpPr/>
            <p:nvPr/>
          </p:nvSpPr>
          <p:spPr>
            <a:xfrm>
              <a:off x="2306050" y="3131400"/>
              <a:ext cx="4850" cy="4050"/>
            </a:xfrm>
            <a:custGeom>
              <a:avLst/>
              <a:gdLst/>
              <a:ahLst/>
              <a:cxnLst/>
              <a:rect l="l" t="t" r="r" b="b"/>
              <a:pathLst>
                <a:path w="194" h="162" extrusionOk="0">
                  <a:moveTo>
                    <a:pt x="76" y="1"/>
                  </a:moveTo>
                  <a:cubicBezTo>
                    <a:pt x="65" y="1"/>
                    <a:pt x="54" y="1"/>
                    <a:pt x="44" y="11"/>
                  </a:cubicBezTo>
                  <a:cubicBezTo>
                    <a:pt x="1" y="33"/>
                    <a:pt x="54" y="161"/>
                    <a:pt x="119" y="161"/>
                  </a:cubicBezTo>
                  <a:cubicBezTo>
                    <a:pt x="129" y="161"/>
                    <a:pt x="140" y="161"/>
                    <a:pt x="151" y="150"/>
                  </a:cubicBezTo>
                  <a:cubicBezTo>
                    <a:pt x="194" y="129"/>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6" name="Google Shape;3376;p16"/>
            <p:cNvSpPr/>
            <p:nvPr/>
          </p:nvSpPr>
          <p:spPr>
            <a:xfrm>
              <a:off x="2351825" y="2489100"/>
              <a:ext cx="8850" cy="5375"/>
            </a:xfrm>
            <a:custGeom>
              <a:avLst/>
              <a:gdLst/>
              <a:ahLst/>
              <a:cxnLst/>
              <a:rect l="l" t="t" r="r" b="b"/>
              <a:pathLst>
                <a:path w="354" h="215" extrusionOk="0">
                  <a:moveTo>
                    <a:pt x="193" y="0"/>
                  </a:moveTo>
                  <a:cubicBezTo>
                    <a:pt x="97" y="0"/>
                    <a:pt x="1" y="43"/>
                    <a:pt x="1" y="118"/>
                  </a:cubicBezTo>
                  <a:cubicBezTo>
                    <a:pt x="75" y="118"/>
                    <a:pt x="33" y="215"/>
                    <a:pt x="118" y="215"/>
                  </a:cubicBezTo>
                  <a:lnTo>
                    <a:pt x="129" y="215"/>
                  </a:lnTo>
                  <a:cubicBezTo>
                    <a:pt x="150" y="161"/>
                    <a:pt x="183" y="108"/>
                    <a:pt x="279" y="108"/>
                  </a:cubicBezTo>
                  <a:cubicBezTo>
                    <a:pt x="300" y="108"/>
                    <a:pt x="322" y="118"/>
                    <a:pt x="343" y="118"/>
                  </a:cubicBezTo>
                  <a:cubicBezTo>
                    <a:pt x="354" y="33"/>
                    <a:pt x="279" y="0"/>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7" name="Google Shape;3377;p16"/>
            <p:cNvSpPr/>
            <p:nvPr/>
          </p:nvSpPr>
          <p:spPr>
            <a:xfrm>
              <a:off x="2352100" y="3187075"/>
              <a:ext cx="6450" cy="4825"/>
            </a:xfrm>
            <a:custGeom>
              <a:avLst/>
              <a:gdLst/>
              <a:ahLst/>
              <a:cxnLst/>
              <a:rect l="l" t="t" r="r" b="b"/>
              <a:pathLst>
                <a:path w="258" h="193" extrusionOk="0">
                  <a:moveTo>
                    <a:pt x="75" y="0"/>
                  </a:moveTo>
                  <a:cubicBezTo>
                    <a:pt x="0" y="54"/>
                    <a:pt x="97" y="139"/>
                    <a:pt x="161" y="193"/>
                  </a:cubicBezTo>
                  <a:cubicBezTo>
                    <a:pt x="257" y="118"/>
                    <a:pt x="129" y="54"/>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8" name="Google Shape;3378;p16"/>
            <p:cNvSpPr/>
            <p:nvPr/>
          </p:nvSpPr>
          <p:spPr>
            <a:xfrm>
              <a:off x="2355850" y="2982875"/>
              <a:ext cx="7500" cy="3225"/>
            </a:xfrm>
            <a:custGeom>
              <a:avLst/>
              <a:gdLst/>
              <a:ahLst/>
              <a:cxnLst/>
              <a:rect l="l" t="t" r="r" b="b"/>
              <a:pathLst>
                <a:path w="300" h="129" extrusionOk="0">
                  <a:moveTo>
                    <a:pt x="150" y="0"/>
                  </a:moveTo>
                  <a:cubicBezTo>
                    <a:pt x="75" y="0"/>
                    <a:pt x="0" y="75"/>
                    <a:pt x="139" y="118"/>
                  </a:cubicBezTo>
                  <a:cubicBezTo>
                    <a:pt x="150" y="129"/>
                    <a:pt x="150" y="129"/>
                    <a:pt x="150" y="129"/>
                  </a:cubicBezTo>
                  <a:cubicBezTo>
                    <a:pt x="225" y="129"/>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9" name="Google Shape;3379;p16"/>
            <p:cNvSpPr/>
            <p:nvPr/>
          </p:nvSpPr>
          <p:spPr>
            <a:xfrm>
              <a:off x="2324250" y="3087250"/>
              <a:ext cx="7525" cy="3500"/>
            </a:xfrm>
            <a:custGeom>
              <a:avLst/>
              <a:gdLst/>
              <a:ahLst/>
              <a:cxnLst/>
              <a:rect l="l" t="t" r="r" b="b"/>
              <a:pathLst>
                <a:path w="301" h="140" extrusionOk="0">
                  <a:moveTo>
                    <a:pt x="87" y="0"/>
                  </a:moveTo>
                  <a:cubicBezTo>
                    <a:pt x="44" y="0"/>
                    <a:pt x="12" y="11"/>
                    <a:pt x="1" y="43"/>
                  </a:cubicBezTo>
                  <a:cubicBezTo>
                    <a:pt x="54" y="43"/>
                    <a:pt x="44" y="86"/>
                    <a:pt x="44" y="139"/>
                  </a:cubicBezTo>
                  <a:lnTo>
                    <a:pt x="108" y="139"/>
                  </a:lnTo>
                  <a:cubicBezTo>
                    <a:pt x="215" y="139"/>
                    <a:pt x="269" y="97"/>
                    <a:pt x="301" y="43"/>
                  </a:cubicBezTo>
                  <a:cubicBezTo>
                    <a:pt x="279" y="43"/>
                    <a:pt x="236" y="32"/>
                    <a:pt x="204" y="22"/>
                  </a:cubicBezTo>
                  <a:cubicBezTo>
                    <a:pt x="161" y="11"/>
                    <a:pt x="119" y="0"/>
                    <a:pt x="8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0" name="Google Shape;3380;p16"/>
            <p:cNvSpPr/>
            <p:nvPr/>
          </p:nvSpPr>
          <p:spPr>
            <a:xfrm>
              <a:off x="2328550" y="2566175"/>
              <a:ext cx="17400" cy="7775"/>
            </a:xfrm>
            <a:custGeom>
              <a:avLst/>
              <a:gdLst/>
              <a:ahLst/>
              <a:cxnLst/>
              <a:rect l="l" t="t" r="r" b="b"/>
              <a:pathLst>
                <a:path w="696" h="311" extrusionOk="0">
                  <a:moveTo>
                    <a:pt x="418" y="1"/>
                  </a:moveTo>
                  <a:cubicBezTo>
                    <a:pt x="364" y="108"/>
                    <a:pt x="0" y="150"/>
                    <a:pt x="161" y="311"/>
                  </a:cubicBezTo>
                  <a:cubicBezTo>
                    <a:pt x="214" y="183"/>
                    <a:pt x="696" y="204"/>
                    <a:pt x="642" y="33"/>
                  </a:cubicBezTo>
                  <a:lnTo>
                    <a:pt x="642" y="33"/>
                  </a:lnTo>
                  <a:cubicBezTo>
                    <a:pt x="621" y="65"/>
                    <a:pt x="600" y="86"/>
                    <a:pt x="589" y="86"/>
                  </a:cubicBezTo>
                  <a:cubicBezTo>
                    <a:pt x="568" y="86"/>
                    <a:pt x="557" y="65"/>
                    <a:pt x="535" y="43"/>
                  </a:cubicBezTo>
                  <a:cubicBezTo>
                    <a:pt x="514" y="22"/>
                    <a:pt x="493" y="1"/>
                    <a:pt x="4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1" name="Google Shape;3381;p16"/>
            <p:cNvSpPr/>
            <p:nvPr/>
          </p:nvSpPr>
          <p:spPr>
            <a:xfrm>
              <a:off x="2311675" y="2920250"/>
              <a:ext cx="19300" cy="7250"/>
            </a:xfrm>
            <a:custGeom>
              <a:avLst/>
              <a:gdLst/>
              <a:ahLst/>
              <a:cxnLst/>
              <a:rect l="l" t="t" r="r" b="b"/>
              <a:pathLst>
                <a:path w="772" h="290" extrusionOk="0">
                  <a:moveTo>
                    <a:pt x="579" y="0"/>
                  </a:moveTo>
                  <a:lnTo>
                    <a:pt x="579" y="0"/>
                  </a:lnTo>
                  <a:cubicBezTo>
                    <a:pt x="525" y="129"/>
                    <a:pt x="397" y="172"/>
                    <a:pt x="268" y="204"/>
                  </a:cubicBezTo>
                  <a:cubicBezTo>
                    <a:pt x="279" y="129"/>
                    <a:pt x="204" y="75"/>
                    <a:pt x="129" y="75"/>
                  </a:cubicBezTo>
                  <a:cubicBezTo>
                    <a:pt x="76" y="75"/>
                    <a:pt x="33" y="107"/>
                    <a:pt x="1" y="161"/>
                  </a:cubicBezTo>
                  <a:cubicBezTo>
                    <a:pt x="86" y="247"/>
                    <a:pt x="236" y="289"/>
                    <a:pt x="375" y="289"/>
                  </a:cubicBezTo>
                  <a:cubicBezTo>
                    <a:pt x="590" y="289"/>
                    <a:pt x="772" y="182"/>
                    <a:pt x="57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2" name="Google Shape;3382;p16"/>
            <p:cNvSpPr/>
            <p:nvPr/>
          </p:nvSpPr>
          <p:spPr>
            <a:xfrm>
              <a:off x="2360400" y="3094750"/>
              <a:ext cx="4575" cy="4025"/>
            </a:xfrm>
            <a:custGeom>
              <a:avLst/>
              <a:gdLst/>
              <a:ahLst/>
              <a:cxnLst/>
              <a:rect l="l" t="t" r="r" b="b"/>
              <a:pathLst>
                <a:path w="183" h="161" extrusionOk="0">
                  <a:moveTo>
                    <a:pt x="64" y="0"/>
                  </a:moveTo>
                  <a:cubicBezTo>
                    <a:pt x="54" y="0"/>
                    <a:pt x="43" y="0"/>
                    <a:pt x="32" y="11"/>
                  </a:cubicBezTo>
                  <a:cubicBezTo>
                    <a:pt x="0" y="32"/>
                    <a:pt x="54" y="161"/>
                    <a:pt x="118" y="161"/>
                  </a:cubicBezTo>
                  <a:cubicBezTo>
                    <a:pt x="129" y="161"/>
                    <a:pt x="139" y="161"/>
                    <a:pt x="150" y="150"/>
                  </a:cubicBezTo>
                  <a:cubicBezTo>
                    <a:pt x="182" y="128"/>
                    <a:pt x="12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3" name="Google Shape;3383;p16"/>
            <p:cNvSpPr/>
            <p:nvPr/>
          </p:nvSpPr>
          <p:spPr>
            <a:xfrm>
              <a:off x="2329875" y="3039875"/>
              <a:ext cx="4850" cy="6175"/>
            </a:xfrm>
            <a:custGeom>
              <a:avLst/>
              <a:gdLst/>
              <a:ahLst/>
              <a:cxnLst/>
              <a:rect l="l" t="t" r="r" b="b"/>
              <a:pathLst>
                <a:path w="194" h="247" extrusionOk="0">
                  <a:moveTo>
                    <a:pt x="1" y="0"/>
                  </a:moveTo>
                  <a:cubicBezTo>
                    <a:pt x="1" y="0"/>
                    <a:pt x="44" y="65"/>
                    <a:pt x="86" y="118"/>
                  </a:cubicBezTo>
                  <a:cubicBezTo>
                    <a:pt x="129" y="182"/>
                    <a:pt x="183" y="247"/>
                    <a:pt x="193" y="247"/>
                  </a:cubicBezTo>
                  <a:cubicBezTo>
                    <a:pt x="193" y="247"/>
                    <a:pt x="172" y="204"/>
                    <a:pt x="108" y="108"/>
                  </a:cubicBezTo>
                  <a:cubicBezTo>
                    <a:pt x="33" y="33"/>
                    <a:pt x="11" y="0"/>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4" name="Google Shape;3384;p16"/>
            <p:cNvSpPr/>
            <p:nvPr/>
          </p:nvSpPr>
          <p:spPr>
            <a:xfrm>
              <a:off x="2348350" y="2984200"/>
              <a:ext cx="4850" cy="4050"/>
            </a:xfrm>
            <a:custGeom>
              <a:avLst/>
              <a:gdLst/>
              <a:ahLst/>
              <a:cxnLst/>
              <a:rect l="l" t="t" r="r" b="b"/>
              <a:pathLst>
                <a:path w="194" h="162" extrusionOk="0">
                  <a:moveTo>
                    <a:pt x="75" y="1"/>
                  </a:moveTo>
                  <a:cubicBezTo>
                    <a:pt x="65" y="1"/>
                    <a:pt x="54" y="1"/>
                    <a:pt x="43" y="12"/>
                  </a:cubicBezTo>
                  <a:cubicBezTo>
                    <a:pt x="0" y="33"/>
                    <a:pt x="54" y="161"/>
                    <a:pt x="118" y="161"/>
                  </a:cubicBezTo>
                  <a:cubicBezTo>
                    <a:pt x="129" y="161"/>
                    <a:pt x="140" y="161"/>
                    <a:pt x="150" y="151"/>
                  </a:cubicBezTo>
                  <a:cubicBezTo>
                    <a:pt x="193" y="129"/>
                    <a:pt x="140"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5" name="Google Shape;3385;p16"/>
            <p:cNvSpPr/>
            <p:nvPr/>
          </p:nvSpPr>
          <p:spPr>
            <a:xfrm>
              <a:off x="2409100" y="2389000"/>
              <a:ext cx="4300" cy="6725"/>
            </a:xfrm>
            <a:custGeom>
              <a:avLst/>
              <a:gdLst/>
              <a:ahLst/>
              <a:cxnLst/>
              <a:rect l="l" t="t" r="r" b="b"/>
              <a:pathLst>
                <a:path w="172" h="269" extrusionOk="0">
                  <a:moveTo>
                    <a:pt x="43" y="1"/>
                  </a:moveTo>
                  <a:lnTo>
                    <a:pt x="43" y="1"/>
                  </a:lnTo>
                  <a:cubicBezTo>
                    <a:pt x="54" y="97"/>
                    <a:pt x="0" y="247"/>
                    <a:pt x="129" y="268"/>
                  </a:cubicBezTo>
                  <a:cubicBezTo>
                    <a:pt x="118" y="172"/>
                    <a:pt x="172" y="22"/>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6" name="Google Shape;3386;p16"/>
            <p:cNvSpPr/>
            <p:nvPr/>
          </p:nvSpPr>
          <p:spPr>
            <a:xfrm>
              <a:off x="2400525" y="2899375"/>
              <a:ext cx="4850" cy="4025"/>
            </a:xfrm>
            <a:custGeom>
              <a:avLst/>
              <a:gdLst/>
              <a:ahLst/>
              <a:cxnLst/>
              <a:rect l="l" t="t" r="r" b="b"/>
              <a:pathLst>
                <a:path w="194" h="161" extrusionOk="0">
                  <a:moveTo>
                    <a:pt x="76" y="0"/>
                  </a:moveTo>
                  <a:cubicBezTo>
                    <a:pt x="65" y="0"/>
                    <a:pt x="54" y="0"/>
                    <a:pt x="44" y="11"/>
                  </a:cubicBezTo>
                  <a:cubicBezTo>
                    <a:pt x="1" y="32"/>
                    <a:pt x="54" y="161"/>
                    <a:pt x="119" y="161"/>
                  </a:cubicBezTo>
                  <a:cubicBezTo>
                    <a:pt x="129" y="161"/>
                    <a:pt x="140" y="161"/>
                    <a:pt x="151" y="150"/>
                  </a:cubicBezTo>
                  <a:cubicBezTo>
                    <a:pt x="194" y="12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7" name="Google Shape;3387;p16"/>
            <p:cNvSpPr/>
            <p:nvPr/>
          </p:nvSpPr>
          <p:spPr>
            <a:xfrm>
              <a:off x="2394650" y="2794200"/>
              <a:ext cx="16350" cy="13400"/>
            </a:xfrm>
            <a:custGeom>
              <a:avLst/>
              <a:gdLst/>
              <a:ahLst/>
              <a:cxnLst/>
              <a:rect l="l" t="t" r="r" b="b"/>
              <a:pathLst>
                <a:path w="654" h="536" extrusionOk="0">
                  <a:moveTo>
                    <a:pt x="236" y="0"/>
                  </a:moveTo>
                  <a:cubicBezTo>
                    <a:pt x="161" y="0"/>
                    <a:pt x="75" y="54"/>
                    <a:pt x="0" y="204"/>
                  </a:cubicBezTo>
                  <a:cubicBezTo>
                    <a:pt x="161" y="225"/>
                    <a:pt x="354" y="536"/>
                    <a:pt x="514" y="536"/>
                  </a:cubicBezTo>
                  <a:cubicBezTo>
                    <a:pt x="557" y="536"/>
                    <a:pt x="611" y="503"/>
                    <a:pt x="653" y="428"/>
                  </a:cubicBezTo>
                  <a:cubicBezTo>
                    <a:pt x="578" y="268"/>
                    <a:pt x="407" y="0"/>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8" name="Google Shape;3388;p16"/>
            <p:cNvSpPr/>
            <p:nvPr/>
          </p:nvSpPr>
          <p:spPr>
            <a:xfrm>
              <a:off x="2409900" y="2656375"/>
              <a:ext cx="7525" cy="5100"/>
            </a:xfrm>
            <a:custGeom>
              <a:avLst/>
              <a:gdLst/>
              <a:ahLst/>
              <a:cxnLst/>
              <a:rect l="l" t="t" r="r" b="b"/>
              <a:pathLst>
                <a:path w="301" h="204" extrusionOk="0">
                  <a:moveTo>
                    <a:pt x="257" y="0"/>
                  </a:moveTo>
                  <a:cubicBezTo>
                    <a:pt x="86" y="0"/>
                    <a:pt x="1" y="64"/>
                    <a:pt x="1" y="182"/>
                  </a:cubicBezTo>
                  <a:cubicBezTo>
                    <a:pt x="33" y="204"/>
                    <a:pt x="54" y="204"/>
                    <a:pt x="86" y="204"/>
                  </a:cubicBezTo>
                  <a:cubicBezTo>
                    <a:pt x="183" y="204"/>
                    <a:pt x="268" y="139"/>
                    <a:pt x="300" y="86"/>
                  </a:cubicBezTo>
                  <a:cubicBezTo>
                    <a:pt x="257" y="86"/>
                    <a:pt x="257" y="43"/>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9" name="Google Shape;3389;p16"/>
            <p:cNvSpPr/>
            <p:nvPr/>
          </p:nvSpPr>
          <p:spPr>
            <a:xfrm>
              <a:off x="2362525" y="3101425"/>
              <a:ext cx="4850" cy="4300"/>
            </a:xfrm>
            <a:custGeom>
              <a:avLst/>
              <a:gdLst/>
              <a:ahLst/>
              <a:cxnLst/>
              <a:rect l="l" t="t" r="r" b="b"/>
              <a:pathLst>
                <a:path w="194" h="172" extrusionOk="0">
                  <a:moveTo>
                    <a:pt x="76" y="1"/>
                  </a:moveTo>
                  <a:cubicBezTo>
                    <a:pt x="65" y="1"/>
                    <a:pt x="54" y="1"/>
                    <a:pt x="44" y="11"/>
                  </a:cubicBezTo>
                  <a:cubicBezTo>
                    <a:pt x="1" y="33"/>
                    <a:pt x="54" y="172"/>
                    <a:pt x="118" y="172"/>
                  </a:cubicBezTo>
                  <a:cubicBezTo>
                    <a:pt x="129" y="172"/>
                    <a:pt x="140" y="161"/>
                    <a:pt x="151" y="161"/>
                  </a:cubicBezTo>
                  <a:cubicBezTo>
                    <a:pt x="193" y="129"/>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0" name="Google Shape;3390;p16"/>
            <p:cNvSpPr/>
            <p:nvPr/>
          </p:nvSpPr>
          <p:spPr>
            <a:xfrm>
              <a:off x="2369500" y="3081100"/>
              <a:ext cx="6700" cy="4825"/>
            </a:xfrm>
            <a:custGeom>
              <a:avLst/>
              <a:gdLst/>
              <a:ahLst/>
              <a:cxnLst/>
              <a:rect l="l" t="t" r="r" b="b"/>
              <a:pathLst>
                <a:path w="268" h="193" extrusionOk="0">
                  <a:moveTo>
                    <a:pt x="214" y="0"/>
                  </a:moveTo>
                  <a:cubicBezTo>
                    <a:pt x="75" y="0"/>
                    <a:pt x="0" y="118"/>
                    <a:pt x="96" y="182"/>
                  </a:cubicBezTo>
                  <a:cubicBezTo>
                    <a:pt x="96" y="193"/>
                    <a:pt x="107" y="193"/>
                    <a:pt x="107" y="193"/>
                  </a:cubicBezTo>
                  <a:cubicBezTo>
                    <a:pt x="225" y="193"/>
                    <a:pt x="171" y="75"/>
                    <a:pt x="268" y="64"/>
                  </a:cubicBezTo>
                  <a:cubicBezTo>
                    <a:pt x="236" y="54"/>
                    <a:pt x="214" y="32"/>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1" name="Google Shape;3391;p16"/>
            <p:cNvSpPr/>
            <p:nvPr/>
          </p:nvSpPr>
          <p:spPr>
            <a:xfrm>
              <a:off x="2375900" y="2854400"/>
              <a:ext cx="24400" cy="17975"/>
            </a:xfrm>
            <a:custGeom>
              <a:avLst/>
              <a:gdLst/>
              <a:ahLst/>
              <a:cxnLst/>
              <a:rect l="l" t="t" r="r" b="b"/>
              <a:pathLst>
                <a:path w="976" h="719" extrusionOk="0">
                  <a:moveTo>
                    <a:pt x="97" y="1"/>
                  </a:moveTo>
                  <a:cubicBezTo>
                    <a:pt x="1" y="279"/>
                    <a:pt x="418" y="718"/>
                    <a:pt x="718" y="718"/>
                  </a:cubicBezTo>
                  <a:cubicBezTo>
                    <a:pt x="825" y="718"/>
                    <a:pt x="922" y="665"/>
                    <a:pt x="975" y="515"/>
                  </a:cubicBezTo>
                  <a:cubicBezTo>
                    <a:pt x="708" y="322"/>
                    <a:pt x="247" y="269"/>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2" name="Google Shape;3392;p16"/>
            <p:cNvSpPr/>
            <p:nvPr/>
          </p:nvSpPr>
          <p:spPr>
            <a:xfrm>
              <a:off x="2362525" y="2992775"/>
              <a:ext cx="8850" cy="2700"/>
            </a:xfrm>
            <a:custGeom>
              <a:avLst/>
              <a:gdLst/>
              <a:ahLst/>
              <a:cxnLst/>
              <a:rect l="l" t="t" r="r" b="b"/>
              <a:pathLst>
                <a:path w="354" h="108" extrusionOk="0">
                  <a:moveTo>
                    <a:pt x="140" y="0"/>
                  </a:moveTo>
                  <a:cubicBezTo>
                    <a:pt x="65" y="0"/>
                    <a:pt x="1" y="22"/>
                    <a:pt x="11" y="75"/>
                  </a:cubicBezTo>
                  <a:cubicBezTo>
                    <a:pt x="54" y="97"/>
                    <a:pt x="118" y="107"/>
                    <a:pt x="172" y="107"/>
                  </a:cubicBezTo>
                  <a:cubicBezTo>
                    <a:pt x="258" y="107"/>
                    <a:pt x="343" y="86"/>
                    <a:pt x="354" y="43"/>
                  </a:cubicBezTo>
                  <a:cubicBezTo>
                    <a:pt x="333" y="33"/>
                    <a:pt x="226"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3" name="Google Shape;3393;p16"/>
            <p:cNvSpPr/>
            <p:nvPr/>
          </p:nvSpPr>
          <p:spPr>
            <a:xfrm>
              <a:off x="2376725" y="3021150"/>
              <a:ext cx="7500" cy="3225"/>
            </a:xfrm>
            <a:custGeom>
              <a:avLst/>
              <a:gdLst/>
              <a:ahLst/>
              <a:cxnLst/>
              <a:rect l="l" t="t" r="r" b="b"/>
              <a:pathLst>
                <a:path w="300" h="129" extrusionOk="0">
                  <a:moveTo>
                    <a:pt x="150" y="0"/>
                  </a:moveTo>
                  <a:cubicBezTo>
                    <a:pt x="75" y="0"/>
                    <a:pt x="0" y="86"/>
                    <a:pt x="139" y="129"/>
                  </a:cubicBezTo>
                  <a:lnTo>
                    <a:pt x="150" y="129"/>
                  </a:lnTo>
                  <a:cubicBezTo>
                    <a:pt x="225" y="129"/>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4" name="Google Shape;3394;p16"/>
            <p:cNvSpPr/>
            <p:nvPr/>
          </p:nvSpPr>
          <p:spPr>
            <a:xfrm>
              <a:off x="2196075" y="2513725"/>
              <a:ext cx="7775" cy="7250"/>
            </a:xfrm>
            <a:custGeom>
              <a:avLst/>
              <a:gdLst/>
              <a:ahLst/>
              <a:cxnLst/>
              <a:rect l="l" t="t" r="r" b="b"/>
              <a:pathLst>
                <a:path w="311" h="290" extrusionOk="0">
                  <a:moveTo>
                    <a:pt x="43" y="0"/>
                  </a:moveTo>
                  <a:lnTo>
                    <a:pt x="0" y="247"/>
                  </a:lnTo>
                  <a:lnTo>
                    <a:pt x="268" y="289"/>
                  </a:lnTo>
                  <a:lnTo>
                    <a:pt x="311" y="43"/>
                  </a:lnTo>
                  <a:lnTo>
                    <a:pt x="43"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5" name="Google Shape;3395;p16"/>
            <p:cNvSpPr/>
            <p:nvPr/>
          </p:nvSpPr>
          <p:spPr>
            <a:xfrm>
              <a:off x="2217200" y="2026375"/>
              <a:ext cx="7525" cy="6450"/>
            </a:xfrm>
            <a:custGeom>
              <a:avLst/>
              <a:gdLst/>
              <a:ahLst/>
              <a:cxnLst/>
              <a:rect l="l" t="t" r="r" b="b"/>
              <a:pathLst>
                <a:path w="301" h="258" extrusionOk="0">
                  <a:moveTo>
                    <a:pt x="129" y="0"/>
                  </a:moveTo>
                  <a:lnTo>
                    <a:pt x="129" y="0"/>
                  </a:lnTo>
                  <a:cubicBezTo>
                    <a:pt x="183" y="161"/>
                    <a:pt x="33" y="161"/>
                    <a:pt x="1" y="257"/>
                  </a:cubicBezTo>
                  <a:lnTo>
                    <a:pt x="22" y="257"/>
                  </a:lnTo>
                  <a:cubicBezTo>
                    <a:pt x="183" y="257"/>
                    <a:pt x="301" y="43"/>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6" name="Google Shape;3396;p16"/>
            <p:cNvSpPr/>
            <p:nvPr/>
          </p:nvSpPr>
          <p:spPr>
            <a:xfrm>
              <a:off x="2412300" y="2811325"/>
              <a:ext cx="4575" cy="4300"/>
            </a:xfrm>
            <a:custGeom>
              <a:avLst/>
              <a:gdLst/>
              <a:ahLst/>
              <a:cxnLst/>
              <a:rect l="l" t="t" r="r" b="b"/>
              <a:pathLst>
                <a:path w="183" h="172" extrusionOk="0">
                  <a:moveTo>
                    <a:pt x="65" y="0"/>
                  </a:moveTo>
                  <a:cubicBezTo>
                    <a:pt x="54" y="0"/>
                    <a:pt x="44" y="11"/>
                    <a:pt x="33" y="11"/>
                  </a:cubicBezTo>
                  <a:cubicBezTo>
                    <a:pt x="1" y="43"/>
                    <a:pt x="44" y="172"/>
                    <a:pt x="119" y="172"/>
                  </a:cubicBezTo>
                  <a:cubicBezTo>
                    <a:pt x="129" y="172"/>
                    <a:pt x="140" y="172"/>
                    <a:pt x="151" y="161"/>
                  </a:cubicBezTo>
                  <a:cubicBezTo>
                    <a:pt x="183" y="140"/>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7" name="Google Shape;3397;p16"/>
            <p:cNvSpPr/>
            <p:nvPr/>
          </p:nvSpPr>
          <p:spPr>
            <a:xfrm>
              <a:off x="2204625" y="3206350"/>
              <a:ext cx="7525" cy="3225"/>
            </a:xfrm>
            <a:custGeom>
              <a:avLst/>
              <a:gdLst/>
              <a:ahLst/>
              <a:cxnLst/>
              <a:rect l="l" t="t" r="r" b="b"/>
              <a:pathLst>
                <a:path w="301" h="129" extrusionOk="0">
                  <a:moveTo>
                    <a:pt x="151" y="0"/>
                  </a:moveTo>
                  <a:cubicBezTo>
                    <a:pt x="76" y="0"/>
                    <a:pt x="1" y="86"/>
                    <a:pt x="140" y="129"/>
                  </a:cubicBezTo>
                  <a:lnTo>
                    <a:pt x="161" y="129"/>
                  </a:lnTo>
                  <a:cubicBezTo>
                    <a:pt x="226" y="129"/>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8" name="Google Shape;3398;p16"/>
            <p:cNvSpPr/>
            <p:nvPr/>
          </p:nvSpPr>
          <p:spPr>
            <a:xfrm>
              <a:off x="2211600" y="1983550"/>
              <a:ext cx="6700" cy="4850"/>
            </a:xfrm>
            <a:custGeom>
              <a:avLst/>
              <a:gdLst/>
              <a:ahLst/>
              <a:cxnLst/>
              <a:rect l="l" t="t" r="r" b="b"/>
              <a:pathLst>
                <a:path w="268" h="194" extrusionOk="0">
                  <a:moveTo>
                    <a:pt x="0" y="1"/>
                  </a:moveTo>
                  <a:cubicBezTo>
                    <a:pt x="21" y="118"/>
                    <a:pt x="11" y="161"/>
                    <a:pt x="43" y="193"/>
                  </a:cubicBezTo>
                  <a:cubicBezTo>
                    <a:pt x="75" y="129"/>
                    <a:pt x="246" y="172"/>
                    <a:pt x="268" y="97"/>
                  </a:cubicBezTo>
                  <a:cubicBezTo>
                    <a:pt x="64" y="86"/>
                    <a:pt x="118" y="54"/>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9" name="Google Shape;3399;p16"/>
            <p:cNvSpPr/>
            <p:nvPr/>
          </p:nvSpPr>
          <p:spPr>
            <a:xfrm>
              <a:off x="2203550" y="1946350"/>
              <a:ext cx="5125" cy="2425"/>
            </a:xfrm>
            <a:custGeom>
              <a:avLst/>
              <a:gdLst/>
              <a:ahLst/>
              <a:cxnLst/>
              <a:rect l="l" t="t" r="r" b="b"/>
              <a:pathLst>
                <a:path w="205" h="97" extrusionOk="0">
                  <a:moveTo>
                    <a:pt x="97" y="1"/>
                  </a:moveTo>
                  <a:cubicBezTo>
                    <a:pt x="54" y="1"/>
                    <a:pt x="1" y="33"/>
                    <a:pt x="12" y="97"/>
                  </a:cubicBezTo>
                  <a:lnTo>
                    <a:pt x="194" y="86"/>
                  </a:lnTo>
                  <a:cubicBezTo>
                    <a:pt x="204" y="33"/>
                    <a:pt x="151"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0" name="Google Shape;3400;p16"/>
            <p:cNvSpPr/>
            <p:nvPr/>
          </p:nvSpPr>
          <p:spPr>
            <a:xfrm>
              <a:off x="2164750" y="2808100"/>
              <a:ext cx="5375" cy="2175"/>
            </a:xfrm>
            <a:custGeom>
              <a:avLst/>
              <a:gdLst/>
              <a:ahLst/>
              <a:cxnLst/>
              <a:rect l="l" t="t" r="r" b="b"/>
              <a:pathLst>
                <a:path w="215" h="87" extrusionOk="0">
                  <a:moveTo>
                    <a:pt x="151" y="1"/>
                  </a:moveTo>
                  <a:cubicBezTo>
                    <a:pt x="65" y="1"/>
                    <a:pt x="1" y="12"/>
                    <a:pt x="1" y="65"/>
                  </a:cubicBezTo>
                  <a:cubicBezTo>
                    <a:pt x="11" y="76"/>
                    <a:pt x="44" y="87"/>
                    <a:pt x="76" y="87"/>
                  </a:cubicBezTo>
                  <a:cubicBezTo>
                    <a:pt x="140" y="87"/>
                    <a:pt x="215" y="65"/>
                    <a:pt x="215" y="12"/>
                  </a:cubicBezTo>
                  <a:cubicBezTo>
                    <a:pt x="193" y="1"/>
                    <a:pt x="172" y="1"/>
                    <a:pt x="15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1" name="Google Shape;3401;p16"/>
            <p:cNvSpPr/>
            <p:nvPr/>
          </p:nvSpPr>
          <p:spPr>
            <a:xfrm>
              <a:off x="2165825" y="1882925"/>
              <a:ext cx="16625" cy="5650"/>
            </a:xfrm>
            <a:custGeom>
              <a:avLst/>
              <a:gdLst/>
              <a:ahLst/>
              <a:cxnLst/>
              <a:rect l="l" t="t" r="r" b="b"/>
              <a:pathLst>
                <a:path w="665" h="226" extrusionOk="0">
                  <a:moveTo>
                    <a:pt x="236" y="1"/>
                  </a:moveTo>
                  <a:cubicBezTo>
                    <a:pt x="172" y="1"/>
                    <a:pt x="108" y="11"/>
                    <a:pt x="33" y="43"/>
                  </a:cubicBezTo>
                  <a:cubicBezTo>
                    <a:pt x="54" y="118"/>
                    <a:pt x="33" y="161"/>
                    <a:pt x="1" y="204"/>
                  </a:cubicBezTo>
                  <a:cubicBezTo>
                    <a:pt x="54" y="225"/>
                    <a:pt x="118" y="225"/>
                    <a:pt x="182" y="225"/>
                  </a:cubicBezTo>
                  <a:cubicBezTo>
                    <a:pt x="450" y="225"/>
                    <a:pt x="664" y="54"/>
                    <a:pt x="643" y="43"/>
                  </a:cubicBezTo>
                  <a:lnTo>
                    <a:pt x="600" y="43"/>
                  </a:lnTo>
                  <a:cubicBezTo>
                    <a:pt x="546" y="43"/>
                    <a:pt x="482" y="33"/>
                    <a:pt x="429" y="22"/>
                  </a:cubicBezTo>
                  <a:cubicBezTo>
                    <a:pt x="364" y="11"/>
                    <a:pt x="300" y="1"/>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2" name="Google Shape;3402;p16"/>
            <p:cNvSpPr/>
            <p:nvPr/>
          </p:nvSpPr>
          <p:spPr>
            <a:xfrm>
              <a:off x="2171450" y="3158975"/>
              <a:ext cx="4575" cy="4300"/>
            </a:xfrm>
            <a:custGeom>
              <a:avLst/>
              <a:gdLst/>
              <a:ahLst/>
              <a:cxnLst/>
              <a:rect l="l" t="t" r="r" b="b"/>
              <a:pathLst>
                <a:path w="183" h="172" extrusionOk="0">
                  <a:moveTo>
                    <a:pt x="65" y="0"/>
                  </a:moveTo>
                  <a:cubicBezTo>
                    <a:pt x="54" y="0"/>
                    <a:pt x="43" y="11"/>
                    <a:pt x="32" y="11"/>
                  </a:cubicBezTo>
                  <a:cubicBezTo>
                    <a:pt x="0" y="43"/>
                    <a:pt x="43" y="172"/>
                    <a:pt x="118" y="172"/>
                  </a:cubicBezTo>
                  <a:cubicBezTo>
                    <a:pt x="129" y="172"/>
                    <a:pt x="139" y="172"/>
                    <a:pt x="150" y="161"/>
                  </a:cubicBezTo>
                  <a:cubicBezTo>
                    <a:pt x="182" y="13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3" name="Google Shape;3403;p16"/>
            <p:cNvSpPr/>
            <p:nvPr/>
          </p:nvSpPr>
          <p:spPr>
            <a:xfrm>
              <a:off x="2176525" y="2389000"/>
              <a:ext cx="4575" cy="4050"/>
            </a:xfrm>
            <a:custGeom>
              <a:avLst/>
              <a:gdLst/>
              <a:ahLst/>
              <a:cxnLst/>
              <a:rect l="l" t="t" r="r" b="b"/>
              <a:pathLst>
                <a:path w="183" h="162" extrusionOk="0">
                  <a:moveTo>
                    <a:pt x="65" y="1"/>
                  </a:moveTo>
                  <a:cubicBezTo>
                    <a:pt x="54" y="1"/>
                    <a:pt x="44" y="1"/>
                    <a:pt x="33" y="12"/>
                  </a:cubicBezTo>
                  <a:cubicBezTo>
                    <a:pt x="1" y="33"/>
                    <a:pt x="54" y="161"/>
                    <a:pt x="118" y="161"/>
                  </a:cubicBezTo>
                  <a:cubicBezTo>
                    <a:pt x="129" y="161"/>
                    <a:pt x="140" y="161"/>
                    <a:pt x="151" y="151"/>
                  </a:cubicBezTo>
                  <a:cubicBezTo>
                    <a:pt x="183"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4" name="Google Shape;3404;p16"/>
            <p:cNvSpPr/>
            <p:nvPr/>
          </p:nvSpPr>
          <p:spPr>
            <a:xfrm>
              <a:off x="2289200" y="3132750"/>
              <a:ext cx="13150" cy="5100"/>
            </a:xfrm>
            <a:custGeom>
              <a:avLst/>
              <a:gdLst/>
              <a:ahLst/>
              <a:cxnLst/>
              <a:rect l="l" t="t" r="r" b="b"/>
              <a:pathLst>
                <a:path w="526" h="204" extrusionOk="0">
                  <a:moveTo>
                    <a:pt x="215" y="0"/>
                  </a:moveTo>
                  <a:cubicBezTo>
                    <a:pt x="129" y="0"/>
                    <a:pt x="1" y="43"/>
                    <a:pt x="1" y="107"/>
                  </a:cubicBezTo>
                  <a:cubicBezTo>
                    <a:pt x="11" y="161"/>
                    <a:pt x="172" y="204"/>
                    <a:pt x="300" y="204"/>
                  </a:cubicBezTo>
                  <a:cubicBezTo>
                    <a:pt x="439" y="204"/>
                    <a:pt x="525" y="150"/>
                    <a:pt x="290" y="22"/>
                  </a:cubicBezTo>
                  <a:cubicBezTo>
                    <a:pt x="279" y="11"/>
                    <a:pt x="247" y="0"/>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5" name="Google Shape;3405;p16"/>
            <p:cNvSpPr/>
            <p:nvPr/>
          </p:nvSpPr>
          <p:spPr>
            <a:xfrm>
              <a:off x="2254950" y="3168600"/>
              <a:ext cx="13400" cy="7250"/>
            </a:xfrm>
            <a:custGeom>
              <a:avLst/>
              <a:gdLst/>
              <a:ahLst/>
              <a:cxnLst/>
              <a:rect l="l" t="t" r="r" b="b"/>
              <a:pathLst>
                <a:path w="536" h="290" extrusionOk="0">
                  <a:moveTo>
                    <a:pt x="450" y="1"/>
                  </a:moveTo>
                  <a:lnTo>
                    <a:pt x="450" y="1"/>
                  </a:lnTo>
                  <a:cubicBezTo>
                    <a:pt x="236" y="33"/>
                    <a:pt x="0" y="43"/>
                    <a:pt x="54" y="258"/>
                  </a:cubicBezTo>
                  <a:cubicBezTo>
                    <a:pt x="97" y="279"/>
                    <a:pt x="161" y="290"/>
                    <a:pt x="236" y="290"/>
                  </a:cubicBezTo>
                  <a:lnTo>
                    <a:pt x="364" y="290"/>
                  </a:lnTo>
                  <a:cubicBezTo>
                    <a:pt x="386" y="193"/>
                    <a:pt x="536" y="76"/>
                    <a:pt x="4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6" name="Google Shape;3406;p16"/>
            <p:cNvSpPr/>
            <p:nvPr/>
          </p:nvSpPr>
          <p:spPr>
            <a:xfrm>
              <a:off x="2245300" y="2018625"/>
              <a:ext cx="7000" cy="3225"/>
            </a:xfrm>
            <a:custGeom>
              <a:avLst/>
              <a:gdLst/>
              <a:ahLst/>
              <a:cxnLst/>
              <a:rect l="l" t="t" r="r" b="b"/>
              <a:pathLst>
                <a:path w="280" h="129" extrusionOk="0">
                  <a:moveTo>
                    <a:pt x="226" y="0"/>
                  </a:moveTo>
                  <a:cubicBezTo>
                    <a:pt x="226" y="32"/>
                    <a:pt x="204" y="32"/>
                    <a:pt x="172" y="32"/>
                  </a:cubicBezTo>
                  <a:lnTo>
                    <a:pt x="54" y="32"/>
                  </a:lnTo>
                  <a:cubicBezTo>
                    <a:pt x="22" y="32"/>
                    <a:pt x="1" y="32"/>
                    <a:pt x="1" y="64"/>
                  </a:cubicBezTo>
                  <a:cubicBezTo>
                    <a:pt x="65" y="107"/>
                    <a:pt x="215" y="86"/>
                    <a:pt x="269" y="128"/>
                  </a:cubicBezTo>
                  <a:cubicBezTo>
                    <a:pt x="258" y="75"/>
                    <a:pt x="279" y="11"/>
                    <a:pt x="22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7" name="Google Shape;3407;p16"/>
            <p:cNvSpPr/>
            <p:nvPr/>
          </p:nvSpPr>
          <p:spPr>
            <a:xfrm>
              <a:off x="2222550" y="3099550"/>
              <a:ext cx="4850" cy="4300"/>
            </a:xfrm>
            <a:custGeom>
              <a:avLst/>
              <a:gdLst/>
              <a:ahLst/>
              <a:cxnLst/>
              <a:rect l="l" t="t" r="r" b="b"/>
              <a:pathLst>
                <a:path w="194" h="172" extrusionOk="0">
                  <a:moveTo>
                    <a:pt x="76" y="1"/>
                  </a:moveTo>
                  <a:cubicBezTo>
                    <a:pt x="65" y="1"/>
                    <a:pt x="55" y="11"/>
                    <a:pt x="44" y="11"/>
                  </a:cubicBezTo>
                  <a:cubicBezTo>
                    <a:pt x="1" y="44"/>
                    <a:pt x="55" y="172"/>
                    <a:pt x="119" y="172"/>
                  </a:cubicBezTo>
                  <a:cubicBezTo>
                    <a:pt x="129" y="172"/>
                    <a:pt x="140" y="161"/>
                    <a:pt x="151" y="161"/>
                  </a:cubicBezTo>
                  <a:cubicBezTo>
                    <a:pt x="194" y="129"/>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8" name="Google Shape;3408;p16"/>
            <p:cNvSpPr/>
            <p:nvPr/>
          </p:nvSpPr>
          <p:spPr>
            <a:xfrm>
              <a:off x="2245850" y="2093275"/>
              <a:ext cx="7525" cy="2450"/>
            </a:xfrm>
            <a:custGeom>
              <a:avLst/>
              <a:gdLst/>
              <a:ahLst/>
              <a:cxnLst/>
              <a:rect l="l" t="t" r="r" b="b"/>
              <a:pathLst>
                <a:path w="301" h="98" extrusionOk="0">
                  <a:moveTo>
                    <a:pt x="214" y="1"/>
                  </a:moveTo>
                  <a:lnTo>
                    <a:pt x="214" y="1"/>
                  </a:lnTo>
                  <a:cubicBezTo>
                    <a:pt x="204" y="22"/>
                    <a:pt x="193" y="33"/>
                    <a:pt x="172" y="33"/>
                  </a:cubicBezTo>
                  <a:cubicBezTo>
                    <a:pt x="150" y="33"/>
                    <a:pt x="129" y="22"/>
                    <a:pt x="107" y="22"/>
                  </a:cubicBezTo>
                  <a:cubicBezTo>
                    <a:pt x="86" y="22"/>
                    <a:pt x="75" y="11"/>
                    <a:pt x="54" y="11"/>
                  </a:cubicBezTo>
                  <a:cubicBezTo>
                    <a:pt x="22" y="11"/>
                    <a:pt x="0" y="22"/>
                    <a:pt x="0" y="65"/>
                  </a:cubicBezTo>
                  <a:cubicBezTo>
                    <a:pt x="22" y="86"/>
                    <a:pt x="54" y="97"/>
                    <a:pt x="86" y="97"/>
                  </a:cubicBezTo>
                  <a:cubicBezTo>
                    <a:pt x="182" y="97"/>
                    <a:pt x="300" y="33"/>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9" name="Google Shape;3409;p16"/>
            <p:cNvSpPr/>
            <p:nvPr/>
          </p:nvSpPr>
          <p:spPr>
            <a:xfrm>
              <a:off x="2297225" y="3315250"/>
              <a:ext cx="11800" cy="3525"/>
            </a:xfrm>
            <a:custGeom>
              <a:avLst/>
              <a:gdLst/>
              <a:ahLst/>
              <a:cxnLst/>
              <a:rect l="l" t="t" r="r" b="b"/>
              <a:pathLst>
                <a:path w="472" h="141" extrusionOk="0">
                  <a:moveTo>
                    <a:pt x="279" y="1"/>
                  </a:moveTo>
                  <a:cubicBezTo>
                    <a:pt x="151" y="1"/>
                    <a:pt x="33" y="33"/>
                    <a:pt x="1" y="87"/>
                  </a:cubicBezTo>
                  <a:cubicBezTo>
                    <a:pt x="65" y="108"/>
                    <a:pt x="172" y="140"/>
                    <a:pt x="268" y="140"/>
                  </a:cubicBezTo>
                  <a:cubicBezTo>
                    <a:pt x="365" y="140"/>
                    <a:pt x="450" y="108"/>
                    <a:pt x="472" y="22"/>
                  </a:cubicBezTo>
                  <a:cubicBezTo>
                    <a:pt x="407" y="12"/>
                    <a:pt x="343" y="1"/>
                    <a:pt x="2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0" name="Google Shape;3410;p16"/>
            <p:cNvSpPr/>
            <p:nvPr/>
          </p:nvSpPr>
          <p:spPr>
            <a:xfrm>
              <a:off x="2230600" y="2470375"/>
              <a:ext cx="12325" cy="11000"/>
            </a:xfrm>
            <a:custGeom>
              <a:avLst/>
              <a:gdLst/>
              <a:ahLst/>
              <a:cxnLst/>
              <a:rect l="l" t="t" r="r" b="b"/>
              <a:pathLst>
                <a:path w="493" h="440" extrusionOk="0">
                  <a:moveTo>
                    <a:pt x="43" y="0"/>
                  </a:moveTo>
                  <a:cubicBezTo>
                    <a:pt x="11" y="0"/>
                    <a:pt x="0" y="43"/>
                    <a:pt x="32" y="150"/>
                  </a:cubicBezTo>
                  <a:cubicBezTo>
                    <a:pt x="32" y="139"/>
                    <a:pt x="32" y="139"/>
                    <a:pt x="32" y="139"/>
                  </a:cubicBezTo>
                  <a:cubicBezTo>
                    <a:pt x="54" y="139"/>
                    <a:pt x="150" y="214"/>
                    <a:pt x="257" y="289"/>
                  </a:cubicBezTo>
                  <a:cubicBezTo>
                    <a:pt x="353" y="364"/>
                    <a:pt x="460" y="439"/>
                    <a:pt x="482" y="439"/>
                  </a:cubicBezTo>
                  <a:cubicBezTo>
                    <a:pt x="493" y="439"/>
                    <a:pt x="482" y="407"/>
                    <a:pt x="407" y="332"/>
                  </a:cubicBezTo>
                  <a:cubicBezTo>
                    <a:pt x="396" y="321"/>
                    <a:pt x="129" y="0"/>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1" name="Google Shape;3411;p16"/>
            <p:cNvSpPr/>
            <p:nvPr/>
          </p:nvSpPr>
          <p:spPr>
            <a:xfrm>
              <a:off x="2240750" y="3055925"/>
              <a:ext cx="8075" cy="7800"/>
            </a:xfrm>
            <a:custGeom>
              <a:avLst/>
              <a:gdLst/>
              <a:ahLst/>
              <a:cxnLst/>
              <a:rect l="l" t="t" r="r" b="b"/>
              <a:pathLst>
                <a:path w="323" h="312" extrusionOk="0">
                  <a:moveTo>
                    <a:pt x="215" y="1"/>
                  </a:moveTo>
                  <a:cubicBezTo>
                    <a:pt x="97" y="1"/>
                    <a:pt x="65" y="54"/>
                    <a:pt x="1" y="86"/>
                  </a:cubicBezTo>
                  <a:cubicBezTo>
                    <a:pt x="76" y="129"/>
                    <a:pt x="33" y="247"/>
                    <a:pt x="87" y="311"/>
                  </a:cubicBezTo>
                  <a:cubicBezTo>
                    <a:pt x="290" y="268"/>
                    <a:pt x="322" y="108"/>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2" name="Google Shape;3412;p16"/>
            <p:cNvSpPr/>
            <p:nvPr/>
          </p:nvSpPr>
          <p:spPr>
            <a:xfrm>
              <a:off x="2234875" y="3280200"/>
              <a:ext cx="8050" cy="5650"/>
            </a:xfrm>
            <a:custGeom>
              <a:avLst/>
              <a:gdLst/>
              <a:ahLst/>
              <a:cxnLst/>
              <a:rect l="l" t="t" r="r" b="b"/>
              <a:pathLst>
                <a:path w="322" h="226" extrusionOk="0">
                  <a:moveTo>
                    <a:pt x="97" y="1"/>
                  </a:moveTo>
                  <a:cubicBezTo>
                    <a:pt x="0" y="108"/>
                    <a:pt x="43" y="108"/>
                    <a:pt x="97" y="225"/>
                  </a:cubicBezTo>
                  <a:cubicBezTo>
                    <a:pt x="204" y="204"/>
                    <a:pt x="322" y="193"/>
                    <a:pt x="322" y="97"/>
                  </a:cubicBezTo>
                  <a:cubicBezTo>
                    <a:pt x="289" y="33"/>
                    <a:pt x="204" y="1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3" name="Google Shape;3413;p16"/>
            <p:cNvSpPr/>
            <p:nvPr/>
          </p:nvSpPr>
          <p:spPr>
            <a:xfrm>
              <a:off x="2450575" y="3055925"/>
              <a:ext cx="9925" cy="7800"/>
            </a:xfrm>
            <a:custGeom>
              <a:avLst/>
              <a:gdLst/>
              <a:ahLst/>
              <a:cxnLst/>
              <a:rect l="l" t="t" r="r" b="b"/>
              <a:pathLst>
                <a:path w="397" h="312" extrusionOk="0">
                  <a:moveTo>
                    <a:pt x="268" y="1"/>
                  </a:moveTo>
                  <a:lnTo>
                    <a:pt x="268" y="1"/>
                  </a:lnTo>
                  <a:cubicBezTo>
                    <a:pt x="236" y="54"/>
                    <a:pt x="1" y="119"/>
                    <a:pt x="140" y="183"/>
                  </a:cubicBezTo>
                  <a:cubicBezTo>
                    <a:pt x="151" y="172"/>
                    <a:pt x="151" y="172"/>
                    <a:pt x="151" y="172"/>
                  </a:cubicBezTo>
                  <a:cubicBezTo>
                    <a:pt x="172" y="172"/>
                    <a:pt x="183" y="204"/>
                    <a:pt x="204" y="247"/>
                  </a:cubicBezTo>
                  <a:cubicBezTo>
                    <a:pt x="215" y="279"/>
                    <a:pt x="236" y="311"/>
                    <a:pt x="258" y="311"/>
                  </a:cubicBezTo>
                  <a:cubicBezTo>
                    <a:pt x="279" y="311"/>
                    <a:pt x="290" y="290"/>
                    <a:pt x="311" y="247"/>
                  </a:cubicBezTo>
                  <a:lnTo>
                    <a:pt x="290" y="247"/>
                  </a:lnTo>
                  <a:cubicBezTo>
                    <a:pt x="140" y="247"/>
                    <a:pt x="397" y="22"/>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4" name="Google Shape;3414;p16"/>
            <p:cNvSpPr/>
            <p:nvPr/>
          </p:nvSpPr>
          <p:spPr>
            <a:xfrm>
              <a:off x="2594300" y="2265900"/>
              <a:ext cx="7775" cy="4050"/>
            </a:xfrm>
            <a:custGeom>
              <a:avLst/>
              <a:gdLst/>
              <a:ahLst/>
              <a:cxnLst/>
              <a:rect l="l" t="t" r="r" b="b"/>
              <a:pathLst>
                <a:path w="311" h="162" extrusionOk="0">
                  <a:moveTo>
                    <a:pt x="311" y="0"/>
                  </a:moveTo>
                  <a:lnTo>
                    <a:pt x="311" y="0"/>
                  </a:lnTo>
                  <a:cubicBezTo>
                    <a:pt x="150" y="75"/>
                    <a:pt x="54" y="0"/>
                    <a:pt x="0" y="161"/>
                  </a:cubicBezTo>
                  <a:lnTo>
                    <a:pt x="43" y="161"/>
                  </a:lnTo>
                  <a:cubicBezTo>
                    <a:pt x="182" y="161"/>
                    <a:pt x="268" y="129"/>
                    <a:pt x="311" y="65"/>
                  </a:cubicBezTo>
                  <a:cubicBezTo>
                    <a:pt x="257" y="65"/>
                    <a:pt x="279" y="33"/>
                    <a:pt x="3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5" name="Google Shape;3415;p16"/>
            <p:cNvSpPr/>
            <p:nvPr/>
          </p:nvSpPr>
          <p:spPr>
            <a:xfrm>
              <a:off x="2591625" y="2475725"/>
              <a:ext cx="8850" cy="4575"/>
            </a:xfrm>
            <a:custGeom>
              <a:avLst/>
              <a:gdLst/>
              <a:ahLst/>
              <a:cxnLst/>
              <a:rect l="l" t="t" r="r" b="b"/>
              <a:pathLst>
                <a:path w="354" h="183" extrusionOk="0">
                  <a:moveTo>
                    <a:pt x="311" y="0"/>
                  </a:moveTo>
                  <a:cubicBezTo>
                    <a:pt x="129" y="0"/>
                    <a:pt x="0" y="129"/>
                    <a:pt x="150" y="182"/>
                  </a:cubicBezTo>
                  <a:cubicBezTo>
                    <a:pt x="139" y="75"/>
                    <a:pt x="354" y="118"/>
                    <a:pt x="32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6" name="Google Shape;3416;p16"/>
            <p:cNvSpPr/>
            <p:nvPr/>
          </p:nvSpPr>
          <p:spPr>
            <a:xfrm>
              <a:off x="2621850" y="2415500"/>
              <a:ext cx="7000" cy="4850"/>
            </a:xfrm>
            <a:custGeom>
              <a:avLst/>
              <a:gdLst/>
              <a:ahLst/>
              <a:cxnLst/>
              <a:rect l="l" t="t" r="r" b="b"/>
              <a:pathLst>
                <a:path w="280" h="194" extrusionOk="0">
                  <a:moveTo>
                    <a:pt x="12" y="1"/>
                  </a:moveTo>
                  <a:lnTo>
                    <a:pt x="12" y="1"/>
                  </a:lnTo>
                  <a:cubicBezTo>
                    <a:pt x="1" y="97"/>
                    <a:pt x="140" y="193"/>
                    <a:pt x="204" y="193"/>
                  </a:cubicBezTo>
                  <a:lnTo>
                    <a:pt x="236" y="193"/>
                  </a:lnTo>
                  <a:cubicBezTo>
                    <a:pt x="204" y="183"/>
                    <a:pt x="183" y="161"/>
                    <a:pt x="194" y="129"/>
                  </a:cubicBezTo>
                  <a:cubicBezTo>
                    <a:pt x="226" y="118"/>
                    <a:pt x="279" y="129"/>
                    <a:pt x="279" y="97"/>
                  </a:cubicBezTo>
                  <a:cubicBezTo>
                    <a:pt x="215" y="43"/>
                    <a:pt x="129" y="11"/>
                    <a:pt x="1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7" name="Google Shape;3417;p16"/>
            <p:cNvSpPr/>
            <p:nvPr/>
          </p:nvSpPr>
          <p:spPr>
            <a:xfrm>
              <a:off x="2617050" y="3326500"/>
              <a:ext cx="12600" cy="10200"/>
            </a:xfrm>
            <a:custGeom>
              <a:avLst/>
              <a:gdLst/>
              <a:ahLst/>
              <a:cxnLst/>
              <a:rect l="l" t="t" r="r" b="b"/>
              <a:pathLst>
                <a:path w="504" h="408" extrusionOk="0">
                  <a:moveTo>
                    <a:pt x="161" y="1"/>
                  </a:moveTo>
                  <a:lnTo>
                    <a:pt x="161" y="1"/>
                  </a:lnTo>
                  <a:cubicBezTo>
                    <a:pt x="118" y="86"/>
                    <a:pt x="75" y="268"/>
                    <a:pt x="214" y="311"/>
                  </a:cubicBezTo>
                  <a:cubicBezTo>
                    <a:pt x="214" y="300"/>
                    <a:pt x="225" y="290"/>
                    <a:pt x="236" y="290"/>
                  </a:cubicBezTo>
                  <a:cubicBezTo>
                    <a:pt x="236" y="290"/>
                    <a:pt x="246" y="300"/>
                    <a:pt x="257" y="311"/>
                  </a:cubicBezTo>
                  <a:cubicBezTo>
                    <a:pt x="193" y="322"/>
                    <a:pt x="0" y="332"/>
                    <a:pt x="75" y="407"/>
                  </a:cubicBezTo>
                  <a:cubicBezTo>
                    <a:pt x="86" y="386"/>
                    <a:pt x="86" y="375"/>
                    <a:pt x="107" y="375"/>
                  </a:cubicBezTo>
                  <a:lnTo>
                    <a:pt x="129" y="375"/>
                  </a:lnTo>
                  <a:cubicBezTo>
                    <a:pt x="172" y="375"/>
                    <a:pt x="182" y="407"/>
                    <a:pt x="236" y="407"/>
                  </a:cubicBezTo>
                  <a:lnTo>
                    <a:pt x="257" y="407"/>
                  </a:lnTo>
                  <a:cubicBezTo>
                    <a:pt x="289" y="215"/>
                    <a:pt x="503" y="172"/>
                    <a:pt x="343" y="1"/>
                  </a:cubicBezTo>
                  <a:lnTo>
                    <a:pt x="343" y="1"/>
                  </a:lnTo>
                  <a:cubicBezTo>
                    <a:pt x="332" y="33"/>
                    <a:pt x="321" y="33"/>
                    <a:pt x="289" y="33"/>
                  </a:cubicBezTo>
                  <a:cubicBezTo>
                    <a:pt x="246" y="33"/>
                    <a:pt x="182" y="1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8" name="Google Shape;3418;p16"/>
            <p:cNvSpPr/>
            <p:nvPr/>
          </p:nvSpPr>
          <p:spPr>
            <a:xfrm>
              <a:off x="2599650" y="3315525"/>
              <a:ext cx="8575" cy="10200"/>
            </a:xfrm>
            <a:custGeom>
              <a:avLst/>
              <a:gdLst/>
              <a:ahLst/>
              <a:cxnLst/>
              <a:rect l="l" t="t" r="r" b="b"/>
              <a:pathLst>
                <a:path w="343" h="408" extrusionOk="0">
                  <a:moveTo>
                    <a:pt x="118" y="1"/>
                  </a:moveTo>
                  <a:lnTo>
                    <a:pt x="118" y="1"/>
                  </a:lnTo>
                  <a:cubicBezTo>
                    <a:pt x="0" y="97"/>
                    <a:pt x="129" y="375"/>
                    <a:pt x="343" y="407"/>
                  </a:cubicBezTo>
                  <a:cubicBezTo>
                    <a:pt x="343" y="268"/>
                    <a:pt x="257" y="118"/>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9" name="Google Shape;3419;p16"/>
            <p:cNvSpPr/>
            <p:nvPr/>
          </p:nvSpPr>
          <p:spPr>
            <a:xfrm>
              <a:off x="2544250" y="3022750"/>
              <a:ext cx="14200" cy="12600"/>
            </a:xfrm>
            <a:custGeom>
              <a:avLst/>
              <a:gdLst/>
              <a:ahLst/>
              <a:cxnLst/>
              <a:rect l="l" t="t" r="r" b="b"/>
              <a:pathLst>
                <a:path w="568" h="504" extrusionOk="0">
                  <a:moveTo>
                    <a:pt x="332" y="0"/>
                  </a:moveTo>
                  <a:cubicBezTo>
                    <a:pt x="279" y="150"/>
                    <a:pt x="75" y="118"/>
                    <a:pt x="0" y="182"/>
                  </a:cubicBezTo>
                  <a:cubicBezTo>
                    <a:pt x="129" y="300"/>
                    <a:pt x="289" y="354"/>
                    <a:pt x="332" y="504"/>
                  </a:cubicBezTo>
                  <a:cubicBezTo>
                    <a:pt x="354" y="364"/>
                    <a:pt x="407" y="407"/>
                    <a:pt x="504" y="375"/>
                  </a:cubicBezTo>
                  <a:cubicBezTo>
                    <a:pt x="568" y="257"/>
                    <a:pt x="439" y="97"/>
                    <a:pt x="3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0" name="Google Shape;3420;p16"/>
            <p:cNvSpPr/>
            <p:nvPr/>
          </p:nvSpPr>
          <p:spPr>
            <a:xfrm>
              <a:off x="2548525" y="3338000"/>
              <a:ext cx="12075" cy="4325"/>
            </a:xfrm>
            <a:custGeom>
              <a:avLst/>
              <a:gdLst/>
              <a:ahLst/>
              <a:cxnLst/>
              <a:rect l="l" t="t" r="r" b="b"/>
              <a:pathLst>
                <a:path w="483" h="173" extrusionOk="0">
                  <a:moveTo>
                    <a:pt x="215" y="1"/>
                  </a:moveTo>
                  <a:cubicBezTo>
                    <a:pt x="172" y="1"/>
                    <a:pt x="140" y="12"/>
                    <a:pt x="86" y="22"/>
                  </a:cubicBezTo>
                  <a:cubicBezTo>
                    <a:pt x="76" y="76"/>
                    <a:pt x="1" y="97"/>
                    <a:pt x="1" y="172"/>
                  </a:cubicBezTo>
                  <a:cubicBezTo>
                    <a:pt x="247" y="172"/>
                    <a:pt x="215" y="140"/>
                    <a:pt x="461" y="140"/>
                  </a:cubicBezTo>
                  <a:lnTo>
                    <a:pt x="482" y="140"/>
                  </a:lnTo>
                  <a:cubicBezTo>
                    <a:pt x="429" y="54"/>
                    <a:pt x="333"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1" name="Google Shape;3421;p16"/>
            <p:cNvSpPr/>
            <p:nvPr/>
          </p:nvSpPr>
          <p:spPr>
            <a:xfrm>
              <a:off x="2579050" y="2443075"/>
              <a:ext cx="11800" cy="8575"/>
            </a:xfrm>
            <a:custGeom>
              <a:avLst/>
              <a:gdLst/>
              <a:ahLst/>
              <a:cxnLst/>
              <a:rect l="l" t="t" r="r" b="b"/>
              <a:pathLst>
                <a:path w="472" h="343" extrusionOk="0">
                  <a:moveTo>
                    <a:pt x="150" y="0"/>
                  </a:moveTo>
                  <a:cubicBezTo>
                    <a:pt x="96" y="0"/>
                    <a:pt x="43" y="11"/>
                    <a:pt x="0" y="54"/>
                  </a:cubicBezTo>
                  <a:cubicBezTo>
                    <a:pt x="129" y="64"/>
                    <a:pt x="75" y="214"/>
                    <a:pt x="86" y="311"/>
                  </a:cubicBezTo>
                  <a:cubicBezTo>
                    <a:pt x="107" y="300"/>
                    <a:pt x="118" y="300"/>
                    <a:pt x="129" y="300"/>
                  </a:cubicBezTo>
                  <a:cubicBezTo>
                    <a:pt x="171" y="300"/>
                    <a:pt x="193" y="311"/>
                    <a:pt x="214" y="321"/>
                  </a:cubicBezTo>
                  <a:cubicBezTo>
                    <a:pt x="236" y="332"/>
                    <a:pt x="268" y="343"/>
                    <a:pt x="300" y="343"/>
                  </a:cubicBezTo>
                  <a:lnTo>
                    <a:pt x="343" y="343"/>
                  </a:lnTo>
                  <a:cubicBezTo>
                    <a:pt x="471" y="193"/>
                    <a:pt x="321" y="0"/>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2" name="Google Shape;3422;p16"/>
            <p:cNvSpPr/>
            <p:nvPr/>
          </p:nvSpPr>
          <p:spPr>
            <a:xfrm>
              <a:off x="2542900" y="3025950"/>
              <a:ext cx="850" cy="825"/>
            </a:xfrm>
            <a:custGeom>
              <a:avLst/>
              <a:gdLst/>
              <a:ahLst/>
              <a:cxnLst/>
              <a:rect l="l" t="t" r="r" b="b"/>
              <a:pathLst>
                <a:path w="34" h="33" extrusionOk="0">
                  <a:moveTo>
                    <a:pt x="1" y="1"/>
                  </a:moveTo>
                  <a:lnTo>
                    <a:pt x="33" y="33"/>
                  </a:lnTo>
                  <a:cubicBezTo>
                    <a:pt x="33" y="22"/>
                    <a:pt x="22" y="1"/>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3" name="Google Shape;3423;p16"/>
            <p:cNvSpPr/>
            <p:nvPr/>
          </p:nvSpPr>
          <p:spPr>
            <a:xfrm>
              <a:off x="2559775" y="3169400"/>
              <a:ext cx="6700" cy="4575"/>
            </a:xfrm>
            <a:custGeom>
              <a:avLst/>
              <a:gdLst/>
              <a:ahLst/>
              <a:cxnLst/>
              <a:rect l="l" t="t" r="r" b="b"/>
              <a:pathLst>
                <a:path w="268" h="183" extrusionOk="0">
                  <a:moveTo>
                    <a:pt x="0" y="1"/>
                  </a:moveTo>
                  <a:cubicBezTo>
                    <a:pt x="0" y="86"/>
                    <a:pt x="43" y="151"/>
                    <a:pt x="129" y="183"/>
                  </a:cubicBezTo>
                  <a:cubicBezTo>
                    <a:pt x="140" y="161"/>
                    <a:pt x="150" y="151"/>
                    <a:pt x="172" y="151"/>
                  </a:cubicBezTo>
                  <a:cubicBezTo>
                    <a:pt x="204" y="151"/>
                    <a:pt x="236" y="172"/>
                    <a:pt x="257" y="183"/>
                  </a:cubicBezTo>
                  <a:cubicBezTo>
                    <a:pt x="268" y="97"/>
                    <a:pt x="182" y="118"/>
                    <a:pt x="257" y="54"/>
                  </a:cubicBezTo>
                  <a:cubicBezTo>
                    <a:pt x="161" y="44"/>
                    <a:pt x="75" y="22"/>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4" name="Google Shape;3424;p16"/>
            <p:cNvSpPr/>
            <p:nvPr/>
          </p:nvSpPr>
          <p:spPr>
            <a:xfrm>
              <a:off x="2715525" y="2451900"/>
              <a:ext cx="17700" cy="9400"/>
            </a:xfrm>
            <a:custGeom>
              <a:avLst/>
              <a:gdLst/>
              <a:ahLst/>
              <a:cxnLst/>
              <a:rect l="l" t="t" r="r" b="b"/>
              <a:pathLst>
                <a:path w="708" h="376" extrusionOk="0">
                  <a:moveTo>
                    <a:pt x="579" y="0"/>
                  </a:moveTo>
                  <a:cubicBezTo>
                    <a:pt x="407" y="0"/>
                    <a:pt x="375" y="86"/>
                    <a:pt x="397" y="215"/>
                  </a:cubicBezTo>
                  <a:lnTo>
                    <a:pt x="418" y="215"/>
                  </a:lnTo>
                  <a:cubicBezTo>
                    <a:pt x="429" y="215"/>
                    <a:pt x="450" y="215"/>
                    <a:pt x="461" y="204"/>
                  </a:cubicBezTo>
                  <a:cubicBezTo>
                    <a:pt x="482" y="204"/>
                    <a:pt x="493" y="193"/>
                    <a:pt x="504" y="193"/>
                  </a:cubicBezTo>
                  <a:cubicBezTo>
                    <a:pt x="515" y="193"/>
                    <a:pt x="515" y="204"/>
                    <a:pt x="525" y="215"/>
                  </a:cubicBezTo>
                  <a:lnTo>
                    <a:pt x="515" y="215"/>
                  </a:lnTo>
                  <a:cubicBezTo>
                    <a:pt x="461" y="215"/>
                    <a:pt x="397" y="225"/>
                    <a:pt x="333" y="236"/>
                  </a:cubicBezTo>
                  <a:cubicBezTo>
                    <a:pt x="268" y="247"/>
                    <a:pt x="193" y="257"/>
                    <a:pt x="129" y="257"/>
                  </a:cubicBezTo>
                  <a:cubicBezTo>
                    <a:pt x="76" y="257"/>
                    <a:pt x="22" y="247"/>
                    <a:pt x="1" y="215"/>
                  </a:cubicBezTo>
                  <a:lnTo>
                    <a:pt x="1" y="215"/>
                  </a:lnTo>
                  <a:cubicBezTo>
                    <a:pt x="22" y="311"/>
                    <a:pt x="76" y="332"/>
                    <a:pt x="140" y="332"/>
                  </a:cubicBezTo>
                  <a:cubicBezTo>
                    <a:pt x="172" y="332"/>
                    <a:pt x="204" y="322"/>
                    <a:pt x="247" y="322"/>
                  </a:cubicBezTo>
                  <a:cubicBezTo>
                    <a:pt x="279" y="311"/>
                    <a:pt x="322" y="311"/>
                    <a:pt x="365" y="311"/>
                  </a:cubicBezTo>
                  <a:cubicBezTo>
                    <a:pt x="429" y="311"/>
                    <a:pt x="504" y="322"/>
                    <a:pt x="568" y="375"/>
                  </a:cubicBezTo>
                  <a:cubicBezTo>
                    <a:pt x="707" y="300"/>
                    <a:pt x="643" y="129"/>
                    <a:pt x="611" y="11"/>
                  </a:cubicBezTo>
                  <a:cubicBezTo>
                    <a:pt x="611" y="0"/>
                    <a:pt x="611" y="0"/>
                    <a:pt x="6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5" name="Google Shape;3425;p16"/>
            <p:cNvSpPr/>
            <p:nvPr/>
          </p:nvSpPr>
          <p:spPr>
            <a:xfrm>
              <a:off x="2630150" y="2923725"/>
              <a:ext cx="5375" cy="4050"/>
            </a:xfrm>
            <a:custGeom>
              <a:avLst/>
              <a:gdLst/>
              <a:ahLst/>
              <a:cxnLst/>
              <a:rect l="l" t="t" r="r" b="b"/>
              <a:pathLst>
                <a:path w="215" h="162" extrusionOk="0">
                  <a:moveTo>
                    <a:pt x="129" y="1"/>
                  </a:moveTo>
                  <a:lnTo>
                    <a:pt x="129" y="1"/>
                  </a:lnTo>
                  <a:cubicBezTo>
                    <a:pt x="119" y="22"/>
                    <a:pt x="86" y="33"/>
                    <a:pt x="44" y="33"/>
                  </a:cubicBezTo>
                  <a:cubicBezTo>
                    <a:pt x="33" y="33"/>
                    <a:pt x="11" y="33"/>
                    <a:pt x="1" y="22"/>
                  </a:cubicBezTo>
                  <a:lnTo>
                    <a:pt x="1" y="150"/>
                  </a:lnTo>
                  <a:cubicBezTo>
                    <a:pt x="11" y="161"/>
                    <a:pt x="33" y="161"/>
                    <a:pt x="44" y="161"/>
                  </a:cubicBezTo>
                  <a:cubicBezTo>
                    <a:pt x="161" y="161"/>
                    <a:pt x="215" y="22"/>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6" name="Google Shape;3426;p16"/>
            <p:cNvSpPr/>
            <p:nvPr/>
          </p:nvSpPr>
          <p:spPr>
            <a:xfrm>
              <a:off x="2702425" y="2662250"/>
              <a:ext cx="13400" cy="8050"/>
            </a:xfrm>
            <a:custGeom>
              <a:avLst/>
              <a:gdLst/>
              <a:ahLst/>
              <a:cxnLst/>
              <a:rect l="l" t="t" r="r" b="b"/>
              <a:pathLst>
                <a:path w="536" h="322" extrusionOk="0">
                  <a:moveTo>
                    <a:pt x="353" y="1"/>
                  </a:moveTo>
                  <a:lnTo>
                    <a:pt x="353" y="1"/>
                  </a:lnTo>
                  <a:cubicBezTo>
                    <a:pt x="257" y="76"/>
                    <a:pt x="96" y="97"/>
                    <a:pt x="0" y="161"/>
                  </a:cubicBezTo>
                  <a:lnTo>
                    <a:pt x="0" y="311"/>
                  </a:lnTo>
                  <a:cubicBezTo>
                    <a:pt x="32" y="322"/>
                    <a:pt x="64" y="322"/>
                    <a:pt x="86" y="322"/>
                  </a:cubicBezTo>
                  <a:cubicBezTo>
                    <a:pt x="246" y="322"/>
                    <a:pt x="343" y="268"/>
                    <a:pt x="439" y="215"/>
                  </a:cubicBezTo>
                  <a:cubicBezTo>
                    <a:pt x="311" y="140"/>
                    <a:pt x="535" y="43"/>
                    <a:pt x="35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7" name="Google Shape;3427;p16"/>
            <p:cNvSpPr/>
            <p:nvPr/>
          </p:nvSpPr>
          <p:spPr>
            <a:xfrm>
              <a:off x="2725175" y="2648875"/>
              <a:ext cx="15275" cy="16625"/>
            </a:xfrm>
            <a:custGeom>
              <a:avLst/>
              <a:gdLst/>
              <a:ahLst/>
              <a:cxnLst/>
              <a:rect l="l" t="t" r="r" b="b"/>
              <a:pathLst>
                <a:path w="611" h="665" extrusionOk="0">
                  <a:moveTo>
                    <a:pt x="610" y="0"/>
                  </a:moveTo>
                  <a:lnTo>
                    <a:pt x="610" y="0"/>
                  </a:lnTo>
                  <a:cubicBezTo>
                    <a:pt x="321" y="161"/>
                    <a:pt x="150" y="407"/>
                    <a:pt x="0" y="664"/>
                  </a:cubicBezTo>
                  <a:lnTo>
                    <a:pt x="96" y="664"/>
                  </a:lnTo>
                  <a:cubicBezTo>
                    <a:pt x="450" y="664"/>
                    <a:pt x="535" y="268"/>
                    <a:pt x="61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8" name="Google Shape;3428;p16"/>
            <p:cNvSpPr/>
            <p:nvPr/>
          </p:nvSpPr>
          <p:spPr>
            <a:xfrm>
              <a:off x="2678600" y="2227625"/>
              <a:ext cx="6725" cy="5375"/>
            </a:xfrm>
            <a:custGeom>
              <a:avLst/>
              <a:gdLst/>
              <a:ahLst/>
              <a:cxnLst/>
              <a:rect l="l" t="t" r="r" b="b"/>
              <a:pathLst>
                <a:path w="269" h="215" extrusionOk="0">
                  <a:moveTo>
                    <a:pt x="97" y="1"/>
                  </a:moveTo>
                  <a:cubicBezTo>
                    <a:pt x="22" y="43"/>
                    <a:pt x="0" y="118"/>
                    <a:pt x="11" y="215"/>
                  </a:cubicBezTo>
                  <a:lnTo>
                    <a:pt x="107" y="215"/>
                  </a:lnTo>
                  <a:cubicBezTo>
                    <a:pt x="193" y="215"/>
                    <a:pt x="268" y="215"/>
                    <a:pt x="268" y="151"/>
                  </a:cubicBezTo>
                  <a:cubicBezTo>
                    <a:pt x="150" y="151"/>
                    <a:pt x="236" y="1"/>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9" name="Google Shape;3429;p16"/>
            <p:cNvSpPr/>
            <p:nvPr/>
          </p:nvSpPr>
          <p:spPr>
            <a:xfrm>
              <a:off x="2408300" y="2876350"/>
              <a:ext cx="5375" cy="5925"/>
            </a:xfrm>
            <a:custGeom>
              <a:avLst/>
              <a:gdLst/>
              <a:ahLst/>
              <a:cxnLst/>
              <a:rect l="l" t="t" r="r" b="b"/>
              <a:pathLst>
                <a:path w="215" h="237" extrusionOk="0">
                  <a:moveTo>
                    <a:pt x="22" y="1"/>
                  </a:moveTo>
                  <a:cubicBezTo>
                    <a:pt x="0" y="1"/>
                    <a:pt x="32" y="54"/>
                    <a:pt x="86" y="118"/>
                  </a:cubicBezTo>
                  <a:cubicBezTo>
                    <a:pt x="129" y="183"/>
                    <a:pt x="182" y="236"/>
                    <a:pt x="204" y="236"/>
                  </a:cubicBezTo>
                  <a:cubicBezTo>
                    <a:pt x="214" y="236"/>
                    <a:pt x="204" y="204"/>
                    <a:pt x="150" y="97"/>
                  </a:cubicBezTo>
                  <a:cubicBezTo>
                    <a:pt x="75" y="22"/>
                    <a:pt x="32" y="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0" name="Google Shape;3430;p16"/>
            <p:cNvSpPr/>
            <p:nvPr/>
          </p:nvSpPr>
          <p:spPr>
            <a:xfrm>
              <a:off x="2629625" y="3083225"/>
              <a:ext cx="11000" cy="4850"/>
            </a:xfrm>
            <a:custGeom>
              <a:avLst/>
              <a:gdLst/>
              <a:ahLst/>
              <a:cxnLst/>
              <a:rect l="l" t="t" r="r" b="b"/>
              <a:pathLst>
                <a:path w="440" h="194" extrusionOk="0">
                  <a:moveTo>
                    <a:pt x="97" y="1"/>
                  </a:moveTo>
                  <a:cubicBezTo>
                    <a:pt x="0" y="76"/>
                    <a:pt x="150" y="97"/>
                    <a:pt x="140" y="193"/>
                  </a:cubicBezTo>
                  <a:lnTo>
                    <a:pt x="289" y="193"/>
                  </a:lnTo>
                  <a:cubicBezTo>
                    <a:pt x="364" y="193"/>
                    <a:pt x="439" y="183"/>
                    <a:pt x="439" y="129"/>
                  </a:cubicBezTo>
                  <a:lnTo>
                    <a:pt x="407" y="129"/>
                  </a:lnTo>
                  <a:cubicBezTo>
                    <a:pt x="364" y="129"/>
                    <a:pt x="354" y="108"/>
                    <a:pt x="343" y="86"/>
                  </a:cubicBezTo>
                  <a:cubicBezTo>
                    <a:pt x="332" y="54"/>
                    <a:pt x="322" y="33"/>
                    <a:pt x="279" y="33"/>
                  </a:cubicBezTo>
                  <a:lnTo>
                    <a:pt x="268" y="33"/>
                  </a:lnTo>
                  <a:cubicBezTo>
                    <a:pt x="268" y="76"/>
                    <a:pt x="257" y="97"/>
                    <a:pt x="257" y="97"/>
                  </a:cubicBezTo>
                  <a:cubicBezTo>
                    <a:pt x="236" y="97"/>
                    <a:pt x="214" y="44"/>
                    <a:pt x="182" y="33"/>
                  </a:cubicBezTo>
                  <a:cubicBezTo>
                    <a:pt x="172" y="86"/>
                    <a:pt x="172" y="97"/>
                    <a:pt x="161" y="97"/>
                  </a:cubicBezTo>
                  <a:cubicBezTo>
                    <a:pt x="161" y="97"/>
                    <a:pt x="150" y="76"/>
                    <a:pt x="140" y="54"/>
                  </a:cubicBezTo>
                  <a:cubicBezTo>
                    <a:pt x="129" y="33"/>
                    <a:pt x="118"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1" name="Google Shape;3431;p16"/>
            <p:cNvSpPr/>
            <p:nvPr/>
          </p:nvSpPr>
          <p:spPr>
            <a:xfrm>
              <a:off x="2648625" y="3324900"/>
              <a:ext cx="8575" cy="6175"/>
            </a:xfrm>
            <a:custGeom>
              <a:avLst/>
              <a:gdLst/>
              <a:ahLst/>
              <a:cxnLst/>
              <a:rect l="l" t="t" r="r" b="b"/>
              <a:pathLst>
                <a:path w="343" h="247" extrusionOk="0">
                  <a:moveTo>
                    <a:pt x="118" y="0"/>
                  </a:moveTo>
                  <a:cubicBezTo>
                    <a:pt x="0" y="86"/>
                    <a:pt x="33" y="182"/>
                    <a:pt x="161" y="247"/>
                  </a:cubicBezTo>
                  <a:cubicBezTo>
                    <a:pt x="343" y="204"/>
                    <a:pt x="322" y="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2" name="Google Shape;3432;p16"/>
            <p:cNvSpPr/>
            <p:nvPr/>
          </p:nvSpPr>
          <p:spPr>
            <a:xfrm>
              <a:off x="2633375" y="3162175"/>
              <a:ext cx="8575" cy="6175"/>
            </a:xfrm>
            <a:custGeom>
              <a:avLst/>
              <a:gdLst/>
              <a:ahLst/>
              <a:cxnLst/>
              <a:rect l="l" t="t" r="r" b="b"/>
              <a:pathLst>
                <a:path w="343" h="247" extrusionOk="0">
                  <a:moveTo>
                    <a:pt x="172" y="1"/>
                  </a:moveTo>
                  <a:cubicBezTo>
                    <a:pt x="150" y="1"/>
                    <a:pt x="129" y="11"/>
                    <a:pt x="86" y="22"/>
                  </a:cubicBezTo>
                  <a:cubicBezTo>
                    <a:pt x="32" y="65"/>
                    <a:pt x="0" y="247"/>
                    <a:pt x="129" y="247"/>
                  </a:cubicBezTo>
                  <a:cubicBezTo>
                    <a:pt x="150" y="151"/>
                    <a:pt x="321" y="172"/>
                    <a:pt x="343" y="86"/>
                  </a:cubicBezTo>
                  <a:cubicBezTo>
                    <a:pt x="257" y="54"/>
                    <a:pt x="246"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3" name="Google Shape;3433;p16"/>
            <p:cNvSpPr/>
            <p:nvPr/>
          </p:nvSpPr>
          <p:spPr>
            <a:xfrm>
              <a:off x="2631225" y="3315525"/>
              <a:ext cx="4050" cy="5375"/>
            </a:xfrm>
            <a:custGeom>
              <a:avLst/>
              <a:gdLst/>
              <a:ahLst/>
              <a:cxnLst/>
              <a:rect l="l" t="t" r="r" b="b"/>
              <a:pathLst>
                <a:path w="162" h="215" extrusionOk="0">
                  <a:moveTo>
                    <a:pt x="76" y="1"/>
                  </a:moveTo>
                  <a:cubicBezTo>
                    <a:pt x="76" y="76"/>
                    <a:pt x="1" y="97"/>
                    <a:pt x="33" y="193"/>
                  </a:cubicBezTo>
                  <a:cubicBezTo>
                    <a:pt x="97" y="193"/>
                    <a:pt x="129" y="204"/>
                    <a:pt x="161" y="215"/>
                  </a:cubicBezTo>
                  <a:cubicBezTo>
                    <a:pt x="161" y="118"/>
                    <a:pt x="140" y="44"/>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4" name="Google Shape;3434;p16"/>
            <p:cNvSpPr/>
            <p:nvPr/>
          </p:nvSpPr>
          <p:spPr>
            <a:xfrm>
              <a:off x="2131025" y="1928425"/>
              <a:ext cx="27325" cy="19550"/>
            </a:xfrm>
            <a:custGeom>
              <a:avLst/>
              <a:gdLst/>
              <a:ahLst/>
              <a:cxnLst/>
              <a:rect l="l" t="t" r="r" b="b"/>
              <a:pathLst>
                <a:path w="1093" h="782" extrusionOk="0">
                  <a:moveTo>
                    <a:pt x="1050" y="0"/>
                  </a:moveTo>
                  <a:cubicBezTo>
                    <a:pt x="975" y="65"/>
                    <a:pt x="889" y="118"/>
                    <a:pt x="772" y="118"/>
                  </a:cubicBezTo>
                  <a:cubicBezTo>
                    <a:pt x="739" y="118"/>
                    <a:pt x="697" y="118"/>
                    <a:pt x="665" y="97"/>
                  </a:cubicBezTo>
                  <a:cubicBezTo>
                    <a:pt x="579" y="386"/>
                    <a:pt x="1" y="450"/>
                    <a:pt x="140" y="782"/>
                  </a:cubicBezTo>
                  <a:cubicBezTo>
                    <a:pt x="600" y="653"/>
                    <a:pt x="1093" y="386"/>
                    <a:pt x="10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5" name="Google Shape;3435;p16"/>
            <p:cNvSpPr/>
            <p:nvPr/>
          </p:nvSpPr>
          <p:spPr>
            <a:xfrm>
              <a:off x="2457550" y="2757525"/>
              <a:ext cx="7250" cy="4575"/>
            </a:xfrm>
            <a:custGeom>
              <a:avLst/>
              <a:gdLst/>
              <a:ahLst/>
              <a:cxnLst/>
              <a:rect l="l" t="t" r="r" b="b"/>
              <a:pathLst>
                <a:path w="290" h="183" extrusionOk="0">
                  <a:moveTo>
                    <a:pt x="193" y="1"/>
                  </a:moveTo>
                  <a:lnTo>
                    <a:pt x="193" y="1"/>
                  </a:lnTo>
                  <a:cubicBezTo>
                    <a:pt x="118" y="33"/>
                    <a:pt x="0" y="108"/>
                    <a:pt x="107" y="183"/>
                  </a:cubicBezTo>
                  <a:lnTo>
                    <a:pt x="128" y="183"/>
                  </a:lnTo>
                  <a:cubicBezTo>
                    <a:pt x="236" y="183"/>
                    <a:pt x="289" y="22"/>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6" name="Google Shape;3436;p16"/>
            <p:cNvSpPr/>
            <p:nvPr/>
          </p:nvSpPr>
          <p:spPr>
            <a:xfrm>
              <a:off x="2453250" y="2250100"/>
              <a:ext cx="13150" cy="7800"/>
            </a:xfrm>
            <a:custGeom>
              <a:avLst/>
              <a:gdLst/>
              <a:ahLst/>
              <a:cxnLst/>
              <a:rect l="l" t="t" r="r" b="b"/>
              <a:pathLst>
                <a:path w="526" h="312" extrusionOk="0">
                  <a:moveTo>
                    <a:pt x="440" y="1"/>
                  </a:moveTo>
                  <a:cubicBezTo>
                    <a:pt x="386" y="119"/>
                    <a:pt x="1" y="183"/>
                    <a:pt x="226" y="311"/>
                  </a:cubicBezTo>
                  <a:cubicBezTo>
                    <a:pt x="279" y="215"/>
                    <a:pt x="397" y="161"/>
                    <a:pt x="525" y="129"/>
                  </a:cubicBezTo>
                  <a:cubicBezTo>
                    <a:pt x="525" y="65"/>
                    <a:pt x="504" y="22"/>
                    <a:pt x="4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7" name="Google Shape;3437;p16"/>
            <p:cNvSpPr/>
            <p:nvPr/>
          </p:nvSpPr>
          <p:spPr>
            <a:xfrm>
              <a:off x="1643675" y="3167525"/>
              <a:ext cx="7000" cy="4850"/>
            </a:xfrm>
            <a:custGeom>
              <a:avLst/>
              <a:gdLst/>
              <a:ahLst/>
              <a:cxnLst/>
              <a:rect l="l" t="t" r="r" b="b"/>
              <a:pathLst>
                <a:path w="280" h="194" extrusionOk="0">
                  <a:moveTo>
                    <a:pt x="108" y="1"/>
                  </a:moveTo>
                  <a:cubicBezTo>
                    <a:pt x="108" y="22"/>
                    <a:pt x="97" y="33"/>
                    <a:pt x="87" y="33"/>
                  </a:cubicBezTo>
                  <a:cubicBezTo>
                    <a:pt x="65" y="33"/>
                    <a:pt x="44" y="22"/>
                    <a:pt x="22" y="12"/>
                  </a:cubicBezTo>
                  <a:lnTo>
                    <a:pt x="22" y="12"/>
                  </a:lnTo>
                  <a:cubicBezTo>
                    <a:pt x="1" y="86"/>
                    <a:pt x="97" y="76"/>
                    <a:pt x="65" y="161"/>
                  </a:cubicBezTo>
                  <a:lnTo>
                    <a:pt x="87" y="161"/>
                  </a:lnTo>
                  <a:cubicBezTo>
                    <a:pt x="119" y="161"/>
                    <a:pt x="129" y="172"/>
                    <a:pt x="151" y="172"/>
                  </a:cubicBezTo>
                  <a:cubicBezTo>
                    <a:pt x="172" y="183"/>
                    <a:pt x="194" y="193"/>
                    <a:pt x="226" y="193"/>
                  </a:cubicBezTo>
                  <a:lnTo>
                    <a:pt x="236" y="193"/>
                  </a:lnTo>
                  <a:cubicBezTo>
                    <a:pt x="236" y="151"/>
                    <a:pt x="258" y="129"/>
                    <a:pt x="279" y="97"/>
                  </a:cubicBezTo>
                  <a:cubicBezTo>
                    <a:pt x="258" y="54"/>
                    <a:pt x="119" y="97"/>
                    <a:pt x="108" y="33"/>
                  </a:cubicBezTo>
                  <a:cubicBezTo>
                    <a:pt x="129" y="33"/>
                    <a:pt x="151" y="12"/>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8" name="Google Shape;3438;p16"/>
            <p:cNvSpPr/>
            <p:nvPr/>
          </p:nvSpPr>
          <p:spPr>
            <a:xfrm>
              <a:off x="2471175" y="3283425"/>
              <a:ext cx="5400" cy="2425"/>
            </a:xfrm>
            <a:custGeom>
              <a:avLst/>
              <a:gdLst/>
              <a:ahLst/>
              <a:cxnLst/>
              <a:rect l="l" t="t" r="r" b="b"/>
              <a:pathLst>
                <a:path w="216" h="97" extrusionOk="0">
                  <a:moveTo>
                    <a:pt x="183" y="0"/>
                  </a:moveTo>
                  <a:lnTo>
                    <a:pt x="183" y="0"/>
                  </a:lnTo>
                  <a:cubicBezTo>
                    <a:pt x="97" y="11"/>
                    <a:pt x="1" y="11"/>
                    <a:pt x="12" y="96"/>
                  </a:cubicBezTo>
                  <a:lnTo>
                    <a:pt x="87" y="96"/>
                  </a:lnTo>
                  <a:cubicBezTo>
                    <a:pt x="162" y="96"/>
                    <a:pt x="215" y="75"/>
                    <a:pt x="18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9" name="Google Shape;3439;p16"/>
            <p:cNvSpPr/>
            <p:nvPr/>
          </p:nvSpPr>
          <p:spPr>
            <a:xfrm>
              <a:off x="2425700" y="3214100"/>
              <a:ext cx="9125" cy="6450"/>
            </a:xfrm>
            <a:custGeom>
              <a:avLst/>
              <a:gdLst/>
              <a:ahLst/>
              <a:cxnLst/>
              <a:rect l="l" t="t" r="r" b="b"/>
              <a:pathLst>
                <a:path w="365" h="258" extrusionOk="0">
                  <a:moveTo>
                    <a:pt x="43" y="0"/>
                  </a:moveTo>
                  <a:lnTo>
                    <a:pt x="43" y="97"/>
                  </a:lnTo>
                  <a:cubicBezTo>
                    <a:pt x="75" y="108"/>
                    <a:pt x="129" y="97"/>
                    <a:pt x="129" y="129"/>
                  </a:cubicBezTo>
                  <a:cubicBezTo>
                    <a:pt x="171" y="182"/>
                    <a:pt x="0" y="236"/>
                    <a:pt x="129" y="257"/>
                  </a:cubicBezTo>
                  <a:cubicBezTo>
                    <a:pt x="161" y="140"/>
                    <a:pt x="364" y="150"/>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0" name="Google Shape;3440;p16"/>
            <p:cNvSpPr/>
            <p:nvPr/>
          </p:nvSpPr>
          <p:spPr>
            <a:xfrm>
              <a:off x="2412850" y="3218125"/>
              <a:ext cx="5650" cy="6975"/>
            </a:xfrm>
            <a:custGeom>
              <a:avLst/>
              <a:gdLst/>
              <a:ahLst/>
              <a:cxnLst/>
              <a:rect l="l" t="t" r="r" b="b"/>
              <a:pathLst>
                <a:path w="226" h="279" extrusionOk="0">
                  <a:moveTo>
                    <a:pt x="75" y="0"/>
                  </a:moveTo>
                  <a:cubicBezTo>
                    <a:pt x="0" y="54"/>
                    <a:pt x="11" y="278"/>
                    <a:pt x="150" y="278"/>
                  </a:cubicBezTo>
                  <a:lnTo>
                    <a:pt x="161" y="278"/>
                  </a:lnTo>
                  <a:cubicBezTo>
                    <a:pt x="129" y="193"/>
                    <a:pt x="97" y="129"/>
                    <a:pt x="204" y="96"/>
                  </a:cubicBezTo>
                  <a:cubicBezTo>
                    <a:pt x="54" y="86"/>
                    <a:pt x="225" y="0"/>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1" name="Google Shape;3441;p16"/>
            <p:cNvSpPr/>
            <p:nvPr/>
          </p:nvSpPr>
          <p:spPr>
            <a:xfrm>
              <a:off x="2405075" y="2380450"/>
              <a:ext cx="13425" cy="8325"/>
            </a:xfrm>
            <a:custGeom>
              <a:avLst/>
              <a:gdLst/>
              <a:ahLst/>
              <a:cxnLst/>
              <a:rect l="l" t="t" r="r" b="b"/>
              <a:pathLst>
                <a:path w="537" h="333" extrusionOk="0">
                  <a:moveTo>
                    <a:pt x="140" y="0"/>
                  </a:moveTo>
                  <a:cubicBezTo>
                    <a:pt x="119" y="86"/>
                    <a:pt x="1" y="107"/>
                    <a:pt x="12" y="214"/>
                  </a:cubicBezTo>
                  <a:cubicBezTo>
                    <a:pt x="140" y="236"/>
                    <a:pt x="279" y="332"/>
                    <a:pt x="397" y="332"/>
                  </a:cubicBezTo>
                  <a:cubicBezTo>
                    <a:pt x="450" y="332"/>
                    <a:pt x="493" y="321"/>
                    <a:pt x="536" y="279"/>
                  </a:cubicBezTo>
                  <a:cubicBezTo>
                    <a:pt x="461" y="150"/>
                    <a:pt x="418"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2" name="Google Shape;3442;p16"/>
            <p:cNvSpPr/>
            <p:nvPr/>
          </p:nvSpPr>
          <p:spPr>
            <a:xfrm>
              <a:off x="2420350" y="3082425"/>
              <a:ext cx="11250" cy="4850"/>
            </a:xfrm>
            <a:custGeom>
              <a:avLst/>
              <a:gdLst/>
              <a:ahLst/>
              <a:cxnLst/>
              <a:rect l="l" t="t" r="r" b="b"/>
              <a:pathLst>
                <a:path w="450" h="194" extrusionOk="0">
                  <a:moveTo>
                    <a:pt x="139" y="1"/>
                  </a:moveTo>
                  <a:cubicBezTo>
                    <a:pt x="21" y="33"/>
                    <a:pt x="0" y="97"/>
                    <a:pt x="54" y="193"/>
                  </a:cubicBezTo>
                  <a:cubicBezTo>
                    <a:pt x="161" y="161"/>
                    <a:pt x="450" y="97"/>
                    <a:pt x="353" y="33"/>
                  </a:cubicBezTo>
                  <a:lnTo>
                    <a:pt x="353" y="33"/>
                  </a:lnTo>
                  <a:cubicBezTo>
                    <a:pt x="343" y="65"/>
                    <a:pt x="321" y="76"/>
                    <a:pt x="300" y="76"/>
                  </a:cubicBezTo>
                  <a:cubicBezTo>
                    <a:pt x="278" y="76"/>
                    <a:pt x="257" y="54"/>
                    <a:pt x="236" y="33"/>
                  </a:cubicBezTo>
                  <a:cubicBezTo>
                    <a:pt x="214" y="22"/>
                    <a:pt x="193"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3" name="Google Shape;3443;p16"/>
            <p:cNvSpPr/>
            <p:nvPr/>
          </p:nvSpPr>
          <p:spPr>
            <a:xfrm>
              <a:off x="2496600" y="3326225"/>
              <a:ext cx="13150" cy="8325"/>
            </a:xfrm>
            <a:custGeom>
              <a:avLst/>
              <a:gdLst/>
              <a:ahLst/>
              <a:cxnLst/>
              <a:rect l="l" t="t" r="r" b="b"/>
              <a:pathLst>
                <a:path w="526" h="333" extrusionOk="0">
                  <a:moveTo>
                    <a:pt x="129" y="1"/>
                  </a:moveTo>
                  <a:cubicBezTo>
                    <a:pt x="119" y="65"/>
                    <a:pt x="44" y="76"/>
                    <a:pt x="1" y="119"/>
                  </a:cubicBezTo>
                  <a:cubicBezTo>
                    <a:pt x="129" y="172"/>
                    <a:pt x="247" y="333"/>
                    <a:pt x="408" y="333"/>
                  </a:cubicBezTo>
                  <a:cubicBezTo>
                    <a:pt x="451" y="333"/>
                    <a:pt x="483" y="322"/>
                    <a:pt x="526" y="311"/>
                  </a:cubicBezTo>
                  <a:cubicBezTo>
                    <a:pt x="483" y="140"/>
                    <a:pt x="290" y="76"/>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4" name="Google Shape;3444;p16"/>
            <p:cNvSpPr/>
            <p:nvPr/>
          </p:nvSpPr>
          <p:spPr>
            <a:xfrm>
              <a:off x="2537300" y="3032925"/>
              <a:ext cx="4575" cy="3500"/>
            </a:xfrm>
            <a:custGeom>
              <a:avLst/>
              <a:gdLst/>
              <a:ahLst/>
              <a:cxnLst/>
              <a:rect l="l" t="t" r="r" b="b"/>
              <a:pathLst>
                <a:path w="183" h="140" extrusionOk="0">
                  <a:moveTo>
                    <a:pt x="182" y="0"/>
                  </a:moveTo>
                  <a:cubicBezTo>
                    <a:pt x="64" y="11"/>
                    <a:pt x="11" y="54"/>
                    <a:pt x="0" y="129"/>
                  </a:cubicBezTo>
                  <a:cubicBezTo>
                    <a:pt x="32" y="129"/>
                    <a:pt x="43" y="139"/>
                    <a:pt x="64" y="139"/>
                  </a:cubicBezTo>
                  <a:cubicBezTo>
                    <a:pt x="161" y="139"/>
                    <a:pt x="129" y="43"/>
                    <a:pt x="1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5" name="Google Shape;3445;p16"/>
            <p:cNvSpPr/>
            <p:nvPr/>
          </p:nvSpPr>
          <p:spPr>
            <a:xfrm>
              <a:off x="2531950" y="3043075"/>
              <a:ext cx="6975" cy="5650"/>
            </a:xfrm>
            <a:custGeom>
              <a:avLst/>
              <a:gdLst/>
              <a:ahLst/>
              <a:cxnLst/>
              <a:rect l="l" t="t" r="r" b="b"/>
              <a:pathLst>
                <a:path w="279" h="226" extrusionOk="0">
                  <a:moveTo>
                    <a:pt x="214" y="1"/>
                  </a:moveTo>
                  <a:cubicBezTo>
                    <a:pt x="118" y="1"/>
                    <a:pt x="43" y="22"/>
                    <a:pt x="0" y="65"/>
                  </a:cubicBezTo>
                  <a:lnTo>
                    <a:pt x="21" y="65"/>
                  </a:lnTo>
                  <a:cubicBezTo>
                    <a:pt x="64" y="65"/>
                    <a:pt x="54" y="108"/>
                    <a:pt x="43" y="140"/>
                  </a:cubicBezTo>
                  <a:cubicBezTo>
                    <a:pt x="43" y="183"/>
                    <a:pt x="32" y="226"/>
                    <a:pt x="75" y="226"/>
                  </a:cubicBezTo>
                  <a:lnTo>
                    <a:pt x="96" y="226"/>
                  </a:lnTo>
                  <a:cubicBezTo>
                    <a:pt x="171" y="162"/>
                    <a:pt x="278" y="129"/>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6" name="Google Shape;3446;p16"/>
            <p:cNvSpPr/>
            <p:nvPr/>
          </p:nvSpPr>
          <p:spPr>
            <a:xfrm>
              <a:off x="2540225" y="2586525"/>
              <a:ext cx="8075" cy="8300"/>
            </a:xfrm>
            <a:custGeom>
              <a:avLst/>
              <a:gdLst/>
              <a:ahLst/>
              <a:cxnLst/>
              <a:rect l="l" t="t" r="r" b="b"/>
              <a:pathLst>
                <a:path w="323" h="332" extrusionOk="0">
                  <a:moveTo>
                    <a:pt x="76" y="0"/>
                  </a:moveTo>
                  <a:cubicBezTo>
                    <a:pt x="76" y="0"/>
                    <a:pt x="65" y="11"/>
                    <a:pt x="65" y="32"/>
                  </a:cubicBezTo>
                  <a:cubicBezTo>
                    <a:pt x="172" y="86"/>
                    <a:pt x="1" y="193"/>
                    <a:pt x="65" y="311"/>
                  </a:cubicBezTo>
                  <a:cubicBezTo>
                    <a:pt x="119" y="321"/>
                    <a:pt x="161" y="332"/>
                    <a:pt x="204" y="332"/>
                  </a:cubicBezTo>
                  <a:cubicBezTo>
                    <a:pt x="258" y="332"/>
                    <a:pt x="290" y="321"/>
                    <a:pt x="322" y="278"/>
                  </a:cubicBezTo>
                  <a:cubicBezTo>
                    <a:pt x="258" y="225"/>
                    <a:pt x="236" y="129"/>
                    <a:pt x="236" y="32"/>
                  </a:cubicBezTo>
                  <a:cubicBezTo>
                    <a:pt x="226" y="32"/>
                    <a:pt x="204" y="43"/>
                    <a:pt x="194" y="43"/>
                  </a:cubicBezTo>
                  <a:cubicBezTo>
                    <a:pt x="161" y="43"/>
                    <a:pt x="140" y="32"/>
                    <a:pt x="129" y="22"/>
                  </a:cubicBezTo>
                  <a:cubicBezTo>
                    <a:pt x="108" y="11"/>
                    <a:pt x="87"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7" name="Google Shape;3447;p16"/>
            <p:cNvSpPr/>
            <p:nvPr/>
          </p:nvSpPr>
          <p:spPr>
            <a:xfrm>
              <a:off x="2516150" y="3031575"/>
              <a:ext cx="11525" cy="6450"/>
            </a:xfrm>
            <a:custGeom>
              <a:avLst/>
              <a:gdLst/>
              <a:ahLst/>
              <a:cxnLst/>
              <a:rect l="l" t="t" r="r" b="b"/>
              <a:pathLst>
                <a:path w="461" h="258" extrusionOk="0">
                  <a:moveTo>
                    <a:pt x="118" y="1"/>
                  </a:moveTo>
                  <a:cubicBezTo>
                    <a:pt x="107" y="140"/>
                    <a:pt x="0" y="97"/>
                    <a:pt x="75" y="247"/>
                  </a:cubicBezTo>
                  <a:cubicBezTo>
                    <a:pt x="140" y="258"/>
                    <a:pt x="204" y="258"/>
                    <a:pt x="257" y="258"/>
                  </a:cubicBezTo>
                  <a:cubicBezTo>
                    <a:pt x="322" y="258"/>
                    <a:pt x="386" y="247"/>
                    <a:pt x="461" y="215"/>
                  </a:cubicBezTo>
                  <a:cubicBezTo>
                    <a:pt x="407" y="97"/>
                    <a:pt x="215" y="86"/>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8" name="Google Shape;3448;p16"/>
            <p:cNvSpPr/>
            <p:nvPr/>
          </p:nvSpPr>
          <p:spPr>
            <a:xfrm>
              <a:off x="2467700" y="2203275"/>
              <a:ext cx="12600" cy="5650"/>
            </a:xfrm>
            <a:custGeom>
              <a:avLst/>
              <a:gdLst/>
              <a:ahLst/>
              <a:cxnLst/>
              <a:rect l="l" t="t" r="r" b="b"/>
              <a:pathLst>
                <a:path w="504" h="226" extrusionOk="0">
                  <a:moveTo>
                    <a:pt x="386" y="1"/>
                  </a:moveTo>
                  <a:cubicBezTo>
                    <a:pt x="204" y="1"/>
                    <a:pt x="1" y="150"/>
                    <a:pt x="76" y="225"/>
                  </a:cubicBezTo>
                  <a:cubicBezTo>
                    <a:pt x="172" y="86"/>
                    <a:pt x="440" y="118"/>
                    <a:pt x="504" y="33"/>
                  </a:cubicBezTo>
                  <a:cubicBezTo>
                    <a:pt x="472" y="11"/>
                    <a:pt x="429" y="1"/>
                    <a:pt x="3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9" name="Google Shape;3449;p16"/>
            <p:cNvSpPr/>
            <p:nvPr/>
          </p:nvSpPr>
          <p:spPr>
            <a:xfrm>
              <a:off x="2495800" y="3185725"/>
              <a:ext cx="11800" cy="11000"/>
            </a:xfrm>
            <a:custGeom>
              <a:avLst/>
              <a:gdLst/>
              <a:ahLst/>
              <a:cxnLst/>
              <a:rect l="l" t="t" r="r" b="b"/>
              <a:pathLst>
                <a:path w="472" h="440" extrusionOk="0">
                  <a:moveTo>
                    <a:pt x="397" y="1"/>
                  </a:moveTo>
                  <a:lnTo>
                    <a:pt x="397" y="1"/>
                  </a:lnTo>
                  <a:cubicBezTo>
                    <a:pt x="386" y="33"/>
                    <a:pt x="354" y="33"/>
                    <a:pt x="311" y="33"/>
                  </a:cubicBezTo>
                  <a:lnTo>
                    <a:pt x="215" y="33"/>
                  </a:lnTo>
                  <a:cubicBezTo>
                    <a:pt x="247" y="193"/>
                    <a:pt x="151" y="258"/>
                    <a:pt x="1" y="290"/>
                  </a:cubicBezTo>
                  <a:cubicBezTo>
                    <a:pt x="76" y="333"/>
                    <a:pt x="54" y="440"/>
                    <a:pt x="183" y="440"/>
                  </a:cubicBezTo>
                  <a:cubicBezTo>
                    <a:pt x="215" y="354"/>
                    <a:pt x="119" y="365"/>
                    <a:pt x="140" y="290"/>
                  </a:cubicBezTo>
                  <a:lnTo>
                    <a:pt x="151" y="290"/>
                  </a:lnTo>
                  <a:cubicBezTo>
                    <a:pt x="354" y="290"/>
                    <a:pt x="472" y="97"/>
                    <a:pt x="3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0" name="Google Shape;3450;p16"/>
            <p:cNvSpPr/>
            <p:nvPr/>
          </p:nvSpPr>
          <p:spPr>
            <a:xfrm>
              <a:off x="2506775" y="3198300"/>
              <a:ext cx="5650" cy="2700"/>
            </a:xfrm>
            <a:custGeom>
              <a:avLst/>
              <a:gdLst/>
              <a:ahLst/>
              <a:cxnLst/>
              <a:rect l="l" t="t" r="r" b="b"/>
              <a:pathLst>
                <a:path w="226" h="108" extrusionOk="0">
                  <a:moveTo>
                    <a:pt x="129" y="1"/>
                  </a:moveTo>
                  <a:cubicBezTo>
                    <a:pt x="76" y="1"/>
                    <a:pt x="22" y="33"/>
                    <a:pt x="1" y="65"/>
                  </a:cubicBezTo>
                  <a:cubicBezTo>
                    <a:pt x="65" y="97"/>
                    <a:pt x="86" y="108"/>
                    <a:pt x="119" y="108"/>
                  </a:cubicBezTo>
                  <a:cubicBezTo>
                    <a:pt x="140" y="108"/>
                    <a:pt x="172" y="108"/>
                    <a:pt x="215" y="97"/>
                  </a:cubicBezTo>
                  <a:cubicBezTo>
                    <a:pt x="226" y="33"/>
                    <a:pt x="183"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1" name="Google Shape;3451;p16"/>
            <p:cNvSpPr/>
            <p:nvPr/>
          </p:nvSpPr>
          <p:spPr>
            <a:xfrm>
              <a:off x="2543725" y="3026750"/>
              <a:ext cx="550" cy="850"/>
            </a:xfrm>
            <a:custGeom>
              <a:avLst/>
              <a:gdLst/>
              <a:ahLst/>
              <a:cxnLst/>
              <a:rect l="l" t="t" r="r" b="b"/>
              <a:pathLst>
                <a:path w="22" h="34" extrusionOk="0">
                  <a:moveTo>
                    <a:pt x="0" y="1"/>
                  </a:moveTo>
                  <a:lnTo>
                    <a:pt x="11" y="33"/>
                  </a:lnTo>
                  <a:lnTo>
                    <a:pt x="21" y="22"/>
                  </a:lnTo>
                  <a:lnTo>
                    <a:pt x="0"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2" name="Google Shape;3452;p16"/>
            <p:cNvSpPr/>
            <p:nvPr/>
          </p:nvSpPr>
          <p:spPr>
            <a:xfrm>
              <a:off x="2464500" y="3065825"/>
              <a:ext cx="9125" cy="5650"/>
            </a:xfrm>
            <a:custGeom>
              <a:avLst/>
              <a:gdLst/>
              <a:ahLst/>
              <a:cxnLst/>
              <a:rect l="l" t="t" r="r" b="b"/>
              <a:pathLst>
                <a:path w="365" h="226" extrusionOk="0">
                  <a:moveTo>
                    <a:pt x="236" y="1"/>
                  </a:moveTo>
                  <a:cubicBezTo>
                    <a:pt x="172" y="140"/>
                    <a:pt x="0" y="22"/>
                    <a:pt x="22" y="226"/>
                  </a:cubicBezTo>
                  <a:cubicBezTo>
                    <a:pt x="97" y="204"/>
                    <a:pt x="161" y="204"/>
                    <a:pt x="204" y="204"/>
                  </a:cubicBezTo>
                  <a:cubicBezTo>
                    <a:pt x="268" y="204"/>
                    <a:pt x="311" y="204"/>
                    <a:pt x="364" y="226"/>
                  </a:cubicBezTo>
                  <a:cubicBezTo>
                    <a:pt x="279" y="129"/>
                    <a:pt x="343" y="108"/>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3" name="Google Shape;3453;p16"/>
            <p:cNvSpPr/>
            <p:nvPr/>
          </p:nvSpPr>
          <p:spPr>
            <a:xfrm>
              <a:off x="1837450" y="2890800"/>
              <a:ext cx="17950" cy="4850"/>
            </a:xfrm>
            <a:custGeom>
              <a:avLst/>
              <a:gdLst/>
              <a:ahLst/>
              <a:cxnLst/>
              <a:rect l="l" t="t" r="r" b="b"/>
              <a:pathLst>
                <a:path w="718" h="194" extrusionOk="0">
                  <a:moveTo>
                    <a:pt x="621" y="1"/>
                  </a:moveTo>
                  <a:cubicBezTo>
                    <a:pt x="396" y="1"/>
                    <a:pt x="0" y="108"/>
                    <a:pt x="279" y="193"/>
                  </a:cubicBezTo>
                  <a:cubicBezTo>
                    <a:pt x="450" y="161"/>
                    <a:pt x="600" y="108"/>
                    <a:pt x="718" y="11"/>
                  </a:cubicBezTo>
                  <a:cubicBezTo>
                    <a:pt x="696" y="1"/>
                    <a:pt x="664" y="1"/>
                    <a:pt x="62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4" name="Google Shape;3454;p16"/>
            <p:cNvSpPr/>
            <p:nvPr/>
          </p:nvSpPr>
          <p:spPr>
            <a:xfrm>
              <a:off x="1839850" y="2831650"/>
              <a:ext cx="26000" cy="15025"/>
            </a:xfrm>
            <a:custGeom>
              <a:avLst/>
              <a:gdLst/>
              <a:ahLst/>
              <a:cxnLst/>
              <a:rect l="l" t="t" r="r" b="b"/>
              <a:pathLst>
                <a:path w="1040" h="601" extrusionOk="0">
                  <a:moveTo>
                    <a:pt x="825" y="1"/>
                  </a:moveTo>
                  <a:cubicBezTo>
                    <a:pt x="557" y="1"/>
                    <a:pt x="247" y="151"/>
                    <a:pt x="300" y="386"/>
                  </a:cubicBezTo>
                  <a:cubicBezTo>
                    <a:pt x="204" y="408"/>
                    <a:pt x="140" y="451"/>
                    <a:pt x="11" y="451"/>
                  </a:cubicBezTo>
                  <a:lnTo>
                    <a:pt x="1" y="451"/>
                  </a:lnTo>
                  <a:cubicBezTo>
                    <a:pt x="22" y="526"/>
                    <a:pt x="97" y="558"/>
                    <a:pt x="172" y="600"/>
                  </a:cubicBezTo>
                  <a:cubicBezTo>
                    <a:pt x="290" y="504"/>
                    <a:pt x="386" y="333"/>
                    <a:pt x="782" y="290"/>
                  </a:cubicBezTo>
                  <a:cubicBezTo>
                    <a:pt x="857" y="204"/>
                    <a:pt x="889" y="87"/>
                    <a:pt x="1039" y="44"/>
                  </a:cubicBezTo>
                  <a:cubicBezTo>
                    <a:pt x="975" y="12"/>
                    <a:pt x="900" y="1"/>
                    <a:pt x="8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5" name="Google Shape;3455;p16"/>
            <p:cNvSpPr/>
            <p:nvPr/>
          </p:nvSpPr>
          <p:spPr>
            <a:xfrm>
              <a:off x="1835300" y="2800075"/>
              <a:ext cx="11000" cy="6175"/>
            </a:xfrm>
            <a:custGeom>
              <a:avLst/>
              <a:gdLst/>
              <a:ahLst/>
              <a:cxnLst/>
              <a:rect l="l" t="t" r="r" b="b"/>
              <a:pathLst>
                <a:path w="440" h="247" extrusionOk="0">
                  <a:moveTo>
                    <a:pt x="172" y="1"/>
                  </a:moveTo>
                  <a:lnTo>
                    <a:pt x="172" y="1"/>
                  </a:lnTo>
                  <a:cubicBezTo>
                    <a:pt x="1" y="86"/>
                    <a:pt x="161" y="215"/>
                    <a:pt x="301" y="247"/>
                  </a:cubicBezTo>
                  <a:cubicBezTo>
                    <a:pt x="333" y="193"/>
                    <a:pt x="440" y="204"/>
                    <a:pt x="429" y="119"/>
                  </a:cubicBezTo>
                  <a:cubicBezTo>
                    <a:pt x="386" y="54"/>
                    <a:pt x="301" y="1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6" name="Google Shape;3456;p16"/>
            <p:cNvSpPr/>
            <p:nvPr/>
          </p:nvSpPr>
          <p:spPr>
            <a:xfrm>
              <a:off x="1847625" y="2333875"/>
              <a:ext cx="7500" cy="2975"/>
            </a:xfrm>
            <a:custGeom>
              <a:avLst/>
              <a:gdLst/>
              <a:ahLst/>
              <a:cxnLst/>
              <a:rect l="l" t="t" r="r" b="b"/>
              <a:pathLst>
                <a:path w="300" h="119" extrusionOk="0">
                  <a:moveTo>
                    <a:pt x="139" y="1"/>
                  </a:moveTo>
                  <a:cubicBezTo>
                    <a:pt x="75" y="1"/>
                    <a:pt x="0" y="76"/>
                    <a:pt x="129" y="118"/>
                  </a:cubicBezTo>
                  <a:lnTo>
                    <a:pt x="150" y="118"/>
                  </a:lnTo>
                  <a:cubicBezTo>
                    <a:pt x="214" y="118"/>
                    <a:pt x="300" y="43"/>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7" name="Google Shape;3457;p16"/>
            <p:cNvSpPr/>
            <p:nvPr/>
          </p:nvSpPr>
          <p:spPr>
            <a:xfrm>
              <a:off x="1847350" y="2247425"/>
              <a:ext cx="22500" cy="14225"/>
            </a:xfrm>
            <a:custGeom>
              <a:avLst/>
              <a:gdLst/>
              <a:ahLst/>
              <a:cxnLst/>
              <a:rect l="l" t="t" r="r" b="b"/>
              <a:pathLst>
                <a:path w="900" h="569" extrusionOk="0">
                  <a:moveTo>
                    <a:pt x="204" y="1"/>
                  </a:moveTo>
                  <a:cubicBezTo>
                    <a:pt x="0" y="322"/>
                    <a:pt x="643" y="568"/>
                    <a:pt x="825" y="568"/>
                  </a:cubicBezTo>
                  <a:cubicBezTo>
                    <a:pt x="889" y="568"/>
                    <a:pt x="900" y="536"/>
                    <a:pt x="814" y="483"/>
                  </a:cubicBezTo>
                  <a:cubicBezTo>
                    <a:pt x="750" y="450"/>
                    <a:pt x="707" y="418"/>
                    <a:pt x="654" y="386"/>
                  </a:cubicBezTo>
                  <a:lnTo>
                    <a:pt x="675" y="376"/>
                  </a:lnTo>
                  <a:cubicBezTo>
                    <a:pt x="546" y="365"/>
                    <a:pt x="568" y="247"/>
                    <a:pt x="461" y="226"/>
                  </a:cubicBezTo>
                  <a:cubicBezTo>
                    <a:pt x="375" y="151"/>
                    <a:pt x="300" y="65"/>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8" name="Google Shape;3458;p16"/>
            <p:cNvSpPr/>
            <p:nvPr/>
          </p:nvSpPr>
          <p:spPr>
            <a:xfrm>
              <a:off x="1806950" y="2464475"/>
              <a:ext cx="20075" cy="45800"/>
            </a:xfrm>
            <a:custGeom>
              <a:avLst/>
              <a:gdLst/>
              <a:ahLst/>
              <a:cxnLst/>
              <a:rect l="l" t="t" r="r" b="b"/>
              <a:pathLst>
                <a:path w="803" h="1832" extrusionOk="0">
                  <a:moveTo>
                    <a:pt x="300" y="1"/>
                  </a:moveTo>
                  <a:cubicBezTo>
                    <a:pt x="278" y="1"/>
                    <a:pt x="246" y="11"/>
                    <a:pt x="193" y="33"/>
                  </a:cubicBezTo>
                  <a:cubicBezTo>
                    <a:pt x="278" y="54"/>
                    <a:pt x="353" y="76"/>
                    <a:pt x="310" y="183"/>
                  </a:cubicBezTo>
                  <a:cubicBezTo>
                    <a:pt x="278" y="247"/>
                    <a:pt x="225" y="290"/>
                    <a:pt x="139" y="290"/>
                  </a:cubicBezTo>
                  <a:cubicBezTo>
                    <a:pt x="107" y="290"/>
                    <a:pt x="64" y="279"/>
                    <a:pt x="21" y="268"/>
                  </a:cubicBezTo>
                  <a:lnTo>
                    <a:pt x="21" y="268"/>
                  </a:lnTo>
                  <a:cubicBezTo>
                    <a:pt x="11" y="568"/>
                    <a:pt x="150" y="761"/>
                    <a:pt x="0" y="1157"/>
                  </a:cubicBezTo>
                  <a:cubicBezTo>
                    <a:pt x="610" y="1232"/>
                    <a:pt x="278" y="1649"/>
                    <a:pt x="32" y="1799"/>
                  </a:cubicBezTo>
                  <a:cubicBezTo>
                    <a:pt x="96" y="1820"/>
                    <a:pt x="139" y="1831"/>
                    <a:pt x="182" y="1831"/>
                  </a:cubicBezTo>
                  <a:cubicBezTo>
                    <a:pt x="396" y="1831"/>
                    <a:pt x="460" y="1628"/>
                    <a:pt x="514" y="1435"/>
                  </a:cubicBezTo>
                  <a:cubicBezTo>
                    <a:pt x="567" y="1242"/>
                    <a:pt x="621" y="1060"/>
                    <a:pt x="803" y="1028"/>
                  </a:cubicBezTo>
                  <a:cubicBezTo>
                    <a:pt x="514" y="1028"/>
                    <a:pt x="460" y="771"/>
                    <a:pt x="439" y="514"/>
                  </a:cubicBezTo>
                  <a:cubicBezTo>
                    <a:pt x="418" y="258"/>
                    <a:pt x="439" y="1"/>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9" name="Google Shape;3459;p16"/>
            <p:cNvSpPr/>
            <p:nvPr/>
          </p:nvSpPr>
          <p:spPr>
            <a:xfrm>
              <a:off x="1824600" y="2853875"/>
              <a:ext cx="5650" cy="3500"/>
            </a:xfrm>
            <a:custGeom>
              <a:avLst/>
              <a:gdLst/>
              <a:ahLst/>
              <a:cxnLst/>
              <a:rect l="l" t="t" r="r" b="b"/>
              <a:pathLst>
                <a:path w="226" h="140" extrusionOk="0">
                  <a:moveTo>
                    <a:pt x="183" y="0"/>
                  </a:moveTo>
                  <a:lnTo>
                    <a:pt x="183" y="0"/>
                  </a:lnTo>
                  <a:cubicBezTo>
                    <a:pt x="75" y="11"/>
                    <a:pt x="22" y="54"/>
                    <a:pt x="1" y="118"/>
                  </a:cubicBezTo>
                  <a:cubicBezTo>
                    <a:pt x="22" y="140"/>
                    <a:pt x="43" y="140"/>
                    <a:pt x="75" y="140"/>
                  </a:cubicBezTo>
                  <a:cubicBezTo>
                    <a:pt x="129" y="140"/>
                    <a:pt x="183" y="118"/>
                    <a:pt x="225" y="86"/>
                  </a:cubicBezTo>
                  <a:cubicBezTo>
                    <a:pt x="172" y="86"/>
                    <a:pt x="172" y="43"/>
                    <a:pt x="18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60" name="Google Shape;3460;p16"/>
            <p:cNvSpPr/>
            <p:nvPr/>
          </p:nvSpPr>
          <p:spPr>
            <a:xfrm>
              <a:off x="1833425" y="2680450"/>
              <a:ext cx="4850" cy="6175"/>
            </a:xfrm>
            <a:custGeom>
              <a:avLst/>
              <a:gdLst/>
              <a:ahLst/>
              <a:cxnLst/>
              <a:rect l="l" t="t" r="r" b="b"/>
              <a:pathLst>
                <a:path w="194" h="247" extrusionOk="0">
                  <a:moveTo>
                    <a:pt x="1" y="1"/>
                  </a:moveTo>
                  <a:cubicBezTo>
                    <a:pt x="1" y="1"/>
                    <a:pt x="44" y="65"/>
                    <a:pt x="86" y="129"/>
                  </a:cubicBezTo>
                  <a:cubicBezTo>
                    <a:pt x="140" y="183"/>
                    <a:pt x="183" y="247"/>
                    <a:pt x="194" y="247"/>
                  </a:cubicBezTo>
                  <a:cubicBezTo>
                    <a:pt x="194" y="247"/>
                    <a:pt x="172" y="215"/>
                    <a:pt x="108" y="118"/>
                  </a:cubicBezTo>
                  <a:cubicBezTo>
                    <a:pt x="44" y="33"/>
                    <a:pt x="12" y="1"/>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61" name="Google Shape;3461;p16"/>
            <p:cNvSpPr/>
            <p:nvPr/>
          </p:nvSpPr>
          <p:spPr>
            <a:xfrm>
              <a:off x="1825400" y="2500350"/>
              <a:ext cx="11525" cy="2950"/>
            </a:xfrm>
            <a:custGeom>
              <a:avLst/>
              <a:gdLst/>
              <a:ahLst/>
              <a:cxnLst/>
              <a:rect l="l" t="t" r="r" b="b"/>
              <a:pathLst>
                <a:path w="461" h="118" extrusionOk="0">
                  <a:moveTo>
                    <a:pt x="215" y="0"/>
                  </a:moveTo>
                  <a:cubicBezTo>
                    <a:pt x="97" y="0"/>
                    <a:pt x="1" y="43"/>
                    <a:pt x="161" y="118"/>
                  </a:cubicBezTo>
                  <a:lnTo>
                    <a:pt x="258" y="118"/>
                  </a:lnTo>
                  <a:cubicBezTo>
                    <a:pt x="375" y="118"/>
                    <a:pt x="461" y="86"/>
                    <a:pt x="311" y="11"/>
                  </a:cubicBezTo>
                  <a:cubicBezTo>
                    <a:pt x="279" y="0"/>
                    <a:pt x="247" y="0"/>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62" name="Google Shape;3462;p16"/>
            <p:cNvSpPr/>
            <p:nvPr/>
          </p:nvSpPr>
          <p:spPr>
            <a:xfrm>
              <a:off x="1839325" y="3251825"/>
              <a:ext cx="27325" cy="21175"/>
            </a:xfrm>
            <a:custGeom>
              <a:avLst/>
              <a:gdLst/>
              <a:ahLst/>
              <a:cxnLst/>
              <a:rect l="l" t="t" r="r" b="b"/>
              <a:pathLst>
                <a:path w="1093" h="847" extrusionOk="0">
                  <a:moveTo>
                    <a:pt x="225" y="1"/>
                  </a:moveTo>
                  <a:cubicBezTo>
                    <a:pt x="225" y="65"/>
                    <a:pt x="204" y="87"/>
                    <a:pt x="172" y="87"/>
                  </a:cubicBezTo>
                  <a:cubicBezTo>
                    <a:pt x="161" y="87"/>
                    <a:pt x="140" y="87"/>
                    <a:pt x="118" y="76"/>
                  </a:cubicBezTo>
                  <a:cubicBezTo>
                    <a:pt x="86" y="76"/>
                    <a:pt x="65" y="65"/>
                    <a:pt x="22" y="65"/>
                  </a:cubicBezTo>
                  <a:lnTo>
                    <a:pt x="11" y="65"/>
                  </a:lnTo>
                  <a:cubicBezTo>
                    <a:pt x="0" y="215"/>
                    <a:pt x="75" y="301"/>
                    <a:pt x="182" y="343"/>
                  </a:cubicBezTo>
                  <a:cubicBezTo>
                    <a:pt x="65" y="504"/>
                    <a:pt x="236" y="504"/>
                    <a:pt x="279" y="632"/>
                  </a:cubicBezTo>
                  <a:cubicBezTo>
                    <a:pt x="332" y="643"/>
                    <a:pt x="386" y="643"/>
                    <a:pt x="418" y="643"/>
                  </a:cubicBezTo>
                  <a:cubicBezTo>
                    <a:pt x="514" y="643"/>
                    <a:pt x="536" y="600"/>
                    <a:pt x="707" y="600"/>
                  </a:cubicBezTo>
                  <a:cubicBezTo>
                    <a:pt x="653" y="675"/>
                    <a:pt x="685" y="729"/>
                    <a:pt x="750" y="847"/>
                  </a:cubicBezTo>
                  <a:lnTo>
                    <a:pt x="921" y="847"/>
                  </a:lnTo>
                  <a:cubicBezTo>
                    <a:pt x="900" y="622"/>
                    <a:pt x="1092" y="600"/>
                    <a:pt x="1092" y="343"/>
                  </a:cubicBezTo>
                  <a:cubicBezTo>
                    <a:pt x="1060" y="343"/>
                    <a:pt x="1049" y="322"/>
                    <a:pt x="1049" y="279"/>
                  </a:cubicBezTo>
                  <a:lnTo>
                    <a:pt x="889" y="279"/>
                  </a:lnTo>
                  <a:cubicBezTo>
                    <a:pt x="814" y="279"/>
                    <a:pt x="739" y="290"/>
                    <a:pt x="707" y="311"/>
                  </a:cubicBezTo>
                  <a:cubicBezTo>
                    <a:pt x="696" y="376"/>
                    <a:pt x="760" y="386"/>
                    <a:pt x="750" y="440"/>
                  </a:cubicBezTo>
                  <a:cubicBezTo>
                    <a:pt x="685" y="461"/>
                    <a:pt x="643" y="483"/>
                    <a:pt x="578" y="504"/>
                  </a:cubicBezTo>
                  <a:cubicBezTo>
                    <a:pt x="611" y="290"/>
                    <a:pt x="386" y="247"/>
                    <a:pt x="225" y="161"/>
                  </a:cubicBezTo>
                  <a:cubicBezTo>
                    <a:pt x="311" y="140"/>
                    <a:pt x="407" y="140"/>
                    <a:pt x="450" y="97"/>
                  </a:cubicBezTo>
                  <a:lnTo>
                    <a:pt x="450" y="97"/>
                  </a:lnTo>
                  <a:cubicBezTo>
                    <a:pt x="418" y="108"/>
                    <a:pt x="386" y="108"/>
                    <a:pt x="375" y="108"/>
                  </a:cubicBezTo>
                  <a:cubicBezTo>
                    <a:pt x="279" y="108"/>
                    <a:pt x="279" y="33"/>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63" name="Google Shape;3463;p16"/>
            <p:cNvSpPr/>
            <p:nvPr/>
          </p:nvSpPr>
          <p:spPr>
            <a:xfrm>
              <a:off x="1876525" y="3021950"/>
              <a:ext cx="4575" cy="4300"/>
            </a:xfrm>
            <a:custGeom>
              <a:avLst/>
              <a:gdLst/>
              <a:ahLst/>
              <a:cxnLst/>
              <a:rect l="l" t="t" r="r" b="b"/>
              <a:pathLst>
                <a:path w="183" h="172" extrusionOk="0">
                  <a:moveTo>
                    <a:pt x="75" y="0"/>
                  </a:moveTo>
                  <a:cubicBezTo>
                    <a:pt x="65" y="0"/>
                    <a:pt x="54" y="11"/>
                    <a:pt x="32" y="11"/>
                  </a:cubicBezTo>
                  <a:cubicBezTo>
                    <a:pt x="0" y="43"/>
                    <a:pt x="54" y="172"/>
                    <a:pt x="118" y="172"/>
                  </a:cubicBezTo>
                  <a:cubicBezTo>
                    <a:pt x="129" y="172"/>
                    <a:pt x="140" y="161"/>
                    <a:pt x="150" y="161"/>
                  </a:cubicBezTo>
                  <a:cubicBezTo>
                    <a:pt x="182" y="129"/>
                    <a:pt x="140"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64" name="Google Shape;3464;p16"/>
            <p:cNvSpPr/>
            <p:nvPr/>
          </p:nvSpPr>
          <p:spPr>
            <a:xfrm>
              <a:off x="1888025" y="2024500"/>
              <a:ext cx="9675" cy="3775"/>
            </a:xfrm>
            <a:custGeom>
              <a:avLst/>
              <a:gdLst/>
              <a:ahLst/>
              <a:cxnLst/>
              <a:rect l="l" t="t" r="r" b="b"/>
              <a:pathLst>
                <a:path w="387" h="151" extrusionOk="0">
                  <a:moveTo>
                    <a:pt x="268" y="1"/>
                  </a:moveTo>
                  <a:cubicBezTo>
                    <a:pt x="140" y="1"/>
                    <a:pt x="1" y="54"/>
                    <a:pt x="86" y="97"/>
                  </a:cubicBezTo>
                  <a:cubicBezTo>
                    <a:pt x="108" y="65"/>
                    <a:pt x="129" y="54"/>
                    <a:pt x="140" y="54"/>
                  </a:cubicBezTo>
                  <a:cubicBezTo>
                    <a:pt x="172" y="54"/>
                    <a:pt x="193" y="75"/>
                    <a:pt x="225" y="108"/>
                  </a:cubicBezTo>
                  <a:cubicBezTo>
                    <a:pt x="247" y="129"/>
                    <a:pt x="268" y="150"/>
                    <a:pt x="300" y="150"/>
                  </a:cubicBezTo>
                  <a:cubicBezTo>
                    <a:pt x="322" y="108"/>
                    <a:pt x="365" y="75"/>
                    <a:pt x="386" y="33"/>
                  </a:cubicBezTo>
                  <a:cubicBezTo>
                    <a:pt x="365" y="1"/>
                    <a:pt x="311"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65" name="Google Shape;3465;p16"/>
            <p:cNvSpPr/>
            <p:nvPr/>
          </p:nvSpPr>
          <p:spPr>
            <a:xfrm>
              <a:off x="1876800" y="2923450"/>
              <a:ext cx="11800" cy="10475"/>
            </a:xfrm>
            <a:custGeom>
              <a:avLst/>
              <a:gdLst/>
              <a:ahLst/>
              <a:cxnLst/>
              <a:rect l="l" t="t" r="r" b="b"/>
              <a:pathLst>
                <a:path w="472" h="419" extrusionOk="0">
                  <a:moveTo>
                    <a:pt x="139" y="1"/>
                  </a:moveTo>
                  <a:cubicBezTo>
                    <a:pt x="75" y="1"/>
                    <a:pt x="32" y="33"/>
                    <a:pt x="0" y="108"/>
                  </a:cubicBezTo>
                  <a:cubicBezTo>
                    <a:pt x="182" y="172"/>
                    <a:pt x="193" y="354"/>
                    <a:pt x="353" y="418"/>
                  </a:cubicBezTo>
                  <a:cubicBezTo>
                    <a:pt x="471" y="247"/>
                    <a:pt x="289" y="1"/>
                    <a:pt x="1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66" name="Google Shape;3466;p16"/>
            <p:cNvSpPr/>
            <p:nvPr/>
          </p:nvSpPr>
          <p:spPr>
            <a:xfrm>
              <a:off x="1888300" y="2934975"/>
              <a:ext cx="7525" cy="3225"/>
            </a:xfrm>
            <a:custGeom>
              <a:avLst/>
              <a:gdLst/>
              <a:ahLst/>
              <a:cxnLst/>
              <a:rect l="l" t="t" r="r" b="b"/>
              <a:pathLst>
                <a:path w="301" h="129" extrusionOk="0">
                  <a:moveTo>
                    <a:pt x="150" y="0"/>
                  </a:moveTo>
                  <a:cubicBezTo>
                    <a:pt x="75" y="0"/>
                    <a:pt x="0" y="75"/>
                    <a:pt x="140" y="129"/>
                  </a:cubicBezTo>
                  <a:lnTo>
                    <a:pt x="161" y="129"/>
                  </a:lnTo>
                  <a:cubicBezTo>
                    <a:pt x="225" y="129"/>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67" name="Google Shape;3467;p16"/>
            <p:cNvSpPr/>
            <p:nvPr/>
          </p:nvSpPr>
          <p:spPr>
            <a:xfrm>
              <a:off x="1815225" y="2703200"/>
              <a:ext cx="7250" cy="3225"/>
            </a:xfrm>
            <a:custGeom>
              <a:avLst/>
              <a:gdLst/>
              <a:ahLst/>
              <a:cxnLst/>
              <a:rect l="l" t="t" r="r" b="b"/>
              <a:pathLst>
                <a:path w="290" h="129" extrusionOk="0">
                  <a:moveTo>
                    <a:pt x="140" y="1"/>
                  </a:moveTo>
                  <a:cubicBezTo>
                    <a:pt x="76" y="1"/>
                    <a:pt x="1" y="86"/>
                    <a:pt x="129" y="129"/>
                  </a:cubicBezTo>
                  <a:lnTo>
                    <a:pt x="151" y="129"/>
                  </a:lnTo>
                  <a:cubicBezTo>
                    <a:pt x="215" y="129"/>
                    <a:pt x="290" y="43"/>
                    <a:pt x="15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68" name="Google Shape;3468;p16"/>
            <p:cNvSpPr/>
            <p:nvPr/>
          </p:nvSpPr>
          <p:spPr>
            <a:xfrm>
              <a:off x="1863950" y="2317025"/>
              <a:ext cx="7500" cy="3225"/>
            </a:xfrm>
            <a:custGeom>
              <a:avLst/>
              <a:gdLst/>
              <a:ahLst/>
              <a:cxnLst/>
              <a:rect l="l" t="t" r="r" b="b"/>
              <a:pathLst>
                <a:path w="300" h="129" extrusionOk="0">
                  <a:moveTo>
                    <a:pt x="150" y="0"/>
                  </a:moveTo>
                  <a:cubicBezTo>
                    <a:pt x="75" y="0"/>
                    <a:pt x="0" y="86"/>
                    <a:pt x="139" y="129"/>
                  </a:cubicBezTo>
                  <a:lnTo>
                    <a:pt x="161" y="129"/>
                  </a:lnTo>
                  <a:cubicBezTo>
                    <a:pt x="225" y="129"/>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69" name="Google Shape;3469;p16"/>
            <p:cNvSpPr/>
            <p:nvPr/>
          </p:nvSpPr>
          <p:spPr>
            <a:xfrm>
              <a:off x="1875175" y="3274325"/>
              <a:ext cx="7800" cy="4575"/>
            </a:xfrm>
            <a:custGeom>
              <a:avLst/>
              <a:gdLst/>
              <a:ahLst/>
              <a:cxnLst/>
              <a:rect l="l" t="t" r="r" b="b"/>
              <a:pathLst>
                <a:path w="312" h="183" extrusionOk="0">
                  <a:moveTo>
                    <a:pt x="54" y="0"/>
                  </a:moveTo>
                  <a:cubicBezTo>
                    <a:pt x="22" y="43"/>
                    <a:pt x="1" y="86"/>
                    <a:pt x="12" y="161"/>
                  </a:cubicBezTo>
                  <a:cubicBezTo>
                    <a:pt x="54" y="182"/>
                    <a:pt x="86" y="182"/>
                    <a:pt x="119" y="182"/>
                  </a:cubicBezTo>
                  <a:cubicBezTo>
                    <a:pt x="183" y="182"/>
                    <a:pt x="215" y="139"/>
                    <a:pt x="311" y="129"/>
                  </a:cubicBezTo>
                  <a:cubicBezTo>
                    <a:pt x="290" y="43"/>
                    <a:pt x="194" y="11"/>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0" name="Google Shape;3470;p16"/>
            <p:cNvSpPr/>
            <p:nvPr/>
          </p:nvSpPr>
          <p:spPr>
            <a:xfrm>
              <a:off x="1859400" y="2902050"/>
              <a:ext cx="11525" cy="3225"/>
            </a:xfrm>
            <a:custGeom>
              <a:avLst/>
              <a:gdLst/>
              <a:ahLst/>
              <a:cxnLst/>
              <a:rect l="l" t="t" r="r" b="b"/>
              <a:pathLst>
                <a:path w="461" h="129" extrusionOk="0">
                  <a:moveTo>
                    <a:pt x="214" y="0"/>
                  </a:moveTo>
                  <a:cubicBezTo>
                    <a:pt x="97" y="0"/>
                    <a:pt x="0" y="43"/>
                    <a:pt x="161" y="118"/>
                  </a:cubicBezTo>
                  <a:cubicBezTo>
                    <a:pt x="193" y="118"/>
                    <a:pt x="225" y="129"/>
                    <a:pt x="257" y="129"/>
                  </a:cubicBezTo>
                  <a:cubicBezTo>
                    <a:pt x="375" y="129"/>
                    <a:pt x="461" y="86"/>
                    <a:pt x="311" y="11"/>
                  </a:cubicBezTo>
                  <a:cubicBezTo>
                    <a:pt x="279" y="11"/>
                    <a:pt x="246" y="0"/>
                    <a:pt x="2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1" name="Google Shape;3471;p16"/>
            <p:cNvSpPr/>
            <p:nvPr/>
          </p:nvSpPr>
          <p:spPr>
            <a:xfrm>
              <a:off x="1828075" y="2226025"/>
              <a:ext cx="45525" cy="19825"/>
            </a:xfrm>
            <a:custGeom>
              <a:avLst/>
              <a:gdLst/>
              <a:ahLst/>
              <a:cxnLst/>
              <a:rect l="l" t="t" r="r" b="b"/>
              <a:pathLst>
                <a:path w="1821" h="793" extrusionOk="0">
                  <a:moveTo>
                    <a:pt x="654" y="0"/>
                  </a:moveTo>
                  <a:cubicBezTo>
                    <a:pt x="429" y="0"/>
                    <a:pt x="204" y="65"/>
                    <a:pt x="1" y="204"/>
                  </a:cubicBezTo>
                  <a:cubicBezTo>
                    <a:pt x="140" y="247"/>
                    <a:pt x="268" y="268"/>
                    <a:pt x="375" y="268"/>
                  </a:cubicBezTo>
                  <a:cubicBezTo>
                    <a:pt x="472" y="268"/>
                    <a:pt x="557" y="257"/>
                    <a:pt x="654" y="247"/>
                  </a:cubicBezTo>
                  <a:cubicBezTo>
                    <a:pt x="739" y="225"/>
                    <a:pt x="825" y="215"/>
                    <a:pt x="921" y="215"/>
                  </a:cubicBezTo>
                  <a:lnTo>
                    <a:pt x="953" y="215"/>
                  </a:lnTo>
                  <a:cubicBezTo>
                    <a:pt x="1146" y="343"/>
                    <a:pt x="1435" y="793"/>
                    <a:pt x="1681" y="793"/>
                  </a:cubicBezTo>
                  <a:cubicBezTo>
                    <a:pt x="1735" y="793"/>
                    <a:pt x="1778" y="771"/>
                    <a:pt x="1821" y="728"/>
                  </a:cubicBezTo>
                  <a:cubicBezTo>
                    <a:pt x="1639" y="311"/>
                    <a:pt x="1146" y="0"/>
                    <a:pt x="6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2" name="Google Shape;3472;p16"/>
            <p:cNvSpPr/>
            <p:nvPr/>
          </p:nvSpPr>
          <p:spPr>
            <a:xfrm>
              <a:off x="1761700" y="2554400"/>
              <a:ext cx="7525" cy="3225"/>
            </a:xfrm>
            <a:custGeom>
              <a:avLst/>
              <a:gdLst/>
              <a:ahLst/>
              <a:cxnLst/>
              <a:rect l="l" t="t" r="r" b="b"/>
              <a:pathLst>
                <a:path w="301" h="129" extrusionOk="0">
                  <a:moveTo>
                    <a:pt x="151" y="1"/>
                  </a:moveTo>
                  <a:cubicBezTo>
                    <a:pt x="87" y="1"/>
                    <a:pt x="1" y="86"/>
                    <a:pt x="140" y="129"/>
                  </a:cubicBezTo>
                  <a:lnTo>
                    <a:pt x="161" y="129"/>
                  </a:lnTo>
                  <a:cubicBezTo>
                    <a:pt x="226" y="129"/>
                    <a:pt x="301" y="43"/>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3" name="Google Shape;3473;p16"/>
            <p:cNvSpPr/>
            <p:nvPr/>
          </p:nvSpPr>
          <p:spPr>
            <a:xfrm>
              <a:off x="1741900" y="2551450"/>
              <a:ext cx="7250" cy="3250"/>
            </a:xfrm>
            <a:custGeom>
              <a:avLst/>
              <a:gdLst/>
              <a:ahLst/>
              <a:cxnLst/>
              <a:rect l="l" t="t" r="r" b="b"/>
              <a:pathLst>
                <a:path w="290" h="130" extrusionOk="0">
                  <a:moveTo>
                    <a:pt x="140" y="1"/>
                  </a:moveTo>
                  <a:cubicBezTo>
                    <a:pt x="76" y="1"/>
                    <a:pt x="1" y="76"/>
                    <a:pt x="140" y="119"/>
                  </a:cubicBezTo>
                  <a:cubicBezTo>
                    <a:pt x="140" y="129"/>
                    <a:pt x="151" y="129"/>
                    <a:pt x="151" y="129"/>
                  </a:cubicBezTo>
                  <a:cubicBezTo>
                    <a:pt x="226" y="129"/>
                    <a:pt x="290"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4" name="Google Shape;3474;p16"/>
            <p:cNvSpPr/>
            <p:nvPr/>
          </p:nvSpPr>
          <p:spPr>
            <a:xfrm>
              <a:off x="1744050" y="2874225"/>
              <a:ext cx="7775" cy="2950"/>
            </a:xfrm>
            <a:custGeom>
              <a:avLst/>
              <a:gdLst/>
              <a:ahLst/>
              <a:cxnLst/>
              <a:rect l="l" t="t" r="r" b="b"/>
              <a:pathLst>
                <a:path w="311" h="118" extrusionOk="0">
                  <a:moveTo>
                    <a:pt x="150" y="0"/>
                  </a:moveTo>
                  <a:cubicBezTo>
                    <a:pt x="75" y="0"/>
                    <a:pt x="0" y="32"/>
                    <a:pt x="22" y="96"/>
                  </a:cubicBezTo>
                  <a:cubicBezTo>
                    <a:pt x="75" y="107"/>
                    <a:pt x="97" y="118"/>
                    <a:pt x="118" y="118"/>
                  </a:cubicBezTo>
                  <a:cubicBezTo>
                    <a:pt x="161" y="118"/>
                    <a:pt x="182" y="96"/>
                    <a:pt x="279" y="96"/>
                  </a:cubicBezTo>
                  <a:cubicBezTo>
                    <a:pt x="311" y="32"/>
                    <a:pt x="225" y="0"/>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5" name="Google Shape;3475;p16"/>
            <p:cNvSpPr/>
            <p:nvPr/>
          </p:nvSpPr>
          <p:spPr>
            <a:xfrm>
              <a:off x="1750725" y="3230150"/>
              <a:ext cx="11000" cy="16625"/>
            </a:xfrm>
            <a:custGeom>
              <a:avLst/>
              <a:gdLst/>
              <a:ahLst/>
              <a:cxnLst/>
              <a:rect l="l" t="t" r="r" b="b"/>
              <a:pathLst>
                <a:path w="440" h="665" extrusionOk="0">
                  <a:moveTo>
                    <a:pt x="76" y="1"/>
                  </a:moveTo>
                  <a:cubicBezTo>
                    <a:pt x="65" y="1"/>
                    <a:pt x="54" y="11"/>
                    <a:pt x="44" y="11"/>
                  </a:cubicBezTo>
                  <a:cubicBezTo>
                    <a:pt x="76" y="108"/>
                    <a:pt x="76" y="76"/>
                    <a:pt x="1" y="140"/>
                  </a:cubicBezTo>
                  <a:cubicBezTo>
                    <a:pt x="204" y="226"/>
                    <a:pt x="226" y="665"/>
                    <a:pt x="344" y="665"/>
                  </a:cubicBezTo>
                  <a:cubicBezTo>
                    <a:pt x="440" y="568"/>
                    <a:pt x="236" y="429"/>
                    <a:pt x="344" y="258"/>
                  </a:cubicBezTo>
                  <a:cubicBezTo>
                    <a:pt x="204" y="258"/>
                    <a:pt x="247" y="119"/>
                    <a:pt x="172" y="76"/>
                  </a:cubicBezTo>
                  <a:cubicBezTo>
                    <a:pt x="162" y="119"/>
                    <a:pt x="151" y="129"/>
                    <a:pt x="151" y="129"/>
                  </a:cubicBezTo>
                  <a:cubicBezTo>
                    <a:pt x="140" y="129"/>
                    <a:pt x="140" y="97"/>
                    <a:pt x="140" y="65"/>
                  </a:cubicBezTo>
                  <a:cubicBezTo>
                    <a:pt x="129" y="33"/>
                    <a:pt x="108"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6" name="Google Shape;3476;p16"/>
            <p:cNvSpPr/>
            <p:nvPr/>
          </p:nvSpPr>
          <p:spPr>
            <a:xfrm>
              <a:off x="1734150" y="2968675"/>
              <a:ext cx="8050" cy="3775"/>
            </a:xfrm>
            <a:custGeom>
              <a:avLst/>
              <a:gdLst/>
              <a:ahLst/>
              <a:cxnLst/>
              <a:rect l="l" t="t" r="r" b="b"/>
              <a:pathLst>
                <a:path w="322" h="151" extrusionOk="0">
                  <a:moveTo>
                    <a:pt x="225" y="1"/>
                  </a:moveTo>
                  <a:cubicBezTo>
                    <a:pt x="193" y="65"/>
                    <a:pt x="22" y="22"/>
                    <a:pt x="0" y="97"/>
                  </a:cubicBezTo>
                  <a:lnTo>
                    <a:pt x="22" y="97"/>
                  </a:lnTo>
                  <a:cubicBezTo>
                    <a:pt x="118" y="97"/>
                    <a:pt x="139" y="140"/>
                    <a:pt x="225" y="151"/>
                  </a:cubicBezTo>
                  <a:cubicBezTo>
                    <a:pt x="246" y="140"/>
                    <a:pt x="321" y="12"/>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7" name="Google Shape;3477;p16"/>
            <p:cNvSpPr/>
            <p:nvPr/>
          </p:nvSpPr>
          <p:spPr>
            <a:xfrm>
              <a:off x="1733600" y="2539950"/>
              <a:ext cx="13425" cy="8325"/>
            </a:xfrm>
            <a:custGeom>
              <a:avLst/>
              <a:gdLst/>
              <a:ahLst/>
              <a:cxnLst/>
              <a:rect l="l" t="t" r="r" b="b"/>
              <a:pathLst>
                <a:path w="537" h="333" extrusionOk="0">
                  <a:moveTo>
                    <a:pt x="129" y="0"/>
                  </a:moveTo>
                  <a:cubicBezTo>
                    <a:pt x="76" y="0"/>
                    <a:pt x="22" y="33"/>
                    <a:pt x="1" y="129"/>
                  </a:cubicBezTo>
                  <a:cubicBezTo>
                    <a:pt x="54" y="161"/>
                    <a:pt x="247" y="332"/>
                    <a:pt x="397" y="332"/>
                  </a:cubicBezTo>
                  <a:cubicBezTo>
                    <a:pt x="461" y="332"/>
                    <a:pt x="504" y="300"/>
                    <a:pt x="536" y="215"/>
                  </a:cubicBezTo>
                  <a:cubicBezTo>
                    <a:pt x="483" y="172"/>
                    <a:pt x="279"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8" name="Google Shape;3478;p16"/>
            <p:cNvSpPr/>
            <p:nvPr/>
          </p:nvSpPr>
          <p:spPr>
            <a:xfrm>
              <a:off x="1752075" y="2451375"/>
              <a:ext cx="5375" cy="6175"/>
            </a:xfrm>
            <a:custGeom>
              <a:avLst/>
              <a:gdLst/>
              <a:ahLst/>
              <a:cxnLst/>
              <a:rect l="l" t="t" r="r" b="b"/>
              <a:pathLst>
                <a:path w="215" h="247" extrusionOk="0">
                  <a:moveTo>
                    <a:pt x="22" y="0"/>
                  </a:moveTo>
                  <a:cubicBezTo>
                    <a:pt x="0" y="0"/>
                    <a:pt x="33" y="54"/>
                    <a:pt x="86" y="118"/>
                  </a:cubicBezTo>
                  <a:cubicBezTo>
                    <a:pt x="129" y="182"/>
                    <a:pt x="182" y="246"/>
                    <a:pt x="204" y="246"/>
                  </a:cubicBezTo>
                  <a:cubicBezTo>
                    <a:pt x="215" y="246"/>
                    <a:pt x="204" y="203"/>
                    <a:pt x="140" y="96"/>
                  </a:cubicBezTo>
                  <a:cubicBezTo>
                    <a:pt x="65" y="21"/>
                    <a:pt x="33" y="0"/>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9" name="Google Shape;3479;p16"/>
            <p:cNvSpPr/>
            <p:nvPr/>
          </p:nvSpPr>
          <p:spPr>
            <a:xfrm>
              <a:off x="1627900" y="2944875"/>
              <a:ext cx="45525" cy="13125"/>
            </a:xfrm>
            <a:custGeom>
              <a:avLst/>
              <a:gdLst/>
              <a:ahLst/>
              <a:cxnLst/>
              <a:rect l="l" t="t" r="r" b="b"/>
              <a:pathLst>
                <a:path w="1821" h="525" extrusionOk="0">
                  <a:moveTo>
                    <a:pt x="193" y="0"/>
                  </a:moveTo>
                  <a:cubicBezTo>
                    <a:pt x="150" y="0"/>
                    <a:pt x="140" y="11"/>
                    <a:pt x="129" y="32"/>
                  </a:cubicBezTo>
                  <a:cubicBezTo>
                    <a:pt x="118" y="43"/>
                    <a:pt x="118" y="54"/>
                    <a:pt x="97" y="54"/>
                  </a:cubicBezTo>
                  <a:cubicBezTo>
                    <a:pt x="86" y="54"/>
                    <a:pt x="75" y="54"/>
                    <a:pt x="43" y="32"/>
                  </a:cubicBezTo>
                  <a:cubicBezTo>
                    <a:pt x="43" y="22"/>
                    <a:pt x="32" y="11"/>
                    <a:pt x="22" y="11"/>
                  </a:cubicBezTo>
                  <a:cubicBezTo>
                    <a:pt x="11" y="11"/>
                    <a:pt x="0" y="22"/>
                    <a:pt x="0" y="32"/>
                  </a:cubicBezTo>
                  <a:cubicBezTo>
                    <a:pt x="332" y="300"/>
                    <a:pt x="1049" y="289"/>
                    <a:pt x="1435" y="525"/>
                  </a:cubicBezTo>
                  <a:lnTo>
                    <a:pt x="1638" y="525"/>
                  </a:lnTo>
                  <a:cubicBezTo>
                    <a:pt x="1713" y="525"/>
                    <a:pt x="1788" y="525"/>
                    <a:pt x="1820" y="493"/>
                  </a:cubicBezTo>
                  <a:cubicBezTo>
                    <a:pt x="1531" y="43"/>
                    <a:pt x="643" y="300"/>
                    <a:pt x="2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0" name="Google Shape;3480;p16"/>
            <p:cNvSpPr/>
            <p:nvPr/>
          </p:nvSpPr>
          <p:spPr>
            <a:xfrm>
              <a:off x="1669100" y="3134075"/>
              <a:ext cx="26000" cy="13400"/>
            </a:xfrm>
            <a:custGeom>
              <a:avLst/>
              <a:gdLst/>
              <a:ahLst/>
              <a:cxnLst/>
              <a:rect l="l" t="t" r="r" b="b"/>
              <a:pathLst>
                <a:path w="1040" h="536" extrusionOk="0">
                  <a:moveTo>
                    <a:pt x="622" y="1"/>
                  </a:moveTo>
                  <a:cubicBezTo>
                    <a:pt x="376" y="1"/>
                    <a:pt x="151" y="129"/>
                    <a:pt x="76" y="268"/>
                  </a:cubicBezTo>
                  <a:cubicBezTo>
                    <a:pt x="1" y="397"/>
                    <a:pt x="65" y="536"/>
                    <a:pt x="386" y="536"/>
                  </a:cubicBezTo>
                  <a:cubicBezTo>
                    <a:pt x="418" y="536"/>
                    <a:pt x="440" y="536"/>
                    <a:pt x="472" y="525"/>
                  </a:cubicBezTo>
                  <a:cubicBezTo>
                    <a:pt x="761" y="515"/>
                    <a:pt x="847" y="279"/>
                    <a:pt x="1039" y="151"/>
                  </a:cubicBezTo>
                  <a:cubicBezTo>
                    <a:pt x="900" y="43"/>
                    <a:pt x="761" y="1"/>
                    <a:pt x="6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1" name="Google Shape;3481;p16"/>
            <p:cNvSpPr/>
            <p:nvPr/>
          </p:nvSpPr>
          <p:spPr>
            <a:xfrm>
              <a:off x="1683300" y="2957975"/>
              <a:ext cx="30250" cy="13950"/>
            </a:xfrm>
            <a:custGeom>
              <a:avLst/>
              <a:gdLst/>
              <a:ahLst/>
              <a:cxnLst/>
              <a:rect l="l" t="t" r="r" b="b"/>
              <a:pathLst>
                <a:path w="1210" h="558" extrusionOk="0">
                  <a:moveTo>
                    <a:pt x="0" y="1"/>
                  </a:moveTo>
                  <a:lnTo>
                    <a:pt x="0" y="97"/>
                  </a:lnTo>
                  <a:cubicBezTo>
                    <a:pt x="257" y="151"/>
                    <a:pt x="621" y="226"/>
                    <a:pt x="825" y="343"/>
                  </a:cubicBezTo>
                  <a:cubicBezTo>
                    <a:pt x="707" y="429"/>
                    <a:pt x="867" y="472"/>
                    <a:pt x="867" y="557"/>
                  </a:cubicBezTo>
                  <a:cubicBezTo>
                    <a:pt x="1060" y="547"/>
                    <a:pt x="1156" y="472"/>
                    <a:pt x="1210" y="365"/>
                  </a:cubicBezTo>
                  <a:cubicBezTo>
                    <a:pt x="846" y="108"/>
                    <a:pt x="450" y="86"/>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2" name="Google Shape;3482;p16"/>
            <p:cNvSpPr/>
            <p:nvPr/>
          </p:nvSpPr>
          <p:spPr>
            <a:xfrm>
              <a:off x="1749675" y="2385800"/>
              <a:ext cx="17150" cy="8575"/>
            </a:xfrm>
            <a:custGeom>
              <a:avLst/>
              <a:gdLst/>
              <a:ahLst/>
              <a:cxnLst/>
              <a:rect l="l" t="t" r="r" b="b"/>
              <a:pathLst>
                <a:path w="686" h="343" extrusionOk="0">
                  <a:moveTo>
                    <a:pt x="139" y="0"/>
                  </a:moveTo>
                  <a:cubicBezTo>
                    <a:pt x="64" y="0"/>
                    <a:pt x="11" y="32"/>
                    <a:pt x="0" y="118"/>
                  </a:cubicBezTo>
                  <a:cubicBezTo>
                    <a:pt x="75" y="118"/>
                    <a:pt x="171" y="182"/>
                    <a:pt x="268" y="236"/>
                  </a:cubicBezTo>
                  <a:cubicBezTo>
                    <a:pt x="364" y="289"/>
                    <a:pt x="460" y="343"/>
                    <a:pt x="535" y="343"/>
                  </a:cubicBezTo>
                  <a:cubicBezTo>
                    <a:pt x="621" y="343"/>
                    <a:pt x="675" y="279"/>
                    <a:pt x="685" y="97"/>
                  </a:cubicBezTo>
                  <a:lnTo>
                    <a:pt x="642" y="97"/>
                  </a:lnTo>
                  <a:cubicBezTo>
                    <a:pt x="578" y="97"/>
                    <a:pt x="482" y="75"/>
                    <a:pt x="396" y="54"/>
                  </a:cubicBezTo>
                  <a:cubicBezTo>
                    <a:pt x="300" y="32"/>
                    <a:pt x="214" y="0"/>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3" name="Google Shape;3483;p16"/>
            <p:cNvSpPr/>
            <p:nvPr/>
          </p:nvSpPr>
          <p:spPr>
            <a:xfrm>
              <a:off x="1757425" y="2289450"/>
              <a:ext cx="61325" cy="36150"/>
            </a:xfrm>
            <a:custGeom>
              <a:avLst/>
              <a:gdLst/>
              <a:ahLst/>
              <a:cxnLst/>
              <a:rect l="l" t="t" r="r" b="b"/>
              <a:pathLst>
                <a:path w="2453" h="1446" extrusionOk="0">
                  <a:moveTo>
                    <a:pt x="1328" y="1"/>
                  </a:moveTo>
                  <a:cubicBezTo>
                    <a:pt x="1189" y="579"/>
                    <a:pt x="450" y="386"/>
                    <a:pt x="1" y="568"/>
                  </a:cubicBezTo>
                  <a:cubicBezTo>
                    <a:pt x="247" y="686"/>
                    <a:pt x="407" y="718"/>
                    <a:pt x="557" y="718"/>
                  </a:cubicBezTo>
                  <a:cubicBezTo>
                    <a:pt x="750" y="718"/>
                    <a:pt x="921" y="654"/>
                    <a:pt x="1221" y="621"/>
                  </a:cubicBezTo>
                  <a:cubicBezTo>
                    <a:pt x="1853" y="750"/>
                    <a:pt x="2088" y="1146"/>
                    <a:pt x="2452" y="1446"/>
                  </a:cubicBezTo>
                  <a:cubicBezTo>
                    <a:pt x="2366" y="771"/>
                    <a:pt x="1424" y="675"/>
                    <a:pt x="132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4" name="Google Shape;3484;p16"/>
            <p:cNvSpPr/>
            <p:nvPr/>
          </p:nvSpPr>
          <p:spPr>
            <a:xfrm>
              <a:off x="1785800" y="2471975"/>
              <a:ext cx="11525" cy="3225"/>
            </a:xfrm>
            <a:custGeom>
              <a:avLst/>
              <a:gdLst/>
              <a:ahLst/>
              <a:cxnLst/>
              <a:rect l="l" t="t" r="r" b="b"/>
              <a:pathLst>
                <a:path w="461" h="129" extrusionOk="0">
                  <a:moveTo>
                    <a:pt x="214" y="0"/>
                  </a:moveTo>
                  <a:cubicBezTo>
                    <a:pt x="97" y="0"/>
                    <a:pt x="0" y="43"/>
                    <a:pt x="161" y="118"/>
                  </a:cubicBezTo>
                  <a:cubicBezTo>
                    <a:pt x="193" y="118"/>
                    <a:pt x="225" y="129"/>
                    <a:pt x="257" y="129"/>
                  </a:cubicBezTo>
                  <a:cubicBezTo>
                    <a:pt x="364" y="129"/>
                    <a:pt x="461" y="86"/>
                    <a:pt x="311" y="11"/>
                  </a:cubicBezTo>
                  <a:cubicBezTo>
                    <a:pt x="279" y="0"/>
                    <a:pt x="247" y="0"/>
                    <a:pt x="2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5" name="Google Shape;3485;p16"/>
            <p:cNvSpPr/>
            <p:nvPr/>
          </p:nvSpPr>
          <p:spPr>
            <a:xfrm>
              <a:off x="1803200" y="2512650"/>
              <a:ext cx="7500" cy="3225"/>
            </a:xfrm>
            <a:custGeom>
              <a:avLst/>
              <a:gdLst/>
              <a:ahLst/>
              <a:cxnLst/>
              <a:rect l="l" t="t" r="r" b="b"/>
              <a:pathLst>
                <a:path w="300" h="129" extrusionOk="0">
                  <a:moveTo>
                    <a:pt x="150" y="1"/>
                  </a:moveTo>
                  <a:cubicBezTo>
                    <a:pt x="75" y="1"/>
                    <a:pt x="0" y="86"/>
                    <a:pt x="139" y="129"/>
                  </a:cubicBezTo>
                  <a:lnTo>
                    <a:pt x="150" y="129"/>
                  </a:lnTo>
                  <a:cubicBezTo>
                    <a:pt x="225" y="129"/>
                    <a:pt x="300" y="43"/>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6" name="Google Shape;3486;p16"/>
            <p:cNvSpPr/>
            <p:nvPr/>
          </p:nvSpPr>
          <p:spPr>
            <a:xfrm>
              <a:off x="1802400" y="2915150"/>
              <a:ext cx="4300" cy="6725"/>
            </a:xfrm>
            <a:custGeom>
              <a:avLst/>
              <a:gdLst/>
              <a:ahLst/>
              <a:cxnLst/>
              <a:rect l="l" t="t" r="r" b="b"/>
              <a:pathLst>
                <a:path w="172" h="269" extrusionOk="0">
                  <a:moveTo>
                    <a:pt x="43" y="1"/>
                  </a:moveTo>
                  <a:lnTo>
                    <a:pt x="43" y="1"/>
                  </a:lnTo>
                  <a:cubicBezTo>
                    <a:pt x="54" y="97"/>
                    <a:pt x="0" y="247"/>
                    <a:pt x="129" y="269"/>
                  </a:cubicBezTo>
                  <a:cubicBezTo>
                    <a:pt x="118" y="172"/>
                    <a:pt x="171" y="22"/>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7" name="Google Shape;3487;p16"/>
            <p:cNvSpPr/>
            <p:nvPr/>
          </p:nvSpPr>
          <p:spPr>
            <a:xfrm>
              <a:off x="1799975" y="2649150"/>
              <a:ext cx="4850" cy="4025"/>
            </a:xfrm>
            <a:custGeom>
              <a:avLst/>
              <a:gdLst/>
              <a:ahLst/>
              <a:cxnLst/>
              <a:rect l="l" t="t" r="r" b="b"/>
              <a:pathLst>
                <a:path w="194" h="161" extrusionOk="0">
                  <a:moveTo>
                    <a:pt x="76" y="0"/>
                  </a:moveTo>
                  <a:cubicBezTo>
                    <a:pt x="65" y="0"/>
                    <a:pt x="54" y="0"/>
                    <a:pt x="44" y="11"/>
                  </a:cubicBezTo>
                  <a:cubicBezTo>
                    <a:pt x="1" y="32"/>
                    <a:pt x="54" y="161"/>
                    <a:pt x="118" y="161"/>
                  </a:cubicBezTo>
                  <a:cubicBezTo>
                    <a:pt x="129" y="161"/>
                    <a:pt x="140" y="161"/>
                    <a:pt x="151" y="150"/>
                  </a:cubicBezTo>
                  <a:cubicBezTo>
                    <a:pt x="193" y="12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8" name="Google Shape;3488;p16"/>
            <p:cNvSpPr/>
            <p:nvPr/>
          </p:nvSpPr>
          <p:spPr>
            <a:xfrm>
              <a:off x="1762250" y="2429150"/>
              <a:ext cx="4825" cy="4050"/>
            </a:xfrm>
            <a:custGeom>
              <a:avLst/>
              <a:gdLst/>
              <a:ahLst/>
              <a:cxnLst/>
              <a:rect l="l" t="t" r="r" b="b"/>
              <a:pathLst>
                <a:path w="193" h="162" extrusionOk="0">
                  <a:moveTo>
                    <a:pt x="75" y="1"/>
                  </a:moveTo>
                  <a:cubicBezTo>
                    <a:pt x="65" y="1"/>
                    <a:pt x="54" y="1"/>
                    <a:pt x="43" y="11"/>
                  </a:cubicBezTo>
                  <a:cubicBezTo>
                    <a:pt x="0" y="33"/>
                    <a:pt x="54" y="161"/>
                    <a:pt x="118" y="161"/>
                  </a:cubicBezTo>
                  <a:cubicBezTo>
                    <a:pt x="129" y="161"/>
                    <a:pt x="139" y="161"/>
                    <a:pt x="150" y="150"/>
                  </a:cubicBezTo>
                  <a:cubicBezTo>
                    <a:pt x="193" y="129"/>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9" name="Google Shape;3489;p16"/>
            <p:cNvSpPr/>
            <p:nvPr/>
          </p:nvSpPr>
          <p:spPr>
            <a:xfrm>
              <a:off x="1767325" y="2420050"/>
              <a:ext cx="4575" cy="4300"/>
            </a:xfrm>
            <a:custGeom>
              <a:avLst/>
              <a:gdLst/>
              <a:ahLst/>
              <a:cxnLst/>
              <a:rect l="l" t="t" r="r" b="b"/>
              <a:pathLst>
                <a:path w="183" h="172" extrusionOk="0">
                  <a:moveTo>
                    <a:pt x="65" y="1"/>
                  </a:moveTo>
                  <a:cubicBezTo>
                    <a:pt x="54" y="1"/>
                    <a:pt x="44" y="11"/>
                    <a:pt x="33" y="11"/>
                  </a:cubicBezTo>
                  <a:cubicBezTo>
                    <a:pt x="1" y="43"/>
                    <a:pt x="54" y="172"/>
                    <a:pt x="118" y="172"/>
                  </a:cubicBezTo>
                  <a:cubicBezTo>
                    <a:pt x="129" y="172"/>
                    <a:pt x="140" y="172"/>
                    <a:pt x="151" y="161"/>
                  </a:cubicBezTo>
                  <a:cubicBezTo>
                    <a:pt x="183" y="140"/>
                    <a:pt x="140"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0" name="Google Shape;3490;p16"/>
            <p:cNvSpPr/>
            <p:nvPr/>
          </p:nvSpPr>
          <p:spPr>
            <a:xfrm>
              <a:off x="1893375" y="2766100"/>
              <a:ext cx="7525" cy="3225"/>
            </a:xfrm>
            <a:custGeom>
              <a:avLst/>
              <a:gdLst/>
              <a:ahLst/>
              <a:cxnLst/>
              <a:rect l="l" t="t" r="r" b="b"/>
              <a:pathLst>
                <a:path w="301" h="129" extrusionOk="0">
                  <a:moveTo>
                    <a:pt x="151" y="0"/>
                  </a:moveTo>
                  <a:cubicBezTo>
                    <a:pt x="76" y="0"/>
                    <a:pt x="1" y="86"/>
                    <a:pt x="140" y="129"/>
                  </a:cubicBezTo>
                  <a:lnTo>
                    <a:pt x="151" y="129"/>
                  </a:lnTo>
                  <a:cubicBezTo>
                    <a:pt x="226" y="129"/>
                    <a:pt x="301"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1" name="Google Shape;3491;p16"/>
            <p:cNvSpPr/>
            <p:nvPr/>
          </p:nvSpPr>
          <p:spPr>
            <a:xfrm>
              <a:off x="2117125" y="3035850"/>
              <a:ext cx="4825" cy="4050"/>
            </a:xfrm>
            <a:custGeom>
              <a:avLst/>
              <a:gdLst/>
              <a:ahLst/>
              <a:cxnLst/>
              <a:rect l="l" t="t" r="r" b="b"/>
              <a:pathLst>
                <a:path w="193" h="162" extrusionOk="0">
                  <a:moveTo>
                    <a:pt x="75" y="1"/>
                  </a:moveTo>
                  <a:cubicBezTo>
                    <a:pt x="64" y="1"/>
                    <a:pt x="54" y="1"/>
                    <a:pt x="43" y="12"/>
                  </a:cubicBezTo>
                  <a:cubicBezTo>
                    <a:pt x="0" y="33"/>
                    <a:pt x="54" y="161"/>
                    <a:pt x="118" y="161"/>
                  </a:cubicBezTo>
                  <a:cubicBezTo>
                    <a:pt x="129" y="161"/>
                    <a:pt x="139" y="161"/>
                    <a:pt x="150" y="151"/>
                  </a:cubicBezTo>
                  <a:cubicBezTo>
                    <a:pt x="193" y="129"/>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2" name="Google Shape;3492;p16"/>
            <p:cNvSpPr/>
            <p:nvPr/>
          </p:nvSpPr>
          <p:spPr>
            <a:xfrm>
              <a:off x="2118725" y="2043225"/>
              <a:ext cx="12875" cy="3775"/>
            </a:xfrm>
            <a:custGeom>
              <a:avLst/>
              <a:gdLst/>
              <a:ahLst/>
              <a:cxnLst/>
              <a:rect l="l" t="t" r="r" b="b"/>
              <a:pathLst>
                <a:path w="515" h="151" extrusionOk="0">
                  <a:moveTo>
                    <a:pt x="482" y="1"/>
                  </a:moveTo>
                  <a:cubicBezTo>
                    <a:pt x="257" y="1"/>
                    <a:pt x="75" y="44"/>
                    <a:pt x="0" y="151"/>
                  </a:cubicBezTo>
                  <a:cubicBezTo>
                    <a:pt x="33" y="140"/>
                    <a:pt x="65" y="140"/>
                    <a:pt x="97" y="140"/>
                  </a:cubicBezTo>
                  <a:lnTo>
                    <a:pt x="215" y="140"/>
                  </a:lnTo>
                  <a:cubicBezTo>
                    <a:pt x="257" y="151"/>
                    <a:pt x="300" y="151"/>
                    <a:pt x="332" y="151"/>
                  </a:cubicBezTo>
                  <a:cubicBezTo>
                    <a:pt x="439" y="151"/>
                    <a:pt x="514" y="129"/>
                    <a:pt x="4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3" name="Google Shape;3493;p16"/>
            <p:cNvSpPr/>
            <p:nvPr/>
          </p:nvSpPr>
          <p:spPr>
            <a:xfrm>
              <a:off x="2108550" y="2005775"/>
              <a:ext cx="48200" cy="8575"/>
            </a:xfrm>
            <a:custGeom>
              <a:avLst/>
              <a:gdLst/>
              <a:ahLst/>
              <a:cxnLst/>
              <a:rect l="l" t="t" r="r" b="b"/>
              <a:pathLst>
                <a:path w="1928" h="343" extrusionOk="0">
                  <a:moveTo>
                    <a:pt x="1703" y="0"/>
                  </a:moveTo>
                  <a:cubicBezTo>
                    <a:pt x="1692" y="54"/>
                    <a:pt x="1564" y="22"/>
                    <a:pt x="1574" y="86"/>
                  </a:cubicBezTo>
                  <a:cubicBezTo>
                    <a:pt x="1628" y="97"/>
                    <a:pt x="1692" y="86"/>
                    <a:pt x="1703" y="118"/>
                  </a:cubicBezTo>
                  <a:cubicBezTo>
                    <a:pt x="1671" y="139"/>
                    <a:pt x="1638" y="139"/>
                    <a:pt x="1596" y="139"/>
                  </a:cubicBezTo>
                  <a:cubicBezTo>
                    <a:pt x="1553" y="139"/>
                    <a:pt x="1499" y="139"/>
                    <a:pt x="1446" y="182"/>
                  </a:cubicBezTo>
                  <a:cubicBezTo>
                    <a:pt x="1403" y="150"/>
                    <a:pt x="1360" y="129"/>
                    <a:pt x="1317" y="129"/>
                  </a:cubicBezTo>
                  <a:cubicBezTo>
                    <a:pt x="1275" y="129"/>
                    <a:pt x="1232" y="150"/>
                    <a:pt x="1178" y="182"/>
                  </a:cubicBezTo>
                  <a:cubicBezTo>
                    <a:pt x="1146" y="118"/>
                    <a:pt x="1135" y="86"/>
                    <a:pt x="1125" y="86"/>
                  </a:cubicBezTo>
                  <a:cubicBezTo>
                    <a:pt x="1114" y="86"/>
                    <a:pt x="1093" y="129"/>
                    <a:pt x="1050" y="182"/>
                  </a:cubicBezTo>
                  <a:cubicBezTo>
                    <a:pt x="1050" y="139"/>
                    <a:pt x="943" y="161"/>
                    <a:pt x="964" y="97"/>
                  </a:cubicBezTo>
                  <a:cubicBezTo>
                    <a:pt x="985" y="97"/>
                    <a:pt x="1018" y="64"/>
                    <a:pt x="964" y="64"/>
                  </a:cubicBezTo>
                  <a:cubicBezTo>
                    <a:pt x="921" y="129"/>
                    <a:pt x="889" y="193"/>
                    <a:pt x="793" y="214"/>
                  </a:cubicBezTo>
                  <a:cubicBezTo>
                    <a:pt x="750" y="193"/>
                    <a:pt x="696" y="193"/>
                    <a:pt x="643" y="193"/>
                  </a:cubicBezTo>
                  <a:cubicBezTo>
                    <a:pt x="589" y="193"/>
                    <a:pt x="536" y="193"/>
                    <a:pt x="472" y="204"/>
                  </a:cubicBezTo>
                  <a:cubicBezTo>
                    <a:pt x="418" y="214"/>
                    <a:pt x="354" y="214"/>
                    <a:pt x="290" y="214"/>
                  </a:cubicBezTo>
                  <a:cubicBezTo>
                    <a:pt x="225" y="214"/>
                    <a:pt x="161" y="214"/>
                    <a:pt x="97" y="193"/>
                  </a:cubicBezTo>
                  <a:cubicBezTo>
                    <a:pt x="76" y="204"/>
                    <a:pt x="1" y="343"/>
                    <a:pt x="97" y="343"/>
                  </a:cubicBezTo>
                  <a:cubicBezTo>
                    <a:pt x="461" y="321"/>
                    <a:pt x="782" y="311"/>
                    <a:pt x="1103" y="311"/>
                  </a:cubicBezTo>
                  <a:cubicBezTo>
                    <a:pt x="1349" y="311"/>
                    <a:pt x="1585" y="321"/>
                    <a:pt x="1831" y="343"/>
                  </a:cubicBezTo>
                  <a:cubicBezTo>
                    <a:pt x="1928" y="182"/>
                    <a:pt x="1735" y="171"/>
                    <a:pt x="1703" y="32"/>
                  </a:cubicBezTo>
                  <a:cubicBezTo>
                    <a:pt x="1724" y="32"/>
                    <a:pt x="1756" y="0"/>
                    <a:pt x="170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4" name="Google Shape;3494;p16"/>
            <p:cNvSpPr/>
            <p:nvPr/>
          </p:nvSpPr>
          <p:spPr>
            <a:xfrm>
              <a:off x="2092500" y="2004975"/>
              <a:ext cx="12075" cy="8050"/>
            </a:xfrm>
            <a:custGeom>
              <a:avLst/>
              <a:gdLst/>
              <a:ahLst/>
              <a:cxnLst/>
              <a:rect l="l" t="t" r="r" b="b"/>
              <a:pathLst>
                <a:path w="483" h="322" extrusionOk="0">
                  <a:moveTo>
                    <a:pt x="300" y="0"/>
                  </a:moveTo>
                  <a:cubicBezTo>
                    <a:pt x="0" y="0"/>
                    <a:pt x="54" y="278"/>
                    <a:pt x="139" y="321"/>
                  </a:cubicBezTo>
                  <a:cubicBezTo>
                    <a:pt x="139" y="311"/>
                    <a:pt x="150" y="300"/>
                    <a:pt x="172" y="300"/>
                  </a:cubicBezTo>
                  <a:cubicBezTo>
                    <a:pt x="193" y="300"/>
                    <a:pt x="214" y="311"/>
                    <a:pt x="247" y="311"/>
                  </a:cubicBezTo>
                  <a:cubicBezTo>
                    <a:pt x="279" y="311"/>
                    <a:pt x="311" y="321"/>
                    <a:pt x="343" y="321"/>
                  </a:cubicBezTo>
                  <a:cubicBezTo>
                    <a:pt x="386" y="321"/>
                    <a:pt x="418" y="311"/>
                    <a:pt x="439" y="289"/>
                  </a:cubicBezTo>
                  <a:cubicBezTo>
                    <a:pt x="482" y="139"/>
                    <a:pt x="300" y="150"/>
                    <a:pt x="3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5" name="Google Shape;3495;p16"/>
            <p:cNvSpPr/>
            <p:nvPr/>
          </p:nvSpPr>
          <p:spPr>
            <a:xfrm>
              <a:off x="2116050" y="2782950"/>
              <a:ext cx="4575" cy="4050"/>
            </a:xfrm>
            <a:custGeom>
              <a:avLst/>
              <a:gdLst/>
              <a:ahLst/>
              <a:cxnLst/>
              <a:rect l="l" t="t" r="r" b="b"/>
              <a:pathLst>
                <a:path w="183" h="162" extrusionOk="0">
                  <a:moveTo>
                    <a:pt x="65" y="1"/>
                  </a:moveTo>
                  <a:cubicBezTo>
                    <a:pt x="54" y="1"/>
                    <a:pt x="43" y="1"/>
                    <a:pt x="32" y="11"/>
                  </a:cubicBezTo>
                  <a:cubicBezTo>
                    <a:pt x="0" y="33"/>
                    <a:pt x="43" y="161"/>
                    <a:pt x="118" y="161"/>
                  </a:cubicBezTo>
                  <a:cubicBezTo>
                    <a:pt x="129" y="161"/>
                    <a:pt x="140" y="161"/>
                    <a:pt x="150" y="151"/>
                  </a:cubicBezTo>
                  <a:cubicBezTo>
                    <a:pt x="182"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6" name="Google Shape;3496;p16"/>
            <p:cNvSpPr/>
            <p:nvPr/>
          </p:nvSpPr>
          <p:spPr>
            <a:xfrm>
              <a:off x="2066000" y="2493925"/>
              <a:ext cx="4850" cy="4025"/>
            </a:xfrm>
            <a:custGeom>
              <a:avLst/>
              <a:gdLst/>
              <a:ahLst/>
              <a:cxnLst/>
              <a:rect l="l" t="t" r="r" b="b"/>
              <a:pathLst>
                <a:path w="194" h="161" extrusionOk="0">
                  <a:moveTo>
                    <a:pt x="75" y="0"/>
                  </a:moveTo>
                  <a:cubicBezTo>
                    <a:pt x="65" y="0"/>
                    <a:pt x="54" y="0"/>
                    <a:pt x="43" y="11"/>
                  </a:cubicBezTo>
                  <a:cubicBezTo>
                    <a:pt x="1" y="32"/>
                    <a:pt x="54" y="161"/>
                    <a:pt x="118" y="161"/>
                  </a:cubicBezTo>
                  <a:cubicBezTo>
                    <a:pt x="129" y="161"/>
                    <a:pt x="140" y="161"/>
                    <a:pt x="150" y="150"/>
                  </a:cubicBezTo>
                  <a:cubicBezTo>
                    <a:pt x="193" y="129"/>
                    <a:pt x="140"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7" name="Google Shape;3497;p16"/>
            <p:cNvSpPr/>
            <p:nvPr/>
          </p:nvSpPr>
          <p:spPr>
            <a:xfrm>
              <a:off x="2057700" y="3183600"/>
              <a:ext cx="4575" cy="4025"/>
            </a:xfrm>
            <a:custGeom>
              <a:avLst/>
              <a:gdLst/>
              <a:ahLst/>
              <a:cxnLst/>
              <a:rect l="l" t="t" r="r" b="b"/>
              <a:pathLst>
                <a:path w="183" h="161" extrusionOk="0">
                  <a:moveTo>
                    <a:pt x="65" y="0"/>
                  </a:moveTo>
                  <a:cubicBezTo>
                    <a:pt x="54" y="0"/>
                    <a:pt x="43" y="0"/>
                    <a:pt x="33" y="11"/>
                  </a:cubicBezTo>
                  <a:cubicBezTo>
                    <a:pt x="1" y="32"/>
                    <a:pt x="54" y="161"/>
                    <a:pt x="118" y="161"/>
                  </a:cubicBezTo>
                  <a:cubicBezTo>
                    <a:pt x="129" y="161"/>
                    <a:pt x="140" y="161"/>
                    <a:pt x="151" y="150"/>
                  </a:cubicBezTo>
                  <a:cubicBezTo>
                    <a:pt x="183" y="129"/>
                    <a:pt x="140"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8" name="Google Shape;3498;p16"/>
            <p:cNvSpPr/>
            <p:nvPr/>
          </p:nvSpPr>
          <p:spPr>
            <a:xfrm>
              <a:off x="2054750" y="3142100"/>
              <a:ext cx="10200" cy="8875"/>
            </a:xfrm>
            <a:custGeom>
              <a:avLst/>
              <a:gdLst/>
              <a:ahLst/>
              <a:cxnLst/>
              <a:rect l="l" t="t" r="r" b="b"/>
              <a:pathLst>
                <a:path w="408" h="355" extrusionOk="0">
                  <a:moveTo>
                    <a:pt x="333" y="1"/>
                  </a:moveTo>
                  <a:cubicBezTo>
                    <a:pt x="76" y="1"/>
                    <a:pt x="22" y="151"/>
                    <a:pt x="1" y="311"/>
                  </a:cubicBezTo>
                  <a:lnTo>
                    <a:pt x="33" y="311"/>
                  </a:lnTo>
                  <a:cubicBezTo>
                    <a:pt x="76" y="311"/>
                    <a:pt x="108" y="322"/>
                    <a:pt x="140" y="333"/>
                  </a:cubicBezTo>
                  <a:cubicBezTo>
                    <a:pt x="172" y="343"/>
                    <a:pt x="204" y="354"/>
                    <a:pt x="247" y="354"/>
                  </a:cubicBezTo>
                  <a:cubicBezTo>
                    <a:pt x="258" y="354"/>
                    <a:pt x="279" y="343"/>
                    <a:pt x="301" y="343"/>
                  </a:cubicBezTo>
                  <a:cubicBezTo>
                    <a:pt x="322" y="226"/>
                    <a:pt x="408" y="151"/>
                    <a:pt x="3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9" name="Google Shape;3499;p16"/>
            <p:cNvSpPr/>
            <p:nvPr/>
          </p:nvSpPr>
          <p:spPr>
            <a:xfrm>
              <a:off x="2109100" y="2523900"/>
              <a:ext cx="11525" cy="2950"/>
            </a:xfrm>
            <a:custGeom>
              <a:avLst/>
              <a:gdLst/>
              <a:ahLst/>
              <a:cxnLst/>
              <a:rect l="l" t="t" r="r" b="b"/>
              <a:pathLst>
                <a:path w="461" h="118" extrusionOk="0">
                  <a:moveTo>
                    <a:pt x="203" y="0"/>
                  </a:moveTo>
                  <a:cubicBezTo>
                    <a:pt x="86" y="0"/>
                    <a:pt x="0" y="32"/>
                    <a:pt x="150" y="107"/>
                  </a:cubicBezTo>
                  <a:cubicBezTo>
                    <a:pt x="182" y="118"/>
                    <a:pt x="214" y="118"/>
                    <a:pt x="246" y="118"/>
                  </a:cubicBezTo>
                  <a:cubicBezTo>
                    <a:pt x="364" y="118"/>
                    <a:pt x="460" y="75"/>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00" name="Google Shape;3500;p16"/>
            <p:cNvSpPr/>
            <p:nvPr/>
          </p:nvSpPr>
          <p:spPr>
            <a:xfrm>
              <a:off x="2075375" y="2917575"/>
              <a:ext cx="8575" cy="4825"/>
            </a:xfrm>
            <a:custGeom>
              <a:avLst/>
              <a:gdLst/>
              <a:ahLst/>
              <a:cxnLst/>
              <a:rect l="l" t="t" r="r" b="b"/>
              <a:pathLst>
                <a:path w="343" h="193" extrusionOk="0">
                  <a:moveTo>
                    <a:pt x="257" y="0"/>
                  </a:moveTo>
                  <a:cubicBezTo>
                    <a:pt x="182" y="65"/>
                    <a:pt x="0" y="43"/>
                    <a:pt x="43" y="193"/>
                  </a:cubicBezTo>
                  <a:lnTo>
                    <a:pt x="86" y="193"/>
                  </a:lnTo>
                  <a:cubicBezTo>
                    <a:pt x="129" y="193"/>
                    <a:pt x="150" y="182"/>
                    <a:pt x="171" y="172"/>
                  </a:cubicBezTo>
                  <a:cubicBezTo>
                    <a:pt x="193" y="161"/>
                    <a:pt x="214" y="150"/>
                    <a:pt x="257" y="150"/>
                  </a:cubicBezTo>
                  <a:cubicBezTo>
                    <a:pt x="268" y="150"/>
                    <a:pt x="279" y="161"/>
                    <a:pt x="300" y="161"/>
                  </a:cubicBezTo>
                  <a:cubicBezTo>
                    <a:pt x="279" y="118"/>
                    <a:pt x="343" y="0"/>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01" name="Google Shape;3501;p16"/>
            <p:cNvSpPr/>
            <p:nvPr/>
          </p:nvSpPr>
          <p:spPr>
            <a:xfrm>
              <a:off x="2112300" y="3126050"/>
              <a:ext cx="5375" cy="6175"/>
            </a:xfrm>
            <a:custGeom>
              <a:avLst/>
              <a:gdLst/>
              <a:ahLst/>
              <a:cxnLst/>
              <a:rect l="l" t="t" r="r" b="b"/>
              <a:pathLst>
                <a:path w="215" h="247" extrusionOk="0">
                  <a:moveTo>
                    <a:pt x="22" y="1"/>
                  </a:moveTo>
                  <a:cubicBezTo>
                    <a:pt x="0" y="1"/>
                    <a:pt x="33" y="65"/>
                    <a:pt x="86" y="118"/>
                  </a:cubicBezTo>
                  <a:cubicBezTo>
                    <a:pt x="129" y="183"/>
                    <a:pt x="182" y="247"/>
                    <a:pt x="204" y="247"/>
                  </a:cubicBezTo>
                  <a:cubicBezTo>
                    <a:pt x="215" y="247"/>
                    <a:pt x="204" y="204"/>
                    <a:pt x="150" y="97"/>
                  </a:cubicBezTo>
                  <a:cubicBezTo>
                    <a:pt x="75" y="33"/>
                    <a:pt x="33" y="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02" name="Google Shape;3502;p16"/>
            <p:cNvSpPr/>
            <p:nvPr/>
          </p:nvSpPr>
          <p:spPr>
            <a:xfrm>
              <a:off x="2053150" y="3090200"/>
              <a:ext cx="4575" cy="4025"/>
            </a:xfrm>
            <a:custGeom>
              <a:avLst/>
              <a:gdLst/>
              <a:ahLst/>
              <a:cxnLst/>
              <a:rect l="l" t="t" r="r" b="b"/>
              <a:pathLst>
                <a:path w="183" h="161" extrusionOk="0">
                  <a:moveTo>
                    <a:pt x="65" y="0"/>
                  </a:moveTo>
                  <a:cubicBezTo>
                    <a:pt x="54" y="0"/>
                    <a:pt x="43" y="0"/>
                    <a:pt x="33" y="11"/>
                  </a:cubicBezTo>
                  <a:cubicBezTo>
                    <a:pt x="1" y="32"/>
                    <a:pt x="54" y="161"/>
                    <a:pt x="118" y="161"/>
                  </a:cubicBezTo>
                  <a:cubicBezTo>
                    <a:pt x="129" y="161"/>
                    <a:pt x="140" y="161"/>
                    <a:pt x="151" y="150"/>
                  </a:cubicBezTo>
                  <a:cubicBezTo>
                    <a:pt x="183" y="129"/>
                    <a:pt x="140"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03" name="Google Shape;3503;p16"/>
            <p:cNvSpPr/>
            <p:nvPr/>
          </p:nvSpPr>
          <p:spPr>
            <a:xfrm>
              <a:off x="2122475" y="3145325"/>
              <a:ext cx="4575" cy="4300"/>
            </a:xfrm>
            <a:custGeom>
              <a:avLst/>
              <a:gdLst/>
              <a:ahLst/>
              <a:cxnLst/>
              <a:rect l="l" t="t" r="r" b="b"/>
              <a:pathLst>
                <a:path w="183" h="172" extrusionOk="0">
                  <a:moveTo>
                    <a:pt x="65" y="0"/>
                  </a:moveTo>
                  <a:cubicBezTo>
                    <a:pt x="54" y="0"/>
                    <a:pt x="43" y="0"/>
                    <a:pt x="32" y="11"/>
                  </a:cubicBezTo>
                  <a:cubicBezTo>
                    <a:pt x="0" y="32"/>
                    <a:pt x="43" y="172"/>
                    <a:pt x="118" y="172"/>
                  </a:cubicBezTo>
                  <a:cubicBezTo>
                    <a:pt x="129" y="172"/>
                    <a:pt x="139" y="161"/>
                    <a:pt x="150" y="161"/>
                  </a:cubicBezTo>
                  <a:cubicBezTo>
                    <a:pt x="182"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04" name="Google Shape;3504;p16"/>
            <p:cNvSpPr/>
            <p:nvPr/>
          </p:nvSpPr>
          <p:spPr>
            <a:xfrm>
              <a:off x="2124350" y="3034800"/>
              <a:ext cx="11525" cy="2950"/>
            </a:xfrm>
            <a:custGeom>
              <a:avLst/>
              <a:gdLst/>
              <a:ahLst/>
              <a:cxnLst/>
              <a:rect l="l" t="t" r="r" b="b"/>
              <a:pathLst>
                <a:path w="461" h="118" extrusionOk="0">
                  <a:moveTo>
                    <a:pt x="214" y="0"/>
                  </a:moveTo>
                  <a:cubicBezTo>
                    <a:pt x="97" y="0"/>
                    <a:pt x="0" y="32"/>
                    <a:pt x="150" y="107"/>
                  </a:cubicBezTo>
                  <a:cubicBezTo>
                    <a:pt x="182" y="118"/>
                    <a:pt x="214" y="118"/>
                    <a:pt x="246" y="118"/>
                  </a:cubicBezTo>
                  <a:cubicBezTo>
                    <a:pt x="364" y="118"/>
                    <a:pt x="461" y="86"/>
                    <a:pt x="311" y="11"/>
                  </a:cubicBezTo>
                  <a:cubicBezTo>
                    <a:pt x="279" y="0"/>
                    <a:pt x="246" y="0"/>
                    <a:pt x="2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05" name="Google Shape;3505;p16"/>
            <p:cNvSpPr/>
            <p:nvPr/>
          </p:nvSpPr>
          <p:spPr>
            <a:xfrm>
              <a:off x="2145475" y="3001600"/>
              <a:ext cx="7525" cy="4850"/>
            </a:xfrm>
            <a:custGeom>
              <a:avLst/>
              <a:gdLst/>
              <a:ahLst/>
              <a:cxnLst/>
              <a:rect l="l" t="t" r="r" b="b"/>
              <a:pathLst>
                <a:path w="301" h="194" extrusionOk="0">
                  <a:moveTo>
                    <a:pt x="129" y="1"/>
                  </a:moveTo>
                  <a:cubicBezTo>
                    <a:pt x="65" y="1"/>
                    <a:pt x="1" y="54"/>
                    <a:pt x="76" y="151"/>
                  </a:cubicBezTo>
                  <a:cubicBezTo>
                    <a:pt x="97" y="172"/>
                    <a:pt x="140" y="193"/>
                    <a:pt x="172" y="193"/>
                  </a:cubicBezTo>
                  <a:cubicBezTo>
                    <a:pt x="247" y="193"/>
                    <a:pt x="301" y="140"/>
                    <a:pt x="226" y="43"/>
                  </a:cubicBezTo>
                  <a:cubicBezTo>
                    <a:pt x="204" y="11"/>
                    <a:pt x="172"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06" name="Google Shape;3506;p16"/>
            <p:cNvSpPr/>
            <p:nvPr/>
          </p:nvSpPr>
          <p:spPr>
            <a:xfrm>
              <a:off x="2147350" y="3139425"/>
              <a:ext cx="4575" cy="4325"/>
            </a:xfrm>
            <a:custGeom>
              <a:avLst/>
              <a:gdLst/>
              <a:ahLst/>
              <a:cxnLst/>
              <a:rect l="l" t="t" r="r" b="b"/>
              <a:pathLst>
                <a:path w="183" h="173" extrusionOk="0">
                  <a:moveTo>
                    <a:pt x="65" y="1"/>
                  </a:moveTo>
                  <a:cubicBezTo>
                    <a:pt x="54" y="1"/>
                    <a:pt x="44" y="1"/>
                    <a:pt x="33" y="11"/>
                  </a:cubicBezTo>
                  <a:cubicBezTo>
                    <a:pt x="1" y="44"/>
                    <a:pt x="54" y="172"/>
                    <a:pt x="119" y="172"/>
                  </a:cubicBezTo>
                  <a:cubicBezTo>
                    <a:pt x="129" y="172"/>
                    <a:pt x="140" y="161"/>
                    <a:pt x="151" y="161"/>
                  </a:cubicBezTo>
                  <a:cubicBezTo>
                    <a:pt x="183" y="129"/>
                    <a:pt x="140"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07" name="Google Shape;3507;p16"/>
            <p:cNvSpPr/>
            <p:nvPr/>
          </p:nvSpPr>
          <p:spPr>
            <a:xfrm>
              <a:off x="2117925" y="3071175"/>
              <a:ext cx="4825" cy="4050"/>
            </a:xfrm>
            <a:custGeom>
              <a:avLst/>
              <a:gdLst/>
              <a:ahLst/>
              <a:cxnLst/>
              <a:rect l="l" t="t" r="r" b="b"/>
              <a:pathLst>
                <a:path w="193" h="162" extrusionOk="0">
                  <a:moveTo>
                    <a:pt x="75" y="1"/>
                  </a:moveTo>
                  <a:cubicBezTo>
                    <a:pt x="65" y="1"/>
                    <a:pt x="54" y="1"/>
                    <a:pt x="43" y="12"/>
                  </a:cubicBezTo>
                  <a:cubicBezTo>
                    <a:pt x="0" y="33"/>
                    <a:pt x="54" y="162"/>
                    <a:pt x="118" y="162"/>
                  </a:cubicBezTo>
                  <a:cubicBezTo>
                    <a:pt x="129" y="162"/>
                    <a:pt x="139" y="162"/>
                    <a:pt x="150" y="151"/>
                  </a:cubicBezTo>
                  <a:cubicBezTo>
                    <a:pt x="193" y="129"/>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08" name="Google Shape;3508;p16"/>
            <p:cNvSpPr/>
            <p:nvPr/>
          </p:nvSpPr>
          <p:spPr>
            <a:xfrm>
              <a:off x="2112575" y="2924525"/>
              <a:ext cx="5375" cy="6175"/>
            </a:xfrm>
            <a:custGeom>
              <a:avLst/>
              <a:gdLst/>
              <a:ahLst/>
              <a:cxnLst/>
              <a:rect l="l" t="t" r="r" b="b"/>
              <a:pathLst>
                <a:path w="215" h="247" extrusionOk="0">
                  <a:moveTo>
                    <a:pt x="22" y="1"/>
                  </a:moveTo>
                  <a:cubicBezTo>
                    <a:pt x="0" y="1"/>
                    <a:pt x="32" y="65"/>
                    <a:pt x="86" y="129"/>
                  </a:cubicBezTo>
                  <a:cubicBezTo>
                    <a:pt x="129" y="183"/>
                    <a:pt x="182" y="247"/>
                    <a:pt x="204" y="247"/>
                  </a:cubicBezTo>
                  <a:cubicBezTo>
                    <a:pt x="214" y="247"/>
                    <a:pt x="204" y="204"/>
                    <a:pt x="150" y="97"/>
                  </a:cubicBezTo>
                  <a:cubicBezTo>
                    <a:pt x="75" y="33"/>
                    <a:pt x="32" y="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09" name="Google Shape;3509;p16"/>
            <p:cNvSpPr/>
            <p:nvPr/>
          </p:nvSpPr>
          <p:spPr>
            <a:xfrm>
              <a:off x="2147350" y="2020475"/>
              <a:ext cx="9125" cy="5400"/>
            </a:xfrm>
            <a:custGeom>
              <a:avLst/>
              <a:gdLst/>
              <a:ahLst/>
              <a:cxnLst/>
              <a:rect l="l" t="t" r="r" b="b"/>
              <a:pathLst>
                <a:path w="365" h="216" extrusionOk="0">
                  <a:moveTo>
                    <a:pt x="108" y="1"/>
                  </a:moveTo>
                  <a:cubicBezTo>
                    <a:pt x="354" y="97"/>
                    <a:pt x="1" y="119"/>
                    <a:pt x="194" y="215"/>
                  </a:cubicBezTo>
                  <a:cubicBezTo>
                    <a:pt x="204" y="119"/>
                    <a:pt x="365" y="129"/>
                    <a:pt x="3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0" name="Google Shape;3510;p16"/>
            <p:cNvSpPr/>
            <p:nvPr/>
          </p:nvSpPr>
          <p:spPr>
            <a:xfrm>
              <a:off x="1915850" y="3330250"/>
              <a:ext cx="11825" cy="4850"/>
            </a:xfrm>
            <a:custGeom>
              <a:avLst/>
              <a:gdLst/>
              <a:ahLst/>
              <a:cxnLst/>
              <a:rect l="l" t="t" r="r" b="b"/>
              <a:pathLst>
                <a:path w="473" h="194" extrusionOk="0">
                  <a:moveTo>
                    <a:pt x="140" y="0"/>
                  </a:moveTo>
                  <a:cubicBezTo>
                    <a:pt x="119" y="0"/>
                    <a:pt x="108" y="0"/>
                    <a:pt x="87" y="11"/>
                  </a:cubicBezTo>
                  <a:cubicBezTo>
                    <a:pt x="76" y="54"/>
                    <a:pt x="12" y="54"/>
                    <a:pt x="1" y="97"/>
                  </a:cubicBezTo>
                  <a:cubicBezTo>
                    <a:pt x="87" y="129"/>
                    <a:pt x="129" y="193"/>
                    <a:pt x="258" y="193"/>
                  </a:cubicBezTo>
                  <a:cubicBezTo>
                    <a:pt x="311" y="161"/>
                    <a:pt x="472" y="54"/>
                    <a:pt x="344" y="0"/>
                  </a:cubicBezTo>
                  <a:lnTo>
                    <a:pt x="344" y="0"/>
                  </a:lnTo>
                  <a:cubicBezTo>
                    <a:pt x="333" y="33"/>
                    <a:pt x="322" y="33"/>
                    <a:pt x="301" y="33"/>
                  </a:cubicBezTo>
                  <a:cubicBezTo>
                    <a:pt x="279" y="33"/>
                    <a:pt x="258" y="22"/>
                    <a:pt x="236" y="11"/>
                  </a:cubicBezTo>
                  <a:cubicBezTo>
                    <a:pt x="204" y="11"/>
                    <a:pt x="172"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1" name="Google Shape;3511;p16"/>
            <p:cNvSpPr/>
            <p:nvPr/>
          </p:nvSpPr>
          <p:spPr>
            <a:xfrm>
              <a:off x="1944500" y="2706675"/>
              <a:ext cx="8050" cy="6175"/>
            </a:xfrm>
            <a:custGeom>
              <a:avLst/>
              <a:gdLst/>
              <a:ahLst/>
              <a:cxnLst/>
              <a:rect l="l" t="t" r="r" b="b"/>
              <a:pathLst>
                <a:path w="322" h="247" extrusionOk="0">
                  <a:moveTo>
                    <a:pt x="161" y="1"/>
                  </a:moveTo>
                  <a:cubicBezTo>
                    <a:pt x="0" y="1"/>
                    <a:pt x="54" y="129"/>
                    <a:pt x="118" y="247"/>
                  </a:cubicBezTo>
                  <a:lnTo>
                    <a:pt x="140" y="247"/>
                  </a:lnTo>
                  <a:cubicBezTo>
                    <a:pt x="257" y="247"/>
                    <a:pt x="322" y="5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2" name="Google Shape;3512;p16"/>
            <p:cNvSpPr/>
            <p:nvPr/>
          </p:nvSpPr>
          <p:spPr>
            <a:xfrm>
              <a:off x="1949050" y="2978600"/>
              <a:ext cx="4575" cy="4025"/>
            </a:xfrm>
            <a:custGeom>
              <a:avLst/>
              <a:gdLst/>
              <a:ahLst/>
              <a:cxnLst/>
              <a:rect l="l" t="t" r="r" b="b"/>
              <a:pathLst>
                <a:path w="183" h="161" extrusionOk="0">
                  <a:moveTo>
                    <a:pt x="65" y="0"/>
                  </a:moveTo>
                  <a:cubicBezTo>
                    <a:pt x="54" y="0"/>
                    <a:pt x="43" y="0"/>
                    <a:pt x="33" y="11"/>
                  </a:cubicBezTo>
                  <a:cubicBezTo>
                    <a:pt x="0" y="32"/>
                    <a:pt x="54" y="161"/>
                    <a:pt x="118" y="161"/>
                  </a:cubicBezTo>
                  <a:cubicBezTo>
                    <a:pt x="129" y="161"/>
                    <a:pt x="140" y="161"/>
                    <a:pt x="150" y="150"/>
                  </a:cubicBezTo>
                  <a:cubicBezTo>
                    <a:pt x="182"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3" name="Google Shape;3513;p16"/>
            <p:cNvSpPr/>
            <p:nvPr/>
          </p:nvSpPr>
          <p:spPr>
            <a:xfrm>
              <a:off x="1960300" y="2715500"/>
              <a:ext cx="7250" cy="2975"/>
            </a:xfrm>
            <a:custGeom>
              <a:avLst/>
              <a:gdLst/>
              <a:ahLst/>
              <a:cxnLst/>
              <a:rect l="l" t="t" r="r" b="b"/>
              <a:pathLst>
                <a:path w="290" h="119" extrusionOk="0">
                  <a:moveTo>
                    <a:pt x="139" y="1"/>
                  </a:moveTo>
                  <a:cubicBezTo>
                    <a:pt x="75" y="1"/>
                    <a:pt x="0" y="76"/>
                    <a:pt x="139" y="119"/>
                  </a:cubicBezTo>
                  <a:lnTo>
                    <a:pt x="150" y="119"/>
                  </a:lnTo>
                  <a:cubicBezTo>
                    <a:pt x="214" y="119"/>
                    <a:pt x="289" y="4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4" name="Google Shape;3514;p16"/>
            <p:cNvSpPr/>
            <p:nvPr/>
          </p:nvSpPr>
          <p:spPr>
            <a:xfrm>
              <a:off x="1949050" y="1854300"/>
              <a:ext cx="11000" cy="6450"/>
            </a:xfrm>
            <a:custGeom>
              <a:avLst/>
              <a:gdLst/>
              <a:ahLst/>
              <a:cxnLst/>
              <a:rect l="l" t="t" r="r" b="b"/>
              <a:pathLst>
                <a:path w="440" h="258" extrusionOk="0">
                  <a:moveTo>
                    <a:pt x="343" y="0"/>
                  </a:moveTo>
                  <a:cubicBezTo>
                    <a:pt x="332" y="64"/>
                    <a:pt x="182" y="32"/>
                    <a:pt x="161" y="96"/>
                  </a:cubicBezTo>
                  <a:cubicBezTo>
                    <a:pt x="311" y="139"/>
                    <a:pt x="0" y="225"/>
                    <a:pt x="215" y="257"/>
                  </a:cubicBezTo>
                  <a:cubicBezTo>
                    <a:pt x="247" y="161"/>
                    <a:pt x="439" y="193"/>
                    <a:pt x="429" y="64"/>
                  </a:cubicBezTo>
                  <a:cubicBezTo>
                    <a:pt x="364" y="64"/>
                    <a:pt x="386" y="11"/>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5" name="Google Shape;3515;p16"/>
            <p:cNvSpPr/>
            <p:nvPr/>
          </p:nvSpPr>
          <p:spPr>
            <a:xfrm>
              <a:off x="1944500" y="2146275"/>
              <a:ext cx="13400" cy="8325"/>
            </a:xfrm>
            <a:custGeom>
              <a:avLst/>
              <a:gdLst/>
              <a:ahLst/>
              <a:cxnLst/>
              <a:rect l="l" t="t" r="r" b="b"/>
              <a:pathLst>
                <a:path w="536" h="333" extrusionOk="0">
                  <a:moveTo>
                    <a:pt x="118" y="0"/>
                  </a:moveTo>
                  <a:cubicBezTo>
                    <a:pt x="86" y="0"/>
                    <a:pt x="43" y="32"/>
                    <a:pt x="0" y="129"/>
                  </a:cubicBezTo>
                  <a:cubicBezTo>
                    <a:pt x="54" y="161"/>
                    <a:pt x="257" y="332"/>
                    <a:pt x="407" y="332"/>
                  </a:cubicBezTo>
                  <a:cubicBezTo>
                    <a:pt x="461" y="332"/>
                    <a:pt x="514" y="300"/>
                    <a:pt x="536" y="204"/>
                  </a:cubicBezTo>
                  <a:lnTo>
                    <a:pt x="536" y="204"/>
                  </a:lnTo>
                  <a:cubicBezTo>
                    <a:pt x="514" y="214"/>
                    <a:pt x="504" y="214"/>
                    <a:pt x="482" y="214"/>
                  </a:cubicBezTo>
                  <a:cubicBezTo>
                    <a:pt x="397" y="214"/>
                    <a:pt x="332" y="161"/>
                    <a:pt x="279" y="107"/>
                  </a:cubicBezTo>
                  <a:cubicBezTo>
                    <a:pt x="215" y="54"/>
                    <a:pt x="172" y="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6" name="Google Shape;3516;p16"/>
            <p:cNvSpPr/>
            <p:nvPr/>
          </p:nvSpPr>
          <p:spPr>
            <a:xfrm>
              <a:off x="1897400" y="2942200"/>
              <a:ext cx="13400" cy="8325"/>
            </a:xfrm>
            <a:custGeom>
              <a:avLst/>
              <a:gdLst/>
              <a:ahLst/>
              <a:cxnLst/>
              <a:rect l="l" t="t" r="r" b="b"/>
              <a:pathLst>
                <a:path w="536" h="333" extrusionOk="0">
                  <a:moveTo>
                    <a:pt x="140" y="0"/>
                  </a:moveTo>
                  <a:cubicBezTo>
                    <a:pt x="75" y="0"/>
                    <a:pt x="22" y="32"/>
                    <a:pt x="0" y="129"/>
                  </a:cubicBezTo>
                  <a:cubicBezTo>
                    <a:pt x="54" y="161"/>
                    <a:pt x="257" y="332"/>
                    <a:pt x="396" y="332"/>
                  </a:cubicBezTo>
                  <a:cubicBezTo>
                    <a:pt x="461" y="332"/>
                    <a:pt x="514" y="300"/>
                    <a:pt x="536" y="204"/>
                  </a:cubicBezTo>
                  <a:cubicBezTo>
                    <a:pt x="482" y="171"/>
                    <a:pt x="279"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7" name="Google Shape;3517;p16"/>
            <p:cNvSpPr/>
            <p:nvPr/>
          </p:nvSpPr>
          <p:spPr>
            <a:xfrm>
              <a:off x="1935675" y="2957975"/>
              <a:ext cx="8050" cy="6450"/>
            </a:xfrm>
            <a:custGeom>
              <a:avLst/>
              <a:gdLst/>
              <a:ahLst/>
              <a:cxnLst/>
              <a:rect l="l" t="t" r="r" b="b"/>
              <a:pathLst>
                <a:path w="322" h="258" extrusionOk="0">
                  <a:moveTo>
                    <a:pt x="161" y="1"/>
                  </a:moveTo>
                  <a:cubicBezTo>
                    <a:pt x="0" y="11"/>
                    <a:pt x="54" y="129"/>
                    <a:pt x="118" y="258"/>
                  </a:cubicBezTo>
                  <a:lnTo>
                    <a:pt x="139" y="258"/>
                  </a:lnTo>
                  <a:cubicBezTo>
                    <a:pt x="268" y="258"/>
                    <a:pt x="321" y="54"/>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8" name="Google Shape;3518;p16"/>
            <p:cNvSpPr/>
            <p:nvPr/>
          </p:nvSpPr>
          <p:spPr>
            <a:xfrm>
              <a:off x="1905950" y="2729700"/>
              <a:ext cx="11275" cy="6175"/>
            </a:xfrm>
            <a:custGeom>
              <a:avLst/>
              <a:gdLst/>
              <a:ahLst/>
              <a:cxnLst/>
              <a:rect l="l" t="t" r="r" b="b"/>
              <a:pathLst>
                <a:path w="451" h="247" extrusionOk="0">
                  <a:moveTo>
                    <a:pt x="183" y="0"/>
                  </a:moveTo>
                  <a:cubicBezTo>
                    <a:pt x="161" y="129"/>
                    <a:pt x="44" y="129"/>
                    <a:pt x="1" y="225"/>
                  </a:cubicBezTo>
                  <a:cubicBezTo>
                    <a:pt x="87" y="236"/>
                    <a:pt x="161" y="247"/>
                    <a:pt x="236" y="247"/>
                  </a:cubicBezTo>
                  <a:cubicBezTo>
                    <a:pt x="365" y="247"/>
                    <a:pt x="451" y="214"/>
                    <a:pt x="451" y="43"/>
                  </a:cubicBezTo>
                  <a:lnTo>
                    <a:pt x="183"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9" name="Google Shape;3519;p16"/>
            <p:cNvSpPr/>
            <p:nvPr/>
          </p:nvSpPr>
          <p:spPr>
            <a:xfrm>
              <a:off x="1934875" y="2142250"/>
              <a:ext cx="7500" cy="2975"/>
            </a:xfrm>
            <a:custGeom>
              <a:avLst/>
              <a:gdLst/>
              <a:ahLst/>
              <a:cxnLst/>
              <a:rect l="l" t="t" r="r" b="b"/>
              <a:pathLst>
                <a:path w="300" h="119" extrusionOk="0">
                  <a:moveTo>
                    <a:pt x="150" y="1"/>
                  </a:moveTo>
                  <a:cubicBezTo>
                    <a:pt x="86" y="1"/>
                    <a:pt x="0" y="76"/>
                    <a:pt x="150" y="119"/>
                  </a:cubicBezTo>
                  <a:lnTo>
                    <a:pt x="161" y="119"/>
                  </a:lnTo>
                  <a:cubicBezTo>
                    <a:pt x="225" y="119"/>
                    <a:pt x="300" y="44"/>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0" name="Google Shape;3520;p16"/>
            <p:cNvSpPr/>
            <p:nvPr/>
          </p:nvSpPr>
          <p:spPr>
            <a:xfrm>
              <a:off x="1974750" y="3329975"/>
              <a:ext cx="17150" cy="13425"/>
            </a:xfrm>
            <a:custGeom>
              <a:avLst/>
              <a:gdLst/>
              <a:ahLst/>
              <a:cxnLst/>
              <a:rect l="l" t="t" r="r" b="b"/>
              <a:pathLst>
                <a:path w="686" h="537" extrusionOk="0">
                  <a:moveTo>
                    <a:pt x="257" y="1"/>
                  </a:moveTo>
                  <a:cubicBezTo>
                    <a:pt x="246" y="1"/>
                    <a:pt x="225" y="11"/>
                    <a:pt x="203" y="11"/>
                  </a:cubicBezTo>
                  <a:cubicBezTo>
                    <a:pt x="43" y="108"/>
                    <a:pt x="0" y="236"/>
                    <a:pt x="75" y="418"/>
                  </a:cubicBezTo>
                  <a:cubicBezTo>
                    <a:pt x="203" y="440"/>
                    <a:pt x="311" y="493"/>
                    <a:pt x="418" y="536"/>
                  </a:cubicBezTo>
                  <a:cubicBezTo>
                    <a:pt x="482" y="397"/>
                    <a:pt x="685" y="354"/>
                    <a:pt x="632" y="129"/>
                  </a:cubicBezTo>
                  <a:lnTo>
                    <a:pt x="621" y="129"/>
                  </a:lnTo>
                  <a:cubicBezTo>
                    <a:pt x="535" y="129"/>
                    <a:pt x="493" y="97"/>
                    <a:pt x="439" y="65"/>
                  </a:cubicBezTo>
                  <a:cubicBezTo>
                    <a:pt x="396" y="33"/>
                    <a:pt x="353" y="1"/>
                    <a:pt x="25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1" name="Google Shape;3521;p16"/>
            <p:cNvSpPr/>
            <p:nvPr/>
          </p:nvSpPr>
          <p:spPr>
            <a:xfrm>
              <a:off x="2014625" y="2299350"/>
              <a:ext cx="8850" cy="9125"/>
            </a:xfrm>
            <a:custGeom>
              <a:avLst/>
              <a:gdLst/>
              <a:ahLst/>
              <a:cxnLst/>
              <a:rect l="l" t="t" r="r" b="b"/>
              <a:pathLst>
                <a:path w="354" h="365" extrusionOk="0">
                  <a:moveTo>
                    <a:pt x="150" y="1"/>
                  </a:moveTo>
                  <a:cubicBezTo>
                    <a:pt x="43" y="1"/>
                    <a:pt x="0" y="193"/>
                    <a:pt x="353" y="365"/>
                  </a:cubicBezTo>
                  <a:cubicBezTo>
                    <a:pt x="321" y="97"/>
                    <a:pt x="214"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2" name="Google Shape;3522;p16"/>
            <p:cNvSpPr/>
            <p:nvPr/>
          </p:nvSpPr>
          <p:spPr>
            <a:xfrm>
              <a:off x="2013550" y="2792325"/>
              <a:ext cx="9375" cy="4850"/>
            </a:xfrm>
            <a:custGeom>
              <a:avLst/>
              <a:gdLst/>
              <a:ahLst/>
              <a:cxnLst/>
              <a:rect l="l" t="t" r="r" b="b"/>
              <a:pathLst>
                <a:path w="375" h="194" extrusionOk="0">
                  <a:moveTo>
                    <a:pt x="193" y="0"/>
                  </a:moveTo>
                  <a:cubicBezTo>
                    <a:pt x="161" y="43"/>
                    <a:pt x="97" y="65"/>
                    <a:pt x="22" y="65"/>
                  </a:cubicBezTo>
                  <a:cubicBezTo>
                    <a:pt x="22" y="107"/>
                    <a:pt x="0" y="182"/>
                    <a:pt x="65" y="193"/>
                  </a:cubicBezTo>
                  <a:cubicBezTo>
                    <a:pt x="172" y="150"/>
                    <a:pt x="375" y="86"/>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3" name="Google Shape;3523;p16"/>
            <p:cNvSpPr/>
            <p:nvPr/>
          </p:nvSpPr>
          <p:spPr>
            <a:xfrm>
              <a:off x="2025325" y="3311525"/>
              <a:ext cx="13950" cy="9125"/>
            </a:xfrm>
            <a:custGeom>
              <a:avLst/>
              <a:gdLst/>
              <a:ahLst/>
              <a:cxnLst/>
              <a:rect l="l" t="t" r="r" b="b"/>
              <a:pathLst>
                <a:path w="558" h="365" extrusionOk="0">
                  <a:moveTo>
                    <a:pt x="214" y="0"/>
                  </a:moveTo>
                  <a:cubicBezTo>
                    <a:pt x="172" y="0"/>
                    <a:pt x="129" y="0"/>
                    <a:pt x="75" y="22"/>
                  </a:cubicBezTo>
                  <a:cubicBezTo>
                    <a:pt x="172" y="139"/>
                    <a:pt x="11" y="182"/>
                    <a:pt x="0" y="311"/>
                  </a:cubicBezTo>
                  <a:cubicBezTo>
                    <a:pt x="43" y="311"/>
                    <a:pt x="65" y="343"/>
                    <a:pt x="86" y="364"/>
                  </a:cubicBezTo>
                  <a:cubicBezTo>
                    <a:pt x="289" y="353"/>
                    <a:pt x="450" y="300"/>
                    <a:pt x="557" y="214"/>
                  </a:cubicBezTo>
                  <a:cubicBezTo>
                    <a:pt x="546" y="150"/>
                    <a:pt x="407" y="0"/>
                    <a:pt x="2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4" name="Google Shape;3524;p16"/>
            <p:cNvSpPr/>
            <p:nvPr/>
          </p:nvSpPr>
          <p:spPr>
            <a:xfrm>
              <a:off x="2005775" y="3315250"/>
              <a:ext cx="10750" cy="7800"/>
            </a:xfrm>
            <a:custGeom>
              <a:avLst/>
              <a:gdLst/>
              <a:ahLst/>
              <a:cxnLst/>
              <a:rect l="l" t="t" r="r" b="b"/>
              <a:pathLst>
                <a:path w="430" h="312" extrusionOk="0">
                  <a:moveTo>
                    <a:pt x="290" y="1"/>
                  </a:moveTo>
                  <a:cubicBezTo>
                    <a:pt x="44" y="1"/>
                    <a:pt x="65" y="194"/>
                    <a:pt x="1" y="311"/>
                  </a:cubicBezTo>
                  <a:cubicBezTo>
                    <a:pt x="226" y="311"/>
                    <a:pt x="311" y="204"/>
                    <a:pt x="429" y="129"/>
                  </a:cubicBezTo>
                  <a:lnTo>
                    <a:pt x="386" y="129"/>
                  </a:lnTo>
                  <a:cubicBezTo>
                    <a:pt x="311" y="129"/>
                    <a:pt x="354" y="55"/>
                    <a:pt x="3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5" name="Google Shape;3525;p16"/>
            <p:cNvSpPr/>
            <p:nvPr/>
          </p:nvSpPr>
          <p:spPr>
            <a:xfrm>
              <a:off x="1992125" y="3082975"/>
              <a:ext cx="5925" cy="3225"/>
            </a:xfrm>
            <a:custGeom>
              <a:avLst/>
              <a:gdLst/>
              <a:ahLst/>
              <a:cxnLst/>
              <a:rect l="l" t="t" r="r" b="b"/>
              <a:pathLst>
                <a:path w="237" h="129" extrusionOk="0">
                  <a:moveTo>
                    <a:pt x="87" y="0"/>
                  </a:moveTo>
                  <a:cubicBezTo>
                    <a:pt x="33" y="0"/>
                    <a:pt x="1" y="11"/>
                    <a:pt x="22" y="64"/>
                  </a:cubicBezTo>
                  <a:lnTo>
                    <a:pt x="54" y="64"/>
                  </a:lnTo>
                  <a:cubicBezTo>
                    <a:pt x="129" y="64"/>
                    <a:pt x="119" y="128"/>
                    <a:pt x="194" y="128"/>
                  </a:cubicBezTo>
                  <a:cubicBezTo>
                    <a:pt x="194" y="75"/>
                    <a:pt x="204" y="32"/>
                    <a:pt x="236" y="11"/>
                  </a:cubicBezTo>
                  <a:lnTo>
                    <a:pt x="140" y="11"/>
                  </a:lnTo>
                  <a:cubicBezTo>
                    <a:pt x="129" y="0"/>
                    <a:pt x="108" y="0"/>
                    <a:pt x="8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6" name="Google Shape;3526;p16"/>
            <p:cNvSpPr/>
            <p:nvPr/>
          </p:nvSpPr>
          <p:spPr>
            <a:xfrm>
              <a:off x="2043250" y="2289725"/>
              <a:ext cx="7525" cy="2950"/>
            </a:xfrm>
            <a:custGeom>
              <a:avLst/>
              <a:gdLst/>
              <a:ahLst/>
              <a:cxnLst/>
              <a:rect l="l" t="t" r="r" b="b"/>
              <a:pathLst>
                <a:path w="301" h="118" extrusionOk="0">
                  <a:moveTo>
                    <a:pt x="150" y="0"/>
                  </a:moveTo>
                  <a:cubicBezTo>
                    <a:pt x="76" y="0"/>
                    <a:pt x="1" y="75"/>
                    <a:pt x="140" y="118"/>
                  </a:cubicBezTo>
                  <a:lnTo>
                    <a:pt x="150" y="118"/>
                  </a:lnTo>
                  <a:cubicBezTo>
                    <a:pt x="225" y="118"/>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7" name="Google Shape;3527;p16"/>
            <p:cNvSpPr/>
            <p:nvPr/>
          </p:nvSpPr>
          <p:spPr>
            <a:xfrm>
              <a:off x="1997500" y="2614625"/>
              <a:ext cx="4825" cy="4300"/>
            </a:xfrm>
            <a:custGeom>
              <a:avLst/>
              <a:gdLst/>
              <a:ahLst/>
              <a:cxnLst/>
              <a:rect l="l" t="t" r="r" b="b"/>
              <a:pathLst>
                <a:path w="193" h="172" extrusionOk="0">
                  <a:moveTo>
                    <a:pt x="75" y="0"/>
                  </a:moveTo>
                  <a:cubicBezTo>
                    <a:pt x="64" y="0"/>
                    <a:pt x="54" y="11"/>
                    <a:pt x="43" y="11"/>
                  </a:cubicBezTo>
                  <a:cubicBezTo>
                    <a:pt x="0" y="43"/>
                    <a:pt x="54" y="171"/>
                    <a:pt x="118" y="171"/>
                  </a:cubicBezTo>
                  <a:cubicBezTo>
                    <a:pt x="128" y="171"/>
                    <a:pt x="139" y="171"/>
                    <a:pt x="150" y="161"/>
                  </a:cubicBezTo>
                  <a:cubicBezTo>
                    <a:pt x="193" y="139"/>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8" name="Google Shape;3528;p16"/>
            <p:cNvSpPr/>
            <p:nvPr/>
          </p:nvSpPr>
          <p:spPr>
            <a:xfrm>
              <a:off x="1965375" y="2166350"/>
              <a:ext cx="9925" cy="5900"/>
            </a:xfrm>
            <a:custGeom>
              <a:avLst/>
              <a:gdLst/>
              <a:ahLst/>
              <a:cxnLst/>
              <a:rect l="l" t="t" r="r" b="b"/>
              <a:pathLst>
                <a:path w="397" h="236" extrusionOk="0">
                  <a:moveTo>
                    <a:pt x="118" y="0"/>
                  </a:moveTo>
                  <a:cubicBezTo>
                    <a:pt x="75" y="0"/>
                    <a:pt x="43" y="22"/>
                    <a:pt x="0" y="86"/>
                  </a:cubicBezTo>
                  <a:cubicBezTo>
                    <a:pt x="107" y="118"/>
                    <a:pt x="193" y="236"/>
                    <a:pt x="279" y="236"/>
                  </a:cubicBezTo>
                  <a:cubicBezTo>
                    <a:pt x="322" y="236"/>
                    <a:pt x="354" y="214"/>
                    <a:pt x="397" y="150"/>
                  </a:cubicBezTo>
                  <a:cubicBezTo>
                    <a:pt x="289" y="118"/>
                    <a:pt x="204" y="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9" name="Google Shape;3529;p16"/>
            <p:cNvSpPr/>
            <p:nvPr/>
          </p:nvSpPr>
          <p:spPr>
            <a:xfrm>
              <a:off x="234625" y="2886800"/>
              <a:ext cx="12600" cy="24375"/>
            </a:xfrm>
            <a:custGeom>
              <a:avLst/>
              <a:gdLst/>
              <a:ahLst/>
              <a:cxnLst/>
              <a:rect l="l" t="t" r="r" b="b"/>
              <a:pathLst>
                <a:path w="504" h="975" extrusionOk="0">
                  <a:moveTo>
                    <a:pt x="44" y="0"/>
                  </a:moveTo>
                  <a:cubicBezTo>
                    <a:pt x="1" y="118"/>
                    <a:pt x="129" y="246"/>
                    <a:pt x="44" y="246"/>
                  </a:cubicBezTo>
                  <a:lnTo>
                    <a:pt x="12" y="246"/>
                  </a:lnTo>
                  <a:cubicBezTo>
                    <a:pt x="108" y="407"/>
                    <a:pt x="215" y="974"/>
                    <a:pt x="386" y="974"/>
                  </a:cubicBezTo>
                  <a:cubicBezTo>
                    <a:pt x="418" y="974"/>
                    <a:pt x="461" y="953"/>
                    <a:pt x="504" y="889"/>
                  </a:cubicBezTo>
                  <a:lnTo>
                    <a:pt x="504" y="717"/>
                  </a:lnTo>
                  <a:cubicBezTo>
                    <a:pt x="386" y="535"/>
                    <a:pt x="215" y="396"/>
                    <a:pt x="279" y="129"/>
                  </a:cubicBezTo>
                  <a:cubicBezTo>
                    <a:pt x="194" y="32"/>
                    <a:pt x="129" y="32"/>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30" name="Google Shape;3530;p16"/>
            <p:cNvSpPr/>
            <p:nvPr/>
          </p:nvSpPr>
          <p:spPr>
            <a:xfrm>
              <a:off x="268900" y="2756200"/>
              <a:ext cx="20625" cy="12850"/>
            </a:xfrm>
            <a:custGeom>
              <a:avLst/>
              <a:gdLst/>
              <a:ahLst/>
              <a:cxnLst/>
              <a:rect l="l" t="t" r="r" b="b"/>
              <a:pathLst>
                <a:path w="825" h="514" extrusionOk="0">
                  <a:moveTo>
                    <a:pt x="385" y="0"/>
                  </a:moveTo>
                  <a:cubicBezTo>
                    <a:pt x="236" y="22"/>
                    <a:pt x="161" y="0"/>
                    <a:pt x="21" y="75"/>
                  </a:cubicBezTo>
                  <a:cubicBezTo>
                    <a:pt x="0" y="204"/>
                    <a:pt x="54" y="225"/>
                    <a:pt x="54" y="321"/>
                  </a:cubicBezTo>
                  <a:cubicBezTo>
                    <a:pt x="86" y="300"/>
                    <a:pt x="107" y="300"/>
                    <a:pt x="129" y="300"/>
                  </a:cubicBezTo>
                  <a:cubicBezTo>
                    <a:pt x="171" y="300"/>
                    <a:pt x="171" y="343"/>
                    <a:pt x="225" y="407"/>
                  </a:cubicBezTo>
                  <a:cubicBezTo>
                    <a:pt x="246" y="364"/>
                    <a:pt x="278" y="343"/>
                    <a:pt x="311" y="343"/>
                  </a:cubicBezTo>
                  <a:cubicBezTo>
                    <a:pt x="364" y="343"/>
                    <a:pt x="428" y="386"/>
                    <a:pt x="503" y="428"/>
                  </a:cubicBezTo>
                  <a:cubicBezTo>
                    <a:pt x="578" y="471"/>
                    <a:pt x="653" y="514"/>
                    <a:pt x="717" y="514"/>
                  </a:cubicBezTo>
                  <a:cubicBezTo>
                    <a:pt x="760" y="514"/>
                    <a:pt x="792" y="503"/>
                    <a:pt x="824" y="482"/>
                  </a:cubicBezTo>
                  <a:cubicBezTo>
                    <a:pt x="696" y="289"/>
                    <a:pt x="439" y="268"/>
                    <a:pt x="38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31" name="Google Shape;3531;p16"/>
            <p:cNvSpPr/>
            <p:nvPr/>
          </p:nvSpPr>
          <p:spPr>
            <a:xfrm>
              <a:off x="285750" y="2494725"/>
              <a:ext cx="5650" cy="5100"/>
            </a:xfrm>
            <a:custGeom>
              <a:avLst/>
              <a:gdLst/>
              <a:ahLst/>
              <a:cxnLst/>
              <a:rect l="l" t="t" r="r" b="b"/>
              <a:pathLst>
                <a:path w="226" h="204" extrusionOk="0">
                  <a:moveTo>
                    <a:pt x="193" y="0"/>
                  </a:moveTo>
                  <a:cubicBezTo>
                    <a:pt x="75" y="0"/>
                    <a:pt x="43" y="118"/>
                    <a:pt x="1" y="204"/>
                  </a:cubicBezTo>
                  <a:cubicBezTo>
                    <a:pt x="43" y="193"/>
                    <a:pt x="65" y="182"/>
                    <a:pt x="75" y="182"/>
                  </a:cubicBezTo>
                  <a:cubicBezTo>
                    <a:pt x="97" y="182"/>
                    <a:pt x="108" y="193"/>
                    <a:pt x="161" y="204"/>
                  </a:cubicBezTo>
                  <a:cubicBezTo>
                    <a:pt x="172" y="150"/>
                    <a:pt x="161" y="86"/>
                    <a:pt x="193" y="86"/>
                  </a:cubicBezTo>
                  <a:cubicBezTo>
                    <a:pt x="204" y="118"/>
                    <a:pt x="193" y="161"/>
                    <a:pt x="225" y="161"/>
                  </a:cubicBezTo>
                  <a:cubicBezTo>
                    <a:pt x="225" y="97"/>
                    <a:pt x="225" y="32"/>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32" name="Google Shape;3532;p16"/>
            <p:cNvSpPr/>
            <p:nvPr/>
          </p:nvSpPr>
          <p:spPr>
            <a:xfrm>
              <a:off x="256050" y="2826050"/>
              <a:ext cx="6175" cy="4025"/>
            </a:xfrm>
            <a:custGeom>
              <a:avLst/>
              <a:gdLst/>
              <a:ahLst/>
              <a:cxnLst/>
              <a:rect l="l" t="t" r="r" b="b"/>
              <a:pathLst>
                <a:path w="247" h="161" extrusionOk="0">
                  <a:moveTo>
                    <a:pt x="11" y="0"/>
                  </a:moveTo>
                  <a:cubicBezTo>
                    <a:pt x="22" y="64"/>
                    <a:pt x="0" y="150"/>
                    <a:pt x="43" y="161"/>
                  </a:cubicBezTo>
                  <a:cubicBezTo>
                    <a:pt x="32" y="97"/>
                    <a:pt x="54" y="75"/>
                    <a:pt x="97" y="75"/>
                  </a:cubicBezTo>
                  <a:cubicBezTo>
                    <a:pt x="107" y="75"/>
                    <a:pt x="129" y="75"/>
                    <a:pt x="139" y="86"/>
                  </a:cubicBezTo>
                  <a:lnTo>
                    <a:pt x="193" y="86"/>
                  </a:lnTo>
                  <a:cubicBezTo>
                    <a:pt x="225" y="86"/>
                    <a:pt x="246" y="75"/>
                    <a:pt x="246" y="43"/>
                  </a:cubicBezTo>
                  <a:cubicBezTo>
                    <a:pt x="236" y="22"/>
                    <a:pt x="225" y="22"/>
                    <a:pt x="204" y="22"/>
                  </a:cubicBezTo>
                  <a:cubicBezTo>
                    <a:pt x="182" y="22"/>
                    <a:pt x="172" y="22"/>
                    <a:pt x="150" y="32"/>
                  </a:cubicBezTo>
                  <a:cubicBezTo>
                    <a:pt x="129" y="32"/>
                    <a:pt x="107" y="43"/>
                    <a:pt x="86" y="43"/>
                  </a:cubicBezTo>
                  <a:cubicBezTo>
                    <a:pt x="54" y="43"/>
                    <a:pt x="32" y="32"/>
                    <a:pt x="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33" name="Google Shape;3533;p16"/>
            <p:cNvSpPr/>
            <p:nvPr/>
          </p:nvSpPr>
          <p:spPr>
            <a:xfrm>
              <a:off x="294325" y="2505700"/>
              <a:ext cx="10175" cy="8575"/>
            </a:xfrm>
            <a:custGeom>
              <a:avLst/>
              <a:gdLst/>
              <a:ahLst/>
              <a:cxnLst/>
              <a:rect l="l" t="t" r="r" b="b"/>
              <a:pathLst>
                <a:path w="407" h="343" extrusionOk="0">
                  <a:moveTo>
                    <a:pt x="268" y="0"/>
                  </a:moveTo>
                  <a:cubicBezTo>
                    <a:pt x="225" y="0"/>
                    <a:pt x="193" y="22"/>
                    <a:pt x="171" y="43"/>
                  </a:cubicBezTo>
                  <a:cubicBezTo>
                    <a:pt x="139" y="75"/>
                    <a:pt x="118" y="97"/>
                    <a:pt x="75" y="97"/>
                  </a:cubicBezTo>
                  <a:cubicBezTo>
                    <a:pt x="54" y="97"/>
                    <a:pt x="43" y="97"/>
                    <a:pt x="21" y="86"/>
                  </a:cubicBezTo>
                  <a:lnTo>
                    <a:pt x="21" y="86"/>
                  </a:lnTo>
                  <a:cubicBezTo>
                    <a:pt x="0" y="289"/>
                    <a:pt x="107" y="343"/>
                    <a:pt x="203" y="343"/>
                  </a:cubicBezTo>
                  <a:cubicBezTo>
                    <a:pt x="278" y="343"/>
                    <a:pt x="343" y="321"/>
                    <a:pt x="353" y="289"/>
                  </a:cubicBezTo>
                  <a:cubicBezTo>
                    <a:pt x="300" y="289"/>
                    <a:pt x="407" y="64"/>
                    <a:pt x="32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34" name="Google Shape;3534;p16"/>
            <p:cNvSpPr/>
            <p:nvPr/>
          </p:nvSpPr>
          <p:spPr>
            <a:xfrm>
              <a:off x="297525" y="2213175"/>
              <a:ext cx="4300" cy="4050"/>
            </a:xfrm>
            <a:custGeom>
              <a:avLst/>
              <a:gdLst/>
              <a:ahLst/>
              <a:cxnLst/>
              <a:rect l="l" t="t" r="r" b="b"/>
              <a:pathLst>
                <a:path w="172" h="162" extrusionOk="0">
                  <a:moveTo>
                    <a:pt x="86" y="1"/>
                  </a:moveTo>
                  <a:cubicBezTo>
                    <a:pt x="43" y="1"/>
                    <a:pt x="1" y="22"/>
                    <a:pt x="1" y="76"/>
                  </a:cubicBezTo>
                  <a:cubicBezTo>
                    <a:pt x="22" y="65"/>
                    <a:pt x="33" y="65"/>
                    <a:pt x="43" y="65"/>
                  </a:cubicBezTo>
                  <a:cubicBezTo>
                    <a:pt x="108" y="65"/>
                    <a:pt x="97" y="140"/>
                    <a:pt x="140" y="161"/>
                  </a:cubicBezTo>
                  <a:cubicBezTo>
                    <a:pt x="140" y="108"/>
                    <a:pt x="150" y="65"/>
                    <a:pt x="172" y="33"/>
                  </a:cubicBezTo>
                  <a:cubicBezTo>
                    <a:pt x="150" y="11"/>
                    <a:pt x="118"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35" name="Google Shape;3535;p16"/>
            <p:cNvSpPr/>
            <p:nvPr/>
          </p:nvSpPr>
          <p:spPr>
            <a:xfrm>
              <a:off x="271825" y="2398650"/>
              <a:ext cx="5125" cy="5900"/>
            </a:xfrm>
            <a:custGeom>
              <a:avLst/>
              <a:gdLst/>
              <a:ahLst/>
              <a:cxnLst/>
              <a:rect l="l" t="t" r="r" b="b"/>
              <a:pathLst>
                <a:path w="205" h="236" extrusionOk="0">
                  <a:moveTo>
                    <a:pt x="97" y="0"/>
                  </a:moveTo>
                  <a:cubicBezTo>
                    <a:pt x="86" y="182"/>
                    <a:pt x="54" y="139"/>
                    <a:pt x="1" y="236"/>
                  </a:cubicBezTo>
                  <a:cubicBezTo>
                    <a:pt x="119" y="225"/>
                    <a:pt x="172" y="236"/>
                    <a:pt x="204" y="204"/>
                  </a:cubicBezTo>
                  <a:cubicBezTo>
                    <a:pt x="129" y="171"/>
                    <a:pt x="183" y="11"/>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36" name="Google Shape;3536;p16"/>
            <p:cNvSpPr/>
            <p:nvPr/>
          </p:nvSpPr>
          <p:spPr>
            <a:xfrm>
              <a:off x="335525" y="2755925"/>
              <a:ext cx="4850" cy="6175"/>
            </a:xfrm>
            <a:custGeom>
              <a:avLst/>
              <a:gdLst/>
              <a:ahLst/>
              <a:cxnLst/>
              <a:rect l="l" t="t" r="r" b="b"/>
              <a:pathLst>
                <a:path w="194" h="247" extrusionOk="0">
                  <a:moveTo>
                    <a:pt x="118" y="0"/>
                  </a:moveTo>
                  <a:cubicBezTo>
                    <a:pt x="54" y="75"/>
                    <a:pt x="1" y="118"/>
                    <a:pt x="54" y="247"/>
                  </a:cubicBezTo>
                  <a:cubicBezTo>
                    <a:pt x="140" y="236"/>
                    <a:pt x="183" y="182"/>
                    <a:pt x="193" y="86"/>
                  </a:cubicBezTo>
                  <a:cubicBezTo>
                    <a:pt x="140" y="75"/>
                    <a:pt x="161" y="11"/>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37" name="Google Shape;3537;p16"/>
            <p:cNvSpPr/>
            <p:nvPr/>
          </p:nvSpPr>
          <p:spPr>
            <a:xfrm>
              <a:off x="295375" y="2457525"/>
              <a:ext cx="9400" cy="42300"/>
            </a:xfrm>
            <a:custGeom>
              <a:avLst/>
              <a:gdLst/>
              <a:ahLst/>
              <a:cxnLst/>
              <a:rect l="l" t="t" r="r" b="b"/>
              <a:pathLst>
                <a:path w="376" h="1692" extrusionOk="0">
                  <a:moveTo>
                    <a:pt x="290" y="0"/>
                  </a:moveTo>
                  <a:cubicBezTo>
                    <a:pt x="194" y="0"/>
                    <a:pt x="161" y="129"/>
                    <a:pt x="33" y="150"/>
                  </a:cubicBezTo>
                  <a:cubicBezTo>
                    <a:pt x="33" y="139"/>
                    <a:pt x="33" y="129"/>
                    <a:pt x="22" y="129"/>
                  </a:cubicBezTo>
                  <a:cubicBezTo>
                    <a:pt x="12" y="129"/>
                    <a:pt x="12" y="129"/>
                    <a:pt x="1" y="150"/>
                  </a:cubicBezTo>
                  <a:cubicBezTo>
                    <a:pt x="65" y="150"/>
                    <a:pt x="33" y="268"/>
                    <a:pt x="97" y="268"/>
                  </a:cubicBezTo>
                  <a:lnTo>
                    <a:pt x="108" y="268"/>
                  </a:lnTo>
                  <a:cubicBezTo>
                    <a:pt x="108" y="225"/>
                    <a:pt x="97" y="161"/>
                    <a:pt x="140" y="150"/>
                  </a:cubicBezTo>
                  <a:lnTo>
                    <a:pt x="140" y="150"/>
                  </a:lnTo>
                  <a:cubicBezTo>
                    <a:pt x="172" y="236"/>
                    <a:pt x="119" y="311"/>
                    <a:pt x="204" y="396"/>
                  </a:cubicBezTo>
                  <a:cubicBezTo>
                    <a:pt x="129" y="482"/>
                    <a:pt x="129" y="546"/>
                    <a:pt x="204" y="632"/>
                  </a:cubicBezTo>
                  <a:cubicBezTo>
                    <a:pt x="54" y="707"/>
                    <a:pt x="87" y="685"/>
                    <a:pt x="204" y="760"/>
                  </a:cubicBezTo>
                  <a:cubicBezTo>
                    <a:pt x="161" y="760"/>
                    <a:pt x="172" y="846"/>
                    <a:pt x="129" y="846"/>
                  </a:cubicBezTo>
                  <a:cubicBezTo>
                    <a:pt x="119" y="846"/>
                    <a:pt x="119" y="846"/>
                    <a:pt x="108" y="835"/>
                  </a:cubicBezTo>
                  <a:cubicBezTo>
                    <a:pt x="108" y="825"/>
                    <a:pt x="97" y="814"/>
                    <a:pt x="87" y="814"/>
                  </a:cubicBezTo>
                  <a:cubicBezTo>
                    <a:pt x="87" y="814"/>
                    <a:pt x="76" y="825"/>
                    <a:pt x="76" y="835"/>
                  </a:cubicBezTo>
                  <a:cubicBezTo>
                    <a:pt x="140" y="878"/>
                    <a:pt x="215" y="910"/>
                    <a:pt x="236" y="996"/>
                  </a:cubicBezTo>
                  <a:cubicBezTo>
                    <a:pt x="151" y="1178"/>
                    <a:pt x="301" y="1403"/>
                    <a:pt x="215" y="1649"/>
                  </a:cubicBezTo>
                  <a:cubicBezTo>
                    <a:pt x="226" y="1660"/>
                    <a:pt x="279" y="1692"/>
                    <a:pt x="322" y="1692"/>
                  </a:cubicBezTo>
                  <a:cubicBezTo>
                    <a:pt x="354" y="1692"/>
                    <a:pt x="376" y="1681"/>
                    <a:pt x="376" y="1649"/>
                  </a:cubicBezTo>
                  <a:cubicBezTo>
                    <a:pt x="333" y="1060"/>
                    <a:pt x="311" y="557"/>
                    <a:pt x="365" y="32"/>
                  </a:cubicBezTo>
                  <a:cubicBezTo>
                    <a:pt x="333" y="11"/>
                    <a:pt x="311" y="0"/>
                    <a:pt x="29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38" name="Google Shape;3538;p16"/>
            <p:cNvSpPr/>
            <p:nvPr/>
          </p:nvSpPr>
          <p:spPr>
            <a:xfrm>
              <a:off x="325900" y="2614625"/>
              <a:ext cx="12600" cy="9375"/>
            </a:xfrm>
            <a:custGeom>
              <a:avLst/>
              <a:gdLst/>
              <a:ahLst/>
              <a:cxnLst/>
              <a:rect l="l" t="t" r="r" b="b"/>
              <a:pathLst>
                <a:path w="504" h="375" extrusionOk="0">
                  <a:moveTo>
                    <a:pt x="289" y="0"/>
                  </a:moveTo>
                  <a:lnTo>
                    <a:pt x="289" y="0"/>
                  </a:lnTo>
                  <a:cubicBezTo>
                    <a:pt x="246" y="139"/>
                    <a:pt x="0" y="246"/>
                    <a:pt x="225" y="375"/>
                  </a:cubicBezTo>
                  <a:cubicBezTo>
                    <a:pt x="268" y="225"/>
                    <a:pt x="503" y="129"/>
                    <a:pt x="28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39" name="Google Shape;3539;p16"/>
            <p:cNvSpPr/>
            <p:nvPr/>
          </p:nvSpPr>
          <p:spPr>
            <a:xfrm>
              <a:off x="309300" y="2367050"/>
              <a:ext cx="3250" cy="6200"/>
            </a:xfrm>
            <a:custGeom>
              <a:avLst/>
              <a:gdLst/>
              <a:ahLst/>
              <a:cxnLst/>
              <a:rect l="l" t="t" r="r" b="b"/>
              <a:pathLst>
                <a:path w="130" h="248" extrusionOk="0">
                  <a:moveTo>
                    <a:pt x="75" y="1"/>
                  </a:moveTo>
                  <a:cubicBezTo>
                    <a:pt x="33" y="1"/>
                    <a:pt x="1" y="1"/>
                    <a:pt x="1" y="44"/>
                  </a:cubicBezTo>
                  <a:cubicBezTo>
                    <a:pt x="43" y="44"/>
                    <a:pt x="33" y="87"/>
                    <a:pt x="33" y="140"/>
                  </a:cubicBezTo>
                  <a:cubicBezTo>
                    <a:pt x="22" y="194"/>
                    <a:pt x="22" y="247"/>
                    <a:pt x="54" y="247"/>
                  </a:cubicBezTo>
                  <a:lnTo>
                    <a:pt x="65" y="247"/>
                  </a:lnTo>
                  <a:cubicBezTo>
                    <a:pt x="108" y="194"/>
                    <a:pt x="86" y="55"/>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0" name="Google Shape;3540;p16"/>
            <p:cNvSpPr/>
            <p:nvPr/>
          </p:nvSpPr>
          <p:spPr>
            <a:xfrm>
              <a:off x="326425" y="3149325"/>
              <a:ext cx="6975" cy="4850"/>
            </a:xfrm>
            <a:custGeom>
              <a:avLst/>
              <a:gdLst/>
              <a:ahLst/>
              <a:cxnLst/>
              <a:rect l="l" t="t" r="r" b="b"/>
              <a:pathLst>
                <a:path w="279" h="194" extrusionOk="0">
                  <a:moveTo>
                    <a:pt x="86" y="1"/>
                  </a:moveTo>
                  <a:cubicBezTo>
                    <a:pt x="65" y="1"/>
                    <a:pt x="43" y="22"/>
                    <a:pt x="11" y="65"/>
                  </a:cubicBezTo>
                  <a:cubicBezTo>
                    <a:pt x="1" y="140"/>
                    <a:pt x="76" y="194"/>
                    <a:pt x="151" y="194"/>
                  </a:cubicBezTo>
                  <a:cubicBezTo>
                    <a:pt x="204" y="194"/>
                    <a:pt x="258" y="172"/>
                    <a:pt x="279" y="108"/>
                  </a:cubicBezTo>
                  <a:cubicBezTo>
                    <a:pt x="172" y="108"/>
                    <a:pt x="129"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1" name="Google Shape;3541;p16"/>
            <p:cNvSpPr/>
            <p:nvPr/>
          </p:nvSpPr>
          <p:spPr>
            <a:xfrm>
              <a:off x="343300" y="3179850"/>
              <a:ext cx="19025" cy="13925"/>
            </a:xfrm>
            <a:custGeom>
              <a:avLst/>
              <a:gdLst/>
              <a:ahLst/>
              <a:cxnLst/>
              <a:rect l="l" t="t" r="r" b="b"/>
              <a:pathLst>
                <a:path w="761" h="557" extrusionOk="0">
                  <a:moveTo>
                    <a:pt x="332" y="0"/>
                  </a:moveTo>
                  <a:cubicBezTo>
                    <a:pt x="182" y="0"/>
                    <a:pt x="43" y="54"/>
                    <a:pt x="21" y="225"/>
                  </a:cubicBezTo>
                  <a:cubicBezTo>
                    <a:pt x="0" y="428"/>
                    <a:pt x="182" y="557"/>
                    <a:pt x="375" y="557"/>
                  </a:cubicBezTo>
                  <a:cubicBezTo>
                    <a:pt x="567" y="557"/>
                    <a:pt x="760" y="428"/>
                    <a:pt x="760" y="139"/>
                  </a:cubicBezTo>
                  <a:cubicBezTo>
                    <a:pt x="664" y="64"/>
                    <a:pt x="482" y="0"/>
                    <a:pt x="3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2" name="Google Shape;3542;p16"/>
            <p:cNvSpPr/>
            <p:nvPr/>
          </p:nvSpPr>
          <p:spPr>
            <a:xfrm>
              <a:off x="358800" y="3168325"/>
              <a:ext cx="10200" cy="8600"/>
            </a:xfrm>
            <a:custGeom>
              <a:avLst/>
              <a:gdLst/>
              <a:ahLst/>
              <a:cxnLst/>
              <a:rect l="l" t="t" r="r" b="b"/>
              <a:pathLst>
                <a:path w="408" h="344" extrusionOk="0">
                  <a:moveTo>
                    <a:pt x="108" y="1"/>
                  </a:moveTo>
                  <a:cubicBezTo>
                    <a:pt x="76" y="1"/>
                    <a:pt x="44" y="22"/>
                    <a:pt x="1" y="76"/>
                  </a:cubicBezTo>
                  <a:cubicBezTo>
                    <a:pt x="87" y="97"/>
                    <a:pt x="140" y="226"/>
                    <a:pt x="65" y="311"/>
                  </a:cubicBezTo>
                  <a:cubicBezTo>
                    <a:pt x="108" y="333"/>
                    <a:pt x="140" y="343"/>
                    <a:pt x="172" y="343"/>
                  </a:cubicBezTo>
                  <a:cubicBezTo>
                    <a:pt x="269" y="343"/>
                    <a:pt x="354" y="247"/>
                    <a:pt x="408" y="151"/>
                  </a:cubicBezTo>
                  <a:cubicBezTo>
                    <a:pt x="269" y="129"/>
                    <a:pt x="183" y="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3" name="Google Shape;3543;p16"/>
            <p:cNvSpPr/>
            <p:nvPr/>
          </p:nvSpPr>
          <p:spPr>
            <a:xfrm>
              <a:off x="333650" y="3153075"/>
              <a:ext cx="8600" cy="8050"/>
            </a:xfrm>
            <a:custGeom>
              <a:avLst/>
              <a:gdLst/>
              <a:ahLst/>
              <a:cxnLst/>
              <a:rect l="l" t="t" r="r" b="b"/>
              <a:pathLst>
                <a:path w="344" h="322" extrusionOk="0">
                  <a:moveTo>
                    <a:pt x="1" y="1"/>
                  </a:moveTo>
                  <a:cubicBezTo>
                    <a:pt x="1" y="247"/>
                    <a:pt x="215" y="226"/>
                    <a:pt x="343" y="322"/>
                  </a:cubicBezTo>
                  <a:cubicBezTo>
                    <a:pt x="279" y="151"/>
                    <a:pt x="172" y="44"/>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4" name="Google Shape;3544;p16"/>
            <p:cNvSpPr/>
            <p:nvPr/>
          </p:nvSpPr>
          <p:spPr>
            <a:xfrm>
              <a:off x="311175" y="2456975"/>
              <a:ext cx="5900" cy="5375"/>
            </a:xfrm>
            <a:custGeom>
              <a:avLst/>
              <a:gdLst/>
              <a:ahLst/>
              <a:cxnLst/>
              <a:rect l="l" t="t" r="r" b="b"/>
              <a:pathLst>
                <a:path w="236" h="215" extrusionOk="0">
                  <a:moveTo>
                    <a:pt x="43" y="1"/>
                  </a:moveTo>
                  <a:cubicBezTo>
                    <a:pt x="33" y="1"/>
                    <a:pt x="22" y="1"/>
                    <a:pt x="0" y="12"/>
                  </a:cubicBezTo>
                  <a:lnTo>
                    <a:pt x="0" y="215"/>
                  </a:lnTo>
                  <a:cubicBezTo>
                    <a:pt x="33" y="151"/>
                    <a:pt x="54" y="129"/>
                    <a:pt x="75" y="129"/>
                  </a:cubicBezTo>
                  <a:cubicBezTo>
                    <a:pt x="97" y="129"/>
                    <a:pt x="108" y="140"/>
                    <a:pt x="129" y="161"/>
                  </a:cubicBezTo>
                  <a:cubicBezTo>
                    <a:pt x="140" y="172"/>
                    <a:pt x="161" y="183"/>
                    <a:pt x="172" y="183"/>
                  </a:cubicBezTo>
                  <a:cubicBezTo>
                    <a:pt x="193" y="183"/>
                    <a:pt x="215" y="172"/>
                    <a:pt x="236" y="129"/>
                  </a:cubicBezTo>
                  <a:cubicBezTo>
                    <a:pt x="150" y="119"/>
                    <a:pt x="150" y="1"/>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5" name="Google Shape;3545;p16"/>
            <p:cNvSpPr/>
            <p:nvPr/>
          </p:nvSpPr>
          <p:spPr>
            <a:xfrm>
              <a:off x="317600" y="2394625"/>
              <a:ext cx="6975" cy="4850"/>
            </a:xfrm>
            <a:custGeom>
              <a:avLst/>
              <a:gdLst/>
              <a:ahLst/>
              <a:cxnLst/>
              <a:rect l="l" t="t" r="r" b="b"/>
              <a:pathLst>
                <a:path w="279" h="194" extrusionOk="0">
                  <a:moveTo>
                    <a:pt x="86" y="1"/>
                  </a:moveTo>
                  <a:cubicBezTo>
                    <a:pt x="54" y="1"/>
                    <a:pt x="11" y="22"/>
                    <a:pt x="0" y="65"/>
                  </a:cubicBezTo>
                  <a:lnTo>
                    <a:pt x="65" y="65"/>
                  </a:lnTo>
                  <a:cubicBezTo>
                    <a:pt x="172" y="65"/>
                    <a:pt x="182" y="161"/>
                    <a:pt x="268" y="193"/>
                  </a:cubicBezTo>
                  <a:cubicBezTo>
                    <a:pt x="279" y="86"/>
                    <a:pt x="172"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6" name="Google Shape;3546;p16"/>
            <p:cNvSpPr/>
            <p:nvPr/>
          </p:nvSpPr>
          <p:spPr>
            <a:xfrm>
              <a:off x="314650" y="2698125"/>
              <a:ext cx="5375" cy="7775"/>
            </a:xfrm>
            <a:custGeom>
              <a:avLst/>
              <a:gdLst/>
              <a:ahLst/>
              <a:cxnLst/>
              <a:rect l="l" t="t" r="r" b="b"/>
              <a:pathLst>
                <a:path w="215" h="311" extrusionOk="0">
                  <a:moveTo>
                    <a:pt x="76" y="0"/>
                  </a:moveTo>
                  <a:lnTo>
                    <a:pt x="76" y="0"/>
                  </a:lnTo>
                  <a:cubicBezTo>
                    <a:pt x="1" y="75"/>
                    <a:pt x="65" y="311"/>
                    <a:pt x="118" y="311"/>
                  </a:cubicBezTo>
                  <a:cubicBezTo>
                    <a:pt x="129" y="311"/>
                    <a:pt x="140" y="311"/>
                    <a:pt x="151" y="289"/>
                  </a:cubicBezTo>
                  <a:cubicBezTo>
                    <a:pt x="22" y="204"/>
                    <a:pt x="215" y="161"/>
                    <a:pt x="215" y="86"/>
                  </a:cubicBezTo>
                  <a:cubicBezTo>
                    <a:pt x="161" y="64"/>
                    <a:pt x="129" y="22"/>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7" name="Google Shape;3547;p16"/>
            <p:cNvSpPr/>
            <p:nvPr/>
          </p:nvSpPr>
          <p:spPr>
            <a:xfrm>
              <a:off x="531700" y="1962150"/>
              <a:ext cx="6975" cy="6175"/>
            </a:xfrm>
            <a:custGeom>
              <a:avLst/>
              <a:gdLst/>
              <a:ahLst/>
              <a:cxnLst/>
              <a:rect l="l" t="t" r="r" b="b"/>
              <a:pathLst>
                <a:path w="279" h="247" extrusionOk="0">
                  <a:moveTo>
                    <a:pt x="193" y="0"/>
                  </a:moveTo>
                  <a:cubicBezTo>
                    <a:pt x="182" y="107"/>
                    <a:pt x="0" y="11"/>
                    <a:pt x="22" y="161"/>
                  </a:cubicBezTo>
                  <a:cubicBezTo>
                    <a:pt x="65" y="214"/>
                    <a:pt x="140" y="246"/>
                    <a:pt x="236" y="246"/>
                  </a:cubicBezTo>
                  <a:lnTo>
                    <a:pt x="257" y="246"/>
                  </a:lnTo>
                  <a:cubicBezTo>
                    <a:pt x="257" y="139"/>
                    <a:pt x="279" y="0"/>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8" name="Google Shape;3548;p16"/>
            <p:cNvSpPr/>
            <p:nvPr/>
          </p:nvSpPr>
          <p:spPr>
            <a:xfrm>
              <a:off x="797450" y="2042175"/>
              <a:ext cx="5375" cy="5625"/>
            </a:xfrm>
            <a:custGeom>
              <a:avLst/>
              <a:gdLst/>
              <a:ahLst/>
              <a:cxnLst/>
              <a:rect l="l" t="t" r="r" b="b"/>
              <a:pathLst>
                <a:path w="215" h="225" extrusionOk="0">
                  <a:moveTo>
                    <a:pt x="215" y="161"/>
                  </a:moveTo>
                  <a:lnTo>
                    <a:pt x="215" y="161"/>
                  </a:lnTo>
                  <a:cubicBezTo>
                    <a:pt x="214" y="163"/>
                    <a:pt x="212" y="166"/>
                    <a:pt x="211" y="169"/>
                  </a:cubicBezTo>
                  <a:lnTo>
                    <a:pt x="211" y="169"/>
                  </a:lnTo>
                  <a:cubicBezTo>
                    <a:pt x="213" y="167"/>
                    <a:pt x="215" y="165"/>
                    <a:pt x="215" y="161"/>
                  </a:cubicBezTo>
                  <a:close/>
                  <a:moveTo>
                    <a:pt x="11" y="0"/>
                  </a:moveTo>
                  <a:cubicBezTo>
                    <a:pt x="1" y="129"/>
                    <a:pt x="75" y="225"/>
                    <a:pt x="140" y="225"/>
                  </a:cubicBezTo>
                  <a:cubicBezTo>
                    <a:pt x="160" y="225"/>
                    <a:pt x="190" y="215"/>
                    <a:pt x="211" y="169"/>
                  </a:cubicBezTo>
                  <a:lnTo>
                    <a:pt x="211" y="169"/>
                  </a:lnTo>
                  <a:cubicBezTo>
                    <a:pt x="208" y="171"/>
                    <a:pt x="204" y="171"/>
                    <a:pt x="204" y="171"/>
                  </a:cubicBezTo>
                  <a:cubicBezTo>
                    <a:pt x="150" y="171"/>
                    <a:pt x="140" y="129"/>
                    <a:pt x="118" y="86"/>
                  </a:cubicBezTo>
                  <a:cubicBezTo>
                    <a:pt x="108" y="43"/>
                    <a:pt x="86" y="0"/>
                    <a:pt x="3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9" name="Google Shape;3549;p16"/>
            <p:cNvSpPr/>
            <p:nvPr/>
          </p:nvSpPr>
          <p:spPr>
            <a:xfrm>
              <a:off x="335525" y="2480275"/>
              <a:ext cx="6450" cy="11250"/>
            </a:xfrm>
            <a:custGeom>
              <a:avLst/>
              <a:gdLst/>
              <a:ahLst/>
              <a:cxnLst/>
              <a:rect l="l" t="t" r="r" b="b"/>
              <a:pathLst>
                <a:path w="258" h="450" extrusionOk="0">
                  <a:moveTo>
                    <a:pt x="65" y="0"/>
                  </a:moveTo>
                  <a:cubicBezTo>
                    <a:pt x="43" y="0"/>
                    <a:pt x="22" y="0"/>
                    <a:pt x="1" y="11"/>
                  </a:cubicBezTo>
                  <a:cubicBezTo>
                    <a:pt x="11" y="214"/>
                    <a:pt x="54" y="386"/>
                    <a:pt x="172" y="450"/>
                  </a:cubicBezTo>
                  <a:cubicBezTo>
                    <a:pt x="97" y="332"/>
                    <a:pt x="258"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50" name="Google Shape;3550;p16"/>
            <p:cNvSpPr/>
            <p:nvPr/>
          </p:nvSpPr>
          <p:spPr>
            <a:xfrm>
              <a:off x="608250" y="2580900"/>
              <a:ext cx="11250" cy="6450"/>
            </a:xfrm>
            <a:custGeom>
              <a:avLst/>
              <a:gdLst/>
              <a:ahLst/>
              <a:cxnLst/>
              <a:rect l="l" t="t" r="r" b="b"/>
              <a:pathLst>
                <a:path w="450" h="258" extrusionOk="0">
                  <a:moveTo>
                    <a:pt x="450" y="0"/>
                  </a:moveTo>
                  <a:cubicBezTo>
                    <a:pt x="0" y="43"/>
                    <a:pt x="0" y="257"/>
                    <a:pt x="139" y="257"/>
                  </a:cubicBezTo>
                  <a:cubicBezTo>
                    <a:pt x="214" y="257"/>
                    <a:pt x="343" y="193"/>
                    <a:pt x="4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51" name="Google Shape;3551;p16"/>
            <p:cNvSpPr/>
            <p:nvPr/>
          </p:nvSpPr>
          <p:spPr>
            <a:xfrm>
              <a:off x="628575" y="2724350"/>
              <a:ext cx="3775" cy="4300"/>
            </a:xfrm>
            <a:custGeom>
              <a:avLst/>
              <a:gdLst/>
              <a:ahLst/>
              <a:cxnLst/>
              <a:rect l="l" t="t" r="r" b="b"/>
              <a:pathLst>
                <a:path w="151" h="172" extrusionOk="0">
                  <a:moveTo>
                    <a:pt x="76" y="0"/>
                  </a:moveTo>
                  <a:cubicBezTo>
                    <a:pt x="54" y="0"/>
                    <a:pt x="33" y="22"/>
                    <a:pt x="11" y="75"/>
                  </a:cubicBezTo>
                  <a:cubicBezTo>
                    <a:pt x="1" y="118"/>
                    <a:pt x="33" y="172"/>
                    <a:pt x="76" y="172"/>
                  </a:cubicBezTo>
                  <a:cubicBezTo>
                    <a:pt x="97" y="172"/>
                    <a:pt x="118" y="150"/>
                    <a:pt x="140" y="97"/>
                  </a:cubicBezTo>
                  <a:cubicBezTo>
                    <a:pt x="151" y="54"/>
                    <a:pt x="118"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52" name="Google Shape;3552;p16"/>
            <p:cNvSpPr/>
            <p:nvPr/>
          </p:nvSpPr>
          <p:spPr>
            <a:xfrm>
              <a:off x="793700" y="2269650"/>
              <a:ext cx="8600" cy="6700"/>
            </a:xfrm>
            <a:custGeom>
              <a:avLst/>
              <a:gdLst/>
              <a:ahLst/>
              <a:cxnLst/>
              <a:rect l="l" t="t" r="r" b="b"/>
              <a:pathLst>
                <a:path w="344" h="268" extrusionOk="0">
                  <a:moveTo>
                    <a:pt x="204" y="0"/>
                  </a:moveTo>
                  <a:cubicBezTo>
                    <a:pt x="129" y="0"/>
                    <a:pt x="54" y="54"/>
                    <a:pt x="1" y="140"/>
                  </a:cubicBezTo>
                  <a:cubicBezTo>
                    <a:pt x="65" y="161"/>
                    <a:pt x="44" y="268"/>
                    <a:pt x="108" y="268"/>
                  </a:cubicBezTo>
                  <a:lnTo>
                    <a:pt x="140" y="268"/>
                  </a:lnTo>
                  <a:cubicBezTo>
                    <a:pt x="172" y="161"/>
                    <a:pt x="300" y="161"/>
                    <a:pt x="343" y="65"/>
                  </a:cubicBezTo>
                  <a:cubicBezTo>
                    <a:pt x="290" y="22"/>
                    <a:pt x="247" y="0"/>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53" name="Google Shape;3553;p16"/>
            <p:cNvSpPr/>
            <p:nvPr/>
          </p:nvSpPr>
          <p:spPr>
            <a:xfrm>
              <a:off x="811100" y="2266175"/>
              <a:ext cx="7250" cy="8050"/>
            </a:xfrm>
            <a:custGeom>
              <a:avLst/>
              <a:gdLst/>
              <a:ahLst/>
              <a:cxnLst/>
              <a:rect l="l" t="t" r="r" b="b"/>
              <a:pathLst>
                <a:path w="290" h="322" extrusionOk="0">
                  <a:moveTo>
                    <a:pt x="161" y="0"/>
                  </a:moveTo>
                  <a:cubicBezTo>
                    <a:pt x="1" y="0"/>
                    <a:pt x="33" y="311"/>
                    <a:pt x="172" y="321"/>
                  </a:cubicBezTo>
                  <a:cubicBezTo>
                    <a:pt x="183" y="246"/>
                    <a:pt x="290" y="289"/>
                    <a:pt x="279" y="204"/>
                  </a:cubicBezTo>
                  <a:cubicBezTo>
                    <a:pt x="204" y="171"/>
                    <a:pt x="150" y="139"/>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54" name="Google Shape;3554;p16"/>
            <p:cNvSpPr/>
            <p:nvPr/>
          </p:nvSpPr>
          <p:spPr>
            <a:xfrm>
              <a:off x="816725" y="2537275"/>
              <a:ext cx="6450" cy="3225"/>
            </a:xfrm>
            <a:custGeom>
              <a:avLst/>
              <a:gdLst/>
              <a:ahLst/>
              <a:cxnLst/>
              <a:rect l="l" t="t" r="r" b="b"/>
              <a:pathLst>
                <a:path w="258" h="129" extrusionOk="0">
                  <a:moveTo>
                    <a:pt x="172" y="0"/>
                  </a:moveTo>
                  <a:cubicBezTo>
                    <a:pt x="107" y="0"/>
                    <a:pt x="0" y="65"/>
                    <a:pt x="54" y="118"/>
                  </a:cubicBezTo>
                  <a:cubicBezTo>
                    <a:pt x="54" y="129"/>
                    <a:pt x="75" y="129"/>
                    <a:pt x="86" y="129"/>
                  </a:cubicBezTo>
                  <a:cubicBezTo>
                    <a:pt x="150" y="129"/>
                    <a:pt x="257" y="75"/>
                    <a:pt x="204" y="22"/>
                  </a:cubicBezTo>
                  <a:cubicBezTo>
                    <a:pt x="204" y="11"/>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55" name="Google Shape;3555;p16"/>
            <p:cNvSpPr/>
            <p:nvPr/>
          </p:nvSpPr>
          <p:spPr>
            <a:xfrm>
              <a:off x="815650" y="2543700"/>
              <a:ext cx="6450" cy="3225"/>
            </a:xfrm>
            <a:custGeom>
              <a:avLst/>
              <a:gdLst/>
              <a:ahLst/>
              <a:cxnLst/>
              <a:rect l="l" t="t" r="r" b="b"/>
              <a:pathLst>
                <a:path w="258" h="129" extrusionOk="0">
                  <a:moveTo>
                    <a:pt x="172" y="0"/>
                  </a:moveTo>
                  <a:cubicBezTo>
                    <a:pt x="108" y="0"/>
                    <a:pt x="1" y="54"/>
                    <a:pt x="54" y="118"/>
                  </a:cubicBezTo>
                  <a:cubicBezTo>
                    <a:pt x="54" y="118"/>
                    <a:pt x="65" y="129"/>
                    <a:pt x="86" y="129"/>
                  </a:cubicBezTo>
                  <a:cubicBezTo>
                    <a:pt x="150" y="129"/>
                    <a:pt x="257" y="65"/>
                    <a:pt x="204" y="11"/>
                  </a:cubicBezTo>
                  <a:cubicBezTo>
                    <a:pt x="204" y="0"/>
                    <a:pt x="19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56" name="Google Shape;3556;p16"/>
            <p:cNvSpPr/>
            <p:nvPr/>
          </p:nvSpPr>
          <p:spPr>
            <a:xfrm>
              <a:off x="788625" y="2376150"/>
              <a:ext cx="16075" cy="11000"/>
            </a:xfrm>
            <a:custGeom>
              <a:avLst/>
              <a:gdLst/>
              <a:ahLst/>
              <a:cxnLst/>
              <a:rect l="l" t="t" r="r" b="b"/>
              <a:pathLst>
                <a:path w="643" h="440" extrusionOk="0">
                  <a:moveTo>
                    <a:pt x="610" y="1"/>
                  </a:moveTo>
                  <a:cubicBezTo>
                    <a:pt x="600" y="1"/>
                    <a:pt x="568" y="12"/>
                    <a:pt x="503" y="65"/>
                  </a:cubicBezTo>
                  <a:cubicBezTo>
                    <a:pt x="493" y="76"/>
                    <a:pt x="0" y="440"/>
                    <a:pt x="204" y="440"/>
                  </a:cubicBezTo>
                  <a:cubicBezTo>
                    <a:pt x="225" y="440"/>
                    <a:pt x="268" y="429"/>
                    <a:pt x="311" y="418"/>
                  </a:cubicBezTo>
                  <a:cubicBezTo>
                    <a:pt x="289" y="418"/>
                    <a:pt x="375" y="311"/>
                    <a:pt x="461" y="204"/>
                  </a:cubicBezTo>
                  <a:cubicBezTo>
                    <a:pt x="557" y="108"/>
                    <a:pt x="643" y="1"/>
                    <a:pt x="61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57" name="Google Shape;3557;p16"/>
            <p:cNvSpPr/>
            <p:nvPr/>
          </p:nvSpPr>
          <p:spPr>
            <a:xfrm>
              <a:off x="517250" y="2732100"/>
              <a:ext cx="7775" cy="7250"/>
            </a:xfrm>
            <a:custGeom>
              <a:avLst/>
              <a:gdLst/>
              <a:ahLst/>
              <a:cxnLst/>
              <a:rect l="l" t="t" r="r" b="b"/>
              <a:pathLst>
                <a:path w="311" h="290" extrusionOk="0">
                  <a:moveTo>
                    <a:pt x="43" y="1"/>
                  </a:moveTo>
                  <a:lnTo>
                    <a:pt x="0" y="247"/>
                  </a:lnTo>
                  <a:lnTo>
                    <a:pt x="268" y="290"/>
                  </a:lnTo>
                  <a:lnTo>
                    <a:pt x="311" y="33"/>
                  </a:lnTo>
                  <a:lnTo>
                    <a:pt x="43"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58" name="Google Shape;3558;p16"/>
            <p:cNvSpPr/>
            <p:nvPr/>
          </p:nvSpPr>
          <p:spPr>
            <a:xfrm>
              <a:off x="503075" y="2313525"/>
              <a:ext cx="5100" cy="3775"/>
            </a:xfrm>
            <a:custGeom>
              <a:avLst/>
              <a:gdLst/>
              <a:ahLst/>
              <a:cxnLst/>
              <a:rect l="l" t="t" r="r" b="b"/>
              <a:pathLst>
                <a:path w="204" h="151" extrusionOk="0">
                  <a:moveTo>
                    <a:pt x="150" y="1"/>
                  </a:moveTo>
                  <a:cubicBezTo>
                    <a:pt x="75" y="1"/>
                    <a:pt x="32" y="33"/>
                    <a:pt x="0" y="87"/>
                  </a:cubicBezTo>
                  <a:cubicBezTo>
                    <a:pt x="54" y="108"/>
                    <a:pt x="107" y="151"/>
                    <a:pt x="150" y="151"/>
                  </a:cubicBezTo>
                  <a:cubicBezTo>
                    <a:pt x="171" y="151"/>
                    <a:pt x="193" y="151"/>
                    <a:pt x="203" y="129"/>
                  </a:cubicBezTo>
                  <a:cubicBezTo>
                    <a:pt x="203" y="76"/>
                    <a:pt x="182" y="44"/>
                    <a:pt x="171" y="12"/>
                  </a:cubicBezTo>
                  <a:cubicBezTo>
                    <a:pt x="161" y="12"/>
                    <a:pt x="150"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59" name="Google Shape;3559;p16"/>
            <p:cNvSpPr/>
            <p:nvPr/>
          </p:nvSpPr>
          <p:spPr>
            <a:xfrm>
              <a:off x="504925" y="2153775"/>
              <a:ext cx="7525" cy="10450"/>
            </a:xfrm>
            <a:custGeom>
              <a:avLst/>
              <a:gdLst/>
              <a:ahLst/>
              <a:cxnLst/>
              <a:rect l="l" t="t" r="r" b="b"/>
              <a:pathLst>
                <a:path w="301" h="418" extrusionOk="0">
                  <a:moveTo>
                    <a:pt x="97" y="0"/>
                  </a:moveTo>
                  <a:lnTo>
                    <a:pt x="97" y="0"/>
                  </a:lnTo>
                  <a:cubicBezTo>
                    <a:pt x="1" y="139"/>
                    <a:pt x="162" y="418"/>
                    <a:pt x="258" y="418"/>
                  </a:cubicBezTo>
                  <a:cubicBezTo>
                    <a:pt x="279" y="418"/>
                    <a:pt x="290" y="407"/>
                    <a:pt x="301" y="396"/>
                  </a:cubicBezTo>
                  <a:cubicBezTo>
                    <a:pt x="151" y="311"/>
                    <a:pt x="194" y="54"/>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0" name="Google Shape;3560;p16"/>
            <p:cNvSpPr/>
            <p:nvPr/>
          </p:nvSpPr>
          <p:spPr>
            <a:xfrm>
              <a:off x="352650" y="2219075"/>
              <a:ext cx="12600" cy="16075"/>
            </a:xfrm>
            <a:custGeom>
              <a:avLst/>
              <a:gdLst/>
              <a:ahLst/>
              <a:cxnLst/>
              <a:rect l="l" t="t" r="r" b="b"/>
              <a:pathLst>
                <a:path w="504" h="643" extrusionOk="0">
                  <a:moveTo>
                    <a:pt x="172" y="0"/>
                  </a:moveTo>
                  <a:cubicBezTo>
                    <a:pt x="161" y="75"/>
                    <a:pt x="215" y="75"/>
                    <a:pt x="236" y="118"/>
                  </a:cubicBezTo>
                  <a:cubicBezTo>
                    <a:pt x="108" y="182"/>
                    <a:pt x="44" y="321"/>
                    <a:pt x="1" y="482"/>
                  </a:cubicBezTo>
                  <a:lnTo>
                    <a:pt x="33" y="482"/>
                  </a:lnTo>
                  <a:cubicBezTo>
                    <a:pt x="226" y="482"/>
                    <a:pt x="311" y="557"/>
                    <a:pt x="504" y="642"/>
                  </a:cubicBezTo>
                  <a:cubicBezTo>
                    <a:pt x="450" y="450"/>
                    <a:pt x="322" y="300"/>
                    <a:pt x="397" y="32"/>
                  </a:cubicBezTo>
                  <a:lnTo>
                    <a:pt x="397" y="32"/>
                  </a:lnTo>
                  <a:cubicBezTo>
                    <a:pt x="397" y="54"/>
                    <a:pt x="408" y="64"/>
                    <a:pt x="418" y="64"/>
                  </a:cubicBezTo>
                  <a:cubicBezTo>
                    <a:pt x="429" y="64"/>
                    <a:pt x="429" y="54"/>
                    <a:pt x="429" y="32"/>
                  </a:cubicBezTo>
                  <a:cubicBezTo>
                    <a:pt x="408" y="11"/>
                    <a:pt x="375" y="11"/>
                    <a:pt x="365" y="11"/>
                  </a:cubicBezTo>
                  <a:cubicBezTo>
                    <a:pt x="333" y="11"/>
                    <a:pt x="322" y="22"/>
                    <a:pt x="301" y="32"/>
                  </a:cubicBezTo>
                  <a:cubicBezTo>
                    <a:pt x="290" y="32"/>
                    <a:pt x="268" y="43"/>
                    <a:pt x="258" y="43"/>
                  </a:cubicBezTo>
                  <a:cubicBezTo>
                    <a:pt x="236" y="43"/>
                    <a:pt x="204" y="32"/>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1" name="Google Shape;3561;p16"/>
            <p:cNvSpPr/>
            <p:nvPr/>
          </p:nvSpPr>
          <p:spPr>
            <a:xfrm>
              <a:off x="556600" y="2166600"/>
              <a:ext cx="8300" cy="8875"/>
            </a:xfrm>
            <a:custGeom>
              <a:avLst/>
              <a:gdLst/>
              <a:ahLst/>
              <a:cxnLst/>
              <a:rect l="l" t="t" r="r" b="b"/>
              <a:pathLst>
                <a:path w="332" h="355" extrusionOk="0">
                  <a:moveTo>
                    <a:pt x="139" y="1"/>
                  </a:moveTo>
                  <a:cubicBezTo>
                    <a:pt x="75" y="12"/>
                    <a:pt x="21" y="33"/>
                    <a:pt x="0" y="87"/>
                  </a:cubicBezTo>
                  <a:cubicBezTo>
                    <a:pt x="96" y="129"/>
                    <a:pt x="161" y="354"/>
                    <a:pt x="257" y="354"/>
                  </a:cubicBezTo>
                  <a:cubicBezTo>
                    <a:pt x="278" y="354"/>
                    <a:pt x="300" y="333"/>
                    <a:pt x="332" y="290"/>
                  </a:cubicBezTo>
                  <a:cubicBezTo>
                    <a:pt x="225" y="236"/>
                    <a:pt x="171" y="129"/>
                    <a:pt x="1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2" name="Google Shape;3562;p16"/>
            <p:cNvSpPr/>
            <p:nvPr/>
          </p:nvSpPr>
          <p:spPr>
            <a:xfrm>
              <a:off x="546950" y="2676975"/>
              <a:ext cx="18750" cy="27325"/>
            </a:xfrm>
            <a:custGeom>
              <a:avLst/>
              <a:gdLst/>
              <a:ahLst/>
              <a:cxnLst/>
              <a:rect l="l" t="t" r="r" b="b"/>
              <a:pathLst>
                <a:path w="750" h="1093" extrusionOk="0">
                  <a:moveTo>
                    <a:pt x="343" y="0"/>
                  </a:moveTo>
                  <a:cubicBezTo>
                    <a:pt x="300" y="0"/>
                    <a:pt x="247" y="33"/>
                    <a:pt x="172" y="97"/>
                  </a:cubicBezTo>
                  <a:cubicBezTo>
                    <a:pt x="429" y="247"/>
                    <a:pt x="161" y="985"/>
                    <a:pt x="1" y="1092"/>
                  </a:cubicBezTo>
                  <a:cubicBezTo>
                    <a:pt x="332" y="1060"/>
                    <a:pt x="654" y="1017"/>
                    <a:pt x="750" y="696"/>
                  </a:cubicBezTo>
                  <a:cubicBezTo>
                    <a:pt x="525" y="632"/>
                    <a:pt x="557" y="0"/>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3" name="Google Shape;3563;p16"/>
            <p:cNvSpPr/>
            <p:nvPr/>
          </p:nvSpPr>
          <p:spPr>
            <a:xfrm>
              <a:off x="374325" y="2207550"/>
              <a:ext cx="4050" cy="5125"/>
            </a:xfrm>
            <a:custGeom>
              <a:avLst/>
              <a:gdLst/>
              <a:ahLst/>
              <a:cxnLst/>
              <a:rect l="l" t="t" r="r" b="b"/>
              <a:pathLst>
                <a:path w="162" h="205" extrusionOk="0">
                  <a:moveTo>
                    <a:pt x="22" y="1"/>
                  </a:moveTo>
                  <a:cubicBezTo>
                    <a:pt x="12" y="1"/>
                    <a:pt x="12" y="11"/>
                    <a:pt x="1" y="11"/>
                  </a:cubicBezTo>
                  <a:lnTo>
                    <a:pt x="1" y="172"/>
                  </a:lnTo>
                  <a:lnTo>
                    <a:pt x="22" y="172"/>
                  </a:lnTo>
                  <a:cubicBezTo>
                    <a:pt x="44" y="172"/>
                    <a:pt x="65" y="183"/>
                    <a:pt x="97" y="183"/>
                  </a:cubicBezTo>
                  <a:cubicBezTo>
                    <a:pt x="119" y="193"/>
                    <a:pt x="140" y="204"/>
                    <a:pt x="151" y="204"/>
                  </a:cubicBezTo>
                  <a:cubicBezTo>
                    <a:pt x="161" y="204"/>
                    <a:pt x="151" y="193"/>
                    <a:pt x="129" y="172"/>
                  </a:cubicBezTo>
                  <a:cubicBezTo>
                    <a:pt x="54" y="161"/>
                    <a:pt x="108" y="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4" name="Google Shape;3564;p16"/>
            <p:cNvSpPr/>
            <p:nvPr/>
          </p:nvSpPr>
          <p:spPr>
            <a:xfrm>
              <a:off x="514300" y="2949675"/>
              <a:ext cx="4575" cy="8325"/>
            </a:xfrm>
            <a:custGeom>
              <a:avLst/>
              <a:gdLst/>
              <a:ahLst/>
              <a:cxnLst/>
              <a:rect l="l" t="t" r="r" b="b"/>
              <a:pathLst>
                <a:path w="183" h="333" extrusionOk="0">
                  <a:moveTo>
                    <a:pt x="43" y="1"/>
                  </a:moveTo>
                  <a:cubicBezTo>
                    <a:pt x="1" y="129"/>
                    <a:pt x="11" y="301"/>
                    <a:pt x="43" y="333"/>
                  </a:cubicBezTo>
                  <a:cubicBezTo>
                    <a:pt x="65" y="215"/>
                    <a:pt x="183" y="226"/>
                    <a:pt x="172" y="87"/>
                  </a:cubicBezTo>
                  <a:cubicBezTo>
                    <a:pt x="118" y="87"/>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5" name="Google Shape;3565;p16"/>
            <p:cNvSpPr/>
            <p:nvPr/>
          </p:nvSpPr>
          <p:spPr>
            <a:xfrm>
              <a:off x="511350" y="2710700"/>
              <a:ext cx="19025" cy="18225"/>
            </a:xfrm>
            <a:custGeom>
              <a:avLst/>
              <a:gdLst/>
              <a:ahLst/>
              <a:cxnLst/>
              <a:rect l="l" t="t" r="r" b="b"/>
              <a:pathLst>
                <a:path w="761" h="729" extrusionOk="0">
                  <a:moveTo>
                    <a:pt x="558" y="0"/>
                  </a:moveTo>
                  <a:cubicBezTo>
                    <a:pt x="504" y="193"/>
                    <a:pt x="1" y="578"/>
                    <a:pt x="301" y="728"/>
                  </a:cubicBezTo>
                  <a:cubicBezTo>
                    <a:pt x="397" y="578"/>
                    <a:pt x="761" y="32"/>
                    <a:pt x="55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6" name="Google Shape;3566;p16"/>
            <p:cNvSpPr/>
            <p:nvPr/>
          </p:nvSpPr>
          <p:spPr>
            <a:xfrm>
              <a:off x="599150" y="2556800"/>
              <a:ext cx="3750" cy="4050"/>
            </a:xfrm>
            <a:custGeom>
              <a:avLst/>
              <a:gdLst/>
              <a:ahLst/>
              <a:cxnLst/>
              <a:rect l="l" t="t" r="r" b="b"/>
              <a:pathLst>
                <a:path w="150" h="162" extrusionOk="0">
                  <a:moveTo>
                    <a:pt x="75" y="1"/>
                  </a:moveTo>
                  <a:cubicBezTo>
                    <a:pt x="54" y="1"/>
                    <a:pt x="22" y="22"/>
                    <a:pt x="0" y="76"/>
                  </a:cubicBezTo>
                  <a:cubicBezTo>
                    <a:pt x="0" y="119"/>
                    <a:pt x="32" y="161"/>
                    <a:pt x="64" y="161"/>
                  </a:cubicBezTo>
                  <a:cubicBezTo>
                    <a:pt x="96" y="161"/>
                    <a:pt x="118" y="151"/>
                    <a:pt x="139" y="97"/>
                  </a:cubicBezTo>
                  <a:cubicBezTo>
                    <a:pt x="150" y="54"/>
                    <a:pt x="107"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7" name="Google Shape;3567;p16"/>
            <p:cNvSpPr/>
            <p:nvPr/>
          </p:nvSpPr>
          <p:spPr>
            <a:xfrm>
              <a:off x="585500" y="2797400"/>
              <a:ext cx="7250" cy="2175"/>
            </a:xfrm>
            <a:custGeom>
              <a:avLst/>
              <a:gdLst/>
              <a:ahLst/>
              <a:cxnLst/>
              <a:rect l="l" t="t" r="r" b="b"/>
              <a:pathLst>
                <a:path w="290" h="87" extrusionOk="0">
                  <a:moveTo>
                    <a:pt x="150" y="1"/>
                  </a:moveTo>
                  <a:cubicBezTo>
                    <a:pt x="75" y="1"/>
                    <a:pt x="11" y="22"/>
                    <a:pt x="0" y="86"/>
                  </a:cubicBezTo>
                  <a:lnTo>
                    <a:pt x="139" y="86"/>
                  </a:lnTo>
                  <a:cubicBezTo>
                    <a:pt x="204" y="86"/>
                    <a:pt x="268" y="76"/>
                    <a:pt x="289" y="1"/>
                  </a:cubicBezTo>
                  <a:lnTo>
                    <a:pt x="289" y="1"/>
                  </a:lnTo>
                  <a:cubicBezTo>
                    <a:pt x="268" y="11"/>
                    <a:pt x="257" y="11"/>
                    <a:pt x="236" y="11"/>
                  </a:cubicBezTo>
                  <a:lnTo>
                    <a:pt x="193" y="11"/>
                  </a:lnTo>
                  <a:cubicBezTo>
                    <a:pt x="182" y="11"/>
                    <a:pt x="161"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8" name="Google Shape;3568;p16"/>
            <p:cNvSpPr/>
            <p:nvPr/>
          </p:nvSpPr>
          <p:spPr>
            <a:xfrm>
              <a:off x="589500" y="2053125"/>
              <a:ext cx="3500" cy="4050"/>
            </a:xfrm>
            <a:custGeom>
              <a:avLst/>
              <a:gdLst/>
              <a:ahLst/>
              <a:cxnLst/>
              <a:rect l="l" t="t" r="r" b="b"/>
              <a:pathLst>
                <a:path w="140" h="162" extrusionOk="0">
                  <a:moveTo>
                    <a:pt x="76" y="1"/>
                  </a:moveTo>
                  <a:cubicBezTo>
                    <a:pt x="54" y="1"/>
                    <a:pt x="22" y="22"/>
                    <a:pt x="1" y="76"/>
                  </a:cubicBezTo>
                  <a:cubicBezTo>
                    <a:pt x="1" y="119"/>
                    <a:pt x="33" y="162"/>
                    <a:pt x="65" y="162"/>
                  </a:cubicBezTo>
                  <a:cubicBezTo>
                    <a:pt x="97" y="162"/>
                    <a:pt x="118" y="140"/>
                    <a:pt x="140" y="97"/>
                  </a:cubicBezTo>
                  <a:cubicBezTo>
                    <a:pt x="140" y="54"/>
                    <a:pt x="108"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9" name="Google Shape;3569;p16"/>
            <p:cNvSpPr/>
            <p:nvPr/>
          </p:nvSpPr>
          <p:spPr>
            <a:xfrm>
              <a:off x="599950" y="2831925"/>
              <a:ext cx="3775" cy="4300"/>
            </a:xfrm>
            <a:custGeom>
              <a:avLst/>
              <a:gdLst/>
              <a:ahLst/>
              <a:cxnLst/>
              <a:rect l="l" t="t" r="r" b="b"/>
              <a:pathLst>
                <a:path w="151" h="172" extrusionOk="0">
                  <a:moveTo>
                    <a:pt x="75" y="1"/>
                  </a:moveTo>
                  <a:cubicBezTo>
                    <a:pt x="54" y="1"/>
                    <a:pt x="22" y="22"/>
                    <a:pt x="11" y="76"/>
                  </a:cubicBezTo>
                  <a:cubicBezTo>
                    <a:pt x="0" y="118"/>
                    <a:pt x="32" y="172"/>
                    <a:pt x="75" y="172"/>
                  </a:cubicBezTo>
                  <a:cubicBezTo>
                    <a:pt x="97" y="172"/>
                    <a:pt x="118" y="151"/>
                    <a:pt x="139" y="97"/>
                  </a:cubicBezTo>
                  <a:cubicBezTo>
                    <a:pt x="150" y="54"/>
                    <a:pt x="118"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0" name="Google Shape;3570;p16"/>
            <p:cNvSpPr/>
            <p:nvPr/>
          </p:nvSpPr>
          <p:spPr>
            <a:xfrm>
              <a:off x="554450" y="2725150"/>
              <a:ext cx="15550" cy="16350"/>
            </a:xfrm>
            <a:custGeom>
              <a:avLst/>
              <a:gdLst/>
              <a:ahLst/>
              <a:cxnLst/>
              <a:rect l="l" t="t" r="r" b="b"/>
              <a:pathLst>
                <a:path w="622" h="654" extrusionOk="0">
                  <a:moveTo>
                    <a:pt x="578" y="0"/>
                  </a:moveTo>
                  <a:cubicBezTo>
                    <a:pt x="568" y="0"/>
                    <a:pt x="536" y="11"/>
                    <a:pt x="504" y="54"/>
                  </a:cubicBezTo>
                  <a:cubicBezTo>
                    <a:pt x="482" y="107"/>
                    <a:pt x="450" y="161"/>
                    <a:pt x="407" y="204"/>
                  </a:cubicBezTo>
                  <a:lnTo>
                    <a:pt x="396" y="182"/>
                  </a:lnTo>
                  <a:cubicBezTo>
                    <a:pt x="375" y="300"/>
                    <a:pt x="257" y="289"/>
                    <a:pt x="236" y="386"/>
                  </a:cubicBezTo>
                  <a:cubicBezTo>
                    <a:pt x="150" y="461"/>
                    <a:pt x="65" y="536"/>
                    <a:pt x="0" y="621"/>
                  </a:cubicBezTo>
                  <a:cubicBezTo>
                    <a:pt x="43" y="643"/>
                    <a:pt x="86" y="653"/>
                    <a:pt x="129" y="653"/>
                  </a:cubicBezTo>
                  <a:cubicBezTo>
                    <a:pt x="289" y="653"/>
                    <a:pt x="429" y="493"/>
                    <a:pt x="514" y="332"/>
                  </a:cubicBezTo>
                  <a:cubicBezTo>
                    <a:pt x="600" y="161"/>
                    <a:pt x="621" y="0"/>
                    <a:pt x="57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1" name="Google Shape;3571;p16"/>
            <p:cNvSpPr/>
            <p:nvPr/>
          </p:nvSpPr>
          <p:spPr>
            <a:xfrm>
              <a:off x="573450" y="2040025"/>
              <a:ext cx="4575" cy="6975"/>
            </a:xfrm>
            <a:custGeom>
              <a:avLst/>
              <a:gdLst/>
              <a:ahLst/>
              <a:cxnLst/>
              <a:rect l="l" t="t" r="r" b="b"/>
              <a:pathLst>
                <a:path w="183" h="279" extrusionOk="0">
                  <a:moveTo>
                    <a:pt x="65" y="0"/>
                  </a:moveTo>
                  <a:cubicBezTo>
                    <a:pt x="65" y="22"/>
                    <a:pt x="54" y="22"/>
                    <a:pt x="54" y="22"/>
                  </a:cubicBezTo>
                  <a:cubicBezTo>
                    <a:pt x="33" y="22"/>
                    <a:pt x="22" y="11"/>
                    <a:pt x="0" y="0"/>
                  </a:cubicBezTo>
                  <a:lnTo>
                    <a:pt x="0" y="0"/>
                  </a:lnTo>
                  <a:cubicBezTo>
                    <a:pt x="75" y="140"/>
                    <a:pt x="0" y="236"/>
                    <a:pt x="172" y="279"/>
                  </a:cubicBezTo>
                  <a:cubicBezTo>
                    <a:pt x="182" y="140"/>
                    <a:pt x="150" y="43"/>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2" name="Google Shape;3572;p16"/>
            <p:cNvSpPr/>
            <p:nvPr/>
          </p:nvSpPr>
          <p:spPr>
            <a:xfrm>
              <a:off x="599400" y="2772250"/>
              <a:ext cx="38575" cy="57300"/>
            </a:xfrm>
            <a:custGeom>
              <a:avLst/>
              <a:gdLst/>
              <a:ahLst/>
              <a:cxnLst/>
              <a:rect l="l" t="t" r="r" b="b"/>
              <a:pathLst>
                <a:path w="1543" h="2292" extrusionOk="0">
                  <a:moveTo>
                    <a:pt x="1542" y="0"/>
                  </a:moveTo>
                  <a:lnTo>
                    <a:pt x="1542" y="0"/>
                  </a:lnTo>
                  <a:cubicBezTo>
                    <a:pt x="814" y="75"/>
                    <a:pt x="718" y="964"/>
                    <a:pt x="1" y="1050"/>
                  </a:cubicBezTo>
                  <a:cubicBezTo>
                    <a:pt x="622" y="1178"/>
                    <a:pt x="418" y="1874"/>
                    <a:pt x="600" y="2291"/>
                  </a:cubicBezTo>
                  <a:cubicBezTo>
                    <a:pt x="879" y="1777"/>
                    <a:pt x="729" y="1660"/>
                    <a:pt x="665" y="1157"/>
                  </a:cubicBezTo>
                  <a:cubicBezTo>
                    <a:pt x="804" y="568"/>
                    <a:pt x="1221" y="343"/>
                    <a:pt x="154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3" name="Google Shape;3573;p16"/>
            <p:cNvSpPr/>
            <p:nvPr/>
          </p:nvSpPr>
          <p:spPr>
            <a:xfrm>
              <a:off x="565950" y="2771175"/>
              <a:ext cx="3775" cy="3250"/>
            </a:xfrm>
            <a:custGeom>
              <a:avLst/>
              <a:gdLst/>
              <a:ahLst/>
              <a:cxnLst/>
              <a:rect l="l" t="t" r="r" b="b"/>
              <a:pathLst>
                <a:path w="151" h="130" extrusionOk="0">
                  <a:moveTo>
                    <a:pt x="44" y="1"/>
                  </a:moveTo>
                  <a:cubicBezTo>
                    <a:pt x="33" y="1"/>
                    <a:pt x="22" y="1"/>
                    <a:pt x="11" y="11"/>
                  </a:cubicBezTo>
                  <a:cubicBezTo>
                    <a:pt x="1" y="97"/>
                    <a:pt x="44" y="129"/>
                    <a:pt x="108" y="129"/>
                  </a:cubicBezTo>
                  <a:lnTo>
                    <a:pt x="140" y="129"/>
                  </a:lnTo>
                  <a:cubicBezTo>
                    <a:pt x="151" y="33"/>
                    <a:pt x="108" y="1"/>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4" name="Google Shape;3574;p16"/>
            <p:cNvSpPr/>
            <p:nvPr/>
          </p:nvSpPr>
          <p:spPr>
            <a:xfrm>
              <a:off x="636350" y="2677500"/>
              <a:ext cx="3750" cy="7525"/>
            </a:xfrm>
            <a:custGeom>
              <a:avLst/>
              <a:gdLst/>
              <a:ahLst/>
              <a:cxnLst/>
              <a:rect l="l" t="t" r="r" b="b"/>
              <a:pathLst>
                <a:path w="150" h="301" extrusionOk="0">
                  <a:moveTo>
                    <a:pt x="86" y="1"/>
                  </a:moveTo>
                  <a:cubicBezTo>
                    <a:pt x="75" y="1"/>
                    <a:pt x="43" y="22"/>
                    <a:pt x="22" y="76"/>
                  </a:cubicBezTo>
                  <a:cubicBezTo>
                    <a:pt x="0" y="172"/>
                    <a:pt x="11" y="301"/>
                    <a:pt x="54" y="301"/>
                  </a:cubicBezTo>
                  <a:cubicBezTo>
                    <a:pt x="75" y="301"/>
                    <a:pt x="96" y="279"/>
                    <a:pt x="129" y="226"/>
                  </a:cubicBezTo>
                  <a:cubicBezTo>
                    <a:pt x="150" y="129"/>
                    <a:pt x="139"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5" name="Google Shape;3575;p16"/>
            <p:cNvSpPr/>
            <p:nvPr/>
          </p:nvSpPr>
          <p:spPr>
            <a:xfrm>
              <a:off x="680225" y="2015125"/>
              <a:ext cx="7000" cy="5375"/>
            </a:xfrm>
            <a:custGeom>
              <a:avLst/>
              <a:gdLst/>
              <a:ahLst/>
              <a:cxnLst/>
              <a:rect l="l" t="t" r="r" b="b"/>
              <a:pathLst>
                <a:path w="280" h="215" extrusionOk="0">
                  <a:moveTo>
                    <a:pt x="183" y="1"/>
                  </a:moveTo>
                  <a:cubicBezTo>
                    <a:pt x="97" y="1"/>
                    <a:pt x="1" y="97"/>
                    <a:pt x="97" y="172"/>
                  </a:cubicBezTo>
                  <a:cubicBezTo>
                    <a:pt x="97" y="140"/>
                    <a:pt x="108" y="129"/>
                    <a:pt x="119" y="129"/>
                  </a:cubicBezTo>
                  <a:cubicBezTo>
                    <a:pt x="119" y="129"/>
                    <a:pt x="129" y="151"/>
                    <a:pt x="151" y="172"/>
                  </a:cubicBezTo>
                  <a:cubicBezTo>
                    <a:pt x="161" y="194"/>
                    <a:pt x="183" y="215"/>
                    <a:pt x="204" y="215"/>
                  </a:cubicBezTo>
                  <a:cubicBezTo>
                    <a:pt x="215" y="215"/>
                    <a:pt x="215" y="215"/>
                    <a:pt x="226" y="204"/>
                  </a:cubicBezTo>
                  <a:cubicBezTo>
                    <a:pt x="236" y="151"/>
                    <a:pt x="279" y="129"/>
                    <a:pt x="258" y="44"/>
                  </a:cubicBezTo>
                  <a:cubicBezTo>
                    <a:pt x="247" y="12"/>
                    <a:pt x="215" y="1"/>
                    <a:pt x="18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6" name="Google Shape;3576;p16"/>
            <p:cNvSpPr/>
            <p:nvPr/>
          </p:nvSpPr>
          <p:spPr>
            <a:xfrm>
              <a:off x="682650" y="3073875"/>
              <a:ext cx="7775" cy="6700"/>
            </a:xfrm>
            <a:custGeom>
              <a:avLst/>
              <a:gdLst/>
              <a:ahLst/>
              <a:cxnLst/>
              <a:rect l="l" t="t" r="r" b="b"/>
              <a:pathLst>
                <a:path w="311" h="268" extrusionOk="0">
                  <a:moveTo>
                    <a:pt x="32" y="0"/>
                  </a:moveTo>
                  <a:cubicBezTo>
                    <a:pt x="32" y="54"/>
                    <a:pt x="22" y="86"/>
                    <a:pt x="0" y="118"/>
                  </a:cubicBezTo>
                  <a:cubicBezTo>
                    <a:pt x="64" y="139"/>
                    <a:pt x="161" y="268"/>
                    <a:pt x="225" y="268"/>
                  </a:cubicBezTo>
                  <a:cubicBezTo>
                    <a:pt x="246" y="268"/>
                    <a:pt x="257" y="257"/>
                    <a:pt x="268" y="246"/>
                  </a:cubicBezTo>
                  <a:cubicBezTo>
                    <a:pt x="182" y="236"/>
                    <a:pt x="311" y="171"/>
                    <a:pt x="268" y="75"/>
                  </a:cubicBezTo>
                  <a:lnTo>
                    <a:pt x="268" y="75"/>
                  </a:lnTo>
                  <a:cubicBezTo>
                    <a:pt x="257" y="86"/>
                    <a:pt x="246" y="86"/>
                    <a:pt x="236" y="86"/>
                  </a:cubicBezTo>
                  <a:cubicBezTo>
                    <a:pt x="193" y="86"/>
                    <a:pt x="161" y="64"/>
                    <a:pt x="139" y="43"/>
                  </a:cubicBezTo>
                  <a:cubicBezTo>
                    <a:pt x="107" y="21"/>
                    <a:pt x="86" y="0"/>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7" name="Google Shape;3577;p16"/>
            <p:cNvSpPr/>
            <p:nvPr/>
          </p:nvSpPr>
          <p:spPr>
            <a:xfrm>
              <a:off x="669250" y="3090200"/>
              <a:ext cx="5650" cy="6175"/>
            </a:xfrm>
            <a:custGeom>
              <a:avLst/>
              <a:gdLst/>
              <a:ahLst/>
              <a:cxnLst/>
              <a:rect l="l" t="t" r="r" b="b"/>
              <a:pathLst>
                <a:path w="226" h="247" extrusionOk="0">
                  <a:moveTo>
                    <a:pt x="65" y="0"/>
                  </a:moveTo>
                  <a:cubicBezTo>
                    <a:pt x="44" y="0"/>
                    <a:pt x="22" y="11"/>
                    <a:pt x="1" y="32"/>
                  </a:cubicBezTo>
                  <a:cubicBezTo>
                    <a:pt x="76" y="64"/>
                    <a:pt x="22" y="246"/>
                    <a:pt x="119" y="246"/>
                  </a:cubicBezTo>
                  <a:cubicBezTo>
                    <a:pt x="119" y="246"/>
                    <a:pt x="129" y="236"/>
                    <a:pt x="140" y="236"/>
                  </a:cubicBezTo>
                  <a:cubicBezTo>
                    <a:pt x="226" y="161"/>
                    <a:pt x="140"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8" name="Google Shape;3578;p16"/>
            <p:cNvSpPr/>
            <p:nvPr/>
          </p:nvSpPr>
          <p:spPr>
            <a:xfrm>
              <a:off x="548550" y="2709625"/>
              <a:ext cx="4325" cy="5375"/>
            </a:xfrm>
            <a:custGeom>
              <a:avLst/>
              <a:gdLst/>
              <a:ahLst/>
              <a:cxnLst/>
              <a:rect l="l" t="t" r="r" b="b"/>
              <a:pathLst>
                <a:path w="173" h="215" extrusionOk="0">
                  <a:moveTo>
                    <a:pt x="65" y="0"/>
                  </a:moveTo>
                  <a:lnTo>
                    <a:pt x="65" y="0"/>
                  </a:lnTo>
                  <a:cubicBezTo>
                    <a:pt x="1" y="65"/>
                    <a:pt x="22" y="215"/>
                    <a:pt x="119" y="215"/>
                  </a:cubicBezTo>
                  <a:cubicBezTo>
                    <a:pt x="129" y="215"/>
                    <a:pt x="151" y="204"/>
                    <a:pt x="161" y="204"/>
                  </a:cubicBezTo>
                  <a:cubicBezTo>
                    <a:pt x="172" y="75"/>
                    <a:pt x="119" y="33"/>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9" name="Google Shape;3579;p16"/>
            <p:cNvSpPr/>
            <p:nvPr/>
          </p:nvSpPr>
          <p:spPr>
            <a:xfrm>
              <a:off x="695750" y="2211850"/>
              <a:ext cx="11275" cy="12050"/>
            </a:xfrm>
            <a:custGeom>
              <a:avLst/>
              <a:gdLst/>
              <a:ahLst/>
              <a:cxnLst/>
              <a:rect l="l" t="t" r="r" b="b"/>
              <a:pathLst>
                <a:path w="451" h="482" extrusionOk="0">
                  <a:moveTo>
                    <a:pt x="311" y="0"/>
                  </a:moveTo>
                  <a:lnTo>
                    <a:pt x="311" y="0"/>
                  </a:lnTo>
                  <a:cubicBezTo>
                    <a:pt x="172" y="64"/>
                    <a:pt x="1" y="107"/>
                    <a:pt x="11" y="364"/>
                  </a:cubicBezTo>
                  <a:cubicBezTo>
                    <a:pt x="97" y="385"/>
                    <a:pt x="129" y="482"/>
                    <a:pt x="236" y="482"/>
                  </a:cubicBezTo>
                  <a:lnTo>
                    <a:pt x="247" y="482"/>
                  </a:lnTo>
                  <a:cubicBezTo>
                    <a:pt x="279" y="321"/>
                    <a:pt x="450" y="139"/>
                    <a:pt x="3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0" name="Google Shape;3580;p16"/>
            <p:cNvSpPr/>
            <p:nvPr/>
          </p:nvSpPr>
          <p:spPr>
            <a:xfrm>
              <a:off x="387450" y="2367050"/>
              <a:ext cx="5375" cy="5925"/>
            </a:xfrm>
            <a:custGeom>
              <a:avLst/>
              <a:gdLst/>
              <a:ahLst/>
              <a:cxnLst/>
              <a:rect l="l" t="t" r="r" b="b"/>
              <a:pathLst>
                <a:path w="215" h="237" extrusionOk="0">
                  <a:moveTo>
                    <a:pt x="97" y="1"/>
                  </a:moveTo>
                  <a:cubicBezTo>
                    <a:pt x="86" y="1"/>
                    <a:pt x="75" y="12"/>
                    <a:pt x="75" y="33"/>
                  </a:cubicBezTo>
                  <a:cubicBezTo>
                    <a:pt x="161" y="65"/>
                    <a:pt x="0" y="215"/>
                    <a:pt x="140" y="237"/>
                  </a:cubicBezTo>
                  <a:cubicBezTo>
                    <a:pt x="215" y="172"/>
                    <a:pt x="140"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1" name="Google Shape;3581;p16"/>
            <p:cNvSpPr/>
            <p:nvPr/>
          </p:nvSpPr>
          <p:spPr>
            <a:xfrm>
              <a:off x="662825" y="2759125"/>
              <a:ext cx="11275" cy="24400"/>
            </a:xfrm>
            <a:custGeom>
              <a:avLst/>
              <a:gdLst/>
              <a:ahLst/>
              <a:cxnLst/>
              <a:rect l="l" t="t" r="r" b="b"/>
              <a:pathLst>
                <a:path w="451" h="976" extrusionOk="0">
                  <a:moveTo>
                    <a:pt x="140" y="1"/>
                  </a:moveTo>
                  <a:cubicBezTo>
                    <a:pt x="119" y="1"/>
                    <a:pt x="87" y="12"/>
                    <a:pt x="44" y="44"/>
                  </a:cubicBezTo>
                  <a:cubicBezTo>
                    <a:pt x="301" y="247"/>
                    <a:pt x="1" y="814"/>
                    <a:pt x="301" y="975"/>
                  </a:cubicBezTo>
                  <a:cubicBezTo>
                    <a:pt x="451" y="622"/>
                    <a:pt x="343"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2" name="Google Shape;3582;p16"/>
            <p:cNvSpPr/>
            <p:nvPr/>
          </p:nvSpPr>
          <p:spPr>
            <a:xfrm>
              <a:off x="647575" y="3062900"/>
              <a:ext cx="3500" cy="5100"/>
            </a:xfrm>
            <a:custGeom>
              <a:avLst/>
              <a:gdLst/>
              <a:ahLst/>
              <a:cxnLst/>
              <a:rect l="l" t="t" r="r" b="b"/>
              <a:pathLst>
                <a:path w="140" h="204" extrusionOk="0">
                  <a:moveTo>
                    <a:pt x="1" y="0"/>
                  </a:moveTo>
                  <a:cubicBezTo>
                    <a:pt x="1" y="107"/>
                    <a:pt x="11" y="204"/>
                    <a:pt x="97" y="204"/>
                  </a:cubicBezTo>
                  <a:lnTo>
                    <a:pt x="140" y="204"/>
                  </a:lnTo>
                  <a:cubicBezTo>
                    <a:pt x="129" y="75"/>
                    <a:pt x="54" y="54"/>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3" name="Google Shape;3583;p16"/>
            <p:cNvSpPr/>
            <p:nvPr/>
          </p:nvSpPr>
          <p:spPr>
            <a:xfrm>
              <a:off x="646500" y="2739875"/>
              <a:ext cx="3775" cy="4025"/>
            </a:xfrm>
            <a:custGeom>
              <a:avLst/>
              <a:gdLst/>
              <a:ahLst/>
              <a:cxnLst/>
              <a:rect l="l" t="t" r="r" b="b"/>
              <a:pathLst>
                <a:path w="151" h="161" extrusionOk="0">
                  <a:moveTo>
                    <a:pt x="76" y="0"/>
                  </a:moveTo>
                  <a:cubicBezTo>
                    <a:pt x="54" y="0"/>
                    <a:pt x="22" y="22"/>
                    <a:pt x="12" y="75"/>
                  </a:cubicBezTo>
                  <a:cubicBezTo>
                    <a:pt x="1" y="118"/>
                    <a:pt x="33" y="161"/>
                    <a:pt x="76" y="161"/>
                  </a:cubicBezTo>
                  <a:cubicBezTo>
                    <a:pt x="97" y="161"/>
                    <a:pt x="119" y="150"/>
                    <a:pt x="140" y="96"/>
                  </a:cubicBezTo>
                  <a:cubicBezTo>
                    <a:pt x="151" y="54"/>
                    <a:pt x="119"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4" name="Google Shape;3584;p16"/>
            <p:cNvSpPr/>
            <p:nvPr/>
          </p:nvSpPr>
          <p:spPr>
            <a:xfrm>
              <a:off x="481375" y="2938700"/>
              <a:ext cx="11800" cy="9400"/>
            </a:xfrm>
            <a:custGeom>
              <a:avLst/>
              <a:gdLst/>
              <a:ahLst/>
              <a:cxnLst/>
              <a:rect l="l" t="t" r="r" b="b"/>
              <a:pathLst>
                <a:path w="472" h="376" extrusionOk="0">
                  <a:moveTo>
                    <a:pt x="311" y="1"/>
                  </a:moveTo>
                  <a:cubicBezTo>
                    <a:pt x="129" y="1"/>
                    <a:pt x="22" y="119"/>
                    <a:pt x="1" y="344"/>
                  </a:cubicBezTo>
                  <a:cubicBezTo>
                    <a:pt x="54" y="365"/>
                    <a:pt x="108" y="376"/>
                    <a:pt x="140" y="376"/>
                  </a:cubicBezTo>
                  <a:cubicBezTo>
                    <a:pt x="343" y="376"/>
                    <a:pt x="333" y="108"/>
                    <a:pt x="472" y="22"/>
                  </a:cubicBezTo>
                  <a:cubicBezTo>
                    <a:pt x="408" y="12"/>
                    <a:pt x="365" y="1"/>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5" name="Google Shape;3585;p16"/>
            <p:cNvSpPr/>
            <p:nvPr/>
          </p:nvSpPr>
          <p:spPr>
            <a:xfrm>
              <a:off x="439625" y="2641925"/>
              <a:ext cx="20100" cy="12600"/>
            </a:xfrm>
            <a:custGeom>
              <a:avLst/>
              <a:gdLst/>
              <a:ahLst/>
              <a:cxnLst/>
              <a:rect l="l" t="t" r="r" b="b"/>
              <a:pathLst>
                <a:path w="804" h="504" extrusionOk="0">
                  <a:moveTo>
                    <a:pt x="472" y="0"/>
                  </a:moveTo>
                  <a:lnTo>
                    <a:pt x="472" y="0"/>
                  </a:lnTo>
                  <a:cubicBezTo>
                    <a:pt x="568" y="257"/>
                    <a:pt x="1" y="364"/>
                    <a:pt x="386" y="503"/>
                  </a:cubicBezTo>
                  <a:cubicBezTo>
                    <a:pt x="440" y="428"/>
                    <a:pt x="804" y="75"/>
                    <a:pt x="4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6" name="Google Shape;3586;p16"/>
            <p:cNvSpPr/>
            <p:nvPr/>
          </p:nvSpPr>
          <p:spPr>
            <a:xfrm>
              <a:off x="464250" y="2625850"/>
              <a:ext cx="12600" cy="9400"/>
            </a:xfrm>
            <a:custGeom>
              <a:avLst/>
              <a:gdLst/>
              <a:ahLst/>
              <a:cxnLst/>
              <a:rect l="l" t="t" r="r" b="b"/>
              <a:pathLst>
                <a:path w="504" h="376" extrusionOk="0">
                  <a:moveTo>
                    <a:pt x="290" y="1"/>
                  </a:moveTo>
                  <a:lnTo>
                    <a:pt x="290" y="1"/>
                  </a:lnTo>
                  <a:cubicBezTo>
                    <a:pt x="247" y="140"/>
                    <a:pt x="1" y="247"/>
                    <a:pt x="226" y="375"/>
                  </a:cubicBezTo>
                  <a:cubicBezTo>
                    <a:pt x="268" y="226"/>
                    <a:pt x="504" y="129"/>
                    <a:pt x="29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7" name="Google Shape;3587;p16"/>
            <p:cNvSpPr/>
            <p:nvPr/>
          </p:nvSpPr>
          <p:spPr>
            <a:xfrm>
              <a:off x="470950" y="3140225"/>
              <a:ext cx="3775" cy="4325"/>
            </a:xfrm>
            <a:custGeom>
              <a:avLst/>
              <a:gdLst/>
              <a:ahLst/>
              <a:cxnLst/>
              <a:rect l="l" t="t" r="r" b="b"/>
              <a:pathLst>
                <a:path w="151" h="173" extrusionOk="0">
                  <a:moveTo>
                    <a:pt x="43" y="1"/>
                  </a:moveTo>
                  <a:cubicBezTo>
                    <a:pt x="33" y="1"/>
                    <a:pt x="22" y="1"/>
                    <a:pt x="11" y="12"/>
                  </a:cubicBezTo>
                  <a:cubicBezTo>
                    <a:pt x="0" y="108"/>
                    <a:pt x="22" y="172"/>
                    <a:pt x="97" y="172"/>
                  </a:cubicBezTo>
                  <a:lnTo>
                    <a:pt x="118" y="172"/>
                  </a:lnTo>
                  <a:cubicBezTo>
                    <a:pt x="118" y="151"/>
                    <a:pt x="118" y="129"/>
                    <a:pt x="140" y="129"/>
                  </a:cubicBezTo>
                  <a:lnTo>
                    <a:pt x="150" y="129"/>
                  </a:lnTo>
                  <a:cubicBezTo>
                    <a:pt x="150" y="33"/>
                    <a:pt x="118" y="1"/>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8" name="Google Shape;3588;p16"/>
            <p:cNvSpPr/>
            <p:nvPr/>
          </p:nvSpPr>
          <p:spPr>
            <a:xfrm>
              <a:off x="437750" y="2215575"/>
              <a:ext cx="7525" cy="7250"/>
            </a:xfrm>
            <a:custGeom>
              <a:avLst/>
              <a:gdLst/>
              <a:ahLst/>
              <a:cxnLst/>
              <a:rect l="l" t="t" r="r" b="b"/>
              <a:pathLst>
                <a:path w="301" h="290" extrusionOk="0">
                  <a:moveTo>
                    <a:pt x="33" y="1"/>
                  </a:moveTo>
                  <a:cubicBezTo>
                    <a:pt x="1" y="236"/>
                    <a:pt x="204" y="194"/>
                    <a:pt x="301" y="290"/>
                  </a:cubicBezTo>
                  <a:cubicBezTo>
                    <a:pt x="301" y="87"/>
                    <a:pt x="151" y="65"/>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9" name="Google Shape;3589;p16"/>
            <p:cNvSpPr/>
            <p:nvPr/>
          </p:nvSpPr>
          <p:spPr>
            <a:xfrm>
              <a:off x="387725" y="2205675"/>
              <a:ext cx="14725" cy="14750"/>
            </a:xfrm>
            <a:custGeom>
              <a:avLst/>
              <a:gdLst/>
              <a:ahLst/>
              <a:cxnLst/>
              <a:rect l="l" t="t" r="r" b="b"/>
              <a:pathLst>
                <a:path w="589" h="590" extrusionOk="0">
                  <a:moveTo>
                    <a:pt x="300" y="1"/>
                  </a:moveTo>
                  <a:cubicBezTo>
                    <a:pt x="214" y="1"/>
                    <a:pt x="161" y="22"/>
                    <a:pt x="96" y="44"/>
                  </a:cubicBezTo>
                  <a:cubicBezTo>
                    <a:pt x="118" y="247"/>
                    <a:pt x="0" y="268"/>
                    <a:pt x="0" y="450"/>
                  </a:cubicBezTo>
                  <a:cubicBezTo>
                    <a:pt x="75" y="547"/>
                    <a:pt x="171" y="590"/>
                    <a:pt x="246" y="590"/>
                  </a:cubicBezTo>
                  <a:cubicBezTo>
                    <a:pt x="450" y="590"/>
                    <a:pt x="589" y="279"/>
                    <a:pt x="3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0" name="Google Shape;3590;p16"/>
            <p:cNvSpPr/>
            <p:nvPr/>
          </p:nvSpPr>
          <p:spPr>
            <a:xfrm>
              <a:off x="441500" y="2657975"/>
              <a:ext cx="3775" cy="4025"/>
            </a:xfrm>
            <a:custGeom>
              <a:avLst/>
              <a:gdLst/>
              <a:ahLst/>
              <a:cxnLst/>
              <a:rect l="l" t="t" r="r" b="b"/>
              <a:pathLst>
                <a:path w="151" h="161" extrusionOk="0">
                  <a:moveTo>
                    <a:pt x="76" y="0"/>
                  </a:moveTo>
                  <a:cubicBezTo>
                    <a:pt x="54" y="0"/>
                    <a:pt x="22" y="11"/>
                    <a:pt x="12" y="65"/>
                  </a:cubicBezTo>
                  <a:cubicBezTo>
                    <a:pt x="1" y="107"/>
                    <a:pt x="33" y="161"/>
                    <a:pt x="76" y="161"/>
                  </a:cubicBezTo>
                  <a:cubicBezTo>
                    <a:pt x="97" y="161"/>
                    <a:pt x="119" y="140"/>
                    <a:pt x="140" y="86"/>
                  </a:cubicBezTo>
                  <a:cubicBezTo>
                    <a:pt x="151" y="43"/>
                    <a:pt x="119"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1" name="Google Shape;3591;p16"/>
            <p:cNvSpPr/>
            <p:nvPr/>
          </p:nvSpPr>
          <p:spPr>
            <a:xfrm>
              <a:off x="419575" y="3151750"/>
              <a:ext cx="11800" cy="12050"/>
            </a:xfrm>
            <a:custGeom>
              <a:avLst/>
              <a:gdLst/>
              <a:ahLst/>
              <a:cxnLst/>
              <a:rect l="l" t="t" r="r" b="b"/>
              <a:pathLst>
                <a:path w="472" h="482" extrusionOk="0">
                  <a:moveTo>
                    <a:pt x="300" y="0"/>
                  </a:moveTo>
                  <a:cubicBezTo>
                    <a:pt x="257" y="118"/>
                    <a:pt x="193" y="268"/>
                    <a:pt x="86" y="268"/>
                  </a:cubicBezTo>
                  <a:cubicBezTo>
                    <a:pt x="54" y="268"/>
                    <a:pt x="32" y="257"/>
                    <a:pt x="0" y="246"/>
                  </a:cubicBezTo>
                  <a:lnTo>
                    <a:pt x="0" y="246"/>
                  </a:lnTo>
                  <a:cubicBezTo>
                    <a:pt x="0" y="407"/>
                    <a:pt x="64" y="482"/>
                    <a:pt x="193" y="482"/>
                  </a:cubicBezTo>
                  <a:lnTo>
                    <a:pt x="203" y="482"/>
                  </a:lnTo>
                  <a:cubicBezTo>
                    <a:pt x="236" y="375"/>
                    <a:pt x="161" y="375"/>
                    <a:pt x="171" y="279"/>
                  </a:cubicBezTo>
                  <a:lnTo>
                    <a:pt x="171" y="279"/>
                  </a:lnTo>
                  <a:cubicBezTo>
                    <a:pt x="225" y="321"/>
                    <a:pt x="300" y="407"/>
                    <a:pt x="375" y="407"/>
                  </a:cubicBezTo>
                  <a:cubicBezTo>
                    <a:pt x="407" y="407"/>
                    <a:pt x="439" y="396"/>
                    <a:pt x="471" y="364"/>
                  </a:cubicBezTo>
                  <a:cubicBezTo>
                    <a:pt x="450" y="193"/>
                    <a:pt x="407" y="64"/>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2" name="Google Shape;3592;p16"/>
            <p:cNvSpPr/>
            <p:nvPr/>
          </p:nvSpPr>
          <p:spPr>
            <a:xfrm>
              <a:off x="499575" y="2931225"/>
              <a:ext cx="6200" cy="3225"/>
            </a:xfrm>
            <a:custGeom>
              <a:avLst/>
              <a:gdLst/>
              <a:ahLst/>
              <a:cxnLst/>
              <a:rect l="l" t="t" r="r" b="b"/>
              <a:pathLst>
                <a:path w="248" h="129" extrusionOk="0">
                  <a:moveTo>
                    <a:pt x="172" y="0"/>
                  </a:moveTo>
                  <a:cubicBezTo>
                    <a:pt x="108" y="0"/>
                    <a:pt x="1" y="54"/>
                    <a:pt x="54" y="118"/>
                  </a:cubicBezTo>
                  <a:cubicBezTo>
                    <a:pt x="54" y="118"/>
                    <a:pt x="65" y="129"/>
                    <a:pt x="86" y="129"/>
                  </a:cubicBezTo>
                  <a:cubicBezTo>
                    <a:pt x="140" y="129"/>
                    <a:pt x="247" y="64"/>
                    <a:pt x="204" y="11"/>
                  </a:cubicBezTo>
                  <a:cubicBezTo>
                    <a:pt x="194" y="0"/>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3" name="Google Shape;3593;p16"/>
            <p:cNvSpPr/>
            <p:nvPr/>
          </p:nvSpPr>
          <p:spPr>
            <a:xfrm>
              <a:off x="818600" y="2247975"/>
              <a:ext cx="5100" cy="4025"/>
            </a:xfrm>
            <a:custGeom>
              <a:avLst/>
              <a:gdLst/>
              <a:ahLst/>
              <a:cxnLst/>
              <a:rect l="l" t="t" r="r" b="b"/>
              <a:pathLst>
                <a:path w="204" h="161" extrusionOk="0">
                  <a:moveTo>
                    <a:pt x="139" y="0"/>
                  </a:moveTo>
                  <a:cubicBezTo>
                    <a:pt x="86" y="0"/>
                    <a:pt x="22" y="54"/>
                    <a:pt x="0" y="118"/>
                  </a:cubicBezTo>
                  <a:cubicBezTo>
                    <a:pt x="22" y="118"/>
                    <a:pt x="43" y="118"/>
                    <a:pt x="43" y="161"/>
                  </a:cubicBezTo>
                  <a:lnTo>
                    <a:pt x="107" y="161"/>
                  </a:lnTo>
                  <a:cubicBezTo>
                    <a:pt x="107" y="107"/>
                    <a:pt x="97" y="43"/>
                    <a:pt x="139" y="32"/>
                  </a:cubicBezTo>
                  <a:cubicBezTo>
                    <a:pt x="150" y="32"/>
                    <a:pt x="161" y="43"/>
                    <a:pt x="172" y="43"/>
                  </a:cubicBezTo>
                  <a:cubicBezTo>
                    <a:pt x="182" y="54"/>
                    <a:pt x="182" y="64"/>
                    <a:pt x="193" y="64"/>
                  </a:cubicBezTo>
                  <a:cubicBezTo>
                    <a:pt x="193" y="64"/>
                    <a:pt x="204" y="54"/>
                    <a:pt x="204" y="32"/>
                  </a:cubicBezTo>
                  <a:cubicBezTo>
                    <a:pt x="182" y="11"/>
                    <a:pt x="161" y="0"/>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4" name="Google Shape;3594;p16"/>
            <p:cNvSpPr/>
            <p:nvPr/>
          </p:nvSpPr>
          <p:spPr>
            <a:xfrm>
              <a:off x="529825" y="3024625"/>
              <a:ext cx="5100" cy="7250"/>
            </a:xfrm>
            <a:custGeom>
              <a:avLst/>
              <a:gdLst/>
              <a:ahLst/>
              <a:cxnLst/>
              <a:rect l="l" t="t" r="r" b="b"/>
              <a:pathLst>
                <a:path w="204" h="290" extrusionOk="0">
                  <a:moveTo>
                    <a:pt x="182" y="0"/>
                  </a:moveTo>
                  <a:cubicBezTo>
                    <a:pt x="54" y="0"/>
                    <a:pt x="1" y="247"/>
                    <a:pt x="33" y="289"/>
                  </a:cubicBezTo>
                  <a:cubicBezTo>
                    <a:pt x="108" y="214"/>
                    <a:pt x="140" y="86"/>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5" name="Google Shape;3595;p16"/>
            <p:cNvSpPr/>
            <p:nvPr/>
          </p:nvSpPr>
          <p:spPr>
            <a:xfrm>
              <a:off x="525275" y="2772525"/>
              <a:ext cx="13675" cy="16075"/>
            </a:xfrm>
            <a:custGeom>
              <a:avLst/>
              <a:gdLst/>
              <a:ahLst/>
              <a:cxnLst/>
              <a:rect l="l" t="t" r="r" b="b"/>
              <a:pathLst>
                <a:path w="547" h="643" extrusionOk="0">
                  <a:moveTo>
                    <a:pt x="268" y="0"/>
                  </a:moveTo>
                  <a:lnTo>
                    <a:pt x="268" y="0"/>
                  </a:lnTo>
                  <a:cubicBezTo>
                    <a:pt x="311" y="182"/>
                    <a:pt x="1" y="621"/>
                    <a:pt x="290" y="642"/>
                  </a:cubicBezTo>
                  <a:cubicBezTo>
                    <a:pt x="418" y="332"/>
                    <a:pt x="546" y="236"/>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6" name="Google Shape;3596;p16"/>
            <p:cNvSpPr/>
            <p:nvPr/>
          </p:nvSpPr>
          <p:spPr>
            <a:xfrm>
              <a:off x="498775" y="2716575"/>
              <a:ext cx="6175" cy="3250"/>
            </a:xfrm>
            <a:custGeom>
              <a:avLst/>
              <a:gdLst/>
              <a:ahLst/>
              <a:cxnLst/>
              <a:rect l="l" t="t" r="r" b="b"/>
              <a:pathLst>
                <a:path w="247" h="130" extrusionOk="0">
                  <a:moveTo>
                    <a:pt x="161" y="1"/>
                  </a:moveTo>
                  <a:cubicBezTo>
                    <a:pt x="108" y="1"/>
                    <a:pt x="1" y="65"/>
                    <a:pt x="44" y="119"/>
                  </a:cubicBezTo>
                  <a:cubicBezTo>
                    <a:pt x="54" y="129"/>
                    <a:pt x="65" y="129"/>
                    <a:pt x="76" y="129"/>
                  </a:cubicBezTo>
                  <a:cubicBezTo>
                    <a:pt x="140" y="129"/>
                    <a:pt x="247" y="76"/>
                    <a:pt x="193" y="22"/>
                  </a:cubicBezTo>
                  <a:cubicBezTo>
                    <a:pt x="193" y="11"/>
                    <a:pt x="183"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7" name="Google Shape;3597;p16"/>
            <p:cNvSpPr/>
            <p:nvPr/>
          </p:nvSpPr>
          <p:spPr>
            <a:xfrm>
              <a:off x="521250" y="2784025"/>
              <a:ext cx="6450" cy="3225"/>
            </a:xfrm>
            <a:custGeom>
              <a:avLst/>
              <a:gdLst/>
              <a:ahLst/>
              <a:cxnLst/>
              <a:rect l="l" t="t" r="r" b="b"/>
              <a:pathLst>
                <a:path w="258" h="129" extrusionOk="0">
                  <a:moveTo>
                    <a:pt x="172" y="0"/>
                  </a:moveTo>
                  <a:cubicBezTo>
                    <a:pt x="108" y="0"/>
                    <a:pt x="1" y="65"/>
                    <a:pt x="54" y="118"/>
                  </a:cubicBezTo>
                  <a:cubicBezTo>
                    <a:pt x="54" y="129"/>
                    <a:pt x="76" y="129"/>
                    <a:pt x="87" y="129"/>
                  </a:cubicBezTo>
                  <a:cubicBezTo>
                    <a:pt x="151" y="129"/>
                    <a:pt x="258" y="75"/>
                    <a:pt x="204" y="11"/>
                  </a:cubicBezTo>
                  <a:cubicBezTo>
                    <a:pt x="204" y="11"/>
                    <a:pt x="194"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8" name="Google Shape;3598;p16"/>
            <p:cNvSpPr/>
            <p:nvPr/>
          </p:nvSpPr>
          <p:spPr>
            <a:xfrm>
              <a:off x="524475" y="2720875"/>
              <a:ext cx="32950" cy="42575"/>
            </a:xfrm>
            <a:custGeom>
              <a:avLst/>
              <a:gdLst/>
              <a:ahLst/>
              <a:cxnLst/>
              <a:rect l="l" t="t" r="r" b="b"/>
              <a:pathLst>
                <a:path w="1318" h="1703" extrusionOk="0">
                  <a:moveTo>
                    <a:pt x="1060" y="0"/>
                  </a:moveTo>
                  <a:lnTo>
                    <a:pt x="1060" y="0"/>
                  </a:lnTo>
                  <a:cubicBezTo>
                    <a:pt x="407" y="257"/>
                    <a:pt x="0" y="1092"/>
                    <a:pt x="493" y="1702"/>
                  </a:cubicBezTo>
                  <a:cubicBezTo>
                    <a:pt x="643" y="1317"/>
                    <a:pt x="504" y="1113"/>
                    <a:pt x="514" y="814"/>
                  </a:cubicBezTo>
                  <a:cubicBezTo>
                    <a:pt x="664" y="600"/>
                    <a:pt x="1317" y="246"/>
                    <a:pt x="106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9" name="Google Shape;3599;p16"/>
            <p:cNvSpPr/>
            <p:nvPr/>
          </p:nvSpPr>
          <p:spPr>
            <a:xfrm>
              <a:off x="503600" y="2948625"/>
              <a:ext cx="16875" cy="26500"/>
            </a:xfrm>
            <a:custGeom>
              <a:avLst/>
              <a:gdLst/>
              <a:ahLst/>
              <a:cxnLst/>
              <a:rect l="l" t="t" r="r" b="b"/>
              <a:pathLst>
                <a:path w="675" h="1060" extrusionOk="0">
                  <a:moveTo>
                    <a:pt x="75" y="0"/>
                  </a:moveTo>
                  <a:cubicBezTo>
                    <a:pt x="65" y="0"/>
                    <a:pt x="54" y="0"/>
                    <a:pt x="33" y="11"/>
                  </a:cubicBezTo>
                  <a:cubicBezTo>
                    <a:pt x="33" y="54"/>
                    <a:pt x="43" y="129"/>
                    <a:pt x="0" y="129"/>
                  </a:cubicBezTo>
                  <a:cubicBezTo>
                    <a:pt x="193" y="428"/>
                    <a:pt x="225" y="728"/>
                    <a:pt x="375" y="1017"/>
                  </a:cubicBezTo>
                  <a:cubicBezTo>
                    <a:pt x="536" y="1017"/>
                    <a:pt x="600" y="1028"/>
                    <a:pt x="675" y="1060"/>
                  </a:cubicBezTo>
                  <a:cubicBezTo>
                    <a:pt x="621" y="931"/>
                    <a:pt x="621" y="974"/>
                    <a:pt x="643" y="782"/>
                  </a:cubicBezTo>
                  <a:cubicBezTo>
                    <a:pt x="589" y="696"/>
                    <a:pt x="450" y="707"/>
                    <a:pt x="407" y="610"/>
                  </a:cubicBezTo>
                  <a:cubicBezTo>
                    <a:pt x="471" y="610"/>
                    <a:pt x="364" y="482"/>
                    <a:pt x="407" y="375"/>
                  </a:cubicBezTo>
                  <a:cubicBezTo>
                    <a:pt x="386" y="375"/>
                    <a:pt x="364" y="385"/>
                    <a:pt x="343" y="385"/>
                  </a:cubicBezTo>
                  <a:cubicBezTo>
                    <a:pt x="247" y="385"/>
                    <a:pt x="225" y="289"/>
                    <a:pt x="215" y="193"/>
                  </a:cubicBezTo>
                  <a:cubicBezTo>
                    <a:pt x="193" y="96"/>
                    <a:pt x="172"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0" name="Google Shape;3600;p16"/>
            <p:cNvSpPr/>
            <p:nvPr/>
          </p:nvSpPr>
          <p:spPr>
            <a:xfrm>
              <a:off x="698425" y="2820950"/>
              <a:ext cx="20625" cy="16100"/>
            </a:xfrm>
            <a:custGeom>
              <a:avLst/>
              <a:gdLst/>
              <a:ahLst/>
              <a:cxnLst/>
              <a:rect l="l" t="t" r="r" b="b"/>
              <a:pathLst>
                <a:path w="825" h="644" extrusionOk="0">
                  <a:moveTo>
                    <a:pt x="258" y="1"/>
                  </a:moveTo>
                  <a:cubicBezTo>
                    <a:pt x="300" y="183"/>
                    <a:pt x="1" y="622"/>
                    <a:pt x="290" y="643"/>
                  </a:cubicBezTo>
                  <a:cubicBezTo>
                    <a:pt x="290" y="418"/>
                    <a:pt x="825" y="33"/>
                    <a:pt x="25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1" name="Google Shape;3601;p16"/>
            <p:cNvSpPr/>
            <p:nvPr/>
          </p:nvSpPr>
          <p:spPr>
            <a:xfrm>
              <a:off x="1396400" y="2490175"/>
              <a:ext cx="6175" cy="3225"/>
            </a:xfrm>
            <a:custGeom>
              <a:avLst/>
              <a:gdLst/>
              <a:ahLst/>
              <a:cxnLst/>
              <a:rect l="l" t="t" r="r" b="b"/>
              <a:pathLst>
                <a:path w="247" h="129" extrusionOk="0">
                  <a:moveTo>
                    <a:pt x="172" y="0"/>
                  </a:moveTo>
                  <a:cubicBezTo>
                    <a:pt x="108" y="0"/>
                    <a:pt x="0" y="54"/>
                    <a:pt x="43" y="118"/>
                  </a:cubicBezTo>
                  <a:cubicBezTo>
                    <a:pt x="54" y="129"/>
                    <a:pt x="65" y="129"/>
                    <a:pt x="86" y="129"/>
                  </a:cubicBezTo>
                  <a:cubicBezTo>
                    <a:pt x="140" y="129"/>
                    <a:pt x="247" y="75"/>
                    <a:pt x="204" y="11"/>
                  </a:cubicBezTo>
                  <a:cubicBezTo>
                    <a:pt x="193" y="0"/>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2" name="Google Shape;3602;p16"/>
            <p:cNvSpPr/>
            <p:nvPr/>
          </p:nvSpPr>
          <p:spPr>
            <a:xfrm>
              <a:off x="1500250" y="2323175"/>
              <a:ext cx="7250" cy="9925"/>
            </a:xfrm>
            <a:custGeom>
              <a:avLst/>
              <a:gdLst/>
              <a:ahLst/>
              <a:cxnLst/>
              <a:rect l="l" t="t" r="r" b="b"/>
              <a:pathLst>
                <a:path w="290" h="397" extrusionOk="0">
                  <a:moveTo>
                    <a:pt x="193" y="0"/>
                  </a:moveTo>
                  <a:cubicBezTo>
                    <a:pt x="161" y="0"/>
                    <a:pt x="107" y="32"/>
                    <a:pt x="43" y="129"/>
                  </a:cubicBezTo>
                  <a:cubicBezTo>
                    <a:pt x="0" y="193"/>
                    <a:pt x="54" y="396"/>
                    <a:pt x="139" y="396"/>
                  </a:cubicBezTo>
                  <a:cubicBezTo>
                    <a:pt x="236" y="396"/>
                    <a:pt x="289" y="0"/>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3" name="Google Shape;3603;p16"/>
            <p:cNvSpPr/>
            <p:nvPr/>
          </p:nvSpPr>
          <p:spPr>
            <a:xfrm>
              <a:off x="1454750" y="2550125"/>
              <a:ext cx="6175" cy="3225"/>
            </a:xfrm>
            <a:custGeom>
              <a:avLst/>
              <a:gdLst/>
              <a:ahLst/>
              <a:cxnLst/>
              <a:rect l="l" t="t" r="r" b="b"/>
              <a:pathLst>
                <a:path w="247" h="129" extrusionOk="0">
                  <a:moveTo>
                    <a:pt x="161" y="0"/>
                  </a:moveTo>
                  <a:cubicBezTo>
                    <a:pt x="97" y="0"/>
                    <a:pt x="0" y="54"/>
                    <a:pt x="43" y="118"/>
                  </a:cubicBezTo>
                  <a:cubicBezTo>
                    <a:pt x="54" y="129"/>
                    <a:pt x="64" y="129"/>
                    <a:pt x="75" y="129"/>
                  </a:cubicBezTo>
                  <a:cubicBezTo>
                    <a:pt x="139" y="129"/>
                    <a:pt x="246" y="75"/>
                    <a:pt x="193" y="11"/>
                  </a:cubicBezTo>
                  <a:cubicBezTo>
                    <a:pt x="193" y="0"/>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4" name="Google Shape;3604;p16"/>
            <p:cNvSpPr/>
            <p:nvPr/>
          </p:nvSpPr>
          <p:spPr>
            <a:xfrm>
              <a:off x="1447775" y="2004700"/>
              <a:ext cx="5650" cy="8850"/>
            </a:xfrm>
            <a:custGeom>
              <a:avLst/>
              <a:gdLst/>
              <a:ahLst/>
              <a:cxnLst/>
              <a:rect l="l" t="t" r="r" b="b"/>
              <a:pathLst>
                <a:path w="226" h="354" extrusionOk="0">
                  <a:moveTo>
                    <a:pt x="129" y="0"/>
                  </a:moveTo>
                  <a:cubicBezTo>
                    <a:pt x="161" y="129"/>
                    <a:pt x="22" y="54"/>
                    <a:pt x="33" y="161"/>
                  </a:cubicBezTo>
                  <a:cubicBezTo>
                    <a:pt x="172" y="161"/>
                    <a:pt x="33" y="182"/>
                    <a:pt x="33" y="236"/>
                  </a:cubicBezTo>
                  <a:cubicBezTo>
                    <a:pt x="194" y="268"/>
                    <a:pt x="1" y="257"/>
                    <a:pt x="1" y="322"/>
                  </a:cubicBezTo>
                  <a:cubicBezTo>
                    <a:pt x="12" y="343"/>
                    <a:pt x="33" y="354"/>
                    <a:pt x="44" y="354"/>
                  </a:cubicBezTo>
                  <a:cubicBezTo>
                    <a:pt x="65" y="354"/>
                    <a:pt x="86" y="332"/>
                    <a:pt x="108" y="322"/>
                  </a:cubicBezTo>
                  <a:cubicBezTo>
                    <a:pt x="129" y="300"/>
                    <a:pt x="151" y="279"/>
                    <a:pt x="183" y="279"/>
                  </a:cubicBezTo>
                  <a:lnTo>
                    <a:pt x="194" y="279"/>
                  </a:lnTo>
                  <a:cubicBezTo>
                    <a:pt x="194" y="172"/>
                    <a:pt x="226"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5" name="Google Shape;3605;p16"/>
            <p:cNvSpPr/>
            <p:nvPr/>
          </p:nvSpPr>
          <p:spPr>
            <a:xfrm>
              <a:off x="1498625" y="2313525"/>
              <a:ext cx="6200" cy="3250"/>
            </a:xfrm>
            <a:custGeom>
              <a:avLst/>
              <a:gdLst/>
              <a:ahLst/>
              <a:cxnLst/>
              <a:rect l="l" t="t" r="r" b="b"/>
              <a:pathLst>
                <a:path w="248" h="130" extrusionOk="0">
                  <a:moveTo>
                    <a:pt x="161" y="1"/>
                  </a:moveTo>
                  <a:cubicBezTo>
                    <a:pt x="97" y="1"/>
                    <a:pt x="1" y="55"/>
                    <a:pt x="44" y="119"/>
                  </a:cubicBezTo>
                  <a:cubicBezTo>
                    <a:pt x="44" y="129"/>
                    <a:pt x="65" y="129"/>
                    <a:pt x="76" y="129"/>
                  </a:cubicBezTo>
                  <a:cubicBezTo>
                    <a:pt x="140" y="129"/>
                    <a:pt x="247" y="76"/>
                    <a:pt x="193" y="12"/>
                  </a:cubicBezTo>
                  <a:cubicBezTo>
                    <a:pt x="193" y="1"/>
                    <a:pt x="172"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6" name="Google Shape;3606;p16"/>
            <p:cNvSpPr/>
            <p:nvPr/>
          </p:nvSpPr>
          <p:spPr>
            <a:xfrm>
              <a:off x="1528350" y="2439600"/>
              <a:ext cx="6175" cy="3225"/>
            </a:xfrm>
            <a:custGeom>
              <a:avLst/>
              <a:gdLst/>
              <a:ahLst/>
              <a:cxnLst/>
              <a:rect l="l" t="t" r="r" b="b"/>
              <a:pathLst>
                <a:path w="247" h="129" extrusionOk="0">
                  <a:moveTo>
                    <a:pt x="161" y="0"/>
                  </a:moveTo>
                  <a:cubicBezTo>
                    <a:pt x="107" y="0"/>
                    <a:pt x="0" y="54"/>
                    <a:pt x="43" y="118"/>
                  </a:cubicBezTo>
                  <a:cubicBezTo>
                    <a:pt x="54" y="129"/>
                    <a:pt x="64" y="129"/>
                    <a:pt x="75" y="129"/>
                  </a:cubicBezTo>
                  <a:cubicBezTo>
                    <a:pt x="139" y="129"/>
                    <a:pt x="246" y="75"/>
                    <a:pt x="203" y="11"/>
                  </a:cubicBezTo>
                  <a:cubicBezTo>
                    <a:pt x="193" y="0"/>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7" name="Google Shape;3607;p16"/>
            <p:cNvSpPr/>
            <p:nvPr/>
          </p:nvSpPr>
          <p:spPr>
            <a:xfrm>
              <a:off x="1507475" y="2462075"/>
              <a:ext cx="6175" cy="3225"/>
            </a:xfrm>
            <a:custGeom>
              <a:avLst/>
              <a:gdLst/>
              <a:ahLst/>
              <a:cxnLst/>
              <a:rect l="l" t="t" r="r" b="b"/>
              <a:pathLst>
                <a:path w="247" h="129" extrusionOk="0">
                  <a:moveTo>
                    <a:pt x="161" y="0"/>
                  </a:moveTo>
                  <a:cubicBezTo>
                    <a:pt x="96" y="0"/>
                    <a:pt x="0" y="54"/>
                    <a:pt x="43" y="118"/>
                  </a:cubicBezTo>
                  <a:cubicBezTo>
                    <a:pt x="43" y="129"/>
                    <a:pt x="64" y="129"/>
                    <a:pt x="75" y="129"/>
                  </a:cubicBezTo>
                  <a:cubicBezTo>
                    <a:pt x="139" y="129"/>
                    <a:pt x="246" y="75"/>
                    <a:pt x="193" y="11"/>
                  </a:cubicBezTo>
                  <a:cubicBezTo>
                    <a:pt x="193" y="0"/>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8" name="Google Shape;3608;p16"/>
            <p:cNvSpPr/>
            <p:nvPr/>
          </p:nvSpPr>
          <p:spPr>
            <a:xfrm>
              <a:off x="1513625" y="2485350"/>
              <a:ext cx="6175" cy="3250"/>
            </a:xfrm>
            <a:custGeom>
              <a:avLst/>
              <a:gdLst/>
              <a:ahLst/>
              <a:cxnLst/>
              <a:rect l="l" t="t" r="r" b="b"/>
              <a:pathLst>
                <a:path w="247" h="130" extrusionOk="0">
                  <a:moveTo>
                    <a:pt x="172" y="1"/>
                  </a:moveTo>
                  <a:cubicBezTo>
                    <a:pt x="107" y="1"/>
                    <a:pt x="0" y="54"/>
                    <a:pt x="43" y="118"/>
                  </a:cubicBezTo>
                  <a:cubicBezTo>
                    <a:pt x="54" y="129"/>
                    <a:pt x="65" y="129"/>
                    <a:pt x="75" y="129"/>
                  </a:cubicBezTo>
                  <a:cubicBezTo>
                    <a:pt x="139" y="129"/>
                    <a:pt x="247" y="76"/>
                    <a:pt x="204" y="11"/>
                  </a:cubicBezTo>
                  <a:cubicBezTo>
                    <a:pt x="193" y="1"/>
                    <a:pt x="182"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9" name="Google Shape;3609;p16"/>
            <p:cNvSpPr/>
            <p:nvPr/>
          </p:nvSpPr>
          <p:spPr>
            <a:xfrm>
              <a:off x="1381150" y="2245825"/>
              <a:ext cx="3775" cy="4050"/>
            </a:xfrm>
            <a:custGeom>
              <a:avLst/>
              <a:gdLst/>
              <a:ahLst/>
              <a:cxnLst/>
              <a:rect l="l" t="t" r="r" b="b"/>
              <a:pathLst>
                <a:path w="151" h="162" extrusionOk="0">
                  <a:moveTo>
                    <a:pt x="75" y="1"/>
                  </a:moveTo>
                  <a:cubicBezTo>
                    <a:pt x="54" y="1"/>
                    <a:pt x="32" y="11"/>
                    <a:pt x="11" y="65"/>
                  </a:cubicBezTo>
                  <a:cubicBezTo>
                    <a:pt x="0" y="108"/>
                    <a:pt x="32" y="161"/>
                    <a:pt x="75" y="161"/>
                  </a:cubicBezTo>
                  <a:cubicBezTo>
                    <a:pt x="97" y="161"/>
                    <a:pt x="129" y="140"/>
                    <a:pt x="150" y="86"/>
                  </a:cubicBezTo>
                  <a:cubicBezTo>
                    <a:pt x="150" y="43"/>
                    <a:pt x="118"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0" name="Google Shape;3610;p16"/>
            <p:cNvSpPr/>
            <p:nvPr/>
          </p:nvSpPr>
          <p:spPr>
            <a:xfrm>
              <a:off x="1386500" y="2095150"/>
              <a:ext cx="825" cy="825"/>
            </a:xfrm>
            <a:custGeom>
              <a:avLst/>
              <a:gdLst/>
              <a:ahLst/>
              <a:cxnLst/>
              <a:rect l="l" t="t" r="r" b="b"/>
              <a:pathLst>
                <a:path w="33" h="33" extrusionOk="0">
                  <a:moveTo>
                    <a:pt x="33" y="1"/>
                  </a:moveTo>
                  <a:cubicBezTo>
                    <a:pt x="11" y="1"/>
                    <a:pt x="0" y="11"/>
                    <a:pt x="0" y="33"/>
                  </a:cubicBezTo>
                  <a:lnTo>
                    <a:pt x="33"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1" name="Google Shape;3611;p16"/>
            <p:cNvSpPr/>
            <p:nvPr/>
          </p:nvSpPr>
          <p:spPr>
            <a:xfrm>
              <a:off x="1383025" y="2082575"/>
              <a:ext cx="13400" cy="12075"/>
            </a:xfrm>
            <a:custGeom>
              <a:avLst/>
              <a:gdLst/>
              <a:ahLst/>
              <a:cxnLst/>
              <a:rect l="l" t="t" r="r" b="b"/>
              <a:pathLst>
                <a:path w="536" h="483" extrusionOk="0">
                  <a:moveTo>
                    <a:pt x="332" y="1"/>
                  </a:moveTo>
                  <a:cubicBezTo>
                    <a:pt x="214" y="1"/>
                    <a:pt x="86" y="97"/>
                    <a:pt x="0" y="172"/>
                  </a:cubicBezTo>
                  <a:cubicBezTo>
                    <a:pt x="161" y="215"/>
                    <a:pt x="118" y="418"/>
                    <a:pt x="193" y="482"/>
                  </a:cubicBezTo>
                  <a:cubicBezTo>
                    <a:pt x="321" y="364"/>
                    <a:pt x="375" y="215"/>
                    <a:pt x="535" y="172"/>
                  </a:cubicBezTo>
                  <a:cubicBezTo>
                    <a:pt x="386" y="161"/>
                    <a:pt x="439" y="97"/>
                    <a:pt x="396" y="11"/>
                  </a:cubicBezTo>
                  <a:cubicBezTo>
                    <a:pt x="375" y="1"/>
                    <a:pt x="353" y="1"/>
                    <a:pt x="33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2" name="Google Shape;3612;p16"/>
            <p:cNvSpPr/>
            <p:nvPr/>
          </p:nvSpPr>
          <p:spPr>
            <a:xfrm>
              <a:off x="1381950" y="2074825"/>
              <a:ext cx="3500" cy="4025"/>
            </a:xfrm>
            <a:custGeom>
              <a:avLst/>
              <a:gdLst/>
              <a:ahLst/>
              <a:cxnLst/>
              <a:rect l="l" t="t" r="r" b="b"/>
              <a:pathLst>
                <a:path w="140" h="161" extrusionOk="0">
                  <a:moveTo>
                    <a:pt x="43" y="0"/>
                  </a:moveTo>
                  <a:cubicBezTo>
                    <a:pt x="43" y="54"/>
                    <a:pt x="0" y="54"/>
                    <a:pt x="11" y="118"/>
                  </a:cubicBezTo>
                  <a:lnTo>
                    <a:pt x="22" y="118"/>
                  </a:lnTo>
                  <a:cubicBezTo>
                    <a:pt x="43" y="118"/>
                    <a:pt x="65" y="129"/>
                    <a:pt x="75" y="139"/>
                  </a:cubicBezTo>
                  <a:cubicBezTo>
                    <a:pt x="97" y="150"/>
                    <a:pt x="107" y="161"/>
                    <a:pt x="140" y="161"/>
                  </a:cubicBezTo>
                  <a:lnTo>
                    <a:pt x="140" y="43"/>
                  </a:lnTo>
                  <a:cubicBezTo>
                    <a:pt x="140" y="32"/>
                    <a:pt x="129" y="32"/>
                    <a:pt x="129" y="32"/>
                  </a:cubicBezTo>
                  <a:cubicBezTo>
                    <a:pt x="107" y="32"/>
                    <a:pt x="97" y="43"/>
                    <a:pt x="86" y="54"/>
                  </a:cubicBezTo>
                  <a:cubicBezTo>
                    <a:pt x="75" y="54"/>
                    <a:pt x="65" y="64"/>
                    <a:pt x="54" y="64"/>
                  </a:cubicBezTo>
                  <a:cubicBezTo>
                    <a:pt x="54" y="64"/>
                    <a:pt x="43" y="54"/>
                    <a:pt x="43" y="43"/>
                  </a:cubicBezTo>
                  <a:cubicBezTo>
                    <a:pt x="65" y="43"/>
                    <a:pt x="75" y="11"/>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3" name="Google Shape;3613;p16"/>
            <p:cNvSpPr/>
            <p:nvPr/>
          </p:nvSpPr>
          <p:spPr>
            <a:xfrm>
              <a:off x="1539300" y="2354225"/>
              <a:ext cx="8075" cy="9925"/>
            </a:xfrm>
            <a:custGeom>
              <a:avLst/>
              <a:gdLst/>
              <a:ahLst/>
              <a:cxnLst/>
              <a:rect l="l" t="t" r="r" b="b"/>
              <a:pathLst>
                <a:path w="323" h="397" extrusionOk="0">
                  <a:moveTo>
                    <a:pt x="65" y="0"/>
                  </a:moveTo>
                  <a:cubicBezTo>
                    <a:pt x="44" y="0"/>
                    <a:pt x="22" y="11"/>
                    <a:pt x="1" y="22"/>
                  </a:cubicBezTo>
                  <a:cubicBezTo>
                    <a:pt x="33" y="204"/>
                    <a:pt x="44" y="396"/>
                    <a:pt x="215" y="396"/>
                  </a:cubicBezTo>
                  <a:cubicBezTo>
                    <a:pt x="226" y="396"/>
                    <a:pt x="247" y="396"/>
                    <a:pt x="269" y="386"/>
                  </a:cubicBezTo>
                  <a:cubicBezTo>
                    <a:pt x="322" y="332"/>
                    <a:pt x="301" y="214"/>
                    <a:pt x="301" y="107"/>
                  </a:cubicBezTo>
                  <a:cubicBezTo>
                    <a:pt x="226" y="86"/>
                    <a:pt x="140"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4" name="Google Shape;3614;p16"/>
            <p:cNvSpPr/>
            <p:nvPr/>
          </p:nvSpPr>
          <p:spPr>
            <a:xfrm>
              <a:off x="1392375" y="2110150"/>
              <a:ext cx="7525" cy="9650"/>
            </a:xfrm>
            <a:custGeom>
              <a:avLst/>
              <a:gdLst/>
              <a:ahLst/>
              <a:cxnLst/>
              <a:rect l="l" t="t" r="r" b="b"/>
              <a:pathLst>
                <a:path w="301" h="386" extrusionOk="0">
                  <a:moveTo>
                    <a:pt x="236" y="0"/>
                  </a:moveTo>
                  <a:cubicBezTo>
                    <a:pt x="108" y="54"/>
                    <a:pt x="97" y="236"/>
                    <a:pt x="1" y="321"/>
                  </a:cubicBezTo>
                  <a:cubicBezTo>
                    <a:pt x="119" y="332"/>
                    <a:pt x="119" y="386"/>
                    <a:pt x="183" y="386"/>
                  </a:cubicBezTo>
                  <a:cubicBezTo>
                    <a:pt x="204" y="386"/>
                    <a:pt x="226" y="386"/>
                    <a:pt x="269" y="364"/>
                  </a:cubicBezTo>
                  <a:cubicBezTo>
                    <a:pt x="279" y="225"/>
                    <a:pt x="301" y="118"/>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5" name="Google Shape;3615;p16"/>
            <p:cNvSpPr/>
            <p:nvPr/>
          </p:nvSpPr>
          <p:spPr>
            <a:xfrm>
              <a:off x="1395875" y="2478125"/>
              <a:ext cx="3750" cy="7525"/>
            </a:xfrm>
            <a:custGeom>
              <a:avLst/>
              <a:gdLst/>
              <a:ahLst/>
              <a:cxnLst/>
              <a:rect l="l" t="t" r="r" b="b"/>
              <a:pathLst>
                <a:path w="150" h="301" extrusionOk="0">
                  <a:moveTo>
                    <a:pt x="96" y="1"/>
                  </a:moveTo>
                  <a:cubicBezTo>
                    <a:pt x="75" y="1"/>
                    <a:pt x="54" y="22"/>
                    <a:pt x="21" y="76"/>
                  </a:cubicBezTo>
                  <a:cubicBezTo>
                    <a:pt x="0" y="172"/>
                    <a:pt x="11" y="300"/>
                    <a:pt x="64" y="300"/>
                  </a:cubicBezTo>
                  <a:cubicBezTo>
                    <a:pt x="75" y="300"/>
                    <a:pt x="107" y="279"/>
                    <a:pt x="129" y="225"/>
                  </a:cubicBezTo>
                  <a:cubicBezTo>
                    <a:pt x="150" y="129"/>
                    <a:pt x="139" y="1"/>
                    <a:pt x="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6" name="Google Shape;3616;p16"/>
            <p:cNvSpPr/>
            <p:nvPr/>
          </p:nvSpPr>
          <p:spPr>
            <a:xfrm>
              <a:off x="1394000" y="2097025"/>
              <a:ext cx="4300" cy="4050"/>
            </a:xfrm>
            <a:custGeom>
              <a:avLst/>
              <a:gdLst/>
              <a:ahLst/>
              <a:cxnLst/>
              <a:rect l="l" t="t" r="r" b="b"/>
              <a:pathLst>
                <a:path w="172" h="162" extrusionOk="0">
                  <a:moveTo>
                    <a:pt x="0" y="1"/>
                  </a:moveTo>
                  <a:cubicBezTo>
                    <a:pt x="0" y="108"/>
                    <a:pt x="43" y="161"/>
                    <a:pt x="129" y="161"/>
                  </a:cubicBezTo>
                  <a:cubicBezTo>
                    <a:pt x="171" y="1"/>
                    <a:pt x="43" y="54"/>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7" name="Google Shape;3617;p16"/>
            <p:cNvSpPr/>
            <p:nvPr/>
          </p:nvSpPr>
          <p:spPr>
            <a:xfrm>
              <a:off x="1387300" y="2094625"/>
              <a:ext cx="825" cy="550"/>
            </a:xfrm>
            <a:custGeom>
              <a:avLst/>
              <a:gdLst/>
              <a:ahLst/>
              <a:cxnLst/>
              <a:rect l="l" t="t" r="r" b="b"/>
              <a:pathLst>
                <a:path w="33" h="22" extrusionOk="0">
                  <a:moveTo>
                    <a:pt x="22" y="0"/>
                  </a:moveTo>
                  <a:lnTo>
                    <a:pt x="1" y="22"/>
                  </a:lnTo>
                  <a:lnTo>
                    <a:pt x="33" y="11"/>
                  </a:lnTo>
                  <a:lnTo>
                    <a:pt x="22"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8" name="Google Shape;3618;p16"/>
            <p:cNvSpPr/>
            <p:nvPr/>
          </p:nvSpPr>
          <p:spPr>
            <a:xfrm>
              <a:off x="1719700" y="2079625"/>
              <a:ext cx="5100" cy="11275"/>
            </a:xfrm>
            <a:custGeom>
              <a:avLst/>
              <a:gdLst/>
              <a:ahLst/>
              <a:cxnLst/>
              <a:rect l="l" t="t" r="r" b="b"/>
              <a:pathLst>
                <a:path w="204" h="451" extrusionOk="0">
                  <a:moveTo>
                    <a:pt x="171" y="1"/>
                  </a:moveTo>
                  <a:cubicBezTo>
                    <a:pt x="43" y="76"/>
                    <a:pt x="0" y="193"/>
                    <a:pt x="43" y="365"/>
                  </a:cubicBezTo>
                  <a:cubicBezTo>
                    <a:pt x="97" y="386"/>
                    <a:pt x="118" y="450"/>
                    <a:pt x="193" y="450"/>
                  </a:cubicBezTo>
                  <a:lnTo>
                    <a:pt x="204" y="450"/>
                  </a:lnTo>
                  <a:cubicBezTo>
                    <a:pt x="204" y="215"/>
                    <a:pt x="171" y="258"/>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9" name="Google Shape;3619;p16"/>
            <p:cNvSpPr/>
            <p:nvPr/>
          </p:nvSpPr>
          <p:spPr>
            <a:xfrm>
              <a:off x="1696150" y="2009775"/>
              <a:ext cx="5900" cy="3250"/>
            </a:xfrm>
            <a:custGeom>
              <a:avLst/>
              <a:gdLst/>
              <a:ahLst/>
              <a:cxnLst/>
              <a:rect l="l" t="t" r="r" b="b"/>
              <a:pathLst>
                <a:path w="236" h="130" extrusionOk="0">
                  <a:moveTo>
                    <a:pt x="214" y="1"/>
                  </a:moveTo>
                  <a:cubicBezTo>
                    <a:pt x="118" y="1"/>
                    <a:pt x="43" y="33"/>
                    <a:pt x="0" y="86"/>
                  </a:cubicBezTo>
                  <a:cubicBezTo>
                    <a:pt x="32" y="86"/>
                    <a:pt x="54" y="97"/>
                    <a:pt x="75" y="108"/>
                  </a:cubicBezTo>
                  <a:cubicBezTo>
                    <a:pt x="96" y="119"/>
                    <a:pt x="118" y="129"/>
                    <a:pt x="150" y="129"/>
                  </a:cubicBezTo>
                  <a:lnTo>
                    <a:pt x="204" y="129"/>
                  </a:lnTo>
                  <a:cubicBezTo>
                    <a:pt x="193" y="65"/>
                    <a:pt x="214" y="33"/>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0" name="Google Shape;3620;p16"/>
            <p:cNvSpPr/>
            <p:nvPr/>
          </p:nvSpPr>
          <p:spPr>
            <a:xfrm>
              <a:off x="1661875" y="2158575"/>
              <a:ext cx="2700" cy="4325"/>
            </a:xfrm>
            <a:custGeom>
              <a:avLst/>
              <a:gdLst/>
              <a:ahLst/>
              <a:cxnLst/>
              <a:rect l="l" t="t" r="r" b="b"/>
              <a:pathLst>
                <a:path w="108" h="173" extrusionOk="0">
                  <a:moveTo>
                    <a:pt x="44" y="1"/>
                  </a:moveTo>
                  <a:cubicBezTo>
                    <a:pt x="33" y="1"/>
                    <a:pt x="12" y="11"/>
                    <a:pt x="1" y="11"/>
                  </a:cubicBezTo>
                  <a:cubicBezTo>
                    <a:pt x="12" y="86"/>
                    <a:pt x="12" y="172"/>
                    <a:pt x="87" y="172"/>
                  </a:cubicBezTo>
                  <a:lnTo>
                    <a:pt x="97" y="172"/>
                  </a:lnTo>
                  <a:cubicBezTo>
                    <a:pt x="108" y="86"/>
                    <a:pt x="108" y="1"/>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1" name="Google Shape;3621;p16"/>
            <p:cNvSpPr/>
            <p:nvPr/>
          </p:nvSpPr>
          <p:spPr>
            <a:xfrm>
              <a:off x="1706050" y="1990775"/>
              <a:ext cx="6700" cy="5375"/>
            </a:xfrm>
            <a:custGeom>
              <a:avLst/>
              <a:gdLst/>
              <a:ahLst/>
              <a:cxnLst/>
              <a:rect l="l" t="t" r="r" b="b"/>
              <a:pathLst>
                <a:path w="268" h="215" extrusionOk="0">
                  <a:moveTo>
                    <a:pt x="139" y="1"/>
                  </a:moveTo>
                  <a:cubicBezTo>
                    <a:pt x="64" y="1"/>
                    <a:pt x="0" y="54"/>
                    <a:pt x="0" y="161"/>
                  </a:cubicBezTo>
                  <a:cubicBezTo>
                    <a:pt x="43" y="204"/>
                    <a:pt x="86" y="215"/>
                    <a:pt x="118" y="215"/>
                  </a:cubicBezTo>
                  <a:cubicBezTo>
                    <a:pt x="172" y="215"/>
                    <a:pt x="225" y="183"/>
                    <a:pt x="268" y="118"/>
                  </a:cubicBezTo>
                  <a:cubicBezTo>
                    <a:pt x="246" y="33"/>
                    <a:pt x="193" y="1"/>
                    <a:pt x="1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2" name="Google Shape;3622;p16"/>
            <p:cNvSpPr/>
            <p:nvPr/>
          </p:nvSpPr>
          <p:spPr>
            <a:xfrm>
              <a:off x="1695350" y="2314875"/>
              <a:ext cx="5625" cy="11000"/>
            </a:xfrm>
            <a:custGeom>
              <a:avLst/>
              <a:gdLst/>
              <a:ahLst/>
              <a:cxnLst/>
              <a:rect l="l" t="t" r="r" b="b"/>
              <a:pathLst>
                <a:path w="225" h="440" extrusionOk="0">
                  <a:moveTo>
                    <a:pt x="54" y="1"/>
                  </a:moveTo>
                  <a:cubicBezTo>
                    <a:pt x="0" y="182"/>
                    <a:pt x="43" y="397"/>
                    <a:pt x="128" y="439"/>
                  </a:cubicBezTo>
                  <a:cubicBezTo>
                    <a:pt x="171" y="300"/>
                    <a:pt x="225" y="43"/>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3" name="Google Shape;3623;p16"/>
            <p:cNvSpPr/>
            <p:nvPr/>
          </p:nvSpPr>
          <p:spPr>
            <a:xfrm>
              <a:off x="1707925" y="2017550"/>
              <a:ext cx="11000" cy="8050"/>
            </a:xfrm>
            <a:custGeom>
              <a:avLst/>
              <a:gdLst/>
              <a:ahLst/>
              <a:cxnLst/>
              <a:rect l="l" t="t" r="r" b="b"/>
              <a:pathLst>
                <a:path w="440" h="322" extrusionOk="0">
                  <a:moveTo>
                    <a:pt x="118" y="0"/>
                  </a:moveTo>
                  <a:cubicBezTo>
                    <a:pt x="86" y="0"/>
                    <a:pt x="43" y="11"/>
                    <a:pt x="0" y="54"/>
                  </a:cubicBezTo>
                  <a:cubicBezTo>
                    <a:pt x="75" y="64"/>
                    <a:pt x="11" y="193"/>
                    <a:pt x="0" y="225"/>
                  </a:cubicBezTo>
                  <a:cubicBezTo>
                    <a:pt x="43" y="246"/>
                    <a:pt x="107" y="257"/>
                    <a:pt x="171" y="257"/>
                  </a:cubicBezTo>
                  <a:cubicBezTo>
                    <a:pt x="246" y="257"/>
                    <a:pt x="311" y="236"/>
                    <a:pt x="332" y="182"/>
                  </a:cubicBezTo>
                  <a:cubicBezTo>
                    <a:pt x="311" y="182"/>
                    <a:pt x="289" y="150"/>
                    <a:pt x="332" y="139"/>
                  </a:cubicBezTo>
                  <a:cubicBezTo>
                    <a:pt x="343" y="182"/>
                    <a:pt x="353" y="321"/>
                    <a:pt x="396" y="321"/>
                  </a:cubicBezTo>
                  <a:cubicBezTo>
                    <a:pt x="407" y="321"/>
                    <a:pt x="418" y="311"/>
                    <a:pt x="428" y="300"/>
                  </a:cubicBezTo>
                  <a:cubicBezTo>
                    <a:pt x="407" y="300"/>
                    <a:pt x="386" y="289"/>
                    <a:pt x="396" y="257"/>
                  </a:cubicBezTo>
                  <a:cubicBezTo>
                    <a:pt x="396" y="204"/>
                    <a:pt x="439" y="204"/>
                    <a:pt x="428" y="139"/>
                  </a:cubicBezTo>
                  <a:cubicBezTo>
                    <a:pt x="278" y="107"/>
                    <a:pt x="214" y="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4" name="Google Shape;3624;p16"/>
            <p:cNvSpPr/>
            <p:nvPr/>
          </p:nvSpPr>
          <p:spPr>
            <a:xfrm>
              <a:off x="1539850" y="2074275"/>
              <a:ext cx="4850" cy="6175"/>
            </a:xfrm>
            <a:custGeom>
              <a:avLst/>
              <a:gdLst/>
              <a:ahLst/>
              <a:cxnLst/>
              <a:rect l="l" t="t" r="r" b="b"/>
              <a:pathLst>
                <a:path w="194" h="247" extrusionOk="0">
                  <a:moveTo>
                    <a:pt x="65" y="1"/>
                  </a:moveTo>
                  <a:cubicBezTo>
                    <a:pt x="54" y="97"/>
                    <a:pt x="22" y="161"/>
                    <a:pt x="0" y="247"/>
                  </a:cubicBezTo>
                  <a:cubicBezTo>
                    <a:pt x="97" y="247"/>
                    <a:pt x="161" y="204"/>
                    <a:pt x="193" y="118"/>
                  </a:cubicBezTo>
                  <a:cubicBezTo>
                    <a:pt x="140" y="108"/>
                    <a:pt x="172" y="33"/>
                    <a:pt x="193" y="1"/>
                  </a:cubicBezTo>
                  <a:cubicBezTo>
                    <a:pt x="161" y="1"/>
                    <a:pt x="140" y="1"/>
                    <a:pt x="129" y="11"/>
                  </a:cubicBezTo>
                  <a:cubicBezTo>
                    <a:pt x="118" y="22"/>
                    <a:pt x="118" y="33"/>
                    <a:pt x="107" y="33"/>
                  </a:cubicBezTo>
                  <a:cubicBezTo>
                    <a:pt x="97" y="33"/>
                    <a:pt x="86" y="22"/>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5" name="Google Shape;3625;p16"/>
            <p:cNvSpPr/>
            <p:nvPr/>
          </p:nvSpPr>
          <p:spPr>
            <a:xfrm>
              <a:off x="1357325" y="3044150"/>
              <a:ext cx="4575" cy="2975"/>
            </a:xfrm>
            <a:custGeom>
              <a:avLst/>
              <a:gdLst/>
              <a:ahLst/>
              <a:cxnLst/>
              <a:rect l="l" t="t" r="r" b="b"/>
              <a:pathLst>
                <a:path w="183" h="119" extrusionOk="0">
                  <a:moveTo>
                    <a:pt x="11" y="1"/>
                  </a:moveTo>
                  <a:cubicBezTo>
                    <a:pt x="1" y="86"/>
                    <a:pt x="33" y="119"/>
                    <a:pt x="75" y="119"/>
                  </a:cubicBezTo>
                  <a:cubicBezTo>
                    <a:pt x="118" y="119"/>
                    <a:pt x="183" y="65"/>
                    <a:pt x="18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6" name="Google Shape;3626;p16"/>
            <p:cNvSpPr/>
            <p:nvPr/>
          </p:nvSpPr>
          <p:spPr>
            <a:xfrm>
              <a:off x="247200" y="2904725"/>
              <a:ext cx="1375" cy="4300"/>
            </a:xfrm>
            <a:custGeom>
              <a:avLst/>
              <a:gdLst/>
              <a:ahLst/>
              <a:cxnLst/>
              <a:rect l="l" t="t" r="r" b="b"/>
              <a:pathLst>
                <a:path w="55" h="172" extrusionOk="0">
                  <a:moveTo>
                    <a:pt x="1" y="0"/>
                  </a:moveTo>
                  <a:lnTo>
                    <a:pt x="1" y="172"/>
                  </a:lnTo>
                  <a:cubicBezTo>
                    <a:pt x="12" y="150"/>
                    <a:pt x="33" y="129"/>
                    <a:pt x="54" y="97"/>
                  </a:cubicBezTo>
                  <a:cubicBezTo>
                    <a:pt x="33" y="65"/>
                    <a:pt x="22" y="33"/>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7" name="Google Shape;3627;p16"/>
            <p:cNvSpPr/>
            <p:nvPr/>
          </p:nvSpPr>
          <p:spPr>
            <a:xfrm>
              <a:off x="704325" y="2434225"/>
              <a:ext cx="6450" cy="3250"/>
            </a:xfrm>
            <a:custGeom>
              <a:avLst/>
              <a:gdLst/>
              <a:ahLst/>
              <a:cxnLst/>
              <a:rect l="l" t="t" r="r" b="b"/>
              <a:pathLst>
                <a:path w="258" h="130" extrusionOk="0">
                  <a:moveTo>
                    <a:pt x="171" y="1"/>
                  </a:moveTo>
                  <a:cubicBezTo>
                    <a:pt x="107" y="1"/>
                    <a:pt x="0" y="54"/>
                    <a:pt x="54" y="119"/>
                  </a:cubicBezTo>
                  <a:cubicBezTo>
                    <a:pt x="54" y="119"/>
                    <a:pt x="75" y="129"/>
                    <a:pt x="86" y="129"/>
                  </a:cubicBezTo>
                  <a:cubicBezTo>
                    <a:pt x="150" y="129"/>
                    <a:pt x="257" y="65"/>
                    <a:pt x="204" y="12"/>
                  </a:cubicBezTo>
                  <a:cubicBezTo>
                    <a:pt x="204" y="1"/>
                    <a:pt x="193"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8" name="Google Shape;3628;p16"/>
            <p:cNvSpPr/>
            <p:nvPr/>
          </p:nvSpPr>
          <p:spPr>
            <a:xfrm>
              <a:off x="1604350" y="2828175"/>
              <a:ext cx="19025" cy="8600"/>
            </a:xfrm>
            <a:custGeom>
              <a:avLst/>
              <a:gdLst/>
              <a:ahLst/>
              <a:cxnLst/>
              <a:rect l="l" t="t" r="r" b="b"/>
              <a:pathLst>
                <a:path w="761" h="344" extrusionOk="0">
                  <a:moveTo>
                    <a:pt x="696" y="1"/>
                  </a:moveTo>
                  <a:cubicBezTo>
                    <a:pt x="664" y="1"/>
                    <a:pt x="621" y="12"/>
                    <a:pt x="578" y="22"/>
                  </a:cubicBezTo>
                  <a:cubicBezTo>
                    <a:pt x="546" y="44"/>
                    <a:pt x="493" y="54"/>
                    <a:pt x="450" y="54"/>
                  </a:cubicBezTo>
                  <a:cubicBezTo>
                    <a:pt x="407" y="54"/>
                    <a:pt x="364" y="44"/>
                    <a:pt x="321" y="22"/>
                  </a:cubicBezTo>
                  <a:cubicBezTo>
                    <a:pt x="321" y="151"/>
                    <a:pt x="182" y="108"/>
                    <a:pt x="129" y="183"/>
                  </a:cubicBezTo>
                  <a:cubicBezTo>
                    <a:pt x="321" y="236"/>
                    <a:pt x="0" y="172"/>
                    <a:pt x="65" y="301"/>
                  </a:cubicBezTo>
                  <a:cubicBezTo>
                    <a:pt x="107" y="290"/>
                    <a:pt x="129" y="279"/>
                    <a:pt x="139" y="279"/>
                  </a:cubicBezTo>
                  <a:cubicBezTo>
                    <a:pt x="150" y="279"/>
                    <a:pt x="161" y="301"/>
                    <a:pt x="193" y="343"/>
                  </a:cubicBezTo>
                  <a:cubicBezTo>
                    <a:pt x="289" y="151"/>
                    <a:pt x="760" y="129"/>
                    <a:pt x="760" y="22"/>
                  </a:cubicBezTo>
                  <a:cubicBezTo>
                    <a:pt x="739" y="1"/>
                    <a:pt x="718" y="1"/>
                    <a:pt x="6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9" name="Google Shape;3629;p16"/>
            <p:cNvSpPr/>
            <p:nvPr/>
          </p:nvSpPr>
          <p:spPr>
            <a:xfrm>
              <a:off x="1557500" y="2130225"/>
              <a:ext cx="11800" cy="9925"/>
            </a:xfrm>
            <a:custGeom>
              <a:avLst/>
              <a:gdLst/>
              <a:ahLst/>
              <a:cxnLst/>
              <a:rect l="l" t="t" r="r" b="b"/>
              <a:pathLst>
                <a:path w="472" h="397" extrusionOk="0">
                  <a:moveTo>
                    <a:pt x="76" y="0"/>
                  </a:moveTo>
                  <a:cubicBezTo>
                    <a:pt x="44" y="0"/>
                    <a:pt x="22" y="11"/>
                    <a:pt x="1" y="32"/>
                  </a:cubicBezTo>
                  <a:cubicBezTo>
                    <a:pt x="44" y="32"/>
                    <a:pt x="33" y="128"/>
                    <a:pt x="33" y="193"/>
                  </a:cubicBezTo>
                  <a:cubicBezTo>
                    <a:pt x="54" y="182"/>
                    <a:pt x="76" y="182"/>
                    <a:pt x="87" y="182"/>
                  </a:cubicBezTo>
                  <a:cubicBezTo>
                    <a:pt x="215" y="182"/>
                    <a:pt x="269" y="268"/>
                    <a:pt x="301" y="396"/>
                  </a:cubicBezTo>
                  <a:cubicBezTo>
                    <a:pt x="343" y="321"/>
                    <a:pt x="461" y="343"/>
                    <a:pt x="472" y="225"/>
                  </a:cubicBezTo>
                  <a:lnTo>
                    <a:pt x="429" y="225"/>
                  </a:lnTo>
                  <a:cubicBezTo>
                    <a:pt x="408" y="225"/>
                    <a:pt x="386" y="236"/>
                    <a:pt x="376" y="246"/>
                  </a:cubicBezTo>
                  <a:cubicBezTo>
                    <a:pt x="365" y="257"/>
                    <a:pt x="343" y="268"/>
                    <a:pt x="322" y="268"/>
                  </a:cubicBezTo>
                  <a:lnTo>
                    <a:pt x="301" y="268"/>
                  </a:lnTo>
                  <a:cubicBezTo>
                    <a:pt x="311" y="118"/>
                    <a:pt x="172"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0" name="Google Shape;3630;p16"/>
            <p:cNvSpPr/>
            <p:nvPr/>
          </p:nvSpPr>
          <p:spPr>
            <a:xfrm>
              <a:off x="1571700" y="2958250"/>
              <a:ext cx="6450" cy="8325"/>
            </a:xfrm>
            <a:custGeom>
              <a:avLst/>
              <a:gdLst/>
              <a:ahLst/>
              <a:cxnLst/>
              <a:rect l="l" t="t" r="r" b="b"/>
              <a:pathLst>
                <a:path w="258" h="333" extrusionOk="0">
                  <a:moveTo>
                    <a:pt x="236" y="0"/>
                  </a:moveTo>
                  <a:cubicBezTo>
                    <a:pt x="97" y="0"/>
                    <a:pt x="0" y="279"/>
                    <a:pt x="129" y="332"/>
                  </a:cubicBezTo>
                  <a:cubicBezTo>
                    <a:pt x="193" y="204"/>
                    <a:pt x="172" y="161"/>
                    <a:pt x="257" y="11"/>
                  </a:cubicBezTo>
                  <a:cubicBezTo>
                    <a:pt x="247" y="11"/>
                    <a:pt x="247" y="0"/>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1" name="Google Shape;3631;p16"/>
            <p:cNvSpPr/>
            <p:nvPr/>
          </p:nvSpPr>
          <p:spPr>
            <a:xfrm>
              <a:off x="1558850" y="2269925"/>
              <a:ext cx="5100" cy="3500"/>
            </a:xfrm>
            <a:custGeom>
              <a:avLst/>
              <a:gdLst/>
              <a:ahLst/>
              <a:cxnLst/>
              <a:rect l="l" t="t" r="r" b="b"/>
              <a:pathLst>
                <a:path w="204" h="140" extrusionOk="0">
                  <a:moveTo>
                    <a:pt x="150" y="0"/>
                  </a:moveTo>
                  <a:cubicBezTo>
                    <a:pt x="97" y="0"/>
                    <a:pt x="43" y="75"/>
                    <a:pt x="0" y="107"/>
                  </a:cubicBezTo>
                  <a:cubicBezTo>
                    <a:pt x="22" y="129"/>
                    <a:pt x="33" y="139"/>
                    <a:pt x="54" y="139"/>
                  </a:cubicBezTo>
                  <a:cubicBezTo>
                    <a:pt x="107" y="139"/>
                    <a:pt x="172" y="75"/>
                    <a:pt x="204" y="32"/>
                  </a:cubicBezTo>
                  <a:cubicBezTo>
                    <a:pt x="182" y="11"/>
                    <a:pt x="172" y="0"/>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2" name="Google Shape;3632;p16"/>
            <p:cNvSpPr/>
            <p:nvPr/>
          </p:nvSpPr>
          <p:spPr>
            <a:xfrm>
              <a:off x="1570100" y="2124600"/>
              <a:ext cx="4025" cy="5375"/>
            </a:xfrm>
            <a:custGeom>
              <a:avLst/>
              <a:gdLst/>
              <a:ahLst/>
              <a:cxnLst/>
              <a:rect l="l" t="t" r="r" b="b"/>
              <a:pathLst>
                <a:path w="161" h="215" extrusionOk="0">
                  <a:moveTo>
                    <a:pt x="107" y="0"/>
                  </a:moveTo>
                  <a:cubicBezTo>
                    <a:pt x="0" y="0"/>
                    <a:pt x="32" y="171"/>
                    <a:pt x="96" y="214"/>
                  </a:cubicBezTo>
                  <a:cubicBezTo>
                    <a:pt x="139" y="118"/>
                    <a:pt x="161" y="139"/>
                    <a:pt x="129" y="11"/>
                  </a:cubicBezTo>
                  <a:cubicBezTo>
                    <a:pt x="118" y="0"/>
                    <a:pt x="118" y="0"/>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3" name="Google Shape;3633;p16"/>
            <p:cNvSpPr/>
            <p:nvPr/>
          </p:nvSpPr>
          <p:spPr>
            <a:xfrm>
              <a:off x="1587475" y="2970550"/>
              <a:ext cx="4850" cy="7000"/>
            </a:xfrm>
            <a:custGeom>
              <a:avLst/>
              <a:gdLst/>
              <a:ahLst/>
              <a:cxnLst/>
              <a:rect l="l" t="t" r="r" b="b"/>
              <a:pathLst>
                <a:path w="194" h="280" extrusionOk="0">
                  <a:moveTo>
                    <a:pt x="33" y="1"/>
                  </a:moveTo>
                  <a:cubicBezTo>
                    <a:pt x="1" y="140"/>
                    <a:pt x="76" y="151"/>
                    <a:pt x="65" y="279"/>
                  </a:cubicBezTo>
                  <a:cubicBezTo>
                    <a:pt x="151" y="279"/>
                    <a:pt x="194" y="226"/>
                    <a:pt x="194" y="119"/>
                  </a:cubicBezTo>
                  <a:cubicBezTo>
                    <a:pt x="172" y="44"/>
                    <a:pt x="108" y="12"/>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4" name="Google Shape;3634;p16"/>
            <p:cNvSpPr/>
            <p:nvPr/>
          </p:nvSpPr>
          <p:spPr>
            <a:xfrm>
              <a:off x="1609150" y="2984750"/>
              <a:ext cx="3250" cy="5100"/>
            </a:xfrm>
            <a:custGeom>
              <a:avLst/>
              <a:gdLst/>
              <a:ahLst/>
              <a:cxnLst/>
              <a:rect l="l" t="t" r="r" b="b"/>
              <a:pathLst>
                <a:path w="130" h="204" extrusionOk="0">
                  <a:moveTo>
                    <a:pt x="1" y="0"/>
                  </a:moveTo>
                  <a:cubicBezTo>
                    <a:pt x="12" y="64"/>
                    <a:pt x="12" y="161"/>
                    <a:pt x="65" y="204"/>
                  </a:cubicBezTo>
                  <a:cubicBezTo>
                    <a:pt x="55" y="97"/>
                    <a:pt x="129" y="107"/>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5" name="Google Shape;3635;p16"/>
            <p:cNvSpPr/>
            <p:nvPr/>
          </p:nvSpPr>
          <p:spPr>
            <a:xfrm>
              <a:off x="1587750" y="2197650"/>
              <a:ext cx="6725" cy="7000"/>
            </a:xfrm>
            <a:custGeom>
              <a:avLst/>
              <a:gdLst/>
              <a:ahLst/>
              <a:cxnLst/>
              <a:rect l="l" t="t" r="r" b="b"/>
              <a:pathLst>
                <a:path w="269" h="280" extrusionOk="0">
                  <a:moveTo>
                    <a:pt x="1" y="1"/>
                  </a:moveTo>
                  <a:lnTo>
                    <a:pt x="1" y="279"/>
                  </a:lnTo>
                  <a:lnTo>
                    <a:pt x="108" y="279"/>
                  </a:lnTo>
                  <a:cubicBezTo>
                    <a:pt x="108" y="247"/>
                    <a:pt x="108" y="204"/>
                    <a:pt x="140" y="204"/>
                  </a:cubicBezTo>
                  <a:cubicBezTo>
                    <a:pt x="140" y="204"/>
                    <a:pt x="150" y="193"/>
                    <a:pt x="161" y="193"/>
                  </a:cubicBezTo>
                  <a:cubicBezTo>
                    <a:pt x="172" y="193"/>
                    <a:pt x="193" y="215"/>
                    <a:pt x="204" y="226"/>
                  </a:cubicBezTo>
                  <a:cubicBezTo>
                    <a:pt x="225" y="236"/>
                    <a:pt x="236" y="247"/>
                    <a:pt x="247" y="247"/>
                  </a:cubicBezTo>
                  <a:cubicBezTo>
                    <a:pt x="258" y="247"/>
                    <a:pt x="268" y="236"/>
                    <a:pt x="268" y="204"/>
                  </a:cubicBezTo>
                  <a:cubicBezTo>
                    <a:pt x="150" y="172"/>
                    <a:pt x="161" y="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6" name="Google Shape;3636;p16"/>
            <p:cNvSpPr/>
            <p:nvPr/>
          </p:nvSpPr>
          <p:spPr>
            <a:xfrm>
              <a:off x="1314250" y="2657425"/>
              <a:ext cx="6975" cy="4850"/>
            </a:xfrm>
            <a:custGeom>
              <a:avLst/>
              <a:gdLst/>
              <a:ahLst/>
              <a:cxnLst/>
              <a:rect l="l" t="t" r="r" b="b"/>
              <a:pathLst>
                <a:path w="279" h="194" extrusionOk="0">
                  <a:moveTo>
                    <a:pt x="128" y="1"/>
                  </a:moveTo>
                  <a:cubicBezTo>
                    <a:pt x="86" y="1"/>
                    <a:pt x="32" y="33"/>
                    <a:pt x="0" y="87"/>
                  </a:cubicBezTo>
                  <a:cubicBezTo>
                    <a:pt x="0" y="162"/>
                    <a:pt x="32" y="194"/>
                    <a:pt x="86" y="194"/>
                  </a:cubicBezTo>
                  <a:cubicBezTo>
                    <a:pt x="139" y="194"/>
                    <a:pt x="203" y="162"/>
                    <a:pt x="268" y="129"/>
                  </a:cubicBezTo>
                  <a:cubicBezTo>
                    <a:pt x="278" y="55"/>
                    <a:pt x="203" y="1"/>
                    <a:pt x="12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7" name="Google Shape;3637;p16"/>
            <p:cNvSpPr/>
            <p:nvPr/>
          </p:nvSpPr>
          <p:spPr>
            <a:xfrm>
              <a:off x="1145375" y="2747100"/>
              <a:ext cx="6700" cy="7775"/>
            </a:xfrm>
            <a:custGeom>
              <a:avLst/>
              <a:gdLst/>
              <a:ahLst/>
              <a:cxnLst/>
              <a:rect l="l" t="t" r="r" b="b"/>
              <a:pathLst>
                <a:path w="268" h="311" extrusionOk="0">
                  <a:moveTo>
                    <a:pt x="129" y="0"/>
                  </a:moveTo>
                  <a:cubicBezTo>
                    <a:pt x="54" y="43"/>
                    <a:pt x="11" y="129"/>
                    <a:pt x="0" y="246"/>
                  </a:cubicBezTo>
                  <a:cubicBezTo>
                    <a:pt x="32" y="289"/>
                    <a:pt x="64" y="311"/>
                    <a:pt x="96" y="311"/>
                  </a:cubicBezTo>
                  <a:cubicBezTo>
                    <a:pt x="171" y="311"/>
                    <a:pt x="236" y="214"/>
                    <a:pt x="268" y="118"/>
                  </a:cubicBezTo>
                  <a:cubicBezTo>
                    <a:pt x="214" y="97"/>
                    <a:pt x="214" y="0"/>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8" name="Google Shape;3638;p16"/>
            <p:cNvSpPr/>
            <p:nvPr/>
          </p:nvSpPr>
          <p:spPr>
            <a:xfrm>
              <a:off x="1051150" y="2231900"/>
              <a:ext cx="5125" cy="7000"/>
            </a:xfrm>
            <a:custGeom>
              <a:avLst/>
              <a:gdLst/>
              <a:ahLst/>
              <a:cxnLst/>
              <a:rect l="l" t="t" r="r" b="b"/>
              <a:pathLst>
                <a:path w="205" h="280" extrusionOk="0">
                  <a:moveTo>
                    <a:pt x="140" y="1"/>
                  </a:moveTo>
                  <a:cubicBezTo>
                    <a:pt x="54" y="1"/>
                    <a:pt x="1" y="54"/>
                    <a:pt x="1" y="162"/>
                  </a:cubicBezTo>
                  <a:cubicBezTo>
                    <a:pt x="65" y="194"/>
                    <a:pt x="97" y="258"/>
                    <a:pt x="172" y="279"/>
                  </a:cubicBezTo>
                  <a:cubicBezTo>
                    <a:pt x="204" y="76"/>
                    <a:pt x="65" y="15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9" name="Google Shape;3639;p16"/>
            <p:cNvSpPr/>
            <p:nvPr/>
          </p:nvSpPr>
          <p:spPr>
            <a:xfrm>
              <a:off x="1105500" y="3284225"/>
              <a:ext cx="5375" cy="6975"/>
            </a:xfrm>
            <a:custGeom>
              <a:avLst/>
              <a:gdLst/>
              <a:ahLst/>
              <a:cxnLst/>
              <a:rect l="l" t="t" r="r" b="b"/>
              <a:pathLst>
                <a:path w="215" h="279" extrusionOk="0">
                  <a:moveTo>
                    <a:pt x="139" y="0"/>
                  </a:moveTo>
                  <a:cubicBezTo>
                    <a:pt x="75" y="0"/>
                    <a:pt x="21" y="22"/>
                    <a:pt x="0" y="75"/>
                  </a:cubicBezTo>
                  <a:cubicBezTo>
                    <a:pt x="43" y="86"/>
                    <a:pt x="21" y="171"/>
                    <a:pt x="0" y="204"/>
                  </a:cubicBezTo>
                  <a:cubicBezTo>
                    <a:pt x="54" y="193"/>
                    <a:pt x="75" y="171"/>
                    <a:pt x="86" y="171"/>
                  </a:cubicBezTo>
                  <a:cubicBezTo>
                    <a:pt x="86" y="171"/>
                    <a:pt x="75" y="193"/>
                    <a:pt x="64" y="279"/>
                  </a:cubicBezTo>
                  <a:lnTo>
                    <a:pt x="118" y="279"/>
                  </a:lnTo>
                  <a:cubicBezTo>
                    <a:pt x="161" y="279"/>
                    <a:pt x="193" y="279"/>
                    <a:pt x="193" y="236"/>
                  </a:cubicBezTo>
                  <a:cubicBezTo>
                    <a:pt x="161" y="214"/>
                    <a:pt x="214" y="86"/>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0" name="Google Shape;3640;p16"/>
            <p:cNvSpPr/>
            <p:nvPr/>
          </p:nvSpPr>
          <p:spPr>
            <a:xfrm>
              <a:off x="1131450" y="2219075"/>
              <a:ext cx="27325" cy="15275"/>
            </a:xfrm>
            <a:custGeom>
              <a:avLst/>
              <a:gdLst/>
              <a:ahLst/>
              <a:cxnLst/>
              <a:rect l="l" t="t" r="r" b="b"/>
              <a:pathLst>
                <a:path w="1093" h="611" extrusionOk="0">
                  <a:moveTo>
                    <a:pt x="750" y="0"/>
                  </a:moveTo>
                  <a:lnTo>
                    <a:pt x="750" y="0"/>
                  </a:lnTo>
                  <a:cubicBezTo>
                    <a:pt x="504" y="96"/>
                    <a:pt x="0" y="385"/>
                    <a:pt x="504" y="610"/>
                  </a:cubicBezTo>
                  <a:cubicBezTo>
                    <a:pt x="536" y="418"/>
                    <a:pt x="1092" y="171"/>
                    <a:pt x="7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1" name="Google Shape;3641;p16"/>
            <p:cNvSpPr/>
            <p:nvPr/>
          </p:nvSpPr>
          <p:spPr>
            <a:xfrm>
              <a:off x="1103875" y="2606850"/>
              <a:ext cx="7250" cy="2175"/>
            </a:xfrm>
            <a:custGeom>
              <a:avLst/>
              <a:gdLst/>
              <a:ahLst/>
              <a:cxnLst/>
              <a:rect l="l" t="t" r="r" b="b"/>
              <a:pathLst>
                <a:path w="290" h="87" extrusionOk="0">
                  <a:moveTo>
                    <a:pt x="151" y="1"/>
                  </a:moveTo>
                  <a:cubicBezTo>
                    <a:pt x="86" y="1"/>
                    <a:pt x="22" y="11"/>
                    <a:pt x="1" y="86"/>
                  </a:cubicBezTo>
                  <a:cubicBezTo>
                    <a:pt x="22" y="76"/>
                    <a:pt x="33" y="76"/>
                    <a:pt x="54" y="76"/>
                  </a:cubicBezTo>
                  <a:lnTo>
                    <a:pt x="97" y="76"/>
                  </a:lnTo>
                  <a:cubicBezTo>
                    <a:pt x="119" y="86"/>
                    <a:pt x="129" y="86"/>
                    <a:pt x="140" y="86"/>
                  </a:cubicBezTo>
                  <a:cubicBezTo>
                    <a:pt x="215" y="86"/>
                    <a:pt x="279" y="76"/>
                    <a:pt x="29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2" name="Google Shape;3642;p16"/>
            <p:cNvSpPr/>
            <p:nvPr/>
          </p:nvSpPr>
          <p:spPr>
            <a:xfrm>
              <a:off x="1172400" y="3354075"/>
              <a:ext cx="4850" cy="5900"/>
            </a:xfrm>
            <a:custGeom>
              <a:avLst/>
              <a:gdLst/>
              <a:ahLst/>
              <a:cxnLst/>
              <a:rect l="l" t="t" r="r" b="b"/>
              <a:pathLst>
                <a:path w="194" h="236" extrusionOk="0">
                  <a:moveTo>
                    <a:pt x="32" y="0"/>
                  </a:moveTo>
                  <a:cubicBezTo>
                    <a:pt x="22" y="0"/>
                    <a:pt x="11" y="11"/>
                    <a:pt x="0" y="32"/>
                  </a:cubicBezTo>
                  <a:cubicBezTo>
                    <a:pt x="75" y="43"/>
                    <a:pt x="0" y="236"/>
                    <a:pt x="86" y="236"/>
                  </a:cubicBezTo>
                  <a:lnTo>
                    <a:pt x="107" y="236"/>
                  </a:lnTo>
                  <a:cubicBezTo>
                    <a:pt x="193" y="150"/>
                    <a:pt x="97" y="0"/>
                    <a:pt x="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3" name="Google Shape;3643;p16"/>
            <p:cNvSpPr/>
            <p:nvPr/>
          </p:nvSpPr>
          <p:spPr>
            <a:xfrm>
              <a:off x="1202900" y="2762075"/>
              <a:ext cx="4575" cy="5125"/>
            </a:xfrm>
            <a:custGeom>
              <a:avLst/>
              <a:gdLst/>
              <a:ahLst/>
              <a:cxnLst/>
              <a:rect l="l" t="t" r="r" b="b"/>
              <a:pathLst>
                <a:path w="183" h="205" extrusionOk="0">
                  <a:moveTo>
                    <a:pt x="97" y="1"/>
                  </a:moveTo>
                  <a:cubicBezTo>
                    <a:pt x="97" y="33"/>
                    <a:pt x="65" y="43"/>
                    <a:pt x="33" y="43"/>
                  </a:cubicBezTo>
                  <a:lnTo>
                    <a:pt x="1" y="43"/>
                  </a:lnTo>
                  <a:cubicBezTo>
                    <a:pt x="11" y="129"/>
                    <a:pt x="65" y="183"/>
                    <a:pt x="140" y="204"/>
                  </a:cubicBezTo>
                  <a:cubicBezTo>
                    <a:pt x="183" y="161"/>
                    <a:pt x="151" y="54"/>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4" name="Google Shape;3644;p16"/>
            <p:cNvSpPr/>
            <p:nvPr/>
          </p:nvSpPr>
          <p:spPr>
            <a:xfrm>
              <a:off x="1172125" y="2981000"/>
              <a:ext cx="6175" cy="3225"/>
            </a:xfrm>
            <a:custGeom>
              <a:avLst/>
              <a:gdLst/>
              <a:ahLst/>
              <a:cxnLst/>
              <a:rect l="l" t="t" r="r" b="b"/>
              <a:pathLst>
                <a:path w="247" h="129" extrusionOk="0">
                  <a:moveTo>
                    <a:pt x="172" y="0"/>
                  </a:moveTo>
                  <a:cubicBezTo>
                    <a:pt x="108" y="0"/>
                    <a:pt x="1" y="65"/>
                    <a:pt x="43" y="118"/>
                  </a:cubicBezTo>
                  <a:cubicBezTo>
                    <a:pt x="54" y="129"/>
                    <a:pt x="65" y="129"/>
                    <a:pt x="86" y="129"/>
                  </a:cubicBezTo>
                  <a:cubicBezTo>
                    <a:pt x="140" y="129"/>
                    <a:pt x="247" y="75"/>
                    <a:pt x="204" y="11"/>
                  </a:cubicBezTo>
                  <a:cubicBezTo>
                    <a:pt x="193" y="11"/>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5" name="Google Shape;3645;p16"/>
            <p:cNvSpPr/>
            <p:nvPr/>
          </p:nvSpPr>
          <p:spPr>
            <a:xfrm>
              <a:off x="991225" y="3325700"/>
              <a:ext cx="7250" cy="2175"/>
            </a:xfrm>
            <a:custGeom>
              <a:avLst/>
              <a:gdLst/>
              <a:ahLst/>
              <a:cxnLst/>
              <a:rect l="l" t="t" r="r" b="b"/>
              <a:pathLst>
                <a:path w="290" h="87" extrusionOk="0">
                  <a:moveTo>
                    <a:pt x="150" y="0"/>
                  </a:moveTo>
                  <a:cubicBezTo>
                    <a:pt x="86" y="0"/>
                    <a:pt x="21" y="11"/>
                    <a:pt x="0" y="86"/>
                  </a:cubicBezTo>
                  <a:cubicBezTo>
                    <a:pt x="21" y="75"/>
                    <a:pt x="32" y="75"/>
                    <a:pt x="54" y="75"/>
                  </a:cubicBezTo>
                  <a:lnTo>
                    <a:pt x="139" y="75"/>
                  </a:lnTo>
                  <a:cubicBezTo>
                    <a:pt x="214" y="75"/>
                    <a:pt x="278" y="65"/>
                    <a:pt x="28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6" name="Google Shape;3646;p16"/>
            <p:cNvSpPr/>
            <p:nvPr/>
          </p:nvSpPr>
          <p:spPr>
            <a:xfrm>
              <a:off x="982925" y="2786425"/>
              <a:ext cx="6175" cy="3250"/>
            </a:xfrm>
            <a:custGeom>
              <a:avLst/>
              <a:gdLst/>
              <a:ahLst/>
              <a:cxnLst/>
              <a:rect l="l" t="t" r="r" b="b"/>
              <a:pathLst>
                <a:path w="247" h="130" extrusionOk="0">
                  <a:moveTo>
                    <a:pt x="171" y="1"/>
                  </a:moveTo>
                  <a:cubicBezTo>
                    <a:pt x="107" y="1"/>
                    <a:pt x="0" y="54"/>
                    <a:pt x="54" y="108"/>
                  </a:cubicBezTo>
                  <a:cubicBezTo>
                    <a:pt x="54" y="119"/>
                    <a:pt x="64" y="129"/>
                    <a:pt x="86" y="129"/>
                  </a:cubicBezTo>
                  <a:cubicBezTo>
                    <a:pt x="139" y="129"/>
                    <a:pt x="246" y="65"/>
                    <a:pt x="204" y="12"/>
                  </a:cubicBezTo>
                  <a:cubicBezTo>
                    <a:pt x="204" y="1"/>
                    <a:pt x="182"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7" name="Google Shape;3647;p16"/>
            <p:cNvSpPr/>
            <p:nvPr/>
          </p:nvSpPr>
          <p:spPr>
            <a:xfrm>
              <a:off x="852050" y="2979125"/>
              <a:ext cx="6175" cy="5900"/>
            </a:xfrm>
            <a:custGeom>
              <a:avLst/>
              <a:gdLst/>
              <a:ahLst/>
              <a:cxnLst/>
              <a:rect l="l" t="t" r="r" b="b"/>
              <a:pathLst>
                <a:path w="247" h="236" extrusionOk="0">
                  <a:moveTo>
                    <a:pt x="107" y="0"/>
                  </a:moveTo>
                  <a:cubicBezTo>
                    <a:pt x="11" y="97"/>
                    <a:pt x="0" y="161"/>
                    <a:pt x="107" y="236"/>
                  </a:cubicBezTo>
                  <a:cubicBezTo>
                    <a:pt x="129" y="150"/>
                    <a:pt x="247" y="43"/>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8" name="Google Shape;3648;p16"/>
            <p:cNvSpPr/>
            <p:nvPr/>
          </p:nvSpPr>
          <p:spPr>
            <a:xfrm>
              <a:off x="837875" y="2781350"/>
              <a:ext cx="3750" cy="4300"/>
            </a:xfrm>
            <a:custGeom>
              <a:avLst/>
              <a:gdLst/>
              <a:ahLst/>
              <a:cxnLst/>
              <a:rect l="l" t="t" r="r" b="b"/>
              <a:pathLst>
                <a:path w="150" h="172" extrusionOk="0">
                  <a:moveTo>
                    <a:pt x="75" y="0"/>
                  </a:moveTo>
                  <a:cubicBezTo>
                    <a:pt x="54" y="0"/>
                    <a:pt x="21" y="22"/>
                    <a:pt x="11" y="75"/>
                  </a:cubicBezTo>
                  <a:cubicBezTo>
                    <a:pt x="0" y="118"/>
                    <a:pt x="32" y="172"/>
                    <a:pt x="75" y="172"/>
                  </a:cubicBezTo>
                  <a:cubicBezTo>
                    <a:pt x="96" y="172"/>
                    <a:pt x="118" y="150"/>
                    <a:pt x="139" y="97"/>
                  </a:cubicBezTo>
                  <a:cubicBezTo>
                    <a:pt x="150" y="54"/>
                    <a:pt x="118"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9" name="Google Shape;3649;p16"/>
            <p:cNvSpPr/>
            <p:nvPr/>
          </p:nvSpPr>
          <p:spPr>
            <a:xfrm>
              <a:off x="1345550" y="3299475"/>
              <a:ext cx="16625" cy="17425"/>
            </a:xfrm>
            <a:custGeom>
              <a:avLst/>
              <a:gdLst/>
              <a:ahLst/>
              <a:cxnLst/>
              <a:rect l="l" t="t" r="r" b="b"/>
              <a:pathLst>
                <a:path w="665" h="697" extrusionOk="0">
                  <a:moveTo>
                    <a:pt x="364" y="0"/>
                  </a:moveTo>
                  <a:lnTo>
                    <a:pt x="364" y="0"/>
                  </a:lnTo>
                  <a:cubicBezTo>
                    <a:pt x="236" y="75"/>
                    <a:pt x="43" y="75"/>
                    <a:pt x="1" y="247"/>
                  </a:cubicBezTo>
                  <a:cubicBezTo>
                    <a:pt x="75" y="429"/>
                    <a:pt x="183" y="696"/>
                    <a:pt x="332" y="696"/>
                  </a:cubicBezTo>
                  <a:cubicBezTo>
                    <a:pt x="664" y="686"/>
                    <a:pt x="632" y="161"/>
                    <a:pt x="3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0" name="Google Shape;3650;p16"/>
            <p:cNvSpPr/>
            <p:nvPr/>
          </p:nvSpPr>
          <p:spPr>
            <a:xfrm>
              <a:off x="991225" y="2212900"/>
              <a:ext cx="6700" cy="7000"/>
            </a:xfrm>
            <a:custGeom>
              <a:avLst/>
              <a:gdLst/>
              <a:ahLst/>
              <a:cxnLst/>
              <a:rect l="l" t="t" r="r" b="b"/>
              <a:pathLst>
                <a:path w="268" h="280" extrusionOk="0">
                  <a:moveTo>
                    <a:pt x="96" y="1"/>
                  </a:moveTo>
                  <a:cubicBezTo>
                    <a:pt x="86" y="33"/>
                    <a:pt x="64" y="44"/>
                    <a:pt x="32" y="44"/>
                  </a:cubicBezTo>
                  <a:cubicBezTo>
                    <a:pt x="21" y="44"/>
                    <a:pt x="11" y="44"/>
                    <a:pt x="0" y="33"/>
                  </a:cubicBezTo>
                  <a:lnTo>
                    <a:pt x="0" y="33"/>
                  </a:lnTo>
                  <a:cubicBezTo>
                    <a:pt x="0" y="194"/>
                    <a:pt x="64" y="279"/>
                    <a:pt x="193" y="279"/>
                  </a:cubicBezTo>
                  <a:cubicBezTo>
                    <a:pt x="268" y="183"/>
                    <a:pt x="171" y="44"/>
                    <a:pt x="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1" name="Google Shape;3651;p16"/>
            <p:cNvSpPr/>
            <p:nvPr/>
          </p:nvSpPr>
          <p:spPr>
            <a:xfrm>
              <a:off x="991750" y="3395025"/>
              <a:ext cx="7250" cy="10175"/>
            </a:xfrm>
            <a:custGeom>
              <a:avLst/>
              <a:gdLst/>
              <a:ahLst/>
              <a:cxnLst/>
              <a:rect l="l" t="t" r="r" b="b"/>
              <a:pathLst>
                <a:path w="290" h="407" extrusionOk="0">
                  <a:moveTo>
                    <a:pt x="193" y="0"/>
                  </a:moveTo>
                  <a:cubicBezTo>
                    <a:pt x="161" y="0"/>
                    <a:pt x="107" y="32"/>
                    <a:pt x="43" y="129"/>
                  </a:cubicBezTo>
                  <a:cubicBezTo>
                    <a:pt x="0" y="204"/>
                    <a:pt x="54" y="407"/>
                    <a:pt x="140" y="407"/>
                  </a:cubicBezTo>
                  <a:cubicBezTo>
                    <a:pt x="236" y="396"/>
                    <a:pt x="289" y="0"/>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2" name="Google Shape;3652;p16"/>
            <p:cNvSpPr/>
            <p:nvPr/>
          </p:nvSpPr>
          <p:spPr>
            <a:xfrm>
              <a:off x="982925" y="1911025"/>
              <a:ext cx="19550" cy="14200"/>
            </a:xfrm>
            <a:custGeom>
              <a:avLst/>
              <a:gdLst/>
              <a:ahLst/>
              <a:cxnLst/>
              <a:rect l="l" t="t" r="r" b="b"/>
              <a:pathLst>
                <a:path w="782" h="568" extrusionOk="0">
                  <a:moveTo>
                    <a:pt x="0" y="1"/>
                  </a:moveTo>
                  <a:lnTo>
                    <a:pt x="0" y="1"/>
                  </a:lnTo>
                  <a:cubicBezTo>
                    <a:pt x="171" y="268"/>
                    <a:pt x="428" y="418"/>
                    <a:pt x="707" y="568"/>
                  </a:cubicBezTo>
                  <a:cubicBezTo>
                    <a:pt x="782" y="150"/>
                    <a:pt x="311" y="76"/>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3" name="Google Shape;3653;p16"/>
            <p:cNvSpPr/>
            <p:nvPr/>
          </p:nvSpPr>
          <p:spPr>
            <a:xfrm>
              <a:off x="1203175" y="2229225"/>
              <a:ext cx="27325" cy="20650"/>
            </a:xfrm>
            <a:custGeom>
              <a:avLst/>
              <a:gdLst/>
              <a:ahLst/>
              <a:cxnLst/>
              <a:rect l="l" t="t" r="r" b="b"/>
              <a:pathLst>
                <a:path w="1093" h="826" extrusionOk="0">
                  <a:moveTo>
                    <a:pt x="546" y="1"/>
                  </a:moveTo>
                  <a:lnTo>
                    <a:pt x="546" y="1"/>
                  </a:lnTo>
                  <a:cubicBezTo>
                    <a:pt x="343" y="247"/>
                    <a:pt x="289" y="675"/>
                    <a:pt x="0" y="814"/>
                  </a:cubicBezTo>
                  <a:cubicBezTo>
                    <a:pt x="33" y="825"/>
                    <a:pt x="54" y="825"/>
                    <a:pt x="86" y="825"/>
                  </a:cubicBezTo>
                  <a:cubicBezTo>
                    <a:pt x="504" y="825"/>
                    <a:pt x="1092" y="161"/>
                    <a:pt x="54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4" name="Google Shape;3654;p16"/>
            <p:cNvSpPr/>
            <p:nvPr/>
          </p:nvSpPr>
          <p:spPr>
            <a:xfrm>
              <a:off x="1045550" y="2649150"/>
              <a:ext cx="6975" cy="4575"/>
            </a:xfrm>
            <a:custGeom>
              <a:avLst/>
              <a:gdLst/>
              <a:ahLst/>
              <a:cxnLst/>
              <a:rect l="l" t="t" r="r" b="b"/>
              <a:pathLst>
                <a:path w="279" h="183" extrusionOk="0">
                  <a:moveTo>
                    <a:pt x="129" y="0"/>
                  </a:moveTo>
                  <a:cubicBezTo>
                    <a:pt x="75" y="0"/>
                    <a:pt x="22" y="22"/>
                    <a:pt x="0" y="86"/>
                  </a:cubicBezTo>
                  <a:cubicBezTo>
                    <a:pt x="0" y="161"/>
                    <a:pt x="32" y="182"/>
                    <a:pt x="75" y="182"/>
                  </a:cubicBezTo>
                  <a:cubicBezTo>
                    <a:pt x="129" y="182"/>
                    <a:pt x="193" y="161"/>
                    <a:pt x="257" y="129"/>
                  </a:cubicBezTo>
                  <a:cubicBezTo>
                    <a:pt x="278" y="54"/>
                    <a:pt x="204"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5" name="Google Shape;3655;p16"/>
            <p:cNvSpPr/>
            <p:nvPr/>
          </p:nvSpPr>
          <p:spPr>
            <a:xfrm>
              <a:off x="1340725" y="3006700"/>
              <a:ext cx="7525" cy="9125"/>
            </a:xfrm>
            <a:custGeom>
              <a:avLst/>
              <a:gdLst/>
              <a:ahLst/>
              <a:cxnLst/>
              <a:rect l="l" t="t" r="r" b="b"/>
              <a:pathLst>
                <a:path w="301" h="365" extrusionOk="0">
                  <a:moveTo>
                    <a:pt x="1" y="0"/>
                  </a:moveTo>
                  <a:cubicBezTo>
                    <a:pt x="76" y="236"/>
                    <a:pt x="140" y="311"/>
                    <a:pt x="301" y="364"/>
                  </a:cubicBezTo>
                  <a:cubicBezTo>
                    <a:pt x="301" y="139"/>
                    <a:pt x="204" y="0"/>
                    <a:pt x="1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6" name="Google Shape;3656;p16"/>
            <p:cNvSpPr/>
            <p:nvPr/>
          </p:nvSpPr>
          <p:spPr>
            <a:xfrm>
              <a:off x="1344750" y="3139425"/>
              <a:ext cx="4300" cy="5125"/>
            </a:xfrm>
            <a:custGeom>
              <a:avLst/>
              <a:gdLst/>
              <a:ahLst/>
              <a:cxnLst/>
              <a:rect l="l" t="t" r="r" b="b"/>
              <a:pathLst>
                <a:path w="172" h="205" extrusionOk="0">
                  <a:moveTo>
                    <a:pt x="54" y="1"/>
                  </a:moveTo>
                  <a:cubicBezTo>
                    <a:pt x="22" y="1"/>
                    <a:pt x="0" y="11"/>
                    <a:pt x="0" y="44"/>
                  </a:cubicBezTo>
                  <a:cubicBezTo>
                    <a:pt x="75" y="54"/>
                    <a:pt x="75" y="172"/>
                    <a:pt x="140" y="204"/>
                  </a:cubicBezTo>
                  <a:cubicBezTo>
                    <a:pt x="129" y="129"/>
                    <a:pt x="172" y="119"/>
                    <a:pt x="172" y="44"/>
                  </a:cubicBezTo>
                  <a:cubicBezTo>
                    <a:pt x="150" y="33"/>
                    <a:pt x="97"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7" name="Google Shape;3657;p16"/>
            <p:cNvSpPr/>
            <p:nvPr/>
          </p:nvSpPr>
          <p:spPr>
            <a:xfrm>
              <a:off x="1339675" y="2961450"/>
              <a:ext cx="6425" cy="3250"/>
            </a:xfrm>
            <a:custGeom>
              <a:avLst/>
              <a:gdLst/>
              <a:ahLst/>
              <a:cxnLst/>
              <a:rect l="l" t="t" r="r" b="b"/>
              <a:pathLst>
                <a:path w="257" h="130" extrusionOk="0">
                  <a:moveTo>
                    <a:pt x="171" y="1"/>
                  </a:moveTo>
                  <a:cubicBezTo>
                    <a:pt x="107" y="1"/>
                    <a:pt x="0" y="54"/>
                    <a:pt x="54" y="119"/>
                  </a:cubicBezTo>
                  <a:cubicBezTo>
                    <a:pt x="54" y="129"/>
                    <a:pt x="64" y="129"/>
                    <a:pt x="86" y="129"/>
                  </a:cubicBezTo>
                  <a:cubicBezTo>
                    <a:pt x="150" y="129"/>
                    <a:pt x="257" y="76"/>
                    <a:pt x="203" y="12"/>
                  </a:cubicBezTo>
                  <a:cubicBezTo>
                    <a:pt x="203" y="1"/>
                    <a:pt x="182"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8" name="Google Shape;3658;p16"/>
            <p:cNvSpPr/>
            <p:nvPr/>
          </p:nvSpPr>
          <p:spPr>
            <a:xfrm>
              <a:off x="1341000" y="2273925"/>
              <a:ext cx="6175" cy="3250"/>
            </a:xfrm>
            <a:custGeom>
              <a:avLst/>
              <a:gdLst/>
              <a:ahLst/>
              <a:cxnLst/>
              <a:rect l="l" t="t" r="r" b="b"/>
              <a:pathLst>
                <a:path w="247" h="130" extrusionOk="0">
                  <a:moveTo>
                    <a:pt x="172" y="1"/>
                  </a:moveTo>
                  <a:cubicBezTo>
                    <a:pt x="108" y="1"/>
                    <a:pt x="1" y="54"/>
                    <a:pt x="43" y="118"/>
                  </a:cubicBezTo>
                  <a:cubicBezTo>
                    <a:pt x="54" y="118"/>
                    <a:pt x="65" y="129"/>
                    <a:pt x="86" y="129"/>
                  </a:cubicBezTo>
                  <a:cubicBezTo>
                    <a:pt x="140" y="129"/>
                    <a:pt x="247" y="76"/>
                    <a:pt x="204" y="11"/>
                  </a:cubicBezTo>
                  <a:cubicBezTo>
                    <a:pt x="193" y="1"/>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9" name="Google Shape;3659;p16"/>
            <p:cNvSpPr/>
            <p:nvPr/>
          </p:nvSpPr>
          <p:spPr>
            <a:xfrm>
              <a:off x="1347150" y="3372800"/>
              <a:ext cx="5650" cy="5925"/>
            </a:xfrm>
            <a:custGeom>
              <a:avLst/>
              <a:gdLst/>
              <a:ahLst/>
              <a:cxnLst/>
              <a:rect l="l" t="t" r="r" b="b"/>
              <a:pathLst>
                <a:path w="226" h="237" extrusionOk="0">
                  <a:moveTo>
                    <a:pt x="33" y="1"/>
                  </a:moveTo>
                  <a:cubicBezTo>
                    <a:pt x="22" y="1"/>
                    <a:pt x="22" y="11"/>
                    <a:pt x="11" y="33"/>
                  </a:cubicBezTo>
                  <a:cubicBezTo>
                    <a:pt x="76" y="33"/>
                    <a:pt x="1" y="97"/>
                    <a:pt x="54" y="108"/>
                  </a:cubicBezTo>
                  <a:cubicBezTo>
                    <a:pt x="54" y="86"/>
                    <a:pt x="54" y="76"/>
                    <a:pt x="65" y="76"/>
                  </a:cubicBezTo>
                  <a:cubicBezTo>
                    <a:pt x="86" y="76"/>
                    <a:pt x="119" y="193"/>
                    <a:pt x="119" y="225"/>
                  </a:cubicBezTo>
                  <a:cubicBezTo>
                    <a:pt x="119" y="236"/>
                    <a:pt x="129" y="236"/>
                    <a:pt x="129" y="236"/>
                  </a:cubicBezTo>
                  <a:cubicBezTo>
                    <a:pt x="193" y="236"/>
                    <a:pt x="226" y="193"/>
                    <a:pt x="215" y="108"/>
                  </a:cubicBezTo>
                  <a:cubicBezTo>
                    <a:pt x="172" y="108"/>
                    <a:pt x="140" y="129"/>
                    <a:pt x="119" y="150"/>
                  </a:cubicBezTo>
                  <a:cubicBezTo>
                    <a:pt x="129" y="86"/>
                    <a:pt x="65" y="1"/>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0" name="Google Shape;3660;p16"/>
            <p:cNvSpPr/>
            <p:nvPr/>
          </p:nvSpPr>
          <p:spPr>
            <a:xfrm>
              <a:off x="1340200" y="2265100"/>
              <a:ext cx="3775" cy="4300"/>
            </a:xfrm>
            <a:custGeom>
              <a:avLst/>
              <a:gdLst/>
              <a:ahLst/>
              <a:cxnLst/>
              <a:rect l="l" t="t" r="r" b="b"/>
              <a:pathLst>
                <a:path w="151" h="172" extrusionOk="0">
                  <a:moveTo>
                    <a:pt x="75" y="0"/>
                  </a:moveTo>
                  <a:cubicBezTo>
                    <a:pt x="54" y="0"/>
                    <a:pt x="33" y="22"/>
                    <a:pt x="11" y="75"/>
                  </a:cubicBezTo>
                  <a:cubicBezTo>
                    <a:pt x="0" y="118"/>
                    <a:pt x="33" y="172"/>
                    <a:pt x="75" y="172"/>
                  </a:cubicBezTo>
                  <a:cubicBezTo>
                    <a:pt x="97" y="172"/>
                    <a:pt x="129" y="150"/>
                    <a:pt x="140" y="97"/>
                  </a:cubicBezTo>
                  <a:cubicBezTo>
                    <a:pt x="150" y="54"/>
                    <a:pt x="118"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1" name="Google Shape;3661;p16"/>
            <p:cNvSpPr/>
            <p:nvPr/>
          </p:nvSpPr>
          <p:spPr>
            <a:xfrm>
              <a:off x="1349825" y="3338000"/>
              <a:ext cx="5925" cy="6200"/>
            </a:xfrm>
            <a:custGeom>
              <a:avLst/>
              <a:gdLst/>
              <a:ahLst/>
              <a:cxnLst/>
              <a:rect l="l" t="t" r="r" b="b"/>
              <a:pathLst>
                <a:path w="237" h="248" extrusionOk="0">
                  <a:moveTo>
                    <a:pt x="97" y="1"/>
                  </a:moveTo>
                  <a:cubicBezTo>
                    <a:pt x="33" y="33"/>
                    <a:pt x="12" y="108"/>
                    <a:pt x="1" y="204"/>
                  </a:cubicBezTo>
                  <a:cubicBezTo>
                    <a:pt x="33" y="236"/>
                    <a:pt x="86" y="247"/>
                    <a:pt x="140" y="247"/>
                  </a:cubicBezTo>
                  <a:lnTo>
                    <a:pt x="204" y="247"/>
                  </a:lnTo>
                  <a:cubicBezTo>
                    <a:pt x="215" y="215"/>
                    <a:pt x="204" y="162"/>
                    <a:pt x="236" y="162"/>
                  </a:cubicBezTo>
                  <a:cubicBezTo>
                    <a:pt x="236" y="54"/>
                    <a:pt x="183"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2" name="Google Shape;3662;p16"/>
            <p:cNvSpPr/>
            <p:nvPr/>
          </p:nvSpPr>
          <p:spPr>
            <a:xfrm>
              <a:off x="1350100" y="2256275"/>
              <a:ext cx="4300" cy="8050"/>
            </a:xfrm>
            <a:custGeom>
              <a:avLst/>
              <a:gdLst/>
              <a:ahLst/>
              <a:cxnLst/>
              <a:rect l="l" t="t" r="r" b="b"/>
              <a:pathLst>
                <a:path w="172" h="322" extrusionOk="0">
                  <a:moveTo>
                    <a:pt x="86" y="0"/>
                  </a:moveTo>
                  <a:lnTo>
                    <a:pt x="86" y="0"/>
                  </a:lnTo>
                  <a:cubicBezTo>
                    <a:pt x="54" y="32"/>
                    <a:pt x="1" y="321"/>
                    <a:pt x="108" y="321"/>
                  </a:cubicBezTo>
                  <a:lnTo>
                    <a:pt x="118" y="321"/>
                  </a:lnTo>
                  <a:cubicBezTo>
                    <a:pt x="172" y="204"/>
                    <a:pt x="161" y="22"/>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3" name="Google Shape;3663;p16"/>
            <p:cNvSpPr/>
            <p:nvPr/>
          </p:nvSpPr>
          <p:spPr>
            <a:xfrm>
              <a:off x="1276775" y="2010325"/>
              <a:ext cx="5100" cy="4025"/>
            </a:xfrm>
            <a:custGeom>
              <a:avLst/>
              <a:gdLst/>
              <a:ahLst/>
              <a:cxnLst/>
              <a:rect l="l" t="t" r="r" b="b"/>
              <a:pathLst>
                <a:path w="204" h="161" extrusionOk="0">
                  <a:moveTo>
                    <a:pt x="65" y="0"/>
                  </a:moveTo>
                  <a:cubicBezTo>
                    <a:pt x="32" y="0"/>
                    <a:pt x="11" y="11"/>
                    <a:pt x="0" y="43"/>
                  </a:cubicBezTo>
                  <a:cubicBezTo>
                    <a:pt x="43" y="43"/>
                    <a:pt x="43" y="107"/>
                    <a:pt x="32" y="161"/>
                  </a:cubicBezTo>
                  <a:lnTo>
                    <a:pt x="172" y="161"/>
                  </a:lnTo>
                  <a:cubicBezTo>
                    <a:pt x="204" y="64"/>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4" name="Google Shape;3664;p16"/>
            <p:cNvSpPr/>
            <p:nvPr/>
          </p:nvSpPr>
          <p:spPr>
            <a:xfrm>
              <a:off x="1224850" y="2835950"/>
              <a:ext cx="3500" cy="6175"/>
            </a:xfrm>
            <a:custGeom>
              <a:avLst/>
              <a:gdLst/>
              <a:ahLst/>
              <a:cxnLst/>
              <a:rect l="l" t="t" r="r" b="b"/>
              <a:pathLst>
                <a:path w="140" h="247" extrusionOk="0">
                  <a:moveTo>
                    <a:pt x="75" y="0"/>
                  </a:moveTo>
                  <a:cubicBezTo>
                    <a:pt x="22" y="0"/>
                    <a:pt x="1" y="64"/>
                    <a:pt x="1" y="129"/>
                  </a:cubicBezTo>
                  <a:cubicBezTo>
                    <a:pt x="1" y="182"/>
                    <a:pt x="33" y="246"/>
                    <a:pt x="75" y="246"/>
                  </a:cubicBezTo>
                  <a:lnTo>
                    <a:pt x="108" y="246"/>
                  </a:lnTo>
                  <a:cubicBezTo>
                    <a:pt x="140" y="118"/>
                    <a:pt x="108" y="15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5" name="Google Shape;3665;p16"/>
            <p:cNvSpPr/>
            <p:nvPr/>
          </p:nvSpPr>
          <p:spPr>
            <a:xfrm>
              <a:off x="824475" y="2757000"/>
              <a:ext cx="4050" cy="7500"/>
            </a:xfrm>
            <a:custGeom>
              <a:avLst/>
              <a:gdLst/>
              <a:ahLst/>
              <a:cxnLst/>
              <a:rect l="l" t="t" r="r" b="b"/>
              <a:pathLst>
                <a:path w="162" h="300" extrusionOk="0">
                  <a:moveTo>
                    <a:pt x="97" y="0"/>
                  </a:moveTo>
                  <a:cubicBezTo>
                    <a:pt x="76" y="0"/>
                    <a:pt x="54" y="22"/>
                    <a:pt x="22" y="75"/>
                  </a:cubicBezTo>
                  <a:cubicBezTo>
                    <a:pt x="1" y="172"/>
                    <a:pt x="22" y="300"/>
                    <a:pt x="65" y="300"/>
                  </a:cubicBezTo>
                  <a:cubicBezTo>
                    <a:pt x="86" y="300"/>
                    <a:pt x="108" y="279"/>
                    <a:pt x="140" y="225"/>
                  </a:cubicBezTo>
                  <a:cubicBezTo>
                    <a:pt x="161" y="129"/>
                    <a:pt x="140"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6" name="Google Shape;3666;p16"/>
            <p:cNvSpPr/>
            <p:nvPr/>
          </p:nvSpPr>
          <p:spPr>
            <a:xfrm>
              <a:off x="1226200" y="2216925"/>
              <a:ext cx="7250" cy="4300"/>
            </a:xfrm>
            <a:custGeom>
              <a:avLst/>
              <a:gdLst/>
              <a:ahLst/>
              <a:cxnLst/>
              <a:rect l="l" t="t" r="r" b="b"/>
              <a:pathLst>
                <a:path w="290" h="172" extrusionOk="0">
                  <a:moveTo>
                    <a:pt x="257" y="0"/>
                  </a:moveTo>
                  <a:cubicBezTo>
                    <a:pt x="246" y="0"/>
                    <a:pt x="193" y="11"/>
                    <a:pt x="107" y="54"/>
                  </a:cubicBezTo>
                  <a:cubicBezTo>
                    <a:pt x="11" y="140"/>
                    <a:pt x="0" y="172"/>
                    <a:pt x="11" y="172"/>
                  </a:cubicBezTo>
                  <a:cubicBezTo>
                    <a:pt x="43" y="172"/>
                    <a:pt x="118" y="129"/>
                    <a:pt x="171" y="86"/>
                  </a:cubicBezTo>
                  <a:cubicBezTo>
                    <a:pt x="236" y="43"/>
                    <a:pt x="289" y="0"/>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7" name="Google Shape;3667;p16"/>
            <p:cNvSpPr/>
            <p:nvPr/>
          </p:nvSpPr>
          <p:spPr>
            <a:xfrm>
              <a:off x="1250000" y="2224950"/>
              <a:ext cx="6450" cy="3250"/>
            </a:xfrm>
            <a:custGeom>
              <a:avLst/>
              <a:gdLst/>
              <a:ahLst/>
              <a:cxnLst/>
              <a:rect l="l" t="t" r="r" b="b"/>
              <a:pathLst>
                <a:path w="258" h="130" extrusionOk="0">
                  <a:moveTo>
                    <a:pt x="172" y="1"/>
                  </a:moveTo>
                  <a:cubicBezTo>
                    <a:pt x="108" y="1"/>
                    <a:pt x="1" y="65"/>
                    <a:pt x="54" y="118"/>
                  </a:cubicBezTo>
                  <a:cubicBezTo>
                    <a:pt x="54" y="129"/>
                    <a:pt x="76" y="129"/>
                    <a:pt x="86" y="129"/>
                  </a:cubicBezTo>
                  <a:cubicBezTo>
                    <a:pt x="151" y="129"/>
                    <a:pt x="258" y="76"/>
                    <a:pt x="204" y="11"/>
                  </a:cubicBezTo>
                  <a:cubicBezTo>
                    <a:pt x="204" y="11"/>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8" name="Google Shape;3668;p16"/>
            <p:cNvSpPr/>
            <p:nvPr/>
          </p:nvSpPr>
          <p:spPr>
            <a:xfrm>
              <a:off x="1278100" y="2493375"/>
              <a:ext cx="7250" cy="4575"/>
            </a:xfrm>
            <a:custGeom>
              <a:avLst/>
              <a:gdLst/>
              <a:ahLst/>
              <a:cxnLst/>
              <a:rect l="l" t="t" r="r" b="b"/>
              <a:pathLst>
                <a:path w="290" h="183" extrusionOk="0">
                  <a:moveTo>
                    <a:pt x="258" y="1"/>
                  </a:moveTo>
                  <a:cubicBezTo>
                    <a:pt x="247" y="1"/>
                    <a:pt x="204" y="11"/>
                    <a:pt x="119" y="54"/>
                  </a:cubicBezTo>
                  <a:cubicBezTo>
                    <a:pt x="22" y="151"/>
                    <a:pt x="1" y="183"/>
                    <a:pt x="22" y="183"/>
                  </a:cubicBezTo>
                  <a:cubicBezTo>
                    <a:pt x="44" y="183"/>
                    <a:pt x="119" y="129"/>
                    <a:pt x="183" y="86"/>
                  </a:cubicBezTo>
                  <a:cubicBezTo>
                    <a:pt x="236" y="44"/>
                    <a:pt x="290" y="1"/>
                    <a:pt x="25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9" name="Google Shape;3669;p16"/>
            <p:cNvSpPr/>
            <p:nvPr/>
          </p:nvSpPr>
          <p:spPr>
            <a:xfrm>
              <a:off x="1292550" y="2686875"/>
              <a:ext cx="18500" cy="12325"/>
            </a:xfrm>
            <a:custGeom>
              <a:avLst/>
              <a:gdLst/>
              <a:ahLst/>
              <a:cxnLst/>
              <a:rect l="l" t="t" r="r" b="b"/>
              <a:pathLst>
                <a:path w="740" h="493" extrusionOk="0">
                  <a:moveTo>
                    <a:pt x="418" y="1"/>
                  </a:moveTo>
                  <a:cubicBezTo>
                    <a:pt x="365" y="65"/>
                    <a:pt x="1" y="429"/>
                    <a:pt x="322" y="493"/>
                  </a:cubicBezTo>
                  <a:cubicBezTo>
                    <a:pt x="376" y="429"/>
                    <a:pt x="740" y="65"/>
                    <a:pt x="4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0" name="Google Shape;3670;p16"/>
            <p:cNvSpPr/>
            <p:nvPr/>
          </p:nvSpPr>
          <p:spPr>
            <a:xfrm>
              <a:off x="1289350" y="2702125"/>
              <a:ext cx="3775" cy="4300"/>
            </a:xfrm>
            <a:custGeom>
              <a:avLst/>
              <a:gdLst/>
              <a:ahLst/>
              <a:cxnLst/>
              <a:rect l="l" t="t" r="r" b="b"/>
              <a:pathLst>
                <a:path w="151" h="172" extrusionOk="0">
                  <a:moveTo>
                    <a:pt x="86" y="1"/>
                  </a:moveTo>
                  <a:cubicBezTo>
                    <a:pt x="54" y="1"/>
                    <a:pt x="33" y="22"/>
                    <a:pt x="11" y="76"/>
                  </a:cubicBezTo>
                  <a:cubicBezTo>
                    <a:pt x="0" y="118"/>
                    <a:pt x="33" y="172"/>
                    <a:pt x="75" y="172"/>
                  </a:cubicBezTo>
                  <a:cubicBezTo>
                    <a:pt x="97" y="172"/>
                    <a:pt x="129" y="151"/>
                    <a:pt x="150" y="97"/>
                  </a:cubicBezTo>
                  <a:cubicBezTo>
                    <a:pt x="150" y="54"/>
                    <a:pt x="118"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1" name="Google Shape;3671;p16"/>
            <p:cNvSpPr/>
            <p:nvPr/>
          </p:nvSpPr>
          <p:spPr>
            <a:xfrm>
              <a:off x="1615850" y="3200450"/>
              <a:ext cx="12600" cy="16075"/>
            </a:xfrm>
            <a:custGeom>
              <a:avLst/>
              <a:gdLst/>
              <a:ahLst/>
              <a:cxnLst/>
              <a:rect l="l" t="t" r="r" b="b"/>
              <a:pathLst>
                <a:path w="504" h="643" extrusionOk="0">
                  <a:moveTo>
                    <a:pt x="33" y="1"/>
                  </a:moveTo>
                  <a:cubicBezTo>
                    <a:pt x="22" y="1"/>
                    <a:pt x="11" y="11"/>
                    <a:pt x="1" y="43"/>
                  </a:cubicBezTo>
                  <a:cubicBezTo>
                    <a:pt x="22" y="65"/>
                    <a:pt x="33" y="86"/>
                    <a:pt x="54" y="108"/>
                  </a:cubicBezTo>
                  <a:cubicBezTo>
                    <a:pt x="129" y="204"/>
                    <a:pt x="204" y="290"/>
                    <a:pt x="204" y="568"/>
                  </a:cubicBezTo>
                  <a:cubicBezTo>
                    <a:pt x="300" y="643"/>
                    <a:pt x="375" y="600"/>
                    <a:pt x="440" y="643"/>
                  </a:cubicBezTo>
                  <a:cubicBezTo>
                    <a:pt x="482" y="568"/>
                    <a:pt x="472" y="418"/>
                    <a:pt x="504" y="322"/>
                  </a:cubicBezTo>
                  <a:cubicBezTo>
                    <a:pt x="461" y="311"/>
                    <a:pt x="440" y="300"/>
                    <a:pt x="418" y="300"/>
                  </a:cubicBezTo>
                  <a:cubicBezTo>
                    <a:pt x="365" y="300"/>
                    <a:pt x="365" y="332"/>
                    <a:pt x="268" y="365"/>
                  </a:cubicBezTo>
                  <a:cubicBezTo>
                    <a:pt x="258" y="193"/>
                    <a:pt x="161" y="225"/>
                    <a:pt x="150" y="140"/>
                  </a:cubicBezTo>
                  <a:cubicBezTo>
                    <a:pt x="150" y="118"/>
                    <a:pt x="150" y="97"/>
                    <a:pt x="150" y="65"/>
                  </a:cubicBezTo>
                  <a:cubicBezTo>
                    <a:pt x="161" y="43"/>
                    <a:pt x="161" y="22"/>
                    <a:pt x="172" y="1"/>
                  </a:cubicBezTo>
                  <a:lnTo>
                    <a:pt x="161" y="1"/>
                  </a:lnTo>
                  <a:cubicBezTo>
                    <a:pt x="129" y="1"/>
                    <a:pt x="118" y="11"/>
                    <a:pt x="108" y="22"/>
                  </a:cubicBezTo>
                  <a:cubicBezTo>
                    <a:pt x="97" y="43"/>
                    <a:pt x="86" y="65"/>
                    <a:pt x="76" y="75"/>
                  </a:cubicBezTo>
                  <a:cubicBezTo>
                    <a:pt x="76" y="33"/>
                    <a:pt x="54" y="1"/>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2" name="Google Shape;3672;p16"/>
            <p:cNvSpPr/>
            <p:nvPr/>
          </p:nvSpPr>
          <p:spPr>
            <a:xfrm>
              <a:off x="1433600" y="2896950"/>
              <a:ext cx="8325" cy="8325"/>
            </a:xfrm>
            <a:custGeom>
              <a:avLst/>
              <a:gdLst/>
              <a:ahLst/>
              <a:cxnLst/>
              <a:rect l="l" t="t" r="r" b="b"/>
              <a:pathLst>
                <a:path w="333" h="333" extrusionOk="0">
                  <a:moveTo>
                    <a:pt x="172" y="1"/>
                  </a:moveTo>
                  <a:cubicBezTo>
                    <a:pt x="193" y="162"/>
                    <a:pt x="0" y="311"/>
                    <a:pt x="204" y="333"/>
                  </a:cubicBezTo>
                  <a:cubicBezTo>
                    <a:pt x="172" y="226"/>
                    <a:pt x="332" y="140"/>
                    <a:pt x="236" y="87"/>
                  </a:cubicBezTo>
                  <a:lnTo>
                    <a:pt x="236" y="87"/>
                  </a:lnTo>
                  <a:cubicBezTo>
                    <a:pt x="236" y="97"/>
                    <a:pt x="225" y="119"/>
                    <a:pt x="215" y="119"/>
                  </a:cubicBezTo>
                  <a:cubicBezTo>
                    <a:pt x="215" y="119"/>
                    <a:pt x="204" y="108"/>
                    <a:pt x="204" y="87"/>
                  </a:cubicBezTo>
                  <a:cubicBezTo>
                    <a:pt x="257" y="76"/>
                    <a:pt x="204" y="22"/>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3" name="Google Shape;3673;p16"/>
            <p:cNvSpPr/>
            <p:nvPr/>
          </p:nvSpPr>
          <p:spPr>
            <a:xfrm>
              <a:off x="1418600" y="2371875"/>
              <a:ext cx="8325" cy="6725"/>
            </a:xfrm>
            <a:custGeom>
              <a:avLst/>
              <a:gdLst/>
              <a:ahLst/>
              <a:cxnLst/>
              <a:rect l="l" t="t" r="r" b="b"/>
              <a:pathLst>
                <a:path w="333" h="269" extrusionOk="0">
                  <a:moveTo>
                    <a:pt x="151" y="1"/>
                  </a:moveTo>
                  <a:cubicBezTo>
                    <a:pt x="97" y="1"/>
                    <a:pt x="44" y="22"/>
                    <a:pt x="1" y="65"/>
                  </a:cubicBezTo>
                  <a:cubicBezTo>
                    <a:pt x="1" y="172"/>
                    <a:pt x="65" y="204"/>
                    <a:pt x="97" y="268"/>
                  </a:cubicBezTo>
                  <a:cubicBezTo>
                    <a:pt x="140" y="193"/>
                    <a:pt x="279" y="236"/>
                    <a:pt x="333" y="183"/>
                  </a:cubicBezTo>
                  <a:cubicBezTo>
                    <a:pt x="311" y="65"/>
                    <a:pt x="237" y="1"/>
                    <a:pt x="15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4" name="Google Shape;3674;p16"/>
            <p:cNvSpPr/>
            <p:nvPr/>
          </p:nvSpPr>
          <p:spPr>
            <a:xfrm>
              <a:off x="1434125" y="2489375"/>
              <a:ext cx="6200" cy="3225"/>
            </a:xfrm>
            <a:custGeom>
              <a:avLst/>
              <a:gdLst/>
              <a:ahLst/>
              <a:cxnLst/>
              <a:rect l="l" t="t" r="r" b="b"/>
              <a:pathLst>
                <a:path w="248" h="129" extrusionOk="0">
                  <a:moveTo>
                    <a:pt x="172" y="0"/>
                  </a:moveTo>
                  <a:cubicBezTo>
                    <a:pt x="108" y="0"/>
                    <a:pt x="1" y="64"/>
                    <a:pt x="54" y="118"/>
                  </a:cubicBezTo>
                  <a:cubicBezTo>
                    <a:pt x="54" y="129"/>
                    <a:pt x="65" y="129"/>
                    <a:pt x="87" y="129"/>
                  </a:cubicBezTo>
                  <a:cubicBezTo>
                    <a:pt x="140" y="129"/>
                    <a:pt x="247" y="75"/>
                    <a:pt x="204" y="11"/>
                  </a:cubicBezTo>
                  <a:cubicBezTo>
                    <a:pt x="194" y="11"/>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5" name="Google Shape;3675;p16"/>
            <p:cNvSpPr/>
            <p:nvPr/>
          </p:nvSpPr>
          <p:spPr>
            <a:xfrm>
              <a:off x="1416200" y="3184925"/>
              <a:ext cx="9925" cy="13150"/>
            </a:xfrm>
            <a:custGeom>
              <a:avLst/>
              <a:gdLst/>
              <a:ahLst/>
              <a:cxnLst/>
              <a:rect l="l" t="t" r="r" b="b"/>
              <a:pathLst>
                <a:path w="397" h="526" extrusionOk="0">
                  <a:moveTo>
                    <a:pt x="118" y="1"/>
                  </a:moveTo>
                  <a:cubicBezTo>
                    <a:pt x="1" y="268"/>
                    <a:pt x="258" y="407"/>
                    <a:pt x="386" y="525"/>
                  </a:cubicBezTo>
                  <a:cubicBezTo>
                    <a:pt x="397" y="354"/>
                    <a:pt x="290" y="258"/>
                    <a:pt x="24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6" name="Google Shape;3676;p16"/>
            <p:cNvSpPr/>
            <p:nvPr/>
          </p:nvSpPr>
          <p:spPr>
            <a:xfrm>
              <a:off x="1401475" y="2290800"/>
              <a:ext cx="6725" cy="4300"/>
            </a:xfrm>
            <a:custGeom>
              <a:avLst/>
              <a:gdLst/>
              <a:ahLst/>
              <a:cxnLst/>
              <a:rect l="l" t="t" r="r" b="b"/>
              <a:pathLst>
                <a:path w="269" h="172" extrusionOk="0">
                  <a:moveTo>
                    <a:pt x="258" y="0"/>
                  </a:moveTo>
                  <a:cubicBezTo>
                    <a:pt x="258" y="0"/>
                    <a:pt x="215" y="21"/>
                    <a:pt x="119" y="75"/>
                  </a:cubicBezTo>
                  <a:cubicBezTo>
                    <a:pt x="22" y="139"/>
                    <a:pt x="1" y="171"/>
                    <a:pt x="1" y="171"/>
                  </a:cubicBezTo>
                  <a:cubicBezTo>
                    <a:pt x="12" y="171"/>
                    <a:pt x="76" y="129"/>
                    <a:pt x="140" y="86"/>
                  </a:cubicBezTo>
                  <a:cubicBezTo>
                    <a:pt x="204" y="43"/>
                    <a:pt x="268" y="0"/>
                    <a:pt x="25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7" name="Google Shape;3677;p16"/>
            <p:cNvSpPr/>
            <p:nvPr/>
          </p:nvSpPr>
          <p:spPr>
            <a:xfrm>
              <a:off x="1419150" y="3384300"/>
              <a:ext cx="4300" cy="6200"/>
            </a:xfrm>
            <a:custGeom>
              <a:avLst/>
              <a:gdLst/>
              <a:ahLst/>
              <a:cxnLst/>
              <a:rect l="l" t="t" r="r" b="b"/>
              <a:pathLst>
                <a:path w="172" h="248" extrusionOk="0">
                  <a:moveTo>
                    <a:pt x="75" y="1"/>
                  </a:moveTo>
                  <a:cubicBezTo>
                    <a:pt x="75" y="54"/>
                    <a:pt x="11" y="44"/>
                    <a:pt x="0" y="87"/>
                  </a:cubicBezTo>
                  <a:cubicBezTo>
                    <a:pt x="43" y="119"/>
                    <a:pt x="33" y="172"/>
                    <a:pt x="11" y="247"/>
                  </a:cubicBezTo>
                  <a:lnTo>
                    <a:pt x="172" y="247"/>
                  </a:lnTo>
                  <a:cubicBezTo>
                    <a:pt x="172" y="119"/>
                    <a:pt x="140" y="44"/>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8" name="Google Shape;3678;p16"/>
            <p:cNvSpPr/>
            <p:nvPr/>
          </p:nvSpPr>
          <p:spPr>
            <a:xfrm>
              <a:off x="1418350" y="2125400"/>
              <a:ext cx="8325" cy="8050"/>
            </a:xfrm>
            <a:custGeom>
              <a:avLst/>
              <a:gdLst/>
              <a:ahLst/>
              <a:cxnLst/>
              <a:rect l="l" t="t" r="r" b="b"/>
              <a:pathLst>
                <a:path w="333" h="322" extrusionOk="0">
                  <a:moveTo>
                    <a:pt x="65" y="0"/>
                  </a:moveTo>
                  <a:cubicBezTo>
                    <a:pt x="43" y="54"/>
                    <a:pt x="11" y="97"/>
                    <a:pt x="0" y="161"/>
                  </a:cubicBezTo>
                  <a:lnTo>
                    <a:pt x="11" y="161"/>
                  </a:lnTo>
                  <a:cubicBezTo>
                    <a:pt x="107" y="161"/>
                    <a:pt x="97" y="279"/>
                    <a:pt x="161" y="321"/>
                  </a:cubicBezTo>
                  <a:cubicBezTo>
                    <a:pt x="172" y="300"/>
                    <a:pt x="172" y="289"/>
                    <a:pt x="182" y="289"/>
                  </a:cubicBezTo>
                  <a:cubicBezTo>
                    <a:pt x="182" y="289"/>
                    <a:pt x="193" y="289"/>
                    <a:pt x="193" y="300"/>
                  </a:cubicBezTo>
                  <a:lnTo>
                    <a:pt x="214" y="300"/>
                  </a:lnTo>
                  <a:cubicBezTo>
                    <a:pt x="225" y="300"/>
                    <a:pt x="225" y="300"/>
                    <a:pt x="236" y="279"/>
                  </a:cubicBezTo>
                  <a:cubicBezTo>
                    <a:pt x="129" y="236"/>
                    <a:pt x="332" y="236"/>
                    <a:pt x="300" y="161"/>
                  </a:cubicBezTo>
                  <a:cubicBezTo>
                    <a:pt x="247" y="150"/>
                    <a:pt x="257" y="65"/>
                    <a:pt x="225" y="32"/>
                  </a:cubicBezTo>
                  <a:cubicBezTo>
                    <a:pt x="214" y="43"/>
                    <a:pt x="204" y="43"/>
                    <a:pt x="182" y="43"/>
                  </a:cubicBezTo>
                  <a:cubicBezTo>
                    <a:pt x="129" y="43"/>
                    <a:pt x="97" y="22"/>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9" name="Google Shape;3679;p16"/>
            <p:cNvSpPr/>
            <p:nvPr/>
          </p:nvSpPr>
          <p:spPr>
            <a:xfrm>
              <a:off x="1404700" y="2099975"/>
              <a:ext cx="6175" cy="6175"/>
            </a:xfrm>
            <a:custGeom>
              <a:avLst/>
              <a:gdLst/>
              <a:ahLst/>
              <a:cxnLst/>
              <a:rect l="l" t="t" r="r" b="b"/>
              <a:pathLst>
                <a:path w="247" h="247" extrusionOk="0">
                  <a:moveTo>
                    <a:pt x="0" y="0"/>
                  </a:moveTo>
                  <a:cubicBezTo>
                    <a:pt x="0" y="118"/>
                    <a:pt x="11" y="204"/>
                    <a:pt x="75" y="247"/>
                  </a:cubicBezTo>
                  <a:cubicBezTo>
                    <a:pt x="65" y="204"/>
                    <a:pt x="86" y="193"/>
                    <a:pt x="107" y="193"/>
                  </a:cubicBezTo>
                  <a:cubicBezTo>
                    <a:pt x="129" y="193"/>
                    <a:pt x="139" y="204"/>
                    <a:pt x="150" y="204"/>
                  </a:cubicBezTo>
                  <a:cubicBezTo>
                    <a:pt x="172" y="204"/>
                    <a:pt x="182" y="214"/>
                    <a:pt x="204" y="214"/>
                  </a:cubicBezTo>
                  <a:cubicBezTo>
                    <a:pt x="225" y="214"/>
                    <a:pt x="247" y="204"/>
                    <a:pt x="236" y="161"/>
                  </a:cubicBezTo>
                  <a:cubicBezTo>
                    <a:pt x="182" y="97"/>
                    <a:pt x="150" y="0"/>
                    <a:pt x="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0" name="Google Shape;3680;p16"/>
            <p:cNvSpPr/>
            <p:nvPr/>
          </p:nvSpPr>
          <p:spPr>
            <a:xfrm>
              <a:off x="1418600" y="2174900"/>
              <a:ext cx="11825" cy="5125"/>
            </a:xfrm>
            <a:custGeom>
              <a:avLst/>
              <a:gdLst/>
              <a:ahLst/>
              <a:cxnLst/>
              <a:rect l="l" t="t" r="r" b="b"/>
              <a:pathLst>
                <a:path w="473" h="205" extrusionOk="0">
                  <a:moveTo>
                    <a:pt x="258" y="1"/>
                  </a:moveTo>
                  <a:cubicBezTo>
                    <a:pt x="269" y="54"/>
                    <a:pt x="258" y="65"/>
                    <a:pt x="226" y="65"/>
                  </a:cubicBezTo>
                  <a:cubicBezTo>
                    <a:pt x="204" y="65"/>
                    <a:pt x="172" y="54"/>
                    <a:pt x="129" y="33"/>
                  </a:cubicBezTo>
                  <a:cubicBezTo>
                    <a:pt x="97" y="22"/>
                    <a:pt x="65" y="11"/>
                    <a:pt x="33" y="11"/>
                  </a:cubicBezTo>
                  <a:cubicBezTo>
                    <a:pt x="12" y="11"/>
                    <a:pt x="1" y="22"/>
                    <a:pt x="1" y="44"/>
                  </a:cubicBezTo>
                  <a:cubicBezTo>
                    <a:pt x="44" y="65"/>
                    <a:pt x="87" y="204"/>
                    <a:pt x="151" y="204"/>
                  </a:cubicBezTo>
                  <a:cubicBezTo>
                    <a:pt x="162" y="204"/>
                    <a:pt x="183" y="193"/>
                    <a:pt x="194" y="161"/>
                  </a:cubicBezTo>
                  <a:cubicBezTo>
                    <a:pt x="108" y="129"/>
                    <a:pt x="472" y="86"/>
                    <a:pt x="25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1" name="Google Shape;3681;p16"/>
            <p:cNvSpPr/>
            <p:nvPr/>
          </p:nvSpPr>
          <p:spPr>
            <a:xfrm>
              <a:off x="1429325" y="2160725"/>
              <a:ext cx="5900" cy="8050"/>
            </a:xfrm>
            <a:custGeom>
              <a:avLst/>
              <a:gdLst/>
              <a:ahLst/>
              <a:cxnLst/>
              <a:rect l="l" t="t" r="r" b="b"/>
              <a:pathLst>
                <a:path w="236" h="322" extrusionOk="0">
                  <a:moveTo>
                    <a:pt x="236" y="0"/>
                  </a:moveTo>
                  <a:cubicBezTo>
                    <a:pt x="129" y="86"/>
                    <a:pt x="107" y="22"/>
                    <a:pt x="0" y="118"/>
                  </a:cubicBezTo>
                  <a:cubicBezTo>
                    <a:pt x="139" y="182"/>
                    <a:pt x="22" y="322"/>
                    <a:pt x="204" y="322"/>
                  </a:cubicBezTo>
                  <a:lnTo>
                    <a:pt x="236" y="322"/>
                  </a:lnTo>
                  <a:cubicBezTo>
                    <a:pt x="193" y="172"/>
                    <a:pt x="204" y="97"/>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2" name="Google Shape;3682;p16"/>
            <p:cNvSpPr/>
            <p:nvPr/>
          </p:nvSpPr>
          <p:spPr>
            <a:xfrm>
              <a:off x="1459300" y="2262950"/>
              <a:ext cx="6175" cy="3250"/>
            </a:xfrm>
            <a:custGeom>
              <a:avLst/>
              <a:gdLst/>
              <a:ahLst/>
              <a:cxnLst/>
              <a:rect l="l" t="t" r="r" b="b"/>
              <a:pathLst>
                <a:path w="247" h="130" extrusionOk="0">
                  <a:moveTo>
                    <a:pt x="171" y="1"/>
                  </a:moveTo>
                  <a:cubicBezTo>
                    <a:pt x="107" y="1"/>
                    <a:pt x="0" y="54"/>
                    <a:pt x="43" y="118"/>
                  </a:cubicBezTo>
                  <a:cubicBezTo>
                    <a:pt x="54" y="118"/>
                    <a:pt x="64" y="129"/>
                    <a:pt x="75" y="129"/>
                  </a:cubicBezTo>
                  <a:cubicBezTo>
                    <a:pt x="139" y="129"/>
                    <a:pt x="246" y="65"/>
                    <a:pt x="204" y="11"/>
                  </a:cubicBezTo>
                  <a:cubicBezTo>
                    <a:pt x="193" y="1"/>
                    <a:pt x="182"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3" name="Google Shape;3683;p16"/>
            <p:cNvSpPr/>
            <p:nvPr/>
          </p:nvSpPr>
          <p:spPr>
            <a:xfrm>
              <a:off x="1464650" y="2391675"/>
              <a:ext cx="6175" cy="3250"/>
            </a:xfrm>
            <a:custGeom>
              <a:avLst/>
              <a:gdLst/>
              <a:ahLst/>
              <a:cxnLst/>
              <a:rect l="l" t="t" r="r" b="b"/>
              <a:pathLst>
                <a:path w="247" h="130" extrusionOk="0">
                  <a:moveTo>
                    <a:pt x="172" y="1"/>
                  </a:moveTo>
                  <a:cubicBezTo>
                    <a:pt x="107" y="1"/>
                    <a:pt x="0" y="54"/>
                    <a:pt x="43" y="119"/>
                  </a:cubicBezTo>
                  <a:cubicBezTo>
                    <a:pt x="54" y="119"/>
                    <a:pt x="64" y="129"/>
                    <a:pt x="75" y="129"/>
                  </a:cubicBezTo>
                  <a:cubicBezTo>
                    <a:pt x="139" y="129"/>
                    <a:pt x="246" y="76"/>
                    <a:pt x="204" y="12"/>
                  </a:cubicBezTo>
                  <a:cubicBezTo>
                    <a:pt x="193" y="1"/>
                    <a:pt x="182"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4" name="Google Shape;3684;p16"/>
            <p:cNvSpPr/>
            <p:nvPr/>
          </p:nvSpPr>
          <p:spPr>
            <a:xfrm>
              <a:off x="1464375" y="3050050"/>
              <a:ext cx="5100" cy="6175"/>
            </a:xfrm>
            <a:custGeom>
              <a:avLst/>
              <a:gdLst/>
              <a:ahLst/>
              <a:cxnLst/>
              <a:rect l="l" t="t" r="r" b="b"/>
              <a:pathLst>
                <a:path w="204" h="247" extrusionOk="0">
                  <a:moveTo>
                    <a:pt x="97" y="0"/>
                  </a:moveTo>
                  <a:cubicBezTo>
                    <a:pt x="86" y="75"/>
                    <a:pt x="1" y="65"/>
                    <a:pt x="33" y="204"/>
                  </a:cubicBezTo>
                  <a:cubicBezTo>
                    <a:pt x="43" y="204"/>
                    <a:pt x="97" y="247"/>
                    <a:pt x="129" y="247"/>
                  </a:cubicBezTo>
                  <a:cubicBezTo>
                    <a:pt x="150" y="247"/>
                    <a:pt x="161" y="236"/>
                    <a:pt x="172" y="204"/>
                  </a:cubicBezTo>
                  <a:cubicBezTo>
                    <a:pt x="108" y="182"/>
                    <a:pt x="183" y="150"/>
                    <a:pt x="204" y="118"/>
                  </a:cubicBezTo>
                  <a:cubicBezTo>
                    <a:pt x="140" y="118"/>
                    <a:pt x="172"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5" name="Google Shape;3685;p16"/>
            <p:cNvSpPr/>
            <p:nvPr/>
          </p:nvSpPr>
          <p:spPr>
            <a:xfrm>
              <a:off x="1445375" y="2251725"/>
              <a:ext cx="5375" cy="5100"/>
            </a:xfrm>
            <a:custGeom>
              <a:avLst/>
              <a:gdLst/>
              <a:ahLst/>
              <a:cxnLst/>
              <a:rect l="l" t="t" r="r" b="b"/>
              <a:pathLst>
                <a:path w="215" h="204" extrusionOk="0">
                  <a:moveTo>
                    <a:pt x="75" y="0"/>
                  </a:moveTo>
                  <a:cubicBezTo>
                    <a:pt x="65" y="32"/>
                    <a:pt x="54" y="43"/>
                    <a:pt x="22" y="43"/>
                  </a:cubicBezTo>
                  <a:lnTo>
                    <a:pt x="11" y="43"/>
                  </a:lnTo>
                  <a:cubicBezTo>
                    <a:pt x="0" y="139"/>
                    <a:pt x="65" y="204"/>
                    <a:pt x="129" y="204"/>
                  </a:cubicBezTo>
                  <a:cubicBezTo>
                    <a:pt x="161" y="204"/>
                    <a:pt x="182" y="193"/>
                    <a:pt x="204" y="171"/>
                  </a:cubicBezTo>
                  <a:cubicBezTo>
                    <a:pt x="215" y="43"/>
                    <a:pt x="86" y="96"/>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6" name="Google Shape;3686;p16"/>
            <p:cNvSpPr/>
            <p:nvPr/>
          </p:nvSpPr>
          <p:spPr>
            <a:xfrm>
              <a:off x="1466525" y="2260825"/>
              <a:ext cx="6175" cy="3225"/>
            </a:xfrm>
            <a:custGeom>
              <a:avLst/>
              <a:gdLst/>
              <a:ahLst/>
              <a:cxnLst/>
              <a:rect l="l" t="t" r="r" b="b"/>
              <a:pathLst>
                <a:path w="247" h="129" extrusionOk="0">
                  <a:moveTo>
                    <a:pt x="161" y="0"/>
                  </a:moveTo>
                  <a:cubicBezTo>
                    <a:pt x="107" y="0"/>
                    <a:pt x="0" y="54"/>
                    <a:pt x="43" y="118"/>
                  </a:cubicBezTo>
                  <a:cubicBezTo>
                    <a:pt x="54" y="118"/>
                    <a:pt x="64" y="129"/>
                    <a:pt x="75" y="129"/>
                  </a:cubicBezTo>
                  <a:cubicBezTo>
                    <a:pt x="139" y="129"/>
                    <a:pt x="246" y="75"/>
                    <a:pt x="204" y="11"/>
                  </a:cubicBezTo>
                  <a:cubicBezTo>
                    <a:pt x="193" y="0"/>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7" name="Google Shape;3687;p16"/>
            <p:cNvSpPr/>
            <p:nvPr/>
          </p:nvSpPr>
          <p:spPr>
            <a:xfrm>
              <a:off x="1447250" y="2605250"/>
              <a:ext cx="4050" cy="5375"/>
            </a:xfrm>
            <a:custGeom>
              <a:avLst/>
              <a:gdLst/>
              <a:ahLst/>
              <a:cxnLst/>
              <a:rect l="l" t="t" r="r" b="b"/>
              <a:pathLst>
                <a:path w="162" h="215" extrusionOk="0">
                  <a:moveTo>
                    <a:pt x="33" y="0"/>
                  </a:moveTo>
                  <a:lnTo>
                    <a:pt x="33" y="0"/>
                  </a:lnTo>
                  <a:cubicBezTo>
                    <a:pt x="43" y="75"/>
                    <a:pt x="0" y="215"/>
                    <a:pt x="65" y="215"/>
                  </a:cubicBezTo>
                  <a:cubicBezTo>
                    <a:pt x="75" y="215"/>
                    <a:pt x="86" y="215"/>
                    <a:pt x="97" y="204"/>
                  </a:cubicBezTo>
                  <a:cubicBezTo>
                    <a:pt x="75" y="97"/>
                    <a:pt x="161" y="129"/>
                    <a:pt x="161" y="43"/>
                  </a:cubicBezTo>
                  <a:lnTo>
                    <a:pt x="150" y="43"/>
                  </a:lnTo>
                  <a:cubicBezTo>
                    <a:pt x="97" y="43"/>
                    <a:pt x="65" y="33"/>
                    <a:pt x="3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8" name="Google Shape;3688;p16"/>
            <p:cNvSpPr/>
            <p:nvPr/>
          </p:nvSpPr>
          <p:spPr>
            <a:xfrm>
              <a:off x="1446450" y="2201675"/>
              <a:ext cx="5650" cy="8325"/>
            </a:xfrm>
            <a:custGeom>
              <a:avLst/>
              <a:gdLst/>
              <a:ahLst/>
              <a:cxnLst/>
              <a:rect l="l" t="t" r="r" b="b"/>
              <a:pathLst>
                <a:path w="226" h="333" extrusionOk="0">
                  <a:moveTo>
                    <a:pt x="86" y="0"/>
                  </a:moveTo>
                  <a:cubicBezTo>
                    <a:pt x="75" y="0"/>
                    <a:pt x="65" y="11"/>
                    <a:pt x="54" y="22"/>
                  </a:cubicBezTo>
                  <a:cubicBezTo>
                    <a:pt x="172" y="97"/>
                    <a:pt x="0" y="129"/>
                    <a:pt x="22" y="225"/>
                  </a:cubicBezTo>
                  <a:cubicBezTo>
                    <a:pt x="43" y="300"/>
                    <a:pt x="86" y="332"/>
                    <a:pt x="129" y="332"/>
                  </a:cubicBezTo>
                  <a:cubicBezTo>
                    <a:pt x="161" y="332"/>
                    <a:pt x="182" y="321"/>
                    <a:pt x="225" y="300"/>
                  </a:cubicBezTo>
                  <a:cubicBezTo>
                    <a:pt x="193" y="214"/>
                    <a:pt x="139"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9" name="Google Shape;3689;p16"/>
            <p:cNvSpPr/>
            <p:nvPr/>
          </p:nvSpPr>
          <p:spPr>
            <a:xfrm>
              <a:off x="1451000" y="2293200"/>
              <a:ext cx="5100" cy="7250"/>
            </a:xfrm>
            <a:custGeom>
              <a:avLst/>
              <a:gdLst/>
              <a:ahLst/>
              <a:cxnLst/>
              <a:rect l="l" t="t" r="r" b="b"/>
              <a:pathLst>
                <a:path w="204" h="290" extrusionOk="0">
                  <a:moveTo>
                    <a:pt x="86" y="0"/>
                  </a:moveTo>
                  <a:cubicBezTo>
                    <a:pt x="86" y="75"/>
                    <a:pt x="0" y="247"/>
                    <a:pt x="86" y="289"/>
                  </a:cubicBezTo>
                  <a:cubicBezTo>
                    <a:pt x="97" y="257"/>
                    <a:pt x="118" y="247"/>
                    <a:pt x="150" y="247"/>
                  </a:cubicBezTo>
                  <a:lnTo>
                    <a:pt x="193" y="247"/>
                  </a:lnTo>
                  <a:cubicBezTo>
                    <a:pt x="204" y="107"/>
                    <a:pt x="161" y="43"/>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0" name="Google Shape;3690;p16"/>
            <p:cNvSpPr/>
            <p:nvPr/>
          </p:nvSpPr>
          <p:spPr>
            <a:xfrm>
              <a:off x="1452875" y="3062350"/>
              <a:ext cx="9925" cy="5925"/>
            </a:xfrm>
            <a:custGeom>
              <a:avLst/>
              <a:gdLst/>
              <a:ahLst/>
              <a:cxnLst/>
              <a:rect l="l" t="t" r="r" b="b"/>
              <a:pathLst>
                <a:path w="397" h="237" extrusionOk="0">
                  <a:moveTo>
                    <a:pt x="139" y="1"/>
                  </a:moveTo>
                  <a:cubicBezTo>
                    <a:pt x="86" y="1"/>
                    <a:pt x="43" y="22"/>
                    <a:pt x="0" y="76"/>
                  </a:cubicBezTo>
                  <a:cubicBezTo>
                    <a:pt x="22" y="97"/>
                    <a:pt x="54" y="108"/>
                    <a:pt x="86" y="108"/>
                  </a:cubicBezTo>
                  <a:cubicBezTo>
                    <a:pt x="97" y="108"/>
                    <a:pt x="107" y="108"/>
                    <a:pt x="118" y="97"/>
                  </a:cubicBezTo>
                  <a:lnTo>
                    <a:pt x="161" y="97"/>
                  </a:lnTo>
                  <a:cubicBezTo>
                    <a:pt x="204" y="97"/>
                    <a:pt x="236" y="118"/>
                    <a:pt x="257" y="193"/>
                  </a:cubicBezTo>
                  <a:cubicBezTo>
                    <a:pt x="246" y="193"/>
                    <a:pt x="225" y="226"/>
                    <a:pt x="268" y="236"/>
                  </a:cubicBezTo>
                  <a:cubicBezTo>
                    <a:pt x="246" y="118"/>
                    <a:pt x="386" y="193"/>
                    <a:pt x="396" y="108"/>
                  </a:cubicBezTo>
                  <a:cubicBezTo>
                    <a:pt x="311" y="65"/>
                    <a:pt x="214" y="1"/>
                    <a:pt x="1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1" name="Google Shape;3691;p16"/>
            <p:cNvSpPr/>
            <p:nvPr/>
          </p:nvSpPr>
          <p:spPr>
            <a:xfrm>
              <a:off x="1346900" y="3376825"/>
              <a:ext cx="15800" cy="25975"/>
            </a:xfrm>
            <a:custGeom>
              <a:avLst/>
              <a:gdLst/>
              <a:ahLst/>
              <a:cxnLst/>
              <a:rect l="l" t="t" r="r" b="b"/>
              <a:pathLst>
                <a:path w="632" h="1039" extrusionOk="0">
                  <a:moveTo>
                    <a:pt x="492" y="0"/>
                  </a:moveTo>
                  <a:cubicBezTo>
                    <a:pt x="428" y="0"/>
                    <a:pt x="343" y="64"/>
                    <a:pt x="193" y="64"/>
                  </a:cubicBezTo>
                  <a:cubicBezTo>
                    <a:pt x="171" y="193"/>
                    <a:pt x="289" y="150"/>
                    <a:pt x="257" y="268"/>
                  </a:cubicBezTo>
                  <a:cubicBezTo>
                    <a:pt x="107" y="321"/>
                    <a:pt x="86" y="546"/>
                    <a:pt x="0" y="675"/>
                  </a:cubicBezTo>
                  <a:cubicBezTo>
                    <a:pt x="64" y="878"/>
                    <a:pt x="236" y="1039"/>
                    <a:pt x="450" y="1039"/>
                  </a:cubicBezTo>
                  <a:cubicBezTo>
                    <a:pt x="503" y="1039"/>
                    <a:pt x="567" y="1028"/>
                    <a:pt x="632" y="996"/>
                  </a:cubicBezTo>
                  <a:cubicBezTo>
                    <a:pt x="578" y="803"/>
                    <a:pt x="557" y="953"/>
                    <a:pt x="492" y="792"/>
                  </a:cubicBezTo>
                  <a:cubicBezTo>
                    <a:pt x="567" y="493"/>
                    <a:pt x="450" y="332"/>
                    <a:pt x="632" y="193"/>
                  </a:cubicBezTo>
                  <a:cubicBezTo>
                    <a:pt x="578" y="43"/>
                    <a:pt x="546" y="0"/>
                    <a:pt x="49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2" name="Google Shape;3692;p16"/>
            <p:cNvSpPr/>
            <p:nvPr/>
          </p:nvSpPr>
          <p:spPr>
            <a:xfrm>
              <a:off x="1325750" y="2845575"/>
              <a:ext cx="4300" cy="6175"/>
            </a:xfrm>
            <a:custGeom>
              <a:avLst/>
              <a:gdLst/>
              <a:ahLst/>
              <a:cxnLst/>
              <a:rect l="l" t="t" r="r" b="b"/>
              <a:pathLst>
                <a:path w="172" h="247" extrusionOk="0">
                  <a:moveTo>
                    <a:pt x="54" y="1"/>
                  </a:moveTo>
                  <a:cubicBezTo>
                    <a:pt x="32" y="1"/>
                    <a:pt x="11" y="11"/>
                    <a:pt x="0" y="54"/>
                  </a:cubicBezTo>
                  <a:cubicBezTo>
                    <a:pt x="75" y="76"/>
                    <a:pt x="32" y="236"/>
                    <a:pt x="107" y="247"/>
                  </a:cubicBezTo>
                  <a:cubicBezTo>
                    <a:pt x="97" y="150"/>
                    <a:pt x="161" y="129"/>
                    <a:pt x="172" y="54"/>
                  </a:cubicBezTo>
                  <a:cubicBezTo>
                    <a:pt x="161" y="33"/>
                    <a:pt x="97"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3" name="Google Shape;3693;p16"/>
            <p:cNvSpPr/>
            <p:nvPr/>
          </p:nvSpPr>
          <p:spPr>
            <a:xfrm>
              <a:off x="1330025" y="3221600"/>
              <a:ext cx="5925" cy="12050"/>
            </a:xfrm>
            <a:custGeom>
              <a:avLst/>
              <a:gdLst/>
              <a:ahLst/>
              <a:cxnLst/>
              <a:rect l="l" t="t" r="r" b="b"/>
              <a:pathLst>
                <a:path w="237" h="482" extrusionOk="0">
                  <a:moveTo>
                    <a:pt x="108" y="0"/>
                  </a:moveTo>
                  <a:cubicBezTo>
                    <a:pt x="1" y="172"/>
                    <a:pt x="129" y="161"/>
                    <a:pt x="76" y="407"/>
                  </a:cubicBezTo>
                  <a:cubicBezTo>
                    <a:pt x="140" y="418"/>
                    <a:pt x="150" y="482"/>
                    <a:pt x="225" y="482"/>
                  </a:cubicBezTo>
                  <a:lnTo>
                    <a:pt x="236" y="482"/>
                  </a:lnTo>
                  <a:lnTo>
                    <a:pt x="236" y="161"/>
                  </a:lnTo>
                  <a:cubicBezTo>
                    <a:pt x="150" y="161"/>
                    <a:pt x="150" y="54"/>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4" name="Google Shape;3694;p16"/>
            <p:cNvSpPr/>
            <p:nvPr/>
          </p:nvSpPr>
          <p:spPr>
            <a:xfrm>
              <a:off x="1335375" y="2647275"/>
              <a:ext cx="6175" cy="3225"/>
            </a:xfrm>
            <a:custGeom>
              <a:avLst/>
              <a:gdLst/>
              <a:ahLst/>
              <a:cxnLst/>
              <a:rect l="l" t="t" r="r" b="b"/>
              <a:pathLst>
                <a:path w="247" h="129" extrusionOk="0">
                  <a:moveTo>
                    <a:pt x="172" y="0"/>
                  </a:moveTo>
                  <a:cubicBezTo>
                    <a:pt x="108" y="0"/>
                    <a:pt x="1" y="54"/>
                    <a:pt x="44" y="118"/>
                  </a:cubicBezTo>
                  <a:cubicBezTo>
                    <a:pt x="54" y="129"/>
                    <a:pt x="65" y="129"/>
                    <a:pt x="76" y="129"/>
                  </a:cubicBezTo>
                  <a:cubicBezTo>
                    <a:pt x="140" y="129"/>
                    <a:pt x="247" y="75"/>
                    <a:pt x="204" y="11"/>
                  </a:cubicBezTo>
                  <a:cubicBezTo>
                    <a:pt x="193" y="11"/>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5" name="Google Shape;3695;p16"/>
            <p:cNvSpPr/>
            <p:nvPr/>
          </p:nvSpPr>
          <p:spPr>
            <a:xfrm>
              <a:off x="1314500" y="2871275"/>
              <a:ext cx="14750" cy="28400"/>
            </a:xfrm>
            <a:custGeom>
              <a:avLst/>
              <a:gdLst/>
              <a:ahLst/>
              <a:cxnLst/>
              <a:rect l="l" t="t" r="r" b="b"/>
              <a:pathLst>
                <a:path w="590" h="1136" extrusionOk="0">
                  <a:moveTo>
                    <a:pt x="397" y="0"/>
                  </a:moveTo>
                  <a:cubicBezTo>
                    <a:pt x="118" y="343"/>
                    <a:pt x="97" y="707"/>
                    <a:pt x="1" y="1135"/>
                  </a:cubicBezTo>
                  <a:lnTo>
                    <a:pt x="97" y="1135"/>
                  </a:lnTo>
                  <a:cubicBezTo>
                    <a:pt x="161" y="889"/>
                    <a:pt x="236" y="557"/>
                    <a:pt x="365" y="364"/>
                  </a:cubicBezTo>
                  <a:cubicBezTo>
                    <a:pt x="386" y="386"/>
                    <a:pt x="408" y="396"/>
                    <a:pt x="429" y="396"/>
                  </a:cubicBezTo>
                  <a:cubicBezTo>
                    <a:pt x="482" y="396"/>
                    <a:pt x="525" y="321"/>
                    <a:pt x="590" y="321"/>
                  </a:cubicBezTo>
                  <a:cubicBezTo>
                    <a:pt x="590" y="139"/>
                    <a:pt x="504" y="54"/>
                    <a:pt x="3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6" name="Google Shape;3696;p16"/>
            <p:cNvSpPr/>
            <p:nvPr/>
          </p:nvSpPr>
          <p:spPr>
            <a:xfrm>
              <a:off x="1302475" y="3356475"/>
              <a:ext cx="11800" cy="8325"/>
            </a:xfrm>
            <a:custGeom>
              <a:avLst/>
              <a:gdLst/>
              <a:ahLst/>
              <a:cxnLst/>
              <a:rect l="l" t="t" r="r" b="b"/>
              <a:pathLst>
                <a:path w="472" h="333" extrusionOk="0">
                  <a:moveTo>
                    <a:pt x="214" y="1"/>
                  </a:moveTo>
                  <a:cubicBezTo>
                    <a:pt x="107" y="1"/>
                    <a:pt x="0" y="76"/>
                    <a:pt x="32" y="279"/>
                  </a:cubicBezTo>
                  <a:cubicBezTo>
                    <a:pt x="86" y="311"/>
                    <a:pt x="150" y="332"/>
                    <a:pt x="214" y="332"/>
                  </a:cubicBezTo>
                  <a:cubicBezTo>
                    <a:pt x="343" y="332"/>
                    <a:pt x="471" y="257"/>
                    <a:pt x="471" y="118"/>
                  </a:cubicBezTo>
                  <a:cubicBezTo>
                    <a:pt x="417" y="54"/>
                    <a:pt x="310" y="1"/>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7" name="Google Shape;3697;p16"/>
            <p:cNvSpPr/>
            <p:nvPr/>
          </p:nvSpPr>
          <p:spPr>
            <a:xfrm>
              <a:off x="1303525" y="3323025"/>
              <a:ext cx="6200" cy="5100"/>
            </a:xfrm>
            <a:custGeom>
              <a:avLst/>
              <a:gdLst/>
              <a:ahLst/>
              <a:cxnLst/>
              <a:rect l="l" t="t" r="r" b="b"/>
              <a:pathLst>
                <a:path w="248" h="204" extrusionOk="0">
                  <a:moveTo>
                    <a:pt x="22" y="0"/>
                  </a:moveTo>
                  <a:cubicBezTo>
                    <a:pt x="1" y="97"/>
                    <a:pt x="76" y="86"/>
                    <a:pt x="54" y="204"/>
                  </a:cubicBezTo>
                  <a:cubicBezTo>
                    <a:pt x="65" y="193"/>
                    <a:pt x="76" y="193"/>
                    <a:pt x="86" y="193"/>
                  </a:cubicBezTo>
                  <a:cubicBezTo>
                    <a:pt x="97" y="193"/>
                    <a:pt x="119" y="204"/>
                    <a:pt x="140" y="204"/>
                  </a:cubicBezTo>
                  <a:lnTo>
                    <a:pt x="194" y="204"/>
                  </a:lnTo>
                  <a:cubicBezTo>
                    <a:pt x="226" y="204"/>
                    <a:pt x="247" y="193"/>
                    <a:pt x="247" y="161"/>
                  </a:cubicBezTo>
                  <a:cubicBezTo>
                    <a:pt x="194" y="86"/>
                    <a:pt x="129" y="11"/>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8" name="Google Shape;3698;p16"/>
            <p:cNvSpPr/>
            <p:nvPr/>
          </p:nvSpPr>
          <p:spPr>
            <a:xfrm>
              <a:off x="1320400" y="2981800"/>
              <a:ext cx="3775" cy="4300"/>
            </a:xfrm>
            <a:custGeom>
              <a:avLst/>
              <a:gdLst/>
              <a:ahLst/>
              <a:cxnLst/>
              <a:rect l="l" t="t" r="r" b="b"/>
              <a:pathLst>
                <a:path w="151" h="172" extrusionOk="0">
                  <a:moveTo>
                    <a:pt x="75" y="1"/>
                  </a:moveTo>
                  <a:cubicBezTo>
                    <a:pt x="54" y="1"/>
                    <a:pt x="22" y="22"/>
                    <a:pt x="0" y="75"/>
                  </a:cubicBezTo>
                  <a:cubicBezTo>
                    <a:pt x="0" y="118"/>
                    <a:pt x="32" y="172"/>
                    <a:pt x="64" y="172"/>
                  </a:cubicBezTo>
                  <a:cubicBezTo>
                    <a:pt x="97" y="172"/>
                    <a:pt x="118" y="150"/>
                    <a:pt x="139" y="97"/>
                  </a:cubicBezTo>
                  <a:cubicBezTo>
                    <a:pt x="150" y="54"/>
                    <a:pt x="107"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9" name="Google Shape;3699;p16"/>
            <p:cNvSpPr/>
            <p:nvPr/>
          </p:nvSpPr>
          <p:spPr>
            <a:xfrm>
              <a:off x="1339675" y="3317675"/>
              <a:ext cx="9375" cy="11525"/>
            </a:xfrm>
            <a:custGeom>
              <a:avLst/>
              <a:gdLst/>
              <a:ahLst/>
              <a:cxnLst/>
              <a:rect l="l" t="t" r="r" b="b"/>
              <a:pathLst>
                <a:path w="375" h="461" extrusionOk="0">
                  <a:moveTo>
                    <a:pt x="236" y="0"/>
                  </a:moveTo>
                  <a:cubicBezTo>
                    <a:pt x="150" y="22"/>
                    <a:pt x="86" y="65"/>
                    <a:pt x="43" y="129"/>
                  </a:cubicBezTo>
                  <a:lnTo>
                    <a:pt x="64" y="129"/>
                  </a:lnTo>
                  <a:cubicBezTo>
                    <a:pt x="96" y="129"/>
                    <a:pt x="107" y="140"/>
                    <a:pt x="96" y="150"/>
                  </a:cubicBezTo>
                  <a:cubicBezTo>
                    <a:pt x="96" y="161"/>
                    <a:pt x="64" y="172"/>
                    <a:pt x="43" y="172"/>
                  </a:cubicBezTo>
                  <a:lnTo>
                    <a:pt x="0" y="172"/>
                  </a:lnTo>
                  <a:cubicBezTo>
                    <a:pt x="0" y="364"/>
                    <a:pt x="75" y="461"/>
                    <a:pt x="225" y="461"/>
                  </a:cubicBezTo>
                  <a:cubicBezTo>
                    <a:pt x="246" y="461"/>
                    <a:pt x="278" y="450"/>
                    <a:pt x="310" y="450"/>
                  </a:cubicBezTo>
                  <a:cubicBezTo>
                    <a:pt x="375" y="289"/>
                    <a:pt x="310" y="107"/>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0" name="Google Shape;3700;p16"/>
            <p:cNvSpPr/>
            <p:nvPr/>
          </p:nvSpPr>
          <p:spPr>
            <a:xfrm>
              <a:off x="1300050" y="2908750"/>
              <a:ext cx="15025" cy="42575"/>
            </a:xfrm>
            <a:custGeom>
              <a:avLst/>
              <a:gdLst/>
              <a:ahLst/>
              <a:cxnLst/>
              <a:rect l="l" t="t" r="r" b="b"/>
              <a:pathLst>
                <a:path w="601" h="1703" extrusionOk="0">
                  <a:moveTo>
                    <a:pt x="547" y="0"/>
                  </a:moveTo>
                  <a:cubicBezTo>
                    <a:pt x="65" y="268"/>
                    <a:pt x="343" y="1103"/>
                    <a:pt x="22" y="1499"/>
                  </a:cubicBezTo>
                  <a:cubicBezTo>
                    <a:pt x="1" y="1627"/>
                    <a:pt x="140" y="1552"/>
                    <a:pt x="54" y="1659"/>
                  </a:cubicBezTo>
                  <a:cubicBezTo>
                    <a:pt x="33" y="1659"/>
                    <a:pt x="11" y="1691"/>
                    <a:pt x="54" y="1702"/>
                  </a:cubicBezTo>
                  <a:cubicBezTo>
                    <a:pt x="343" y="1392"/>
                    <a:pt x="333" y="717"/>
                    <a:pt x="579" y="364"/>
                  </a:cubicBezTo>
                  <a:cubicBezTo>
                    <a:pt x="568" y="236"/>
                    <a:pt x="600" y="64"/>
                    <a:pt x="54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1" name="Google Shape;3701;p16"/>
            <p:cNvSpPr/>
            <p:nvPr/>
          </p:nvSpPr>
          <p:spPr>
            <a:xfrm>
              <a:off x="1381950" y="2714975"/>
              <a:ext cx="6175" cy="3250"/>
            </a:xfrm>
            <a:custGeom>
              <a:avLst/>
              <a:gdLst/>
              <a:ahLst/>
              <a:cxnLst/>
              <a:rect l="l" t="t" r="r" b="b"/>
              <a:pathLst>
                <a:path w="247" h="130" extrusionOk="0">
                  <a:moveTo>
                    <a:pt x="172" y="1"/>
                  </a:moveTo>
                  <a:cubicBezTo>
                    <a:pt x="107" y="1"/>
                    <a:pt x="0" y="65"/>
                    <a:pt x="43" y="118"/>
                  </a:cubicBezTo>
                  <a:cubicBezTo>
                    <a:pt x="54" y="129"/>
                    <a:pt x="65" y="129"/>
                    <a:pt x="75" y="129"/>
                  </a:cubicBezTo>
                  <a:cubicBezTo>
                    <a:pt x="140" y="129"/>
                    <a:pt x="247" y="75"/>
                    <a:pt x="204" y="22"/>
                  </a:cubicBezTo>
                  <a:cubicBezTo>
                    <a:pt x="193" y="11"/>
                    <a:pt x="182"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2" name="Google Shape;3702;p16"/>
            <p:cNvSpPr/>
            <p:nvPr/>
          </p:nvSpPr>
          <p:spPr>
            <a:xfrm>
              <a:off x="1387825" y="3251825"/>
              <a:ext cx="5925" cy="5125"/>
            </a:xfrm>
            <a:custGeom>
              <a:avLst/>
              <a:gdLst/>
              <a:ahLst/>
              <a:cxnLst/>
              <a:rect l="l" t="t" r="r" b="b"/>
              <a:pathLst>
                <a:path w="237" h="205" extrusionOk="0">
                  <a:moveTo>
                    <a:pt x="129" y="1"/>
                  </a:moveTo>
                  <a:cubicBezTo>
                    <a:pt x="151" y="140"/>
                    <a:pt x="33" y="119"/>
                    <a:pt x="1" y="204"/>
                  </a:cubicBezTo>
                  <a:cubicBezTo>
                    <a:pt x="87" y="183"/>
                    <a:pt x="183" y="183"/>
                    <a:pt x="236" y="119"/>
                  </a:cubicBezTo>
                  <a:lnTo>
                    <a:pt x="236" y="119"/>
                  </a:lnTo>
                  <a:cubicBezTo>
                    <a:pt x="215" y="129"/>
                    <a:pt x="204" y="129"/>
                    <a:pt x="194" y="129"/>
                  </a:cubicBezTo>
                  <a:cubicBezTo>
                    <a:pt x="172" y="129"/>
                    <a:pt x="172" y="97"/>
                    <a:pt x="172" y="65"/>
                  </a:cubicBezTo>
                  <a:cubicBezTo>
                    <a:pt x="172" y="33"/>
                    <a:pt x="172"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3" name="Google Shape;3703;p16"/>
            <p:cNvSpPr/>
            <p:nvPr/>
          </p:nvSpPr>
          <p:spPr>
            <a:xfrm>
              <a:off x="1383025" y="2118175"/>
              <a:ext cx="9125" cy="18475"/>
            </a:xfrm>
            <a:custGeom>
              <a:avLst/>
              <a:gdLst/>
              <a:ahLst/>
              <a:cxnLst/>
              <a:rect l="l" t="t" r="r" b="b"/>
              <a:pathLst>
                <a:path w="365" h="739" extrusionOk="0">
                  <a:moveTo>
                    <a:pt x="257" y="0"/>
                  </a:moveTo>
                  <a:cubicBezTo>
                    <a:pt x="0" y="0"/>
                    <a:pt x="64" y="375"/>
                    <a:pt x="11" y="610"/>
                  </a:cubicBezTo>
                  <a:lnTo>
                    <a:pt x="32" y="610"/>
                  </a:lnTo>
                  <a:cubicBezTo>
                    <a:pt x="118" y="610"/>
                    <a:pt x="107" y="728"/>
                    <a:pt x="182" y="739"/>
                  </a:cubicBezTo>
                  <a:cubicBezTo>
                    <a:pt x="364" y="610"/>
                    <a:pt x="353" y="214"/>
                    <a:pt x="3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4" name="Google Shape;3704;p16"/>
            <p:cNvSpPr/>
            <p:nvPr/>
          </p:nvSpPr>
          <p:spPr>
            <a:xfrm>
              <a:off x="1493550" y="2493650"/>
              <a:ext cx="7525" cy="4575"/>
            </a:xfrm>
            <a:custGeom>
              <a:avLst/>
              <a:gdLst/>
              <a:ahLst/>
              <a:cxnLst/>
              <a:rect l="l" t="t" r="r" b="b"/>
              <a:pathLst>
                <a:path w="301" h="183" extrusionOk="0">
                  <a:moveTo>
                    <a:pt x="268" y="0"/>
                  </a:moveTo>
                  <a:cubicBezTo>
                    <a:pt x="247" y="0"/>
                    <a:pt x="204" y="22"/>
                    <a:pt x="118" y="65"/>
                  </a:cubicBezTo>
                  <a:cubicBezTo>
                    <a:pt x="22" y="150"/>
                    <a:pt x="0" y="182"/>
                    <a:pt x="22" y="182"/>
                  </a:cubicBezTo>
                  <a:cubicBezTo>
                    <a:pt x="43" y="182"/>
                    <a:pt x="118" y="140"/>
                    <a:pt x="182" y="97"/>
                  </a:cubicBezTo>
                  <a:cubicBezTo>
                    <a:pt x="247" y="54"/>
                    <a:pt x="300" y="0"/>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5" name="Google Shape;3705;p16"/>
            <p:cNvSpPr/>
            <p:nvPr/>
          </p:nvSpPr>
          <p:spPr>
            <a:xfrm>
              <a:off x="1393450" y="3055125"/>
              <a:ext cx="5925" cy="4300"/>
            </a:xfrm>
            <a:custGeom>
              <a:avLst/>
              <a:gdLst/>
              <a:ahLst/>
              <a:cxnLst/>
              <a:rect l="l" t="t" r="r" b="b"/>
              <a:pathLst>
                <a:path w="237" h="172" extrusionOk="0">
                  <a:moveTo>
                    <a:pt x="54" y="1"/>
                  </a:moveTo>
                  <a:cubicBezTo>
                    <a:pt x="33" y="1"/>
                    <a:pt x="11" y="22"/>
                    <a:pt x="1" y="86"/>
                  </a:cubicBezTo>
                  <a:lnTo>
                    <a:pt x="11" y="86"/>
                  </a:lnTo>
                  <a:cubicBezTo>
                    <a:pt x="54" y="86"/>
                    <a:pt x="76" y="65"/>
                    <a:pt x="108" y="44"/>
                  </a:cubicBezTo>
                  <a:lnTo>
                    <a:pt x="108" y="44"/>
                  </a:lnTo>
                  <a:cubicBezTo>
                    <a:pt x="76" y="118"/>
                    <a:pt x="140" y="172"/>
                    <a:pt x="183" y="172"/>
                  </a:cubicBezTo>
                  <a:cubicBezTo>
                    <a:pt x="215" y="172"/>
                    <a:pt x="226" y="161"/>
                    <a:pt x="236" y="129"/>
                  </a:cubicBezTo>
                  <a:lnTo>
                    <a:pt x="226" y="129"/>
                  </a:lnTo>
                  <a:cubicBezTo>
                    <a:pt x="193" y="129"/>
                    <a:pt x="161" y="97"/>
                    <a:pt x="129" y="65"/>
                  </a:cubicBezTo>
                  <a:cubicBezTo>
                    <a:pt x="108" y="33"/>
                    <a:pt x="76"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6" name="Google Shape;3706;p16"/>
            <p:cNvSpPr/>
            <p:nvPr/>
          </p:nvSpPr>
          <p:spPr>
            <a:xfrm>
              <a:off x="1397725" y="3321675"/>
              <a:ext cx="6200" cy="4050"/>
            </a:xfrm>
            <a:custGeom>
              <a:avLst/>
              <a:gdLst/>
              <a:ahLst/>
              <a:cxnLst/>
              <a:rect l="l" t="t" r="r" b="b"/>
              <a:pathLst>
                <a:path w="248" h="162" extrusionOk="0">
                  <a:moveTo>
                    <a:pt x="97" y="1"/>
                  </a:moveTo>
                  <a:cubicBezTo>
                    <a:pt x="65" y="1"/>
                    <a:pt x="44" y="12"/>
                    <a:pt x="22" y="44"/>
                  </a:cubicBezTo>
                  <a:cubicBezTo>
                    <a:pt x="1" y="151"/>
                    <a:pt x="65" y="161"/>
                    <a:pt x="140" y="161"/>
                  </a:cubicBezTo>
                  <a:lnTo>
                    <a:pt x="247" y="161"/>
                  </a:lnTo>
                  <a:cubicBezTo>
                    <a:pt x="237" y="76"/>
                    <a:pt x="162"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7" name="Google Shape;3707;p16"/>
            <p:cNvSpPr/>
            <p:nvPr/>
          </p:nvSpPr>
          <p:spPr>
            <a:xfrm>
              <a:off x="1360000" y="2461275"/>
              <a:ext cx="6450" cy="5375"/>
            </a:xfrm>
            <a:custGeom>
              <a:avLst/>
              <a:gdLst/>
              <a:ahLst/>
              <a:cxnLst/>
              <a:rect l="l" t="t" r="r" b="b"/>
              <a:pathLst>
                <a:path w="258" h="215" extrusionOk="0">
                  <a:moveTo>
                    <a:pt x="161" y="0"/>
                  </a:moveTo>
                  <a:cubicBezTo>
                    <a:pt x="140" y="0"/>
                    <a:pt x="108" y="11"/>
                    <a:pt x="76" y="32"/>
                  </a:cubicBezTo>
                  <a:cubicBezTo>
                    <a:pt x="1" y="75"/>
                    <a:pt x="11" y="214"/>
                    <a:pt x="97" y="214"/>
                  </a:cubicBezTo>
                  <a:cubicBezTo>
                    <a:pt x="118" y="214"/>
                    <a:pt x="150" y="204"/>
                    <a:pt x="183" y="182"/>
                  </a:cubicBezTo>
                  <a:cubicBezTo>
                    <a:pt x="258" y="129"/>
                    <a:pt x="247"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8" name="Google Shape;3708;p16"/>
            <p:cNvSpPr/>
            <p:nvPr/>
          </p:nvSpPr>
          <p:spPr>
            <a:xfrm>
              <a:off x="1366150" y="2932825"/>
              <a:ext cx="9675" cy="9125"/>
            </a:xfrm>
            <a:custGeom>
              <a:avLst/>
              <a:gdLst/>
              <a:ahLst/>
              <a:cxnLst/>
              <a:rect l="l" t="t" r="r" b="b"/>
              <a:pathLst>
                <a:path w="387" h="365" extrusionOk="0">
                  <a:moveTo>
                    <a:pt x="108" y="0"/>
                  </a:moveTo>
                  <a:cubicBezTo>
                    <a:pt x="76" y="0"/>
                    <a:pt x="44" y="11"/>
                    <a:pt x="1" y="43"/>
                  </a:cubicBezTo>
                  <a:cubicBezTo>
                    <a:pt x="33" y="236"/>
                    <a:pt x="247" y="182"/>
                    <a:pt x="204" y="364"/>
                  </a:cubicBezTo>
                  <a:lnTo>
                    <a:pt x="322" y="364"/>
                  </a:lnTo>
                  <a:cubicBezTo>
                    <a:pt x="365" y="364"/>
                    <a:pt x="386" y="354"/>
                    <a:pt x="375" y="279"/>
                  </a:cubicBezTo>
                  <a:lnTo>
                    <a:pt x="375" y="279"/>
                  </a:lnTo>
                  <a:cubicBezTo>
                    <a:pt x="354" y="290"/>
                    <a:pt x="343" y="290"/>
                    <a:pt x="333" y="290"/>
                  </a:cubicBezTo>
                  <a:cubicBezTo>
                    <a:pt x="279" y="290"/>
                    <a:pt x="258" y="225"/>
                    <a:pt x="236" y="150"/>
                  </a:cubicBezTo>
                  <a:cubicBezTo>
                    <a:pt x="204" y="75"/>
                    <a:pt x="172"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9" name="Google Shape;3709;p16"/>
            <p:cNvSpPr/>
            <p:nvPr/>
          </p:nvSpPr>
          <p:spPr>
            <a:xfrm>
              <a:off x="1380600" y="2938700"/>
              <a:ext cx="5650" cy="6200"/>
            </a:xfrm>
            <a:custGeom>
              <a:avLst/>
              <a:gdLst/>
              <a:ahLst/>
              <a:cxnLst/>
              <a:rect l="l" t="t" r="r" b="b"/>
              <a:pathLst>
                <a:path w="226" h="248" extrusionOk="0">
                  <a:moveTo>
                    <a:pt x="108" y="1"/>
                  </a:moveTo>
                  <a:cubicBezTo>
                    <a:pt x="54" y="1"/>
                    <a:pt x="1" y="12"/>
                    <a:pt x="1" y="87"/>
                  </a:cubicBezTo>
                  <a:cubicBezTo>
                    <a:pt x="22" y="129"/>
                    <a:pt x="97" y="247"/>
                    <a:pt x="172" y="247"/>
                  </a:cubicBezTo>
                  <a:cubicBezTo>
                    <a:pt x="194" y="247"/>
                    <a:pt x="215" y="236"/>
                    <a:pt x="226" y="204"/>
                  </a:cubicBezTo>
                  <a:cubicBezTo>
                    <a:pt x="129" y="151"/>
                    <a:pt x="215" y="119"/>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0" name="Google Shape;3710;p16"/>
            <p:cNvSpPr/>
            <p:nvPr/>
          </p:nvSpPr>
          <p:spPr>
            <a:xfrm>
              <a:off x="1538775" y="2930150"/>
              <a:ext cx="5100" cy="6175"/>
            </a:xfrm>
            <a:custGeom>
              <a:avLst/>
              <a:gdLst/>
              <a:ahLst/>
              <a:cxnLst/>
              <a:rect l="l" t="t" r="r" b="b"/>
              <a:pathLst>
                <a:path w="204" h="247" extrusionOk="0">
                  <a:moveTo>
                    <a:pt x="97" y="0"/>
                  </a:moveTo>
                  <a:cubicBezTo>
                    <a:pt x="54" y="22"/>
                    <a:pt x="97" y="161"/>
                    <a:pt x="33" y="161"/>
                  </a:cubicBezTo>
                  <a:cubicBezTo>
                    <a:pt x="33" y="150"/>
                    <a:pt x="22" y="140"/>
                    <a:pt x="22" y="140"/>
                  </a:cubicBezTo>
                  <a:cubicBezTo>
                    <a:pt x="11" y="140"/>
                    <a:pt x="1" y="140"/>
                    <a:pt x="1" y="161"/>
                  </a:cubicBezTo>
                  <a:cubicBezTo>
                    <a:pt x="43" y="172"/>
                    <a:pt x="22" y="204"/>
                    <a:pt x="1" y="247"/>
                  </a:cubicBezTo>
                  <a:lnTo>
                    <a:pt x="22" y="247"/>
                  </a:lnTo>
                  <a:cubicBezTo>
                    <a:pt x="43" y="247"/>
                    <a:pt x="65" y="236"/>
                    <a:pt x="75" y="225"/>
                  </a:cubicBezTo>
                  <a:cubicBezTo>
                    <a:pt x="86" y="204"/>
                    <a:pt x="108" y="193"/>
                    <a:pt x="129" y="193"/>
                  </a:cubicBezTo>
                  <a:cubicBezTo>
                    <a:pt x="140" y="193"/>
                    <a:pt x="150" y="204"/>
                    <a:pt x="172" y="204"/>
                  </a:cubicBezTo>
                  <a:cubicBezTo>
                    <a:pt x="161" y="129"/>
                    <a:pt x="204" y="118"/>
                    <a:pt x="204" y="43"/>
                  </a:cubicBezTo>
                  <a:lnTo>
                    <a:pt x="193" y="43"/>
                  </a:lnTo>
                  <a:cubicBezTo>
                    <a:pt x="150" y="43"/>
                    <a:pt x="129" y="22"/>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1" name="Google Shape;3711;p16"/>
            <p:cNvSpPr/>
            <p:nvPr/>
          </p:nvSpPr>
          <p:spPr>
            <a:xfrm>
              <a:off x="1658675" y="2376700"/>
              <a:ext cx="5900" cy="6450"/>
            </a:xfrm>
            <a:custGeom>
              <a:avLst/>
              <a:gdLst/>
              <a:ahLst/>
              <a:cxnLst/>
              <a:rect l="l" t="t" r="r" b="b"/>
              <a:pathLst>
                <a:path w="236" h="258" extrusionOk="0">
                  <a:moveTo>
                    <a:pt x="97" y="0"/>
                  </a:moveTo>
                  <a:cubicBezTo>
                    <a:pt x="33" y="32"/>
                    <a:pt x="11" y="107"/>
                    <a:pt x="0" y="204"/>
                  </a:cubicBezTo>
                  <a:cubicBezTo>
                    <a:pt x="43" y="247"/>
                    <a:pt x="75" y="257"/>
                    <a:pt x="97" y="257"/>
                  </a:cubicBezTo>
                  <a:cubicBezTo>
                    <a:pt x="140" y="257"/>
                    <a:pt x="172" y="236"/>
                    <a:pt x="236" y="204"/>
                  </a:cubicBezTo>
                  <a:cubicBezTo>
                    <a:pt x="215" y="107"/>
                    <a:pt x="204" y="0"/>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2" name="Google Shape;3712;p16"/>
            <p:cNvSpPr/>
            <p:nvPr/>
          </p:nvSpPr>
          <p:spPr>
            <a:xfrm>
              <a:off x="1630575" y="2987700"/>
              <a:ext cx="9400" cy="9100"/>
            </a:xfrm>
            <a:custGeom>
              <a:avLst/>
              <a:gdLst/>
              <a:ahLst/>
              <a:cxnLst/>
              <a:rect l="l" t="t" r="r" b="b"/>
              <a:pathLst>
                <a:path w="376" h="364" extrusionOk="0">
                  <a:moveTo>
                    <a:pt x="140" y="0"/>
                  </a:moveTo>
                  <a:lnTo>
                    <a:pt x="140" y="0"/>
                  </a:lnTo>
                  <a:cubicBezTo>
                    <a:pt x="0" y="86"/>
                    <a:pt x="182" y="236"/>
                    <a:pt x="214" y="364"/>
                  </a:cubicBezTo>
                  <a:lnTo>
                    <a:pt x="257" y="364"/>
                  </a:lnTo>
                  <a:cubicBezTo>
                    <a:pt x="322" y="364"/>
                    <a:pt x="375" y="353"/>
                    <a:pt x="375" y="278"/>
                  </a:cubicBezTo>
                  <a:cubicBezTo>
                    <a:pt x="247" y="257"/>
                    <a:pt x="193" y="128"/>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3" name="Google Shape;3713;p16"/>
            <p:cNvSpPr/>
            <p:nvPr/>
          </p:nvSpPr>
          <p:spPr>
            <a:xfrm>
              <a:off x="1643150" y="2971375"/>
              <a:ext cx="5925" cy="10175"/>
            </a:xfrm>
            <a:custGeom>
              <a:avLst/>
              <a:gdLst/>
              <a:ahLst/>
              <a:cxnLst/>
              <a:rect l="l" t="t" r="r" b="b"/>
              <a:pathLst>
                <a:path w="237" h="407" extrusionOk="0">
                  <a:moveTo>
                    <a:pt x="65" y="0"/>
                  </a:moveTo>
                  <a:cubicBezTo>
                    <a:pt x="22" y="75"/>
                    <a:pt x="33" y="236"/>
                    <a:pt x="1" y="321"/>
                  </a:cubicBezTo>
                  <a:lnTo>
                    <a:pt x="33" y="321"/>
                  </a:lnTo>
                  <a:cubicBezTo>
                    <a:pt x="86" y="321"/>
                    <a:pt x="75" y="407"/>
                    <a:pt x="140" y="407"/>
                  </a:cubicBezTo>
                  <a:cubicBezTo>
                    <a:pt x="215" y="300"/>
                    <a:pt x="236" y="11"/>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4" name="Google Shape;3714;p16"/>
            <p:cNvSpPr/>
            <p:nvPr/>
          </p:nvSpPr>
          <p:spPr>
            <a:xfrm>
              <a:off x="1652775" y="2713100"/>
              <a:ext cx="5925" cy="7250"/>
            </a:xfrm>
            <a:custGeom>
              <a:avLst/>
              <a:gdLst/>
              <a:ahLst/>
              <a:cxnLst/>
              <a:rect l="l" t="t" r="r" b="b"/>
              <a:pathLst>
                <a:path w="237" h="290" extrusionOk="0">
                  <a:moveTo>
                    <a:pt x="129" y="1"/>
                  </a:moveTo>
                  <a:cubicBezTo>
                    <a:pt x="44" y="22"/>
                    <a:pt x="1" y="108"/>
                    <a:pt x="1" y="236"/>
                  </a:cubicBezTo>
                  <a:cubicBezTo>
                    <a:pt x="33" y="268"/>
                    <a:pt x="76" y="290"/>
                    <a:pt x="119" y="290"/>
                  </a:cubicBezTo>
                  <a:cubicBezTo>
                    <a:pt x="140" y="290"/>
                    <a:pt x="151" y="279"/>
                    <a:pt x="172" y="279"/>
                  </a:cubicBezTo>
                  <a:cubicBezTo>
                    <a:pt x="236" y="140"/>
                    <a:pt x="151" y="129"/>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5" name="Google Shape;3715;p16"/>
            <p:cNvSpPr/>
            <p:nvPr/>
          </p:nvSpPr>
          <p:spPr>
            <a:xfrm>
              <a:off x="1628700" y="2728350"/>
              <a:ext cx="22500" cy="25450"/>
            </a:xfrm>
            <a:custGeom>
              <a:avLst/>
              <a:gdLst/>
              <a:ahLst/>
              <a:cxnLst/>
              <a:rect l="l" t="t" r="r" b="b"/>
              <a:pathLst>
                <a:path w="900" h="1018" extrusionOk="0">
                  <a:moveTo>
                    <a:pt x="364" y="1"/>
                  </a:moveTo>
                  <a:cubicBezTo>
                    <a:pt x="364" y="22"/>
                    <a:pt x="343" y="44"/>
                    <a:pt x="322" y="44"/>
                  </a:cubicBezTo>
                  <a:cubicBezTo>
                    <a:pt x="311" y="44"/>
                    <a:pt x="311" y="44"/>
                    <a:pt x="300" y="33"/>
                  </a:cubicBezTo>
                  <a:lnTo>
                    <a:pt x="300" y="33"/>
                  </a:lnTo>
                  <a:cubicBezTo>
                    <a:pt x="300" y="151"/>
                    <a:pt x="279" y="301"/>
                    <a:pt x="332" y="365"/>
                  </a:cubicBezTo>
                  <a:lnTo>
                    <a:pt x="343" y="365"/>
                  </a:lnTo>
                  <a:cubicBezTo>
                    <a:pt x="375" y="365"/>
                    <a:pt x="386" y="354"/>
                    <a:pt x="407" y="343"/>
                  </a:cubicBezTo>
                  <a:cubicBezTo>
                    <a:pt x="418" y="333"/>
                    <a:pt x="439" y="322"/>
                    <a:pt x="461" y="322"/>
                  </a:cubicBezTo>
                  <a:lnTo>
                    <a:pt x="471" y="322"/>
                  </a:lnTo>
                  <a:cubicBezTo>
                    <a:pt x="482" y="375"/>
                    <a:pt x="514" y="418"/>
                    <a:pt x="536" y="483"/>
                  </a:cubicBezTo>
                  <a:lnTo>
                    <a:pt x="493" y="483"/>
                  </a:lnTo>
                  <a:cubicBezTo>
                    <a:pt x="300" y="483"/>
                    <a:pt x="257" y="675"/>
                    <a:pt x="172" y="804"/>
                  </a:cubicBezTo>
                  <a:cubicBezTo>
                    <a:pt x="150" y="739"/>
                    <a:pt x="150" y="643"/>
                    <a:pt x="97" y="611"/>
                  </a:cubicBezTo>
                  <a:lnTo>
                    <a:pt x="97" y="611"/>
                  </a:lnTo>
                  <a:cubicBezTo>
                    <a:pt x="150" y="772"/>
                    <a:pt x="43" y="750"/>
                    <a:pt x="0" y="804"/>
                  </a:cubicBezTo>
                  <a:cubicBezTo>
                    <a:pt x="150" y="814"/>
                    <a:pt x="65" y="879"/>
                    <a:pt x="75" y="1007"/>
                  </a:cubicBezTo>
                  <a:cubicBezTo>
                    <a:pt x="75" y="1007"/>
                    <a:pt x="86" y="1018"/>
                    <a:pt x="97" y="1018"/>
                  </a:cubicBezTo>
                  <a:cubicBezTo>
                    <a:pt x="236" y="1018"/>
                    <a:pt x="322" y="954"/>
                    <a:pt x="375" y="847"/>
                  </a:cubicBezTo>
                  <a:cubicBezTo>
                    <a:pt x="418" y="879"/>
                    <a:pt x="450" y="889"/>
                    <a:pt x="471" y="889"/>
                  </a:cubicBezTo>
                  <a:cubicBezTo>
                    <a:pt x="546" y="889"/>
                    <a:pt x="579" y="793"/>
                    <a:pt x="675" y="772"/>
                  </a:cubicBezTo>
                  <a:cubicBezTo>
                    <a:pt x="718" y="536"/>
                    <a:pt x="643" y="579"/>
                    <a:pt x="632" y="365"/>
                  </a:cubicBezTo>
                  <a:lnTo>
                    <a:pt x="632" y="365"/>
                  </a:lnTo>
                  <a:cubicBezTo>
                    <a:pt x="664" y="375"/>
                    <a:pt x="696" y="386"/>
                    <a:pt x="718" y="386"/>
                  </a:cubicBezTo>
                  <a:cubicBezTo>
                    <a:pt x="771" y="386"/>
                    <a:pt x="825" y="365"/>
                    <a:pt x="900" y="322"/>
                  </a:cubicBezTo>
                  <a:lnTo>
                    <a:pt x="900" y="161"/>
                  </a:lnTo>
                  <a:lnTo>
                    <a:pt x="857" y="161"/>
                  </a:lnTo>
                  <a:cubicBezTo>
                    <a:pt x="739" y="161"/>
                    <a:pt x="675" y="108"/>
                    <a:pt x="589" y="54"/>
                  </a:cubicBezTo>
                  <a:cubicBezTo>
                    <a:pt x="557" y="33"/>
                    <a:pt x="514" y="22"/>
                    <a:pt x="461" y="12"/>
                  </a:cubicBezTo>
                  <a:cubicBezTo>
                    <a:pt x="429" y="1"/>
                    <a:pt x="397" y="1"/>
                    <a:pt x="3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6" name="Google Shape;3716;p16"/>
            <p:cNvSpPr/>
            <p:nvPr/>
          </p:nvSpPr>
          <p:spPr>
            <a:xfrm>
              <a:off x="1605675" y="3123100"/>
              <a:ext cx="7525" cy="8325"/>
            </a:xfrm>
            <a:custGeom>
              <a:avLst/>
              <a:gdLst/>
              <a:ahLst/>
              <a:cxnLst/>
              <a:rect l="l" t="t" r="r" b="b"/>
              <a:pathLst>
                <a:path w="301" h="333" extrusionOk="0">
                  <a:moveTo>
                    <a:pt x="194" y="1"/>
                  </a:moveTo>
                  <a:cubicBezTo>
                    <a:pt x="65" y="1"/>
                    <a:pt x="12" y="86"/>
                    <a:pt x="1" y="215"/>
                  </a:cubicBezTo>
                  <a:cubicBezTo>
                    <a:pt x="44" y="290"/>
                    <a:pt x="161" y="290"/>
                    <a:pt x="226" y="333"/>
                  </a:cubicBezTo>
                  <a:cubicBezTo>
                    <a:pt x="301" y="247"/>
                    <a:pt x="279" y="119"/>
                    <a:pt x="258" y="11"/>
                  </a:cubicBezTo>
                  <a:cubicBezTo>
                    <a:pt x="236" y="11"/>
                    <a:pt x="215" y="1"/>
                    <a:pt x="19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7" name="Google Shape;3717;p16"/>
            <p:cNvSpPr/>
            <p:nvPr/>
          </p:nvSpPr>
          <p:spPr>
            <a:xfrm>
              <a:off x="1597650" y="3014975"/>
              <a:ext cx="5650" cy="6200"/>
            </a:xfrm>
            <a:custGeom>
              <a:avLst/>
              <a:gdLst/>
              <a:ahLst/>
              <a:cxnLst/>
              <a:rect l="l" t="t" r="r" b="b"/>
              <a:pathLst>
                <a:path w="226" h="248" extrusionOk="0">
                  <a:moveTo>
                    <a:pt x="65" y="1"/>
                  </a:moveTo>
                  <a:lnTo>
                    <a:pt x="65" y="1"/>
                  </a:lnTo>
                  <a:cubicBezTo>
                    <a:pt x="1" y="108"/>
                    <a:pt x="76" y="129"/>
                    <a:pt x="33" y="247"/>
                  </a:cubicBezTo>
                  <a:cubicBezTo>
                    <a:pt x="129" y="162"/>
                    <a:pt x="193" y="236"/>
                    <a:pt x="225" y="44"/>
                  </a:cubicBezTo>
                  <a:lnTo>
                    <a:pt x="225" y="44"/>
                  </a:lnTo>
                  <a:cubicBezTo>
                    <a:pt x="161" y="65"/>
                    <a:pt x="140" y="97"/>
                    <a:pt x="118" y="97"/>
                  </a:cubicBezTo>
                  <a:cubicBezTo>
                    <a:pt x="108" y="97"/>
                    <a:pt x="97" y="76"/>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8" name="Google Shape;3718;p16"/>
            <p:cNvSpPr/>
            <p:nvPr/>
          </p:nvSpPr>
          <p:spPr>
            <a:xfrm>
              <a:off x="1620125" y="3228550"/>
              <a:ext cx="11000" cy="6175"/>
            </a:xfrm>
            <a:custGeom>
              <a:avLst/>
              <a:gdLst/>
              <a:ahLst/>
              <a:cxnLst/>
              <a:rect l="l" t="t" r="r" b="b"/>
              <a:pathLst>
                <a:path w="440" h="247" extrusionOk="0">
                  <a:moveTo>
                    <a:pt x="151" y="1"/>
                  </a:moveTo>
                  <a:cubicBezTo>
                    <a:pt x="129" y="1"/>
                    <a:pt x="119" y="1"/>
                    <a:pt x="108" y="11"/>
                  </a:cubicBezTo>
                  <a:cubicBezTo>
                    <a:pt x="97" y="86"/>
                    <a:pt x="44" y="118"/>
                    <a:pt x="1" y="172"/>
                  </a:cubicBezTo>
                  <a:cubicBezTo>
                    <a:pt x="44" y="225"/>
                    <a:pt x="161" y="193"/>
                    <a:pt x="204" y="247"/>
                  </a:cubicBezTo>
                  <a:lnTo>
                    <a:pt x="204" y="247"/>
                  </a:lnTo>
                  <a:cubicBezTo>
                    <a:pt x="140" y="65"/>
                    <a:pt x="440" y="108"/>
                    <a:pt x="343" y="11"/>
                  </a:cubicBezTo>
                  <a:lnTo>
                    <a:pt x="343" y="11"/>
                  </a:lnTo>
                  <a:cubicBezTo>
                    <a:pt x="322" y="43"/>
                    <a:pt x="311" y="54"/>
                    <a:pt x="290" y="54"/>
                  </a:cubicBezTo>
                  <a:cubicBezTo>
                    <a:pt x="269" y="54"/>
                    <a:pt x="247" y="33"/>
                    <a:pt x="226" y="22"/>
                  </a:cubicBezTo>
                  <a:cubicBezTo>
                    <a:pt x="204" y="11"/>
                    <a:pt x="172" y="1"/>
                    <a:pt x="15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9" name="Google Shape;3719;p16"/>
            <p:cNvSpPr/>
            <p:nvPr/>
          </p:nvSpPr>
          <p:spPr>
            <a:xfrm>
              <a:off x="1613450" y="3195100"/>
              <a:ext cx="5900" cy="4300"/>
            </a:xfrm>
            <a:custGeom>
              <a:avLst/>
              <a:gdLst/>
              <a:ahLst/>
              <a:cxnLst/>
              <a:rect l="l" t="t" r="r" b="b"/>
              <a:pathLst>
                <a:path w="236" h="172" extrusionOk="0">
                  <a:moveTo>
                    <a:pt x="65" y="0"/>
                  </a:moveTo>
                  <a:cubicBezTo>
                    <a:pt x="32" y="0"/>
                    <a:pt x="11" y="11"/>
                    <a:pt x="0" y="54"/>
                  </a:cubicBezTo>
                  <a:cubicBezTo>
                    <a:pt x="11" y="43"/>
                    <a:pt x="22" y="43"/>
                    <a:pt x="32" y="43"/>
                  </a:cubicBezTo>
                  <a:cubicBezTo>
                    <a:pt x="97" y="43"/>
                    <a:pt x="75" y="161"/>
                    <a:pt x="129" y="172"/>
                  </a:cubicBezTo>
                  <a:cubicBezTo>
                    <a:pt x="129" y="107"/>
                    <a:pt x="225" y="150"/>
                    <a:pt x="236" y="86"/>
                  </a:cubicBezTo>
                  <a:cubicBezTo>
                    <a:pt x="193" y="75"/>
                    <a:pt x="118"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0" name="Google Shape;3720;p16"/>
            <p:cNvSpPr/>
            <p:nvPr/>
          </p:nvSpPr>
          <p:spPr>
            <a:xfrm>
              <a:off x="1696150" y="2035200"/>
              <a:ext cx="11000" cy="6175"/>
            </a:xfrm>
            <a:custGeom>
              <a:avLst/>
              <a:gdLst/>
              <a:ahLst/>
              <a:cxnLst/>
              <a:rect l="l" t="t" r="r" b="b"/>
              <a:pathLst>
                <a:path w="440" h="247" extrusionOk="0">
                  <a:moveTo>
                    <a:pt x="439" y="1"/>
                  </a:moveTo>
                  <a:cubicBezTo>
                    <a:pt x="289" y="1"/>
                    <a:pt x="118" y="76"/>
                    <a:pt x="0" y="204"/>
                  </a:cubicBezTo>
                  <a:cubicBezTo>
                    <a:pt x="32" y="236"/>
                    <a:pt x="75" y="247"/>
                    <a:pt x="118" y="247"/>
                  </a:cubicBezTo>
                  <a:cubicBezTo>
                    <a:pt x="246" y="247"/>
                    <a:pt x="407" y="151"/>
                    <a:pt x="4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1" name="Google Shape;3721;p16"/>
            <p:cNvSpPr/>
            <p:nvPr/>
          </p:nvSpPr>
          <p:spPr>
            <a:xfrm>
              <a:off x="1690250" y="2566975"/>
              <a:ext cx="11800" cy="13150"/>
            </a:xfrm>
            <a:custGeom>
              <a:avLst/>
              <a:gdLst/>
              <a:ahLst/>
              <a:cxnLst/>
              <a:rect l="l" t="t" r="r" b="b"/>
              <a:pathLst>
                <a:path w="472" h="526" extrusionOk="0">
                  <a:moveTo>
                    <a:pt x="311" y="1"/>
                  </a:moveTo>
                  <a:cubicBezTo>
                    <a:pt x="236" y="11"/>
                    <a:pt x="1" y="215"/>
                    <a:pt x="108" y="450"/>
                  </a:cubicBezTo>
                  <a:cubicBezTo>
                    <a:pt x="140" y="429"/>
                    <a:pt x="161" y="429"/>
                    <a:pt x="183" y="429"/>
                  </a:cubicBezTo>
                  <a:cubicBezTo>
                    <a:pt x="258" y="429"/>
                    <a:pt x="300" y="525"/>
                    <a:pt x="407" y="525"/>
                  </a:cubicBezTo>
                  <a:cubicBezTo>
                    <a:pt x="418" y="482"/>
                    <a:pt x="450" y="461"/>
                    <a:pt x="472" y="450"/>
                  </a:cubicBezTo>
                  <a:cubicBezTo>
                    <a:pt x="461" y="258"/>
                    <a:pt x="397" y="108"/>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2" name="Google Shape;3722;p16"/>
            <p:cNvSpPr/>
            <p:nvPr/>
          </p:nvSpPr>
          <p:spPr>
            <a:xfrm>
              <a:off x="705125" y="2217200"/>
              <a:ext cx="7250" cy="2150"/>
            </a:xfrm>
            <a:custGeom>
              <a:avLst/>
              <a:gdLst/>
              <a:ahLst/>
              <a:cxnLst/>
              <a:rect l="l" t="t" r="r" b="b"/>
              <a:pathLst>
                <a:path w="290" h="86" extrusionOk="0">
                  <a:moveTo>
                    <a:pt x="289" y="0"/>
                  </a:moveTo>
                  <a:lnTo>
                    <a:pt x="289" y="0"/>
                  </a:lnTo>
                  <a:cubicBezTo>
                    <a:pt x="279" y="11"/>
                    <a:pt x="257" y="11"/>
                    <a:pt x="247" y="11"/>
                  </a:cubicBezTo>
                  <a:lnTo>
                    <a:pt x="150" y="11"/>
                  </a:lnTo>
                  <a:cubicBezTo>
                    <a:pt x="86" y="11"/>
                    <a:pt x="22" y="22"/>
                    <a:pt x="0" y="86"/>
                  </a:cubicBezTo>
                  <a:lnTo>
                    <a:pt x="139" y="86"/>
                  </a:lnTo>
                  <a:cubicBezTo>
                    <a:pt x="214" y="86"/>
                    <a:pt x="279" y="75"/>
                    <a:pt x="28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3" name="Google Shape;3723;p16"/>
            <p:cNvSpPr/>
            <p:nvPr/>
          </p:nvSpPr>
          <p:spPr>
            <a:xfrm>
              <a:off x="1711400" y="2673225"/>
              <a:ext cx="6175" cy="9125"/>
            </a:xfrm>
            <a:custGeom>
              <a:avLst/>
              <a:gdLst/>
              <a:ahLst/>
              <a:cxnLst/>
              <a:rect l="l" t="t" r="r" b="b"/>
              <a:pathLst>
                <a:path w="247" h="365" extrusionOk="0">
                  <a:moveTo>
                    <a:pt x="107" y="1"/>
                  </a:moveTo>
                  <a:cubicBezTo>
                    <a:pt x="86" y="1"/>
                    <a:pt x="65" y="11"/>
                    <a:pt x="54" y="43"/>
                  </a:cubicBezTo>
                  <a:cubicBezTo>
                    <a:pt x="139" y="86"/>
                    <a:pt x="0" y="172"/>
                    <a:pt x="54" y="290"/>
                  </a:cubicBezTo>
                  <a:cubicBezTo>
                    <a:pt x="97" y="300"/>
                    <a:pt x="107" y="354"/>
                    <a:pt x="150" y="365"/>
                  </a:cubicBezTo>
                  <a:cubicBezTo>
                    <a:pt x="182" y="279"/>
                    <a:pt x="247" y="247"/>
                    <a:pt x="247" y="129"/>
                  </a:cubicBezTo>
                  <a:cubicBezTo>
                    <a:pt x="225" y="97"/>
                    <a:pt x="161" y="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4" name="Google Shape;3724;p16"/>
            <p:cNvSpPr/>
            <p:nvPr/>
          </p:nvSpPr>
          <p:spPr>
            <a:xfrm>
              <a:off x="1740575" y="2933625"/>
              <a:ext cx="4300" cy="6975"/>
            </a:xfrm>
            <a:custGeom>
              <a:avLst/>
              <a:gdLst/>
              <a:ahLst/>
              <a:cxnLst/>
              <a:rect l="l" t="t" r="r" b="b"/>
              <a:pathLst>
                <a:path w="172" h="279" extrusionOk="0">
                  <a:moveTo>
                    <a:pt x="97" y="1"/>
                  </a:moveTo>
                  <a:cubicBezTo>
                    <a:pt x="75" y="43"/>
                    <a:pt x="54" y="108"/>
                    <a:pt x="64" y="204"/>
                  </a:cubicBezTo>
                  <a:cubicBezTo>
                    <a:pt x="43" y="215"/>
                    <a:pt x="0" y="204"/>
                    <a:pt x="0" y="236"/>
                  </a:cubicBezTo>
                  <a:lnTo>
                    <a:pt x="11" y="236"/>
                  </a:lnTo>
                  <a:cubicBezTo>
                    <a:pt x="32" y="236"/>
                    <a:pt x="54" y="247"/>
                    <a:pt x="64" y="258"/>
                  </a:cubicBezTo>
                  <a:cubicBezTo>
                    <a:pt x="86" y="268"/>
                    <a:pt x="97" y="279"/>
                    <a:pt x="129" y="279"/>
                  </a:cubicBezTo>
                  <a:cubicBezTo>
                    <a:pt x="129" y="225"/>
                    <a:pt x="150" y="193"/>
                    <a:pt x="161" y="161"/>
                  </a:cubicBezTo>
                  <a:lnTo>
                    <a:pt x="150" y="161"/>
                  </a:lnTo>
                  <a:cubicBezTo>
                    <a:pt x="43" y="161"/>
                    <a:pt x="171" y="22"/>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5" name="Google Shape;3725;p16"/>
            <p:cNvSpPr/>
            <p:nvPr/>
          </p:nvSpPr>
          <p:spPr>
            <a:xfrm>
              <a:off x="1708725" y="3000525"/>
              <a:ext cx="3775" cy="5125"/>
            </a:xfrm>
            <a:custGeom>
              <a:avLst/>
              <a:gdLst/>
              <a:ahLst/>
              <a:cxnLst/>
              <a:rect l="l" t="t" r="r" b="b"/>
              <a:pathLst>
                <a:path w="151" h="205" extrusionOk="0">
                  <a:moveTo>
                    <a:pt x="54" y="1"/>
                  </a:moveTo>
                  <a:lnTo>
                    <a:pt x="54" y="1"/>
                  </a:lnTo>
                  <a:cubicBezTo>
                    <a:pt x="75" y="119"/>
                    <a:pt x="0" y="108"/>
                    <a:pt x="22" y="204"/>
                  </a:cubicBezTo>
                  <a:cubicBezTo>
                    <a:pt x="107" y="194"/>
                    <a:pt x="150" y="140"/>
                    <a:pt x="150" y="44"/>
                  </a:cubicBezTo>
                  <a:cubicBezTo>
                    <a:pt x="107" y="44"/>
                    <a:pt x="75" y="22"/>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6" name="Google Shape;3726;p16"/>
            <p:cNvSpPr/>
            <p:nvPr/>
          </p:nvSpPr>
          <p:spPr>
            <a:xfrm>
              <a:off x="1695600" y="2588400"/>
              <a:ext cx="9125" cy="9925"/>
            </a:xfrm>
            <a:custGeom>
              <a:avLst/>
              <a:gdLst/>
              <a:ahLst/>
              <a:cxnLst/>
              <a:rect l="l" t="t" r="r" b="b"/>
              <a:pathLst>
                <a:path w="365" h="397" extrusionOk="0">
                  <a:moveTo>
                    <a:pt x="161" y="0"/>
                  </a:moveTo>
                  <a:cubicBezTo>
                    <a:pt x="183" y="64"/>
                    <a:pt x="151" y="75"/>
                    <a:pt x="118" y="75"/>
                  </a:cubicBezTo>
                  <a:lnTo>
                    <a:pt x="33" y="75"/>
                  </a:lnTo>
                  <a:cubicBezTo>
                    <a:pt x="1" y="364"/>
                    <a:pt x="226" y="332"/>
                    <a:pt x="365" y="396"/>
                  </a:cubicBezTo>
                  <a:cubicBezTo>
                    <a:pt x="365" y="193"/>
                    <a:pt x="247" y="107"/>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7" name="Google Shape;3727;p16"/>
            <p:cNvSpPr/>
            <p:nvPr/>
          </p:nvSpPr>
          <p:spPr>
            <a:xfrm>
              <a:off x="1707650" y="2127275"/>
              <a:ext cx="10450" cy="12325"/>
            </a:xfrm>
            <a:custGeom>
              <a:avLst/>
              <a:gdLst/>
              <a:ahLst/>
              <a:cxnLst/>
              <a:rect l="l" t="t" r="r" b="b"/>
              <a:pathLst>
                <a:path w="418" h="493" extrusionOk="0">
                  <a:moveTo>
                    <a:pt x="332" y="0"/>
                  </a:moveTo>
                  <a:cubicBezTo>
                    <a:pt x="140" y="32"/>
                    <a:pt x="86" y="214"/>
                    <a:pt x="0" y="364"/>
                  </a:cubicBezTo>
                  <a:cubicBezTo>
                    <a:pt x="65" y="386"/>
                    <a:pt x="86" y="450"/>
                    <a:pt x="129" y="493"/>
                  </a:cubicBezTo>
                  <a:cubicBezTo>
                    <a:pt x="193" y="343"/>
                    <a:pt x="418" y="214"/>
                    <a:pt x="3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8" name="Google Shape;3728;p16"/>
            <p:cNvSpPr/>
            <p:nvPr/>
          </p:nvSpPr>
          <p:spPr>
            <a:xfrm>
              <a:off x="1592025" y="2212900"/>
              <a:ext cx="7800" cy="4325"/>
            </a:xfrm>
            <a:custGeom>
              <a:avLst/>
              <a:gdLst/>
              <a:ahLst/>
              <a:cxnLst/>
              <a:rect l="l" t="t" r="r" b="b"/>
              <a:pathLst>
                <a:path w="312" h="173" extrusionOk="0">
                  <a:moveTo>
                    <a:pt x="97" y="1"/>
                  </a:moveTo>
                  <a:cubicBezTo>
                    <a:pt x="97" y="54"/>
                    <a:pt x="87" y="65"/>
                    <a:pt x="65" y="65"/>
                  </a:cubicBezTo>
                  <a:cubicBezTo>
                    <a:pt x="65" y="65"/>
                    <a:pt x="54" y="65"/>
                    <a:pt x="44" y="54"/>
                  </a:cubicBezTo>
                  <a:lnTo>
                    <a:pt x="22" y="54"/>
                  </a:lnTo>
                  <a:cubicBezTo>
                    <a:pt x="1" y="54"/>
                    <a:pt x="1" y="65"/>
                    <a:pt x="1" y="119"/>
                  </a:cubicBezTo>
                  <a:cubicBezTo>
                    <a:pt x="22" y="151"/>
                    <a:pt x="76" y="172"/>
                    <a:pt x="140" y="172"/>
                  </a:cubicBezTo>
                  <a:cubicBezTo>
                    <a:pt x="226" y="172"/>
                    <a:pt x="311" y="129"/>
                    <a:pt x="301" y="33"/>
                  </a:cubicBezTo>
                  <a:lnTo>
                    <a:pt x="301" y="33"/>
                  </a:lnTo>
                  <a:cubicBezTo>
                    <a:pt x="258" y="54"/>
                    <a:pt x="215" y="76"/>
                    <a:pt x="183" y="76"/>
                  </a:cubicBezTo>
                  <a:cubicBezTo>
                    <a:pt x="151" y="76"/>
                    <a:pt x="119" y="54"/>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9" name="Google Shape;3729;p16"/>
            <p:cNvSpPr/>
            <p:nvPr/>
          </p:nvSpPr>
          <p:spPr>
            <a:xfrm>
              <a:off x="1579450" y="2406675"/>
              <a:ext cx="3775" cy="4025"/>
            </a:xfrm>
            <a:custGeom>
              <a:avLst/>
              <a:gdLst/>
              <a:ahLst/>
              <a:cxnLst/>
              <a:rect l="l" t="t" r="r" b="b"/>
              <a:pathLst>
                <a:path w="151" h="161" extrusionOk="0">
                  <a:moveTo>
                    <a:pt x="86" y="0"/>
                  </a:moveTo>
                  <a:cubicBezTo>
                    <a:pt x="54" y="0"/>
                    <a:pt x="33" y="22"/>
                    <a:pt x="11" y="75"/>
                  </a:cubicBezTo>
                  <a:cubicBezTo>
                    <a:pt x="1" y="118"/>
                    <a:pt x="44" y="161"/>
                    <a:pt x="76" y="161"/>
                  </a:cubicBezTo>
                  <a:cubicBezTo>
                    <a:pt x="97" y="161"/>
                    <a:pt x="129" y="150"/>
                    <a:pt x="151" y="97"/>
                  </a:cubicBezTo>
                  <a:cubicBezTo>
                    <a:pt x="151" y="54"/>
                    <a:pt x="118"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0" name="Google Shape;3730;p16"/>
            <p:cNvSpPr/>
            <p:nvPr/>
          </p:nvSpPr>
          <p:spPr>
            <a:xfrm>
              <a:off x="1554575" y="2545825"/>
              <a:ext cx="6175" cy="3250"/>
            </a:xfrm>
            <a:custGeom>
              <a:avLst/>
              <a:gdLst/>
              <a:ahLst/>
              <a:cxnLst/>
              <a:rect l="l" t="t" r="r" b="b"/>
              <a:pathLst>
                <a:path w="247" h="130" extrusionOk="0">
                  <a:moveTo>
                    <a:pt x="171" y="1"/>
                  </a:moveTo>
                  <a:cubicBezTo>
                    <a:pt x="107" y="1"/>
                    <a:pt x="0" y="65"/>
                    <a:pt x="43" y="119"/>
                  </a:cubicBezTo>
                  <a:cubicBezTo>
                    <a:pt x="54" y="129"/>
                    <a:pt x="64" y="129"/>
                    <a:pt x="86" y="129"/>
                  </a:cubicBezTo>
                  <a:cubicBezTo>
                    <a:pt x="139" y="129"/>
                    <a:pt x="246" y="76"/>
                    <a:pt x="204" y="12"/>
                  </a:cubicBezTo>
                  <a:cubicBezTo>
                    <a:pt x="193" y="12"/>
                    <a:pt x="182"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1" name="Google Shape;3731;p16"/>
            <p:cNvSpPr/>
            <p:nvPr/>
          </p:nvSpPr>
          <p:spPr>
            <a:xfrm>
              <a:off x="1533700" y="3292775"/>
              <a:ext cx="2700" cy="4325"/>
            </a:xfrm>
            <a:custGeom>
              <a:avLst/>
              <a:gdLst/>
              <a:ahLst/>
              <a:cxnLst/>
              <a:rect l="l" t="t" r="r" b="b"/>
              <a:pathLst>
                <a:path w="108" h="173" extrusionOk="0">
                  <a:moveTo>
                    <a:pt x="32" y="1"/>
                  </a:moveTo>
                  <a:cubicBezTo>
                    <a:pt x="11" y="1"/>
                    <a:pt x="0" y="44"/>
                    <a:pt x="0" y="86"/>
                  </a:cubicBezTo>
                  <a:cubicBezTo>
                    <a:pt x="0" y="129"/>
                    <a:pt x="11" y="172"/>
                    <a:pt x="32" y="172"/>
                  </a:cubicBezTo>
                  <a:cubicBezTo>
                    <a:pt x="32" y="172"/>
                    <a:pt x="43" y="172"/>
                    <a:pt x="43" y="161"/>
                  </a:cubicBezTo>
                  <a:cubicBezTo>
                    <a:pt x="43" y="140"/>
                    <a:pt x="54" y="140"/>
                    <a:pt x="64" y="140"/>
                  </a:cubicBezTo>
                  <a:cubicBezTo>
                    <a:pt x="75" y="140"/>
                    <a:pt x="86" y="151"/>
                    <a:pt x="107" y="161"/>
                  </a:cubicBezTo>
                  <a:lnTo>
                    <a:pt x="107"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2" name="Google Shape;3732;p16"/>
            <p:cNvSpPr/>
            <p:nvPr/>
          </p:nvSpPr>
          <p:spPr>
            <a:xfrm>
              <a:off x="1289625" y="2969500"/>
              <a:ext cx="10725" cy="23025"/>
            </a:xfrm>
            <a:custGeom>
              <a:avLst/>
              <a:gdLst/>
              <a:ahLst/>
              <a:cxnLst/>
              <a:rect l="l" t="t" r="r" b="b"/>
              <a:pathLst>
                <a:path w="429" h="921" extrusionOk="0">
                  <a:moveTo>
                    <a:pt x="343" y="0"/>
                  </a:moveTo>
                  <a:lnTo>
                    <a:pt x="343" y="0"/>
                  </a:lnTo>
                  <a:cubicBezTo>
                    <a:pt x="300" y="182"/>
                    <a:pt x="225" y="321"/>
                    <a:pt x="107" y="407"/>
                  </a:cubicBezTo>
                  <a:cubicBezTo>
                    <a:pt x="204" y="503"/>
                    <a:pt x="64" y="642"/>
                    <a:pt x="11" y="685"/>
                  </a:cubicBezTo>
                  <a:cubicBezTo>
                    <a:pt x="0" y="739"/>
                    <a:pt x="75" y="921"/>
                    <a:pt x="97" y="921"/>
                  </a:cubicBezTo>
                  <a:cubicBezTo>
                    <a:pt x="107" y="921"/>
                    <a:pt x="107" y="921"/>
                    <a:pt x="107" y="889"/>
                  </a:cubicBezTo>
                  <a:cubicBezTo>
                    <a:pt x="75" y="889"/>
                    <a:pt x="86" y="846"/>
                    <a:pt x="129" y="846"/>
                  </a:cubicBezTo>
                  <a:lnTo>
                    <a:pt x="139" y="846"/>
                  </a:lnTo>
                  <a:cubicBezTo>
                    <a:pt x="107" y="460"/>
                    <a:pt x="428" y="311"/>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3" name="Google Shape;3733;p16"/>
            <p:cNvSpPr/>
            <p:nvPr/>
          </p:nvSpPr>
          <p:spPr>
            <a:xfrm>
              <a:off x="1538775" y="3133000"/>
              <a:ext cx="17150" cy="15025"/>
            </a:xfrm>
            <a:custGeom>
              <a:avLst/>
              <a:gdLst/>
              <a:ahLst/>
              <a:cxnLst/>
              <a:rect l="l" t="t" r="r" b="b"/>
              <a:pathLst>
                <a:path w="686" h="601" extrusionOk="0">
                  <a:moveTo>
                    <a:pt x="365" y="1"/>
                  </a:moveTo>
                  <a:cubicBezTo>
                    <a:pt x="193" y="1"/>
                    <a:pt x="1" y="161"/>
                    <a:pt x="75" y="515"/>
                  </a:cubicBezTo>
                  <a:cubicBezTo>
                    <a:pt x="140" y="568"/>
                    <a:pt x="236" y="600"/>
                    <a:pt x="322" y="600"/>
                  </a:cubicBezTo>
                  <a:cubicBezTo>
                    <a:pt x="429" y="600"/>
                    <a:pt x="536" y="558"/>
                    <a:pt x="579" y="440"/>
                  </a:cubicBezTo>
                  <a:cubicBezTo>
                    <a:pt x="686" y="151"/>
                    <a:pt x="525" y="1"/>
                    <a:pt x="3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4" name="Google Shape;3734;p16"/>
            <p:cNvSpPr/>
            <p:nvPr/>
          </p:nvSpPr>
          <p:spPr>
            <a:xfrm>
              <a:off x="1531275" y="2003350"/>
              <a:ext cx="7250" cy="7250"/>
            </a:xfrm>
            <a:custGeom>
              <a:avLst/>
              <a:gdLst/>
              <a:ahLst/>
              <a:cxnLst/>
              <a:rect l="l" t="t" r="r" b="b"/>
              <a:pathLst>
                <a:path w="290" h="290" extrusionOk="0">
                  <a:moveTo>
                    <a:pt x="119" y="1"/>
                  </a:moveTo>
                  <a:cubicBezTo>
                    <a:pt x="86" y="108"/>
                    <a:pt x="1" y="97"/>
                    <a:pt x="54" y="247"/>
                  </a:cubicBezTo>
                  <a:cubicBezTo>
                    <a:pt x="76" y="268"/>
                    <a:pt x="129" y="290"/>
                    <a:pt x="183" y="290"/>
                  </a:cubicBezTo>
                  <a:cubicBezTo>
                    <a:pt x="236" y="290"/>
                    <a:pt x="290" y="268"/>
                    <a:pt x="290" y="204"/>
                  </a:cubicBezTo>
                  <a:cubicBezTo>
                    <a:pt x="194" y="183"/>
                    <a:pt x="215" y="33"/>
                    <a:pt x="11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5" name="Google Shape;3735;p16"/>
            <p:cNvSpPr/>
            <p:nvPr/>
          </p:nvSpPr>
          <p:spPr>
            <a:xfrm>
              <a:off x="1526200" y="2940325"/>
              <a:ext cx="8575" cy="13400"/>
            </a:xfrm>
            <a:custGeom>
              <a:avLst/>
              <a:gdLst/>
              <a:ahLst/>
              <a:cxnLst/>
              <a:rect l="l" t="t" r="r" b="b"/>
              <a:pathLst>
                <a:path w="343" h="536" extrusionOk="0">
                  <a:moveTo>
                    <a:pt x="311" y="0"/>
                  </a:moveTo>
                  <a:lnTo>
                    <a:pt x="311" y="0"/>
                  </a:lnTo>
                  <a:cubicBezTo>
                    <a:pt x="140" y="22"/>
                    <a:pt x="182" y="268"/>
                    <a:pt x="118" y="268"/>
                  </a:cubicBezTo>
                  <a:cubicBezTo>
                    <a:pt x="107" y="268"/>
                    <a:pt x="75" y="246"/>
                    <a:pt x="43" y="204"/>
                  </a:cubicBezTo>
                  <a:lnTo>
                    <a:pt x="43" y="204"/>
                  </a:lnTo>
                  <a:cubicBezTo>
                    <a:pt x="0" y="364"/>
                    <a:pt x="65" y="364"/>
                    <a:pt x="75" y="493"/>
                  </a:cubicBezTo>
                  <a:cubicBezTo>
                    <a:pt x="86" y="482"/>
                    <a:pt x="97" y="482"/>
                    <a:pt x="107" y="482"/>
                  </a:cubicBezTo>
                  <a:cubicBezTo>
                    <a:pt x="140" y="482"/>
                    <a:pt x="150" y="493"/>
                    <a:pt x="172" y="503"/>
                  </a:cubicBezTo>
                  <a:cubicBezTo>
                    <a:pt x="182" y="514"/>
                    <a:pt x="193" y="535"/>
                    <a:pt x="225" y="535"/>
                  </a:cubicBezTo>
                  <a:cubicBezTo>
                    <a:pt x="225" y="535"/>
                    <a:pt x="236" y="525"/>
                    <a:pt x="247" y="525"/>
                  </a:cubicBezTo>
                  <a:cubicBezTo>
                    <a:pt x="172" y="214"/>
                    <a:pt x="343" y="311"/>
                    <a:pt x="3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6" name="Google Shape;3736;p16"/>
            <p:cNvSpPr/>
            <p:nvPr/>
          </p:nvSpPr>
          <p:spPr>
            <a:xfrm>
              <a:off x="1497550" y="2888675"/>
              <a:ext cx="19850" cy="23025"/>
            </a:xfrm>
            <a:custGeom>
              <a:avLst/>
              <a:gdLst/>
              <a:ahLst/>
              <a:cxnLst/>
              <a:rect l="l" t="t" r="r" b="b"/>
              <a:pathLst>
                <a:path w="794" h="921" extrusionOk="0">
                  <a:moveTo>
                    <a:pt x="376" y="0"/>
                  </a:moveTo>
                  <a:lnTo>
                    <a:pt x="376" y="0"/>
                  </a:lnTo>
                  <a:cubicBezTo>
                    <a:pt x="1" y="396"/>
                    <a:pt x="354" y="921"/>
                    <a:pt x="600" y="921"/>
                  </a:cubicBezTo>
                  <a:cubicBezTo>
                    <a:pt x="708" y="921"/>
                    <a:pt x="793" y="814"/>
                    <a:pt x="782" y="525"/>
                  </a:cubicBezTo>
                  <a:cubicBezTo>
                    <a:pt x="761" y="257"/>
                    <a:pt x="515" y="171"/>
                    <a:pt x="3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7" name="Google Shape;3737;p16"/>
            <p:cNvSpPr/>
            <p:nvPr/>
          </p:nvSpPr>
          <p:spPr>
            <a:xfrm>
              <a:off x="1499425" y="2936300"/>
              <a:ext cx="13150" cy="10725"/>
            </a:xfrm>
            <a:custGeom>
              <a:avLst/>
              <a:gdLst/>
              <a:ahLst/>
              <a:cxnLst/>
              <a:rect l="l" t="t" r="r" b="b"/>
              <a:pathLst>
                <a:path w="526" h="429" extrusionOk="0">
                  <a:moveTo>
                    <a:pt x="376" y="1"/>
                  </a:moveTo>
                  <a:cubicBezTo>
                    <a:pt x="215" y="1"/>
                    <a:pt x="129" y="76"/>
                    <a:pt x="12" y="129"/>
                  </a:cubicBezTo>
                  <a:cubicBezTo>
                    <a:pt x="1" y="225"/>
                    <a:pt x="76" y="215"/>
                    <a:pt x="44" y="332"/>
                  </a:cubicBezTo>
                  <a:cubicBezTo>
                    <a:pt x="119" y="397"/>
                    <a:pt x="194" y="429"/>
                    <a:pt x="258" y="429"/>
                  </a:cubicBezTo>
                  <a:cubicBezTo>
                    <a:pt x="429" y="429"/>
                    <a:pt x="525" y="225"/>
                    <a:pt x="4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8" name="Google Shape;3738;p16"/>
            <p:cNvSpPr/>
            <p:nvPr/>
          </p:nvSpPr>
          <p:spPr>
            <a:xfrm>
              <a:off x="1510675" y="2543150"/>
              <a:ext cx="10200" cy="9400"/>
            </a:xfrm>
            <a:custGeom>
              <a:avLst/>
              <a:gdLst/>
              <a:ahLst/>
              <a:cxnLst/>
              <a:rect l="l" t="t" r="r" b="b"/>
              <a:pathLst>
                <a:path w="408" h="376" extrusionOk="0">
                  <a:moveTo>
                    <a:pt x="65" y="1"/>
                  </a:moveTo>
                  <a:cubicBezTo>
                    <a:pt x="54" y="1"/>
                    <a:pt x="33" y="1"/>
                    <a:pt x="22" y="12"/>
                  </a:cubicBezTo>
                  <a:cubicBezTo>
                    <a:pt x="1" y="290"/>
                    <a:pt x="161" y="343"/>
                    <a:pt x="354" y="376"/>
                  </a:cubicBezTo>
                  <a:cubicBezTo>
                    <a:pt x="332" y="247"/>
                    <a:pt x="407" y="226"/>
                    <a:pt x="386" y="87"/>
                  </a:cubicBezTo>
                  <a:cubicBezTo>
                    <a:pt x="268" y="65"/>
                    <a:pt x="193"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9" name="Google Shape;3739;p16"/>
            <p:cNvSpPr/>
            <p:nvPr/>
          </p:nvSpPr>
          <p:spPr>
            <a:xfrm>
              <a:off x="1585350" y="3302675"/>
              <a:ext cx="6975" cy="8325"/>
            </a:xfrm>
            <a:custGeom>
              <a:avLst/>
              <a:gdLst/>
              <a:ahLst/>
              <a:cxnLst/>
              <a:rect l="l" t="t" r="r" b="b"/>
              <a:pathLst>
                <a:path w="279" h="333" extrusionOk="0">
                  <a:moveTo>
                    <a:pt x="129" y="1"/>
                  </a:moveTo>
                  <a:cubicBezTo>
                    <a:pt x="107" y="1"/>
                    <a:pt x="86" y="12"/>
                    <a:pt x="75" y="22"/>
                  </a:cubicBezTo>
                  <a:cubicBezTo>
                    <a:pt x="54" y="33"/>
                    <a:pt x="43" y="44"/>
                    <a:pt x="22" y="44"/>
                  </a:cubicBezTo>
                  <a:lnTo>
                    <a:pt x="11" y="44"/>
                  </a:lnTo>
                  <a:cubicBezTo>
                    <a:pt x="86" y="172"/>
                    <a:pt x="0" y="247"/>
                    <a:pt x="107" y="333"/>
                  </a:cubicBezTo>
                  <a:cubicBezTo>
                    <a:pt x="107" y="204"/>
                    <a:pt x="279" y="290"/>
                    <a:pt x="279" y="161"/>
                  </a:cubicBezTo>
                  <a:lnTo>
                    <a:pt x="279" y="161"/>
                  </a:lnTo>
                  <a:cubicBezTo>
                    <a:pt x="268" y="172"/>
                    <a:pt x="268" y="172"/>
                    <a:pt x="257" y="172"/>
                  </a:cubicBezTo>
                  <a:cubicBezTo>
                    <a:pt x="172" y="172"/>
                    <a:pt x="182" y="65"/>
                    <a:pt x="1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0" name="Google Shape;3740;p16"/>
            <p:cNvSpPr/>
            <p:nvPr/>
          </p:nvSpPr>
          <p:spPr>
            <a:xfrm>
              <a:off x="1582925" y="3149325"/>
              <a:ext cx="10200" cy="7800"/>
            </a:xfrm>
            <a:custGeom>
              <a:avLst/>
              <a:gdLst/>
              <a:ahLst/>
              <a:cxnLst/>
              <a:rect l="l" t="t" r="r" b="b"/>
              <a:pathLst>
                <a:path w="408" h="312" extrusionOk="0">
                  <a:moveTo>
                    <a:pt x="204" y="1"/>
                  </a:moveTo>
                  <a:cubicBezTo>
                    <a:pt x="87" y="1"/>
                    <a:pt x="1" y="76"/>
                    <a:pt x="76" y="301"/>
                  </a:cubicBezTo>
                  <a:cubicBezTo>
                    <a:pt x="97" y="311"/>
                    <a:pt x="119" y="311"/>
                    <a:pt x="140" y="311"/>
                  </a:cubicBezTo>
                  <a:cubicBezTo>
                    <a:pt x="301" y="311"/>
                    <a:pt x="354" y="183"/>
                    <a:pt x="408" y="65"/>
                  </a:cubicBezTo>
                  <a:cubicBezTo>
                    <a:pt x="343" y="22"/>
                    <a:pt x="269"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1" name="Google Shape;3741;p16"/>
            <p:cNvSpPr/>
            <p:nvPr/>
          </p:nvSpPr>
          <p:spPr>
            <a:xfrm>
              <a:off x="1573575" y="3210625"/>
              <a:ext cx="8325" cy="9125"/>
            </a:xfrm>
            <a:custGeom>
              <a:avLst/>
              <a:gdLst/>
              <a:ahLst/>
              <a:cxnLst/>
              <a:rect l="l" t="t" r="r" b="b"/>
              <a:pathLst>
                <a:path w="333" h="365" extrusionOk="0">
                  <a:moveTo>
                    <a:pt x="97" y="0"/>
                  </a:moveTo>
                  <a:lnTo>
                    <a:pt x="97" y="0"/>
                  </a:lnTo>
                  <a:cubicBezTo>
                    <a:pt x="107" y="97"/>
                    <a:pt x="0" y="43"/>
                    <a:pt x="0" y="118"/>
                  </a:cubicBezTo>
                  <a:lnTo>
                    <a:pt x="43" y="118"/>
                  </a:lnTo>
                  <a:cubicBezTo>
                    <a:pt x="107" y="118"/>
                    <a:pt x="107" y="193"/>
                    <a:pt x="64" y="247"/>
                  </a:cubicBezTo>
                  <a:cubicBezTo>
                    <a:pt x="150" y="257"/>
                    <a:pt x="172" y="364"/>
                    <a:pt x="268" y="364"/>
                  </a:cubicBezTo>
                  <a:lnTo>
                    <a:pt x="300" y="364"/>
                  </a:lnTo>
                  <a:cubicBezTo>
                    <a:pt x="257" y="236"/>
                    <a:pt x="279" y="257"/>
                    <a:pt x="332" y="161"/>
                  </a:cubicBezTo>
                  <a:cubicBezTo>
                    <a:pt x="236" y="129"/>
                    <a:pt x="193" y="43"/>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2" name="Google Shape;3742;p16"/>
            <p:cNvSpPr/>
            <p:nvPr/>
          </p:nvSpPr>
          <p:spPr>
            <a:xfrm>
              <a:off x="1501850" y="3230150"/>
              <a:ext cx="4300" cy="6175"/>
            </a:xfrm>
            <a:custGeom>
              <a:avLst/>
              <a:gdLst/>
              <a:ahLst/>
              <a:cxnLst/>
              <a:rect l="l" t="t" r="r" b="b"/>
              <a:pathLst>
                <a:path w="172" h="247" extrusionOk="0">
                  <a:moveTo>
                    <a:pt x="0" y="1"/>
                  </a:moveTo>
                  <a:cubicBezTo>
                    <a:pt x="0" y="119"/>
                    <a:pt x="0" y="247"/>
                    <a:pt x="107" y="247"/>
                  </a:cubicBezTo>
                  <a:lnTo>
                    <a:pt x="139" y="247"/>
                  </a:lnTo>
                  <a:cubicBezTo>
                    <a:pt x="118" y="183"/>
                    <a:pt x="172" y="44"/>
                    <a:pt x="107" y="44"/>
                  </a:cubicBezTo>
                  <a:cubicBezTo>
                    <a:pt x="107" y="119"/>
                    <a:pt x="97" y="151"/>
                    <a:pt x="86" y="151"/>
                  </a:cubicBezTo>
                  <a:cubicBezTo>
                    <a:pt x="75" y="151"/>
                    <a:pt x="43" y="22"/>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3" name="Google Shape;3743;p16"/>
            <p:cNvSpPr/>
            <p:nvPr/>
          </p:nvSpPr>
          <p:spPr>
            <a:xfrm>
              <a:off x="1558325" y="3360750"/>
              <a:ext cx="5100" cy="4050"/>
            </a:xfrm>
            <a:custGeom>
              <a:avLst/>
              <a:gdLst/>
              <a:ahLst/>
              <a:cxnLst/>
              <a:rect l="l" t="t" r="r" b="b"/>
              <a:pathLst>
                <a:path w="204" h="162" extrusionOk="0">
                  <a:moveTo>
                    <a:pt x="86" y="1"/>
                  </a:moveTo>
                  <a:cubicBezTo>
                    <a:pt x="54" y="1"/>
                    <a:pt x="21" y="12"/>
                    <a:pt x="0" y="33"/>
                  </a:cubicBezTo>
                  <a:cubicBezTo>
                    <a:pt x="43" y="44"/>
                    <a:pt x="43" y="97"/>
                    <a:pt x="32" y="161"/>
                  </a:cubicBezTo>
                  <a:lnTo>
                    <a:pt x="64" y="161"/>
                  </a:lnTo>
                  <a:cubicBezTo>
                    <a:pt x="150" y="161"/>
                    <a:pt x="171" y="97"/>
                    <a:pt x="203" y="33"/>
                  </a:cubicBezTo>
                  <a:cubicBezTo>
                    <a:pt x="161" y="12"/>
                    <a:pt x="118"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4" name="Google Shape;3744;p16"/>
            <p:cNvSpPr/>
            <p:nvPr/>
          </p:nvSpPr>
          <p:spPr>
            <a:xfrm>
              <a:off x="1590425" y="3269225"/>
              <a:ext cx="4575" cy="5375"/>
            </a:xfrm>
            <a:custGeom>
              <a:avLst/>
              <a:gdLst/>
              <a:ahLst/>
              <a:cxnLst/>
              <a:rect l="l" t="t" r="r" b="b"/>
              <a:pathLst>
                <a:path w="183" h="215" extrusionOk="0">
                  <a:moveTo>
                    <a:pt x="118" y="1"/>
                  </a:moveTo>
                  <a:cubicBezTo>
                    <a:pt x="43" y="1"/>
                    <a:pt x="33" y="65"/>
                    <a:pt x="1" y="129"/>
                  </a:cubicBezTo>
                  <a:cubicBezTo>
                    <a:pt x="22" y="118"/>
                    <a:pt x="33" y="118"/>
                    <a:pt x="43" y="118"/>
                  </a:cubicBezTo>
                  <a:cubicBezTo>
                    <a:pt x="76" y="118"/>
                    <a:pt x="86" y="140"/>
                    <a:pt x="97" y="161"/>
                  </a:cubicBezTo>
                  <a:cubicBezTo>
                    <a:pt x="108" y="183"/>
                    <a:pt x="118" y="215"/>
                    <a:pt x="151" y="215"/>
                  </a:cubicBezTo>
                  <a:cubicBezTo>
                    <a:pt x="151" y="215"/>
                    <a:pt x="161" y="215"/>
                    <a:pt x="172" y="204"/>
                  </a:cubicBezTo>
                  <a:cubicBezTo>
                    <a:pt x="183" y="118"/>
                    <a:pt x="161" y="54"/>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5" name="Google Shape;3745;p16"/>
            <p:cNvSpPr/>
            <p:nvPr/>
          </p:nvSpPr>
          <p:spPr>
            <a:xfrm>
              <a:off x="1571700" y="3365575"/>
              <a:ext cx="9125" cy="4575"/>
            </a:xfrm>
            <a:custGeom>
              <a:avLst/>
              <a:gdLst/>
              <a:ahLst/>
              <a:cxnLst/>
              <a:rect l="l" t="t" r="r" b="b"/>
              <a:pathLst>
                <a:path w="365" h="183" extrusionOk="0">
                  <a:moveTo>
                    <a:pt x="161" y="1"/>
                  </a:moveTo>
                  <a:cubicBezTo>
                    <a:pt x="97" y="1"/>
                    <a:pt x="32" y="11"/>
                    <a:pt x="0" y="43"/>
                  </a:cubicBezTo>
                  <a:cubicBezTo>
                    <a:pt x="22" y="150"/>
                    <a:pt x="65" y="183"/>
                    <a:pt x="107" y="183"/>
                  </a:cubicBezTo>
                  <a:cubicBezTo>
                    <a:pt x="150" y="183"/>
                    <a:pt x="193" y="150"/>
                    <a:pt x="236" y="129"/>
                  </a:cubicBezTo>
                  <a:cubicBezTo>
                    <a:pt x="279" y="108"/>
                    <a:pt x="321" y="86"/>
                    <a:pt x="354" y="86"/>
                  </a:cubicBezTo>
                  <a:lnTo>
                    <a:pt x="364" y="86"/>
                  </a:lnTo>
                  <a:cubicBezTo>
                    <a:pt x="343" y="22"/>
                    <a:pt x="247"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6" name="Google Shape;3746;p16"/>
            <p:cNvSpPr/>
            <p:nvPr/>
          </p:nvSpPr>
          <p:spPr>
            <a:xfrm>
              <a:off x="1563400" y="3050300"/>
              <a:ext cx="9400" cy="8325"/>
            </a:xfrm>
            <a:custGeom>
              <a:avLst/>
              <a:gdLst/>
              <a:ahLst/>
              <a:cxnLst/>
              <a:rect l="l" t="t" r="r" b="b"/>
              <a:pathLst>
                <a:path w="376" h="333" extrusionOk="0">
                  <a:moveTo>
                    <a:pt x="204" y="1"/>
                  </a:moveTo>
                  <a:cubicBezTo>
                    <a:pt x="107" y="1"/>
                    <a:pt x="0" y="76"/>
                    <a:pt x="11" y="301"/>
                  </a:cubicBezTo>
                  <a:cubicBezTo>
                    <a:pt x="54" y="322"/>
                    <a:pt x="97" y="333"/>
                    <a:pt x="150" y="333"/>
                  </a:cubicBezTo>
                  <a:cubicBezTo>
                    <a:pt x="268" y="333"/>
                    <a:pt x="375" y="258"/>
                    <a:pt x="343" y="55"/>
                  </a:cubicBezTo>
                  <a:cubicBezTo>
                    <a:pt x="311" y="22"/>
                    <a:pt x="257"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7" name="Google Shape;3747;p16"/>
            <p:cNvSpPr/>
            <p:nvPr/>
          </p:nvSpPr>
          <p:spPr>
            <a:xfrm>
              <a:off x="1570350" y="3091000"/>
              <a:ext cx="7525" cy="7775"/>
            </a:xfrm>
            <a:custGeom>
              <a:avLst/>
              <a:gdLst/>
              <a:ahLst/>
              <a:cxnLst/>
              <a:rect l="l" t="t" r="r" b="b"/>
              <a:pathLst>
                <a:path w="301" h="311" extrusionOk="0">
                  <a:moveTo>
                    <a:pt x="193" y="0"/>
                  </a:moveTo>
                  <a:cubicBezTo>
                    <a:pt x="86" y="0"/>
                    <a:pt x="44" y="86"/>
                    <a:pt x="1" y="171"/>
                  </a:cubicBezTo>
                  <a:cubicBezTo>
                    <a:pt x="33" y="257"/>
                    <a:pt x="97" y="311"/>
                    <a:pt x="151" y="311"/>
                  </a:cubicBezTo>
                  <a:cubicBezTo>
                    <a:pt x="204" y="311"/>
                    <a:pt x="258" y="278"/>
                    <a:pt x="301" y="204"/>
                  </a:cubicBezTo>
                  <a:cubicBezTo>
                    <a:pt x="236" y="193"/>
                    <a:pt x="290" y="32"/>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8" name="Google Shape;3748;p16"/>
            <p:cNvSpPr/>
            <p:nvPr/>
          </p:nvSpPr>
          <p:spPr>
            <a:xfrm>
              <a:off x="1711400" y="2612475"/>
              <a:ext cx="15000" cy="13950"/>
            </a:xfrm>
            <a:custGeom>
              <a:avLst/>
              <a:gdLst/>
              <a:ahLst/>
              <a:cxnLst/>
              <a:rect l="l" t="t" r="r" b="b"/>
              <a:pathLst>
                <a:path w="600" h="558" extrusionOk="0">
                  <a:moveTo>
                    <a:pt x="172" y="1"/>
                  </a:moveTo>
                  <a:cubicBezTo>
                    <a:pt x="172" y="193"/>
                    <a:pt x="0" y="183"/>
                    <a:pt x="43" y="407"/>
                  </a:cubicBezTo>
                  <a:cubicBezTo>
                    <a:pt x="107" y="504"/>
                    <a:pt x="193" y="557"/>
                    <a:pt x="311" y="557"/>
                  </a:cubicBezTo>
                  <a:cubicBezTo>
                    <a:pt x="364" y="557"/>
                    <a:pt x="418" y="546"/>
                    <a:pt x="471" y="525"/>
                  </a:cubicBezTo>
                  <a:cubicBezTo>
                    <a:pt x="503" y="407"/>
                    <a:pt x="557" y="300"/>
                    <a:pt x="600" y="204"/>
                  </a:cubicBezTo>
                  <a:cubicBezTo>
                    <a:pt x="471" y="150"/>
                    <a:pt x="418" y="1"/>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9" name="Google Shape;3749;p16"/>
            <p:cNvSpPr/>
            <p:nvPr/>
          </p:nvSpPr>
          <p:spPr>
            <a:xfrm>
              <a:off x="967925" y="3052450"/>
              <a:ext cx="9925" cy="6975"/>
            </a:xfrm>
            <a:custGeom>
              <a:avLst/>
              <a:gdLst/>
              <a:ahLst/>
              <a:cxnLst/>
              <a:rect l="l" t="t" r="r" b="b"/>
              <a:pathLst>
                <a:path w="397" h="279" extrusionOk="0">
                  <a:moveTo>
                    <a:pt x="258" y="1"/>
                  </a:moveTo>
                  <a:cubicBezTo>
                    <a:pt x="204" y="1"/>
                    <a:pt x="129" y="43"/>
                    <a:pt x="54" y="129"/>
                  </a:cubicBezTo>
                  <a:cubicBezTo>
                    <a:pt x="1" y="204"/>
                    <a:pt x="97" y="268"/>
                    <a:pt x="172" y="279"/>
                  </a:cubicBezTo>
                  <a:lnTo>
                    <a:pt x="215" y="279"/>
                  </a:lnTo>
                  <a:cubicBezTo>
                    <a:pt x="343" y="279"/>
                    <a:pt x="397" y="215"/>
                    <a:pt x="397" y="140"/>
                  </a:cubicBezTo>
                  <a:cubicBezTo>
                    <a:pt x="397" y="76"/>
                    <a:pt x="343" y="1"/>
                    <a:pt x="25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0" name="Google Shape;3750;p16"/>
            <p:cNvSpPr/>
            <p:nvPr/>
          </p:nvSpPr>
          <p:spPr>
            <a:xfrm>
              <a:off x="914950" y="2090325"/>
              <a:ext cx="10975" cy="6450"/>
            </a:xfrm>
            <a:custGeom>
              <a:avLst/>
              <a:gdLst/>
              <a:ahLst/>
              <a:cxnLst/>
              <a:rect l="l" t="t" r="r" b="b"/>
              <a:pathLst>
                <a:path w="439" h="258" extrusionOk="0">
                  <a:moveTo>
                    <a:pt x="353" y="1"/>
                  </a:moveTo>
                  <a:cubicBezTo>
                    <a:pt x="289" y="65"/>
                    <a:pt x="193" y="87"/>
                    <a:pt x="86" y="87"/>
                  </a:cubicBezTo>
                  <a:cubicBezTo>
                    <a:pt x="139" y="183"/>
                    <a:pt x="0" y="236"/>
                    <a:pt x="86" y="247"/>
                  </a:cubicBezTo>
                  <a:cubicBezTo>
                    <a:pt x="107" y="226"/>
                    <a:pt x="118" y="215"/>
                    <a:pt x="139" y="215"/>
                  </a:cubicBezTo>
                  <a:cubicBezTo>
                    <a:pt x="171" y="215"/>
                    <a:pt x="193" y="226"/>
                    <a:pt x="225" y="236"/>
                  </a:cubicBezTo>
                  <a:cubicBezTo>
                    <a:pt x="257" y="247"/>
                    <a:pt x="289" y="258"/>
                    <a:pt x="332" y="258"/>
                  </a:cubicBezTo>
                  <a:cubicBezTo>
                    <a:pt x="353" y="258"/>
                    <a:pt x="364" y="258"/>
                    <a:pt x="385" y="247"/>
                  </a:cubicBezTo>
                  <a:cubicBezTo>
                    <a:pt x="418" y="151"/>
                    <a:pt x="439" y="65"/>
                    <a:pt x="35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1" name="Google Shape;3751;p16"/>
            <p:cNvSpPr/>
            <p:nvPr/>
          </p:nvSpPr>
          <p:spPr>
            <a:xfrm>
              <a:off x="946250" y="2601500"/>
              <a:ext cx="6175" cy="3250"/>
            </a:xfrm>
            <a:custGeom>
              <a:avLst/>
              <a:gdLst/>
              <a:ahLst/>
              <a:cxnLst/>
              <a:rect l="l" t="t" r="r" b="b"/>
              <a:pathLst>
                <a:path w="247" h="130" extrusionOk="0">
                  <a:moveTo>
                    <a:pt x="161" y="1"/>
                  </a:moveTo>
                  <a:cubicBezTo>
                    <a:pt x="108" y="1"/>
                    <a:pt x="1" y="65"/>
                    <a:pt x="43" y="118"/>
                  </a:cubicBezTo>
                  <a:cubicBezTo>
                    <a:pt x="54" y="129"/>
                    <a:pt x="65" y="129"/>
                    <a:pt x="76" y="129"/>
                  </a:cubicBezTo>
                  <a:cubicBezTo>
                    <a:pt x="140" y="129"/>
                    <a:pt x="247" y="76"/>
                    <a:pt x="193" y="22"/>
                  </a:cubicBezTo>
                  <a:cubicBezTo>
                    <a:pt x="193" y="11"/>
                    <a:pt x="183"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2" name="Google Shape;3752;p16"/>
            <p:cNvSpPr/>
            <p:nvPr/>
          </p:nvSpPr>
          <p:spPr>
            <a:xfrm>
              <a:off x="953750" y="3049250"/>
              <a:ext cx="7250" cy="4575"/>
            </a:xfrm>
            <a:custGeom>
              <a:avLst/>
              <a:gdLst/>
              <a:ahLst/>
              <a:cxnLst/>
              <a:rect l="l" t="t" r="r" b="b"/>
              <a:pathLst>
                <a:path w="290" h="183" extrusionOk="0">
                  <a:moveTo>
                    <a:pt x="257" y="0"/>
                  </a:moveTo>
                  <a:cubicBezTo>
                    <a:pt x="247" y="0"/>
                    <a:pt x="204" y="11"/>
                    <a:pt x="118" y="54"/>
                  </a:cubicBezTo>
                  <a:cubicBezTo>
                    <a:pt x="22" y="150"/>
                    <a:pt x="0" y="182"/>
                    <a:pt x="22" y="182"/>
                  </a:cubicBezTo>
                  <a:cubicBezTo>
                    <a:pt x="43" y="182"/>
                    <a:pt x="118" y="129"/>
                    <a:pt x="182" y="86"/>
                  </a:cubicBezTo>
                  <a:cubicBezTo>
                    <a:pt x="236" y="43"/>
                    <a:pt x="289" y="0"/>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3" name="Google Shape;3753;p16"/>
            <p:cNvSpPr/>
            <p:nvPr/>
          </p:nvSpPr>
          <p:spPr>
            <a:xfrm>
              <a:off x="917075" y="2116825"/>
              <a:ext cx="3775" cy="5125"/>
            </a:xfrm>
            <a:custGeom>
              <a:avLst/>
              <a:gdLst/>
              <a:ahLst/>
              <a:cxnLst/>
              <a:rect l="l" t="t" r="r" b="b"/>
              <a:pathLst>
                <a:path w="151" h="205" extrusionOk="0">
                  <a:moveTo>
                    <a:pt x="76" y="1"/>
                  </a:moveTo>
                  <a:cubicBezTo>
                    <a:pt x="65" y="33"/>
                    <a:pt x="54" y="44"/>
                    <a:pt x="22" y="44"/>
                  </a:cubicBezTo>
                  <a:lnTo>
                    <a:pt x="11" y="44"/>
                  </a:lnTo>
                  <a:cubicBezTo>
                    <a:pt x="1" y="140"/>
                    <a:pt x="65" y="172"/>
                    <a:pt x="108" y="204"/>
                  </a:cubicBezTo>
                  <a:cubicBezTo>
                    <a:pt x="151" y="151"/>
                    <a:pt x="118" y="54"/>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4" name="Google Shape;3754;p16"/>
            <p:cNvSpPr/>
            <p:nvPr/>
          </p:nvSpPr>
          <p:spPr>
            <a:xfrm>
              <a:off x="879350" y="2838900"/>
              <a:ext cx="3775" cy="4025"/>
            </a:xfrm>
            <a:custGeom>
              <a:avLst/>
              <a:gdLst/>
              <a:ahLst/>
              <a:cxnLst/>
              <a:rect l="l" t="t" r="r" b="b"/>
              <a:pathLst>
                <a:path w="151" h="161" extrusionOk="0">
                  <a:moveTo>
                    <a:pt x="75" y="0"/>
                  </a:moveTo>
                  <a:cubicBezTo>
                    <a:pt x="54" y="0"/>
                    <a:pt x="32" y="21"/>
                    <a:pt x="11" y="75"/>
                  </a:cubicBezTo>
                  <a:cubicBezTo>
                    <a:pt x="0" y="118"/>
                    <a:pt x="32" y="161"/>
                    <a:pt x="75" y="161"/>
                  </a:cubicBezTo>
                  <a:cubicBezTo>
                    <a:pt x="97" y="161"/>
                    <a:pt x="118" y="139"/>
                    <a:pt x="139" y="96"/>
                  </a:cubicBezTo>
                  <a:cubicBezTo>
                    <a:pt x="150" y="54"/>
                    <a:pt x="118"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5" name="Google Shape;3755;p16"/>
            <p:cNvSpPr/>
            <p:nvPr/>
          </p:nvSpPr>
          <p:spPr>
            <a:xfrm>
              <a:off x="882550" y="2820150"/>
              <a:ext cx="3775" cy="4050"/>
            </a:xfrm>
            <a:custGeom>
              <a:avLst/>
              <a:gdLst/>
              <a:ahLst/>
              <a:cxnLst/>
              <a:rect l="l" t="t" r="r" b="b"/>
              <a:pathLst>
                <a:path w="151" h="162" extrusionOk="0">
                  <a:moveTo>
                    <a:pt x="76" y="1"/>
                  </a:moveTo>
                  <a:cubicBezTo>
                    <a:pt x="54" y="1"/>
                    <a:pt x="33" y="22"/>
                    <a:pt x="11" y="76"/>
                  </a:cubicBezTo>
                  <a:cubicBezTo>
                    <a:pt x="1" y="118"/>
                    <a:pt x="33" y="161"/>
                    <a:pt x="76" y="161"/>
                  </a:cubicBezTo>
                  <a:cubicBezTo>
                    <a:pt x="97" y="161"/>
                    <a:pt x="119" y="151"/>
                    <a:pt x="140" y="97"/>
                  </a:cubicBezTo>
                  <a:cubicBezTo>
                    <a:pt x="151" y="54"/>
                    <a:pt x="119"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6" name="Google Shape;3756;p16"/>
            <p:cNvSpPr/>
            <p:nvPr/>
          </p:nvSpPr>
          <p:spPr>
            <a:xfrm>
              <a:off x="862475" y="2839700"/>
              <a:ext cx="18775" cy="12600"/>
            </a:xfrm>
            <a:custGeom>
              <a:avLst/>
              <a:gdLst/>
              <a:ahLst/>
              <a:cxnLst/>
              <a:rect l="l" t="t" r="r" b="b"/>
              <a:pathLst>
                <a:path w="751" h="504" extrusionOk="0">
                  <a:moveTo>
                    <a:pt x="418" y="0"/>
                  </a:moveTo>
                  <a:cubicBezTo>
                    <a:pt x="365" y="75"/>
                    <a:pt x="1" y="428"/>
                    <a:pt x="333" y="503"/>
                  </a:cubicBezTo>
                  <a:cubicBezTo>
                    <a:pt x="386" y="428"/>
                    <a:pt x="750" y="64"/>
                    <a:pt x="4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7" name="Google Shape;3757;p16"/>
            <p:cNvSpPr/>
            <p:nvPr/>
          </p:nvSpPr>
          <p:spPr>
            <a:xfrm>
              <a:off x="1050625" y="2911675"/>
              <a:ext cx="6175" cy="3250"/>
            </a:xfrm>
            <a:custGeom>
              <a:avLst/>
              <a:gdLst/>
              <a:ahLst/>
              <a:cxnLst/>
              <a:rect l="l" t="t" r="r" b="b"/>
              <a:pathLst>
                <a:path w="247" h="130" extrusionOk="0">
                  <a:moveTo>
                    <a:pt x="161" y="1"/>
                  </a:moveTo>
                  <a:cubicBezTo>
                    <a:pt x="108" y="1"/>
                    <a:pt x="1" y="54"/>
                    <a:pt x="43" y="119"/>
                  </a:cubicBezTo>
                  <a:cubicBezTo>
                    <a:pt x="54" y="119"/>
                    <a:pt x="65" y="129"/>
                    <a:pt x="75" y="129"/>
                  </a:cubicBezTo>
                  <a:cubicBezTo>
                    <a:pt x="140" y="129"/>
                    <a:pt x="247" y="65"/>
                    <a:pt x="204" y="11"/>
                  </a:cubicBezTo>
                  <a:cubicBezTo>
                    <a:pt x="193" y="1"/>
                    <a:pt x="183"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8" name="Google Shape;3758;p16"/>
            <p:cNvSpPr/>
            <p:nvPr/>
          </p:nvSpPr>
          <p:spPr>
            <a:xfrm>
              <a:off x="894075" y="2280875"/>
              <a:ext cx="9125" cy="12350"/>
            </a:xfrm>
            <a:custGeom>
              <a:avLst/>
              <a:gdLst/>
              <a:ahLst/>
              <a:cxnLst/>
              <a:rect l="l" t="t" r="r" b="b"/>
              <a:pathLst>
                <a:path w="365" h="494" extrusionOk="0">
                  <a:moveTo>
                    <a:pt x="64" y="1"/>
                  </a:moveTo>
                  <a:cubicBezTo>
                    <a:pt x="214" y="76"/>
                    <a:pt x="0" y="65"/>
                    <a:pt x="32" y="204"/>
                  </a:cubicBezTo>
                  <a:cubicBezTo>
                    <a:pt x="118" y="247"/>
                    <a:pt x="171" y="493"/>
                    <a:pt x="278" y="493"/>
                  </a:cubicBezTo>
                  <a:cubicBezTo>
                    <a:pt x="300" y="493"/>
                    <a:pt x="332" y="483"/>
                    <a:pt x="364" y="451"/>
                  </a:cubicBezTo>
                  <a:cubicBezTo>
                    <a:pt x="236" y="397"/>
                    <a:pt x="246"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9" name="Google Shape;3759;p16"/>
            <p:cNvSpPr/>
            <p:nvPr/>
          </p:nvSpPr>
          <p:spPr>
            <a:xfrm>
              <a:off x="1043675" y="3155750"/>
              <a:ext cx="4575" cy="5125"/>
            </a:xfrm>
            <a:custGeom>
              <a:avLst/>
              <a:gdLst/>
              <a:ahLst/>
              <a:cxnLst/>
              <a:rect l="l" t="t" r="r" b="b"/>
              <a:pathLst>
                <a:path w="183" h="205" extrusionOk="0">
                  <a:moveTo>
                    <a:pt x="11" y="1"/>
                  </a:moveTo>
                  <a:lnTo>
                    <a:pt x="11" y="1"/>
                  </a:lnTo>
                  <a:cubicBezTo>
                    <a:pt x="0" y="151"/>
                    <a:pt x="97" y="161"/>
                    <a:pt x="182" y="204"/>
                  </a:cubicBezTo>
                  <a:cubicBezTo>
                    <a:pt x="182" y="65"/>
                    <a:pt x="75" y="54"/>
                    <a:pt x="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0" name="Google Shape;3760;p16"/>
            <p:cNvSpPr/>
            <p:nvPr/>
          </p:nvSpPr>
          <p:spPr>
            <a:xfrm>
              <a:off x="1041525" y="2770375"/>
              <a:ext cx="3775" cy="4300"/>
            </a:xfrm>
            <a:custGeom>
              <a:avLst/>
              <a:gdLst/>
              <a:ahLst/>
              <a:cxnLst/>
              <a:rect l="l" t="t" r="r" b="b"/>
              <a:pathLst>
                <a:path w="151" h="172" extrusionOk="0">
                  <a:moveTo>
                    <a:pt x="86" y="1"/>
                  </a:moveTo>
                  <a:cubicBezTo>
                    <a:pt x="54" y="1"/>
                    <a:pt x="33" y="22"/>
                    <a:pt x="11" y="75"/>
                  </a:cubicBezTo>
                  <a:cubicBezTo>
                    <a:pt x="1" y="118"/>
                    <a:pt x="43" y="172"/>
                    <a:pt x="76" y="172"/>
                  </a:cubicBezTo>
                  <a:cubicBezTo>
                    <a:pt x="97" y="172"/>
                    <a:pt x="129" y="150"/>
                    <a:pt x="150" y="97"/>
                  </a:cubicBezTo>
                  <a:cubicBezTo>
                    <a:pt x="150" y="54"/>
                    <a:pt x="118"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1" name="Google Shape;3761;p16"/>
            <p:cNvSpPr/>
            <p:nvPr/>
          </p:nvSpPr>
          <p:spPr>
            <a:xfrm>
              <a:off x="1050100" y="3245675"/>
              <a:ext cx="3500" cy="4300"/>
            </a:xfrm>
            <a:custGeom>
              <a:avLst/>
              <a:gdLst/>
              <a:ahLst/>
              <a:cxnLst/>
              <a:rect l="l" t="t" r="r" b="b"/>
              <a:pathLst>
                <a:path w="140" h="172" extrusionOk="0">
                  <a:moveTo>
                    <a:pt x="107" y="1"/>
                  </a:moveTo>
                  <a:cubicBezTo>
                    <a:pt x="22" y="1"/>
                    <a:pt x="11" y="86"/>
                    <a:pt x="0" y="172"/>
                  </a:cubicBezTo>
                  <a:lnTo>
                    <a:pt x="139" y="172"/>
                  </a:lnTo>
                  <a:cubicBezTo>
                    <a:pt x="139" y="54"/>
                    <a:pt x="86" y="86"/>
                    <a:pt x="139" y="11"/>
                  </a:cubicBezTo>
                  <a:cubicBezTo>
                    <a:pt x="129" y="1"/>
                    <a:pt x="118" y="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2" name="Google Shape;3762;p16"/>
            <p:cNvSpPr/>
            <p:nvPr/>
          </p:nvSpPr>
          <p:spPr>
            <a:xfrm>
              <a:off x="974900" y="2593200"/>
              <a:ext cx="6425" cy="3250"/>
            </a:xfrm>
            <a:custGeom>
              <a:avLst/>
              <a:gdLst/>
              <a:ahLst/>
              <a:cxnLst/>
              <a:rect l="l" t="t" r="r" b="b"/>
              <a:pathLst>
                <a:path w="257" h="130" extrusionOk="0">
                  <a:moveTo>
                    <a:pt x="171" y="1"/>
                  </a:moveTo>
                  <a:cubicBezTo>
                    <a:pt x="107" y="1"/>
                    <a:pt x="0" y="54"/>
                    <a:pt x="54" y="119"/>
                  </a:cubicBezTo>
                  <a:cubicBezTo>
                    <a:pt x="54" y="119"/>
                    <a:pt x="64" y="129"/>
                    <a:pt x="86" y="129"/>
                  </a:cubicBezTo>
                  <a:cubicBezTo>
                    <a:pt x="150" y="129"/>
                    <a:pt x="257" y="65"/>
                    <a:pt x="203" y="11"/>
                  </a:cubicBezTo>
                  <a:cubicBezTo>
                    <a:pt x="203" y="1"/>
                    <a:pt x="182"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3" name="Google Shape;3763;p16"/>
            <p:cNvSpPr/>
            <p:nvPr/>
          </p:nvSpPr>
          <p:spPr>
            <a:xfrm>
              <a:off x="1017450" y="2754325"/>
              <a:ext cx="6700" cy="4575"/>
            </a:xfrm>
            <a:custGeom>
              <a:avLst/>
              <a:gdLst/>
              <a:ahLst/>
              <a:cxnLst/>
              <a:rect l="l" t="t" r="r" b="b"/>
              <a:pathLst>
                <a:path w="268" h="183" extrusionOk="0">
                  <a:moveTo>
                    <a:pt x="268" y="0"/>
                  </a:moveTo>
                  <a:cubicBezTo>
                    <a:pt x="257" y="0"/>
                    <a:pt x="214" y="22"/>
                    <a:pt x="129" y="75"/>
                  </a:cubicBezTo>
                  <a:cubicBezTo>
                    <a:pt x="32" y="150"/>
                    <a:pt x="0" y="182"/>
                    <a:pt x="11" y="182"/>
                  </a:cubicBezTo>
                  <a:cubicBezTo>
                    <a:pt x="11" y="182"/>
                    <a:pt x="86" y="139"/>
                    <a:pt x="150" y="86"/>
                  </a:cubicBezTo>
                  <a:cubicBezTo>
                    <a:pt x="214" y="43"/>
                    <a:pt x="268" y="0"/>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4" name="Google Shape;3764;p16"/>
            <p:cNvSpPr/>
            <p:nvPr/>
          </p:nvSpPr>
          <p:spPr>
            <a:xfrm>
              <a:off x="1290675" y="2996775"/>
              <a:ext cx="5650" cy="7275"/>
            </a:xfrm>
            <a:custGeom>
              <a:avLst/>
              <a:gdLst/>
              <a:ahLst/>
              <a:cxnLst/>
              <a:rect l="l" t="t" r="r" b="b"/>
              <a:pathLst>
                <a:path w="226" h="291" extrusionOk="0">
                  <a:moveTo>
                    <a:pt x="65" y="1"/>
                  </a:moveTo>
                  <a:cubicBezTo>
                    <a:pt x="65" y="44"/>
                    <a:pt x="65" y="87"/>
                    <a:pt x="22" y="87"/>
                  </a:cubicBezTo>
                  <a:lnTo>
                    <a:pt x="1" y="87"/>
                  </a:lnTo>
                  <a:cubicBezTo>
                    <a:pt x="1" y="204"/>
                    <a:pt x="22" y="290"/>
                    <a:pt x="119" y="290"/>
                  </a:cubicBezTo>
                  <a:lnTo>
                    <a:pt x="172" y="290"/>
                  </a:lnTo>
                  <a:cubicBezTo>
                    <a:pt x="226" y="204"/>
                    <a:pt x="140" y="55"/>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5" name="Google Shape;3765;p16"/>
            <p:cNvSpPr/>
            <p:nvPr/>
          </p:nvSpPr>
          <p:spPr>
            <a:xfrm>
              <a:off x="974350" y="2197650"/>
              <a:ext cx="9925" cy="10725"/>
            </a:xfrm>
            <a:custGeom>
              <a:avLst/>
              <a:gdLst/>
              <a:ahLst/>
              <a:cxnLst/>
              <a:rect l="l" t="t" r="r" b="b"/>
              <a:pathLst>
                <a:path w="397" h="429" extrusionOk="0">
                  <a:moveTo>
                    <a:pt x="108" y="1"/>
                  </a:moveTo>
                  <a:cubicBezTo>
                    <a:pt x="76" y="1"/>
                    <a:pt x="43" y="11"/>
                    <a:pt x="1" y="44"/>
                  </a:cubicBezTo>
                  <a:cubicBezTo>
                    <a:pt x="1" y="140"/>
                    <a:pt x="140" y="429"/>
                    <a:pt x="290" y="429"/>
                  </a:cubicBezTo>
                  <a:cubicBezTo>
                    <a:pt x="322" y="429"/>
                    <a:pt x="365" y="407"/>
                    <a:pt x="397" y="365"/>
                  </a:cubicBezTo>
                  <a:cubicBezTo>
                    <a:pt x="343" y="236"/>
                    <a:pt x="258" y="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6" name="Google Shape;3766;p16"/>
            <p:cNvSpPr/>
            <p:nvPr/>
          </p:nvSpPr>
          <p:spPr>
            <a:xfrm>
              <a:off x="997375" y="1936175"/>
              <a:ext cx="8850" cy="10200"/>
            </a:xfrm>
            <a:custGeom>
              <a:avLst/>
              <a:gdLst/>
              <a:ahLst/>
              <a:cxnLst/>
              <a:rect l="l" t="t" r="r" b="b"/>
              <a:pathLst>
                <a:path w="354" h="408" extrusionOk="0">
                  <a:moveTo>
                    <a:pt x="225" y="1"/>
                  </a:moveTo>
                  <a:cubicBezTo>
                    <a:pt x="204" y="33"/>
                    <a:pt x="182" y="44"/>
                    <a:pt x="161" y="44"/>
                  </a:cubicBezTo>
                  <a:cubicBezTo>
                    <a:pt x="139" y="44"/>
                    <a:pt x="129" y="33"/>
                    <a:pt x="107" y="22"/>
                  </a:cubicBezTo>
                  <a:cubicBezTo>
                    <a:pt x="86" y="22"/>
                    <a:pt x="75" y="12"/>
                    <a:pt x="54" y="12"/>
                  </a:cubicBezTo>
                  <a:cubicBezTo>
                    <a:pt x="32" y="12"/>
                    <a:pt x="11" y="33"/>
                    <a:pt x="0" y="87"/>
                  </a:cubicBezTo>
                  <a:cubicBezTo>
                    <a:pt x="75" y="172"/>
                    <a:pt x="97" y="322"/>
                    <a:pt x="161" y="408"/>
                  </a:cubicBezTo>
                  <a:lnTo>
                    <a:pt x="332" y="408"/>
                  </a:lnTo>
                  <a:cubicBezTo>
                    <a:pt x="354" y="204"/>
                    <a:pt x="289" y="108"/>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7" name="Google Shape;3767;p16"/>
            <p:cNvSpPr/>
            <p:nvPr/>
          </p:nvSpPr>
          <p:spPr>
            <a:xfrm>
              <a:off x="982125" y="3423650"/>
              <a:ext cx="19825" cy="19825"/>
            </a:xfrm>
            <a:custGeom>
              <a:avLst/>
              <a:gdLst/>
              <a:ahLst/>
              <a:cxnLst/>
              <a:rect l="l" t="t" r="r" b="b"/>
              <a:pathLst>
                <a:path w="793" h="793" extrusionOk="0">
                  <a:moveTo>
                    <a:pt x="632" y="1"/>
                  </a:moveTo>
                  <a:cubicBezTo>
                    <a:pt x="546" y="1"/>
                    <a:pt x="525" y="97"/>
                    <a:pt x="514" y="193"/>
                  </a:cubicBezTo>
                  <a:cubicBezTo>
                    <a:pt x="492" y="290"/>
                    <a:pt x="482" y="386"/>
                    <a:pt x="385" y="386"/>
                  </a:cubicBezTo>
                  <a:cubicBezTo>
                    <a:pt x="375" y="386"/>
                    <a:pt x="353" y="386"/>
                    <a:pt x="332" y="375"/>
                  </a:cubicBezTo>
                  <a:cubicBezTo>
                    <a:pt x="332" y="300"/>
                    <a:pt x="310" y="268"/>
                    <a:pt x="278" y="268"/>
                  </a:cubicBezTo>
                  <a:cubicBezTo>
                    <a:pt x="193" y="268"/>
                    <a:pt x="11" y="589"/>
                    <a:pt x="0" y="718"/>
                  </a:cubicBezTo>
                  <a:lnTo>
                    <a:pt x="535" y="793"/>
                  </a:lnTo>
                  <a:cubicBezTo>
                    <a:pt x="717" y="675"/>
                    <a:pt x="760" y="375"/>
                    <a:pt x="792" y="65"/>
                  </a:cubicBezTo>
                  <a:cubicBezTo>
                    <a:pt x="728" y="22"/>
                    <a:pt x="674" y="1"/>
                    <a:pt x="63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8" name="Google Shape;3768;p16"/>
            <p:cNvSpPr/>
            <p:nvPr/>
          </p:nvSpPr>
          <p:spPr>
            <a:xfrm>
              <a:off x="899150" y="3100900"/>
              <a:ext cx="6450" cy="3775"/>
            </a:xfrm>
            <a:custGeom>
              <a:avLst/>
              <a:gdLst/>
              <a:ahLst/>
              <a:cxnLst/>
              <a:rect l="l" t="t" r="r" b="b"/>
              <a:pathLst>
                <a:path w="258" h="151" extrusionOk="0">
                  <a:moveTo>
                    <a:pt x="140" y="0"/>
                  </a:moveTo>
                  <a:cubicBezTo>
                    <a:pt x="65" y="0"/>
                    <a:pt x="0" y="43"/>
                    <a:pt x="86" y="150"/>
                  </a:cubicBezTo>
                  <a:cubicBezTo>
                    <a:pt x="97" y="86"/>
                    <a:pt x="129" y="43"/>
                    <a:pt x="182" y="22"/>
                  </a:cubicBezTo>
                  <a:lnTo>
                    <a:pt x="182" y="22"/>
                  </a:lnTo>
                  <a:cubicBezTo>
                    <a:pt x="193" y="97"/>
                    <a:pt x="129" y="129"/>
                    <a:pt x="182" y="150"/>
                  </a:cubicBezTo>
                  <a:cubicBezTo>
                    <a:pt x="257" y="43"/>
                    <a:pt x="193"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9" name="Google Shape;3769;p16"/>
            <p:cNvSpPr/>
            <p:nvPr/>
          </p:nvSpPr>
          <p:spPr>
            <a:xfrm>
              <a:off x="757300" y="2765300"/>
              <a:ext cx="6200" cy="3225"/>
            </a:xfrm>
            <a:custGeom>
              <a:avLst/>
              <a:gdLst/>
              <a:ahLst/>
              <a:cxnLst/>
              <a:rect l="l" t="t" r="r" b="b"/>
              <a:pathLst>
                <a:path w="248" h="129" extrusionOk="0">
                  <a:moveTo>
                    <a:pt x="172" y="0"/>
                  </a:moveTo>
                  <a:cubicBezTo>
                    <a:pt x="108" y="0"/>
                    <a:pt x="1" y="54"/>
                    <a:pt x="44" y="107"/>
                  </a:cubicBezTo>
                  <a:cubicBezTo>
                    <a:pt x="54" y="118"/>
                    <a:pt x="65" y="129"/>
                    <a:pt x="86" y="129"/>
                  </a:cubicBezTo>
                  <a:cubicBezTo>
                    <a:pt x="140" y="129"/>
                    <a:pt x="247" y="64"/>
                    <a:pt x="204" y="11"/>
                  </a:cubicBezTo>
                  <a:cubicBezTo>
                    <a:pt x="193" y="0"/>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0" name="Google Shape;3770;p16"/>
            <p:cNvSpPr/>
            <p:nvPr/>
          </p:nvSpPr>
          <p:spPr>
            <a:xfrm>
              <a:off x="862200" y="3038800"/>
              <a:ext cx="8600" cy="8600"/>
            </a:xfrm>
            <a:custGeom>
              <a:avLst/>
              <a:gdLst/>
              <a:ahLst/>
              <a:cxnLst/>
              <a:rect l="l" t="t" r="r" b="b"/>
              <a:pathLst>
                <a:path w="344" h="344" extrusionOk="0">
                  <a:moveTo>
                    <a:pt x="344" y="1"/>
                  </a:moveTo>
                  <a:cubicBezTo>
                    <a:pt x="280" y="11"/>
                    <a:pt x="237" y="43"/>
                    <a:pt x="162" y="43"/>
                  </a:cubicBezTo>
                  <a:lnTo>
                    <a:pt x="108" y="43"/>
                  </a:lnTo>
                  <a:cubicBezTo>
                    <a:pt x="126" y="131"/>
                    <a:pt x="36" y="276"/>
                    <a:pt x="8" y="326"/>
                  </a:cubicBezTo>
                  <a:lnTo>
                    <a:pt x="8" y="326"/>
                  </a:lnTo>
                  <a:cubicBezTo>
                    <a:pt x="9" y="325"/>
                    <a:pt x="11" y="323"/>
                    <a:pt x="12" y="322"/>
                  </a:cubicBezTo>
                  <a:cubicBezTo>
                    <a:pt x="98" y="225"/>
                    <a:pt x="258" y="225"/>
                    <a:pt x="344" y="118"/>
                  </a:cubicBezTo>
                  <a:cubicBezTo>
                    <a:pt x="290" y="108"/>
                    <a:pt x="322" y="33"/>
                    <a:pt x="344" y="1"/>
                  </a:cubicBezTo>
                  <a:close/>
                  <a:moveTo>
                    <a:pt x="8" y="326"/>
                  </a:moveTo>
                  <a:cubicBezTo>
                    <a:pt x="5" y="330"/>
                    <a:pt x="3" y="335"/>
                    <a:pt x="2" y="338"/>
                  </a:cubicBezTo>
                  <a:lnTo>
                    <a:pt x="2" y="338"/>
                  </a:lnTo>
                  <a:cubicBezTo>
                    <a:pt x="3" y="335"/>
                    <a:pt x="6" y="331"/>
                    <a:pt x="8" y="326"/>
                  </a:cubicBezTo>
                  <a:close/>
                  <a:moveTo>
                    <a:pt x="2" y="338"/>
                  </a:moveTo>
                  <a:cubicBezTo>
                    <a:pt x="1" y="341"/>
                    <a:pt x="0" y="343"/>
                    <a:pt x="1" y="343"/>
                  </a:cubicBezTo>
                  <a:cubicBezTo>
                    <a:pt x="1" y="343"/>
                    <a:pt x="1" y="341"/>
                    <a:pt x="2" y="338"/>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1" name="Google Shape;3771;p16"/>
            <p:cNvSpPr/>
            <p:nvPr/>
          </p:nvSpPr>
          <p:spPr>
            <a:xfrm>
              <a:off x="771225" y="2771175"/>
              <a:ext cx="7250" cy="2175"/>
            </a:xfrm>
            <a:custGeom>
              <a:avLst/>
              <a:gdLst/>
              <a:ahLst/>
              <a:cxnLst/>
              <a:rect l="l" t="t" r="r" b="b"/>
              <a:pathLst>
                <a:path w="290" h="87" extrusionOk="0">
                  <a:moveTo>
                    <a:pt x="161" y="1"/>
                  </a:moveTo>
                  <a:cubicBezTo>
                    <a:pt x="86" y="1"/>
                    <a:pt x="22" y="11"/>
                    <a:pt x="0" y="86"/>
                  </a:cubicBezTo>
                  <a:cubicBezTo>
                    <a:pt x="22" y="76"/>
                    <a:pt x="33" y="76"/>
                    <a:pt x="54" y="76"/>
                  </a:cubicBezTo>
                  <a:lnTo>
                    <a:pt x="97" y="76"/>
                  </a:lnTo>
                  <a:cubicBezTo>
                    <a:pt x="108" y="86"/>
                    <a:pt x="129" y="86"/>
                    <a:pt x="140" y="86"/>
                  </a:cubicBezTo>
                  <a:cubicBezTo>
                    <a:pt x="215" y="86"/>
                    <a:pt x="279" y="76"/>
                    <a:pt x="29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2" name="Google Shape;3772;p16"/>
            <p:cNvSpPr/>
            <p:nvPr/>
          </p:nvSpPr>
          <p:spPr>
            <a:xfrm>
              <a:off x="760525" y="2052325"/>
              <a:ext cx="12050" cy="9400"/>
            </a:xfrm>
            <a:custGeom>
              <a:avLst/>
              <a:gdLst/>
              <a:ahLst/>
              <a:cxnLst/>
              <a:rect l="l" t="t" r="r" b="b"/>
              <a:pathLst>
                <a:path w="482" h="376" extrusionOk="0">
                  <a:moveTo>
                    <a:pt x="332" y="1"/>
                  </a:moveTo>
                  <a:cubicBezTo>
                    <a:pt x="161" y="1"/>
                    <a:pt x="0" y="215"/>
                    <a:pt x="161" y="376"/>
                  </a:cubicBezTo>
                  <a:cubicBezTo>
                    <a:pt x="161" y="301"/>
                    <a:pt x="214" y="290"/>
                    <a:pt x="279" y="290"/>
                  </a:cubicBezTo>
                  <a:lnTo>
                    <a:pt x="428" y="290"/>
                  </a:lnTo>
                  <a:cubicBezTo>
                    <a:pt x="396" y="161"/>
                    <a:pt x="482" y="172"/>
                    <a:pt x="461" y="44"/>
                  </a:cubicBezTo>
                  <a:cubicBezTo>
                    <a:pt x="418" y="22"/>
                    <a:pt x="375" y="1"/>
                    <a:pt x="33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3" name="Google Shape;3773;p16"/>
            <p:cNvSpPr/>
            <p:nvPr/>
          </p:nvSpPr>
          <p:spPr>
            <a:xfrm>
              <a:off x="751425" y="2112275"/>
              <a:ext cx="6700" cy="9125"/>
            </a:xfrm>
            <a:custGeom>
              <a:avLst/>
              <a:gdLst/>
              <a:ahLst/>
              <a:cxnLst/>
              <a:rect l="l" t="t" r="r" b="b"/>
              <a:pathLst>
                <a:path w="268" h="365" extrusionOk="0">
                  <a:moveTo>
                    <a:pt x="97" y="1"/>
                  </a:moveTo>
                  <a:cubicBezTo>
                    <a:pt x="129" y="129"/>
                    <a:pt x="11" y="86"/>
                    <a:pt x="0" y="161"/>
                  </a:cubicBezTo>
                  <a:cubicBezTo>
                    <a:pt x="54" y="226"/>
                    <a:pt x="11" y="290"/>
                    <a:pt x="0" y="365"/>
                  </a:cubicBezTo>
                  <a:cubicBezTo>
                    <a:pt x="129" y="343"/>
                    <a:pt x="225" y="290"/>
                    <a:pt x="268" y="161"/>
                  </a:cubicBezTo>
                  <a:cubicBezTo>
                    <a:pt x="204" y="119"/>
                    <a:pt x="150" y="65"/>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4" name="Google Shape;3774;p16"/>
            <p:cNvSpPr/>
            <p:nvPr/>
          </p:nvSpPr>
          <p:spPr>
            <a:xfrm>
              <a:off x="737775" y="3017125"/>
              <a:ext cx="4025" cy="3775"/>
            </a:xfrm>
            <a:custGeom>
              <a:avLst/>
              <a:gdLst/>
              <a:ahLst/>
              <a:cxnLst/>
              <a:rect l="l" t="t" r="r" b="b"/>
              <a:pathLst>
                <a:path w="161" h="151" extrusionOk="0">
                  <a:moveTo>
                    <a:pt x="65" y="1"/>
                  </a:moveTo>
                  <a:cubicBezTo>
                    <a:pt x="54" y="1"/>
                    <a:pt x="43" y="11"/>
                    <a:pt x="22" y="33"/>
                  </a:cubicBezTo>
                  <a:cubicBezTo>
                    <a:pt x="0" y="108"/>
                    <a:pt x="43" y="150"/>
                    <a:pt x="86" y="150"/>
                  </a:cubicBezTo>
                  <a:cubicBezTo>
                    <a:pt x="129" y="150"/>
                    <a:pt x="161" y="108"/>
                    <a:pt x="150" y="33"/>
                  </a:cubicBezTo>
                  <a:lnTo>
                    <a:pt x="140" y="33"/>
                  </a:lnTo>
                  <a:cubicBezTo>
                    <a:pt x="118" y="33"/>
                    <a:pt x="97" y="22"/>
                    <a:pt x="86" y="22"/>
                  </a:cubicBezTo>
                  <a:cubicBezTo>
                    <a:pt x="75" y="11"/>
                    <a:pt x="75"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5" name="Google Shape;3775;p16"/>
            <p:cNvSpPr/>
            <p:nvPr/>
          </p:nvSpPr>
          <p:spPr>
            <a:xfrm>
              <a:off x="747400" y="2763675"/>
              <a:ext cx="6175" cy="3250"/>
            </a:xfrm>
            <a:custGeom>
              <a:avLst/>
              <a:gdLst/>
              <a:ahLst/>
              <a:cxnLst/>
              <a:rect l="l" t="t" r="r" b="b"/>
              <a:pathLst>
                <a:path w="247" h="130" extrusionOk="0">
                  <a:moveTo>
                    <a:pt x="161" y="1"/>
                  </a:moveTo>
                  <a:cubicBezTo>
                    <a:pt x="108" y="1"/>
                    <a:pt x="1" y="54"/>
                    <a:pt x="44" y="119"/>
                  </a:cubicBezTo>
                  <a:cubicBezTo>
                    <a:pt x="54" y="129"/>
                    <a:pt x="65" y="129"/>
                    <a:pt x="76" y="129"/>
                  </a:cubicBezTo>
                  <a:cubicBezTo>
                    <a:pt x="140" y="129"/>
                    <a:pt x="247" y="76"/>
                    <a:pt x="193" y="12"/>
                  </a:cubicBezTo>
                  <a:cubicBezTo>
                    <a:pt x="193" y="1"/>
                    <a:pt x="183"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6" name="Google Shape;3776;p16"/>
            <p:cNvSpPr/>
            <p:nvPr/>
          </p:nvSpPr>
          <p:spPr>
            <a:xfrm>
              <a:off x="733500" y="2015125"/>
              <a:ext cx="5900" cy="6200"/>
            </a:xfrm>
            <a:custGeom>
              <a:avLst/>
              <a:gdLst/>
              <a:ahLst/>
              <a:cxnLst/>
              <a:rect l="l" t="t" r="r" b="b"/>
              <a:pathLst>
                <a:path w="236" h="248" extrusionOk="0">
                  <a:moveTo>
                    <a:pt x="96" y="1"/>
                  </a:moveTo>
                  <a:cubicBezTo>
                    <a:pt x="43" y="54"/>
                    <a:pt x="11" y="129"/>
                    <a:pt x="0" y="247"/>
                  </a:cubicBezTo>
                  <a:lnTo>
                    <a:pt x="21" y="247"/>
                  </a:lnTo>
                  <a:cubicBezTo>
                    <a:pt x="129" y="247"/>
                    <a:pt x="236" y="76"/>
                    <a:pt x="193" y="44"/>
                  </a:cubicBezTo>
                  <a:lnTo>
                    <a:pt x="193" y="44"/>
                  </a:lnTo>
                  <a:cubicBezTo>
                    <a:pt x="193" y="65"/>
                    <a:pt x="171" y="86"/>
                    <a:pt x="150" y="86"/>
                  </a:cubicBezTo>
                  <a:lnTo>
                    <a:pt x="129" y="86"/>
                  </a:lnTo>
                  <a:cubicBezTo>
                    <a:pt x="118" y="54"/>
                    <a:pt x="129" y="1"/>
                    <a:pt x="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7" name="Google Shape;3777;p16"/>
            <p:cNvSpPr/>
            <p:nvPr/>
          </p:nvSpPr>
          <p:spPr>
            <a:xfrm>
              <a:off x="738300" y="2816675"/>
              <a:ext cx="6175" cy="3225"/>
            </a:xfrm>
            <a:custGeom>
              <a:avLst/>
              <a:gdLst/>
              <a:ahLst/>
              <a:cxnLst/>
              <a:rect l="l" t="t" r="r" b="b"/>
              <a:pathLst>
                <a:path w="247" h="129" extrusionOk="0">
                  <a:moveTo>
                    <a:pt x="161" y="0"/>
                  </a:moveTo>
                  <a:cubicBezTo>
                    <a:pt x="108" y="0"/>
                    <a:pt x="1" y="54"/>
                    <a:pt x="44" y="118"/>
                  </a:cubicBezTo>
                  <a:cubicBezTo>
                    <a:pt x="54" y="129"/>
                    <a:pt x="65" y="129"/>
                    <a:pt x="76" y="129"/>
                  </a:cubicBezTo>
                  <a:cubicBezTo>
                    <a:pt x="140" y="129"/>
                    <a:pt x="247" y="75"/>
                    <a:pt x="204" y="11"/>
                  </a:cubicBezTo>
                  <a:cubicBezTo>
                    <a:pt x="193" y="0"/>
                    <a:pt x="183"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8" name="Google Shape;3778;p16"/>
            <p:cNvSpPr/>
            <p:nvPr/>
          </p:nvSpPr>
          <p:spPr>
            <a:xfrm>
              <a:off x="747675" y="2821225"/>
              <a:ext cx="6175" cy="3225"/>
            </a:xfrm>
            <a:custGeom>
              <a:avLst/>
              <a:gdLst/>
              <a:ahLst/>
              <a:cxnLst/>
              <a:rect l="l" t="t" r="r" b="b"/>
              <a:pathLst>
                <a:path w="247" h="129" extrusionOk="0">
                  <a:moveTo>
                    <a:pt x="172" y="0"/>
                  </a:moveTo>
                  <a:cubicBezTo>
                    <a:pt x="107" y="0"/>
                    <a:pt x="0" y="65"/>
                    <a:pt x="54" y="118"/>
                  </a:cubicBezTo>
                  <a:cubicBezTo>
                    <a:pt x="54" y="129"/>
                    <a:pt x="65" y="129"/>
                    <a:pt x="86" y="129"/>
                  </a:cubicBezTo>
                  <a:cubicBezTo>
                    <a:pt x="140" y="129"/>
                    <a:pt x="247" y="75"/>
                    <a:pt x="204" y="11"/>
                  </a:cubicBezTo>
                  <a:cubicBezTo>
                    <a:pt x="193" y="11"/>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9" name="Google Shape;3779;p16"/>
            <p:cNvSpPr/>
            <p:nvPr/>
          </p:nvSpPr>
          <p:spPr>
            <a:xfrm>
              <a:off x="829300" y="3198850"/>
              <a:ext cx="14750" cy="9375"/>
            </a:xfrm>
            <a:custGeom>
              <a:avLst/>
              <a:gdLst/>
              <a:ahLst/>
              <a:cxnLst/>
              <a:rect l="l" t="t" r="r" b="b"/>
              <a:pathLst>
                <a:path w="590" h="375" extrusionOk="0">
                  <a:moveTo>
                    <a:pt x="172" y="0"/>
                  </a:moveTo>
                  <a:cubicBezTo>
                    <a:pt x="129" y="0"/>
                    <a:pt x="97" y="11"/>
                    <a:pt x="65" y="43"/>
                  </a:cubicBezTo>
                  <a:cubicBezTo>
                    <a:pt x="0" y="268"/>
                    <a:pt x="161" y="375"/>
                    <a:pt x="311" y="375"/>
                  </a:cubicBezTo>
                  <a:cubicBezTo>
                    <a:pt x="450" y="375"/>
                    <a:pt x="589" y="268"/>
                    <a:pt x="493" y="86"/>
                  </a:cubicBezTo>
                  <a:cubicBezTo>
                    <a:pt x="354" y="75"/>
                    <a:pt x="257"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0" name="Google Shape;3780;p16"/>
            <p:cNvSpPr/>
            <p:nvPr/>
          </p:nvSpPr>
          <p:spPr>
            <a:xfrm>
              <a:off x="849375" y="2492050"/>
              <a:ext cx="3775" cy="7250"/>
            </a:xfrm>
            <a:custGeom>
              <a:avLst/>
              <a:gdLst/>
              <a:ahLst/>
              <a:cxnLst/>
              <a:rect l="l" t="t" r="r" b="b"/>
              <a:pathLst>
                <a:path w="151" h="290" extrusionOk="0">
                  <a:moveTo>
                    <a:pt x="97" y="0"/>
                  </a:moveTo>
                  <a:cubicBezTo>
                    <a:pt x="75" y="0"/>
                    <a:pt x="54" y="22"/>
                    <a:pt x="22" y="75"/>
                  </a:cubicBezTo>
                  <a:cubicBezTo>
                    <a:pt x="0" y="172"/>
                    <a:pt x="11" y="289"/>
                    <a:pt x="54" y="289"/>
                  </a:cubicBezTo>
                  <a:cubicBezTo>
                    <a:pt x="75" y="289"/>
                    <a:pt x="107" y="268"/>
                    <a:pt x="129" y="225"/>
                  </a:cubicBezTo>
                  <a:cubicBezTo>
                    <a:pt x="150" y="129"/>
                    <a:pt x="140"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1" name="Google Shape;3781;p16"/>
            <p:cNvSpPr/>
            <p:nvPr/>
          </p:nvSpPr>
          <p:spPr>
            <a:xfrm>
              <a:off x="838675" y="2412550"/>
              <a:ext cx="7775" cy="7250"/>
            </a:xfrm>
            <a:custGeom>
              <a:avLst/>
              <a:gdLst/>
              <a:ahLst/>
              <a:cxnLst/>
              <a:rect l="l" t="t" r="r" b="b"/>
              <a:pathLst>
                <a:path w="311" h="290" extrusionOk="0">
                  <a:moveTo>
                    <a:pt x="43" y="1"/>
                  </a:moveTo>
                  <a:lnTo>
                    <a:pt x="0" y="247"/>
                  </a:lnTo>
                  <a:lnTo>
                    <a:pt x="268" y="290"/>
                  </a:lnTo>
                  <a:lnTo>
                    <a:pt x="311" y="33"/>
                  </a:lnTo>
                  <a:lnTo>
                    <a:pt x="43"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2" name="Google Shape;3782;p16"/>
            <p:cNvSpPr/>
            <p:nvPr/>
          </p:nvSpPr>
          <p:spPr>
            <a:xfrm>
              <a:off x="849375" y="3053800"/>
              <a:ext cx="7525" cy="8325"/>
            </a:xfrm>
            <a:custGeom>
              <a:avLst/>
              <a:gdLst/>
              <a:ahLst/>
              <a:cxnLst/>
              <a:rect l="l" t="t" r="r" b="b"/>
              <a:pathLst>
                <a:path w="301" h="333" extrusionOk="0">
                  <a:moveTo>
                    <a:pt x="257" y="0"/>
                  </a:moveTo>
                  <a:cubicBezTo>
                    <a:pt x="236" y="0"/>
                    <a:pt x="214" y="22"/>
                    <a:pt x="193" y="32"/>
                  </a:cubicBezTo>
                  <a:cubicBezTo>
                    <a:pt x="182" y="43"/>
                    <a:pt x="161" y="54"/>
                    <a:pt x="129" y="54"/>
                  </a:cubicBezTo>
                  <a:lnTo>
                    <a:pt x="97" y="54"/>
                  </a:lnTo>
                  <a:cubicBezTo>
                    <a:pt x="182" y="225"/>
                    <a:pt x="0" y="129"/>
                    <a:pt x="32" y="332"/>
                  </a:cubicBezTo>
                  <a:cubicBezTo>
                    <a:pt x="150" y="268"/>
                    <a:pt x="289" y="225"/>
                    <a:pt x="300" y="11"/>
                  </a:cubicBezTo>
                  <a:cubicBezTo>
                    <a:pt x="279" y="0"/>
                    <a:pt x="268" y="0"/>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3" name="Google Shape;3783;p16"/>
            <p:cNvSpPr/>
            <p:nvPr/>
          </p:nvSpPr>
          <p:spPr>
            <a:xfrm>
              <a:off x="772025" y="2830050"/>
              <a:ext cx="7525" cy="4325"/>
            </a:xfrm>
            <a:custGeom>
              <a:avLst/>
              <a:gdLst/>
              <a:ahLst/>
              <a:cxnLst/>
              <a:rect l="l" t="t" r="r" b="b"/>
              <a:pathLst>
                <a:path w="301" h="173" extrusionOk="0">
                  <a:moveTo>
                    <a:pt x="268" y="1"/>
                  </a:moveTo>
                  <a:cubicBezTo>
                    <a:pt x="258" y="1"/>
                    <a:pt x="204" y="11"/>
                    <a:pt x="118" y="54"/>
                  </a:cubicBezTo>
                  <a:cubicBezTo>
                    <a:pt x="22" y="140"/>
                    <a:pt x="1" y="172"/>
                    <a:pt x="22" y="172"/>
                  </a:cubicBezTo>
                  <a:cubicBezTo>
                    <a:pt x="43" y="172"/>
                    <a:pt x="118" y="129"/>
                    <a:pt x="183" y="86"/>
                  </a:cubicBezTo>
                  <a:cubicBezTo>
                    <a:pt x="247" y="44"/>
                    <a:pt x="300"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4" name="Google Shape;3784;p16"/>
            <p:cNvSpPr/>
            <p:nvPr/>
          </p:nvSpPr>
          <p:spPr>
            <a:xfrm>
              <a:off x="771750" y="1918800"/>
              <a:ext cx="12875" cy="15275"/>
            </a:xfrm>
            <a:custGeom>
              <a:avLst/>
              <a:gdLst/>
              <a:ahLst/>
              <a:cxnLst/>
              <a:rect l="l" t="t" r="r" b="b"/>
              <a:pathLst>
                <a:path w="515" h="611" extrusionOk="0">
                  <a:moveTo>
                    <a:pt x="247" y="0"/>
                  </a:moveTo>
                  <a:cubicBezTo>
                    <a:pt x="172" y="0"/>
                    <a:pt x="87" y="21"/>
                    <a:pt x="12" y="43"/>
                  </a:cubicBezTo>
                  <a:cubicBezTo>
                    <a:pt x="1" y="193"/>
                    <a:pt x="76" y="246"/>
                    <a:pt x="194" y="246"/>
                  </a:cubicBezTo>
                  <a:lnTo>
                    <a:pt x="247" y="246"/>
                  </a:lnTo>
                  <a:cubicBezTo>
                    <a:pt x="258" y="171"/>
                    <a:pt x="204" y="139"/>
                    <a:pt x="247" y="118"/>
                  </a:cubicBezTo>
                  <a:lnTo>
                    <a:pt x="247" y="118"/>
                  </a:lnTo>
                  <a:cubicBezTo>
                    <a:pt x="247" y="246"/>
                    <a:pt x="343" y="535"/>
                    <a:pt x="247" y="610"/>
                  </a:cubicBezTo>
                  <a:cubicBezTo>
                    <a:pt x="515" y="546"/>
                    <a:pt x="226" y="300"/>
                    <a:pt x="418" y="75"/>
                  </a:cubicBezTo>
                  <a:cubicBezTo>
                    <a:pt x="376" y="21"/>
                    <a:pt x="322" y="0"/>
                    <a:pt x="24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5" name="Google Shape;3785;p16"/>
            <p:cNvSpPr/>
            <p:nvPr/>
          </p:nvSpPr>
          <p:spPr>
            <a:xfrm>
              <a:off x="794250" y="2794200"/>
              <a:ext cx="3750" cy="7250"/>
            </a:xfrm>
            <a:custGeom>
              <a:avLst/>
              <a:gdLst/>
              <a:ahLst/>
              <a:cxnLst/>
              <a:rect l="l" t="t" r="r" b="b"/>
              <a:pathLst>
                <a:path w="150" h="290" extrusionOk="0">
                  <a:moveTo>
                    <a:pt x="96" y="0"/>
                  </a:moveTo>
                  <a:cubicBezTo>
                    <a:pt x="75" y="0"/>
                    <a:pt x="54" y="22"/>
                    <a:pt x="22" y="64"/>
                  </a:cubicBezTo>
                  <a:cubicBezTo>
                    <a:pt x="0" y="161"/>
                    <a:pt x="11" y="289"/>
                    <a:pt x="64" y="289"/>
                  </a:cubicBezTo>
                  <a:cubicBezTo>
                    <a:pt x="75" y="289"/>
                    <a:pt x="107" y="268"/>
                    <a:pt x="139" y="214"/>
                  </a:cubicBezTo>
                  <a:cubicBezTo>
                    <a:pt x="150" y="118"/>
                    <a:pt x="139" y="0"/>
                    <a:pt x="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6" name="Google Shape;3786;p16"/>
            <p:cNvSpPr/>
            <p:nvPr/>
          </p:nvSpPr>
          <p:spPr>
            <a:xfrm>
              <a:off x="780325" y="2764750"/>
              <a:ext cx="59700" cy="18500"/>
            </a:xfrm>
            <a:custGeom>
              <a:avLst/>
              <a:gdLst/>
              <a:ahLst/>
              <a:cxnLst/>
              <a:rect l="l" t="t" r="r" b="b"/>
              <a:pathLst>
                <a:path w="2388" h="740" extrusionOk="0">
                  <a:moveTo>
                    <a:pt x="1349" y="1"/>
                  </a:moveTo>
                  <a:cubicBezTo>
                    <a:pt x="1349" y="589"/>
                    <a:pt x="0" y="140"/>
                    <a:pt x="289" y="568"/>
                  </a:cubicBezTo>
                  <a:cubicBezTo>
                    <a:pt x="300" y="504"/>
                    <a:pt x="322" y="450"/>
                    <a:pt x="386" y="450"/>
                  </a:cubicBezTo>
                  <a:cubicBezTo>
                    <a:pt x="397" y="450"/>
                    <a:pt x="418" y="450"/>
                    <a:pt x="439" y="461"/>
                  </a:cubicBezTo>
                  <a:cubicBezTo>
                    <a:pt x="536" y="504"/>
                    <a:pt x="579" y="589"/>
                    <a:pt x="536" y="729"/>
                  </a:cubicBezTo>
                  <a:lnTo>
                    <a:pt x="568" y="729"/>
                  </a:lnTo>
                  <a:cubicBezTo>
                    <a:pt x="664" y="729"/>
                    <a:pt x="750" y="718"/>
                    <a:pt x="835" y="707"/>
                  </a:cubicBezTo>
                  <a:cubicBezTo>
                    <a:pt x="921" y="697"/>
                    <a:pt x="1007" y="686"/>
                    <a:pt x="1103" y="686"/>
                  </a:cubicBezTo>
                  <a:cubicBezTo>
                    <a:pt x="1221" y="686"/>
                    <a:pt x="1339" y="697"/>
                    <a:pt x="1488" y="739"/>
                  </a:cubicBezTo>
                  <a:cubicBezTo>
                    <a:pt x="1521" y="515"/>
                    <a:pt x="1617" y="429"/>
                    <a:pt x="1724" y="429"/>
                  </a:cubicBezTo>
                  <a:cubicBezTo>
                    <a:pt x="1885" y="429"/>
                    <a:pt x="2077" y="589"/>
                    <a:pt x="2174" y="718"/>
                  </a:cubicBezTo>
                  <a:cubicBezTo>
                    <a:pt x="2388" y="151"/>
                    <a:pt x="1414" y="386"/>
                    <a:pt x="134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7" name="Google Shape;3787;p16"/>
            <p:cNvSpPr/>
            <p:nvPr/>
          </p:nvSpPr>
          <p:spPr>
            <a:xfrm>
              <a:off x="986675" y="3452825"/>
              <a:ext cx="6975" cy="4575"/>
            </a:xfrm>
            <a:custGeom>
              <a:avLst/>
              <a:gdLst/>
              <a:ahLst/>
              <a:cxnLst/>
              <a:rect l="l" t="t" r="r" b="b"/>
              <a:pathLst>
                <a:path w="279" h="183" extrusionOk="0">
                  <a:moveTo>
                    <a:pt x="128" y="0"/>
                  </a:moveTo>
                  <a:cubicBezTo>
                    <a:pt x="75" y="0"/>
                    <a:pt x="21" y="22"/>
                    <a:pt x="0" y="86"/>
                  </a:cubicBezTo>
                  <a:cubicBezTo>
                    <a:pt x="0" y="161"/>
                    <a:pt x="32" y="182"/>
                    <a:pt x="75" y="182"/>
                  </a:cubicBezTo>
                  <a:cubicBezTo>
                    <a:pt x="128" y="182"/>
                    <a:pt x="203" y="161"/>
                    <a:pt x="268" y="129"/>
                  </a:cubicBezTo>
                  <a:cubicBezTo>
                    <a:pt x="278" y="54"/>
                    <a:pt x="203" y="0"/>
                    <a:pt x="12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8" name="Google Shape;3788;p16"/>
            <p:cNvSpPr/>
            <p:nvPr/>
          </p:nvSpPr>
          <p:spPr>
            <a:xfrm>
              <a:off x="1221650" y="3345500"/>
              <a:ext cx="21950" cy="30550"/>
            </a:xfrm>
            <a:custGeom>
              <a:avLst/>
              <a:gdLst/>
              <a:ahLst/>
              <a:cxnLst/>
              <a:rect l="l" t="t" r="r" b="b"/>
              <a:pathLst>
                <a:path w="878" h="1222" extrusionOk="0">
                  <a:moveTo>
                    <a:pt x="460" y="1"/>
                  </a:moveTo>
                  <a:cubicBezTo>
                    <a:pt x="203" y="1"/>
                    <a:pt x="268" y="311"/>
                    <a:pt x="161" y="407"/>
                  </a:cubicBezTo>
                  <a:cubicBezTo>
                    <a:pt x="139" y="536"/>
                    <a:pt x="257" y="493"/>
                    <a:pt x="268" y="568"/>
                  </a:cubicBezTo>
                  <a:cubicBezTo>
                    <a:pt x="139" y="696"/>
                    <a:pt x="96" y="921"/>
                    <a:pt x="0" y="1093"/>
                  </a:cubicBezTo>
                  <a:lnTo>
                    <a:pt x="21" y="1093"/>
                  </a:lnTo>
                  <a:cubicBezTo>
                    <a:pt x="64" y="1093"/>
                    <a:pt x="75" y="1157"/>
                    <a:pt x="107" y="1178"/>
                  </a:cubicBezTo>
                  <a:cubicBezTo>
                    <a:pt x="118" y="1125"/>
                    <a:pt x="150" y="1103"/>
                    <a:pt x="182" y="1103"/>
                  </a:cubicBezTo>
                  <a:cubicBezTo>
                    <a:pt x="214" y="1103"/>
                    <a:pt x="268" y="1135"/>
                    <a:pt x="321" y="1157"/>
                  </a:cubicBezTo>
                  <a:cubicBezTo>
                    <a:pt x="375" y="1189"/>
                    <a:pt x="439" y="1221"/>
                    <a:pt x="503" y="1221"/>
                  </a:cubicBezTo>
                  <a:cubicBezTo>
                    <a:pt x="878" y="1093"/>
                    <a:pt x="610" y="450"/>
                    <a:pt x="696" y="279"/>
                  </a:cubicBezTo>
                  <a:cubicBezTo>
                    <a:pt x="600" y="279"/>
                    <a:pt x="503" y="108"/>
                    <a:pt x="46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9" name="Google Shape;3789;p16"/>
            <p:cNvSpPr/>
            <p:nvPr/>
          </p:nvSpPr>
          <p:spPr>
            <a:xfrm>
              <a:off x="1248125" y="3326225"/>
              <a:ext cx="5925" cy="3250"/>
            </a:xfrm>
            <a:custGeom>
              <a:avLst/>
              <a:gdLst/>
              <a:ahLst/>
              <a:cxnLst/>
              <a:rect l="l" t="t" r="r" b="b"/>
              <a:pathLst>
                <a:path w="237" h="130" extrusionOk="0">
                  <a:moveTo>
                    <a:pt x="215" y="1"/>
                  </a:moveTo>
                  <a:cubicBezTo>
                    <a:pt x="119" y="1"/>
                    <a:pt x="44" y="22"/>
                    <a:pt x="1" y="76"/>
                  </a:cubicBezTo>
                  <a:cubicBezTo>
                    <a:pt x="33" y="76"/>
                    <a:pt x="54" y="97"/>
                    <a:pt x="76" y="108"/>
                  </a:cubicBezTo>
                  <a:cubicBezTo>
                    <a:pt x="97" y="119"/>
                    <a:pt x="119" y="129"/>
                    <a:pt x="151" y="129"/>
                  </a:cubicBezTo>
                  <a:cubicBezTo>
                    <a:pt x="172" y="129"/>
                    <a:pt x="183" y="129"/>
                    <a:pt x="204" y="119"/>
                  </a:cubicBezTo>
                  <a:cubicBezTo>
                    <a:pt x="204" y="65"/>
                    <a:pt x="215" y="33"/>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0" name="Google Shape;3790;p16"/>
            <p:cNvSpPr/>
            <p:nvPr/>
          </p:nvSpPr>
          <p:spPr>
            <a:xfrm>
              <a:off x="1054650" y="2634950"/>
              <a:ext cx="3750" cy="4050"/>
            </a:xfrm>
            <a:custGeom>
              <a:avLst/>
              <a:gdLst/>
              <a:ahLst/>
              <a:cxnLst/>
              <a:rect l="l" t="t" r="r" b="b"/>
              <a:pathLst>
                <a:path w="150" h="162" extrusionOk="0">
                  <a:moveTo>
                    <a:pt x="75" y="1"/>
                  </a:moveTo>
                  <a:cubicBezTo>
                    <a:pt x="54" y="1"/>
                    <a:pt x="22" y="11"/>
                    <a:pt x="0" y="65"/>
                  </a:cubicBezTo>
                  <a:cubicBezTo>
                    <a:pt x="0" y="108"/>
                    <a:pt x="32" y="161"/>
                    <a:pt x="64" y="161"/>
                  </a:cubicBezTo>
                  <a:cubicBezTo>
                    <a:pt x="96" y="161"/>
                    <a:pt x="118" y="140"/>
                    <a:pt x="139" y="86"/>
                  </a:cubicBezTo>
                  <a:cubicBezTo>
                    <a:pt x="150" y="44"/>
                    <a:pt x="107"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1" name="Google Shape;3791;p16"/>
            <p:cNvSpPr/>
            <p:nvPr/>
          </p:nvSpPr>
          <p:spPr>
            <a:xfrm>
              <a:off x="1254300" y="2725675"/>
              <a:ext cx="3750" cy="7250"/>
            </a:xfrm>
            <a:custGeom>
              <a:avLst/>
              <a:gdLst/>
              <a:ahLst/>
              <a:cxnLst/>
              <a:rect l="l" t="t" r="r" b="b"/>
              <a:pathLst>
                <a:path w="150" h="290" extrusionOk="0">
                  <a:moveTo>
                    <a:pt x="96" y="1"/>
                  </a:moveTo>
                  <a:cubicBezTo>
                    <a:pt x="75" y="1"/>
                    <a:pt x="54" y="22"/>
                    <a:pt x="22" y="76"/>
                  </a:cubicBezTo>
                  <a:cubicBezTo>
                    <a:pt x="0" y="172"/>
                    <a:pt x="11" y="290"/>
                    <a:pt x="64" y="290"/>
                  </a:cubicBezTo>
                  <a:cubicBezTo>
                    <a:pt x="75" y="290"/>
                    <a:pt x="107" y="268"/>
                    <a:pt x="129" y="215"/>
                  </a:cubicBezTo>
                  <a:cubicBezTo>
                    <a:pt x="150" y="129"/>
                    <a:pt x="139" y="1"/>
                    <a:pt x="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2" name="Google Shape;3792;p16"/>
            <p:cNvSpPr/>
            <p:nvPr/>
          </p:nvSpPr>
          <p:spPr>
            <a:xfrm>
              <a:off x="1199150" y="3218925"/>
              <a:ext cx="11550" cy="17400"/>
            </a:xfrm>
            <a:custGeom>
              <a:avLst/>
              <a:gdLst/>
              <a:ahLst/>
              <a:cxnLst/>
              <a:rect l="l" t="t" r="r" b="b"/>
              <a:pathLst>
                <a:path w="462" h="696" extrusionOk="0">
                  <a:moveTo>
                    <a:pt x="301" y="0"/>
                  </a:moveTo>
                  <a:lnTo>
                    <a:pt x="301" y="0"/>
                  </a:lnTo>
                  <a:cubicBezTo>
                    <a:pt x="151" y="64"/>
                    <a:pt x="1" y="589"/>
                    <a:pt x="343" y="696"/>
                  </a:cubicBezTo>
                  <a:cubicBezTo>
                    <a:pt x="461" y="535"/>
                    <a:pt x="440" y="171"/>
                    <a:pt x="30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3" name="Google Shape;3793;p16"/>
            <p:cNvSpPr/>
            <p:nvPr/>
          </p:nvSpPr>
          <p:spPr>
            <a:xfrm>
              <a:off x="1177225" y="2728900"/>
              <a:ext cx="18200" cy="24100"/>
            </a:xfrm>
            <a:custGeom>
              <a:avLst/>
              <a:gdLst/>
              <a:ahLst/>
              <a:cxnLst/>
              <a:rect l="l" t="t" r="r" b="b"/>
              <a:pathLst>
                <a:path w="728" h="964" extrusionOk="0">
                  <a:moveTo>
                    <a:pt x="118" y="0"/>
                  </a:moveTo>
                  <a:cubicBezTo>
                    <a:pt x="0" y="225"/>
                    <a:pt x="139" y="685"/>
                    <a:pt x="439" y="685"/>
                  </a:cubicBezTo>
                  <a:lnTo>
                    <a:pt x="492" y="685"/>
                  </a:lnTo>
                  <a:cubicBezTo>
                    <a:pt x="514" y="771"/>
                    <a:pt x="567" y="846"/>
                    <a:pt x="557" y="964"/>
                  </a:cubicBezTo>
                  <a:cubicBezTo>
                    <a:pt x="642" y="942"/>
                    <a:pt x="685" y="867"/>
                    <a:pt x="728" y="803"/>
                  </a:cubicBezTo>
                  <a:cubicBezTo>
                    <a:pt x="610" y="696"/>
                    <a:pt x="439" y="610"/>
                    <a:pt x="385" y="236"/>
                  </a:cubicBezTo>
                  <a:cubicBezTo>
                    <a:pt x="289" y="161"/>
                    <a:pt x="171" y="129"/>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4" name="Google Shape;3794;p16"/>
            <p:cNvSpPr/>
            <p:nvPr/>
          </p:nvSpPr>
          <p:spPr>
            <a:xfrm>
              <a:off x="1216825" y="3355675"/>
              <a:ext cx="4850" cy="4050"/>
            </a:xfrm>
            <a:custGeom>
              <a:avLst/>
              <a:gdLst/>
              <a:ahLst/>
              <a:cxnLst/>
              <a:rect l="l" t="t" r="r" b="b"/>
              <a:pathLst>
                <a:path w="194" h="162" extrusionOk="0">
                  <a:moveTo>
                    <a:pt x="22" y="0"/>
                  </a:moveTo>
                  <a:cubicBezTo>
                    <a:pt x="0" y="140"/>
                    <a:pt x="86" y="150"/>
                    <a:pt x="161" y="161"/>
                  </a:cubicBezTo>
                  <a:cubicBezTo>
                    <a:pt x="161" y="108"/>
                    <a:pt x="172" y="75"/>
                    <a:pt x="193" y="43"/>
                  </a:cubicBezTo>
                  <a:cubicBezTo>
                    <a:pt x="161" y="11"/>
                    <a:pt x="12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5" name="Google Shape;3795;p16"/>
            <p:cNvSpPr/>
            <p:nvPr/>
          </p:nvSpPr>
          <p:spPr>
            <a:xfrm>
              <a:off x="1195675" y="3385925"/>
              <a:ext cx="8600" cy="11000"/>
            </a:xfrm>
            <a:custGeom>
              <a:avLst/>
              <a:gdLst/>
              <a:ahLst/>
              <a:cxnLst/>
              <a:rect l="l" t="t" r="r" b="b"/>
              <a:pathLst>
                <a:path w="344" h="440" extrusionOk="0">
                  <a:moveTo>
                    <a:pt x="108" y="0"/>
                  </a:moveTo>
                  <a:cubicBezTo>
                    <a:pt x="97" y="0"/>
                    <a:pt x="86" y="11"/>
                    <a:pt x="76" y="11"/>
                  </a:cubicBezTo>
                  <a:cubicBezTo>
                    <a:pt x="11" y="75"/>
                    <a:pt x="1" y="214"/>
                    <a:pt x="11" y="375"/>
                  </a:cubicBezTo>
                  <a:cubicBezTo>
                    <a:pt x="54" y="418"/>
                    <a:pt x="97" y="439"/>
                    <a:pt x="140" y="439"/>
                  </a:cubicBezTo>
                  <a:cubicBezTo>
                    <a:pt x="225" y="439"/>
                    <a:pt x="300" y="332"/>
                    <a:pt x="343" y="214"/>
                  </a:cubicBezTo>
                  <a:cubicBezTo>
                    <a:pt x="258" y="150"/>
                    <a:pt x="247"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6" name="Google Shape;3796;p16"/>
            <p:cNvSpPr/>
            <p:nvPr/>
          </p:nvSpPr>
          <p:spPr>
            <a:xfrm>
              <a:off x="1185500" y="3305350"/>
              <a:ext cx="4325" cy="7000"/>
            </a:xfrm>
            <a:custGeom>
              <a:avLst/>
              <a:gdLst/>
              <a:ahLst/>
              <a:cxnLst/>
              <a:rect l="l" t="t" r="r" b="b"/>
              <a:pathLst>
                <a:path w="173" h="280" extrusionOk="0">
                  <a:moveTo>
                    <a:pt x="44" y="1"/>
                  </a:moveTo>
                  <a:cubicBezTo>
                    <a:pt x="33" y="1"/>
                    <a:pt x="22" y="12"/>
                    <a:pt x="1" y="33"/>
                  </a:cubicBezTo>
                  <a:cubicBezTo>
                    <a:pt x="33" y="129"/>
                    <a:pt x="33" y="269"/>
                    <a:pt x="140" y="279"/>
                  </a:cubicBezTo>
                  <a:cubicBezTo>
                    <a:pt x="172" y="226"/>
                    <a:pt x="172" y="129"/>
                    <a:pt x="172" y="33"/>
                  </a:cubicBezTo>
                  <a:lnTo>
                    <a:pt x="140" y="33"/>
                  </a:lnTo>
                  <a:cubicBezTo>
                    <a:pt x="108" y="33"/>
                    <a:pt x="97" y="22"/>
                    <a:pt x="76" y="22"/>
                  </a:cubicBezTo>
                  <a:cubicBezTo>
                    <a:pt x="65" y="12"/>
                    <a:pt x="54" y="1"/>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7" name="Google Shape;3797;p16"/>
            <p:cNvSpPr/>
            <p:nvPr/>
          </p:nvSpPr>
          <p:spPr>
            <a:xfrm>
              <a:off x="1254550" y="3329175"/>
              <a:ext cx="5375" cy="6175"/>
            </a:xfrm>
            <a:custGeom>
              <a:avLst/>
              <a:gdLst/>
              <a:ahLst/>
              <a:cxnLst/>
              <a:rect l="l" t="t" r="r" b="b"/>
              <a:pathLst>
                <a:path w="215" h="247" extrusionOk="0">
                  <a:moveTo>
                    <a:pt x="108" y="1"/>
                  </a:moveTo>
                  <a:cubicBezTo>
                    <a:pt x="108" y="33"/>
                    <a:pt x="76" y="43"/>
                    <a:pt x="44" y="43"/>
                  </a:cubicBezTo>
                  <a:lnTo>
                    <a:pt x="12" y="43"/>
                  </a:lnTo>
                  <a:cubicBezTo>
                    <a:pt x="1" y="183"/>
                    <a:pt x="65" y="247"/>
                    <a:pt x="172" y="247"/>
                  </a:cubicBezTo>
                  <a:lnTo>
                    <a:pt x="215" y="247"/>
                  </a:lnTo>
                  <a:cubicBezTo>
                    <a:pt x="193" y="140"/>
                    <a:pt x="151" y="76"/>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8" name="Google Shape;3798;p16"/>
            <p:cNvSpPr/>
            <p:nvPr/>
          </p:nvSpPr>
          <p:spPr>
            <a:xfrm>
              <a:off x="1277050" y="2548250"/>
              <a:ext cx="4825" cy="4825"/>
            </a:xfrm>
            <a:custGeom>
              <a:avLst/>
              <a:gdLst/>
              <a:ahLst/>
              <a:cxnLst/>
              <a:rect l="l" t="t" r="r" b="b"/>
              <a:pathLst>
                <a:path w="193" h="193" extrusionOk="0">
                  <a:moveTo>
                    <a:pt x="96" y="0"/>
                  </a:moveTo>
                  <a:cubicBezTo>
                    <a:pt x="86" y="75"/>
                    <a:pt x="0" y="75"/>
                    <a:pt x="0" y="161"/>
                  </a:cubicBezTo>
                  <a:cubicBezTo>
                    <a:pt x="54" y="172"/>
                    <a:pt x="96" y="193"/>
                    <a:pt x="128" y="193"/>
                  </a:cubicBezTo>
                  <a:cubicBezTo>
                    <a:pt x="161" y="193"/>
                    <a:pt x="182" y="182"/>
                    <a:pt x="193" y="161"/>
                  </a:cubicBezTo>
                  <a:cubicBezTo>
                    <a:pt x="128" y="150"/>
                    <a:pt x="182" y="0"/>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9" name="Google Shape;3799;p16"/>
            <p:cNvSpPr/>
            <p:nvPr/>
          </p:nvSpPr>
          <p:spPr>
            <a:xfrm>
              <a:off x="1265000" y="3365050"/>
              <a:ext cx="4300" cy="3750"/>
            </a:xfrm>
            <a:custGeom>
              <a:avLst/>
              <a:gdLst/>
              <a:ahLst/>
              <a:cxnLst/>
              <a:rect l="l" t="t" r="r" b="b"/>
              <a:pathLst>
                <a:path w="172" h="150" extrusionOk="0">
                  <a:moveTo>
                    <a:pt x="43" y="0"/>
                  </a:moveTo>
                  <a:cubicBezTo>
                    <a:pt x="32" y="0"/>
                    <a:pt x="22" y="0"/>
                    <a:pt x="0" y="22"/>
                  </a:cubicBezTo>
                  <a:lnTo>
                    <a:pt x="0" y="150"/>
                  </a:lnTo>
                  <a:cubicBezTo>
                    <a:pt x="86" y="139"/>
                    <a:pt x="118" y="75"/>
                    <a:pt x="172" y="22"/>
                  </a:cubicBezTo>
                  <a:cubicBezTo>
                    <a:pt x="150" y="22"/>
                    <a:pt x="139" y="32"/>
                    <a:pt x="139" y="32"/>
                  </a:cubicBezTo>
                  <a:cubicBezTo>
                    <a:pt x="107" y="32"/>
                    <a:pt x="97" y="22"/>
                    <a:pt x="75" y="11"/>
                  </a:cubicBezTo>
                  <a:cubicBezTo>
                    <a:pt x="65" y="0"/>
                    <a:pt x="54" y="0"/>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0" name="Google Shape;3800;p16"/>
            <p:cNvSpPr/>
            <p:nvPr/>
          </p:nvSpPr>
          <p:spPr>
            <a:xfrm>
              <a:off x="1273550" y="2709350"/>
              <a:ext cx="15025" cy="9125"/>
            </a:xfrm>
            <a:custGeom>
              <a:avLst/>
              <a:gdLst/>
              <a:ahLst/>
              <a:cxnLst/>
              <a:rect l="l" t="t" r="r" b="b"/>
              <a:pathLst>
                <a:path w="601" h="365" extrusionOk="0">
                  <a:moveTo>
                    <a:pt x="472" y="1"/>
                  </a:moveTo>
                  <a:cubicBezTo>
                    <a:pt x="236" y="1"/>
                    <a:pt x="1" y="279"/>
                    <a:pt x="268" y="365"/>
                  </a:cubicBezTo>
                  <a:cubicBezTo>
                    <a:pt x="333" y="193"/>
                    <a:pt x="525" y="193"/>
                    <a:pt x="600" y="33"/>
                  </a:cubicBezTo>
                  <a:cubicBezTo>
                    <a:pt x="558" y="11"/>
                    <a:pt x="515" y="1"/>
                    <a:pt x="4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1" name="Google Shape;3801;p16"/>
            <p:cNvSpPr/>
            <p:nvPr/>
          </p:nvSpPr>
          <p:spPr>
            <a:xfrm>
              <a:off x="1282400" y="3350325"/>
              <a:ext cx="12050" cy="15800"/>
            </a:xfrm>
            <a:custGeom>
              <a:avLst/>
              <a:gdLst/>
              <a:ahLst/>
              <a:cxnLst/>
              <a:rect l="l" t="t" r="r" b="b"/>
              <a:pathLst>
                <a:path w="482" h="632" extrusionOk="0">
                  <a:moveTo>
                    <a:pt x="171" y="0"/>
                  </a:moveTo>
                  <a:cubicBezTo>
                    <a:pt x="11" y="172"/>
                    <a:pt x="0" y="632"/>
                    <a:pt x="236" y="632"/>
                  </a:cubicBezTo>
                  <a:cubicBezTo>
                    <a:pt x="268" y="632"/>
                    <a:pt x="300" y="632"/>
                    <a:pt x="332" y="611"/>
                  </a:cubicBezTo>
                  <a:cubicBezTo>
                    <a:pt x="257" y="354"/>
                    <a:pt x="482" y="279"/>
                    <a:pt x="3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2" name="Google Shape;3802;p16"/>
            <p:cNvSpPr/>
            <p:nvPr/>
          </p:nvSpPr>
          <p:spPr>
            <a:xfrm>
              <a:off x="1273550" y="2296675"/>
              <a:ext cx="9400" cy="15275"/>
            </a:xfrm>
            <a:custGeom>
              <a:avLst/>
              <a:gdLst/>
              <a:ahLst/>
              <a:cxnLst/>
              <a:rect l="l" t="t" r="r" b="b"/>
              <a:pathLst>
                <a:path w="376" h="611" extrusionOk="0">
                  <a:moveTo>
                    <a:pt x="151" y="1"/>
                  </a:moveTo>
                  <a:cubicBezTo>
                    <a:pt x="108" y="1"/>
                    <a:pt x="54" y="22"/>
                    <a:pt x="1" y="76"/>
                  </a:cubicBezTo>
                  <a:cubicBezTo>
                    <a:pt x="140" y="118"/>
                    <a:pt x="183" y="247"/>
                    <a:pt x="226" y="365"/>
                  </a:cubicBezTo>
                  <a:lnTo>
                    <a:pt x="204" y="365"/>
                  </a:lnTo>
                  <a:cubicBezTo>
                    <a:pt x="76" y="365"/>
                    <a:pt x="22" y="557"/>
                    <a:pt x="183" y="611"/>
                  </a:cubicBezTo>
                  <a:cubicBezTo>
                    <a:pt x="376" y="439"/>
                    <a:pt x="343" y="1"/>
                    <a:pt x="15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3" name="Google Shape;3803;p16"/>
            <p:cNvSpPr/>
            <p:nvPr/>
          </p:nvSpPr>
          <p:spPr>
            <a:xfrm>
              <a:off x="1259100" y="3306975"/>
              <a:ext cx="10725" cy="10175"/>
            </a:xfrm>
            <a:custGeom>
              <a:avLst/>
              <a:gdLst/>
              <a:ahLst/>
              <a:cxnLst/>
              <a:rect l="l" t="t" r="r" b="b"/>
              <a:pathLst>
                <a:path w="429" h="407" extrusionOk="0">
                  <a:moveTo>
                    <a:pt x="429" y="0"/>
                  </a:moveTo>
                  <a:lnTo>
                    <a:pt x="429" y="0"/>
                  </a:lnTo>
                  <a:cubicBezTo>
                    <a:pt x="301" y="54"/>
                    <a:pt x="1" y="300"/>
                    <a:pt x="226" y="407"/>
                  </a:cubicBezTo>
                  <a:cubicBezTo>
                    <a:pt x="333" y="311"/>
                    <a:pt x="429" y="225"/>
                    <a:pt x="4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4" name="Google Shape;3804;p16"/>
            <p:cNvSpPr/>
            <p:nvPr/>
          </p:nvSpPr>
          <p:spPr>
            <a:xfrm>
              <a:off x="1270875" y="2525775"/>
              <a:ext cx="5650" cy="6450"/>
            </a:xfrm>
            <a:custGeom>
              <a:avLst/>
              <a:gdLst/>
              <a:ahLst/>
              <a:cxnLst/>
              <a:rect l="l" t="t" r="r" b="b"/>
              <a:pathLst>
                <a:path w="226" h="258" extrusionOk="0">
                  <a:moveTo>
                    <a:pt x="54" y="0"/>
                  </a:moveTo>
                  <a:cubicBezTo>
                    <a:pt x="22" y="0"/>
                    <a:pt x="1" y="11"/>
                    <a:pt x="1" y="43"/>
                  </a:cubicBezTo>
                  <a:cubicBezTo>
                    <a:pt x="65" y="107"/>
                    <a:pt x="54" y="257"/>
                    <a:pt x="161" y="257"/>
                  </a:cubicBezTo>
                  <a:cubicBezTo>
                    <a:pt x="172" y="257"/>
                    <a:pt x="193" y="257"/>
                    <a:pt x="204" y="246"/>
                  </a:cubicBezTo>
                  <a:cubicBezTo>
                    <a:pt x="226" y="129"/>
                    <a:pt x="151" y="129"/>
                    <a:pt x="172" y="11"/>
                  </a:cubicBezTo>
                  <a:lnTo>
                    <a:pt x="151" y="11"/>
                  </a:lnTo>
                  <a:cubicBezTo>
                    <a:pt x="129" y="11"/>
                    <a:pt x="119" y="11"/>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5" name="Google Shape;3805;p16"/>
            <p:cNvSpPr/>
            <p:nvPr/>
          </p:nvSpPr>
          <p:spPr>
            <a:xfrm>
              <a:off x="1268475" y="2785100"/>
              <a:ext cx="7250" cy="2150"/>
            </a:xfrm>
            <a:custGeom>
              <a:avLst/>
              <a:gdLst/>
              <a:ahLst/>
              <a:cxnLst/>
              <a:rect l="l" t="t" r="r" b="b"/>
              <a:pathLst>
                <a:path w="290" h="86" extrusionOk="0">
                  <a:moveTo>
                    <a:pt x="150" y="0"/>
                  </a:moveTo>
                  <a:cubicBezTo>
                    <a:pt x="86" y="0"/>
                    <a:pt x="22" y="11"/>
                    <a:pt x="0" y="86"/>
                  </a:cubicBezTo>
                  <a:lnTo>
                    <a:pt x="140" y="86"/>
                  </a:lnTo>
                  <a:cubicBezTo>
                    <a:pt x="215" y="86"/>
                    <a:pt x="279" y="75"/>
                    <a:pt x="28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6" name="Google Shape;3806;p16"/>
            <p:cNvSpPr/>
            <p:nvPr/>
          </p:nvSpPr>
          <p:spPr>
            <a:xfrm>
              <a:off x="1241700" y="2738525"/>
              <a:ext cx="6200" cy="12600"/>
            </a:xfrm>
            <a:custGeom>
              <a:avLst/>
              <a:gdLst/>
              <a:ahLst/>
              <a:cxnLst/>
              <a:rect l="l" t="t" r="r" b="b"/>
              <a:pathLst>
                <a:path w="248" h="504" extrusionOk="0">
                  <a:moveTo>
                    <a:pt x="44" y="1"/>
                  </a:moveTo>
                  <a:cubicBezTo>
                    <a:pt x="1" y="129"/>
                    <a:pt x="76" y="504"/>
                    <a:pt x="172" y="504"/>
                  </a:cubicBezTo>
                  <a:cubicBezTo>
                    <a:pt x="194" y="504"/>
                    <a:pt x="215" y="482"/>
                    <a:pt x="247" y="418"/>
                  </a:cubicBezTo>
                  <a:cubicBezTo>
                    <a:pt x="204" y="258"/>
                    <a:pt x="151" y="108"/>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7" name="Google Shape;3807;p16"/>
            <p:cNvSpPr/>
            <p:nvPr/>
          </p:nvSpPr>
          <p:spPr>
            <a:xfrm>
              <a:off x="1162500" y="3364250"/>
              <a:ext cx="19550" cy="21150"/>
            </a:xfrm>
            <a:custGeom>
              <a:avLst/>
              <a:gdLst/>
              <a:ahLst/>
              <a:cxnLst/>
              <a:rect l="l" t="t" r="r" b="b"/>
              <a:pathLst>
                <a:path w="782" h="846" extrusionOk="0">
                  <a:moveTo>
                    <a:pt x="514" y="0"/>
                  </a:moveTo>
                  <a:cubicBezTo>
                    <a:pt x="172" y="0"/>
                    <a:pt x="0" y="546"/>
                    <a:pt x="236" y="835"/>
                  </a:cubicBezTo>
                  <a:cubicBezTo>
                    <a:pt x="279" y="846"/>
                    <a:pt x="311" y="846"/>
                    <a:pt x="343" y="846"/>
                  </a:cubicBezTo>
                  <a:cubicBezTo>
                    <a:pt x="525" y="846"/>
                    <a:pt x="632" y="760"/>
                    <a:pt x="739" y="674"/>
                  </a:cubicBezTo>
                  <a:cubicBezTo>
                    <a:pt x="782" y="396"/>
                    <a:pt x="707" y="278"/>
                    <a:pt x="664" y="32"/>
                  </a:cubicBezTo>
                  <a:cubicBezTo>
                    <a:pt x="610" y="11"/>
                    <a:pt x="568" y="0"/>
                    <a:pt x="51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8" name="Google Shape;3808;p16"/>
            <p:cNvSpPr/>
            <p:nvPr/>
          </p:nvSpPr>
          <p:spPr>
            <a:xfrm>
              <a:off x="1078450" y="2676450"/>
              <a:ext cx="7250" cy="2150"/>
            </a:xfrm>
            <a:custGeom>
              <a:avLst/>
              <a:gdLst/>
              <a:ahLst/>
              <a:cxnLst/>
              <a:rect l="l" t="t" r="r" b="b"/>
              <a:pathLst>
                <a:path w="290" h="86" extrusionOk="0">
                  <a:moveTo>
                    <a:pt x="151" y="0"/>
                  </a:moveTo>
                  <a:cubicBezTo>
                    <a:pt x="76" y="0"/>
                    <a:pt x="12" y="11"/>
                    <a:pt x="1" y="86"/>
                  </a:cubicBezTo>
                  <a:lnTo>
                    <a:pt x="140" y="86"/>
                  </a:lnTo>
                  <a:cubicBezTo>
                    <a:pt x="204" y="86"/>
                    <a:pt x="268" y="75"/>
                    <a:pt x="29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9" name="Google Shape;3809;p16"/>
            <p:cNvSpPr/>
            <p:nvPr/>
          </p:nvSpPr>
          <p:spPr>
            <a:xfrm>
              <a:off x="1093975" y="2918100"/>
              <a:ext cx="6175" cy="3250"/>
            </a:xfrm>
            <a:custGeom>
              <a:avLst/>
              <a:gdLst/>
              <a:ahLst/>
              <a:cxnLst/>
              <a:rect l="l" t="t" r="r" b="b"/>
              <a:pathLst>
                <a:path w="247" h="130" extrusionOk="0">
                  <a:moveTo>
                    <a:pt x="172" y="1"/>
                  </a:moveTo>
                  <a:cubicBezTo>
                    <a:pt x="108" y="1"/>
                    <a:pt x="1" y="54"/>
                    <a:pt x="44" y="118"/>
                  </a:cubicBezTo>
                  <a:cubicBezTo>
                    <a:pt x="54" y="129"/>
                    <a:pt x="65" y="129"/>
                    <a:pt x="76" y="129"/>
                  </a:cubicBezTo>
                  <a:cubicBezTo>
                    <a:pt x="140" y="129"/>
                    <a:pt x="247" y="76"/>
                    <a:pt x="204" y="11"/>
                  </a:cubicBezTo>
                  <a:cubicBezTo>
                    <a:pt x="193" y="1"/>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0" name="Google Shape;3810;p16"/>
            <p:cNvSpPr/>
            <p:nvPr/>
          </p:nvSpPr>
          <p:spPr>
            <a:xfrm>
              <a:off x="1100950" y="3291175"/>
              <a:ext cx="9650" cy="16350"/>
            </a:xfrm>
            <a:custGeom>
              <a:avLst/>
              <a:gdLst/>
              <a:ahLst/>
              <a:cxnLst/>
              <a:rect l="l" t="t" r="r" b="b"/>
              <a:pathLst>
                <a:path w="386" h="654" extrusionOk="0">
                  <a:moveTo>
                    <a:pt x="150" y="1"/>
                  </a:moveTo>
                  <a:cubicBezTo>
                    <a:pt x="107" y="150"/>
                    <a:pt x="64" y="311"/>
                    <a:pt x="11" y="450"/>
                  </a:cubicBezTo>
                  <a:cubicBezTo>
                    <a:pt x="150" y="461"/>
                    <a:pt x="0" y="589"/>
                    <a:pt x="118" y="654"/>
                  </a:cubicBezTo>
                  <a:lnTo>
                    <a:pt x="246" y="654"/>
                  </a:lnTo>
                  <a:cubicBezTo>
                    <a:pt x="289" y="514"/>
                    <a:pt x="321" y="354"/>
                    <a:pt x="385" y="247"/>
                  </a:cubicBezTo>
                  <a:cubicBezTo>
                    <a:pt x="278" y="204"/>
                    <a:pt x="300"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1" name="Google Shape;3811;p16"/>
            <p:cNvSpPr/>
            <p:nvPr/>
          </p:nvSpPr>
          <p:spPr>
            <a:xfrm>
              <a:off x="1108975" y="2697325"/>
              <a:ext cx="3775" cy="4300"/>
            </a:xfrm>
            <a:custGeom>
              <a:avLst/>
              <a:gdLst/>
              <a:ahLst/>
              <a:cxnLst/>
              <a:rect l="l" t="t" r="r" b="b"/>
              <a:pathLst>
                <a:path w="151" h="172" extrusionOk="0">
                  <a:moveTo>
                    <a:pt x="75" y="0"/>
                  </a:moveTo>
                  <a:cubicBezTo>
                    <a:pt x="54" y="0"/>
                    <a:pt x="22" y="21"/>
                    <a:pt x="0" y="75"/>
                  </a:cubicBezTo>
                  <a:cubicBezTo>
                    <a:pt x="0" y="118"/>
                    <a:pt x="32" y="171"/>
                    <a:pt x="64" y="171"/>
                  </a:cubicBezTo>
                  <a:cubicBezTo>
                    <a:pt x="97" y="171"/>
                    <a:pt x="118" y="150"/>
                    <a:pt x="139" y="96"/>
                  </a:cubicBezTo>
                  <a:cubicBezTo>
                    <a:pt x="150" y="54"/>
                    <a:pt x="107"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2" name="Google Shape;3812;p16"/>
            <p:cNvSpPr/>
            <p:nvPr/>
          </p:nvSpPr>
          <p:spPr>
            <a:xfrm>
              <a:off x="1057850" y="2915700"/>
              <a:ext cx="17150" cy="8050"/>
            </a:xfrm>
            <a:custGeom>
              <a:avLst/>
              <a:gdLst/>
              <a:ahLst/>
              <a:cxnLst/>
              <a:rect l="l" t="t" r="r" b="b"/>
              <a:pathLst>
                <a:path w="686" h="322" extrusionOk="0">
                  <a:moveTo>
                    <a:pt x="215" y="0"/>
                  </a:moveTo>
                  <a:cubicBezTo>
                    <a:pt x="97" y="0"/>
                    <a:pt x="1" y="43"/>
                    <a:pt x="1" y="118"/>
                  </a:cubicBezTo>
                  <a:cubicBezTo>
                    <a:pt x="236" y="140"/>
                    <a:pt x="407" y="214"/>
                    <a:pt x="514" y="322"/>
                  </a:cubicBezTo>
                  <a:cubicBezTo>
                    <a:pt x="686" y="118"/>
                    <a:pt x="429" y="0"/>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3" name="Google Shape;3813;p16"/>
            <p:cNvSpPr/>
            <p:nvPr/>
          </p:nvSpPr>
          <p:spPr>
            <a:xfrm>
              <a:off x="1061325" y="3323550"/>
              <a:ext cx="5125" cy="3250"/>
            </a:xfrm>
            <a:custGeom>
              <a:avLst/>
              <a:gdLst/>
              <a:ahLst/>
              <a:cxnLst/>
              <a:rect l="l" t="t" r="r" b="b"/>
              <a:pathLst>
                <a:path w="205" h="130" extrusionOk="0">
                  <a:moveTo>
                    <a:pt x="44" y="1"/>
                  </a:moveTo>
                  <a:cubicBezTo>
                    <a:pt x="33" y="1"/>
                    <a:pt x="22" y="1"/>
                    <a:pt x="1" y="12"/>
                  </a:cubicBezTo>
                  <a:cubicBezTo>
                    <a:pt x="1" y="76"/>
                    <a:pt x="65" y="129"/>
                    <a:pt x="129" y="129"/>
                  </a:cubicBezTo>
                  <a:cubicBezTo>
                    <a:pt x="172" y="129"/>
                    <a:pt x="204" y="97"/>
                    <a:pt x="204" y="54"/>
                  </a:cubicBezTo>
                  <a:lnTo>
                    <a:pt x="172" y="54"/>
                  </a:lnTo>
                  <a:cubicBezTo>
                    <a:pt x="140" y="54"/>
                    <a:pt x="119" y="44"/>
                    <a:pt x="108" y="33"/>
                  </a:cubicBezTo>
                  <a:cubicBezTo>
                    <a:pt x="86" y="22"/>
                    <a:pt x="65" y="1"/>
                    <a:pt x="4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4" name="Google Shape;3814;p16"/>
            <p:cNvSpPr/>
            <p:nvPr/>
          </p:nvSpPr>
          <p:spPr>
            <a:xfrm>
              <a:off x="1070175" y="2680725"/>
              <a:ext cx="8300" cy="10450"/>
            </a:xfrm>
            <a:custGeom>
              <a:avLst/>
              <a:gdLst/>
              <a:ahLst/>
              <a:cxnLst/>
              <a:rect l="l" t="t" r="r" b="b"/>
              <a:pathLst>
                <a:path w="332" h="418" extrusionOk="0">
                  <a:moveTo>
                    <a:pt x="43" y="0"/>
                  </a:moveTo>
                  <a:lnTo>
                    <a:pt x="0" y="247"/>
                  </a:lnTo>
                  <a:cubicBezTo>
                    <a:pt x="128" y="268"/>
                    <a:pt x="139" y="375"/>
                    <a:pt x="246" y="418"/>
                  </a:cubicBezTo>
                  <a:cubicBezTo>
                    <a:pt x="268" y="225"/>
                    <a:pt x="332"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5" name="Google Shape;3815;p16"/>
            <p:cNvSpPr/>
            <p:nvPr/>
          </p:nvSpPr>
          <p:spPr>
            <a:xfrm>
              <a:off x="1066950" y="2936575"/>
              <a:ext cx="6175" cy="3225"/>
            </a:xfrm>
            <a:custGeom>
              <a:avLst/>
              <a:gdLst/>
              <a:ahLst/>
              <a:cxnLst/>
              <a:rect l="l" t="t" r="r" b="b"/>
              <a:pathLst>
                <a:path w="247" h="129" extrusionOk="0">
                  <a:moveTo>
                    <a:pt x="161" y="0"/>
                  </a:moveTo>
                  <a:cubicBezTo>
                    <a:pt x="108" y="0"/>
                    <a:pt x="1" y="54"/>
                    <a:pt x="43" y="107"/>
                  </a:cubicBezTo>
                  <a:cubicBezTo>
                    <a:pt x="54" y="118"/>
                    <a:pt x="65" y="129"/>
                    <a:pt x="75" y="129"/>
                  </a:cubicBezTo>
                  <a:cubicBezTo>
                    <a:pt x="140" y="129"/>
                    <a:pt x="247" y="65"/>
                    <a:pt x="193" y="11"/>
                  </a:cubicBezTo>
                  <a:cubicBezTo>
                    <a:pt x="193" y="0"/>
                    <a:pt x="183"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6" name="Google Shape;3816;p16"/>
            <p:cNvSpPr/>
            <p:nvPr/>
          </p:nvSpPr>
          <p:spPr>
            <a:xfrm>
              <a:off x="1099325" y="2169825"/>
              <a:ext cx="5375" cy="4300"/>
            </a:xfrm>
            <a:custGeom>
              <a:avLst/>
              <a:gdLst/>
              <a:ahLst/>
              <a:cxnLst/>
              <a:rect l="l" t="t" r="r" b="b"/>
              <a:pathLst>
                <a:path w="215" h="172" extrusionOk="0">
                  <a:moveTo>
                    <a:pt x="76" y="0"/>
                  </a:moveTo>
                  <a:cubicBezTo>
                    <a:pt x="33" y="0"/>
                    <a:pt x="12" y="11"/>
                    <a:pt x="1" y="43"/>
                  </a:cubicBezTo>
                  <a:cubicBezTo>
                    <a:pt x="22" y="97"/>
                    <a:pt x="76" y="172"/>
                    <a:pt x="129" y="172"/>
                  </a:cubicBezTo>
                  <a:cubicBezTo>
                    <a:pt x="151" y="172"/>
                    <a:pt x="172" y="150"/>
                    <a:pt x="194" y="129"/>
                  </a:cubicBezTo>
                  <a:cubicBezTo>
                    <a:pt x="215" y="54"/>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7" name="Google Shape;3817;p16"/>
            <p:cNvSpPr/>
            <p:nvPr/>
          </p:nvSpPr>
          <p:spPr>
            <a:xfrm>
              <a:off x="1140825" y="3282075"/>
              <a:ext cx="8850" cy="10200"/>
            </a:xfrm>
            <a:custGeom>
              <a:avLst/>
              <a:gdLst/>
              <a:ahLst/>
              <a:cxnLst/>
              <a:rect l="l" t="t" r="r" b="b"/>
              <a:pathLst>
                <a:path w="354" h="408" extrusionOk="0">
                  <a:moveTo>
                    <a:pt x="150" y="1"/>
                  </a:moveTo>
                  <a:cubicBezTo>
                    <a:pt x="96" y="161"/>
                    <a:pt x="0" y="247"/>
                    <a:pt x="22" y="407"/>
                  </a:cubicBezTo>
                  <a:lnTo>
                    <a:pt x="118" y="407"/>
                  </a:lnTo>
                  <a:cubicBezTo>
                    <a:pt x="86" y="322"/>
                    <a:pt x="129" y="322"/>
                    <a:pt x="161" y="322"/>
                  </a:cubicBezTo>
                  <a:cubicBezTo>
                    <a:pt x="193" y="322"/>
                    <a:pt x="225" y="322"/>
                    <a:pt x="214" y="279"/>
                  </a:cubicBezTo>
                  <a:cubicBezTo>
                    <a:pt x="75" y="257"/>
                    <a:pt x="300" y="225"/>
                    <a:pt x="150" y="161"/>
                  </a:cubicBezTo>
                  <a:cubicBezTo>
                    <a:pt x="161" y="150"/>
                    <a:pt x="171" y="150"/>
                    <a:pt x="182" y="150"/>
                  </a:cubicBezTo>
                  <a:cubicBezTo>
                    <a:pt x="204" y="150"/>
                    <a:pt x="225" y="161"/>
                    <a:pt x="246" y="183"/>
                  </a:cubicBezTo>
                  <a:cubicBezTo>
                    <a:pt x="268" y="193"/>
                    <a:pt x="289" y="204"/>
                    <a:pt x="311" y="204"/>
                  </a:cubicBezTo>
                  <a:cubicBezTo>
                    <a:pt x="321" y="204"/>
                    <a:pt x="343" y="193"/>
                    <a:pt x="353" y="161"/>
                  </a:cubicBezTo>
                  <a:cubicBezTo>
                    <a:pt x="289" y="97"/>
                    <a:pt x="257"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8" name="Google Shape;3818;p16"/>
            <p:cNvSpPr/>
            <p:nvPr/>
          </p:nvSpPr>
          <p:spPr>
            <a:xfrm>
              <a:off x="1153650" y="2444150"/>
              <a:ext cx="2725" cy="5100"/>
            </a:xfrm>
            <a:custGeom>
              <a:avLst/>
              <a:gdLst/>
              <a:ahLst/>
              <a:cxnLst/>
              <a:rect l="l" t="t" r="r" b="b"/>
              <a:pathLst>
                <a:path w="109" h="204" extrusionOk="0">
                  <a:moveTo>
                    <a:pt x="12" y="0"/>
                  </a:moveTo>
                  <a:cubicBezTo>
                    <a:pt x="1" y="107"/>
                    <a:pt x="1" y="203"/>
                    <a:pt x="76" y="203"/>
                  </a:cubicBezTo>
                  <a:cubicBezTo>
                    <a:pt x="108" y="171"/>
                    <a:pt x="108" y="0"/>
                    <a:pt x="1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9" name="Google Shape;3819;p16"/>
            <p:cNvSpPr/>
            <p:nvPr/>
          </p:nvSpPr>
          <p:spPr>
            <a:xfrm>
              <a:off x="1146975" y="3158425"/>
              <a:ext cx="6700" cy="7800"/>
            </a:xfrm>
            <a:custGeom>
              <a:avLst/>
              <a:gdLst/>
              <a:ahLst/>
              <a:cxnLst/>
              <a:rect l="l" t="t" r="r" b="b"/>
              <a:pathLst>
                <a:path w="268" h="312" extrusionOk="0">
                  <a:moveTo>
                    <a:pt x="182" y="1"/>
                  </a:moveTo>
                  <a:cubicBezTo>
                    <a:pt x="65" y="22"/>
                    <a:pt x="0" y="108"/>
                    <a:pt x="11" y="279"/>
                  </a:cubicBezTo>
                  <a:cubicBezTo>
                    <a:pt x="65" y="301"/>
                    <a:pt x="97" y="311"/>
                    <a:pt x="129" y="311"/>
                  </a:cubicBezTo>
                  <a:cubicBezTo>
                    <a:pt x="161" y="311"/>
                    <a:pt x="204" y="301"/>
                    <a:pt x="247" y="279"/>
                  </a:cubicBezTo>
                  <a:cubicBezTo>
                    <a:pt x="268" y="140"/>
                    <a:pt x="204" y="86"/>
                    <a:pt x="1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0" name="Google Shape;3820;p16"/>
            <p:cNvSpPr/>
            <p:nvPr/>
          </p:nvSpPr>
          <p:spPr>
            <a:xfrm>
              <a:off x="1156075" y="2214250"/>
              <a:ext cx="6450" cy="2975"/>
            </a:xfrm>
            <a:custGeom>
              <a:avLst/>
              <a:gdLst/>
              <a:ahLst/>
              <a:cxnLst/>
              <a:rect l="l" t="t" r="r" b="b"/>
              <a:pathLst>
                <a:path w="258" h="119" extrusionOk="0">
                  <a:moveTo>
                    <a:pt x="172" y="0"/>
                  </a:moveTo>
                  <a:cubicBezTo>
                    <a:pt x="107" y="0"/>
                    <a:pt x="0" y="54"/>
                    <a:pt x="54" y="107"/>
                  </a:cubicBezTo>
                  <a:cubicBezTo>
                    <a:pt x="54" y="118"/>
                    <a:pt x="65" y="118"/>
                    <a:pt x="86" y="118"/>
                  </a:cubicBezTo>
                  <a:cubicBezTo>
                    <a:pt x="150" y="118"/>
                    <a:pt x="257" y="65"/>
                    <a:pt x="204" y="11"/>
                  </a:cubicBezTo>
                  <a:cubicBezTo>
                    <a:pt x="204" y="0"/>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1" name="Google Shape;3821;p16"/>
            <p:cNvSpPr/>
            <p:nvPr/>
          </p:nvSpPr>
          <p:spPr>
            <a:xfrm>
              <a:off x="1111650" y="3249425"/>
              <a:ext cx="6975" cy="7525"/>
            </a:xfrm>
            <a:custGeom>
              <a:avLst/>
              <a:gdLst/>
              <a:ahLst/>
              <a:cxnLst/>
              <a:rect l="l" t="t" r="r" b="b"/>
              <a:pathLst>
                <a:path w="279" h="301" extrusionOk="0">
                  <a:moveTo>
                    <a:pt x="129" y="1"/>
                  </a:moveTo>
                  <a:cubicBezTo>
                    <a:pt x="107" y="1"/>
                    <a:pt x="97" y="11"/>
                    <a:pt x="75" y="11"/>
                  </a:cubicBezTo>
                  <a:cubicBezTo>
                    <a:pt x="0" y="140"/>
                    <a:pt x="43" y="150"/>
                    <a:pt x="75" y="290"/>
                  </a:cubicBezTo>
                  <a:cubicBezTo>
                    <a:pt x="97" y="300"/>
                    <a:pt x="118" y="300"/>
                    <a:pt x="139" y="300"/>
                  </a:cubicBezTo>
                  <a:cubicBezTo>
                    <a:pt x="193" y="300"/>
                    <a:pt x="247" y="290"/>
                    <a:pt x="279" y="257"/>
                  </a:cubicBezTo>
                  <a:cubicBezTo>
                    <a:pt x="279" y="108"/>
                    <a:pt x="247"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2" name="Google Shape;3822;p16"/>
            <p:cNvSpPr/>
            <p:nvPr/>
          </p:nvSpPr>
          <p:spPr>
            <a:xfrm>
              <a:off x="1121825" y="2714450"/>
              <a:ext cx="6450" cy="3225"/>
            </a:xfrm>
            <a:custGeom>
              <a:avLst/>
              <a:gdLst/>
              <a:ahLst/>
              <a:cxnLst/>
              <a:rect l="l" t="t" r="r" b="b"/>
              <a:pathLst>
                <a:path w="258" h="129" extrusionOk="0">
                  <a:moveTo>
                    <a:pt x="171" y="0"/>
                  </a:moveTo>
                  <a:cubicBezTo>
                    <a:pt x="107" y="0"/>
                    <a:pt x="0" y="54"/>
                    <a:pt x="54" y="118"/>
                  </a:cubicBezTo>
                  <a:cubicBezTo>
                    <a:pt x="54" y="129"/>
                    <a:pt x="75" y="129"/>
                    <a:pt x="86" y="129"/>
                  </a:cubicBezTo>
                  <a:cubicBezTo>
                    <a:pt x="150" y="129"/>
                    <a:pt x="257" y="75"/>
                    <a:pt x="203" y="11"/>
                  </a:cubicBezTo>
                  <a:cubicBezTo>
                    <a:pt x="203" y="0"/>
                    <a:pt x="182" y="0"/>
                    <a:pt x="1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3" name="Google Shape;3823;p16"/>
            <p:cNvSpPr/>
            <p:nvPr/>
          </p:nvSpPr>
          <p:spPr>
            <a:xfrm>
              <a:off x="1137075" y="2584375"/>
              <a:ext cx="5100" cy="5925"/>
            </a:xfrm>
            <a:custGeom>
              <a:avLst/>
              <a:gdLst/>
              <a:ahLst/>
              <a:cxnLst/>
              <a:rect l="l" t="t" r="r" b="b"/>
              <a:pathLst>
                <a:path w="204" h="237" extrusionOk="0">
                  <a:moveTo>
                    <a:pt x="65" y="0"/>
                  </a:moveTo>
                  <a:cubicBezTo>
                    <a:pt x="43" y="0"/>
                    <a:pt x="22" y="22"/>
                    <a:pt x="0" y="65"/>
                  </a:cubicBezTo>
                  <a:cubicBezTo>
                    <a:pt x="43" y="97"/>
                    <a:pt x="65" y="150"/>
                    <a:pt x="65" y="236"/>
                  </a:cubicBezTo>
                  <a:cubicBezTo>
                    <a:pt x="75" y="225"/>
                    <a:pt x="86" y="225"/>
                    <a:pt x="107" y="225"/>
                  </a:cubicBezTo>
                  <a:lnTo>
                    <a:pt x="118" y="225"/>
                  </a:lnTo>
                  <a:cubicBezTo>
                    <a:pt x="161" y="225"/>
                    <a:pt x="193" y="225"/>
                    <a:pt x="204" y="193"/>
                  </a:cubicBezTo>
                  <a:cubicBezTo>
                    <a:pt x="172" y="118"/>
                    <a:pt x="118"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4" name="Google Shape;3824;p16"/>
            <p:cNvSpPr/>
            <p:nvPr/>
          </p:nvSpPr>
          <p:spPr>
            <a:xfrm>
              <a:off x="1125825" y="2490975"/>
              <a:ext cx="6175" cy="3225"/>
            </a:xfrm>
            <a:custGeom>
              <a:avLst/>
              <a:gdLst/>
              <a:ahLst/>
              <a:cxnLst/>
              <a:rect l="l" t="t" r="r" b="b"/>
              <a:pathLst>
                <a:path w="247" h="129" extrusionOk="0">
                  <a:moveTo>
                    <a:pt x="172" y="0"/>
                  </a:moveTo>
                  <a:cubicBezTo>
                    <a:pt x="108" y="0"/>
                    <a:pt x="1" y="65"/>
                    <a:pt x="54" y="118"/>
                  </a:cubicBezTo>
                  <a:cubicBezTo>
                    <a:pt x="54" y="129"/>
                    <a:pt x="65" y="129"/>
                    <a:pt x="86" y="129"/>
                  </a:cubicBezTo>
                  <a:cubicBezTo>
                    <a:pt x="151" y="129"/>
                    <a:pt x="247" y="75"/>
                    <a:pt x="204" y="11"/>
                  </a:cubicBezTo>
                  <a:cubicBezTo>
                    <a:pt x="193" y="11"/>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5" name="Google Shape;3825;p16"/>
            <p:cNvSpPr/>
            <p:nvPr/>
          </p:nvSpPr>
          <p:spPr>
            <a:xfrm>
              <a:off x="2270725" y="4859475"/>
              <a:ext cx="4050" cy="1075"/>
            </a:xfrm>
            <a:custGeom>
              <a:avLst/>
              <a:gdLst/>
              <a:ahLst/>
              <a:cxnLst/>
              <a:rect l="l" t="t" r="r" b="b"/>
              <a:pathLst>
                <a:path w="162" h="43" extrusionOk="0">
                  <a:moveTo>
                    <a:pt x="1" y="0"/>
                  </a:moveTo>
                  <a:cubicBezTo>
                    <a:pt x="12" y="11"/>
                    <a:pt x="33" y="22"/>
                    <a:pt x="65" y="43"/>
                  </a:cubicBezTo>
                  <a:lnTo>
                    <a:pt x="76" y="43"/>
                  </a:lnTo>
                  <a:cubicBezTo>
                    <a:pt x="119" y="43"/>
                    <a:pt x="151" y="22"/>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6" name="Google Shape;3826;p16"/>
            <p:cNvSpPr/>
            <p:nvPr/>
          </p:nvSpPr>
          <p:spPr>
            <a:xfrm>
              <a:off x="1471600" y="4861600"/>
              <a:ext cx="9925" cy="7525"/>
            </a:xfrm>
            <a:custGeom>
              <a:avLst/>
              <a:gdLst/>
              <a:ahLst/>
              <a:cxnLst/>
              <a:rect l="l" t="t" r="r" b="b"/>
              <a:pathLst>
                <a:path w="397" h="301" extrusionOk="0">
                  <a:moveTo>
                    <a:pt x="33" y="1"/>
                  </a:moveTo>
                  <a:cubicBezTo>
                    <a:pt x="1" y="193"/>
                    <a:pt x="150" y="247"/>
                    <a:pt x="290" y="301"/>
                  </a:cubicBezTo>
                  <a:cubicBezTo>
                    <a:pt x="365" y="204"/>
                    <a:pt x="397" y="65"/>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7" name="Google Shape;3827;p16"/>
            <p:cNvSpPr/>
            <p:nvPr/>
          </p:nvSpPr>
          <p:spPr>
            <a:xfrm>
              <a:off x="1472400" y="4860800"/>
              <a:ext cx="7000" cy="825"/>
            </a:xfrm>
            <a:custGeom>
              <a:avLst/>
              <a:gdLst/>
              <a:ahLst/>
              <a:cxnLst/>
              <a:rect l="l" t="t" r="r" b="b"/>
              <a:pathLst>
                <a:path w="280" h="33" extrusionOk="0">
                  <a:moveTo>
                    <a:pt x="161" y="1"/>
                  </a:moveTo>
                  <a:cubicBezTo>
                    <a:pt x="118" y="1"/>
                    <a:pt x="65" y="11"/>
                    <a:pt x="1" y="22"/>
                  </a:cubicBezTo>
                  <a:lnTo>
                    <a:pt x="1" y="33"/>
                  </a:lnTo>
                  <a:lnTo>
                    <a:pt x="279" y="33"/>
                  </a:lnTo>
                  <a:cubicBezTo>
                    <a:pt x="258" y="11"/>
                    <a:pt x="215"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8" name="Google Shape;3828;p16"/>
            <p:cNvSpPr/>
            <p:nvPr/>
          </p:nvSpPr>
          <p:spPr>
            <a:xfrm>
              <a:off x="1404700" y="4850625"/>
              <a:ext cx="10200" cy="8075"/>
            </a:xfrm>
            <a:custGeom>
              <a:avLst/>
              <a:gdLst/>
              <a:ahLst/>
              <a:cxnLst/>
              <a:rect l="l" t="t" r="r" b="b"/>
              <a:pathLst>
                <a:path w="408" h="323" extrusionOk="0">
                  <a:moveTo>
                    <a:pt x="279" y="1"/>
                  </a:moveTo>
                  <a:cubicBezTo>
                    <a:pt x="300" y="76"/>
                    <a:pt x="268" y="97"/>
                    <a:pt x="236" y="97"/>
                  </a:cubicBezTo>
                  <a:cubicBezTo>
                    <a:pt x="204" y="97"/>
                    <a:pt x="172" y="87"/>
                    <a:pt x="150" y="65"/>
                  </a:cubicBezTo>
                  <a:cubicBezTo>
                    <a:pt x="129" y="161"/>
                    <a:pt x="0" y="161"/>
                    <a:pt x="22" y="290"/>
                  </a:cubicBezTo>
                  <a:cubicBezTo>
                    <a:pt x="65" y="279"/>
                    <a:pt x="97" y="269"/>
                    <a:pt x="118" y="269"/>
                  </a:cubicBezTo>
                  <a:cubicBezTo>
                    <a:pt x="161" y="269"/>
                    <a:pt x="172" y="290"/>
                    <a:pt x="236" y="322"/>
                  </a:cubicBezTo>
                  <a:cubicBezTo>
                    <a:pt x="279" y="236"/>
                    <a:pt x="364" y="183"/>
                    <a:pt x="407" y="97"/>
                  </a:cubicBezTo>
                  <a:lnTo>
                    <a:pt x="396" y="97"/>
                  </a:lnTo>
                  <a:cubicBezTo>
                    <a:pt x="311" y="97"/>
                    <a:pt x="354" y="12"/>
                    <a:pt x="2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9" name="Google Shape;3829;p16"/>
            <p:cNvSpPr/>
            <p:nvPr/>
          </p:nvSpPr>
          <p:spPr>
            <a:xfrm>
              <a:off x="1416750" y="4156150"/>
              <a:ext cx="12050" cy="11000"/>
            </a:xfrm>
            <a:custGeom>
              <a:avLst/>
              <a:gdLst/>
              <a:ahLst/>
              <a:cxnLst/>
              <a:rect l="l" t="t" r="r" b="b"/>
              <a:pathLst>
                <a:path w="482" h="440" extrusionOk="0">
                  <a:moveTo>
                    <a:pt x="257" y="0"/>
                  </a:moveTo>
                  <a:cubicBezTo>
                    <a:pt x="96" y="0"/>
                    <a:pt x="11" y="107"/>
                    <a:pt x="11" y="225"/>
                  </a:cubicBezTo>
                  <a:cubicBezTo>
                    <a:pt x="0" y="332"/>
                    <a:pt x="64" y="439"/>
                    <a:pt x="193" y="439"/>
                  </a:cubicBezTo>
                  <a:cubicBezTo>
                    <a:pt x="225" y="439"/>
                    <a:pt x="268" y="439"/>
                    <a:pt x="311" y="418"/>
                  </a:cubicBezTo>
                  <a:cubicBezTo>
                    <a:pt x="332" y="236"/>
                    <a:pt x="482" y="129"/>
                    <a:pt x="353" y="11"/>
                  </a:cubicBezTo>
                  <a:cubicBezTo>
                    <a:pt x="321" y="0"/>
                    <a:pt x="289" y="0"/>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0" name="Google Shape;3830;p16"/>
            <p:cNvSpPr/>
            <p:nvPr/>
          </p:nvSpPr>
          <p:spPr>
            <a:xfrm>
              <a:off x="1372575" y="4361425"/>
              <a:ext cx="5125" cy="3225"/>
            </a:xfrm>
            <a:custGeom>
              <a:avLst/>
              <a:gdLst/>
              <a:ahLst/>
              <a:cxnLst/>
              <a:rect l="l" t="t" r="r" b="b"/>
              <a:pathLst>
                <a:path w="205" h="129" extrusionOk="0">
                  <a:moveTo>
                    <a:pt x="1" y="0"/>
                  </a:moveTo>
                  <a:lnTo>
                    <a:pt x="1" y="129"/>
                  </a:lnTo>
                  <a:cubicBezTo>
                    <a:pt x="44" y="129"/>
                    <a:pt x="65" y="129"/>
                    <a:pt x="76" y="118"/>
                  </a:cubicBezTo>
                  <a:cubicBezTo>
                    <a:pt x="97" y="107"/>
                    <a:pt x="97" y="107"/>
                    <a:pt x="118" y="107"/>
                  </a:cubicBezTo>
                  <a:cubicBezTo>
                    <a:pt x="129" y="107"/>
                    <a:pt x="140" y="107"/>
                    <a:pt x="172" y="129"/>
                  </a:cubicBezTo>
                  <a:cubicBezTo>
                    <a:pt x="204" y="21"/>
                    <a:pt x="97" y="11"/>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1" name="Google Shape;3831;p16"/>
            <p:cNvSpPr/>
            <p:nvPr/>
          </p:nvSpPr>
          <p:spPr>
            <a:xfrm>
              <a:off x="1387300" y="4503800"/>
              <a:ext cx="18500" cy="6700"/>
            </a:xfrm>
            <a:custGeom>
              <a:avLst/>
              <a:gdLst/>
              <a:ahLst/>
              <a:cxnLst/>
              <a:rect l="l" t="t" r="r" b="b"/>
              <a:pathLst>
                <a:path w="740" h="268" extrusionOk="0">
                  <a:moveTo>
                    <a:pt x="332" y="0"/>
                  </a:moveTo>
                  <a:cubicBezTo>
                    <a:pt x="182" y="0"/>
                    <a:pt x="43" y="54"/>
                    <a:pt x="1" y="193"/>
                  </a:cubicBezTo>
                  <a:cubicBezTo>
                    <a:pt x="75" y="246"/>
                    <a:pt x="182" y="268"/>
                    <a:pt x="311" y="268"/>
                  </a:cubicBezTo>
                  <a:cubicBezTo>
                    <a:pt x="472" y="268"/>
                    <a:pt x="632" y="236"/>
                    <a:pt x="739" y="161"/>
                  </a:cubicBezTo>
                  <a:cubicBezTo>
                    <a:pt x="696" y="86"/>
                    <a:pt x="514" y="0"/>
                    <a:pt x="3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2" name="Google Shape;3832;p16"/>
            <p:cNvSpPr/>
            <p:nvPr/>
          </p:nvSpPr>
          <p:spPr>
            <a:xfrm>
              <a:off x="1467850" y="4355800"/>
              <a:ext cx="5375" cy="3775"/>
            </a:xfrm>
            <a:custGeom>
              <a:avLst/>
              <a:gdLst/>
              <a:ahLst/>
              <a:cxnLst/>
              <a:rect l="l" t="t" r="r" b="b"/>
              <a:pathLst>
                <a:path w="215" h="151" extrusionOk="0">
                  <a:moveTo>
                    <a:pt x="193" y="0"/>
                  </a:moveTo>
                  <a:cubicBezTo>
                    <a:pt x="54" y="0"/>
                    <a:pt x="44" y="86"/>
                    <a:pt x="1" y="150"/>
                  </a:cubicBezTo>
                  <a:cubicBezTo>
                    <a:pt x="151" y="150"/>
                    <a:pt x="161" y="64"/>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3" name="Google Shape;3833;p16"/>
            <p:cNvSpPr/>
            <p:nvPr/>
          </p:nvSpPr>
          <p:spPr>
            <a:xfrm>
              <a:off x="1472675" y="3685400"/>
              <a:ext cx="9400" cy="6175"/>
            </a:xfrm>
            <a:custGeom>
              <a:avLst/>
              <a:gdLst/>
              <a:ahLst/>
              <a:cxnLst/>
              <a:rect l="l" t="t" r="r" b="b"/>
              <a:pathLst>
                <a:path w="376" h="247" extrusionOk="0">
                  <a:moveTo>
                    <a:pt x="182" y="0"/>
                  </a:moveTo>
                  <a:cubicBezTo>
                    <a:pt x="54" y="0"/>
                    <a:pt x="0" y="193"/>
                    <a:pt x="150" y="246"/>
                  </a:cubicBezTo>
                  <a:cubicBezTo>
                    <a:pt x="161" y="107"/>
                    <a:pt x="375" y="75"/>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4" name="Google Shape;3834;p16"/>
            <p:cNvSpPr/>
            <p:nvPr/>
          </p:nvSpPr>
          <p:spPr>
            <a:xfrm>
              <a:off x="1463850" y="3772100"/>
              <a:ext cx="13125" cy="11000"/>
            </a:xfrm>
            <a:custGeom>
              <a:avLst/>
              <a:gdLst/>
              <a:ahLst/>
              <a:cxnLst/>
              <a:rect l="l" t="t" r="r" b="b"/>
              <a:pathLst>
                <a:path w="525" h="440" extrusionOk="0">
                  <a:moveTo>
                    <a:pt x="246" y="1"/>
                  </a:moveTo>
                  <a:cubicBezTo>
                    <a:pt x="75" y="1"/>
                    <a:pt x="0" y="65"/>
                    <a:pt x="0" y="193"/>
                  </a:cubicBezTo>
                  <a:lnTo>
                    <a:pt x="54" y="193"/>
                  </a:lnTo>
                  <a:cubicBezTo>
                    <a:pt x="86" y="193"/>
                    <a:pt x="107" y="183"/>
                    <a:pt x="129" y="172"/>
                  </a:cubicBezTo>
                  <a:cubicBezTo>
                    <a:pt x="139" y="161"/>
                    <a:pt x="161" y="150"/>
                    <a:pt x="193" y="150"/>
                  </a:cubicBezTo>
                  <a:cubicBezTo>
                    <a:pt x="204" y="150"/>
                    <a:pt x="214" y="150"/>
                    <a:pt x="225" y="161"/>
                  </a:cubicBezTo>
                  <a:cubicBezTo>
                    <a:pt x="150" y="215"/>
                    <a:pt x="22" y="343"/>
                    <a:pt x="139" y="439"/>
                  </a:cubicBezTo>
                  <a:cubicBezTo>
                    <a:pt x="311" y="418"/>
                    <a:pt x="450" y="375"/>
                    <a:pt x="525" y="279"/>
                  </a:cubicBezTo>
                  <a:cubicBezTo>
                    <a:pt x="364" y="225"/>
                    <a:pt x="161" y="140"/>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5" name="Google Shape;3835;p16"/>
            <p:cNvSpPr/>
            <p:nvPr/>
          </p:nvSpPr>
          <p:spPr>
            <a:xfrm>
              <a:off x="1461700" y="4452400"/>
              <a:ext cx="8850" cy="5650"/>
            </a:xfrm>
            <a:custGeom>
              <a:avLst/>
              <a:gdLst/>
              <a:ahLst/>
              <a:cxnLst/>
              <a:rect l="l" t="t" r="r" b="b"/>
              <a:pathLst>
                <a:path w="354" h="226" extrusionOk="0">
                  <a:moveTo>
                    <a:pt x="43" y="1"/>
                  </a:moveTo>
                  <a:cubicBezTo>
                    <a:pt x="1" y="86"/>
                    <a:pt x="1" y="129"/>
                    <a:pt x="43" y="215"/>
                  </a:cubicBezTo>
                  <a:cubicBezTo>
                    <a:pt x="65" y="215"/>
                    <a:pt x="86" y="226"/>
                    <a:pt x="108" y="226"/>
                  </a:cubicBezTo>
                  <a:cubicBezTo>
                    <a:pt x="215" y="226"/>
                    <a:pt x="268" y="172"/>
                    <a:pt x="354" y="151"/>
                  </a:cubicBezTo>
                  <a:cubicBezTo>
                    <a:pt x="322" y="65"/>
                    <a:pt x="247" y="1"/>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6" name="Google Shape;3836;p16"/>
            <p:cNvSpPr/>
            <p:nvPr/>
          </p:nvSpPr>
          <p:spPr>
            <a:xfrm>
              <a:off x="1448050" y="3715375"/>
              <a:ext cx="13950" cy="9375"/>
            </a:xfrm>
            <a:custGeom>
              <a:avLst/>
              <a:gdLst/>
              <a:ahLst/>
              <a:cxnLst/>
              <a:rect l="l" t="t" r="r" b="b"/>
              <a:pathLst>
                <a:path w="558" h="375" extrusionOk="0">
                  <a:moveTo>
                    <a:pt x="365" y="0"/>
                  </a:moveTo>
                  <a:lnTo>
                    <a:pt x="365" y="0"/>
                  </a:lnTo>
                  <a:cubicBezTo>
                    <a:pt x="343" y="43"/>
                    <a:pt x="279" y="86"/>
                    <a:pt x="204" y="86"/>
                  </a:cubicBezTo>
                  <a:cubicBezTo>
                    <a:pt x="172" y="86"/>
                    <a:pt x="129" y="75"/>
                    <a:pt x="108" y="54"/>
                  </a:cubicBezTo>
                  <a:lnTo>
                    <a:pt x="108" y="54"/>
                  </a:lnTo>
                  <a:cubicBezTo>
                    <a:pt x="1" y="193"/>
                    <a:pt x="150" y="310"/>
                    <a:pt x="279" y="375"/>
                  </a:cubicBezTo>
                  <a:cubicBezTo>
                    <a:pt x="322" y="193"/>
                    <a:pt x="557" y="118"/>
                    <a:pt x="3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7" name="Google Shape;3837;p16"/>
            <p:cNvSpPr/>
            <p:nvPr/>
          </p:nvSpPr>
          <p:spPr>
            <a:xfrm>
              <a:off x="1458500" y="3551575"/>
              <a:ext cx="8050" cy="5375"/>
            </a:xfrm>
            <a:custGeom>
              <a:avLst/>
              <a:gdLst/>
              <a:ahLst/>
              <a:cxnLst/>
              <a:rect l="l" t="t" r="r" b="b"/>
              <a:pathLst>
                <a:path w="322" h="215" extrusionOk="0">
                  <a:moveTo>
                    <a:pt x="129" y="1"/>
                  </a:moveTo>
                  <a:cubicBezTo>
                    <a:pt x="75" y="86"/>
                    <a:pt x="64" y="150"/>
                    <a:pt x="43" y="183"/>
                  </a:cubicBezTo>
                  <a:cubicBezTo>
                    <a:pt x="43" y="183"/>
                    <a:pt x="32" y="172"/>
                    <a:pt x="21" y="172"/>
                  </a:cubicBezTo>
                  <a:cubicBezTo>
                    <a:pt x="11" y="172"/>
                    <a:pt x="11" y="172"/>
                    <a:pt x="0" y="183"/>
                  </a:cubicBezTo>
                  <a:cubicBezTo>
                    <a:pt x="32" y="204"/>
                    <a:pt x="54" y="215"/>
                    <a:pt x="75" y="215"/>
                  </a:cubicBezTo>
                  <a:cubicBezTo>
                    <a:pt x="107" y="215"/>
                    <a:pt x="139" y="204"/>
                    <a:pt x="182" y="183"/>
                  </a:cubicBezTo>
                  <a:cubicBezTo>
                    <a:pt x="214" y="172"/>
                    <a:pt x="246" y="161"/>
                    <a:pt x="300" y="161"/>
                  </a:cubicBezTo>
                  <a:lnTo>
                    <a:pt x="310" y="161"/>
                  </a:lnTo>
                  <a:cubicBezTo>
                    <a:pt x="321" y="54"/>
                    <a:pt x="257" y="1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8" name="Google Shape;3838;p16"/>
            <p:cNvSpPr/>
            <p:nvPr/>
          </p:nvSpPr>
          <p:spPr>
            <a:xfrm>
              <a:off x="1431725" y="3701175"/>
              <a:ext cx="17950" cy="17150"/>
            </a:xfrm>
            <a:custGeom>
              <a:avLst/>
              <a:gdLst/>
              <a:ahLst/>
              <a:cxnLst/>
              <a:rect l="l" t="t" r="r" b="b"/>
              <a:pathLst>
                <a:path w="718" h="686" extrusionOk="0">
                  <a:moveTo>
                    <a:pt x="322" y="1"/>
                  </a:moveTo>
                  <a:cubicBezTo>
                    <a:pt x="118" y="1"/>
                    <a:pt x="1" y="172"/>
                    <a:pt x="11" y="343"/>
                  </a:cubicBezTo>
                  <a:cubicBezTo>
                    <a:pt x="22" y="515"/>
                    <a:pt x="150" y="686"/>
                    <a:pt x="439" y="686"/>
                  </a:cubicBezTo>
                  <a:lnTo>
                    <a:pt x="450" y="686"/>
                  </a:lnTo>
                  <a:cubicBezTo>
                    <a:pt x="621" y="515"/>
                    <a:pt x="718" y="44"/>
                    <a:pt x="3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9" name="Google Shape;3839;p16"/>
            <p:cNvSpPr/>
            <p:nvPr/>
          </p:nvSpPr>
          <p:spPr>
            <a:xfrm>
              <a:off x="1365075" y="4419750"/>
              <a:ext cx="8600" cy="5650"/>
            </a:xfrm>
            <a:custGeom>
              <a:avLst/>
              <a:gdLst/>
              <a:ahLst/>
              <a:cxnLst/>
              <a:rect l="l" t="t" r="r" b="b"/>
              <a:pathLst>
                <a:path w="344" h="226" extrusionOk="0">
                  <a:moveTo>
                    <a:pt x="183" y="1"/>
                  </a:moveTo>
                  <a:cubicBezTo>
                    <a:pt x="129" y="1"/>
                    <a:pt x="87" y="22"/>
                    <a:pt x="1" y="44"/>
                  </a:cubicBezTo>
                  <a:cubicBezTo>
                    <a:pt x="1" y="119"/>
                    <a:pt x="1" y="193"/>
                    <a:pt x="44" y="226"/>
                  </a:cubicBezTo>
                  <a:cubicBezTo>
                    <a:pt x="215" y="226"/>
                    <a:pt x="344" y="193"/>
                    <a:pt x="311" y="44"/>
                  </a:cubicBezTo>
                  <a:cubicBezTo>
                    <a:pt x="247" y="11"/>
                    <a:pt x="215" y="1"/>
                    <a:pt x="18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0" name="Google Shape;3840;p16"/>
            <p:cNvSpPr/>
            <p:nvPr/>
          </p:nvSpPr>
          <p:spPr>
            <a:xfrm>
              <a:off x="1280775" y="4552775"/>
              <a:ext cx="7000" cy="4575"/>
            </a:xfrm>
            <a:custGeom>
              <a:avLst/>
              <a:gdLst/>
              <a:ahLst/>
              <a:cxnLst/>
              <a:rect l="l" t="t" r="r" b="b"/>
              <a:pathLst>
                <a:path w="280" h="183" extrusionOk="0">
                  <a:moveTo>
                    <a:pt x="215" y="0"/>
                  </a:moveTo>
                  <a:cubicBezTo>
                    <a:pt x="54" y="0"/>
                    <a:pt x="1" y="64"/>
                    <a:pt x="22" y="182"/>
                  </a:cubicBezTo>
                  <a:cubicBezTo>
                    <a:pt x="129" y="171"/>
                    <a:pt x="204" y="129"/>
                    <a:pt x="279" y="97"/>
                  </a:cubicBezTo>
                  <a:cubicBezTo>
                    <a:pt x="236" y="86"/>
                    <a:pt x="236" y="43"/>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1" name="Google Shape;3841;p16"/>
            <p:cNvSpPr/>
            <p:nvPr/>
          </p:nvSpPr>
          <p:spPr>
            <a:xfrm>
              <a:off x="1237700" y="4521725"/>
              <a:ext cx="32675" cy="16625"/>
            </a:xfrm>
            <a:custGeom>
              <a:avLst/>
              <a:gdLst/>
              <a:ahLst/>
              <a:cxnLst/>
              <a:rect l="l" t="t" r="r" b="b"/>
              <a:pathLst>
                <a:path w="1307" h="665" extrusionOk="0">
                  <a:moveTo>
                    <a:pt x="140" y="0"/>
                  </a:moveTo>
                  <a:lnTo>
                    <a:pt x="140" y="0"/>
                  </a:lnTo>
                  <a:cubicBezTo>
                    <a:pt x="150" y="65"/>
                    <a:pt x="75" y="65"/>
                    <a:pt x="43" y="97"/>
                  </a:cubicBezTo>
                  <a:cubicBezTo>
                    <a:pt x="247" y="150"/>
                    <a:pt x="0" y="300"/>
                    <a:pt x="11" y="471"/>
                  </a:cubicBezTo>
                  <a:cubicBezTo>
                    <a:pt x="65" y="621"/>
                    <a:pt x="236" y="664"/>
                    <a:pt x="429" y="664"/>
                  </a:cubicBezTo>
                  <a:cubicBezTo>
                    <a:pt x="504" y="664"/>
                    <a:pt x="589" y="653"/>
                    <a:pt x="664" y="643"/>
                  </a:cubicBezTo>
                  <a:cubicBezTo>
                    <a:pt x="750" y="643"/>
                    <a:pt x="814" y="632"/>
                    <a:pt x="878" y="632"/>
                  </a:cubicBezTo>
                  <a:cubicBezTo>
                    <a:pt x="932" y="632"/>
                    <a:pt x="975" y="643"/>
                    <a:pt x="1007" y="653"/>
                  </a:cubicBezTo>
                  <a:cubicBezTo>
                    <a:pt x="996" y="568"/>
                    <a:pt x="1189" y="471"/>
                    <a:pt x="1306" y="429"/>
                  </a:cubicBezTo>
                  <a:cubicBezTo>
                    <a:pt x="1306" y="193"/>
                    <a:pt x="975" y="247"/>
                    <a:pt x="867" y="150"/>
                  </a:cubicBezTo>
                  <a:lnTo>
                    <a:pt x="835" y="150"/>
                  </a:lnTo>
                  <a:cubicBezTo>
                    <a:pt x="739" y="150"/>
                    <a:pt x="771" y="236"/>
                    <a:pt x="696" y="247"/>
                  </a:cubicBezTo>
                  <a:cubicBezTo>
                    <a:pt x="557" y="129"/>
                    <a:pt x="322" y="86"/>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2" name="Google Shape;3842;p16"/>
            <p:cNvSpPr/>
            <p:nvPr/>
          </p:nvSpPr>
          <p:spPr>
            <a:xfrm>
              <a:off x="1249750" y="4836450"/>
              <a:ext cx="5100" cy="4850"/>
            </a:xfrm>
            <a:custGeom>
              <a:avLst/>
              <a:gdLst/>
              <a:ahLst/>
              <a:cxnLst/>
              <a:rect l="l" t="t" r="r" b="b"/>
              <a:pathLst>
                <a:path w="204" h="194" extrusionOk="0">
                  <a:moveTo>
                    <a:pt x="150" y="1"/>
                  </a:moveTo>
                  <a:cubicBezTo>
                    <a:pt x="139" y="33"/>
                    <a:pt x="107" y="33"/>
                    <a:pt x="64" y="33"/>
                  </a:cubicBezTo>
                  <a:lnTo>
                    <a:pt x="22" y="33"/>
                  </a:lnTo>
                  <a:cubicBezTo>
                    <a:pt x="0" y="129"/>
                    <a:pt x="75" y="161"/>
                    <a:pt x="150" y="193"/>
                  </a:cubicBezTo>
                  <a:cubicBezTo>
                    <a:pt x="182" y="118"/>
                    <a:pt x="204" y="54"/>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3" name="Google Shape;3843;p16"/>
            <p:cNvSpPr/>
            <p:nvPr/>
          </p:nvSpPr>
          <p:spPr>
            <a:xfrm>
              <a:off x="1248675" y="4598000"/>
              <a:ext cx="12325" cy="10200"/>
            </a:xfrm>
            <a:custGeom>
              <a:avLst/>
              <a:gdLst/>
              <a:ahLst/>
              <a:cxnLst/>
              <a:rect l="l" t="t" r="r" b="b"/>
              <a:pathLst>
                <a:path w="493" h="408" extrusionOk="0">
                  <a:moveTo>
                    <a:pt x="97" y="0"/>
                  </a:moveTo>
                  <a:cubicBezTo>
                    <a:pt x="0" y="139"/>
                    <a:pt x="43" y="407"/>
                    <a:pt x="279" y="407"/>
                  </a:cubicBezTo>
                  <a:cubicBezTo>
                    <a:pt x="418" y="311"/>
                    <a:pt x="493" y="0"/>
                    <a:pt x="1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4" name="Google Shape;3844;p16"/>
            <p:cNvSpPr/>
            <p:nvPr/>
          </p:nvSpPr>
          <p:spPr>
            <a:xfrm>
              <a:off x="1246525" y="4579800"/>
              <a:ext cx="18750" cy="8050"/>
            </a:xfrm>
            <a:custGeom>
              <a:avLst/>
              <a:gdLst/>
              <a:ahLst/>
              <a:cxnLst/>
              <a:rect l="l" t="t" r="r" b="b"/>
              <a:pathLst>
                <a:path w="750" h="322" extrusionOk="0">
                  <a:moveTo>
                    <a:pt x="375" y="0"/>
                  </a:moveTo>
                  <a:cubicBezTo>
                    <a:pt x="172" y="0"/>
                    <a:pt x="1" y="75"/>
                    <a:pt x="97" y="257"/>
                  </a:cubicBezTo>
                  <a:cubicBezTo>
                    <a:pt x="140" y="247"/>
                    <a:pt x="172" y="247"/>
                    <a:pt x="215" y="247"/>
                  </a:cubicBezTo>
                  <a:cubicBezTo>
                    <a:pt x="279" y="247"/>
                    <a:pt x="343" y="268"/>
                    <a:pt x="397" y="289"/>
                  </a:cubicBezTo>
                  <a:cubicBezTo>
                    <a:pt x="450" y="300"/>
                    <a:pt x="514" y="322"/>
                    <a:pt x="589" y="322"/>
                  </a:cubicBezTo>
                  <a:cubicBezTo>
                    <a:pt x="632" y="322"/>
                    <a:pt x="686" y="311"/>
                    <a:pt x="750" y="289"/>
                  </a:cubicBezTo>
                  <a:lnTo>
                    <a:pt x="750" y="107"/>
                  </a:lnTo>
                  <a:cubicBezTo>
                    <a:pt x="664" y="32"/>
                    <a:pt x="514" y="0"/>
                    <a:pt x="3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5" name="Google Shape;3845;p16"/>
            <p:cNvSpPr/>
            <p:nvPr/>
          </p:nvSpPr>
          <p:spPr>
            <a:xfrm>
              <a:off x="1322275" y="4813425"/>
              <a:ext cx="5100" cy="2450"/>
            </a:xfrm>
            <a:custGeom>
              <a:avLst/>
              <a:gdLst/>
              <a:ahLst/>
              <a:cxnLst/>
              <a:rect l="l" t="t" r="r" b="b"/>
              <a:pathLst>
                <a:path w="204" h="98" extrusionOk="0">
                  <a:moveTo>
                    <a:pt x="107" y="1"/>
                  </a:moveTo>
                  <a:cubicBezTo>
                    <a:pt x="54" y="1"/>
                    <a:pt x="0" y="12"/>
                    <a:pt x="11" y="44"/>
                  </a:cubicBezTo>
                  <a:cubicBezTo>
                    <a:pt x="64" y="44"/>
                    <a:pt x="43" y="76"/>
                    <a:pt x="11" y="97"/>
                  </a:cubicBezTo>
                  <a:lnTo>
                    <a:pt x="193" y="97"/>
                  </a:lnTo>
                  <a:lnTo>
                    <a:pt x="193" y="44"/>
                  </a:lnTo>
                  <a:cubicBezTo>
                    <a:pt x="204" y="12"/>
                    <a:pt x="150" y="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6" name="Google Shape;3846;p16"/>
            <p:cNvSpPr/>
            <p:nvPr/>
          </p:nvSpPr>
          <p:spPr>
            <a:xfrm>
              <a:off x="1311025" y="4409325"/>
              <a:ext cx="17700" cy="8575"/>
            </a:xfrm>
            <a:custGeom>
              <a:avLst/>
              <a:gdLst/>
              <a:ahLst/>
              <a:cxnLst/>
              <a:rect l="l" t="t" r="r" b="b"/>
              <a:pathLst>
                <a:path w="708" h="343" extrusionOk="0">
                  <a:moveTo>
                    <a:pt x="215" y="0"/>
                  </a:moveTo>
                  <a:cubicBezTo>
                    <a:pt x="204" y="43"/>
                    <a:pt x="183" y="54"/>
                    <a:pt x="150" y="54"/>
                  </a:cubicBezTo>
                  <a:lnTo>
                    <a:pt x="118" y="54"/>
                  </a:lnTo>
                  <a:cubicBezTo>
                    <a:pt x="108" y="54"/>
                    <a:pt x="97" y="43"/>
                    <a:pt x="75" y="43"/>
                  </a:cubicBezTo>
                  <a:cubicBezTo>
                    <a:pt x="54" y="43"/>
                    <a:pt x="22" y="54"/>
                    <a:pt x="1" y="97"/>
                  </a:cubicBezTo>
                  <a:lnTo>
                    <a:pt x="1" y="214"/>
                  </a:lnTo>
                  <a:cubicBezTo>
                    <a:pt x="150" y="257"/>
                    <a:pt x="311" y="279"/>
                    <a:pt x="429" y="343"/>
                  </a:cubicBezTo>
                  <a:cubicBezTo>
                    <a:pt x="482" y="236"/>
                    <a:pt x="707" y="268"/>
                    <a:pt x="696" y="118"/>
                  </a:cubicBezTo>
                  <a:cubicBezTo>
                    <a:pt x="525" y="75"/>
                    <a:pt x="365" y="43"/>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7" name="Google Shape;3847;p16"/>
            <p:cNvSpPr/>
            <p:nvPr/>
          </p:nvSpPr>
          <p:spPr>
            <a:xfrm>
              <a:off x="1327350" y="4446525"/>
              <a:ext cx="11000" cy="7775"/>
            </a:xfrm>
            <a:custGeom>
              <a:avLst/>
              <a:gdLst/>
              <a:ahLst/>
              <a:cxnLst/>
              <a:rect l="l" t="t" r="r" b="b"/>
              <a:pathLst>
                <a:path w="440" h="311" extrusionOk="0">
                  <a:moveTo>
                    <a:pt x="1" y="0"/>
                  </a:moveTo>
                  <a:lnTo>
                    <a:pt x="1" y="97"/>
                  </a:lnTo>
                  <a:cubicBezTo>
                    <a:pt x="22" y="86"/>
                    <a:pt x="43" y="86"/>
                    <a:pt x="54" y="86"/>
                  </a:cubicBezTo>
                  <a:cubicBezTo>
                    <a:pt x="86" y="86"/>
                    <a:pt x="86" y="118"/>
                    <a:pt x="86" y="139"/>
                  </a:cubicBezTo>
                  <a:cubicBezTo>
                    <a:pt x="86" y="161"/>
                    <a:pt x="86" y="193"/>
                    <a:pt x="118" y="193"/>
                  </a:cubicBezTo>
                  <a:lnTo>
                    <a:pt x="129" y="193"/>
                  </a:lnTo>
                  <a:cubicBezTo>
                    <a:pt x="140" y="150"/>
                    <a:pt x="140" y="139"/>
                    <a:pt x="150" y="139"/>
                  </a:cubicBezTo>
                  <a:cubicBezTo>
                    <a:pt x="161" y="139"/>
                    <a:pt x="172" y="150"/>
                    <a:pt x="183" y="161"/>
                  </a:cubicBezTo>
                  <a:cubicBezTo>
                    <a:pt x="193" y="172"/>
                    <a:pt x="204" y="172"/>
                    <a:pt x="215" y="172"/>
                  </a:cubicBezTo>
                  <a:cubicBezTo>
                    <a:pt x="225" y="172"/>
                    <a:pt x="247" y="161"/>
                    <a:pt x="257" y="129"/>
                  </a:cubicBezTo>
                  <a:lnTo>
                    <a:pt x="257" y="129"/>
                  </a:lnTo>
                  <a:cubicBezTo>
                    <a:pt x="311" y="204"/>
                    <a:pt x="129" y="279"/>
                    <a:pt x="257" y="311"/>
                  </a:cubicBezTo>
                  <a:cubicBezTo>
                    <a:pt x="322" y="257"/>
                    <a:pt x="429" y="225"/>
                    <a:pt x="439" y="129"/>
                  </a:cubicBezTo>
                  <a:cubicBezTo>
                    <a:pt x="279" y="75"/>
                    <a:pt x="183" y="0"/>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8" name="Google Shape;3848;p16"/>
            <p:cNvSpPr/>
            <p:nvPr/>
          </p:nvSpPr>
          <p:spPr>
            <a:xfrm>
              <a:off x="1300850" y="4560250"/>
              <a:ext cx="11000" cy="6450"/>
            </a:xfrm>
            <a:custGeom>
              <a:avLst/>
              <a:gdLst/>
              <a:ahLst/>
              <a:cxnLst/>
              <a:rect l="l" t="t" r="r" b="b"/>
              <a:pathLst>
                <a:path w="440" h="258" extrusionOk="0">
                  <a:moveTo>
                    <a:pt x="108" y="1"/>
                  </a:moveTo>
                  <a:cubicBezTo>
                    <a:pt x="65" y="1"/>
                    <a:pt x="33" y="22"/>
                    <a:pt x="1" y="76"/>
                  </a:cubicBezTo>
                  <a:cubicBezTo>
                    <a:pt x="86" y="161"/>
                    <a:pt x="183" y="258"/>
                    <a:pt x="408" y="258"/>
                  </a:cubicBezTo>
                  <a:lnTo>
                    <a:pt x="440" y="258"/>
                  </a:lnTo>
                  <a:cubicBezTo>
                    <a:pt x="386" y="172"/>
                    <a:pt x="236" y="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9" name="Google Shape;3849;p16"/>
            <p:cNvSpPr/>
            <p:nvPr/>
          </p:nvSpPr>
          <p:spPr>
            <a:xfrm>
              <a:off x="1694275" y="4781850"/>
              <a:ext cx="14475" cy="10725"/>
            </a:xfrm>
            <a:custGeom>
              <a:avLst/>
              <a:gdLst/>
              <a:ahLst/>
              <a:cxnLst/>
              <a:rect l="l" t="t" r="r" b="b"/>
              <a:pathLst>
                <a:path w="579" h="429" extrusionOk="0">
                  <a:moveTo>
                    <a:pt x="407" y="1"/>
                  </a:moveTo>
                  <a:cubicBezTo>
                    <a:pt x="375" y="1"/>
                    <a:pt x="353" y="11"/>
                    <a:pt x="332" y="22"/>
                  </a:cubicBezTo>
                  <a:cubicBezTo>
                    <a:pt x="311" y="33"/>
                    <a:pt x="289" y="44"/>
                    <a:pt x="257" y="44"/>
                  </a:cubicBezTo>
                  <a:cubicBezTo>
                    <a:pt x="246" y="44"/>
                    <a:pt x="225" y="44"/>
                    <a:pt x="214" y="33"/>
                  </a:cubicBezTo>
                  <a:lnTo>
                    <a:pt x="214" y="33"/>
                  </a:lnTo>
                  <a:cubicBezTo>
                    <a:pt x="0" y="247"/>
                    <a:pt x="139" y="429"/>
                    <a:pt x="353" y="429"/>
                  </a:cubicBezTo>
                  <a:cubicBezTo>
                    <a:pt x="418" y="429"/>
                    <a:pt x="493" y="407"/>
                    <a:pt x="557" y="375"/>
                  </a:cubicBezTo>
                  <a:cubicBezTo>
                    <a:pt x="578" y="215"/>
                    <a:pt x="482" y="118"/>
                    <a:pt x="42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0" name="Google Shape;3850;p16"/>
            <p:cNvSpPr/>
            <p:nvPr/>
          </p:nvSpPr>
          <p:spPr>
            <a:xfrm>
              <a:off x="1645300" y="3525875"/>
              <a:ext cx="6175" cy="2450"/>
            </a:xfrm>
            <a:custGeom>
              <a:avLst/>
              <a:gdLst/>
              <a:ahLst/>
              <a:cxnLst/>
              <a:rect l="l" t="t" r="r" b="b"/>
              <a:pathLst>
                <a:path w="247" h="98" extrusionOk="0">
                  <a:moveTo>
                    <a:pt x="107" y="1"/>
                  </a:moveTo>
                  <a:cubicBezTo>
                    <a:pt x="54" y="1"/>
                    <a:pt x="0" y="22"/>
                    <a:pt x="22" y="65"/>
                  </a:cubicBezTo>
                  <a:lnTo>
                    <a:pt x="43" y="65"/>
                  </a:lnTo>
                  <a:cubicBezTo>
                    <a:pt x="75" y="65"/>
                    <a:pt x="97" y="76"/>
                    <a:pt x="118" y="87"/>
                  </a:cubicBezTo>
                  <a:cubicBezTo>
                    <a:pt x="129" y="87"/>
                    <a:pt x="150" y="97"/>
                    <a:pt x="182" y="97"/>
                  </a:cubicBezTo>
                  <a:lnTo>
                    <a:pt x="193" y="97"/>
                  </a:lnTo>
                  <a:cubicBezTo>
                    <a:pt x="246" y="33"/>
                    <a:pt x="171" y="1"/>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1" name="Google Shape;3851;p16"/>
            <p:cNvSpPr/>
            <p:nvPr/>
          </p:nvSpPr>
          <p:spPr>
            <a:xfrm>
              <a:off x="1653325" y="4614325"/>
              <a:ext cx="7525" cy="3225"/>
            </a:xfrm>
            <a:custGeom>
              <a:avLst/>
              <a:gdLst/>
              <a:ahLst/>
              <a:cxnLst/>
              <a:rect l="l" t="t" r="r" b="b"/>
              <a:pathLst>
                <a:path w="301" h="129" extrusionOk="0">
                  <a:moveTo>
                    <a:pt x="150" y="0"/>
                  </a:moveTo>
                  <a:cubicBezTo>
                    <a:pt x="75" y="0"/>
                    <a:pt x="0" y="86"/>
                    <a:pt x="139" y="129"/>
                  </a:cubicBezTo>
                  <a:lnTo>
                    <a:pt x="150" y="129"/>
                  </a:lnTo>
                  <a:cubicBezTo>
                    <a:pt x="225" y="129"/>
                    <a:pt x="300" y="54"/>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2" name="Google Shape;3852;p16"/>
            <p:cNvSpPr/>
            <p:nvPr/>
          </p:nvSpPr>
          <p:spPr>
            <a:xfrm>
              <a:off x="1665900" y="3850775"/>
              <a:ext cx="29725" cy="15825"/>
            </a:xfrm>
            <a:custGeom>
              <a:avLst/>
              <a:gdLst/>
              <a:ahLst/>
              <a:cxnLst/>
              <a:rect l="l" t="t" r="r" b="b"/>
              <a:pathLst>
                <a:path w="1189" h="633" extrusionOk="0">
                  <a:moveTo>
                    <a:pt x="996" y="1"/>
                  </a:moveTo>
                  <a:cubicBezTo>
                    <a:pt x="675" y="183"/>
                    <a:pt x="354" y="204"/>
                    <a:pt x="43" y="343"/>
                  </a:cubicBezTo>
                  <a:cubicBezTo>
                    <a:pt x="43" y="504"/>
                    <a:pt x="33" y="557"/>
                    <a:pt x="0" y="632"/>
                  </a:cubicBezTo>
                  <a:cubicBezTo>
                    <a:pt x="86" y="600"/>
                    <a:pt x="97" y="590"/>
                    <a:pt x="150" y="590"/>
                  </a:cubicBezTo>
                  <a:cubicBezTo>
                    <a:pt x="172" y="590"/>
                    <a:pt x="215" y="590"/>
                    <a:pt x="300" y="600"/>
                  </a:cubicBezTo>
                  <a:cubicBezTo>
                    <a:pt x="397" y="547"/>
                    <a:pt x="375" y="418"/>
                    <a:pt x="471" y="375"/>
                  </a:cubicBezTo>
                  <a:cubicBezTo>
                    <a:pt x="482" y="397"/>
                    <a:pt x="482" y="397"/>
                    <a:pt x="504" y="397"/>
                  </a:cubicBezTo>
                  <a:cubicBezTo>
                    <a:pt x="525" y="397"/>
                    <a:pt x="546" y="386"/>
                    <a:pt x="579" y="386"/>
                  </a:cubicBezTo>
                  <a:cubicBezTo>
                    <a:pt x="611" y="375"/>
                    <a:pt x="643" y="365"/>
                    <a:pt x="675" y="365"/>
                  </a:cubicBezTo>
                  <a:cubicBezTo>
                    <a:pt x="696" y="365"/>
                    <a:pt x="718" y="375"/>
                    <a:pt x="739" y="375"/>
                  </a:cubicBezTo>
                  <a:cubicBezTo>
                    <a:pt x="632" y="97"/>
                    <a:pt x="1189" y="290"/>
                    <a:pt x="1124" y="33"/>
                  </a:cubicBezTo>
                  <a:cubicBezTo>
                    <a:pt x="1107" y="33"/>
                    <a:pt x="1088" y="34"/>
                    <a:pt x="1070" y="34"/>
                  </a:cubicBezTo>
                  <a:cubicBezTo>
                    <a:pt x="1034" y="34"/>
                    <a:pt x="1003" y="29"/>
                    <a:pt x="9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3" name="Google Shape;3853;p16"/>
            <p:cNvSpPr/>
            <p:nvPr/>
          </p:nvSpPr>
          <p:spPr>
            <a:xfrm>
              <a:off x="1647175" y="4585675"/>
              <a:ext cx="25450" cy="8325"/>
            </a:xfrm>
            <a:custGeom>
              <a:avLst/>
              <a:gdLst/>
              <a:ahLst/>
              <a:cxnLst/>
              <a:rect l="l" t="t" r="r" b="b"/>
              <a:pathLst>
                <a:path w="1018" h="333" extrusionOk="0">
                  <a:moveTo>
                    <a:pt x="268" y="1"/>
                  </a:moveTo>
                  <a:cubicBezTo>
                    <a:pt x="225" y="1"/>
                    <a:pt x="150" y="22"/>
                    <a:pt x="86" y="54"/>
                  </a:cubicBezTo>
                  <a:cubicBezTo>
                    <a:pt x="32" y="76"/>
                    <a:pt x="0" y="97"/>
                    <a:pt x="64" y="97"/>
                  </a:cubicBezTo>
                  <a:cubicBezTo>
                    <a:pt x="64" y="87"/>
                    <a:pt x="75" y="76"/>
                    <a:pt x="86" y="76"/>
                  </a:cubicBezTo>
                  <a:cubicBezTo>
                    <a:pt x="96" y="76"/>
                    <a:pt x="118" y="97"/>
                    <a:pt x="107" y="129"/>
                  </a:cubicBezTo>
                  <a:lnTo>
                    <a:pt x="182" y="129"/>
                  </a:lnTo>
                  <a:cubicBezTo>
                    <a:pt x="332" y="129"/>
                    <a:pt x="450" y="172"/>
                    <a:pt x="567" y="226"/>
                  </a:cubicBezTo>
                  <a:cubicBezTo>
                    <a:pt x="675" y="279"/>
                    <a:pt x="782" y="333"/>
                    <a:pt x="899" y="333"/>
                  </a:cubicBezTo>
                  <a:cubicBezTo>
                    <a:pt x="942" y="333"/>
                    <a:pt x="974" y="322"/>
                    <a:pt x="1017" y="311"/>
                  </a:cubicBezTo>
                  <a:cubicBezTo>
                    <a:pt x="824" y="279"/>
                    <a:pt x="675" y="204"/>
                    <a:pt x="589" y="97"/>
                  </a:cubicBezTo>
                  <a:cubicBezTo>
                    <a:pt x="557" y="119"/>
                    <a:pt x="535" y="129"/>
                    <a:pt x="503" y="129"/>
                  </a:cubicBezTo>
                  <a:cubicBezTo>
                    <a:pt x="418" y="129"/>
                    <a:pt x="321" y="44"/>
                    <a:pt x="27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4" name="Google Shape;3854;p16"/>
            <p:cNvSpPr/>
            <p:nvPr/>
          </p:nvSpPr>
          <p:spPr>
            <a:xfrm>
              <a:off x="1617200" y="4069975"/>
              <a:ext cx="4825" cy="3225"/>
            </a:xfrm>
            <a:custGeom>
              <a:avLst/>
              <a:gdLst/>
              <a:ahLst/>
              <a:cxnLst/>
              <a:rect l="l" t="t" r="r" b="b"/>
              <a:pathLst>
                <a:path w="193" h="129" extrusionOk="0">
                  <a:moveTo>
                    <a:pt x="96" y="0"/>
                  </a:moveTo>
                  <a:cubicBezTo>
                    <a:pt x="32" y="0"/>
                    <a:pt x="0" y="32"/>
                    <a:pt x="0" y="64"/>
                  </a:cubicBezTo>
                  <a:cubicBezTo>
                    <a:pt x="0" y="97"/>
                    <a:pt x="32" y="129"/>
                    <a:pt x="96" y="129"/>
                  </a:cubicBezTo>
                  <a:lnTo>
                    <a:pt x="129" y="129"/>
                  </a:lnTo>
                  <a:cubicBezTo>
                    <a:pt x="118" y="43"/>
                    <a:pt x="193" y="64"/>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5" name="Google Shape;3855;p16"/>
            <p:cNvSpPr/>
            <p:nvPr/>
          </p:nvSpPr>
          <p:spPr>
            <a:xfrm>
              <a:off x="1634850" y="4586475"/>
              <a:ext cx="8600" cy="4325"/>
            </a:xfrm>
            <a:custGeom>
              <a:avLst/>
              <a:gdLst/>
              <a:ahLst/>
              <a:cxnLst/>
              <a:rect l="l" t="t" r="r" b="b"/>
              <a:pathLst>
                <a:path w="344" h="173" extrusionOk="0">
                  <a:moveTo>
                    <a:pt x="225" y="1"/>
                  </a:moveTo>
                  <a:cubicBezTo>
                    <a:pt x="97" y="1"/>
                    <a:pt x="1" y="44"/>
                    <a:pt x="33" y="162"/>
                  </a:cubicBezTo>
                  <a:cubicBezTo>
                    <a:pt x="54" y="172"/>
                    <a:pt x="76" y="172"/>
                    <a:pt x="97" y="172"/>
                  </a:cubicBezTo>
                  <a:cubicBezTo>
                    <a:pt x="183" y="172"/>
                    <a:pt x="300" y="119"/>
                    <a:pt x="343" y="65"/>
                  </a:cubicBezTo>
                  <a:cubicBezTo>
                    <a:pt x="290" y="65"/>
                    <a:pt x="236" y="55"/>
                    <a:pt x="25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6" name="Google Shape;3856;p16"/>
            <p:cNvSpPr/>
            <p:nvPr/>
          </p:nvSpPr>
          <p:spPr>
            <a:xfrm>
              <a:off x="1623075" y="4633325"/>
              <a:ext cx="9675" cy="7250"/>
            </a:xfrm>
            <a:custGeom>
              <a:avLst/>
              <a:gdLst/>
              <a:ahLst/>
              <a:cxnLst/>
              <a:rect l="l" t="t" r="r" b="b"/>
              <a:pathLst>
                <a:path w="387" h="290" extrusionOk="0">
                  <a:moveTo>
                    <a:pt x="386" y="0"/>
                  </a:moveTo>
                  <a:lnTo>
                    <a:pt x="386" y="0"/>
                  </a:lnTo>
                  <a:cubicBezTo>
                    <a:pt x="140" y="65"/>
                    <a:pt x="54" y="140"/>
                    <a:pt x="1" y="289"/>
                  </a:cubicBezTo>
                  <a:cubicBezTo>
                    <a:pt x="247" y="279"/>
                    <a:pt x="386" y="193"/>
                    <a:pt x="3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7" name="Google Shape;3857;p16"/>
            <p:cNvSpPr/>
            <p:nvPr/>
          </p:nvSpPr>
          <p:spPr>
            <a:xfrm>
              <a:off x="1696950" y="4670525"/>
              <a:ext cx="8850" cy="5375"/>
            </a:xfrm>
            <a:custGeom>
              <a:avLst/>
              <a:gdLst/>
              <a:ahLst/>
              <a:cxnLst/>
              <a:rect l="l" t="t" r="r" b="b"/>
              <a:pathLst>
                <a:path w="354" h="215" extrusionOk="0">
                  <a:moveTo>
                    <a:pt x="257" y="0"/>
                  </a:moveTo>
                  <a:cubicBezTo>
                    <a:pt x="193" y="43"/>
                    <a:pt x="0" y="150"/>
                    <a:pt x="129" y="214"/>
                  </a:cubicBezTo>
                  <a:cubicBezTo>
                    <a:pt x="150" y="182"/>
                    <a:pt x="172" y="172"/>
                    <a:pt x="193" y="172"/>
                  </a:cubicBezTo>
                  <a:lnTo>
                    <a:pt x="257" y="172"/>
                  </a:lnTo>
                  <a:cubicBezTo>
                    <a:pt x="279" y="172"/>
                    <a:pt x="311" y="172"/>
                    <a:pt x="343" y="161"/>
                  </a:cubicBezTo>
                  <a:cubicBezTo>
                    <a:pt x="354" y="75"/>
                    <a:pt x="354" y="0"/>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8" name="Google Shape;3858;p16"/>
            <p:cNvSpPr/>
            <p:nvPr/>
          </p:nvSpPr>
          <p:spPr>
            <a:xfrm>
              <a:off x="1684375" y="3860950"/>
              <a:ext cx="9375" cy="4050"/>
            </a:xfrm>
            <a:custGeom>
              <a:avLst/>
              <a:gdLst/>
              <a:ahLst/>
              <a:cxnLst/>
              <a:rect l="l" t="t" r="r" b="b"/>
              <a:pathLst>
                <a:path w="375" h="162" extrusionOk="0">
                  <a:moveTo>
                    <a:pt x="139" y="1"/>
                  </a:moveTo>
                  <a:cubicBezTo>
                    <a:pt x="75" y="1"/>
                    <a:pt x="11" y="11"/>
                    <a:pt x="0" y="33"/>
                  </a:cubicBezTo>
                  <a:cubicBezTo>
                    <a:pt x="107" y="54"/>
                    <a:pt x="107" y="161"/>
                    <a:pt x="246" y="161"/>
                  </a:cubicBezTo>
                  <a:lnTo>
                    <a:pt x="257" y="161"/>
                  </a:lnTo>
                  <a:cubicBezTo>
                    <a:pt x="257" y="97"/>
                    <a:pt x="375" y="118"/>
                    <a:pt x="343" y="33"/>
                  </a:cubicBezTo>
                  <a:cubicBezTo>
                    <a:pt x="278" y="11"/>
                    <a:pt x="204" y="1"/>
                    <a:pt x="1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9" name="Google Shape;3859;p16"/>
            <p:cNvSpPr/>
            <p:nvPr/>
          </p:nvSpPr>
          <p:spPr>
            <a:xfrm>
              <a:off x="1605150" y="3875675"/>
              <a:ext cx="8325" cy="4300"/>
            </a:xfrm>
            <a:custGeom>
              <a:avLst/>
              <a:gdLst/>
              <a:ahLst/>
              <a:cxnLst/>
              <a:rect l="l" t="t" r="r" b="b"/>
              <a:pathLst>
                <a:path w="333" h="172" extrusionOk="0">
                  <a:moveTo>
                    <a:pt x="54" y="0"/>
                  </a:moveTo>
                  <a:cubicBezTo>
                    <a:pt x="33" y="0"/>
                    <a:pt x="11" y="11"/>
                    <a:pt x="0" y="11"/>
                  </a:cubicBezTo>
                  <a:cubicBezTo>
                    <a:pt x="86" y="75"/>
                    <a:pt x="225" y="107"/>
                    <a:pt x="311" y="172"/>
                  </a:cubicBezTo>
                  <a:cubicBezTo>
                    <a:pt x="332" y="65"/>
                    <a:pt x="150" y="0"/>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0" name="Google Shape;3860;p16"/>
            <p:cNvSpPr/>
            <p:nvPr/>
          </p:nvSpPr>
          <p:spPr>
            <a:xfrm>
              <a:off x="1245450" y="4562125"/>
              <a:ext cx="5375" cy="4050"/>
            </a:xfrm>
            <a:custGeom>
              <a:avLst/>
              <a:gdLst/>
              <a:ahLst/>
              <a:cxnLst/>
              <a:rect l="l" t="t" r="r" b="b"/>
              <a:pathLst>
                <a:path w="215" h="162" extrusionOk="0">
                  <a:moveTo>
                    <a:pt x="1" y="1"/>
                  </a:moveTo>
                  <a:cubicBezTo>
                    <a:pt x="12" y="86"/>
                    <a:pt x="86" y="108"/>
                    <a:pt x="140" y="161"/>
                  </a:cubicBezTo>
                  <a:cubicBezTo>
                    <a:pt x="108" y="65"/>
                    <a:pt x="215" y="65"/>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1" name="Google Shape;3861;p16"/>
            <p:cNvSpPr/>
            <p:nvPr/>
          </p:nvSpPr>
          <p:spPr>
            <a:xfrm>
              <a:off x="1701225" y="4657150"/>
              <a:ext cx="14475" cy="8850"/>
            </a:xfrm>
            <a:custGeom>
              <a:avLst/>
              <a:gdLst/>
              <a:ahLst/>
              <a:cxnLst/>
              <a:rect l="l" t="t" r="r" b="b"/>
              <a:pathLst>
                <a:path w="579" h="354" extrusionOk="0">
                  <a:moveTo>
                    <a:pt x="386" y="0"/>
                  </a:moveTo>
                  <a:lnTo>
                    <a:pt x="386" y="0"/>
                  </a:lnTo>
                  <a:cubicBezTo>
                    <a:pt x="204" y="32"/>
                    <a:pt x="225" y="193"/>
                    <a:pt x="86" y="193"/>
                  </a:cubicBezTo>
                  <a:lnTo>
                    <a:pt x="43" y="193"/>
                  </a:lnTo>
                  <a:cubicBezTo>
                    <a:pt x="54" y="246"/>
                    <a:pt x="1" y="353"/>
                    <a:pt x="86" y="353"/>
                  </a:cubicBezTo>
                  <a:lnTo>
                    <a:pt x="129" y="353"/>
                  </a:lnTo>
                  <a:cubicBezTo>
                    <a:pt x="22" y="193"/>
                    <a:pt x="579" y="257"/>
                    <a:pt x="3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2" name="Google Shape;3862;p16"/>
            <p:cNvSpPr/>
            <p:nvPr/>
          </p:nvSpPr>
          <p:spPr>
            <a:xfrm>
              <a:off x="1677150" y="4633325"/>
              <a:ext cx="4575" cy="4025"/>
            </a:xfrm>
            <a:custGeom>
              <a:avLst/>
              <a:gdLst/>
              <a:ahLst/>
              <a:cxnLst/>
              <a:rect l="l" t="t" r="r" b="b"/>
              <a:pathLst>
                <a:path w="183" h="161" extrusionOk="0">
                  <a:moveTo>
                    <a:pt x="75" y="0"/>
                  </a:moveTo>
                  <a:cubicBezTo>
                    <a:pt x="64" y="0"/>
                    <a:pt x="54" y="0"/>
                    <a:pt x="43" y="11"/>
                  </a:cubicBezTo>
                  <a:cubicBezTo>
                    <a:pt x="0" y="32"/>
                    <a:pt x="54" y="161"/>
                    <a:pt x="118" y="161"/>
                  </a:cubicBezTo>
                  <a:cubicBezTo>
                    <a:pt x="129" y="161"/>
                    <a:pt x="139" y="161"/>
                    <a:pt x="150" y="150"/>
                  </a:cubicBezTo>
                  <a:cubicBezTo>
                    <a:pt x="182" y="129"/>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3" name="Google Shape;3863;p16"/>
            <p:cNvSpPr/>
            <p:nvPr/>
          </p:nvSpPr>
          <p:spPr>
            <a:xfrm>
              <a:off x="1480700" y="4819600"/>
              <a:ext cx="17700" cy="13125"/>
            </a:xfrm>
            <a:custGeom>
              <a:avLst/>
              <a:gdLst/>
              <a:ahLst/>
              <a:cxnLst/>
              <a:rect l="l" t="t" r="r" b="b"/>
              <a:pathLst>
                <a:path w="708" h="525" extrusionOk="0">
                  <a:moveTo>
                    <a:pt x="300" y="0"/>
                  </a:moveTo>
                  <a:cubicBezTo>
                    <a:pt x="247" y="0"/>
                    <a:pt x="193" y="11"/>
                    <a:pt x="140" y="22"/>
                  </a:cubicBezTo>
                  <a:cubicBezTo>
                    <a:pt x="1" y="161"/>
                    <a:pt x="1" y="418"/>
                    <a:pt x="225" y="493"/>
                  </a:cubicBezTo>
                  <a:cubicBezTo>
                    <a:pt x="300" y="514"/>
                    <a:pt x="354" y="525"/>
                    <a:pt x="418" y="525"/>
                  </a:cubicBezTo>
                  <a:cubicBezTo>
                    <a:pt x="611" y="525"/>
                    <a:pt x="707" y="396"/>
                    <a:pt x="696" y="268"/>
                  </a:cubicBezTo>
                  <a:cubicBezTo>
                    <a:pt x="675" y="139"/>
                    <a:pt x="547" y="0"/>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4" name="Google Shape;3864;p16"/>
            <p:cNvSpPr/>
            <p:nvPr/>
          </p:nvSpPr>
          <p:spPr>
            <a:xfrm>
              <a:off x="1676075" y="4850900"/>
              <a:ext cx="8850" cy="4300"/>
            </a:xfrm>
            <a:custGeom>
              <a:avLst/>
              <a:gdLst/>
              <a:ahLst/>
              <a:cxnLst/>
              <a:rect l="l" t="t" r="r" b="b"/>
              <a:pathLst>
                <a:path w="354" h="172" extrusionOk="0">
                  <a:moveTo>
                    <a:pt x="107" y="1"/>
                  </a:moveTo>
                  <a:cubicBezTo>
                    <a:pt x="54" y="1"/>
                    <a:pt x="11" y="11"/>
                    <a:pt x="0" y="54"/>
                  </a:cubicBezTo>
                  <a:cubicBezTo>
                    <a:pt x="86" y="97"/>
                    <a:pt x="139" y="97"/>
                    <a:pt x="204" y="118"/>
                  </a:cubicBezTo>
                  <a:cubicBezTo>
                    <a:pt x="193" y="97"/>
                    <a:pt x="182" y="76"/>
                    <a:pt x="161" y="54"/>
                  </a:cubicBezTo>
                  <a:cubicBezTo>
                    <a:pt x="172" y="33"/>
                    <a:pt x="182" y="22"/>
                    <a:pt x="193" y="22"/>
                  </a:cubicBezTo>
                  <a:cubicBezTo>
                    <a:pt x="214" y="22"/>
                    <a:pt x="236" y="54"/>
                    <a:pt x="236" y="97"/>
                  </a:cubicBezTo>
                  <a:cubicBezTo>
                    <a:pt x="246" y="86"/>
                    <a:pt x="257" y="65"/>
                    <a:pt x="268" y="43"/>
                  </a:cubicBezTo>
                  <a:cubicBezTo>
                    <a:pt x="214" y="22"/>
                    <a:pt x="161" y="1"/>
                    <a:pt x="107" y="1"/>
                  </a:cubicBezTo>
                  <a:close/>
                  <a:moveTo>
                    <a:pt x="311" y="86"/>
                  </a:moveTo>
                  <a:cubicBezTo>
                    <a:pt x="311" y="118"/>
                    <a:pt x="311" y="140"/>
                    <a:pt x="311" y="161"/>
                  </a:cubicBezTo>
                  <a:cubicBezTo>
                    <a:pt x="321" y="161"/>
                    <a:pt x="332" y="172"/>
                    <a:pt x="343" y="172"/>
                  </a:cubicBezTo>
                  <a:cubicBezTo>
                    <a:pt x="354" y="140"/>
                    <a:pt x="343" y="108"/>
                    <a:pt x="311" y="86"/>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5" name="Google Shape;3865;p16"/>
            <p:cNvSpPr/>
            <p:nvPr/>
          </p:nvSpPr>
          <p:spPr>
            <a:xfrm>
              <a:off x="1689450" y="4807275"/>
              <a:ext cx="14475" cy="6725"/>
            </a:xfrm>
            <a:custGeom>
              <a:avLst/>
              <a:gdLst/>
              <a:ahLst/>
              <a:cxnLst/>
              <a:rect l="l" t="t" r="r" b="b"/>
              <a:pathLst>
                <a:path w="579" h="269" extrusionOk="0">
                  <a:moveTo>
                    <a:pt x="279" y="1"/>
                  </a:moveTo>
                  <a:cubicBezTo>
                    <a:pt x="193" y="1"/>
                    <a:pt x="161" y="43"/>
                    <a:pt x="65" y="54"/>
                  </a:cubicBezTo>
                  <a:cubicBezTo>
                    <a:pt x="97" y="140"/>
                    <a:pt x="1" y="129"/>
                    <a:pt x="22" y="204"/>
                  </a:cubicBezTo>
                  <a:cubicBezTo>
                    <a:pt x="75" y="193"/>
                    <a:pt x="118" y="193"/>
                    <a:pt x="150" y="193"/>
                  </a:cubicBezTo>
                  <a:cubicBezTo>
                    <a:pt x="236" y="193"/>
                    <a:pt x="268" y="215"/>
                    <a:pt x="311" y="236"/>
                  </a:cubicBezTo>
                  <a:cubicBezTo>
                    <a:pt x="354" y="247"/>
                    <a:pt x="397" y="268"/>
                    <a:pt x="493" y="268"/>
                  </a:cubicBezTo>
                  <a:lnTo>
                    <a:pt x="579" y="268"/>
                  </a:lnTo>
                  <a:cubicBezTo>
                    <a:pt x="557" y="76"/>
                    <a:pt x="140" y="193"/>
                    <a:pt x="364" y="22"/>
                  </a:cubicBezTo>
                  <a:cubicBezTo>
                    <a:pt x="332" y="11"/>
                    <a:pt x="300" y="1"/>
                    <a:pt x="27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6" name="Google Shape;3866;p16"/>
            <p:cNvSpPr/>
            <p:nvPr/>
          </p:nvSpPr>
          <p:spPr>
            <a:xfrm>
              <a:off x="1566075" y="3985125"/>
              <a:ext cx="6175" cy="3250"/>
            </a:xfrm>
            <a:custGeom>
              <a:avLst/>
              <a:gdLst/>
              <a:ahLst/>
              <a:cxnLst/>
              <a:rect l="l" t="t" r="r" b="b"/>
              <a:pathLst>
                <a:path w="247" h="130" extrusionOk="0">
                  <a:moveTo>
                    <a:pt x="247" y="1"/>
                  </a:moveTo>
                  <a:cubicBezTo>
                    <a:pt x="118" y="11"/>
                    <a:pt x="0" y="22"/>
                    <a:pt x="33" y="129"/>
                  </a:cubicBezTo>
                  <a:cubicBezTo>
                    <a:pt x="161" y="129"/>
                    <a:pt x="193" y="54"/>
                    <a:pt x="24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7" name="Google Shape;3867;p16"/>
            <p:cNvSpPr/>
            <p:nvPr/>
          </p:nvSpPr>
          <p:spPr>
            <a:xfrm>
              <a:off x="1573025" y="4174600"/>
              <a:ext cx="9675" cy="6200"/>
            </a:xfrm>
            <a:custGeom>
              <a:avLst/>
              <a:gdLst/>
              <a:ahLst/>
              <a:cxnLst/>
              <a:rect l="l" t="t" r="r" b="b"/>
              <a:pathLst>
                <a:path w="387" h="248" extrusionOk="0">
                  <a:moveTo>
                    <a:pt x="1" y="1"/>
                  </a:moveTo>
                  <a:cubicBezTo>
                    <a:pt x="76" y="119"/>
                    <a:pt x="129" y="247"/>
                    <a:pt x="354" y="247"/>
                  </a:cubicBezTo>
                  <a:cubicBezTo>
                    <a:pt x="386" y="151"/>
                    <a:pt x="279" y="161"/>
                    <a:pt x="311" y="65"/>
                  </a:cubicBezTo>
                  <a:lnTo>
                    <a:pt x="311" y="65"/>
                  </a:lnTo>
                  <a:cubicBezTo>
                    <a:pt x="268" y="76"/>
                    <a:pt x="247" y="87"/>
                    <a:pt x="226" y="87"/>
                  </a:cubicBezTo>
                  <a:cubicBezTo>
                    <a:pt x="194" y="87"/>
                    <a:pt x="183" y="65"/>
                    <a:pt x="161" y="44"/>
                  </a:cubicBezTo>
                  <a:cubicBezTo>
                    <a:pt x="140" y="22"/>
                    <a:pt x="119"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8" name="Google Shape;3868;p16"/>
            <p:cNvSpPr/>
            <p:nvPr/>
          </p:nvSpPr>
          <p:spPr>
            <a:xfrm>
              <a:off x="1551625" y="4018050"/>
              <a:ext cx="9125" cy="6450"/>
            </a:xfrm>
            <a:custGeom>
              <a:avLst/>
              <a:gdLst/>
              <a:ahLst/>
              <a:cxnLst/>
              <a:rect l="l" t="t" r="r" b="b"/>
              <a:pathLst>
                <a:path w="365" h="258" extrusionOk="0">
                  <a:moveTo>
                    <a:pt x="225" y="0"/>
                  </a:moveTo>
                  <a:cubicBezTo>
                    <a:pt x="193" y="75"/>
                    <a:pt x="0" y="193"/>
                    <a:pt x="97" y="247"/>
                  </a:cubicBezTo>
                  <a:cubicBezTo>
                    <a:pt x="97" y="225"/>
                    <a:pt x="107" y="225"/>
                    <a:pt x="107" y="225"/>
                  </a:cubicBezTo>
                  <a:cubicBezTo>
                    <a:pt x="118" y="225"/>
                    <a:pt x="140" y="225"/>
                    <a:pt x="161" y="236"/>
                  </a:cubicBezTo>
                  <a:cubicBezTo>
                    <a:pt x="172" y="247"/>
                    <a:pt x="193" y="257"/>
                    <a:pt x="225" y="257"/>
                  </a:cubicBezTo>
                  <a:cubicBezTo>
                    <a:pt x="236" y="257"/>
                    <a:pt x="257" y="257"/>
                    <a:pt x="268" y="247"/>
                  </a:cubicBezTo>
                  <a:cubicBezTo>
                    <a:pt x="236" y="140"/>
                    <a:pt x="364" y="129"/>
                    <a:pt x="354" y="33"/>
                  </a:cubicBezTo>
                  <a:lnTo>
                    <a:pt x="343" y="33"/>
                  </a:lnTo>
                  <a:cubicBezTo>
                    <a:pt x="289" y="33"/>
                    <a:pt x="257" y="11"/>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9" name="Google Shape;3869;p16"/>
            <p:cNvSpPr/>
            <p:nvPr/>
          </p:nvSpPr>
          <p:spPr>
            <a:xfrm>
              <a:off x="1567150" y="4737975"/>
              <a:ext cx="8050" cy="9375"/>
            </a:xfrm>
            <a:custGeom>
              <a:avLst/>
              <a:gdLst/>
              <a:ahLst/>
              <a:cxnLst/>
              <a:rect l="l" t="t" r="r" b="b"/>
              <a:pathLst>
                <a:path w="322" h="375" extrusionOk="0">
                  <a:moveTo>
                    <a:pt x="172" y="0"/>
                  </a:moveTo>
                  <a:lnTo>
                    <a:pt x="172" y="0"/>
                  </a:lnTo>
                  <a:cubicBezTo>
                    <a:pt x="86" y="96"/>
                    <a:pt x="236" y="203"/>
                    <a:pt x="43" y="246"/>
                  </a:cubicBezTo>
                  <a:cubicBezTo>
                    <a:pt x="43" y="246"/>
                    <a:pt x="32" y="236"/>
                    <a:pt x="22" y="236"/>
                  </a:cubicBezTo>
                  <a:cubicBezTo>
                    <a:pt x="11" y="236"/>
                    <a:pt x="0" y="236"/>
                    <a:pt x="0" y="246"/>
                  </a:cubicBezTo>
                  <a:lnTo>
                    <a:pt x="22" y="246"/>
                  </a:lnTo>
                  <a:cubicBezTo>
                    <a:pt x="118" y="246"/>
                    <a:pt x="43" y="364"/>
                    <a:pt x="129" y="375"/>
                  </a:cubicBezTo>
                  <a:cubicBezTo>
                    <a:pt x="214" y="246"/>
                    <a:pt x="321" y="118"/>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0" name="Google Shape;3870;p16"/>
            <p:cNvSpPr/>
            <p:nvPr/>
          </p:nvSpPr>
          <p:spPr>
            <a:xfrm>
              <a:off x="1535825" y="4005475"/>
              <a:ext cx="8875" cy="4025"/>
            </a:xfrm>
            <a:custGeom>
              <a:avLst/>
              <a:gdLst/>
              <a:ahLst/>
              <a:cxnLst/>
              <a:rect l="l" t="t" r="r" b="b"/>
              <a:pathLst>
                <a:path w="355" h="161" extrusionOk="0">
                  <a:moveTo>
                    <a:pt x="247" y="0"/>
                  </a:moveTo>
                  <a:cubicBezTo>
                    <a:pt x="215" y="75"/>
                    <a:pt x="1" y="11"/>
                    <a:pt x="33" y="129"/>
                  </a:cubicBezTo>
                  <a:cubicBezTo>
                    <a:pt x="54" y="150"/>
                    <a:pt x="86" y="161"/>
                    <a:pt x="119" y="161"/>
                  </a:cubicBezTo>
                  <a:cubicBezTo>
                    <a:pt x="236" y="161"/>
                    <a:pt x="354" y="65"/>
                    <a:pt x="24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1" name="Google Shape;3871;p16"/>
            <p:cNvSpPr/>
            <p:nvPr/>
          </p:nvSpPr>
          <p:spPr>
            <a:xfrm>
              <a:off x="1527800" y="4221450"/>
              <a:ext cx="4050" cy="4025"/>
            </a:xfrm>
            <a:custGeom>
              <a:avLst/>
              <a:gdLst/>
              <a:ahLst/>
              <a:cxnLst/>
              <a:rect l="l" t="t" r="r" b="b"/>
              <a:pathLst>
                <a:path w="162" h="161" extrusionOk="0">
                  <a:moveTo>
                    <a:pt x="86" y="0"/>
                  </a:moveTo>
                  <a:cubicBezTo>
                    <a:pt x="65" y="0"/>
                    <a:pt x="33" y="11"/>
                    <a:pt x="1" y="32"/>
                  </a:cubicBezTo>
                  <a:cubicBezTo>
                    <a:pt x="65" y="54"/>
                    <a:pt x="108" y="86"/>
                    <a:pt x="129" y="129"/>
                  </a:cubicBezTo>
                  <a:lnTo>
                    <a:pt x="108" y="129"/>
                  </a:lnTo>
                  <a:cubicBezTo>
                    <a:pt x="86" y="129"/>
                    <a:pt x="76" y="129"/>
                    <a:pt x="65" y="118"/>
                  </a:cubicBezTo>
                  <a:cubicBezTo>
                    <a:pt x="43" y="118"/>
                    <a:pt x="33" y="107"/>
                    <a:pt x="22" y="107"/>
                  </a:cubicBezTo>
                  <a:cubicBezTo>
                    <a:pt x="11" y="107"/>
                    <a:pt x="11" y="118"/>
                    <a:pt x="1" y="129"/>
                  </a:cubicBezTo>
                  <a:cubicBezTo>
                    <a:pt x="33" y="150"/>
                    <a:pt x="65" y="161"/>
                    <a:pt x="97" y="161"/>
                  </a:cubicBezTo>
                  <a:cubicBezTo>
                    <a:pt x="140" y="161"/>
                    <a:pt x="161" y="118"/>
                    <a:pt x="161" y="75"/>
                  </a:cubicBezTo>
                  <a:cubicBezTo>
                    <a:pt x="161" y="43"/>
                    <a:pt x="129"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2" name="Google Shape;3872;p16"/>
            <p:cNvSpPr/>
            <p:nvPr/>
          </p:nvSpPr>
          <p:spPr>
            <a:xfrm>
              <a:off x="1533425" y="4847950"/>
              <a:ext cx="10200" cy="7000"/>
            </a:xfrm>
            <a:custGeom>
              <a:avLst/>
              <a:gdLst/>
              <a:ahLst/>
              <a:cxnLst/>
              <a:rect l="l" t="t" r="r" b="b"/>
              <a:pathLst>
                <a:path w="408" h="280" extrusionOk="0">
                  <a:moveTo>
                    <a:pt x="204" y="1"/>
                  </a:moveTo>
                  <a:cubicBezTo>
                    <a:pt x="22" y="54"/>
                    <a:pt x="0" y="194"/>
                    <a:pt x="161" y="279"/>
                  </a:cubicBezTo>
                  <a:cubicBezTo>
                    <a:pt x="172" y="215"/>
                    <a:pt x="343" y="268"/>
                    <a:pt x="375" y="215"/>
                  </a:cubicBezTo>
                  <a:cubicBezTo>
                    <a:pt x="407" y="86"/>
                    <a:pt x="300" y="44"/>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3" name="Google Shape;3873;p16"/>
            <p:cNvSpPr/>
            <p:nvPr/>
          </p:nvSpPr>
          <p:spPr>
            <a:xfrm>
              <a:off x="1578650" y="4749475"/>
              <a:ext cx="8325" cy="4025"/>
            </a:xfrm>
            <a:custGeom>
              <a:avLst/>
              <a:gdLst/>
              <a:ahLst/>
              <a:cxnLst/>
              <a:rect l="l" t="t" r="r" b="b"/>
              <a:pathLst>
                <a:path w="333" h="161" extrusionOk="0">
                  <a:moveTo>
                    <a:pt x="161" y="0"/>
                  </a:moveTo>
                  <a:cubicBezTo>
                    <a:pt x="140" y="0"/>
                    <a:pt x="129" y="0"/>
                    <a:pt x="108" y="11"/>
                  </a:cubicBezTo>
                  <a:cubicBezTo>
                    <a:pt x="97" y="22"/>
                    <a:pt x="1" y="129"/>
                    <a:pt x="108" y="129"/>
                  </a:cubicBezTo>
                  <a:cubicBezTo>
                    <a:pt x="108" y="118"/>
                    <a:pt x="118" y="107"/>
                    <a:pt x="129" y="107"/>
                  </a:cubicBezTo>
                  <a:cubicBezTo>
                    <a:pt x="140" y="107"/>
                    <a:pt x="161" y="150"/>
                    <a:pt x="193" y="161"/>
                  </a:cubicBezTo>
                  <a:cubicBezTo>
                    <a:pt x="193" y="107"/>
                    <a:pt x="332" y="140"/>
                    <a:pt x="322" y="65"/>
                  </a:cubicBezTo>
                  <a:cubicBezTo>
                    <a:pt x="247" y="54"/>
                    <a:pt x="247"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4" name="Google Shape;3874;p16"/>
            <p:cNvSpPr/>
            <p:nvPr/>
          </p:nvSpPr>
          <p:spPr>
            <a:xfrm>
              <a:off x="1589100" y="4185850"/>
              <a:ext cx="9125" cy="8050"/>
            </a:xfrm>
            <a:custGeom>
              <a:avLst/>
              <a:gdLst/>
              <a:ahLst/>
              <a:cxnLst/>
              <a:rect l="l" t="t" r="r" b="b"/>
              <a:pathLst>
                <a:path w="365" h="322" extrusionOk="0">
                  <a:moveTo>
                    <a:pt x="0" y="1"/>
                  </a:moveTo>
                  <a:cubicBezTo>
                    <a:pt x="0" y="1"/>
                    <a:pt x="0" y="11"/>
                    <a:pt x="11" y="11"/>
                  </a:cubicBezTo>
                  <a:cubicBezTo>
                    <a:pt x="118" y="97"/>
                    <a:pt x="118" y="247"/>
                    <a:pt x="236" y="322"/>
                  </a:cubicBezTo>
                  <a:cubicBezTo>
                    <a:pt x="236" y="311"/>
                    <a:pt x="257" y="300"/>
                    <a:pt x="278" y="300"/>
                  </a:cubicBezTo>
                  <a:cubicBezTo>
                    <a:pt x="300" y="300"/>
                    <a:pt x="343" y="311"/>
                    <a:pt x="364" y="322"/>
                  </a:cubicBezTo>
                  <a:cubicBezTo>
                    <a:pt x="343" y="257"/>
                    <a:pt x="289" y="215"/>
                    <a:pt x="321" y="108"/>
                  </a:cubicBezTo>
                  <a:lnTo>
                    <a:pt x="289" y="108"/>
                  </a:lnTo>
                  <a:cubicBezTo>
                    <a:pt x="236" y="108"/>
                    <a:pt x="161" y="86"/>
                    <a:pt x="107" y="54"/>
                  </a:cubicBezTo>
                  <a:cubicBezTo>
                    <a:pt x="43" y="33"/>
                    <a:pt x="0" y="1"/>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5" name="Google Shape;3875;p16"/>
            <p:cNvSpPr/>
            <p:nvPr/>
          </p:nvSpPr>
          <p:spPr>
            <a:xfrm>
              <a:off x="1707925" y="4818525"/>
              <a:ext cx="6975" cy="4825"/>
            </a:xfrm>
            <a:custGeom>
              <a:avLst/>
              <a:gdLst/>
              <a:ahLst/>
              <a:cxnLst/>
              <a:rect l="l" t="t" r="r" b="b"/>
              <a:pathLst>
                <a:path w="279" h="193" extrusionOk="0">
                  <a:moveTo>
                    <a:pt x="107" y="0"/>
                  </a:moveTo>
                  <a:cubicBezTo>
                    <a:pt x="97" y="22"/>
                    <a:pt x="97" y="22"/>
                    <a:pt x="75" y="22"/>
                  </a:cubicBezTo>
                  <a:cubicBezTo>
                    <a:pt x="64" y="22"/>
                    <a:pt x="43" y="11"/>
                    <a:pt x="22" y="0"/>
                  </a:cubicBezTo>
                  <a:lnTo>
                    <a:pt x="22" y="0"/>
                  </a:lnTo>
                  <a:cubicBezTo>
                    <a:pt x="0" y="75"/>
                    <a:pt x="97" y="75"/>
                    <a:pt x="64" y="161"/>
                  </a:cubicBezTo>
                  <a:lnTo>
                    <a:pt x="86" y="161"/>
                  </a:lnTo>
                  <a:cubicBezTo>
                    <a:pt x="107" y="161"/>
                    <a:pt x="129" y="161"/>
                    <a:pt x="150" y="172"/>
                  </a:cubicBezTo>
                  <a:cubicBezTo>
                    <a:pt x="171" y="182"/>
                    <a:pt x="193" y="193"/>
                    <a:pt x="225" y="193"/>
                  </a:cubicBezTo>
                  <a:lnTo>
                    <a:pt x="236" y="193"/>
                  </a:lnTo>
                  <a:cubicBezTo>
                    <a:pt x="236" y="150"/>
                    <a:pt x="257" y="118"/>
                    <a:pt x="278" y="97"/>
                  </a:cubicBezTo>
                  <a:cubicBezTo>
                    <a:pt x="257" y="54"/>
                    <a:pt x="107" y="97"/>
                    <a:pt x="107" y="32"/>
                  </a:cubicBezTo>
                  <a:cubicBezTo>
                    <a:pt x="129" y="32"/>
                    <a:pt x="150" y="11"/>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6" name="Google Shape;3876;p16"/>
            <p:cNvSpPr/>
            <p:nvPr/>
          </p:nvSpPr>
          <p:spPr>
            <a:xfrm>
              <a:off x="1589625" y="4649100"/>
              <a:ext cx="3225" cy="3775"/>
            </a:xfrm>
            <a:custGeom>
              <a:avLst/>
              <a:gdLst/>
              <a:ahLst/>
              <a:cxnLst/>
              <a:rect l="l" t="t" r="r" b="b"/>
              <a:pathLst>
                <a:path w="129" h="151" extrusionOk="0">
                  <a:moveTo>
                    <a:pt x="86" y="1"/>
                  </a:moveTo>
                  <a:cubicBezTo>
                    <a:pt x="22" y="1"/>
                    <a:pt x="1" y="33"/>
                    <a:pt x="11" y="76"/>
                  </a:cubicBezTo>
                  <a:cubicBezTo>
                    <a:pt x="22" y="119"/>
                    <a:pt x="65" y="151"/>
                    <a:pt x="129" y="151"/>
                  </a:cubicBezTo>
                  <a:lnTo>
                    <a:pt x="129"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7" name="Google Shape;3877;p16"/>
            <p:cNvSpPr/>
            <p:nvPr/>
          </p:nvSpPr>
          <p:spPr>
            <a:xfrm>
              <a:off x="1581875" y="4271750"/>
              <a:ext cx="5375" cy="6200"/>
            </a:xfrm>
            <a:custGeom>
              <a:avLst/>
              <a:gdLst/>
              <a:ahLst/>
              <a:cxnLst/>
              <a:rect l="l" t="t" r="r" b="b"/>
              <a:pathLst>
                <a:path w="215" h="248" extrusionOk="0">
                  <a:moveTo>
                    <a:pt x="21" y="1"/>
                  </a:moveTo>
                  <a:cubicBezTo>
                    <a:pt x="0" y="1"/>
                    <a:pt x="43" y="65"/>
                    <a:pt x="86" y="119"/>
                  </a:cubicBezTo>
                  <a:cubicBezTo>
                    <a:pt x="129" y="183"/>
                    <a:pt x="182" y="247"/>
                    <a:pt x="203" y="247"/>
                  </a:cubicBezTo>
                  <a:cubicBezTo>
                    <a:pt x="214" y="247"/>
                    <a:pt x="203" y="204"/>
                    <a:pt x="150" y="97"/>
                  </a:cubicBezTo>
                  <a:cubicBezTo>
                    <a:pt x="75" y="22"/>
                    <a:pt x="32" y="1"/>
                    <a:pt x="2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8" name="Google Shape;3878;p16"/>
            <p:cNvSpPr/>
            <p:nvPr/>
          </p:nvSpPr>
          <p:spPr>
            <a:xfrm>
              <a:off x="1576500" y="4841525"/>
              <a:ext cx="11275" cy="8075"/>
            </a:xfrm>
            <a:custGeom>
              <a:avLst/>
              <a:gdLst/>
              <a:ahLst/>
              <a:cxnLst/>
              <a:rect l="l" t="t" r="r" b="b"/>
              <a:pathLst>
                <a:path w="451" h="323" extrusionOk="0">
                  <a:moveTo>
                    <a:pt x="76" y="1"/>
                  </a:moveTo>
                  <a:cubicBezTo>
                    <a:pt x="1" y="129"/>
                    <a:pt x="33" y="322"/>
                    <a:pt x="258" y="322"/>
                  </a:cubicBezTo>
                  <a:cubicBezTo>
                    <a:pt x="290" y="322"/>
                    <a:pt x="311" y="322"/>
                    <a:pt x="344" y="311"/>
                  </a:cubicBezTo>
                  <a:cubicBezTo>
                    <a:pt x="451" y="226"/>
                    <a:pt x="440" y="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9" name="Google Shape;3879;p16"/>
            <p:cNvSpPr/>
            <p:nvPr/>
          </p:nvSpPr>
          <p:spPr>
            <a:xfrm>
              <a:off x="1575450" y="4682575"/>
              <a:ext cx="9375" cy="5625"/>
            </a:xfrm>
            <a:custGeom>
              <a:avLst/>
              <a:gdLst/>
              <a:ahLst/>
              <a:cxnLst/>
              <a:rect l="l" t="t" r="r" b="b"/>
              <a:pathLst>
                <a:path w="375" h="225" extrusionOk="0">
                  <a:moveTo>
                    <a:pt x="139" y="0"/>
                  </a:moveTo>
                  <a:cubicBezTo>
                    <a:pt x="129" y="43"/>
                    <a:pt x="150" y="75"/>
                    <a:pt x="182" y="96"/>
                  </a:cubicBezTo>
                  <a:lnTo>
                    <a:pt x="150" y="96"/>
                  </a:lnTo>
                  <a:cubicBezTo>
                    <a:pt x="54" y="96"/>
                    <a:pt x="0" y="204"/>
                    <a:pt x="97" y="225"/>
                  </a:cubicBezTo>
                  <a:cubicBezTo>
                    <a:pt x="64" y="139"/>
                    <a:pt x="375" y="43"/>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0" name="Google Shape;3880;p16"/>
            <p:cNvSpPr/>
            <p:nvPr/>
          </p:nvSpPr>
          <p:spPr>
            <a:xfrm>
              <a:off x="1575700" y="4285675"/>
              <a:ext cx="10475" cy="8325"/>
            </a:xfrm>
            <a:custGeom>
              <a:avLst/>
              <a:gdLst/>
              <a:ahLst/>
              <a:cxnLst/>
              <a:rect l="l" t="t" r="r" b="b"/>
              <a:pathLst>
                <a:path w="419" h="333" extrusionOk="0">
                  <a:moveTo>
                    <a:pt x="129" y="1"/>
                  </a:moveTo>
                  <a:cubicBezTo>
                    <a:pt x="76" y="1"/>
                    <a:pt x="33" y="65"/>
                    <a:pt x="22" y="118"/>
                  </a:cubicBezTo>
                  <a:cubicBezTo>
                    <a:pt x="1" y="279"/>
                    <a:pt x="87" y="332"/>
                    <a:pt x="161" y="332"/>
                  </a:cubicBezTo>
                  <a:cubicBezTo>
                    <a:pt x="290" y="332"/>
                    <a:pt x="418" y="193"/>
                    <a:pt x="172" y="22"/>
                  </a:cubicBezTo>
                  <a:cubicBezTo>
                    <a:pt x="161" y="11"/>
                    <a:pt x="140"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1" name="Google Shape;3881;p16"/>
            <p:cNvSpPr/>
            <p:nvPr/>
          </p:nvSpPr>
          <p:spPr>
            <a:xfrm>
              <a:off x="1724775" y="3599750"/>
              <a:ext cx="35075" cy="12600"/>
            </a:xfrm>
            <a:custGeom>
              <a:avLst/>
              <a:gdLst/>
              <a:ahLst/>
              <a:cxnLst/>
              <a:rect l="l" t="t" r="r" b="b"/>
              <a:pathLst>
                <a:path w="1403" h="504" extrusionOk="0">
                  <a:moveTo>
                    <a:pt x="1146" y="0"/>
                  </a:moveTo>
                  <a:lnTo>
                    <a:pt x="1146" y="0"/>
                  </a:lnTo>
                  <a:cubicBezTo>
                    <a:pt x="921" y="108"/>
                    <a:pt x="1" y="236"/>
                    <a:pt x="547" y="504"/>
                  </a:cubicBezTo>
                  <a:cubicBezTo>
                    <a:pt x="761" y="429"/>
                    <a:pt x="900" y="236"/>
                    <a:pt x="1157" y="236"/>
                  </a:cubicBezTo>
                  <a:cubicBezTo>
                    <a:pt x="1200" y="236"/>
                    <a:pt x="1232" y="236"/>
                    <a:pt x="1274" y="247"/>
                  </a:cubicBezTo>
                  <a:cubicBezTo>
                    <a:pt x="1382" y="161"/>
                    <a:pt x="1382" y="108"/>
                    <a:pt x="1403" y="33"/>
                  </a:cubicBezTo>
                  <a:cubicBezTo>
                    <a:pt x="1392" y="22"/>
                    <a:pt x="1371" y="22"/>
                    <a:pt x="1349" y="22"/>
                  </a:cubicBezTo>
                  <a:cubicBezTo>
                    <a:pt x="1317" y="22"/>
                    <a:pt x="1274" y="33"/>
                    <a:pt x="1253" y="33"/>
                  </a:cubicBezTo>
                  <a:cubicBezTo>
                    <a:pt x="1221" y="43"/>
                    <a:pt x="1189" y="54"/>
                    <a:pt x="1178" y="54"/>
                  </a:cubicBezTo>
                  <a:cubicBezTo>
                    <a:pt x="1146" y="54"/>
                    <a:pt x="1135" y="43"/>
                    <a:pt x="114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2" name="Google Shape;3882;p16"/>
            <p:cNvSpPr/>
            <p:nvPr/>
          </p:nvSpPr>
          <p:spPr>
            <a:xfrm>
              <a:off x="1893650" y="3694500"/>
              <a:ext cx="6725" cy="3750"/>
            </a:xfrm>
            <a:custGeom>
              <a:avLst/>
              <a:gdLst/>
              <a:ahLst/>
              <a:cxnLst/>
              <a:rect l="l" t="t" r="r" b="b"/>
              <a:pathLst>
                <a:path w="269" h="150" extrusionOk="0">
                  <a:moveTo>
                    <a:pt x="97" y="0"/>
                  </a:moveTo>
                  <a:cubicBezTo>
                    <a:pt x="75" y="0"/>
                    <a:pt x="43" y="11"/>
                    <a:pt x="0" y="21"/>
                  </a:cubicBezTo>
                  <a:cubicBezTo>
                    <a:pt x="11" y="107"/>
                    <a:pt x="65" y="139"/>
                    <a:pt x="172" y="150"/>
                  </a:cubicBezTo>
                  <a:cubicBezTo>
                    <a:pt x="172" y="107"/>
                    <a:pt x="257" y="118"/>
                    <a:pt x="268" y="86"/>
                  </a:cubicBezTo>
                  <a:cubicBezTo>
                    <a:pt x="204" y="43"/>
                    <a:pt x="161"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3" name="Google Shape;3883;p16"/>
            <p:cNvSpPr/>
            <p:nvPr/>
          </p:nvSpPr>
          <p:spPr>
            <a:xfrm>
              <a:off x="1865550" y="3874875"/>
              <a:ext cx="17150" cy="6450"/>
            </a:xfrm>
            <a:custGeom>
              <a:avLst/>
              <a:gdLst/>
              <a:ahLst/>
              <a:cxnLst/>
              <a:rect l="l" t="t" r="r" b="b"/>
              <a:pathLst>
                <a:path w="686" h="258" extrusionOk="0">
                  <a:moveTo>
                    <a:pt x="140" y="0"/>
                  </a:moveTo>
                  <a:cubicBezTo>
                    <a:pt x="65" y="0"/>
                    <a:pt x="11" y="32"/>
                    <a:pt x="0" y="129"/>
                  </a:cubicBezTo>
                  <a:cubicBezTo>
                    <a:pt x="182" y="193"/>
                    <a:pt x="300" y="257"/>
                    <a:pt x="407" y="257"/>
                  </a:cubicBezTo>
                  <a:cubicBezTo>
                    <a:pt x="493" y="257"/>
                    <a:pt x="579" y="214"/>
                    <a:pt x="686" y="97"/>
                  </a:cubicBezTo>
                  <a:lnTo>
                    <a:pt x="686" y="97"/>
                  </a:lnTo>
                  <a:cubicBezTo>
                    <a:pt x="675" y="107"/>
                    <a:pt x="664" y="107"/>
                    <a:pt x="643" y="107"/>
                  </a:cubicBezTo>
                  <a:cubicBezTo>
                    <a:pt x="568" y="107"/>
                    <a:pt x="482" y="75"/>
                    <a:pt x="397" y="54"/>
                  </a:cubicBezTo>
                  <a:cubicBezTo>
                    <a:pt x="300" y="32"/>
                    <a:pt x="215"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4" name="Google Shape;3884;p16"/>
            <p:cNvSpPr/>
            <p:nvPr/>
          </p:nvSpPr>
          <p:spPr>
            <a:xfrm>
              <a:off x="1866075" y="3868450"/>
              <a:ext cx="4850" cy="4025"/>
            </a:xfrm>
            <a:custGeom>
              <a:avLst/>
              <a:gdLst/>
              <a:ahLst/>
              <a:cxnLst/>
              <a:rect l="l" t="t" r="r" b="b"/>
              <a:pathLst>
                <a:path w="194" h="161" extrusionOk="0">
                  <a:moveTo>
                    <a:pt x="76" y="0"/>
                  </a:moveTo>
                  <a:cubicBezTo>
                    <a:pt x="65" y="0"/>
                    <a:pt x="54" y="0"/>
                    <a:pt x="44" y="11"/>
                  </a:cubicBezTo>
                  <a:cubicBezTo>
                    <a:pt x="1" y="32"/>
                    <a:pt x="54" y="161"/>
                    <a:pt x="119" y="161"/>
                  </a:cubicBezTo>
                  <a:cubicBezTo>
                    <a:pt x="129" y="161"/>
                    <a:pt x="140" y="161"/>
                    <a:pt x="151" y="150"/>
                  </a:cubicBezTo>
                  <a:cubicBezTo>
                    <a:pt x="194" y="12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5" name="Google Shape;3885;p16"/>
            <p:cNvSpPr/>
            <p:nvPr/>
          </p:nvSpPr>
          <p:spPr>
            <a:xfrm>
              <a:off x="1888300" y="4079600"/>
              <a:ext cx="4575" cy="4050"/>
            </a:xfrm>
            <a:custGeom>
              <a:avLst/>
              <a:gdLst/>
              <a:ahLst/>
              <a:cxnLst/>
              <a:rect l="l" t="t" r="r" b="b"/>
              <a:pathLst>
                <a:path w="183" h="162" extrusionOk="0">
                  <a:moveTo>
                    <a:pt x="65" y="1"/>
                  </a:moveTo>
                  <a:cubicBezTo>
                    <a:pt x="54" y="1"/>
                    <a:pt x="43" y="1"/>
                    <a:pt x="32" y="11"/>
                  </a:cubicBezTo>
                  <a:cubicBezTo>
                    <a:pt x="0" y="33"/>
                    <a:pt x="43" y="161"/>
                    <a:pt x="118" y="161"/>
                  </a:cubicBezTo>
                  <a:cubicBezTo>
                    <a:pt x="129" y="161"/>
                    <a:pt x="140" y="161"/>
                    <a:pt x="150" y="150"/>
                  </a:cubicBezTo>
                  <a:cubicBezTo>
                    <a:pt x="182"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6" name="Google Shape;3886;p16"/>
            <p:cNvSpPr/>
            <p:nvPr/>
          </p:nvSpPr>
          <p:spPr>
            <a:xfrm>
              <a:off x="1886700" y="4088975"/>
              <a:ext cx="4575" cy="4025"/>
            </a:xfrm>
            <a:custGeom>
              <a:avLst/>
              <a:gdLst/>
              <a:ahLst/>
              <a:cxnLst/>
              <a:rect l="l" t="t" r="r" b="b"/>
              <a:pathLst>
                <a:path w="183" h="161" extrusionOk="0">
                  <a:moveTo>
                    <a:pt x="64" y="0"/>
                  </a:moveTo>
                  <a:cubicBezTo>
                    <a:pt x="54" y="0"/>
                    <a:pt x="43" y="0"/>
                    <a:pt x="32" y="11"/>
                  </a:cubicBezTo>
                  <a:cubicBezTo>
                    <a:pt x="0" y="32"/>
                    <a:pt x="54" y="161"/>
                    <a:pt x="118" y="161"/>
                  </a:cubicBezTo>
                  <a:cubicBezTo>
                    <a:pt x="129" y="161"/>
                    <a:pt x="139" y="161"/>
                    <a:pt x="150" y="150"/>
                  </a:cubicBezTo>
                  <a:cubicBezTo>
                    <a:pt x="182" y="129"/>
                    <a:pt x="12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7" name="Google Shape;3887;p16"/>
            <p:cNvSpPr/>
            <p:nvPr/>
          </p:nvSpPr>
          <p:spPr>
            <a:xfrm>
              <a:off x="1870900" y="4000925"/>
              <a:ext cx="29475" cy="7525"/>
            </a:xfrm>
            <a:custGeom>
              <a:avLst/>
              <a:gdLst/>
              <a:ahLst/>
              <a:cxnLst/>
              <a:rect l="l" t="t" r="r" b="b"/>
              <a:pathLst>
                <a:path w="1179" h="301" extrusionOk="0">
                  <a:moveTo>
                    <a:pt x="996" y="0"/>
                  </a:moveTo>
                  <a:lnTo>
                    <a:pt x="996" y="0"/>
                  </a:lnTo>
                  <a:cubicBezTo>
                    <a:pt x="921" y="86"/>
                    <a:pt x="782" y="107"/>
                    <a:pt x="632" y="107"/>
                  </a:cubicBezTo>
                  <a:lnTo>
                    <a:pt x="504" y="107"/>
                  </a:lnTo>
                  <a:cubicBezTo>
                    <a:pt x="472" y="97"/>
                    <a:pt x="429" y="97"/>
                    <a:pt x="386" y="97"/>
                  </a:cubicBezTo>
                  <a:cubicBezTo>
                    <a:pt x="225" y="97"/>
                    <a:pt x="75" y="118"/>
                    <a:pt x="1" y="236"/>
                  </a:cubicBezTo>
                  <a:cubicBezTo>
                    <a:pt x="129" y="279"/>
                    <a:pt x="279" y="300"/>
                    <a:pt x="429" y="300"/>
                  </a:cubicBezTo>
                  <a:cubicBezTo>
                    <a:pt x="814" y="300"/>
                    <a:pt x="1178" y="172"/>
                    <a:pt x="9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8" name="Google Shape;3888;p16"/>
            <p:cNvSpPr/>
            <p:nvPr/>
          </p:nvSpPr>
          <p:spPr>
            <a:xfrm>
              <a:off x="1881075" y="4101275"/>
              <a:ext cx="4300" cy="6725"/>
            </a:xfrm>
            <a:custGeom>
              <a:avLst/>
              <a:gdLst/>
              <a:ahLst/>
              <a:cxnLst/>
              <a:rect l="l" t="t" r="r" b="b"/>
              <a:pathLst>
                <a:path w="172" h="269" extrusionOk="0">
                  <a:moveTo>
                    <a:pt x="43" y="1"/>
                  </a:moveTo>
                  <a:cubicBezTo>
                    <a:pt x="54" y="97"/>
                    <a:pt x="0" y="247"/>
                    <a:pt x="129" y="268"/>
                  </a:cubicBezTo>
                  <a:cubicBezTo>
                    <a:pt x="118" y="161"/>
                    <a:pt x="172" y="22"/>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9" name="Google Shape;3889;p16"/>
            <p:cNvSpPr/>
            <p:nvPr/>
          </p:nvSpPr>
          <p:spPr>
            <a:xfrm>
              <a:off x="1820850" y="3619825"/>
              <a:ext cx="5125" cy="5375"/>
            </a:xfrm>
            <a:custGeom>
              <a:avLst/>
              <a:gdLst/>
              <a:ahLst/>
              <a:cxnLst/>
              <a:rect l="l" t="t" r="r" b="b"/>
              <a:pathLst>
                <a:path w="205" h="215" extrusionOk="0">
                  <a:moveTo>
                    <a:pt x="108" y="0"/>
                  </a:moveTo>
                  <a:cubicBezTo>
                    <a:pt x="54" y="0"/>
                    <a:pt x="1" y="0"/>
                    <a:pt x="1" y="32"/>
                  </a:cubicBezTo>
                  <a:cubicBezTo>
                    <a:pt x="11" y="22"/>
                    <a:pt x="22" y="22"/>
                    <a:pt x="44" y="22"/>
                  </a:cubicBezTo>
                  <a:cubicBezTo>
                    <a:pt x="161" y="22"/>
                    <a:pt x="11" y="214"/>
                    <a:pt x="129" y="214"/>
                  </a:cubicBezTo>
                  <a:cubicBezTo>
                    <a:pt x="204" y="172"/>
                    <a:pt x="54" y="65"/>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0" name="Google Shape;3890;p16"/>
            <p:cNvSpPr/>
            <p:nvPr/>
          </p:nvSpPr>
          <p:spPr>
            <a:xfrm>
              <a:off x="1813100" y="3940975"/>
              <a:ext cx="7500" cy="3225"/>
            </a:xfrm>
            <a:custGeom>
              <a:avLst/>
              <a:gdLst/>
              <a:ahLst/>
              <a:cxnLst/>
              <a:rect l="l" t="t" r="r" b="b"/>
              <a:pathLst>
                <a:path w="300" h="129" extrusionOk="0">
                  <a:moveTo>
                    <a:pt x="150" y="0"/>
                  </a:moveTo>
                  <a:cubicBezTo>
                    <a:pt x="75" y="0"/>
                    <a:pt x="0" y="86"/>
                    <a:pt x="139" y="129"/>
                  </a:cubicBezTo>
                  <a:lnTo>
                    <a:pt x="150" y="129"/>
                  </a:lnTo>
                  <a:cubicBezTo>
                    <a:pt x="225" y="129"/>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1" name="Google Shape;3891;p16"/>
            <p:cNvSpPr/>
            <p:nvPr/>
          </p:nvSpPr>
          <p:spPr>
            <a:xfrm>
              <a:off x="1823800" y="3585300"/>
              <a:ext cx="17425" cy="13400"/>
            </a:xfrm>
            <a:custGeom>
              <a:avLst/>
              <a:gdLst/>
              <a:ahLst/>
              <a:cxnLst/>
              <a:rect l="l" t="t" r="r" b="b"/>
              <a:pathLst>
                <a:path w="697" h="536" extrusionOk="0">
                  <a:moveTo>
                    <a:pt x="461" y="0"/>
                  </a:moveTo>
                  <a:cubicBezTo>
                    <a:pt x="429" y="0"/>
                    <a:pt x="397" y="11"/>
                    <a:pt x="397" y="33"/>
                  </a:cubicBezTo>
                  <a:cubicBezTo>
                    <a:pt x="429" y="75"/>
                    <a:pt x="439" y="86"/>
                    <a:pt x="429" y="86"/>
                  </a:cubicBezTo>
                  <a:cubicBezTo>
                    <a:pt x="429" y="86"/>
                    <a:pt x="407" y="75"/>
                    <a:pt x="386" y="65"/>
                  </a:cubicBezTo>
                  <a:cubicBezTo>
                    <a:pt x="364" y="65"/>
                    <a:pt x="343" y="54"/>
                    <a:pt x="322" y="54"/>
                  </a:cubicBezTo>
                  <a:cubicBezTo>
                    <a:pt x="311" y="54"/>
                    <a:pt x="300" y="54"/>
                    <a:pt x="300" y="65"/>
                  </a:cubicBezTo>
                  <a:cubicBezTo>
                    <a:pt x="439" y="107"/>
                    <a:pt x="161" y="107"/>
                    <a:pt x="172" y="161"/>
                  </a:cubicBezTo>
                  <a:cubicBezTo>
                    <a:pt x="268" y="268"/>
                    <a:pt x="65" y="429"/>
                    <a:pt x="0" y="536"/>
                  </a:cubicBezTo>
                  <a:cubicBezTo>
                    <a:pt x="236" y="461"/>
                    <a:pt x="332" y="343"/>
                    <a:pt x="568" y="343"/>
                  </a:cubicBezTo>
                  <a:lnTo>
                    <a:pt x="611" y="343"/>
                  </a:lnTo>
                  <a:cubicBezTo>
                    <a:pt x="611" y="386"/>
                    <a:pt x="589" y="418"/>
                    <a:pt x="568" y="439"/>
                  </a:cubicBezTo>
                  <a:lnTo>
                    <a:pt x="653" y="439"/>
                  </a:lnTo>
                  <a:cubicBezTo>
                    <a:pt x="653" y="461"/>
                    <a:pt x="664" y="471"/>
                    <a:pt x="686" y="471"/>
                  </a:cubicBezTo>
                  <a:lnTo>
                    <a:pt x="696" y="471"/>
                  </a:lnTo>
                  <a:cubicBezTo>
                    <a:pt x="686" y="279"/>
                    <a:pt x="514" y="236"/>
                    <a:pt x="611" y="33"/>
                  </a:cubicBezTo>
                  <a:cubicBezTo>
                    <a:pt x="589" y="22"/>
                    <a:pt x="514" y="0"/>
                    <a:pt x="4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2" name="Google Shape;3892;p16"/>
            <p:cNvSpPr/>
            <p:nvPr/>
          </p:nvSpPr>
          <p:spPr>
            <a:xfrm>
              <a:off x="1869575" y="3576725"/>
              <a:ext cx="7500" cy="5375"/>
            </a:xfrm>
            <a:custGeom>
              <a:avLst/>
              <a:gdLst/>
              <a:ahLst/>
              <a:cxnLst/>
              <a:rect l="l" t="t" r="r" b="b"/>
              <a:pathLst>
                <a:path w="300" h="215" extrusionOk="0">
                  <a:moveTo>
                    <a:pt x="118" y="1"/>
                  </a:moveTo>
                  <a:lnTo>
                    <a:pt x="118" y="1"/>
                  </a:lnTo>
                  <a:cubicBezTo>
                    <a:pt x="0" y="97"/>
                    <a:pt x="193" y="183"/>
                    <a:pt x="300" y="215"/>
                  </a:cubicBezTo>
                  <a:cubicBezTo>
                    <a:pt x="289" y="140"/>
                    <a:pt x="214" y="129"/>
                    <a:pt x="246" y="33"/>
                  </a:cubicBezTo>
                  <a:cubicBezTo>
                    <a:pt x="182" y="33"/>
                    <a:pt x="150" y="12"/>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3" name="Google Shape;3893;p16"/>
            <p:cNvSpPr/>
            <p:nvPr/>
          </p:nvSpPr>
          <p:spPr>
            <a:xfrm>
              <a:off x="1863950" y="3565750"/>
              <a:ext cx="5375" cy="3775"/>
            </a:xfrm>
            <a:custGeom>
              <a:avLst/>
              <a:gdLst/>
              <a:ahLst/>
              <a:cxnLst/>
              <a:rect l="l" t="t" r="r" b="b"/>
              <a:pathLst>
                <a:path w="215" h="151" extrusionOk="0">
                  <a:moveTo>
                    <a:pt x="182" y="1"/>
                  </a:moveTo>
                  <a:cubicBezTo>
                    <a:pt x="97" y="1"/>
                    <a:pt x="32" y="22"/>
                    <a:pt x="0" y="65"/>
                  </a:cubicBezTo>
                  <a:lnTo>
                    <a:pt x="11" y="65"/>
                  </a:lnTo>
                  <a:cubicBezTo>
                    <a:pt x="32" y="65"/>
                    <a:pt x="32" y="87"/>
                    <a:pt x="22" y="108"/>
                  </a:cubicBezTo>
                  <a:cubicBezTo>
                    <a:pt x="11" y="129"/>
                    <a:pt x="0" y="151"/>
                    <a:pt x="0" y="151"/>
                  </a:cubicBezTo>
                  <a:cubicBezTo>
                    <a:pt x="11" y="151"/>
                    <a:pt x="22" y="151"/>
                    <a:pt x="43" y="129"/>
                  </a:cubicBezTo>
                  <a:cubicBezTo>
                    <a:pt x="75" y="76"/>
                    <a:pt x="204" y="76"/>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4" name="Google Shape;3894;p16"/>
            <p:cNvSpPr/>
            <p:nvPr/>
          </p:nvSpPr>
          <p:spPr>
            <a:xfrm>
              <a:off x="1840925" y="3575125"/>
              <a:ext cx="29725" cy="9125"/>
            </a:xfrm>
            <a:custGeom>
              <a:avLst/>
              <a:gdLst/>
              <a:ahLst/>
              <a:cxnLst/>
              <a:rect l="l" t="t" r="r" b="b"/>
              <a:pathLst>
                <a:path w="1189" h="365" extrusionOk="0">
                  <a:moveTo>
                    <a:pt x="793" y="1"/>
                  </a:moveTo>
                  <a:cubicBezTo>
                    <a:pt x="771" y="33"/>
                    <a:pt x="739" y="43"/>
                    <a:pt x="707" y="43"/>
                  </a:cubicBezTo>
                  <a:cubicBezTo>
                    <a:pt x="686" y="43"/>
                    <a:pt x="664" y="43"/>
                    <a:pt x="632" y="33"/>
                  </a:cubicBezTo>
                  <a:cubicBezTo>
                    <a:pt x="611" y="33"/>
                    <a:pt x="589" y="22"/>
                    <a:pt x="557" y="22"/>
                  </a:cubicBezTo>
                  <a:cubicBezTo>
                    <a:pt x="514" y="22"/>
                    <a:pt x="472" y="43"/>
                    <a:pt x="439" y="97"/>
                  </a:cubicBezTo>
                  <a:cubicBezTo>
                    <a:pt x="536" y="97"/>
                    <a:pt x="536" y="172"/>
                    <a:pt x="525" y="258"/>
                  </a:cubicBezTo>
                  <a:cubicBezTo>
                    <a:pt x="439" y="258"/>
                    <a:pt x="407" y="290"/>
                    <a:pt x="332" y="290"/>
                  </a:cubicBezTo>
                  <a:lnTo>
                    <a:pt x="268" y="290"/>
                  </a:lnTo>
                  <a:cubicBezTo>
                    <a:pt x="215" y="236"/>
                    <a:pt x="215" y="204"/>
                    <a:pt x="268" y="161"/>
                  </a:cubicBezTo>
                  <a:lnTo>
                    <a:pt x="268" y="161"/>
                  </a:lnTo>
                  <a:cubicBezTo>
                    <a:pt x="225" y="172"/>
                    <a:pt x="193" y="183"/>
                    <a:pt x="161" y="183"/>
                  </a:cubicBezTo>
                  <a:lnTo>
                    <a:pt x="118" y="183"/>
                  </a:lnTo>
                  <a:cubicBezTo>
                    <a:pt x="108" y="172"/>
                    <a:pt x="97" y="172"/>
                    <a:pt x="86" y="172"/>
                  </a:cubicBezTo>
                  <a:cubicBezTo>
                    <a:pt x="65" y="172"/>
                    <a:pt x="43" y="183"/>
                    <a:pt x="11" y="193"/>
                  </a:cubicBezTo>
                  <a:cubicBezTo>
                    <a:pt x="1" y="268"/>
                    <a:pt x="22" y="311"/>
                    <a:pt x="54" y="354"/>
                  </a:cubicBezTo>
                  <a:cubicBezTo>
                    <a:pt x="118" y="365"/>
                    <a:pt x="183" y="365"/>
                    <a:pt x="236" y="365"/>
                  </a:cubicBezTo>
                  <a:cubicBezTo>
                    <a:pt x="525" y="365"/>
                    <a:pt x="750" y="236"/>
                    <a:pt x="964" y="225"/>
                  </a:cubicBezTo>
                  <a:cubicBezTo>
                    <a:pt x="985" y="225"/>
                    <a:pt x="1018" y="236"/>
                    <a:pt x="1050" y="247"/>
                  </a:cubicBezTo>
                  <a:cubicBezTo>
                    <a:pt x="1082" y="268"/>
                    <a:pt x="1125" y="279"/>
                    <a:pt x="1146" y="279"/>
                  </a:cubicBezTo>
                  <a:cubicBezTo>
                    <a:pt x="1167" y="279"/>
                    <a:pt x="1189" y="258"/>
                    <a:pt x="1178" y="193"/>
                  </a:cubicBezTo>
                  <a:cubicBezTo>
                    <a:pt x="1157" y="172"/>
                    <a:pt x="1146" y="172"/>
                    <a:pt x="1125" y="172"/>
                  </a:cubicBezTo>
                  <a:cubicBezTo>
                    <a:pt x="1103" y="172"/>
                    <a:pt x="1082" y="183"/>
                    <a:pt x="1060" y="193"/>
                  </a:cubicBezTo>
                  <a:cubicBezTo>
                    <a:pt x="1039" y="204"/>
                    <a:pt x="1018" y="215"/>
                    <a:pt x="996" y="215"/>
                  </a:cubicBezTo>
                  <a:cubicBezTo>
                    <a:pt x="964" y="215"/>
                    <a:pt x="943" y="193"/>
                    <a:pt x="921" y="161"/>
                  </a:cubicBezTo>
                  <a:cubicBezTo>
                    <a:pt x="900" y="193"/>
                    <a:pt x="889" y="215"/>
                    <a:pt x="868" y="215"/>
                  </a:cubicBezTo>
                  <a:cubicBezTo>
                    <a:pt x="857" y="215"/>
                    <a:pt x="836" y="204"/>
                    <a:pt x="814" y="204"/>
                  </a:cubicBezTo>
                  <a:cubicBezTo>
                    <a:pt x="793" y="193"/>
                    <a:pt x="771" y="193"/>
                    <a:pt x="739" y="193"/>
                  </a:cubicBezTo>
                  <a:lnTo>
                    <a:pt x="707" y="193"/>
                  </a:lnTo>
                  <a:cubicBezTo>
                    <a:pt x="696" y="215"/>
                    <a:pt x="696" y="247"/>
                    <a:pt x="664" y="258"/>
                  </a:cubicBezTo>
                  <a:cubicBezTo>
                    <a:pt x="643" y="183"/>
                    <a:pt x="696" y="161"/>
                    <a:pt x="793" y="161"/>
                  </a:cubicBezTo>
                  <a:lnTo>
                    <a:pt x="836" y="161"/>
                  </a:lnTo>
                  <a:cubicBezTo>
                    <a:pt x="814" y="118"/>
                    <a:pt x="878" y="1"/>
                    <a:pt x="7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5" name="Google Shape;3895;p16"/>
            <p:cNvSpPr/>
            <p:nvPr/>
          </p:nvSpPr>
          <p:spPr>
            <a:xfrm>
              <a:off x="1852700" y="3927325"/>
              <a:ext cx="4300" cy="6725"/>
            </a:xfrm>
            <a:custGeom>
              <a:avLst/>
              <a:gdLst/>
              <a:ahLst/>
              <a:cxnLst/>
              <a:rect l="l" t="t" r="r" b="b"/>
              <a:pathLst>
                <a:path w="172" h="269" extrusionOk="0">
                  <a:moveTo>
                    <a:pt x="43" y="0"/>
                  </a:moveTo>
                  <a:cubicBezTo>
                    <a:pt x="54" y="108"/>
                    <a:pt x="1" y="247"/>
                    <a:pt x="129" y="268"/>
                  </a:cubicBezTo>
                  <a:cubicBezTo>
                    <a:pt x="118" y="172"/>
                    <a:pt x="172" y="22"/>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6" name="Google Shape;3896;p16"/>
            <p:cNvSpPr/>
            <p:nvPr/>
          </p:nvSpPr>
          <p:spPr>
            <a:xfrm>
              <a:off x="1880275" y="3909400"/>
              <a:ext cx="4025" cy="3225"/>
            </a:xfrm>
            <a:custGeom>
              <a:avLst/>
              <a:gdLst/>
              <a:ahLst/>
              <a:cxnLst/>
              <a:rect l="l" t="t" r="r" b="b"/>
              <a:pathLst>
                <a:path w="161" h="129" extrusionOk="0">
                  <a:moveTo>
                    <a:pt x="118" y="0"/>
                  </a:moveTo>
                  <a:cubicBezTo>
                    <a:pt x="22" y="0"/>
                    <a:pt x="0" y="54"/>
                    <a:pt x="22" y="129"/>
                  </a:cubicBezTo>
                  <a:lnTo>
                    <a:pt x="43" y="129"/>
                  </a:lnTo>
                  <a:cubicBezTo>
                    <a:pt x="129" y="129"/>
                    <a:pt x="161" y="75"/>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7" name="Google Shape;3897;p16"/>
            <p:cNvSpPr/>
            <p:nvPr/>
          </p:nvSpPr>
          <p:spPr>
            <a:xfrm>
              <a:off x="2057175" y="4412275"/>
              <a:ext cx="4300" cy="6975"/>
            </a:xfrm>
            <a:custGeom>
              <a:avLst/>
              <a:gdLst/>
              <a:ahLst/>
              <a:cxnLst/>
              <a:rect l="l" t="t" r="r" b="b"/>
              <a:pathLst>
                <a:path w="172" h="279" extrusionOk="0">
                  <a:moveTo>
                    <a:pt x="43" y="0"/>
                  </a:moveTo>
                  <a:lnTo>
                    <a:pt x="43" y="0"/>
                  </a:lnTo>
                  <a:cubicBezTo>
                    <a:pt x="54" y="107"/>
                    <a:pt x="0" y="246"/>
                    <a:pt x="129" y="278"/>
                  </a:cubicBezTo>
                  <a:cubicBezTo>
                    <a:pt x="118" y="171"/>
                    <a:pt x="172" y="32"/>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8" name="Google Shape;3898;p16"/>
            <p:cNvSpPr/>
            <p:nvPr/>
          </p:nvSpPr>
          <p:spPr>
            <a:xfrm>
              <a:off x="1974750" y="3975225"/>
              <a:ext cx="11250" cy="3250"/>
            </a:xfrm>
            <a:custGeom>
              <a:avLst/>
              <a:gdLst/>
              <a:ahLst/>
              <a:cxnLst/>
              <a:rect l="l" t="t" r="r" b="b"/>
              <a:pathLst>
                <a:path w="450" h="130" extrusionOk="0">
                  <a:moveTo>
                    <a:pt x="203" y="1"/>
                  </a:moveTo>
                  <a:cubicBezTo>
                    <a:pt x="86" y="1"/>
                    <a:pt x="0" y="43"/>
                    <a:pt x="150" y="118"/>
                  </a:cubicBezTo>
                  <a:cubicBezTo>
                    <a:pt x="182" y="118"/>
                    <a:pt x="214" y="129"/>
                    <a:pt x="246" y="129"/>
                  </a:cubicBezTo>
                  <a:cubicBezTo>
                    <a:pt x="364" y="129"/>
                    <a:pt x="450" y="86"/>
                    <a:pt x="300" y="11"/>
                  </a:cubicBezTo>
                  <a:cubicBezTo>
                    <a:pt x="268" y="1"/>
                    <a:pt x="236" y="1"/>
                    <a:pt x="20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9" name="Google Shape;3899;p16"/>
            <p:cNvSpPr/>
            <p:nvPr/>
          </p:nvSpPr>
          <p:spPr>
            <a:xfrm>
              <a:off x="1955475" y="3891450"/>
              <a:ext cx="36950" cy="17700"/>
            </a:xfrm>
            <a:custGeom>
              <a:avLst/>
              <a:gdLst/>
              <a:ahLst/>
              <a:cxnLst/>
              <a:rect l="l" t="t" r="r" b="b"/>
              <a:pathLst>
                <a:path w="1478" h="708" extrusionOk="0">
                  <a:moveTo>
                    <a:pt x="0" y="1"/>
                  </a:moveTo>
                  <a:lnTo>
                    <a:pt x="0" y="1"/>
                  </a:lnTo>
                  <a:cubicBezTo>
                    <a:pt x="43" y="311"/>
                    <a:pt x="86" y="611"/>
                    <a:pt x="429" y="708"/>
                  </a:cubicBezTo>
                  <a:cubicBezTo>
                    <a:pt x="514" y="451"/>
                    <a:pt x="1478" y="547"/>
                    <a:pt x="1071" y="162"/>
                  </a:cubicBezTo>
                  <a:lnTo>
                    <a:pt x="1071" y="162"/>
                  </a:lnTo>
                  <a:cubicBezTo>
                    <a:pt x="1028" y="236"/>
                    <a:pt x="921" y="269"/>
                    <a:pt x="793" y="269"/>
                  </a:cubicBezTo>
                  <a:cubicBezTo>
                    <a:pt x="503" y="269"/>
                    <a:pt x="86" y="108"/>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0" name="Google Shape;3900;p16"/>
            <p:cNvSpPr/>
            <p:nvPr/>
          </p:nvSpPr>
          <p:spPr>
            <a:xfrm>
              <a:off x="2117650" y="4574175"/>
              <a:ext cx="6175" cy="4575"/>
            </a:xfrm>
            <a:custGeom>
              <a:avLst/>
              <a:gdLst/>
              <a:ahLst/>
              <a:cxnLst/>
              <a:rect l="l" t="t" r="r" b="b"/>
              <a:pathLst>
                <a:path w="247" h="183" extrusionOk="0">
                  <a:moveTo>
                    <a:pt x="54" y="1"/>
                  </a:moveTo>
                  <a:cubicBezTo>
                    <a:pt x="22" y="86"/>
                    <a:pt x="1" y="150"/>
                    <a:pt x="54" y="183"/>
                  </a:cubicBezTo>
                  <a:cubicBezTo>
                    <a:pt x="65" y="118"/>
                    <a:pt x="247" y="172"/>
                    <a:pt x="225" y="86"/>
                  </a:cubicBezTo>
                  <a:cubicBezTo>
                    <a:pt x="140" y="86"/>
                    <a:pt x="140" y="1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1" name="Google Shape;3901;p16"/>
            <p:cNvSpPr/>
            <p:nvPr/>
          </p:nvSpPr>
          <p:spPr>
            <a:xfrm>
              <a:off x="2123550" y="4143825"/>
              <a:ext cx="4825" cy="4050"/>
            </a:xfrm>
            <a:custGeom>
              <a:avLst/>
              <a:gdLst/>
              <a:ahLst/>
              <a:cxnLst/>
              <a:rect l="l" t="t" r="r" b="b"/>
              <a:pathLst>
                <a:path w="193" h="162" extrusionOk="0">
                  <a:moveTo>
                    <a:pt x="75" y="1"/>
                  </a:moveTo>
                  <a:cubicBezTo>
                    <a:pt x="64" y="1"/>
                    <a:pt x="54" y="1"/>
                    <a:pt x="43" y="12"/>
                  </a:cubicBezTo>
                  <a:cubicBezTo>
                    <a:pt x="0" y="33"/>
                    <a:pt x="54" y="161"/>
                    <a:pt x="118" y="161"/>
                  </a:cubicBezTo>
                  <a:cubicBezTo>
                    <a:pt x="129" y="161"/>
                    <a:pt x="139" y="161"/>
                    <a:pt x="150" y="151"/>
                  </a:cubicBezTo>
                  <a:cubicBezTo>
                    <a:pt x="193" y="129"/>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2" name="Google Shape;3902;p16"/>
            <p:cNvSpPr/>
            <p:nvPr/>
          </p:nvSpPr>
          <p:spPr>
            <a:xfrm>
              <a:off x="2269925" y="4857325"/>
              <a:ext cx="5125" cy="2175"/>
            </a:xfrm>
            <a:custGeom>
              <a:avLst/>
              <a:gdLst/>
              <a:ahLst/>
              <a:cxnLst/>
              <a:rect l="l" t="t" r="r" b="b"/>
              <a:pathLst>
                <a:path w="205" h="87" extrusionOk="0">
                  <a:moveTo>
                    <a:pt x="108" y="1"/>
                  </a:moveTo>
                  <a:cubicBezTo>
                    <a:pt x="54" y="1"/>
                    <a:pt x="1" y="43"/>
                    <a:pt x="33" y="86"/>
                  </a:cubicBezTo>
                  <a:lnTo>
                    <a:pt x="193" y="86"/>
                  </a:lnTo>
                  <a:cubicBezTo>
                    <a:pt x="204" y="54"/>
                    <a:pt x="193" y="22"/>
                    <a:pt x="11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3" name="Google Shape;3903;p16"/>
            <p:cNvSpPr/>
            <p:nvPr/>
          </p:nvSpPr>
          <p:spPr>
            <a:xfrm>
              <a:off x="2174125" y="3647375"/>
              <a:ext cx="5375" cy="5400"/>
            </a:xfrm>
            <a:custGeom>
              <a:avLst/>
              <a:gdLst/>
              <a:ahLst/>
              <a:cxnLst/>
              <a:rect l="l" t="t" r="r" b="b"/>
              <a:pathLst>
                <a:path w="215" h="216" extrusionOk="0">
                  <a:moveTo>
                    <a:pt x="0" y="1"/>
                  </a:moveTo>
                  <a:cubicBezTo>
                    <a:pt x="32" y="97"/>
                    <a:pt x="32" y="65"/>
                    <a:pt x="0" y="162"/>
                  </a:cubicBezTo>
                  <a:cubicBezTo>
                    <a:pt x="22" y="162"/>
                    <a:pt x="45" y="160"/>
                    <a:pt x="66" y="160"/>
                  </a:cubicBezTo>
                  <a:cubicBezTo>
                    <a:pt x="97" y="160"/>
                    <a:pt x="122" y="164"/>
                    <a:pt x="129" y="183"/>
                  </a:cubicBezTo>
                  <a:cubicBezTo>
                    <a:pt x="97" y="194"/>
                    <a:pt x="43" y="194"/>
                    <a:pt x="43" y="215"/>
                  </a:cubicBezTo>
                  <a:lnTo>
                    <a:pt x="65" y="215"/>
                  </a:lnTo>
                  <a:cubicBezTo>
                    <a:pt x="129" y="215"/>
                    <a:pt x="182" y="204"/>
                    <a:pt x="214" y="183"/>
                  </a:cubicBezTo>
                  <a:cubicBezTo>
                    <a:pt x="214" y="76"/>
                    <a:pt x="86" y="54"/>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4" name="Google Shape;3904;p16"/>
            <p:cNvSpPr/>
            <p:nvPr/>
          </p:nvSpPr>
          <p:spPr>
            <a:xfrm>
              <a:off x="1918275" y="3863625"/>
              <a:ext cx="7775" cy="7250"/>
            </a:xfrm>
            <a:custGeom>
              <a:avLst/>
              <a:gdLst/>
              <a:ahLst/>
              <a:cxnLst/>
              <a:rect l="l" t="t" r="r" b="b"/>
              <a:pathLst>
                <a:path w="311" h="290" extrusionOk="0">
                  <a:moveTo>
                    <a:pt x="43" y="1"/>
                  </a:moveTo>
                  <a:lnTo>
                    <a:pt x="0" y="247"/>
                  </a:lnTo>
                  <a:lnTo>
                    <a:pt x="268" y="290"/>
                  </a:lnTo>
                  <a:lnTo>
                    <a:pt x="311" y="43"/>
                  </a:lnTo>
                  <a:lnTo>
                    <a:pt x="43"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5" name="Google Shape;3905;p16"/>
            <p:cNvSpPr/>
            <p:nvPr/>
          </p:nvSpPr>
          <p:spPr>
            <a:xfrm>
              <a:off x="1943700" y="3893600"/>
              <a:ext cx="6175" cy="3250"/>
            </a:xfrm>
            <a:custGeom>
              <a:avLst/>
              <a:gdLst/>
              <a:ahLst/>
              <a:cxnLst/>
              <a:rect l="l" t="t" r="r" b="b"/>
              <a:pathLst>
                <a:path w="247" h="130" extrusionOk="0">
                  <a:moveTo>
                    <a:pt x="139" y="1"/>
                  </a:moveTo>
                  <a:cubicBezTo>
                    <a:pt x="65" y="1"/>
                    <a:pt x="0" y="43"/>
                    <a:pt x="32" y="129"/>
                  </a:cubicBezTo>
                  <a:lnTo>
                    <a:pt x="75" y="129"/>
                  </a:lnTo>
                  <a:cubicBezTo>
                    <a:pt x="182" y="129"/>
                    <a:pt x="214" y="76"/>
                    <a:pt x="247" y="33"/>
                  </a:cubicBezTo>
                  <a:cubicBezTo>
                    <a:pt x="225" y="11"/>
                    <a:pt x="182" y="1"/>
                    <a:pt x="13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6" name="Google Shape;3906;p16"/>
            <p:cNvSpPr/>
            <p:nvPr/>
          </p:nvSpPr>
          <p:spPr>
            <a:xfrm>
              <a:off x="1882400" y="3631875"/>
              <a:ext cx="17700" cy="18750"/>
            </a:xfrm>
            <a:custGeom>
              <a:avLst/>
              <a:gdLst/>
              <a:ahLst/>
              <a:cxnLst/>
              <a:rect l="l" t="t" r="r" b="b"/>
              <a:pathLst>
                <a:path w="708" h="750" extrusionOk="0">
                  <a:moveTo>
                    <a:pt x="558" y="0"/>
                  </a:moveTo>
                  <a:cubicBezTo>
                    <a:pt x="515" y="0"/>
                    <a:pt x="483" y="11"/>
                    <a:pt x="450" y="21"/>
                  </a:cubicBezTo>
                  <a:cubicBezTo>
                    <a:pt x="429" y="21"/>
                    <a:pt x="397" y="32"/>
                    <a:pt x="354" y="32"/>
                  </a:cubicBezTo>
                  <a:cubicBezTo>
                    <a:pt x="429" y="139"/>
                    <a:pt x="343" y="129"/>
                    <a:pt x="268" y="193"/>
                  </a:cubicBezTo>
                  <a:cubicBezTo>
                    <a:pt x="493" y="311"/>
                    <a:pt x="1" y="567"/>
                    <a:pt x="183" y="749"/>
                  </a:cubicBezTo>
                  <a:cubicBezTo>
                    <a:pt x="386" y="642"/>
                    <a:pt x="418" y="396"/>
                    <a:pt x="707" y="343"/>
                  </a:cubicBezTo>
                  <a:cubicBezTo>
                    <a:pt x="675" y="203"/>
                    <a:pt x="707" y="139"/>
                    <a:pt x="6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7" name="Google Shape;3907;p16"/>
            <p:cNvSpPr/>
            <p:nvPr/>
          </p:nvSpPr>
          <p:spPr>
            <a:xfrm>
              <a:off x="1929250" y="3863100"/>
              <a:ext cx="19550" cy="9650"/>
            </a:xfrm>
            <a:custGeom>
              <a:avLst/>
              <a:gdLst/>
              <a:ahLst/>
              <a:cxnLst/>
              <a:rect l="l" t="t" r="r" b="b"/>
              <a:pathLst>
                <a:path w="782" h="386" extrusionOk="0">
                  <a:moveTo>
                    <a:pt x="139" y="0"/>
                  </a:moveTo>
                  <a:cubicBezTo>
                    <a:pt x="86" y="0"/>
                    <a:pt x="43" y="22"/>
                    <a:pt x="0" y="86"/>
                  </a:cubicBezTo>
                  <a:cubicBezTo>
                    <a:pt x="129" y="150"/>
                    <a:pt x="525" y="386"/>
                    <a:pt x="696" y="386"/>
                  </a:cubicBezTo>
                  <a:cubicBezTo>
                    <a:pt x="739" y="386"/>
                    <a:pt x="771" y="364"/>
                    <a:pt x="782" y="332"/>
                  </a:cubicBezTo>
                  <a:cubicBezTo>
                    <a:pt x="621" y="289"/>
                    <a:pt x="343" y="0"/>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8" name="Google Shape;3908;p16"/>
            <p:cNvSpPr/>
            <p:nvPr/>
          </p:nvSpPr>
          <p:spPr>
            <a:xfrm>
              <a:off x="1914800" y="3581275"/>
              <a:ext cx="12325" cy="5375"/>
            </a:xfrm>
            <a:custGeom>
              <a:avLst/>
              <a:gdLst/>
              <a:ahLst/>
              <a:cxnLst/>
              <a:rect l="l" t="t" r="r" b="b"/>
              <a:pathLst>
                <a:path w="493" h="215" extrusionOk="0">
                  <a:moveTo>
                    <a:pt x="214" y="1"/>
                  </a:moveTo>
                  <a:lnTo>
                    <a:pt x="214" y="1"/>
                  </a:lnTo>
                  <a:cubicBezTo>
                    <a:pt x="257" y="65"/>
                    <a:pt x="257" y="76"/>
                    <a:pt x="246" y="76"/>
                  </a:cubicBezTo>
                  <a:cubicBezTo>
                    <a:pt x="236" y="76"/>
                    <a:pt x="225" y="76"/>
                    <a:pt x="214" y="65"/>
                  </a:cubicBezTo>
                  <a:cubicBezTo>
                    <a:pt x="193" y="54"/>
                    <a:pt x="171" y="54"/>
                    <a:pt x="161" y="54"/>
                  </a:cubicBezTo>
                  <a:cubicBezTo>
                    <a:pt x="150" y="54"/>
                    <a:pt x="139" y="54"/>
                    <a:pt x="129" y="65"/>
                  </a:cubicBezTo>
                  <a:cubicBezTo>
                    <a:pt x="0" y="172"/>
                    <a:pt x="64" y="215"/>
                    <a:pt x="161" y="215"/>
                  </a:cubicBezTo>
                  <a:cubicBezTo>
                    <a:pt x="289" y="215"/>
                    <a:pt x="493" y="119"/>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9" name="Google Shape;3909;p16"/>
            <p:cNvSpPr/>
            <p:nvPr/>
          </p:nvSpPr>
          <p:spPr>
            <a:xfrm>
              <a:off x="1941275" y="4429925"/>
              <a:ext cx="4575" cy="4050"/>
            </a:xfrm>
            <a:custGeom>
              <a:avLst/>
              <a:gdLst/>
              <a:ahLst/>
              <a:cxnLst/>
              <a:rect l="l" t="t" r="r" b="b"/>
              <a:pathLst>
                <a:path w="183" h="162" extrusionOk="0">
                  <a:moveTo>
                    <a:pt x="65" y="1"/>
                  </a:moveTo>
                  <a:cubicBezTo>
                    <a:pt x="54" y="1"/>
                    <a:pt x="44" y="1"/>
                    <a:pt x="33" y="11"/>
                  </a:cubicBezTo>
                  <a:cubicBezTo>
                    <a:pt x="1" y="33"/>
                    <a:pt x="54" y="161"/>
                    <a:pt x="119" y="161"/>
                  </a:cubicBezTo>
                  <a:cubicBezTo>
                    <a:pt x="129" y="161"/>
                    <a:pt x="140" y="161"/>
                    <a:pt x="151" y="150"/>
                  </a:cubicBezTo>
                  <a:cubicBezTo>
                    <a:pt x="183" y="129"/>
                    <a:pt x="140"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0" name="Google Shape;3910;p16"/>
            <p:cNvSpPr/>
            <p:nvPr/>
          </p:nvSpPr>
          <p:spPr>
            <a:xfrm>
              <a:off x="1938350" y="3847300"/>
              <a:ext cx="4575" cy="4050"/>
            </a:xfrm>
            <a:custGeom>
              <a:avLst/>
              <a:gdLst/>
              <a:ahLst/>
              <a:cxnLst/>
              <a:rect l="l" t="t" r="r" b="b"/>
              <a:pathLst>
                <a:path w="183" h="162" extrusionOk="0">
                  <a:moveTo>
                    <a:pt x="64" y="1"/>
                  </a:moveTo>
                  <a:cubicBezTo>
                    <a:pt x="54" y="1"/>
                    <a:pt x="43" y="1"/>
                    <a:pt x="32" y="11"/>
                  </a:cubicBezTo>
                  <a:cubicBezTo>
                    <a:pt x="0" y="33"/>
                    <a:pt x="43" y="161"/>
                    <a:pt x="118" y="161"/>
                  </a:cubicBezTo>
                  <a:cubicBezTo>
                    <a:pt x="118" y="161"/>
                    <a:pt x="129" y="161"/>
                    <a:pt x="150" y="151"/>
                  </a:cubicBezTo>
                  <a:cubicBezTo>
                    <a:pt x="182" y="129"/>
                    <a:pt x="129"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1" name="Google Shape;3911;p16"/>
            <p:cNvSpPr/>
            <p:nvPr/>
          </p:nvSpPr>
          <p:spPr>
            <a:xfrm>
              <a:off x="1723450" y="4403425"/>
              <a:ext cx="4575" cy="4325"/>
            </a:xfrm>
            <a:custGeom>
              <a:avLst/>
              <a:gdLst/>
              <a:ahLst/>
              <a:cxnLst/>
              <a:rect l="l" t="t" r="r" b="b"/>
              <a:pathLst>
                <a:path w="183" h="173" extrusionOk="0">
                  <a:moveTo>
                    <a:pt x="64" y="1"/>
                  </a:moveTo>
                  <a:cubicBezTo>
                    <a:pt x="54" y="1"/>
                    <a:pt x="43" y="11"/>
                    <a:pt x="32" y="11"/>
                  </a:cubicBezTo>
                  <a:cubicBezTo>
                    <a:pt x="0" y="44"/>
                    <a:pt x="43" y="172"/>
                    <a:pt x="118" y="172"/>
                  </a:cubicBezTo>
                  <a:cubicBezTo>
                    <a:pt x="118" y="172"/>
                    <a:pt x="129" y="161"/>
                    <a:pt x="139" y="161"/>
                  </a:cubicBezTo>
                  <a:cubicBezTo>
                    <a:pt x="182" y="140"/>
                    <a:pt x="129"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2" name="Google Shape;3912;p16"/>
            <p:cNvSpPr/>
            <p:nvPr/>
          </p:nvSpPr>
          <p:spPr>
            <a:xfrm>
              <a:off x="1226725" y="4469275"/>
              <a:ext cx="26250" cy="14725"/>
            </a:xfrm>
            <a:custGeom>
              <a:avLst/>
              <a:gdLst/>
              <a:ahLst/>
              <a:cxnLst/>
              <a:rect l="l" t="t" r="r" b="b"/>
              <a:pathLst>
                <a:path w="1050" h="589" extrusionOk="0">
                  <a:moveTo>
                    <a:pt x="397" y="0"/>
                  </a:moveTo>
                  <a:cubicBezTo>
                    <a:pt x="268" y="0"/>
                    <a:pt x="150" y="32"/>
                    <a:pt x="43" y="107"/>
                  </a:cubicBezTo>
                  <a:cubicBezTo>
                    <a:pt x="0" y="332"/>
                    <a:pt x="108" y="450"/>
                    <a:pt x="225" y="568"/>
                  </a:cubicBezTo>
                  <a:cubicBezTo>
                    <a:pt x="290" y="578"/>
                    <a:pt x="354" y="589"/>
                    <a:pt x="407" y="589"/>
                  </a:cubicBezTo>
                  <a:cubicBezTo>
                    <a:pt x="589" y="589"/>
                    <a:pt x="707" y="535"/>
                    <a:pt x="910" y="503"/>
                  </a:cubicBezTo>
                  <a:cubicBezTo>
                    <a:pt x="1050" y="214"/>
                    <a:pt x="728" y="0"/>
                    <a:pt x="3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3" name="Google Shape;3913;p16"/>
            <p:cNvSpPr/>
            <p:nvPr/>
          </p:nvSpPr>
          <p:spPr>
            <a:xfrm>
              <a:off x="1213350" y="4497625"/>
              <a:ext cx="14200" cy="7800"/>
            </a:xfrm>
            <a:custGeom>
              <a:avLst/>
              <a:gdLst/>
              <a:ahLst/>
              <a:cxnLst/>
              <a:rect l="l" t="t" r="r" b="b"/>
              <a:pathLst>
                <a:path w="568" h="312" extrusionOk="0">
                  <a:moveTo>
                    <a:pt x="150" y="1"/>
                  </a:moveTo>
                  <a:cubicBezTo>
                    <a:pt x="0" y="140"/>
                    <a:pt x="139" y="258"/>
                    <a:pt x="321" y="311"/>
                  </a:cubicBezTo>
                  <a:cubicBezTo>
                    <a:pt x="396" y="226"/>
                    <a:pt x="568" y="215"/>
                    <a:pt x="546" y="65"/>
                  </a:cubicBezTo>
                  <a:cubicBezTo>
                    <a:pt x="482" y="12"/>
                    <a:pt x="386"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4" name="Google Shape;3914;p16"/>
            <p:cNvSpPr/>
            <p:nvPr/>
          </p:nvSpPr>
          <p:spPr>
            <a:xfrm>
              <a:off x="1255100" y="4517700"/>
              <a:ext cx="4825" cy="4050"/>
            </a:xfrm>
            <a:custGeom>
              <a:avLst/>
              <a:gdLst/>
              <a:ahLst/>
              <a:cxnLst/>
              <a:rect l="l" t="t" r="r" b="b"/>
              <a:pathLst>
                <a:path w="193" h="162" extrusionOk="0">
                  <a:moveTo>
                    <a:pt x="129" y="1"/>
                  </a:moveTo>
                  <a:cubicBezTo>
                    <a:pt x="22" y="1"/>
                    <a:pt x="11" y="65"/>
                    <a:pt x="0" y="129"/>
                  </a:cubicBezTo>
                  <a:lnTo>
                    <a:pt x="11" y="129"/>
                  </a:lnTo>
                  <a:cubicBezTo>
                    <a:pt x="64" y="129"/>
                    <a:pt x="97" y="140"/>
                    <a:pt x="129" y="161"/>
                  </a:cubicBezTo>
                  <a:cubicBezTo>
                    <a:pt x="171" y="119"/>
                    <a:pt x="193" y="76"/>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5" name="Google Shape;3915;p16"/>
            <p:cNvSpPr/>
            <p:nvPr/>
          </p:nvSpPr>
          <p:spPr>
            <a:xfrm>
              <a:off x="1254300" y="4475425"/>
              <a:ext cx="8050" cy="3500"/>
            </a:xfrm>
            <a:custGeom>
              <a:avLst/>
              <a:gdLst/>
              <a:ahLst/>
              <a:cxnLst/>
              <a:rect l="l" t="t" r="r" b="b"/>
              <a:pathLst>
                <a:path w="322" h="140" extrusionOk="0">
                  <a:moveTo>
                    <a:pt x="246" y="11"/>
                  </a:moveTo>
                  <a:cubicBezTo>
                    <a:pt x="225" y="75"/>
                    <a:pt x="0" y="0"/>
                    <a:pt x="22" y="107"/>
                  </a:cubicBezTo>
                  <a:cubicBezTo>
                    <a:pt x="54" y="129"/>
                    <a:pt x="75" y="140"/>
                    <a:pt x="107" y="140"/>
                  </a:cubicBezTo>
                  <a:cubicBezTo>
                    <a:pt x="214" y="140"/>
                    <a:pt x="321" y="33"/>
                    <a:pt x="246" y="1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6" name="Google Shape;3916;p16"/>
            <p:cNvSpPr/>
            <p:nvPr/>
          </p:nvSpPr>
          <p:spPr>
            <a:xfrm>
              <a:off x="1288275" y="4306275"/>
              <a:ext cx="4050" cy="6725"/>
            </a:xfrm>
            <a:custGeom>
              <a:avLst/>
              <a:gdLst/>
              <a:ahLst/>
              <a:cxnLst/>
              <a:rect l="l" t="t" r="r" b="b"/>
              <a:pathLst>
                <a:path w="162" h="269" extrusionOk="0">
                  <a:moveTo>
                    <a:pt x="33" y="1"/>
                  </a:moveTo>
                  <a:cubicBezTo>
                    <a:pt x="54" y="108"/>
                    <a:pt x="1" y="247"/>
                    <a:pt x="129" y="268"/>
                  </a:cubicBezTo>
                  <a:cubicBezTo>
                    <a:pt x="108" y="172"/>
                    <a:pt x="161" y="33"/>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7" name="Google Shape;3917;p16"/>
            <p:cNvSpPr/>
            <p:nvPr/>
          </p:nvSpPr>
          <p:spPr>
            <a:xfrm>
              <a:off x="1286950" y="4546350"/>
              <a:ext cx="4300" cy="5650"/>
            </a:xfrm>
            <a:custGeom>
              <a:avLst/>
              <a:gdLst/>
              <a:ahLst/>
              <a:cxnLst/>
              <a:rect l="l" t="t" r="r" b="b"/>
              <a:pathLst>
                <a:path w="172" h="226" extrusionOk="0">
                  <a:moveTo>
                    <a:pt x="75" y="0"/>
                  </a:moveTo>
                  <a:cubicBezTo>
                    <a:pt x="75" y="75"/>
                    <a:pt x="0" y="97"/>
                    <a:pt x="32" y="193"/>
                  </a:cubicBezTo>
                  <a:lnTo>
                    <a:pt x="43" y="193"/>
                  </a:lnTo>
                  <a:cubicBezTo>
                    <a:pt x="96" y="193"/>
                    <a:pt x="129" y="204"/>
                    <a:pt x="161" y="225"/>
                  </a:cubicBezTo>
                  <a:cubicBezTo>
                    <a:pt x="171" y="129"/>
                    <a:pt x="139" y="54"/>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8" name="Google Shape;3918;p16"/>
            <p:cNvSpPr/>
            <p:nvPr/>
          </p:nvSpPr>
          <p:spPr>
            <a:xfrm>
              <a:off x="1222450" y="4706375"/>
              <a:ext cx="550" cy="4050"/>
            </a:xfrm>
            <a:custGeom>
              <a:avLst/>
              <a:gdLst/>
              <a:ahLst/>
              <a:cxnLst/>
              <a:rect l="l" t="t" r="r" b="b"/>
              <a:pathLst>
                <a:path w="22" h="162" extrusionOk="0">
                  <a:moveTo>
                    <a:pt x="0" y="1"/>
                  </a:moveTo>
                  <a:lnTo>
                    <a:pt x="0" y="161"/>
                  </a:lnTo>
                  <a:lnTo>
                    <a:pt x="11" y="161"/>
                  </a:lnTo>
                  <a:cubicBezTo>
                    <a:pt x="11" y="108"/>
                    <a:pt x="22" y="54"/>
                    <a:pt x="22" y="12"/>
                  </a:cubicBezTo>
                  <a:cubicBezTo>
                    <a:pt x="11" y="12"/>
                    <a:pt x="11" y="1"/>
                    <a:pt x="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9" name="Google Shape;3919;p16"/>
            <p:cNvSpPr/>
            <p:nvPr/>
          </p:nvSpPr>
          <p:spPr>
            <a:xfrm>
              <a:off x="1206375" y="4307350"/>
              <a:ext cx="12875" cy="5125"/>
            </a:xfrm>
            <a:custGeom>
              <a:avLst/>
              <a:gdLst/>
              <a:ahLst/>
              <a:cxnLst/>
              <a:rect l="l" t="t" r="r" b="b"/>
              <a:pathLst>
                <a:path w="515" h="205" extrusionOk="0">
                  <a:moveTo>
                    <a:pt x="215" y="1"/>
                  </a:moveTo>
                  <a:cubicBezTo>
                    <a:pt x="119" y="1"/>
                    <a:pt x="1" y="43"/>
                    <a:pt x="1" y="108"/>
                  </a:cubicBezTo>
                  <a:cubicBezTo>
                    <a:pt x="1" y="161"/>
                    <a:pt x="172" y="204"/>
                    <a:pt x="301" y="204"/>
                  </a:cubicBezTo>
                  <a:cubicBezTo>
                    <a:pt x="429" y="204"/>
                    <a:pt x="515" y="150"/>
                    <a:pt x="290" y="22"/>
                  </a:cubicBezTo>
                  <a:cubicBezTo>
                    <a:pt x="269" y="11"/>
                    <a:pt x="247"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0" name="Google Shape;3920;p16"/>
            <p:cNvSpPr/>
            <p:nvPr/>
          </p:nvSpPr>
          <p:spPr>
            <a:xfrm>
              <a:off x="1235025" y="4639475"/>
              <a:ext cx="7775" cy="4575"/>
            </a:xfrm>
            <a:custGeom>
              <a:avLst/>
              <a:gdLst/>
              <a:ahLst/>
              <a:cxnLst/>
              <a:rect l="l" t="t" r="r" b="b"/>
              <a:pathLst>
                <a:path w="311" h="183" extrusionOk="0">
                  <a:moveTo>
                    <a:pt x="225" y="1"/>
                  </a:moveTo>
                  <a:cubicBezTo>
                    <a:pt x="214" y="11"/>
                    <a:pt x="214" y="22"/>
                    <a:pt x="204" y="22"/>
                  </a:cubicBezTo>
                  <a:cubicBezTo>
                    <a:pt x="193" y="22"/>
                    <a:pt x="182" y="22"/>
                    <a:pt x="182" y="11"/>
                  </a:cubicBezTo>
                  <a:lnTo>
                    <a:pt x="150" y="11"/>
                  </a:lnTo>
                  <a:cubicBezTo>
                    <a:pt x="150" y="11"/>
                    <a:pt x="139" y="11"/>
                    <a:pt x="129" y="22"/>
                  </a:cubicBezTo>
                  <a:cubicBezTo>
                    <a:pt x="236" y="43"/>
                    <a:pt x="75" y="86"/>
                    <a:pt x="11" y="86"/>
                  </a:cubicBezTo>
                  <a:lnTo>
                    <a:pt x="0" y="86"/>
                  </a:lnTo>
                  <a:cubicBezTo>
                    <a:pt x="0" y="150"/>
                    <a:pt x="32" y="183"/>
                    <a:pt x="107" y="183"/>
                  </a:cubicBezTo>
                  <a:lnTo>
                    <a:pt x="139" y="183"/>
                  </a:lnTo>
                  <a:cubicBezTo>
                    <a:pt x="139" y="140"/>
                    <a:pt x="118" y="118"/>
                    <a:pt x="86" y="86"/>
                  </a:cubicBezTo>
                  <a:lnTo>
                    <a:pt x="107" y="86"/>
                  </a:lnTo>
                  <a:cubicBezTo>
                    <a:pt x="193" y="86"/>
                    <a:pt x="311" y="1"/>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1" name="Google Shape;3921;p16"/>
            <p:cNvSpPr/>
            <p:nvPr/>
          </p:nvSpPr>
          <p:spPr>
            <a:xfrm>
              <a:off x="1289075" y="4371850"/>
              <a:ext cx="5125" cy="4850"/>
            </a:xfrm>
            <a:custGeom>
              <a:avLst/>
              <a:gdLst/>
              <a:ahLst/>
              <a:cxnLst/>
              <a:rect l="l" t="t" r="r" b="b"/>
              <a:pathLst>
                <a:path w="205" h="194" extrusionOk="0">
                  <a:moveTo>
                    <a:pt x="172" y="1"/>
                  </a:moveTo>
                  <a:cubicBezTo>
                    <a:pt x="44" y="1"/>
                    <a:pt x="1" y="183"/>
                    <a:pt x="129" y="193"/>
                  </a:cubicBezTo>
                  <a:cubicBezTo>
                    <a:pt x="97" y="97"/>
                    <a:pt x="204" y="97"/>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2" name="Google Shape;3922;p16"/>
            <p:cNvSpPr/>
            <p:nvPr/>
          </p:nvSpPr>
          <p:spPr>
            <a:xfrm>
              <a:off x="1484450" y="3820275"/>
              <a:ext cx="4850" cy="3225"/>
            </a:xfrm>
            <a:custGeom>
              <a:avLst/>
              <a:gdLst/>
              <a:ahLst/>
              <a:cxnLst/>
              <a:rect l="l" t="t" r="r" b="b"/>
              <a:pathLst>
                <a:path w="194" h="129" extrusionOk="0">
                  <a:moveTo>
                    <a:pt x="140" y="0"/>
                  </a:moveTo>
                  <a:cubicBezTo>
                    <a:pt x="54" y="0"/>
                    <a:pt x="0" y="22"/>
                    <a:pt x="11" y="97"/>
                  </a:cubicBezTo>
                  <a:cubicBezTo>
                    <a:pt x="43" y="97"/>
                    <a:pt x="65" y="97"/>
                    <a:pt x="54" y="129"/>
                  </a:cubicBezTo>
                  <a:lnTo>
                    <a:pt x="75" y="129"/>
                  </a:lnTo>
                  <a:cubicBezTo>
                    <a:pt x="172" y="129"/>
                    <a:pt x="193" y="75"/>
                    <a:pt x="1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3" name="Google Shape;3923;p16"/>
            <p:cNvSpPr/>
            <p:nvPr/>
          </p:nvSpPr>
          <p:spPr>
            <a:xfrm>
              <a:off x="1289075" y="4602275"/>
              <a:ext cx="25" cy="550"/>
            </a:xfrm>
            <a:custGeom>
              <a:avLst/>
              <a:gdLst/>
              <a:ahLst/>
              <a:cxnLst/>
              <a:rect l="l" t="t" r="r" b="b"/>
              <a:pathLst>
                <a:path w="1" h="22" extrusionOk="0">
                  <a:moveTo>
                    <a:pt x="1" y="22"/>
                  </a:moveTo>
                  <a:cubicBezTo>
                    <a:pt x="1" y="22"/>
                    <a:pt x="1" y="11"/>
                    <a:pt x="1" y="1"/>
                  </a:cubicBezTo>
                  <a:cubicBezTo>
                    <a:pt x="1" y="11"/>
                    <a:pt x="1" y="11"/>
                    <a:pt x="1" y="22"/>
                  </a:cubicBezTo>
                  <a:cubicBezTo>
                    <a:pt x="1" y="22"/>
                    <a:pt x="1" y="22"/>
                    <a:pt x="1" y="22"/>
                  </a:cubicBezTo>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4" name="Google Shape;3924;p16"/>
            <p:cNvSpPr/>
            <p:nvPr/>
          </p:nvSpPr>
          <p:spPr>
            <a:xfrm>
              <a:off x="1704175" y="4378275"/>
              <a:ext cx="3500" cy="2425"/>
            </a:xfrm>
            <a:custGeom>
              <a:avLst/>
              <a:gdLst/>
              <a:ahLst/>
              <a:cxnLst/>
              <a:rect l="l" t="t" r="r" b="b"/>
              <a:pathLst>
                <a:path w="140" h="97" extrusionOk="0">
                  <a:moveTo>
                    <a:pt x="54" y="0"/>
                  </a:moveTo>
                  <a:cubicBezTo>
                    <a:pt x="43" y="0"/>
                    <a:pt x="32" y="0"/>
                    <a:pt x="22" y="11"/>
                  </a:cubicBezTo>
                  <a:cubicBezTo>
                    <a:pt x="11" y="11"/>
                    <a:pt x="0" y="33"/>
                    <a:pt x="11" y="43"/>
                  </a:cubicBezTo>
                  <a:cubicBezTo>
                    <a:pt x="65" y="54"/>
                    <a:pt x="97" y="75"/>
                    <a:pt x="139" y="97"/>
                  </a:cubicBezTo>
                  <a:cubicBezTo>
                    <a:pt x="129" y="54"/>
                    <a:pt x="97" y="0"/>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5" name="Google Shape;3925;p16"/>
            <p:cNvSpPr/>
            <p:nvPr/>
          </p:nvSpPr>
          <p:spPr>
            <a:xfrm>
              <a:off x="1692125" y="3830175"/>
              <a:ext cx="13950" cy="10725"/>
            </a:xfrm>
            <a:custGeom>
              <a:avLst/>
              <a:gdLst/>
              <a:ahLst/>
              <a:cxnLst/>
              <a:rect l="l" t="t" r="r" b="b"/>
              <a:pathLst>
                <a:path w="558" h="429" extrusionOk="0">
                  <a:moveTo>
                    <a:pt x="150" y="1"/>
                  </a:moveTo>
                  <a:lnTo>
                    <a:pt x="150" y="1"/>
                  </a:lnTo>
                  <a:cubicBezTo>
                    <a:pt x="1" y="322"/>
                    <a:pt x="375" y="279"/>
                    <a:pt x="482" y="429"/>
                  </a:cubicBezTo>
                  <a:cubicBezTo>
                    <a:pt x="557" y="161"/>
                    <a:pt x="439" y="22"/>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6" name="Google Shape;3926;p16"/>
            <p:cNvSpPr/>
            <p:nvPr/>
          </p:nvSpPr>
          <p:spPr>
            <a:xfrm>
              <a:off x="1721300" y="4368900"/>
              <a:ext cx="9125" cy="13425"/>
            </a:xfrm>
            <a:custGeom>
              <a:avLst/>
              <a:gdLst/>
              <a:ahLst/>
              <a:cxnLst/>
              <a:rect l="l" t="t" r="r" b="b"/>
              <a:pathLst>
                <a:path w="365" h="537" extrusionOk="0">
                  <a:moveTo>
                    <a:pt x="215" y="1"/>
                  </a:moveTo>
                  <a:cubicBezTo>
                    <a:pt x="193" y="226"/>
                    <a:pt x="118" y="386"/>
                    <a:pt x="0" y="483"/>
                  </a:cubicBezTo>
                  <a:cubicBezTo>
                    <a:pt x="54" y="515"/>
                    <a:pt x="97" y="536"/>
                    <a:pt x="140" y="536"/>
                  </a:cubicBezTo>
                  <a:cubicBezTo>
                    <a:pt x="247" y="536"/>
                    <a:pt x="322" y="397"/>
                    <a:pt x="343" y="268"/>
                  </a:cubicBezTo>
                  <a:cubicBezTo>
                    <a:pt x="364" y="140"/>
                    <a:pt x="322" y="1"/>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7" name="Google Shape;3927;p16"/>
            <p:cNvSpPr/>
            <p:nvPr/>
          </p:nvSpPr>
          <p:spPr>
            <a:xfrm>
              <a:off x="1730125" y="4363025"/>
              <a:ext cx="4850" cy="4025"/>
            </a:xfrm>
            <a:custGeom>
              <a:avLst/>
              <a:gdLst/>
              <a:ahLst/>
              <a:cxnLst/>
              <a:rect l="l" t="t" r="r" b="b"/>
              <a:pathLst>
                <a:path w="194" h="161" extrusionOk="0">
                  <a:moveTo>
                    <a:pt x="76" y="0"/>
                  </a:moveTo>
                  <a:cubicBezTo>
                    <a:pt x="65" y="0"/>
                    <a:pt x="54" y="0"/>
                    <a:pt x="43" y="11"/>
                  </a:cubicBezTo>
                  <a:cubicBezTo>
                    <a:pt x="1" y="32"/>
                    <a:pt x="54" y="161"/>
                    <a:pt x="118" y="161"/>
                  </a:cubicBezTo>
                  <a:cubicBezTo>
                    <a:pt x="129" y="161"/>
                    <a:pt x="140" y="161"/>
                    <a:pt x="151" y="150"/>
                  </a:cubicBezTo>
                  <a:cubicBezTo>
                    <a:pt x="193" y="12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8" name="Google Shape;3928;p16"/>
            <p:cNvSpPr/>
            <p:nvPr/>
          </p:nvSpPr>
          <p:spPr>
            <a:xfrm>
              <a:off x="1655450" y="4177275"/>
              <a:ext cx="6450" cy="3250"/>
            </a:xfrm>
            <a:custGeom>
              <a:avLst/>
              <a:gdLst/>
              <a:ahLst/>
              <a:cxnLst/>
              <a:rect l="l" t="t" r="r" b="b"/>
              <a:pathLst>
                <a:path w="258" h="130" extrusionOk="0">
                  <a:moveTo>
                    <a:pt x="119" y="1"/>
                  </a:moveTo>
                  <a:cubicBezTo>
                    <a:pt x="76" y="1"/>
                    <a:pt x="44" y="22"/>
                    <a:pt x="1" y="65"/>
                  </a:cubicBezTo>
                  <a:cubicBezTo>
                    <a:pt x="65" y="76"/>
                    <a:pt x="129" y="129"/>
                    <a:pt x="183" y="129"/>
                  </a:cubicBezTo>
                  <a:cubicBezTo>
                    <a:pt x="215" y="129"/>
                    <a:pt x="247" y="119"/>
                    <a:pt x="258" y="65"/>
                  </a:cubicBezTo>
                  <a:cubicBezTo>
                    <a:pt x="204" y="22"/>
                    <a:pt x="162" y="1"/>
                    <a:pt x="11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9" name="Google Shape;3929;p16"/>
            <p:cNvSpPr/>
            <p:nvPr/>
          </p:nvSpPr>
          <p:spPr>
            <a:xfrm>
              <a:off x="1240100" y="4849025"/>
              <a:ext cx="9925" cy="8600"/>
            </a:xfrm>
            <a:custGeom>
              <a:avLst/>
              <a:gdLst/>
              <a:ahLst/>
              <a:cxnLst/>
              <a:rect l="l" t="t" r="r" b="b"/>
              <a:pathLst>
                <a:path w="397" h="344" extrusionOk="0">
                  <a:moveTo>
                    <a:pt x="322" y="1"/>
                  </a:moveTo>
                  <a:cubicBezTo>
                    <a:pt x="1" y="65"/>
                    <a:pt x="300" y="236"/>
                    <a:pt x="279" y="343"/>
                  </a:cubicBezTo>
                  <a:cubicBezTo>
                    <a:pt x="375" y="300"/>
                    <a:pt x="397" y="76"/>
                    <a:pt x="3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0" name="Google Shape;3930;p16"/>
            <p:cNvSpPr/>
            <p:nvPr/>
          </p:nvSpPr>
          <p:spPr>
            <a:xfrm>
              <a:off x="1708975" y="3847850"/>
              <a:ext cx="4575" cy="4300"/>
            </a:xfrm>
            <a:custGeom>
              <a:avLst/>
              <a:gdLst/>
              <a:ahLst/>
              <a:cxnLst/>
              <a:rect l="l" t="t" r="r" b="b"/>
              <a:pathLst>
                <a:path w="183" h="172" extrusionOk="0">
                  <a:moveTo>
                    <a:pt x="65" y="0"/>
                  </a:moveTo>
                  <a:cubicBezTo>
                    <a:pt x="55" y="0"/>
                    <a:pt x="44" y="0"/>
                    <a:pt x="33" y="11"/>
                  </a:cubicBezTo>
                  <a:cubicBezTo>
                    <a:pt x="1" y="43"/>
                    <a:pt x="44" y="171"/>
                    <a:pt x="108" y="171"/>
                  </a:cubicBezTo>
                  <a:cubicBezTo>
                    <a:pt x="119" y="171"/>
                    <a:pt x="129" y="161"/>
                    <a:pt x="140" y="161"/>
                  </a:cubicBezTo>
                  <a:cubicBezTo>
                    <a:pt x="183"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1" name="Google Shape;3931;p16"/>
            <p:cNvSpPr/>
            <p:nvPr/>
          </p:nvSpPr>
          <p:spPr>
            <a:xfrm>
              <a:off x="1327875" y="4413075"/>
              <a:ext cx="8075" cy="4825"/>
            </a:xfrm>
            <a:custGeom>
              <a:avLst/>
              <a:gdLst/>
              <a:ahLst/>
              <a:cxnLst/>
              <a:rect l="l" t="t" r="r" b="b"/>
              <a:pathLst>
                <a:path w="323" h="193" extrusionOk="0">
                  <a:moveTo>
                    <a:pt x="236" y="0"/>
                  </a:moveTo>
                  <a:cubicBezTo>
                    <a:pt x="226" y="22"/>
                    <a:pt x="215" y="32"/>
                    <a:pt x="194" y="32"/>
                  </a:cubicBezTo>
                  <a:cubicBezTo>
                    <a:pt x="162" y="32"/>
                    <a:pt x="129" y="11"/>
                    <a:pt x="108" y="0"/>
                  </a:cubicBezTo>
                  <a:lnTo>
                    <a:pt x="108" y="0"/>
                  </a:lnTo>
                  <a:cubicBezTo>
                    <a:pt x="119" y="64"/>
                    <a:pt x="140" y="86"/>
                    <a:pt x="129" y="86"/>
                  </a:cubicBezTo>
                  <a:cubicBezTo>
                    <a:pt x="119" y="86"/>
                    <a:pt x="87" y="75"/>
                    <a:pt x="22" y="64"/>
                  </a:cubicBezTo>
                  <a:lnTo>
                    <a:pt x="22" y="64"/>
                  </a:lnTo>
                  <a:cubicBezTo>
                    <a:pt x="22" y="107"/>
                    <a:pt x="1" y="182"/>
                    <a:pt x="65" y="193"/>
                  </a:cubicBezTo>
                  <a:cubicBezTo>
                    <a:pt x="65" y="182"/>
                    <a:pt x="87" y="171"/>
                    <a:pt x="108" y="171"/>
                  </a:cubicBezTo>
                  <a:lnTo>
                    <a:pt x="151" y="171"/>
                  </a:lnTo>
                  <a:cubicBezTo>
                    <a:pt x="172" y="182"/>
                    <a:pt x="194" y="182"/>
                    <a:pt x="215" y="182"/>
                  </a:cubicBezTo>
                  <a:cubicBezTo>
                    <a:pt x="247" y="182"/>
                    <a:pt x="290" y="171"/>
                    <a:pt x="322" y="161"/>
                  </a:cubicBezTo>
                  <a:cubicBezTo>
                    <a:pt x="322" y="75"/>
                    <a:pt x="301" y="32"/>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2" name="Google Shape;3932;p16"/>
            <p:cNvSpPr/>
            <p:nvPr/>
          </p:nvSpPr>
          <p:spPr>
            <a:xfrm>
              <a:off x="1466775" y="3691825"/>
              <a:ext cx="8600" cy="7775"/>
            </a:xfrm>
            <a:custGeom>
              <a:avLst/>
              <a:gdLst/>
              <a:ahLst/>
              <a:cxnLst/>
              <a:rect l="l" t="t" r="r" b="b"/>
              <a:pathLst>
                <a:path w="344" h="311" extrusionOk="0">
                  <a:moveTo>
                    <a:pt x="333" y="0"/>
                  </a:moveTo>
                  <a:cubicBezTo>
                    <a:pt x="76" y="0"/>
                    <a:pt x="97" y="193"/>
                    <a:pt x="1" y="310"/>
                  </a:cubicBezTo>
                  <a:cubicBezTo>
                    <a:pt x="183" y="257"/>
                    <a:pt x="301" y="150"/>
                    <a:pt x="3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3" name="Google Shape;3933;p16"/>
            <p:cNvSpPr/>
            <p:nvPr/>
          </p:nvSpPr>
          <p:spPr>
            <a:xfrm>
              <a:off x="1305950" y="4488000"/>
              <a:ext cx="8575" cy="4050"/>
            </a:xfrm>
            <a:custGeom>
              <a:avLst/>
              <a:gdLst/>
              <a:ahLst/>
              <a:cxnLst/>
              <a:rect l="l" t="t" r="r" b="b"/>
              <a:pathLst>
                <a:path w="343" h="162" extrusionOk="0">
                  <a:moveTo>
                    <a:pt x="257" y="1"/>
                  </a:moveTo>
                  <a:lnTo>
                    <a:pt x="257" y="1"/>
                  </a:lnTo>
                  <a:cubicBezTo>
                    <a:pt x="150" y="22"/>
                    <a:pt x="11" y="22"/>
                    <a:pt x="0" y="129"/>
                  </a:cubicBezTo>
                  <a:cubicBezTo>
                    <a:pt x="32" y="150"/>
                    <a:pt x="97" y="161"/>
                    <a:pt x="171" y="161"/>
                  </a:cubicBezTo>
                  <a:cubicBezTo>
                    <a:pt x="204" y="161"/>
                    <a:pt x="225" y="150"/>
                    <a:pt x="257" y="150"/>
                  </a:cubicBezTo>
                  <a:cubicBezTo>
                    <a:pt x="236" y="54"/>
                    <a:pt x="343" y="54"/>
                    <a:pt x="25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4" name="Google Shape;3934;p16"/>
            <p:cNvSpPr/>
            <p:nvPr/>
          </p:nvSpPr>
          <p:spPr>
            <a:xfrm>
              <a:off x="1487125" y="4637075"/>
              <a:ext cx="5100" cy="3775"/>
            </a:xfrm>
            <a:custGeom>
              <a:avLst/>
              <a:gdLst/>
              <a:ahLst/>
              <a:cxnLst/>
              <a:rect l="l" t="t" r="r" b="b"/>
              <a:pathLst>
                <a:path w="204" h="151" extrusionOk="0">
                  <a:moveTo>
                    <a:pt x="108" y="0"/>
                  </a:moveTo>
                  <a:cubicBezTo>
                    <a:pt x="97" y="32"/>
                    <a:pt x="75" y="43"/>
                    <a:pt x="43" y="54"/>
                  </a:cubicBezTo>
                  <a:cubicBezTo>
                    <a:pt x="65" y="86"/>
                    <a:pt x="65" y="107"/>
                    <a:pt x="0" y="129"/>
                  </a:cubicBezTo>
                  <a:cubicBezTo>
                    <a:pt x="11" y="129"/>
                    <a:pt x="11" y="129"/>
                    <a:pt x="22" y="139"/>
                  </a:cubicBezTo>
                  <a:cubicBezTo>
                    <a:pt x="43" y="139"/>
                    <a:pt x="65" y="150"/>
                    <a:pt x="97" y="150"/>
                  </a:cubicBezTo>
                  <a:lnTo>
                    <a:pt x="108" y="150"/>
                  </a:lnTo>
                  <a:cubicBezTo>
                    <a:pt x="129" y="129"/>
                    <a:pt x="204"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5" name="Google Shape;3935;p16"/>
            <p:cNvSpPr/>
            <p:nvPr/>
          </p:nvSpPr>
          <p:spPr>
            <a:xfrm>
              <a:off x="1656000" y="4476500"/>
              <a:ext cx="4850" cy="4300"/>
            </a:xfrm>
            <a:custGeom>
              <a:avLst/>
              <a:gdLst/>
              <a:ahLst/>
              <a:cxnLst/>
              <a:rect l="l" t="t" r="r" b="b"/>
              <a:pathLst>
                <a:path w="194" h="172" extrusionOk="0">
                  <a:moveTo>
                    <a:pt x="75" y="0"/>
                  </a:moveTo>
                  <a:cubicBezTo>
                    <a:pt x="65" y="0"/>
                    <a:pt x="54" y="11"/>
                    <a:pt x="43" y="11"/>
                  </a:cubicBezTo>
                  <a:cubicBezTo>
                    <a:pt x="0" y="43"/>
                    <a:pt x="54" y="172"/>
                    <a:pt x="118" y="172"/>
                  </a:cubicBezTo>
                  <a:cubicBezTo>
                    <a:pt x="129" y="172"/>
                    <a:pt x="140" y="161"/>
                    <a:pt x="150" y="161"/>
                  </a:cubicBezTo>
                  <a:cubicBezTo>
                    <a:pt x="193" y="129"/>
                    <a:pt x="140"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6" name="Google Shape;3936;p16"/>
            <p:cNvSpPr/>
            <p:nvPr/>
          </p:nvSpPr>
          <p:spPr>
            <a:xfrm>
              <a:off x="1741625" y="4722700"/>
              <a:ext cx="8600" cy="3775"/>
            </a:xfrm>
            <a:custGeom>
              <a:avLst/>
              <a:gdLst/>
              <a:ahLst/>
              <a:cxnLst/>
              <a:rect l="l" t="t" r="r" b="b"/>
              <a:pathLst>
                <a:path w="344" h="151" extrusionOk="0">
                  <a:moveTo>
                    <a:pt x="65" y="1"/>
                  </a:moveTo>
                  <a:cubicBezTo>
                    <a:pt x="33" y="1"/>
                    <a:pt x="1" y="22"/>
                    <a:pt x="1" y="87"/>
                  </a:cubicBezTo>
                  <a:lnTo>
                    <a:pt x="22" y="87"/>
                  </a:lnTo>
                  <a:cubicBezTo>
                    <a:pt x="55" y="87"/>
                    <a:pt x="97" y="108"/>
                    <a:pt x="119" y="119"/>
                  </a:cubicBezTo>
                  <a:cubicBezTo>
                    <a:pt x="151" y="140"/>
                    <a:pt x="183" y="151"/>
                    <a:pt x="204" y="151"/>
                  </a:cubicBezTo>
                  <a:cubicBezTo>
                    <a:pt x="226" y="151"/>
                    <a:pt x="237" y="140"/>
                    <a:pt x="258" y="119"/>
                  </a:cubicBezTo>
                  <a:cubicBezTo>
                    <a:pt x="237" y="119"/>
                    <a:pt x="204" y="97"/>
                    <a:pt x="258" y="87"/>
                  </a:cubicBezTo>
                  <a:cubicBezTo>
                    <a:pt x="258" y="108"/>
                    <a:pt x="269" y="108"/>
                    <a:pt x="279" y="108"/>
                  </a:cubicBezTo>
                  <a:cubicBezTo>
                    <a:pt x="301" y="108"/>
                    <a:pt x="333" y="87"/>
                    <a:pt x="344" y="54"/>
                  </a:cubicBezTo>
                  <a:cubicBezTo>
                    <a:pt x="333" y="54"/>
                    <a:pt x="322" y="65"/>
                    <a:pt x="311" y="65"/>
                  </a:cubicBezTo>
                  <a:cubicBezTo>
                    <a:pt x="269" y="65"/>
                    <a:pt x="226" y="44"/>
                    <a:pt x="183" y="33"/>
                  </a:cubicBezTo>
                  <a:cubicBezTo>
                    <a:pt x="140" y="22"/>
                    <a:pt x="97"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7" name="Google Shape;3937;p16"/>
            <p:cNvSpPr/>
            <p:nvPr/>
          </p:nvSpPr>
          <p:spPr>
            <a:xfrm>
              <a:off x="1207200" y="4638675"/>
              <a:ext cx="33725" cy="14750"/>
            </a:xfrm>
            <a:custGeom>
              <a:avLst/>
              <a:gdLst/>
              <a:ahLst/>
              <a:cxnLst/>
              <a:rect l="l" t="t" r="r" b="b"/>
              <a:pathLst>
                <a:path w="1349" h="590" extrusionOk="0">
                  <a:moveTo>
                    <a:pt x="471" y="0"/>
                  </a:moveTo>
                  <a:cubicBezTo>
                    <a:pt x="193" y="75"/>
                    <a:pt x="0" y="322"/>
                    <a:pt x="118" y="589"/>
                  </a:cubicBezTo>
                  <a:cubicBezTo>
                    <a:pt x="332" y="536"/>
                    <a:pt x="171" y="525"/>
                    <a:pt x="343" y="472"/>
                  </a:cubicBezTo>
                  <a:cubicBezTo>
                    <a:pt x="450" y="493"/>
                    <a:pt x="535" y="493"/>
                    <a:pt x="610" y="493"/>
                  </a:cubicBezTo>
                  <a:lnTo>
                    <a:pt x="696" y="493"/>
                  </a:lnTo>
                  <a:cubicBezTo>
                    <a:pt x="814" y="493"/>
                    <a:pt x="899" y="493"/>
                    <a:pt x="985" y="589"/>
                  </a:cubicBezTo>
                  <a:cubicBezTo>
                    <a:pt x="1349" y="493"/>
                    <a:pt x="1135" y="439"/>
                    <a:pt x="1113" y="182"/>
                  </a:cubicBezTo>
                  <a:lnTo>
                    <a:pt x="1081" y="182"/>
                  </a:lnTo>
                  <a:cubicBezTo>
                    <a:pt x="1038" y="182"/>
                    <a:pt x="1028" y="204"/>
                    <a:pt x="1006" y="215"/>
                  </a:cubicBezTo>
                  <a:cubicBezTo>
                    <a:pt x="996" y="236"/>
                    <a:pt x="974" y="247"/>
                    <a:pt x="931" y="247"/>
                  </a:cubicBezTo>
                  <a:lnTo>
                    <a:pt x="899" y="247"/>
                  </a:lnTo>
                  <a:cubicBezTo>
                    <a:pt x="846" y="97"/>
                    <a:pt x="610" y="86"/>
                    <a:pt x="4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8" name="Google Shape;3938;p16"/>
            <p:cNvSpPr/>
            <p:nvPr/>
          </p:nvSpPr>
          <p:spPr>
            <a:xfrm>
              <a:off x="2368425" y="3850775"/>
              <a:ext cx="5100" cy="4850"/>
            </a:xfrm>
            <a:custGeom>
              <a:avLst/>
              <a:gdLst/>
              <a:ahLst/>
              <a:cxnLst/>
              <a:rect l="l" t="t" r="r" b="b"/>
              <a:pathLst>
                <a:path w="204" h="194" extrusionOk="0">
                  <a:moveTo>
                    <a:pt x="107" y="1"/>
                  </a:moveTo>
                  <a:cubicBezTo>
                    <a:pt x="86" y="76"/>
                    <a:pt x="0" y="140"/>
                    <a:pt x="64" y="194"/>
                  </a:cubicBezTo>
                  <a:lnTo>
                    <a:pt x="75" y="194"/>
                  </a:lnTo>
                  <a:cubicBezTo>
                    <a:pt x="129" y="194"/>
                    <a:pt x="161" y="172"/>
                    <a:pt x="204" y="161"/>
                  </a:cubicBezTo>
                  <a:cubicBezTo>
                    <a:pt x="204" y="86"/>
                    <a:pt x="172" y="33"/>
                    <a:pt x="10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9" name="Google Shape;3939;p16"/>
            <p:cNvSpPr/>
            <p:nvPr/>
          </p:nvSpPr>
          <p:spPr>
            <a:xfrm>
              <a:off x="2353425" y="4783725"/>
              <a:ext cx="13150" cy="5125"/>
            </a:xfrm>
            <a:custGeom>
              <a:avLst/>
              <a:gdLst/>
              <a:ahLst/>
              <a:cxnLst/>
              <a:rect l="l" t="t" r="r" b="b"/>
              <a:pathLst>
                <a:path w="526" h="205" extrusionOk="0">
                  <a:moveTo>
                    <a:pt x="215" y="1"/>
                  </a:moveTo>
                  <a:cubicBezTo>
                    <a:pt x="129" y="1"/>
                    <a:pt x="1" y="43"/>
                    <a:pt x="1" y="108"/>
                  </a:cubicBezTo>
                  <a:cubicBezTo>
                    <a:pt x="1" y="161"/>
                    <a:pt x="172" y="204"/>
                    <a:pt x="300" y="204"/>
                  </a:cubicBezTo>
                  <a:cubicBezTo>
                    <a:pt x="440" y="204"/>
                    <a:pt x="525" y="150"/>
                    <a:pt x="290" y="22"/>
                  </a:cubicBezTo>
                  <a:cubicBezTo>
                    <a:pt x="279" y="11"/>
                    <a:pt x="247"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0" name="Google Shape;3940;p16"/>
            <p:cNvSpPr/>
            <p:nvPr/>
          </p:nvSpPr>
          <p:spPr>
            <a:xfrm>
              <a:off x="2370300" y="4782400"/>
              <a:ext cx="4825" cy="4025"/>
            </a:xfrm>
            <a:custGeom>
              <a:avLst/>
              <a:gdLst/>
              <a:ahLst/>
              <a:cxnLst/>
              <a:rect l="l" t="t" r="r" b="b"/>
              <a:pathLst>
                <a:path w="193" h="161" extrusionOk="0">
                  <a:moveTo>
                    <a:pt x="75" y="0"/>
                  </a:moveTo>
                  <a:cubicBezTo>
                    <a:pt x="64" y="0"/>
                    <a:pt x="54" y="0"/>
                    <a:pt x="43" y="11"/>
                  </a:cubicBezTo>
                  <a:cubicBezTo>
                    <a:pt x="0" y="32"/>
                    <a:pt x="54" y="161"/>
                    <a:pt x="118" y="161"/>
                  </a:cubicBezTo>
                  <a:cubicBezTo>
                    <a:pt x="129" y="161"/>
                    <a:pt x="139" y="161"/>
                    <a:pt x="150" y="150"/>
                  </a:cubicBezTo>
                  <a:cubicBezTo>
                    <a:pt x="193" y="129"/>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1" name="Google Shape;3941;p16"/>
            <p:cNvSpPr/>
            <p:nvPr/>
          </p:nvSpPr>
          <p:spPr>
            <a:xfrm>
              <a:off x="2267800" y="3597350"/>
              <a:ext cx="5100" cy="2150"/>
            </a:xfrm>
            <a:custGeom>
              <a:avLst/>
              <a:gdLst/>
              <a:ahLst/>
              <a:cxnLst/>
              <a:rect l="l" t="t" r="r" b="b"/>
              <a:pathLst>
                <a:path w="204" h="86" extrusionOk="0">
                  <a:moveTo>
                    <a:pt x="96" y="0"/>
                  </a:moveTo>
                  <a:cubicBezTo>
                    <a:pt x="54" y="0"/>
                    <a:pt x="0" y="32"/>
                    <a:pt x="11" y="86"/>
                  </a:cubicBezTo>
                  <a:lnTo>
                    <a:pt x="182" y="86"/>
                  </a:lnTo>
                  <a:cubicBezTo>
                    <a:pt x="204" y="32"/>
                    <a:pt x="150" y="0"/>
                    <a:pt x="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2" name="Google Shape;3942;p16"/>
            <p:cNvSpPr/>
            <p:nvPr/>
          </p:nvSpPr>
          <p:spPr>
            <a:xfrm>
              <a:off x="2388500" y="4738225"/>
              <a:ext cx="7500" cy="3500"/>
            </a:xfrm>
            <a:custGeom>
              <a:avLst/>
              <a:gdLst/>
              <a:ahLst/>
              <a:cxnLst/>
              <a:rect l="l" t="t" r="r" b="b"/>
              <a:pathLst>
                <a:path w="300" h="140" extrusionOk="0">
                  <a:moveTo>
                    <a:pt x="86" y="1"/>
                  </a:moveTo>
                  <a:cubicBezTo>
                    <a:pt x="43" y="1"/>
                    <a:pt x="11" y="11"/>
                    <a:pt x="0" y="33"/>
                  </a:cubicBezTo>
                  <a:cubicBezTo>
                    <a:pt x="43" y="44"/>
                    <a:pt x="43" y="86"/>
                    <a:pt x="43" y="129"/>
                  </a:cubicBezTo>
                  <a:cubicBezTo>
                    <a:pt x="64" y="129"/>
                    <a:pt x="86" y="140"/>
                    <a:pt x="107" y="140"/>
                  </a:cubicBezTo>
                  <a:cubicBezTo>
                    <a:pt x="214" y="140"/>
                    <a:pt x="268" y="97"/>
                    <a:pt x="300" y="33"/>
                  </a:cubicBezTo>
                  <a:cubicBezTo>
                    <a:pt x="278" y="33"/>
                    <a:pt x="236" y="33"/>
                    <a:pt x="204" y="22"/>
                  </a:cubicBezTo>
                  <a:cubicBezTo>
                    <a:pt x="161" y="11"/>
                    <a:pt x="118"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3" name="Google Shape;3943;p16"/>
            <p:cNvSpPr/>
            <p:nvPr/>
          </p:nvSpPr>
          <p:spPr>
            <a:xfrm>
              <a:off x="2305000" y="4706650"/>
              <a:ext cx="8050" cy="7775"/>
            </a:xfrm>
            <a:custGeom>
              <a:avLst/>
              <a:gdLst/>
              <a:ahLst/>
              <a:cxnLst/>
              <a:rect l="l" t="t" r="r" b="b"/>
              <a:pathLst>
                <a:path w="322" h="311" extrusionOk="0">
                  <a:moveTo>
                    <a:pt x="214" y="1"/>
                  </a:moveTo>
                  <a:lnTo>
                    <a:pt x="214" y="1"/>
                  </a:lnTo>
                  <a:cubicBezTo>
                    <a:pt x="96" y="11"/>
                    <a:pt x="64" y="65"/>
                    <a:pt x="0" y="97"/>
                  </a:cubicBezTo>
                  <a:cubicBezTo>
                    <a:pt x="75" y="129"/>
                    <a:pt x="32" y="257"/>
                    <a:pt x="86" y="311"/>
                  </a:cubicBezTo>
                  <a:cubicBezTo>
                    <a:pt x="289" y="279"/>
                    <a:pt x="321" y="108"/>
                    <a:pt x="21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4" name="Google Shape;3944;p16"/>
            <p:cNvSpPr/>
            <p:nvPr/>
          </p:nvSpPr>
          <p:spPr>
            <a:xfrm>
              <a:off x="2310075" y="3744275"/>
              <a:ext cx="7250" cy="2425"/>
            </a:xfrm>
            <a:custGeom>
              <a:avLst/>
              <a:gdLst/>
              <a:ahLst/>
              <a:cxnLst/>
              <a:rect l="l" t="t" r="r" b="b"/>
              <a:pathLst>
                <a:path w="290" h="97" extrusionOk="0">
                  <a:moveTo>
                    <a:pt x="215" y="0"/>
                  </a:moveTo>
                  <a:cubicBezTo>
                    <a:pt x="204" y="22"/>
                    <a:pt x="193" y="32"/>
                    <a:pt x="172" y="32"/>
                  </a:cubicBezTo>
                  <a:cubicBezTo>
                    <a:pt x="150" y="32"/>
                    <a:pt x="129" y="22"/>
                    <a:pt x="108" y="22"/>
                  </a:cubicBezTo>
                  <a:cubicBezTo>
                    <a:pt x="86" y="11"/>
                    <a:pt x="65" y="11"/>
                    <a:pt x="54" y="11"/>
                  </a:cubicBezTo>
                  <a:cubicBezTo>
                    <a:pt x="22" y="11"/>
                    <a:pt x="1" y="22"/>
                    <a:pt x="1" y="64"/>
                  </a:cubicBezTo>
                  <a:cubicBezTo>
                    <a:pt x="11" y="86"/>
                    <a:pt x="43" y="97"/>
                    <a:pt x="86" y="97"/>
                  </a:cubicBezTo>
                  <a:cubicBezTo>
                    <a:pt x="183" y="97"/>
                    <a:pt x="290" y="22"/>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5" name="Google Shape;3945;p16"/>
            <p:cNvSpPr/>
            <p:nvPr/>
          </p:nvSpPr>
          <p:spPr>
            <a:xfrm>
              <a:off x="2319175" y="4819600"/>
              <a:ext cx="13150" cy="7250"/>
            </a:xfrm>
            <a:custGeom>
              <a:avLst/>
              <a:gdLst/>
              <a:ahLst/>
              <a:cxnLst/>
              <a:rect l="l" t="t" r="r" b="b"/>
              <a:pathLst>
                <a:path w="526" h="290" extrusionOk="0">
                  <a:moveTo>
                    <a:pt x="450" y="0"/>
                  </a:moveTo>
                  <a:lnTo>
                    <a:pt x="450" y="0"/>
                  </a:lnTo>
                  <a:cubicBezTo>
                    <a:pt x="236" y="32"/>
                    <a:pt x="1" y="32"/>
                    <a:pt x="54" y="246"/>
                  </a:cubicBezTo>
                  <a:cubicBezTo>
                    <a:pt x="97" y="278"/>
                    <a:pt x="161" y="289"/>
                    <a:pt x="236" y="289"/>
                  </a:cubicBezTo>
                  <a:cubicBezTo>
                    <a:pt x="257" y="289"/>
                    <a:pt x="279" y="278"/>
                    <a:pt x="300" y="278"/>
                  </a:cubicBezTo>
                  <a:lnTo>
                    <a:pt x="364" y="278"/>
                  </a:lnTo>
                  <a:cubicBezTo>
                    <a:pt x="386" y="193"/>
                    <a:pt x="525" y="75"/>
                    <a:pt x="4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6" name="Google Shape;3946;p16"/>
            <p:cNvSpPr/>
            <p:nvPr/>
          </p:nvSpPr>
          <p:spPr>
            <a:xfrm>
              <a:off x="2309550" y="3669600"/>
              <a:ext cx="6975" cy="2975"/>
            </a:xfrm>
            <a:custGeom>
              <a:avLst/>
              <a:gdLst/>
              <a:ahLst/>
              <a:cxnLst/>
              <a:rect l="l" t="t" r="r" b="b"/>
              <a:pathLst>
                <a:path w="279" h="119" extrusionOk="0">
                  <a:moveTo>
                    <a:pt x="225" y="0"/>
                  </a:moveTo>
                  <a:cubicBezTo>
                    <a:pt x="225" y="22"/>
                    <a:pt x="204" y="33"/>
                    <a:pt x="171" y="33"/>
                  </a:cubicBezTo>
                  <a:lnTo>
                    <a:pt x="118" y="33"/>
                  </a:lnTo>
                  <a:cubicBezTo>
                    <a:pt x="96" y="22"/>
                    <a:pt x="75" y="22"/>
                    <a:pt x="54" y="22"/>
                  </a:cubicBezTo>
                  <a:cubicBezTo>
                    <a:pt x="22" y="22"/>
                    <a:pt x="0" y="33"/>
                    <a:pt x="0" y="65"/>
                  </a:cubicBezTo>
                  <a:cubicBezTo>
                    <a:pt x="64" y="108"/>
                    <a:pt x="214" y="75"/>
                    <a:pt x="268" y="118"/>
                  </a:cubicBezTo>
                  <a:cubicBezTo>
                    <a:pt x="257" y="75"/>
                    <a:pt x="278" y="11"/>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7" name="Google Shape;3947;p16"/>
            <p:cNvSpPr/>
            <p:nvPr/>
          </p:nvSpPr>
          <p:spPr>
            <a:xfrm>
              <a:off x="2424625" y="4745725"/>
              <a:ext cx="4575" cy="4050"/>
            </a:xfrm>
            <a:custGeom>
              <a:avLst/>
              <a:gdLst/>
              <a:ahLst/>
              <a:cxnLst/>
              <a:rect l="l" t="t" r="r" b="b"/>
              <a:pathLst>
                <a:path w="183" h="162" extrusionOk="0">
                  <a:moveTo>
                    <a:pt x="65" y="1"/>
                  </a:moveTo>
                  <a:cubicBezTo>
                    <a:pt x="54" y="1"/>
                    <a:pt x="43" y="1"/>
                    <a:pt x="32" y="11"/>
                  </a:cubicBezTo>
                  <a:cubicBezTo>
                    <a:pt x="0" y="33"/>
                    <a:pt x="54" y="161"/>
                    <a:pt x="118" y="161"/>
                  </a:cubicBezTo>
                  <a:cubicBezTo>
                    <a:pt x="129" y="161"/>
                    <a:pt x="139" y="161"/>
                    <a:pt x="150" y="150"/>
                  </a:cubicBezTo>
                  <a:cubicBezTo>
                    <a:pt x="182"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8" name="Google Shape;3948;p16"/>
            <p:cNvSpPr/>
            <p:nvPr/>
          </p:nvSpPr>
          <p:spPr>
            <a:xfrm>
              <a:off x="2294825" y="4121350"/>
              <a:ext cx="12325" cy="10725"/>
            </a:xfrm>
            <a:custGeom>
              <a:avLst/>
              <a:gdLst/>
              <a:ahLst/>
              <a:cxnLst/>
              <a:rect l="l" t="t" r="r" b="b"/>
              <a:pathLst>
                <a:path w="493" h="429" extrusionOk="0">
                  <a:moveTo>
                    <a:pt x="43" y="1"/>
                  </a:moveTo>
                  <a:cubicBezTo>
                    <a:pt x="11" y="1"/>
                    <a:pt x="0" y="43"/>
                    <a:pt x="32" y="140"/>
                  </a:cubicBezTo>
                  <a:cubicBezTo>
                    <a:pt x="43" y="140"/>
                    <a:pt x="150" y="215"/>
                    <a:pt x="257" y="290"/>
                  </a:cubicBezTo>
                  <a:cubicBezTo>
                    <a:pt x="354" y="365"/>
                    <a:pt x="461" y="429"/>
                    <a:pt x="482" y="429"/>
                  </a:cubicBezTo>
                  <a:cubicBezTo>
                    <a:pt x="493" y="429"/>
                    <a:pt x="482" y="407"/>
                    <a:pt x="407" y="332"/>
                  </a:cubicBezTo>
                  <a:cubicBezTo>
                    <a:pt x="396" y="322"/>
                    <a:pt x="129" y="1"/>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9" name="Google Shape;3949;p16"/>
            <p:cNvSpPr/>
            <p:nvPr/>
          </p:nvSpPr>
          <p:spPr>
            <a:xfrm>
              <a:off x="2426750" y="4752425"/>
              <a:ext cx="4850" cy="4025"/>
            </a:xfrm>
            <a:custGeom>
              <a:avLst/>
              <a:gdLst/>
              <a:ahLst/>
              <a:cxnLst/>
              <a:rect l="l" t="t" r="r" b="b"/>
              <a:pathLst>
                <a:path w="194" h="161" extrusionOk="0">
                  <a:moveTo>
                    <a:pt x="76" y="0"/>
                  </a:moveTo>
                  <a:cubicBezTo>
                    <a:pt x="65" y="0"/>
                    <a:pt x="54" y="0"/>
                    <a:pt x="44" y="11"/>
                  </a:cubicBezTo>
                  <a:cubicBezTo>
                    <a:pt x="1" y="32"/>
                    <a:pt x="54" y="161"/>
                    <a:pt x="119" y="161"/>
                  </a:cubicBezTo>
                  <a:cubicBezTo>
                    <a:pt x="129" y="161"/>
                    <a:pt x="140" y="161"/>
                    <a:pt x="151" y="150"/>
                  </a:cubicBezTo>
                  <a:cubicBezTo>
                    <a:pt x="194" y="12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0" name="Google Shape;3950;p16"/>
            <p:cNvSpPr/>
            <p:nvPr/>
          </p:nvSpPr>
          <p:spPr>
            <a:xfrm>
              <a:off x="2426750" y="4643750"/>
              <a:ext cx="8875" cy="2700"/>
            </a:xfrm>
            <a:custGeom>
              <a:avLst/>
              <a:gdLst/>
              <a:ahLst/>
              <a:cxnLst/>
              <a:rect l="l" t="t" r="r" b="b"/>
              <a:pathLst>
                <a:path w="355" h="108" extrusionOk="0">
                  <a:moveTo>
                    <a:pt x="140" y="1"/>
                  </a:moveTo>
                  <a:cubicBezTo>
                    <a:pt x="54" y="1"/>
                    <a:pt x="1" y="22"/>
                    <a:pt x="12" y="76"/>
                  </a:cubicBezTo>
                  <a:cubicBezTo>
                    <a:pt x="54" y="97"/>
                    <a:pt x="119" y="108"/>
                    <a:pt x="172" y="108"/>
                  </a:cubicBezTo>
                  <a:cubicBezTo>
                    <a:pt x="258" y="108"/>
                    <a:pt x="343" y="76"/>
                    <a:pt x="354" y="44"/>
                  </a:cubicBezTo>
                  <a:cubicBezTo>
                    <a:pt x="333" y="22"/>
                    <a:pt x="226"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1" name="Google Shape;3951;p16"/>
            <p:cNvSpPr/>
            <p:nvPr/>
          </p:nvSpPr>
          <p:spPr>
            <a:xfrm>
              <a:off x="2420075" y="4633600"/>
              <a:ext cx="7525" cy="3225"/>
            </a:xfrm>
            <a:custGeom>
              <a:avLst/>
              <a:gdLst/>
              <a:ahLst/>
              <a:cxnLst/>
              <a:rect l="l" t="t" r="r" b="b"/>
              <a:pathLst>
                <a:path w="301" h="129" extrusionOk="0">
                  <a:moveTo>
                    <a:pt x="150" y="0"/>
                  </a:moveTo>
                  <a:cubicBezTo>
                    <a:pt x="75" y="0"/>
                    <a:pt x="0" y="86"/>
                    <a:pt x="139" y="129"/>
                  </a:cubicBezTo>
                  <a:lnTo>
                    <a:pt x="150" y="129"/>
                  </a:lnTo>
                  <a:cubicBezTo>
                    <a:pt x="225" y="129"/>
                    <a:pt x="300" y="54"/>
                    <a:pt x="161" y="11"/>
                  </a:cubicBezTo>
                  <a:cubicBezTo>
                    <a:pt x="161" y="0"/>
                    <a:pt x="150" y="0"/>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2" name="Google Shape;3952;p16"/>
            <p:cNvSpPr/>
            <p:nvPr/>
          </p:nvSpPr>
          <p:spPr>
            <a:xfrm>
              <a:off x="2394100" y="4690850"/>
              <a:ext cx="4850" cy="5925"/>
            </a:xfrm>
            <a:custGeom>
              <a:avLst/>
              <a:gdLst/>
              <a:ahLst/>
              <a:cxnLst/>
              <a:rect l="l" t="t" r="r" b="b"/>
              <a:pathLst>
                <a:path w="194" h="237" extrusionOk="0">
                  <a:moveTo>
                    <a:pt x="1" y="1"/>
                  </a:moveTo>
                  <a:cubicBezTo>
                    <a:pt x="1" y="1"/>
                    <a:pt x="44" y="55"/>
                    <a:pt x="87" y="119"/>
                  </a:cubicBezTo>
                  <a:cubicBezTo>
                    <a:pt x="129" y="183"/>
                    <a:pt x="183" y="236"/>
                    <a:pt x="183" y="236"/>
                  </a:cubicBezTo>
                  <a:cubicBezTo>
                    <a:pt x="194" y="236"/>
                    <a:pt x="172" y="204"/>
                    <a:pt x="108" y="108"/>
                  </a:cubicBezTo>
                  <a:cubicBezTo>
                    <a:pt x="33" y="33"/>
                    <a:pt x="1" y="1"/>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3" name="Google Shape;3953;p16"/>
            <p:cNvSpPr/>
            <p:nvPr/>
          </p:nvSpPr>
          <p:spPr>
            <a:xfrm>
              <a:off x="2412575" y="4635200"/>
              <a:ext cx="4850" cy="4025"/>
            </a:xfrm>
            <a:custGeom>
              <a:avLst/>
              <a:gdLst/>
              <a:ahLst/>
              <a:cxnLst/>
              <a:rect l="l" t="t" r="r" b="b"/>
              <a:pathLst>
                <a:path w="194" h="161" extrusionOk="0">
                  <a:moveTo>
                    <a:pt x="76" y="0"/>
                  </a:moveTo>
                  <a:cubicBezTo>
                    <a:pt x="65" y="0"/>
                    <a:pt x="54" y="0"/>
                    <a:pt x="43" y="11"/>
                  </a:cubicBezTo>
                  <a:cubicBezTo>
                    <a:pt x="1" y="32"/>
                    <a:pt x="54" y="161"/>
                    <a:pt x="118" y="161"/>
                  </a:cubicBezTo>
                  <a:cubicBezTo>
                    <a:pt x="129" y="161"/>
                    <a:pt x="140" y="161"/>
                    <a:pt x="150" y="150"/>
                  </a:cubicBezTo>
                  <a:cubicBezTo>
                    <a:pt x="193" y="12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4" name="Google Shape;3954;p16"/>
            <p:cNvSpPr/>
            <p:nvPr/>
          </p:nvSpPr>
          <p:spPr>
            <a:xfrm>
              <a:off x="2416325" y="4838050"/>
              <a:ext cx="6450" cy="4575"/>
            </a:xfrm>
            <a:custGeom>
              <a:avLst/>
              <a:gdLst/>
              <a:ahLst/>
              <a:cxnLst/>
              <a:rect l="l" t="t" r="r" b="b"/>
              <a:pathLst>
                <a:path w="258" h="183" extrusionOk="0">
                  <a:moveTo>
                    <a:pt x="75" y="1"/>
                  </a:moveTo>
                  <a:cubicBezTo>
                    <a:pt x="0" y="54"/>
                    <a:pt x="97" y="140"/>
                    <a:pt x="161" y="183"/>
                  </a:cubicBezTo>
                  <a:cubicBezTo>
                    <a:pt x="257" y="119"/>
                    <a:pt x="129" y="54"/>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5" name="Google Shape;3955;p16"/>
            <p:cNvSpPr/>
            <p:nvPr/>
          </p:nvSpPr>
          <p:spPr>
            <a:xfrm>
              <a:off x="2433725" y="4732075"/>
              <a:ext cx="6700" cy="4575"/>
            </a:xfrm>
            <a:custGeom>
              <a:avLst/>
              <a:gdLst/>
              <a:ahLst/>
              <a:cxnLst/>
              <a:rect l="l" t="t" r="r" b="b"/>
              <a:pathLst>
                <a:path w="268" h="183" extrusionOk="0">
                  <a:moveTo>
                    <a:pt x="214" y="1"/>
                  </a:moveTo>
                  <a:cubicBezTo>
                    <a:pt x="75" y="1"/>
                    <a:pt x="0" y="118"/>
                    <a:pt x="97" y="183"/>
                  </a:cubicBezTo>
                  <a:lnTo>
                    <a:pt x="107" y="183"/>
                  </a:lnTo>
                  <a:cubicBezTo>
                    <a:pt x="225" y="183"/>
                    <a:pt x="172" y="75"/>
                    <a:pt x="268" y="54"/>
                  </a:cubicBezTo>
                  <a:cubicBezTo>
                    <a:pt x="236" y="54"/>
                    <a:pt x="214" y="33"/>
                    <a:pt x="2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6" name="Google Shape;3956;p16"/>
            <p:cNvSpPr/>
            <p:nvPr/>
          </p:nvSpPr>
          <p:spPr>
            <a:xfrm>
              <a:off x="2416050" y="4140075"/>
              <a:ext cx="8850" cy="5125"/>
            </a:xfrm>
            <a:custGeom>
              <a:avLst/>
              <a:gdLst/>
              <a:ahLst/>
              <a:cxnLst/>
              <a:rect l="l" t="t" r="r" b="b"/>
              <a:pathLst>
                <a:path w="354" h="205" extrusionOk="0">
                  <a:moveTo>
                    <a:pt x="193" y="1"/>
                  </a:moveTo>
                  <a:cubicBezTo>
                    <a:pt x="97" y="1"/>
                    <a:pt x="1" y="44"/>
                    <a:pt x="1" y="119"/>
                  </a:cubicBezTo>
                  <a:cubicBezTo>
                    <a:pt x="76" y="119"/>
                    <a:pt x="33" y="204"/>
                    <a:pt x="108" y="204"/>
                  </a:cubicBezTo>
                  <a:lnTo>
                    <a:pt x="129" y="204"/>
                  </a:lnTo>
                  <a:cubicBezTo>
                    <a:pt x="151" y="151"/>
                    <a:pt x="183" y="108"/>
                    <a:pt x="279" y="108"/>
                  </a:cubicBezTo>
                  <a:cubicBezTo>
                    <a:pt x="290" y="108"/>
                    <a:pt x="322" y="108"/>
                    <a:pt x="343" y="119"/>
                  </a:cubicBezTo>
                  <a:cubicBezTo>
                    <a:pt x="354" y="33"/>
                    <a:pt x="268" y="1"/>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7" name="Google Shape;3957;p16"/>
            <p:cNvSpPr/>
            <p:nvPr/>
          </p:nvSpPr>
          <p:spPr>
            <a:xfrm>
              <a:off x="2392775" y="4216900"/>
              <a:ext cx="17425" cy="8050"/>
            </a:xfrm>
            <a:custGeom>
              <a:avLst/>
              <a:gdLst/>
              <a:ahLst/>
              <a:cxnLst/>
              <a:rect l="l" t="t" r="r" b="b"/>
              <a:pathLst>
                <a:path w="697" h="322" extrusionOk="0">
                  <a:moveTo>
                    <a:pt x="450" y="0"/>
                  </a:moveTo>
                  <a:cubicBezTo>
                    <a:pt x="439" y="0"/>
                    <a:pt x="429" y="0"/>
                    <a:pt x="418" y="11"/>
                  </a:cubicBezTo>
                  <a:cubicBezTo>
                    <a:pt x="364" y="107"/>
                    <a:pt x="0" y="161"/>
                    <a:pt x="161" y="321"/>
                  </a:cubicBezTo>
                  <a:cubicBezTo>
                    <a:pt x="214" y="193"/>
                    <a:pt x="696" y="204"/>
                    <a:pt x="643" y="32"/>
                  </a:cubicBezTo>
                  <a:lnTo>
                    <a:pt x="643" y="32"/>
                  </a:lnTo>
                  <a:cubicBezTo>
                    <a:pt x="621" y="75"/>
                    <a:pt x="600" y="86"/>
                    <a:pt x="589" y="86"/>
                  </a:cubicBezTo>
                  <a:cubicBezTo>
                    <a:pt x="568" y="86"/>
                    <a:pt x="557" y="65"/>
                    <a:pt x="536" y="43"/>
                  </a:cubicBezTo>
                  <a:cubicBezTo>
                    <a:pt x="514" y="22"/>
                    <a:pt x="493" y="0"/>
                    <a:pt x="4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8" name="Google Shape;3958;p16"/>
            <p:cNvSpPr/>
            <p:nvPr/>
          </p:nvSpPr>
          <p:spPr>
            <a:xfrm>
              <a:off x="2476550" y="3658900"/>
              <a:ext cx="4825" cy="3775"/>
            </a:xfrm>
            <a:custGeom>
              <a:avLst/>
              <a:gdLst/>
              <a:ahLst/>
              <a:cxnLst/>
              <a:rect l="l" t="t" r="r" b="b"/>
              <a:pathLst>
                <a:path w="193" h="151" extrusionOk="0">
                  <a:moveTo>
                    <a:pt x="86" y="0"/>
                  </a:moveTo>
                  <a:cubicBezTo>
                    <a:pt x="129" y="97"/>
                    <a:pt x="11" y="75"/>
                    <a:pt x="0" y="118"/>
                  </a:cubicBezTo>
                  <a:cubicBezTo>
                    <a:pt x="54" y="118"/>
                    <a:pt x="96" y="139"/>
                    <a:pt x="129" y="150"/>
                  </a:cubicBezTo>
                  <a:cubicBezTo>
                    <a:pt x="182" y="118"/>
                    <a:pt x="193"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9" name="Google Shape;3959;p16"/>
            <p:cNvSpPr/>
            <p:nvPr/>
          </p:nvSpPr>
          <p:spPr>
            <a:xfrm>
              <a:off x="2522575" y="3541150"/>
              <a:ext cx="8575" cy="4575"/>
            </a:xfrm>
            <a:custGeom>
              <a:avLst/>
              <a:gdLst/>
              <a:ahLst/>
              <a:cxnLst/>
              <a:rect l="l" t="t" r="r" b="b"/>
              <a:pathLst>
                <a:path w="343" h="183" extrusionOk="0">
                  <a:moveTo>
                    <a:pt x="0" y="0"/>
                  </a:moveTo>
                  <a:lnTo>
                    <a:pt x="0" y="86"/>
                  </a:lnTo>
                  <a:lnTo>
                    <a:pt x="43" y="86"/>
                  </a:lnTo>
                  <a:cubicBezTo>
                    <a:pt x="97" y="86"/>
                    <a:pt x="140" y="107"/>
                    <a:pt x="172" y="129"/>
                  </a:cubicBezTo>
                  <a:cubicBezTo>
                    <a:pt x="204" y="161"/>
                    <a:pt x="225" y="182"/>
                    <a:pt x="268" y="182"/>
                  </a:cubicBezTo>
                  <a:cubicBezTo>
                    <a:pt x="289" y="182"/>
                    <a:pt x="311" y="171"/>
                    <a:pt x="343" y="150"/>
                  </a:cubicBezTo>
                  <a:cubicBezTo>
                    <a:pt x="311" y="43"/>
                    <a:pt x="140" y="21"/>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0" name="Google Shape;3960;p16"/>
            <p:cNvSpPr/>
            <p:nvPr/>
          </p:nvSpPr>
          <p:spPr>
            <a:xfrm>
              <a:off x="2480825" y="3730625"/>
              <a:ext cx="6450" cy="3500"/>
            </a:xfrm>
            <a:custGeom>
              <a:avLst/>
              <a:gdLst/>
              <a:ahLst/>
              <a:cxnLst/>
              <a:rect l="l" t="t" r="r" b="b"/>
              <a:pathLst>
                <a:path w="258" h="140" extrusionOk="0">
                  <a:moveTo>
                    <a:pt x="54" y="0"/>
                  </a:moveTo>
                  <a:cubicBezTo>
                    <a:pt x="75" y="43"/>
                    <a:pt x="0" y="139"/>
                    <a:pt x="22" y="139"/>
                  </a:cubicBezTo>
                  <a:cubicBezTo>
                    <a:pt x="32" y="139"/>
                    <a:pt x="32" y="139"/>
                    <a:pt x="54" y="118"/>
                  </a:cubicBezTo>
                  <a:cubicBezTo>
                    <a:pt x="65" y="43"/>
                    <a:pt x="257" y="97"/>
                    <a:pt x="22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1" name="Google Shape;3961;p16"/>
            <p:cNvSpPr/>
            <p:nvPr/>
          </p:nvSpPr>
          <p:spPr>
            <a:xfrm>
              <a:off x="2579050" y="4238300"/>
              <a:ext cx="5375" cy="2700"/>
            </a:xfrm>
            <a:custGeom>
              <a:avLst/>
              <a:gdLst/>
              <a:ahLst/>
              <a:cxnLst/>
              <a:rect l="l" t="t" r="r" b="b"/>
              <a:pathLst>
                <a:path w="215" h="108" extrusionOk="0">
                  <a:moveTo>
                    <a:pt x="150" y="1"/>
                  </a:moveTo>
                  <a:cubicBezTo>
                    <a:pt x="54" y="1"/>
                    <a:pt x="32" y="44"/>
                    <a:pt x="0" y="97"/>
                  </a:cubicBezTo>
                  <a:cubicBezTo>
                    <a:pt x="11" y="108"/>
                    <a:pt x="32" y="108"/>
                    <a:pt x="64" y="108"/>
                  </a:cubicBezTo>
                  <a:cubicBezTo>
                    <a:pt x="118" y="108"/>
                    <a:pt x="171" y="86"/>
                    <a:pt x="214" y="65"/>
                  </a:cubicBezTo>
                  <a:cubicBezTo>
                    <a:pt x="182" y="54"/>
                    <a:pt x="161" y="33"/>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2" name="Google Shape;3962;p16"/>
            <p:cNvSpPr/>
            <p:nvPr/>
          </p:nvSpPr>
          <p:spPr>
            <a:xfrm>
              <a:off x="2563775" y="4673475"/>
              <a:ext cx="20900" cy="8050"/>
            </a:xfrm>
            <a:custGeom>
              <a:avLst/>
              <a:gdLst/>
              <a:ahLst/>
              <a:cxnLst/>
              <a:rect l="l" t="t" r="r" b="b"/>
              <a:pathLst>
                <a:path w="836" h="322" extrusionOk="0">
                  <a:moveTo>
                    <a:pt x="129" y="22"/>
                  </a:moveTo>
                  <a:lnTo>
                    <a:pt x="129" y="22"/>
                  </a:lnTo>
                  <a:cubicBezTo>
                    <a:pt x="151" y="118"/>
                    <a:pt x="12" y="96"/>
                    <a:pt x="1" y="171"/>
                  </a:cubicBezTo>
                  <a:cubicBezTo>
                    <a:pt x="87" y="289"/>
                    <a:pt x="290" y="321"/>
                    <a:pt x="483" y="321"/>
                  </a:cubicBezTo>
                  <a:cubicBezTo>
                    <a:pt x="590" y="321"/>
                    <a:pt x="697" y="311"/>
                    <a:pt x="772" y="300"/>
                  </a:cubicBezTo>
                  <a:cubicBezTo>
                    <a:pt x="836" y="0"/>
                    <a:pt x="408" y="64"/>
                    <a:pt x="129" y="22"/>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3" name="Google Shape;3963;p16"/>
            <p:cNvSpPr/>
            <p:nvPr/>
          </p:nvSpPr>
          <p:spPr>
            <a:xfrm>
              <a:off x="2685825" y="4018050"/>
              <a:ext cx="8325" cy="4850"/>
            </a:xfrm>
            <a:custGeom>
              <a:avLst/>
              <a:gdLst/>
              <a:ahLst/>
              <a:cxnLst/>
              <a:rect l="l" t="t" r="r" b="b"/>
              <a:pathLst>
                <a:path w="333" h="194" extrusionOk="0">
                  <a:moveTo>
                    <a:pt x="172" y="0"/>
                  </a:moveTo>
                  <a:cubicBezTo>
                    <a:pt x="150" y="0"/>
                    <a:pt x="129" y="11"/>
                    <a:pt x="97" y="33"/>
                  </a:cubicBezTo>
                  <a:cubicBezTo>
                    <a:pt x="225" y="65"/>
                    <a:pt x="0" y="86"/>
                    <a:pt x="65" y="161"/>
                  </a:cubicBezTo>
                  <a:cubicBezTo>
                    <a:pt x="107" y="172"/>
                    <a:pt x="129" y="193"/>
                    <a:pt x="193" y="193"/>
                  </a:cubicBezTo>
                  <a:lnTo>
                    <a:pt x="236" y="193"/>
                  </a:lnTo>
                  <a:cubicBezTo>
                    <a:pt x="332" y="140"/>
                    <a:pt x="268"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4" name="Google Shape;3964;p16"/>
            <p:cNvSpPr/>
            <p:nvPr/>
          </p:nvSpPr>
          <p:spPr>
            <a:xfrm>
              <a:off x="2646225" y="3931875"/>
              <a:ext cx="7500" cy="3225"/>
            </a:xfrm>
            <a:custGeom>
              <a:avLst/>
              <a:gdLst/>
              <a:ahLst/>
              <a:cxnLst/>
              <a:rect l="l" t="t" r="r" b="b"/>
              <a:pathLst>
                <a:path w="300" h="129" extrusionOk="0">
                  <a:moveTo>
                    <a:pt x="150" y="0"/>
                  </a:moveTo>
                  <a:cubicBezTo>
                    <a:pt x="75" y="0"/>
                    <a:pt x="0" y="86"/>
                    <a:pt x="139" y="129"/>
                  </a:cubicBezTo>
                  <a:lnTo>
                    <a:pt x="150" y="129"/>
                  </a:lnTo>
                  <a:cubicBezTo>
                    <a:pt x="225" y="129"/>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5" name="Google Shape;3965;p16"/>
            <p:cNvSpPr/>
            <p:nvPr/>
          </p:nvSpPr>
          <p:spPr>
            <a:xfrm>
              <a:off x="2286800" y="4750550"/>
              <a:ext cx="4575" cy="4025"/>
            </a:xfrm>
            <a:custGeom>
              <a:avLst/>
              <a:gdLst/>
              <a:ahLst/>
              <a:cxnLst/>
              <a:rect l="l" t="t" r="r" b="b"/>
              <a:pathLst>
                <a:path w="183" h="161" extrusionOk="0">
                  <a:moveTo>
                    <a:pt x="75" y="0"/>
                  </a:moveTo>
                  <a:cubicBezTo>
                    <a:pt x="64" y="0"/>
                    <a:pt x="54" y="0"/>
                    <a:pt x="43" y="11"/>
                  </a:cubicBezTo>
                  <a:cubicBezTo>
                    <a:pt x="0" y="32"/>
                    <a:pt x="54" y="161"/>
                    <a:pt x="118" y="161"/>
                  </a:cubicBezTo>
                  <a:cubicBezTo>
                    <a:pt x="129" y="161"/>
                    <a:pt x="139" y="161"/>
                    <a:pt x="150" y="150"/>
                  </a:cubicBezTo>
                  <a:cubicBezTo>
                    <a:pt x="182" y="129"/>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6" name="Google Shape;3966;p16"/>
            <p:cNvSpPr/>
            <p:nvPr/>
          </p:nvSpPr>
          <p:spPr>
            <a:xfrm>
              <a:off x="2579300" y="4083075"/>
              <a:ext cx="9675" cy="6450"/>
            </a:xfrm>
            <a:custGeom>
              <a:avLst/>
              <a:gdLst/>
              <a:ahLst/>
              <a:cxnLst/>
              <a:rect l="l" t="t" r="r" b="b"/>
              <a:pathLst>
                <a:path w="387" h="258" extrusionOk="0">
                  <a:moveTo>
                    <a:pt x="215" y="1"/>
                  </a:moveTo>
                  <a:cubicBezTo>
                    <a:pt x="183" y="22"/>
                    <a:pt x="161" y="33"/>
                    <a:pt x="140" y="33"/>
                  </a:cubicBezTo>
                  <a:cubicBezTo>
                    <a:pt x="97" y="33"/>
                    <a:pt x="44" y="11"/>
                    <a:pt x="1" y="1"/>
                  </a:cubicBezTo>
                  <a:lnTo>
                    <a:pt x="1" y="1"/>
                  </a:lnTo>
                  <a:cubicBezTo>
                    <a:pt x="22" y="119"/>
                    <a:pt x="86" y="215"/>
                    <a:pt x="215" y="258"/>
                  </a:cubicBezTo>
                  <a:cubicBezTo>
                    <a:pt x="258" y="193"/>
                    <a:pt x="322" y="140"/>
                    <a:pt x="386" y="97"/>
                  </a:cubicBezTo>
                  <a:lnTo>
                    <a:pt x="343" y="97"/>
                  </a:lnTo>
                  <a:cubicBezTo>
                    <a:pt x="258" y="97"/>
                    <a:pt x="290" y="1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7" name="Google Shape;3967;p16"/>
            <p:cNvSpPr/>
            <p:nvPr/>
          </p:nvSpPr>
          <p:spPr>
            <a:xfrm>
              <a:off x="1692125" y="4595575"/>
              <a:ext cx="45525" cy="13425"/>
            </a:xfrm>
            <a:custGeom>
              <a:avLst/>
              <a:gdLst/>
              <a:ahLst/>
              <a:cxnLst/>
              <a:rect l="l" t="t" r="r" b="b"/>
              <a:pathLst>
                <a:path w="1821" h="537" extrusionOk="0">
                  <a:moveTo>
                    <a:pt x="193" y="1"/>
                  </a:moveTo>
                  <a:cubicBezTo>
                    <a:pt x="150" y="1"/>
                    <a:pt x="140" y="22"/>
                    <a:pt x="129" y="33"/>
                  </a:cubicBezTo>
                  <a:cubicBezTo>
                    <a:pt x="118" y="54"/>
                    <a:pt x="118" y="65"/>
                    <a:pt x="97" y="65"/>
                  </a:cubicBezTo>
                  <a:cubicBezTo>
                    <a:pt x="86" y="65"/>
                    <a:pt x="75" y="54"/>
                    <a:pt x="43" y="44"/>
                  </a:cubicBezTo>
                  <a:cubicBezTo>
                    <a:pt x="43" y="33"/>
                    <a:pt x="33" y="22"/>
                    <a:pt x="22" y="22"/>
                  </a:cubicBezTo>
                  <a:cubicBezTo>
                    <a:pt x="11" y="22"/>
                    <a:pt x="1" y="22"/>
                    <a:pt x="1" y="44"/>
                  </a:cubicBezTo>
                  <a:cubicBezTo>
                    <a:pt x="332" y="311"/>
                    <a:pt x="1050" y="301"/>
                    <a:pt x="1435" y="536"/>
                  </a:cubicBezTo>
                  <a:lnTo>
                    <a:pt x="1638" y="536"/>
                  </a:lnTo>
                  <a:cubicBezTo>
                    <a:pt x="1713" y="536"/>
                    <a:pt x="1788" y="526"/>
                    <a:pt x="1820" y="504"/>
                  </a:cubicBezTo>
                  <a:cubicBezTo>
                    <a:pt x="1531" y="54"/>
                    <a:pt x="643" y="311"/>
                    <a:pt x="215" y="12"/>
                  </a:cubicBezTo>
                  <a:cubicBezTo>
                    <a:pt x="204" y="1"/>
                    <a:pt x="204" y="1"/>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8" name="Google Shape;3968;p16"/>
            <p:cNvSpPr/>
            <p:nvPr/>
          </p:nvSpPr>
          <p:spPr>
            <a:xfrm>
              <a:off x="2412575" y="4122700"/>
              <a:ext cx="9400" cy="7775"/>
            </a:xfrm>
            <a:custGeom>
              <a:avLst/>
              <a:gdLst/>
              <a:ahLst/>
              <a:cxnLst/>
              <a:rect l="l" t="t" r="r" b="b"/>
              <a:pathLst>
                <a:path w="376" h="311" extrusionOk="0">
                  <a:moveTo>
                    <a:pt x="172" y="0"/>
                  </a:moveTo>
                  <a:cubicBezTo>
                    <a:pt x="161" y="64"/>
                    <a:pt x="1" y="22"/>
                    <a:pt x="43" y="129"/>
                  </a:cubicBezTo>
                  <a:cubicBezTo>
                    <a:pt x="161" y="161"/>
                    <a:pt x="150" y="278"/>
                    <a:pt x="257" y="311"/>
                  </a:cubicBezTo>
                  <a:cubicBezTo>
                    <a:pt x="375" y="204"/>
                    <a:pt x="322" y="75"/>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9" name="Google Shape;3969;p16"/>
            <p:cNvSpPr/>
            <p:nvPr/>
          </p:nvSpPr>
          <p:spPr>
            <a:xfrm>
              <a:off x="2275825" y="3634550"/>
              <a:ext cx="6700" cy="4825"/>
            </a:xfrm>
            <a:custGeom>
              <a:avLst/>
              <a:gdLst/>
              <a:ahLst/>
              <a:cxnLst/>
              <a:rect l="l" t="t" r="r" b="b"/>
              <a:pathLst>
                <a:path w="268" h="193" extrusionOk="0">
                  <a:moveTo>
                    <a:pt x="0" y="0"/>
                  </a:moveTo>
                  <a:lnTo>
                    <a:pt x="0" y="0"/>
                  </a:lnTo>
                  <a:cubicBezTo>
                    <a:pt x="22" y="107"/>
                    <a:pt x="0" y="161"/>
                    <a:pt x="43" y="193"/>
                  </a:cubicBezTo>
                  <a:cubicBezTo>
                    <a:pt x="75" y="129"/>
                    <a:pt x="246" y="171"/>
                    <a:pt x="268" y="96"/>
                  </a:cubicBezTo>
                  <a:cubicBezTo>
                    <a:pt x="65" y="86"/>
                    <a:pt x="118" y="54"/>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0" name="Google Shape;3970;p16"/>
            <p:cNvSpPr/>
            <p:nvPr/>
          </p:nvSpPr>
          <p:spPr>
            <a:xfrm>
              <a:off x="2439875" y="4145975"/>
              <a:ext cx="5100" cy="4850"/>
            </a:xfrm>
            <a:custGeom>
              <a:avLst/>
              <a:gdLst/>
              <a:ahLst/>
              <a:cxnLst/>
              <a:rect l="l" t="t" r="r" b="b"/>
              <a:pathLst>
                <a:path w="204" h="194" extrusionOk="0">
                  <a:moveTo>
                    <a:pt x="43" y="0"/>
                  </a:moveTo>
                  <a:cubicBezTo>
                    <a:pt x="33" y="22"/>
                    <a:pt x="33" y="33"/>
                    <a:pt x="11" y="33"/>
                  </a:cubicBezTo>
                  <a:lnTo>
                    <a:pt x="0" y="33"/>
                  </a:lnTo>
                  <a:lnTo>
                    <a:pt x="0" y="97"/>
                  </a:lnTo>
                  <a:cubicBezTo>
                    <a:pt x="15" y="97"/>
                    <a:pt x="33" y="96"/>
                    <a:pt x="50" y="96"/>
                  </a:cubicBezTo>
                  <a:cubicBezTo>
                    <a:pt x="86" y="96"/>
                    <a:pt x="122" y="100"/>
                    <a:pt x="129" y="129"/>
                  </a:cubicBezTo>
                  <a:cubicBezTo>
                    <a:pt x="129" y="161"/>
                    <a:pt x="65" y="172"/>
                    <a:pt x="129" y="193"/>
                  </a:cubicBezTo>
                  <a:cubicBezTo>
                    <a:pt x="204" y="129"/>
                    <a:pt x="129" y="22"/>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1" name="Google Shape;3971;p16"/>
            <p:cNvSpPr/>
            <p:nvPr/>
          </p:nvSpPr>
          <p:spPr>
            <a:xfrm>
              <a:off x="2281450" y="3677350"/>
              <a:ext cx="7500" cy="6450"/>
            </a:xfrm>
            <a:custGeom>
              <a:avLst/>
              <a:gdLst/>
              <a:ahLst/>
              <a:cxnLst/>
              <a:rect l="l" t="t" r="r" b="b"/>
              <a:pathLst>
                <a:path w="300" h="258" extrusionOk="0">
                  <a:moveTo>
                    <a:pt x="129" y="1"/>
                  </a:moveTo>
                  <a:cubicBezTo>
                    <a:pt x="182" y="151"/>
                    <a:pt x="32" y="162"/>
                    <a:pt x="0" y="258"/>
                  </a:cubicBezTo>
                  <a:lnTo>
                    <a:pt x="11" y="258"/>
                  </a:lnTo>
                  <a:cubicBezTo>
                    <a:pt x="182" y="258"/>
                    <a:pt x="300" y="44"/>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2" name="Google Shape;3972;p16"/>
            <p:cNvSpPr/>
            <p:nvPr/>
          </p:nvSpPr>
          <p:spPr>
            <a:xfrm>
              <a:off x="2453800" y="4363275"/>
              <a:ext cx="7500" cy="4050"/>
            </a:xfrm>
            <a:custGeom>
              <a:avLst/>
              <a:gdLst/>
              <a:ahLst/>
              <a:cxnLst/>
              <a:rect l="l" t="t" r="r" b="b"/>
              <a:pathLst>
                <a:path w="300" h="162" extrusionOk="0">
                  <a:moveTo>
                    <a:pt x="129" y="1"/>
                  </a:moveTo>
                  <a:cubicBezTo>
                    <a:pt x="96" y="55"/>
                    <a:pt x="22" y="97"/>
                    <a:pt x="0" y="162"/>
                  </a:cubicBezTo>
                  <a:lnTo>
                    <a:pt x="64" y="162"/>
                  </a:lnTo>
                  <a:cubicBezTo>
                    <a:pt x="118" y="162"/>
                    <a:pt x="139" y="151"/>
                    <a:pt x="161" y="140"/>
                  </a:cubicBezTo>
                  <a:cubicBezTo>
                    <a:pt x="182" y="119"/>
                    <a:pt x="204" y="108"/>
                    <a:pt x="225" y="108"/>
                  </a:cubicBezTo>
                  <a:cubicBezTo>
                    <a:pt x="246" y="108"/>
                    <a:pt x="268" y="119"/>
                    <a:pt x="300" y="129"/>
                  </a:cubicBezTo>
                  <a:cubicBezTo>
                    <a:pt x="300" y="44"/>
                    <a:pt x="236" y="12"/>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3" name="Google Shape;3973;p16"/>
            <p:cNvSpPr/>
            <p:nvPr/>
          </p:nvSpPr>
          <p:spPr>
            <a:xfrm>
              <a:off x="2470650" y="3790575"/>
              <a:ext cx="7525" cy="6175"/>
            </a:xfrm>
            <a:custGeom>
              <a:avLst/>
              <a:gdLst/>
              <a:ahLst/>
              <a:cxnLst/>
              <a:rect l="l" t="t" r="r" b="b"/>
              <a:pathLst>
                <a:path w="301" h="247" extrusionOk="0">
                  <a:moveTo>
                    <a:pt x="257" y="0"/>
                  </a:moveTo>
                  <a:cubicBezTo>
                    <a:pt x="54" y="0"/>
                    <a:pt x="97" y="171"/>
                    <a:pt x="1" y="246"/>
                  </a:cubicBezTo>
                  <a:cubicBezTo>
                    <a:pt x="215" y="246"/>
                    <a:pt x="236" y="107"/>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4" name="Google Shape;3974;p16"/>
            <p:cNvSpPr/>
            <p:nvPr/>
          </p:nvSpPr>
          <p:spPr>
            <a:xfrm>
              <a:off x="2457275" y="3710275"/>
              <a:ext cx="18750" cy="11800"/>
            </a:xfrm>
            <a:custGeom>
              <a:avLst/>
              <a:gdLst/>
              <a:ahLst/>
              <a:cxnLst/>
              <a:rect l="l" t="t" r="r" b="b"/>
              <a:pathLst>
                <a:path w="750" h="472" extrusionOk="0">
                  <a:moveTo>
                    <a:pt x="172" y="1"/>
                  </a:moveTo>
                  <a:lnTo>
                    <a:pt x="172" y="1"/>
                  </a:lnTo>
                  <a:cubicBezTo>
                    <a:pt x="182" y="204"/>
                    <a:pt x="97" y="290"/>
                    <a:pt x="0" y="472"/>
                  </a:cubicBezTo>
                  <a:cubicBezTo>
                    <a:pt x="161" y="429"/>
                    <a:pt x="289" y="354"/>
                    <a:pt x="471" y="354"/>
                  </a:cubicBezTo>
                  <a:cubicBezTo>
                    <a:pt x="525" y="354"/>
                    <a:pt x="589" y="365"/>
                    <a:pt x="653" y="375"/>
                  </a:cubicBezTo>
                  <a:cubicBezTo>
                    <a:pt x="621" y="375"/>
                    <a:pt x="600" y="397"/>
                    <a:pt x="653" y="407"/>
                  </a:cubicBezTo>
                  <a:cubicBezTo>
                    <a:pt x="750" y="279"/>
                    <a:pt x="546" y="279"/>
                    <a:pt x="696" y="161"/>
                  </a:cubicBezTo>
                  <a:cubicBezTo>
                    <a:pt x="685" y="161"/>
                    <a:pt x="675" y="151"/>
                    <a:pt x="675" y="151"/>
                  </a:cubicBezTo>
                  <a:cubicBezTo>
                    <a:pt x="610" y="151"/>
                    <a:pt x="600" y="204"/>
                    <a:pt x="557" y="215"/>
                  </a:cubicBezTo>
                  <a:cubicBezTo>
                    <a:pt x="493" y="108"/>
                    <a:pt x="343" y="43"/>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5" name="Google Shape;3975;p16"/>
            <p:cNvSpPr/>
            <p:nvPr/>
          </p:nvSpPr>
          <p:spPr>
            <a:xfrm>
              <a:off x="2469325" y="3742925"/>
              <a:ext cx="20075" cy="11275"/>
            </a:xfrm>
            <a:custGeom>
              <a:avLst/>
              <a:gdLst/>
              <a:ahLst/>
              <a:cxnLst/>
              <a:rect l="l" t="t" r="r" b="b"/>
              <a:pathLst>
                <a:path w="803" h="451" extrusionOk="0">
                  <a:moveTo>
                    <a:pt x="300" y="1"/>
                  </a:moveTo>
                  <a:cubicBezTo>
                    <a:pt x="0" y="215"/>
                    <a:pt x="182" y="450"/>
                    <a:pt x="460" y="450"/>
                  </a:cubicBezTo>
                  <a:cubicBezTo>
                    <a:pt x="557" y="450"/>
                    <a:pt x="674" y="418"/>
                    <a:pt x="782" y="343"/>
                  </a:cubicBezTo>
                  <a:cubicBezTo>
                    <a:pt x="803" y="236"/>
                    <a:pt x="760" y="172"/>
                    <a:pt x="739" y="97"/>
                  </a:cubicBezTo>
                  <a:lnTo>
                    <a:pt x="685" y="97"/>
                  </a:lnTo>
                  <a:cubicBezTo>
                    <a:pt x="600" y="97"/>
                    <a:pt x="546" y="76"/>
                    <a:pt x="492" y="54"/>
                  </a:cubicBezTo>
                  <a:cubicBezTo>
                    <a:pt x="439" y="22"/>
                    <a:pt x="385" y="1"/>
                    <a:pt x="31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6" name="Google Shape;3976;p16"/>
            <p:cNvSpPr/>
            <p:nvPr/>
          </p:nvSpPr>
          <p:spPr>
            <a:xfrm>
              <a:off x="2375900" y="4570975"/>
              <a:ext cx="19300" cy="7500"/>
            </a:xfrm>
            <a:custGeom>
              <a:avLst/>
              <a:gdLst/>
              <a:ahLst/>
              <a:cxnLst/>
              <a:rect l="l" t="t" r="r" b="b"/>
              <a:pathLst>
                <a:path w="772" h="300" extrusionOk="0">
                  <a:moveTo>
                    <a:pt x="579" y="0"/>
                  </a:moveTo>
                  <a:cubicBezTo>
                    <a:pt x="526" y="139"/>
                    <a:pt x="397" y="182"/>
                    <a:pt x="269" y="214"/>
                  </a:cubicBezTo>
                  <a:cubicBezTo>
                    <a:pt x="279" y="139"/>
                    <a:pt x="204" y="86"/>
                    <a:pt x="129" y="86"/>
                  </a:cubicBezTo>
                  <a:cubicBezTo>
                    <a:pt x="76" y="86"/>
                    <a:pt x="22" y="107"/>
                    <a:pt x="1" y="171"/>
                  </a:cubicBezTo>
                  <a:cubicBezTo>
                    <a:pt x="87" y="257"/>
                    <a:pt x="236" y="300"/>
                    <a:pt x="376" y="300"/>
                  </a:cubicBezTo>
                  <a:cubicBezTo>
                    <a:pt x="590" y="300"/>
                    <a:pt x="772" y="193"/>
                    <a:pt x="57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7" name="Google Shape;3977;p16"/>
            <p:cNvSpPr/>
            <p:nvPr/>
          </p:nvSpPr>
          <p:spPr>
            <a:xfrm>
              <a:off x="2624000" y="4820125"/>
              <a:ext cx="6450" cy="4850"/>
            </a:xfrm>
            <a:custGeom>
              <a:avLst/>
              <a:gdLst/>
              <a:ahLst/>
              <a:cxnLst/>
              <a:rect l="l" t="t" r="r" b="b"/>
              <a:pathLst>
                <a:path w="258" h="194" extrusionOk="0">
                  <a:moveTo>
                    <a:pt x="1" y="1"/>
                  </a:moveTo>
                  <a:cubicBezTo>
                    <a:pt x="1" y="97"/>
                    <a:pt x="43" y="161"/>
                    <a:pt x="129" y="193"/>
                  </a:cubicBezTo>
                  <a:cubicBezTo>
                    <a:pt x="129" y="172"/>
                    <a:pt x="150" y="161"/>
                    <a:pt x="172" y="161"/>
                  </a:cubicBezTo>
                  <a:cubicBezTo>
                    <a:pt x="204" y="161"/>
                    <a:pt x="236" y="172"/>
                    <a:pt x="257" y="193"/>
                  </a:cubicBezTo>
                  <a:cubicBezTo>
                    <a:pt x="257" y="108"/>
                    <a:pt x="183" y="129"/>
                    <a:pt x="257" y="65"/>
                  </a:cubicBezTo>
                  <a:cubicBezTo>
                    <a:pt x="161" y="54"/>
                    <a:pt x="75" y="33"/>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8" name="Google Shape;3978;p16"/>
            <p:cNvSpPr/>
            <p:nvPr/>
          </p:nvSpPr>
          <p:spPr>
            <a:xfrm>
              <a:off x="2655850" y="4126450"/>
              <a:ext cx="8850" cy="4825"/>
            </a:xfrm>
            <a:custGeom>
              <a:avLst/>
              <a:gdLst/>
              <a:ahLst/>
              <a:cxnLst/>
              <a:rect l="l" t="t" r="r" b="b"/>
              <a:pathLst>
                <a:path w="354" h="193" extrusionOk="0">
                  <a:moveTo>
                    <a:pt x="311" y="0"/>
                  </a:moveTo>
                  <a:cubicBezTo>
                    <a:pt x="129" y="0"/>
                    <a:pt x="0" y="128"/>
                    <a:pt x="150" y="193"/>
                  </a:cubicBezTo>
                  <a:cubicBezTo>
                    <a:pt x="140" y="86"/>
                    <a:pt x="354" y="128"/>
                    <a:pt x="3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9" name="Google Shape;3979;p16"/>
            <p:cNvSpPr/>
            <p:nvPr/>
          </p:nvSpPr>
          <p:spPr>
            <a:xfrm>
              <a:off x="2608475" y="4673725"/>
              <a:ext cx="14225" cy="12600"/>
            </a:xfrm>
            <a:custGeom>
              <a:avLst/>
              <a:gdLst/>
              <a:ahLst/>
              <a:cxnLst/>
              <a:rect l="l" t="t" r="r" b="b"/>
              <a:pathLst>
                <a:path w="569" h="504" extrusionOk="0">
                  <a:moveTo>
                    <a:pt x="333" y="1"/>
                  </a:moveTo>
                  <a:cubicBezTo>
                    <a:pt x="279" y="151"/>
                    <a:pt x="76" y="108"/>
                    <a:pt x="1" y="183"/>
                  </a:cubicBezTo>
                  <a:cubicBezTo>
                    <a:pt x="129" y="301"/>
                    <a:pt x="290" y="354"/>
                    <a:pt x="333" y="504"/>
                  </a:cubicBezTo>
                  <a:cubicBezTo>
                    <a:pt x="354" y="365"/>
                    <a:pt x="407" y="408"/>
                    <a:pt x="504" y="376"/>
                  </a:cubicBezTo>
                  <a:cubicBezTo>
                    <a:pt x="568" y="258"/>
                    <a:pt x="440" y="97"/>
                    <a:pt x="3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0" name="Google Shape;3980;p16"/>
            <p:cNvSpPr/>
            <p:nvPr/>
          </p:nvSpPr>
          <p:spPr>
            <a:xfrm>
              <a:off x="2643275" y="4093775"/>
              <a:ext cx="11800" cy="8875"/>
            </a:xfrm>
            <a:custGeom>
              <a:avLst/>
              <a:gdLst/>
              <a:ahLst/>
              <a:cxnLst/>
              <a:rect l="l" t="t" r="r" b="b"/>
              <a:pathLst>
                <a:path w="472" h="355" extrusionOk="0">
                  <a:moveTo>
                    <a:pt x="150" y="1"/>
                  </a:moveTo>
                  <a:cubicBezTo>
                    <a:pt x="97" y="1"/>
                    <a:pt x="43" y="22"/>
                    <a:pt x="0" y="65"/>
                  </a:cubicBezTo>
                  <a:cubicBezTo>
                    <a:pt x="129" y="76"/>
                    <a:pt x="75" y="226"/>
                    <a:pt x="86" y="311"/>
                  </a:cubicBezTo>
                  <a:lnTo>
                    <a:pt x="129" y="311"/>
                  </a:lnTo>
                  <a:cubicBezTo>
                    <a:pt x="172" y="311"/>
                    <a:pt x="193" y="322"/>
                    <a:pt x="214" y="333"/>
                  </a:cubicBezTo>
                  <a:cubicBezTo>
                    <a:pt x="236" y="344"/>
                    <a:pt x="268" y="354"/>
                    <a:pt x="300" y="354"/>
                  </a:cubicBezTo>
                  <a:cubicBezTo>
                    <a:pt x="311" y="354"/>
                    <a:pt x="332" y="354"/>
                    <a:pt x="343" y="344"/>
                  </a:cubicBezTo>
                  <a:cubicBezTo>
                    <a:pt x="471" y="204"/>
                    <a:pt x="321"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1" name="Google Shape;3981;p16"/>
            <p:cNvSpPr/>
            <p:nvPr/>
          </p:nvSpPr>
          <p:spPr>
            <a:xfrm>
              <a:off x="2606875" y="4676950"/>
              <a:ext cx="1100" cy="825"/>
            </a:xfrm>
            <a:custGeom>
              <a:avLst/>
              <a:gdLst/>
              <a:ahLst/>
              <a:cxnLst/>
              <a:rect l="l" t="t" r="r" b="b"/>
              <a:pathLst>
                <a:path w="44" h="33" extrusionOk="0">
                  <a:moveTo>
                    <a:pt x="0" y="0"/>
                  </a:moveTo>
                  <a:lnTo>
                    <a:pt x="43" y="32"/>
                  </a:lnTo>
                  <a:cubicBezTo>
                    <a:pt x="43" y="11"/>
                    <a:pt x="33" y="0"/>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2" name="Google Shape;3982;p16"/>
            <p:cNvSpPr/>
            <p:nvPr/>
          </p:nvSpPr>
          <p:spPr>
            <a:xfrm>
              <a:off x="2601525" y="4683900"/>
              <a:ext cx="4575" cy="3250"/>
            </a:xfrm>
            <a:custGeom>
              <a:avLst/>
              <a:gdLst/>
              <a:ahLst/>
              <a:cxnLst/>
              <a:rect l="l" t="t" r="r" b="b"/>
              <a:pathLst>
                <a:path w="183" h="130" extrusionOk="0">
                  <a:moveTo>
                    <a:pt x="182" y="1"/>
                  </a:moveTo>
                  <a:cubicBezTo>
                    <a:pt x="65" y="1"/>
                    <a:pt x="11" y="43"/>
                    <a:pt x="0" y="129"/>
                  </a:cubicBezTo>
                  <a:lnTo>
                    <a:pt x="65" y="129"/>
                  </a:lnTo>
                  <a:cubicBezTo>
                    <a:pt x="161" y="129"/>
                    <a:pt x="129" y="33"/>
                    <a:pt x="1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3" name="Google Shape;3983;p16"/>
            <p:cNvSpPr/>
            <p:nvPr/>
          </p:nvSpPr>
          <p:spPr>
            <a:xfrm>
              <a:off x="2596175" y="4694075"/>
              <a:ext cx="6975" cy="5375"/>
            </a:xfrm>
            <a:custGeom>
              <a:avLst/>
              <a:gdLst/>
              <a:ahLst/>
              <a:cxnLst/>
              <a:rect l="l" t="t" r="r" b="b"/>
              <a:pathLst>
                <a:path w="279" h="215" extrusionOk="0">
                  <a:moveTo>
                    <a:pt x="214" y="0"/>
                  </a:moveTo>
                  <a:cubicBezTo>
                    <a:pt x="118" y="0"/>
                    <a:pt x="43" y="11"/>
                    <a:pt x="0" y="65"/>
                  </a:cubicBezTo>
                  <a:lnTo>
                    <a:pt x="11" y="65"/>
                  </a:lnTo>
                  <a:cubicBezTo>
                    <a:pt x="64" y="65"/>
                    <a:pt x="54" y="97"/>
                    <a:pt x="43" y="140"/>
                  </a:cubicBezTo>
                  <a:cubicBezTo>
                    <a:pt x="43" y="182"/>
                    <a:pt x="32" y="215"/>
                    <a:pt x="75" y="215"/>
                  </a:cubicBezTo>
                  <a:lnTo>
                    <a:pt x="97" y="215"/>
                  </a:lnTo>
                  <a:cubicBezTo>
                    <a:pt x="172" y="161"/>
                    <a:pt x="279" y="129"/>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4" name="Google Shape;3984;p16"/>
            <p:cNvSpPr/>
            <p:nvPr/>
          </p:nvSpPr>
          <p:spPr>
            <a:xfrm>
              <a:off x="2604475" y="4237500"/>
              <a:ext cx="8050" cy="8325"/>
            </a:xfrm>
            <a:custGeom>
              <a:avLst/>
              <a:gdLst/>
              <a:ahLst/>
              <a:cxnLst/>
              <a:rect l="l" t="t" r="r" b="b"/>
              <a:pathLst>
                <a:path w="322" h="333" extrusionOk="0">
                  <a:moveTo>
                    <a:pt x="75" y="1"/>
                  </a:moveTo>
                  <a:cubicBezTo>
                    <a:pt x="64" y="1"/>
                    <a:pt x="64" y="11"/>
                    <a:pt x="64" y="33"/>
                  </a:cubicBezTo>
                  <a:cubicBezTo>
                    <a:pt x="171" y="76"/>
                    <a:pt x="0" y="193"/>
                    <a:pt x="64" y="311"/>
                  </a:cubicBezTo>
                  <a:cubicBezTo>
                    <a:pt x="118" y="322"/>
                    <a:pt x="161" y="332"/>
                    <a:pt x="203" y="332"/>
                  </a:cubicBezTo>
                  <a:cubicBezTo>
                    <a:pt x="246" y="332"/>
                    <a:pt x="289" y="311"/>
                    <a:pt x="321" y="279"/>
                  </a:cubicBezTo>
                  <a:cubicBezTo>
                    <a:pt x="257" y="215"/>
                    <a:pt x="236" y="129"/>
                    <a:pt x="236" y="22"/>
                  </a:cubicBezTo>
                  <a:cubicBezTo>
                    <a:pt x="214" y="33"/>
                    <a:pt x="203" y="33"/>
                    <a:pt x="193" y="33"/>
                  </a:cubicBezTo>
                  <a:cubicBezTo>
                    <a:pt x="161" y="33"/>
                    <a:pt x="139" y="22"/>
                    <a:pt x="129" y="22"/>
                  </a:cubicBezTo>
                  <a:cubicBezTo>
                    <a:pt x="107" y="11"/>
                    <a:pt x="86"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5" name="Google Shape;3985;p16"/>
            <p:cNvSpPr/>
            <p:nvPr/>
          </p:nvSpPr>
          <p:spPr>
            <a:xfrm>
              <a:off x="2580375" y="4682300"/>
              <a:ext cx="11525" cy="6725"/>
            </a:xfrm>
            <a:custGeom>
              <a:avLst/>
              <a:gdLst/>
              <a:ahLst/>
              <a:cxnLst/>
              <a:rect l="l" t="t" r="r" b="b"/>
              <a:pathLst>
                <a:path w="461" h="269" extrusionOk="0">
                  <a:moveTo>
                    <a:pt x="108" y="0"/>
                  </a:moveTo>
                  <a:cubicBezTo>
                    <a:pt x="108" y="150"/>
                    <a:pt x="1" y="107"/>
                    <a:pt x="76" y="257"/>
                  </a:cubicBezTo>
                  <a:cubicBezTo>
                    <a:pt x="140" y="257"/>
                    <a:pt x="193" y="268"/>
                    <a:pt x="258" y="268"/>
                  </a:cubicBezTo>
                  <a:cubicBezTo>
                    <a:pt x="322" y="268"/>
                    <a:pt x="386" y="257"/>
                    <a:pt x="461" y="225"/>
                  </a:cubicBezTo>
                  <a:cubicBezTo>
                    <a:pt x="407" y="107"/>
                    <a:pt x="215" y="97"/>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6" name="Google Shape;3986;p16"/>
            <p:cNvSpPr/>
            <p:nvPr/>
          </p:nvSpPr>
          <p:spPr>
            <a:xfrm>
              <a:off x="2607950" y="4677750"/>
              <a:ext cx="550" cy="825"/>
            </a:xfrm>
            <a:custGeom>
              <a:avLst/>
              <a:gdLst/>
              <a:ahLst/>
              <a:cxnLst/>
              <a:rect l="l" t="t" r="r" b="b"/>
              <a:pathLst>
                <a:path w="22" h="33" extrusionOk="0">
                  <a:moveTo>
                    <a:pt x="0" y="0"/>
                  </a:moveTo>
                  <a:lnTo>
                    <a:pt x="11" y="33"/>
                  </a:lnTo>
                  <a:lnTo>
                    <a:pt x="22" y="22"/>
                  </a:lnTo>
                  <a:lnTo>
                    <a:pt x="0"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7" name="Google Shape;3987;p16"/>
            <p:cNvSpPr/>
            <p:nvPr/>
          </p:nvSpPr>
          <p:spPr>
            <a:xfrm>
              <a:off x="2779750" y="4102625"/>
              <a:ext cx="17700" cy="9375"/>
            </a:xfrm>
            <a:custGeom>
              <a:avLst/>
              <a:gdLst/>
              <a:ahLst/>
              <a:cxnLst/>
              <a:rect l="l" t="t" r="r" b="b"/>
              <a:pathLst>
                <a:path w="708" h="375" extrusionOk="0">
                  <a:moveTo>
                    <a:pt x="579" y="0"/>
                  </a:moveTo>
                  <a:cubicBezTo>
                    <a:pt x="408" y="0"/>
                    <a:pt x="376" y="97"/>
                    <a:pt x="397" y="225"/>
                  </a:cubicBezTo>
                  <a:lnTo>
                    <a:pt x="418" y="225"/>
                  </a:lnTo>
                  <a:cubicBezTo>
                    <a:pt x="429" y="225"/>
                    <a:pt x="451" y="225"/>
                    <a:pt x="461" y="214"/>
                  </a:cubicBezTo>
                  <a:cubicBezTo>
                    <a:pt x="483" y="214"/>
                    <a:pt x="493" y="204"/>
                    <a:pt x="504" y="204"/>
                  </a:cubicBezTo>
                  <a:cubicBezTo>
                    <a:pt x="515" y="204"/>
                    <a:pt x="515" y="214"/>
                    <a:pt x="525" y="225"/>
                  </a:cubicBezTo>
                  <a:lnTo>
                    <a:pt x="515" y="225"/>
                  </a:lnTo>
                  <a:cubicBezTo>
                    <a:pt x="461" y="225"/>
                    <a:pt x="397" y="236"/>
                    <a:pt x="333" y="246"/>
                  </a:cubicBezTo>
                  <a:cubicBezTo>
                    <a:pt x="269" y="257"/>
                    <a:pt x="194" y="257"/>
                    <a:pt x="129" y="257"/>
                  </a:cubicBezTo>
                  <a:cubicBezTo>
                    <a:pt x="76" y="257"/>
                    <a:pt x="22" y="257"/>
                    <a:pt x="1" y="225"/>
                  </a:cubicBezTo>
                  <a:lnTo>
                    <a:pt x="1" y="225"/>
                  </a:lnTo>
                  <a:cubicBezTo>
                    <a:pt x="22" y="311"/>
                    <a:pt x="76" y="332"/>
                    <a:pt x="140" y="332"/>
                  </a:cubicBezTo>
                  <a:cubicBezTo>
                    <a:pt x="172" y="332"/>
                    <a:pt x="204" y="332"/>
                    <a:pt x="247" y="321"/>
                  </a:cubicBezTo>
                  <a:cubicBezTo>
                    <a:pt x="279" y="321"/>
                    <a:pt x="322" y="311"/>
                    <a:pt x="365" y="311"/>
                  </a:cubicBezTo>
                  <a:cubicBezTo>
                    <a:pt x="429" y="311"/>
                    <a:pt x="504" y="332"/>
                    <a:pt x="568" y="375"/>
                  </a:cubicBezTo>
                  <a:cubicBezTo>
                    <a:pt x="707" y="311"/>
                    <a:pt x="643" y="129"/>
                    <a:pt x="611" y="11"/>
                  </a:cubicBezTo>
                  <a:cubicBezTo>
                    <a:pt x="611" y="11"/>
                    <a:pt x="611" y="11"/>
                    <a:pt x="6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8" name="Google Shape;3988;p16"/>
            <p:cNvSpPr/>
            <p:nvPr/>
          </p:nvSpPr>
          <p:spPr>
            <a:xfrm>
              <a:off x="2742825" y="3878350"/>
              <a:ext cx="6725" cy="5650"/>
            </a:xfrm>
            <a:custGeom>
              <a:avLst/>
              <a:gdLst/>
              <a:ahLst/>
              <a:cxnLst/>
              <a:rect l="l" t="t" r="r" b="b"/>
              <a:pathLst>
                <a:path w="269" h="226" extrusionOk="0">
                  <a:moveTo>
                    <a:pt x="118" y="0"/>
                  </a:moveTo>
                  <a:cubicBezTo>
                    <a:pt x="108" y="0"/>
                    <a:pt x="97" y="0"/>
                    <a:pt x="97" y="11"/>
                  </a:cubicBezTo>
                  <a:cubicBezTo>
                    <a:pt x="22" y="54"/>
                    <a:pt x="1" y="129"/>
                    <a:pt x="11" y="225"/>
                  </a:cubicBezTo>
                  <a:lnTo>
                    <a:pt x="108" y="225"/>
                  </a:lnTo>
                  <a:cubicBezTo>
                    <a:pt x="193" y="225"/>
                    <a:pt x="268" y="215"/>
                    <a:pt x="268" y="161"/>
                  </a:cubicBezTo>
                  <a:cubicBezTo>
                    <a:pt x="150" y="150"/>
                    <a:pt x="236" y="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9" name="Google Shape;3989;p16"/>
            <p:cNvSpPr/>
            <p:nvPr/>
          </p:nvSpPr>
          <p:spPr>
            <a:xfrm>
              <a:off x="2658525" y="3916875"/>
              <a:ext cx="7775" cy="4050"/>
            </a:xfrm>
            <a:custGeom>
              <a:avLst/>
              <a:gdLst/>
              <a:ahLst/>
              <a:cxnLst/>
              <a:rect l="l" t="t" r="r" b="b"/>
              <a:pathLst>
                <a:path w="311" h="162" extrusionOk="0">
                  <a:moveTo>
                    <a:pt x="311" y="1"/>
                  </a:moveTo>
                  <a:lnTo>
                    <a:pt x="311" y="1"/>
                  </a:lnTo>
                  <a:cubicBezTo>
                    <a:pt x="150" y="76"/>
                    <a:pt x="54" y="1"/>
                    <a:pt x="1" y="162"/>
                  </a:cubicBezTo>
                  <a:lnTo>
                    <a:pt x="43" y="162"/>
                  </a:lnTo>
                  <a:cubicBezTo>
                    <a:pt x="182" y="162"/>
                    <a:pt x="268" y="129"/>
                    <a:pt x="311" y="65"/>
                  </a:cubicBezTo>
                  <a:cubicBezTo>
                    <a:pt x="257" y="54"/>
                    <a:pt x="279" y="33"/>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0" name="Google Shape;3990;p16"/>
            <p:cNvSpPr/>
            <p:nvPr/>
          </p:nvSpPr>
          <p:spPr>
            <a:xfrm>
              <a:off x="2789400" y="4299850"/>
              <a:ext cx="15275" cy="16625"/>
            </a:xfrm>
            <a:custGeom>
              <a:avLst/>
              <a:gdLst/>
              <a:ahLst/>
              <a:cxnLst/>
              <a:rect l="l" t="t" r="r" b="b"/>
              <a:pathLst>
                <a:path w="611" h="665" extrusionOk="0">
                  <a:moveTo>
                    <a:pt x="610" y="1"/>
                  </a:moveTo>
                  <a:lnTo>
                    <a:pt x="610" y="1"/>
                  </a:lnTo>
                  <a:cubicBezTo>
                    <a:pt x="321" y="161"/>
                    <a:pt x="150" y="397"/>
                    <a:pt x="0" y="654"/>
                  </a:cubicBezTo>
                  <a:cubicBezTo>
                    <a:pt x="32" y="665"/>
                    <a:pt x="65" y="665"/>
                    <a:pt x="97" y="665"/>
                  </a:cubicBezTo>
                  <a:cubicBezTo>
                    <a:pt x="450" y="665"/>
                    <a:pt x="536" y="269"/>
                    <a:pt x="61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1" name="Google Shape;3991;p16"/>
            <p:cNvSpPr/>
            <p:nvPr/>
          </p:nvSpPr>
          <p:spPr>
            <a:xfrm>
              <a:off x="2766650" y="4313250"/>
              <a:ext cx="13125" cy="7775"/>
            </a:xfrm>
            <a:custGeom>
              <a:avLst/>
              <a:gdLst/>
              <a:ahLst/>
              <a:cxnLst/>
              <a:rect l="l" t="t" r="r" b="b"/>
              <a:pathLst>
                <a:path w="525" h="311" extrusionOk="0">
                  <a:moveTo>
                    <a:pt x="354" y="0"/>
                  </a:moveTo>
                  <a:cubicBezTo>
                    <a:pt x="257" y="64"/>
                    <a:pt x="97" y="86"/>
                    <a:pt x="0" y="161"/>
                  </a:cubicBezTo>
                  <a:lnTo>
                    <a:pt x="0" y="311"/>
                  </a:lnTo>
                  <a:lnTo>
                    <a:pt x="86" y="311"/>
                  </a:lnTo>
                  <a:cubicBezTo>
                    <a:pt x="247" y="311"/>
                    <a:pt x="343" y="257"/>
                    <a:pt x="439" y="214"/>
                  </a:cubicBezTo>
                  <a:cubicBezTo>
                    <a:pt x="311" y="129"/>
                    <a:pt x="525" y="43"/>
                    <a:pt x="3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2" name="Google Shape;3992;p16"/>
            <p:cNvSpPr/>
            <p:nvPr/>
          </p:nvSpPr>
          <p:spPr>
            <a:xfrm>
              <a:off x="2694375" y="4574450"/>
              <a:ext cx="5400" cy="4025"/>
            </a:xfrm>
            <a:custGeom>
              <a:avLst/>
              <a:gdLst/>
              <a:ahLst/>
              <a:cxnLst/>
              <a:rect l="l" t="t" r="r" b="b"/>
              <a:pathLst>
                <a:path w="216" h="161" extrusionOk="0">
                  <a:moveTo>
                    <a:pt x="129" y="0"/>
                  </a:moveTo>
                  <a:lnTo>
                    <a:pt x="129" y="0"/>
                  </a:lnTo>
                  <a:cubicBezTo>
                    <a:pt x="119" y="32"/>
                    <a:pt x="87" y="32"/>
                    <a:pt x="44" y="32"/>
                  </a:cubicBezTo>
                  <a:lnTo>
                    <a:pt x="1" y="32"/>
                  </a:lnTo>
                  <a:lnTo>
                    <a:pt x="1" y="161"/>
                  </a:lnTo>
                  <a:lnTo>
                    <a:pt x="44" y="161"/>
                  </a:lnTo>
                  <a:cubicBezTo>
                    <a:pt x="162" y="161"/>
                    <a:pt x="215" y="32"/>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3" name="Google Shape;3993;p16"/>
            <p:cNvSpPr/>
            <p:nvPr/>
          </p:nvSpPr>
          <p:spPr>
            <a:xfrm>
              <a:off x="2697600" y="4813175"/>
              <a:ext cx="8600" cy="5900"/>
            </a:xfrm>
            <a:custGeom>
              <a:avLst/>
              <a:gdLst/>
              <a:ahLst/>
              <a:cxnLst/>
              <a:rect l="l" t="t" r="r" b="b"/>
              <a:pathLst>
                <a:path w="344" h="236" extrusionOk="0">
                  <a:moveTo>
                    <a:pt x="172" y="0"/>
                  </a:moveTo>
                  <a:cubicBezTo>
                    <a:pt x="150" y="0"/>
                    <a:pt x="129" y="11"/>
                    <a:pt x="86" y="22"/>
                  </a:cubicBezTo>
                  <a:cubicBezTo>
                    <a:pt x="33" y="64"/>
                    <a:pt x="0" y="236"/>
                    <a:pt x="129" y="236"/>
                  </a:cubicBezTo>
                  <a:cubicBezTo>
                    <a:pt x="150" y="150"/>
                    <a:pt x="322" y="161"/>
                    <a:pt x="343" y="86"/>
                  </a:cubicBezTo>
                  <a:cubicBezTo>
                    <a:pt x="257" y="54"/>
                    <a:pt x="247"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4" name="Google Shape;3994;p16"/>
            <p:cNvSpPr/>
            <p:nvPr/>
          </p:nvSpPr>
          <p:spPr>
            <a:xfrm>
              <a:off x="2685825" y="4066500"/>
              <a:ext cx="7250" cy="4825"/>
            </a:xfrm>
            <a:custGeom>
              <a:avLst/>
              <a:gdLst/>
              <a:ahLst/>
              <a:cxnLst/>
              <a:rect l="l" t="t" r="r" b="b"/>
              <a:pathLst>
                <a:path w="290" h="193" extrusionOk="0">
                  <a:moveTo>
                    <a:pt x="22" y="0"/>
                  </a:moveTo>
                  <a:cubicBezTo>
                    <a:pt x="0" y="96"/>
                    <a:pt x="150" y="193"/>
                    <a:pt x="215" y="193"/>
                  </a:cubicBezTo>
                  <a:cubicBezTo>
                    <a:pt x="225" y="193"/>
                    <a:pt x="236" y="193"/>
                    <a:pt x="247" y="182"/>
                  </a:cubicBezTo>
                  <a:cubicBezTo>
                    <a:pt x="204" y="182"/>
                    <a:pt x="193" y="161"/>
                    <a:pt x="204" y="129"/>
                  </a:cubicBezTo>
                  <a:cubicBezTo>
                    <a:pt x="236" y="118"/>
                    <a:pt x="279" y="118"/>
                    <a:pt x="289" y="96"/>
                  </a:cubicBezTo>
                  <a:cubicBezTo>
                    <a:pt x="225" y="43"/>
                    <a:pt x="140" y="11"/>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5" name="Google Shape;3995;p16"/>
            <p:cNvSpPr/>
            <p:nvPr/>
          </p:nvSpPr>
          <p:spPr>
            <a:xfrm>
              <a:off x="2693850" y="4734225"/>
              <a:ext cx="11000" cy="4825"/>
            </a:xfrm>
            <a:custGeom>
              <a:avLst/>
              <a:gdLst/>
              <a:ahLst/>
              <a:cxnLst/>
              <a:rect l="l" t="t" r="r" b="b"/>
              <a:pathLst>
                <a:path w="440" h="193" extrusionOk="0">
                  <a:moveTo>
                    <a:pt x="97" y="0"/>
                  </a:moveTo>
                  <a:cubicBezTo>
                    <a:pt x="1" y="64"/>
                    <a:pt x="150" y="97"/>
                    <a:pt x="140" y="193"/>
                  </a:cubicBezTo>
                  <a:cubicBezTo>
                    <a:pt x="150" y="193"/>
                    <a:pt x="161" y="182"/>
                    <a:pt x="172" y="182"/>
                  </a:cubicBezTo>
                  <a:cubicBezTo>
                    <a:pt x="193" y="182"/>
                    <a:pt x="204" y="193"/>
                    <a:pt x="225" y="193"/>
                  </a:cubicBezTo>
                  <a:lnTo>
                    <a:pt x="290" y="193"/>
                  </a:lnTo>
                  <a:cubicBezTo>
                    <a:pt x="365" y="193"/>
                    <a:pt x="439" y="182"/>
                    <a:pt x="439" y="129"/>
                  </a:cubicBezTo>
                  <a:lnTo>
                    <a:pt x="407" y="129"/>
                  </a:lnTo>
                  <a:cubicBezTo>
                    <a:pt x="365" y="129"/>
                    <a:pt x="354" y="107"/>
                    <a:pt x="343" y="75"/>
                  </a:cubicBezTo>
                  <a:cubicBezTo>
                    <a:pt x="332" y="54"/>
                    <a:pt x="322" y="32"/>
                    <a:pt x="279" y="32"/>
                  </a:cubicBezTo>
                  <a:lnTo>
                    <a:pt x="268" y="32"/>
                  </a:lnTo>
                  <a:cubicBezTo>
                    <a:pt x="268" y="75"/>
                    <a:pt x="257" y="86"/>
                    <a:pt x="257" y="86"/>
                  </a:cubicBezTo>
                  <a:cubicBezTo>
                    <a:pt x="236" y="86"/>
                    <a:pt x="215" y="32"/>
                    <a:pt x="183" y="32"/>
                  </a:cubicBezTo>
                  <a:cubicBezTo>
                    <a:pt x="172" y="75"/>
                    <a:pt x="172" y="97"/>
                    <a:pt x="161" y="97"/>
                  </a:cubicBezTo>
                  <a:cubicBezTo>
                    <a:pt x="161" y="97"/>
                    <a:pt x="150" y="75"/>
                    <a:pt x="140" y="43"/>
                  </a:cubicBezTo>
                  <a:cubicBezTo>
                    <a:pt x="129" y="22"/>
                    <a:pt x="118"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6" name="Google Shape;3996;p16"/>
            <p:cNvSpPr/>
            <p:nvPr/>
          </p:nvSpPr>
          <p:spPr>
            <a:xfrm>
              <a:off x="2571000" y="4849300"/>
              <a:ext cx="5650" cy="2700"/>
            </a:xfrm>
            <a:custGeom>
              <a:avLst/>
              <a:gdLst/>
              <a:ahLst/>
              <a:cxnLst/>
              <a:rect l="l" t="t" r="r" b="b"/>
              <a:pathLst>
                <a:path w="226" h="108" extrusionOk="0">
                  <a:moveTo>
                    <a:pt x="129" y="0"/>
                  </a:moveTo>
                  <a:cubicBezTo>
                    <a:pt x="76" y="0"/>
                    <a:pt x="22" y="22"/>
                    <a:pt x="1" y="65"/>
                  </a:cubicBezTo>
                  <a:cubicBezTo>
                    <a:pt x="65" y="86"/>
                    <a:pt x="76" y="107"/>
                    <a:pt x="119" y="107"/>
                  </a:cubicBezTo>
                  <a:cubicBezTo>
                    <a:pt x="140" y="107"/>
                    <a:pt x="172" y="107"/>
                    <a:pt x="215" y="86"/>
                  </a:cubicBezTo>
                  <a:cubicBezTo>
                    <a:pt x="226" y="22"/>
                    <a:pt x="183"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7" name="Google Shape;3997;p16"/>
            <p:cNvSpPr/>
            <p:nvPr/>
          </p:nvSpPr>
          <p:spPr>
            <a:xfrm>
              <a:off x="2474125" y="4307075"/>
              <a:ext cx="7525" cy="5400"/>
            </a:xfrm>
            <a:custGeom>
              <a:avLst/>
              <a:gdLst/>
              <a:ahLst/>
              <a:cxnLst/>
              <a:rect l="l" t="t" r="r" b="b"/>
              <a:pathLst>
                <a:path w="301" h="216" extrusionOk="0">
                  <a:moveTo>
                    <a:pt x="258" y="1"/>
                  </a:moveTo>
                  <a:cubicBezTo>
                    <a:pt x="86" y="1"/>
                    <a:pt x="1" y="65"/>
                    <a:pt x="1" y="194"/>
                  </a:cubicBezTo>
                  <a:cubicBezTo>
                    <a:pt x="33" y="204"/>
                    <a:pt x="54" y="215"/>
                    <a:pt x="86" y="215"/>
                  </a:cubicBezTo>
                  <a:cubicBezTo>
                    <a:pt x="183" y="215"/>
                    <a:pt x="268" y="151"/>
                    <a:pt x="300" y="97"/>
                  </a:cubicBezTo>
                  <a:cubicBezTo>
                    <a:pt x="258" y="97"/>
                    <a:pt x="258" y="44"/>
                    <a:pt x="25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8" name="Google Shape;3998;p16"/>
            <p:cNvSpPr/>
            <p:nvPr/>
          </p:nvSpPr>
          <p:spPr>
            <a:xfrm>
              <a:off x="2484575" y="4733425"/>
              <a:ext cx="11250" cy="4575"/>
            </a:xfrm>
            <a:custGeom>
              <a:avLst/>
              <a:gdLst/>
              <a:ahLst/>
              <a:cxnLst/>
              <a:rect l="l" t="t" r="r" b="b"/>
              <a:pathLst>
                <a:path w="450" h="183" extrusionOk="0">
                  <a:moveTo>
                    <a:pt x="139" y="0"/>
                  </a:moveTo>
                  <a:cubicBezTo>
                    <a:pt x="22" y="32"/>
                    <a:pt x="0" y="96"/>
                    <a:pt x="54" y="182"/>
                  </a:cubicBezTo>
                  <a:cubicBezTo>
                    <a:pt x="161" y="161"/>
                    <a:pt x="450" y="96"/>
                    <a:pt x="353" y="32"/>
                  </a:cubicBezTo>
                  <a:lnTo>
                    <a:pt x="353" y="32"/>
                  </a:lnTo>
                  <a:cubicBezTo>
                    <a:pt x="343" y="54"/>
                    <a:pt x="321" y="64"/>
                    <a:pt x="300" y="64"/>
                  </a:cubicBezTo>
                  <a:cubicBezTo>
                    <a:pt x="279" y="64"/>
                    <a:pt x="257" y="54"/>
                    <a:pt x="236" y="32"/>
                  </a:cubicBezTo>
                  <a:cubicBezTo>
                    <a:pt x="214" y="11"/>
                    <a:pt x="193"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9" name="Google Shape;3999;p16"/>
            <p:cNvSpPr/>
            <p:nvPr/>
          </p:nvSpPr>
          <p:spPr>
            <a:xfrm>
              <a:off x="2473325" y="4040000"/>
              <a:ext cx="4300" cy="6700"/>
            </a:xfrm>
            <a:custGeom>
              <a:avLst/>
              <a:gdLst/>
              <a:ahLst/>
              <a:cxnLst/>
              <a:rect l="l" t="t" r="r" b="b"/>
              <a:pathLst>
                <a:path w="172" h="268" extrusionOk="0">
                  <a:moveTo>
                    <a:pt x="43" y="0"/>
                  </a:moveTo>
                  <a:lnTo>
                    <a:pt x="43" y="0"/>
                  </a:lnTo>
                  <a:cubicBezTo>
                    <a:pt x="54" y="97"/>
                    <a:pt x="1" y="246"/>
                    <a:pt x="129" y="268"/>
                  </a:cubicBezTo>
                  <a:cubicBezTo>
                    <a:pt x="118" y="161"/>
                    <a:pt x="172" y="22"/>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0" name="Google Shape;4000;p16"/>
            <p:cNvSpPr/>
            <p:nvPr/>
          </p:nvSpPr>
          <p:spPr>
            <a:xfrm>
              <a:off x="2469325" y="4031425"/>
              <a:ext cx="13400" cy="8325"/>
            </a:xfrm>
            <a:custGeom>
              <a:avLst/>
              <a:gdLst/>
              <a:ahLst/>
              <a:cxnLst/>
              <a:rect l="l" t="t" r="r" b="b"/>
              <a:pathLst>
                <a:path w="536" h="333" extrusionOk="0">
                  <a:moveTo>
                    <a:pt x="139" y="1"/>
                  </a:moveTo>
                  <a:cubicBezTo>
                    <a:pt x="118" y="86"/>
                    <a:pt x="0" y="108"/>
                    <a:pt x="11" y="215"/>
                  </a:cubicBezTo>
                  <a:cubicBezTo>
                    <a:pt x="139" y="236"/>
                    <a:pt x="278" y="333"/>
                    <a:pt x="396" y="333"/>
                  </a:cubicBezTo>
                  <a:cubicBezTo>
                    <a:pt x="450" y="333"/>
                    <a:pt x="492" y="311"/>
                    <a:pt x="535" y="279"/>
                  </a:cubicBezTo>
                  <a:cubicBezTo>
                    <a:pt x="460" y="151"/>
                    <a:pt x="407"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1" name="Google Shape;4001;p16"/>
            <p:cNvSpPr/>
            <p:nvPr/>
          </p:nvSpPr>
          <p:spPr>
            <a:xfrm>
              <a:off x="2476550" y="4462300"/>
              <a:ext cx="4575" cy="4325"/>
            </a:xfrm>
            <a:custGeom>
              <a:avLst/>
              <a:gdLst/>
              <a:ahLst/>
              <a:cxnLst/>
              <a:rect l="l" t="t" r="r" b="b"/>
              <a:pathLst>
                <a:path w="183" h="173" extrusionOk="0">
                  <a:moveTo>
                    <a:pt x="64" y="1"/>
                  </a:moveTo>
                  <a:cubicBezTo>
                    <a:pt x="54" y="1"/>
                    <a:pt x="43" y="1"/>
                    <a:pt x="32" y="12"/>
                  </a:cubicBezTo>
                  <a:cubicBezTo>
                    <a:pt x="0" y="33"/>
                    <a:pt x="43" y="172"/>
                    <a:pt x="118" y="172"/>
                  </a:cubicBezTo>
                  <a:cubicBezTo>
                    <a:pt x="129" y="172"/>
                    <a:pt x="139" y="161"/>
                    <a:pt x="150" y="161"/>
                  </a:cubicBezTo>
                  <a:cubicBezTo>
                    <a:pt x="182" y="129"/>
                    <a:pt x="129"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2" name="Google Shape;4002;p16"/>
            <p:cNvSpPr/>
            <p:nvPr/>
          </p:nvSpPr>
          <p:spPr>
            <a:xfrm>
              <a:off x="2472525" y="4527075"/>
              <a:ext cx="5375" cy="6175"/>
            </a:xfrm>
            <a:custGeom>
              <a:avLst/>
              <a:gdLst/>
              <a:ahLst/>
              <a:cxnLst/>
              <a:rect l="l" t="t" r="r" b="b"/>
              <a:pathLst>
                <a:path w="215" h="247" extrusionOk="0">
                  <a:moveTo>
                    <a:pt x="22" y="0"/>
                  </a:moveTo>
                  <a:cubicBezTo>
                    <a:pt x="0" y="0"/>
                    <a:pt x="33" y="65"/>
                    <a:pt x="86" y="129"/>
                  </a:cubicBezTo>
                  <a:cubicBezTo>
                    <a:pt x="129" y="182"/>
                    <a:pt x="182" y="247"/>
                    <a:pt x="204" y="247"/>
                  </a:cubicBezTo>
                  <a:cubicBezTo>
                    <a:pt x="215" y="247"/>
                    <a:pt x="204" y="204"/>
                    <a:pt x="150" y="97"/>
                  </a:cubicBezTo>
                  <a:cubicBezTo>
                    <a:pt x="75" y="33"/>
                    <a:pt x="33" y="0"/>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3" name="Google Shape;4003;p16"/>
            <p:cNvSpPr/>
            <p:nvPr/>
          </p:nvSpPr>
          <p:spPr>
            <a:xfrm>
              <a:off x="2464775" y="4550100"/>
              <a:ext cx="4825" cy="4300"/>
            </a:xfrm>
            <a:custGeom>
              <a:avLst/>
              <a:gdLst/>
              <a:ahLst/>
              <a:cxnLst/>
              <a:rect l="l" t="t" r="r" b="b"/>
              <a:pathLst>
                <a:path w="193" h="172" extrusionOk="0">
                  <a:moveTo>
                    <a:pt x="75" y="0"/>
                  </a:moveTo>
                  <a:cubicBezTo>
                    <a:pt x="64" y="0"/>
                    <a:pt x="54" y="11"/>
                    <a:pt x="43" y="11"/>
                  </a:cubicBezTo>
                  <a:cubicBezTo>
                    <a:pt x="0" y="43"/>
                    <a:pt x="54" y="171"/>
                    <a:pt x="118" y="171"/>
                  </a:cubicBezTo>
                  <a:cubicBezTo>
                    <a:pt x="129" y="171"/>
                    <a:pt x="139" y="161"/>
                    <a:pt x="150" y="161"/>
                  </a:cubicBezTo>
                  <a:cubicBezTo>
                    <a:pt x="193" y="129"/>
                    <a:pt x="139"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4" name="Google Shape;4004;p16"/>
            <p:cNvSpPr/>
            <p:nvPr/>
          </p:nvSpPr>
          <p:spPr>
            <a:xfrm>
              <a:off x="2440150" y="4505400"/>
              <a:ext cx="24375" cy="17950"/>
            </a:xfrm>
            <a:custGeom>
              <a:avLst/>
              <a:gdLst/>
              <a:ahLst/>
              <a:cxnLst/>
              <a:rect l="l" t="t" r="r" b="b"/>
              <a:pathLst>
                <a:path w="975" h="718" extrusionOk="0">
                  <a:moveTo>
                    <a:pt x="97" y="0"/>
                  </a:moveTo>
                  <a:lnTo>
                    <a:pt x="97" y="0"/>
                  </a:lnTo>
                  <a:cubicBezTo>
                    <a:pt x="0" y="268"/>
                    <a:pt x="418" y="718"/>
                    <a:pt x="717" y="718"/>
                  </a:cubicBezTo>
                  <a:cubicBezTo>
                    <a:pt x="824" y="718"/>
                    <a:pt x="921" y="664"/>
                    <a:pt x="974" y="514"/>
                  </a:cubicBezTo>
                  <a:cubicBezTo>
                    <a:pt x="707" y="322"/>
                    <a:pt x="246" y="268"/>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5" name="Google Shape;4005;p16"/>
            <p:cNvSpPr/>
            <p:nvPr/>
          </p:nvSpPr>
          <p:spPr>
            <a:xfrm>
              <a:off x="2458875" y="4445175"/>
              <a:ext cx="16350" cy="13400"/>
            </a:xfrm>
            <a:custGeom>
              <a:avLst/>
              <a:gdLst/>
              <a:ahLst/>
              <a:cxnLst/>
              <a:rect l="l" t="t" r="r" b="b"/>
              <a:pathLst>
                <a:path w="654" h="536" extrusionOk="0">
                  <a:moveTo>
                    <a:pt x="236" y="1"/>
                  </a:moveTo>
                  <a:cubicBezTo>
                    <a:pt x="161" y="1"/>
                    <a:pt x="75" y="54"/>
                    <a:pt x="1" y="204"/>
                  </a:cubicBezTo>
                  <a:cubicBezTo>
                    <a:pt x="161" y="226"/>
                    <a:pt x="343" y="536"/>
                    <a:pt x="514" y="536"/>
                  </a:cubicBezTo>
                  <a:cubicBezTo>
                    <a:pt x="557" y="536"/>
                    <a:pt x="611" y="504"/>
                    <a:pt x="654" y="429"/>
                  </a:cubicBezTo>
                  <a:cubicBezTo>
                    <a:pt x="579" y="268"/>
                    <a:pt x="407" y="1"/>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6" name="Google Shape;4006;p16"/>
            <p:cNvSpPr/>
            <p:nvPr/>
          </p:nvSpPr>
          <p:spPr>
            <a:xfrm>
              <a:off x="2440950" y="4672125"/>
              <a:ext cx="7525" cy="2975"/>
            </a:xfrm>
            <a:custGeom>
              <a:avLst/>
              <a:gdLst/>
              <a:ahLst/>
              <a:cxnLst/>
              <a:rect l="l" t="t" r="r" b="b"/>
              <a:pathLst>
                <a:path w="301" h="119" extrusionOk="0">
                  <a:moveTo>
                    <a:pt x="150" y="1"/>
                  </a:moveTo>
                  <a:cubicBezTo>
                    <a:pt x="75" y="1"/>
                    <a:pt x="0" y="76"/>
                    <a:pt x="139" y="118"/>
                  </a:cubicBezTo>
                  <a:lnTo>
                    <a:pt x="150" y="118"/>
                  </a:lnTo>
                  <a:cubicBezTo>
                    <a:pt x="225" y="118"/>
                    <a:pt x="300" y="43"/>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7" name="Google Shape;4007;p16"/>
            <p:cNvSpPr/>
            <p:nvPr/>
          </p:nvSpPr>
          <p:spPr>
            <a:xfrm>
              <a:off x="2531950" y="3854250"/>
              <a:ext cx="12600" cy="5400"/>
            </a:xfrm>
            <a:custGeom>
              <a:avLst/>
              <a:gdLst/>
              <a:ahLst/>
              <a:cxnLst/>
              <a:rect l="l" t="t" r="r" b="b"/>
              <a:pathLst>
                <a:path w="504" h="216" extrusionOk="0">
                  <a:moveTo>
                    <a:pt x="385" y="1"/>
                  </a:moveTo>
                  <a:cubicBezTo>
                    <a:pt x="203" y="1"/>
                    <a:pt x="0" y="151"/>
                    <a:pt x="75" y="215"/>
                  </a:cubicBezTo>
                  <a:cubicBezTo>
                    <a:pt x="171" y="76"/>
                    <a:pt x="439" y="119"/>
                    <a:pt x="503" y="33"/>
                  </a:cubicBezTo>
                  <a:cubicBezTo>
                    <a:pt x="471" y="12"/>
                    <a:pt x="428" y="1"/>
                    <a:pt x="38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8" name="Google Shape;4008;p16"/>
            <p:cNvSpPr/>
            <p:nvPr/>
          </p:nvSpPr>
          <p:spPr>
            <a:xfrm>
              <a:off x="2482425" y="4291575"/>
              <a:ext cx="18500" cy="9375"/>
            </a:xfrm>
            <a:custGeom>
              <a:avLst/>
              <a:gdLst/>
              <a:ahLst/>
              <a:cxnLst/>
              <a:rect l="l" t="t" r="r" b="b"/>
              <a:pathLst>
                <a:path w="740" h="375" extrusionOk="0">
                  <a:moveTo>
                    <a:pt x="579" y="0"/>
                  </a:moveTo>
                  <a:cubicBezTo>
                    <a:pt x="439" y="0"/>
                    <a:pt x="1" y="203"/>
                    <a:pt x="236" y="375"/>
                  </a:cubicBezTo>
                  <a:cubicBezTo>
                    <a:pt x="397" y="310"/>
                    <a:pt x="739" y="203"/>
                    <a:pt x="57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9" name="Google Shape;4009;p16"/>
            <p:cNvSpPr/>
            <p:nvPr/>
          </p:nvSpPr>
          <p:spPr>
            <a:xfrm>
              <a:off x="2528725" y="4716825"/>
              <a:ext cx="9125" cy="5650"/>
            </a:xfrm>
            <a:custGeom>
              <a:avLst/>
              <a:gdLst/>
              <a:ahLst/>
              <a:cxnLst/>
              <a:rect l="l" t="t" r="r" b="b"/>
              <a:pathLst>
                <a:path w="365" h="226" extrusionOk="0">
                  <a:moveTo>
                    <a:pt x="236" y="0"/>
                  </a:moveTo>
                  <a:cubicBezTo>
                    <a:pt x="172" y="140"/>
                    <a:pt x="1" y="11"/>
                    <a:pt x="22" y="225"/>
                  </a:cubicBezTo>
                  <a:cubicBezTo>
                    <a:pt x="97" y="204"/>
                    <a:pt x="161" y="193"/>
                    <a:pt x="204" y="193"/>
                  </a:cubicBezTo>
                  <a:cubicBezTo>
                    <a:pt x="268" y="193"/>
                    <a:pt x="311" y="204"/>
                    <a:pt x="365" y="225"/>
                  </a:cubicBezTo>
                  <a:cubicBezTo>
                    <a:pt x="268" y="129"/>
                    <a:pt x="332" y="97"/>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0" name="Google Shape;4010;p16"/>
            <p:cNvSpPr/>
            <p:nvPr/>
          </p:nvSpPr>
          <p:spPr>
            <a:xfrm>
              <a:off x="2566450" y="4706650"/>
              <a:ext cx="9400" cy="6975"/>
            </a:xfrm>
            <a:custGeom>
              <a:avLst/>
              <a:gdLst/>
              <a:ahLst/>
              <a:cxnLst/>
              <a:rect l="l" t="t" r="r" b="b"/>
              <a:pathLst>
                <a:path w="376" h="279" extrusionOk="0">
                  <a:moveTo>
                    <a:pt x="194" y="1"/>
                  </a:moveTo>
                  <a:cubicBezTo>
                    <a:pt x="215" y="108"/>
                    <a:pt x="65" y="97"/>
                    <a:pt x="22" y="150"/>
                  </a:cubicBezTo>
                  <a:cubicBezTo>
                    <a:pt x="108" y="161"/>
                    <a:pt x="1" y="204"/>
                    <a:pt x="65" y="215"/>
                  </a:cubicBezTo>
                  <a:cubicBezTo>
                    <a:pt x="76" y="193"/>
                    <a:pt x="87" y="193"/>
                    <a:pt x="87" y="193"/>
                  </a:cubicBezTo>
                  <a:cubicBezTo>
                    <a:pt x="97" y="193"/>
                    <a:pt x="108" y="215"/>
                    <a:pt x="129" y="236"/>
                  </a:cubicBezTo>
                  <a:cubicBezTo>
                    <a:pt x="140" y="257"/>
                    <a:pt x="151" y="279"/>
                    <a:pt x="183" y="279"/>
                  </a:cubicBezTo>
                  <a:lnTo>
                    <a:pt x="204" y="279"/>
                  </a:lnTo>
                  <a:cubicBezTo>
                    <a:pt x="215" y="236"/>
                    <a:pt x="290" y="247"/>
                    <a:pt x="333" y="215"/>
                  </a:cubicBezTo>
                  <a:cubicBezTo>
                    <a:pt x="311" y="140"/>
                    <a:pt x="333" y="97"/>
                    <a:pt x="376" y="65"/>
                  </a:cubicBezTo>
                  <a:cubicBezTo>
                    <a:pt x="311" y="43"/>
                    <a:pt x="258" y="11"/>
                    <a:pt x="19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1" name="Google Shape;4011;p16"/>
            <p:cNvSpPr/>
            <p:nvPr/>
          </p:nvSpPr>
          <p:spPr>
            <a:xfrm>
              <a:off x="2560050" y="4836725"/>
              <a:ext cx="11800" cy="11000"/>
            </a:xfrm>
            <a:custGeom>
              <a:avLst/>
              <a:gdLst/>
              <a:ahLst/>
              <a:cxnLst/>
              <a:rect l="l" t="t" r="r" b="b"/>
              <a:pathLst>
                <a:path w="472" h="440" extrusionOk="0">
                  <a:moveTo>
                    <a:pt x="396" y="0"/>
                  </a:moveTo>
                  <a:lnTo>
                    <a:pt x="396" y="0"/>
                  </a:lnTo>
                  <a:cubicBezTo>
                    <a:pt x="385" y="32"/>
                    <a:pt x="353" y="32"/>
                    <a:pt x="310" y="32"/>
                  </a:cubicBezTo>
                  <a:lnTo>
                    <a:pt x="214" y="32"/>
                  </a:lnTo>
                  <a:cubicBezTo>
                    <a:pt x="246" y="193"/>
                    <a:pt x="150" y="246"/>
                    <a:pt x="0" y="279"/>
                  </a:cubicBezTo>
                  <a:cubicBezTo>
                    <a:pt x="75" y="321"/>
                    <a:pt x="54" y="428"/>
                    <a:pt x="182" y="439"/>
                  </a:cubicBezTo>
                  <a:cubicBezTo>
                    <a:pt x="214" y="353"/>
                    <a:pt x="118" y="353"/>
                    <a:pt x="139" y="279"/>
                  </a:cubicBezTo>
                  <a:lnTo>
                    <a:pt x="150" y="279"/>
                  </a:lnTo>
                  <a:cubicBezTo>
                    <a:pt x="353" y="279"/>
                    <a:pt x="471" y="86"/>
                    <a:pt x="3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2" name="Google Shape;4012;p16"/>
            <p:cNvSpPr/>
            <p:nvPr/>
          </p:nvSpPr>
          <p:spPr>
            <a:xfrm>
              <a:off x="2521775" y="4408250"/>
              <a:ext cx="7250" cy="4850"/>
            </a:xfrm>
            <a:custGeom>
              <a:avLst/>
              <a:gdLst/>
              <a:ahLst/>
              <a:cxnLst/>
              <a:rect l="l" t="t" r="r" b="b"/>
              <a:pathLst>
                <a:path w="290" h="194" extrusionOk="0">
                  <a:moveTo>
                    <a:pt x="193" y="0"/>
                  </a:moveTo>
                  <a:lnTo>
                    <a:pt x="193" y="0"/>
                  </a:lnTo>
                  <a:cubicBezTo>
                    <a:pt x="118" y="43"/>
                    <a:pt x="0" y="107"/>
                    <a:pt x="107" y="193"/>
                  </a:cubicBezTo>
                  <a:lnTo>
                    <a:pt x="129" y="193"/>
                  </a:lnTo>
                  <a:cubicBezTo>
                    <a:pt x="236" y="193"/>
                    <a:pt x="289" y="33"/>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3" name="Google Shape;4013;p16"/>
            <p:cNvSpPr/>
            <p:nvPr/>
          </p:nvSpPr>
          <p:spPr>
            <a:xfrm>
              <a:off x="2514800" y="4706650"/>
              <a:ext cx="9925" cy="8050"/>
            </a:xfrm>
            <a:custGeom>
              <a:avLst/>
              <a:gdLst/>
              <a:ahLst/>
              <a:cxnLst/>
              <a:rect l="l" t="t" r="r" b="b"/>
              <a:pathLst>
                <a:path w="397" h="322" extrusionOk="0">
                  <a:moveTo>
                    <a:pt x="269" y="1"/>
                  </a:moveTo>
                  <a:lnTo>
                    <a:pt x="269" y="1"/>
                  </a:lnTo>
                  <a:cubicBezTo>
                    <a:pt x="236" y="54"/>
                    <a:pt x="1" y="118"/>
                    <a:pt x="140" y="193"/>
                  </a:cubicBezTo>
                  <a:cubicBezTo>
                    <a:pt x="151" y="183"/>
                    <a:pt x="151" y="183"/>
                    <a:pt x="151" y="183"/>
                  </a:cubicBezTo>
                  <a:cubicBezTo>
                    <a:pt x="172" y="183"/>
                    <a:pt x="183" y="215"/>
                    <a:pt x="204" y="247"/>
                  </a:cubicBezTo>
                  <a:cubicBezTo>
                    <a:pt x="215" y="279"/>
                    <a:pt x="236" y="322"/>
                    <a:pt x="258" y="322"/>
                  </a:cubicBezTo>
                  <a:cubicBezTo>
                    <a:pt x="279" y="322"/>
                    <a:pt x="290" y="300"/>
                    <a:pt x="311" y="257"/>
                  </a:cubicBezTo>
                  <a:lnTo>
                    <a:pt x="290" y="257"/>
                  </a:lnTo>
                  <a:cubicBezTo>
                    <a:pt x="140" y="257"/>
                    <a:pt x="397" y="22"/>
                    <a:pt x="26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4" name="Google Shape;4014;p16"/>
            <p:cNvSpPr/>
            <p:nvPr/>
          </p:nvSpPr>
          <p:spPr>
            <a:xfrm>
              <a:off x="2517475" y="3901100"/>
              <a:ext cx="13150" cy="7775"/>
            </a:xfrm>
            <a:custGeom>
              <a:avLst/>
              <a:gdLst/>
              <a:ahLst/>
              <a:cxnLst/>
              <a:rect l="l" t="t" r="r" b="b"/>
              <a:pathLst>
                <a:path w="526" h="311" extrusionOk="0">
                  <a:moveTo>
                    <a:pt x="440" y="0"/>
                  </a:moveTo>
                  <a:cubicBezTo>
                    <a:pt x="386" y="107"/>
                    <a:pt x="1" y="182"/>
                    <a:pt x="226" y="311"/>
                  </a:cubicBezTo>
                  <a:cubicBezTo>
                    <a:pt x="279" y="214"/>
                    <a:pt x="397" y="161"/>
                    <a:pt x="525" y="118"/>
                  </a:cubicBezTo>
                  <a:cubicBezTo>
                    <a:pt x="525" y="65"/>
                    <a:pt x="504" y="22"/>
                    <a:pt x="4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5" name="Google Shape;4015;p16"/>
            <p:cNvSpPr/>
            <p:nvPr/>
          </p:nvSpPr>
          <p:spPr>
            <a:xfrm>
              <a:off x="2625350" y="4672925"/>
              <a:ext cx="4300" cy="3250"/>
            </a:xfrm>
            <a:custGeom>
              <a:avLst/>
              <a:gdLst/>
              <a:ahLst/>
              <a:cxnLst/>
              <a:rect l="l" t="t" r="r" b="b"/>
              <a:pathLst>
                <a:path w="172" h="130" extrusionOk="0">
                  <a:moveTo>
                    <a:pt x="43" y="1"/>
                  </a:moveTo>
                  <a:cubicBezTo>
                    <a:pt x="54" y="54"/>
                    <a:pt x="0" y="65"/>
                    <a:pt x="0" y="129"/>
                  </a:cubicBezTo>
                  <a:lnTo>
                    <a:pt x="129" y="129"/>
                  </a:lnTo>
                  <a:cubicBezTo>
                    <a:pt x="150" y="76"/>
                    <a:pt x="64" y="44"/>
                    <a:pt x="129" y="33"/>
                  </a:cubicBezTo>
                  <a:lnTo>
                    <a:pt x="129" y="33"/>
                  </a:lnTo>
                  <a:cubicBezTo>
                    <a:pt x="129" y="44"/>
                    <a:pt x="139" y="54"/>
                    <a:pt x="161" y="54"/>
                  </a:cubicBezTo>
                  <a:cubicBezTo>
                    <a:pt x="161" y="54"/>
                    <a:pt x="171" y="44"/>
                    <a:pt x="171" y="33"/>
                  </a:cubicBezTo>
                  <a:cubicBezTo>
                    <a:pt x="129" y="33"/>
                    <a:pt x="118"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6" name="Google Shape;4016;p16"/>
            <p:cNvSpPr/>
            <p:nvPr/>
          </p:nvSpPr>
          <p:spPr>
            <a:xfrm>
              <a:off x="1904075" y="4482375"/>
              <a:ext cx="26000" cy="15275"/>
            </a:xfrm>
            <a:custGeom>
              <a:avLst/>
              <a:gdLst/>
              <a:ahLst/>
              <a:cxnLst/>
              <a:rect l="l" t="t" r="r" b="b"/>
              <a:pathLst>
                <a:path w="1040" h="611" extrusionOk="0">
                  <a:moveTo>
                    <a:pt x="825" y="1"/>
                  </a:moveTo>
                  <a:cubicBezTo>
                    <a:pt x="558" y="1"/>
                    <a:pt x="247" y="151"/>
                    <a:pt x="301" y="397"/>
                  </a:cubicBezTo>
                  <a:cubicBezTo>
                    <a:pt x="204" y="418"/>
                    <a:pt x="140" y="461"/>
                    <a:pt x="12" y="461"/>
                  </a:cubicBezTo>
                  <a:lnTo>
                    <a:pt x="1" y="461"/>
                  </a:lnTo>
                  <a:cubicBezTo>
                    <a:pt x="22" y="536"/>
                    <a:pt x="97" y="568"/>
                    <a:pt x="172" y="611"/>
                  </a:cubicBezTo>
                  <a:cubicBezTo>
                    <a:pt x="290" y="504"/>
                    <a:pt x="386" y="343"/>
                    <a:pt x="782" y="300"/>
                  </a:cubicBezTo>
                  <a:cubicBezTo>
                    <a:pt x="857" y="204"/>
                    <a:pt x="889" y="86"/>
                    <a:pt x="1039" y="44"/>
                  </a:cubicBezTo>
                  <a:cubicBezTo>
                    <a:pt x="975" y="22"/>
                    <a:pt x="900" y="1"/>
                    <a:pt x="82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7" name="Google Shape;4017;p16"/>
            <p:cNvSpPr/>
            <p:nvPr/>
          </p:nvSpPr>
          <p:spPr>
            <a:xfrm>
              <a:off x="1911575" y="3898425"/>
              <a:ext cx="22500" cy="14200"/>
            </a:xfrm>
            <a:custGeom>
              <a:avLst/>
              <a:gdLst/>
              <a:ahLst/>
              <a:cxnLst/>
              <a:rect l="l" t="t" r="r" b="b"/>
              <a:pathLst>
                <a:path w="900" h="568" extrusionOk="0">
                  <a:moveTo>
                    <a:pt x="204" y="0"/>
                  </a:moveTo>
                  <a:lnTo>
                    <a:pt x="204" y="0"/>
                  </a:lnTo>
                  <a:cubicBezTo>
                    <a:pt x="1" y="311"/>
                    <a:pt x="643" y="568"/>
                    <a:pt x="825" y="568"/>
                  </a:cubicBezTo>
                  <a:cubicBezTo>
                    <a:pt x="879" y="568"/>
                    <a:pt x="900" y="536"/>
                    <a:pt x="814" y="471"/>
                  </a:cubicBezTo>
                  <a:cubicBezTo>
                    <a:pt x="750" y="450"/>
                    <a:pt x="707" y="418"/>
                    <a:pt x="654" y="386"/>
                  </a:cubicBezTo>
                  <a:lnTo>
                    <a:pt x="664" y="375"/>
                  </a:lnTo>
                  <a:cubicBezTo>
                    <a:pt x="547" y="354"/>
                    <a:pt x="568" y="247"/>
                    <a:pt x="450" y="214"/>
                  </a:cubicBezTo>
                  <a:cubicBezTo>
                    <a:pt x="375" y="139"/>
                    <a:pt x="300" y="65"/>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8" name="Google Shape;4018;p16"/>
            <p:cNvSpPr/>
            <p:nvPr/>
          </p:nvSpPr>
          <p:spPr>
            <a:xfrm>
              <a:off x="1911850" y="3984600"/>
              <a:ext cx="7250" cy="3225"/>
            </a:xfrm>
            <a:custGeom>
              <a:avLst/>
              <a:gdLst/>
              <a:ahLst/>
              <a:cxnLst/>
              <a:rect l="l" t="t" r="r" b="b"/>
              <a:pathLst>
                <a:path w="290" h="129" extrusionOk="0">
                  <a:moveTo>
                    <a:pt x="140" y="0"/>
                  </a:moveTo>
                  <a:cubicBezTo>
                    <a:pt x="65" y="0"/>
                    <a:pt x="0" y="86"/>
                    <a:pt x="129" y="129"/>
                  </a:cubicBezTo>
                  <a:lnTo>
                    <a:pt x="150" y="129"/>
                  </a:lnTo>
                  <a:cubicBezTo>
                    <a:pt x="215" y="129"/>
                    <a:pt x="289" y="43"/>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9" name="Google Shape;4019;p16"/>
            <p:cNvSpPr/>
            <p:nvPr/>
          </p:nvSpPr>
          <p:spPr>
            <a:xfrm>
              <a:off x="1888825" y="4504600"/>
              <a:ext cx="5650" cy="3775"/>
            </a:xfrm>
            <a:custGeom>
              <a:avLst/>
              <a:gdLst/>
              <a:ahLst/>
              <a:cxnLst/>
              <a:rect l="l" t="t" r="r" b="b"/>
              <a:pathLst>
                <a:path w="226" h="151" extrusionOk="0">
                  <a:moveTo>
                    <a:pt x="172" y="0"/>
                  </a:moveTo>
                  <a:cubicBezTo>
                    <a:pt x="76" y="22"/>
                    <a:pt x="22" y="64"/>
                    <a:pt x="1" y="129"/>
                  </a:cubicBezTo>
                  <a:cubicBezTo>
                    <a:pt x="22" y="139"/>
                    <a:pt x="44" y="150"/>
                    <a:pt x="76" y="150"/>
                  </a:cubicBezTo>
                  <a:cubicBezTo>
                    <a:pt x="129" y="150"/>
                    <a:pt x="183" y="129"/>
                    <a:pt x="226" y="97"/>
                  </a:cubicBezTo>
                  <a:cubicBezTo>
                    <a:pt x="172" y="97"/>
                    <a:pt x="172" y="54"/>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0" name="Google Shape;4020;p16"/>
            <p:cNvSpPr/>
            <p:nvPr/>
          </p:nvSpPr>
          <p:spPr>
            <a:xfrm>
              <a:off x="1928175" y="3968000"/>
              <a:ext cx="7525" cy="3250"/>
            </a:xfrm>
            <a:custGeom>
              <a:avLst/>
              <a:gdLst/>
              <a:ahLst/>
              <a:cxnLst/>
              <a:rect l="l" t="t" r="r" b="b"/>
              <a:pathLst>
                <a:path w="301" h="130" extrusionOk="0">
                  <a:moveTo>
                    <a:pt x="150" y="1"/>
                  </a:moveTo>
                  <a:cubicBezTo>
                    <a:pt x="75" y="1"/>
                    <a:pt x="0" y="86"/>
                    <a:pt x="140" y="129"/>
                  </a:cubicBezTo>
                  <a:lnTo>
                    <a:pt x="161" y="129"/>
                  </a:lnTo>
                  <a:cubicBezTo>
                    <a:pt x="225" y="129"/>
                    <a:pt x="300" y="43"/>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1" name="Google Shape;4021;p16"/>
            <p:cNvSpPr/>
            <p:nvPr/>
          </p:nvSpPr>
          <p:spPr>
            <a:xfrm>
              <a:off x="1901675" y="4541525"/>
              <a:ext cx="17950" cy="5100"/>
            </a:xfrm>
            <a:custGeom>
              <a:avLst/>
              <a:gdLst/>
              <a:ahLst/>
              <a:cxnLst/>
              <a:rect l="l" t="t" r="r" b="b"/>
              <a:pathLst>
                <a:path w="718" h="204" extrusionOk="0">
                  <a:moveTo>
                    <a:pt x="622" y="1"/>
                  </a:moveTo>
                  <a:cubicBezTo>
                    <a:pt x="397" y="1"/>
                    <a:pt x="1" y="118"/>
                    <a:pt x="279" y="204"/>
                  </a:cubicBezTo>
                  <a:cubicBezTo>
                    <a:pt x="440" y="172"/>
                    <a:pt x="600" y="118"/>
                    <a:pt x="718" y="11"/>
                  </a:cubicBezTo>
                  <a:cubicBezTo>
                    <a:pt x="696" y="11"/>
                    <a:pt x="664" y="1"/>
                    <a:pt x="6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2" name="Google Shape;4022;p16"/>
            <p:cNvSpPr/>
            <p:nvPr/>
          </p:nvSpPr>
          <p:spPr>
            <a:xfrm>
              <a:off x="1889625" y="4151325"/>
              <a:ext cx="11550" cy="2975"/>
            </a:xfrm>
            <a:custGeom>
              <a:avLst/>
              <a:gdLst/>
              <a:ahLst/>
              <a:cxnLst/>
              <a:rect l="l" t="t" r="r" b="b"/>
              <a:pathLst>
                <a:path w="462" h="119" extrusionOk="0">
                  <a:moveTo>
                    <a:pt x="215" y="1"/>
                  </a:moveTo>
                  <a:cubicBezTo>
                    <a:pt x="97" y="1"/>
                    <a:pt x="1" y="33"/>
                    <a:pt x="161" y="108"/>
                  </a:cubicBezTo>
                  <a:cubicBezTo>
                    <a:pt x="194" y="118"/>
                    <a:pt x="226" y="118"/>
                    <a:pt x="258" y="118"/>
                  </a:cubicBezTo>
                  <a:cubicBezTo>
                    <a:pt x="376" y="118"/>
                    <a:pt x="461" y="86"/>
                    <a:pt x="311" y="11"/>
                  </a:cubicBezTo>
                  <a:cubicBezTo>
                    <a:pt x="279" y="1"/>
                    <a:pt x="247"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3" name="Google Shape;4023;p16"/>
            <p:cNvSpPr/>
            <p:nvPr/>
          </p:nvSpPr>
          <p:spPr>
            <a:xfrm>
              <a:off x="1897675" y="4331450"/>
              <a:ext cx="4825" cy="6175"/>
            </a:xfrm>
            <a:custGeom>
              <a:avLst/>
              <a:gdLst/>
              <a:ahLst/>
              <a:cxnLst/>
              <a:rect l="l" t="t" r="r" b="b"/>
              <a:pathLst>
                <a:path w="193" h="247" extrusionOk="0">
                  <a:moveTo>
                    <a:pt x="0" y="0"/>
                  </a:moveTo>
                  <a:cubicBezTo>
                    <a:pt x="0" y="0"/>
                    <a:pt x="43" y="64"/>
                    <a:pt x="86" y="118"/>
                  </a:cubicBezTo>
                  <a:cubicBezTo>
                    <a:pt x="139" y="182"/>
                    <a:pt x="182" y="246"/>
                    <a:pt x="193" y="246"/>
                  </a:cubicBezTo>
                  <a:cubicBezTo>
                    <a:pt x="193" y="246"/>
                    <a:pt x="171" y="203"/>
                    <a:pt x="107" y="118"/>
                  </a:cubicBezTo>
                  <a:cubicBezTo>
                    <a:pt x="43" y="32"/>
                    <a:pt x="11" y="0"/>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4" name="Google Shape;4024;p16"/>
            <p:cNvSpPr/>
            <p:nvPr/>
          </p:nvSpPr>
          <p:spPr>
            <a:xfrm>
              <a:off x="1899525" y="4450800"/>
              <a:ext cx="11000" cy="6450"/>
            </a:xfrm>
            <a:custGeom>
              <a:avLst/>
              <a:gdLst/>
              <a:ahLst/>
              <a:cxnLst/>
              <a:rect l="l" t="t" r="r" b="b"/>
              <a:pathLst>
                <a:path w="440" h="258" extrusionOk="0">
                  <a:moveTo>
                    <a:pt x="172" y="1"/>
                  </a:moveTo>
                  <a:cubicBezTo>
                    <a:pt x="1" y="97"/>
                    <a:pt x="151" y="215"/>
                    <a:pt x="301" y="257"/>
                  </a:cubicBezTo>
                  <a:cubicBezTo>
                    <a:pt x="333" y="204"/>
                    <a:pt x="440" y="204"/>
                    <a:pt x="429" y="129"/>
                  </a:cubicBezTo>
                  <a:cubicBezTo>
                    <a:pt x="386" y="54"/>
                    <a:pt x="301" y="1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5" name="Google Shape;4025;p16"/>
            <p:cNvSpPr/>
            <p:nvPr/>
          </p:nvSpPr>
          <p:spPr>
            <a:xfrm>
              <a:off x="1923625" y="4553025"/>
              <a:ext cx="11525" cy="2975"/>
            </a:xfrm>
            <a:custGeom>
              <a:avLst/>
              <a:gdLst/>
              <a:ahLst/>
              <a:cxnLst/>
              <a:rect l="l" t="t" r="r" b="b"/>
              <a:pathLst>
                <a:path w="461" h="119" extrusionOk="0">
                  <a:moveTo>
                    <a:pt x="215" y="1"/>
                  </a:moveTo>
                  <a:cubicBezTo>
                    <a:pt x="97" y="1"/>
                    <a:pt x="0" y="44"/>
                    <a:pt x="161" y="119"/>
                  </a:cubicBezTo>
                  <a:lnTo>
                    <a:pt x="257" y="119"/>
                  </a:lnTo>
                  <a:cubicBezTo>
                    <a:pt x="364" y="119"/>
                    <a:pt x="461" y="87"/>
                    <a:pt x="311" y="12"/>
                  </a:cubicBezTo>
                  <a:cubicBezTo>
                    <a:pt x="279" y="1"/>
                    <a:pt x="247"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6" name="Google Shape;4026;p16"/>
            <p:cNvSpPr/>
            <p:nvPr/>
          </p:nvSpPr>
          <p:spPr>
            <a:xfrm>
              <a:off x="1961625" y="4592900"/>
              <a:ext cx="13400" cy="8600"/>
            </a:xfrm>
            <a:custGeom>
              <a:avLst/>
              <a:gdLst/>
              <a:ahLst/>
              <a:cxnLst/>
              <a:rect l="l" t="t" r="r" b="b"/>
              <a:pathLst>
                <a:path w="536" h="344" extrusionOk="0">
                  <a:moveTo>
                    <a:pt x="140" y="1"/>
                  </a:moveTo>
                  <a:cubicBezTo>
                    <a:pt x="75" y="1"/>
                    <a:pt x="22" y="44"/>
                    <a:pt x="1" y="129"/>
                  </a:cubicBezTo>
                  <a:cubicBezTo>
                    <a:pt x="54" y="161"/>
                    <a:pt x="257" y="343"/>
                    <a:pt x="397" y="343"/>
                  </a:cubicBezTo>
                  <a:cubicBezTo>
                    <a:pt x="461" y="343"/>
                    <a:pt x="514" y="311"/>
                    <a:pt x="536" y="215"/>
                  </a:cubicBezTo>
                  <a:cubicBezTo>
                    <a:pt x="482" y="183"/>
                    <a:pt x="279"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7" name="Google Shape;4027;p16"/>
            <p:cNvSpPr/>
            <p:nvPr/>
          </p:nvSpPr>
          <p:spPr>
            <a:xfrm>
              <a:off x="1892300" y="3877000"/>
              <a:ext cx="45525" cy="19575"/>
            </a:xfrm>
            <a:custGeom>
              <a:avLst/>
              <a:gdLst/>
              <a:ahLst/>
              <a:cxnLst/>
              <a:rect l="l" t="t" r="r" b="b"/>
              <a:pathLst>
                <a:path w="1821" h="783" extrusionOk="0">
                  <a:moveTo>
                    <a:pt x="643" y="1"/>
                  </a:moveTo>
                  <a:cubicBezTo>
                    <a:pt x="429" y="1"/>
                    <a:pt x="204" y="54"/>
                    <a:pt x="1" y="204"/>
                  </a:cubicBezTo>
                  <a:cubicBezTo>
                    <a:pt x="140" y="247"/>
                    <a:pt x="269" y="269"/>
                    <a:pt x="376" y="269"/>
                  </a:cubicBezTo>
                  <a:cubicBezTo>
                    <a:pt x="472" y="269"/>
                    <a:pt x="558" y="247"/>
                    <a:pt x="654" y="236"/>
                  </a:cubicBezTo>
                  <a:cubicBezTo>
                    <a:pt x="740" y="226"/>
                    <a:pt x="825" y="215"/>
                    <a:pt x="922" y="215"/>
                  </a:cubicBezTo>
                  <a:lnTo>
                    <a:pt x="954" y="215"/>
                  </a:lnTo>
                  <a:cubicBezTo>
                    <a:pt x="1146" y="343"/>
                    <a:pt x="1435" y="782"/>
                    <a:pt x="1682" y="782"/>
                  </a:cubicBezTo>
                  <a:cubicBezTo>
                    <a:pt x="1735" y="782"/>
                    <a:pt x="1778" y="772"/>
                    <a:pt x="1821" y="729"/>
                  </a:cubicBezTo>
                  <a:cubicBezTo>
                    <a:pt x="1628" y="311"/>
                    <a:pt x="1146" y="1"/>
                    <a:pt x="6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8" name="Google Shape;4028;p16"/>
            <p:cNvSpPr/>
            <p:nvPr/>
          </p:nvSpPr>
          <p:spPr>
            <a:xfrm>
              <a:off x="1970200" y="4380675"/>
              <a:ext cx="11250" cy="6200"/>
            </a:xfrm>
            <a:custGeom>
              <a:avLst/>
              <a:gdLst/>
              <a:ahLst/>
              <a:cxnLst/>
              <a:rect l="l" t="t" r="r" b="b"/>
              <a:pathLst>
                <a:path w="450" h="248" extrusionOk="0">
                  <a:moveTo>
                    <a:pt x="171" y="1"/>
                  </a:moveTo>
                  <a:cubicBezTo>
                    <a:pt x="161" y="119"/>
                    <a:pt x="43" y="129"/>
                    <a:pt x="0" y="226"/>
                  </a:cubicBezTo>
                  <a:cubicBezTo>
                    <a:pt x="75" y="236"/>
                    <a:pt x="161" y="247"/>
                    <a:pt x="236" y="247"/>
                  </a:cubicBezTo>
                  <a:cubicBezTo>
                    <a:pt x="364" y="247"/>
                    <a:pt x="450" y="215"/>
                    <a:pt x="439" y="44"/>
                  </a:cubicBezTo>
                  <a:lnTo>
                    <a:pt x="171"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9" name="Google Shape;4029;p16"/>
            <p:cNvSpPr/>
            <p:nvPr/>
          </p:nvSpPr>
          <p:spPr>
            <a:xfrm>
              <a:off x="1982500" y="4388450"/>
              <a:ext cx="4300" cy="6700"/>
            </a:xfrm>
            <a:custGeom>
              <a:avLst/>
              <a:gdLst/>
              <a:ahLst/>
              <a:cxnLst/>
              <a:rect l="l" t="t" r="r" b="b"/>
              <a:pathLst>
                <a:path w="172" h="268" extrusionOk="0">
                  <a:moveTo>
                    <a:pt x="43" y="0"/>
                  </a:moveTo>
                  <a:lnTo>
                    <a:pt x="43" y="0"/>
                  </a:lnTo>
                  <a:cubicBezTo>
                    <a:pt x="54" y="97"/>
                    <a:pt x="1" y="246"/>
                    <a:pt x="129" y="268"/>
                  </a:cubicBezTo>
                  <a:cubicBezTo>
                    <a:pt x="118" y="161"/>
                    <a:pt x="172" y="22"/>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0" name="Google Shape;4030;p16"/>
            <p:cNvSpPr/>
            <p:nvPr/>
          </p:nvSpPr>
          <p:spPr>
            <a:xfrm>
              <a:off x="1957600" y="4417075"/>
              <a:ext cx="7525" cy="3250"/>
            </a:xfrm>
            <a:custGeom>
              <a:avLst/>
              <a:gdLst/>
              <a:ahLst/>
              <a:cxnLst/>
              <a:rect l="l" t="t" r="r" b="b"/>
              <a:pathLst>
                <a:path w="301" h="130" extrusionOk="0">
                  <a:moveTo>
                    <a:pt x="151" y="1"/>
                  </a:moveTo>
                  <a:cubicBezTo>
                    <a:pt x="76" y="1"/>
                    <a:pt x="1" y="76"/>
                    <a:pt x="140" y="129"/>
                  </a:cubicBezTo>
                  <a:lnTo>
                    <a:pt x="151" y="129"/>
                  </a:lnTo>
                  <a:cubicBezTo>
                    <a:pt x="215" y="129"/>
                    <a:pt x="301" y="44"/>
                    <a:pt x="16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1" name="Google Shape;4031;p16"/>
            <p:cNvSpPr/>
            <p:nvPr/>
          </p:nvSpPr>
          <p:spPr>
            <a:xfrm>
              <a:off x="1940750" y="4672925"/>
              <a:ext cx="4575" cy="4050"/>
            </a:xfrm>
            <a:custGeom>
              <a:avLst/>
              <a:gdLst/>
              <a:ahLst/>
              <a:cxnLst/>
              <a:rect l="l" t="t" r="r" b="b"/>
              <a:pathLst>
                <a:path w="183" h="162" extrusionOk="0">
                  <a:moveTo>
                    <a:pt x="65" y="1"/>
                  </a:moveTo>
                  <a:cubicBezTo>
                    <a:pt x="54" y="1"/>
                    <a:pt x="43" y="1"/>
                    <a:pt x="33" y="11"/>
                  </a:cubicBezTo>
                  <a:cubicBezTo>
                    <a:pt x="1" y="33"/>
                    <a:pt x="54" y="161"/>
                    <a:pt x="118" y="161"/>
                  </a:cubicBezTo>
                  <a:cubicBezTo>
                    <a:pt x="129" y="161"/>
                    <a:pt x="140" y="161"/>
                    <a:pt x="150" y="151"/>
                  </a:cubicBezTo>
                  <a:cubicBezTo>
                    <a:pt x="183" y="129"/>
                    <a:pt x="140"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2" name="Google Shape;4032;p16"/>
            <p:cNvSpPr/>
            <p:nvPr/>
          </p:nvSpPr>
          <p:spPr>
            <a:xfrm>
              <a:off x="1941025" y="4574175"/>
              <a:ext cx="11800" cy="10725"/>
            </a:xfrm>
            <a:custGeom>
              <a:avLst/>
              <a:gdLst/>
              <a:ahLst/>
              <a:cxnLst/>
              <a:rect l="l" t="t" r="r" b="b"/>
              <a:pathLst>
                <a:path w="472" h="429" extrusionOk="0">
                  <a:moveTo>
                    <a:pt x="129" y="1"/>
                  </a:moveTo>
                  <a:cubicBezTo>
                    <a:pt x="75" y="1"/>
                    <a:pt x="32" y="33"/>
                    <a:pt x="0" y="118"/>
                  </a:cubicBezTo>
                  <a:cubicBezTo>
                    <a:pt x="182" y="172"/>
                    <a:pt x="193" y="354"/>
                    <a:pt x="354" y="429"/>
                  </a:cubicBezTo>
                  <a:cubicBezTo>
                    <a:pt x="471" y="247"/>
                    <a:pt x="289"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3" name="Google Shape;4033;p16"/>
            <p:cNvSpPr/>
            <p:nvPr/>
          </p:nvSpPr>
          <p:spPr>
            <a:xfrm>
              <a:off x="1952000" y="3675225"/>
              <a:ext cx="9925" cy="4025"/>
            </a:xfrm>
            <a:custGeom>
              <a:avLst/>
              <a:gdLst/>
              <a:ahLst/>
              <a:cxnLst/>
              <a:rect l="l" t="t" r="r" b="b"/>
              <a:pathLst>
                <a:path w="397" h="161" extrusionOk="0">
                  <a:moveTo>
                    <a:pt x="268" y="0"/>
                  </a:moveTo>
                  <a:cubicBezTo>
                    <a:pt x="150" y="0"/>
                    <a:pt x="0" y="65"/>
                    <a:pt x="97" y="97"/>
                  </a:cubicBezTo>
                  <a:cubicBezTo>
                    <a:pt x="118" y="75"/>
                    <a:pt x="129" y="65"/>
                    <a:pt x="150" y="65"/>
                  </a:cubicBezTo>
                  <a:cubicBezTo>
                    <a:pt x="182" y="65"/>
                    <a:pt x="204" y="86"/>
                    <a:pt x="225" y="107"/>
                  </a:cubicBezTo>
                  <a:cubicBezTo>
                    <a:pt x="257" y="139"/>
                    <a:pt x="278" y="161"/>
                    <a:pt x="311" y="161"/>
                  </a:cubicBezTo>
                  <a:cubicBezTo>
                    <a:pt x="332" y="118"/>
                    <a:pt x="375" y="86"/>
                    <a:pt x="396" y="32"/>
                  </a:cubicBezTo>
                  <a:cubicBezTo>
                    <a:pt x="375" y="11"/>
                    <a:pt x="321" y="0"/>
                    <a:pt x="26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4" name="Google Shape;4034;p16"/>
            <p:cNvSpPr/>
            <p:nvPr/>
          </p:nvSpPr>
          <p:spPr>
            <a:xfrm>
              <a:off x="1952525" y="4585675"/>
              <a:ext cx="7525" cy="3250"/>
            </a:xfrm>
            <a:custGeom>
              <a:avLst/>
              <a:gdLst/>
              <a:ahLst/>
              <a:cxnLst/>
              <a:rect l="l" t="t" r="r" b="b"/>
              <a:pathLst>
                <a:path w="301" h="130" extrusionOk="0">
                  <a:moveTo>
                    <a:pt x="150" y="1"/>
                  </a:moveTo>
                  <a:cubicBezTo>
                    <a:pt x="76" y="1"/>
                    <a:pt x="1" y="87"/>
                    <a:pt x="140" y="129"/>
                  </a:cubicBezTo>
                  <a:lnTo>
                    <a:pt x="161" y="129"/>
                  </a:lnTo>
                  <a:cubicBezTo>
                    <a:pt x="225" y="129"/>
                    <a:pt x="300" y="54"/>
                    <a:pt x="161" y="12"/>
                  </a:cubicBezTo>
                  <a:cubicBezTo>
                    <a:pt x="161" y="12"/>
                    <a:pt x="150"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5" name="Google Shape;4035;p16"/>
            <p:cNvSpPr/>
            <p:nvPr/>
          </p:nvSpPr>
          <p:spPr>
            <a:xfrm>
              <a:off x="1808275" y="4525200"/>
              <a:ext cx="7775" cy="2700"/>
            </a:xfrm>
            <a:custGeom>
              <a:avLst/>
              <a:gdLst/>
              <a:ahLst/>
              <a:cxnLst/>
              <a:rect l="l" t="t" r="r" b="b"/>
              <a:pathLst>
                <a:path w="311" h="108" extrusionOk="0">
                  <a:moveTo>
                    <a:pt x="150" y="1"/>
                  </a:moveTo>
                  <a:cubicBezTo>
                    <a:pt x="75" y="1"/>
                    <a:pt x="1" y="33"/>
                    <a:pt x="22" y="97"/>
                  </a:cubicBezTo>
                  <a:cubicBezTo>
                    <a:pt x="65" y="108"/>
                    <a:pt x="97" y="108"/>
                    <a:pt x="118" y="108"/>
                  </a:cubicBezTo>
                  <a:cubicBezTo>
                    <a:pt x="161" y="108"/>
                    <a:pt x="172" y="97"/>
                    <a:pt x="279" y="97"/>
                  </a:cubicBezTo>
                  <a:cubicBezTo>
                    <a:pt x="311" y="33"/>
                    <a:pt x="225"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6" name="Google Shape;4036;p16"/>
            <p:cNvSpPr/>
            <p:nvPr/>
          </p:nvSpPr>
          <p:spPr>
            <a:xfrm>
              <a:off x="1999100" y="3792975"/>
              <a:ext cx="7500" cy="3225"/>
            </a:xfrm>
            <a:custGeom>
              <a:avLst/>
              <a:gdLst/>
              <a:ahLst/>
              <a:cxnLst/>
              <a:rect l="l" t="t" r="r" b="b"/>
              <a:pathLst>
                <a:path w="300" h="129" extrusionOk="0">
                  <a:moveTo>
                    <a:pt x="150" y="1"/>
                  </a:moveTo>
                  <a:cubicBezTo>
                    <a:pt x="86" y="1"/>
                    <a:pt x="0" y="86"/>
                    <a:pt x="139" y="129"/>
                  </a:cubicBezTo>
                  <a:lnTo>
                    <a:pt x="161" y="129"/>
                  </a:lnTo>
                  <a:cubicBezTo>
                    <a:pt x="225" y="129"/>
                    <a:pt x="300" y="54"/>
                    <a:pt x="161" y="11"/>
                  </a:cubicBezTo>
                  <a:cubicBezTo>
                    <a:pt x="161" y="1"/>
                    <a:pt x="161" y="1"/>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7" name="Google Shape;4037;p16"/>
            <p:cNvSpPr/>
            <p:nvPr/>
          </p:nvSpPr>
          <p:spPr>
            <a:xfrm>
              <a:off x="1816300" y="4102075"/>
              <a:ext cx="5375" cy="6200"/>
            </a:xfrm>
            <a:custGeom>
              <a:avLst/>
              <a:gdLst/>
              <a:ahLst/>
              <a:cxnLst/>
              <a:rect l="l" t="t" r="r" b="b"/>
              <a:pathLst>
                <a:path w="215" h="248" extrusionOk="0">
                  <a:moveTo>
                    <a:pt x="22" y="1"/>
                  </a:moveTo>
                  <a:cubicBezTo>
                    <a:pt x="1" y="1"/>
                    <a:pt x="33" y="65"/>
                    <a:pt x="76" y="129"/>
                  </a:cubicBezTo>
                  <a:cubicBezTo>
                    <a:pt x="129" y="194"/>
                    <a:pt x="183" y="247"/>
                    <a:pt x="193" y="247"/>
                  </a:cubicBezTo>
                  <a:cubicBezTo>
                    <a:pt x="215" y="247"/>
                    <a:pt x="204" y="215"/>
                    <a:pt x="140" y="108"/>
                  </a:cubicBezTo>
                  <a:cubicBezTo>
                    <a:pt x="65" y="33"/>
                    <a:pt x="33" y="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8" name="Google Shape;4038;p16"/>
            <p:cNvSpPr/>
            <p:nvPr/>
          </p:nvSpPr>
          <p:spPr>
            <a:xfrm>
              <a:off x="1871175" y="4115475"/>
              <a:ext cx="20100" cy="45775"/>
            </a:xfrm>
            <a:custGeom>
              <a:avLst/>
              <a:gdLst/>
              <a:ahLst/>
              <a:cxnLst/>
              <a:rect l="l" t="t" r="r" b="b"/>
              <a:pathLst>
                <a:path w="804" h="1831" extrusionOk="0">
                  <a:moveTo>
                    <a:pt x="300" y="0"/>
                  </a:moveTo>
                  <a:cubicBezTo>
                    <a:pt x="279" y="0"/>
                    <a:pt x="236" y="11"/>
                    <a:pt x="193" y="32"/>
                  </a:cubicBezTo>
                  <a:cubicBezTo>
                    <a:pt x="279" y="54"/>
                    <a:pt x="354" y="75"/>
                    <a:pt x="311" y="182"/>
                  </a:cubicBezTo>
                  <a:cubicBezTo>
                    <a:pt x="279" y="246"/>
                    <a:pt x="225" y="278"/>
                    <a:pt x="139" y="278"/>
                  </a:cubicBezTo>
                  <a:cubicBezTo>
                    <a:pt x="97" y="278"/>
                    <a:pt x="64" y="278"/>
                    <a:pt x="22" y="268"/>
                  </a:cubicBezTo>
                  <a:lnTo>
                    <a:pt x="22" y="268"/>
                  </a:lnTo>
                  <a:cubicBezTo>
                    <a:pt x="11" y="557"/>
                    <a:pt x="150" y="760"/>
                    <a:pt x="0" y="1156"/>
                  </a:cubicBezTo>
                  <a:cubicBezTo>
                    <a:pt x="600" y="1220"/>
                    <a:pt x="279" y="1649"/>
                    <a:pt x="32" y="1799"/>
                  </a:cubicBezTo>
                  <a:cubicBezTo>
                    <a:pt x="86" y="1820"/>
                    <a:pt x="139" y="1831"/>
                    <a:pt x="182" y="1831"/>
                  </a:cubicBezTo>
                  <a:cubicBezTo>
                    <a:pt x="396" y="1831"/>
                    <a:pt x="461" y="1627"/>
                    <a:pt x="514" y="1424"/>
                  </a:cubicBezTo>
                  <a:cubicBezTo>
                    <a:pt x="568" y="1242"/>
                    <a:pt x="621" y="1049"/>
                    <a:pt x="803" y="1028"/>
                  </a:cubicBezTo>
                  <a:cubicBezTo>
                    <a:pt x="514" y="1028"/>
                    <a:pt x="461" y="771"/>
                    <a:pt x="439" y="514"/>
                  </a:cubicBezTo>
                  <a:cubicBezTo>
                    <a:pt x="418" y="257"/>
                    <a:pt x="439" y="0"/>
                    <a:pt x="30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9" name="Google Shape;4039;p16"/>
            <p:cNvSpPr/>
            <p:nvPr/>
          </p:nvSpPr>
          <p:spPr>
            <a:xfrm>
              <a:off x="1813900" y="4036775"/>
              <a:ext cx="17150" cy="8325"/>
            </a:xfrm>
            <a:custGeom>
              <a:avLst/>
              <a:gdLst/>
              <a:ahLst/>
              <a:cxnLst/>
              <a:rect l="l" t="t" r="r" b="b"/>
              <a:pathLst>
                <a:path w="686" h="333" extrusionOk="0">
                  <a:moveTo>
                    <a:pt x="140" y="1"/>
                  </a:moveTo>
                  <a:cubicBezTo>
                    <a:pt x="65" y="1"/>
                    <a:pt x="11" y="33"/>
                    <a:pt x="0" y="119"/>
                  </a:cubicBezTo>
                  <a:cubicBezTo>
                    <a:pt x="75" y="119"/>
                    <a:pt x="172" y="172"/>
                    <a:pt x="268" y="226"/>
                  </a:cubicBezTo>
                  <a:cubicBezTo>
                    <a:pt x="364" y="279"/>
                    <a:pt x="461" y="333"/>
                    <a:pt x="536" y="333"/>
                  </a:cubicBezTo>
                  <a:cubicBezTo>
                    <a:pt x="621" y="333"/>
                    <a:pt x="675" y="279"/>
                    <a:pt x="685" y="97"/>
                  </a:cubicBezTo>
                  <a:lnTo>
                    <a:pt x="643" y="97"/>
                  </a:lnTo>
                  <a:cubicBezTo>
                    <a:pt x="578" y="97"/>
                    <a:pt x="482" y="76"/>
                    <a:pt x="396" y="54"/>
                  </a:cubicBezTo>
                  <a:cubicBezTo>
                    <a:pt x="300" y="22"/>
                    <a:pt x="214"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0" name="Google Shape;4040;p16"/>
            <p:cNvSpPr/>
            <p:nvPr/>
          </p:nvSpPr>
          <p:spPr>
            <a:xfrm>
              <a:off x="1747525" y="4608975"/>
              <a:ext cx="30275" cy="13925"/>
            </a:xfrm>
            <a:custGeom>
              <a:avLst/>
              <a:gdLst/>
              <a:ahLst/>
              <a:cxnLst/>
              <a:rect l="l" t="t" r="r" b="b"/>
              <a:pathLst>
                <a:path w="1211" h="557" extrusionOk="0">
                  <a:moveTo>
                    <a:pt x="1" y="0"/>
                  </a:moveTo>
                  <a:lnTo>
                    <a:pt x="1" y="86"/>
                  </a:lnTo>
                  <a:cubicBezTo>
                    <a:pt x="257" y="150"/>
                    <a:pt x="611" y="225"/>
                    <a:pt x="825" y="332"/>
                  </a:cubicBezTo>
                  <a:cubicBezTo>
                    <a:pt x="707" y="418"/>
                    <a:pt x="868" y="461"/>
                    <a:pt x="868" y="557"/>
                  </a:cubicBezTo>
                  <a:cubicBezTo>
                    <a:pt x="1060" y="546"/>
                    <a:pt x="1157" y="471"/>
                    <a:pt x="1210" y="364"/>
                  </a:cubicBezTo>
                  <a:cubicBezTo>
                    <a:pt x="846" y="107"/>
                    <a:pt x="450" y="86"/>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1" name="Google Shape;4041;p16"/>
            <p:cNvSpPr/>
            <p:nvPr/>
          </p:nvSpPr>
          <p:spPr>
            <a:xfrm>
              <a:off x="1733350" y="4785075"/>
              <a:ext cx="25700" cy="13125"/>
            </a:xfrm>
            <a:custGeom>
              <a:avLst/>
              <a:gdLst/>
              <a:ahLst/>
              <a:cxnLst/>
              <a:rect l="l" t="t" r="r" b="b"/>
              <a:pathLst>
                <a:path w="1028" h="525" extrusionOk="0">
                  <a:moveTo>
                    <a:pt x="621" y="0"/>
                  </a:moveTo>
                  <a:cubicBezTo>
                    <a:pt x="375" y="0"/>
                    <a:pt x="150" y="129"/>
                    <a:pt x="75" y="257"/>
                  </a:cubicBezTo>
                  <a:cubicBezTo>
                    <a:pt x="0" y="396"/>
                    <a:pt x="64" y="525"/>
                    <a:pt x="386" y="525"/>
                  </a:cubicBezTo>
                  <a:lnTo>
                    <a:pt x="471" y="525"/>
                  </a:lnTo>
                  <a:cubicBezTo>
                    <a:pt x="760" y="503"/>
                    <a:pt x="846" y="278"/>
                    <a:pt x="1028" y="150"/>
                  </a:cubicBezTo>
                  <a:cubicBezTo>
                    <a:pt x="899" y="43"/>
                    <a:pt x="760" y="0"/>
                    <a:pt x="62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2" name="Google Shape;4042;p16"/>
            <p:cNvSpPr/>
            <p:nvPr/>
          </p:nvSpPr>
          <p:spPr>
            <a:xfrm>
              <a:off x="1826475" y="4079875"/>
              <a:ext cx="4850" cy="4300"/>
            </a:xfrm>
            <a:custGeom>
              <a:avLst/>
              <a:gdLst/>
              <a:ahLst/>
              <a:cxnLst/>
              <a:rect l="l" t="t" r="r" b="b"/>
              <a:pathLst>
                <a:path w="194" h="172" extrusionOk="0">
                  <a:moveTo>
                    <a:pt x="75" y="0"/>
                  </a:moveTo>
                  <a:cubicBezTo>
                    <a:pt x="65" y="0"/>
                    <a:pt x="54" y="11"/>
                    <a:pt x="43" y="11"/>
                  </a:cubicBezTo>
                  <a:cubicBezTo>
                    <a:pt x="0" y="43"/>
                    <a:pt x="54" y="172"/>
                    <a:pt x="118" y="172"/>
                  </a:cubicBezTo>
                  <a:cubicBezTo>
                    <a:pt x="129" y="172"/>
                    <a:pt x="140" y="161"/>
                    <a:pt x="150" y="161"/>
                  </a:cubicBezTo>
                  <a:cubicBezTo>
                    <a:pt x="193" y="129"/>
                    <a:pt x="140"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3" name="Google Shape;4043;p16"/>
            <p:cNvSpPr/>
            <p:nvPr/>
          </p:nvSpPr>
          <p:spPr>
            <a:xfrm>
              <a:off x="1797850" y="4190925"/>
              <a:ext cx="13400" cy="8325"/>
            </a:xfrm>
            <a:custGeom>
              <a:avLst/>
              <a:gdLst/>
              <a:ahLst/>
              <a:cxnLst/>
              <a:rect l="l" t="t" r="r" b="b"/>
              <a:pathLst>
                <a:path w="536" h="333" extrusionOk="0">
                  <a:moveTo>
                    <a:pt x="129" y="1"/>
                  </a:moveTo>
                  <a:cubicBezTo>
                    <a:pt x="75" y="1"/>
                    <a:pt x="21" y="33"/>
                    <a:pt x="0" y="129"/>
                  </a:cubicBezTo>
                  <a:cubicBezTo>
                    <a:pt x="54" y="162"/>
                    <a:pt x="246" y="333"/>
                    <a:pt x="396" y="333"/>
                  </a:cubicBezTo>
                  <a:cubicBezTo>
                    <a:pt x="460" y="333"/>
                    <a:pt x="503" y="301"/>
                    <a:pt x="535" y="204"/>
                  </a:cubicBezTo>
                  <a:cubicBezTo>
                    <a:pt x="482" y="172"/>
                    <a:pt x="278"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4" name="Google Shape;4044;p16"/>
            <p:cNvSpPr/>
            <p:nvPr/>
          </p:nvSpPr>
          <p:spPr>
            <a:xfrm>
              <a:off x="1798375" y="4619675"/>
              <a:ext cx="8050" cy="3775"/>
            </a:xfrm>
            <a:custGeom>
              <a:avLst/>
              <a:gdLst/>
              <a:ahLst/>
              <a:cxnLst/>
              <a:rect l="l" t="t" r="r" b="b"/>
              <a:pathLst>
                <a:path w="322" h="151" extrusionOk="0">
                  <a:moveTo>
                    <a:pt x="215" y="0"/>
                  </a:moveTo>
                  <a:cubicBezTo>
                    <a:pt x="193" y="54"/>
                    <a:pt x="22" y="22"/>
                    <a:pt x="0" y="86"/>
                  </a:cubicBezTo>
                  <a:lnTo>
                    <a:pt x="22" y="86"/>
                  </a:lnTo>
                  <a:cubicBezTo>
                    <a:pt x="118" y="86"/>
                    <a:pt x="140" y="140"/>
                    <a:pt x="225" y="150"/>
                  </a:cubicBezTo>
                  <a:cubicBezTo>
                    <a:pt x="247" y="129"/>
                    <a:pt x="322" y="0"/>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5" name="Google Shape;4045;p16"/>
            <p:cNvSpPr/>
            <p:nvPr/>
          </p:nvSpPr>
          <p:spPr>
            <a:xfrm>
              <a:off x="1806125" y="4202175"/>
              <a:ext cx="7250" cy="3225"/>
            </a:xfrm>
            <a:custGeom>
              <a:avLst/>
              <a:gdLst/>
              <a:ahLst/>
              <a:cxnLst/>
              <a:rect l="l" t="t" r="r" b="b"/>
              <a:pathLst>
                <a:path w="290" h="129" extrusionOk="0">
                  <a:moveTo>
                    <a:pt x="140" y="1"/>
                  </a:moveTo>
                  <a:cubicBezTo>
                    <a:pt x="76" y="1"/>
                    <a:pt x="1" y="86"/>
                    <a:pt x="140" y="129"/>
                  </a:cubicBezTo>
                  <a:lnTo>
                    <a:pt x="151" y="129"/>
                  </a:lnTo>
                  <a:cubicBezTo>
                    <a:pt x="226" y="129"/>
                    <a:pt x="290" y="54"/>
                    <a:pt x="161" y="11"/>
                  </a:cubicBezTo>
                  <a:cubicBezTo>
                    <a:pt x="151" y="11"/>
                    <a:pt x="151"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6" name="Google Shape;4046;p16"/>
            <p:cNvSpPr/>
            <p:nvPr/>
          </p:nvSpPr>
          <p:spPr>
            <a:xfrm>
              <a:off x="1867425" y="4163650"/>
              <a:ext cx="7525" cy="2950"/>
            </a:xfrm>
            <a:custGeom>
              <a:avLst/>
              <a:gdLst/>
              <a:ahLst/>
              <a:cxnLst/>
              <a:rect l="l" t="t" r="r" b="b"/>
              <a:pathLst>
                <a:path w="301" h="118" extrusionOk="0">
                  <a:moveTo>
                    <a:pt x="150" y="0"/>
                  </a:moveTo>
                  <a:cubicBezTo>
                    <a:pt x="75" y="0"/>
                    <a:pt x="0" y="75"/>
                    <a:pt x="140" y="118"/>
                  </a:cubicBezTo>
                  <a:lnTo>
                    <a:pt x="150" y="118"/>
                  </a:lnTo>
                  <a:cubicBezTo>
                    <a:pt x="225" y="118"/>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7" name="Google Shape;4047;p16"/>
            <p:cNvSpPr/>
            <p:nvPr/>
          </p:nvSpPr>
          <p:spPr>
            <a:xfrm>
              <a:off x="1864200" y="4299850"/>
              <a:ext cx="4575" cy="4325"/>
            </a:xfrm>
            <a:custGeom>
              <a:avLst/>
              <a:gdLst/>
              <a:ahLst/>
              <a:cxnLst/>
              <a:rect l="l" t="t" r="r" b="b"/>
              <a:pathLst>
                <a:path w="183" h="173" extrusionOk="0">
                  <a:moveTo>
                    <a:pt x="76" y="1"/>
                  </a:moveTo>
                  <a:cubicBezTo>
                    <a:pt x="65" y="1"/>
                    <a:pt x="54" y="12"/>
                    <a:pt x="33" y="12"/>
                  </a:cubicBezTo>
                  <a:cubicBezTo>
                    <a:pt x="1" y="44"/>
                    <a:pt x="54" y="172"/>
                    <a:pt x="119" y="172"/>
                  </a:cubicBezTo>
                  <a:cubicBezTo>
                    <a:pt x="129" y="172"/>
                    <a:pt x="140" y="161"/>
                    <a:pt x="151" y="161"/>
                  </a:cubicBezTo>
                  <a:cubicBezTo>
                    <a:pt x="183" y="129"/>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8" name="Google Shape;4048;p16"/>
            <p:cNvSpPr/>
            <p:nvPr/>
          </p:nvSpPr>
          <p:spPr>
            <a:xfrm>
              <a:off x="1866625" y="4566150"/>
              <a:ext cx="4300" cy="6725"/>
            </a:xfrm>
            <a:custGeom>
              <a:avLst/>
              <a:gdLst/>
              <a:ahLst/>
              <a:cxnLst/>
              <a:rect l="l" t="t" r="r" b="b"/>
              <a:pathLst>
                <a:path w="172" h="269" extrusionOk="0">
                  <a:moveTo>
                    <a:pt x="43" y="0"/>
                  </a:moveTo>
                  <a:lnTo>
                    <a:pt x="43" y="0"/>
                  </a:lnTo>
                  <a:cubicBezTo>
                    <a:pt x="54" y="97"/>
                    <a:pt x="0" y="247"/>
                    <a:pt x="129" y="268"/>
                  </a:cubicBezTo>
                  <a:cubicBezTo>
                    <a:pt x="118" y="161"/>
                    <a:pt x="172" y="22"/>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9" name="Google Shape;4049;p16"/>
            <p:cNvSpPr/>
            <p:nvPr/>
          </p:nvSpPr>
          <p:spPr>
            <a:xfrm>
              <a:off x="1879200" y="4354200"/>
              <a:ext cx="7525" cy="2950"/>
            </a:xfrm>
            <a:custGeom>
              <a:avLst/>
              <a:gdLst/>
              <a:ahLst/>
              <a:cxnLst/>
              <a:rect l="l" t="t" r="r" b="b"/>
              <a:pathLst>
                <a:path w="301" h="118" extrusionOk="0">
                  <a:moveTo>
                    <a:pt x="150" y="0"/>
                  </a:moveTo>
                  <a:cubicBezTo>
                    <a:pt x="86" y="0"/>
                    <a:pt x="0" y="75"/>
                    <a:pt x="140" y="118"/>
                  </a:cubicBezTo>
                  <a:lnTo>
                    <a:pt x="161" y="118"/>
                  </a:lnTo>
                  <a:cubicBezTo>
                    <a:pt x="225" y="118"/>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0" name="Google Shape;4050;p16"/>
            <p:cNvSpPr/>
            <p:nvPr/>
          </p:nvSpPr>
          <p:spPr>
            <a:xfrm>
              <a:off x="1850025" y="4122950"/>
              <a:ext cx="11525" cy="2975"/>
            </a:xfrm>
            <a:custGeom>
              <a:avLst/>
              <a:gdLst/>
              <a:ahLst/>
              <a:cxnLst/>
              <a:rect l="l" t="t" r="r" b="b"/>
              <a:pathLst>
                <a:path w="461" h="119" extrusionOk="0">
                  <a:moveTo>
                    <a:pt x="215" y="1"/>
                  </a:moveTo>
                  <a:cubicBezTo>
                    <a:pt x="97" y="1"/>
                    <a:pt x="1" y="33"/>
                    <a:pt x="161" y="108"/>
                  </a:cubicBezTo>
                  <a:cubicBezTo>
                    <a:pt x="183" y="119"/>
                    <a:pt x="225" y="119"/>
                    <a:pt x="257" y="119"/>
                  </a:cubicBezTo>
                  <a:cubicBezTo>
                    <a:pt x="365" y="119"/>
                    <a:pt x="461" y="86"/>
                    <a:pt x="311" y="12"/>
                  </a:cubicBezTo>
                  <a:cubicBezTo>
                    <a:pt x="279" y="1"/>
                    <a:pt x="247"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1" name="Google Shape;4051;p16"/>
            <p:cNvSpPr/>
            <p:nvPr/>
          </p:nvSpPr>
          <p:spPr>
            <a:xfrm>
              <a:off x="1831550" y="4071050"/>
              <a:ext cx="4575" cy="4300"/>
            </a:xfrm>
            <a:custGeom>
              <a:avLst/>
              <a:gdLst/>
              <a:ahLst/>
              <a:cxnLst/>
              <a:rect l="l" t="t" r="r" b="b"/>
              <a:pathLst>
                <a:path w="183" h="172" extrusionOk="0">
                  <a:moveTo>
                    <a:pt x="65" y="0"/>
                  </a:moveTo>
                  <a:cubicBezTo>
                    <a:pt x="54" y="0"/>
                    <a:pt x="44" y="0"/>
                    <a:pt x="33" y="11"/>
                  </a:cubicBezTo>
                  <a:cubicBezTo>
                    <a:pt x="1" y="32"/>
                    <a:pt x="54" y="171"/>
                    <a:pt x="119" y="171"/>
                  </a:cubicBezTo>
                  <a:cubicBezTo>
                    <a:pt x="129" y="171"/>
                    <a:pt x="140" y="161"/>
                    <a:pt x="151" y="161"/>
                  </a:cubicBezTo>
                  <a:cubicBezTo>
                    <a:pt x="183" y="129"/>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2" name="Google Shape;4052;p16"/>
            <p:cNvSpPr/>
            <p:nvPr/>
          </p:nvSpPr>
          <p:spPr>
            <a:xfrm>
              <a:off x="1825950" y="4205400"/>
              <a:ext cx="7500" cy="3225"/>
            </a:xfrm>
            <a:custGeom>
              <a:avLst/>
              <a:gdLst/>
              <a:ahLst/>
              <a:cxnLst/>
              <a:rect l="l" t="t" r="r" b="b"/>
              <a:pathLst>
                <a:path w="300" h="129" extrusionOk="0">
                  <a:moveTo>
                    <a:pt x="150" y="0"/>
                  </a:moveTo>
                  <a:cubicBezTo>
                    <a:pt x="75" y="0"/>
                    <a:pt x="0" y="75"/>
                    <a:pt x="139" y="118"/>
                  </a:cubicBezTo>
                  <a:cubicBezTo>
                    <a:pt x="150" y="118"/>
                    <a:pt x="150" y="128"/>
                    <a:pt x="161" y="128"/>
                  </a:cubicBezTo>
                  <a:cubicBezTo>
                    <a:pt x="225" y="128"/>
                    <a:pt x="300" y="43"/>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3" name="Google Shape;4053;p16"/>
            <p:cNvSpPr/>
            <p:nvPr/>
          </p:nvSpPr>
          <p:spPr>
            <a:xfrm>
              <a:off x="1821650" y="3940450"/>
              <a:ext cx="61325" cy="36150"/>
            </a:xfrm>
            <a:custGeom>
              <a:avLst/>
              <a:gdLst/>
              <a:ahLst/>
              <a:cxnLst/>
              <a:rect l="l" t="t" r="r" b="b"/>
              <a:pathLst>
                <a:path w="2453" h="1446" extrusionOk="0">
                  <a:moveTo>
                    <a:pt x="1328" y="0"/>
                  </a:moveTo>
                  <a:cubicBezTo>
                    <a:pt x="1189" y="578"/>
                    <a:pt x="450" y="385"/>
                    <a:pt x="1" y="567"/>
                  </a:cubicBezTo>
                  <a:cubicBezTo>
                    <a:pt x="247" y="674"/>
                    <a:pt x="408" y="717"/>
                    <a:pt x="557" y="717"/>
                  </a:cubicBezTo>
                  <a:cubicBezTo>
                    <a:pt x="750" y="717"/>
                    <a:pt x="921" y="653"/>
                    <a:pt x="1221" y="621"/>
                  </a:cubicBezTo>
                  <a:cubicBezTo>
                    <a:pt x="1842" y="749"/>
                    <a:pt x="2088" y="1135"/>
                    <a:pt x="2452" y="1445"/>
                  </a:cubicBezTo>
                  <a:cubicBezTo>
                    <a:pt x="2367" y="760"/>
                    <a:pt x="1425" y="664"/>
                    <a:pt x="132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4" name="Google Shape;4054;p16"/>
            <p:cNvSpPr/>
            <p:nvPr/>
          </p:nvSpPr>
          <p:spPr>
            <a:xfrm>
              <a:off x="2186700" y="4796300"/>
              <a:ext cx="4575" cy="4050"/>
            </a:xfrm>
            <a:custGeom>
              <a:avLst/>
              <a:gdLst/>
              <a:ahLst/>
              <a:cxnLst/>
              <a:rect l="l" t="t" r="r" b="b"/>
              <a:pathLst>
                <a:path w="183" h="162" extrusionOk="0">
                  <a:moveTo>
                    <a:pt x="65" y="1"/>
                  </a:moveTo>
                  <a:cubicBezTo>
                    <a:pt x="54" y="1"/>
                    <a:pt x="43" y="1"/>
                    <a:pt x="33" y="11"/>
                  </a:cubicBezTo>
                  <a:cubicBezTo>
                    <a:pt x="1" y="33"/>
                    <a:pt x="43" y="161"/>
                    <a:pt x="118" y="161"/>
                  </a:cubicBezTo>
                  <a:cubicBezTo>
                    <a:pt x="129" y="161"/>
                    <a:pt x="140" y="161"/>
                    <a:pt x="150" y="151"/>
                  </a:cubicBezTo>
                  <a:cubicBezTo>
                    <a:pt x="182"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5" name="Google Shape;4055;p16"/>
            <p:cNvSpPr/>
            <p:nvPr/>
          </p:nvSpPr>
          <p:spPr>
            <a:xfrm>
              <a:off x="2176800" y="4575525"/>
              <a:ext cx="5375" cy="6175"/>
            </a:xfrm>
            <a:custGeom>
              <a:avLst/>
              <a:gdLst/>
              <a:ahLst/>
              <a:cxnLst/>
              <a:rect l="l" t="t" r="r" b="b"/>
              <a:pathLst>
                <a:path w="215" h="247" extrusionOk="0">
                  <a:moveTo>
                    <a:pt x="22" y="0"/>
                  </a:moveTo>
                  <a:cubicBezTo>
                    <a:pt x="0" y="0"/>
                    <a:pt x="33" y="64"/>
                    <a:pt x="86" y="118"/>
                  </a:cubicBezTo>
                  <a:cubicBezTo>
                    <a:pt x="129" y="182"/>
                    <a:pt x="182" y="246"/>
                    <a:pt x="204" y="246"/>
                  </a:cubicBezTo>
                  <a:cubicBezTo>
                    <a:pt x="215" y="246"/>
                    <a:pt x="204" y="203"/>
                    <a:pt x="150" y="96"/>
                  </a:cubicBezTo>
                  <a:cubicBezTo>
                    <a:pt x="65" y="22"/>
                    <a:pt x="33" y="0"/>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6" name="Google Shape;4056;p16"/>
            <p:cNvSpPr/>
            <p:nvPr/>
          </p:nvSpPr>
          <p:spPr>
            <a:xfrm>
              <a:off x="2181350" y="4686575"/>
              <a:ext cx="4575" cy="4300"/>
            </a:xfrm>
            <a:custGeom>
              <a:avLst/>
              <a:gdLst/>
              <a:ahLst/>
              <a:cxnLst/>
              <a:rect l="l" t="t" r="r" b="b"/>
              <a:pathLst>
                <a:path w="183" h="172" extrusionOk="0">
                  <a:moveTo>
                    <a:pt x="75" y="1"/>
                  </a:moveTo>
                  <a:cubicBezTo>
                    <a:pt x="65" y="1"/>
                    <a:pt x="54" y="11"/>
                    <a:pt x="43" y="11"/>
                  </a:cubicBezTo>
                  <a:cubicBezTo>
                    <a:pt x="0" y="44"/>
                    <a:pt x="54" y="172"/>
                    <a:pt x="118" y="172"/>
                  </a:cubicBezTo>
                  <a:cubicBezTo>
                    <a:pt x="129" y="172"/>
                    <a:pt x="140" y="172"/>
                    <a:pt x="150" y="161"/>
                  </a:cubicBezTo>
                  <a:cubicBezTo>
                    <a:pt x="182" y="140"/>
                    <a:pt x="140"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7" name="Google Shape;4057;p16"/>
            <p:cNvSpPr/>
            <p:nvPr/>
          </p:nvSpPr>
          <p:spPr>
            <a:xfrm>
              <a:off x="2182150" y="4721900"/>
              <a:ext cx="4850" cy="4325"/>
            </a:xfrm>
            <a:custGeom>
              <a:avLst/>
              <a:gdLst/>
              <a:ahLst/>
              <a:cxnLst/>
              <a:rect l="l" t="t" r="r" b="b"/>
              <a:pathLst>
                <a:path w="194" h="173" extrusionOk="0">
                  <a:moveTo>
                    <a:pt x="75" y="1"/>
                  </a:moveTo>
                  <a:cubicBezTo>
                    <a:pt x="65" y="1"/>
                    <a:pt x="54" y="11"/>
                    <a:pt x="43" y="11"/>
                  </a:cubicBezTo>
                  <a:cubicBezTo>
                    <a:pt x="1" y="44"/>
                    <a:pt x="54" y="172"/>
                    <a:pt x="118" y="172"/>
                  </a:cubicBezTo>
                  <a:cubicBezTo>
                    <a:pt x="129" y="172"/>
                    <a:pt x="140" y="172"/>
                    <a:pt x="150" y="161"/>
                  </a:cubicBezTo>
                  <a:cubicBezTo>
                    <a:pt x="193" y="140"/>
                    <a:pt x="140"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8" name="Google Shape;4058;p16"/>
            <p:cNvSpPr/>
            <p:nvPr/>
          </p:nvSpPr>
          <p:spPr>
            <a:xfrm>
              <a:off x="2260300" y="4164700"/>
              <a:ext cx="7775" cy="7250"/>
            </a:xfrm>
            <a:custGeom>
              <a:avLst/>
              <a:gdLst/>
              <a:ahLst/>
              <a:cxnLst/>
              <a:rect l="l" t="t" r="r" b="b"/>
              <a:pathLst>
                <a:path w="311" h="290" extrusionOk="0">
                  <a:moveTo>
                    <a:pt x="43" y="1"/>
                  </a:moveTo>
                  <a:lnTo>
                    <a:pt x="0" y="247"/>
                  </a:lnTo>
                  <a:lnTo>
                    <a:pt x="268" y="290"/>
                  </a:lnTo>
                  <a:lnTo>
                    <a:pt x="311" y="33"/>
                  </a:lnTo>
                  <a:lnTo>
                    <a:pt x="43"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9" name="Google Shape;4059;p16"/>
            <p:cNvSpPr/>
            <p:nvPr/>
          </p:nvSpPr>
          <p:spPr>
            <a:xfrm>
              <a:off x="2176525" y="4777025"/>
              <a:ext cx="5375" cy="5925"/>
            </a:xfrm>
            <a:custGeom>
              <a:avLst/>
              <a:gdLst/>
              <a:ahLst/>
              <a:cxnLst/>
              <a:rect l="l" t="t" r="r" b="b"/>
              <a:pathLst>
                <a:path w="215" h="237" extrusionOk="0">
                  <a:moveTo>
                    <a:pt x="22" y="1"/>
                  </a:moveTo>
                  <a:cubicBezTo>
                    <a:pt x="1" y="1"/>
                    <a:pt x="33" y="55"/>
                    <a:pt x="86" y="119"/>
                  </a:cubicBezTo>
                  <a:cubicBezTo>
                    <a:pt x="129" y="183"/>
                    <a:pt x="183" y="237"/>
                    <a:pt x="204" y="237"/>
                  </a:cubicBezTo>
                  <a:cubicBezTo>
                    <a:pt x="215" y="237"/>
                    <a:pt x="204" y="204"/>
                    <a:pt x="151" y="97"/>
                  </a:cubicBezTo>
                  <a:cubicBezTo>
                    <a:pt x="76" y="22"/>
                    <a:pt x="33" y="1"/>
                    <a:pt x="2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0" name="Google Shape;4060;p16"/>
            <p:cNvSpPr/>
            <p:nvPr/>
          </p:nvSpPr>
          <p:spPr>
            <a:xfrm>
              <a:off x="2182950" y="3693950"/>
              <a:ext cx="12875" cy="4050"/>
            </a:xfrm>
            <a:custGeom>
              <a:avLst/>
              <a:gdLst/>
              <a:ahLst/>
              <a:cxnLst/>
              <a:rect l="l" t="t" r="r" b="b"/>
              <a:pathLst>
                <a:path w="515" h="162" extrusionOk="0">
                  <a:moveTo>
                    <a:pt x="482" y="1"/>
                  </a:moveTo>
                  <a:cubicBezTo>
                    <a:pt x="258" y="11"/>
                    <a:pt x="76" y="54"/>
                    <a:pt x="1" y="161"/>
                  </a:cubicBezTo>
                  <a:cubicBezTo>
                    <a:pt x="22" y="151"/>
                    <a:pt x="65" y="151"/>
                    <a:pt x="97" y="151"/>
                  </a:cubicBezTo>
                  <a:lnTo>
                    <a:pt x="215" y="151"/>
                  </a:lnTo>
                  <a:cubicBezTo>
                    <a:pt x="258" y="161"/>
                    <a:pt x="300" y="161"/>
                    <a:pt x="332" y="161"/>
                  </a:cubicBezTo>
                  <a:cubicBezTo>
                    <a:pt x="440" y="161"/>
                    <a:pt x="514" y="129"/>
                    <a:pt x="48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1" name="Google Shape;4061;p16"/>
            <p:cNvSpPr/>
            <p:nvPr/>
          </p:nvSpPr>
          <p:spPr>
            <a:xfrm>
              <a:off x="2172775" y="3656475"/>
              <a:ext cx="48200" cy="8875"/>
            </a:xfrm>
            <a:custGeom>
              <a:avLst/>
              <a:gdLst/>
              <a:ahLst/>
              <a:cxnLst/>
              <a:rect l="l" t="t" r="r" b="b"/>
              <a:pathLst>
                <a:path w="1928" h="355" extrusionOk="0">
                  <a:moveTo>
                    <a:pt x="1703" y="1"/>
                  </a:moveTo>
                  <a:cubicBezTo>
                    <a:pt x="1692" y="65"/>
                    <a:pt x="1564" y="22"/>
                    <a:pt x="1574" y="97"/>
                  </a:cubicBezTo>
                  <a:cubicBezTo>
                    <a:pt x="1628" y="108"/>
                    <a:pt x="1692" y="97"/>
                    <a:pt x="1703" y="129"/>
                  </a:cubicBezTo>
                  <a:cubicBezTo>
                    <a:pt x="1671" y="140"/>
                    <a:pt x="1628" y="140"/>
                    <a:pt x="1596" y="140"/>
                  </a:cubicBezTo>
                  <a:cubicBezTo>
                    <a:pt x="1542" y="140"/>
                    <a:pt x="1500" y="151"/>
                    <a:pt x="1446" y="194"/>
                  </a:cubicBezTo>
                  <a:cubicBezTo>
                    <a:pt x="1392" y="162"/>
                    <a:pt x="1360" y="140"/>
                    <a:pt x="1318" y="140"/>
                  </a:cubicBezTo>
                  <a:cubicBezTo>
                    <a:pt x="1275" y="140"/>
                    <a:pt x="1232" y="162"/>
                    <a:pt x="1178" y="194"/>
                  </a:cubicBezTo>
                  <a:cubicBezTo>
                    <a:pt x="1146" y="129"/>
                    <a:pt x="1136" y="97"/>
                    <a:pt x="1125" y="97"/>
                  </a:cubicBezTo>
                  <a:cubicBezTo>
                    <a:pt x="1103" y="97"/>
                    <a:pt x="1093" y="129"/>
                    <a:pt x="1050" y="194"/>
                  </a:cubicBezTo>
                  <a:cubicBezTo>
                    <a:pt x="1050" y="151"/>
                    <a:pt x="943" y="172"/>
                    <a:pt x="964" y="97"/>
                  </a:cubicBezTo>
                  <a:cubicBezTo>
                    <a:pt x="986" y="97"/>
                    <a:pt x="1018" y="76"/>
                    <a:pt x="964" y="65"/>
                  </a:cubicBezTo>
                  <a:cubicBezTo>
                    <a:pt x="921" y="129"/>
                    <a:pt x="889" y="204"/>
                    <a:pt x="793" y="226"/>
                  </a:cubicBezTo>
                  <a:cubicBezTo>
                    <a:pt x="750" y="204"/>
                    <a:pt x="697" y="194"/>
                    <a:pt x="643" y="194"/>
                  </a:cubicBezTo>
                  <a:cubicBezTo>
                    <a:pt x="590" y="194"/>
                    <a:pt x="536" y="204"/>
                    <a:pt x="472" y="215"/>
                  </a:cubicBezTo>
                  <a:cubicBezTo>
                    <a:pt x="418" y="215"/>
                    <a:pt x="354" y="226"/>
                    <a:pt x="290" y="226"/>
                  </a:cubicBezTo>
                  <a:cubicBezTo>
                    <a:pt x="226" y="226"/>
                    <a:pt x="161" y="215"/>
                    <a:pt x="97" y="194"/>
                  </a:cubicBezTo>
                  <a:cubicBezTo>
                    <a:pt x="76" y="215"/>
                    <a:pt x="1" y="344"/>
                    <a:pt x="97" y="354"/>
                  </a:cubicBezTo>
                  <a:cubicBezTo>
                    <a:pt x="450" y="333"/>
                    <a:pt x="782" y="322"/>
                    <a:pt x="1103" y="322"/>
                  </a:cubicBezTo>
                  <a:cubicBezTo>
                    <a:pt x="1350" y="322"/>
                    <a:pt x="1585" y="322"/>
                    <a:pt x="1831" y="344"/>
                  </a:cubicBezTo>
                  <a:cubicBezTo>
                    <a:pt x="1928" y="183"/>
                    <a:pt x="1735" y="183"/>
                    <a:pt x="1703" y="33"/>
                  </a:cubicBezTo>
                  <a:cubicBezTo>
                    <a:pt x="1724" y="33"/>
                    <a:pt x="1746" y="12"/>
                    <a:pt x="170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2" name="Google Shape;4062;p16"/>
            <p:cNvSpPr/>
            <p:nvPr/>
          </p:nvSpPr>
          <p:spPr>
            <a:xfrm>
              <a:off x="2180000" y="4433675"/>
              <a:ext cx="4850" cy="4300"/>
            </a:xfrm>
            <a:custGeom>
              <a:avLst/>
              <a:gdLst/>
              <a:ahLst/>
              <a:cxnLst/>
              <a:rect l="l" t="t" r="r" b="b"/>
              <a:pathLst>
                <a:path w="194" h="172" extrusionOk="0">
                  <a:moveTo>
                    <a:pt x="76" y="0"/>
                  </a:moveTo>
                  <a:cubicBezTo>
                    <a:pt x="65" y="0"/>
                    <a:pt x="54" y="11"/>
                    <a:pt x="44" y="11"/>
                  </a:cubicBezTo>
                  <a:cubicBezTo>
                    <a:pt x="1" y="43"/>
                    <a:pt x="54" y="172"/>
                    <a:pt x="119" y="172"/>
                  </a:cubicBezTo>
                  <a:cubicBezTo>
                    <a:pt x="129" y="172"/>
                    <a:pt x="140" y="172"/>
                    <a:pt x="151" y="161"/>
                  </a:cubicBezTo>
                  <a:cubicBezTo>
                    <a:pt x="194" y="129"/>
                    <a:pt x="140"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3" name="Google Shape;4063;p16"/>
            <p:cNvSpPr/>
            <p:nvPr/>
          </p:nvSpPr>
          <p:spPr>
            <a:xfrm>
              <a:off x="2173325" y="4174600"/>
              <a:ext cx="11525" cy="3250"/>
            </a:xfrm>
            <a:custGeom>
              <a:avLst/>
              <a:gdLst/>
              <a:ahLst/>
              <a:cxnLst/>
              <a:rect l="l" t="t" r="r" b="b"/>
              <a:pathLst>
                <a:path w="461" h="130" extrusionOk="0">
                  <a:moveTo>
                    <a:pt x="204" y="1"/>
                  </a:moveTo>
                  <a:cubicBezTo>
                    <a:pt x="86" y="1"/>
                    <a:pt x="0" y="44"/>
                    <a:pt x="150" y="119"/>
                  </a:cubicBezTo>
                  <a:cubicBezTo>
                    <a:pt x="182" y="119"/>
                    <a:pt x="214" y="129"/>
                    <a:pt x="246" y="129"/>
                  </a:cubicBezTo>
                  <a:cubicBezTo>
                    <a:pt x="364" y="129"/>
                    <a:pt x="461" y="87"/>
                    <a:pt x="300" y="12"/>
                  </a:cubicBezTo>
                  <a:cubicBezTo>
                    <a:pt x="268" y="12"/>
                    <a:pt x="236"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4" name="Google Shape;4064;p16"/>
            <p:cNvSpPr/>
            <p:nvPr/>
          </p:nvSpPr>
          <p:spPr>
            <a:xfrm>
              <a:off x="2188575" y="4685500"/>
              <a:ext cx="11525" cy="3250"/>
            </a:xfrm>
            <a:custGeom>
              <a:avLst/>
              <a:gdLst/>
              <a:ahLst/>
              <a:cxnLst/>
              <a:rect l="l" t="t" r="r" b="b"/>
              <a:pathLst>
                <a:path w="461" h="130" extrusionOk="0">
                  <a:moveTo>
                    <a:pt x="204" y="1"/>
                  </a:moveTo>
                  <a:cubicBezTo>
                    <a:pt x="97" y="1"/>
                    <a:pt x="0" y="44"/>
                    <a:pt x="150" y="119"/>
                  </a:cubicBezTo>
                  <a:cubicBezTo>
                    <a:pt x="182" y="129"/>
                    <a:pt x="215" y="129"/>
                    <a:pt x="247" y="129"/>
                  </a:cubicBezTo>
                  <a:cubicBezTo>
                    <a:pt x="364" y="129"/>
                    <a:pt x="461" y="87"/>
                    <a:pt x="300" y="12"/>
                  </a:cubicBezTo>
                  <a:cubicBezTo>
                    <a:pt x="279" y="12"/>
                    <a:pt x="236"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5" name="Google Shape;4065;p16"/>
            <p:cNvSpPr/>
            <p:nvPr/>
          </p:nvSpPr>
          <p:spPr>
            <a:xfrm>
              <a:off x="2240750" y="4039725"/>
              <a:ext cx="4575" cy="4300"/>
            </a:xfrm>
            <a:custGeom>
              <a:avLst/>
              <a:gdLst/>
              <a:ahLst/>
              <a:cxnLst/>
              <a:rect l="l" t="t" r="r" b="b"/>
              <a:pathLst>
                <a:path w="183" h="172" extrusionOk="0">
                  <a:moveTo>
                    <a:pt x="65" y="1"/>
                  </a:moveTo>
                  <a:cubicBezTo>
                    <a:pt x="54" y="1"/>
                    <a:pt x="44" y="11"/>
                    <a:pt x="33" y="11"/>
                  </a:cubicBezTo>
                  <a:cubicBezTo>
                    <a:pt x="1" y="43"/>
                    <a:pt x="44" y="172"/>
                    <a:pt x="119" y="172"/>
                  </a:cubicBezTo>
                  <a:cubicBezTo>
                    <a:pt x="129" y="172"/>
                    <a:pt x="140" y="172"/>
                    <a:pt x="151" y="161"/>
                  </a:cubicBezTo>
                  <a:cubicBezTo>
                    <a:pt x="183"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6" name="Google Shape;4066;p16"/>
            <p:cNvSpPr/>
            <p:nvPr/>
          </p:nvSpPr>
          <p:spPr>
            <a:xfrm>
              <a:off x="2235675" y="4809950"/>
              <a:ext cx="4575" cy="4300"/>
            </a:xfrm>
            <a:custGeom>
              <a:avLst/>
              <a:gdLst/>
              <a:ahLst/>
              <a:cxnLst/>
              <a:rect l="l" t="t" r="r" b="b"/>
              <a:pathLst>
                <a:path w="183" h="172" extrusionOk="0">
                  <a:moveTo>
                    <a:pt x="65" y="1"/>
                  </a:moveTo>
                  <a:cubicBezTo>
                    <a:pt x="54" y="1"/>
                    <a:pt x="43" y="1"/>
                    <a:pt x="33" y="11"/>
                  </a:cubicBezTo>
                  <a:cubicBezTo>
                    <a:pt x="1" y="44"/>
                    <a:pt x="43" y="172"/>
                    <a:pt x="118" y="172"/>
                  </a:cubicBezTo>
                  <a:cubicBezTo>
                    <a:pt x="129" y="172"/>
                    <a:pt x="140" y="161"/>
                    <a:pt x="150" y="161"/>
                  </a:cubicBezTo>
                  <a:cubicBezTo>
                    <a:pt x="183"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7" name="Google Shape;4067;p16"/>
            <p:cNvSpPr/>
            <p:nvPr/>
          </p:nvSpPr>
          <p:spPr>
            <a:xfrm>
              <a:off x="2228975" y="4459100"/>
              <a:ext cx="5375" cy="2175"/>
            </a:xfrm>
            <a:custGeom>
              <a:avLst/>
              <a:gdLst/>
              <a:ahLst/>
              <a:cxnLst/>
              <a:rect l="l" t="t" r="r" b="b"/>
              <a:pathLst>
                <a:path w="215" h="87" extrusionOk="0">
                  <a:moveTo>
                    <a:pt x="151" y="0"/>
                  </a:moveTo>
                  <a:cubicBezTo>
                    <a:pt x="65" y="0"/>
                    <a:pt x="1" y="11"/>
                    <a:pt x="1" y="65"/>
                  </a:cubicBezTo>
                  <a:cubicBezTo>
                    <a:pt x="12" y="75"/>
                    <a:pt x="44" y="86"/>
                    <a:pt x="76" y="86"/>
                  </a:cubicBezTo>
                  <a:cubicBezTo>
                    <a:pt x="140" y="86"/>
                    <a:pt x="215" y="65"/>
                    <a:pt x="21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8" name="Google Shape;4068;p16"/>
            <p:cNvSpPr/>
            <p:nvPr/>
          </p:nvSpPr>
          <p:spPr>
            <a:xfrm>
              <a:off x="2230050" y="3533925"/>
              <a:ext cx="16625" cy="5625"/>
            </a:xfrm>
            <a:custGeom>
              <a:avLst/>
              <a:gdLst/>
              <a:ahLst/>
              <a:cxnLst/>
              <a:rect l="l" t="t" r="r" b="b"/>
              <a:pathLst>
                <a:path w="665" h="225" extrusionOk="0">
                  <a:moveTo>
                    <a:pt x="236" y="0"/>
                  </a:moveTo>
                  <a:cubicBezTo>
                    <a:pt x="172" y="0"/>
                    <a:pt x="108" y="11"/>
                    <a:pt x="33" y="43"/>
                  </a:cubicBezTo>
                  <a:cubicBezTo>
                    <a:pt x="54" y="118"/>
                    <a:pt x="33" y="161"/>
                    <a:pt x="1" y="203"/>
                  </a:cubicBezTo>
                  <a:cubicBezTo>
                    <a:pt x="54" y="214"/>
                    <a:pt x="118" y="225"/>
                    <a:pt x="183" y="225"/>
                  </a:cubicBezTo>
                  <a:cubicBezTo>
                    <a:pt x="450" y="225"/>
                    <a:pt x="664" y="43"/>
                    <a:pt x="643" y="43"/>
                  </a:cubicBezTo>
                  <a:lnTo>
                    <a:pt x="600" y="43"/>
                  </a:lnTo>
                  <a:cubicBezTo>
                    <a:pt x="547" y="43"/>
                    <a:pt x="482" y="32"/>
                    <a:pt x="429" y="21"/>
                  </a:cubicBezTo>
                  <a:cubicBezTo>
                    <a:pt x="365" y="11"/>
                    <a:pt x="300" y="0"/>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9" name="Google Shape;4069;p16"/>
            <p:cNvSpPr/>
            <p:nvPr/>
          </p:nvSpPr>
          <p:spPr>
            <a:xfrm>
              <a:off x="2156725" y="3655950"/>
              <a:ext cx="12075" cy="7775"/>
            </a:xfrm>
            <a:custGeom>
              <a:avLst/>
              <a:gdLst/>
              <a:ahLst/>
              <a:cxnLst/>
              <a:rect l="l" t="t" r="r" b="b"/>
              <a:pathLst>
                <a:path w="483" h="311" extrusionOk="0">
                  <a:moveTo>
                    <a:pt x="290" y="1"/>
                  </a:moveTo>
                  <a:cubicBezTo>
                    <a:pt x="1" y="1"/>
                    <a:pt x="54" y="279"/>
                    <a:pt x="140" y="311"/>
                  </a:cubicBezTo>
                  <a:cubicBezTo>
                    <a:pt x="140" y="300"/>
                    <a:pt x="150" y="300"/>
                    <a:pt x="172" y="300"/>
                  </a:cubicBezTo>
                  <a:cubicBezTo>
                    <a:pt x="183" y="300"/>
                    <a:pt x="215" y="300"/>
                    <a:pt x="247" y="311"/>
                  </a:cubicBezTo>
                  <a:lnTo>
                    <a:pt x="343" y="311"/>
                  </a:lnTo>
                  <a:cubicBezTo>
                    <a:pt x="386" y="311"/>
                    <a:pt x="418" y="311"/>
                    <a:pt x="439" y="279"/>
                  </a:cubicBezTo>
                  <a:cubicBezTo>
                    <a:pt x="482" y="129"/>
                    <a:pt x="300" y="150"/>
                    <a:pt x="3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0" name="Google Shape;4070;p16"/>
            <p:cNvSpPr/>
            <p:nvPr/>
          </p:nvSpPr>
          <p:spPr>
            <a:xfrm>
              <a:off x="2209725" y="4652600"/>
              <a:ext cx="7500" cy="4575"/>
            </a:xfrm>
            <a:custGeom>
              <a:avLst/>
              <a:gdLst/>
              <a:ahLst/>
              <a:cxnLst/>
              <a:rect l="l" t="t" r="r" b="b"/>
              <a:pathLst>
                <a:path w="300" h="183" extrusionOk="0">
                  <a:moveTo>
                    <a:pt x="129" y="0"/>
                  </a:moveTo>
                  <a:cubicBezTo>
                    <a:pt x="64" y="0"/>
                    <a:pt x="0" y="43"/>
                    <a:pt x="75" y="139"/>
                  </a:cubicBezTo>
                  <a:cubicBezTo>
                    <a:pt x="96" y="171"/>
                    <a:pt x="129" y="182"/>
                    <a:pt x="171" y="182"/>
                  </a:cubicBezTo>
                  <a:cubicBezTo>
                    <a:pt x="236" y="182"/>
                    <a:pt x="300" y="139"/>
                    <a:pt x="225" y="43"/>
                  </a:cubicBezTo>
                  <a:cubicBezTo>
                    <a:pt x="204" y="11"/>
                    <a:pt x="171"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1" name="Google Shape;4071;p16"/>
            <p:cNvSpPr/>
            <p:nvPr/>
          </p:nvSpPr>
          <p:spPr>
            <a:xfrm>
              <a:off x="2211600" y="4790425"/>
              <a:ext cx="4575" cy="4025"/>
            </a:xfrm>
            <a:custGeom>
              <a:avLst/>
              <a:gdLst/>
              <a:ahLst/>
              <a:cxnLst/>
              <a:rect l="l" t="t" r="r" b="b"/>
              <a:pathLst>
                <a:path w="183" h="161" extrusionOk="0">
                  <a:moveTo>
                    <a:pt x="64" y="0"/>
                  </a:moveTo>
                  <a:cubicBezTo>
                    <a:pt x="54" y="0"/>
                    <a:pt x="43" y="0"/>
                    <a:pt x="32" y="11"/>
                  </a:cubicBezTo>
                  <a:cubicBezTo>
                    <a:pt x="0" y="32"/>
                    <a:pt x="54" y="161"/>
                    <a:pt x="118" y="161"/>
                  </a:cubicBezTo>
                  <a:cubicBezTo>
                    <a:pt x="129" y="161"/>
                    <a:pt x="139" y="161"/>
                    <a:pt x="150" y="150"/>
                  </a:cubicBezTo>
                  <a:cubicBezTo>
                    <a:pt x="182" y="129"/>
                    <a:pt x="129"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2" name="Google Shape;4072;p16"/>
            <p:cNvSpPr/>
            <p:nvPr/>
          </p:nvSpPr>
          <p:spPr>
            <a:xfrm>
              <a:off x="2211600" y="3671475"/>
              <a:ext cx="9125" cy="5375"/>
            </a:xfrm>
            <a:custGeom>
              <a:avLst/>
              <a:gdLst/>
              <a:ahLst/>
              <a:cxnLst/>
              <a:rect l="l" t="t" r="r" b="b"/>
              <a:pathLst>
                <a:path w="365" h="215" extrusionOk="0">
                  <a:moveTo>
                    <a:pt x="107" y="0"/>
                  </a:moveTo>
                  <a:cubicBezTo>
                    <a:pt x="353" y="97"/>
                    <a:pt x="0" y="118"/>
                    <a:pt x="193" y="215"/>
                  </a:cubicBezTo>
                  <a:cubicBezTo>
                    <a:pt x="203" y="118"/>
                    <a:pt x="364" y="129"/>
                    <a:pt x="32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3" name="Google Shape;4073;p16"/>
            <p:cNvSpPr/>
            <p:nvPr/>
          </p:nvSpPr>
          <p:spPr>
            <a:xfrm>
              <a:off x="1999900" y="4608975"/>
              <a:ext cx="8050" cy="6175"/>
            </a:xfrm>
            <a:custGeom>
              <a:avLst/>
              <a:gdLst/>
              <a:ahLst/>
              <a:cxnLst/>
              <a:rect l="l" t="t" r="r" b="b"/>
              <a:pathLst>
                <a:path w="322" h="247" extrusionOk="0">
                  <a:moveTo>
                    <a:pt x="161" y="0"/>
                  </a:moveTo>
                  <a:cubicBezTo>
                    <a:pt x="0" y="0"/>
                    <a:pt x="54" y="129"/>
                    <a:pt x="118" y="246"/>
                  </a:cubicBezTo>
                  <a:lnTo>
                    <a:pt x="140" y="246"/>
                  </a:lnTo>
                  <a:cubicBezTo>
                    <a:pt x="257" y="246"/>
                    <a:pt x="322" y="54"/>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4" name="Google Shape;4074;p16"/>
            <p:cNvSpPr/>
            <p:nvPr/>
          </p:nvSpPr>
          <p:spPr>
            <a:xfrm>
              <a:off x="2195275" y="3579400"/>
              <a:ext cx="27300" cy="19575"/>
            </a:xfrm>
            <a:custGeom>
              <a:avLst/>
              <a:gdLst/>
              <a:ahLst/>
              <a:cxnLst/>
              <a:rect l="l" t="t" r="r" b="b"/>
              <a:pathLst>
                <a:path w="1092" h="783" extrusionOk="0">
                  <a:moveTo>
                    <a:pt x="1049" y="1"/>
                  </a:moveTo>
                  <a:cubicBezTo>
                    <a:pt x="974" y="54"/>
                    <a:pt x="889" y="119"/>
                    <a:pt x="771" y="119"/>
                  </a:cubicBezTo>
                  <a:cubicBezTo>
                    <a:pt x="739" y="119"/>
                    <a:pt x="696" y="108"/>
                    <a:pt x="653" y="97"/>
                  </a:cubicBezTo>
                  <a:cubicBezTo>
                    <a:pt x="578" y="376"/>
                    <a:pt x="0" y="450"/>
                    <a:pt x="139" y="782"/>
                  </a:cubicBezTo>
                  <a:cubicBezTo>
                    <a:pt x="600" y="654"/>
                    <a:pt x="1092" y="386"/>
                    <a:pt x="104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5" name="Google Shape;4075;p16"/>
            <p:cNvSpPr/>
            <p:nvPr/>
          </p:nvSpPr>
          <p:spPr>
            <a:xfrm>
              <a:off x="2029600" y="3817325"/>
              <a:ext cx="9925" cy="5925"/>
            </a:xfrm>
            <a:custGeom>
              <a:avLst/>
              <a:gdLst/>
              <a:ahLst/>
              <a:cxnLst/>
              <a:rect l="l" t="t" r="r" b="b"/>
              <a:pathLst>
                <a:path w="397" h="237" extrusionOk="0">
                  <a:moveTo>
                    <a:pt x="118" y="1"/>
                  </a:moveTo>
                  <a:cubicBezTo>
                    <a:pt x="76" y="1"/>
                    <a:pt x="43" y="22"/>
                    <a:pt x="1" y="86"/>
                  </a:cubicBezTo>
                  <a:cubicBezTo>
                    <a:pt x="108" y="118"/>
                    <a:pt x="193" y="236"/>
                    <a:pt x="279" y="236"/>
                  </a:cubicBezTo>
                  <a:cubicBezTo>
                    <a:pt x="322" y="236"/>
                    <a:pt x="354" y="204"/>
                    <a:pt x="397" y="151"/>
                  </a:cubicBezTo>
                  <a:cubicBezTo>
                    <a:pt x="290" y="118"/>
                    <a:pt x="204" y="1"/>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6" name="Google Shape;4076;p16"/>
            <p:cNvSpPr/>
            <p:nvPr/>
          </p:nvSpPr>
          <p:spPr>
            <a:xfrm>
              <a:off x="2041375" y="3687800"/>
              <a:ext cx="9925" cy="5900"/>
            </a:xfrm>
            <a:custGeom>
              <a:avLst/>
              <a:gdLst/>
              <a:ahLst/>
              <a:cxnLst/>
              <a:rect l="l" t="t" r="r" b="b"/>
              <a:pathLst>
                <a:path w="397" h="236" extrusionOk="0">
                  <a:moveTo>
                    <a:pt x="118" y="0"/>
                  </a:moveTo>
                  <a:cubicBezTo>
                    <a:pt x="76" y="0"/>
                    <a:pt x="43" y="33"/>
                    <a:pt x="1" y="97"/>
                  </a:cubicBezTo>
                  <a:cubicBezTo>
                    <a:pt x="108" y="118"/>
                    <a:pt x="193" y="236"/>
                    <a:pt x="279" y="236"/>
                  </a:cubicBezTo>
                  <a:cubicBezTo>
                    <a:pt x="322" y="236"/>
                    <a:pt x="365" y="215"/>
                    <a:pt x="397" y="150"/>
                  </a:cubicBezTo>
                  <a:cubicBezTo>
                    <a:pt x="290" y="118"/>
                    <a:pt x="204" y="0"/>
                    <a:pt x="11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7" name="Google Shape;4077;p16"/>
            <p:cNvSpPr/>
            <p:nvPr/>
          </p:nvSpPr>
          <p:spPr>
            <a:xfrm>
              <a:off x="2139600" y="4568550"/>
              <a:ext cx="8575" cy="4850"/>
            </a:xfrm>
            <a:custGeom>
              <a:avLst/>
              <a:gdLst/>
              <a:ahLst/>
              <a:cxnLst/>
              <a:rect l="l" t="t" r="r" b="b"/>
              <a:pathLst>
                <a:path w="343" h="194" extrusionOk="0">
                  <a:moveTo>
                    <a:pt x="257" y="1"/>
                  </a:moveTo>
                  <a:cubicBezTo>
                    <a:pt x="182" y="54"/>
                    <a:pt x="0" y="44"/>
                    <a:pt x="43" y="193"/>
                  </a:cubicBezTo>
                  <a:lnTo>
                    <a:pt x="86" y="193"/>
                  </a:lnTo>
                  <a:cubicBezTo>
                    <a:pt x="118" y="193"/>
                    <a:pt x="150" y="183"/>
                    <a:pt x="172" y="172"/>
                  </a:cubicBezTo>
                  <a:cubicBezTo>
                    <a:pt x="193" y="161"/>
                    <a:pt x="215" y="151"/>
                    <a:pt x="257" y="151"/>
                  </a:cubicBezTo>
                  <a:lnTo>
                    <a:pt x="300" y="151"/>
                  </a:lnTo>
                  <a:cubicBezTo>
                    <a:pt x="279" y="108"/>
                    <a:pt x="343" y="1"/>
                    <a:pt x="25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8" name="Google Shape;4078;p16"/>
            <p:cNvSpPr/>
            <p:nvPr/>
          </p:nvSpPr>
          <p:spPr>
            <a:xfrm>
              <a:off x="2024525" y="4366225"/>
              <a:ext cx="7250" cy="3250"/>
            </a:xfrm>
            <a:custGeom>
              <a:avLst/>
              <a:gdLst/>
              <a:ahLst/>
              <a:cxnLst/>
              <a:rect l="l" t="t" r="r" b="b"/>
              <a:pathLst>
                <a:path w="290" h="130" extrusionOk="0">
                  <a:moveTo>
                    <a:pt x="139" y="1"/>
                  </a:moveTo>
                  <a:cubicBezTo>
                    <a:pt x="75" y="1"/>
                    <a:pt x="0" y="86"/>
                    <a:pt x="139" y="129"/>
                  </a:cubicBezTo>
                  <a:lnTo>
                    <a:pt x="150" y="129"/>
                  </a:lnTo>
                  <a:cubicBezTo>
                    <a:pt x="214" y="129"/>
                    <a:pt x="289" y="44"/>
                    <a:pt x="15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9" name="Google Shape;4079;p16"/>
            <p:cNvSpPr/>
            <p:nvPr/>
          </p:nvSpPr>
          <p:spPr>
            <a:xfrm>
              <a:off x="2013275" y="4629300"/>
              <a:ext cx="4575" cy="4325"/>
            </a:xfrm>
            <a:custGeom>
              <a:avLst/>
              <a:gdLst/>
              <a:ahLst/>
              <a:cxnLst/>
              <a:rect l="l" t="t" r="r" b="b"/>
              <a:pathLst>
                <a:path w="183" h="173" extrusionOk="0">
                  <a:moveTo>
                    <a:pt x="65" y="1"/>
                  </a:moveTo>
                  <a:cubicBezTo>
                    <a:pt x="54" y="1"/>
                    <a:pt x="43" y="12"/>
                    <a:pt x="33" y="12"/>
                  </a:cubicBezTo>
                  <a:cubicBezTo>
                    <a:pt x="1" y="44"/>
                    <a:pt x="54" y="172"/>
                    <a:pt x="118" y="172"/>
                  </a:cubicBezTo>
                  <a:cubicBezTo>
                    <a:pt x="129" y="172"/>
                    <a:pt x="140" y="172"/>
                    <a:pt x="150" y="161"/>
                  </a:cubicBezTo>
                  <a:cubicBezTo>
                    <a:pt x="183" y="140"/>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0" name="Google Shape;4080;p16"/>
            <p:cNvSpPr/>
            <p:nvPr/>
          </p:nvSpPr>
          <p:spPr>
            <a:xfrm>
              <a:off x="2013000" y="3505275"/>
              <a:ext cx="11275" cy="6175"/>
            </a:xfrm>
            <a:custGeom>
              <a:avLst/>
              <a:gdLst/>
              <a:ahLst/>
              <a:cxnLst/>
              <a:rect l="l" t="t" r="r" b="b"/>
              <a:pathLst>
                <a:path w="451" h="247" extrusionOk="0">
                  <a:moveTo>
                    <a:pt x="354" y="1"/>
                  </a:moveTo>
                  <a:cubicBezTo>
                    <a:pt x="333" y="65"/>
                    <a:pt x="194" y="33"/>
                    <a:pt x="172" y="97"/>
                  </a:cubicBezTo>
                  <a:cubicBezTo>
                    <a:pt x="322" y="140"/>
                    <a:pt x="1" y="225"/>
                    <a:pt x="226" y="247"/>
                  </a:cubicBezTo>
                  <a:cubicBezTo>
                    <a:pt x="258" y="161"/>
                    <a:pt x="451" y="193"/>
                    <a:pt x="440" y="65"/>
                  </a:cubicBezTo>
                  <a:cubicBezTo>
                    <a:pt x="376" y="65"/>
                    <a:pt x="397" y="11"/>
                    <a:pt x="3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1" name="Google Shape;4081;p16"/>
            <p:cNvSpPr/>
            <p:nvPr/>
          </p:nvSpPr>
          <p:spPr>
            <a:xfrm>
              <a:off x="2061725" y="4265600"/>
              <a:ext cx="4825" cy="4300"/>
            </a:xfrm>
            <a:custGeom>
              <a:avLst/>
              <a:gdLst/>
              <a:ahLst/>
              <a:cxnLst/>
              <a:rect l="l" t="t" r="r" b="b"/>
              <a:pathLst>
                <a:path w="193" h="172" extrusionOk="0">
                  <a:moveTo>
                    <a:pt x="75" y="1"/>
                  </a:moveTo>
                  <a:cubicBezTo>
                    <a:pt x="64" y="1"/>
                    <a:pt x="54" y="1"/>
                    <a:pt x="43" y="11"/>
                  </a:cubicBezTo>
                  <a:cubicBezTo>
                    <a:pt x="0" y="33"/>
                    <a:pt x="54" y="172"/>
                    <a:pt x="118" y="172"/>
                  </a:cubicBezTo>
                  <a:cubicBezTo>
                    <a:pt x="129" y="172"/>
                    <a:pt x="139" y="161"/>
                    <a:pt x="150" y="161"/>
                  </a:cubicBezTo>
                  <a:cubicBezTo>
                    <a:pt x="193" y="129"/>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2" name="Google Shape;4082;p16"/>
            <p:cNvSpPr/>
            <p:nvPr/>
          </p:nvSpPr>
          <p:spPr>
            <a:xfrm>
              <a:off x="2008725" y="4357675"/>
              <a:ext cx="8050" cy="6175"/>
            </a:xfrm>
            <a:custGeom>
              <a:avLst/>
              <a:gdLst/>
              <a:ahLst/>
              <a:cxnLst/>
              <a:rect l="l" t="t" r="r" b="b"/>
              <a:pathLst>
                <a:path w="322" h="247" extrusionOk="0">
                  <a:moveTo>
                    <a:pt x="161" y="0"/>
                  </a:moveTo>
                  <a:cubicBezTo>
                    <a:pt x="1" y="0"/>
                    <a:pt x="54" y="118"/>
                    <a:pt x="118" y="246"/>
                  </a:cubicBezTo>
                  <a:lnTo>
                    <a:pt x="140" y="246"/>
                  </a:lnTo>
                  <a:cubicBezTo>
                    <a:pt x="258" y="246"/>
                    <a:pt x="322" y="54"/>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3" name="Google Shape;4083;p16"/>
            <p:cNvSpPr/>
            <p:nvPr/>
          </p:nvSpPr>
          <p:spPr>
            <a:xfrm>
              <a:off x="2008725" y="3797250"/>
              <a:ext cx="13400" cy="8325"/>
            </a:xfrm>
            <a:custGeom>
              <a:avLst/>
              <a:gdLst/>
              <a:ahLst/>
              <a:cxnLst/>
              <a:rect l="l" t="t" r="r" b="b"/>
              <a:pathLst>
                <a:path w="536" h="333" extrusionOk="0">
                  <a:moveTo>
                    <a:pt x="118" y="1"/>
                  </a:moveTo>
                  <a:cubicBezTo>
                    <a:pt x="86" y="1"/>
                    <a:pt x="43" y="33"/>
                    <a:pt x="1" y="129"/>
                  </a:cubicBezTo>
                  <a:cubicBezTo>
                    <a:pt x="54" y="161"/>
                    <a:pt x="258" y="333"/>
                    <a:pt x="397" y="333"/>
                  </a:cubicBezTo>
                  <a:cubicBezTo>
                    <a:pt x="461" y="333"/>
                    <a:pt x="514" y="301"/>
                    <a:pt x="536" y="204"/>
                  </a:cubicBezTo>
                  <a:lnTo>
                    <a:pt x="536" y="204"/>
                  </a:lnTo>
                  <a:cubicBezTo>
                    <a:pt x="514" y="215"/>
                    <a:pt x="504" y="215"/>
                    <a:pt x="482" y="215"/>
                  </a:cubicBezTo>
                  <a:cubicBezTo>
                    <a:pt x="397" y="215"/>
                    <a:pt x="332" y="161"/>
                    <a:pt x="279" y="108"/>
                  </a:cubicBezTo>
                  <a:cubicBezTo>
                    <a:pt x="215" y="54"/>
                    <a:pt x="172" y="1"/>
                    <a:pt x="11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4" name="Google Shape;4084;p16"/>
            <p:cNvSpPr/>
            <p:nvPr/>
          </p:nvSpPr>
          <p:spPr>
            <a:xfrm>
              <a:off x="2056375" y="4733950"/>
              <a:ext cx="5900" cy="3225"/>
            </a:xfrm>
            <a:custGeom>
              <a:avLst/>
              <a:gdLst/>
              <a:ahLst/>
              <a:cxnLst/>
              <a:rect l="l" t="t" r="r" b="b"/>
              <a:pathLst>
                <a:path w="236" h="129" extrusionOk="0">
                  <a:moveTo>
                    <a:pt x="86" y="0"/>
                  </a:moveTo>
                  <a:cubicBezTo>
                    <a:pt x="32" y="0"/>
                    <a:pt x="0" y="11"/>
                    <a:pt x="22" y="65"/>
                  </a:cubicBezTo>
                  <a:lnTo>
                    <a:pt x="54" y="65"/>
                  </a:lnTo>
                  <a:cubicBezTo>
                    <a:pt x="129" y="65"/>
                    <a:pt x="118" y="129"/>
                    <a:pt x="193" y="129"/>
                  </a:cubicBezTo>
                  <a:cubicBezTo>
                    <a:pt x="193" y="75"/>
                    <a:pt x="204" y="33"/>
                    <a:pt x="236" y="0"/>
                  </a:cubicBezTo>
                  <a:cubicBezTo>
                    <a:pt x="225" y="0"/>
                    <a:pt x="214" y="11"/>
                    <a:pt x="204" y="11"/>
                  </a:cubicBezTo>
                  <a:cubicBezTo>
                    <a:pt x="182" y="11"/>
                    <a:pt x="161" y="0"/>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5" name="Google Shape;4085;p16"/>
            <p:cNvSpPr/>
            <p:nvPr/>
          </p:nvSpPr>
          <p:spPr>
            <a:xfrm>
              <a:off x="2119000" y="4793100"/>
              <a:ext cx="10175" cy="8575"/>
            </a:xfrm>
            <a:custGeom>
              <a:avLst/>
              <a:gdLst/>
              <a:ahLst/>
              <a:cxnLst/>
              <a:rect l="l" t="t" r="r" b="b"/>
              <a:pathLst>
                <a:path w="407" h="343" extrusionOk="0">
                  <a:moveTo>
                    <a:pt x="332" y="0"/>
                  </a:moveTo>
                  <a:cubicBezTo>
                    <a:pt x="75" y="0"/>
                    <a:pt x="22" y="139"/>
                    <a:pt x="0" y="311"/>
                  </a:cubicBezTo>
                  <a:lnTo>
                    <a:pt x="32" y="311"/>
                  </a:lnTo>
                  <a:cubicBezTo>
                    <a:pt x="75" y="311"/>
                    <a:pt x="107" y="321"/>
                    <a:pt x="139" y="332"/>
                  </a:cubicBezTo>
                  <a:cubicBezTo>
                    <a:pt x="171" y="332"/>
                    <a:pt x="193" y="343"/>
                    <a:pt x="236" y="343"/>
                  </a:cubicBezTo>
                  <a:lnTo>
                    <a:pt x="300" y="343"/>
                  </a:lnTo>
                  <a:cubicBezTo>
                    <a:pt x="321" y="225"/>
                    <a:pt x="407" y="150"/>
                    <a:pt x="3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6" name="Google Shape;4086;p16"/>
            <p:cNvSpPr/>
            <p:nvPr/>
          </p:nvSpPr>
          <p:spPr>
            <a:xfrm>
              <a:off x="2121925" y="4834575"/>
              <a:ext cx="4575" cy="4050"/>
            </a:xfrm>
            <a:custGeom>
              <a:avLst/>
              <a:gdLst/>
              <a:ahLst/>
              <a:cxnLst/>
              <a:rect l="l" t="t" r="r" b="b"/>
              <a:pathLst>
                <a:path w="183" h="162" extrusionOk="0">
                  <a:moveTo>
                    <a:pt x="65" y="1"/>
                  </a:moveTo>
                  <a:cubicBezTo>
                    <a:pt x="54" y="1"/>
                    <a:pt x="44" y="1"/>
                    <a:pt x="33" y="11"/>
                  </a:cubicBezTo>
                  <a:cubicBezTo>
                    <a:pt x="1" y="33"/>
                    <a:pt x="44" y="161"/>
                    <a:pt x="119" y="161"/>
                  </a:cubicBezTo>
                  <a:cubicBezTo>
                    <a:pt x="129" y="161"/>
                    <a:pt x="140" y="161"/>
                    <a:pt x="151" y="150"/>
                  </a:cubicBezTo>
                  <a:cubicBezTo>
                    <a:pt x="183" y="129"/>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7" name="Google Shape;4087;p16"/>
            <p:cNvSpPr/>
            <p:nvPr/>
          </p:nvSpPr>
          <p:spPr>
            <a:xfrm>
              <a:off x="2130225" y="4144900"/>
              <a:ext cx="4850" cy="4050"/>
            </a:xfrm>
            <a:custGeom>
              <a:avLst/>
              <a:gdLst/>
              <a:ahLst/>
              <a:cxnLst/>
              <a:rect l="l" t="t" r="r" b="b"/>
              <a:pathLst>
                <a:path w="194" h="162" extrusionOk="0">
                  <a:moveTo>
                    <a:pt x="76" y="1"/>
                  </a:moveTo>
                  <a:cubicBezTo>
                    <a:pt x="65" y="1"/>
                    <a:pt x="54" y="1"/>
                    <a:pt x="44" y="11"/>
                  </a:cubicBezTo>
                  <a:cubicBezTo>
                    <a:pt x="1" y="33"/>
                    <a:pt x="54" y="161"/>
                    <a:pt x="118" y="161"/>
                  </a:cubicBezTo>
                  <a:cubicBezTo>
                    <a:pt x="129" y="161"/>
                    <a:pt x="140" y="161"/>
                    <a:pt x="151" y="151"/>
                  </a:cubicBezTo>
                  <a:cubicBezTo>
                    <a:pt x="193" y="129"/>
                    <a:pt x="140"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8" name="Google Shape;4088;p16"/>
            <p:cNvSpPr/>
            <p:nvPr/>
          </p:nvSpPr>
          <p:spPr>
            <a:xfrm>
              <a:off x="2117375" y="4740900"/>
              <a:ext cx="4575" cy="4325"/>
            </a:xfrm>
            <a:custGeom>
              <a:avLst/>
              <a:gdLst/>
              <a:ahLst/>
              <a:cxnLst/>
              <a:rect l="l" t="t" r="r" b="b"/>
              <a:pathLst>
                <a:path w="183" h="173" extrusionOk="0">
                  <a:moveTo>
                    <a:pt x="65" y="1"/>
                  </a:moveTo>
                  <a:cubicBezTo>
                    <a:pt x="54" y="1"/>
                    <a:pt x="44" y="12"/>
                    <a:pt x="33" y="22"/>
                  </a:cubicBezTo>
                  <a:cubicBezTo>
                    <a:pt x="1" y="44"/>
                    <a:pt x="54" y="172"/>
                    <a:pt x="119" y="172"/>
                  </a:cubicBezTo>
                  <a:cubicBezTo>
                    <a:pt x="129" y="172"/>
                    <a:pt x="140" y="172"/>
                    <a:pt x="151" y="161"/>
                  </a:cubicBezTo>
                  <a:cubicBezTo>
                    <a:pt x="183" y="140"/>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9" name="Google Shape;4089;p16"/>
            <p:cNvSpPr/>
            <p:nvPr/>
          </p:nvSpPr>
          <p:spPr>
            <a:xfrm>
              <a:off x="2078850" y="3950350"/>
              <a:ext cx="8850" cy="9125"/>
            </a:xfrm>
            <a:custGeom>
              <a:avLst/>
              <a:gdLst/>
              <a:ahLst/>
              <a:cxnLst/>
              <a:rect l="l" t="t" r="r" b="b"/>
              <a:pathLst>
                <a:path w="354" h="365" extrusionOk="0">
                  <a:moveTo>
                    <a:pt x="140" y="0"/>
                  </a:moveTo>
                  <a:cubicBezTo>
                    <a:pt x="43" y="0"/>
                    <a:pt x="0" y="193"/>
                    <a:pt x="354" y="364"/>
                  </a:cubicBezTo>
                  <a:cubicBezTo>
                    <a:pt x="322" y="96"/>
                    <a:pt x="214"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0" name="Google Shape;4090;p16"/>
            <p:cNvSpPr/>
            <p:nvPr/>
          </p:nvSpPr>
          <p:spPr>
            <a:xfrm>
              <a:off x="2077775" y="4443300"/>
              <a:ext cx="9400" cy="4575"/>
            </a:xfrm>
            <a:custGeom>
              <a:avLst/>
              <a:gdLst/>
              <a:ahLst/>
              <a:cxnLst/>
              <a:rect l="l" t="t" r="r" b="b"/>
              <a:pathLst>
                <a:path w="376" h="183" extrusionOk="0">
                  <a:moveTo>
                    <a:pt x="193" y="1"/>
                  </a:moveTo>
                  <a:cubicBezTo>
                    <a:pt x="161" y="44"/>
                    <a:pt x="97" y="54"/>
                    <a:pt x="22" y="65"/>
                  </a:cubicBezTo>
                  <a:cubicBezTo>
                    <a:pt x="22" y="108"/>
                    <a:pt x="1" y="183"/>
                    <a:pt x="65" y="183"/>
                  </a:cubicBezTo>
                  <a:cubicBezTo>
                    <a:pt x="172" y="151"/>
                    <a:pt x="375" y="76"/>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1" name="Google Shape;4091;p16"/>
            <p:cNvSpPr/>
            <p:nvPr/>
          </p:nvSpPr>
          <p:spPr>
            <a:xfrm>
              <a:off x="2070825" y="4292625"/>
              <a:ext cx="4575" cy="4050"/>
            </a:xfrm>
            <a:custGeom>
              <a:avLst/>
              <a:gdLst/>
              <a:ahLst/>
              <a:cxnLst/>
              <a:rect l="l" t="t" r="r" b="b"/>
              <a:pathLst>
                <a:path w="183" h="162" extrusionOk="0">
                  <a:moveTo>
                    <a:pt x="75" y="1"/>
                  </a:moveTo>
                  <a:cubicBezTo>
                    <a:pt x="64" y="1"/>
                    <a:pt x="54" y="1"/>
                    <a:pt x="43" y="12"/>
                  </a:cubicBezTo>
                  <a:cubicBezTo>
                    <a:pt x="0" y="33"/>
                    <a:pt x="54" y="161"/>
                    <a:pt x="118" y="161"/>
                  </a:cubicBezTo>
                  <a:cubicBezTo>
                    <a:pt x="129" y="161"/>
                    <a:pt x="139" y="161"/>
                    <a:pt x="150" y="151"/>
                  </a:cubicBezTo>
                  <a:cubicBezTo>
                    <a:pt x="182" y="129"/>
                    <a:pt x="139"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2" name="Google Shape;4092;p16"/>
            <p:cNvSpPr/>
            <p:nvPr/>
          </p:nvSpPr>
          <p:spPr>
            <a:xfrm>
              <a:off x="2107475" y="3940450"/>
              <a:ext cx="7525" cy="3225"/>
            </a:xfrm>
            <a:custGeom>
              <a:avLst/>
              <a:gdLst/>
              <a:ahLst/>
              <a:cxnLst/>
              <a:rect l="l" t="t" r="r" b="b"/>
              <a:pathLst>
                <a:path w="301" h="129" extrusionOk="0">
                  <a:moveTo>
                    <a:pt x="151" y="0"/>
                  </a:moveTo>
                  <a:cubicBezTo>
                    <a:pt x="76" y="0"/>
                    <a:pt x="1" y="86"/>
                    <a:pt x="140" y="128"/>
                  </a:cubicBezTo>
                  <a:lnTo>
                    <a:pt x="151" y="128"/>
                  </a:lnTo>
                  <a:cubicBezTo>
                    <a:pt x="226" y="128"/>
                    <a:pt x="301" y="54"/>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3" name="Google Shape;4093;p16"/>
            <p:cNvSpPr/>
            <p:nvPr/>
          </p:nvSpPr>
          <p:spPr>
            <a:xfrm>
              <a:off x="1637800" y="4861600"/>
              <a:ext cx="8325" cy="9125"/>
            </a:xfrm>
            <a:custGeom>
              <a:avLst/>
              <a:gdLst/>
              <a:ahLst/>
              <a:cxnLst/>
              <a:rect l="l" t="t" r="r" b="b"/>
              <a:pathLst>
                <a:path w="333" h="365" extrusionOk="0">
                  <a:moveTo>
                    <a:pt x="97" y="1"/>
                  </a:moveTo>
                  <a:lnTo>
                    <a:pt x="97" y="1"/>
                  </a:lnTo>
                  <a:cubicBezTo>
                    <a:pt x="107" y="86"/>
                    <a:pt x="0" y="44"/>
                    <a:pt x="0" y="119"/>
                  </a:cubicBezTo>
                  <a:lnTo>
                    <a:pt x="43" y="119"/>
                  </a:lnTo>
                  <a:cubicBezTo>
                    <a:pt x="107" y="119"/>
                    <a:pt x="107" y="193"/>
                    <a:pt x="65" y="247"/>
                  </a:cubicBezTo>
                  <a:cubicBezTo>
                    <a:pt x="150" y="258"/>
                    <a:pt x="172" y="365"/>
                    <a:pt x="268" y="365"/>
                  </a:cubicBezTo>
                  <a:lnTo>
                    <a:pt x="300" y="365"/>
                  </a:lnTo>
                  <a:cubicBezTo>
                    <a:pt x="257" y="236"/>
                    <a:pt x="279" y="258"/>
                    <a:pt x="332" y="161"/>
                  </a:cubicBezTo>
                  <a:cubicBezTo>
                    <a:pt x="236" y="119"/>
                    <a:pt x="193" y="44"/>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4" name="Google Shape;4094;p16"/>
            <p:cNvSpPr/>
            <p:nvPr/>
          </p:nvSpPr>
          <p:spPr>
            <a:xfrm>
              <a:off x="1640200" y="4861600"/>
              <a:ext cx="25" cy="25"/>
            </a:xfrm>
            <a:custGeom>
              <a:avLst/>
              <a:gdLst/>
              <a:ahLst/>
              <a:cxnLst/>
              <a:rect l="l" t="t" r="r" b="b"/>
              <a:pathLst>
                <a:path w="1" h="1" extrusionOk="0">
                  <a:moveTo>
                    <a:pt x="1" y="1"/>
                  </a:moveTo>
                  <a:lnTo>
                    <a:pt x="1" y="1"/>
                  </a:lnTo>
                  <a:lnTo>
                    <a:pt x="1" y="1"/>
                  </a:lnTo>
                  <a:lnTo>
                    <a:pt x="1"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5" name="Google Shape;4095;p16"/>
            <p:cNvSpPr/>
            <p:nvPr/>
          </p:nvSpPr>
          <p:spPr>
            <a:xfrm>
              <a:off x="1684900" y="4861600"/>
              <a:ext cx="7250" cy="5925"/>
            </a:xfrm>
            <a:custGeom>
              <a:avLst/>
              <a:gdLst/>
              <a:ahLst/>
              <a:cxnLst/>
              <a:rect l="l" t="t" r="r" b="b"/>
              <a:pathLst>
                <a:path w="290" h="237" extrusionOk="0">
                  <a:moveTo>
                    <a:pt x="1" y="1"/>
                  </a:moveTo>
                  <a:cubicBezTo>
                    <a:pt x="11" y="44"/>
                    <a:pt x="11" y="97"/>
                    <a:pt x="11" y="151"/>
                  </a:cubicBezTo>
                  <a:cubicBezTo>
                    <a:pt x="108" y="236"/>
                    <a:pt x="183" y="193"/>
                    <a:pt x="247" y="236"/>
                  </a:cubicBezTo>
                  <a:cubicBezTo>
                    <a:pt x="279" y="183"/>
                    <a:pt x="279" y="86"/>
                    <a:pt x="29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6" name="Google Shape;4096;p16"/>
            <p:cNvSpPr/>
            <p:nvPr/>
          </p:nvSpPr>
          <p:spPr>
            <a:xfrm>
              <a:off x="1684375" y="4859475"/>
              <a:ext cx="8300" cy="2150"/>
            </a:xfrm>
            <a:custGeom>
              <a:avLst/>
              <a:gdLst/>
              <a:ahLst/>
              <a:cxnLst/>
              <a:rect l="l" t="t" r="r" b="b"/>
              <a:pathLst>
                <a:path w="332" h="86" extrusionOk="0">
                  <a:moveTo>
                    <a:pt x="0" y="0"/>
                  </a:moveTo>
                  <a:cubicBezTo>
                    <a:pt x="11" y="22"/>
                    <a:pt x="22" y="54"/>
                    <a:pt x="22" y="86"/>
                  </a:cubicBezTo>
                  <a:lnTo>
                    <a:pt x="311" y="86"/>
                  </a:lnTo>
                  <a:cubicBezTo>
                    <a:pt x="321" y="54"/>
                    <a:pt x="321" y="22"/>
                    <a:pt x="332" y="0"/>
                  </a:cubicBezTo>
                  <a:lnTo>
                    <a:pt x="182" y="0"/>
                  </a:lnTo>
                  <a:cubicBezTo>
                    <a:pt x="171" y="11"/>
                    <a:pt x="139" y="22"/>
                    <a:pt x="96" y="32"/>
                  </a:cubicBezTo>
                  <a:cubicBezTo>
                    <a:pt x="96" y="22"/>
                    <a:pt x="96" y="11"/>
                    <a:pt x="9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7" name="Google Shape;4097;p16"/>
            <p:cNvSpPr/>
            <p:nvPr/>
          </p:nvSpPr>
          <p:spPr>
            <a:xfrm>
              <a:off x="235700" y="3816800"/>
              <a:ext cx="6975" cy="8050"/>
            </a:xfrm>
            <a:custGeom>
              <a:avLst/>
              <a:gdLst/>
              <a:ahLst/>
              <a:cxnLst/>
              <a:rect l="l" t="t" r="r" b="b"/>
              <a:pathLst>
                <a:path w="279" h="322" extrusionOk="0">
                  <a:moveTo>
                    <a:pt x="172" y="0"/>
                  </a:moveTo>
                  <a:lnTo>
                    <a:pt x="172" y="0"/>
                  </a:lnTo>
                  <a:cubicBezTo>
                    <a:pt x="54" y="32"/>
                    <a:pt x="33" y="193"/>
                    <a:pt x="1" y="321"/>
                  </a:cubicBezTo>
                  <a:lnTo>
                    <a:pt x="108" y="321"/>
                  </a:lnTo>
                  <a:cubicBezTo>
                    <a:pt x="65" y="139"/>
                    <a:pt x="279" y="139"/>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8" name="Google Shape;4098;p16"/>
            <p:cNvSpPr/>
            <p:nvPr/>
          </p:nvSpPr>
          <p:spPr>
            <a:xfrm>
              <a:off x="407525" y="4830575"/>
              <a:ext cx="19025" cy="13925"/>
            </a:xfrm>
            <a:custGeom>
              <a:avLst/>
              <a:gdLst/>
              <a:ahLst/>
              <a:cxnLst/>
              <a:rect l="l" t="t" r="r" b="b"/>
              <a:pathLst>
                <a:path w="761" h="557" extrusionOk="0">
                  <a:moveTo>
                    <a:pt x="332" y="0"/>
                  </a:moveTo>
                  <a:cubicBezTo>
                    <a:pt x="182" y="0"/>
                    <a:pt x="43" y="64"/>
                    <a:pt x="22" y="225"/>
                  </a:cubicBezTo>
                  <a:cubicBezTo>
                    <a:pt x="0" y="439"/>
                    <a:pt x="182" y="557"/>
                    <a:pt x="375" y="557"/>
                  </a:cubicBezTo>
                  <a:cubicBezTo>
                    <a:pt x="568" y="557"/>
                    <a:pt x="760" y="428"/>
                    <a:pt x="760" y="150"/>
                  </a:cubicBezTo>
                  <a:cubicBezTo>
                    <a:pt x="664" y="64"/>
                    <a:pt x="482" y="0"/>
                    <a:pt x="3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9" name="Google Shape;4099;p16"/>
            <p:cNvSpPr/>
            <p:nvPr/>
          </p:nvSpPr>
          <p:spPr>
            <a:xfrm>
              <a:off x="397875" y="4803800"/>
              <a:ext cx="8600" cy="8325"/>
            </a:xfrm>
            <a:custGeom>
              <a:avLst/>
              <a:gdLst/>
              <a:ahLst/>
              <a:cxnLst/>
              <a:rect l="l" t="t" r="r" b="b"/>
              <a:pathLst>
                <a:path w="344" h="333" extrusionOk="0">
                  <a:moveTo>
                    <a:pt x="1" y="1"/>
                  </a:moveTo>
                  <a:cubicBezTo>
                    <a:pt x="1" y="257"/>
                    <a:pt x="215" y="236"/>
                    <a:pt x="343" y="332"/>
                  </a:cubicBezTo>
                  <a:cubicBezTo>
                    <a:pt x="279" y="161"/>
                    <a:pt x="161" y="54"/>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0" name="Google Shape;4100;p16"/>
            <p:cNvSpPr/>
            <p:nvPr/>
          </p:nvSpPr>
          <p:spPr>
            <a:xfrm>
              <a:off x="381825" y="4045350"/>
              <a:ext cx="6975" cy="4850"/>
            </a:xfrm>
            <a:custGeom>
              <a:avLst/>
              <a:gdLst/>
              <a:ahLst/>
              <a:cxnLst/>
              <a:rect l="l" t="t" r="r" b="b"/>
              <a:pathLst>
                <a:path w="279" h="194" extrusionOk="0">
                  <a:moveTo>
                    <a:pt x="86" y="0"/>
                  </a:moveTo>
                  <a:cubicBezTo>
                    <a:pt x="54" y="0"/>
                    <a:pt x="11" y="22"/>
                    <a:pt x="1" y="75"/>
                  </a:cubicBezTo>
                  <a:cubicBezTo>
                    <a:pt x="22" y="75"/>
                    <a:pt x="43" y="65"/>
                    <a:pt x="65" y="65"/>
                  </a:cubicBezTo>
                  <a:cubicBezTo>
                    <a:pt x="172" y="65"/>
                    <a:pt x="183" y="172"/>
                    <a:pt x="268" y="193"/>
                  </a:cubicBezTo>
                  <a:cubicBezTo>
                    <a:pt x="279" y="97"/>
                    <a:pt x="172"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1" name="Google Shape;4101;p16"/>
            <p:cNvSpPr/>
            <p:nvPr/>
          </p:nvSpPr>
          <p:spPr>
            <a:xfrm>
              <a:off x="423050" y="4819325"/>
              <a:ext cx="10175" cy="8575"/>
            </a:xfrm>
            <a:custGeom>
              <a:avLst/>
              <a:gdLst/>
              <a:ahLst/>
              <a:cxnLst/>
              <a:rect l="l" t="t" r="r" b="b"/>
              <a:pathLst>
                <a:path w="407" h="343" extrusionOk="0">
                  <a:moveTo>
                    <a:pt x="107" y="0"/>
                  </a:moveTo>
                  <a:cubicBezTo>
                    <a:pt x="75" y="0"/>
                    <a:pt x="32" y="22"/>
                    <a:pt x="0" y="65"/>
                  </a:cubicBezTo>
                  <a:cubicBezTo>
                    <a:pt x="86" y="97"/>
                    <a:pt x="139" y="225"/>
                    <a:pt x="64" y="311"/>
                  </a:cubicBezTo>
                  <a:cubicBezTo>
                    <a:pt x="107" y="332"/>
                    <a:pt x="139" y="343"/>
                    <a:pt x="171" y="343"/>
                  </a:cubicBezTo>
                  <a:cubicBezTo>
                    <a:pt x="268" y="343"/>
                    <a:pt x="353" y="247"/>
                    <a:pt x="407" y="150"/>
                  </a:cubicBezTo>
                  <a:cubicBezTo>
                    <a:pt x="268" y="118"/>
                    <a:pt x="182" y="0"/>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2" name="Google Shape;4102;p16"/>
            <p:cNvSpPr/>
            <p:nvPr/>
          </p:nvSpPr>
          <p:spPr>
            <a:xfrm>
              <a:off x="390650" y="4800325"/>
              <a:ext cx="7000" cy="4850"/>
            </a:xfrm>
            <a:custGeom>
              <a:avLst/>
              <a:gdLst/>
              <a:ahLst/>
              <a:cxnLst/>
              <a:rect l="l" t="t" r="r" b="b"/>
              <a:pathLst>
                <a:path w="280" h="194" extrusionOk="0">
                  <a:moveTo>
                    <a:pt x="87" y="0"/>
                  </a:moveTo>
                  <a:cubicBezTo>
                    <a:pt x="65" y="0"/>
                    <a:pt x="44" y="11"/>
                    <a:pt x="12" y="65"/>
                  </a:cubicBezTo>
                  <a:cubicBezTo>
                    <a:pt x="1" y="140"/>
                    <a:pt x="76" y="193"/>
                    <a:pt x="151" y="193"/>
                  </a:cubicBezTo>
                  <a:cubicBezTo>
                    <a:pt x="204" y="193"/>
                    <a:pt x="258" y="172"/>
                    <a:pt x="279" y="107"/>
                  </a:cubicBezTo>
                  <a:cubicBezTo>
                    <a:pt x="172" y="97"/>
                    <a:pt x="129" y="0"/>
                    <a:pt x="8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3" name="Google Shape;4103;p16"/>
            <p:cNvSpPr/>
            <p:nvPr/>
          </p:nvSpPr>
          <p:spPr>
            <a:xfrm>
              <a:off x="378875" y="4349100"/>
              <a:ext cx="5375" cy="7800"/>
            </a:xfrm>
            <a:custGeom>
              <a:avLst/>
              <a:gdLst/>
              <a:ahLst/>
              <a:cxnLst/>
              <a:rect l="l" t="t" r="r" b="b"/>
              <a:pathLst>
                <a:path w="215" h="312" extrusionOk="0">
                  <a:moveTo>
                    <a:pt x="76" y="1"/>
                  </a:moveTo>
                  <a:lnTo>
                    <a:pt x="76" y="1"/>
                  </a:lnTo>
                  <a:cubicBezTo>
                    <a:pt x="1" y="65"/>
                    <a:pt x="54" y="311"/>
                    <a:pt x="119" y="311"/>
                  </a:cubicBezTo>
                  <a:cubicBezTo>
                    <a:pt x="129" y="311"/>
                    <a:pt x="140" y="300"/>
                    <a:pt x="151" y="290"/>
                  </a:cubicBezTo>
                  <a:cubicBezTo>
                    <a:pt x="22" y="204"/>
                    <a:pt x="215" y="150"/>
                    <a:pt x="215" y="86"/>
                  </a:cubicBezTo>
                  <a:cubicBezTo>
                    <a:pt x="161" y="65"/>
                    <a:pt x="129" y="22"/>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4" name="Google Shape;4104;p16"/>
            <p:cNvSpPr/>
            <p:nvPr/>
          </p:nvSpPr>
          <p:spPr>
            <a:xfrm>
              <a:off x="502000" y="3866575"/>
              <a:ext cx="7500" cy="6975"/>
            </a:xfrm>
            <a:custGeom>
              <a:avLst/>
              <a:gdLst/>
              <a:ahLst/>
              <a:cxnLst/>
              <a:rect l="l" t="t" r="r" b="b"/>
              <a:pathLst>
                <a:path w="300" h="279" extrusionOk="0">
                  <a:moveTo>
                    <a:pt x="32" y="0"/>
                  </a:moveTo>
                  <a:lnTo>
                    <a:pt x="32" y="0"/>
                  </a:lnTo>
                  <a:cubicBezTo>
                    <a:pt x="0" y="236"/>
                    <a:pt x="204" y="193"/>
                    <a:pt x="300" y="279"/>
                  </a:cubicBezTo>
                  <a:cubicBezTo>
                    <a:pt x="289" y="86"/>
                    <a:pt x="150" y="54"/>
                    <a:pt x="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5" name="Google Shape;4105;p16"/>
            <p:cNvSpPr/>
            <p:nvPr/>
          </p:nvSpPr>
          <p:spPr>
            <a:xfrm>
              <a:off x="483800" y="4802450"/>
              <a:ext cx="11800" cy="12350"/>
            </a:xfrm>
            <a:custGeom>
              <a:avLst/>
              <a:gdLst/>
              <a:ahLst/>
              <a:cxnLst/>
              <a:rect l="l" t="t" r="r" b="b"/>
              <a:pathLst>
                <a:path w="472" h="494" extrusionOk="0">
                  <a:moveTo>
                    <a:pt x="300" y="1"/>
                  </a:moveTo>
                  <a:cubicBezTo>
                    <a:pt x="257" y="129"/>
                    <a:pt x="193" y="269"/>
                    <a:pt x="75" y="269"/>
                  </a:cubicBezTo>
                  <a:cubicBezTo>
                    <a:pt x="54" y="269"/>
                    <a:pt x="32" y="269"/>
                    <a:pt x="0" y="247"/>
                  </a:cubicBezTo>
                  <a:lnTo>
                    <a:pt x="0" y="247"/>
                  </a:lnTo>
                  <a:cubicBezTo>
                    <a:pt x="0" y="408"/>
                    <a:pt x="64" y="493"/>
                    <a:pt x="182" y="493"/>
                  </a:cubicBezTo>
                  <a:lnTo>
                    <a:pt x="204" y="493"/>
                  </a:lnTo>
                  <a:cubicBezTo>
                    <a:pt x="236" y="376"/>
                    <a:pt x="161" y="386"/>
                    <a:pt x="172" y="290"/>
                  </a:cubicBezTo>
                  <a:lnTo>
                    <a:pt x="172" y="290"/>
                  </a:lnTo>
                  <a:cubicBezTo>
                    <a:pt x="214" y="333"/>
                    <a:pt x="300" y="408"/>
                    <a:pt x="375" y="408"/>
                  </a:cubicBezTo>
                  <a:cubicBezTo>
                    <a:pt x="407" y="408"/>
                    <a:pt x="439" y="397"/>
                    <a:pt x="471" y="365"/>
                  </a:cubicBezTo>
                  <a:cubicBezTo>
                    <a:pt x="450" y="204"/>
                    <a:pt x="396" y="76"/>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6" name="Google Shape;4106;p16"/>
            <p:cNvSpPr/>
            <p:nvPr/>
          </p:nvSpPr>
          <p:spPr>
            <a:xfrm>
              <a:off x="451675" y="4018050"/>
              <a:ext cx="5375" cy="5650"/>
            </a:xfrm>
            <a:custGeom>
              <a:avLst/>
              <a:gdLst/>
              <a:ahLst/>
              <a:cxnLst/>
              <a:rect l="l" t="t" r="r" b="b"/>
              <a:pathLst>
                <a:path w="215" h="226" extrusionOk="0">
                  <a:moveTo>
                    <a:pt x="97" y="0"/>
                  </a:moveTo>
                  <a:cubicBezTo>
                    <a:pt x="86" y="0"/>
                    <a:pt x="76" y="11"/>
                    <a:pt x="65" y="22"/>
                  </a:cubicBezTo>
                  <a:cubicBezTo>
                    <a:pt x="161" y="54"/>
                    <a:pt x="1" y="215"/>
                    <a:pt x="140" y="225"/>
                  </a:cubicBezTo>
                  <a:cubicBezTo>
                    <a:pt x="215" y="172"/>
                    <a:pt x="140"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7" name="Google Shape;4107;p16"/>
            <p:cNvSpPr/>
            <p:nvPr/>
          </p:nvSpPr>
          <p:spPr>
            <a:xfrm>
              <a:off x="438575" y="3858550"/>
              <a:ext cx="4025" cy="5100"/>
            </a:xfrm>
            <a:custGeom>
              <a:avLst/>
              <a:gdLst/>
              <a:ahLst/>
              <a:cxnLst/>
              <a:rect l="l" t="t" r="r" b="b"/>
              <a:pathLst>
                <a:path w="161" h="204" extrusionOk="0">
                  <a:moveTo>
                    <a:pt x="21" y="0"/>
                  </a:moveTo>
                  <a:cubicBezTo>
                    <a:pt x="11" y="0"/>
                    <a:pt x="0" y="0"/>
                    <a:pt x="0" y="11"/>
                  </a:cubicBezTo>
                  <a:lnTo>
                    <a:pt x="0" y="172"/>
                  </a:lnTo>
                  <a:cubicBezTo>
                    <a:pt x="0" y="161"/>
                    <a:pt x="11" y="161"/>
                    <a:pt x="21" y="161"/>
                  </a:cubicBezTo>
                  <a:cubicBezTo>
                    <a:pt x="43" y="161"/>
                    <a:pt x="64" y="172"/>
                    <a:pt x="96" y="182"/>
                  </a:cubicBezTo>
                  <a:cubicBezTo>
                    <a:pt x="118" y="193"/>
                    <a:pt x="139" y="204"/>
                    <a:pt x="150" y="204"/>
                  </a:cubicBezTo>
                  <a:cubicBezTo>
                    <a:pt x="161" y="204"/>
                    <a:pt x="150" y="193"/>
                    <a:pt x="129" y="172"/>
                  </a:cubicBezTo>
                  <a:cubicBezTo>
                    <a:pt x="54" y="161"/>
                    <a:pt x="96" y="0"/>
                    <a:pt x="2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8" name="Google Shape;4108;p16"/>
            <p:cNvSpPr/>
            <p:nvPr/>
          </p:nvSpPr>
          <p:spPr>
            <a:xfrm>
              <a:off x="451675" y="3856400"/>
              <a:ext cx="15025" cy="15025"/>
            </a:xfrm>
            <a:custGeom>
              <a:avLst/>
              <a:gdLst/>
              <a:ahLst/>
              <a:cxnLst/>
              <a:rect l="l" t="t" r="r" b="b"/>
              <a:pathLst>
                <a:path w="601" h="601" extrusionOk="0">
                  <a:moveTo>
                    <a:pt x="311" y="1"/>
                  </a:moveTo>
                  <a:cubicBezTo>
                    <a:pt x="225" y="1"/>
                    <a:pt x="172" y="33"/>
                    <a:pt x="108" y="54"/>
                  </a:cubicBezTo>
                  <a:cubicBezTo>
                    <a:pt x="129" y="247"/>
                    <a:pt x="1" y="279"/>
                    <a:pt x="11" y="450"/>
                  </a:cubicBezTo>
                  <a:cubicBezTo>
                    <a:pt x="86" y="557"/>
                    <a:pt x="172" y="600"/>
                    <a:pt x="258" y="600"/>
                  </a:cubicBezTo>
                  <a:cubicBezTo>
                    <a:pt x="461" y="600"/>
                    <a:pt x="600" y="279"/>
                    <a:pt x="375" y="11"/>
                  </a:cubicBezTo>
                  <a:cubicBezTo>
                    <a:pt x="354" y="1"/>
                    <a:pt x="332" y="1"/>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9" name="Google Shape;4109;p16"/>
            <p:cNvSpPr/>
            <p:nvPr/>
          </p:nvSpPr>
          <p:spPr>
            <a:xfrm>
              <a:off x="248025" y="4812375"/>
              <a:ext cx="7250" cy="7250"/>
            </a:xfrm>
            <a:custGeom>
              <a:avLst/>
              <a:gdLst/>
              <a:ahLst/>
              <a:cxnLst/>
              <a:rect l="l" t="t" r="r" b="b"/>
              <a:pathLst>
                <a:path w="290" h="290" extrusionOk="0">
                  <a:moveTo>
                    <a:pt x="139" y="0"/>
                  </a:moveTo>
                  <a:cubicBezTo>
                    <a:pt x="54" y="0"/>
                    <a:pt x="0" y="64"/>
                    <a:pt x="0" y="171"/>
                  </a:cubicBezTo>
                  <a:cubicBezTo>
                    <a:pt x="86" y="214"/>
                    <a:pt x="161" y="236"/>
                    <a:pt x="203" y="246"/>
                  </a:cubicBezTo>
                  <a:cubicBezTo>
                    <a:pt x="182" y="246"/>
                    <a:pt x="161" y="278"/>
                    <a:pt x="203" y="289"/>
                  </a:cubicBezTo>
                  <a:cubicBezTo>
                    <a:pt x="289" y="182"/>
                    <a:pt x="161" y="129"/>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0" name="Google Shape;4110;p16"/>
            <p:cNvSpPr/>
            <p:nvPr/>
          </p:nvSpPr>
          <p:spPr>
            <a:xfrm>
              <a:off x="282800" y="4461775"/>
              <a:ext cx="15275" cy="16350"/>
            </a:xfrm>
            <a:custGeom>
              <a:avLst/>
              <a:gdLst/>
              <a:ahLst/>
              <a:cxnLst/>
              <a:rect l="l" t="t" r="r" b="b"/>
              <a:pathLst>
                <a:path w="611" h="654" extrusionOk="0">
                  <a:moveTo>
                    <a:pt x="547" y="0"/>
                  </a:moveTo>
                  <a:lnTo>
                    <a:pt x="547" y="0"/>
                  </a:lnTo>
                  <a:cubicBezTo>
                    <a:pt x="375" y="11"/>
                    <a:pt x="322" y="118"/>
                    <a:pt x="193" y="118"/>
                  </a:cubicBezTo>
                  <a:cubicBezTo>
                    <a:pt x="161" y="118"/>
                    <a:pt x="119" y="107"/>
                    <a:pt x="76" y="86"/>
                  </a:cubicBezTo>
                  <a:cubicBezTo>
                    <a:pt x="54" y="107"/>
                    <a:pt x="1" y="279"/>
                    <a:pt x="76" y="289"/>
                  </a:cubicBezTo>
                  <a:cubicBezTo>
                    <a:pt x="108" y="257"/>
                    <a:pt x="119" y="247"/>
                    <a:pt x="129" y="247"/>
                  </a:cubicBezTo>
                  <a:cubicBezTo>
                    <a:pt x="129" y="247"/>
                    <a:pt x="119" y="279"/>
                    <a:pt x="108" y="311"/>
                  </a:cubicBezTo>
                  <a:cubicBezTo>
                    <a:pt x="97" y="343"/>
                    <a:pt x="86" y="375"/>
                    <a:pt x="108" y="375"/>
                  </a:cubicBezTo>
                  <a:cubicBezTo>
                    <a:pt x="119" y="343"/>
                    <a:pt x="119" y="332"/>
                    <a:pt x="129" y="332"/>
                  </a:cubicBezTo>
                  <a:cubicBezTo>
                    <a:pt x="140" y="332"/>
                    <a:pt x="151" y="375"/>
                    <a:pt x="161" y="418"/>
                  </a:cubicBezTo>
                  <a:cubicBezTo>
                    <a:pt x="172" y="450"/>
                    <a:pt x="183" y="493"/>
                    <a:pt x="204" y="493"/>
                  </a:cubicBezTo>
                  <a:lnTo>
                    <a:pt x="215" y="493"/>
                  </a:lnTo>
                  <a:cubicBezTo>
                    <a:pt x="226" y="471"/>
                    <a:pt x="258" y="471"/>
                    <a:pt x="279" y="471"/>
                  </a:cubicBezTo>
                  <a:cubicBezTo>
                    <a:pt x="386" y="471"/>
                    <a:pt x="515" y="611"/>
                    <a:pt x="611" y="653"/>
                  </a:cubicBezTo>
                  <a:cubicBezTo>
                    <a:pt x="525" y="429"/>
                    <a:pt x="397" y="332"/>
                    <a:pt x="408" y="86"/>
                  </a:cubicBezTo>
                  <a:lnTo>
                    <a:pt x="418" y="86"/>
                  </a:lnTo>
                  <a:cubicBezTo>
                    <a:pt x="461" y="86"/>
                    <a:pt x="482" y="107"/>
                    <a:pt x="504" y="129"/>
                  </a:cubicBezTo>
                  <a:lnTo>
                    <a:pt x="504" y="43"/>
                  </a:lnTo>
                  <a:cubicBezTo>
                    <a:pt x="525" y="43"/>
                    <a:pt x="547" y="43"/>
                    <a:pt x="54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1" name="Google Shape;4111;p16"/>
            <p:cNvSpPr/>
            <p:nvPr/>
          </p:nvSpPr>
          <p:spPr>
            <a:xfrm>
              <a:off x="271025" y="4434475"/>
              <a:ext cx="13150" cy="27600"/>
            </a:xfrm>
            <a:custGeom>
              <a:avLst/>
              <a:gdLst/>
              <a:ahLst/>
              <a:cxnLst/>
              <a:rect l="l" t="t" r="r" b="b"/>
              <a:pathLst>
                <a:path w="526" h="1104" extrusionOk="0">
                  <a:moveTo>
                    <a:pt x="279" y="1"/>
                  </a:moveTo>
                  <a:cubicBezTo>
                    <a:pt x="193" y="97"/>
                    <a:pt x="386" y="172"/>
                    <a:pt x="236" y="247"/>
                  </a:cubicBezTo>
                  <a:cubicBezTo>
                    <a:pt x="354" y="290"/>
                    <a:pt x="258" y="322"/>
                    <a:pt x="279" y="450"/>
                  </a:cubicBezTo>
                  <a:cubicBezTo>
                    <a:pt x="300" y="461"/>
                    <a:pt x="343" y="450"/>
                    <a:pt x="343" y="493"/>
                  </a:cubicBezTo>
                  <a:lnTo>
                    <a:pt x="322" y="493"/>
                  </a:lnTo>
                  <a:cubicBezTo>
                    <a:pt x="247" y="493"/>
                    <a:pt x="236" y="429"/>
                    <a:pt x="247" y="332"/>
                  </a:cubicBezTo>
                  <a:lnTo>
                    <a:pt x="172" y="332"/>
                  </a:lnTo>
                  <a:cubicBezTo>
                    <a:pt x="151" y="322"/>
                    <a:pt x="140" y="322"/>
                    <a:pt x="118" y="322"/>
                  </a:cubicBezTo>
                  <a:cubicBezTo>
                    <a:pt x="97" y="322"/>
                    <a:pt x="76" y="332"/>
                    <a:pt x="76" y="364"/>
                  </a:cubicBezTo>
                  <a:cubicBezTo>
                    <a:pt x="204" y="439"/>
                    <a:pt x="1" y="600"/>
                    <a:pt x="172" y="696"/>
                  </a:cubicBezTo>
                  <a:cubicBezTo>
                    <a:pt x="183" y="621"/>
                    <a:pt x="226" y="611"/>
                    <a:pt x="290" y="611"/>
                  </a:cubicBezTo>
                  <a:lnTo>
                    <a:pt x="343" y="611"/>
                  </a:lnTo>
                  <a:cubicBezTo>
                    <a:pt x="343" y="707"/>
                    <a:pt x="397" y="728"/>
                    <a:pt x="375" y="857"/>
                  </a:cubicBezTo>
                  <a:cubicBezTo>
                    <a:pt x="354" y="878"/>
                    <a:pt x="333" y="889"/>
                    <a:pt x="311" y="889"/>
                  </a:cubicBezTo>
                  <a:cubicBezTo>
                    <a:pt x="290" y="889"/>
                    <a:pt x="268" y="878"/>
                    <a:pt x="247" y="857"/>
                  </a:cubicBezTo>
                  <a:lnTo>
                    <a:pt x="247" y="857"/>
                  </a:lnTo>
                  <a:cubicBezTo>
                    <a:pt x="290" y="975"/>
                    <a:pt x="236" y="1018"/>
                    <a:pt x="279" y="1103"/>
                  </a:cubicBezTo>
                  <a:lnTo>
                    <a:pt x="322" y="1103"/>
                  </a:lnTo>
                  <a:cubicBezTo>
                    <a:pt x="375" y="1103"/>
                    <a:pt x="418" y="1082"/>
                    <a:pt x="450" y="1060"/>
                  </a:cubicBezTo>
                  <a:cubicBezTo>
                    <a:pt x="525" y="696"/>
                    <a:pt x="333" y="450"/>
                    <a:pt x="311" y="204"/>
                  </a:cubicBezTo>
                  <a:cubicBezTo>
                    <a:pt x="300" y="140"/>
                    <a:pt x="450" y="1"/>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2" name="Google Shape;4112;p16"/>
            <p:cNvSpPr/>
            <p:nvPr/>
          </p:nvSpPr>
          <p:spPr>
            <a:xfrm>
              <a:off x="298875" y="4537775"/>
              <a:ext cx="13675" cy="24125"/>
            </a:xfrm>
            <a:custGeom>
              <a:avLst/>
              <a:gdLst/>
              <a:ahLst/>
              <a:cxnLst/>
              <a:rect l="l" t="t" r="r" b="b"/>
              <a:pathLst>
                <a:path w="547" h="965" extrusionOk="0">
                  <a:moveTo>
                    <a:pt x="43" y="1"/>
                  </a:moveTo>
                  <a:lnTo>
                    <a:pt x="43" y="1"/>
                  </a:lnTo>
                  <a:cubicBezTo>
                    <a:pt x="0" y="118"/>
                    <a:pt x="129" y="247"/>
                    <a:pt x="43" y="247"/>
                  </a:cubicBezTo>
                  <a:lnTo>
                    <a:pt x="11" y="247"/>
                  </a:lnTo>
                  <a:cubicBezTo>
                    <a:pt x="107" y="407"/>
                    <a:pt x="214" y="964"/>
                    <a:pt x="385" y="964"/>
                  </a:cubicBezTo>
                  <a:cubicBezTo>
                    <a:pt x="439" y="964"/>
                    <a:pt x="492" y="921"/>
                    <a:pt x="546" y="814"/>
                  </a:cubicBezTo>
                  <a:cubicBezTo>
                    <a:pt x="460" y="579"/>
                    <a:pt x="203" y="440"/>
                    <a:pt x="278" y="118"/>
                  </a:cubicBezTo>
                  <a:cubicBezTo>
                    <a:pt x="193" y="22"/>
                    <a:pt x="129" y="33"/>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3" name="Google Shape;4113;p16"/>
            <p:cNvSpPr/>
            <p:nvPr/>
          </p:nvSpPr>
          <p:spPr>
            <a:xfrm>
              <a:off x="296175" y="4058725"/>
              <a:ext cx="2450" cy="4050"/>
            </a:xfrm>
            <a:custGeom>
              <a:avLst/>
              <a:gdLst/>
              <a:ahLst/>
              <a:cxnLst/>
              <a:rect l="l" t="t" r="r" b="b"/>
              <a:pathLst>
                <a:path w="98" h="162" extrusionOk="0">
                  <a:moveTo>
                    <a:pt x="76" y="1"/>
                  </a:moveTo>
                  <a:cubicBezTo>
                    <a:pt x="22" y="1"/>
                    <a:pt x="1" y="43"/>
                    <a:pt x="1" y="76"/>
                  </a:cubicBezTo>
                  <a:cubicBezTo>
                    <a:pt x="1" y="118"/>
                    <a:pt x="22" y="161"/>
                    <a:pt x="76" y="161"/>
                  </a:cubicBezTo>
                  <a:lnTo>
                    <a:pt x="97" y="161"/>
                  </a:lnTo>
                  <a:lnTo>
                    <a:pt x="97"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4" name="Google Shape;4114;p16"/>
            <p:cNvSpPr/>
            <p:nvPr/>
          </p:nvSpPr>
          <p:spPr>
            <a:xfrm>
              <a:off x="262725" y="4435550"/>
              <a:ext cx="4325" cy="5100"/>
            </a:xfrm>
            <a:custGeom>
              <a:avLst/>
              <a:gdLst/>
              <a:ahLst/>
              <a:cxnLst/>
              <a:rect l="l" t="t" r="r" b="b"/>
              <a:pathLst>
                <a:path w="173" h="204" extrusionOk="0">
                  <a:moveTo>
                    <a:pt x="1" y="0"/>
                  </a:moveTo>
                  <a:cubicBezTo>
                    <a:pt x="1" y="107"/>
                    <a:pt x="22" y="172"/>
                    <a:pt x="76" y="204"/>
                  </a:cubicBezTo>
                  <a:cubicBezTo>
                    <a:pt x="65" y="182"/>
                    <a:pt x="76" y="182"/>
                    <a:pt x="87" y="182"/>
                  </a:cubicBezTo>
                  <a:cubicBezTo>
                    <a:pt x="97" y="182"/>
                    <a:pt x="119" y="182"/>
                    <a:pt x="129" y="193"/>
                  </a:cubicBezTo>
                  <a:cubicBezTo>
                    <a:pt x="151" y="193"/>
                    <a:pt x="161" y="204"/>
                    <a:pt x="172" y="204"/>
                  </a:cubicBezTo>
                  <a:cubicBezTo>
                    <a:pt x="172" y="204"/>
                    <a:pt x="172" y="193"/>
                    <a:pt x="140" y="161"/>
                  </a:cubicBezTo>
                  <a:cubicBezTo>
                    <a:pt x="76" y="129"/>
                    <a:pt x="87" y="22"/>
                    <a:pt x="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5" name="Google Shape;4115;p16"/>
            <p:cNvSpPr/>
            <p:nvPr/>
          </p:nvSpPr>
          <p:spPr>
            <a:xfrm>
              <a:off x="274500" y="4428600"/>
              <a:ext cx="5925" cy="4825"/>
            </a:xfrm>
            <a:custGeom>
              <a:avLst/>
              <a:gdLst/>
              <a:ahLst/>
              <a:cxnLst/>
              <a:rect l="l" t="t" r="r" b="b"/>
              <a:pathLst>
                <a:path w="237" h="193" extrusionOk="0">
                  <a:moveTo>
                    <a:pt x="236" y="0"/>
                  </a:moveTo>
                  <a:cubicBezTo>
                    <a:pt x="172" y="0"/>
                    <a:pt x="140" y="43"/>
                    <a:pt x="76" y="43"/>
                  </a:cubicBezTo>
                  <a:cubicBezTo>
                    <a:pt x="65" y="43"/>
                    <a:pt x="54" y="43"/>
                    <a:pt x="33" y="32"/>
                  </a:cubicBezTo>
                  <a:cubicBezTo>
                    <a:pt x="33" y="96"/>
                    <a:pt x="22" y="128"/>
                    <a:pt x="1" y="161"/>
                  </a:cubicBezTo>
                  <a:cubicBezTo>
                    <a:pt x="22" y="182"/>
                    <a:pt x="44" y="193"/>
                    <a:pt x="65" y="193"/>
                  </a:cubicBezTo>
                  <a:cubicBezTo>
                    <a:pt x="140" y="193"/>
                    <a:pt x="204" y="75"/>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6" name="Google Shape;4116;p16"/>
            <p:cNvSpPr/>
            <p:nvPr/>
          </p:nvSpPr>
          <p:spPr>
            <a:xfrm>
              <a:off x="320275" y="4477025"/>
              <a:ext cx="6175" cy="4050"/>
            </a:xfrm>
            <a:custGeom>
              <a:avLst/>
              <a:gdLst/>
              <a:ahLst/>
              <a:cxnLst/>
              <a:rect l="l" t="t" r="r" b="b"/>
              <a:pathLst>
                <a:path w="247" h="162" extrusionOk="0">
                  <a:moveTo>
                    <a:pt x="11" y="1"/>
                  </a:moveTo>
                  <a:lnTo>
                    <a:pt x="11" y="1"/>
                  </a:lnTo>
                  <a:cubicBezTo>
                    <a:pt x="22" y="65"/>
                    <a:pt x="0" y="151"/>
                    <a:pt x="43" y="161"/>
                  </a:cubicBezTo>
                  <a:cubicBezTo>
                    <a:pt x="33" y="86"/>
                    <a:pt x="54" y="76"/>
                    <a:pt x="97" y="76"/>
                  </a:cubicBezTo>
                  <a:lnTo>
                    <a:pt x="140" y="76"/>
                  </a:lnTo>
                  <a:cubicBezTo>
                    <a:pt x="161" y="86"/>
                    <a:pt x="182" y="86"/>
                    <a:pt x="193" y="86"/>
                  </a:cubicBezTo>
                  <a:cubicBezTo>
                    <a:pt x="225" y="86"/>
                    <a:pt x="247" y="76"/>
                    <a:pt x="247" y="43"/>
                  </a:cubicBezTo>
                  <a:cubicBezTo>
                    <a:pt x="236" y="22"/>
                    <a:pt x="225" y="11"/>
                    <a:pt x="204" y="11"/>
                  </a:cubicBezTo>
                  <a:cubicBezTo>
                    <a:pt x="182" y="11"/>
                    <a:pt x="172" y="22"/>
                    <a:pt x="150" y="22"/>
                  </a:cubicBezTo>
                  <a:cubicBezTo>
                    <a:pt x="129" y="33"/>
                    <a:pt x="108" y="43"/>
                    <a:pt x="86" y="43"/>
                  </a:cubicBezTo>
                  <a:cubicBezTo>
                    <a:pt x="54" y="43"/>
                    <a:pt x="33" y="33"/>
                    <a:pt x="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7" name="Google Shape;4117;p16"/>
            <p:cNvSpPr/>
            <p:nvPr/>
          </p:nvSpPr>
          <p:spPr>
            <a:xfrm>
              <a:off x="359625" y="4108500"/>
              <a:ext cx="9375" cy="42325"/>
            </a:xfrm>
            <a:custGeom>
              <a:avLst/>
              <a:gdLst/>
              <a:ahLst/>
              <a:cxnLst/>
              <a:rect l="l" t="t" r="r" b="b"/>
              <a:pathLst>
                <a:path w="375" h="1693" extrusionOk="0">
                  <a:moveTo>
                    <a:pt x="289" y="1"/>
                  </a:moveTo>
                  <a:cubicBezTo>
                    <a:pt x="193" y="1"/>
                    <a:pt x="161" y="119"/>
                    <a:pt x="32" y="151"/>
                  </a:cubicBezTo>
                  <a:cubicBezTo>
                    <a:pt x="32" y="140"/>
                    <a:pt x="22" y="119"/>
                    <a:pt x="22" y="119"/>
                  </a:cubicBezTo>
                  <a:cubicBezTo>
                    <a:pt x="11" y="119"/>
                    <a:pt x="0" y="129"/>
                    <a:pt x="0" y="151"/>
                  </a:cubicBezTo>
                  <a:cubicBezTo>
                    <a:pt x="64" y="151"/>
                    <a:pt x="32" y="268"/>
                    <a:pt x="96" y="268"/>
                  </a:cubicBezTo>
                  <a:lnTo>
                    <a:pt x="107" y="268"/>
                  </a:lnTo>
                  <a:cubicBezTo>
                    <a:pt x="107" y="226"/>
                    <a:pt x="96" y="151"/>
                    <a:pt x="139" y="151"/>
                  </a:cubicBezTo>
                  <a:cubicBezTo>
                    <a:pt x="171" y="236"/>
                    <a:pt x="118" y="301"/>
                    <a:pt x="203" y="386"/>
                  </a:cubicBezTo>
                  <a:cubicBezTo>
                    <a:pt x="129" y="472"/>
                    <a:pt x="129" y="547"/>
                    <a:pt x="203" y="632"/>
                  </a:cubicBezTo>
                  <a:cubicBezTo>
                    <a:pt x="54" y="707"/>
                    <a:pt x="86" y="675"/>
                    <a:pt x="203" y="750"/>
                  </a:cubicBezTo>
                  <a:cubicBezTo>
                    <a:pt x="161" y="761"/>
                    <a:pt x="171" y="836"/>
                    <a:pt x="129" y="836"/>
                  </a:cubicBezTo>
                  <a:lnTo>
                    <a:pt x="107" y="836"/>
                  </a:lnTo>
                  <a:cubicBezTo>
                    <a:pt x="107" y="825"/>
                    <a:pt x="96" y="814"/>
                    <a:pt x="86" y="814"/>
                  </a:cubicBezTo>
                  <a:cubicBezTo>
                    <a:pt x="86" y="814"/>
                    <a:pt x="75" y="814"/>
                    <a:pt x="75" y="836"/>
                  </a:cubicBezTo>
                  <a:cubicBezTo>
                    <a:pt x="139" y="879"/>
                    <a:pt x="214" y="911"/>
                    <a:pt x="236" y="996"/>
                  </a:cubicBezTo>
                  <a:cubicBezTo>
                    <a:pt x="150" y="1178"/>
                    <a:pt x="300" y="1403"/>
                    <a:pt x="214" y="1649"/>
                  </a:cubicBezTo>
                  <a:cubicBezTo>
                    <a:pt x="225" y="1660"/>
                    <a:pt x="278" y="1692"/>
                    <a:pt x="321" y="1692"/>
                  </a:cubicBezTo>
                  <a:cubicBezTo>
                    <a:pt x="353" y="1692"/>
                    <a:pt x="375" y="1681"/>
                    <a:pt x="375" y="1649"/>
                  </a:cubicBezTo>
                  <a:cubicBezTo>
                    <a:pt x="332" y="1061"/>
                    <a:pt x="311" y="557"/>
                    <a:pt x="364" y="22"/>
                  </a:cubicBezTo>
                  <a:cubicBezTo>
                    <a:pt x="332" y="11"/>
                    <a:pt x="311" y="1"/>
                    <a:pt x="28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8" name="Google Shape;4118;p16"/>
            <p:cNvSpPr/>
            <p:nvPr/>
          </p:nvSpPr>
          <p:spPr>
            <a:xfrm>
              <a:off x="373275" y="4018050"/>
              <a:ext cx="3500" cy="5900"/>
            </a:xfrm>
            <a:custGeom>
              <a:avLst/>
              <a:gdLst/>
              <a:ahLst/>
              <a:cxnLst/>
              <a:rect l="l" t="t" r="r" b="b"/>
              <a:pathLst>
                <a:path w="140" h="236" extrusionOk="0">
                  <a:moveTo>
                    <a:pt x="86" y="0"/>
                  </a:moveTo>
                  <a:cubicBezTo>
                    <a:pt x="43" y="0"/>
                    <a:pt x="11" y="0"/>
                    <a:pt x="0" y="33"/>
                  </a:cubicBezTo>
                  <a:lnTo>
                    <a:pt x="11" y="33"/>
                  </a:lnTo>
                  <a:cubicBezTo>
                    <a:pt x="54" y="33"/>
                    <a:pt x="43" y="86"/>
                    <a:pt x="43" y="140"/>
                  </a:cubicBezTo>
                  <a:cubicBezTo>
                    <a:pt x="32" y="193"/>
                    <a:pt x="32" y="236"/>
                    <a:pt x="64" y="236"/>
                  </a:cubicBezTo>
                  <a:lnTo>
                    <a:pt x="75" y="236"/>
                  </a:lnTo>
                  <a:cubicBezTo>
                    <a:pt x="118" y="182"/>
                    <a:pt x="96" y="43"/>
                    <a:pt x="1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9" name="Google Shape;4119;p16"/>
            <p:cNvSpPr/>
            <p:nvPr/>
          </p:nvSpPr>
          <p:spPr>
            <a:xfrm>
              <a:off x="358550" y="4156400"/>
              <a:ext cx="10200" cy="8875"/>
            </a:xfrm>
            <a:custGeom>
              <a:avLst/>
              <a:gdLst/>
              <a:ahLst/>
              <a:cxnLst/>
              <a:rect l="l" t="t" r="r" b="b"/>
              <a:pathLst>
                <a:path w="408" h="355" extrusionOk="0">
                  <a:moveTo>
                    <a:pt x="268" y="1"/>
                  </a:moveTo>
                  <a:cubicBezTo>
                    <a:pt x="225" y="1"/>
                    <a:pt x="193" y="33"/>
                    <a:pt x="172" y="55"/>
                  </a:cubicBezTo>
                  <a:cubicBezTo>
                    <a:pt x="139" y="76"/>
                    <a:pt x="118" y="108"/>
                    <a:pt x="65" y="108"/>
                  </a:cubicBezTo>
                  <a:cubicBezTo>
                    <a:pt x="54" y="108"/>
                    <a:pt x="43" y="97"/>
                    <a:pt x="22" y="97"/>
                  </a:cubicBezTo>
                  <a:cubicBezTo>
                    <a:pt x="0" y="301"/>
                    <a:pt x="107" y="354"/>
                    <a:pt x="204" y="354"/>
                  </a:cubicBezTo>
                  <a:cubicBezTo>
                    <a:pt x="279" y="354"/>
                    <a:pt x="343" y="333"/>
                    <a:pt x="354" y="301"/>
                  </a:cubicBezTo>
                  <a:cubicBezTo>
                    <a:pt x="300" y="301"/>
                    <a:pt x="407" y="65"/>
                    <a:pt x="321" y="12"/>
                  </a:cubicBezTo>
                  <a:cubicBezTo>
                    <a:pt x="300" y="12"/>
                    <a:pt x="289"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0" name="Google Shape;4120;p16"/>
            <p:cNvSpPr/>
            <p:nvPr/>
          </p:nvSpPr>
          <p:spPr>
            <a:xfrm>
              <a:off x="375400" y="4107975"/>
              <a:ext cx="5925" cy="5100"/>
            </a:xfrm>
            <a:custGeom>
              <a:avLst/>
              <a:gdLst/>
              <a:ahLst/>
              <a:cxnLst/>
              <a:rect l="l" t="t" r="r" b="b"/>
              <a:pathLst>
                <a:path w="237" h="204" extrusionOk="0">
                  <a:moveTo>
                    <a:pt x="1" y="0"/>
                  </a:moveTo>
                  <a:lnTo>
                    <a:pt x="1" y="204"/>
                  </a:lnTo>
                  <a:cubicBezTo>
                    <a:pt x="33" y="140"/>
                    <a:pt x="54" y="118"/>
                    <a:pt x="76" y="118"/>
                  </a:cubicBezTo>
                  <a:cubicBezTo>
                    <a:pt x="97" y="118"/>
                    <a:pt x="108" y="140"/>
                    <a:pt x="129" y="150"/>
                  </a:cubicBezTo>
                  <a:cubicBezTo>
                    <a:pt x="140" y="172"/>
                    <a:pt x="161" y="182"/>
                    <a:pt x="172" y="182"/>
                  </a:cubicBezTo>
                  <a:cubicBezTo>
                    <a:pt x="193" y="182"/>
                    <a:pt x="215" y="172"/>
                    <a:pt x="236" y="129"/>
                  </a:cubicBezTo>
                  <a:cubicBezTo>
                    <a:pt x="140" y="118"/>
                    <a:pt x="140" y="0"/>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1" name="Google Shape;4121;p16"/>
            <p:cNvSpPr/>
            <p:nvPr/>
          </p:nvSpPr>
          <p:spPr>
            <a:xfrm>
              <a:off x="349975" y="4145700"/>
              <a:ext cx="5650" cy="5125"/>
            </a:xfrm>
            <a:custGeom>
              <a:avLst/>
              <a:gdLst/>
              <a:ahLst/>
              <a:cxnLst/>
              <a:rect l="l" t="t" r="r" b="b"/>
              <a:pathLst>
                <a:path w="226" h="205" extrusionOk="0">
                  <a:moveTo>
                    <a:pt x="193" y="1"/>
                  </a:moveTo>
                  <a:cubicBezTo>
                    <a:pt x="76" y="1"/>
                    <a:pt x="44" y="119"/>
                    <a:pt x="1" y="204"/>
                  </a:cubicBezTo>
                  <a:cubicBezTo>
                    <a:pt x="44" y="183"/>
                    <a:pt x="65" y="183"/>
                    <a:pt x="76" y="183"/>
                  </a:cubicBezTo>
                  <a:cubicBezTo>
                    <a:pt x="97" y="183"/>
                    <a:pt x="108" y="183"/>
                    <a:pt x="161" y="204"/>
                  </a:cubicBezTo>
                  <a:cubicBezTo>
                    <a:pt x="172" y="151"/>
                    <a:pt x="151" y="86"/>
                    <a:pt x="193" y="76"/>
                  </a:cubicBezTo>
                  <a:cubicBezTo>
                    <a:pt x="204" y="108"/>
                    <a:pt x="193" y="161"/>
                    <a:pt x="226" y="161"/>
                  </a:cubicBezTo>
                  <a:cubicBezTo>
                    <a:pt x="226" y="86"/>
                    <a:pt x="226" y="33"/>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2" name="Google Shape;4122;p16"/>
            <p:cNvSpPr/>
            <p:nvPr/>
          </p:nvSpPr>
          <p:spPr>
            <a:xfrm>
              <a:off x="332850" y="4406900"/>
              <a:ext cx="20900" cy="13150"/>
            </a:xfrm>
            <a:custGeom>
              <a:avLst/>
              <a:gdLst/>
              <a:ahLst/>
              <a:cxnLst/>
              <a:rect l="l" t="t" r="r" b="b"/>
              <a:pathLst>
                <a:path w="836" h="526" extrusionOk="0">
                  <a:moveTo>
                    <a:pt x="397" y="1"/>
                  </a:moveTo>
                  <a:cubicBezTo>
                    <a:pt x="247" y="33"/>
                    <a:pt x="172" y="1"/>
                    <a:pt x="33" y="87"/>
                  </a:cubicBezTo>
                  <a:cubicBezTo>
                    <a:pt x="1" y="215"/>
                    <a:pt x="65" y="236"/>
                    <a:pt x="65" y="333"/>
                  </a:cubicBezTo>
                  <a:cubicBezTo>
                    <a:pt x="97" y="311"/>
                    <a:pt x="118" y="301"/>
                    <a:pt x="129" y="301"/>
                  </a:cubicBezTo>
                  <a:cubicBezTo>
                    <a:pt x="172" y="301"/>
                    <a:pt x="183" y="354"/>
                    <a:pt x="236" y="408"/>
                  </a:cubicBezTo>
                  <a:cubicBezTo>
                    <a:pt x="258" y="376"/>
                    <a:pt x="290" y="354"/>
                    <a:pt x="322" y="354"/>
                  </a:cubicBezTo>
                  <a:cubicBezTo>
                    <a:pt x="375" y="354"/>
                    <a:pt x="439" y="397"/>
                    <a:pt x="514" y="440"/>
                  </a:cubicBezTo>
                  <a:cubicBezTo>
                    <a:pt x="589" y="483"/>
                    <a:pt x="664" y="525"/>
                    <a:pt x="729" y="525"/>
                  </a:cubicBezTo>
                  <a:cubicBezTo>
                    <a:pt x="761" y="525"/>
                    <a:pt x="803" y="515"/>
                    <a:pt x="836" y="493"/>
                  </a:cubicBezTo>
                  <a:cubicBezTo>
                    <a:pt x="707" y="301"/>
                    <a:pt x="450" y="269"/>
                    <a:pt x="3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3" name="Google Shape;4123;p16"/>
            <p:cNvSpPr/>
            <p:nvPr/>
          </p:nvSpPr>
          <p:spPr>
            <a:xfrm>
              <a:off x="733500" y="4740900"/>
              <a:ext cx="5625" cy="6200"/>
            </a:xfrm>
            <a:custGeom>
              <a:avLst/>
              <a:gdLst/>
              <a:ahLst/>
              <a:cxnLst/>
              <a:rect l="l" t="t" r="r" b="b"/>
              <a:pathLst>
                <a:path w="225" h="248" extrusionOk="0">
                  <a:moveTo>
                    <a:pt x="64" y="1"/>
                  </a:moveTo>
                  <a:cubicBezTo>
                    <a:pt x="43" y="1"/>
                    <a:pt x="21" y="12"/>
                    <a:pt x="0" y="44"/>
                  </a:cubicBezTo>
                  <a:cubicBezTo>
                    <a:pt x="75" y="76"/>
                    <a:pt x="21" y="247"/>
                    <a:pt x="118" y="247"/>
                  </a:cubicBezTo>
                  <a:lnTo>
                    <a:pt x="139" y="247"/>
                  </a:lnTo>
                  <a:cubicBezTo>
                    <a:pt x="225" y="172"/>
                    <a:pt x="139"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4" name="Google Shape;4124;p16"/>
            <p:cNvSpPr/>
            <p:nvPr/>
          </p:nvSpPr>
          <p:spPr>
            <a:xfrm>
              <a:off x="279325" y="4384700"/>
              <a:ext cx="5925" cy="7250"/>
            </a:xfrm>
            <a:custGeom>
              <a:avLst/>
              <a:gdLst/>
              <a:ahLst/>
              <a:cxnLst/>
              <a:rect l="l" t="t" r="r" b="b"/>
              <a:pathLst>
                <a:path w="237" h="290" extrusionOk="0">
                  <a:moveTo>
                    <a:pt x="129" y="0"/>
                  </a:moveTo>
                  <a:cubicBezTo>
                    <a:pt x="97" y="0"/>
                    <a:pt x="43" y="43"/>
                    <a:pt x="1" y="129"/>
                  </a:cubicBezTo>
                  <a:cubicBezTo>
                    <a:pt x="43" y="107"/>
                    <a:pt x="65" y="97"/>
                    <a:pt x="76" y="97"/>
                  </a:cubicBezTo>
                  <a:cubicBezTo>
                    <a:pt x="108" y="97"/>
                    <a:pt x="33" y="172"/>
                    <a:pt x="65" y="214"/>
                  </a:cubicBezTo>
                  <a:cubicBezTo>
                    <a:pt x="118" y="268"/>
                    <a:pt x="150" y="289"/>
                    <a:pt x="183" y="289"/>
                  </a:cubicBezTo>
                  <a:cubicBezTo>
                    <a:pt x="225" y="289"/>
                    <a:pt x="236" y="214"/>
                    <a:pt x="225" y="140"/>
                  </a:cubicBezTo>
                  <a:cubicBezTo>
                    <a:pt x="215" y="75"/>
                    <a:pt x="183"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5" name="Google Shape;4125;p16"/>
            <p:cNvSpPr/>
            <p:nvPr/>
          </p:nvSpPr>
          <p:spPr>
            <a:xfrm>
              <a:off x="711800" y="4713600"/>
              <a:ext cx="3250" cy="5375"/>
            </a:xfrm>
            <a:custGeom>
              <a:avLst/>
              <a:gdLst/>
              <a:ahLst/>
              <a:cxnLst/>
              <a:rect l="l" t="t" r="r" b="b"/>
              <a:pathLst>
                <a:path w="130" h="215" extrusionOk="0">
                  <a:moveTo>
                    <a:pt x="1" y="1"/>
                  </a:moveTo>
                  <a:cubicBezTo>
                    <a:pt x="1" y="108"/>
                    <a:pt x="12" y="215"/>
                    <a:pt x="97" y="215"/>
                  </a:cubicBezTo>
                  <a:cubicBezTo>
                    <a:pt x="108" y="215"/>
                    <a:pt x="119" y="204"/>
                    <a:pt x="129" y="204"/>
                  </a:cubicBezTo>
                  <a:cubicBezTo>
                    <a:pt x="129" y="87"/>
                    <a:pt x="54" y="54"/>
                    <a:pt x="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6" name="Google Shape;4126;p16"/>
            <p:cNvSpPr/>
            <p:nvPr/>
          </p:nvSpPr>
          <p:spPr>
            <a:xfrm>
              <a:off x="545625" y="4589700"/>
              <a:ext cx="11800" cy="9125"/>
            </a:xfrm>
            <a:custGeom>
              <a:avLst/>
              <a:gdLst/>
              <a:ahLst/>
              <a:cxnLst/>
              <a:rect l="l" t="t" r="r" b="b"/>
              <a:pathLst>
                <a:path w="472" h="365" extrusionOk="0">
                  <a:moveTo>
                    <a:pt x="311" y="0"/>
                  </a:moveTo>
                  <a:cubicBezTo>
                    <a:pt x="129" y="0"/>
                    <a:pt x="22" y="118"/>
                    <a:pt x="0" y="332"/>
                  </a:cubicBezTo>
                  <a:cubicBezTo>
                    <a:pt x="54" y="354"/>
                    <a:pt x="107" y="364"/>
                    <a:pt x="139" y="364"/>
                  </a:cubicBezTo>
                  <a:cubicBezTo>
                    <a:pt x="343" y="364"/>
                    <a:pt x="332" y="97"/>
                    <a:pt x="471" y="22"/>
                  </a:cubicBezTo>
                  <a:cubicBezTo>
                    <a:pt x="407" y="11"/>
                    <a:pt x="364" y="0"/>
                    <a:pt x="3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7" name="Google Shape;4127;p16"/>
            <p:cNvSpPr/>
            <p:nvPr/>
          </p:nvSpPr>
          <p:spPr>
            <a:xfrm>
              <a:off x="563825" y="4582200"/>
              <a:ext cx="6175" cy="2975"/>
            </a:xfrm>
            <a:custGeom>
              <a:avLst/>
              <a:gdLst/>
              <a:ahLst/>
              <a:cxnLst/>
              <a:rect l="l" t="t" r="r" b="b"/>
              <a:pathLst>
                <a:path w="247" h="119" extrusionOk="0">
                  <a:moveTo>
                    <a:pt x="171" y="1"/>
                  </a:moveTo>
                  <a:cubicBezTo>
                    <a:pt x="107" y="1"/>
                    <a:pt x="0" y="54"/>
                    <a:pt x="43" y="108"/>
                  </a:cubicBezTo>
                  <a:cubicBezTo>
                    <a:pt x="54" y="118"/>
                    <a:pt x="64" y="118"/>
                    <a:pt x="86" y="118"/>
                  </a:cubicBezTo>
                  <a:cubicBezTo>
                    <a:pt x="139" y="118"/>
                    <a:pt x="246" y="65"/>
                    <a:pt x="203" y="11"/>
                  </a:cubicBezTo>
                  <a:cubicBezTo>
                    <a:pt x="193" y="1"/>
                    <a:pt x="182"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8" name="Google Shape;4128;p16"/>
            <p:cNvSpPr/>
            <p:nvPr/>
          </p:nvSpPr>
          <p:spPr>
            <a:xfrm>
              <a:off x="567825" y="4599600"/>
              <a:ext cx="16900" cy="26525"/>
            </a:xfrm>
            <a:custGeom>
              <a:avLst/>
              <a:gdLst/>
              <a:ahLst/>
              <a:cxnLst/>
              <a:rect l="l" t="t" r="r" b="b"/>
              <a:pathLst>
                <a:path w="676" h="1061" extrusionOk="0">
                  <a:moveTo>
                    <a:pt x="76" y="1"/>
                  </a:moveTo>
                  <a:cubicBezTo>
                    <a:pt x="65" y="1"/>
                    <a:pt x="54" y="1"/>
                    <a:pt x="33" y="11"/>
                  </a:cubicBezTo>
                  <a:cubicBezTo>
                    <a:pt x="33" y="54"/>
                    <a:pt x="43" y="118"/>
                    <a:pt x="1" y="129"/>
                  </a:cubicBezTo>
                  <a:cubicBezTo>
                    <a:pt x="193" y="418"/>
                    <a:pt x="225" y="728"/>
                    <a:pt x="375" y="1018"/>
                  </a:cubicBezTo>
                  <a:cubicBezTo>
                    <a:pt x="536" y="1018"/>
                    <a:pt x="600" y="1028"/>
                    <a:pt x="675" y="1060"/>
                  </a:cubicBezTo>
                  <a:cubicBezTo>
                    <a:pt x="622" y="921"/>
                    <a:pt x="622" y="975"/>
                    <a:pt x="643" y="771"/>
                  </a:cubicBezTo>
                  <a:cubicBezTo>
                    <a:pt x="589" y="686"/>
                    <a:pt x="450" y="707"/>
                    <a:pt x="407" y="611"/>
                  </a:cubicBezTo>
                  <a:cubicBezTo>
                    <a:pt x="472" y="611"/>
                    <a:pt x="365" y="472"/>
                    <a:pt x="407" y="365"/>
                  </a:cubicBezTo>
                  <a:lnTo>
                    <a:pt x="407" y="365"/>
                  </a:lnTo>
                  <a:cubicBezTo>
                    <a:pt x="375" y="375"/>
                    <a:pt x="354" y="375"/>
                    <a:pt x="343" y="375"/>
                  </a:cubicBezTo>
                  <a:cubicBezTo>
                    <a:pt x="247" y="375"/>
                    <a:pt x="225" y="290"/>
                    <a:pt x="215" y="193"/>
                  </a:cubicBezTo>
                  <a:cubicBezTo>
                    <a:pt x="193" y="97"/>
                    <a:pt x="172"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9" name="Google Shape;4129;p16"/>
            <p:cNvSpPr/>
            <p:nvPr/>
          </p:nvSpPr>
          <p:spPr>
            <a:xfrm>
              <a:off x="535175" y="4791225"/>
              <a:ext cx="3775" cy="4025"/>
            </a:xfrm>
            <a:custGeom>
              <a:avLst/>
              <a:gdLst/>
              <a:ahLst/>
              <a:cxnLst/>
              <a:rect l="l" t="t" r="r" b="b"/>
              <a:pathLst>
                <a:path w="151" h="161" extrusionOk="0">
                  <a:moveTo>
                    <a:pt x="11" y="0"/>
                  </a:moveTo>
                  <a:cubicBezTo>
                    <a:pt x="1" y="97"/>
                    <a:pt x="22" y="161"/>
                    <a:pt x="97" y="161"/>
                  </a:cubicBezTo>
                  <a:lnTo>
                    <a:pt x="108" y="161"/>
                  </a:lnTo>
                  <a:cubicBezTo>
                    <a:pt x="118" y="140"/>
                    <a:pt x="118" y="118"/>
                    <a:pt x="140" y="118"/>
                  </a:cubicBezTo>
                  <a:cubicBezTo>
                    <a:pt x="140" y="118"/>
                    <a:pt x="140" y="118"/>
                    <a:pt x="150" y="129"/>
                  </a:cubicBezTo>
                  <a:cubicBezTo>
                    <a:pt x="150" y="32"/>
                    <a:pt x="118" y="0"/>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0" name="Google Shape;4130;p16"/>
            <p:cNvSpPr/>
            <p:nvPr/>
          </p:nvSpPr>
          <p:spPr>
            <a:xfrm>
              <a:off x="594050" y="4675600"/>
              <a:ext cx="5125" cy="7250"/>
            </a:xfrm>
            <a:custGeom>
              <a:avLst/>
              <a:gdLst/>
              <a:ahLst/>
              <a:cxnLst/>
              <a:rect l="l" t="t" r="r" b="b"/>
              <a:pathLst>
                <a:path w="205" h="290" extrusionOk="0">
                  <a:moveTo>
                    <a:pt x="183" y="1"/>
                  </a:moveTo>
                  <a:cubicBezTo>
                    <a:pt x="54" y="1"/>
                    <a:pt x="1" y="236"/>
                    <a:pt x="33" y="290"/>
                  </a:cubicBezTo>
                  <a:cubicBezTo>
                    <a:pt x="108" y="204"/>
                    <a:pt x="140" y="86"/>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1" name="Google Shape;4131;p16"/>
            <p:cNvSpPr/>
            <p:nvPr/>
          </p:nvSpPr>
          <p:spPr>
            <a:xfrm>
              <a:off x="1577850" y="4136350"/>
              <a:ext cx="6175" cy="3225"/>
            </a:xfrm>
            <a:custGeom>
              <a:avLst/>
              <a:gdLst/>
              <a:ahLst/>
              <a:cxnLst/>
              <a:rect l="l" t="t" r="r" b="b"/>
              <a:pathLst>
                <a:path w="247" h="129" extrusionOk="0">
                  <a:moveTo>
                    <a:pt x="172" y="0"/>
                  </a:moveTo>
                  <a:cubicBezTo>
                    <a:pt x="108" y="0"/>
                    <a:pt x="1" y="54"/>
                    <a:pt x="43" y="118"/>
                  </a:cubicBezTo>
                  <a:cubicBezTo>
                    <a:pt x="54" y="118"/>
                    <a:pt x="65" y="129"/>
                    <a:pt x="75" y="129"/>
                  </a:cubicBezTo>
                  <a:cubicBezTo>
                    <a:pt x="140" y="129"/>
                    <a:pt x="247" y="75"/>
                    <a:pt x="204" y="11"/>
                  </a:cubicBezTo>
                  <a:cubicBezTo>
                    <a:pt x="193" y="0"/>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2" name="Google Shape;4132;p16"/>
            <p:cNvSpPr/>
            <p:nvPr/>
          </p:nvSpPr>
          <p:spPr>
            <a:xfrm>
              <a:off x="1405225" y="3924925"/>
              <a:ext cx="6175" cy="3225"/>
            </a:xfrm>
            <a:custGeom>
              <a:avLst/>
              <a:gdLst/>
              <a:ahLst/>
              <a:cxnLst/>
              <a:rect l="l" t="t" r="r" b="b"/>
              <a:pathLst>
                <a:path w="247" h="129" extrusionOk="0">
                  <a:moveTo>
                    <a:pt x="172" y="0"/>
                  </a:moveTo>
                  <a:cubicBezTo>
                    <a:pt x="108" y="0"/>
                    <a:pt x="1" y="54"/>
                    <a:pt x="44" y="107"/>
                  </a:cubicBezTo>
                  <a:cubicBezTo>
                    <a:pt x="54" y="118"/>
                    <a:pt x="65" y="129"/>
                    <a:pt x="76" y="129"/>
                  </a:cubicBezTo>
                  <a:cubicBezTo>
                    <a:pt x="140" y="129"/>
                    <a:pt x="247" y="64"/>
                    <a:pt x="204" y="11"/>
                  </a:cubicBezTo>
                  <a:cubicBezTo>
                    <a:pt x="193" y="0"/>
                    <a:pt x="183"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3" name="Google Shape;4133;p16"/>
            <p:cNvSpPr/>
            <p:nvPr/>
          </p:nvSpPr>
          <p:spPr>
            <a:xfrm>
              <a:off x="1445375" y="3896550"/>
              <a:ext cx="3775" cy="4300"/>
            </a:xfrm>
            <a:custGeom>
              <a:avLst/>
              <a:gdLst/>
              <a:ahLst/>
              <a:cxnLst/>
              <a:rect l="l" t="t" r="r" b="b"/>
              <a:pathLst>
                <a:path w="151" h="172" extrusionOk="0">
                  <a:moveTo>
                    <a:pt x="75" y="0"/>
                  </a:moveTo>
                  <a:cubicBezTo>
                    <a:pt x="54" y="0"/>
                    <a:pt x="33" y="22"/>
                    <a:pt x="11" y="75"/>
                  </a:cubicBezTo>
                  <a:cubicBezTo>
                    <a:pt x="0" y="118"/>
                    <a:pt x="33" y="172"/>
                    <a:pt x="75" y="172"/>
                  </a:cubicBezTo>
                  <a:cubicBezTo>
                    <a:pt x="97" y="172"/>
                    <a:pt x="129" y="150"/>
                    <a:pt x="140" y="97"/>
                  </a:cubicBezTo>
                  <a:cubicBezTo>
                    <a:pt x="150" y="54"/>
                    <a:pt x="118" y="0"/>
                    <a:pt x="7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4" name="Google Shape;4134;p16"/>
            <p:cNvSpPr/>
            <p:nvPr/>
          </p:nvSpPr>
          <p:spPr>
            <a:xfrm>
              <a:off x="1458225" y="3748025"/>
              <a:ext cx="4300" cy="4025"/>
            </a:xfrm>
            <a:custGeom>
              <a:avLst/>
              <a:gdLst/>
              <a:ahLst/>
              <a:cxnLst/>
              <a:rect l="l" t="t" r="r" b="b"/>
              <a:pathLst>
                <a:path w="172" h="161" extrusionOk="0">
                  <a:moveTo>
                    <a:pt x="0" y="0"/>
                  </a:moveTo>
                  <a:cubicBezTo>
                    <a:pt x="0" y="96"/>
                    <a:pt x="43" y="150"/>
                    <a:pt x="129" y="161"/>
                  </a:cubicBezTo>
                  <a:cubicBezTo>
                    <a:pt x="172" y="0"/>
                    <a:pt x="43" y="54"/>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5" name="Google Shape;4135;p16"/>
            <p:cNvSpPr/>
            <p:nvPr/>
          </p:nvSpPr>
          <p:spPr>
            <a:xfrm>
              <a:off x="1446175" y="3725800"/>
              <a:ext cx="3500" cy="4050"/>
            </a:xfrm>
            <a:custGeom>
              <a:avLst/>
              <a:gdLst/>
              <a:ahLst/>
              <a:cxnLst/>
              <a:rect l="l" t="t" r="r" b="b"/>
              <a:pathLst>
                <a:path w="140" h="162" extrusionOk="0">
                  <a:moveTo>
                    <a:pt x="43" y="1"/>
                  </a:moveTo>
                  <a:cubicBezTo>
                    <a:pt x="43" y="43"/>
                    <a:pt x="1" y="54"/>
                    <a:pt x="11" y="118"/>
                  </a:cubicBezTo>
                  <a:lnTo>
                    <a:pt x="22" y="118"/>
                  </a:lnTo>
                  <a:cubicBezTo>
                    <a:pt x="43" y="118"/>
                    <a:pt x="65" y="129"/>
                    <a:pt x="76" y="140"/>
                  </a:cubicBezTo>
                  <a:cubicBezTo>
                    <a:pt x="97" y="150"/>
                    <a:pt x="108" y="161"/>
                    <a:pt x="140" y="161"/>
                  </a:cubicBezTo>
                  <a:lnTo>
                    <a:pt x="140" y="33"/>
                  </a:lnTo>
                  <a:lnTo>
                    <a:pt x="129" y="33"/>
                  </a:lnTo>
                  <a:cubicBezTo>
                    <a:pt x="108" y="33"/>
                    <a:pt x="97" y="43"/>
                    <a:pt x="86" y="43"/>
                  </a:cubicBezTo>
                  <a:cubicBezTo>
                    <a:pt x="76" y="54"/>
                    <a:pt x="65" y="54"/>
                    <a:pt x="54" y="54"/>
                  </a:cubicBezTo>
                  <a:cubicBezTo>
                    <a:pt x="54" y="54"/>
                    <a:pt x="43" y="54"/>
                    <a:pt x="43" y="33"/>
                  </a:cubicBezTo>
                  <a:cubicBezTo>
                    <a:pt x="65" y="33"/>
                    <a:pt x="76" y="1"/>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6" name="Google Shape;4136;p16"/>
            <p:cNvSpPr/>
            <p:nvPr/>
          </p:nvSpPr>
          <p:spPr>
            <a:xfrm>
              <a:off x="1512025" y="3655675"/>
              <a:ext cx="5625" cy="8875"/>
            </a:xfrm>
            <a:custGeom>
              <a:avLst/>
              <a:gdLst/>
              <a:ahLst/>
              <a:cxnLst/>
              <a:rect l="l" t="t" r="r" b="b"/>
              <a:pathLst>
                <a:path w="225" h="355" extrusionOk="0">
                  <a:moveTo>
                    <a:pt x="129" y="1"/>
                  </a:moveTo>
                  <a:cubicBezTo>
                    <a:pt x="161" y="129"/>
                    <a:pt x="21" y="54"/>
                    <a:pt x="32" y="161"/>
                  </a:cubicBezTo>
                  <a:cubicBezTo>
                    <a:pt x="171" y="161"/>
                    <a:pt x="32" y="183"/>
                    <a:pt x="32" y="236"/>
                  </a:cubicBezTo>
                  <a:cubicBezTo>
                    <a:pt x="193" y="258"/>
                    <a:pt x="0" y="258"/>
                    <a:pt x="0" y="322"/>
                  </a:cubicBezTo>
                  <a:cubicBezTo>
                    <a:pt x="11" y="343"/>
                    <a:pt x="32" y="354"/>
                    <a:pt x="43" y="354"/>
                  </a:cubicBezTo>
                  <a:cubicBezTo>
                    <a:pt x="64" y="354"/>
                    <a:pt x="86" y="333"/>
                    <a:pt x="107" y="311"/>
                  </a:cubicBezTo>
                  <a:cubicBezTo>
                    <a:pt x="129" y="301"/>
                    <a:pt x="150" y="279"/>
                    <a:pt x="182" y="279"/>
                  </a:cubicBezTo>
                  <a:lnTo>
                    <a:pt x="193" y="279"/>
                  </a:lnTo>
                  <a:cubicBezTo>
                    <a:pt x="193" y="161"/>
                    <a:pt x="225"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7" name="Google Shape;4137;p16"/>
            <p:cNvSpPr/>
            <p:nvPr/>
          </p:nvSpPr>
          <p:spPr>
            <a:xfrm>
              <a:off x="1518700" y="4201100"/>
              <a:ext cx="6450" cy="3250"/>
            </a:xfrm>
            <a:custGeom>
              <a:avLst/>
              <a:gdLst/>
              <a:ahLst/>
              <a:cxnLst/>
              <a:rect l="l" t="t" r="r" b="b"/>
              <a:pathLst>
                <a:path w="258" h="130" extrusionOk="0">
                  <a:moveTo>
                    <a:pt x="172" y="1"/>
                  </a:moveTo>
                  <a:cubicBezTo>
                    <a:pt x="108" y="1"/>
                    <a:pt x="1" y="54"/>
                    <a:pt x="54" y="108"/>
                  </a:cubicBezTo>
                  <a:cubicBezTo>
                    <a:pt x="54" y="118"/>
                    <a:pt x="76" y="129"/>
                    <a:pt x="86" y="129"/>
                  </a:cubicBezTo>
                  <a:cubicBezTo>
                    <a:pt x="151" y="129"/>
                    <a:pt x="258" y="65"/>
                    <a:pt x="204" y="11"/>
                  </a:cubicBezTo>
                  <a:cubicBezTo>
                    <a:pt x="204" y="1"/>
                    <a:pt x="19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8" name="Google Shape;4138;p16"/>
            <p:cNvSpPr/>
            <p:nvPr/>
          </p:nvSpPr>
          <p:spPr>
            <a:xfrm>
              <a:off x="1342350" y="4144375"/>
              <a:ext cx="7250" cy="4300"/>
            </a:xfrm>
            <a:custGeom>
              <a:avLst/>
              <a:gdLst/>
              <a:ahLst/>
              <a:cxnLst/>
              <a:rect l="l" t="t" r="r" b="b"/>
              <a:pathLst>
                <a:path w="290" h="172" extrusionOk="0">
                  <a:moveTo>
                    <a:pt x="257" y="0"/>
                  </a:moveTo>
                  <a:cubicBezTo>
                    <a:pt x="246" y="0"/>
                    <a:pt x="203" y="11"/>
                    <a:pt x="118" y="54"/>
                  </a:cubicBezTo>
                  <a:cubicBezTo>
                    <a:pt x="21" y="139"/>
                    <a:pt x="0" y="172"/>
                    <a:pt x="21" y="172"/>
                  </a:cubicBezTo>
                  <a:cubicBezTo>
                    <a:pt x="43" y="172"/>
                    <a:pt x="118" y="129"/>
                    <a:pt x="182" y="86"/>
                  </a:cubicBezTo>
                  <a:cubicBezTo>
                    <a:pt x="236" y="43"/>
                    <a:pt x="289" y="0"/>
                    <a:pt x="25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9" name="Google Shape;4139;p16"/>
            <p:cNvSpPr/>
            <p:nvPr/>
          </p:nvSpPr>
          <p:spPr>
            <a:xfrm>
              <a:off x="1341000" y="3661300"/>
              <a:ext cx="5100" cy="4050"/>
            </a:xfrm>
            <a:custGeom>
              <a:avLst/>
              <a:gdLst/>
              <a:ahLst/>
              <a:cxnLst/>
              <a:rect l="l" t="t" r="r" b="b"/>
              <a:pathLst>
                <a:path w="204" h="162" extrusionOk="0">
                  <a:moveTo>
                    <a:pt x="65" y="1"/>
                  </a:moveTo>
                  <a:cubicBezTo>
                    <a:pt x="33" y="1"/>
                    <a:pt x="11" y="11"/>
                    <a:pt x="1" y="33"/>
                  </a:cubicBezTo>
                  <a:cubicBezTo>
                    <a:pt x="43" y="43"/>
                    <a:pt x="43" y="97"/>
                    <a:pt x="33" y="161"/>
                  </a:cubicBezTo>
                  <a:lnTo>
                    <a:pt x="172" y="161"/>
                  </a:lnTo>
                  <a:cubicBezTo>
                    <a:pt x="204" y="65"/>
                    <a:pt x="129"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0" name="Google Shape;4140;p16"/>
            <p:cNvSpPr/>
            <p:nvPr/>
          </p:nvSpPr>
          <p:spPr>
            <a:xfrm>
              <a:off x="1404425" y="3916075"/>
              <a:ext cx="3775" cy="4050"/>
            </a:xfrm>
            <a:custGeom>
              <a:avLst/>
              <a:gdLst/>
              <a:ahLst/>
              <a:cxnLst/>
              <a:rect l="l" t="t" r="r" b="b"/>
              <a:pathLst>
                <a:path w="151" h="162" extrusionOk="0">
                  <a:moveTo>
                    <a:pt x="76" y="1"/>
                  </a:moveTo>
                  <a:cubicBezTo>
                    <a:pt x="54" y="1"/>
                    <a:pt x="33" y="22"/>
                    <a:pt x="11" y="76"/>
                  </a:cubicBezTo>
                  <a:cubicBezTo>
                    <a:pt x="1" y="119"/>
                    <a:pt x="33" y="161"/>
                    <a:pt x="76" y="161"/>
                  </a:cubicBezTo>
                  <a:cubicBezTo>
                    <a:pt x="97" y="161"/>
                    <a:pt x="129" y="140"/>
                    <a:pt x="140" y="97"/>
                  </a:cubicBezTo>
                  <a:cubicBezTo>
                    <a:pt x="150" y="54"/>
                    <a:pt x="118"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1" name="Google Shape;4141;p16"/>
            <p:cNvSpPr/>
            <p:nvPr/>
          </p:nvSpPr>
          <p:spPr>
            <a:xfrm>
              <a:off x="1356800" y="4337600"/>
              <a:ext cx="18475" cy="12600"/>
            </a:xfrm>
            <a:custGeom>
              <a:avLst/>
              <a:gdLst/>
              <a:ahLst/>
              <a:cxnLst/>
              <a:rect l="l" t="t" r="r" b="b"/>
              <a:pathLst>
                <a:path w="739" h="504" extrusionOk="0">
                  <a:moveTo>
                    <a:pt x="407" y="0"/>
                  </a:moveTo>
                  <a:lnTo>
                    <a:pt x="407" y="0"/>
                  </a:lnTo>
                  <a:cubicBezTo>
                    <a:pt x="364" y="75"/>
                    <a:pt x="0" y="429"/>
                    <a:pt x="321" y="503"/>
                  </a:cubicBezTo>
                  <a:cubicBezTo>
                    <a:pt x="375" y="429"/>
                    <a:pt x="739" y="75"/>
                    <a:pt x="4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2" name="Google Shape;4142;p16"/>
            <p:cNvSpPr/>
            <p:nvPr/>
          </p:nvSpPr>
          <p:spPr>
            <a:xfrm>
              <a:off x="1378475" y="4308425"/>
              <a:ext cx="6975" cy="4850"/>
            </a:xfrm>
            <a:custGeom>
              <a:avLst/>
              <a:gdLst/>
              <a:ahLst/>
              <a:cxnLst/>
              <a:rect l="l" t="t" r="r" b="b"/>
              <a:pathLst>
                <a:path w="279" h="194" extrusionOk="0">
                  <a:moveTo>
                    <a:pt x="129" y="0"/>
                  </a:moveTo>
                  <a:cubicBezTo>
                    <a:pt x="86" y="0"/>
                    <a:pt x="32" y="22"/>
                    <a:pt x="0" y="86"/>
                  </a:cubicBezTo>
                  <a:cubicBezTo>
                    <a:pt x="0" y="161"/>
                    <a:pt x="32" y="193"/>
                    <a:pt x="86" y="193"/>
                  </a:cubicBezTo>
                  <a:cubicBezTo>
                    <a:pt x="129" y="193"/>
                    <a:pt x="204" y="161"/>
                    <a:pt x="268" y="129"/>
                  </a:cubicBezTo>
                  <a:cubicBezTo>
                    <a:pt x="279" y="54"/>
                    <a:pt x="204"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3" name="Google Shape;4143;p16"/>
            <p:cNvSpPr/>
            <p:nvPr/>
          </p:nvSpPr>
          <p:spPr>
            <a:xfrm>
              <a:off x="1562600" y="3964525"/>
              <a:ext cx="6450" cy="3225"/>
            </a:xfrm>
            <a:custGeom>
              <a:avLst/>
              <a:gdLst/>
              <a:ahLst/>
              <a:cxnLst/>
              <a:rect l="l" t="t" r="r" b="b"/>
              <a:pathLst>
                <a:path w="258" h="129" extrusionOk="0">
                  <a:moveTo>
                    <a:pt x="172" y="0"/>
                  </a:moveTo>
                  <a:cubicBezTo>
                    <a:pt x="107" y="0"/>
                    <a:pt x="0" y="54"/>
                    <a:pt x="54" y="118"/>
                  </a:cubicBezTo>
                  <a:cubicBezTo>
                    <a:pt x="54" y="118"/>
                    <a:pt x="75" y="129"/>
                    <a:pt x="86" y="129"/>
                  </a:cubicBezTo>
                  <a:cubicBezTo>
                    <a:pt x="150" y="129"/>
                    <a:pt x="257" y="65"/>
                    <a:pt x="204" y="11"/>
                  </a:cubicBezTo>
                  <a:cubicBezTo>
                    <a:pt x="204" y="0"/>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4" name="Google Shape;4144;p16"/>
            <p:cNvSpPr/>
            <p:nvPr/>
          </p:nvSpPr>
          <p:spPr>
            <a:xfrm>
              <a:off x="1651725" y="4621550"/>
              <a:ext cx="4825" cy="6975"/>
            </a:xfrm>
            <a:custGeom>
              <a:avLst/>
              <a:gdLst/>
              <a:ahLst/>
              <a:cxnLst/>
              <a:rect l="l" t="t" r="r" b="b"/>
              <a:pathLst>
                <a:path w="193" h="279" extrusionOk="0">
                  <a:moveTo>
                    <a:pt x="22" y="0"/>
                  </a:moveTo>
                  <a:lnTo>
                    <a:pt x="22" y="0"/>
                  </a:lnTo>
                  <a:cubicBezTo>
                    <a:pt x="0" y="140"/>
                    <a:pt x="75" y="150"/>
                    <a:pt x="64" y="279"/>
                  </a:cubicBezTo>
                  <a:cubicBezTo>
                    <a:pt x="150" y="279"/>
                    <a:pt x="193" y="225"/>
                    <a:pt x="193" y="118"/>
                  </a:cubicBezTo>
                  <a:cubicBezTo>
                    <a:pt x="171" y="32"/>
                    <a:pt x="107" y="11"/>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5" name="Google Shape;4145;p16"/>
            <p:cNvSpPr/>
            <p:nvPr/>
          </p:nvSpPr>
          <p:spPr>
            <a:xfrm>
              <a:off x="1634325" y="3775575"/>
              <a:ext cx="4025" cy="5125"/>
            </a:xfrm>
            <a:custGeom>
              <a:avLst/>
              <a:gdLst/>
              <a:ahLst/>
              <a:cxnLst/>
              <a:rect l="l" t="t" r="r" b="b"/>
              <a:pathLst>
                <a:path w="161" h="205" extrusionOk="0">
                  <a:moveTo>
                    <a:pt x="107" y="1"/>
                  </a:moveTo>
                  <a:cubicBezTo>
                    <a:pt x="0" y="1"/>
                    <a:pt x="22" y="172"/>
                    <a:pt x="97" y="204"/>
                  </a:cubicBezTo>
                  <a:cubicBezTo>
                    <a:pt x="139" y="108"/>
                    <a:pt x="161" y="129"/>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6" name="Google Shape;4146;p16"/>
            <p:cNvSpPr/>
            <p:nvPr/>
          </p:nvSpPr>
          <p:spPr>
            <a:xfrm>
              <a:off x="1651975" y="3848650"/>
              <a:ext cx="6725" cy="6975"/>
            </a:xfrm>
            <a:custGeom>
              <a:avLst/>
              <a:gdLst/>
              <a:ahLst/>
              <a:cxnLst/>
              <a:rect l="l" t="t" r="r" b="b"/>
              <a:pathLst>
                <a:path w="269" h="279" extrusionOk="0">
                  <a:moveTo>
                    <a:pt x="1" y="0"/>
                  </a:moveTo>
                  <a:lnTo>
                    <a:pt x="1" y="279"/>
                  </a:lnTo>
                  <a:lnTo>
                    <a:pt x="108" y="279"/>
                  </a:lnTo>
                  <a:cubicBezTo>
                    <a:pt x="108" y="246"/>
                    <a:pt x="108" y="204"/>
                    <a:pt x="140" y="204"/>
                  </a:cubicBezTo>
                  <a:cubicBezTo>
                    <a:pt x="140" y="193"/>
                    <a:pt x="151" y="193"/>
                    <a:pt x="161" y="193"/>
                  </a:cubicBezTo>
                  <a:cubicBezTo>
                    <a:pt x="172" y="193"/>
                    <a:pt x="193" y="204"/>
                    <a:pt x="204" y="214"/>
                  </a:cubicBezTo>
                  <a:cubicBezTo>
                    <a:pt x="226" y="236"/>
                    <a:pt x="236" y="246"/>
                    <a:pt x="247" y="246"/>
                  </a:cubicBezTo>
                  <a:cubicBezTo>
                    <a:pt x="258" y="246"/>
                    <a:pt x="268" y="236"/>
                    <a:pt x="268" y="204"/>
                  </a:cubicBezTo>
                  <a:cubicBezTo>
                    <a:pt x="151" y="171"/>
                    <a:pt x="161" y="0"/>
                    <a:pt x="2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7" name="Google Shape;4147;p16"/>
            <p:cNvSpPr/>
            <p:nvPr/>
          </p:nvSpPr>
          <p:spPr>
            <a:xfrm>
              <a:off x="1680075" y="4851175"/>
              <a:ext cx="6725" cy="8325"/>
            </a:xfrm>
            <a:custGeom>
              <a:avLst/>
              <a:gdLst/>
              <a:ahLst/>
              <a:cxnLst/>
              <a:rect l="l" t="t" r="r" b="b"/>
              <a:pathLst>
                <a:path w="269" h="333" extrusionOk="0">
                  <a:moveTo>
                    <a:pt x="151" y="0"/>
                  </a:moveTo>
                  <a:cubicBezTo>
                    <a:pt x="129" y="0"/>
                    <a:pt x="119" y="22"/>
                    <a:pt x="108" y="32"/>
                  </a:cubicBezTo>
                  <a:cubicBezTo>
                    <a:pt x="97" y="54"/>
                    <a:pt x="86" y="75"/>
                    <a:pt x="76" y="86"/>
                  </a:cubicBezTo>
                  <a:cubicBezTo>
                    <a:pt x="76" y="43"/>
                    <a:pt x="54" y="11"/>
                    <a:pt x="33" y="11"/>
                  </a:cubicBezTo>
                  <a:cubicBezTo>
                    <a:pt x="22" y="11"/>
                    <a:pt x="12" y="22"/>
                    <a:pt x="1" y="43"/>
                  </a:cubicBezTo>
                  <a:cubicBezTo>
                    <a:pt x="22" y="65"/>
                    <a:pt x="33" y="86"/>
                    <a:pt x="44" y="107"/>
                  </a:cubicBezTo>
                  <a:cubicBezTo>
                    <a:pt x="97" y="172"/>
                    <a:pt x="140" y="236"/>
                    <a:pt x="172" y="332"/>
                  </a:cubicBezTo>
                  <a:lnTo>
                    <a:pt x="268" y="332"/>
                  </a:lnTo>
                  <a:cubicBezTo>
                    <a:pt x="236" y="204"/>
                    <a:pt x="161" y="225"/>
                    <a:pt x="151" y="150"/>
                  </a:cubicBezTo>
                  <a:cubicBezTo>
                    <a:pt x="151" y="129"/>
                    <a:pt x="151" y="107"/>
                    <a:pt x="151" y="75"/>
                  </a:cubicBezTo>
                  <a:cubicBezTo>
                    <a:pt x="161" y="54"/>
                    <a:pt x="161" y="32"/>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8" name="Google Shape;4148;p16"/>
            <p:cNvSpPr/>
            <p:nvPr/>
          </p:nvSpPr>
          <p:spPr>
            <a:xfrm>
              <a:off x="1621750" y="3781200"/>
              <a:ext cx="11525" cy="9650"/>
            </a:xfrm>
            <a:custGeom>
              <a:avLst/>
              <a:gdLst/>
              <a:ahLst/>
              <a:cxnLst/>
              <a:rect l="l" t="t" r="r" b="b"/>
              <a:pathLst>
                <a:path w="461" h="386" extrusionOk="0">
                  <a:moveTo>
                    <a:pt x="64" y="0"/>
                  </a:moveTo>
                  <a:cubicBezTo>
                    <a:pt x="43" y="0"/>
                    <a:pt x="22" y="11"/>
                    <a:pt x="0" y="22"/>
                  </a:cubicBezTo>
                  <a:cubicBezTo>
                    <a:pt x="43" y="33"/>
                    <a:pt x="32" y="118"/>
                    <a:pt x="32" y="182"/>
                  </a:cubicBezTo>
                  <a:lnTo>
                    <a:pt x="86" y="182"/>
                  </a:lnTo>
                  <a:cubicBezTo>
                    <a:pt x="214" y="182"/>
                    <a:pt x="268" y="268"/>
                    <a:pt x="300" y="386"/>
                  </a:cubicBezTo>
                  <a:cubicBezTo>
                    <a:pt x="343" y="322"/>
                    <a:pt x="460" y="343"/>
                    <a:pt x="460" y="225"/>
                  </a:cubicBezTo>
                  <a:cubicBezTo>
                    <a:pt x="450" y="225"/>
                    <a:pt x="439" y="215"/>
                    <a:pt x="428" y="215"/>
                  </a:cubicBezTo>
                  <a:cubicBezTo>
                    <a:pt x="407" y="215"/>
                    <a:pt x="386" y="236"/>
                    <a:pt x="375" y="247"/>
                  </a:cubicBezTo>
                  <a:cubicBezTo>
                    <a:pt x="353" y="257"/>
                    <a:pt x="343" y="268"/>
                    <a:pt x="321" y="268"/>
                  </a:cubicBezTo>
                  <a:lnTo>
                    <a:pt x="300" y="268"/>
                  </a:lnTo>
                  <a:cubicBezTo>
                    <a:pt x="311" y="108"/>
                    <a:pt x="171" y="0"/>
                    <a:pt x="6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9" name="Google Shape;4149;p16"/>
            <p:cNvSpPr/>
            <p:nvPr/>
          </p:nvSpPr>
          <p:spPr>
            <a:xfrm>
              <a:off x="1688925" y="4858925"/>
              <a:ext cx="3750" cy="575"/>
            </a:xfrm>
            <a:custGeom>
              <a:avLst/>
              <a:gdLst/>
              <a:ahLst/>
              <a:cxnLst/>
              <a:rect l="l" t="t" r="r" b="b"/>
              <a:pathLst>
                <a:path w="150" h="23" extrusionOk="0">
                  <a:moveTo>
                    <a:pt x="64" y="1"/>
                  </a:moveTo>
                  <a:cubicBezTo>
                    <a:pt x="32" y="1"/>
                    <a:pt x="22" y="11"/>
                    <a:pt x="0" y="22"/>
                  </a:cubicBezTo>
                  <a:lnTo>
                    <a:pt x="150" y="22"/>
                  </a:lnTo>
                  <a:cubicBezTo>
                    <a:pt x="107" y="1"/>
                    <a:pt x="86"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0" name="Google Shape;4150;p16"/>
            <p:cNvSpPr/>
            <p:nvPr/>
          </p:nvSpPr>
          <p:spPr>
            <a:xfrm>
              <a:off x="1603550" y="4005200"/>
              <a:ext cx="7775" cy="9925"/>
            </a:xfrm>
            <a:custGeom>
              <a:avLst/>
              <a:gdLst/>
              <a:ahLst/>
              <a:cxnLst/>
              <a:rect l="l" t="t" r="r" b="b"/>
              <a:pathLst>
                <a:path w="311" h="397" extrusionOk="0">
                  <a:moveTo>
                    <a:pt x="64" y="1"/>
                  </a:moveTo>
                  <a:cubicBezTo>
                    <a:pt x="43" y="1"/>
                    <a:pt x="22" y="1"/>
                    <a:pt x="0" y="22"/>
                  </a:cubicBezTo>
                  <a:cubicBezTo>
                    <a:pt x="32" y="193"/>
                    <a:pt x="43" y="397"/>
                    <a:pt x="214" y="397"/>
                  </a:cubicBezTo>
                  <a:cubicBezTo>
                    <a:pt x="225" y="397"/>
                    <a:pt x="246" y="386"/>
                    <a:pt x="268" y="386"/>
                  </a:cubicBezTo>
                  <a:cubicBezTo>
                    <a:pt x="311" y="332"/>
                    <a:pt x="300" y="204"/>
                    <a:pt x="300" y="97"/>
                  </a:cubicBezTo>
                  <a:cubicBezTo>
                    <a:pt x="225" y="86"/>
                    <a:pt x="139" y="1"/>
                    <a:pt x="6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1" name="Google Shape;4151;p16"/>
            <p:cNvSpPr/>
            <p:nvPr/>
          </p:nvSpPr>
          <p:spPr>
            <a:xfrm>
              <a:off x="1571425" y="4113050"/>
              <a:ext cx="6450" cy="3250"/>
            </a:xfrm>
            <a:custGeom>
              <a:avLst/>
              <a:gdLst/>
              <a:ahLst/>
              <a:cxnLst/>
              <a:rect l="l" t="t" r="r" b="b"/>
              <a:pathLst>
                <a:path w="258" h="130" extrusionOk="0">
                  <a:moveTo>
                    <a:pt x="172" y="1"/>
                  </a:moveTo>
                  <a:cubicBezTo>
                    <a:pt x="108" y="1"/>
                    <a:pt x="1" y="54"/>
                    <a:pt x="54" y="119"/>
                  </a:cubicBezTo>
                  <a:cubicBezTo>
                    <a:pt x="54" y="119"/>
                    <a:pt x="65" y="129"/>
                    <a:pt x="86" y="129"/>
                  </a:cubicBezTo>
                  <a:cubicBezTo>
                    <a:pt x="150" y="129"/>
                    <a:pt x="258" y="65"/>
                    <a:pt x="204" y="11"/>
                  </a:cubicBezTo>
                  <a:cubicBezTo>
                    <a:pt x="204" y="1"/>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2" name="Google Shape;4152;p16"/>
            <p:cNvSpPr/>
            <p:nvPr/>
          </p:nvSpPr>
          <p:spPr>
            <a:xfrm>
              <a:off x="746875" y="4724850"/>
              <a:ext cx="7775" cy="6450"/>
            </a:xfrm>
            <a:custGeom>
              <a:avLst/>
              <a:gdLst/>
              <a:ahLst/>
              <a:cxnLst/>
              <a:rect l="l" t="t" r="r" b="b"/>
              <a:pathLst>
                <a:path w="311" h="258" extrusionOk="0">
                  <a:moveTo>
                    <a:pt x="32" y="1"/>
                  </a:moveTo>
                  <a:cubicBezTo>
                    <a:pt x="32" y="54"/>
                    <a:pt x="22" y="86"/>
                    <a:pt x="0" y="118"/>
                  </a:cubicBezTo>
                  <a:cubicBezTo>
                    <a:pt x="65" y="140"/>
                    <a:pt x="161" y="257"/>
                    <a:pt x="225" y="257"/>
                  </a:cubicBezTo>
                  <a:cubicBezTo>
                    <a:pt x="247" y="257"/>
                    <a:pt x="257" y="257"/>
                    <a:pt x="268" y="236"/>
                  </a:cubicBezTo>
                  <a:cubicBezTo>
                    <a:pt x="182" y="225"/>
                    <a:pt x="311" y="172"/>
                    <a:pt x="268" y="75"/>
                  </a:cubicBezTo>
                  <a:lnTo>
                    <a:pt x="236" y="75"/>
                  </a:lnTo>
                  <a:cubicBezTo>
                    <a:pt x="193" y="75"/>
                    <a:pt x="161" y="54"/>
                    <a:pt x="139" y="43"/>
                  </a:cubicBezTo>
                  <a:cubicBezTo>
                    <a:pt x="107" y="22"/>
                    <a:pt x="86" y="1"/>
                    <a:pt x="4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3" name="Google Shape;4153;p16"/>
            <p:cNvSpPr/>
            <p:nvPr/>
          </p:nvSpPr>
          <p:spPr>
            <a:xfrm>
              <a:off x="1603800" y="3725000"/>
              <a:ext cx="5125" cy="6175"/>
            </a:xfrm>
            <a:custGeom>
              <a:avLst/>
              <a:gdLst/>
              <a:ahLst/>
              <a:cxnLst/>
              <a:rect l="l" t="t" r="r" b="b"/>
              <a:pathLst>
                <a:path w="205" h="247" extrusionOk="0">
                  <a:moveTo>
                    <a:pt x="194" y="0"/>
                  </a:moveTo>
                  <a:cubicBezTo>
                    <a:pt x="172" y="0"/>
                    <a:pt x="151" y="11"/>
                    <a:pt x="140" y="22"/>
                  </a:cubicBezTo>
                  <a:cubicBezTo>
                    <a:pt x="129" y="33"/>
                    <a:pt x="129" y="33"/>
                    <a:pt x="119" y="33"/>
                  </a:cubicBezTo>
                  <a:cubicBezTo>
                    <a:pt x="108" y="33"/>
                    <a:pt x="97" y="33"/>
                    <a:pt x="76" y="11"/>
                  </a:cubicBezTo>
                  <a:cubicBezTo>
                    <a:pt x="65" y="97"/>
                    <a:pt x="33" y="172"/>
                    <a:pt x="1" y="247"/>
                  </a:cubicBezTo>
                  <a:lnTo>
                    <a:pt x="12" y="247"/>
                  </a:lnTo>
                  <a:cubicBezTo>
                    <a:pt x="108" y="247"/>
                    <a:pt x="172" y="215"/>
                    <a:pt x="204" y="129"/>
                  </a:cubicBezTo>
                  <a:cubicBezTo>
                    <a:pt x="151" y="118"/>
                    <a:pt x="183" y="43"/>
                    <a:pt x="20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4" name="Google Shape;4154;p16"/>
            <p:cNvSpPr/>
            <p:nvPr/>
          </p:nvSpPr>
          <p:spPr>
            <a:xfrm>
              <a:off x="1564475" y="3973900"/>
              <a:ext cx="7250" cy="10175"/>
            </a:xfrm>
            <a:custGeom>
              <a:avLst/>
              <a:gdLst/>
              <a:ahLst/>
              <a:cxnLst/>
              <a:rect l="l" t="t" r="r" b="b"/>
              <a:pathLst>
                <a:path w="290" h="407" extrusionOk="0">
                  <a:moveTo>
                    <a:pt x="182" y="0"/>
                  </a:moveTo>
                  <a:cubicBezTo>
                    <a:pt x="161" y="0"/>
                    <a:pt x="107" y="43"/>
                    <a:pt x="43" y="129"/>
                  </a:cubicBezTo>
                  <a:cubicBezTo>
                    <a:pt x="0" y="204"/>
                    <a:pt x="54" y="407"/>
                    <a:pt x="139" y="407"/>
                  </a:cubicBezTo>
                  <a:cubicBezTo>
                    <a:pt x="236" y="407"/>
                    <a:pt x="289" y="0"/>
                    <a:pt x="18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5" name="Google Shape;4155;p16"/>
            <p:cNvSpPr/>
            <p:nvPr/>
          </p:nvSpPr>
          <p:spPr>
            <a:xfrm>
              <a:off x="1592575" y="4090575"/>
              <a:ext cx="6175" cy="3225"/>
            </a:xfrm>
            <a:custGeom>
              <a:avLst/>
              <a:gdLst/>
              <a:ahLst/>
              <a:cxnLst/>
              <a:rect l="l" t="t" r="r" b="b"/>
              <a:pathLst>
                <a:path w="247" h="129" extrusionOk="0">
                  <a:moveTo>
                    <a:pt x="161" y="1"/>
                  </a:moveTo>
                  <a:cubicBezTo>
                    <a:pt x="107" y="1"/>
                    <a:pt x="0" y="54"/>
                    <a:pt x="43" y="118"/>
                  </a:cubicBezTo>
                  <a:cubicBezTo>
                    <a:pt x="54" y="118"/>
                    <a:pt x="65" y="129"/>
                    <a:pt x="75" y="129"/>
                  </a:cubicBezTo>
                  <a:cubicBezTo>
                    <a:pt x="139" y="129"/>
                    <a:pt x="246" y="65"/>
                    <a:pt x="193" y="11"/>
                  </a:cubicBezTo>
                  <a:cubicBezTo>
                    <a:pt x="193" y="1"/>
                    <a:pt x="182"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6" name="Google Shape;4156;p16"/>
            <p:cNvSpPr/>
            <p:nvPr/>
          </p:nvSpPr>
          <p:spPr>
            <a:xfrm>
              <a:off x="578525" y="4600675"/>
              <a:ext cx="4575" cy="8050"/>
            </a:xfrm>
            <a:custGeom>
              <a:avLst/>
              <a:gdLst/>
              <a:ahLst/>
              <a:cxnLst/>
              <a:rect l="l" t="t" r="r" b="b"/>
              <a:pathLst>
                <a:path w="183" h="322" extrusionOk="0">
                  <a:moveTo>
                    <a:pt x="44" y="0"/>
                  </a:moveTo>
                  <a:cubicBezTo>
                    <a:pt x="1" y="129"/>
                    <a:pt x="12" y="300"/>
                    <a:pt x="44" y="322"/>
                  </a:cubicBezTo>
                  <a:cubicBezTo>
                    <a:pt x="65" y="214"/>
                    <a:pt x="183" y="225"/>
                    <a:pt x="172" y="86"/>
                  </a:cubicBezTo>
                  <a:cubicBezTo>
                    <a:pt x="119" y="86"/>
                    <a:pt x="129"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7" name="Google Shape;4157;p16"/>
            <p:cNvSpPr/>
            <p:nvPr/>
          </p:nvSpPr>
          <p:spPr>
            <a:xfrm>
              <a:off x="595925" y="3613125"/>
              <a:ext cx="6975" cy="5925"/>
            </a:xfrm>
            <a:custGeom>
              <a:avLst/>
              <a:gdLst/>
              <a:ahLst/>
              <a:cxnLst/>
              <a:rect l="l" t="t" r="r" b="b"/>
              <a:pathLst>
                <a:path w="279" h="237" extrusionOk="0">
                  <a:moveTo>
                    <a:pt x="193" y="1"/>
                  </a:moveTo>
                  <a:cubicBezTo>
                    <a:pt x="183" y="108"/>
                    <a:pt x="1" y="11"/>
                    <a:pt x="22" y="161"/>
                  </a:cubicBezTo>
                  <a:cubicBezTo>
                    <a:pt x="65" y="215"/>
                    <a:pt x="140" y="236"/>
                    <a:pt x="236" y="236"/>
                  </a:cubicBezTo>
                  <a:lnTo>
                    <a:pt x="258" y="236"/>
                  </a:lnTo>
                  <a:cubicBezTo>
                    <a:pt x="258" y="129"/>
                    <a:pt x="279" y="1"/>
                    <a:pt x="19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8" name="Google Shape;4158;p16"/>
            <p:cNvSpPr/>
            <p:nvPr/>
          </p:nvSpPr>
          <p:spPr>
            <a:xfrm>
              <a:off x="1047150" y="3562025"/>
              <a:ext cx="19550" cy="13925"/>
            </a:xfrm>
            <a:custGeom>
              <a:avLst/>
              <a:gdLst/>
              <a:ahLst/>
              <a:cxnLst/>
              <a:rect l="l" t="t" r="r" b="b"/>
              <a:pathLst>
                <a:path w="782" h="557" extrusionOk="0">
                  <a:moveTo>
                    <a:pt x="0" y="0"/>
                  </a:moveTo>
                  <a:lnTo>
                    <a:pt x="0" y="0"/>
                  </a:lnTo>
                  <a:cubicBezTo>
                    <a:pt x="172" y="268"/>
                    <a:pt x="429" y="418"/>
                    <a:pt x="707" y="557"/>
                  </a:cubicBezTo>
                  <a:cubicBezTo>
                    <a:pt x="782" y="150"/>
                    <a:pt x="311" y="64"/>
                    <a:pt x="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9" name="Google Shape;4159;p16"/>
            <p:cNvSpPr/>
            <p:nvPr/>
          </p:nvSpPr>
          <p:spPr>
            <a:xfrm>
              <a:off x="361750" y="3863900"/>
              <a:ext cx="4325" cy="4025"/>
            </a:xfrm>
            <a:custGeom>
              <a:avLst/>
              <a:gdLst/>
              <a:ahLst/>
              <a:cxnLst/>
              <a:rect l="l" t="t" r="r" b="b"/>
              <a:pathLst>
                <a:path w="173" h="161" extrusionOk="0">
                  <a:moveTo>
                    <a:pt x="86" y="0"/>
                  </a:moveTo>
                  <a:cubicBezTo>
                    <a:pt x="44" y="0"/>
                    <a:pt x="1" y="32"/>
                    <a:pt x="1" y="86"/>
                  </a:cubicBezTo>
                  <a:cubicBezTo>
                    <a:pt x="22" y="75"/>
                    <a:pt x="33" y="75"/>
                    <a:pt x="44" y="75"/>
                  </a:cubicBezTo>
                  <a:cubicBezTo>
                    <a:pt x="97" y="75"/>
                    <a:pt x="97" y="150"/>
                    <a:pt x="140" y="161"/>
                  </a:cubicBezTo>
                  <a:cubicBezTo>
                    <a:pt x="140" y="107"/>
                    <a:pt x="151" y="75"/>
                    <a:pt x="172" y="43"/>
                  </a:cubicBezTo>
                  <a:cubicBezTo>
                    <a:pt x="151" y="22"/>
                    <a:pt x="118" y="0"/>
                    <a:pt x="8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0" name="Google Shape;4160;p16"/>
            <p:cNvSpPr/>
            <p:nvPr/>
          </p:nvSpPr>
          <p:spPr>
            <a:xfrm>
              <a:off x="390125" y="4265600"/>
              <a:ext cx="12600" cy="9400"/>
            </a:xfrm>
            <a:custGeom>
              <a:avLst/>
              <a:gdLst/>
              <a:ahLst/>
              <a:cxnLst/>
              <a:rect l="l" t="t" r="r" b="b"/>
              <a:pathLst>
                <a:path w="504" h="376" extrusionOk="0">
                  <a:moveTo>
                    <a:pt x="290" y="1"/>
                  </a:moveTo>
                  <a:lnTo>
                    <a:pt x="290" y="1"/>
                  </a:lnTo>
                  <a:cubicBezTo>
                    <a:pt x="236" y="140"/>
                    <a:pt x="0" y="247"/>
                    <a:pt x="225" y="375"/>
                  </a:cubicBezTo>
                  <a:cubicBezTo>
                    <a:pt x="268" y="225"/>
                    <a:pt x="504" y="118"/>
                    <a:pt x="29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1" name="Google Shape;4161;p16"/>
            <p:cNvSpPr/>
            <p:nvPr/>
          </p:nvSpPr>
          <p:spPr>
            <a:xfrm>
              <a:off x="277175" y="4106375"/>
              <a:ext cx="20900" cy="21700"/>
            </a:xfrm>
            <a:custGeom>
              <a:avLst/>
              <a:gdLst/>
              <a:ahLst/>
              <a:cxnLst/>
              <a:rect l="l" t="t" r="r" b="b"/>
              <a:pathLst>
                <a:path w="836" h="868" extrusionOk="0">
                  <a:moveTo>
                    <a:pt x="1" y="0"/>
                  </a:moveTo>
                  <a:cubicBezTo>
                    <a:pt x="76" y="86"/>
                    <a:pt x="172" y="204"/>
                    <a:pt x="97" y="364"/>
                  </a:cubicBezTo>
                  <a:cubicBezTo>
                    <a:pt x="365" y="428"/>
                    <a:pt x="461" y="867"/>
                    <a:pt x="729" y="867"/>
                  </a:cubicBezTo>
                  <a:cubicBezTo>
                    <a:pt x="761" y="867"/>
                    <a:pt x="793" y="867"/>
                    <a:pt x="836" y="846"/>
                  </a:cubicBezTo>
                  <a:cubicBezTo>
                    <a:pt x="707" y="439"/>
                    <a:pt x="429" y="0"/>
                    <a:pt x="4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2" name="Google Shape;4162;p16"/>
            <p:cNvSpPr/>
            <p:nvPr/>
          </p:nvSpPr>
          <p:spPr>
            <a:xfrm>
              <a:off x="336075" y="4049350"/>
              <a:ext cx="5100" cy="6200"/>
            </a:xfrm>
            <a:custGeom>
              <a:avLst/>
              <a:gdLst/>
              <a:ahLst/>
              <a:cxnLst/>
              <a:rect l="l" t="t" r="r" b="b"/>
              <a:pathLst>
                <a:path w="204" h="248" extrusionOk="0">
                  <a:moveTo>
                    <a:pt x="96" y="1"/>
                  </a:moveTo>
                  <a:cubicBezTo>
                    <a:pt x="86" y="183"/>
                    <a:pt x="54" y="140"/>
                    <a:pt x="0" y="247"/>
                  </a:cubicBezTo>
                  <a:cubicBezTo>
                    <a:pt x="118" y="236"/>
                    <a:pt x="171" y="247"/>
                    <a:pt x="203" y="204"/>
                  </a:cubicBezTo>
                  <a:cubicBezTo>
                    <a:pt x="129" y="183"/>
                    <a:pt x="171" y="22"/>
                    <a:pt x="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3" name="Google Shape;4163;p16"/>
            <p:cNvSpPr/>
            <p:nvPr/>
          </p:nvSpPr>
          <p:spPr>
            <a:xfrm>
              <a:off x="399750" y="4406900"/>
              <a:ext cx="4575" cy="5925"/>
            </a:xfrm>
            <a:custGeom>
              <a:avLst/>
              <a:gdLst/>
              <a:ahLst/>
              <a:cxnLst/>
              <a:rect l="l" t="t" r="r" b="b"/>
              <a:pathLst>
                <a:path w="183" h="237" extrusionOk="0">
                  <a:moveTo>
                    <a:pt x="119" y="1"/>
                  </a:moveTo>
                  <a:cubicBezTo>
                    <a:pt x="54" y="76"/>
                    <a:pt x="1" y="108"/>
                    <a:pt x="54" y="236"/>
                  </a:cubicBezTo>
                  <a:cubicBezTo>
                    <a:pt x="140" y="236"/>
                    <a:pt x="183" y="183"/>
                    <a:pt x="183" y="76"/>
                  </a:cubicBezTo>
                  <a:cubicBezTo>
                    <a:pt x="140" y="76"/>
                    <a:pt x="161" y="12"/>
                    <a:pt x="11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4" name="Google Shape;4164;p16"/>
            <p:cNvSpPr/>
            <p:nvPr/>
          </p:nvSpPr>
          <p:spPr>
            <a:xfrm>
              <a:off x="416875" y="3869775"/>
              <a:ext cx="12625" cy="16350"/>
            </a:xfrm>
            <a:custGeom>
              <a:avLst/>
              <a:gdLst/>
              <a:ahLst/>
              <a:cxnLst/>
              <a:rect l="l" t="t" r="r" b="b"/>
              <a:pathLst>
                <a:path w="505" h="654" extrusionOk="0">
                  <a:moveTo>
                    <a:pt x="162" y="1"/>
                  </a:moveTo>
                  <a:cubicBezTo>
                    <a:pt x="162" y="87"/>
                    <a:pt x="215" y="87"/>
                    <a:pt x="236" y="129"/>
                  </a:cubicBezTo>
                  <a:cubicBezTo>
                    <a:pt x="108" y="194"/>
                    <a:pt x="44" y="333"/>
                    <a:pt x="1" y="493"/>
                  </a:cubicBezTo>
                  <a:lnTo>
                    <a:pt x="33" y="493"/>
                  </a:lnTo>
                  <a:cubicBezTo>
                    <a:pt x="226" y="493"/>
                    <a:pt x="311" y="568"/>
                    <a:pt x="504" y="654"/>
                  </a:cubicBezTo>
                  <a:cubicBezTo>
                    <a:pt x="440" y="461"/>
                    <a:pt x="322" y="311"/>
                    <a:pt x="397" y="44"/>
                  </a:cubicBezTo>
                  <a:lnTo>
                    <a:pt x="397" y="44"/>
                  </a:lnTo>
                  <a:cubicBezTo>
                    <a:pt x="397" y="54"/>
                    <a:pt x="408" y="76"/>
                    <a:pt x="418" y="76"/>
                  </a:cubicBezTo>
                  <a:cubicBezTo>
                    <a:pt x="429" y="76"/>
                    <a:pt x="429" y="65"/>
                    <a:pt x="429" y="44"/>
                  </a:cubicBezTo>
                  <a:cubicBezTo>
                    <a:pt x="397" y="22"/>
                    <a:pt x="376" y="12"/>
                    <a:pt x="354" y="12"/>
                  </a:cubicBezTo>
                  <a:cubicBezTo>
                    <a:pt x="333" y="12"/>
                    <a:pt x="322" y="22"/>
                    <a:pt x="301" y="33"/>
                  </a:cubicBezTo>
                  <a:cubicBezTo>
                    <a:pt x="290" y="44"/>
                    <a:pt x="269" y="54"/>
                    <a:pt x="258" y="54"/>
                  </a:cubicBezTo>
                  <a:cubicBezTo>
                    <a:pt x="226" y="54"/>
                    <a:pt x="204" y="44"/>
                    <a:pt x="16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5" name="Google Shape;4165;p16"/>
            <p:cNvSpPr/>
            <p:nvPr/>
          </p:nvSpPr>
          <p:spPr>
            <a:xfrm>
              <a:off x="399750" y="4131250"/>
              <a:ext cx="6450" cy="11275"/>
            </a:xfrm>
            <a:custGeom>
              <a:avLst/>
              <a:gdLst/>
              <a:ahLst/>
              <a:cxnLst/>
              <a:rect l="l" t="t" r="r" b="b"/>
              <a:pathLst>
                <a:path w="258" h="451" extrusionOk="0">
                  <a:moveTo>
                    <a:pt x="1" y="1"/>
                  </a:moveTo>
                  <a:cubicBezTo>
                    <a:pt x="12" y="215"/>
                    <a:pt x="44" y="375"/>
                    <a:pt x="172" y="450"/>
                  </a:cubicBezTo>
                  <a:cubicBezTo>
                    <a:pt x="97" y="333"/>
                    <a:pt x="258"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6" name="Google Shape;4166;p16"/>
            <p:cNvSpPr/>
            <p:nvPr/>
          </p:nvSpPr>
          <p:spPr>
            <a:xfrm>
              <a:off x="916275" y="4629850"/>
              <a:ext cx="6175" cy="6175"/>
            </a:xfrm>
            <a:custGeom>
              <a:avLst/>
              <a:gdLst/>
              <a:ahLst/>
              <a:cxnLst/>
              <a:rect l="l" t="t" r="r" b="b"/>
              <a:pathLst>
                <a:path w="247" h="247" extrusionOk="0">
                  <a:moveTo>
                    <a:pt x="108" y="0"/>
                  </a:moveTo>
                  <a:cubicBezTo>
                    <a:pt x="11" y="107"/>
                    <a:pt x="1" y="171"/>
                    <a:pt x="108" y="246"/>
                  </a:cubicBezTo>
                  <a:cubicBezTo>
                    <a:pt x="129" y="161"/>
                    <a:pt x="247" y="54"/>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7" name="Google Shape;4167;p16"/>
            <p:cNvSpPr/>
            <p:nvPr/>
          </p:nvSpPr>
          <p:spPr>
            <a:xfrm>
              <a:off x="1498375" y="4140350"/>
              <a:ext cx="6175" cy="3250"/>
            </a:xfrm>
            <a:custGeom>
              <a:avLst/>
              <a:gdLst/>
              <a:ahLst/>
              <a:cxnLst/>
              <a:rect l="l" t="t" r="r" b="b"/>
              <a:pathLst>
                <a:path w="247" h="130" extrusionOk="0">
                  <a:moveTo>
                    <a:pt x="171" y="1"/>
                  </a:moveTo>
                  <a:cubicBezTo>
                    <a:pt x="107" y="1"/>
                    <a:pt x="0" y="54"/>
                    <a:pt x="43" y="118"/>
                  </a:cubicBezTo>
                  <a:cubicBezTo>
                    <a:pt x="54" y="129"/>
                    <a:pt x="64" y="129"/>
                    <a:pt x="86" y="129"/>
                  </a:cubicBezTo>
                  <a:cubicBezTo>
                    <a:pt x="139" y="129"/>
                    <a:pt x="246" y="76"/>
                    <a:pt x="203" y="11"/>
                  </a:cubicBezTo>
                  <a:cubicBezTo>
                    <a:pt x="193" y="1"/>
                    <a:pt x="182" y="1"/>
                    <a:pt x="17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8" name="Google Shape;4168;p16"/>
            <p:cNvSpPr/>
            <p:nvPr/>
          </p:nvSpPr>
          <p:spPr>
            <a:xfrm>
              <a:off x="1493550" y="3811700"/>
              <a:ext cx="5900" cy="8075"/>
            </a:xfrm>
            <a:custGeom>
              <a:avLst/>
              <a:gdLst/>
              <a:ahLst/>
              <a:cxnLst/>
              <a:rect l="l" t="t" r="r" b="b"/>
              <a:pathLst>
                <a:path w="236" h="323" extrusionOk="0">
                  <a:moveTo>
                    <a:pt x="236" y="1"/>
                  </a:moveTo>
                  <a:lnTo>
                    <a:pt x="236" y="1"/>
                  </a:lnTo>
                  <a:cubicBezTo>
                    <a:pt x="129" y="87"/>
                    <a:pt x="107" y="22"/>
                    <a:pt x="0" y="119"/>
                  </a:cubicBezTo>
                  <a:cubicBezTo>
                    <a:pt x="140" y="172"/>
                    <a:pt x="22" y="322"/>
                    <a:pt x="204" y="322"/>
                  </a:cubicBezTo>
                  <a:lnTo>
                    <a:pt x="236" y="322"/>
                  </a:lnTo>
                  <a:cubicBezTo>
                    <a:pt x="193" y="172"/>
                    <a:pt x="204" y="87"/>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9" name="Google Shape;4169;p16"/>
            <p:cNvSpPr/>
            <p:nvPr/>
          </p:nvSpPr>
          <p:spPr>
            <a:xfrm>
              <a:off x="1482850" y="4022875"/>
              <a:ext cx="8325" cy="6450"/>
            </a:xfrm>
            <a:custGeom>
              <a:avLst/>
              <a:gdLst/>
              <a:ahLst/>
              <a:cxnLst/>
              <a:rect l="l" t="t" r="r" b="b"/>
              <a:pathLst>
                <a:path w="333" h="258" extrusionOk="0">
                  <a:moveTo>
                    <a:pt x="150" y="0"/>
                  </a:moveTo>
                  <a:cubicBezTo>
                    <a:pt x="97" y="0"/>
                    <a:pt x="43" y="22"/>
                    <a:pt x="0" y="64"/>
                  </a:cubicBezTo>
                  <a:cubicBezTo>
                    <a:pt x="0" y="161"/>
                    <a:pt x="64" y="204"/>
                    <a:pt x="97" y="257"/>
                  </a:cubicBezTo>
                  <a:cubicBezTo>
                    <a:pt x="139" y="193"/>
                    <a:pt x="279" y="236"/>
                    <a:pt x="332" y="182"/>
                  </a:cubicBezTo>
                  <a:cubicBezTo>
                    <a:pt x="311" y="54"/>
                    <a:pt x="225" y="0"/>
                    <a:pt x="15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0" name="Google Shape;4170;p16"/>
            <p:cNvSpPr/>
            <p:nvPr/>
          </p:nvSpPr>
          <p:spPr>
            <a:xfrm>
              <a:off x="1497825" y="4547950"/>
              <a:ext cx="8325" cy="8050"/>
            </a:xfrm>
            <a:custGeom>
              <a:avLst/>
              <a:gdLst/>
              <a:ahLst/>
              <a:cxnLst/>
              <a:rect l="l" t="t" r="r" b="b"/>
              <a:pathLst>
                <a:path w="333" h="322" extrusionOk="0">
                  <a:moveTo>
                    <a:pt x="172" y="0"/>
                  </a:moveTo>
                  <a:lnTo>
                    <a:pt x="172" y="0"/>
                  </a:lnTo>
                  <a:cubicBezTo>
                    <a:pt x="193" y="150"/>
                    <a:pt x="1" y="311"/>
                    <a:pt x="204" y="322"/>
                  </a:cubicBezTo>
                  <a:cubicBezTo>
                    <a:pt x="172" y="225"/>
                    <a:pt x="333" y="140"/>
                    <a:pt x="236" y="86"/>
                  </a:cubicBezTo>
                  <a:lnTo>
                    <a:pt x="236" y="86"/>
                  </a:lnTo>
                  <a:cubicBezTo>
                    <a:pt x="236" y="97"/>
                    <a:pt x="225" y="108"/>
                    <a:pt x="215" y="108"/>
                  </a:cubicBezTo>
                  <a:cubicBezTo>
                    <a:pt x="215" y="108"/>
                    <a:pt x="204" y="108"/>
                    <a:pt x="204" y="86"/>
                  </a:cubicBezTo>
                  <a:cubicBezTo>
                    <a:pt x="247" y="75"/>
                    <a:pt x="204" y="11"/>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1" name="Google Shape;4171;p16"/>
            <p:cNvSpPr/>
            <p:nvPr/>
          </p:nvSpPr>
          <p:spPr>
            <a:xfrm>
              <a:off x="1480425" y="4835650"/>
              <a:ext cx="9925" cy="13125"/>
            </a:xfrm>
            <a:custGeom>
              <a:avLst/>
              <a:gdLst/>
              <a:ahLst/>
              <a:cxnLst/>
              <a:rect l="l" t="t" r="r" b="b"/>
              <a:pathLst>
                <a:path w="397" h="525" extrusionOk="0">
                  <a:moveTo>
                    <a:pt x="119" y="0"/>
                  </a:moveTo>
                  <a:cubicBezTo>
                    <a:pt x="1" y="279"/>
                    <a:pt x="258" y="418"/>
                    <a:pt x="386" y="525"/>
                  </a:cubicBezTo>
                  <a:cubicBezTo>
                    <a:pt x="397" y="364"/>
                    <a:pt x="290" y="268"/>
                    <a:pt x="24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2" name="Google Shape;4172;p16"/>
            <p:cNvSpPr/>
            <p:nvPr/>
          </p:nvSpPr>
          <p:spPr>
            <a:xfrm>
              <a:off x="1482575" y="3776125"/>
              <a:ext cx="8050" cy="8300"/>
            </a:xfrm>
            <a:custGeom>
              <a:avLst/>
              <a:gdLst/>
              <a:ahLst/>
              <a:cxnLst/>
              <a:rect l="l" t="t" r="r" b="b"/>
              <a:pathLst>
                <a:path w="322" h="332" extrusionOk="0">
                  <a:moveTo>
                    <a:pt x="65" y="0"/>
                  </a:moveTo>
                  <a:cubicBezTo>
                    <a:pt x="43" y="64"/>
                    <a:pt x="11" y="107"/>
                    <a:pt x="1" y="161"/>
                  </a:cubicBezTo>
                  <a:lnTo>
                    <a:pt x="11" y="161"/>
                  </a:lnTo>
                  <a:cubicBezTo>
                    <a:pt x="108" y="161"/>
                    <a:pt x="97" y="289"/>
                    <a:pt x="161" y="332"/>
                  </a:cubicBezTo>
                  <a:cubicBezTo>
                    <a:pt x="172" y="300"/>
                    <a:pt x="172" y="300"/>
                    <a:pt x="182" y="300"/>
                  </a:cubicBezTo>
                  <a:lnTo>
                    <a:pt x="193" y="300"/>
                  </a:lnTo>
                  <a:cubicBezTo>
                    <a:pt x="204" y="311"/>
                    <a:pt x="215" y="311"/>
                    <a:pt x="215" y="311"/>
                  </a:cubicBezTo>
                  <a:cubicBezTo>
                    <a:pt x="225" y="311"/>
                    <a:pt x="225" y="300"/>
                    <a:pt x="236" y="289"/>
                  </a:cubicBezTo>
                  <a:cubicBezTo>
                    <a:pt x="129" y="246"/>
                    <a:pt x="322" y="246"/>
                    <a:pt x="300" y="161"/>
                  </a:cubicBezTo>
                  <a:cubicBezTo>
                    <a:pt x="247" y="150"/>
                    <a:pt x="257" y="75"/>
                    <a:pt x="225" y="43"/>
                  </a:cubicBezTo>
                  <a:lnTo>
                    <a:pt x="182" y="43"/>
                  </a:lnTo>
                  <a:cubicBezTo>
                    <a:pt x="129" y="43"/>
                    <a:pt x="97" y="32"/>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3" name="Google Shape;4173;p16"/>
            <p:cNvSpPr/>
            <p:nvPr/>
          </p:nvSpPr>
          <p:spPr>
            <a:xfrm>
              <a:off x="1468925" y="3750950"/>
              <a:ext cx="6175" cy="6200"/>
            </a:xfrm>
            <a:custGeom>
              <a:avLst/>
              <a:gdLst/>
              <a:ahLst/>
              <a:cxnLst/>
              <a:rect l="l" t="t" r="r" b="b"/>
              <a:pathLst>
                <a:path w="247" h="248" extrusionOk="0">
                  <a:moveTo>
                    <a:pt x="1" y="1"/>
                  </a:moveTo>
                  <a:cubicBezTo>
                    <a:pt x="1" y="119"/>
                    <a:pt x="11" y="204"/>
                    <a:pt x="75" y="247"/>
                  </a:cubicBezTo>
                  <a:cubicBezTo>
                    <a:pt x="65" y="204"/>
                    <a:pt x="86" y="194"/>
                    <a:pt x="108" y="194"/>
                  </a:cubicBezTo>
                  <a:cubicBezTo>
                    <a:pt x="118" y="194"/>
                    <a:pt x="140" y="194"/>
                    <a:pt x="150" y="204"/>
                  </a:cubicBezTo>
                  <a:lnTo>
                    <a:pt x="204" y="204"/>
                  </a:lnTo>
                  <a:cubicBezTo>
                    <a:pt x="225" y="204"/>
                    <a:pt x="247" y="194"/>
                    <a:pt x="236" y="161"/>
                  </a:cubicBezTo>
                  <a:cubicBezTo>
                    <a:pt x="183" y="86"/>
                    <a:pt x="150" y="1"/>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4" name="Google Shape;4174;p16"/>
            <p:cNvSpPr/>
            <p:nvPr/>
          </p:nvSpPr>
          <p:spPr>
            <a:xfrm>
              <a:off x="1482575" y="3825900"/>
              <a:ext cx="12075" cy="5100"/>
            </a:xfrm>
            <a:custGeom>
              <a:avLst/>
              <a:gdLst/>
              <a:ahLst/>
              <a:cxnLst/>
              <a:rect l="l" t="t" r="r" b="b"/>
              <a:pathLst>
                <a:path w="483" h="204" extrusionOk="0">
                  <a:moveTo>
                    <a:pt x="43" y="0"/>
                  </a:moveTo>
                  <a:cubicBezTo>
                    <a:pt x="22" y="0"/>
                    <a:pt x="11" y="11"/>
                    <a:pt x="1" y="43"/>
                  </a:cubicBezTo>
                  <a:cubicBezTo>
                    <a:pt x="54" y="64"/>
                    <a:pt x="97" y="204"/>
                    <a:pt x="161" y="204"/>
                  </a:cubicBezTo>
                  <a:cubicBezTo>
                    <a:pt x="172" y="204"/>
                    <a:pt x="193" y="193"/>
                    <a:pt x="204" y="161"/>
                  </a:cubicBezTo>
                  <a:cubicBezTo>
                    <a:pt x="118" y="118"/>
                    <a:pt x="482" y="86"/>
                    <a:pt x="268" y="0"/>
                  </a:cubicBezTo>
                  <a:lnTo>
                    <a:pt x="268" y="0"/>
                  </a:lnTo>
                  <a:cubicBezTo>
                    <a:pt x="279" y="43"/>
                    <a:pt x="268" y="64"/>
                    <a:pt x="236" y="64"/>
                  </a:cubicBezTo>
                  <a:cubicBezTo>
                    <a:pt x="215" y="64"/>
                    <a:pt x="182" y="54"/>
                    <a:pt x="140" y="32"/>
                  </a:cubicBezTo>
                  <a:cubicBezTo>
                    <a:pt x="108" y="22"/>
                    <a:pt x="75" y="0"/>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5" name="Google Shape;4175;p16"/>
            <p:cNvSpPr/>
            <p:nvPr/>
          </p:nvSpPr>
          <p:spPr>
            <a:xfrm>
              <a:off x="1509600" y="3902700"/>
              <a:ext cx="5375" cy="5100"/>
            </a:xfrm>
            <a:custGeom>
              <a:avLst/>
              <a:gdLst/>
              <a:ahLst/>
              <a:cxnLst/>
              <a:rect l="l" t="t" r="r" b="b"/>
              <a:pathLst>
                <a:path w="215" h="204" extrusionOk="0">
                  <a:moveTo>
                    <a:pt x="76" y="1"/>
                  </a:moveTo>
                  <a:cubicBezTo>
                    <a:pt x="65" y="33"/>
                    <a:pt x="54" y="43"/>
                    <a:pt x="22" y="43"/>
                  </a:cubicBezTo>
                  <a:lnTo>
                    <a:pt x="11" y="43"/>
                  </a:lnTo>
                  <a:cubicBezTo>
                    <a:pt x="1" y="140"/>
                    <a:pt x="65" y="204"/>
                    <a:pt x="129" y="204"/>
                  </a:cubicBezTo>
                  <a:cubicBezTo>
                    <a:pt x="161" y="204"/>
                    <a:pt x="183" y="193"/>
                    <a:pt x="204" y="161"/>
                  </a:cubicBezTo>
                  <a:cubicBezTo>
                    <a:pt x="215" y="43"/>
                    <a:pt x="86" y="97"/>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6" name="Google Shape;4176;p16"/>
            <p:cNvSpPr/>
            <p:nvPr/>
          </p:nvSpPr>
          <p:spPr>
            <a:xfrm>
              <a:off x="1528875" y="4042675"/>
              <a:ext cx="6175" cy="3225"/>
            </a:xfrm>
            <a:custGeom>
              <a:avLst/>
              <a:gdLst/>
              <a:ahLst/>
              <a:cxnLst/>
              <a:rect l="l" t="t" r="r" b="b"/>
              <a:pathLst>
                <a:path w="247" h="129" extrusionOk="0">
                  <a:moveTo>
                    <a:pt x="161" y="0"/>
                  </a:moveTo>
                  <a:cubicBezTo>
                    <a:pt x="108" y="0"/>
                    <a:pt x="0" y="54"/>
                    <a:pt x="43" y="107"/>
                  </a:cubicBezTo>
                  <a:cubicBezTo>
                    <a:pt x="54" y="118"/>
                    <a:pt x="65" y="129"/>
                    <a:pt x="75" y="129"/>
                  </a:cubicBezTo>
                  <a:cubicBezTo>
                    <a:pt x="140" y="129"/>
                    <a:pt x="247" y="65"/>
                    <a:pt x="204" y="11"/>
                  </a:cubicBezTo>
                  <a:cubicBezTo>
                    <a:pt x="193" y="0"/>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7" name="Google Shape;4177;p16"/>
            <p:cNvSpPr/>
            <p:nvPr/>
          </p:nvSpPr>
          <p:spPr>
            <a:xfrm>
              <a:off x="1528600" y="4700775"/>
              <a:ext cx="5125" cy="6425"/>
            </a:xfrm>
            <a:custGeom>
              <a:avLst/>
              <a:gdLst/>
              <a:ahLst/>
              <a:cxnLst/>
              <a:rect l="l" t="t" r="r" b="b"/>
              <a:pathLst>
                <a:path w="205" h="257" extrusionOk="0">
                  <a:moveTo>
                    <a:pt x="97" y="0"/>
                  </a:moveTo>
                  <a:cubicBezTo>
                    <a:pt x="86" y="86"/>
                    <a:pt x="1" y="75"/>
                    <a:pt x="33" y="203"/>
                  </a:cubicBezTo>
                  <a:cubicBezTo>
                    <a:pt x="44" y="214"/>
                    <a:pt x="97" y="257"/>
                    <a:pt x="129" y="257"/>
                  </a:cubicBezTo>
                  <a:cubicBezTo>
                    <a:pt x="151" y="257"/>
                    <a:pt x="161" y="246"/>
                    <a:pt x="161" y="203"/>
                  </a:cubicBezTo>
                  <a:cubicBezTo>
                    <a:pt x="108" y="182"/>
                    <a:pt x="183" y="161"/>
                    <a:pt x="204" y="129"/>
                  </a:cubicBezTo>
                  <a:cubicBezTo>
                    <a:pt x="140" y="118"/>
                    <a:pt x="172"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8" name="Google Shape;4178;p16"/>
            <p:cNvSpPr/>
            <p:nvPr/>
          </p:nvSpPr>
          <p:spPr>
            <a:xfrm>
              <a:off x="1465450" y="3941500"/>
              <a:ext cx="6975" cy="4575"/>
            </a:xfrm>
            <a:custGeom>
              <a:avLst/>
              <a:gdLst/>
              <a:ahLst/>
              <a:cxnLst/>
              <a:rect l="l" t="t" r="r" b="b"/>
              <a:pathLst>
                <a:path w="279" h="183" extrusionOk="0">
                  <a:moveTo>
                    <a:pt x="268" y="1"/>
                  </a:moveTo>
                  <a:cubicBezTo>
                    <a:pt x="257" y="1"/>
                    <a:pt x="225" y="22"/>
                    <a:pt x="129" y="76"/>
                  </a:cubicBezTo>
                  <a:cubicBezTo>
                    <a:pt x="32" y="151"/>
                    <a:pt x="0" y="183"/>
                    <a:pt x="11" y="183"/>
                  </a:cubicBezTo>
                  <a:cubicBezTo>
                    <a:pt x="22" y="183"/>
                    <a:pt x="86" y="140"/>
                    <a:pt x="150" y="86"/>
                  </a:cubicBezTo>
                  <a:cubicBezTo>
                    <a:pt x="214" y="44"/>
                    <a:pt x="279"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9" name="Google Shape;4179;p16"/>
            <p:cNvSpPr/>
            <p:nvPr/>
          </p:nvSpPr>
          <p:spPr>
            <a:xfrm>
              <a:off x="1530750" y="3911800"/>
              <a:ext cx="6175" cy="2975"/>
            </a:xfrm>
            <a:custGeom>
              <a:avLst/>
              <a:gdLst/>
              <a:ahLst/>
              <a:cxnLst/>
              <a:rect l="l" t="t" r="r" b="b"/>
              <a:pathLst>
                <a:path w="247" h="119" extrusionOk="0">
                  <a:moveTo>
                    <a:pt x="161" y="1"/>
                  </a:moveTo>
                  <a:cubicBezTo>
                    <a:pt x="107" y="1"/>
                    <a:pt x="0" y="54"/>
                    <a:pt x="43" y="108"/>
                  </a:cubicBezTo>
                  <a:cubicBezTo>
                    <a:pt x="54" y="118"/>
                    <a:pt x="65" y="118"/>
                    <a:pt x="75" y="118"/>
                  </a:cubicBezTo>
                  <a:cubicBezTo>
                    <a:pt x="140" y="118"/>
                    <a:pt x="247" y="65"/>
                    <a:pt x="204" y="11"/>
                  </a:cubicBezTo>
                  <a:cubicBezTo>
                    <a:pt x="193" y="1"/>
                    <a:pt x="182"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0" name="Google Shape;4180;p16"/>
            <p:cNvSpPr/>
            <p:nvPr/>
          </p:nvSpPr>
          <p:spPr>
            <a:xfrm>
              <a:off x="1557775" y="4144625"/>
              <a:ext cx="7250" cy="4575"/>
            </a:xfrm>
            <a:custGeom>
              <a:avLst/>
              <a:gdLst/>
              <a:ahLst/>
              <a:cxnLst/>
              <a:rect l="l" t="t" r="r" b="b"/>
              <a:pathLst>
                <a:path w="290" h="183" extrusionOk="0">
                  <a:moveTo>
                    <a:pt x="268" y="1"/>
                  </a:moveTo>
                  <a:cubicBezTo>
                    <a:pt x="247" y="1"/>
                    <a:pt x="204" y="22"/>
                    <a:pt x="118" y="54"/>
                  </a:cubicBezTo>
                  <a:cubicBezTo>
                    <a:pt x="22" y="151"/>
                    <a:pt x="1" y="183"/>
                    <a:pt x="22" y="183"/>
                  </a:cubicBezTo>
                  <a:cubicBezTo>
                    <a:pt x="43" y="183"/>
                    <a:pt x="118" y="140"/>
                    <a:pt x="183" y="87"/>
                  </a:cubicBezTo>
                  <a:cubicBezTo>
                    <a:pt x="247" y="44"/>
                    <a:pt x="290" y="1"/>
                    <a:pt x="26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1" name="Google Shape;4181;p16"/>
            <p:cNvSpPr/>
            <p:nvPr/>
          </p:nvSpPr>
          <p:spPr>
            <a:xfrm>
              <a:off x="1510675" y="3852650"/>
              <a:ext cx="5650" cy="8325"/>
            </a:xfrm>
            <a:custGeom>
              <a:avLst/>
              <a:gdLst/>
              <a:ahLst/>
              <a:cxnLst/>
              <a:rect l="l" t="t" r="r" b="b"/>
              <a:pathLst>
                <a:path w="226" h="333" extrusionOk="0">
                  <a:moveTo>
                    <a:pt x="86" y="1"/>
                  </a:moveTo>
                  <a:cubicBezTo>
                    <a:pt x="75" y="1"/>
                    <a:pt x="65" y="11"/>
                    <a:pt x="54" y="22"/>
                  </a:cubicBezTo>
                  <a:cubicBezTo>
                    <a:pt x="172" y="86"/>
                    <a:pt x="1" y="129"/>
                    <a:pt x="22" y="226"/>
                  </a:cubicBezTo>
                  <a:cubicBezTo>
                    <a:pt x="43" y="300"/>
                    <a:pt x="75" y="333"/>
                    <a:pt x="129" y="333"/>
                  </a:cubicBezTo>
                  <a:cubicBezTo>
                    <a:pt x="161" y="333"/>
                    <a:pt x="183" y="322"/>
                    <a:pt x="225" y="300"/>
                  </a:cubicBezTo>
                  <a:cubicBezTo>
                    <a:pt x="193" y="215"/>
                    <a:pt x="140" y="1"/>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2" name="Google Shape;4182;p16"/>
            <p:cNvSpPr/>
            <p:nvPr/>
          </p:nvSpPr>
          <p:spPr>
            <a:xfrm>
              <a:off x="1515225" y="3944175"/>
              <a:ext cx="5100" cy="7250"/>
            </a:xfrm>
            <a:custGeom>
              <a:avLst/>
              <a:gdLst/>
              <a:ahLst/>
              <a:cxnLst/>
              <a:rect l="l" t="t" r="r" b="b"/>
              <a:pathLst>
                <a:path w="204" h="290" extrusionOk="0">
                  <a:moveTo>
                    <a:pt x="86" y="1"/>
                  </a:moveTo>
                  <a:cubicBezTo>
                    <a:pt x="86" y="76"/>
                    <a:pt x="1" y="236"/>
                    <a:pt x="86" y="290"/>
                  </a:cubicBezTo>
                  <a:cubicBezTo>
                    <a:pt x="97" y="247"/>
                    <a:pt x="118" y="247"/>
                    <a:pt x="150" y="247"/>
                  </a:cubicBezTo>
                  <a:lnTo>
                    <a:pt x="193" y="247"/>
                  </a:lnTo>
                  <a:cubicBezTo>
                    <a:pt x="204" y="97"/>
                    <a:pt x="161" y="33"/>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3" name="Google Shape;4183;p16"/>
            <p:cNvSpPr/>
            <p:nvPr/>
          </p:nvSpPr>
          <p:spPr>
            <a:xfrm>
              <a:off x="1511475" y="4256225"/>
              <a:ext cx="4050" cy="5125"/>
            </a:xfrm>
            <a:custGeom>
              <a:avLst/>
              <a:gdLst/>
              <a:ahLst/>
              <a:cxnLst/>
              <a:rect l="l" t="t" r="r" b="b"/>
              <a:pathLst>
                <a:path w="162" h="205" extrusionOk="0">
                  <a:moveTo>
                    <a:pt x="33" y="1"/>
                  </a:moveTo>
                  <a:cubicBezTo>
                    <a:pt x="43" y="65"/>
                    <a:pt x="1" y="204"/>
                    <a:pt x="65" y="204"/>
                  </a:cubicBezTo>
                  <a:lnTo>
                    <a:pt x="97" y="204"/>
                  </a:lnTo>
                  <a:cubicBezTo>
                    <a:pt x="76" y="97"/>
                    <a:pt x="161" y="119"/>
                    <a:pt x="161" y="44"/>
                  </a:cubicBezTo>
                  <a:lnTo>
                    <a:pt x="151" y="44"/>
                  </a:lnTo>
                  <a:cubicBezTo>
                    <a:pt x="97" y="44"/>
                    <a:pt x="54" y="33"/>
                    <a:pt x="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4" name="Google Shape;4184;p16"/>
            <p:cNvSpPr/>
            <p:nvPr/>
          </p:nvSpPr>
          <p:spPr>
            <a:xfrm>
              <a:off x="1516825" y="4713350"/>
              <a:ext cx="10200" cy="5900"/>
            </a:xfrm>
            <a:custGeom>
              <a:avLst/>
              <a:gdLst/>
              <a:ahLst/>
              <a:cxnLst/>
              <a:rect l="l" t="t" r="r" b="b"/>
              <a:pathLst>
                <a:path w="408" h="236" extrusionOk="0">
                  <a:moveTo>
                    <a:pt x="140" y="0"/>
                  </a:moveTo>
                  <a:cubicBezTo>
                    <a:pt x="97" y="0"/>
                    <a:pt x="54" y="22"/>
                    <a:pt x="1" y="75"/>
                  </a:cubicBezTo>
                  <a:cubicBezTo>
                    <a:pt x="33" y="97"/>
                    <a:pt x="65" y="97"/>
                    <a:pt x="97" y="97"/>
                  </a:cubicBezTo>
                  <a:lnTo>
                    <a:pt x="172" y="97"/>
                  </a:lnTo>
                  <a:cubicBezTo>
                    <a:pt x="215" y="97"/>
                    <a:pt x="247" y="107"/>
                    <a:pt x="268" y="193"/>
                  </a:cubicBezTo>
                  <a:cubicBezTo>
                    <a:pt x="258" y="193"/>
                    <a:pt x="236" y="225"/>
                    <a:pt x="268" y="236"/>
                  </a:cubicBezTo>
                  <a:cubicBezTo>
                    <a:pt x="258" y="118"/>
                    <a:pt x="397" y="193"/>
                    <a:pt x="408" y="107"/>
                  </a:cubicBezTo>
                  <a:cubicBezTo>
                    <a:pt x="311" y="64"/>
                    <a:pt x="226" y="0"/>
                    <a:pt x="140"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5" name="Google Shape;4185;p16"/>
            <p:cNvSpPr/>
            <p:nvPr/>
          </p:nvSpPr>
          <p:spPr>
            <a:xfrm>
              <a:off x="1523525" y="3913675"/>
              <a:ext cx="6175" cy="3225"/>
            </a:xfrm>
            <a:custGeom>
              <a:avLst/>
              <a:gdLst/>
              <a:ahLst/>
              <a:cxnLst/>
              <a:rect l="l" t="t" r="r" b="b"/>
              <a:pathLst>
                <a:path w="247" h="129" extrusionOk="0">
                  <a:moveTo>
                    <a:pt x="161" y="0"/>
                  </a:moveTo>
                  <a:cubicBezTo>
                    <a:pt x="107" y="0"/>
                    <a:pt x="0" y="65"/>
                    <a:pt x="43" y="118"/>
                  </a:cubicBezTo>
                  <a:cubicBezTo>
                    <a:pt x="54" y="129"/>
                    <a:pt x="65" y="129"/>
                    <a:pt x="75" y="129"/>
                  </a:cubicBezTo>
                  <a:cubicBezTo>
                    <a:pt x="140" y="129"/>
                    <a:pt x="247" y="75"/>
                    <a:pt x="204" y="11"/>
                  </a:cubicBezTo>
                  <a:cubicBezTo>
                    <a:pt x="193" y="11"/>
                    <a:pt x="182"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6" name="Google Shape;4186;p16"/>
            <p:cNvSpPr/>
            <p:nvPr/>
          </p:nvSpPr>
          <p:spPr>
            <a:xfrm>
              <a:off x="1460625" y="4141150"/>
              <a:ext cx="6175" cy="3250"/>
            </a:xfrm>
            <a:custGeom>
              <a:avLst/>
              <a:gdLst/>
              <a:ahLst/>
              <a:cxnLst/>
              <a:rect l="l" t="t" r="r" b="b"/>
              <a:pathLst>
                <a:path w="247" h="130" extrusionOk="0">
                  <a:moveTo>
                    <a:pt x="172" y="1"/>
                  </a:moveTo>
                  <a:cubicBezTo>
                    <a:pt x="108" y="1"/>
                    <a:pt x="1" y="54"/>
                    <a:pt x="44" y="119"/>
                  </a:cubicBezTo>
                  <a:cubicBezTo>
                    <a:pt x="54" y="119"/>
                    <a:pt x="65" y="129"/>
                    <a:pt x="86" y="129"/>
                  </a:cubicBezTo>
                  <a:cubicBezTo>
                    <a:pt x="140" y="129"/>
                    <a:pt x="247" y="65"/>
                    <a:pt x="204" y="11"/>
                  </a:cubicBezTo>
                  <a:cubicBezTo>
                    <a:pt x="193" y="1"/>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7" name="Google Shape;4187;p16"/>
            <p:cNvSpPr/>
            <p:nvPr/>
          </p:nvSpPr>
          <p:spPr>
            <a:xfrm>
              <a:off x="1414325" y="3906975"/>
              <a:ext cx="4300" cy="8325"/>
            </a:xfrm>
            <a:custGeom>
              <a:avLst/>
              <a:gdLst/>
              <a:ahLst/>
              <a:cxnLst/>
              <a:rect l="l" t="t" r="r" b="b"/>
              <a:pathLst>
                <a:path w="172" h="333" extrusionOk="0">
                  <a:moveTo>
                    <a:pt x="86" y="1"/>
                  </a:moveTo>
                  <a:cubicBezTo>
                    <a:pt x="54" y="44"/>
                    <a:pt x="1" y="333"/>
                    <a:pt x="108" y="333"/>
                  </a:cubicBezTo>
                  <a:lnTo>
                    <a:pt x="118" y="333"/>
                  </a:lnTo>
                  <a:cubicBezTo>
                    <a:pt x="172" y="215"/>
                    <a:pt x="161" y="33"/>
                    <a:pt x="8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8" name="Google Shape;4188;p16"/>
            <p:cNvSpPr/>
            <p:nvPr/>
          </p:nvSpPr>
          <p:spPr>
            <a:xfrm>
              <a:off x="1563675" y="4587300"/>
              <a:ext cx="13125" cy="10450"/>
            </a:xfrm>
            <a:custGeom>
              <a:avLst/>
              <a:gdLst/>
              <a:ahLst/>
              <a:cxnLst/>
              <a:rect l="l" t="t" r="r" b="b"/>
              <a:pathLst>
                <a:path w="525" h="418" extrusionOk="0">
                  <a:moveTo>
                    <a:pt x="375" y="0"/>
                  </a:moveTo>
                  <a:cubicBezTo>
                    <a:pt x="214" y="0"/>
                    <a:pt x="129" y="75"/>
                    <a:pt x="11" y="118"/>
                  </a:cubicBezTo>
                  <a:cubicBezTo>
                    <a:pt x="0" y="214"/>
                    <a:pt x="64" y="214"/>
                    <a:pt x="43" y="321"/>
                  </a:cubicBezTo>
                  <a:cubicBezTo>
                    <a:pt x="118" y="396"/>
                    <a:pt x="193" y="418"/>
                    <a:pt x="257" y="418"/>
                  </a:cubicBezTo>
                  <a:cubicBezTo>
                    <a:pt x="428" y="418"/>
                    <a:pt x="525" y="225"/>
                    <a:pt x="4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9" name="Google Shape;4189;p16"/>
            <p:cNvSpPr/>
            <p:nvPr/>
          </p:nvSpPr>
          <p:spPr>
            <a:xfrm>
              <a:off x="1408975" y="4790150"/>
              <a:ext cx="4300" cy="5375"/>
            </a:xfrm>
            <a:custGeom>
              <a:avLst/>
              <a:gdLst/>
              <a:ahLst/>
              <a:cxnLst/>
              <a:rect l="l" t="t" r="r" b="b"/>
              <a:pathLst>
                <a:path w="172" h="215" extrusionOk="0">
                  <a:moveTo>
                    <a:pt x="54" y="1"/>
                  </a:moveTo>
                  <a:cubicBezTo>
                    <a:pt x="22" y="1"/>
                    <a:pt x="1" y="11"/>
                    <a:pt x="1" y="54"/>
                  </a:cubicBezTo>
                  <a:cubicBezTo>
                    <a:pt x="76" y="65"/>
                    <a:pt x="76" y="172"/>
                    <a:pt x="140" y="215"/>
                  </a:cubicBezTo>
                  <a:cubicBezTo>
                    <a:pt x="129" y="140"/>
                    <a:pt x="172" y="118"/>
                    <a:pt x="172" y="54"/>
                  </a:cubicBezTo>
                  <a:cubicBezTo>
                    <a:pt x="150" y="33"/>
                    <a:pt x="97" y="1"/>
                    <a:pt x="5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0" name="Google Shape;4190;p16"/>
            <p:cNvSpPr/>
            <p:nvPr/>
          </p:nvSpPr>
          <p:spPr>
            <a:xfrm>
              <a:off x="1389975" y="4496575"/>
              <a:ext cx="4300" cy="6175"/>
            </a:xfrm>
            <a:custGeom>
              <a:avLst/>
              <a:gdLst/>
              <a:ahLst/>
              <a:cxnLst/>
              <a:rect l="l" t="t" r="r" b="b"/>
              <a:pathLst>
                <a:path w="172" h="247" extrusionOk="0">
                  <a:moveTo>
                    <a:pt x="54" y="0"/>
                  </a:moveTo>
                  <a:cubicBezTo>
                    <a:pt x="33" y="0"/>
                    <a:pt x="11" y="11"/>
                    <a:pt x="1" y="43"/>
                  </a:cubicBezTo>
                  <a:cubicBezTo>
                    <a:pt x="75" y="75"/>
                    <a:pt x="22" y="236"/>
                    <a:pt x="108" y="246"/>
                  </a:cubicBezTo>
                  <a:cubicBezTo>
                    <a:pt x="97" y="150"/>
                    <a:pt x="161" y="129"/>
                    <a:pt x="172" y="43"/>
                  </a:cubicBezTo>
                  <a:cubicBezTo>
                    <a:pt x="161" y="32"/>
                    <a:pt x="97" y="0"/>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1" name="Google Shape;4191;p16"/>
            <p:cNvSpPr/>
            <p:nvPr/>
          </p:nvSpPr>
          <p:spPr>
            <a:xfrm>
              <a:off x="1424225" y="4112250"/>
              <a:ext cx="6450" cy="5125"/>
            </a:xfrm>
            <a:custGeom>
              <a:avLst/>
              <a:gdLst/>
              <a:ahLst/>
              <a:cxnLst/>
              <a:rect l="l" t="t" r="r" b="b"/>
              <a:pathLst>
                <a:path w="258" h="205" extrusionOk="0">
                  <a:moveTo>
                    <a:pt x="161" y="1"/>
                  </a:moveTo>
                  <a:cubicBezTo>
                    <a:pt x="140" y="1"/>
                    <a:pt x="108" y="11"/>
                    <a:pt x="76" y="33"/>
                  </a:cubicBezTo>
                  <a:cubicBezTo>
                    <a:pt x="1" y="76"/>
                    <a:pt x="12" y="204"/>
                    <a:pt x="97" y="204"/>
                  </a:cubicBezTo>
                  <a:cubicBezTo>
                    <a:pt x="119" y="204"/>
                    <a:pt x="151" y="193"/>
                    <a:pt x="183" y="172"/>
                  </a:cubicBezTo>
                  <a:cubicBezTo>
                    <a:pt x="258" y="129"/>
                    <a:pt x="247"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2" name="Google Shape;4192;p16"/>
            <p:cNvSpPr/>
            <p:nvPr/>
          </p:nvSpPr>
          <p:spPr>
            <a:xfrm>
              <a:off x="1460100" y="4129125"/>
              <a:ext cx="3775" cy="7500"/>
            </a:xfrm>
            <a:custGeom>
              <a:avLst/>
              <a:gdLst/>
              <a:ahLst/>
              <a:cxnLst/>
              <a:rect l="l" t="t" r="r" b="b"/>
              <a:pathLst>
                <a:path w="151" h="300" extrusionOk="0">
                  <a:moveTo>
                    <a:pt x="97" y="0"/>
                  </a:moveTo>
                  <a:cubicBezTo>
                    <a:pt x="75" y="0"/>
                    <a:pt x="54" y="21"/>
                    <a:pt x="22" y="75"/>
                  </a:cubicBezTo>
                  <a:cubicBezTo>
                    <a:pt x="0" y="171"/>
                    <a:pt x="11" y="300"/>
                    <a:pt x="65" y="300"/>
                  </a:cubicBezTo>
                  <a:cubicBezTo>
                    <a:pt x="75" y="300"/>
                    <a:pt x="107" y="278"/>
                    <a:pt x="129" y="225"/>
                  </a:cubicBezTo>
                  <a:cubicBezTo>
                    <a:pt x="150" y="129"/>
                    <a:pt x="139"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3" name="Google Shape;4193;p16"/>
            <p:cNvSpPr/>
            <p:nvPr/>
          </p:nvSpPr>
          <p:spPr>
            <a:xfrm>
              <a:off x="1447250" y="3733300"/>
              <a:ext cx="13400" cy="12325"/>
            </a:xfrm>
            <a:custGeom>
              <a:avLst/>
              <a:gdLst/>
              <a:ahLst/>
              <a:cxnLst/>
              <a:rect l="l" t="t" r="r" b="b"/>
              <a:pathLst>
                <a:path w="536" h="493" extrusionOk="0">
                  <a:moveTo>
                    <a:pt x="332" y="0"/>
                  </a:moveTo>
                  <a:cubicBezTo>
                    <a:pt x="215" y="0"/>
                    <a:pt x="86" y="97"/>
                    <a:pt x="0" y="182"/>
                  </a:cubicBezTo>
                  <a:cubicBezTo>
                    <a:pt x="161" y="225"/>
                    <a:pt x="118" y="418"/>
                    <a:pt x="193" y="493"/>
                  </a:cubicBezTo>
                  <a:cubicBezTo>
                    <a:pt x="322" y="364"/>
                    <a:pt x="375" y="225"/>
                    <a:pt x="536" y="182"/>
                  </a:cubicBezTo>
                  <a:cubicBezTo>
                    <a:pt x="386" y="161"/>
                    <a:pt x="429" y="107"/>
                    <a:pt x="397" y="22"/>
                  </a:cubicBezTo>
                  <a:cubicBezTo>
                    <a:pt x="375" y="11"/>
                    <a:pt x="354" y="0"/>
                    <a:pt x="3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4" name="Google Shape;4194;p16"/>
            <p:cNvSpPr/>
            <p:nvPr/>
          </p:nvSpPr>
          <p:spPr>
            <a:xfrm>
              <a:off x="1446175" y="4365975"/>
              <a:ext cx="6175" cy="3225"/>
            </a:xfrm>
            <a:custGeom>
              <a:avLst/>
              <a:gdLst/>
              <a:ahLst/>
              <a:cxnLst/>
              <a:rect l="l" t="t" r="r" b="b"/>
              <a:pathLst>
                <a:path w="247" h="129" extrusionOk="0">
                  <a:moveTo>
                    <a:pt x="161" y="0"/>
                  </a:moveTo>
                  <a:cubicBezTo>
                    <a:pt x="108" y="0"/>
                    <a:pt x="1" y="54"/>
                    <a:pt x="43" y="118"/>
                  </a:cubicBezTo>
                  <a:cubicBezTo>
                    <a:pt x="54" y="128"/>
                    <a:pt x="65" y="128"/>
                    <a:pt x="76" y="128"/>
                  </a:cubicBezTo>
                  <a:cubicBezTo>
                    <a:pt x="140" y="128"/>
                    <a:pt x="247" y="75"/>
                    <a:pt x="204" y="11"/>
                  </a:cubicBezTo>
                  <a:cubicBezTo>
                    <a:pt x="193" y="11"/>
                    <a:pt x="183"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5" name="Google Shape;4195;p16"/>
            <p:cNvSpPr/>
            <p:nvPr/>
          </p:nvSpPr>
          <p:spPr>
            <a:xfrm>
              <a:off x="1462225" y="4709050"/>
              <a:ext cx="1375" cy="1375"/>
            </a:xfrm>
            <a:custGeom>
              <a:avLst/>
              <a:gdLst/>
              <a:ahLst/>
              <a:cxnLst/>
              <a:rect l="l" t="t" r="r" b="b"/>
              <a:pathLst>
                <a:path w="55" h="55" extrusionOk="0">
                  <a:moveTo>
                    <a:pt x="54" y="1"/>
                  </a:moveTo>
                  <a:cubicBezTo>
                    <a:pt x="54" y="3"/>
                    <a:pt x="53" y="6"/>
                    <a:pt x="52" y="8"/>
                  </a:cubicBezTo>
                  <a:lnTo>
                    <a:pt x="52" y="8"/>
                  </a:lnTo>
                  <a:cubicBezTo>
                    <a:pt x="53" y="7"/>
                    <a:pt x="54" y="4"/>
                    <a:pt x="54" y="1"/>
                  </a:cubicBezTo>
                  <a:close/>
                  <a:moveTo>
                    <a:pt x="52" y="8"/>
                  </a:moveTo>
                  <a:cubicBezTo>
                    <a:pt x="49" y="12"/>
                    <a:pt x="44" y="12"/>
                    <a:pt x="44" y="12"/>
                  </a:cubicBezTo>
                  <a:cubicBezTo>
                    <a:pt x="22" y="22"/>
                    <a:pt x="12" y="33"/>
                    <a:pt x="1" y="54"/>
                  </a:cubicBezTo>
                  <a:cubicBezTo>
                    <a:pt x="31" y="54"/>
                    <a:pt x="42" y="36"/>
                    <a:pt x="52" y="8"/>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6" name="Google Shape;4196;p16"/>
            <p:cNvSpPr/>
            <p:nvPr/>
          </p:nvSpPr>
          <p:spPr>
            <a:xfrm>
              <a:off x="1380600" y="4522000"/>
              <a:ext cx="12875" cy="21950"/>
            </a:xfrm>
            <a:custGeom>
              <a:avLst/>
              <a:gdLst/>
              <a:ahLst/>
              <a:cxnLst/>
              <a:rect l="l" t="t" r="r" b="b"/>
              <a:pathLst>
                <a:path w="515" h="878" extrusionOk="0">
                  <a:moveTo>
                    <a:pt x="322" y="0"/>
                  </a:moveTo>
                  <a:cubicBezTo>
                    <a:pt x="194" y="161"/>
                    <a:pt x="119" y="321"/>
                    <a:pt x="65" y="493"/>
                  </a:cubicBezTo>
                  <a:cubicBezTo>
                    <a:pt x="97" y="471"/>
                    <a:pt x="140" y="460"/>
                    <a:pt x="172" y="460"/>
                  </a:cubicBezTo>
                  <a:cubicBezTo>
                    <a:pt x="194" y="460"/>
                    <a:pt x="215" y="471"/>
                    <a:pt x="226" y="471"/>
                  </a:cubicBezTo>
                  <a:cubicBezTo>
                    <a:pt x="247" y="439"/>
                    <a:pt x="269" y="396"/>
                    <a:pt x="290" y="364"/>
                  </a:cubicBezTo>
                  <a:cubicBezTo>
                    <a:pt x="311" y="396"/>
                    <a:pt x="333" y="407"/>
                    <a:pt x="354" y="407"/>
                  </a:cubicBezTo>
                  <a:cubicBezTo>
                    <a:pt x="408" y="407"/>
                    <a:pt x="450" y="332"/>
                    <a:pt x="515" y="321"/>
                  </a:cubicBezTo>
                  <a:cubicBezTo>
                    <a:pt x="515" y="150"/>
                    <a:pt x="429" y="54"/>
                    <a:pt x="322" y="0"/>
                  </a:cubicBezTo>
                  <a:close/>
                  <a:moveTo>
                    <a:pt x="44" y="589"/>
                  </a:moveTo>
                  <a:cubicBezTo>
                    <a:pt x="22" y="642"/>
                    <a:pt x="12" y="707"/>
                    <a:pt x="1" y="771"/>
                  </a:cubicBezTo>
                  <a:cubicBezTo>
                    <a:pt x="22" y="792"/>
                    <a:pt x="44" y="824"/>
                    <a:pt x="87" y="878"/>
                  </a:cubicBezTo>
                  <a:cubicBezTo>
                    <a:pt x="97" y="846"/>
                    <a:pt x="108" y="814"/>
                    <a:pt x="119" y="782"/>
                  </a:cubicBezTo>
                  <a:cubicBezTo>
                    <a:pt x="97" y="707"/>
                    <a:pt x="65" y="632"/>
                    <a:pt x="44" y="589"/>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7" name="Google Shape;4197;p16"/>
            <p:cNvSpPr/>
            <p:nvPr/>
          </p:nvSpPr>
          <p:spPr>
            <a:xfrm>
              <a:off x="1450725" y="3746150"/>
              <a:ext cx="825" cy="825"/>
            </a:xfrm>
            <a:custGeom>
              <a:avLst/>
              <a:gdLst/>
              <a:ahLst/>
              <a:cxnLst/>
              <a:rect l="l" t="t" r="r" b="b"/>
              <a:pathLst>
                <a:path w="33" h="33" extrusionOk="0">
                  <a:moveTo>
                    <a:pt x="33" y="0"/>
                  </a:moveTo>
                  <a:cubicBezTo>
                    <a:pt x="11" y="0"/>
                    <a:pt x="1" y="11"/>
                    <a:pt x="1" y="32"/>
                  </a:cubicBezTo>
                  <a:lnTo>
                    <a:pt x="33" y="0"/>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8" name="Google Shape;4198;p16"/>
            <p:cNvSpPr/>
            <p:nvPr/>
          </p:nvSpPr>
          <p:spPr>
            <a:xfrm>
              <a:off x="1447250" y="3769150"/>
              <a:ext cx="9125" cy="18225"/>
            </a:xfrm>
            <a:custGeom>
              <a:avLst/>
              <a:gdLst/>
              <a:ahLst/>
              <a:cxnLst/>
              <a:rect l="l" t="t" r="r" b="b"/>
              <a:pathLst>
                <a:path w="365" h="729" extrusionOk="0">
                  <a:moveTo>
                    <a:pt x="257" y="1"/>
                  </a:moveTo>
                  <a:cubicBezTo>
                    <a:pt x="0" y="1"/>
                    <a:pt x="65" y="365"/>
                    <a:pt x="11" y="611"/>
                  </a:cubicBezTo>
                  <a:lnTo>
                    <a:pt x="33" y="611"/>
                  </a:lnTo>
                  <a:cubicBezTo>
                    <a:pt x="118" y="611"/>
                    <a:pt x="107" y="718"/>
                    <a:pt x="182" y="729"/>
                  </a:cubicBezTo>
                  <a:cubicBezTo>
                    <a:pt x="364" y="611"/>
                    <a:pt x="354" y="204"/>
                    <a:pt x="3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9" name="Google Shape;4199;p16"/>
            <p:cNvSpPr/>
            <p:nvPr/>
          </p:nvSpPr>
          <p:spPr>
            <a:xfrm>
              <a:off x="1451525" y="3745600"/>
              <a:ext cx="825" cy="575"/>
            </a:xfrm>
            <a:custGeom>
              <a:avLst/>
              <a:gdLst/>
              <a:ahLst/>
              <a:cxnLst/>
              <a:rect l="l" t="t" r="r" b="b"/>
              <a:pathLst>
                <a:path w="33" h="23" extrusionOk="0">
                  <a:moveTo>
                    <a:pt x="22" y="1"/>
                  </a:moveTo>
                  <a:lnTo>
                    <a:pt x="1" y="22"/>
                  </a:lnTo>
                  <a:lnTo>
                    <a:pt x="1" y="22"/>
                  </a:lnTo>
                  <a:lnTo>
                    <a:pt x="33" y="11"/>
                  </a:lnTo>
                  <a:lnTo>
                    <a:pt x="22" y="1"/>
                  </a:ln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0" name="Google Shape;4200;p16"/>
            <p:cNvSpPr/>
            <p:nvPr/>
          </p:nvSpPr>
          <p:spPr>
            <a:xfrm>
              <a:off x="1456625" y="3761125"/>
              <a:ext cx="7500" cy="9650"/>
            </a:xfrm>
            <a:custGeom>
              <a:avLst/>
              <a:gdLst/>
              <a:ahLst/>
              <a:cxnLst/>
              <a:rect l="l" t="t" r="r" b="b"/>
              <a:pathLst>
                <a:path w="300" h="386" extrusionOk="0">
                  <a:moveTo>
                    <a:pt x="236" y="1"/>
                  </a:moveTo>
                  <a:cubicBezTo>
                    <a:pt x="107" y="54"/>
                    <a:pt x="96" y="236"/>
                    <a:pt x="0" y="322"/>
                  </a:cubicBezTo>
                  <a:cubicBezTo>
                    <a:pt x="118" y="332"/>
                    <a:pt x="118" y="386"/>
                    <a:pt x="182" y="386"/>
                  </a:cubicBezTo>
                  <a:cubicBezTo>
                    <a:pt x="204" y="386"/>
                    <a:pt x="225" y="375"/>
                    <a:pt x="268" y="365"/>
                  </a:cubicBezTo>
                  <a:cubicBezTo>
                    <a:pt x="278" y="225"/>
                    <a:pt x="300" y="118"/>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1" name="Google Shape;4201;p16"/>
            <p:cNvSpPr/>
            <p:nvPr/>
          </p:nvSpPr>
          <p:spPr>
            <a:xfrm>
              <a:off x="1726125" y="3809575"/>
              <a:ext cx="2700" cy="4300"/>
            </a:xfrm>
            <a:custGeom>
              <a:avLst/>
              <a:gdLst/>
              <a:ahLst/>
              <a:cxnLst/>
              <a:rect l="l" t="t" r="r" b="b"/>
              <a:pathLst>
                <a:path w="108" h="172" extrusionOk="0">
                  <a:moveTo>
                    <a:pt x="43" y="0"/>
                  </a:moveTo>
                  <a:cubicBezTo>
                    <a:pt x="32" y="0"/>
                    <a:pt x="11" y="0"/>
                    <a:pt x="0" y="11"/>
                  </a:cubicBezTo>
                  <a:cubicBezTo>
                    <a:pt x="11" y="86"/>
                    <a:pt x="11" y="172"/>
                    <a:pt x="86" y="172"/>
                  </a:cubicBezTo>
                  <a:lnTo>
                    <a:pt x="96" y="172"/>
                  </a:lnTo>
                  <a:cubicBezTo>
                    <a:pt x="107" y="86"/>
                    <a:pt x="107" y="0"/>
                    <a:pt x="4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2" name="Google Shape;4202;p16"/>
            <p:cNvSpPr/>
            <p:nvPr/>
          </p:nvSpPr>
          <p:spPr>
            <a:xfrm>
              <a:off x="1717025" y="4363825"/>
              <a:ext cx="5900" cy="7250"/>
            </a:xfrm>
            <a:custGeom>
              <a:avLst/>
              <a:gdLst/>
              <a:ahLst/>
              <a:cxnLst/>
              <a:rect l="l" t="t" r="r" b="b"/>
              <a:pathLst>
                <a:path w="236" h="290" extrusionOk="0">
                  <a:moveTo>
                    <a:pt x="129" y="0"/>
                  </a:moveTo>
                  <a:cubicBezTo>
                    <a:pt x="43" y="33"/>
                    <a:pt x="0" y="118"/>
                    <a:pt x="0" y="247"/>
                  </a:cubicBezTo>
                  <a:cubicBezTo>
                    <a:pt x="32" y="279"/>
                    <a:pt x="75" y="289"/>
                    <a:pt x="118" y="289"/>
                  </a:cubicBezTo>
                  <a:lnTo>
                    <a:pt x="171" y="289"/>
                  </a:lnTo>
                  <a:cubicBezTo>
                    <a:pt x="236" y="140"/>
                    <a:pt x="150" y="14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3" name="Google Shape;4203;p16"/>
            <p:cNvSpPr/>
            <p:nvPr/>
          </p:nvSpPr>
          <p:spPr>
            <a:xfrm>
              <a:off x="1707375" y="4622350"/>
              <a:ext cx="5925" cy="10200"/>
            </a:xfrm>
            <a:custGeom>
              <a:avLst/>
              <a:gdLst/>
              <a:ahLst/>
              <a:cxnLst/>
              <a:rect l="l" t="t" r="r" b="b"/>
              <a:pathLst>
                <a:path w="237" h="408" extrusionOk="0">
                  <a:moveTo>
                    <a:pt x="65" y="0"/>
                  </a:moveTo>
                  <a:cubicBezTo>
                    <a:pt x="22" y="75"/>
                    <a:pt x="33" y="225"/>
                    <a:pt x="1" y="322"/>
                  </a:cubicBezTo>
                  <a:lnTo>
                    <a:pt x="33" y="322"/>
                  </a:lnTo>
                  <a:cubicBezTo>
                    <a:pt x="86" y="322"/>
                    <a:pt x="76" y="397"/>
                    <a:pt x="140" y="407"/>
                  </a:cubicBezTo>
                  <a:cubicBezTo>
                    <a:pt x="215" y="300"/>
                    <a:pt x="236"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4" name="Google Shape;4204;p16"/>
            <p:cNvSpPr/>
            <p:nvPr/>
          </p:nvSpPr>
          <p:spPr>
            <a:xfrm>
              <a:off x="1692925" y="4379075"/>
              <a:ext cx="22500" cy="25450"/>
            </a:xfrm>
            <a:custGeom>
              <a:avLst/>
              <a:gdLst/>
              <a:ahLst/>
              <a:cxnLst/>
              <a:rect l="l" t="t" r="r" b="b"/>
              <a:pathLst>
                <a:path w="900" h="1018" extrusionOk="0">
                  <a:moveTo>
                    <a:pt x="365" y="1"/>
                  </a:moveTo>
                  <a:cubicBezTo>
                    <a:pt x="365" y="33"/>
                    <a:pt x="343" y="43"/>
                    <a:pt x="311" y="43"/>
                  </a:cubicBezTo>
                  <a:lnTo>
                    <a:pt x="300" y="43"/>
                  </a:lnTo>
                  <a:cubicBezTo>
                    <a:pt x="300" y="161"/>
                    <a:pt x="279" y="311"/>
                    <a:pt x="333" y="365"/>
                  </a:cubicBezTo>
                  <a:cubicBezTo>
                    <a:pt x="343" y="375"/>
                    <a:pt x="343" y="375"/>
                    <a:pt x="343" y="375"/>
                  </a:cubicBezTo>
                  <a:cubicBezTo>
                    <a:pt x="375" y="375"/>
                    <a:pt x="386" y="365"/>
                    <a:pt x="407" y="354"/>
                  </a:cubicBezTo>
                  <a:cubicBezTo>
                    <a:pt x="418" y="343"/>
                    <a:pt x="440" y="332"/>
                    <a:pt x="461" y="332"/>
                  </a:cubicBezTo>
                  <a:lnTo>
                    <a:pt x="472" y="332"/>
                  </a:lnTo>
                  <a:cubicBezTo>
                    <a:pt x="482" y="386"/>
                    <a:pt x="515" y="429"/>
                    <a:pt x="536" y="493"/>
                  </a:cubicBezTo>
                  <a:lnTo>
                    <a:pt x="493" y="493"/>
                  </a:lnTo>
                  <a:cubicBezTo>
                    <a:pt x="300" y="493"/>
                    <a:pt x="258" y="675"/>
                    <a:pt x="172" y="814"/>
                  </a:cubicBezTo>
                  <a:cubicBezTo>
                    <a:pt x="151" y="739"/>
                    <a:pt x="151" y="643"/>
                    <a:pt x="97" y="611"/>
                  </a:cubicBezTo>
                  <a:lnTo>
                    <a:pt x="97" y="611"/>
                  </a:lnTo>
                  <a:cubicBezTo>
                    <a:pt x="151" y="782"/>
                    <a:pt x="43" y="761"/>
                    <a:pt x="1" y="814"/>
                  </a:cubicBezTo>
                  <a:cubicBezTo>
                    <a:pt x="151" y="825"/>
                    <a:pt x="65" y="889"/>
                    <a:pt x="76" y="1018"/>
                  </a:cubicBezTo>
                  <a:lnTo>
                    <a:pt x="97" y="1018"/>
                  </a:lnTo>
                  <a:cubicBezTo>
                    <a:pt x="236" y="1018"/>
                    <a:pt x="322" y="953"/>
                    <a:pt x="375" y="857"/>
                  </a:cubicBezTo>
                  <a:cubicBezTo>
                    <a:pt x="418" y="889"/>
                    <a:pt x="450" y="900"/>
                    <a:pt x="472" y="900"/>
                  </a:cubicBezTo>
                  <a:cubicBezTo>
                    <a:pt x="547" y="900"/>
                    <a:pt x="579" y="793"/>
                    <a:pt x="664" y="771"/>
                  </a:cubicBezTo>
                  <a:cubicBezTo>
                    <a:pt x="718" y="547"/>
                    <a:pt x="643" y="589"/>
                    <a:pt x="632" y="365"/>
                  </a:cubicBezTo>
                  <a:lnTo>
                    <a:pt x="632" y="365"/>
                  </a:lnTo>
                  <a:cubicBezTo>
                    <a:pt x="664" y="386"/>
                    <a:pt x="697" y="397"/>
                    <a:pt x="718" y="397"/>
                  </a:cubicBezTo>
                  <a:cubicBezTo>
                    <a:pt x="771" y="397"/>
                    <a:pt x="825" y="365"/>
                    <a:pt x="900" y="332"/>
                  </a:cubicBezTo>
                  <a:lnTo>
                    <a:pt x="900" y="161"/>
                  </a:lnTo>
                  <a:cubicBezTo>
                    <a:pt x="889" y="172"/>
                    <a:pt x="868" y="172"/>
                    <a:pt x="857" y="172"/>
                  </a:cubicBezTo>
                  <a:cubicBezTo>
                    <a:pt x="739" y="172"/>
                    <a:pt x="675" y="108"/>
                    <a:pt x="589" y="65"/>
                  </a:cubicBezTo>
                  <a:cubicBezTo>
                    <a:pt x="547" y="43"/>
                    <a:pt x="515" y="22"/>
                    <a:pt x="461" y="11"/>
                  </a:cubicBezTo>
                  <a:cubicBezTo>
                    <a:pt x="429" y="11"/>
                    <a:pt x="397" y="11"/>
                    <a:pt x="3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5" name="Google Shape;4205;p16"/>
            <p:cNvSpPr/>
            <p:nvPr/>
          </p:nvSpPr>
          <p:spPr>
            <a:xfrm>
              <a:off x="1694800" y="4638400"/>
              <a:ext cx="9400" cy="9400"/>
            </a:xfrm>
            <a:custGeom>
              <a:avLst/>
              <a:gdLst/>
              <a:ahLst/>
              <a:cxnLst/>
              <a:rect l="l" t="t" r="r" b="b"/>
              <a:pathLst>
                <a:path w="376" h="376" extrusionOk="0">
                  <a:moveTo>
                    <a:pt x="140" y="1"/>
                  </a:moveTo>
                  <a:cubicBezTo>
                    <a:pt x="1" y="97"/>
                    <a:pt x="183" y="247"/>
                    <a:pt x="204" y="365"/>
                  </a:cubicBezTo>
                  <a:cubicBezTo>
                    <a:pt x="225" y="375"/>
                    <a:pt x="247" y="375"/>
                    <a:pt x="258" y="375"/>
                  </a:cubicBezTo>
                  <a:cubicBezTo>
                    <a:pt x="322" y="375"/>
                    <a:pt x="375" y="354"/>
                    <a:pt x="375" y="290"/>
                  </a:cubicBezTo>
                  <a:cubicBezTo>
                    <a:pt x="247" y="258"/>
                    <a:pt x="193" y="129"/>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6" name="Google Shape;4206;p16"/>
            <p:cNvSpPr/>
            <p:nvPr/>
          </p:nvSpPr>
          <p:spPr>
            <a:xfrm>
              <a:off x="1771875" y="3668525"/>
              <a:ext cx="11275" cy="7800"/>
            </a:xfrm>
            <a:custGeom>
              <a:avLst/>
              <a:gdLst/>
              <a:ahLst/>
              <a:cxnLst/>
              <a:rect l="l" t="t" r="r" b="b"/>
              <a:pathLst>
                <a:path w="451" h="312" extrusionOk="0">
                  <a:moveTo>
                    <a:pt x="129" y="1"/>
                  </a:moveTo>
                  <a:cubicBezTo>
                    <a:pt x="97" y="1"/>
                    <a:pt x="54" y="11"/>
                    <a:pt x="1" y="54"/>
                  </a:cubicBezTo>
                  <a:cubicBezTo>
                    <a:pt x="86" y="65"/>
                    <a:pt x="11" y="193"/>
                    <a:pt x="11" y="215"/>
                  </a:cubicBezTo>
                  <a:cubicBezTo>
                    <a:pt x="54" y="236"/>
                    <a:pt x="118" y="258"/>
                    <a:pt x="183" y="258"/>
                  </a:cubicBezTo>
                  <a:cubicBezTo>
                    <a:pt x="258" y="258"/>
                    <a:pt x="322" y="236"/>
                    <a:pt x="343" y="172"/>
                  </a:cubicBezTo>
                  <a:cubicBezTo>
                    <a:pt x="322" y="172"/>
                    <a:pt x="300" y="140"/>
                    <a:pt x="343" y="140"/>
                  </a:cubicBezTo>
                  <a:cubicBezTo>
                    <a:pt x="354" y="183"/>
                    <a:pt x="365" y="311"/>
                    <a:pt x="407" y="311"/>
                  </a:cubicBezTo>
                  <a:cubicBezTo>
                    <a:pt x="418" y="311"/>
                    <a:pt x="429" y="311"/>
                    <a:pt x="440" y="300"/>
                  </a:cubicBezTo>
                  <a:cubicBezTo>
                    <a:pt x="418" y="290"/>
                    <a:pt x="397" y="290"/>
                    <a:pt x="407" y="258"/>
                  </a:cubicBezTo>
                  <a:cubicBezTo>
                    <a:pt x="407" y="204"/>
                    <a:pt x="450" y="204"/>
                    <a:pt x="440" y="140"/>
                  </a:cubicBezTo>
                  <a:cubicBezTo>
                    <a:pt x="290" y="108"/>
                    <a:pt x="225" y="1"/>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7" name="Google Shape;4207;p16"/>
            <p:cNvSpPr/>
            <p:nvPr/>
          </p:nvSpPr>
          <p:spPr>
            <a:xfrm>
              <a:off x="1770275" y="3641775"/>
              <a:ext cx="6725" cy="5375"/>
            </a:xfrm>
            <a:custGeom>
              <a:avLst/>
              <a:gdLst/>
              <a:ahLst/>
              <a:cxnLst/>
              <a:rect l="l" t="t" r="r" b="b"/>
              <a:pathLst>
                <a:path w="269" h="215" extrusionOk="0">
                  <a:moveTo>
                    <a:pt x="129" y="0"/>
                  </a:moveTo>
                  <a:cubicBezTo>
                    <a:pt x="65" y="0"/>
                    <a:pt x="0" y="54"/>
                    <a:pt x="0" y="150"/>
                  </a:cubicBezTo>
                  <a:cubicBezTo>
                    <a:pt x="43" y="193"/>
                    <a:pt x="86" y="214"/>
                    <a:pt x="118" y="214"/>
                  </a:cubicBezTo>
                  <a:cubicBezTo>
                    <a:pt x="172" y="214"/>
                    <a:pt x="225" y="182"/>
                    <a:pt x="268" y="107"/>
                  </a:cubicBezTo>
                  <a:cubicBezTo>
                    <a:pt x="247" y="32"/>
                    <a:pt x="193"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8" name="Google Shape;4208;p16"/>
            <p:cNvSpPr/>
            <p:nvPr/>
          </p:nvSpPr>
          <p:spPr>
            <a:xfrm>
              <a:off x="1760375" y="3660775"/>
              <a:ext cx="5900" cy="3225"/>
            </a:xfrm>
            <a:custGeom>
              <a:avLst/>
              <a:gdLst/>
              <a:ahLst/>
              <a:cxnLst/>
              <a:rect l="l" t="t" r="r" b="b"/>
              <a:pathLst>
                <a:path w="236" h="129" extrusionOk="0">
                  <a:moveTo>
                    <a:pt x="214" y="0"/>
                  </a:moveTo>
                  <a:cubicBezTo>
                    <a:pt x="118" y="0"/>
                    <a:pt x="43" y="22"/>
                    <a:pt x="0" y="86"/>
                  </a:cubicBezTo>
                  <a:cubicBezTo>
                    <a:pt x="32" y="86"/>
                    <a:pt x="54" y="97"/>
                    <a:pt x="75" y="107"/>
                  </a:cubicBezTo>
                  <a:cubicBezTo>
                    <a:pt x="97" y="118"/>
                    <a:pt x="118" y="129"/>
                    <a:pt x="150" y="129"/>
                  </a:cubicBezTo>
                  <a:cubicBezTo>
                    <a:pt x="161" y="129"/>
                    <a:pt x="182" y="129"/>
                    <a:pt x="193" y="118"/>
                  </a:cubicBezTo>
                  <a:cubicBezTo>
                    <a:pt x="193" y="64"/>
                    <a:pt x="214" y="32"/>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9" name="Google Shape;4209;p16"/>
            <p:cNvSpPr/>
            <p:nvPr/>
          </p:nvSpPr>
          <p:spPr>
            <a:xfrm>
              <a:off x="1759575" y="3965600"/>
              <a:ext cx="5650" cy="11250"/>
            </a:xfrm>
            <a:custGeom>
              <a:avLst/>
              <a:gdLst/>
              <a:ahLst/>
              <a:cxnLst/>
              <a:rect l="l" t="t" r="r" b="b"/>
              <a:pathLst>
                <a:path w="226" h="450" extrusionOk="0">
                  <a:moveTo>
                    <a:pt x="54" y="0"/>
                  </a:moveTo>
                  <a:cubicBezTo>
                    <a:pt x="0" y="193"/>
                    <a:pt x="32" y="407"/>
                    <a:pt x="118" y="450"/>
                  </a:cubicBezTo>
                  <a:cubicBezTo>
                    <a:pt x="172" y="311"/>
                    <a:pt x="225" y="43"/>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0" name="Google Shape;4210;p16"/>
            <p:cNvSpPr/>
            <p:nvPr/>
          </p:nvSpPr>
          <p:spPr>
            <a:xfrm>
              <a:off x="1775625" y="4324225"/>
              <a:ext cx="6175" cy="9125"/>
            </a:xfrm>
            <a:custGeom>
              <a:avLst/>
              <a:gdLst/>
              <a:ahLst/>
              <a:cxnLst/>
              <a:rect l="l" t="t" r="r" b="b"/>
              <a:pathLst>
                <a:path w="247" h="365" extrusionOk="0">
                  <a:moveTo>
                    <a:pt x="108" y="0"/>
                  </a:moveTo>
                  <a:cubicBezTo>
                    <a:pt x="86" y="0"/>
                    <a:pt x="65" y="11"/>
                    <a:pt x="43" y="43"/>
                  </a:cubicBezTo>
                  <a:cubicBezTo>
                    <a:pt x="140" y="75"/>
                    <a:pt x="1" y="171"/>
                    <a:pt x="54" y="289"/>
                  </a:cubicBezTo>
                  <a:cubicBezTo>
                    <a:pt x="97" y="300"/>
                    <a:pt x="108" y="353"/>
                    <a:pt x="150" y="364"/>
                  </a:cubicBezTo>
                  <a:cubicBezTo>
                    <a:pt x="183" y="278"/>
                    <a:pt x="247" y="246"/>
                    <a:pt x="247" y="118"/>
                  </a:cubicBezTo>
                  <a:cubicBezTo>
                    <a:pt x="225" y="86"/>
                    <a:pt x="161" y="0"/>
                    <a:pt x="10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1" name="Google Shape;4211;p16"/>
            <p:cNvSpPr/>
            <p:nvPr/>
          </p:nvSpPr>
          <p:spPr>
            <a:xfrm>
              <a:off x="1783650" y="3730625"/>
              <a:ext cx="5375" cy="11250"/>
            </a:xfrm>
            <a:custGeom>
              <a:avLst/>
              <a:gdLst/>
              <a:ahLst/>
              <a:cxnLst/>
              <a:rect l="l" t="t" r="r" b="b"/>
              <a:pathLst>
                <a:path w="215" h="450" extrusionOk="0">
                  <a:moveTo>
                    <a:pt x="183" y="0"/>
                  </a:moveTo>
                  <a:cubicBezTo>
                    <a:pt x="54" y="64"/>
                    <a:pt x="1" y="193"/>
                    <a:pt x="44" y="364"/>
                  </a:cubicBezTo>
                  <a:cubicBezTo>
                    <a:pt x="108" y="386"/>
                    <a:pt x="129" y="450"/>
                    <a:pt x="204" y="450"/>
                  </a:cubicBezTo>
                  <a:lnTo>
                    <a:pt x="215" y="450"/>
                  </a:lnTo>
                  <a:cubicBezTo>
                    <a:pt x="215" y="214"/>
                    <a:pt x="183" y="257"/>
                    <a:pt x="18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2" name="Google Shape;4212;p16"/>
            <p:cNvSpPr/>
            <p:nvPr/>
          </p:nvSpPr>
          <p:spPr>
            <a:xfrm>
              <a:off x="1722900" y="4027675"/>
              <a:ext cx="5925" cy="6450"/>
            </a:xfrm>
            <a:custGeom>
              <a:avLst/>
              <a:gdLst/>
              <a:ahLst/>
              <a:cxnLst/>
              <a:rect l="l" t="t" r="r" b="b"/>
              <a:pathLst>
                <a:path w="237" h="258" extrusionOk="0">
                  <a:moveTo>
                    <a:pt x="97" y="1"/>
                  </a:moveTo>
                  <a:cubicBezTo>
                    <a:pt x="33" y="22"/>
                    <a:pt x="11" y="108"/>
                    <a:pt x="1" y="204"/>
                  </a:cubicBezTo>
                  <a:cubicBezTo>
                    <a:pt x="43" y="247"/>
                    <a:pt x="76" y="258"/>
                    <a:pt x="97" y="258"/>
                  </a:cubicBezTo>
                  <a:cubicBezTo>
                    <a:pt x="140" y="258"/>
                    <a:pt x="172" y="226"/>
                    <a:pt x="236" y="204"/>
                  </a:cubicBezTo>
                  <a:cubicBezTo>
                    <a:pt x="215" y="108"/>
                    <a:pt x="204" y="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3" name="Google Shape;4213;p16"/>
            <p:cNvSpPr/>
            <p:nvPr/>
          </p:nvSpPr>
          <p:spPr>
            <a:xfrm>
              <a:off x="1561800" y="4539650"/>
              <a:ext cx="19825" cy="23050"/>
            </a:xfrm>
            <a:custGeom>
              <a:avLst/>
              <a:gdLst/>
              <a:ahLst/>
              <a:cxnLst/>
              <a:rect l="l" t="t" r="r" b="b"/>
              <a:pathLst>
                <a:path w="793" h="922" extrusionOk="0">
                  <a:moveTo>
                    <a:pt x="375" y="1"/>
                  </a:moveTo>
                  <a:lnTo>
                    <a:pt x="375" y="1"/>
                  </a:lnTo>
                  <a:cubicBezTo>
                    <a:pt x="0" y="397"/>
                    <a:pt x="353" y="921"/>
                    <a:pt x="600" y="921"/>
                  </a:cubicBezTo>
                  <a:cubicBezTo>
                    <a:pt x="707" y="921"/>
                    <a:pt x="792" y="814"/>
                    <a:pt x="782" y="525"/>
                  </a:cubicBezTo>
                  <a:cubicBezTo>
                    <a:pt x="760" y="258"/>
                    <a:pt x="514" y="172"/>
                    <a:pt x="3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4" name="Google Shape;4214;p16"/>
            <p:cNvSpPr/>
            <p:nvPr/>
          </p:nvSpPr>
          <p:spPr>
            <a:xfrm>
              <a:off x="1804800" y="4584350"/>
              <a:ext cx="4300" cy="7250"/>
            </a:xfrm>
            <a:custGeom>
              <a:avLst/>
              <a:gdLst/>
              <a:ahLst/>
              <a:cxnLst/>
              <a:rect l="l" t="t" r="r" b="b"/>
              <a:pathLst>
                <a:path w="172" h="290" extrusionOk="0">
                  <a:moveTo>
                    <a:pt x="161" y="161"/>
                  </a:moveTo>
                  <a:cubicBezTo>
                    <a:pt x="160" y="164"/>
                    <a:pt x="159" y="168"/>
                    <a:pt x="158" y="171"/>
                  </a:cubicBezTo>
                  <a:lnTo>
                    <a:pt x="158" y="171"/>
                  </a:lnTo>
                  <a:cubicBezTo>
                    <a:pt x="161" y="170"/>
                    <a:pt x="161" y="168"/>
                    <a:pt x="161" y="161"/>
                  </a:cubicBezTo>
                  <a:close/>
                  <a:moveTo>
                    <a:pt x="97" y="0"/>
                  </a:moveTo>
                  <a:lnTo>
                    <a:pt x="97" y="0"/>
                  </a:lnTo>
                  <a:cubicBezTo>
                    <a:pt x="75" y="54"/>
                    <a:pt x="54" y="118"/>
                    <a:pt x="65" y="204"/>
                  </a:cubicBezTo>
                  <a:cubicBezTo>
                    <a:pt x="43" y="214"/>
                    <a:pt x="0" y="204"/>
                    <a:pt x="0" y="247"/>
                  </a:cubicBezTo>
                  <a:lnTo>
                    <a:pt x="11" y="247"/>
                  </a:lnTo>
                  <a:cubicBezTo>
                    <a:pt x="33" y="247"/>
                    <a:pt x="54" y="257"/>
                    <a:pt x="65" y="268"/>
                  </a:cubicBezTo>
                  <a:cubicBezTo>
                    <a:pt x="86" y="279"/>
                    <a:pt x="97" y="289"/>
                    <a:pt x="129" y="289"/>
                  </a:cubicBezTo>
                  <a:cubicBezTo>
                    <a:pt x="129" y="240"/>
                    <a:pt x="147" y="209"/>
                    <a:pt x="158" y="171"/>
                  </a:cubicBezTo>
                  <a:lnTo>
                    <a:pt x="158" y="171"/>
                  </a:lnTo>
                  <a:cubicBezTo>
                    <a:pt x="157" y="172"/>
                    <a:pt x="154" y="172"/>
                    <a:pt x="150" y="172"/>
                  </a:cubicBezTo>
                  <a:cubicBezTo>
                    <a:pt x="33" y="172"/>
                    <a:pt x="172" y="32"/>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5" name="Google Shape;4215;p16"/>
            <p:cNvSpPr/>
            <p:nvPr/>
          </p:nvSpPr>
          <p:spPr>
            <a:xfrm>
              <a:off x="1772950" y="4651525"/>
              <a:ext cx="3775" cy="5100"/>
            </a:xfrm>
            <a:custGeom>
              <a:avLst/>
              <a:gdLst/>
              <a:ahLst/>
              <a:cxnLst/>
              <a:rect l="l" t="t" r="r" b="b"/>
              <a:pathLst>
                <a:path w="151" h="204" extrusionOk="0">
                  <a:moveTo>
                    <a:pt x="54" y="0"/>
                  </a:moveTo>
                  <a:lnTo>
                    <a:pt x="54" y="0"/>
                  </a:lnTo>
                  <a:cubicBezTo>
                    <a:pt x="75" y="107"/>
                    <a:pt x="0" y="97"/>
                    <a:pt x="22" y="204"/>
                  </a:cubicBezTo>
                  <a:cubicBezTo>
                    <a:pt x="108" y="193"/>
                    <a:pt x="150" y="139"/>
                    <a:pt x="150" y="32"/>
                  </a:cubicBezTo>
                  <a:cubicBezTo>
                    <a:pt x="108" y="32"/>
                    <a:pt x="75" y="11"/>
                    <a:pt x="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6" name="Google Shape;4216;p16"/>
            <p:cNvSpPr/>
            <p:nvPr/>
          </p:nvSpPr>
          <p:spPr>
            <a:xfrm>
              <a:off x="1754475" y="4217975"/>
              <a:ext cx="11800" cy="13125"/>
            </a:xfrm>
            <a:custGeom>
              <a:avLst/>
              <a:gdLst/>
              <a:ahLst/>
              <a:cxnLst/>
              <a:rect l="l" t="t" r="r" b="b"/>
              <a:pathLst>
                <a:path w="472" h="525" extrusionOk="0">
                  <a:moveTo>
                    <a:pt x="311" y="0"/>
                  </a:moveTo>
                  <a:cubicBezTo>
                    <a:pt x="236" y="11"/>
                    <a:pt x="1" y="214"/>
                    <a:pt x="108" y="450"/>
                  </a:cubicBezTo>
                  <a:cubicBezTo>
                    <a:pt x="140" y="428"/>
                    <a:pt x="161" y="418"/>
                    <a:pt x="183" y="418"/>
                  </a:cubicBezTo>
                  <a:cubicBezTo>
                    <a:pt x="258" y="418"/>
                    <a:pt x="301" y="514"/>
                    <a:pt x="408" y="525"/>
                  </a:cubicBezTo>
                  <a:cubicBezTo>
                    <a:pt x="418" y="482"/>
                    <a:pt x="450" y="460"/>
                    <a:pt x="472" y="439"/>
                  </a:cubicBezTo>
                  <a:cubicBezTo>
                    <a:pt x="461" y="246"/>
                    <a:pt x="397" y="107"/>
                    <a:pt x="31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7" name="Google Shape;4217;p16"/>
            <p:cNvSpPr/>
            <p:nvPr/>
          </p:nvSpPr>
          <p:spPr>
            <a:xfrm>
              <a:off x="1759825" y="4239100"/>
              <a:ext cx="9125" cy="10200"/>
            </a:xfrm>
            <a:custGeom>
              <a:avLst/>
              <a:gdLst/>
              <a:ahLst/>
              <a:cxnLst/>
              <a:rect l="l" t="t" r="r" b="b"/>
              <a:pathLst>
                <a:path w="365" h="408" extrusionOk="0">
                  <a:moveTo>
                    <a:pt x="162" y="1"/>
                  </a:moveTo>
                  <a:lnTo>
                    <a:pt x="162" y="1"/>
                  </a:lnTo>
                  <a:cubicBezTo>
                    <a:pt x="183" y="76"/>
                    <a:pt x="151" y="86"/>
                    <a:pt x="119" y="86"/>
                  </a:cubicBezTo>
                  <a:lnTo>
                    <a:pt x="33" y="86"/>
                  </a:lnTo>
                  <a:cubicBezTo>
                    <a:pt x="1" y="376"/>
                    <a:pt x="226" y="333"/>
                    <a:pt x="365" y="408"/>
                  </a:cubicBezTo>
                  <a:cubicBezTo>
                    <a:pt x="365" y="194"/>
                    <a:pt x="247" y="119"/>
                    <a:pt x="16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8" name="Google Shape;4218;p16"/>
            <p:cNvSpPr/>
            <p:nvPr/>
          </p:nvSpPr>
          <p:spPr>
            <a:xfrm>
              <a:off x="1760375" y="3686200"/>
              <a:ext cx="11000" cy="6175"/>
            </a:xfrm>
            <a:custGeom>
              <a:avLst/>
              <a:gdLst/>
              <a:ahLst/>
              <a:cxnLst/>
              <a:rect l="l" t="t" r="r" b="b"/>
              <a:pathLst>
                <a:path w="440" h="247" extrusionOk="0">
                  <a:moveTo>
                    <a:pt x="439" y="0"/>
                  </a:moveTo>
                  <a:cubicBezTo>
                    <a:pt x="289" y="0"/>
                    <a:pt x="118" y="75"/>
                    <a:pt x="0" y="204"/>
                  </a:cubicBezTo>
                  <a:cubicBezTo>
                    <a:pt x="32" y="225"/>
                    <a:pt x="75" y="246"/>
                    <a:pt x="118" y="246"/>
                  </a:cubicBezTo>
                  <a:cubicBezTo>
                    <a:pt x="247" y="246"/>
                    <a:pt x="407" y="139"/>
                    <a:pt x="43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9" name="Google Shape;4219;p16"/>
            <p:cNvSpPr/>
            <p:nvPr/>
          </p:nvSpPr>
          <p:spPr>
            <a:xfrm>
              <a:off x="1771600" y="3778250"/>
              <a:ext cx="10750" cy="12075"/>
            </a:xfrm>
            <a:custGeom>
              <a:avLst/>
              <a:gdLst/>
              <a:ahLst/>
              <a:cxnLst/>
              <a:rect l="l" t="t" r="r" b="b"/>
              <a:pathLst>
                <a:path w="430" h="483" extrusionOk="0">
                  <a:moveTo>
                    <a:pt x="333" y="1"/>
                  </a:moveTo>
                  <a:lnTo>
                    <a:pt x="333" y="1"/>
                  </a:lnTo>
                  <a:cubicBezTo>
                    <a:pt x="151" y="33"/>
                    <a:pt x="97" y="215"/>
                    <a:pt x="1" y="365"/>
                  </a:cubicBezTo>
                  <a:cubicBezTo>
                    <a:pt x="76" y="375"/>
                    <a:pt x="97" y="450"/>
                    <a:pt x="140" y="482"/>
                  </a:cubicBezTo>
                  <a:cubicBezTo>
                    <a:pt x="204" y="343"/>
                    <a:pt x="429" y="215"/>
                    <a:pt x="33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0" name="Google Shape;4220;p16"/>
            <p:cNvSpPr/>
            <p:nvPr/>
          </p:nvSpPr>
          <p:spPr>
            <a:xfrm>
              <a:off x="1775625" y="4263200"/>
              <a:ext cx="15025" cy="14200"/>
            </a:xfrm>
            <a:custGeom>
              <a:avLst/>
              <a:gdLst/>
              <a:ahLst/>
              <a:cxnLst/>
              <a:rect l="l" t="t" r="r" b="b"/>
              <a:pathLst>
                <a:path w="601" h="568" extrusionOk="0">
                  <a:moveTo>
                    <a:pt x="236" y="0"/>
                  </a:moveTo>
                  <a:cubicBezTo>
                    <a:pt x="215" y="0"/>
                    <a:pt x="193" y="11"/>
                    <a:pt x="172" y="11"/>
                  </a:cubicBezTo>
                  <a:cubicBezTo>
                    <a:pt x="172" y="204"/>
                    <a:pt x="1" y="182"/>
                    <a:pt x="43" y="418"/>
                  </a:cubicBezTo>
                  <a:cubicBezTo>
                    <a:pt x="108" y="514"/>
                    <a:pt x="193" y="568"/>
                    <a:pt x="311" y="568"/>
                  </a:cubicBezTo>
                  <a:cubicBezTo>
                    <a:pt x="354" y="568"/>
                    <a:pt x="418" y="557"/>
                    <a:pt x="472" y="536"/>
                  </a:cubicBezTo>
                  <a:cubicBezTo>
                    <a:pt x="504" y="407"/>
                    <a:pt x="557" y="311"/>
                    <a:pt x="600" y="214"/>
                  </a:cubicBezTo>
                  <a:cubicBezTo>
                    <a:pt x="472" y="161"/>
                    <a:pt x="418" y="0"/>
                    <a:pt x="23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1" name="Google Shape;4221;p16"/>
            <p:cNvSpPr/>
            <p:nvPr/>
          </p:nvSpPr>
          <p:spPr>
            <a:xfrm>
              <a:off x="1603000" y="4783725"/>
              <a:ext cx="17150" cy="15275"/>
            </a:xfrm>
            <a:custGeom>
              <a:avLst/>
              <a:gdLst/>
              <a:ahLst/>
              <a:cxnLst/>
              <a:rect l="l" t="t" r="r" b="b"/>
              <a:pathLst>
                <a:path w="686" h="611" extrusionOk="0">
                  <a:moveTo>
                    <a:pt x="365" y="1"/>
                  </a:moveTo>
                  <a:cubicBezTo>
                    <a:pt x="183" y="1"/>
                    <a:pt x="1" y="172"/>
                    <a:pt x="76" y="525"/>
                  </a:cubicBezTo>
                  <a:cubicBezTo>
                    <a:pt x="140" y="579"/>
                    <a:pt x="236" y="611"/>
                    <a:pt x="322" y="611"/>
                  </a:cubicBezTo>
                  <a:cubicBezTo>
                    <a:pt x="429" y="611"/>
                    <a:pt x="525" y="557"/>
                    <a:pt x="579" y="440"/>
                  </a:cubicBezTo>
                  <a:cubicBezTo>
                    <a:pt x="686" y="161"/>
                    <a:pt x="525" y="1"/>
                    <a:pt x="3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2" name="Google Shape;4222;p16"/>
            <p:cNvSpPr/>
            <p:nvPr/>
          </p:nvSpPr>
          <p:spPr>
            <a:xfrm>
              <a:off x="1623075" y="3920625"/>
              <a:ext cx="5125" cy="3500"/>
            </a:xfrm>
            <a:custGeom>
              <a:avLst/>
              <a:gdLst/>
              <a:ahLst/>
              <a:cxnLst/>
              <a:rect l="l" t="t" r="r" b="b"/>
              <a:pathLst>
                <a:path w="205" h="140" extrusionOk="0">
                  <a:moveTo>
                    <a:pt x="151" y="1"/>
                  </a:moveTo>
                  <a:cubicBezTo>
                    <a:pt x="97" y="1"/>
                    <a:pt x="43" y="76"/>
                    <a:pt x="1" y="119"/>
                  </a:cubicBezTo>
                  <a:cubicBezTo>
                    <a:pt x="22" y="140"/>
                    <a:pt x="33" y="140"/>
                    <a:pt x="54" y="140"/>
                  </a:cubicBezTo>
                  <a:cubicBezTo>
                    <a:pt x="108" y="140"/>
                    <a:pt x="172" y="86"/>
                    <a:pt x="204" y="44"/>
                  </a:cubicBezTo>
                  <a:cubicBezTo>
                    <a:pt x="183" y="12"/>
                    <a:pt x="161" y="1"/>
                    <a:pt x="15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3" name="Google Shape;4223;p16"/>
            <p:cNvSpPr/>
            <p:nvPr/>
          </p:nvSpPr>
          <p:spPr>
            <a:xfrm>
              <a:off x="1618800" y="4196825"/>
              <a:ext cx="6175" cy="3225"/>
            </a:xfrm>
            <a:custGeom>
              <a:avLst/>
              <a:gdLst/>
              <a:ahLst/>
              <a:cxnLst/>
              <a:rect l="l" t="t" r="r" b="b"/>
              <a:pathLst>
                <a:path w="247" h="129" extrusionOk="0">
                  <a:moveTo>
                    <a:pt x="172" y="0"/>
                  </a:moveTo>
                  <a:cubicBezTo>
                    <a:pt x="107" y="0"/>
                    <a:pt x="0" y="54"/>
                    <a:pt x="43" y="118"/>
                  </a:cubicBezTo>
                  <a:cubicBezTo>
                    <a:pt x="54" y="129"/>
                    <a:pt x="65" y="129"/>
                    <a:pt x="86" y="129"/>
                  </a:cubicBezTo>
                  <a:cubicBezTo>
                    <a:pt x="140" y="129"/>
                    <a:pt x="247" y="75"/>
                    <a:pt x="204" y="11"/>
                  </a:cubicBezTo>
                  <a:cubicBezTo>
                    <a:pt x="193" y="0"/>
                    <a:pt x="182"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4" name="Google Shape;4224;p16"/>
            <p:cNvSpPr/>
            <p:nvPr/>
          </p:nvSpPr>
          <p:spPr>
            <a:xfrm>
              <a:off x="1627625" y="4701025"/>
              <a:ext cx="9400" cy="8600"/>
            </a:xfrm>
            <a:custGeom>
              <a:avLst/>
              <a:gdLst/>
              <a:ahLst/>
              <a:cxnLst/>
              <a:rect l="l" t="t" r="r" b="b"/>
              <a:pathLst>
                <a:path w="376" h="344" extrusionOk="0">
                  <a:moveTo>
                    <a:pt x="204" y="1"/>
                  </a:moveTo>
                  <a:cubicBezTo>
                    <a:pt x="108" y="1"/>
                    <a:pt x="1" y="86"/>
                    <a:pt x="11" y="301"/>
                  </a:cubicBezTo>
                  <a:cubicBezTo>
                    <a:pt x="54" y="333"/>
                    <a:pt x="97" y="343"/>
                    <a:pt x="151" y="343"/>
                  </a:cubicBezTo>
                  <a:cubicBezTo>
                    <a:pt x="268" y="343"/>
                    <a:pt x="375" y="258"/>
                    <a:pt x="343" y="65"/>
                  </a:cubicBezTo>
                  <a:cubicBezTo>
                    <a:pt x="311" y="22"/>
                    <a:pt x="258"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5" name="Google Shape;4225;p16"/>
            <p:cNvSpPr/>
            <p:nvPr/>
          </p:nvSpPr>
          <p:spPr>
            <a:xfrm>
              <a:off x="1634575" y="4741975"/>
              <a:ext cx="7525" cy="7800"/>
            </a:xfrm>
            <a:custGeom>
              <a:avLst/>
              <a:gdLst/>
              <a:ahLst/>
              <a:cxnLst/>
              <a:rect l="l" t="t" r="r" b="b"/>
              <a:pathLst>
                <a:path w="301" h="312" extrusionOk="0">
                  <a:moveTo>
                    <a:pt x="194" y="1"/>
                  </a:moveTo>
                  <a:cubicBezTo>
                    <a:pt x="87" y="1"/>
                    <a:pt x="44" y="86"/>
                    <a:pt x="1" y="161"/>
                  </a:cubicBezTo>
                  <a:cubicBezTo>
                    <a:pt x="33" y="258"/>
                    <a:pt x="97" y="311"/>
                    <a:pt x="151" y="311"/>
                  </a:cubicBezTo>
                  <a:cubicBezTo>
                    <a:pt x="204" y="311"/>
                    <a:pt x="258" y="268"/>
                    <a:pt x="301" y="204"/>
                  </a:cubicBezTo>
                  <a:cubicBezTo>
                    <a:pt x="236" y="193"/>
                    <a:pt x="290" y="22"/>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6" name="Google Shape;4226;p16"/>
            <p:cNvSpPr/>
            <p:nvPr/>
          </p:nvSpPr>
          <p:spPr>
            <a:xfrm>
              <a:off x="1668575" y="4478900"/>
              <a:ext cx="19025" cy="8850"/>
            </a:xfrm>
            <a:custGeom>
              <a:avLst/>
              <a:gdLst/>
              <a:ahLst/>
              <a:cxnLst/>
              <a:rect l="l" t="t" r="r" b="b"/>
              <a:pathLst>
                <a:path w="761" h="354" extrusionOk="0">
                  <a:moveTo>
                    <a:pt x="696" y="1"/>
                  </a:moveTo>
                  <a:cubicBezTo>
                    <a:pt x="664" y="1"/>
                    <a:pt x="621" y="22"/>
                    <a:pt x="579" y="33"/>
                  </a:cubicBezTo>
                  <a:cubicBezTo>
                    <a:pt x="536" y="43"/>
                    <a:pt x="493" y="65"/>
                    <a:pt x="450" y="65"/>
                  </a:cubicBezTo>
                  <a:cubicBezTo>
                    <a:pt x="407" y="65"/>
                    <a:pt x="364" y="54"/>
                    <a:pt x="322" y="22"/>
                  </a:cubicBezTo>
                  <a:cubicBezTo>
                    <a:pt x="322" y="161"/>
                    <a:pt x="183" y="118"/>
                    <a:pt x="129" y="193"/>
                  </a:cubicBezTo>
                  <a:cubicBezTo>
                    <a:pt x="322" y="247"/>
                    <a:pt x="1" y="172"/>
                    <a:pt x="65" y="311"/>
                  </a:cubicBezTo>
                  <a:cubicBezTo>
                    <a:pt x="108" y="300"/>
                    <a:pt x="118" y="290"/>
                    <a:pt x="140" y="290"/>
                  </a:cubicBezTo>
                  <a:cubicBezTo>
                    <a:pt x="150" y="290"/>
                    <a:pt x="150" y="311"/>
                    <a:pt x="193" y="354"/>
                  </a:cubicBezTo>
                  <a:cubicBezTo>
                    <a:pt x="290" y="161"/>
                    <a:pt x="761" y="140"/>
                    <a:pt x="761" y="22"/>
                  </a:cubicBezTo>
                  <a:cubicBezTo>
                    <a:pt x="739" y="11"/>
                    <a:pt x="718" y="1"/>
                    <a:pt x="6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7" name="Google Shape;4227;p16"/>
            <p:cNvSpPr/>
            <p:nvPr/>
          </p:nvSpPr>
          <p:spPr>
            <a:xfrm>
              <a:off x="1574900" y="4194150"/>
              <a:ext cx="10200" cy="9125"/>
            </a:xfrm>
            <a:custGeom>
              <a:avLst/>
              <a:gdLst/>
              <a:ahLst/>
              <a:cxnLst/>
              <a:rect l="l" t="t" r="r" b="b"/>
              <a:pathLst>
                <a:path w="408" h="365" extrusionOk="0">
                  <a:moveTo>
                    <a:pt x="22" y="0"/>
                  </a:moveTo>
                  <a:cubicBezTo>
                    <a:pt x="1" y="289"/>
                    <a:pt x="161" y="343"/>
                    <a:pt x="354" y="364"/>
                  </a:cubicBezTo>
                  <a:cubicBezTo>
                    <a:pt x="333" y="236"/>
                    <a:pt x="408" y="225"/>
                    <a:pt x="386" y="86"/>
                  </a:cubicBezTo>
                  <a:cubicBezTo>
                    <a:pt x="268" y="65"/>
                    <a:pt x="193"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8" name="Google Shape;4228;p16"/>
            <p:cNvSpPr/>
            <p:nvPr/>
          </p:nvSpPr>
          <p:spPr>
            <a:xfrm>
              <a:off x="1595250" y="3654350"/>
              <a:ext cx="7525" cy="7250"/>
            </a:xfrm>
            <a:custGeom>
              <a:avLst/>
              <a:gdLst/>
              <a:ahLst/>
              <a:cxnLst/>
              <a:rect l="l" t="t" r="r" b="b"/>
              <a:pathLst>
                <a:path w="301" h="290" extrusionOk="0">
                  <a:moveTo>
                    <a:pt x="129" y="0"/>
                  </a:moveTo>
                  <a:cubicBezTo>
                    <a:pt x="97" y="107"/>
                    <a:pt x="0" y="97"/>
                    <a:pt x="65" y="236"/>
                  </a:cubicBezTo>
                  <a:cubicBezTo>
                    <a:pt x="86" y="268"/>
                    <a:pt x="139" y="289"/>
                    <a:pt x="193" y="289"/>
                  </a:cubicBezTo>
                  <a:cubicBezTo>
                    <a:pt x="247" y="289"/>
                    <a:pt x="300" y="257"/>
                    <a:pt x="300" y="204"/>
                  </a:cubicBezTo>
                  <a:cubicBezTo>
                    <a:pt x="204" y="182"/>
                    <a:pt x="225" y="22"/>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9" name="Google Shape;4229;p16"/>
            <p:cNvSpPr/>
            <p:nvPr/>
          </p:nvSpPr>
          <p:spPr>
            <a:xfrm>
              <a:off x="1603000" y="4581125"/>
              <a:ext cx="5125" cy="6200"/>
            </a:xfrm>
            <a:custGeom>
              <a:avLst/>
              <a:gdLst/>
              <a:ahLst/>
              <a:cxnLst/>
              <a:rect l="l" t="t" r="r" b="b"/>
              <a:pathLst>
                <a:path w="205" h="248" extrusionOk="0">
                  <a:moveTo>
                    <a:pt x="97" y="1"/>
                  </a:moveTo>
                  <a:cubicBezTo>
                    <a:pt x="54" y="22"/>
                    <a:pt x="97" y="151"/>
                    <a:pt x="33" y="161"/>
                  </a:cubicBezTo>
                  <a:cubicBezTo>
                    <a:pt x="33" y="151"/>
                    <a:pt x="22" y="140"/>
                    <a:pt x="11" y="140"/>
                  </a:cubicBezTo>
                  <a:cubicBezTo>
                    <a:pt x="11" y="140"/>
                    <a:pt x="1" y="140"/>
                    <a:pt x="1" y="161"/>
                  </a:cubicBezTo>
                  <a:cubicBezTo>
                    <a:pt x="44" y="172"/>
                    <a:pt x="22" y="204"/>
                    <a:pt x="1" y="247"/>
                  </a:cubicBezTo>
                  <a:lnTo>
                    <a:pt x="22" y="247"/>
                  </a:lnTo>
                  <a:cubicBezTo>
                    <a:pt x="44" y="247"/>
                    <a:pt x="65" y="236"/>
                    <a:pt x="76" y="215"/>
                  </a:cubicBezTo>
                  <a:cubicBezTo>
                    <a:pt x="86" y="204"/>
                    <a:pt x="108" y="194"/>
                    <a:pt x="129" y="194"/>
                  </a:cubicBezTo>
                  <a:cubicBezTo>
                    <a:pt x="140" y="194"/>
                    <a:pt x="151" y="194"/>
                    <a:pt x="172" y="204"/>
                  </a:cubicBezTo>
                  <a:cubicBezTo>
                    <a:pt x="161" y="129"/>
                    <a:pt x="204" y="108"/>
                    <a:pt x="204" y="44"/>
                  </a:cubicBezTo>
                  <a:lnTo>
                    <a:pt x="193" y="44"/>
                  </a:lnTo>
                  <a:cubicBezTo>
                    <a:pt x="151" y="44"/>
                    <a:pt x="129" y="22"/>
                    <a:pt x="9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0" name="Google Shape;4230;p16"/>
            <p:cNvSpPr/>
            <p:nvPr/>
          </p:nvSpPr>
          <p:spPr>
            <a:xfrm>
              <a:off x="1590425" y="4591300"/>
              <a:ext cx="8600" cy="13150"/>
            </a:xfrm>
            <a:custGeom>
              <a:avLst/>
              <a:gdLst/>
              <a:ahLst/>
              <a:cxnLst/>
              <a:rect l="l" t="t" r="r" b="b"/>
              <a:pathLst>
                <a:path w="344" h="526" extrusionOk="0">
                  <a:moveTo>
                    <a:pt x="300" y="1"/>
                  </a:moveTo>
                  <a:cubicBezTo>
                    <a:pt x="140" y="11"/>
                    <a:pt x="183" y="258"/>
                    <a:pt x="118" y="258"/>
                  </a:cubicBezTo>
                  <a:cubicBezTo>
                    <a:pt x="108" y="258"/>
                    <a:pt x="76" y="247"/>
                    <a:pt x="43" y="204"/>
                  </a:cubicBezTo>
                  <a:lnTo>
                    <a:pt x="43" y="204"/>
                  </a:lnTo>
                  <a:cubicBezTo>
                    <a:pt x="1" y="354"/>
                    <a:pt x="65" y="365"/>
                    <a:pt x="76" y="482"/>
                  </a:cubicBezTo>
                  <a:lnTo>
                    <a:pt x="108" y="482"/>
                  </a:lnTo>
                  <a:cubicBezTo>
                    <a:pt x="140" y="482"/>
                    <a:pt x="151" y="493"/>
                    <a:pt x="172" y="504"/>
                  </a:cubicBezTo>
                  <a:cubicBezTo>
                    <a:pt x="183" y="515"/>
                    <a:pt x="193" y="525"/>
                    <a:pt x="225" y="525"/>
                  </a:cubicBezTo>
                  <a:lnTo>
                    <a:pt x="236" y="525"/>
                  </a:lnTo>
                  <a:cubicBezTo>
                    <a:pt x="172" y="215"/>
                    <a:pt x="343" y="311"/>
                    <a:pt x="30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1" name="Google Shape;4231;p16"/>
            <p:cNvSpPr/>
            <p:nvPr/>
          </p:nvSpPr>
          <p:spPr>
            <a:xfrm>
              <a:off x="1673400" y="4635475"/>
              <a:ext cx="3225" cy="5100"/>
            </a:xfrm>
            <a:custGeom>
              <a:avLst/>
              <a:gdLst/>
              <a:ahLst/>
              <a:cxnLst/>
              <a:rect l="l" t="t" r="r" b="b"/>
              <a:pathLst>
                <a:path w="129" h="204" extrusionOk="0">
                  <a:moveTo>
                    <a:pt x="0" y="0"/>
                  </a:moveTo>
                  <a:cubicBezTo>
                    <a:pt x="11" y="75"/>
                    <a:pt x="11" y="171"/>
                    <a:pt x="64" y="203"/>
                  </a:cubicBezTo>
                  <a:cubicBezTo>
                    <a:pt x="54" y="107"/>
                    <a:pt x="129" y="118"/>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2" name="Google Shape;4232;p16"/>
            <p:cNvSpPr/>
            <p:nvPr/>
          </p:nvSpPr>
          <p:spPr>
            <a:xfrm>
              <a:off x="1669925" y="4774100"/>
              <a:ext cx="7500" cy="8325"/>
            </a:xfrm>
            <a:custGeom>
              <a:avLst/>
              <a:gdLst/>
              <a:ahLst/>
              <a:cxnLst/>
              <a:rect l="l" t="t" r="r" b="b"/>
              <a:pathLst>
                <a:path w="300" h="333" extrusionOk="0">
                  <a:moveTo>
                    <a:pt x="193" y="0"/>
                  </a:moveTo>
                  <a:cubicBezTo>
                    <a:pt x="64" y="0"/>
                    <a:pt x="11" y="86"/>
                    <a:pt x="0" y="214"/>
                  </a:cubicBezTo>
                  <a:cubicBezTo>
                    <a:pt x="43" y="289"/>
                    <a:pt x="161" y="289"/>
                    <a:pt x="225" y="332"/>
                  </a:cubicBezTo>
                  <a:cubicBezTo>
                    <a:pt x="300" y="246"/>
                    <a:pt x="278" y="107"/>
                    <a:pt x="257" y="11"/>
                  </a:cubicBezTo>
                  <a:cubicBezTo>
                    <a:pt x="236" y="0"/>
                    <a:pt x="214" y="0"/>
                    <a:pt x="193"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3" name="Google Shape;4233;p16"/>
            <p:cNvSpPr/>
            <p:nvPr/>
          </p:nvSpPr>
          <p:spPr>
            <a:xfrm>
              <a:off x="1677675" y="4846075"/>
              <a:ext cx="5900" cy="4325"/>
            </a:xfrm>
            <a:custGeom>
              <a:avLst/>
              <a:gdLst/>
              <a:ahLst/>
              <a:cxnLst/>
              <a:rect l="l" t="t" r="r" b="b"/>
              <a:pathLst>
                <a:path w="236" h="173" extrusionOk="0">
                  <a:moveTo>
                    <a:pt x="65" y="1"/>
                  </a:moveTo>
                  <a:cubicBezTo>
                    <a:pt x="33" y="1"/>
                    <a:pt x="11" y="12"/>
                    <a:pt x="0" y="44"/>
                  </a:cubicBezTo>
                  <a:lnTo>
                    <a:pt x="33" y="44"/>
                  </a:lnTo>
                  <a:cubicBezTo>
                    <a:pt x="97" y="44"/>
                    <a:pt x="75" y="151"/>
                    <a:pt x="129" y="172"/>
                  </a:cubicBezTo>
                  <a:cubicBezTo>
                    <a:pt x="129" y="97"/>
                    <a:pt x="225" y="151"/>
                    <a:pt x="236" y="87"/>
                  </a:cubicBezTo>
                  <a:cubicBezTo>
                    <a:pt x="193" y="76"/>
                    <a:pt x="118" y="1"/>
                    <a:pt x="6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4" name="Google Shape;4234;p16"/>
            <p:cNvSpPr/>
            <p:nvPr/>
          </p:nvSpPr>
          <p:spPr>
            <a:xfrm>
              <a:off x="1661875" y="4665975"/>
              <a:ext cx="5650" cy="6175"/>
            </a:xfrm>
            <a:custGeom>
              <a:avLst/>
              <a:gdLst/>
              <a:ahLst/>
              <a:cxnLst/>
              <a:rect l="l" t="t" r="r" b="b"/>
              <a:pathLst>
                <a:path w="226" h="247" extrusionOk="0">
                  <a:moveTo>
                    <a:pt x="65" y="0"/>
                  </a:moveTo>
                  <a:lnTo>
                    <a:pt x="65" y="0"/>
                  </a:lnTo>
                  <a:cubicBezTo>
                    <a:pt x="1" y="107"/>
                    <a:pt x="76" y="118"/>
                    <a:pt x="33" y="247"/>
                  </a:cubicBezTo>
                  <a:cubicBezTo>
                    <a:pt x="129" y="150"/>
                    <a:pt x="194" y="236"/>
                    <a:pt x="226" y="43"/>
                  </a:cubicBezTo>
                  <a:lnTo>
                    <a:pt x="226" y="43"/>
                  </a:lnTo>
                  <a:cubicBezTo>
                    <a:pt x="161" y="65"/>
                    <a:pt x="140" y="97"/>
                    <a:pt x="119" y="97"/>
                  </a:cubicBezTo>
                  <a:cubicBezTo>
                    <a:pt x="108" y="97"/>
                    <a:pt x="97" y="75"/>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5" name="Google Shape;4235;p16"/>
            <p:cNvSpPr/>
            <p:nvPr/>
          </p:nvSpPr>
          <p:spPr>
            <a:xfrm>
              <a:off x="1643675" y="4057650"/>
              <a:ext cx="3775" cy="4050"/>
            </a:xfrm>
            <a:custGeom>
              <a:avLst/>
              <a:gdLst/>
              <a:ahLst/>
              <a:cxnLst/>
              <a:rect l="l" t="t" r="r" b="b"/>
              <a:pathLst>
                <a:path w="151" h="162" extrusionOk="0">
                  <a:moveTo>
                    <a:pt x="76" y="1"/>
                  </a:moveTo>
                  <a:cubicBezTo>
                    <a:pt x="54" y="1"/>
                    <a:pt x="33" y="22"/>
                    <a:pt x="12" y="76"/>
                  </a:cubicBezTo>
                  <a:cubicBezTo>
                    <a:pt x="1" y="108"/>
                    <a:pt x="33" y="161"/>
                    <a:pt x="76" y="161"/>
                  </a:cubicBezTo>
                  <a:cubicBezTo>
                    <a:pt x="97" y="161"/>
                    <a:pt x="129" y="140"/>
                    <a:pt x="151" y="86"/>
                  </a:cubicBezTo>
                  <a:cubicBezTo>
                    <a:pt x="151" y="44"/>
                    <a:pt x="119" y="1"/>
                    <a:pt x="7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6" name="Google Shape;4236;p16"/>
            <p:cNvSpPr/>
            <p:nvPr/>
          </p:nvSpPr>
          <p:spPr>
            <a:xfrm>
              <a:off x="1635925" y="4609225"/>
              <a:ext cx="6450" cy="8325"/>
            </a:xfrm>
            <a:custGeom>
              <a:avLst/>
              <a:gdLst/>
              <a:ahLst/>
              <a:cxnLst/>
              <a:rect l="l" t="t" r="r" b="b"/>
              <a:pathLst>
                <a:path w="258" h="333" extrusionOk="0">
                  <a:moveTo>
                    <a:pt x="236" y="1"/>
                  </a:moveTo>
                  <a:cubicBezTo>
                    <a:pt x="97" y="1"/>
                    <a:pt x="0" y="279"/>
                    <a:pt x="129" y="333"/>
                  </a:cubicBezTo>
                  <a:cubicBezTo>
                    <a:pt x="193" y="204"/>
                    <a:pt x="172" y="151"/>
                    <a:pt x="25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7" name="Google Shape;4237;p16"/>
            <p:cNvSpPr/>
            <p:nvPr/>
          </p:nvSpPr>
          <p:spPr>
            <a:xfrm>
              <a:off x="1647175" y="4800050"/>
              <a:ext cx="10175" cy="8050"/>
            </a:xfrm>
            <a:custGeom>
              <a:avLst/>
              <a:gdLst/>
              <a:ahLst/>
              <a:cxnLst/>
              <a:rect l="l" t="t" r="r" b="b"/>
              <a:pathLst>
                <a:path w="407" h="322" extrusionOk="0">
                  <a:moveTo>
                    <a:pt x="204" y="1"/>
                  </a:moveTo>
                  <a:cubicBezTo>
                    <a:pt x="86" y="1"/>
                    <a:pt x="0" y="86"/>
                    <a:pt x="75" y="311"/>
                  </a:cubicBezTo>
                  <a:cubicBezTo>
                    <a:pt x="96" y="311"/>
                    <a:pt x="118" y="322"/>
                    <a:pt x="139" y="322"/>
                  </a:cubicBezTo>
                  <a:cubicBezTo>
                    <a:pt x="300" y="322"/>
                    <a:pt x="353" y="193"/>
                    <a:pt x="407" y="65"/>
                  </a:cubicBezTo>
                  <a:cubicBezTo>
                    <a:pt x="343" y="33"/>
                    <a:pt x="268" y="1"/>
                    <a:pt x="204"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8" name="Google Shape;4238;p16"/>
            <p:cNvSpPr/>
            <p:nvPr/>
          </p:nvSpPr>
          <p:spPr>
            <a:xfrm>
              <a:off x="1656275" y="3863625"/>
              <a:ext cx="7775" cy="4300"/>
            </a:xfrm>
            <a:custGeom>
              <a:avLst/>
              <a:gdLst/>
              <a:ahLst/>
              <a:cxnLst/>
              <a:rect l="l" t="t" r="r" b="b"/>
              <a:pathLst>
                <a:path w="311" h="172" extrusionOk="0">
                  <a:moveTo>
                    <a:pt x="96" y="1"/>
                  </a:moveTo>
                  <a:cubicBezTo>
                    <a:pt x="96" y="54"/>
                    <a:pt x="86" y="76"/>
                    <a:pt x="64" y="76"/>
                  </a:cubicBezTo>
                  <a:cubicBezTo>
                    <a:pt x="54" y="76"/>
                    <a:pt x="54" y="65"/>
                    <a:pt x="43" y="65"/>
                  </a:cubicBezTo>
                  <a:cubicBezTo>
                    <a:pt x="32" y="65"/>
                    <a:pt x="21" y="54"/>
                    <a:pt x="21" y="54"/>
                  </a:cubicBezTo>
                  <a:cubicBezTo>
                    <a:pt x="0" y="54"/>
                    <a:pt x="0" y="76"/>
                    <a:pt x="0" y="129"/>
                  </a:cubicBezTo>
                  <a:cubicBezTo>
                    <a:pt x="21" y="161"/>
                    <a:pt x="75" y="172"/>
                    <a:pt x="129" y="172"/>
                  </a:cubicBezTo>
                  <a:cubicBezTo>
                    <a:pt x="225" y="172"/>
                    <a:pt x="311" y="129"/>
                    <a:pt x="300" y="43"/>
                  </a:cubicBezTo>
                  <a:lnTo>
                    <a:pt x="300" y="43"/>
                  </a:lnTo>
                  <a:cubicBezTo>
                    <a:pt x="257" y="65"/>
                    <a:pt x="214" y="76"/>
                    <a:pt x="182" y="76"/>
                  </a:cubicBezTo>
                  <a:cubicBezTo>
                    <a:pt x="150" y="76"/>
                    <a:pt x="118" y="54"/>
                    <a:pt x="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9" name="Google Shape;4239;p16"/>
            <p:cNvSpPr/>
            <p:nvPr/>
          </p:nvSpPr>
          <p:spPr>
            <a:xfrm>
              <a:off x="1399600" y="4298250"/>
              <a:ext cx="6200" cy="3250"/>
            </a:xfrm>
            <a:custGeom>
              <a:avLst/>
              <a:gdLst/>
              <a:ahLst/>
              <a:cxnLst/>
              <a:rect l="l" t="t" r="r" b="b"/>
              <a:pathLst>
                <a:path w="248" h="130" extrusionOk="0">
                  <a:moveTo>
                    <a:pt x="162" y="1"/>
                  </a:moveTo>
                  <a:cubicBezTo>
                    <a:pt x="108" y="1"/>
                    <a:pt x="1" y="54"/>
                    <a:pt x="44" y="118"/>
                  </a:cubicBezTo>
                  <a:cubicBezTo>
                    <a:pt x="54" y="129"/>
                    <a:pt x="65" y="129"/>
                    <a:pt x="76" y="129"/>
                  </a:cubicBezTo>
                  <a:cubicBezTo>
                    <a:pt x="140" y="129"/>
                    <a:pt x="247" y="76"/>
                    <a:pt x="204" y="11"/>
                  </a:cubicBezTo>
                  <a:cubicBezTo>
                    <a:pt x="194" y="1"/>
                    <a:pt x="183" y="1"/>
                    <a:pt x="16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0" name="Google Shape;4240;p16"/>
            <p:cNvSpPr/>
            <p:nvPr/>
          </p:nvSpPr>
          <p:spPr>
            <a:xfrm>
              <a:off x="926175" y="4689800"/>
              <a:ext cx="8850" cy="8300"/>
            </a:xfrm>
            <a:custGeom>
              <a:avLst/>
              <a:gdLst/>
              <a:ahLst/>
              <a:cxnLst/>
              <a:rect l="l" t="t" r="r" b="b"/>
              <a:pathLst>
                <a:path w="354" h="332" extrusionOk="0">
                  <a:moveTo>
                    <a:pt x="354" y="0"/>
                  </a:moveTo>
                  <a:cubicBezTo>
                    <a:pt x="290" y="11"/>
                    <a:pt x="247" y="43"/>
                    <a:pt x="172" y="43"/>
                  </a:cubicBezTo>
                  <a:cubicBezTo>
                    <a:pt x="161" y="43"/>
                    <a:pt x="140" y="43"/>
                    <a:pt x="118" y="32"/>
                  </a:cubicBezTo>
                  <a:lnTo>
                    <a:pt x="118" y="32"/>
                  </a:lnTo>
                  <a:cubicBezTo>
                    <a:pt x="140" y="150"/>
                    <a:pt x="1" y="332"/>
                    <a:pt x="11" y="332"/>
                  </a:cubicBezTo>
                  <a:cubicBezTo>
                    <a:pt x="11" y="332"/>
                    <a:pt x="11" y="332"/>
                    <a:pt x="22" y="321"/>
                  </a:cubicBezTo>
                  <a:cubicBezTo>
                    <a:pt x="108" y="225"/>
                    <a:pt x="268" y="214"/>
                    <a:pt x="354" y="118"/>
                  </a:cubicBezTo>
                  <a:cubicBezTo>
                    <a:pt x="300" y="107"/>
                    <a:pt x="333" y="32"/>
                    <a:pt x="354"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1" name="Google Shape;4241;p16"/>
            <p:cNvSpPr/>
            <p:nvPr/>
          </p:nvSpPr>
          <p:spPr>
            <a:xfrm>
              <a:off x="913325" y="4704775"/>
              <a:ext cx="7525" cy="8325"/>
            </a:xfrm>
            <a:custGeom>
              <a:avLst/>
              <a:gdLst/>
              <a:ahLst/>
              <a:cxnLst/>
              <a:rect l="l" t="t" r="r" b="b"/>
              <a:pathLst>
                <a:path w="301" h="333" extrusionOk="0">
                  <a:moveTo>
                    <a:pt x="268" y="1"/>
                  </a:moveTo>
                  <a:cubicBezTo>
                    <a:pt x="236" y="1"/>
                    <a:pt x="226" y="11"/>
                    <a:pt x="204" y="22"/>
                  </a:cubicBezTo>
                  <a:cubicBezTo>
                    <a:pt x="183" y="43"/>
                    <a:pt x="172" y="54"/>
                    <a:pt x="140" y="54"/>
                  </a:cubicBezTo>
                  <a:cubicBezTo>
                    <a:pt x="129" y="54"/>
                    <a:pt x="119" y="54"/>
                    <a:pt x="108" y="43"/>
                  </a:cubicBezTo>
                  <a:lnTo>
                    <a:pt x="108" y="43"/>
                  </a:lnTo>
                  <a:cubicBezTo>
                    <a:pt x="194" y="215"/>
                    <a:pt x="1" y="129"/>
                    <a:pt x="44" y="332"/>
                  </a:cubicBezTo>
                  <a:cubicBezTo>
                    <a:pt x="161" y="268"/>
                    <a:pt x="301" y="215"/>
                    <a:pt x="30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2" name="Google Shape;4242;p16"/>
            <p:cNvSpPr/>
            <p:nvPr/>
          </p:nvSpPr>
          <p:spPr>
            <a:xfrm>
              <a:off x="963375" y="4751625"/>
              <a:ext cx="6450" cy="3750"/>
            </a:xfrm>
            <a:custGeom>
              <a:avLst/>
              <a:gdLst/>
              <a:ahLst/>
              <a:cxnLst/>
              <a:rect l="l" t="t" r="r" b="b"/>
              <a:pathLst>
                <a:path w="258" h="150" extrusionOk="0">
                  <a:moveTo>
                    <a:pt x="129" y="0"/>
                  </a:moveTo>
                  <a:cubicBezTo>
                    <a:pt x="65" y="0"/>
                    <a:pt x="1" y="54"/>
                    <a:pt x="76" y="150"/>
                  </a:cubicBezTo>
                  <a:cubicBezTo>
                    <a:pt x="97" y="96"/>
                    <a:pt x="129" y="54"/>
                    <a:pt x="183" y="32"/>
                  </a:cubicBezTo>
                  <a:lnTo>
                    <a:pt x="183" y="32"/>
                  </a:lnTo>
                  <a:cubicBezTo>
                    <a:pt x="193" y="96"/>
                    <a:pt x="129" y="128"/>
                    <a:pt x="183" y="150"/>
                  </a:cubicBezTo>
                  <a:cubicBezTo>
                    <a:pt x="258" y="54"/>
                    <a:pt x="193" y="0"/>
                    <a:pt x="129"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3" name="Google Shape;4243;p16"/>
            <p:cNvSpPr/>
            <p:nvPr/>
          </p:nvSpPr>
          <p:spPr>
            <a:xfrm>
              <a:off x="1017975" y="4700225"/>
              <a:ext cx="7250" cy="4300"/>
            </a:xfrm>
            <a:custGeom>
              <a:avLst/>
              <a:gdLst/>
              <a:ahLst/>
              <a:cxnLst/>
              <a:rect l="l" t="t" r="r" b="b"/>
              <a:pathLst>
                <a:path w="290" h="172" extrusionOk="0">
                  <a:moveTo>
                    <a:pt x="257" y="1"/>
                  </a:moveTo>
                  <a:cubicBezTo>
                    <a:pt x="247" y="1"/>
                    <a:pt x="204" y="11"/>
                    <a:pt x="118" y="54"/>
                  </a:cubicBezTo>
                  <a:cubicBezTo>
                    <a:pt x="11" y="140"/>
                    <a:pt x="1" y="172"/>
                    <a:pt x="11" y="172"/>
                  </a:cubicBezTo>
                  <a:cubicBezTo>
                    <a:pt x="43" y="172"/>
                    <a:pt x="118" y="129"/>
                    <a:pt x="183" y="86"/>
                  </a:cubicBezTo>
                  <a:cubicBezTo>
                    <a:pt x="236" y="43"/>
                    <a:pt x="290" y="1"/>
                    <a:pt x="257"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4" name="Google Shape;4244;p16"/>
            <p:cNvSpPr/>
            <p:nvPr/>
          </p:nvSpPr>
          <p:spPr>
            <a:xfrm>
              <a:off x="1032150" y="4703450"/>
              <a:ext cx="9925" cy="6975"/>
            </a:xfrm>
            <a:custGeom>
              <a:avLst/>
              <a:gdLst/>
              <a:ahLst/>
              <a:cxnLst/>
              <a:rect l="l" t="t" r="r" b="b"/>
              <a:pathLst>
                <a:path w="397" h="279" extrusionOk="0">
                  <a:moveTo>
                    <a:pt x="258" y="0"/>
                  </a:moveTo>
                  <a:cubicBezTo>
                    <a:pt x="204" y="0"/>
                    <a:pt x="129" y="32"/>
                    <a:pt x="54" y="129"/>
                  </a:cubicBezTo>
                  <a:cubicBezTo>
                    <a:pt x="1" y="204"/>
                    <a:pt x="97" y="268"/>
                    <a:pt x="172" y="268"/>
                  </a:cubicBezTo>
                  <a:cubicBezTo>
                    <a:pt x="183" y="278"/>
                    <a:pt x="204" y="278"/>
                    <a:pt x="215" y="278"/>
                  </a:cubicBezTo>
                  <a:cubicBezTo>
                    <a:pt x="343" y="278"/>
                    <a:pt x="397" y="204"/>
                    <a:pt x="397" y="139"/>
                  </a:cubicBezTo>
                  <a:cubicBezTo>
                    <a:pt x="397" y="64"/>
                    <a:pt x="343" y="0"/>
                    <a:pt x="258"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5" name="Google Shape;4245;p16"/>
            <p:cNvSpPr/>
            <p:nvPr/>
          </p:nvSpPr>
          <p:spPr>
            <a:xfrm>
              <a:off x="802000" y="4668125"/>
              <a:ext cx="4050" cy="3750"/>
            </a:xfrm>
            <a:custGeom>
              <a:avLst/>
              <a:gdLst/>
              <a:ahLst/>
              <a:cxnLst/>
              <a:rect l="l" t="t" r="r" b="b"/>
              <a:pathLst>
                <a:path w="162" h="150" extrusionOk="0">
                  <a:moveTo>
                    <a:pt x="65" y="0"/>
                  </a:moveTo>
                  <a:cubicBezTo>
                    <a:pt x="54" y="0"/>
                    <a:pt x="43" y="11"/>
                    <a:pt x="22" y="32"/>
                  </a:cubicBezTo>
                  <a:cubicBezTo>
                    <a:pt x="1" y="107"/>
                    <a:pt x="43" y="150"/>
                    <a:pt x="86" y="150"/>
                  </a:cubicBezTo>
                  <a:cubicBezTo>
                    <a:pt x="129" y="150"/>
                    <a:pt x="161" y="107"/>
                    <a:pt x="150" y="32"/>
                  </a:cubicBezTo>
                  <a:lnTo>
                    <a:pt x="140" y="32"/>
                  </a:lnTo>
                  <a:cubicBezTo>
                    <a:pt x="118" y="32"/>
                    <a:pt x="97" y="21"/>
                    <a:pt x="86" y="11"/>
                  </a:cubicBezTo>
                  <a:cubicBezTo>
                    <a:pt x="75" y="11"/>
                    <a:pt x="65" y="0"/>
                    <a:pt x="65"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6" name="Google Shape;4246;p16"/>
            <p:cNvSpPr/>
            <p:nvPr/>
          </p:nvSpPr>
          <p:spPr>
            <a:xfrm>
              <a:off x="836250" y="3569775"/>
              <a:ext cx="8600" cy="1625"/>
            </a:xfrm>
            <a:custGeom>
              <a:avLst/>
              <a:gdLst/>
              <a:ahLst/>
              <a:cxnLst/>
              <a:rect l="l" t="t" r="r" b="b"/>
              <a:pathLst>
                <a:path w="344" h="65" extrusionOk="0">
                  <a:moveTo>
                    <a:pt x="236" y="1"/>
                  </a:moveTo>
                  <a:cubicBezTo>
                    <a:pt x="172" y="1"/>
                    <a:pt x="97" y="11"/>
                    <a:pt x="33" y="33"/>
                  </a:cubicBezTo>
                  <a:lnTo>
                    <a:pt x="44" y="54"/>
                  </a:lnTo>
                  <a:lnTo>
                    <a:pt x="1" y="65"/>
                  </a:lnTo>
                  <a:cubicBezTo>
                    <a:pt x="119" y="43"/>
                    <a:pt x="236" y="33"/>
                    <a:pt x="343" y="22"/>
                  </a:cubicBezTo>
                  <a:cubicBezTo>
                    <a:pt x="311" y="1"/>
                    <a:pt x="279" y="1"/>
                    <a:pt x="23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7" name="Google Shape;4247;p16"/>
            <p:cNvSpPr/>
            <p:nvPr/>
          </p:nvSpPr>
          <p:spPr>
            <a:xfrm>
              <a:off x="893525" y="4849575"/>
              <a:ext cx="14750" cy="9650"/>
            </a:xfrm>
            <a:custGeom>
              <a:avLst/>
              <a:gdLst/>
              <a:ahLst/>
              <a:cxnLst/>
              <a:rect l="l" t="t" r="r" b="b"/>
              <a:pathLst>
                <a:path w="590" h="386" extrusionOk="0">
                  <a:moveTo>
                    <a:pt x="172" y="0"/>
                  </a:moveTo>
                  <a:cubicBezTo>
                    <a:pt x="129" y="0"/>
                    <a:pt x="97" y="21"/>
                    <a:pt x="54" y="54"/>
                  </a:cubicBezTo>
                  <a:cubicBezTo>
                    <a:pt x="1" y="278"/>
                    <a:pt x="161" y="385"/>
                    <a:pt x="311" y="385"/>
                  </a:cubicBezTo>
                  <a:cubicBezTo>
                    <a:pt x="450" y="385"/>
                    <a:pt x="589" y="278"/>
                    <a:pt x="493" y="96"/>
                  </a:cubicBezTo>
                  <a:cubicBezTo>
                    <a:pt x="354" y="86"/>
                    <a:pt x="258" y="0"/>
                    <a:pt x="17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8" name="Google Shape;4248;p16"/>
            <p:cNvSpPr/>
            <p:nvPr/>
          </p:nvSpPr>
          <p:spPr>
            <a:xfrm>
              <a:off x="1289075" y="4486925"/>
              <a:ext cx="3500" cy="6175"/>
            </a:xfrm>
            <a:custGeom>
              <a:avLst/>
              <a:gdLst/>
              <a:ahLst/>
              <a:cxnLst/>
              <a:rect l="l" t="t" r="r" b="b"/>
              <a:pathLst>
                <a:path w="140" h="247" extrusionOk="0">
                  <a:moveTo>
                    <a:pt x="76" y="1"/>
                  </a:moveTo>
                  <a:cubicBezTo>
                    <a:pt x="22" y="1"/>
                    <a:pt x="1" y="54"/>
                    <a:pt x="1" y="118"/>
                  </a:cubicBezTo>
                  <a:cubicBezTo>
                    <a:pt x="1" y="183"/>
                    <a:pt x="22" y="247"/>
                    <a:pt x="76" y="247"/>
                  </a:cubicBezTo>
                  <a:lnTo>
                    <a:pt x="108" y="247"/>
                  </a:lnTo>
                  <a:cubicBezTo>
                    <a:pt x="140" y="118"/>
                    <a:pt x="108" y="151"/>
                    <a:pt x="108"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9" name="Google Shape;4249;p16"/>
            <p:cNvSpPr/>
            <p:nvPr/>
          </p:nvSpPr>
          <p:spPr>
            <a:xfrm>
              <a:off x="1236350" y="4631975"/>
              <a:ext cx="6200" cy="3250"/>
            </a:xfrm>
            <a:custGeom>
              <a:avLst/>
              <a:gdLst/>
              <a:ahLst/>
              <a:cxnLst/>
              <a:rect l="l" t="t" r="r" b="b"/>
              <a:pathLst>
                <a:path w="248" h="130" extrusionOk="0">
                  <a:moveTo>
                    <a:pt x="172" y="1"/>
                  </a:moveTo>
                  <a:cubicBezTo>
                    <a:pt x="108" y="1"/>
                    <a:pt x="1" y="54"/>
                    <a:pt x="44" y="119"/>
                  </a:cubicBezTo>
                  <a:cubicBezTo>
                    <a:pt x="54" y="129"/>
                    <a:pt x="65" y="129"/>
                    <a:pt x="86" y="129"/>
                  </a:cubicBezTo>
                  <a:cubicBezTo>
                    <a:pt x="140" y="129"/>
                    <a:pt x="247" y="76"/>
                    <a:pt x="204" y="12"/>
                  </a:cubicBezTo>
                  <a:cubicBezTo>
                    <a:pt x="194" y="1"/>
                    <a:pt x="183"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0" name="Google Shape;4250;p16"/>
            <p:cNvSpPr/>
            <p:nvPr/>
          </p:nvSpPr>
          <p:spPr>
            <a:xfrm>
              <a:off x="1305950" y="4389525"/>
              <a:ext cx="5900" cy="12600"/>
            </a:xfrm>
            <a:custGeom>
              <a:avLst/>
              <a:gdLst/>
              <a:ahLst/>
              <a:cxnLst/>
              <a:rect l="l" t="t" r="r" b="b"/>
              <a:pathLst>
                <a:path w="236" h="504" extrusionOk="0">
                  <a:moveTo>
                    <a:pt x="32" y="0"/>
                  </a:moveTo>
                  <a:lnTo>
                    <a:pt x="32" y="0"/>
                  </a:lnTo>
                  <a:cubicBezTo>
                    <a:pt x="0" y="129"/>
                    <a:pt x="75" y="503"/>
                    <a:pt x="171" y="503"/>
                  </a:cubicBezTo>
                  <a:cubicBezTo>
                    <a:pt x="193" y="503"/>
                    <a:pt x="214" y="471"/>
                    <a:pt x="236" y="407"/>
                  </a:cubicBezTo>
                  <a:cubicBezTo>
                    <a:pt x="204" y="257"/>
                    <a:pt x="150" y="107"/>
                    <a:pt x="3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1" name="Google Shape;4251;p16"/>
            <p:cNvSpPr/>
            <p:nvPr/>
          </p:nvSpPr>
          <p:spPr>
            <a:xfrm>
              <a:off x="1318525" y="4376675"/>
              <a:ext cx="3775" cy="7250"/>
            </a:xfrm>
            <a:custGeom>
              <a:avLst/>
              <a:gdLst/>
              <a:ahLst/>
              <a:cxnLst/>
              <a:rect l="l" t="t" r="r" b="b"/>
              <a:pathLst>
                <a:path w="151" h="290" extrusionOk="0">
                  <a:moveTo>
                    <a:pt x="97" y="0"/>
                  </a:moveTo>
                  <a:cubicBezTo>
                    <a:pt x="75" y="0"/>
                    <a:pt x="54" y="22"/>
                    <a:pt x="22" y="75"/>
                  </a:cubicBezTo>
                  <a:cubicBezTo>
                    <a:pt x="0" y="161"/>
                    <a:pt x="11" y="289"/>
                    <a:pt x="65" y="289"/>
                  </a:cubicBezTo>
                  <a:cubicBezTo>
                    <a:pt x="75" y="289"/>
                    <a:pt x="107" y="268"/>
                    <a:pt x="129" y="214"/>
                  </a:cubicBezTo>
                  <a:cubicBezTo>
                    <a:pt x="150" y="118"/>
                    <a:pt x="139" y="0"/>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2" name="Google Shape;4252;p16"/>
            <p:cNvSpPr/>
            <p:nvPr/>
          </p:nvSpPr>
          <p:spPr>
            <a:xfrm>
              <a:off x="1267125" y="4413075"/>
              <a:ext cx="4325" cy="5100"/>
            </a:xfrm>
            <a:custGeom>
              <a:avLst/>
              <a:gdLst/>
              <a:ahLst/>
              <a:cxnLst/>
              <a:rect l="l" t="t" r="r" b="b"/>
              <a:pathLst>
                <a:path w="173" h="204" extrusionOk="0">
                  <a:moveTo>
                    <a:pt x="97" y="0"/>
                  </a:moveTo>
                  <a:cubicBezTo>
                    <a:pt x="97" y="32"/>
                    <a:pt x="65" y="43"/>
                    <a:pt x="33" y="43"/>
                  </a:cubicBezTo>
                  <a:lnTo>
                    <a:pt x="1" y="43"/>
                  </a:lnTo>
                  <a:cubicBezTo>
                    <a:pt x="12" y="129"/>
                    <a:pt x="65" y="182"/>
                    <a:pt x="140" y="204"/>
                  </a:cubicBezTo>
                  <a:cubicBezTo>
                    <a:pt x="172" y="150"/>
                    <a:pt x="151" y="54"/>
                    <a:pt x="9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3" name="Google Shape;4253;p16"/>
            <p:cNvSpPr/>
            <p:nvPr/>
          </p:nvSpPr>
          <p:spPr>
            <a:xfrm>
              <a:off x="1241175" y="4379600"/>
              <a:ext cx="18500" cy="24400"/>
            </a:xfrm>
            <a:custGeom>
              <a:avLst/>
              <a:gdLst/>
              <a:ahLst/>
              <a:cxnLst/>
              <a:rect l="l" t="t" r="r" b="b"/>
              <a:pathLst>
                <a:path w="740" h="976" extrusionOk="0">
                  <a:moveTo>
                    <a:pt x="129" y="1"/>
                  </a:moveTo>
                  <a:lnTo>
                    <a:pt x="129" y="1"/>
                  </a:lnTo>
                  <a:cubicBezTo>
                    <a:pt x="1" y="237"/>
                    <a:pt x="150" y="697"/>
                    <a:pt x="450" y="697"/>
                  </a:cubicBezTo>
                  <a:lnTo>
                    <a:pt x="504" y="697"/>
                  </a:lnTo>
                  <a:cubicBezTo>
                    <a:pt x="525" y="782"/>
                    <a:pt x="568" y="847"/>
                    <a:pt x="568" y="975"/>
                  </a:cubicBezTo>
                  <a:cubicBezTo>
                    <a:pt x="654" y="954"/>
                    <a:pt x="696" y="879"/>
                    <a:pt x="739" y="815"/>
                  </a:cubicBezTo>
                  <a:cubicBezTo>
                    <a:pt x="621" y="708"/>
                    <a:pt x="450" y="611"/>
                    <a:pt x="397" y="247"/>
                  </a:cubicBezTo>
                  <a:cubicBezTo>
                    <a:pt x="300" y="172"/>
                    <a:pt x="183" y="140"/>
                    <a:pt x="129"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4" name="Google Shape;4254;p16"/>
            <p:cNvSpPr/>
            <p:nvPr/>
          </p:nvSpPr>
          <p:spPr>
            <a:xfrm>
              <a:off x="1332700" y="4436075"/>
              <a:ext cx="7250" cy="1900"/>
            </a:xfrm>
            <a:custGeom>
              <a:avLst/>
              <a:gdLst/>
              <a:ahLst/>
              <a:cxnLst/>
              <a:rect l="l" t="t" r="r" b="b"/>
              <a:pathLst>
                <a:path w="290" h="76" extrusionOk="0">
                  <a:moveTo>
                    <a:pt x="151" y="1"/>
                  </a:moveTo>
                  <a:cubicBezTo>
                    <a:pt x="86" y="1"/>
                    <a:pt x="22" y="11"/>
                    <a:pt x="1" y="76"/>
                  </a:cubicBezTo>
                  <a:lnTo>
                    <a:pt x="140" y="76"/>
                  </a:lnTo>
                  <a:cubicBezTo>
                    <a:pt x="215" y="76"/>
                    <a:pt x="279" y="65"/>
                    <a:pt x="29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5" name="Google Shape;4255;p16"/>
            <p:cNvSpPr/>
            <p:nvPr/>
          </p:nvSpPr>
          <p:spPr>
            <a:xfrm>
              <a:off x="1353575" y="4353125"/>
              <a:ext cx="3775" cy="4025"/>
            </a:xfrm>
            <a:custGeom>
              <a:avLst/>
              <a:gdLst/>
              <a:ahLst/>
              <a:cxnLst/>
              <a:rect l="l" t="t" r="r" b="b"/>
              <a:pathLst>
                <a:path w="151" h="161" extrusionOk="0">
                  <a:moveTo>
                    <a:pt x="76" y="0"/>
                  </a:moveTo>
                  <a:cubicBezTo>
                    <a:pt x="54" y="0"/>
                    <a:pt x="33" y="22"/>
                    <a:pt x="11" y="75"/>
                  </a:cubicBezTo>
                  <a:cubicBezTo>
                    <a:pt x="1" y="118"/>
                    <a:pt x="33" y="161"/>
                    <a:pt x="76" y="161"/>
                  </a:cubicBezTo>
                  <a:cubicBezTo>
                    <a:pt x="97" y="161"/>
                    <a:pt x="129" y="139"/>
                    <a:pt x="140" y="86"/>
                  </a:cubicBezTo>
                  <a:cubicBezTo>
                    <a:pt x="151" y="43"/>
                    <a:pt x="118" y="0"/>
                    <a:pt x="76"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6" name="Google Shape;4256;p16"/>
            <p:cNvSpPr/>
            <p:nvPr/>
          </p:nvSpPr>
          <p:spPr>
            <a:xfrm>
              <a:off x="1335125" y="4176750"/>
              <a:ext cx="5625" cy="6175"/>
            </a:xfrm>
            <a:custGeom>
              <a:avLst/>
              <a:gdLst/>
              <a:ahLst/>
              <a:cxnLst/>
              <a:rect l="l" t="t" r="r" b="b"/>
              <a:pathLst>
                <a:path w="225" h="247" extrusionOk="0">
                  <a:moveTo>
                    <a:pt x="54" y="1"/>
                  </a:moveTo>
                  <a:cubicBezTo>
                    <a:pt x="21" y="1"/>
                    <a:pt x="0" y="11"/>
                    <a:pt x="0" y="43"/>
                  </a:cubicBezTo>
                  <a:cubicBezTo>
                    <a:pt x="64" y="108"/>
                    <a:pt x="54" y="247"/>
                    <a:pt x="161" y="247"/>
                  </a:cubicBezTo>
                  <a:lnTo>
                    <a:pt x="203" y="247"/>
                  </a:lnTo>
                  <a:cubicBezTo>
                    <a:pt x="225" y="118"/>
                    <a:pt x="150" y="129"/>
                    <a:pt x="171" y="1"/>
                  </a:cubicBezTo>
                  <a:cubicBezTo>
                    <a:pt x="161" y="1"/>
                    <a:pt x="150" y="11"/>
                    <a:pt x="139" y="11"/>
                  </a:cubicBezTo>
                  <a:cubicBezTo>
                    <a:pt x="128" y="11"/>
                    <a:pt x="118" y="1"/>
                    <a:pt x="96"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7" name="Google Shape;4257;p16"/>
            <p:cNvSpPr/>
            <p:nvPr/>
          </p:nvSpPr>
          <p:spPr>
            <a:xfrm>
              <a:off x="1341275" y="4198975"/>
              <a:ext cx="4825" cy="4825"/>
            </a:xfrm>
            <a:custGeom>
              <a:avLst/>
              <a:gdLst/>
              <a:ahLst/>
              <a:cxnLst/>
              <a:rect l="l" t="t" r="r" b="b"/>
              <a:pathLst>
                <a:path w="193" h="193" extrusionOk="0">
                  <a:moveTo>
                    <a:pt x="97" y="0"/>
                  </a:moveTo>
                  <a:cubicBezTo>
                    <a:pt x="86" y="86"/>
                    <a:pt x="0" y="86"/>
                    <a:pt x="0" y="171"/>
                  </a:cubicBezTo>
                  <a:cubicBezTo>
                    <a:pt x="54" y="182"/>
                    <a:pt x="97" y="193"/>
                    <a:pt x="129" y="193"/>
                  </a:cubicBezTo>
                  <a:cubicBezTo>
                    <a:pt x="161" y="193"/>
                    <a:pt x="182" y="182"/>
                    <a:pt x="193" y="161"/>
                  </a:cubicBezTo>
                  <a:cubicBezTo>
                    <a:pt x="129" y="161"/>
                    <a:pt x="182" y="0"/>
                    <a:pt x="107"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8" name="Google Shape;4258;p16"/>
            <p:cNvSpPr/>
            <p:nvPr/>
          </p:nvSpPr>
          <p:spPr>
            <a:xfrm>
              <a:off x="1337800" y="4360350"/>
              <a:ext cx="15000" cy="9125"/>
            </a:xfrm>
            <a:custGeom>
              <a:avLst/>
              <a:gdLst/>
              <a:ahLst/>
              <a:cxnLst/>
              <a:rect l="l" t="t" r="r" b="b"/>
              <a:pathLst>
                <a:path w="600" h="365" extrusionOk="0">
                  <a:moveTo>
                    <a:pt x="471" y="0"/>
                  </a:moveTo>
                  <a:cubicBezTo>
                    <a:pt x="236" y="0"/>
                    <a:pt x="0" y="279"/>
                    <a:pt x="268" y="364"/>
                  </a:cubicBezTo>
                  <a:cubicBezTo>
                    <a:pt x="332" y="193"/>
                    <a:pt x="525" y="193"/>
                    <a:pt x="600" y="32"/>
                  </a:cubicBezTo>
                  <a:cubicBezTo>
                    <a:pt x="557" y="11"/>
                    <a:pt x="514" y="0"/>
                    <a:pt x="47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9" name="Google Shape;4259;p16"/>
            <p:cNvSpPr/>
            <p:nvPr/>
          </p:nvSpPr>
          <p:spPr>
            <a:xfrm>
              <a:off x="1186050" y="4365425"/>
              <a:ext cx="6450" cy="3250"/>
            </a:xfrm>
            <a:custGeom>
              <a:avLst/>
              <a:gdLst/>
              <a:ahLst/>
              <a:cxnLst/>
              <a:rect l="l" t="t" r="r" b="b"/>
              <a:pathLst>
                <a:path w="258" h="130" extrusionOk="0">
                  <a:moveTo>
                    <a:pt x="172" y="1"/>
                  </a:moveTo>
                  <a:cubicBezTo>
                    <a:pt x="107" y="1"/>
                    <a:pt x="0" y="54"/>
                    <a:pt x="54" y="118"/>
                  </a:cubicBezTo>
                  <a:cubicBezTo>
                    <a:pt x="54" y="118"/>
                    <a:pt x="65" y="129"/>
                    <a:pt x="86" y="129"/>
                  </a:cubicBezTo>
                  <a:cubicBezTo>
                    <a:pt x="150" y="129"/>
                    <a:pt x="257" y="65"/>
                    <a:pt x="204" y="11"/>
                  </a:cubicBezTo>
                  <a:cubicBezTo>
                    <a:pt x="204" y="1"/>
                    <a:pt x="182" y="1"/>
                    <a:pt x="172"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0" name="Google Shape;4260;p16"/>
            <p:cNvSpPr/>
            <p:nvPr/>
          </p:nvSpPr>
          <p:spPr>
            <a:xfrm>
              <a:off x="1158200" y="4569100"/>
              <a:ext cx="6200" cy="3225"/>
            </a:xfrm>
            <a:custGeom>
              <a:avLst/>
              <a:gdLst/>
              <a:ahLst/>
              <a:cxnLst/>
              <a:rect l="l" t="t" r="r" b="b"/>
              <a:pathLst>
                <a:path w="248" h="129" extrusionOk="0">
                  <a:moveTo>
                    <a:pt x="162" y="0"/>
                  </a:moveTo>
                  <a:cubicBezTo>
                    <a:pt x="108" y="0"/>
                    <a:pt x="1" y="54"/>
                    <a:pt x="44" y="118"/>
                  </a:cubicBezTo>
                  <a:cubicBezTo>
                    <a:pt x="55" y="118"/>
                    <a:pt x="65" y="129"/>
                    <a:pt x="76" y="129"/>
                  </a:cubicBezTo>
                  <a:cubicBezTo>
                    <a:pt x="140" y="129"/>
                    <a:pt x="247" y="64"/>
                    <a:pt x="204" y="11"/>
                  </a:cubicBezTo>
                  <a:cubicBezTo>
                    <a:pt x="194" y="0"/>
                    <a:pt x="183" y="0"/>
                    <a:pt x="162"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1" name="Google Shape;4261;p16"/>
            <p:cNvSpPr/>
            <p:nvPr/>
          </p:nvSpPr>
          <p:spPr>
            <a:xfrm>
              <a:off x="1114850" y="4562400"/>
              <a:ext cx="6175" cy="3225"/>
            </a:xfrm>
            <a:custGeom>
              <a:avLst/>
              <a:gdLst/>
              <a:ahLst/>
              <a:cxnLst/>
              <a:rect l="l" t="t" r="r" b="b"/>
              <a:pathLst>
                <a:path w="247" h="129" extrusionOk="0">
                  <a:moveTo>
                    <a:pt x="161" y="1"/>
                  </a:moveTo>
                  <a:cubicBezTo>
                    <a:pt x="108" y="1"/>
                    <a:pt x="1" y="65"/>
                    <a:pt x="44" y="118"/>
                  </a:cubicBezTo>
                  <a:cubicBezTo>
                    <a:pt x="54" y="129"/>
                    <a:pt x="65" y="129"/>
                    <a:pt x="76" y="129"/>
                  </a:cubicBezTo>
                  <a:cubicBezTo>
                    <a:pt x="140" y="129"/>
                    <a:pt x="247" y="75"/>
                    <a:pt x="204" y="11"/>
                  </a:cubicBezTo>
                  <a:cubicBezTo>
                    <a:pt x="193" y="11"/>
                    <a:pt x="183" y="1"/>
                    <a:pt x="16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2" name="Google Shape;4262;p16"/>
            <p:cNvSpPr/>
            <p:nvPr/>
          </p:nvSpPr>
          <p:spPr>
            <a:xfrm>
              <a:off x="1131175" y="4587300"/>
              <a:ext cx="6175" cy="3225"/>
            </a:xfrm>
            <a:custGeom>
              <a:avLst/>
              <a:gdLst/>
              <a:ahLst/>
              <a:cxnLst/>
              <a:rect l="l" t="t" r="r" b="b"/>
              <a:pathLst>
                <a:path w="247" h="129" extrusionOk="0">
                  <a:moveTo>
                    <a:pt x="161" y="0"/>
                  </a:moveTo>
                  <a:cubicBezTo>
                    <a:pt x="108" y="0"/>
                    <a:pt x="1" y="64"/>
                    <a:pt x="44" y="118"/>
                  </a:cubicBezTo>
                  <a:cubicBezTo>
                    <a:pt x="44" y="129"/>
                    <a:pt x="65" y="129"/>
                    <a:pt x="76" y="129"/>
                  </a:cubicBezTo>
                  <a:cubicBezTo>
                    <a:pt x="140" y="129"/>
                    <a:pt x="247" y="75"/>
                    <a:pt x="193" y="11"/>
                  </a:cubicBezTo>
                  <a:cubicBezTo>
                    <a:pt x="193" y="11"/>
                    <a:pt x="183" y="0"/>
                    <a:pt x="161" y="0"/>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3" name="Google Shape;4263;p16"/>
            <p:cNvSpPr/>
            <p:nvPr/>
          </p:nvSpPr>
          <p:spPr>
            <a:xfrm>
              <a:off x="1122075" y="4566675"/>
              <a:ext cx="17150" cy="8050"/>
            </a:xfrm>
            <a:custGeom>
              <a:avLst/>
              <a:gdLst/>
              <a:ahLst/>
              <a:cxnLst/>
              <a:rect l="l" t="t" r="r" b="b"/>
              <a:pathLst>
                <a:path w="686" h="322" extrusionOk="0">
                  <a:moveTo>
                    <a:pt x="215" y="1"/>
                  </a:moveTo>
                  <a:cubicBezTo>
                    <a:pt x="97" y="1"/>
                    <a:pt x="1" y="33"/>
                    <a:pt x="1" y="119"/>
                  </a:cubicBezTo>
                  <a:cubicBezTo>
                    <a:pt x="236" y="140"/>
                    <a:pt x="408" y="204"/>
                    <a:pt x="515" y="322"/>
                  </a:cubicBezTo>
                  <a:cubicBezTo>
                    <a:pt x="686" y="119"/>
                    <a:pt x="429" y="1"/>
                    <a:pt x="21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4" name="Google Shape;4264;p16"/>
            <p:cNvSpPr/>
            <p:nvPr/>
          </p:nvSpPr>
          <p:spPr>
            <a:xfrm>
              <a:off x="1211200" y="4809150"/>
              <a:ext cx="6725" cy="8050"/>
            </a:xfrm>
            <a:custGeom>
              <a:avLst/>
              <a:gdLst/>
              <a:ahLst/>
              <a:cxnLst/>
              <a:rect l="l" t="t" r="r" b="b"/>
              <a:pathLst>
                <a:path w="269" h="322" extrusionOk="0">
                  <a:moveTo>
                    <a:pt x="183" y="1"/>
                  </a:moveTo>
                  <a:cubicBezTo>
                    <a:pt x="65" y="33"/>
                    <a:pt x="1" y="108"/>
                    <a:pt x="11" y="290"/>
                  </a:cubicBezTo>
                  <a:cubicBezTo>
                    <a:pt x="65" y="311"/>
                    <a:pt x="97" y="322"/>
                    <a:pt x="129" y="322"/>
                  </a:cubicBezTo>
                  <a:cubicBezTo>
                    <a:pt x="161" y="322"/>
                    <a:pt x="204" y="311"/>
                    <a:pt x="247" y="290"/>
                  </a:cubicBezTo>
                  <a:cubicBezTo>
                    <a:pt x="268" y="140"/>
                    <a:pt x="204" y="97"/>
                    <a:pt x="183"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5" name="Google Shape;4265;p16"/>
            <p:cNvSpPr/>
            <p:nvPr/>
          </p:nvSpPr>
          <p:spPr>
            <a:xfrm>
              <a:off x="1209600" y="4398075"/>
              <a:ext cx="6700" cy="7800"/>
            </a:xfrm>
            <a:custGeom>
              <a:avLst/>
              <a:gdLst/>
              <a:ahLst/>
              <a:cxnLst/>
              <a:rect l="l" t="t" r="r" b="b"/>
              <a:pathLst>
                <a:path w="268" h="312" extrusionOk="0">
                  <a:moveTo>
                    <a:pt x="129" y="1"/>
                  </a:moveTo>
                  <a:cubicBezTo>
                    <a:pt x="54" y="43"/>
                    <a:pt x="11" y="118"/>
                    <a:pt x="0" y="247"/>
                  </a:cubicBezTo>
                  <a:cubicBezTo>
                    <a:pt x="32" y="290"/>
                    <a:pt x="65" y="311"/>
                    <a:pt x="97" y="311"/>
                  </a:cubicBezTo>
                  <a:cubicBezTo>
                    <a:pt x="172" y="311"/>
                    <a:pt x="236" y="215"/>
                    <a:pt x="268" y="118"/>
                  </a:cubicBezTo>
                  <a:cubicBezTo>
                    <a:pt x="214" y="86"/>
                    <a:pt x="214" y="1"/>
                    <a:pt x="140"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6" name="Google Shape;4266;p16"/>
            <p:cNvSpPr/>
            <p:nvPr/>
          </p:nvSpPr>
          <p:spPr>
            <a:xfrm>
              <a:off x="1173200" y="4348300"/>
              <a:ext cx="3775" cy="4050"/>
            </a:xfrm>
            <a:custGeom>
              <a:avLst/>
              <a:gdLst/>
              <a:ahLst/>
              <a:cxnLst/>
              <a:rect l="l" t="t" r="r" b="b"/>
              <a:pathLst>
                <a:path w="151" h="162" extrusionOk="0">
                  <a:moveTo>
                    <a:pt x="75" y="1"/>
                  </a:moveTo>
                  <a:cubicBezTo>
                    <a:pt x="54" y="1"/>
                    <a:pt x="22" y="22"/>
                    <a:pt x="0" y="75"/>
                  </a:cubicBezTo>
                  <a:cubicBezTo>
                    <a:pt x="0" y="118"/>
                    <a:pt x="33" y="161"/>
                    <a:pt x="65" y="161"/>
                  </a:cubicBezTo>
                  <a:cubicBezTo>
                    <a:pt x="97" y="161"/>
                    <a:pt x="118" y="150"/>
                    <a:pt x="140" y="97"/>
                  </a:cubicBezTo>
                  <a:cubicBezTo>
                    <a:pt x="150" y="54"/>
                    <a:pt x="108" y="1"/>
                    <a:pt x="75"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7" name="Google Shape;4267;p16"/>
            <p:cNvSpPr/>
            <p:nvPr/>
          </p:nvSpPr>
          <p:spPr>
            <a:xfrm>
              <a:off x="1107900" y="4806475"/>
              <a:ext cx="4575" cy="5100"/>
            </a:xfrm>
            <a:custGeom>
              <a:avLst/>
              <a:gdLst/>
              <a:ahLst/>
              <a:cxnLst/>
              <a:rect l="l" t="t" r="r" b="b"/>
              <a:pathLst>
                <a:path w="183" h="204" extrusionOk="0">
                  <a:moveTo>
                    <a:pt x="11" y="1"/>
                  </a:moveTo>
                  <a:lnTo>
                    <a:pt x="11" y="1"/>
                  </a:lnTo>
                  <a:cubicBezTo>
                    <a:pt x="0" y="150"/>
                    <a:pt x="97" y="161"/>
                    <a:pt x="182" y="204"/>
                  </a:cubicBezTo>
                  <a:cubicBezTo>
                    <a:pt x="182" y="65"/>
                    <a:pt x="75" y="54"/>
                    <a:pt x="11" y="1"/>
                  </a:cubicBezTo>
                  <a:close/>
                </a:path>
              </a:pathLst>
            </a:custGeom>
            <a:solidFill>
              <a:srgbClr val="EBEAE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8" name="Google Shape;4268;p16"/>
            <p:cNvSpPr/>
            <p:nvPr/>
          </p:nvSpPr>
          <p:spPr>
            <a:xfrm>
              <a:off x="247200" y="840705"/>
              <a:ext cx="1461800" cy="1015400"/>
            </a:xfrm>
            <a:custGeom>
              <a:avLst/>
              <a:gdLst/>
              <a:ahLst/>
              <a:cxnLst/>
              <a:rect l="l" t="t" r="r" b="b"/>
              <a:pathLst>
                <a:path w="58472" h="40616" extrusionOk="0">
                  <a:moveTo>
                    <a:pt x="4722" y="44"/>
                  </a:moveTo>
                  <a:lnTo>
                    <a:pt x="4722" y="44"/>
                  </a:lnTo>
                  <a:cubicBezTo>
                    <a:pt x="4679" y="97"/>
                    <a:pt x="4700" y="236"/>
                    <a:pt x="4658" y="290"/>
                  </a:cubicBezTo>
                  <a:lnTo>
                    <a:pt x="4647" y="290"/>
                  </a:lnTo>
                  <a:cubicBezTo>
                    <a:pt x="4604" y="290"/>
                    <a:pt x="4615" y="236"/>
                    <a:pt x="4626" y="193"/>
                  </a:cubicBezTo>
                  <a:cubicBezTo>
                    <a:pt x="4626" y="140"/>
                    <a:pt x="4636" y="86"/>
                    <a:pt x="4593" y="86"/>
                  </a:cubicBezTo>
                  <a:lnTo>
                    <a:pt x="4583" y="86"/>
                  </a:lnTo>
                  <a:cubicBezTo>
                    <a:pt x="4593" y="54"/>
                    <a:pt x="4626" y="54"/>
                    <a:pt x="4658" y="54"/>
                  </a:cubicBezTo>
                  <a:lnTo>
                    <a:pt x="4690" y="54"/>
                  </a:lnTo>
                  <a:cubicBezTo>
                    <a:pt x="4700" y="54"/>
                    <a:pt x="4711" y="54"/>
                    <a:pt x="4722" y="44"/>
                  </a:cubicBezTo>
                  <a:close/>
                  <a:moveTo>
                    <a:pt x="7816" y="65"/>
                  </a:moveTo>
                  <a:cubicBezTo>
                    <a:pt x="7858" y="65"/>
                    <a:pt x="7933" y="236"/>
                    <a:pt x="7858" y="290"/>
                  </a:cubicBezTo>
                  <a:cubicBezTo>
                    <a:pt x="7709" y="279"/>
                    <a:pt x="7880" y="118"/>
                    <a:pt x="7784" y="86"/>
                  </a:cubicBezTo>
                  <a:cubicBezTo>
                    <a:pt x="7794" y="76"/>
                    <a:pt x="7805" y="65"/>
                    <a:pt x="7816" y="65"/>
                  </a:cubicBezTo>
                  <a:close/>
                  <a:moveTo>
                    <a:pt x="51942" y="215"/>
                  </a:moveTo>
                  <a:cubicBezTo>
                    <a:pt x="51974" y="225"/>
                    <a:pt x="52006" y="236"/>
                    <a:pt x="52060" y="236"/>
                  </a:cubicBezTo>
                  <a:lnTo>
                    <a:pt x="52070" y="236"/>
                  </a:lnTo>
                  <a:cubicBezTo>
                    <a:pt x="52070" y="343"/>
                    <a:pt x="51953" y="343"/>
                    <a:pt x="51985" y="461"/>
                  </a:cubicBezTo>
                  <a:cubicBezTo>
                    <a:pt x="51963" y="461"/>
                    <a:pt x="51953" y="472"/>
                    <a:pt x="51942" y="472"/>
                  </a:cubicBezTo>
                  <a:cubicBezTo>
                    <a:pt x="51910" y="472"/>
                    <a:pt x="51888" y="461"/>
                    <a:pt x="51867" y="450"/>
                  </a:cubicBezTo>
                  <a:cubicBezTo>
                    <a:pt x="51856" y="440"/>
                    <a:pt x="51835" y="429"/>
                    <a:pt x="51824" y="429"/>
                  </a:cubicBezTo>
                  <a:cubicBezTo>
                    <a:pt x="51813" y="429"/>
                    <a:pt x="51813" y="440"/>
                    <a:pt x="51813" y="461"/>
                  </a:cubicBezTo>
                  <a:cubicBezTo>
                    <a:pt x="51717" y="407"/>
                    <a:pt x="51910" y="290"/>
                    <a:pt x="51942" y="215"/>
                  </a:cubicBezTo>
                  <a:close/>
                  <a:moveTo>
                    <a:pt x="49105" y="397"/>
                  </a:moveTo>
                  <a:cubicBezTo>
                    <a:pt x="49191" y="397"/>
                    <a:pt x="49276" y="450"/>
                    <a:pt x="49298" y="579"/>
                  </a:cubicBezTo>
                  <a:cubicBezTo>
                    <a:pt x="49234" y="622"/>
                    <a:pt x="49105" y="579"/>
                    <a:pt x="49062" y="654"/>
                  </a:cubicBezTo>
                  <a:cubicBezTo>
                    <a:pt x="49019" y="600"/>
                    <a:pt x="48966" y="557"/>
                    <a:pt x="48966" y="450"/>
                  </a:cubicBezTo>
                  <a:cubicBezTo>
                    <a:pt x="49009" y="418"/>
                    <a:pt x="49062" y="397"/>
                    <a:pt x="49105" y="397"/>
                  </a:cubicBezTo>
                  <a:close/>
                  <a:moveTo>
                    <a:pt x="24376" y="472"/>
                  </a:moveTo>
                  <a:cubicBezTo>
                    <a:pt x="24398" y="472"/>
                    <a:pt x="24312" y="579"/>
                    <a:pt x="24227" y="686"/>
                  </a:cubicBezTo>
                  <a:cubicBezTo>
                    <a:pt x="24141" y="793"/>
                    <a:pt x="24055" y="900"/>
                    <a:pt x="24066" y="900"/>
                  </a:cubicBezTo>
                  <a:cubicBezTo>
                    <a:pt x="24023" y="911"/>
                    <a:pt x="23991" y="921"/>
                    <a:pt x="23970" y="921"/>
                  </a:cubicBezTo>
                  <a:cubicBezTo>
                    <a:pt x="23766" y="921"/>
                    <a:pt x="24259" y="557"/>
                    <a:pt x="24269" y="547"/>
                  </a:cubicBezTo>
                  <a:cubicBezTo>
                    <a:pt x="24334" y="493"/>
                    <a:pt x="24366" y="472"/>
                    <a:pt x="24376" y="472"/>
                  </a:cubicBezTo>
                  <a:close/>
                  <a:moveTo>
                    <a:pt x="50968" y="1189"/>
                  </a:moveTo>
                  <a:cubicBezTo>
                    <a:pt x="50978" y="1189"/>
                    <a:pt x="50989" y="1189"/>
                    <a:pt x="51000" y="1200"/>
                  </a:cubicBezTo>
                  <a:cubicBezTo>
                    <a:pt x="51043" y="1264"/>
                    <a:pt x="50936" y="1317"/>
                    <a:pt x="50882" y="1317"/>
                  </a:cubicBezTo>
                  <a:cubicBezTo>
                    <a:pt x="50861" y="1317"/>
                    <a:pt x="50850" y="1307"/>
                    <a:pt x="50850" y="1307"/>
                  </a:cubicBezTo>
                  <a:cubicBezTo>
                    <a:pt x="50796" y="1242"/>
                    <a:pt x="50904" y="1189"/>
                    <a:pt x="50968" y="1189"/>
                  </a:cubicBezTo>
                  <a:close/>
                  <a:moveTo>
                    <a:pt x="5011" y="1146"/>
                  </a:moveTo>
                  <a:cubicBezTo>
                    <a:pt x="5086" y="1146"/>
                    <a:pt x="5193" y="1242"/>
                    <a:pt x="5182" y="1350"/>
                  </a:cubicBezTo>
                  <a:cubicBezTo>
                    <a:pt x="5107" y="1317"/>
                    <a:pt x="5086" y="1210"/>
                    <a:pt x="4979" y="1210"/>
                  </a:cubicBezTo>
                  <a:cubicBezTo>
                    <a:pt x="4968" y="1210"/>
                    <a:pt x="4947" y="1221"/>
                    <a:pt x="4925" y="1221"/>
                  </a:cubicBezTo>
                  <a:cubicBezTo>
                    <a:pt x="4936" y="1168"/>
                    <a:pt x="4968" y="1146"/>
                    <a:pt x="5011" y="1146"/>
                  </a:cubicBezTo>
                  <a:close/>
                  <a:moveTo>
                    <a:pt x="3191" y="1307"/>
                  </a:moveTo>
                  <a:cubicBezTo>
                    <a:pt x="3266" y="1317"/>
                    <a:pt x="3223" y="1478"/>
                    <a:pt x="3287" y="1510"/>
                  </a:cubicBezTo>
                  <a:cubicBezTo>
                    <a:pt x="3255" y="1542"/>
                    <a:pt x="3202" y="1532"/>
                    <a:pt x="3084" y="1553"/>
                  </a:cubicBezTo>
                  <a:cubicBezTo>
                    <a:pt x="3148" y="1446"/>
                    <a:pt x="3170" y="1489"/>
                    <a:pt x="3191" y="1307"/>
                  </a:cubicBezTo>
                  <a:close/>
                  <a:moveTo>
                    <a:pt x="1585" y="1671"/>
                  </a:moveTo>
                  <a:lnTo>
                    <a:pt x="1585" y="1831"/>
                  </a:lnTo>
                  <a:lnTo>
                    <a:pt x="1564" y="1831"/>
                  </a:lnTo>
                  <a:cubicBezTo>
                    <a:pt x="1510" y="1831"/>
                    <a:pt x="1489" y="1788"/>
                    <a:pt x="1489" y="1746"/>
                  </a:cubicBezTo>
                  <a:cubicBezTo>
                    <a:pt x="1489" y="1714"/>
                    <a:pt x="1510" y="1671"/>
                    <a:pt x="1564" y="1671"/>
                  </a:cubicBezTo>
                  <a:close/>
                  <a:moveTo>
                    <a:pt x="55475" y="1799"/>
                  </a:moveTo>
                  <a:cubicBezTo>
                    <a:pt x="55507" y="1799"/>
                    <a:pt x="55539" y="1853"/>
                    <a:pt x="55539" y="1895"/>
                  </a:cubicBezTo>
                  <a:cubicBezTo>
                    <a:pt x="55517" y="1949"/>
                    <a:pt x="55485" y="1970"/>
                    <a:pt x="55464" y="1970"/>
                  </a:cubicBezTo>
                  <a:cubicBezTo>
                    <a:pt x="55432" y="1970"/>
                    <a:pt x="55389" y="1917"/>
                    <a:pt x="55400" y="1874"/>
                  </a:cubicBezTo>
                  <a:cubicBezTo>
                    <a:pt x="55421" y="1821"/>
                    <a:pt x="55442" y="1799"/>
                    <a:pt x="55475" y="1799"/>
                  </a:cubicBezTo>
                  <a:close/>
                  <a:moveTo>
                    <a:pt x="25800" y="1938"/>
                  </a:moveTo>
                  <a:lnTo>
                    <a:pt x="26068" y="1981"/>
                  </a:lnTo>
                  <a:lnTo>
                    <a:pt x="26025" y="2227"/>
                  </a:lnTo>
                  <a:lnTo>
                    <a:pt x="25757" y="2185"/>
                  </a:lnTo>
                  <a:lnTo>
                    <a:pt x="25800" y="1938"/>
                  </a:lnTo>
                  <a:close/>
                  <a:moveTo>
                    <a:pt x="54425" y="2292"/>
                  </a:moveTo>
                  <a:cubicBezTo>
                    <a:pt x="54436" y="2292"/>
                    <a:pt x="54447" y="2292"/>
                    <a:pt x="54458" y="2302"/>
                  </a:cubicBezTo>
                  <a:cubicBezTo>
                    <a:pt x="54522" y="2356"/>
                    <a:pt x="54447" y="2334"/>
                    <a:pt x="54458" y="2420"/>
                  </a:cubicBezTo>
                  <a:cubicBezTo>
                    <a:pt x="54447" y="2420"/>
                    <a:pt x="54436" y="2431"/>
                    <a:pt x="54425" y="2431"/>
                  </a:cubicBezTo>
                  <a:cubicBezTo>
                    <a:pt x="54361" y="2431"/>
                    <a:pt x="54329" y="2388"/>
                    <a:pt x="54329" y="2356"/>
                  </a:cubicBezTo>
                  <a:cubicBezTo>
                    <a:pt x="54329" y="2324"/>
                    <a:pt x="54361" y="2292"/>
                    <a:pt x="54425" y="2292"/>
                  </a:cubicBezTo>
                  <a:close/>
                  <a:moveTo>
                    <a:pt x="20555" y="2784"/>
                  </a:moveTo>
                  <a:cubicBezTo>
                    <a:pt x="20565" y="2784"/>
                    <a:pt x="20576" y="2784"/>
                    <a:pt x="20587" y="2795"/>
                  </a:cubicBezTo>
                  <a:cubicBezTo>
                    <a:pt x="20630" y="2859"/>
                    <a:pt x="20523" y="2912"/>
                    <a:pt x="20469" y="2912"/>
                  </a:cubicBezTo>
                  <a:cubicBezTo>
                    <a:pt x="20448" y="2912"/>
                    <a:pt x="20437" y="2912"/>
                    <a:pt x="20426" y="2902"/>
                  </a:cubicBezTo>
                  <a:cubicBezTo>
                    <a:pt x="20383" y="2838"/>
                    <a:pt x="20490" y="2784"/>
                    <a:pt x="20555" y="2784"/>
                  </a:cubicBezTo>
                  <a:close/>
                  <a:moveTo>
                    <a:pt x="53505" y="3116"/>
                  </a:moveTo>
                  <a:cubicBezTo>
                    <a:pt x="53516" y="3116"/>
                    <a:pt x="53537" y="3116"/>
                    <a:pt x="53537" y="3127"/>
                  </a:cubicBezTo>
                  <a:cubicBezTo>
                    <a:pt x="53580" y="3191"/>
                    <a:pt x="53473" y="3244"/>
                    <a:pt x="53419" y="3244"/>
                  </a:cubicBezTo>
                  <a:cubicBezTo>
                    <a:pt x="53398" y="3244"/>
                    <a:pt x="53387" y="3244"/>
                    <a:pt x="53387" y="3234"/>
                  </a:cubicBezTo>
                  <a:cubicBezTo>
                    <a:pt x="53334" y="3169"/>
                    <a:pt x="53441" y="3116"/>
                    <a:pt x="53505" y="3116"/>
                  </a:cubicBezTo>
                  <a:close/>
                  <a:moveTo>
                    <a:pt x="38368" y="3244"/>
                  </a:moveTo>
                  <a:cubicBezTo>
                    <a:pt x="38454" y="3244"/>
                    <a:pt x="38464" y="3416"/>
                    <a:pt x="38432" y="3448"/>
                  </a:cubicBezTo>
                  <a:cubicBezTo>
                    <a:pt x="38357" y="3448"/>
                    <a:pt x="38357" y="3351"/>
                    <a:pt x="38357" y="3244"/>
                  </a:cubicBezTo>
                  <a:close/>
                  <a:moveTo>
                    <a:pt x="4700" y="3651"/>
                  </a:moveTo>
                  <a:cubicBezTo>
                    <a:pt x="4797" y="3651"/>
                    <a:pt x="4797" y="3769"/>
                    <a:pt x="4882" y="3780"/>
                  </a:cubicBezTo>
                  <a:cubicBezTo>
                    <a:pt x="4861" y="3822"/>
                    <a:pt x="4840" y="3833"/>
                    <a:pt x="4829" y="3833"/>
                  </a:cubicBezTo>
                  <a:cubicBezTo>
                    <a:pt x="4808" y="3833"/>
                    <a:pt x="4797" y="3822"/>
                    <a:pt x="4775" y="3801"/>
                  </a:cubicBezTo>
                  <a:cubicBezTo>
                    <a:pt x="4765" y="3790"/>
                    <a:pt x="4743" y="3769"/>
                    <a:pt x="4733" y="3769"/>
                  </a:cubicBezTo>
                  <a:cubicBezTo>
                    <a:pt x="4711" y="3769"/>
                    <a:pt x="4679" y="3790"/>
                    <a:pt x="4658" y="3855"/>
                  </a:cubicBezTo>
                  <a:lnTo>
                    <a:pt x="4658" y="3651"/>
                  </a:lnTo>
                  <a:close/>
                  <a:moveTo>
                    <a:pt x="52659" y="4015"/>
                  </a:moveTo>
                  <a:cubicBezTo>
                    <a:pt x="52681" y="4015"/>
                    <a:pt x="52691" y="4015"/>
                    <a:pt x="52691" y="4026"/>
                  </a:cubicBezTo>
                  <a:cubicBezTo>
                    <a:pt x="52745" y="4079"/>
                    <a:pt x="52638" y="4133"/>
                    <a:pt x="52573" y="4133"/>
                  </a:cubicBezTo>
                  <a:cubicBezTo>
                    <a:pt x="52563" y="4133"/>
                    <a:pt x="52541" y="4133"/>
                    <a:pt x="52541" y="4122"/>
                  </a:cubicBezTo>
                  <a:cubicBezTo>
                    <a:pt x="52499" y="4069"/>
                    <a:pt x="52606" y="4015"/>
                    <a:pt x="52659" y="4015"/>
                  </a:cubicBezTo>
                  <a:close/>
                  <a:moveTo>
                    <a:pt x="46761" y="3962"/>
                  </a:moveTo>
                  <a:cubicBezTo>
                    <a:pt x="46846" y="3962"/>
                    <a:pt x="46857" y="4090"/>
                    <a:pt x="46782" y="4133"/>
                  </a:cubicBezTo>
                  <a:cubicBezTo>
                    <a:pt x="46750" y="4154"/>
                    <a:pt x="46729" y="4165"/>
                    <a:pt x="46696" y="4165"/>
                  </a:cubicBezTo>
                  <a:cubicBezTo>
                    <a:pt x="46611" y="4165"/>
                    <a:pt x="46611" y="4036"/>
                    <a:pt x="46675" y="3994"/>
                  </a:cubicBezTo>
                  <a:cubicBezTo>
                    <a:pt x="46707" y="3972"/>
                    <a:pt x="46739" y="3962"/>
                    <a:pt x="46761" y="3962"/>
                  </a:cubicBezTo>
                  <a:close/>
                  <a:moveTo>
                    <a:pt x="761" y="3576"/>
                  </a:moveTo>
                  <a:cubicBezTo>
                    <a:pt x="1146" y="3576"/>
                    <a:pt x="1425" y="4015"/>
                    <a:pt x="1553" y="4422"/>
                  </a:cubicBezTo>
                  <a:cubicBezTo>
                    <a:pt x="1510" y="4433"/>
                    <a:pt x="1478" y="4443"/>
                    <a:pt x="1446" y="4443"/>
                  </a:cubicBezTo>
                  <a:cubicBezTo>
                    <a:pt x="1179" y="4443"/>
                    <a:pt x="1093" y="4004"/>
                    <a:pt x="815" y="3940"/>
                  </a:cubicBezTo>
                  <a:cubicBezTo>
                    <a:pt x="889" y="3780"/>
                    <a:pt x="793" y="3662"/>
                    <a:pt x="718" y="3576"/>
                  </a:cubicBezTo>
                  <a:close/>
                  <a:moveTo>
                    <a:pt x="48131" y="4647"/>
                  </a:moveTo>
                  <a:cubicBezTo>
                    <a:pt x="48174" y="4647"/>
                    <a:pt x="48184" y="4764"/>
                    <a:pt x="48163" y="4861"/>
                  </a:cubicBezTo>
                  <a:cubicBezTo>
                    <a:pt x="48131" y="4914"/>
                    <a:pt x="48109" y="4936"/>
                    <a:pt x="48088" y="4936"/>
                  </a:cubicBezTo>
                  <a:cubicBezTo>
                    <a:pt x="48045" y="4936"/>
                    <a:pt x="48035" y="4807"/>
                    <a:pt x="48056" y="4711"/>
                  </a:cubicBezTo>
                  <a:cubicBezTo>
                    <a:pt x="48088" y="4668"/>
                    <a:pt x="48109" y="4647"/>
                    <a:pt x="48131" y="4647"/>
                  </a:cubicBezTo>
                  <a:close/>
                  <a:moveTo>
                    <a:pt x="5675" y="4582"/>
                  </a:moveTo>
                  <a:cubicBezTo>
                    <a:pt x="5878" y="4582"/>
                    <a:pt x="5717" y="4914"/>
                    <a:pt x="5782" y="5032"/>
                  </a:cubicBezTo>
                  <a:cubicBezTo>
                    <a:pt x="5664" y="4957"/>
                    <a:pt x="5621" y="4797"/>
                    <a:pt x="5621" y="4582"/>
                  </a:cubicBezTo>
                  <a:close/>
                  <a:moveTo>
                    <a:pt x="52905" y="4946"/>
                  </a:moveTo>
                  <a:cubicBezTo>
                    <a:pt x="52927" y="4946"/>
                    <a:pt x="52937" y="4946"/>
                    <a:pt x="52937" y="4957"/>
                  </a:cubicBezTo>
                  <a:cubicBezTo>
                    <a:pt x="52991" y="5011"/>
                    <a:pt x="52884" y="5075"/>
                    <a:pt x="52820" y="5075"/>
                  </a:cubicBezTo>
                  <a:cubicBezTo>
                    <a:pt x="52809" y="5075"/>
                    <a:pt x="52798" y="5064"/>
                    <a:pt x="52788" y="5064"/>
                  </a:cubicBezTo>
                  <a:cubicBezTo>
                    <a:pt x="52745" y="5000"/>
                    <a:pt x="52852" y="4946"/>
                    <a:pt x="52905" y="4946"/>
                  </a:cubicBezTo>
                  <a:close/>
                  <a:moveTo>
                    <a:pt x="49726" y="5096"/>
                  </a:moveTo>
                  <a:cubicBezTo>
                    <a:pt x="49747" y="5096"/>
                    <a:pt x="49758" y="5096"/>
                    <a:pt x="49769" y="5107"/>
                  </a:cubicBezTo>
                  <a:cubicBezTo>
                    <a:pt x="49812" y="5171"/>
                    <a:pt x="49705" y="5225"/>
                    <a:pt x="49640" y="5225"/>
                  </a:cubicBezTo>
                  <a:cubicBezTo>
                    <a:pt x="49630" y="5225"/>
                    <a:pt x="49619" y="5214"/>
                    <a:pt x="49608" y="5214"/>
                  </a:cubicBezTo>
                  <a:cubicBezTo>
                    <a:pt x="49565" y="5150"/>
                    <a:pt x="49672" y="5096"/>
                    <a:pt x="49726" y="5096"/>
                  </a:cubicBezTo>
                  <a:close/>
                  <a:moveTo>
                    <a:pt x="37394" y="5118"/>
                  </a:moveTo>
                  <a:cubicBezTo>
                    <a:pt x="37415" y="5118"/>
                    <a:pt x="37426" y="5128"/>
                    <a:pt x="37437" y="5128"/>
                  </a:cubicBezTo>
                  <a:cubicBezTo>
                    <a:pt x="37479" y="5193"/>
                    <a:pt x="37372" y="5246"/>
                    <a:pt x="37308" y="5246"/>
                  </a:cubicBezTo>
                  <a:cubicBezTo>
                    <a:pt x="37297" y="5246"/>
                    <a:pt x="37287" y="5246"/>
                    <a:pt x="37276" y="5235"/>
                  </a:cubicBezTo>
                  <a:cubicBezTo>
                    <a:pt x="37233" y="5171"/>
                    <a:pt x="37340" y="5118"/>
                    <a:pt x="37394" y="5118"/>
                  </a:cubicBezTo>
                  <a:close/>
                  <a:moveTo>
                    <a:pt x="48217" y="5118"/>
                  </a:moveTo>
                  <a:cubicBezTo>
                    <a:pt x="48238" y="5118"/>
                    <a:pt x="48249" y="5118"/>
                    <a:pt x="48259" y="5128"/>
                  </a:cubicBezTo>
                  <a:cubicBezTo>
                    <a:pt x="48302" y="5193"/>
                    <a:pt x="48195" y="5246"/>
                    <a:pt x="48131" y="5246"/>
                  </a:cubicBezTo>
                  <a:cubicBezTo>
                    <a:pt x="48120" y="5246"/>
                    <a:pt x="48109" y="5246"/>
                    <a:pt x="48099" y="5235"/>
                  </a:cubicBezTo>
                  <a:cubicBezTo>
                    <a:pt x="48056" y="5171"/>
                    <a:pt x="48163" y="5118"/>
                    <a:pt x="48217" y="5118"/>
                  </a:cubicBezTo>
                  <a:close/>
                  <a:moveTo>
                    <a:pt x="3823" y="5150"/>
                  </a:moveTo>
                  <a:cubicBezTo>
                    <a:pt x="3844" y="5193"/>
                    <a:pt x="3855" y="5246"/>
                    <a:pt x="3855" y="5321"/>
                  </a:cubicBezTo>
                  <a:cubicBezTo>
                    <a:pt x="3823" y="5310"/>
                    <a:pt x="3823" y="5268"/>
                    <a:pt x="3823" y="5235"/>
                  </a:cubicBezTo>
                  <a:cubicBezTo>
                    <a:pt x="3780" y="5246"/>
                    <a:pt x="3791" y="5310"/>
                    <a:pt x="3791" y="5353"/>
                  </a:cubicBezTo>
                  <a:cubicBezTo>
                    <a:pt x="3737" y="5343"/>
                    <a:pt x="3716" y="5332"/>
                    <a:pt x="3705" y="5332"/>
                  </a:cubicBezTo>
                  <a:cubicBezTo>
                    <a:pt x="3684" y="5332"/>
                    <a:pt x="3673" y="5343"/>
                    <a:pt x="3619" y="5353"/>
                  </a:cubicBezTo>
                  <a:cubicBezTo>
                    <a:pt x="3673" y="5268"/>
                    <a:pt x="3694" y="5150"/>
                    <a:pt x="3823" y="5150"/>
                  </a:cubicBezTo>
                  <a:close/>
                  <a:moveTo>
                    <a:pt x="4304" y="3673"/>
                  </a:moveTo>
                  <a:cubicBezTo>
                    <a:pt x="4326" y="3673"/>
                    <a:pt x="4358" y="3683"/>
                    <a:pt x="4390" y="3694"/>
                  </a:cubicBezTo>
                  <a:cubicBezTo>
                    <a:pt x="4326" y="4229"/>
                    <a:pt x="4347" y="4732"/>
                    <a:pt x="4390" y="5321"/>
                  </a:cubicBezTo>
                  <a:cubicBezTo>
                    <a:pt x="4379" y="5353"/>
                    <a:pt x="4358" y="5364"/>
                    <a:pt x="4337" y="5364"/>
                  </a:cubicBezTo>
                  <a:cubicBezTo>
                    <a:pt x="4294" y="5364"/>
                    <a:pt x="4229" y="5332"/>
                    <a:pt x="4219" y="5321"/>
                  </a:cubicBezTo>
                  <a:cubicBezTo>
                    <a:pt x="4315" y="5075"/>
                    <a:pt x="4165" y="4839"/>
                    <a:pt x="4251" y="4668"/>
                  </a:cubicBezTo>
                  <a:cubicBezTo>
                    <a:pt x="4229" y="4572"/>
                    <a:pt x="4155" y="4550"/>
                    <a:pt x="4090" y="4508"/>
                  </a:cubicBezTo>
                  <a:cubicBezTo>
                    <a:pt x="4090" y="4486"/>
                    <a:pt x="4090" y="4475"/>
                    <a:pt x="4101" y="4475"/>
                  </a:cubicBezTo>
                  <a:cubicBezTo>
                    <a:pt x="4112" y="4475"/>
                    <a:pt x="4122" y="4497"/>
                    <a:pt x="4122" y="4508"/>
                  </a:cubicBezTo>
                  <a:lnTo>
                    <a:pt x="4144" y="4508"/>
                  </a:lnTo>
                  <a:cubicBezTo>
                    <a:pt x="4187" y="4508"/>
                    <a:pt x="4176" y="4433"/>
                    <a:pt x="4219" y="4422"/>
                  </a:cubicBezTo>
                  <a:cubicBezTo>
                    <a:pt x="4101" y="4347"/>
                    <a:pt x="4069" y="4368"/>
                    <a:pt x="4219" y="4304"/>
                  </a:cubicBezTo>
                  <a:cubicBezTo>
                    <a:pt x="4144" y="4218"/>
                    <a:pt x="4144" y="4144"/>
                    <a:pt x="4219" y="4058"/>
                  </a:cubicBezTo>
                  <a:cubicBezTo>
                    <a:pt x="4133" y="3972"/>
                    <a:pt x="4187" y="3897"/>
                    <a:pt x="4155" y="3812"/>
                  </a:cubicBezTo>
                  <a:lnTo>
                    <a:pt x="4155" y="3812"/>
                  </a:lnTo>
                  <a:cubicBezTo>
                    <a:pt x="4112" y="3822"/>
                    <a:pt x="4122" y="3887"/>
                    <a:pt x="4122" y="3940"/>
                  </a:cubicBezTo>
                  <a:lnTo>
                    <a:pt x="4112" y="3940"/>
                  </a:lnTo>
                  <a:cubicBezTo>
                    <a:pt x="4047" y="3940"/>
                    <a:pt x="4080" y="3822"/>
                    <a:pt x="4015" y="3812"/>
                  </a:cubicBezTo>
                  <a:cubicBezTo>
                    <a:pt x="4026" y="3801"/>
                    <a:pt x="4026" y="3790"/>
                    <a:pt x="4037" y="3790"/>
                  </a:cubicBezTo>
                  <a:cubicBezTo>
                    <a:pt x="4047" y="3790"/>
                    <a:pt x="4058" y="3801"/>
                    <a:pt x="4047" y="3812"/>
                  </a:cubicBezTo>
                  <a:cubicBezTo>
                    <a:pt x="4176" y="3790"/>
                    <a:pt x="4208" y="3673"/>
                    <a:pt x="4304" y="3673"/>
                  </a:cubicBezTo>
                  <a:close/>
                  <a:moveTo>
                    <a:pt x="43581" y="5235"/>
                  </a:moveTo>
                  <a:cubicBezTo>
                    <a:pt x="43613" y="5235"/>
                    <a:pt x="43560" y="5278"/>
                    <a:pt x="43496" y="5321"/>
                  </a:cubicBezTo>
                  <a:cubicBezTo>
                    <a:pt x="43431" y="5364"/>
                    <a:pt x="43356" y="5407"/>
                    <a:pt x="43335" y="5407"/>
                  </a:cubicBezTo>
                  <a:cubicBezTo>
                    <a:pt x="43314" y="5407"/>
                    <a:pt x="43335" y="5375"/>
                    <a:pt x="43431" y="5289"/>
                  </a:cubicBezTo>
                  <a:cubicBezTo>
                    <a:pt x="43517" y="5246"/>
                    <a:pt x="43560" y="5235"/>
                    <a:pt x="43581" y="5235"/>
                  </a:cubicBezTo>
                  <a:close/>
                  <a:moveTo>
                    <a:pt x="26260" y="5118"/>
                  </a:moveTo>
                  <a:cubicBezTo>
                    <a:pt x="26314" y="5118"/>
                    <a:pt x="26325" y="5246"/>
                    <a:pt x="26303" y="5343"/>
                  </a:cubicBezTo>
                  <a:cubicBezTo>
                    <a:pt x="26271" y="5396"/>
                    <a:pt x="26250" y="5417"/>
                    <a:pt x="26228" y="5417"/>
                  </a:cubicBezTo>
                  <a:cubicBezTo>
                    <a:pt x="26186" y="5417"/>
                    <a:pt x="26164" y="5289"/>
                    <a:pt x="26186" y="5193"/>
                  </a:cubicBezTo>
                  <a:cubicBezTo>
                    <a:pt x="26218" y="5139"/>
                    <a:pt x="26250" y="5118"/>
                    <a:pt x="26260" y="5118"/>
                  </a:cubicBezTo>
                  <a:close/>
                  <a:moveTo>
                    <a:pt x="52199" y="5278"/>
                  </a:moveTo>
                  <a:cubicBezTo>
                    <a:pt x="52231" y="5278"/>
                    <a:pt x="52177" y="5321"/>
                    <a:pt x="52124" y="5364"/>
                  </a:cubicBezTo>
                  <a:cubicBezTo>
                    <a:pt x="52060" y="5407"/>
                    <a:pt x="51985" y="5450"/>
                    <a:pt x="51953" y="5450"/>
                  </a:cubicBezTo>
                  <a:cubicBezTo>
                    <a:pt x="51942" y="5450"/>
                    <a:pt x="51953" y="5417"/>
                    <a:pt x="52060" y="5332"/>
                  </a:cubicBezTo>
                  <a:cubicBezTo>
                    <a:pt x="52145" y="5289"/>
                    <a:pt x="52188" y="5278"/>
                    <a:pt x="52199" y="5278"/>
                  </a:cubicBezTo>
                  <a:close/>
                  <a:moveTo>
                    <a:pt x="4240" y="5589"/>
                  </a:moveTo>
                  <a:cubicBezTo>
                    <a:pt x="4251" y="5589"/>
                    <a:pt x="4272" y="5589"/>
                    <a:pt x="4283" y="5599"/>
                  </a:cubicBezTo>
                  <a:cubicBezTo>
                    <a:pt x="4369" y="5653"/>
                    <a:pt x="4262" y="5878"/>
                    <a:pt x="4315" y="5878"/>
                  </a:cubicBezTo>
                  <a:cubicBezTo>
                    <a:pt x="4304" y="5910"/>
                    <a:pt x="4240" y="5942"/>
                    <a:pt x="4176" y="5942"/>
                  </a:cubicBezTo>
                  <a:cubicBezTo>
                    <a:pt x="4069" y="5942"/>
                    <a:pt x="3962" y="5878"/>
                    <a:pt x="3983" y="5685"/>
                  </a:cubicBezTo>
                  <a:lnTo>
                    <a:pt x="4037" y="5685"/>
                  </a:lnTo>
                  <a:cubicBezTo>
                    <a:pt x="4080" y="5685"/>
                    <a:pt x="4112" y="5664"/>
                    <a:pt x="4133" y="5642"/>
                  </a:cubicBezTo>
                  <a:cubicBezTo>
                    <a:pt x="4165" y="5621"/>
                    <a:pt x="4187" y="5589"/>
                    <a:pt x="4240" y="5589"/>
                  </a:cubicBezTo>
                  <a:close/>
                  <a:moveTo>
                    <a:pt x="46557" y="5717"/>
                  </a:moveTo>
                  <a:cubicBezTo>
                    <a:pt x="46579" y="5717"/>
                    <a:pt x="46611" y="5717"/>
                    <a:pt x="46654" y="5728"/>
                  </a:cubicBezTo>
                  <a:cubicBezTo>
                    <a:pt x="46782" y="5846"/>
                    <a:pt x="46621" y="5953"/>
                    <a:pt x="46611" y="6135"/>
                  </a:cubicBezTo>
                  <a:cubicBezTo>
                    <a:pt x="46557" y="6156"/>
                    <a:pt x="46525" y="6156"/>
                    <a:pt x="46482" y="6156"/>
                  </a:cubicBezTo>
                  <a:cubicBezTo>
                    <a:pt x="46354" y="6156"/>
                    <a:pt x="46290" y="6049"/>
                    <a:pt x="46300" y="5942"/>
                  </a:cubicBezTo>
                  <a:cubicBezTo>
                    <a:pt x="46311" y="5824"/>
                    <a:pt x="46386" y="5717"/>
                    <a:pt x="46557" y="5717"/>
                  </a:cubicBezTo>
                  <a:close/>
                  <a:moveTo>
                    <a:pt x="52595" y="6467"/>
                  </a:moveTo>
                  <a:cubicBezTo>
                    <a:pt x="52659" y="6467"/>
                    <a:pt x="52681" y="6499"/>
                    <a:pt x="52702" y="6520"/>
                  </a:cubicBezTo>
                  <a:cubicBezTo>
                    <a:pt x="52723" y="6541"/>
                    <a:pt x="52734" y="6563"/>
                    <a:pt x="52766" y="6563"/>
                  </a:cubicBezTo>
                  <a:cubicBezTo>
                    <a:pt x="52788" y="6563"/>
                    <a:pt x="52809" y="6552"/>
                    <a:pt x="52852" y="6541"/>
                  </a:cubicBezTo>
                  <a:lnTo>
                    <a:pt x="52852" y="6541"/>
                  </a:lnTo>
                  <a:cubicBezTo>
                    <a:pt x="52820" y="6638"/>
                    <a:pt x="52927" y="6627"/>
                    <a:pt x="52895" y="6723"/>
                  </a:cubicBezTo>
                  <a:cubicBezTo>
                    <a:pt x="52670" y="6723"/>
                    <a:pt x="52616" y="6584"/>
                    <a:pt x="52541" y="6477"/>
                  </a:cubicBezTo>
                  <a:cubicBezTo>
                    <a:pt x="52563" y="6477"/>
                    <a:pt x="52584" y="6467"/>
                    <a:pt x="52595" y="6467"/>
                  </a:cubicBezTo>
                  <a:close/>
                  <a:moveTo>
                    <a:pt x="43196" y="6531"/>
                  </a:moveTo>
                  <a:cubicBezTo>
                    <a:pt x="43174" y="6659"/>
                    <a:pt x="43249" y="6649"/>
                    <a:pt x="43228" y="6777"/>
                  </a:cubicBezTo>
                  <a:lnTo>
                    <a:pt x="43185" y="6777"/>
                  </a:lnTo>
                  <a:cubicBezTo>
                    <a:pt x="43078" y="6777"/>
                    <a:pt x="43089" y="6638"/>
                    <a:pt x="43025" y="6574"/>
                  </a:cubicBezTo>
                  <a:cubicBezTo>
                    <a:pt x="43025" y="6531"/>
                    <a:pt x="43046" y="6531"/>
                    <a:pt x="43078" y="6531"/>
                  </a:cubicBezTo>
                  <a:lnTo>
                    <a:pt x="43121" y="6531"/>
                  </a:lnTo>
                  <a:cubicBezTo>
                    <a:pt x="43142" y="6531"/>
                    <a:pt x="43153" y="6541"/>
                    <a:pt x="43174" y="6541"/>
                  </a:cubicBezTo>
                  <a:cubicBezTo>
                    <a:pt x="43174" y="6541"/>
                    <a:pt x="43185" y="6531"/>
                    <a:pt x="43196" y="6531"/>
                  </a:cubicBezTo>
                  <a:close/>
                  <a:moveTo>
                    <a:pt x="25029" y="6927"/>
                  </a:moveTo>
                  <a:cubicBezTo>
                    <a:pt x="25040" y="6927"/>
                    <a:pt x="25051" y="6938"/>
                    <a:pt x="25062" y="6948"/>
                  </a:cubicBezTo>
                  <a:cubicBezTo>
                    <a:pt x="25104" y="7002"/>
                    <a:pt x="24997" y="7055"/>
                    <a:pt x="24944" y="7055"/>
                  </a:cubicBezTo>
                  <a:cubicBezTo>
                    <a:pt x="24922" y="7055"/>
                    <a:pt x="24912" y="7055"/>
                    <a:pt x="24912" y="7045"/>
                  </a:cubicBezTo>
                  <a:cubicBezTo>
                    <a:pt x="24858" y="6991"/>
                    <a:pt x="24965" y="6927"/>
                    <a:pt x="25029" y="6927"/>
                  </a:cubicBezTo>
                  <a:close/>
                  <a:moveTo>
                    <a:pt x="53184" y="6927"/>
                  </a:moveTo>
                  <a:lnTo>
                    <a:pt x="53184" y="6927"/>
                  </a:lnTo>
                  <a:cubicBezTo>
                    <a:pt x="53184" y="6927"/>
                    <a:pt x="53227" y="6959"/>
                    <a:pt x="53291" y="6980"/>
                  </a:cubicBezTo>
                  <a:cubicBezTo>
                    <a:pt x="53344" y="7013"/>
                    <a:pt x="53419" y="7034"/>
                    <a:pt x="53473" y="7034"/>
                  </a:cubicBezTo>
                  <a:lnTo>
                    <a:pt x="53494" y="7034"/>
                  </a:lnTo>
                  <a:cubicBezTo>
                    <a:pt x="53473" y="7141"/>
                    <a:pt x="53526" y="7184"/>
                    <a:pt x="53537" y="7259"/>
                  </a:cubicBezTo>
                  <a:cubicBezTo>
                    <a:pt x="53526" y="7237"/>
                    <a:pt x="53483" y="7227"/>
                    <a:pt x="53451" y="7227"/>
                  </a:cubicBezTo>
                  <a:cubicBezTo>
                    <a:pt x="53430" y="7227"/>
                    <a:pt x="53419" y="7237"/>
                    <a:pt x="53408" y="7259"/>
                  </a:cubicBezTo>
                  <a:cubicBezTo>
                    <a:pt x="53301" y="7173"/>
                    <a:pt x="53301" y="7023"/>
                    <a:pt x="53194" y="6938"/>
                  </a:cubicBezTo>
                  <a:cubicBezTo>
                    <a:pt x="53184" y="6938"/>
                    <a:pt x="53184" y="6927"/>
                    <a:pt x="53184" y="6927"/>
                  </a:cubicBezTo>
                  <a:close/>
                  <a:moveTo>
                    <a:pt x="24987" y="7184"/>
                  </a:moveTo>
                  <a:cubicBezTo>
                    <a:pt x="24997" y="7184"/>
                    <a:pt x="25008" y="7184"/>
                    <a:pt x="25019" y="7194"/>
                  </a:cubicBezTo>
                  <a:cubicBezTo>
                    <a:pt x="25062" y="7248"/>
                    <a:pt x="24954" y="7312"/>
                    <a:pt x="24901" y="7312"/>
                  </a:cubicBezTo>
                  <a:cubicBezTo>
                    <a:pt x="24880" y="7312"/>
                    <a:pt x="24869" y="7302"/>
                    <a:pt x="24858" y="7302"/>
                  </a:cubicBezTo>
                  <a:cubicBezTo>
                    <a:pt x="24815" y="7237"/>
                    <a:pt x="24922" y="7184"/>
                    <a:pt x="24987" y="7184"/>
                  </a:cubicBezTo>
                  <a:close/>
                  <a:moveTo>
                    <a:pt x="54533" y="7366"/>
                  </a:moveTo>
                  <a:cubicBezTo>
                    <a:pt x="54554" y="7366"/>
                    <a:pt x="54565" y="7376"/>
                    <a:pt x="54565" y="7387"/>
                  </a:cubicBezTo>
                  <a:cubicBezTo>
                    <a:pt x="54618" y="7441"/>
                    <a:pt x="54511" y="7494"/>
                    <a:pt x="54447" y="7494"/>
                  </a:cubicBezTo>
                  <a:cubicBezTo>
                    <a:pt x="54436" y="7494"/>
                    <a:pt x="54425" y="7494"/>
                    <a:pt x="54415" y="7484"/>
                  </a:cubicBezTo>
                  <a:cubicBezTo>
                    <a:pt x="54372" y="7430"/>
                    <a:pt x="54479" y="7366"/>
                    <a:pt x="54533" y="7366"/>
                  </a:cubicBezTo>
                  <a:close/>
                  <a:moveTo>
                    <a:pt x="43378" y="7419"/>
                  </a:moveTo>
                  <a:cubicBezTo>
                    <a:pt x="43453" y="7419"/>
                    <a:pt x="43399" y="7569"/>
                    <a:pt x="43463" y="7580"/>
                  </a:cubicBezTo>
                  <a:cubicBezTo>
                    <a:pt x="43442" y="7601"/>
                    <a:pt x="43421" y="7612"/>
                    <a:pt x="43399" y="7612"/>
                  </a:cubicBezTo>
                  <a:cubicBezTo>
                    <a:pt x="43367" y="7612"/>
                    <a:pt x="43314" y="7601"/>
                    <a:pt x="43260" y="7580"/>
                  </a:cubicBezTo>
                  <a:cubicBezTo>
                    <a:pt x="43271" y="7505"/>
                    <a:pt x="43356" y="7505"/>
                    <a:pt x="43356" y="7419"/>
                  </a:cubicBezTo>
                  <a:close/>
                  <a:moveTo>
                    <a:pt x="52670" y="7259"/>
                  </a:moveTo>
                  <a:cubicBezTo>
                    <a:pt x="52809" y="7259"/>
                    <a:pt x="52884" y="7323"/>
                    <a:pt x="53002" y="7344"/>
                  </a:cubicBezTo>
                  <a:cubicBezTo>
                    <a:pt x="53023" y="7484"/>
                    <a:pt x="52948" y="7494"/>
                    <a:pt x="52959" y="7623"/>
                  </a:cubicBezTo>
                  <a:cubicBezTo>
                    <a:pt x="52777" y="7601"/>
                    <a:pt x="52606" y="7548"/>
                    <a:pt x="52627" y="7259"/>
                  </a:cubicBezTo>
                  <a:close/>
                  <a:moveTo>
                    <a:pt x="50540" y="7526"/>
                  </a:moveTo>
                  <a:cubicBezTo>
                    <a:pt x="50550" y="7526"/>
                    <a:pt x="50561" y="7526"/>
                    <a:pt x="50572" y="7537"/>
                  </a:cubicBezTo>
                  <a:cubicBezTo>
                    <a:pt x="50614" y="7591"/>
                    <a:pt x="50507" y="7655"/>
                    <a:pt x="50454" y="7655"/>
                  </a:cubicBezTo>
                  <a:cubicBezTo>
                    <a:pt x="50432" y="7655"/>
                    <a:pt x="50422" y="7644"/>
                    <a:pt x="50411" y="7644"/>
                  </a:cubicBezTo>
                  <a:cubicBezTo>
                    <a:pt x="50368" y="7580"/>
                    <a:pt x="50475" y="7526"/>
                    <a:pt x="50540" y="7526"/>
                  </a:cubicBezTo>
                  <a:close/>
                  <a:moveTo>
                    <a:pt x="16219" y="7676"/>
                  </a:moveTo>
                  <a:cubicBezTo>
                    <a:pt x="16262" y="7676"/>
                    <a:pt x="16294" y="7730"/>
                    <a:pt x="16283" y="7773"/>
                  </a:cubicBezTo>
                  <a:cubicBezTo>
                    <a:pt x="16273" y="7826"/>
                    <a:pt x="16241" y="7847"/>
                    <a:pt x="16219" y="7847"/>
                  </a:cubicBezTo>
                  <a:cubicBezTo>
                    <a:pt x="16176" y="7847"/>
                    <a:pt x="16144" y="7794"/>
                    <a:pt x="16155" y="7751"/>
                  </a:cubicBezTo>
                  <a:cubicBezTo>
                    <a:pt x="16176" y="7698"/>
                    <a:pt x="16198" y="7676"/>
                    <a:pt x="16219" y="7676"/>
                  </a:cubicBezTo>
                  <a:close/>
                  <a:moveTo>
                    <a:pt x="50807" y="8340"/>
                  </a:moveTo>
                  <a:cubicBezTo>
                    <a:pt x="50861" y="8340"/>
                    <a:pt x="50882" y="8383"/>
                    <a:pt x="50882" y="8426"/>
                  </a:cubicBezTo>
                  <a:cubicBezTo>
                    <a:pt x="50882" y="8458"/>
                    <a:pt x="50861" y="8501"/>
                    <a:pt x="50818" y="8501"/>
                  </a:cubicBezTo>
                  <a:cubicBezTo>
                    <a:pt x="50796" y="8501"/>
                    <a:pt x="50764" y="8490"/>
                    <a:pt x="50722" y="8468"/>
                  </a:cubicBezTo>
                  <a:cubicBezTo>
                    <a:pt x="50732" y="8458"/>
                    <a:pt x="50743" y="8447"/>
                    <a:pt x="50743" y="8447"/>
                  </a:cubicBezTo>
                  <a:cubicBezTo>
                    <a:pt x="50754" y="8447"/>
                    <a:pt x="50764" y="8458"/>
                    <a:pt x="50786" y="8458"/>
                  </a:cubicBezTo>
                  <a:cubicBezTo>
                    <a:pt x="50796" y="8468"/>
                    <a:pt x="50818" y="8468"/>
                    <a:pt x="50839" y="8468"/>
                  </a:cubicBezTo>
                  <a:lnTo>
                    <a:pt x="50861" y="8468"/>
                  </a:lnTo>
                  <a:cubicBezTo>
                    <a:pt x="50829" y="8426"/>
                    <a:pt x="50786" y="8393"/>
                    <a:pt x="50722" y="8372"/>
                  </a:cubicBezTo>
                  <a:cubicBezTo>
                    <a:pt x="50754" y="8351"/>
                    <a:pt x="50786" y="8340"/>
                    <a:pt x="50807" y="8340"/>
                  </a:cubicBezTo>
                  <a:close/>
                  <a:moveTo>
                    <a:pt x="16958" y="8640"/>
                  </a:moveTo>
                  <a:cubicBezTo>
                    <a:pt x="16840" y="8843"/>
                    <a:pt x="16722" y="8907"/>
                    <a:pt x="16647" y="8907"/>
                  </a:cubicBezTo>
                  <a:cubicBezTo>
                    <a:pt x="16508" y="8907"/>
                    <a:pt x="16508" y="8682"/>
                    <a:pt x="16958" y="8640"/>
                  </a:cubicBezTo>
                  <a:close/>
                  <a:moveTo>
                    <a:pt x="37726" y="8854"/>
                  </a:moveTo>
                  <a:cubicBezTo>
                    <a:pt x="37779" y="8854"/>
                    <a:pt x="37833" y="8972"/>
                    <a:pt x="37865" y="9046"/>
                  </a:cubicBezTo>
                  <a:cubicBezTo>
                    <a:pt x="37854" y="9079"/>
                    <a:pt x="37822" y="9079"/>
                    <a:pt x="37779" y="9079"/>
                  </a:cubicBezTo>
                  <a:lnTo>
                    <a:pt x="37758" y="9079"/>
                  </a:lnTo>
                  <a:cubicBezTo>
                    <a:pt x="37747" y="9079"/>
                    <a:pt x="37736" y="9079"/>
                    <a:pt x="37726" y="9089"/>
                  </a:cubicBezTo>
                  <a:cubicBezTo>
                    <a:pt x="37726" y="9004"/>
                    <a:pt x="37704" y="8950"/>
                    <a:pt x="37661" y="8918"/>
                  </a:cubicBezTo>
                  <a:cubicBezTo>
                    <a:pt x="37683" y="8875"/>
                    <a:pt x="37704" y="8854"/>
                    <a:pt x="37726" y="8854"/>
                  </a:cubicBezTo>
                  <a:close/>
                  <a:moveTo>
                    <a:pt x="31345" y="9186"/>
                  </a:moveTo>
                  <a:cubicBezTo>
                    <a:pt x="31356" y="9186"/>
                    <a:pt x="31367" y="9186"/>
                    <a:pt x="31377" y="9196"/>
                  </a:cubicBezTo>
                  <a:cubicBezTo>
                    <a:pt x="31420" y="9250"/>
                    <a:pt x="31313" y="9314"/>
                    <a:pt x="31260" y="9314"/>
                  </a:cubicBezTo>
                  <a:cubicBezTo>
                    <a:pt x="31238" y="9314"/>
                    <a:pt x="31228" y="9303"/>
                    <a:pt x="31217" y="9303"/>
                  </a:cubicBezTo>
                  <a:cubicBezTo>
                    <a:pt x="31174" y="9239"/>
                    <a:pt x="31281" y="9186"/>
                    <a:pt x="31345" y="9186"/>
                  </a:cubicBezTo>
                  <a:close/>
                  <a:moveTo>
                    <a:pt x="30189" y="9517"/>
                  </a:moveTo>
                  <a:cubicBezTo>
                    <a:pt x="30200" y="9517"/>
                    <a:pt x="30211" y="9517"/>
                    <a:pt x="30221" y="9528"/>
                  </a:cubicBezTo>
                  <a:cubicBezTo>
                    <a:pt x="30264" y="9592"/>
                    <a:pt x="30168" y="9646"/>
                    <a:pt x="30104" y="9646"/>
                  </a:cubicBezTo>
                  <a:cubicBezTo>
                    <a:pt x="30082" y="9646"/>
                    <a:pt x="30071" y="9646"/>
                    <a:pt x="30071" y="9635"/>
                  </a:cubicBezTo>
                  <a:cubicBezTo>
                    <a:pt x="30018" y="9571"/>
                    <a:pt x="30125" y="9517"/>
                    <a:pt x="30189" y="9517"/>
                  </a:cubicBezTo>
                  <a:close/>
                  <a:moveTo>
                    <a:pt x="36623" y="9742"/>
                  </a:moveTo>
                  <a:cubicBezTo>
                    <a:pt x="36602" y="9817"/>
                    <a:pt x="36548" y="9828"/>
                    <a:pt x="36473" y="9828"/>
                  </a:cubicBezTo>
                  <a:lnTo>
                    <a:pt x="36334" y="9828"/>
                  </a:lnTo>
                  <a:cubicBezTo>
                    <a:pt x="36345" y="9753"/>
                    <a:pt x="36409" y="9742"/>
                    <a:pt x="36484" y="9742"/>
                  </a:cubicBezTo>
                  <a:lnTo>
                    <a:pt x="36527" y="9742"/>
                  </a:lnTo>
                  <a:cubicBezTo>
                    <a:pt x="36548" y="9742"/>
                    <a:pt x="36559" y="9753"/>
                    <a:pt x="36580" y="9753"/>
                  </a:cubicBezTo>
                  <a:cubicBezTo>
                    <a:pt x="36591" y="9753"/>
                    <a:pt x="36612" y="9742"/>
                    <a:pt x="36623" y="9742"/>
                  </a:cubicBezTo>
                  <a:close/>
                  <a:moveTo>
                    <a:pt x="50101" y="9732"/>
                  </a:moveTo>
                  <a:lnTo>
                    <a:pt x="50101" y="9732"/>
                  </a:lnTo>
                  <a:cubicBezTo>
                    <a:pt x="50122" y="9764"/>
                    <a:pt x="50165" y="9774"/>
                    <a:pt x="50208" y="9774"/>
                  </a:cubicBezTo>
                  <a:lnTo>
                    <a:pt x="50229" y="9774"/>
                  </a:lnTo>
                  <a:cubicBezTo>
                    <a:pt x="50229" y="9849"/>
                    <a:pt x="50143" y="9828"/>
                    <a:pt x="50165" y="9935"/>
                  </a:cubicBezTo>
                  <a:cubicBezTo>
                    <a:pt x="50154" y="9935"/>
                    <a:pt x="50143" y="9946"/>
                    <a:pt x="50133" y="9946"/>
                  </a:cubicBezTo>
                  <a:cubicBezTo>
                    <a:pt x="50058" y="9946"/>
                    <a:pt x="50111" y="9796"/>
                    <a:pt x="50101" y="9732"/>
                  </a:cubicBezTo>
                  <a:close/>
                  <a:moveTo>
                    <a:pt x="5493" y="9956"/>
                  </a:moveTo>
                  <a:lnTo>
                    <a:pt x="5493" y="9956"/>
                  </a:lnTo>
                  <a:cubicBezTo>
                    <a:pt x="5717" y="10085"/>
                    <a:pt x="5471" y="10181"/>
                    <a:pt x="5428" y="10331"/>
                  </a:cubicBezTo>
                  <a:cubicBezTo>
                    <a:pt x="5204" y="10203"/>
                    <a:pt x="5450" y="10096"/>
                    <a:pt x="5493" y="9956"/>
                  </a:cubicBezTo>
                  <a:close/>
                  <a:moveTo>
                    <a:pt x="52895" y="10363"/>
                  </a:moveTo>
                  <a:cubicBezTo>
                    <a:pt x="52916" y="10363"/>
                    <a:pt x="52948" y="10385"/>
                    <a:pt x="53023" y="10460"/>
                  </a:cubicBezTo>
                  <a:cubicBezTo>
                    <a:pt x="53077" y="10567"/>
                    <a:pt x="53087" y="10609"/>
                    <a:pt x="53077" y="10609"/>
                  </a:cubicBezTo>
                  <a:cubicBezTo>
                    <a:pt x="53066" y="10609"/>
                    <a:pt x="53002" y="10545"/>
                    <a:pt x="52959" y="10481"/>
                  </a:cubicBezTo>
                  <a:cubicBezTo>
                    <a:pt x="52916" y="10417"/>
                    <a:pt x="52884" y="10363"/>
                    <a:pt x="52895" y="10363"/>
                  </a:cubicBezTo>
                  <a:close/>
                  <a:moveTo>
                    <a:pt x="11027" y="10417"/>
                  </a:moveTo>
                  <a:lnTo>
                    <a:pt x="11027" y="10417"/>
                  </a:lnTo>
                  <a:cubicBezTo>
                    <a:pt x="11252" y="10545"/>
                    <a:pt x="11006" y="10652"/>
                    <a:pt x="10963" y="10791"/>
                  </a:cubicBezTo>
                  <a:cubicBezTo>
                    <a:pt x="10738" y="10663"/>
                    <a:pt x="10984" y="10567"/>
                    <a:pt x="11027" y="10417"/>
                  </a:cubicBezTo>
                  <a:close/>
                  <a:moveTo>
                    <a:pt x="34428" y="10866"/>
                  </a:moveTo>
                  <a:cubicBezTo>
                    <a:pt x="34471" y="10866"/>
                    <a:pt x="34503" y="10909"/>
                    <a:pt x="34493" y="10952"/>
                  </a:cubicBezTo>
                  <a:cubicBezTo>
                    <a:pt x="34471" y="11005"/>
                    <a:pt x="34450" y="11027"/>
                    <a:pt x="34418" y="11027"/>
                  </a:cubicBezTo>
                  <a:cubicBezTo>
                    <a:pt x="34386" y="11027"/>
                    <a:pt x="34353" y="10973"/>
                    <a:pt x="34353" y="10931"/>
                  </a:cubicBezTo>
                  <a:cubicBezTo>
                    <a:pt x="34375" y="10877"/>
                    <a:pt x="34407" y="10866"/>
                    <a:pt x="34428" y="10866"/>
                  </a:cubicBezTo>
                  <a:close/>
                  <a:moveTo>
                    <a:pt x="52755" y="10920"/>
                  </a:moveTo>
                  <a:cubicBezTo>
                    <a:pt x="52766" y="10920"/>
                    <a:pt x="52788" y="10920"/>
                    <a:pt x="52798" y="10941"/>
                  </a:cubicBezTo>
                  <a:cubicBezTo>
                    <a:pt x="53045" y="11113"/>
                    <a:pt x="52916" y="11252"/>
                    <a:pt x="52788" y="11252"/>
                  </a:cubicBezTo>
                  <a:cubicBezTo>
                    <a:pt x="52713" y="11252"/>
                    <a:pt x="52627" y="11198"/>
                    <a:pt x="52648" y="11038"/>
                  </a:cubicBezTo>
                  <a:cubicBezTo>
                    <a:pt x="52659" y="10984"/>
                    <a:pt x="52702" y="10920"/>
                    <a:pt x="52755" y="10920"/>
                  </a:cubicBezTo>
                  <a:close/>
                  <a:moveTo>
                    <a:pt x="28926" y="11348"/>
                  </a:moveTo>
                  <a:cubicBezTo>
                    <a:pt x="28990" y="11348"/>
                    <a:pt x="29044" y="11477"/>
                    <a:pt x="29012" y="11498"/>
                  </a:cubicBezTo>
                  <a:cubicBezTo>
                    <a:pt x="29001" y="11509"/>
                    <a:pt x="28990" y="11509"/>
                    <a:pt x="28980" y="11509"/>
                  </a:cubicBezTo>
                  <a:cubicBezTo>
                    <a:pt x="28905" y="11509"/>
                    <a:pt x="28862" y="11380"/>
                    <a:pt x="28894" y="11359"/>
                  </a:cubicBezTo>
                  <a:cubicBezTo>
                    <a:pt x="28905" y="11348"/>
                    <a:pt x="28915" y="11348"/>
                    <a:pt x="28926" y="11348"/>
                  </a:cubicBezTo>
                  <a:close/>
                  <a:moveTo>
                    <a:pt x="45744" y="11402"/>
                  </a:moveTo>
                  <a:cubicBezTo>
                    <a:pt x="45765" y="11402"/>
                    <a:pt x="45776" y="11402"/>
                    <a:pt x="45776" y="11412"/>
                  </a:cubicBezTo>
                  <a:cubicBezTo>
                    <a:pt x="45829" y="11466"/>
                    <a:pt x="45722" y="11530"/>
                    <a:pt x="45658" y="11530"/>
                  </a:cubicBezTo>
                  <a:cubicBezTo>
                    <a:pt x="45647" y="11530"/>
                    <a:pt x="45637" y="11519"/>
                    <a:pt x="45626" y="11509"/>
                  </a:cubicBezTo>
                  <a:cubicBezTo>
                    <a:pt x="45583" y="11455"/>
                    <a:pt x="45690" y="11402"/>
                    <a:pt x="45744" y="11402"/>
                  </a:cubicBezTo>
                  <a:close/>
                  <a:moveTo>
                    <a:pt x="10224" y="11070"/>
                  </a:moveTo>
                  <a:lnTo>
                    <a:pt x="10224" y="11070"/>
                  </a:lnTo>
                  <a:cubicBezTo>
                    <a:pt x="10556" y="11134"/>
                    <a:pt x="10192" y="11498"/>
                    <a:pt x="10139" y="11562"/>
                  </a:cubicBezTo>
                  <a:cubicBezTo>
                    <a:pt x="9753" y="11423"/>
                    <a:pt x="10310" y="11316"/>
                    <a:pt x="10224" y="11070"/>
                  </a:cubicBezTo>
                  <a:close/>
                  <a:moveTo>
                    <a:pt x="34107" y="11434"/>
                  </a:moveTo>
                  <a:cubicBezTo>
                    <a:pt x="34182" y="11434"/>
                    <a:pt x="34257" y="11487"/>
                    <a:pt x="34246" y="11562"/>
                  </a:cubicBezTo>
                  <a:cubicBezTo>
                    <a:pt x="34182" y="11584"/>
                    <a:pt x="34107" y="11616"/>
                    <a:pt x="34064" y="11616"/>
                  </a:cubicBezTo>
                  <a:cubicBezTo>
                    <a:pt x="34011" y="11616"/>
                    <a:pt x="33979" y="11594"/>
                    <a:pt x="33979" y="11519"/>
                  </a:cubicBezTo>
                  <a:cubicBezTo>
                    <a:pt x="34011" y="11455"/>
                    <a:pt x="34054" y="11434"/>
                    <a:pt x="34107" y="11434"/>
                  </a:cubicBezTo>
                  <a:close/>
                  <a:moveTo>
                    <a:pt x="35713" y="11509"/>
                  </a:moveTo>
                  <a:cubicBezTo>
                    <a:pt x="35874" y="11562"/>
                    <a:pt x="35809" y="11766"/>
                    <a:pt x="35692" y="11766"/>
                  </a:cubicBezTo>
                  <a:lnTo>
                    <a:pt x="35670" y="11766"/>
                  </a:lnTo>
                  <a:cubicBezTo>
                    <a:pt x="35617" y="11637"/>
                    <a:pt x="35552" y="11509"/>
                    <a:pt x="35713" y="11509"/>
                  </a:cubicBezTo>
                  <a:close/>
                  <a:moveTo>
                    <a:pt x="9903" y="11701"/>
                  </a:moveTo>
                  <a:cubicBezTo>
                    <a:pt x="9935" y="11701"/>
                    <a:pt x="9967" y="11755"/>
                    <a:pt x="9967" y="11787"/>
                  </a:cubicBezTo>
                  <a:cubicBezTo>
                    <a:pt x="9946" y="11840"/>
                    <a:pt x="9914" y="11862"/>
                    <a:pt x="9892" y="11862"/>
                  </a:cubicBezTo>
                  <a:cubicBezTo>
                    <a:pt x="9860" y="11862"/>
                    <a:pt x="9818" y="11819"/>
                    <a:pt x="9828" y="11776"/>
                  </a:cubicBezTo>
                  <a:cubicBezTo>
                    <a:pt x="9850" y="11723"/>
                    <a:pt x="9871" y="11701"/>
                    <a:pt x="9903" y="11701"/>
                  </a:cubicBezTo>
                  <a:close/>
                  <a:moveTo>
                    <a:pt x="38068" y="11744"/>
                  </a:moveTo>
                  <a:cubicBezTo>
                    <a:pt x="38090" y="11744"/>
                    <a:pt x="38122" y="11744"/>
                    <a:pt x="38143" y="11755"/>
                  </a:cubicBezTo>
                  <a:cubicBezTo>
                    <a:pt x="38368" y="11894"/>
                    <a:pt x="38282" y="11937"/>
                    <a:pt x="38154" y="11937"/>
                  </a:cubicBezTo>
                  <a:cubicBezTo>
                    <a:pt x="38025" y="11937"/>
                    <a:pt x="37854" y="11894"/>
                    <a:pt x="37854" y="11840"/>
                  </a:cubicBezTo>
                  <a:cubicBezTo>
                    <a:pt x="37854" y="11787"/>
                    <a:pt x="37972" y="11744"/>
                    <a:pt x="38068" y="11744"/>
                  </a:cubicBezTo>
                  <a:close/>
                  <a:moveTo>
                    <a:pt x="41162" y="11712"/>
                  </a:moveTo>
                  <a:cubicBezTo>
                    <a:pt x="41290" y="11733"/>
                    <a:pt x="41237" y="11873"/>
                    <a:pt x="41248" y="11980"/>
                  </a:cubicBezTo>
                  <a:cubicBezTo>
                    <a:pt x="41119" y="11958"/>
                    <a:pt x="41173" y="11808"/>
                    <a:pt x="41162" y="11712"/>
                  </a:cubicBezTo>
                  <a:close/>
                  <a:moveTo>
                    <a:pt x="44866" y="11798"/>
                  </a:moveTo>
                  <a:cubicBezTo>
                    <a:pt x="44941" y="11798"/>
                    <a:pt x="45016" y="11851"/>
                    <a:pt x="45005" y="11926"/>
                  </a:cubicBezTo>
                  <a:cubicBezTo>
                    <a:pt x="44930" y="11958"/>
                    <a:pt x="44866" y="11990"/>
                    <a:pt x="44812" y="11990"/>
                  </a:cubicBezTo>
                  <a:cubicBezTo>
                    <a:pt x="44770" y="11990"/>
                    <a:pt x="44737" y="11969"/>
                    <a:pt x="44737" y="11894"/>
                  </a:cubicBezTo>
                  <a:cubicBezTo>
                    <a:pt x="44759" y="11830"/>
                    <a:pt x="44812" y="11798"/>
                    <a:pt x="44866" y="11798"/>
                  </a:cubicBezTo>
                  <a:close/>
                  <a:moveTo>
                    <a:pt x="36291" y="11348"/>
                  </a:moveTo>
                  <a:cubicBezTo>
                    <a:pt x="36473" y="11348"/>
                    <a:pt x="36998" y="11648"/>
                    <a:pt x="36655" y="11658"/>
                  </a:cubicBezTo>
                  <a:cubicBezTo>
                    <a:pt x="36548" y="11948"/>
                    <a:pt x="37276" y="11680"/>
                    <a:pt x="36987" y="12087"/>
                  </a:cubicBezTo>
                  <a:cubicBezTo>
                    <a:pt x="36655" y="12055"/>
                    <a:pt x="36345" y="12012"/>
                    <a:pt x="36205" y="11840"/>
                  </a:cubicBezTo>
                  <a:lnTo>
                    <a:pt x="36291" y="11348"/>
                  </a:lnTo>
                  <a:close/>
                  <a:moveTo>
                    <a:pt x="35445" y="12526"/>
                  </a:moveTo>
                  <a:cubicBezTo>
                    <a:pt x="35456" y="12526"/>
                    <a:pt x="35478" y="12526"/>
                    <a:pt x="35488" y="12536"/>
                  </a:cubicBezTo>
                  <a:lnTo>
                    <a:pt x="35542" y="12536"/>
                  </a:lnTo>
                  <a:cubicBezTo>
                    <a:pt x="35552" y="12536"/>
                    <a:pt x="35574" y="12536"/>
                    <a:pt x="35585" y="12526"/>
                  </a:cubicBezTo>
                  <a:lnTo>
                    <a:pt x="35585" y="12526"/>
                  </a:lnTo>
                  <a:cubicBezTo>
                    <a:pt x="35574" y="12601"/>
                    <a:pt x="35510" y="12611"/>
                    <a:pt x="35435" y="12611"/>
                  </a:cubicBezTo>
                  <a:lnTo>
                    <a:pt x="35296" y="12611"/>
                  </a:lnTo>
                  <a:cubicBezTo>
                    <a:pt x="35306" y="12536"/>
                    <a:pt x="35370" y="12526"/>
                    <a:pt x="35445" y="12526"/>
                  </a:cubicBezTo>
                  <a:close/>
                  <a:moveTo>
                    <a:pt x="17707" y="12515"/>
                  </a:moveTo>
                  <a:cubicBezTo>
                    <a:pt x="17750" y="12515"/>
                    <a:pt x="17761" y="12643"/>
                    <a:pt x="17739" y="12729"/>
                  </a:cubicBezTo>
                  <a:cubicBezTo>
                    <a:pt x="17707" y="12783"/>
                    <a:pt x="17686" y="12804"/>
                    <a:pt x="17664" y="12804"/>
                  </a:cubicBezTo>
                  <a:cubicBezTo>
                    <a:pt x="17621" y="12804"/>
                    <a:pt x="17611" y="12675"/>
                    <a:pt x="17632" y="12590"/>
                  </a:cubicBezTo>
                  <a:cubicBezTo>
                    <a:pt x="17664" y="12536"/>
                    <a:pt x="17686" y="12515"/>
                    <a:pt x="17707" y="12515"/>
                  </a:cubicBezTo>
                  <a:close/>
                  <a:moveTo>
                    <a:pt x="35028" y="12697"/>
                  </a:moveTo>
                  <a:cubicBezTo>
                    <a:pt x="35296" y="12697"/>
                    <a:pt x="35231" y="12922"/>
                    <a:pt x="35210" y="13114"/>
                  </a:cubicBezTo>
                  <a:cubicBezTo>
                    <a:pt x="35103" y="13072"/>
                    <a:pt x="35092" y="12965"/>
                    <a:pt x="34964" y="12943"/>
                  </a:cubicBezTo>
                  <a:lnTo>
                    <a:pt x="35006" y="12697"/>
                  </a:lnTo>
                  <a:close/>
                  <a:moveTo>
                    <a:pt x="44277" y="12975"/>
                  </a:moveTo>
                  <a:lnTo>
                    <a:pt x="44277" y="12975"/>
                  </a:lnTo>
                  <a:cubicBezTo>
                    <a:pt x="44598" y="13039"/>
                    <a:pt x="44234" y="13403"/>
                    <a:pt x="44181" y="13468"/>
                  </a:cubicBezTo>
                  <a:cubicBezTo>
                    <a:pt x="43860" y="13403"/>
                    <a:pt x="44224" y="13039"/>
                    <a:pt x="44277" y="12975"/>
                  </a:cubicBezTo>
                  <a:close/>
                  <a:moveTo>
                    <a:pt x="36591" y="13371"/>
                  </a:moveTo>
                  <a:cubicBezTo>
                    <a:pt x="36623" y="13371"/>
                    <a:pt x="36666" y="13425"/>
                    <a:pt x="36655" y="13468"/>
                  </a:cubicBezTo>
                  <a:cubicBezTo>
                    <a:pt x="36634" y="13521"/>
                    <a:pt x="36612" y="13532"/>
                    <a:pt x="36580" y="13532"/>
                  </a:cubicBezTo>
                  <a:cubicBezTo>
                    <a:pt x="36548" y="13532"/>
                    <a:pt x="36516" y="13489"/>
                    <a:pt x="36516" y="13446"/>
                  </a:cubicBezTo>
                  <a:cubicBezTo>
                    <a:pt x="36537" y="13393"/>
                    <a:pt x="36559" y="13371"/>
                    <a:pt x="36591" y="13371"/>
                  </a:cubicBezTo>
                  <a:close/>
                  <a:moveTo>
                    <a:pt x="14378" y="12483"/>
                  </a:moveTo>
                  <a:cubicBezTo>
                    <a:pt x="14603" y="12483"/>
                    <a:pt x="14560" y="13104"/>
                    <a:pt x="14785" y="13179"/>
                  </a:cubicBezTo>
                  <a:cubicBezTo>
                    <a:pt x="14688" y="13500"/>
                    <a:pt x="14367" y="13543"/>
                    <a:pt x="14035" y="13575"/>
                  </a:cubicBezTo>
                  <a:cubicBezTo>
                    <a:pt x="14196" y="13468"/>
                    <a:pt x="14464" y="12718"/>
                    <a:pt x="14207" y="12568"/>
                  </a:cubicBezTo>
                  <a:cubicBezTo>
                    <a:pt x="14282" y="12504"/>
                    <a:pt x="14335" y="12483"/>
                    <a:pt x="14378" y="12483"/>
                  </a:cubicBezTo>
                  <a:close/>
                  <a:moveTo>
                    <a:pt x="4818" y="13296"/>
                  </a:moveTo>
                  <a:lnTo>
                    <a:pt x="4818" y="13296"/>
                  </a:lnTo>
                  <a:cubicBezTo>
                    <a:pt x="4872" y="13318"/>
                    <a:pt x="4904" y="13361"/>
                    <a:pt x="4957" y="13382"/>
                  </a:cubicBezTo>
                  <a:cubicBezTo>
                    <a:pt x="4957" y="13446"/>
                    <a:pt x="4765" y="13500"/>
                    <a:pt x="4882" y="13585"/>
                  </a:cubicBezTo>
                  <a:cubicBezTo>
                    <a:pt x="4882" y="13596"/>
                    <a:pt x="4872" y="13607"/>
                    <a:pt x="4861" y="13607"/>
                  </a:cubicBezTo>
                  <a:cubicBezTo>
                    <a:pt x="4797" y="13607"/>
                    <a:pt x="4743" y="13361"/>
                    <a:pt x="4818" y="13296"/>
                  </a:cubicBezTo>
                  <a:close/>
                  <a:moveTo>
                    <a:pt x="43806" y="13585"/>
                  </a:moveTo>
                  <a:cubicBezTo>
                    <a:pt x="43849" y="13585"/>
                    <a:pt x="43881" y="13639"/>
                    <a:pt x="43870" y="13682"/>
                  </a:cubicBezTo>
                  <a:cubicBezTo>
                    <a:pt x="43860" y="13735"/>
                    <a:pt x="43827" y="13746"/>
                    <a:pt x="43806" y="13746"/>
                  </a:cubicBezTo>
                  <a:cubicBezTo>
                    <a:pt x="43763" y="13746"/>
                    <a:pt x="43731" y="13703"/>
                    <a:pt x="43742" y="13660"/>
                  </a:cubicBezTo>
                  <a:cubicBezTo>
                    <a:pt x="43763" y="13607"/>
                    <a:pt x="43785" y="13585"/>
                    <a:pt x="43806" y="13585"/>
                  </a:cubicBezTo>
                  <a:close/>
                  <a:moveTo>
                    <a:pt x="48516" y="13703"/>
                  </a:moveTo>
                  <a:cubicBezTo>
                    <a:pt x="48463" y="13767"/>
                    <a:pt x="48441" y="13864"/>
                    <a:pt x="48302" y="13864"/>
                  </a:cubicBezTo>
                  <a:cubicBezTo>
                    <a:pt x="48345" y="13789"/>
                    <a:pt x="48356" y="13703"/>
                    <a:pt x="48495" y="13703"/>
                  </a:cubicBezTo>
                  <a:close/>
                  <a:moveTo>
                    <a:pt x="14153" y="13789"/>
                  </a:moveTo>
                  <a:lnTo>
                    <a:pt x="14153" y="13789"/>
                  </a:lnTo>
                  <a:cubicBezTo>
                    <a:pt x="14217" y="13821"/>
                    <a:pt x="14271" y="13864"/>
                    <a:pt x="14260" y="13992"/>
                  </a:cubicBezTo>
                  <a:lnTo>
                    <a:pt x="14217" y="13992"/>
                  </a:lnTo>
                  <a:cubicBezTo>
                    <a:pt x="14110" y="13992"/>
                    <a:pt x="14100" y="13853"/>
                    <a:pt x="14153" y="13789"/>
                  </a:cubicBezTo>
                  <a:close/>
                  <a:moveTo>
                    <a:pt x="44480" y="13928"/>
                  </a:moveTo>
                  <a:cubicBezTo>
                    <a:pt x="44588" y="13939"/>
                    <a:pt x="44684" y="13949"/>
                    <a:pt x="44652" y="14046"/>
                  </a:cubicBezTo>
                  <a:cubicBezTo>
                    <a:pt x="44630" y="14035"/>
                    <a:pt x="44609" y="14024"/>
                    <a:pt x="44598" y="14024"/>
                  </a:cubicBezTo>
                  <a:cubicBezTo>
                    <a:pt x="44588" y="14024"/>
                    <a:pt x="44577" y="14035"/>
                    <a:pt x="44566" y="14035"/>
                  </a:cubicBezTo>
                  <a:cubicBezTo>
                    <a:pt x="44545" y="14046"/>
                    <a:pt x="44523" y="14046"/>
                    <a:pt x="44491" y="14046"/>
                  </a:cubicBezTo>
                  <a:lnTo>
                    <a:pt x="44480" y="14046"/>
                  </a:lnTo>
                  <a:lnTo>
                    <a:pt x="44480" y="13928"/>
                  </a:lnTo>
                  <a:close/>
                  <a:moveTo>
                    <a:pt x="12269" y="14056"/>
                  </a:moveTo>
                  <a:cubicBezTo>
                    <a:pt x="12280" y="14056"/>
                    <a:pt x="12290" y="14067"/>
                    <a:pt x="12301" y="14078"/>
                  </a:cubicBezTo>
                  <a:cubicBezTo>
                    <a:pt x="12344" y="14131"/>
                    <a:pt x="12237" y="14185"/>
                    <a:pt x="12183" y="14185"/>
                  </a:cubicBezTo>
                  <a:cubicBezTo>
                    <a:pt x="12162" y="14185"/>
                    <a:pt x="12151" y="14185"/>
                    <a:pt x="12151" y="14174"/>
                  </a:cubicBezTo>
                  <a:cubicBezTo>
                    <a:pt x="12098" y="14121"/>
                    <a:pt x="12205" y="14056"/>
                    <a:pt x="12269" y="14056"/>
                  </a:cubicBezTo>
                  <a:close/>
                  <a:moveTo>
                    <a:pt x="37201" y="14056"/>
                  </a:moveTo>
                  <a:cubicBezTo>
                    <a:pt x="37212" y="14056"/>
                    <a:pt x="37222" y="14056"/>
                    <a:pt x="37233" y="14067"/>
                  </a:cubicBezTo>
                  <a:cubicBezTo>
                    <a:pt x="37276" y="14121"/>
                    <a:pt x="37169" y="14185"/>
                    <a:pt x="37115" y="14185"/>
                  </a:cubicBezTo>
                  <a:cubicBezTo>
                    <a:pt x="37094" y="14185"/>
                    <a:pt x="37083" y="14174"/>
                    <a:pt x="37073" y="14174"/>
                  </a:cubicBezTo>
                  <a:cubicBezTo>
                    <a:pt x="37030" y="14110"/>
                    <a:pt x="37137" y="14056"/>
                    <a:pt x="37201" y="14056"/>
                  </a:cubicBezTo>
                  <a:close/>
                  <a:moveTo>
                    <a:pt x="43571" y="13874"/>
                  </a:moveTo>
                  <a:cubicBezTo>
                    <a:pt x="43613" y="13874"/>
                    <a:pt x="43656" y="13885"/>
                    <a:pt x="43699" y="13907"/>
                  </a:cubicBezTo>
                  <a:cubicBezTo>
                    <a:pt x="43624" y="14067"/>
                    <a:pt x="43431" y="14067"/>
                    <a:pt x="43367" y="14238"/>
                  </a:cubicBezTo>
                  <a:cubicBezTo>
                    <a:pt x="43089" y="14153"/>
                    <a:pt x="43335" y="13874"/>
                    <a:pt x="43571" y="13874"/>
                  </a:cubicBezTo>
                  <a:close/>
                  <a:moveTo>
                    <a:pt x="47596" y="14110"/>
                  </a:moveTo>
                  <a:cubicBezTo>
                    <a:pt x="47617" y="14110"/>
                    <a:pt x="47628" y="14121"/>
                    <a:pt x="47628" y="14131"/>
                  </a:cubicBezTo>
                  <a:cubicBezTo>
                    <a:pt x="47681" y="14185"/>
                    <a:pt x="47574" y="14238"/>
                    <a:pt x="47510" y="14238"/>
                  </a:cubicBezTo>
                  <a:cubicBezTo>
                    <a:pt x="47499" y="14238"/>
                    <a:pt x="47478" y="14238"/>
                    <a:pt x="47478" y="14228"/>
                  </a:cubicBezTo>
                  <a:cubicBezTo>
                    <a:pt x="47435" y="14174"/>
                    <a:pt x="47531" y="14110"/>
                    <a:pt x="47596" y="14110"/>
                  </a:cubicBezTo>
                  <a:close/>
                  <a:moveTo>
                    <a:pt x="41322" y="14335"/>
                  </a:moveTo>
                  <a:cubicBezTo>
                    <a:pt x="41355" y="14420"/>
                    <a:pt x="41248" y="14420"/>
                    <a:pt x="41280" y="14517"/>
                  </a:cubicBezTo>
                  <a:cubicBezTo>
                    <a:pt x="41140" y="14517"/>
                    <a:pt x="41194" y="14335"/>
                    <a:pt x="41312" y="14335"/>
                  </a:cubicBezTo>
                  <a:close/>
                  <a:moveTo>
                    <a:pt x="13168" y="13821"/>
                  </a:moveTo>
                  <a:cubicBezTo>
                    <a:pt x="13372" y="13853"/>
                    <a:pt x="12997" y="14399"/>
                    <a:pt x="12901" y="14549"/>
                  </a:cubicBezTo>
                  <a:cubicBezTo>
                    <a:pt x="12612" y="14399"/>
                    <a:pt x="13115" y="14024"/>
                    <a:pt x="13168" y="13821"/>
                  </a:cubicBezTo>
                  <a:close/>
                  <a:moveTo>
                    <a:pt x="17375" y="14388"/>
                  </a:moveTo>
                  <a:cubicBezTo>
                    <a:pt x="17407" y="14388"/>
                    <a:pt x="17440" y="14431"/>
                    <a:pt x="17440" y="14474"/>
                  </a:cubicBezTo>
                  <a:cubicBezTo>
                    <a:pt x="17418" y="14527"/>
                    <a:pt x="17386" y="14549"/>
                    <a:pt x="17365" y="14549"/>
                  </a:cubicBezTo>
                  <a:cubicBezTo>
                    <a:pt x="17332" y="14549"/>
                    <a:pt x="17290" y="14495"/>
                    <a:pt x="17300" y="14463"/>
                  </a:cubicBezTo>
                  <a:cubicBezTo>
                    <a:pt x="17322" y="14410"/>
                    <a:pt x="17343" y="14388"/>
                    <a:pt x="17375" y="14388"/>
                  </a:cubicBezTo>
                  <a:close/>
                  <a:moveTo>
                    <a:pt x="42414" y="14517"/>
                  </a:moveTo>
                  <a:cubicBezTo>
                    <a:pt x="42468" y="14517"/>
                    <a:pt x="42479" y="14645"/>
                    <a:pt x="42457" y="14742"/>
                  </a:cubicBezTo>
                  <a:cubicBezTo>
                    <a:pt x="42425" y="14795"/>
                    <a:pt x="42404" y="14816"/>
                    <a:pt x="42382" y="14816"/>
                  </a:cubicBezTo>
                  <a:cubicBezTo>
                    <a:pt x="42339" y="14816"/>
                    <a:pt x="42318" y="14688"/>
                    <a:pt x="42339" y="14592"/>
                  </a:cubicBezTo>
                  <a:cubicBezTo>
                    <a:pt x="42372" y="14538"/>
                    <a:pt x="42393" y="14517"/>
                    <a:pt x="42414" y="14517"/>
                  </a:cubicBezTo>
                  <a:close/>
                  <a:moveTo>
                    <a:pt x="12879" y="14677"/>
                  </a:moveTo>
                  <a:lnTo>
                    <a:pt x="13147" y="14720"/>
                  </a:lnTo>
                  <a:lnTo>
                    <a:pt x="13104" y="14966"/>
                  </a:lnTo>
                  <a:lnTo>
                    <a:pt x="12836" y="14924"/>
                  </a:lnTo>
                  <a:lnTo>
                    <a:pt x="12879" y="14677"/>
                  </a:lnTo>
                  <a:close/>
                  <a:moveTo>
                    <a:pt x="879" y="14709"/>
                  </a:moveTo>
                  <a:cubicBezTo>
                    <a:pt x="932" y="14709"/>
                    <a:pt x="975" y="14784"/>
                    <a:pt x="986" y="14849"/>
                  </a:cubicBezTo>
                  <a:cubicBezTo>
                    <a:pt x="997" y="14924"/>
                    <a:pt x="975" y="14988"/>
                    <a:pt x="932" y="14988"/>
                  </a:cubicBezTo>
                  <a:cubicBezTo>
                    <a:pt x="900" y="14988"/>
                    <a:pt x="868" y="14966"/>
                    <a:pt x="815" y="14924"/>
                  </a:cubicBezTo>
                  <a:cubicBezTo>
                    <a:pt x="782" y="14881"/>
                    <a:pt x="857" y="14806"/>
                    <a:pt x="836" y="14806"/>
                  </a:cubicBezTo>
                  <a:cubicBezTo>
                    <a:pt x="825" y="14806"/>
                    <a:pt x="793" y="14816"/>
                    <a:pt x="750" y="14838"/>
                  </a:cubicBezTo>
                  <a:cubicBezTo>
                    <a:pt x="804" y="14742"/>
                    <a:pt x="847" y="14709"/>
                    <a:pt x="879" y="14709"/>
                  </a:cubicBezTo>
                  <a:close/>
                  <a:moveTo>
                    <a:pt x="14902" y="14410"/>
                  </a:moveTo>
                  <a:cubicBezTo>
                    <a:pt x="14956" y="14410"/>
                    <a:pt x="14924" y="14570"/>
                    <a:pt x="14838" y="14731"/>
                  </a:cubicBezTo>
                  <a:cubicBezTo>
                    <a:pt x="14753" y="14902"/>
                    <a:pt x="14624" y="15063"/>
                    <a:pt x="14464" y="15063"/>
                  </a:cubicBezTo>
                  <a:cubicBezTo>
                    <a:pt x="14421" y="15063"/>
                    <a:pt x="14367" y="15052"/>
                    <a:pt x="14324" y="15020"/>
                  </a:cubicBezTo>
                  <a:cubicBezTo>
                    <a:pt x="14399" y="14934"/>
                    <a:pt x="14474" y="14870"/>
                    <a:pt x="14560" y="14795"/>
                  </a:cubicBezTo>
                  <a:cubicBezTo>
                    <a:pt x="14581" y="14688"/>
                    <a:pt x="14710" y="14709"/>
                    <a:pt x="14720" y="14592"/>
                  </a:cubicBezTo>
                  <a:lnTo>
                    <a:pt x="14742" y="14602"/>
                  </a:lnTo>
                  <a:cubicBezTo>
                    <a:pt x="14774" y="14560"/>
                    <a:pt x="14806" y="14517"/>
                    <a:pt x="14838" y="14463"/>
                  </a:cubicBezTo>
                  <a:cubicBezTo>
                    <a:pt x="14870" y="14420"/>
                    <a:pt x="14892" y="14410"/>
                    <a:pt x="14902" y="14410"/>
                  </a:cubicBezTo>
                  <a:close/>
                  <a:moveTo>
                    <a:pt x="18082" y="15009"/>
                  </a:moveTo>
                  <a:cubicBezTo>
                    <a:pt x="18125" y="15009"/>
                    <a:pt x="18157" y="15063"/>
                    <a:pt x="18146" y="15106"/>
                  </a:cubicBezTo>
                  <a:cubicBezTo>
                    <a:pt x="18125" y="15148"/>
                    <a:pt x="18103" y="15170"/>
                    <a:pt x="18082" y="15170"/>
                  </a:cubicBezTo>
                  <a:cubicBezTo>
                    <a:pt x="18039" y="15170"/>
                    <a:pt x="18007" y="15127"/>
                    <a:pt x="18018" y="15084"/>
                  </a:cubicBezTo>
                  <a:cubicBezTo>
                    <a:pt x="18028" y="15031"/>
                    <a:pt x="18060" y="15009"/>
                    <a:pt x="18082" y="15009"/>
                  </a:cubicBezTo>
                  <a:close/>
                  <a:moveTo>
                    <a:pt x="41858" y="15031"/>
                  </a:moveTo>
                  <a:lnTo>
                    <a:pt x="41858" y="15031"/>
                  </a:lnTo>
                  <a:cubicBezTo>
                    <a:pt x="41965" y="15138"/>
                    <a:pt x="42018" y="15288"/>
                    <a:pt x="42061" y="15448"/>
                  </a:cubicBezTo>
                  <a:cubicBezTo>
                    <a:pt x="42029" y="15512"/>
                    <a:pt x="42008" y="15534"/>
                    <a:pt x="41986" y="15534"/>
                  </a:cubicBezTo>
                  <a:cubicBezTo>
                    <a:pt x="41890" y="15534"/>
                    <a:pt x="41815" y="15159"/>
                    <a:pt x="41858" y="15031"/>
                  </a:cubicBezTo>
                  <a:close/>
                  <a:moveTo>
                    <a:pt x="39363" y="14634"/>
                  </a:moveTo>
                  <a:lnTo>
                    <a:pt x="39363" y="14634"/>
                  </a:lnTo>
                  <a:cubicBezTo>
                    <a:pt x="39406" y="14774"/>
                    <a:pt x="39535" y="14806"/>
                    <a:pt x="39631" y="14881"/>
                  </a:cubicBezTo>
                  <a:cubicBezTo>
                    <a:pt x="39674" y="15245"/>
                    <a:pt x="39845" y="15341"/>
                    <a:pt x="39963" y="15448"/>
                  </a:cubicBezTo>
                  <a:cubicBezTo>
                    <a:pt x="39920" y="15512"/>
                    <a:pt x="39877" y="15587"/>
                    <a:pt x="39792" y="15609"/>
                  </a:cubicBezTo>
                  <a:cubicBezTo>
                    <a:pt x="39802" y="15480"/>
                    <a:pt x="39749" y="15416"/>
                    <a:pt x="39727" y="15320"/>
                  </a:cubicBezTo>
                  <a:cubicBezTo>
                    <a:pt x="39706" y="15330"/>
                    <a:pt x="39695" y="15330"/>
                    <a:pt x="39674" y="15330"/>
                  </a:cubicBezTo>
                  <a:cubicBezTo>
                    <a:pt x="39374" y="15330"/>
                    <a:pt x="39235" y="14859"/>
                    <a:pt x="39363" y="14634"/>
                  </a:cubicBezTo>
                  <a:close/>
                  <a:moveTo>
                    <a:pt x="38100" y="15362"/>
                  </a:moveTo>
                  <a:cubicBezTo>
                    <a:pt x="38175" y="15362"/>
                    <a:pt x="38175" y="15459"/>
                    <a:pt x="38229" y="15491"/>
                  </a:cubicBezTo>
                  <a:cubicBezTo>
                    <a:pt x="38197" y="15577"/>
                    <a:pt x="38132" y="15673"/>
                    <a:pt x="38057" y="15673"/>
                  </a:cubicBezTo>
                  <a:cubicBezTo>
                    <a:pt x="38025" y="15673"/>
                    <a:pt x="37993" y="15662"/>
                    <a:pt x="37961" y="15609"/>
                  </a:cubicBezTo>
                  <a:cubicBezTo>
                    <a:pt x="37972" y="15491"/>
                    <a:pt x="38015" y="15405"/>
                    <a:pt x="38090" y="15362"/>
                  </a:cubicBezTo>
                  <a:close/>
                  <a:moveTo>
                    <a:pt x="33101" y="15641"/>
                  </a:moveTo>
                  <a:cubicBezTo>
                    <a:pt x="33112" y="15641"/>
                    <a:pt x="33058" y="15684"/>
                    <a:pt x="32994" y="15726"/>
                  </a:cubicBezTo>
                  <a:cubicBezTo>
                    <a:pt x="32930" y="15769"/>
                    <a:pt x="32855" y="15812"/>
                    <a:pt x="32844" y="15812"/>
                  </a:cubicBezTo>
                  <a:cubicBezTo>
                    <a:pt x="32844" y="15812"/>
                    <a:pt x="32876" y="15791"/>
                    <a:pt x="32973" y="15716"/>
                  </a:cubicBezTo>
                  <a:cubicBezTo>
                    <a:pt x="33058" y="15662"/>
                    <a:pt x="33101" y="15641"/>
                    <a:pt x="33101" y="15641"/>
                  </a:cubicBezTo>
                  <a:close/>
                  <a:moveTo>
                    <a:pt x="5685" y="15609"/>
                  </a:moveTo>
                  <a:cubicBezTo>
                    <a:pt x="5728" y="15619"/>
                    <a:pt x="5707" y="15684"/>
                    <a:pt x="5750" y="15684"/>
                  </a:cubicBezTo>
                  <a:cubicBezTo>
                    <a:pt x="5750" y="15791"/>
                    <a:pt x="5707" y="15844"/>
                    <a:pt x="5621" y="15855"/>
                  </a:cubicBezTo>
                  <a:cubicBezTo>
                    <a:pt x="5568" y="15726"/>
                    <a:pt x="5621" y="15684"/>
                    <a:pt x="5685" y="15609"/>
                  </a:cubicBezTo>
                  <a:close/>
                  <a:moveTo>
                    <a:pt x="14185" y="14238"/>
                  </a:moveTo>
                  <a:lnTo>
                    <a:pt x="14185" y="14238"/>
                  </a:lnTo>
                  <a:cubicBezTo>
                    <a:pt x="14453" y="14485"/>
                    <a:pt x="13800" y="14838"/>
                    <a:pt x="13639" y="15052"/>
                  </a:cubicBezTo>
                  <a:cubicBezTo>
                    <a:pt x="13629" y="15341"/>
                    <a:pt x="13768" y="15544"/>
                    <a:pt x="13618" y="15941"/>
                  </a:cubicBezTo>
                  <a:cubicBezTo>
                    <a:pt x="13125" y="15320"/>
                    <a:pt x="13532" y="14485"/>
                    <a:pt x="14185" y="14238"/>
                  </a:cubicBezTo>
                  <a:close/>
                  <a:moveTo>
                    <a:pt x="25222" y="15716"/>
                  </a:moveTo>
                  <a:cubicBezTo>
                    <a:pt x="25265" y="15716"/>
                    <a:pt x="25276" y="15844"/>
                    <a:pt x="25254" y="15941"/>
                  </a:cubicBezTo>
                  <a:cubicBezTo>
                    <a:pt x="25233" y="15994"/>
                    <a:pt x="25201" y="16015"/>
                    <a:pt x="25190" y="16015"/>
                  </a:cubicBezTo>
                  <a:cubicBezTo>
                    <a:pt x="25136" y="16015"/>
                    <a:pt x="25126" y="15887"/>
                    <a:pt x="25147" y="15791"/>
                  </a:cubicBezTo>
                  <a:cubicBezTo>
                    <a:pt x="25179" y="15737"/>
                    <a:pt x="25201" y="15716"/>
                    <a:pt x="25222" y="15716"/>
                  </a:cubicBezTo>
                  <a:close/>
                  <a:moveTo>
                    <a:pt x="22203" y="15973"/>
                  </a:moveTo>
                  <a:cubicBezTo>
                    <a:pt x="22214" y="15973"/>
                    <a:pt x="22235" y="15973"/>
                    <a:pt x="22235" y="15983"/>
                  </a:cubicBezTo>
                  <a:cubicBezTo>
                    <a:pt x="22289" y="16048"/>
                    <a:pt x="22182" y="16101"/>
                    <a:pt x="22118" y="16101"/>
                  </a:cubicBezTo>
                  <a:cubicBezTo>
                    <a:pt x="22096" y="16101"/>
                    <a:pt x="22085" y="16101"/>
                    <a:pt x="22085" y="16090"/>
                  </a:cubicBezTo>
                  <a:cubicBezTo>
                    <a:pt x="22032" y="16026"/>
                    <a:pt x="22139" y="15973"/>
                    <a:pt x="22203" y="15973"/>
                  </a:cubicBezTo>
                  <a:close/>
                  <a:moveTo>
                    <a:pt x="3287" y="15609"/>
                  </a:moveTo>
                  <a:cubicBezTo>
                    <a:pt x="3341" y="15876"/>
                    <a:pt x="3598" y="15898"/>
                    <a:pt x="3716" y="16090"/>
                  </a:cubicBezTo>
                  <a:cubicBezTo>
                    <a:pt x="3684" y="16123"/>
                    <a:pt x="3651" y="16133"/>
                    <a:pt x="3619" y="16133"/>
                  </a:cubicBezTo>
                  <a:cubicBezTo>
                    <a:pt x="3544" y="16133"/>
                    <a:pt x="3469" y="16090"/>
                    <a:pt x="3405" y="16048"/>
                  </a:cubicBezTo>
                  <a:cubicBezTo>
                    <a:pt x="3330" y="16005"/>
                    <a:pt x="3266" y="15962"/>
                    <a:pt x="3212" y="15962"/>
                  </a:cubicBezTo>
                  <a:cubicBezTo>
                    <a:pt x="3170" y="15962"/>
                    <a:pt x="3148" y="15973"/>
                    <a:pt x="3116" y="16015"/>
                  </a:cubicBezTo>
                  <a:cubicBezTo>
                    <a:pt x="3073" y="15962"/>
                    <a:pt x="3063" y="15908"/>
                    <a:pt x="3020" y="15908"/>
                  </a:cubicBezTo>
                  <a:cubicBezTo>
                    <a:pt x="3009" y="15908"/>
                    <a:pt x="2988" y="15908"/>
                    <a:pt x="2956" y="15930"/>
                  </a:cubicBezTo>
                  <a:cubicBezTo>
                    <a:pt x="2956" y="15833"/>
                    <a:pt x="2891" y="15812"/>
                    <a:pt x="2923" y="15684"/>
                  </a:cubicBezTo>
                  <a:cubicBezTo>
                    <a:pt x="3063" y="15609"/>
                    <a:pt x="3138" y="15641"/>
                    <a:pt x="3287" y="15609"/>
                  </a:cubicBezTo>
                  <a:close/>
                  <a:moveTo>
                    <a:pt x="22599" y="16037"/>
                  </a:moveTo>
                  <a:cubicBezTo>
                    <a:pt x="22621" y="16037"/>
                    <a:pt x="22631" y="16037"/>
                    <a:pt x="22642" y="16048"/>
                  </a:cubicBezTo>
                  <a:cubicBezTo>
                    <a:pt x="22685" y="16112"/>
                    <a:pt x="22578" y="16165"/>
                    <a:pt x="22514" y="16165"/>
                  </a:cubicBezTo>
                  <a:cubicBezTo>
                    <a:pt x="22503" y="16165"/>
                    <a:pt x="22492" y="16155"/>
                    <a:pt x="22482" y="16155"/>
                  </a:cubicBezTo>
                  <a:cubicBezTo>
                    <a:pt x="22439" y="16090"/>
                    <a:pt x="22546" y="16037"/>
                    <a:pt x="22599" y="16037"/>
                  </a:cubicBezTo>
                  <a:close/>
                  <a:moveTo>
                    <a:pt x="42232" y="15823"/>
                  </a:moveTo>
                  <a:cubicBezTo>
                    <a:pt x="42382" y="15876"/>
                    <a:pt x="42543" y="15908"/>
                    <a:pt x="42703" y="15951"/>
                  </a:cubicBezTo>
                  <a:cubicBezTo>
                    <a:pt x="42725" y="16101"/>
                    <a:pt x="42500" y="16069"/>
                    <a:pt x="42447" y="16165"/>
                  </a:cubicBezTo>
                  <a:cubicBezTo>
                    <a:pt x="42329" y="16112"/>
                    <a:pt x="42168" y="16080"/>
                    <a:pt x="42018" y="16048"/>
                  </a:cubicBezTo>
                  <a:lnTo>
                    <a:pt x="42018" y="15919"/>
                  </a:lnTo>
                  <a:cubicBezTo>
                    <a:pt x="42040" y="15887"/>
                    <a:pt x="42072" y="15876"/>
                    <a:pt x="42093" y="15876"/>
                  </a:cubicBezTo>
                  <a:lnTo>
                    <a:pt x="42136" y="15876"/>
                  </a:lnTo>
                  <a:cubicBezTo>
                    <a:pt x="42147" y="15876"/>
                    <a:pt x="42157" y="15887"/>
                    <a:pt x="42168" y="15887"/>
                  </a:cubicBezTo>
                  <a:cubicBezTo>
                    <a:pt x="42200" y="15887"/>
                    <a:pt x="42222" y="15876"/>
                    <a:pt x="42232" y="15823"/>
                  </a:cubicBezTo>
                  <a:close/>
                  <a:moveTo>
                    <a:pt x="42928" y="15983"/>
                  </a:moveTo>
                  <a:cubicBezTo>
                    <a:pt x="42992" y="16005"/>
                    <a:pt x="43014" y="16058"/>
                    <a:pt x="43014" y="16133"/>
                  </a:cubicBezTo>
                  <a:cubicBezTo>
                    <a:pt x="42982" y="16155"/>
                    <a:pt x="42939" y="16165"/>
                    <a:pt x="42896" y="16165"/>
                  </a:cubicBezTo>
                  <a:cubicBezTo>
                    <a:pt x="42885" y="16165"/>
                    <a:pt x="42864" y="16155"/>
                    <a:pt x="42843" y="16155"/>
                  </a:cubicBezTo>
                  <a:lnTo>
                    <a:pt x="42800" y="16155"/>
                  </a:lnTo>
                  <a:cubicBezTo>
                    <a:pt x="42778" y="16155"/>
                    <a:pt x="42757" y="16155"/>
                    <a:pt x="42746" y="16165"/>
                  </a:cubicBezTo>
                  <a:cubicBezTo>
                    <a:pt x="42693" y="16155"/>
                    <a:pt x="42714" y="16090"/>
                    <a:pt x="42703" y="16048"/>
                  </a:cubicBezTo>
                  <a:cubicBezTo>
                    <a:pt x="42778" y="16048"/>
                    <a:pt x="42810" y="16058"/>
                    <a:pt x="42821" y="16058"/>
                  </a:cubicBezTo>
                  <a:cubicBezTo>
                    <a:pt x="42832" y="16058"/>
                    <a:pt x="42810" y="16048"/>
                    <a:pt x="42789" y="15983"/>
                  </a:cubicBezTo>
                  <a:lnTo>
                    <a:pt x="42789" y="15983"/>
                  </a:lnTo>
                  <a:cubicBezTo>
                    <a:pt x="42810" y="15994"/>
                    <a:pt x="42853" y="16005"/>
                    <a:pt x="42885" y="16005"/>
                  </a:cubicBezTo>
                  <a:cubicBezTo>
                    <a:pt x="42907" y="16005"/>
                    <a:pt x="42918" y="16005"/>
                    <a:pt x="42928" y="15983"/>
                  </a:cubicBezTo>
                  <a:close/>
                  <a:moveTo>
                    <a:pt x="40359" y="15973"/>
                  </a:moveTo>
                  <a:cubicBezTo>
                    <a:pt x="40413" y="16026"/>
                    <a:pt x="40434" y="16123"/>
                    <a:pt x="40391" y="16176"/>
                  </a:cubicBezTo>
                  <a:cubicBezTo>
                    <a:pt x="40316" y="16155"/>
                    <a:pt x="40273" y="16101"/>
                    <a:pt x="40263" y="16015"/>
                  </a:cubicBezTo>
                  <a:lnTo>
                    <a:pt x="40295" y="16015"/>
                  </a:lnTo>
                  <a:cubicBezTo>
                    <a:pt x="40327" y="16015"/>
                    <a:pt x="40359" y="16005"/>
                    <a:pt x="40359" y="15973"/>
                  </a:cubicBezTo>
                  <a:close/>
                  <a:moveTo>
                    <a:pt x="23284" y="16272"/>
                  </a:moveTo>
                  <a:cubicBezTo>
                    <a:pt x="23263" y="16347"/>
                    <a:pt x="23210" y="16358"/>
                    <a:pt x="23135" y="16358"/>
                  </a:cubicBezTo>
                  <a:lnTo>
                    <a:pt x="22995" y="16358"/>
                  </a:lnTo>
                  <a:cubicBezTo>
                    <a:pt x="23006" y="16283"/>
                    <a:pt x="23070" y="16272"/>
                    <a:pt x="23145" y="16272"/>
                  </a:cubicBezTo>
                  <a:close/>
                  <a:moveTo>
                    <a:pt x="14827" y="16251"/>
                  </a:moveTo>
                  <a:cubicBezTo>
                    <a:pt x="14892" y="16251"/>
                    <a:pt x="14935" y="16283"/>
                    <a:pt x="14924" y="16379"/>
                  </a:cubicBezTo>
                  <a:lnTo>
                    <a:pt x="14881" y="16379"/>
                  </a:lnTo>
                  <a:cubicBezTo>
                    <a:pt x="14817" y="16379"/>
                    <a:pt x="14785" y="16347"/>
                    <a:pt x="14785" y="16251"/>
                  </a:cubicBezTo>
                  <a:close/>
                  <a:moveTo>
                    <a:pt x="33882" y="16283"/>
                  </a:moveTo>
                  <a:cubicBezTo>
                    <a:pt x="33925" y="16283"/>
                    <a:pt x="33957" y="16337"/>
                    <a:pt x="33947" y="16379"/>
                  </a:cubicBezTo>
                  <a:cubicBezTo>
                    <a:pt x="33925" y="16433"/>
                    <a:pt x="33904" y="16454"/>
                    <a:pt x="33882" y="16454"/>
                  </a:cubicBezTo>
                  <a:cubicBezTo>
                    <a:pt x="33840" y="16454"/>
                    <a:pt x="33808" y="16401"/>
                    <a:pt x="33818" y="16358"/>
                  </a:cubicBezTo>
                  <a:cubicBezTo>
                    <a:pt x="33840" y="16304"/>
                    <a:pt x="33861" y="16283"/>
                    <a:pt x="33882" y="16283"/>
                  </a:cubicBezTo>
                  <a:close/>
                  <a:moveTo>
                    <a:pt x="44352" y="16251"/>
                  </a:moveTo>
                  <a:cubicBezTo>
                    <a:pt x="44384" y="16251"/>
                    <a:pt x="44427" y="16262"/>
                    <a:pt x="44480" y="16294"/>
                  </a:cubicBezTo>
                  <a:cubicBezTo>
                    <a:pt x="44513" y="16444"/>
                    <a:pt x="44395" y="16476"/>
                    <a:pt x="44224" y="16476"/>
                  </a:cubicBezTo>
                  <a:cubicBezTo>
                    <a:pt x="44170" y="16444"/>
                    <a:pt x="44170" y="16369"/>
                    <a:pt x="44181" y="16294"/>
                  </a:cubicBezTo>
                  <a:cubicBezTo>
                    <a:pt x="44266" y="16272"/>
                    <a:pt x="44309" y="16251"/>
                    <a:pt x="44352" y="16251"/>
                  </a:cubicBezTo>
                  <a:close/>
                  <a:moveTo>
                    <a:pt x="782" y="16454"/>
                  </a:moveTo>
                  <a:cubicBezTo>
                    <a:pt x="761" y="16540"/>
                    <a:pt x="697" y="16658"/>
                    <a:pt x="622" y="16658"/>
                  </a:cubicBezTo>
                  <a:cubicBezTo>
                    <a:pt x="600" y="16658"/>
                    <a:pt x="579" y="16647"/>
                    <a:pt x="547" y="16615"/>
                  </a:cubicBezTo>
                  <a:cubicBezTo>
                    <a:pt x="568" y="16583"/>
                    <a:pt x="590" y="16551"/>
                    <a:pt x="590" y="16497"/>
                  </a:cubicBezTo>
                  <a:cubicBezTo>
                    <a:pt x="600" y="16508"/>
                    <a:pt x="622" y="16508"/>
                    <a:pt x="633" y="16508"/>
                  </a:cubicBezTo>
                  <a:cubicBezTo>
                    <a:pt x="697" y="16508"/>
                    <a:pt x="718" y="16454"/>
                    <a:pt x="782" y="16454"/>
                  </a:cubicBezTo>
                  <a:close/>
                  <a:moveTo>
                    <a:pt x="18799" y="15780"/>
                  </a:moveTo>
                  <a:cubicBezTo>
                    <a:pt x="19002" y="15780"/>
                    <a:pt x="19099" y="16401"/>
                    <a:pt x="18949" y="16765"/>
                  </a:cubicBezTo>
                  <a:cubicBezTo>
                    <a:pt x="18660" y="16594"/>
                    <a:pt x="18960" y="16026"/>
                    <a:pt x="18703" y="15823"/>
                  </a:cubicBezTo>
                  <a:cubicBezTo>
                    <a:pt x="18735" y="15791"/>
                    <a:pt x="18767" y="15780"/>
                    <a:pt x="18799" y="15780"/>
                  </a:cubicBezTo>
                  <a:close/>
                  <a:moveTo>
                    <a:pt x="24708" y="16026"/>
                  </a:moveTo>
                  <a:cubicBezTo>
                    <a:pt x="24762" y="16412"/>
                    <a:pt x="25747" y="16176"/>
                    <a:pt x="25533" y="16743"/>
                  </a:cubicBezTo>
                  <a:cubicBezTo>
                    <a:pt x="25436" y="16615"/>
                    <a:pt x="25243" y="16454"/>
                    <a:pt x="25083" y="16454"/>
                  </a:cubicBezTo>
                  <a:cubicBezTo>
                    <a:pt x="24965" y="16454"/>
                    <a:pt x="24869" y="16540"/>
                    <a:pt x="24837" y="16765"/>
                  </a:cubicBezTo>
                  <a:cubicBezTo>
                    <a:pt x="24687" y="16722"/>
                    <a:pt x="24569" y="16701"/>
                    <a:pt x="24451" y="16701"/>
                  </a:cubicBezTo>
                  <a:cubicBezTo>
                    <a:pt x="24366" y="16701"/>
                    <a:pt x="24269" y="16711"/>
                    <a:pt x="24184" y="16722"/>
                  </a:cubicBezTo>
                  <a:cubicBezTo>
                    <a:pt x="24098" y="16743"/>
                    <a:pt x="24012" y="16754"/>
                    <a:pt x="23916" y="16754"/>
                  </a:cubicBezTo>
                  <a:lnTo>
                    <a:pt x="23884" y="16754"/>
                  </a:lnTo>
                  <a:cubicBezTo>
                    <a:pt x="23927" y="16604"/>
                    <a:pt x="23895" y="16519"/>
                    <a:pt x="23798" y="16476"/>
                  </a:cubicBezTo>
                  <a:cubicBezTo>
                    <a:pt x="23777" y="16476"/>
                    <a:pt x="23755" y="16465"/>
                    <a:pt x="23734" y="16465"/>
                  </a:cubicBezTo>
                  <a:cubicBezTo>
                    <a:pt x="23681" y="16465"/>
                    <a:pt x="23659" y="16529"/>
                    <a:pt x="23638" y="16583"/>
                  </a:cubicBezTo>
                  <a:cubicBezTo>
                    <a:pt x="23359" y="16155"/>
                    <a:pt x="24708" y="16615"/>
                    <a:pt x="24708" y="16026"/>
                  </a:cubicBezTo>
                  <a:close/>
                  <a:moveTo>
                    <a:pt x="25736" y="16701"/>
                  </a:moveTo>
                  <a:cubicBezTo>
                    <a:pt x="25768" y="16701"/>
                    <a:pt x="25800" y="16743"/>
                    <a:pt x="25800" y="16786"/>
                  </a:cubicBezTo>
                  <a:cubicBezTo>
                    <a:pt x="25779" y="16840"/>
                    <a:pt x="25747" y="16861"/>
                    <a:pt x="25725" y="16861"/>
                  </a:cubicBezTo>
                  <a:cubicBezTo>
                    <a:pt x="25682" y="16861"/>
                    <a:pt x="25650" y="16808"/>
                    <a:pt x="25661" y="16765"/>
                  </a:cubicBezTo>
                  <a:cubicBezTo>
                    <a:pt x="25682" y="16711"/>
                    <a:pt x="25704" y="16701"/>
                    <a:pt x="25736" y="16701"/>
                  </a:cubicBezTo>
                  <a:close/>
                  <a:moveTo>
                    <a:pt x="13157" y="16765"/>
                  </a:moveTo>
                  <a:cubicBezTo>
                    <a:pt x="13179" y="16765"/>
                    <a:pt x="13190" y="16765"/>
                    <a:pt x="13200" y="16776"/>
                  </a:cubicBezTo>
                  <a:cubicBezTo>
                    <a:pt x="13243" y="16829"/>
                    <a:pt x="13136" y="16883"/>
                    <a:pt x="13072" y="16883"/>
                  </a:cubicBezTo>
                  <a:cubicBezTo>
                    <a:pt x="13061" y="16883"/>
                    <a:pt x="13050" y="16883"/>
                    <a:pt x="13040" y="16872"/>
                  </a:cubicBezTo>
                  <a:cubicBezTo>
                    <a:pt x="12997" y="16818"/>
                    <a:pt x="13104" y="16765"/>
                    <a:pt x="13157" y="16765"/>
                  </a:cubicBezTo>
                  <a:close/>
                  <a:moveTo>
                    <a:pt x="13414" y="16294"/>
                  </a:moveTo>
                  <a:lnTo>
                    <a:pt x="13414" y="16294"/>
                  </a:lnTo>
                  <a:cubicBezTo>
                    <a:pt x="13693" y="16529"/>
                    <a:pt x="13564" y="16626"/>
                    <a:pt x="13436" y="16936"/>
                  </a:cubicBezTo>
                  <a:cubicBezTo>
                    <a:pt x="13147" y="16915"/>
                    <a:pt x="13457" y="16486"/>
                    <a:pt x="13414" y="16294"/>
                  </a:cubicBezTo>
                  <a:close/>
                  <a:moveTo>
                    <a:pt x="87" y="16743"/>
                  </a:moveTo>
                  <a:cubicBezTo>
                    <a:pt x="162" y="16754"/>
                    <a:pt x="162" y="16872"/>
                    <a:pt x="215" y="16904"/>
                  </a:cubicBezTo>
                  <a:cubicBezTo>
                    <a:pt x="247" y="16936"/>
                    <a:pt x="258" y="16936"/>
                    <a:pt x="247" y="16936"/>
                  </a:cubicBezTo>
                  <a:cubicBezTo>
                    <a:pt x="236" y="16936"/>
                    <a:pt x="226" y="16936"/>
                    <a:pt x="215" y="16925"/>
                  </a:cubicBezTo>
                  <a:cubicBezTo>
                    <a:pt x="194" y="16925"/>
                    <a:pt x="183" y="16915"/>
                    <a:pt x="162" y="16915"/>
                  </a:cubicBezTo>
                  <a:cubicBezTo>
                    <a:pt x="151" y="16915"/>
                    <a:pt x="140" y="16925"/>
                    <a:pt x="151" y="16947"/>
                  </a:cubicBezTo>
                  <a:cubicBezTo>
                    <a:pt x="108" y="16915"/>
                    <a:pt x="76" y="16840"/>
                    <a:pt x="87" y="16743"/>
                  </a:cubicBezTo>
                  <a:close/>
                  <a:moveTo>
                    <a:pt x="43035" y="16893"/>
                  </a:moveTo>
                  <a:cubicBezTo>
                    <a:pt x="43046" y="16893"/>
                    <a:pt x="43057" y="16904"/>
                    <a:pt x="43078" y="16904"/>
                  </a:cubicBezTo>
                  <a:lnTo>
                    <a:pt x="43121" y="16904"/>
                  </a:lnTo>
                  <a:cubicBezTo>
                    <a:pt x="43142" y="16904"/>
                    <a:pt x="43153" y="16904"/>
                    <a:pt x="43174" y="16893"/>
                  </a:cubicBezTo>
                  <a:lnTo>
                    <a:pt x="43174" y="16893"/>
                  </a:lnTo>
                  <a:cubicBezTo>
                    <a:pt x="43153" y="16968"/>
                    <a:pt x="43089" y="16979"/>
                    <a:pt x="43025" y="16979"/>
                  </a:cubicBezTo>
                  <a:lnTo>
                    <a:pt x="42885" y="16979"/>
                  </a:lnTo>
                  <a:cubicBezTo>
                    <a:pt x="42896" y="16904"/>
                    <a:pt x="42960" y="16893"/>
                    <a:pt x="43035" y="16893"/>
                  </a:cubicBezTo>
                  <a:close/>
                  <a:moveTo>
                    <a:pt x="31624" y="16915"/>
                  </a:moveTo>
                  <a:cubicBezTo>
                    <a:pt x="31645" y="16915"/>
                    <a:pt x="31656" y="16915"/>
                    <a:pt x="31656" y="16925"/>
                  </a:cubicBezTo>
                  <a:cubicBezTo>
                    <a:pt x="31709" y="16979"/>
                    <a:pt x="31602" y="17043"/>
                    <a:pt x="31538" y="17043"/>
                  </a:cubicBezTo>
                  <a:cubicBezTo>
                    <a:pt x="31527" y="17043"/>
                    <a:pt x="31517" y="17032"/>
                    <a:pt x="31506" y="17022"/>
                  </a:cubicBezTo>
                  <a:cubicBezTo>
                    <a:pt x="31463" y="16968"/>
                    <a:pt x="31570" y="16915"/>
                    <a:pt x="31624" y="16915"/>
                  </a:cubicBezTo>
                  <a:close/>
                  <a:moveTo>
                    <a:pt x="15844" y="17311"/>
                  </a:moveTo>
                  <a:cubicBezTo>
                    <a:pt x="15823" y="17375"/>
                    <a:pt x="15770" y="17386"/>
                    <a:pt x="15695" y="17386"/>
                  </a:cubicBezTo>
                  <a:lnTo>
                    <a:pt x="15555" y="17386"/>
                  </a:lnTo>
                  <a:cubicBezTo>
                    <a:pt x="15566" y="17321"/>
                    <a:pt x="15630" y="17311"/>
                    <a:pt x="15705" y="17311"/>
                  </a:cubicBezTo>
                  <a:close/>
                  <a:moveTo>
                    <a:pt x="24002" y="17193"/>
                  </a:moveTo>
                  <a:cubicBezTo>
                    <a:pt x="24045" y="17193"/>
                    <a:pt x="24066" y="17321"/>
                    <a:pt x="24045" y="17418"/>
                  </a:cubicBezTo>
                  <a:cubicBezTo>
                    <a:pt x="24012" y="17471"/>
                    <a:pt x="23991" y="17493"/>
                    <a:pt x="23970" y="17493"/>
                  </a:cubicBezTo>
                  <a:cubicBezTo>
                    <a:pt x="23916" y="17493"/>
                    <a:pt x="23905" y="17364"/>
                    <a:pt x="23927" y="17268"/>
                  </a:cubicBezTo>
                  <a:cubicBezTo>
                    <a:pt x="23959" y="17214"/>
                    <a:pt x="23980" y="17193"/>
                    <a:pt x="24002" y="17193"/>
                  </a:cubicBezTo>
                  <a:close/>
                  <a:moveTo>
                    <a:pt x="42703" y="17321"/>
                  </a:moveTo>
                  <a:cubicBezTo>
                    <a:pt x="42843" y="17321"/>
                    <a:pt x="42939" y="17396"/>
                    <a:pt x="43100" y="17450"/>
                  </a:cubicBezTo>
                  <a:cubicBezTo>
                    <a:pt x="43089" y="17546"/>
                    <a:pt x="42982" y="17578"/>
                    <a:pt x="42928" y="17632"/>
                  </a:cubicBezTo>
                  <a:cubicBezTo>
                    <a:pt x="42789" y="17600"/>
                    <a:pt x="42971" y="17525"/>
                    <a:pt x="42928" y="17450"/>
                  </a:cubicBezTo>
                  <a:lnTo>
                    <a:pt x="42928" y="17450"/>
                  </a:lnTo>
                  <a:cubicBezTo>
                    <a:pt x="42907" y="17482"/>
                    <a:pt x="42885" y="17493"/>
                    <a:pt x="42875" y="17493"/>
                  </a:cubicBezTo>
                  <a:cubicBezTo>
                    <a:pt x="42864" y="17493"/>
                    <a:pt x="42853" y="17482"/>
                    <a:pt x="42843" y="17482"/>
                  </a:cubicBezTo>
                  <a:cubicBezTo>
                    <a:pt x="42832" y="17471"/>
                    <a:pt x="42821" y="17461"/>
                    <a:pt x="42810" y="17461"/>
                  </a:cubicBezTo>
                  <a:cubicBezTo>
                    <a:pt x="42810" y="17461"/>
                    <a:pt x="42800" y="17471"/>
                    <a:pt x="42789" y="17514"/>
                  </a:cubicBezTo>
                  <a:lnTo>
                    <a:pt x="42778" y="17514"/>
                  </a:lnTo>
                  <a:cubicBezTo>
                    <a:pt x="42746" y="17514"/>
                    <a:pt x="42746" y="17482"/>
                    <a:pt x="42746" y="17461"/>
                  </a:cubicBezTo>
                  <a:cubicBezTo>
                    <a:pt x="42746" y="17429"/>
                    <a:pt x="42746" y="17407"/>
                    <a:pt x="42714" y="17407"/>
                  </a:cubicBezTo>
                  <a:cubicBezTo>
                    <a:pt x="42703" y="17407"/>
                    <a:pt x="42682" y="17407"/>
                    <a:pt x="42661" y="17418"/>
                  </a:cubicBezTo>
                  <a:lnTo>
                    <a:pt x="42661" y="17321"/>
                  </a:lnTo>
                  <a:close/>
                  <a:moveTo>
                    <a:pt x="48131" y="17568"/>
                  </a:moveTo>
                  <a:cubicBezTo>
                    <a:pt x="48291" y="17568"/>
                    <a:pt x="48356" y="17632"/>
                    <a:pt x="48388" y="17728"/>
                  </a:cubicBezTo>
                  <a:cubicBezTo>
                    <a:pt x="48302" y="17750"/>
                    <a:pt x="48249" y="17792"/>
                    <a:pt x="48142" y="17792"/>
                  </a:cubicBezTo>
                  <a:lnTo>
                    <a:pt x="48077" y="17792"/>
                  </a:lnTo>
                  <a:cubicBezTo>
                    <a:pt x="48035" y="17696"/>
                    <a:pt x="48035" y="17664"/>
                    <a:pt x="48077" y="17568"/>
                  </a:cubicBezTo>
                  <a:close/>
                  <a:moveTo>
                    <a:pt x="729" y="16701"/>
                  </a:moveTo>
                  <a:cubicBezTo>
                    <a:pt x="868" y="16701"/>
                    <a:pt x="708" y="16840"/>
                    <a:pt x="718" y="16904"/>
                  </a:cubicBezTo>
                  <a:cubicBezTo>
                    <a:pt x="740" y="17150"/>
                    <a:pt x="932" y="17396"/>
                    <a:pt x="857" y="17750"/>
                  </a:cubicBezTo>
                  <a:cubicBezTo>
                    <a:pt x="825" y="17782"/>
                    <a:pt x="782" y="17803"/>
                    <a:pt x="729" y="17803"/>
                  </a:cubicBezTo>
                  <a:cubicBezTo>
                    <a:pt x="718" y="17803"/>
                    <a:pt x="708" y="17803"/>
                    <a:pt x="686" y="17792"/>
                  </a:cubicBezTo>
                  <a:cubicBezTo>
                    <a:pt x="643" y="17707"/>
                    <a:pt x="697" y="17675"/>
                    <a:pt x="654" y="17557"/>
                  </a:cubicBezTo>
                  <a:lnTo>
                    <a:pt x="654" y="17557"/>
                  </a:lnTo>
                  <a:cubicBezTo>
                    <a:pt x="675" y="17578"/>
                    <a:pt x="697" y="17589"/>
                    <a:pt x="718" y="17589"/>
                  </a:cubicBezTo>
                  <a:cubicBezTo>
                    <a:pt x="740" y="17589"/>
                    <a:pt x="761" y="17578"/>
                    <a:pt x="782" y="17557"/>
                  </a:cubicBezTo>
                  <a:cubicBezTo>
                    <a:pt x="815" y="17429"/>
                    <a:pt x="750" y="17407"/>
                    <a:pt x="750" y="17311"/>
                  </a:cubicBezTo>
                  <a:lnTo>
                    <a:pt x="697" y="17311"/>
                  </a:lnTo>
                  <a:cubicBezTo>
                    <a:pt x="643" y="17311"/>
                    <a:pt x="590" y="17321"/>
                    <a:pt x="590" y="17386"/>
                  </a:cubicBezTo>
                  <a:cubicBezTo>
                    <a:pt x="408" y="17300"/>
                    <a:pt x="611" y="17139"/>
                    <a:pt x="483" y="17065"/>
                  </a:cubicBezTo>
                  <a:cubicBezTo>
                    <a:pt x="483" y="17032"/>
                    <a:pt x="504" y="17022"/>
                    <a:pt x="536" y="17022"/>
                  </a:cubicBezTo>
                  <a:lnTo>
                    <a:pt x="579" y="17022"/>
                  </a:lnTo>
                  <a:cubicBezTo>
                    <a:pt x="590" y="17032"/>
                    <a:pt x="611" y="17032"/>
                    <a:pt x="622" y="17032"/>
                  </a:cubicBezTo>
                  <a:cubicBezTo>
                    <a:pt x="633" y="17032"/>
                    <a:pt x="643" y="17032"/>
                    <a:pt x="654" y="17022"/>
                  </a:cubicBezTo>
                  <a:lnTo>
                    <a:pt x="654" y="17022"/>
                  </a:lnTo>
                  <a:cubicBezTo>
                    <a:pt x="643" y="17118"/>
                    <a:pt x="665" y="17193"/>
                    <a:pt x="729" y="17193"/>
                  </a:cubicBezTo>
                  <a:cubicBezTo>
                    <a:pt x="740" y="17193"/>
                    <a:pt x="740" y="17193"/>
                    <a:pt x="750" y="17182"/>
                  </a:cubicBezTo>
                  <a:cubicBezTo>
                    <a:pt x="750" y="17150"/>
                    <a:pt x="708" y="17161"/>
                    <a:pt x="686" y="17150"/>
                  </a:cubicBezTo>
                  <a:cubicBezTo>
                    <a:pt x="665" y="17022"/>
                    <a:pt x="761" y="16979"/>
                    <a:pt x="654" y="16947"/>
                  </a:cubicBezTo>
                  <a:cubicBezTo>
                    <a:pt x="793" y="16872"/>
                    <a:pt x="611" y="16797"/>
                    <a:pt x="686" y="16701"/>
                  </a:cubicBezTo>
                  <a:close/>
                  <a:moveTo>
                    <a:pt x="21829" y="18092"/>
                  </a:moveTo>
                  <a:cubicBezTo>
                    <a:pt x="21850" y="18092"/>
                    <a:pt x="21861" y="18092"/>
                    <a:pt x="21861" y="18103"/>
                  </a:cubicBezTo>
                  <a:cubicBezTo>
                    <a:pt x="21914" y="18167"/>
                    <a:pt x="21807" y="18221"/>
                    <a:pt x="21743" y="18221"/>
                  </a:cubicBezTo>
                  <a:cubicBezTo>
                    <a:pt x="21732" y="18221"/>
                    <a:pt x="21722" y="18221"/>
                    <a:pt x="21711" y="18210"/>
                  </a:cubicBezTo>
                  <a:cubicBezTo>
                    <a:pt x="21668" y="18146"/>
                    <a:pt x="21764" y="18092"/>
                    <a:pt x="21829" y="18092"/>
                  </a:cubicBezTo>
                  <a:close/>
                  <a:moveTo>
                    <a:pt x="22214" y="18274"/>
                  </a:moveTo>
                  <a:cubicBezTo>
                    <a:pt x="22225" y="18274"/>
                    <a:pt x="22235" y="18285"/>
                    <a:pt x="22246" y="18296"/>
                  </a:cubicBezTo>
                  <a:cubicBezTo>
                    <a:pt x="22289" y="18349"/>
                    <a:pt x="22182" y="18403"/>
                    <a:pt x="22118" y="18403"/>
                  </a:cubicBezTo>
                  <a:cubicBezTo>
                    <a:pt x="22107" y="18403"/>
                    <a:pt x="22096" y="18403"/>
                    <a:pt x="22085" y="18392"/>
                  </a:cubicBezTo>
                  <a:cubicBezTo>
                    <a:pt x="22043" y="18338"/>
                    <a:pt x="22150" y="18274"/>
                    <a:pt x="22214" y="18274"/>
                  </a:cubicBezTo>
                  <a:close/>
                  <a:moveTo>
                    <a:pt x="27513" y="18253"/>
                  </a:moveTo>
                  <a:cubicBezTo>
                    <a:pt x="27556" y="18253"/>
                    <a:pt x="27588" y="18296"/>
                    <a:pt x="27577" y="18338"/>
                  </a:cubicBezTo>
                  <a:cubicBezTo>
                    <a:pt x="27556" y="18392"/>
                    <a:pt x="27534" y="18413"/>
                    <a:pt x="27502" y="18413"/>
                  </a:cubicBezTo>
                  <a:cubicBezTo>
                    <a:pt x="27470" y="18413"/>
                    <a:pt x="27438" y="18360"/>
                    <a:pt x="27438" y="18317"/>
                  </a:cubicBezTo>
                  <a:cubicBezTo>
                    <a:pt x="27459" y="18274"/>
                    <a:pt x="27492" y="18253"/>
                    <a:pt x="27513" y="18253"/>
                  </a:cubicBezTo>
                  <a:close/>
                  <a:moveTo>
                    <a:pt x="1425" y="17792"/>
                  </a:moveTo>
                  <a:cubicBezTo>
                    <a:pt x="1425" y="17825"/>
                    <a:pt x="1403" y="17835"/>
                    <a:pt x="1382" y="17835"/>
                  </a:cubicBezTo>
                  <a:lnTo>
                    <a:pt x="1382" y="17921"/>
                  </a:lnTo>
                  <a:cubicBezTo>
                    <a:pt x="1361" y="17900"/>
                    <a:pt x="1339" y="17878"/>
                    <a:pt x="1296" y="17878"/>
                  </a:cubicBezTo>
                  <a:lnTo>
                    <a:pt x="1286" y="17878"/>
                  </a:lnTo>
                  <a:cubicBezTo>
                    <a:pt x="1264" y="18124"/>
                    <a:pt x="1403" y="18221"/>
                    <a:pt x="1489" y="18445"/>
                  </a:cubicBezTo>
                  <a:cubicBezTo>
                    <a:pt x="1393" y="18403"/>
                    <a:pt x="1264" y="18264"/>
                    <a:pt x="1146" y="18264"/>
                  </a:cubicBezTo>
                  <a:cubicBezTo>
                    <a:pt x="1125" y="18264"/>
                    <a:pt x="1104" y="18264"/>
                    <a:pt x="1082" y="18285"/>
                  </a:cubicBezTo>
                  <a:cubicBezTo>
                    <a:pt x="1061" y="18285"/>
                    <a:pt x="1050" y="18242"/>
                    <a:pt x="1039" y="18199"/>
                  </a:cubicBezTo>
                  <a:cubicBezTo>
                    <a:pt x="1029" y="18167"/>
                    <a:pt x="1018" y="18124"/>
                    <a:pt x="1007" y="18124"/>
                  </a:cubicBezTo>
                  <a:cubicBezTo>
                    <a:pt x="997" y="18124"/>
                    <a:pt x="997" y="18135"/>
                    <a:pt x="986" y="18156"/>
                  </a:cubicBezTo>
                  <a:cubicBezTo>
                    <a:pt x="964" y="18156"/>
                    <a:pt x="964" y="18135"/>
                    <a:pt x="986" y="18103"/>
                  </a:cubicBezTo>
                  <a:cubicBezTo>
                    <a:pt x="997" y="18071"/>
                    <a:pt x="1007" y="18039"/>
                    <a:pt x="1007" y="18039"/>
                  </a:cubicBezTo>
                  <a:cubicBezTo>
                    <a:pt x="997" y="18039"/>
                    <a:pt x="986" y="18049"/>
                    <a:pt x="954" y="18082"/>
                  </a:cubicBezTo>
                  <a:cubicBezTo>
                    <a:pt x="879" y="18071"/>
                    <a:pt x="932" y="17900"/>
                    <a:pt x="954" y="17878"/>
                  </a:cubicBezTo>
                  <a:cubicBezTo>
                    <a:pt x="997" y="17900"/>
                    <a:pt x="1039" y="17900"/>
                    <a:pt x="1071" y="17900"/>
                  </a:cubicBezTo>
                  <a:cubicBezTo>
                    <a:pt x="1200" y="17900"/>
                    <a:pt x="1253" y="17803"/>
                    <a:pt x="1425" y="17792"/>
                  </a:cubicBezTo>
                  <a:close/>
                  <a:moveTo>
                    <a:pt x="2388" y="18403"/>
                  </a:moveTo>
                  <a:lnTo>
                    <a:pt x="2388" y="18403"/>
                  </a:lnTo>
                  <a:cubicBezTo>
                    <a:pt x="2410" y="18435"/>
                    <a:pt x="2431" y="18445"/>
                    <a:pt x="2463" y="18445"/>
                  </a:cubicBezTo>
                  <a:cubicBezTo>
                    <a:pt x="2485" y="18445"/>
                    <a:pt x="2495" y="18435"/>
                    <a:pt x="2517" y="18435"/>
                  </a:cubicBezTo>
                  <a:cubicBezTo>
                    <a:pt x="2538" y="18424"/>
                    <a:pt x="2559" y="18424"/>
                    <a:pt x="2581" y="18424"/>
                  </a:cubicBezTo>
                  <a:cubicBezTo>
                    <a:pt x="2592" y="18424"/>
                    <a:pt x="2613" y="18424"/>
                    <a:pt x="2624" y="18445"/>
                  </a:cubicBezTo>
                  <a:cubicBezTo>
                    <a:pt x="2624" y="18478"/>
                    <a:pt x="2602" y="18488"/>
                    <a:pt x="2570" y="18488"/>
                  </a:cubicBezTo>
                  <a:lnTo>
                    <a:pt x="2517" y="18488"/>
                  </a:lnTo>
                  <a:cubicBezTo>
                    <a:pt x="2495" y="18478"/>
                    <a:pt x="2485" y="18478"/>
                    <a:pt x="2463" y="18478"/>
                  </a:cubicBezTo>
                  <a:cubicBezTo>
                    <a:pt x="2431" y="18478"/>
                    <a:pt x="2399" y="18499"/>
                    <a:pt x="2420" y="18563"/>
                  </a:cubicBezTo>
                  <a:cubicBezTo>
                    <a:pt x="2377" y="18553"/>
                    <a:pt x="2388" y="18467"/>
                    <a:pt x="2388" y="18403"/>
                  </a:cubicBezTo>
                  <a:close/>
                  <a:moveTo>
                    <a:pt x="17664" y="16304"/>
                  </a:moveTo>
                  <a:cubicBezTo>
                    <a:pt x="17332" y="16647"/>
                    <a:pt x="16915" y="16861"/>
                    <a:pt x="16776" y="17450"/>
                  </a:cubicBezTo>
                  <a:cubicBezTo>
                    <a:pt x="16840" y="17953"/>
                    <a:pt x="16990" y="18071"/>
                    <a:pt x="16712" y="18595"/>
                  </a:cubicBezTo>
                  <a:cubicBezTo>
                    <a:pt x="16519" y="18167"/>
                    <a:pt x="16733" y="17482"/>
                    <a:pt x="16112" y="17343"/>
                  </a:cubicBezTo>
                  <a:cubicBezTo>
                    <a:pt x="16829" y="17268"/>
                    <a:pt x="16936" y="16379"/>
                    <a:pt x="17664" y="16304"/>
                  </a:cubicBezTo>
                  <a:close/>
                  <a:moveTo>
                    <a:pt x="39974" y="18478"/>
                  </a:moveTo>
                  <a:lnTo>
                    <a:pt x="39974" y="18478"/>
                  </a:lnTo>
                  <a:cubicBezTo>
                    <a:pt x="40059" y="18499"/>
                    <a:pt x="39942" y="18606"/>
                    <a:pt x="39845" y="18606"/>
                  </a:cubicBezTo>
                  <a:cubicBezTo>
                    <a:pt x="39813" y="18606"/>
                    <a:pt x="39781" y="18595"/>
                    <a:pt x="39760" y="18574"/>
                  </a:cubicBezTo>
                  <a:cubicBezTo>
                    <a:pt x="39738" y="18467"/>
                    <a:pt x="39963" y="18542"/>
                    <a:pt x="39974" y="18478"/>
                  </a:cubicBezTo>
                  <a:close/>
                  <a:moveTo>
                    <a:pt x="39032" y="18221"/>
                  </a:moveTo>
                  <a:cubicBezTo>
                    <a:pt x="39363" y="18221"/>
                    <a:pt x="39685" y="18424"/>
                    <a:pt x="39545" y="18724"/>
                  </a:cubicBezTo>
                  <a:cubicBezTo>
                    <a:pt x="39342" y="18756"/>
                    <a:pt x="39224" y="18799"/>
                    <a:pt x="39042" y="18799"/>
                  </a:cubicBezTo>
                  <a:cubicBezTo>
                    <a:pt x="38989" y="18799"/>
                    <a:pt x="38925" y="18799"/>
                    <a:pt x="38850" y="18788"/>
                  </a:cubicBezTo>
                  <a:cubicBezTo>
                    <a:pt x="38743" y="18670"/>
                    <a:pt x="38636" y="18553"/>
                    <a:pt x="38678" y="18317"/>
                  </a:cubicBezTo>
                  <a:cubicBezTo>
                    <a:pt x="38775" y="18253"/>
                    <a:pt x="38903" y="18221"/>
                    <a:pt x="39032" y="18221"/>
                  </a:cubicBezTo>
                  <a:close/>
                  <a:moveTo>
                    <a:pt x="23284" y="18627"/>
                  </a:moveTo>
                  <a:cubicBezTo>
                    <a:pt x="23306" y="18627"/>
                    <a:pt x="23263" y="18670"/>
                    <a:pt x="23199" y="18713"/>
                  </a:cubicBezTo>
                  <a:cubicBezTo>
                    <a:pt x="23135" y="18767"/>
                    <a:pt x="23060" y="18809"/>
                    <a:pt x="23038" y="18809"/>
                  </a:cubicBezTo>
                  <a:cubicBezTo>
                    <a:pt x="23017" y="18809"/>
                    <a:pt x="23038" y="18777"/>
                    <a:pt x="23135" y="18681"/>
                  </a:cubicBezTo>
                  <a:cubicBezTo>
                    <a:pt x="23220" y="18649"/>
                    <a:pt x="23263" y="18627"/>
                    <a:pt x="23284" y="18627"/>
                  </a:cubicBezTo>
                  <a:close/>
                  <a:moveTo>
                    <a:pt x="16208" y="18692"/>
                  </a:moveTo>
                  <a:cubicBezTo>
                    <a:pt x="16241" y="18692"/>
                    <a:pt x="16273" y="18735"/>
                    <a:pt x="16273" y="18777"/>
                  </a:cubicBezTo>
                  <a:cubicBezTo>
                    <a:pt x="16251" y="18831"/>
                    <a:pt x="16219" y="18852"/>
                    <a:pt x="16198" y="18852"/>
                  </a:cubicBezTo>
                  <a:cubicBezTo>
                    <a:pt x="16155" y="18852"/>
                    <a:pt x="16123" y="18799"/>
                    <a:pt x="16133" y="18756"/>
                  </a:cubicBezTo>
                  <a:cubicBezTo>
                    <a:pt x="16155" y="18702"/>
                    <a:pt x="16176" y="18692"/>
                    <a:pt x="16208" y="18692"/>
                  </a:cubicBezTo>
                  <a:close/>
                  <a:moveTo>
                    <a:pt x="20330" y="18253"/>
                  </a:moveTo>
                  <a:cubicBezTo>
                    <a:pt x="20897" y="18296"/>
                    <a:pt x="20351" y="18670"/>
                    <a:pt x="20362" y="18895"/>
                  </a:cubicBezTo>
                  <a:cubicBezTo>
                    <a:pt x="20062" y="18874"/>
                    <a:pt x="20373" y="18445"/>
                    <a:pt x="20330" y="18253"/>
                  </a:cubicBezTo>
                  <a:close/>
                  <a:moveTo>
                    <a:pt x="42061" y="18970"/>
                  </a:moveTo>
                  <a:cubicBezTo>
                    <a:pt x="42136" y="19034"/>
                    <a:pt x="42029" y="19034"/>
                    <a:pt x="42061" y="19131"/>
                  </a:cubicBezTo>
                  <a:lnTo>
                    <a:pt x="41975" y="19131"/>
                  </a:lnTo>
                  <a:cubicBezTo>
                    <a:pt x="41901" y="19131"/>
                    <a:pt x="41836" y="19131"/>
                    <a:pt x="41794" y="19099"/>
                  </a:cubicBezTo>
                  <a:cubicBezTo>
                    <a:pt x="41804" y="19002"/>
                    <a:pt x="41954" y="19002"/>
                    <a:pt x="42061" y="18970"/>
                  </a:cubicBezTo>
                  <a:close/>
                  <a:moveTo>
                    <a:pt x="27385" y="19002"/>
                  </a:moveTo>
                  <a:cubicBezTo>
                    <a:pt x="27417" y="19002"/>
                    <a:pt x="27449" y="19045"/>
                    <a:pt x="27449" y="19088"/>
                  </a:cubicBezTo>
                  <a:cubicBezTo>
                    <a:pt x="27427" y="19141"/>
                    <a:pt x="27395" y="19163"/>
                    <a:pt x="27374" y="19163"/>
                  </a:cubicBezTo>
                  <a:cubicBezTo>
                    <a:pt x="27342" y="19163"/>
                    <a:pt x="27299" y="19109"/>
                    <a:pt x="27310" y="19066"/>
                  </a:cubicBezTo>
                  <a:cubicBezTo>
                    <a:pt x="27331" y="19013"/>
                    <a:pt x="27352" y="19002"/>
                    <a:pt x="27385" y="19002"/>
                  </a:cubicBezTo>
                  <a:close/>
                  <a:moveTo>
                    <a:pt x="41226" y="18927"/>
                  </a:moveTo>
                  <a:cubicBezTo>
                    <a:pt x="41226" y="19077"/>
                    <a:pt x="41269" y="19045"/>
                    <a:pt x="41226" y="19173"/>
                  </a:cubicBezTo>
                  <a:lnTo>
                    <a:pt x="41205" y="19173"/>
                  </a:lnTo>
                  <a:cubicBezTo>
                    <a:pt x="41151" y="19173"/>
                    <a:pt x="41119" y="19109"/>
                    <a:pt x="41119" y="19056"/>
                  </a:cubicBezTo>
                  <a:cubicBezTo>
                    <a:pt x="41119" y="18991"/>
                    <a:pt x="41151" y="18927"/>
                    <a:pt x="41205" y="18927"/>
                  </a:cubicBezTo>
                  <a:close/>
                  <a:moveTo>
                    <a:pt x="27042" y="19034"/>
                  </a:moveTo>
                  <a:cubicBezTo>
                    <a:pt x="27374" y="19099"/>
                    <a:pt x="27010" y="19452"/>
                    <a:pt x="26956" y="19527"/>
                  </a:cubicBezTo>
                  <a:cubicBezTo>
                    <a:pt x="26624" y="19462"/>
                    <a:pt x="26988" y="19099"/>
                    <a:pt x="27042" y="19034"/>
                  </a:cubicBezTo>
                  <a:close/>
                  <a:moveTo>
                    <a:pt x="45208" y="19323"/>
                  </a:moveTo>
                  <a:cubicBezTo>
                    <a:pt x="45262" y="19323"/>
                    <a:pt x="45315" y="19366"/>
                    <a:pt x="45326" y="19377"/>
                  </a:cubicBezTo>
                  <a:cubicBezTo>
                    <a:pt x="45315" y="19452"/>
                    <a:pt x="45251" y="19473"/>
                    <a:pt x="45262" y="19580"/>
                  </a:cubicBezTo>
                  <a:cubicBezTo>
                    <a:pt x="45187" y="19570"/>
                    <a:pt x="45230" y="19398"/>
                    <a:pt x="45166" y="19377"/>
                  </a:cubicBezTo>
                  <a:cubicBezTo>
                    <a:pt x="45166" y="19345"/>
                    <a:pt x="45187" y="19323"/>
                    <a:pt x="45208" y="19323"/>
                  </a:cubicBezTo>
                  <a:close/>
                  <a:moveTo>
                    <a:pt x="38357" y="19345"/>
                  </a:moveTo>
                  <a:cubicBezTo>
                    <a:pt x="38475" y="19345"/>
                    <a:pt x="38582" y="19355"/>
                    <a:pt x="38636" y="19409"/>
                  </a:cubicBezTo>
                  <a:cubicBezTo>
                    <a:pt x="38668" y="19570"/>
                    <a:pt x="38486" y="19570"/>
                    <a:pt x="38421" y="19655"/>
                  </a:cubicBezTo>
                  <a:cubicBezTo>
                    <a:pt x="38229" y="19602"/>
                    <a:pt x="38090" y="19484"/>
                    <a:pt x="38239" y="19345"/>
                  </a:cubicBezTo>
                  <a:close/>
                  <a:moveTo>
                    <a:pt x="45380" y="19623"/>
                  </a:moveTo>
                  <a:cubicBezTo>
                    <a:pt x="45562" y="19623"/>
                    <a:pt x="45744" y="19698"/>
                    <a:pt x="45786" y="19784"/>
                  </a:cubicBezTo>
                  <a:cubicBezTo>
                    <a:pt x="45679" y="19848"/>
                    <a:pt x="45519" y="19891"/>
                    <a:pt x="45358" y="19891"/>
                  </a:cubicBezTo>
                  <a:cubicBezTo>
                    <a:pt x="45241" y="19891"/>
                    <a:pt x="45123" y="19869"/>
                    <a:pt x="45048" y="19816"/>
                  </a:cubicBezTo>
                  <a:cubicBezTo>
                    <a:pt x="45091" y="19677"/>
                    <a:pt x="45230" y="19623"/>
                    <a:pt x="45380" y="19623"/>
                  </a:cubicBezTo>
                  <a:close/>
                  <a:moveTo>
                    <a:pt x="39931" y="20158"/>
                  </a:moveTo>
                  <a:cubicBezTo>
                    <a:pt x="39952" y="20233"/>
                    <a:pt x="39931" y="20276"/>
                    <a:pt x="39888" y="20319"/>
                  </a:cubicBezTo>
                  <a:cubicBezTo>
                    <a:pt x="39856" y="20297"/>
                    <a:pt x="39824" y="20287"/>
                    <a:pt x="39770" y="20287"/>
                  </a:cubicBezTo>
                  <a:lnTo>
                    <a:pt x="39760" y="20287"/>
                  </a:lnTo>
                  <a:cubicBezTo>
                    <a:pt x="39770" y="20223"/>
                    <a:pt x="39781" y="20158"/>
                    <a:pt x="39888" y="20158"/>
                  </a:cubicBezTo>
                  <a:close/>
                  <a:moveTo>
                    <a:pt x="39192" y="20319"/>
                  </a:moveTo>
                  <a:lnTo>
                    <a:pt x="39192" y="20319"/>
                  </a:lnTo>
                  <a:cubicBezTo>
                    <a:pt x="39374" y="20405"/>
                    <a:pt x="39620" y="20447"/>
                    <a:pt x="39760" y="20565"/>
                  </a:cubicBezTo>
                  <a:cubicBezTo>
                    <a:pt x="39834" y="20554"/>
                    <a:pt x="39802" y="20469"/>
                    <a:pt x="39888" y="20469"/>
                  </a:cubicBezTo>
                  <a:lnTo>
                    <a:pt x="39931" y="20469"/>
                  </a:lnTo>
                  <a:cubicBezTo>
                    <a:pt x="40038" y="20565"/>
                    <a:pt x="40370" y="20512"/>
                    <a:pt x="40370" y="20747"/>
                  </a:cubicBezTo>
                  <a:cubicBezTo>
                    <a:pt x="40252" y="20790"/>
                    <a:pt x="40049" y="20886"/>
                    <a:pt x="40059" y="20972"/>
                  </a:cubicBezTo>
                  <a:cubicBezTo>
                    <a:pt x="40038" y="20950"/>
                    <a:pt x="39984" y="20950"/>
                    <a:pt x="39931" y="20950"/>
                  </a:cubicBezTo>
                  <a:cubicBezTo>
                    <a:pt x="39877" y="20950"/>
                    <a:pt x="39802" y="20961"/>
                    <a:pt x="39727" y="20961"/>
                  </a:cubicBezTo>
                  <a:cubicBezTo>
                    <a:pt x="39652" y="20972"/>
                    <a:pt x="39567" y="20972"/>
                    <a:pt x="39492" y="20972"/>
                  </a:cubicBezTo>
                  <a:cubicBezTo>
                    <a:pt x="39299" y="20972"/>
                    <a:pt x="39128" y="20940"/>
                    <a:pt x="39064" y="20779"/>
                  </a:cubicBezTo>
                  <a:cubicBezTo>
                    <a:pt x="39064" y="20619"/>
                    <a:pt x="39310" y="20469"/>
                    <a:pt x="39107" y="20405"/>
                  </a:cubicBezTo>
                  <a:cubicBezTo>
                    <a:pt x="39139" y="20372"/>
                    <a:pt x="39214" y="20372"/>
                    <a:pt x="39192" y="20319"/>
                  </a:cubicBezTo>
                  <a:close/>
                  <a:moveTo>
                    <a:pt x="45091" y="20351"/>
                  </a:moveTo>
                  <a:cubicBezTo>
                    <a:pt x="45208" y="20405"/>
                    <a:pt x="45283" y="20490"/>
                    <a:pt x="45294" y="20672"/>
                  </a:cubicBezTo>
                  <a:cubicBezTo>
                    <a:pt x="45230" y="20672"/>
                    <a:pt x="45187" y="20758"/>
                    <a:pt x="45133" y="20758"/>
                  </a:cubicBezTo>
                  <a:cubicBezTo>
                    <a:pt x="45112" y="20758"/>
                    <a:pt x="45091" y="20747"/>
                    <a:pt x="45059" y="20715"/>
                  </a:cubicBezTo>
                  <a:cubicBezTo>
                    <a:pt x="44941" y="20908"/>
                    <a:pt x="44866" y="21240"/>
                    <a:pt x="44791" y="21486"/>
                  </a:cubicBezTo>
                  <a:lnTo>
                    <a:pt x="44695" y="21486"/>
                  </a:lnTo>
                  <a:cubicBezTo>
                    <a:pt x="44791" y="21058"/>
                    <a:pt x="44812" y="20694"/>
                    <a:pt x="45091" y="20351"/>
                  </a:cubicBezTo>
                  <a:close/>
                  <a:moveTo>
                    <a:pt x="41108" y="21314"/>
                  </a:moveTo>
                  <a:cubicBezTo>
                    <a:pt x="41173" y="21357"/>
                    <a:pt x="41194" y="21432"/>
                    <a:pt x="41194" y="21529"/>
                  </a:cubicBezTo>
                  <a:cubicBezTo>
                    <a:pt x="41162" y="21518"/>
                    <a:pt x="41119" y="21496"/>
                    <a:pt x="41066" y="21496"/>
                  </a:cubicBezTo>
                  <a:cubicBezTo>
                    <a:pt x="41033" y="21400"/>
                    <a:pt x="41108" y="21389"/>
                    <a:pt x="41108" y="21314"/>
                  </a:cubicBezTo>
                  <a:close/>
                  <a:moveTo>
                    <a:pt x="41012" y="21561"/>
                  </a:moveTo>
                  <a:cubicBezTo>
                    <a:pt x="41012" y="21603"/>
                    <a:pt x="41012" y="21646"/>
                    <a:pt x="41066" y="21657"/>
                  </a:cubicBezTo>
                  <a:cubicBezTo>
                    <a:pt x="40980" y="21689"/>
                    <a:pt x="40905" y="21732"/>
                    <a:pt x="40798" y="21743"/>
                  </a:cubicBezTo>
                  <a:cubicBezTo>
                    <a:pt x="40787" y="21625"/>
                    <a:pt x="40841" y="21561"/>
                    <a:pt x="40991" y="21561"/>
                  </a:cubicBezTo>
                  <a:close/>
                  <a:moveTo>
                    <a:pt x="1553" y="20833"/>
                  </a:moveTo>
                  <a:lnTo>
                    <a:pt x="1553" y="20833"/>
                  </a:lnTo>
                  <a:cubicBezTo>
                    <a:pt x="1628" y="20865"/>
                    <a:pt x="1703" y="20854"/>
                    <a:pt x="1789" y="20950"/>
                  </a:cubicBezTo>
                  <a:cubicBezTo>
                    <a:pt x="1703" y="21272"/>
                    <a:pt x="1960" y="21411"/>
                    <a:pt x="2056" y="21646"/>
                  </a:cubicBezTo>
                  <a:cubicBezTo>
                    <a:pt x="1992" y="21753"/>
                    <a:pt x="1939" y="21796"/>
                    <a:pt x="1885" y="21796"/>
                  </a:cubicBezTo>
                  <a:cubicBezTo>
                    <a:pt x="1714" y="21796"/>
                    <a:pt x="1607" y="21240"/>
                    <a:pt x="1521" y="21079"/>
                  </a:cubicBezTo>
                  <a:lnTo>
                    <a:pt x="1543" y="21079"/>
                  </a:lnTo>
                  <a:cubicBezTo>
                    <a:pt x="1628" y="21079"/>
                    <a:pt x="1510" y="20950"/>
                    <a:pt x="1553" y="20833"/>
                  </a:cubicBezTo>
                  <a:close/>
                  <a:moveTo>
                    <a:pt x="34311" y="21935"/>
                  </a:moveTo>
                  <a:cubicBezTo>
                    <a:pt x="34321" y="21935"/>
                    <a:pt x="34332" y="21935"/>
                    <a:pt x="34343" y="21946"/>
                  </a:cubicBezTo>
                  <a:cubicBezTo>
                    <a:pt x="34386" y="22000"/>
                    <a:pt x="34279" y="22064"/>
                    <a:pt x="34214" y="22064"/>
                  </a:cubicBezTo>
                  <a:cubicBezTo>
                    <a:pt x="34204" y="22064"/>
                    <a:pt x="34193" y="22053"/>
                    <a:pt x="34182" y="22042"/>
                  </a:cubicBezTo>
                  <a:cubicBezTo>
                    <a:pt x="34139" y="21989"/>
                    <a:pt x="34246" y="21935"/>
                    <a:pt x="34311" y="21935"/>
                  </a:cubicBezTo>
                  <a:close/>
                  <a:moveTo>
                    <a:pt x="39503" y="21935"/>
                  </a:moveTo>
                  <a:cubicBezTo>
                    <a:pt x="39578" y="22000"/>
                    <a:pt x="39471" y="21989"/>
                    <a:pt x="39503" y="22096"/>
                  </a:cubicBezTo>
                  <a:cubicBezTo>
                    <a:pt x="39449" y="22042"/>
                    <a:pt x="39374" y="22010"/>
                    <a:pt x="39374" y="21935"/>
                  </a:cubicBezTo>
                  <a:close/>
                  <a:moveTo>
                    <a:pt x="41686" y="21860"/>
                  </a:moveTo>
                  <a:cubicBezTo>
                    <a:pt x="41815" y="21860"/>
                    <a:pt x="41965" y="22032"/>
                    <a:pt x="42018" y="22117"/>
                  </a:cubicBezTo>
                  <a:lnTo>
                    <a:pt x="41986" y="22117"/>
                  </a:lnTo>
                  <a:cubicBezTo>
                    <a:pt x="41761" y="22117"/>
                    <a:pt x="41665" y="22032"/>
                    <a:pt x="41579" y="21935"/>
                  </a:cubicBezTo>
                  <a:cubicBezTo>
                    <a:pt x="41612" y="21882"/>
                    <a:pt x="41644" y="21860"/>
                    <a:pt x="41686" y="21860"/>
                  </a:cubicBezTo>
                  <a:close/>
                  <a:moveTo>
                    <a:pt x="36034" y="22203"/>
                  </a:moveTo>
                  <a:cubicBezTo>
                    <a:pt x="36056" y="22203"/>
                    <a:pt x="36066" y="22203"/>
                    <a:pt x="36077" y="22214"/>
                  </a:cubicBezTo>
                  <a:cubicBezTo>
                    <a:pt x="36120" y="22267"/>
                    <a:pt x="36013" y="22321"/>
                    <a:pt x="35949" y="22321"/>
                  </a:cubicBezTo>
                  <a:cubicBezTo>
                    <a:pt x="35938" y="22321"/>
                    <a:pt x="35927" y="22321"/>
                    <a:pt x="35916" y="22310"/>
                  </a:cubicBezTo>
                  <a:cubicBezTo>
                    <a:pt x="35874" y="22256"/>
                    <a:pt x="35981" y="22203"/>
                    <a:pt x="36034" y="22203"/>
                  </a:cubicBezTo>
                  <a:close/>
                  <a:moveTo>
                    <a:pt x="34643" y="22096"/>
                  </a:moveTo>
                  <a:cubicBezTo>
                    <a:pt x="34857" y="22096"/>
                    <a:pt x="35114" y="22214"/>
                    <a:pt x="34942" y="22417"/>
                  </a:cubicBezTo>
                  <a:cubicBezTo>
                    <a:pt x="34835" y="22310"/>
                    <a:pt x="34664" y="22235"/>
                    <a:pt x="34428" y="22214"/>
                  </a:cubicBezTo>
                  <a:cubicBezTo>
                    <a:pt x="34428" y="22128"/>
                    <a:pt x="34525" y="22096"/>
                    <a:pt x="34643" y="22096"/>
                  </a:cubicBezTo>
                  <a:close/>
                  <a:moveTo>
                    <a:pt x="12269" y="22642"/>
                  </a:moveTo>
                  <a:cubicBezTo>
                    <a:pt x="12280" y="22642"/>
                    <a:pt x="12290" y="22642"/>
                    <a:pt x="12301" y="22653"/>
                  </a:cubicBezTo>
                  <a:cubicBezTo>
                    <a:pt x="12344" y="22717"/>
                    <a:pt x="12237" y="22770"/>
                    <a:pt x="12183" y="22770"/>
                  </a:cubicBezTo>
                  <a:cubicBezTo>
                    <a:pt x="12162" y="22770"/>
                    <a:pt x="12151" y="22760"/>
                    <a:pt x="12141" y="22760"/>
                  </a:cubicBezTo>
                  <a:cubicBezTo>
                    <a:pt x="12098" y="22695"/>
                    <a:pt x="12205" y="22642"/>
                    <a:pt x="12269" y="22642"/>
                  </a:cubicBezTo>
                  <a:close/>
                  <a:moveTo>
                    <a:pt x="39770" y="22631"/>
                  </a:moveTo>
                  <a:cubicBezTo>
                    <a:pt x="39909" y="22631"/>
                    <a:pt x="40070" y="22674"/>
                    <a:pt x="40145" y="22749"/>
                  </a:cubicBezTo>
                  <a:lnTo>
                    <a:pt x="40145" y="22931"/>
                  </a:lnTo>
                  <a:cubicBezTo>
                    <a:pt x="40091" y="22952"/>
                    <a:pt x="40038" y="22963"/>
                    <a:pt x="39984" y="22963"/>
                  </a:cubicBezTo>
                  <a:cubicBezTo>
                    <a:pt x="39920" y="22963"/>
                    <a:pt x="39856" y="22942"/>
                    <a:pt x="39802" y="22920"/>
                  </a:cubicBezTo>
                  <a:cubicBezTo>
                    <a:pt x="39738" y="22910"/>
                    <a:pt x="39685" y="22888"/>
                    <a:pt x="39610" y="22888"/>
                  </a:cubicBezTo>
                  <a:cubicBezTo>
                    <a:pt x="39578" y="22888"/>
                    <a:pt x="39545" y="22888"/>
                    <a:pt x="39503" y="22899"/>
                  </a:cubicBezTo>
                  <a:cubicBezTo>
                    <a:pt x="39406" y="22717"/>
                    <a:pt x="39578" y="22631"/>
                    <a:pt x="39770" y="22631"/>
                  </a:cubicBezTo>
                  <a:close/>
                  <a:moveTo>
                    <a:pt x="34953" y="22931"/>
                  </a:moveTo>
                  <a:cubicBezTo>
                    <a:pt x="34964" y="22931"/>
                    <a:pt x="34974" y="22931"/>
                    <a:pt x="34985" y="22942"/>
                  </a:cubicBezTo>
                  <a:cubicBezTo>
                    <a:pt x="35028" y="22995"/>
                    <a:pt x="34921" y="23059"/>
                    <a:pt x="34867" y="23059"/>
                  </a:cubicBezTo>
                  <a:cubicBezTo>
                    <a:pt x="34846" y="23059"/>
                    <a:pt x="34835" y="23049"/>
                    <a:pt x="34835" y="23049"/>
                  </a:cubicBezTo>
                  <a:cubicBezTo>
                    <a:pt x="34782" y="22984"/>
                    <a:pt x="34889" y="22931"/>
                    <a:pt x="34953" y="22931"/>
                  </a:cubicBezTo>
                  <a:close/>
                  <a:moveTo>
                    <a:pt x="11680" y="22942"/>
                  </a:moveTo>
                  <a:cubicBezTo>
                    <a:pt x="11723" y="22942"/>
                    <a:pt x="11777" y="22952"/>
                    <a:pt x="11830" y="22963"/>
                  </a:cubicBezTo>
                  <a:cubicBezTo>
                    <a:pt x="11691" y="23049"/>
                    <a:pt x="11702" y="23306"/>
                    <a:pt x="11509" y="23306"/>
                  </a:cubicBezTo>
                  <a:cubicBezTo>
                    <a:pt x="11466" y="23306"/>
                    <a:pt x="11423" y="23295"/>
                    <a:pt x="11370" y="23273"/>
                  </a:cubicBezTo>
                  <a:cubicBezTo>
                    <a:pt x="11391" y="23059"/>
                    <a:pt x="11487" y="22942"/>
                    <a:pt x="11680" y="22942"/>
                  </a:cubicBezTo>
                  <a:close/>
                  <a:moveTo>
                    <a:pt x="44662" y="21850"/>
                  </a:moveTo>
                  <a:cubicBezTo>
                    <a:pt x="44716" y="21914"/>
                    <a:pt x="44684" y="22085"/>
                    <a:pt x="44695" y="22214"/>
                  </a:cubicBezTo>
                  <a:cubicBezTo>
                    <a:pt x="44438" y="22567"/>
                    <a:pt x="44448" y="23241"/>
                    <a:pt x="44159" y="23552"/>
                  </a:cubicBezTo>
                  <a:cubicBezTo>
                    <a:pt x="44127" y="23541"/>
                    <a:pt x="44149" y="23509"/>
                    <a:pt x="44159" y="23509"/>
                  </a:cubicBezTo>
                  <a:cubicBezTo>
                    <a:pt x="44245" y="23402"/>
                    <a:pt x="44106" y="23477"/>
                    <a:pt x="44127" y="23348"/>
                  </a:cubicBezTo>
                  <a:cubicBezTo>
                    <a:pt x="44448" y="22952"/>
                    <a:pt x="44181" y="22117"/>
                    <a:pt x="44662" y="21850"/>
                  </a:cubicBezTo>
                  <a:close/>
                  <a:moveTo>
                    <a:pt x="41322" y="23402"/>
                  </a:moveTo>
                  <a:cubicBezTo>
                    <a:pt x="41301" y="23498"/>
                    <a:pt x="41226" y="23563"/>
                    <a:pt x="41151" y="23616"/>
                  </a:cubicBezTo>
                  <a:cubicBezTo>
                    <a:pt x="41055" y="23616"/>
                    <a:pt x="41130" y="23488"/>
                    <a:pt x="41108" y="23434"/>
                  </a:cubicBezTo>
                  <a:lnTo>
                    <a:pt x="41151" y="23434"/>
                  </a:lnTo>
                  <a:cubicBezTo>
                    <a:pt x="41183" y="23434"/>
                    <a:pt x="41205" y="23423"/>
                    <a:pt x="41226" y="23413"/>
                  </a:cubicBezTo>
                  <a:cubicBezTo>
                    <a:pt x="41248" y="23413"/>
                    <a:pt x="41258" y="23402"/>
                    <a:pt x="41301" y="23402"/>
                  </a:cubicBezTo>
                  <a:close/>
                  <a:moveTo>
                    <a:pt x="12751" y="23381"/>
                  </a:moveTo>
                  <a:cubicBezTo>
                    <a:pt x="12804" y="23381"/>
                    <a:pt x="12794" y="23466"/>
                    <a:pt x="12858" y="23466"/>
                  </a:cubicBezTo>
                  <a:cubicBezTo>
                    <a:pt x="12858" y="23605"/>
                    <a:pt x="12740" y="23605"/>
                    <a:pt x="12719" y="23712"/>
                  </a:cubicBezTo>
                  <a:cubicBezTo>
                    <a:pt x="12686" y="23680"/>
                    <a:pt x="12686" y="23509"/>
                    <a:pt x="12719" y="23391"/>
                  </a:cubicBezTo>
                  <a:cubicBezTo>
                    <a:pt x="12729" y="23381"/>
                    <a:pt x="12740" y="23381"/>
                    <a:pt x="12751" y="23381"/>
                  </a:cubicBezTo>
                  <a:close/>
                  <a:moveTo>
                    <a:pt x="39663" y="23359"/>
                  </a:moveTo>
                  <a:cubicBezTo>
                    <a:pt x="39974" y="23359"/>
                    <a:pt x="39909" y="23680"/>
                    <a:pt x="39760" y="23777"/>
                  </a:cubicBezTo>
                  <a:cubicBezTo>
                    <a:pt x="39535" y="23777"/>
                    <a:pt x="39481" y="23509"/>
                    <a:pt x="39588" y="23370"/>
                  </a:cubicBezTo>
                  <a:cubicBezTo>
                    <a:pt x="39610" y="23370"/>
                    <a:pt x="39642" y="23359"/>
                    <a:pt x="39663" y="23359"/>
                  </a:cubicBezTo>
                  <a:close/>
                  <a:moveTo>
                    <a:pt x="12333" y="23338"/>
                  </a:moveTo>
                  <a:cubicBezTo>
                    <a:pt x="12430" y="23338"/>
                    <a:pt x="12440" y="23434"/>
                    <a:pt x="12462" y="23530"/>
                  </a:cubicBezTo>
                  <a:cubicBezTo>
                    <a:pt x="12483" y="23627"/>
                    <a:pt x="12494" y="23723"/>
                    <a:pt x="12590" y="23723"/>
                  </a:cubicBezTo>
                  <a:cubicBezTo>
                    <a:pt x="12612" y="23723"/>
                    <a:pt x="12633" y="23723"/>
                    <a:pt x="12654" y="23712"/>
                  </a:cubicBezTo>
                  <a:lnTo>
                    <a:pt x="12654" y="23712"/>
                  </a:lnTo>
                  <a:cubicBezTo>
                    <a:pt x="12612" y="23819"/>
                    <a:pt x="12719" y="23948"/>
                    <a:pt x="12654" y="23959"/>
                  </a:cubicBezTo>
                  <a:cubicBezTo>
                    <a:pt x="12708" y="24044"/>
                    <a:pt x="12836" y="24034"/>
                    <a:pt x="12890" y="24119"/>
                  </a:cubicBezTo>
                  <a:cubicBezTo>
                    <a:pt x="12868" y="24312"/>
                    <a:pt x="12868" y="24269"/>
                    <a:pt x="12922" y="24398"/>
                  </a:cubicBezTo>
                  <a:cubicBezTo>
                    <a:pt x="12847" y="24365"/>
                    <a:pt x="12783" y="24365"/>
                    <a:pt x="12622" y="24355"/>
                  </a:cubicBezTo>
                  <a:cubicBezTo>
                    <a:pt x="12472" y="24066"/>
                    <a:pt x="12451" y="23766"/>
                    <a:pt x="12258" y="23466"/>
                  </a:cubicBezTo>
                  <a:cubicBezTo>
                    <a:pt x="12290" y="23466"/>
                    <a:pt x="12280" y="23391"/>
                    <a:pt x="12290" y="23348"/>
                  </a:cubicBezTo>
                  <a:cubicBezTo>
                    <a:pt x="12301" y="23338"/>
                    <a:pt x="12322" y="23338"/>
                    <a:pt x="12333" y="23338"/>
                  </a:cubicBezTo>
                  <a:close/>
                  <a:moveTo>
                    <a:pt x="26293" y="24601"/>
                  </a:moveTo>
                  <a:cubicBezTo>
                    <a:pt x="26432" y="24654"/>
                    <a:pt x="26314" y="24761"/>
                    <a:pt x="26293" y="24847"/>
                  </a:cubicBezTo>
                  <a:cubicBezTo>
                    <a:pt x="26186" y="24761"/>
                    <a:pt x="26196" y="24708"/>
                    <a:pt x="26293" y="24601"/>
                  </a:cubicBezTo>
                  <a:close/>
                  <a:moveTo>
                    <a:pt x="39149" y="24729"/>
                  </a:moveTo>
                  <a:cubicBezTo>
                    <a:pt x="39171" y="24729"/>
                    <a:pt x="39181" y="24729"/>
                    <a:pt x="39192" y="24740"/>
                  </a:cubicBezTo>
                  <a:cubicBezTo>
                    <a:pt x="39235" y="24794"/>
                    <a:pt x="39128" y="24858"/>
                    <a:pt x="39064" y="24858"/>
                  </a:cubicBezTo>
                  <a:cubicBezTo>
                    <a:pt x="39053" y="24858"/>
                    <a:pt x="39042" y="24847"/>
                    <a:pt x="39032" y="24847"/>
                  </a:cubicBezTo>
                  <a:cubicBezTo>
                    <a:pt x="38989" y="24783"/>
                    <a:pt x="39096" y="24729"/>
                    <a:pt x="39149" y="24729"/>
                  </a:cubicBezTo>
                  <a:close/>
                  <a:moveTo>
                    <a:pt x="41365" y="24740"/>
                  </a:moveTo>
                  <a:cubicBezTo>
                    <a:pt x="41344" y="24783"/>
                    <a:pt x="41365" y="24826"/>
                    <a:pt x="41387" y="24826"/>
                  </a:cubicBezTo>
                  <a:cubicBezTo>
                    <a:pt x="41408" y="24826"/>
                    <a:pt x="41419" y="24815"/>
                    <a:pt x="41408" y="24772"/>
                  </a:cubicBezTo>
                  <a:lnTo>
                    <a:pt x="41408" y="24772"/>
                  </a:lnTo>
                  <a:cubicBezTo>
                    <a:pt x="41472" y="24815"/>
                    <a:pt x="41515" y="24879"/>
                    <a:pt x="41537" y="24954"/>
                  </a:cubicBezTo>
                  <a:cubicBezTo>
                    <a:pt x="41462" y="25008"/>
                    <a:pt x="41344" y="25051"/>
                    <a:pt x="41215" y="25051"/>
                  </a:cubicBezTo>
                  <a:cubicBezTo>
                    <a:pt x="41162" y="25051"/>
                    <a:pt x="41108" y="25040"/>
                    <a:pt x="41066" y="25018"/>
                  </a:cubicBezTo>
                  <a:cubicBezTo>
                    <a:pt x="41023" y="24836"/>
                    <a:pt x="41119" y="24740"/>
                    <a:pt x="41344" y="24740"/>
                  </a:cubicBezTo>
                  <a:close/>
                  <a:moveTo>
                    <a:pt x="39149" y="25018"/>
                  </a:moveTo>
                  <a:lnTo>
                    <a:pt x="39149" y="25018"/>
                  </a:lnTo>
                  <a:cubicBezTo>
                    <a:pt x="39235" y="25029"/>
                    <a:pt x="39128" y="25115"/>
                    <a:pt x="39042" y="25115"/>
                  </a:cubicBezTo>
                  <a:lnTo>
                    <a:pt x="39021" y="25115"/>
                  </a:lnTo>
                  <a:cubicBezTo>
                    <a:pt x="39042" y="25136"/>
                    <a:pt x="39064" y="25168"/>
                    <a:pt x="39064" y="25211"/>
                  </a:cubicBezTo>
                  <a:lnTo>
                    <a:pt x="39042" y="25211"/>
                  </a:lnTo>
                  <a:cubicBezTo>
                    <a:pt x="38967" y="25211"/>
                    <a:pt x="38925" y="25179"/>
                    <a:pt x="38935" y="25115"/>
                  </a:cubicBezTo>
                  <a:lnTo>
                    <a:pt x="38946" y="25115"/>
                  </a:lnTo>
                  <a:cubicBezTo>
                    <a:pt x="39010" y="25115"/>
                    <a:pt x="39171" y="25061"/>
                    <a:pt x="39064" y="25051"/>
                  </a:cubicBezTo>
                  <a:cubicBezTo>
                    <a:pt x="39074" y="25040"/>
                    <a:pt x="39074" y="25040"/>
                    <a:pt x="39085" y="25040"/>
                  </a:cubicBezTo>
                  <a:lnTo>
                    <a:pt x="39128" y="25040"/>
                  </a:lnTo>
                  <a:cubicBezTo>
                    <a:pt x="39139" y="25040"/>
                    <a:pt x="39149" y="25040"/>
                    <a:pt x="39149" y="25018"/>
                  </a:cubicBezTo>
                  <a:close/>
                  <a:moveTo>
                    <a:pt x="40455" y="25115"/>
                  </a:moveTo>
                  <a:cubicBezTo>
                    <a:pt x="40552" y="25125"/>
                    <a:pt x="40637" y="25147"/>
                    <a:pt x="40669" y="25211"/>
                  </a:cubicBezTo>
                  <a:cubicBezTo>
                    <a:pt x="40669" y="25286"/>
                    <a:pt x="40605" y="25329"/>
                    <a:pt x="40498" y="25329"/>
                  </a:cubicBezTo>
                  <a:cubicBezTo>
                    <a:pt x="40498" y="25307"/>
                    <a:pt x="40445" y="25307"/>
                    <a:pt x="40413" y="25297"/>
                  </a:cubicBezTo>
                  <a:cubicBezTo>
                    <a:pt x="40402" y="25222"/>
                    <a:pt x="40402" y="25147"/>
                    <a:pt x="40455" y="25115"/>
                  </a:cubicBezTo>
                  <a:close/>
                  <a:moveTo>
                    <a:pt x="42061" y="24954"/>
                  </a:moveTo>
                  <a:cubicBezTo>
                    <a:pt x="42243" y="25008"/>
                    <a:pt x="42232" y="25179"/>
                    <a:pt x="42318" y="25297"/>
                  </a:cubicBezTo>
                  <a:cubicBezTo>
                    <a:pt x="42232" y="25425"/>
                    <a:pt x="42050" y="25489"/>
                    <a:pt x="41890" y="25489"/>
                  </a:cubicBezTo>
                  <a:cubicBezTo>
                    <a:pt x="41719" y="25489"/>
                    <a:pt x="41579" y="25425"/>
                    <a:pt x="41579" y="25275"/>
                  </a:cubicBezTo>
                  <a:cubicBezTo>
                    <a:pt x="41579" y="25125"/>
                    <a:pt x="41858" y="25029"/>
                    <a:pt x="42061" y="24954"/>
                  </a:cubicBezTo>
                  <a:close/>
                  <a:moveTo>
                    <a:pt x="38282" y="24986"/>
                  </a:moveTo>
                  <a:cubicBezTo>
                    <a:pt x="38421" y="25072"/>
                    <a:pt x="38668" y="25093"/>
                    <a:pt x="38721" y="25243"/>
                  </a:cubicBezTo>
                  <a:lnTo>
                    <a:pt x="38753" y="25243"/>
                  </a:lnTo>
                  <a:cubicBezTo>
                    <a:pt x="38796" y="25243"/>
                    <a:pt x="38807" y="25222"/>
                    <a:pt x="38828" y="25211"/>
                  </a:cubicBezTo>
                  <a:cubicBezTo>
                    <a:pt x="38850" y="25190"/>
                    <a:pt x="38860" y="25168"/>
                    <a:pt x="38903" y="25168"/>
                  </a:cubicBezTo>
                  <a:cubicBezTo>
                    <a:pt x="38914" y="25168"/>
                    <a:pt x="38925" y="25179"/>
                    <a:pt x="38935" y="25179"/>
                  </a:cubicBezTo>
                  <a:cubicBezTo>
                    <a:pt x="38946" y="25436"/>
                    <a:pt x="39160" y="25489"/>
                    <a:pt x="38807" y="25586"/>
                  </a:cubicBezTo>
                  <a:cubicBezTo>
                    <a:pt x="38721" y="25489"/>
                    <a:pt x="38625" y="25479"/>
                    <a:pt x="38496" y="25479"/>
                  </a:cubicBezTo>
                  <a:lnTo>
                    <a:pt x="38443" y="25479"/>
                  </a:lnTo>
                  <a:cubicBezTo>
                    <a:pt x="38368" y="25479"/>
                    <a:pt x="38272" y="25479"/>
                    <a:pt x="38154" y="25457"/>
                  </a:cubicBezTo>
                  <a:cubicBezTo>
                    <a:pt x="37983" y="25511"/>
                    <a:pt x="38143" y="25532"/>
                    <a:pt x="37940" y="25586"/>
                  </a:cubicBezTo>
                  <a:cubicBezTo>
                    <a:pt x="37811" y="25307"/>
                    <a:pt x="38004" y="25072"/>
                    <a:pt x="38282" y="24986"/>
                  </a:cubicBezTo>
                  <a:close/>
                  <a:moveTo>
                    <a:pt x="21668" y="26110"/>
                  </a:moveTo>
                  <a:cubicBezTo>
                    <a:pt x="21679" y="26110"/>
                    <a:pt x="21679" y="26121"/>
                    <a:pt x="21700" y="26132"/>
                  </a:cubicBezTo>
                  <a:cubicBezTo>
                    <a:pt x="21711" y="26132"/>
                    <a:pt x="21722" y="26142"/>
                    <a:pt x="21754" y="26142"/>
                  </a:cubicBezTo>
                  <a:cubicBezTo>
                    <a:pt x="21775" y="26217"/>
                    <a:pt x="21732" y="26260"/>
                    <a:pt x="21689" y="26260"/>
                  </a:cubicBezTo>
                  <a:cubicBezTo>
                    <a:pt x="21647" y="26260"/>
                    <a:pt x="21614" y="26217"/>
                    <a:pt x="21625" y="26142"/>
                  </a:cubicBezTo>
                  <a:cubicBezTo>
                    <a:pt x="21647" y="26121"/>
                    <a:pt x="21657" y="26110"/>
                    <a:pt x="21668" y="26110"/>
                  </a:cubicBezTo>
                  <a:close/>
                  <a:moveTo>
                    <a:pt x="13468" y="26378"/>
                  </a:moveTo>
                  <a:cubicBezTo>
                    <a:pt x="13479" y="26378"/>
                    <a:pt x="13479" y="26389"/>
                    <a:pt x="13489" y="26389"/>
                  </a:cubicBezTo>
                  <a:cubicBezTo>
                    <a:pt x="13425" y="26464"/>
                    <a:pt x="13393" y="26592"/>
                    <a:pt x="13318" y="26667"/>
                  </a:cubicBezTo>
                  <a:cubicBezTo>
                    <a:pt x="13286" y="26624"/>
                    <a:pt x="13339" y="26378"/>
                    <a:pt x="13468" y="26378"/>
                  </a:cubicBezTo>
                  <a:close/>
                  <a:moveTo>
                    <a:pt x="41322" y="26924"/>
                  </a:moveTo>
                  <a:cubicBezTo>
                    <a:pt x="41419" y="26999"/>
                    <a:pt x="41322" y="27127"/>
                    <a:pt x="41194" y="27138"/>
                  </a:cubicBezTo>
                  <a:cubicBezTo>
                    <a:pt x="41194" y="27052"/>
                    <a:pt x="41151" y="26924"/>
                    <a:pt x="41290" y="26924"/>
                  </a:cubicBezTo>
                  <a:close/>
                  <a:moveTo>
                    <a:pt x="26924" y="26988"/>
                  </a:moveTo>
                  <a:lnTo>
                    <a:pt x="26924" y="26988"/>
                  </a:lnTo>
                  <a:cubicBezTo>
                    <a:pt x="26903" y="27031"/>
                    <a:pt x="26871" y="27106"/>
                    <a:pt x="26924" y="27117"/>
                  </a:cubicBezTo>
                  <a:cubicBezTo>
                    <a:pt x="26839" y="27213"/>
                    <a:pt x="26678" y="27224"/>
                    <a:pt x="26592" y="27320"/>
                  </a:cubicBezTo>
                  <a:cubicBezTo>
                    <a:pt x="26582" y="27331"/>
                    <a:pt x="26582" y="27331"/>
                    <a:pt x="26582" y="27331"/>
                  </a:cubicBezTo>
                  <a:cubicBezTo>
                    <a:pt x="26571" y="27331"/>
                    <a:pt x="26710" y="27149"/>
                    <a:pt x="26689" y="27031"/>
                  </a:cubicBezTo>
                  <a:lnTo>
                    <a:pt x="26689" y="27031"/>
                  </a:lnTo>
                  <a:cubicBezTo>
                    <a:pt x="26710" y="27042"/>
                    <a:pt x="26731" y="27042"/>
                    <a:pt x="26742" y="27042"/>
                  </a:cubicBezTo>
                  <a:cubicBezTo>
                    <a:pt x="26817" y="27042"/>
                    <a:pt x="26860" y="26999"/>
                    <a:pt x="26924" y="26988"/>
                  </a:cubicBezTo>
                  <a:close/>
                  <a:moveTo>
                    <a:pt x="30500" y="27416"/>
                  </a:moveTo>
                  <a:cubicBezTo>
                    <a:pt x="30532" y="27416"/>
                    <a:pt x="30478" y="27470"/>
                    <a:pt x="30414" y="27513"/>
                  </a:cubicBezTo>
                  <a:cubicBezTo>
                    <a:pt x="30350" y="27555"/>
                    <a:pt x="30275" y="27598"/>
                    <a:pt x="30253" y="27598"/>
                  </a:cubicBezTo>
                  <a:cubicBezTo>
                    <a:pt x="30232" y="27598"/>
                    <a:pt x="30253" y="27566"/>
                    <a:pt x="30350" y="27481"/>
                  </a:cubicBezTo>
                  <a:cubicBezTo>
                    <a:pt x="30435" y="27438"/>
                    <a:pt x="30478" y="27416"/>
                    <a:pt x="30500" y="27416"/>
                  </a:cubicBezTo>
                  <a:close/>
                  <a:moveTo>
                    <a:pt x="31067" y="27555"/>
                  </a:moveTo>
                  <a:cubicBezTo>
                    <a:pt x="31153" y="27555"/>
                    <a:pt x="31206" y="27630"/>
                    <a:pt x="31206" y="27695"/>
                  </a:cubicBezTo>
                  <a:cubicBezTo>
                    <a:pt x="31206" y="27759"/>
                    <a:pt x="31153" y="27834"/>
                    <a:pt x="31024" y="27834"/>
                  </a:cubicBezTo>
                  <a:cubicBezTo>
                    <a:pt x="31003" y="27834"/>
                    <a:pt x="30992" y="27834"/>
                    <a:pt x="30971" y="27823"/>
                  </a:cubicBezTo>
                  <a:cubicBezTo>
                    <a:pt x="30906" y="27823"/>
                    <a:pt x="30799" y="27759"/>
                    <a:pt x="30864" y="27684"/>
                  </a:cubicBezTo>
                  <a:cubicBezTo>
                    <a:pt x="30939" y="27588"/>
                    <a:pt x="31014" y="27555"/>
                    <a:pt x="31067" y="27555"/>
                  </a:cubicBezTo>
                  <a:close/>
                  <a:moveTo>
                    <a:pt x="38593" y="27705"/>
                  </a:moveTo>
                  <a:cubicBezTo>
                    <a:pt x="38636" y="27705"/>
                    <a:pt x="38614" y="27759"/>
                    <a:pt x="38678" y="27759"/>
                  </a:cubicBezTo>
                  <a:cubicBezTo>
                    <a:pt x="38636" y="27823"/>
                    <a:pt x="38550" y="27855"/>
                    <a:pt x="38421" y="27855"/>
                  </a:cubicBezTo>
                  <a:lnTo>
                    <a:pt x="38421" y="27705"/>
                  </a:lnTo>
                  <a:cubicBezTo>
                    <a:pt x="38464" y="27716"/>
                    <a:pt x="38496" y="27727"/>
                    <a:pt x="38528" y="27727"/>
                  </a:cubicBezTo>
                  <a:cubicBezTo>
                    <a:pt x="38550" y="27727"/>
                    <a:pt x="38571" y="27716"/>
                    <a:pt x="38593" y="27705"/>
                  </a:cubicBezTo>
                  <a:close/>
                  <a:moveTo>
                    <a:pt x="26357" y="27598"/>
                  </a:moveTo>
                  <a:cubicBezTo>
                    <a:pt x="26357" y="27812"/>
                    <a:pt x="26218" y="27855"/>
                    <a:pt x="26089" y="27919"/>
                  </a:cubicBezTo>
                  <a:cubicBezTo>
                    <a:pt x="26057" y="27716"/>
                    <a:pt x="26250" y="27812"/>
                    <a:pt x="26153" y="27641"/>
                  </a:cubicBezTo>
                  <a:cubicBezTo>
                    <a:pt x="26175" y="27641"/>
                    <a:pt x="26186" y="27652"/>
                    <a:pt x="26196" y="27652"/>
                  </a:cubicBezTo>
                  <a:cubicBezTo>
                    <a:pt x="26218" y="27652"/>
                    <a:pt x="26239" y="27630"/>
                    <a:pt x="26260" y="27620"/>
                  </a:cubicBezTo>
                  <a:cubicBezTo>
                    <a:pt x="26271" y="27609"/>
                    <a:pt x="26293" y="27598"/>
                    <a:pt x="26325" y="27598"/>
                  </a:cubicBezTo>
                  <a:close/>
                  <a:moveTo>
                    <a:pt x="17985" y="27919"/>
                  </a:moveTo>
                  <a:lnTo>
                    <a:pt x="17985" y="27919"/>
                  </a:lnTo>
                  <a:cubicBezTo>
                    <a:pt x="18050" y="27973"/>
                    <a:pt x="18125" y="28005"/>
                    <a:pt x="18125" y="28123"/>
                  </a:cubicBezTo>
                  <a:cubicBezTo>
                    <a:pt x="18114" y="28134"/>
                    <a:pt x="18103" y="28134"/>
                    <a:pt x="18093" y="28134"/>
                  </a:cubicBezTo>
                  <a:cubicBezTo>
                    <a:pt x="17996" y="28134"/>
                    <a:pt x="17996" y="28027"/>
                    <a:pt x="17985" y="27919"/>
                  </a:cubicBezTo>
                  <a:close/>
                  <a:moveTo>
                    <a:pt x="19431" y="28369"/>
                  </a:moveTo>
                  <a:cubicBezTo>
                    <a:pt x="19473" y="28369"/>
                    <a:pt x="19506" y="28390"/>
                    <a:pt x="19527" y="28412"/>
                  </a:cubicBezTo>
                  <a:cubicBezTo>
                    <a:pt x="19548" y="28433"/>
                    <a:pt x="19581" y="28455"/>
                    <a:pt x="19623" y="28455"/>
                  </a:cubicBezTo>
                  <a:lnTo>
                    <a:pt x="19655" y="28455"/>
                  </a:lnTo>
                  <a:cubicBezTo>
                    <a:pt x="19698" y="28540"/>
                    <a:pt x="19570" y="28605"/>
                    <a:pt x="19655" y="28615"/>
                  </a:cubicBezTo>
                  <a:cubicBezTo>
                    <a:pt x="19645" y="28626"/>
                    <a:pt x="19634" y="28637"/>
                    <a:pt x="19613" y="28637"/>
                  </a:cubicBezTo>
                  <a:cubicBezTo>
                    <a:pt x="19548" y="28637"/>
                    <a:pt x="19452" y="28508"/>
                    <a:pt x="19388" y="28487"/>
                  </a:cubicBezTo>
                  <a:cubicBezTo>
                    <a:pt x="19409" y="28455"/>
                    <a:pt x="19420" y="28423"/>
                    <a:pt x="19420" y="28369"/>
                  </a:cubicBezTo>
                  <a:close/>
                  <a:moveTo>
                    <a:pt x="18917" y="29022"/>
                  </a:moveTo>
                  <a:cubicBezTo>
                    <a:pt x="18992" y="29022"/>
                    <a:pt x="19077" y="29183"/>
                    <a:pt x="18992" y="29258"/>
                  </a:cubicBezTo>
                  <a:cubicBezTo>
                    <a:pt x="18981" y="29268"/>
                    <a:pt x="18970" y="29268"/>
                    <a:pt x="18970" y="29268"/>
                  </a:cubicBezTo>
                  <a:cubicBezTo>
                    <a:pt x="18874" y="29268"/>
                    <a:pt x="18928" y="29086"/>
                    <a:pt x="18853" y="29065"/>
                  </a:cubicBezTo>
                  <a:cubicBezTo>
                    <a:pt x="18874" y="29033"/>
                    <a:pt x="18895" y="29022"/>
                    <a:pt x="18917" y="29022"/>
                  </a:cubicBezTo>
                  <a:close/>
                  <a:moveTo>
                    <a:pt x="28177" y="29482"/>
                  </a:moveTo>
                  <a:cubicBezTo>
                    <a:pt x="28241" y="29482"/>
                    <a:pt x="28305" y="29525"/>
                    <a:pt x="28230" y="29622"/>
                  </a:cubicBezTo>
                  <a:cubicBezTo>
                    <a:pt x="28177" y="29611"/>
                    <a:pt x="28241" y="29579"/>
                    <a:pt x="28230" y="29504"/>
                  </a:cubicBezTo>
                  <a:lnTo>
                    <a:pt x="28230" y="29504"/>
                  </a:lnTo>
                  <a:cubicBezTo>
                    <a:pt x="28177" y="29525"/>
                    <a:pt x="28145" y="29568"/>
                    <a:pt x="28123" y="29622"/>
                  </a:cubicBezTo>
                  <a:cubicBezTo>
                    <a:pt x="28048" y="29525"/>
                    <a:pt x="28112" y="29482"/>
                    <a:pt x="28177" y="29482"/>
                  </a:cubicBezTo>
                  <a:close/>
                  <a:moveTo>
                    <a:pt x="10952" y="31003"/>
                  </a:moveTo>
                  <a:cubicBezTo>
                    <a:pt x="11027" y="31003"/>
                    <a:pt x="11059" y="31035"/>
                    <a:pt x="11059" y="31120"/>
                  </a:cubicBezTo>
                  <a:lnTo>
                    <a:pt x="11049" y="31120"/>
                  </a:lnTo>
                  <a:cubicBezTo>
                    <a:pt x="11027" y="31120"/>
                    <a:pt x="11027" y="31142"/>
                    <a:pt x="11016" y="31163"/>
                  </a:cubicBezTo>
                  <a:lnTo>
                    <a:pt x="11006" y="31163"/>
                  </a:lnTo>
                  <a:cubicBezTo>
                    <a:pt x="10931" y="31163"/>
                    <a:pt x="10909" y="31099"/>
                    <a:pt x="10920" y="31003"/>
                  </a:cubicBezTo>
                  <a:close/>
                  <a:moveTo>
                    <a:pt x="5214" y="31345"/>
                  </a:moveTo>
                  <a:cubicBezTo>
                    <a:pt x="5257" y="31345"/>
                    <a:pt x="5300" y="31441"/>
                    <a:pt x="5407" y="31452"/>
                  </a:cubicBezTo>
                  <a:cubicBezTo>
                    <a:pt x="5386" y="31516"/>
                    <a:pt x="5332" y="31538"/>
                    <a:pt x="5279" y="31538"/>
                  </a:cubicBezTo>
                  <a:cubicBezTo>
                    <a:pt x="5204" y="31538"/>
                    <a:pt x="5129" y="31484"/>
                    <a:pt x="5139" y="31409"/>
                  </a:cubicBezTo>
                  <a:cubicBezTo>
                    <a:pt x="5172" y="31356"/>
                    <a:pt x="5193" y="31345"/>
                    <a:pt x="5214" y="31345"/>
                  </a:cubicBezTo>
                  <a:close/>
                  <a:moveTo>
                    <a:pt x="5418" y="31495"/>
                  </a:moveTo>
                  <a:lnTo>
                    <a:pt x="5418" y="31495"/>
                  </a:lnTo>
                  <a:cubicBezTo>
                    <a:pt x="5578" y="31538"/>
                    <a:pt x="5696" y="31645"/>
                    <a:pt x="5750" y="31816"/>
                  </a:cubicBezTo>
                  <a:cubicBezTo>
                    <a:pt x="5632" y="31720"/>
                    <a:pt x="5418" y="31741"/>
                    <a:pt x="5418" y="31495"/>
                  </a:cubicBezTo>
                  <a:close/>
                  <a:moveTo>
                    <a:pt x="33829" y="31688"/>
                  </a:moveTo>
                  <a:lnTo>
                    <a:pt x="33829" y="31688"/>
                  </a:lnTo>
                  <a:cubicBezTo>
                    <a:pt x="33893" y="31741"/>
                    <a:pt x="34000" y="31763"/>
                    <a:pt x="33990" y="31891"/>
                  </a:cubicBezTo>
                  <a:cubicBezTo>
                    <a:pt x="33915" y="31859"/>
                    <a:pt x="33818" y="31838"/>
                    <a:pt x="33829" y="31688"/>
                  </a:cubicBezTo>
                  <a:close/>
                  <a:moveTo>
                    <a:pt x="9154" y="31452"/>
                  </a:moveTo>
                  <a:cubicBezTo>
                    <a:pt x="9250" y="31516"/>
                    <a:pt x="9304" y="31645"/>
                    <a:pt x="9325" y="31816"/>
                  </a:cubicBezTo>
                  <a:cubicBezTo>
                    <a:pt x="9293" y="31848"/>
                    <a:pt x="9261" y="31859"/>
                    <a:pt x="9229" y="31859"/>
                  </a:cubicBezTo>
                  <a:cubicBezTo>
                    <a:pt x="9154" y="31859"/>
                    <a:pt x="9068" y="31773"/>
                    <a:pt x="9025" y="31730"/>
                  </a:cubicBezTo>
                  <a:lnTo>
                    <a:pt x="9025" y="31730"/>
                  </a:lnTo>
                  <a:cubicBezTo>
                    <a:pt x="9004" y="31827"/>
                    <a:pt x="9079" y="31827"/>
                    <a:pt x="9057" y="31934"/>
                  </a:cubicBezTo>
                  <a:lnTo>
                    <a:pt x="9036" y="31934"/>
                  </a:lnTo>
                  <a:cubicBezTo>
                    <a:pt x="8908" y="31934"/>
                    <a:pt x="8854" y="31859"/>
                    <a:pt x="8854" y="31688"/>
                  </a:cubicBezTo>
                  <a:lnTo>
                    <a:pt x="8854" y="31688"/>
                  </a:lnTo>
                  <a:cubicBezTo>
                    <a:pt x="8886" y="31709"/>
                    <a:pt x="8908" y="31720"/>
                    <a:pt x="8929" y="31720"/>
                  </a:cubicBezTo>
                  <a:cubicBezTo>
                    <a:pt x="9036" y="31720"/>
                    <a:pt x="9111" y="31570"/>
                    <a:pt x="9154" y="31452"/>
                  </a:cubicBezTo>
                  <a:close/>
                  <a:moveTo>
                    <a:pt x="6520" y="32105"/>
                  </a:moveTo>
                  <a:cubicBezTo>
                    <a:pt x="6606" y="32105"/>
                    <a:pt x="6681" y="32234"/>
                    <a:pt x="6820" y="32255"/>
                  </a:cubicBezTo>
                  <a:cubicBezTo>
                    <a:pt x="6767" y="32351"/>
                    <a:pt x="6692" y="32458"/>
                    <a:pt x="6585" y="32458"/>
                  </a:cubicBezTo>
                  <a:cubicBezTo>
                    <a:pt x="6552" y="32458"/>
                    <a:pt x="6520" y="32448"/>
                    <a:pt x="6488" y="32426"/>
                  </a:cubicBezTo>
                  <a:cubicBezTo>
                    <a:pt x="6563" y="32341"/>
                    <a:pt x="6499" y="32201"/>
                    <a:pt x="6424" y="32180"/>
                  </a:cubicBezTo>
                  <a:cubicBezTo>
                    <a:pt x="6456" y="32127"/>
                    <a:pt x="6488" y="32105"/>
                    <a:pt x="6520" y="32105"/>
                  </a:cubicBezTo>
                  <a:close/>
                  <a:moveTo>
                    <a:pt x="6124" y="32565"/>
                  </a:moveTo>
                  <a:cubicBezTo>
                    <a:pt x="6285" y="32565"/>
                    <a:pt x="6456" y="32630"/>
                    <a:pt x="6552" y="32705"/>
                  </a:cubicBezTo>
                  <a:cubicBezTo>
                    <a:pt x="6563" y="32994"/>
                    <a:pt x="6360" y="33122"/>
                    <a:pt x="6167" y="33122"/>
                  </a:cubicBezTo>
                  <a:cubicBezTo>
                    <a:pt x="5974" y="33122"/>
                    <a:pt x="5792" y="32994"/>
                    <a:pt x="5825" y="32790"/>
                  </a:cubicBezTo>
                  <a:cubicBezTo>
                    <a:pt x="5835" y="32619"/>
                    <a:pt x="5974" y="32565"/>
                    <a:pt x="6124" y="32565"/>
                  </a:cubicBezTo>
                  <a:close/>
                  <a:moveTo>
                    <a:pt x="25404" y="33390"/>
                  </a:moveTo>
                  <a:cubicBezTo>
                    <a:pt x="25490" y="33390"/>
                    <a:pt x="25586" y="33465"/>
                    <a:pt x="25725" y="33475"/>
                  </a:cubicBezTo>
                  <a:cubicBezTo>
                    <a:pt x="25811" y="33668"/>
                    <a:pt x="25682" y="33764"/>
                    <a:pt x="25543" y="33764"/>
                  </a:cubicBezTo>
                  <a:cubicBezTo>
                    <a:pt x="25393" y="33764"/>
                    <a:pt x="25233" y="33657"/>
                    <a:pt x="25286" y="33433"/>
                  </a:cubicBezTo>
                  <a:cubicBezTo>
                    <a:pt x="25329" y="33400"/>
                    <a:pt x="25361" y="33390"/>
                    <a:pt x="25404" y="33390"/>
                  </a:cubicBezTo>
                  <a:close/>
                  <a:moveTo>
                    <a:pt x="1" y="1"/>
                  </a:moveTo>
                  <a:lnTo>
                    <a:pt x="1" y="37693"/>
                  </a:lnTo>
                  <a:cubicBezTo>
                    <a:pt x="1799" y="38914"/>
                    <a:pt x="3716" y="39973"/>
                    <a:pt x="5846" y="40402"/>
                  </a:cubicBezTo>
                  <a:cubicBezTo>
                    <a:pt x="6585" y="40541"/>
                    <a:pt x="7280" y="40616"/>
                    <a:pt x="7955" y="40616"/>
                  </a:cubicBezTo>
                  <a:cubicBezTo>
                    <a:pt x="12708" y="40616"/>
                    <a:pt x="16101" y="37372"/>
                    <a:pt x="20640" y="36098"/>
                  </a:cubicBezTo>
                  <a:cubicBezTo>
                    <a:pt x="23359" y="35338"/>
                    <a:pt x="26303" y="35863"/>
                    <a:pt x="29087" y="35070"/>
                  </a:cubicBezTo>
                  <a:cubicBezTo>
                    <a:pt x="32116" y="34214"/>
                    <a:pt x="34964" y="32683"/>
                    <a:pt x="37458" y="30767"/>
                  </a:cubicBezTo>
                  <a:cubicBezTo>
                    <a:pt x="39717" y="29022"/>
                    <a:pt x="41836" y="26977"/>
                    <a:pt x="43827" y="24740"/>
                  </a:cubicBezTo>
                  <a:cubicBezTo>
                    <a:pt x="43817" y="24719"/>
                    <a:pt x="43806" y="24697"/>
                    <a:pt x="43795" y="24687"/>
                  </a:cubicBezTo>
                  <a:cubicBezTo>
                    <a:pt x="43913" y="24590"/>
                    <a:pt x="43988" y="24451"/>
                    <a:pt x="44031" y="24280"/>
                  </a:cubicBezTo>
                  <a:lnTo>
                    <a:pt x="44031" y="24280"/>
                  </a:lnTo>
                  <a:cubicBezTo>
                    <a:pt x="44052" y="24365"/>
                    <a:pt x="44042" y="24440"/>
                    <a:pt x="44020" y="24515"/>
                  </a:cubicBezTo>
                  <a:lnTo>
                    <a:pt x="44020" y="24515"/>
                  </a:lnTo>
                  <a:cubicBezTo>
                    <a:pt x="50101" y="17557"/>
                    <a:pt x="54843" y="8725"/>
                    <a:pt x="58172" y="729"/>
                  </a:cubicBezTo>
                  <a:cubicBezTo>
                    <a:pt x="58279" y="493"/>
                    <a:pt x="58376" y="247"/>
                    <a:pt x="58472" y="1"/>
                  </a:cubicBezTo>
                  <a:lnTo>
                    <a:pt x="54094" y="1"/>
                  </a:lnTo>
                  <a:cubicBezTo>
                    <a:pt x="54083" y="33"/>
                    <a:pt x="54083" y="65"/>
                    <a:pt x="54061" y="86"/>
                  </a:cubicBezTo>
                  <a:cubicBezTo>
                    <a:pt x="54040" y="97"/>
                    <a:pt x="54019" y="97"/>
                    <a:pt x="54008" y="97"/>
                  </a:cubicBezTo>
                  <a:cubicBezTo>
                    <a:pt x="53933" y="97"/>
                    <a:pt x="53890" y="54"/>
                    <a:pt x="53858" y="1"/>
                  </a:cubicBezTo>
                  <a:close/>
                </a:path>
              </a:pathLst>
            </a:custGeom>
            <a:solidFill>
              <a:srgbClr val="F7F8F8">
                <a:alpha val="329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9" name="Google Shape;4269;p16"/>
            <p:cNvSpPr/>
            <p:nvPr/>
          </p:nvSpPr>
          <p:spPr>
            <a:xfrm>
              <a:off x="1240650" y="1313675"/>
              <a:ext cx="8050" cy="3525"/>
            </a:xfrm>
            <a:custGeom>
              <a:avLst/>
              <a:gdLst/>
              <a:ahLst/>
              <a:cxnLst/>
              <a:rect l="l" t="t" r="r" b="b"/>
              <a:pathLst>
                <a:path w="322" h="141" extrusionOk="0">
                  <a:moveTo>
                    <a:pt x="236" y="12"/>
                  </a:moveTo>
                  <a:lnTo>
                    <a:pt x="236" y="12"/>
                  </a:lnTo>
                  <a:cubicBezTo>
                    <a:pt x="225" y="76"/>
                    <a:pt x="0" y="1"/>
                    <a:pt x="22" y="108"/>
                  </a:cubicBezTo>
                  <a:cubicBezTo>
                    <a:pt x="43" y="129"/>
                    <a:pt x="75" y="140"/>
                    <a:pt x="107" y="140"/>
                  </a:cubicBezTo>
                  <a:cubicBezTo>
                    <a:pt x="204" y="140"/>
                    <a:pt x="321" y="33"/>
                    <a:pt x="236" y="12"/>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0" name="Google Shape;4270;p16"/>
            <p:cNvSpPr/>
            <p:nvPr/>
          </p:nvSpPr>
          <p:spPr>
            <a:xfrm>
              <a:off x="1273025" y="1384875"/>
              <a:ext cx="4050" cy="5375"/>
            </a:xfrm>
            <a:custGeom>
              <a:avLst/>
              <a:gdLst/>
              <a:ahLst/>
              <a:cxnLst/>
              <a:rect l="l" t="t" r="r" b="b"/>
              <a:pathLst>
                <a:path w="162" h="215" extrusionOk="0">
                  <a:moveTo>
                    <a:pt x="75" y="0"/>
                  </a:moveTo>
                  <a:cubicBezTo>
                    <a:pt x="75" y="75"/>
                    <a:pt x="0" y="86"/>
                    <a:pt x="33" y="182"/>
                  </a:cubicBezTo>
                  <a:cubicBezTo>
                    <a:pt x="86" y="182"/>
                    <a:pt x="129" y="204"/>
                    <a:pt x="161" y="215"/>
                  </a:cubicBezTo>
                  <a:cubicBezTo>
                    <a:pt x="161" y="118"/>
                    <a:pt x="140" y="43"/>
                    <a:pt x="75"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1" name="Google Shape;4271;p16"/>
            <p:cNvSpPr/>
            <p:nvPr/>
          </p:nvSpPr>
          <p:spPr>
            <a:xfrm>
              <a:off x="1241175" y="1355975"/>
              <a:ext cx="4850" cy="4025"/>
            </a:xfrm>
            <a:custGeom>
              <a:avLst/>
              <a:gdLst/>
              <a:ahLst/>
              <a:cxnLst/>
              <a:rect l="l" t="t" r="r" b="b"/>
              <a:pathLst>
                <a:path w="194" h="161" extrusionOk="0">
                  <a:moveTo>
                    <a:pt x="129" y="0"/>
                  </a:moveTo>
                  <a:cubicBezTo>
                    <a:pt x="22" y="0"/>
                    <a:pt x="11" y="65"/>
                    <a:pt x="1" y="129"/>
                  </a:cubicBezTo>
                  <a:lnTo>
                    <a:pt x="11" y="129"/>
                  </a:lnTo>
                  <a:cubicBezTo>
                    <a:pt x="65" y="129"/>
                    <a:pt x="97" y="139"/>
                    <a:pt x="129" y="161"/>
                  </a:cubicBezTo>
                  <a:cubicBezTo>
                    <a:pt x="172" y="118"/>
                    <a:pt x="193" y="75"/>
                    <a:pt x="172"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2" name="Google Shape;4272;p16"/>
            <p:cNvSpPr/>
            <p:nvPr/>
          </p:nvSpPr>
          <p:spPr>
            <a:xfrm>
              <a:off x="1213075" y="1307525"/>
              <a:ext cx="26250" cy="14475"/>
            </a:xfrm>
            <a:custGeom>
              <a:avLst/>
              <a:gdLst/>
              <a:ahLst/>
              <a:cxnLst/>
              <a:rect l="l" t="t" r="r" b="b"/>
              <a:pathLst>
                <a:path w="1050" h="579" extrusionOk="0">
                  <a:moveTo>
                    <a:pt x="397" y="1"/>
                  </a:moveTo>
                  <a:cubicBezTo>
                    <a:pt x="268" y="1"/>
                    <a:pt x="140" y="33"/>
                    <a:pt x="43" y="97"/>
                  </a:cubicBezTo>
                  <a:cubicBezTo>
                    <a:pt x="1" y="333"/>
                    <a:pt x="108" y="450"/>
                    <a:pt x="215" y="568"/>
                  </a:cubicBezTo>
                  <a:cubicBezTo>
                    <a:pt x="290" y="579"/>
                    <a:pt x="354" y="579"/>
                    <a:pt x="407" y="579"/>
                  </a:cubicBezTo>
                  <a:cubicBezTo>
                    <a:pt x="589" y="579"/>
                    <a:pt x="707" y="536"/>
                    <a:pt x="910" y="504"/>
                  </a:cubicBezTo>
                  <a:cubicBezTo>
                    <a:pt x="1050" y="204"/>
                    <a:pt x="728" y="1"/>
                    <a:pt x="397"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3" name="Google Shape;4273;p16"/>
            <p:cNvSpPr/>
            <p:nvPr/>
          </p:nvSpPr>
          <p:spPr>
            <a:xfrm>
              <a:off x="1136000" y="1139725"/>
              <a:ext cx="8050" cy="6450"/>
            </a:xfrm>
            <a:custGeom>
              <a:avLst/>
              <a:gdLst/>
              <a:ahLst/>
              <a:cxnLst/>
              <a:rect l="l" t="t" r="r" b="b"/>
              <a:pathLst>
                <a:path w="322" h="258" extrusionOk="0">
                  <a:moveTo>
                    <a:pt x="161" y="1"/>
                  </a:moveTo>
                  <a:cubicBezTo>
                    <a:pt x="0" y="1"/>
                    <a:pt x="65" y="129"/>
                    <a:pt x="118" y="258"/>
                  </a:cubicBezTo>
                  <a:lnTo>
                    <a:pt x="140" y="258"/>
                  </a:lnTo>
                  <a:cubicBezTo>
                    <a:pt x="257" y="258"/>
                    <a:pt x="322" y="54"/>
                    <a:pt x="161"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4" name="Google Shape;4274;p16"/>
            <p:cNvSpPr/>
            <p:nvPr/>
          </p:nvSpPr>
          <p:spPr>
            <a:xfrm>
              <a:off x="1152325" y="1135725"/>
              <a:ext cx="26775" cy="18475"/>
            </a:xfrm>
            <a:custGeom>
              <a:avLst/>
              <a:gdLst/>
              <a:ahLst/>
              <a:cxnLst/>
              <a:rect l="l" t="t" r="r" b="b"/>
              <a:pathLst>
                <a:path w="1071" h="739" extrusionOk="0">
                  <a:moveTo>
                    <a:pt x="86" y="0"/>
                  </a:moveTo>
                  <a:lnTo>
                    <a:pt x="0" y="492"/>
                  </a:lnTo>
                  <a:cubicBezTo>
                    <a:pt x="140" y="664"/>
                    <a:pt x="450" y="707"/>
                    <a:pt x="782" y="739"/>
                  </a:cubicBezTo>
                  <a:cubicBezTo>
                    <a:pt x="1071" y="332"/>
                    <a:pt x="343" y="600"/>
                    <a:pt x="450" y="310"/>
                  </a:cubicBezTo>
                  <a:cubicBezTo>
                    <a:pt x="793" y="300"/>
                    <a:pt x="268" y="0"/>
                    <a:pt x="86"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5" name="Google Shape;4275;p16"/>
            <p:cNvSpPr/>
            <p:nvPr/>
          </p:nvSpPr>
          <p:spPr>
            <a:xfrm>
              <a:off x="1275175" y="1144825"/>
              <a:ext cx="4300" cy="6700"/>
            </a:xfrm>
            <a:custGeom>
              <a:avLst/>
              <a:gdLst/>
              <a:ahLst/>
              <a:cxnLst/>
              <a:rect l="l" t="t" r="r" b="b"/>
              <a:pathLst>
                <a:path w="172" h="268" extrusionOk="0">
                  <a:moveTo>
                    <a:pt x="43" y="0"/>
                  </a:moveTo>
                  <a:lnTo>
                    <a:pt x="43" y="0"/>
                  </a:lnTo>
                  <a:cubicBezTo>
                    <a:pt x="54" y="96"/>
                    <a:pt x="0" y="246"/>
                    <a:pt x="129" y="268"/>
                  </a:cubicBezTo>
                  <a:cubicBezTo>
                    <a:pt x="118" y="161"/>
                    <a:pt x="171" y="21"/>
                    <a:pt x="43"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6" name="Google Shape;4276;p16"/>
            <p:cNvSpPr/>
            <p:nvPr/>
          </p:nvSpPr>
          <p:spPr>
            <a:xfrm>
              <a:off x="1199425" y="1335625"/>
              <a:ext cx="14475" cy="7800"/>
            </a:xfrm>
            <a:custGeom>
              <a:avLst/>
              <a:gdLst/>
              <a:ahLst/>
              <a:cxnLst/>
              <a:rect l="l" t="t" r="r" b="b"/>
              <a:pathLst>
                <a:path w="579" h="312" extrusionOk="0">
                  <a:moveTo>
                    <a:pt x="150" y="1"/>
                  </a:moveTo>
                  <a:cubicBezTo>
                    <a:pt x="1" y="140"/>
                    <a:pt x="140" y="258"/>
                    <a:pt x="332" y="311"/>
                  </a:cubicBezTo>
                  <a:cubicBezTo>
                    <a:pt x="397" y="226"/>
                    <a:pt x="579" y="226"/>
                    <a:pt x="547" y="65"/>
                  </a:cubicBezTo>
                  <a:cubicBezTo>
                    <a:pt x="493" y="11"/>
                    <a:pt x="386" y="1"/>
                    <a:pt x="268"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7" name="Google Shape;4277;p16"/>
            <p:cNvSpPr/>
            <p:nvPr/>
          </p:nvSpPr>
          <p:spPr>
            <a:xfrm>
              <a:off x="968725" y="1135725"/>
              <a:ext cx="4575" cy="4025"/>
            </a:xfrm>
            <a:custGeom>
              <a:avLst/>
              <a:gdLst/>
              <a:ahLst/>
              <a:cxnLst/>
              <a:rect l="l" t="t" r="r" b="b"/>
              <a:pathLst>
                <a:path w="183" h="161" extrusionOk="0">
                  <a:moveTo>
                    <a:pt x="65" y="0"/>
                  </a:moveTo>
                  <a:cubicBezTo>
                    <a:pt x="54" y="0"/>
                    <a:pt x="44" y="0"/>
                    <a:pt x="33" y="11"/>
                  </a:cubicBezTo>
                  <a:cubicBezTo>
                    <a:pt x="1" y="32"/>
                    <a:pt x="44" y="161"/>
                    <a:pt x="119" y="161"/>
                  </a:cubicBezTo>
                  <a:cubicBezTo>
                    <a:pt x="129" y="161"/>
                    <a:pt x="140" y="161"/>
                    <a:pt x="151" y="150"/>
                  </a:cubicBezTo>
                  <a:cubicBezTo>
                    <a:pt x="183" y="129"/>
                    <a:pt x="129" y="0"/>
                    <a:pt x="65"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8" name="Google Shape;4278;p16"/>
            <p:cNvSpPr/>
            <p:nvPr/>
          </p:nvSpPr>
          <p:spPr>
            <a:xfrm>
              <a:off x="1273550" y="1437050"/>
              <a:ext cx="6725" cy="5400"/>
            </a:xfrm>
            <a:custGeom>
              <a:avLst/>
              <a:gdLst/>
              <a:ahLst/>
              <a:cxnLst/>
              <a:rect l="l" t="t" r="r" b="b"/>
              <a:pathLst>
                <a:path w="269" h="216" extrusionOk="0">
                  <a:moveTo>
                    <a:pt x="247" y="1"/>
                  </a:moveTo>
                  <a:cubicBezTo>
                    <a:pt x="204" y="1"/>
                    <a:pt x="194" y="12"/>
                    <a:pt x="172" y="12"/>
                  </a:cubicBezTo>
                  <a:cubicBezTo>
                    <a:pt x="151" y="22"/>
                    <a:pt x="129" y="33"/>
                    <a:pt x="97" y="33"/>
                  </a:cubicBezTo>
                  <a:lnTo>
                    <a:pt x="54" y="33"/>
                  </a:lnTo>
                  <a:cubicBezTo>
                    <a:pt x="76" y="87"/>
                    <a:pt x="1" y="215"/>
                    <a:pt x="97" y="215"/>
                  </a:cubicBezTo>
                  <a:cubicBezTo>
                    <a:pt x="172" y="162"/>
                    <a:pt x="247" y="97"/>
                    <a:pt x="268"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9" name="Google Shape;4279;p16"/>
            <p:cNvSpPr/>
            <p:nvPr/>
          </p:nvSpPr>
          <p:spPr>
            <a:xfrm>
              <a:off x="1404425" y="994950"/>
              <a:ext cx="12350" cy="11000"/>
            </a:xfrm>
            <a:custGeom>
              <a:avLst/>
              <a:gdLst/>
              <a:ahLst/>
              <a:cxnLst/>
              <a:rect l="l" t="t" r="r" b="b"/>
              <a:pathLst>
                <a:path w="494" h="440" extrusionOk="0">
                  <a:moveTo>
                    <a:pt x="268" y="0"/>
                  </a:moveTo>
                  <a:cubicBezTo>
                    <a:pt x="97" y="0"/>
                    <a:pt x="22" y="107"/>
                    <a:pt x="11" y="225"/>
                  </a:cubicBezTo>
                  <a:cubicBezTo>
                    <a:pt x="1" y="332"/>
                    <a:pt x="65" y="439"/>
                    <a:pt x="193" y="439"/>
                  </a:cubicBezTo>
                  <a:cubicBezTo>
                    <a:pt x="236" y="439"/>
                    <a:pt x="268" y="439"/>
                    <a:pt x="322" y="418"/>
                  </a:cubicBezTo>
                  <a:cubicBezTo>
                    <a:pt x="332" y="236"/>
                    <a:pt x="493" y="129"/>
                    <a:pt x="365" y="11"/>
                  </a:cubicBezTo>
                  <a:cubicBezTo>
                    <a:pt x="322" y="0"/>
                    <a:pt x="290" y="0"/>
                    <a:pt x="268"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0" name="Google Shape;4280;p16"/>
            <p:cNvSpPr/>
            <p:nvPr/>
          </p:nvSpPr>
          <p:spPr>
            <a:xfrm>
              <a:off x="1373375" y="1342600"/>
              <a:ext cx="18500" cy="6700"/>
            </a:xfrm>
            <a:custGeom>
              <a:avLst/>
              <a:gdLst/>
              <a:ahLst/>
              <a:cxnLst/>
              <a:rect l="l" t="t" r="r" b="b"/>
              <a:pathLst>
                <a:path w="740" h="268" extrusionOk="0">
                  <a:moveTo>
                    <a:pt x="333" y="0"/>
                  </a:moveTo>
                  <a:cubicBezTo>
                    <a:pt x="183" y="0"/>
                    <a:pt x="44" y="54"/>
                    <a:pt x="1" y="193"/>
                  </a:cubicBezTo>
                  <a:cubicBezTo>
                    <a:pt x="76" y="246"/>
                    <a:pt x="194" y="268"/>
                    <a:pt x="311" y="268"/>
                  </a:cubicBezTo>
                  <a:cubicBezTo>
                    <a:pt x="472" y="268"/>
                    <a:pt x="632" y="225"/>
                    <a:pt x="739" y="161"/>
                  </a:cubicBezTo>
                  <a:cubicBezTo>
                    <a:pt x="697" y="75"/>
                    <a:pt x="515" y="0"/>
                    <a:pt x="333"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1" name="Google Shape;4281;p16"/>
            <p:cNvSpPr/>
            <p:nvPr/>
          </p:nvSpPr>
          <p:spPr>
            <a:xfrm>
              <a:off x="1193550" y="1145625"/>
              <a:ext cx="12850" cy="4825"/>
            </a:xfrm>
            <a:custGeom>
              <a:avLst/>
              <a:gdLst/>
              <a:ahLst/>
              <a:cxnLst/>
              <a:rect l="l" t="t" r="r" b="b"/>
              <a:pathLst>
                <a:path w="514" h="193" extrusionOk="0">
                  <a:moveTo>
                    <a:pt x="214" y="0"/>
                  </a:moveTo>
                  <a:cubicBezTo>
                    <a:pt x="118" y="0"/>
                    <a:pt x="0" y="43"/>
                    <a:pt x="0" y="96"/>
                  </a:cubicBezTo>
                  <a:cubicBezTo>
                    <a:pt x="0" y="150"/>
                    <a:pt x="171" y="193"/>
                    <a:pt x="300" y="193"/>
                  </a:cubicBezTo>
                  <a:cubicBezTo>
                    <a:pt x="428" y="193"/>
                    <a:pt x="514" y="150"/>
                    <a:pt x="289" y="11"/>
                  </a:cubicBezTo>
                  <a:cubicBezTo>
                    <a:pt x="268" y="0"/>
                    <a:pt x="236" y="0"/>
                    <a:pt x="214"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2" name="Google Shape;4282;p16"/>
            <p:cNvSpPr/>
            <p:nvPr/>
          </p:nvSpPr>
          <p:spPr>
            <a:xfrm>
              <a:off x="1454750" y="1194600"/>
              <a:ext cx="5375" cy="4025"/>
            </a:xfrm>
            <a:custGeom>
              <a:avLst/>
              <a:gdLst/>
              <a:ahLst/>
              <a:cxnLst/>
              <a:rect l="l" t="t" r="r" b="b"/>
              <a:pathLst>
                <a:path w="215" h="161" extrusionOk="0">
                  <a:moveTo>
                    <a:pt x="193" y="0"/>
                  </a:moveTo>
                  <a:cubicBezTo>
                    <a:pt x="54" y="0"/>
                    <a:pt x="43" y="86"/>
                    <a:pt x="0" y="161"/>
                  </a:cubicBezTo>
                  <a:cubicBezTo>
                    <a:pt x="139" y="161"/>
                    <a:pt x="161" y="64"/>
                    <a:pt x="214"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3" name="Google Shape;4283;p16"/>
            <p:cNvSpPr/>
            <p:nvPr/>
          </p:nvSpPr>
          <p:spPr>
            <a:xfrm>
              <a:off x="1297650" y="1247575"/>
              <a:ext cx="17675" cy="8600"/>
            </a:xfrm>
            <a:custGeom>
              <a:avLst/>
              <a:gdLst/>
              <a:ahLst/>
              <a:cxnLst/>
              <a:rect l="l" t="t" r="r" b="b"/>
              <a:pathLst>
                <a:path w="707" h="344" extrusionOk="0">
                  <a:moveTo>
                    <a:pt x="214" y="1"/>
                  </a:moveTo>
                  <a:cubicBezTo>
                    <a:pt x="204" y="54"/>
                    <a:pt x="182" y="65"/>
                    <a:pt x="150" y="65"/>
                  </a:cubicBezTo>
                  <a:cubicBezTo>
                    <a:pt x="139" y="65"/>
                    <a:pt x="129" y="54"/>
                    <a:pt x="118" y="54"/>
                  </a:cubicBezTo>
                  <a:lnTo>
                    <a:pt x="75" y="54"/>
                  </a:lnTo>
                  <a:cubicBezTo>
                    <a:pt x="54" y="54"/>
                    <a:pt x="22" y="65"/>
                    <a:pt x="0" y="97"/>
                  </a:cubicBezTo>
                  <a:lnTo>
                    <a:pt x="0" y="226"/>
                  </a:lnTo>
                  <a:cubicBezTo>
                    <a:pt x="150" y="258"/>
                    <a:pt x="311" y="290"/>
                    <a:pt x="429" y="343"/>
                  </a:cubicBezTo>
                  <a:cubicBezTo>
                    <a:pt x="482" y="247"/>
                    <a:pt x="707" y="279"/>
                    <a:pt x="685" y="129"/>
                  </a:cubicBezTo>
                  <a:cubicBezTo>
                    <a:pt x="525" y="86"/>
                    <a:pt x="364" y="54"/>
                    <a:pt x="214"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4" name="Google Shape;4284;p16"/>
            <p:cNvSpPr/>
            <p:nvPr/>
          </p:nvSpPr>
          <p:spPr>
            <a:xfrm>
              <a:off x="1314500" y="1251600"/>
              <a:ext cx="8050" cy="4575"/>
            </a:xfrm>
            <a:custGeom>
              <a:avLst/>
              <a:gdLst/>
              <a:ahLst/>
              <a:cxnLst/>
              <a:rect l="l" t="t" r="r" b="b"/>
              <a:pathLst>
                <a:path w="322" h="183" extrusionOk="0">
                  <a:moveTo>
                    <a:pt x="236" y="0"/>
                  </a:moveTo>
                  <a:cubicBezTo>
                    <a:pt x="226" y="22"/>
                    <a:pt x="215" y="22"/>
                    <a:pt x="193" y="22"/>
                  </a:cubicBezTo>
                  <a:cubicBezTo>
                    <a:pt x="161" y="22"/>
                    <a:pt x="118" y="11"/>
                    <a:pt x="97" y="0"/>
                  </a:cubicBezTo>
                  <a:lnTo>
                    <a:pt x="97" y="0"/>
                  </a:lnTo>
                  <a:cubicBezTo>
                    <a:pt x="118" y="65"/>
                    <a:pt x="140" y="75"/>
                    <a:pt x="129" y="75"/>
                  </a:cubicBezTo>
                  <a:cubicBezTo>
                    <a:pt x="118" y="75"/>
                    <a:pt x="86" y="65"/>
                    <a:pt x="11" y="65"/>
                  </a:cubicBezTo>
                  <a:cubicBezTo>
                    <a:pt x="22" y="107"/>
                    <a:pt x="1" y="172"/>
                    <a:pt x="54" y="182"/>
                  </a:cubicBezTo>
                  <a:cubicBezTo>
                    <a:pt x="65" y="172"/>
                    <a:pt x="86" y="172"/>
                    <a:pt x="108" y="172"/>
                  </a:cubicBezTo>
                  <a:lnTo>
                    <a:pt x="151" y="172"/>
                  </a:lnTo>
                  <a:cubicBezTo>
                    <a:pt x="172" y="172"/>
                    <a:pt x="193" y="182"/>
                    <a:pt x="204" y="182"/>
                  </a:cubicBezTo>
                  <a:cubicBezTo>
                    <a:pt x="247" y="182"/>
                    <a:pt x="290" y="172"/>
                    <a:pt x="322" y="150"/>
                  </a:cubicBezTo>
                  <a:cubicBezTo>
                    <a:pt x="322" y="75"/>
                    <a:pt x="300" y="22"/>
                    <a:pt x="236"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5" name="Google Shape;4285;p16"/>
            <p:cNvSpPr/>
            <p:nvPr/>
          </p:nvSpPr>
          <p:spPr>
            <a:xfrm>
              <a:off x="1292025" y="1326275"/>
              <a:ext cx="8600" cy="4025"/>
            </a:xfrm>
            <a:custGeom>
              <a:avLst/>
              <a:gdLst/>
              <a:ahLst/>
              <a:cxnLst/>
              <a:rect l="l" t="t" r="r" b="b"/>
              <a:pathLst>
                <a:path w="344" h="161" extrusionOk="0">
                  <a:moveTo>
                    <a:pt x="268" y="0"/>
                  </a:moveTo>
                  <a:cubicBezTo>
                    <a:pt x="161" y="32"/>
                    <a:pt x="11" y="32"/>
                    <a:pt x="1" y="129"/>
                  </a:cubicBezTo>
                  <a:cubicBezTo>
                    <a:pt x="43" y="161"/>
                    <a:pt x="108" y="161"/>
                    <a:pt x="182" y="161"/>
                  </a:cubicBezTo>
                  <a:lnTo>
                    <a:pt x="268" y="161"/>
                  </a:lnTo>
                  <a:cubicBezTo>
                    <a:pt x="236" y="64"/>
                    <a:pt x="343" y="64"/>
                    <a:pt x="268"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6" name="Google Shape;4286;p16"/>
            <p:cNvSpPr/>
            <p:nvPr/>
          </p:nvSpPr>
          <p:spPr>
            <a:xfrm>
              <a:off x="1286675" y="1398525"/>
              <a:ext cx="11000" cy="6450"/>
            </a:xfrm>
            <a:custGeom>
              <a:avLst/>
              <a:gdLst/>
              <a:ahLst/>
              <a:cxnLst/>
              <a:rect l="l" t="t" r="r" b="b"/>
              <a:pathLst>
                <a:path w="440" h="258" extrusionOk="0">
                  <a:moveTo>
                    <a:pt x="107" y="0"/>
                  </a:moveTo>
                  <a:cubicBezTo>
                    <a:pt x="65" y="0"/>
                    <a:pt x="33" y="22"/>
                    <a:pt x="0" y="75"/>
                  </a:cubicBezTo>
                  <a:cubicBezTo>
                    <a:pt x="86" y="172"/>
                    <a:pt x="182" y="257"/>
                    <a:pt x="407" y="257"/>
                  </a:cubicBezTo>
                  <a:lnTo>
                    <a:pt x="439" y="257"/>
                  </a:lnTo>
                  <a:cubicBezTo>
                    <a:pt x="386" y="172"/>
                    <a:pt x="236" y="0"/>
                    <a:pt x="107"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7" name="Google Shape;4287;p16"/>
            <p:cNvSpPr/>
            <p:nvPr/>
          </p:nvSpPr>
          <p:spPr>
            <a:xfrm>
              <a:off x="1275700" y="1210375"/>
              <a:ext cx="5375" cy="4575"/>
            </a:xfrm>
            <a:custGeom>
              <a:avLst/>
              <a:gdLst/>
              <a:ahLst/>
              <a:cxnLst/>
              <a:rect l="l" t="t" r="r" b="b"/>
              <a:pathLst>
                <a:path w="215" h="183" extrusionOk="0">
                  <a:moveTo>
                    <a:pt x="172" y="1"/>
                  </a:moveTo>
                  <a:cubicBezTo>
                    <a:pt x="54" y="1"/>
                    <a:pt x="0" y="183"/>
                    <a:pt x="140" y="183"/>
                  </a:cubicBezTo>
                  <a:cubicBezTo>
                    <a:pt x="108" y="86"/>
                    <a:pt x="215" y="86"/>
                    <a:pt x="182"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8" name="Google Shape;4288;p16"/>
            <p:cNvSpPr/>
            <p:nvPr/>
          </p:nvSpPr>
          <p:spPr>
            <a:xfrm>
              <a:off x="1207725" y="1544650"/>
              <a:ext cx="6450" cy="3775"/>
            </a:xfrm>
            <a:custGeom>
              <a:avLst/>
              <a:gdLst/>
              <a:ahLst/>
              <a:cxnLst/>
              <a:rect l="l" t="t" r="r" b="b"/>
              <a:pathLst>
                <a:path w="258" h="151" extrusionOk="0">
                  <a:moveTo>
                    <a:pt x="0" y="0"/>
                  </a:moveTo>
                  <a:lnTo>
                    <a:pt x="0" y="150"/>
                  </a:lnTo>
                  <a:cubicBezTo>
                    <a:pt x="129" y="150"/>
                    <a:pt x="215" y="118"/>
                    <a:pt x="257" y="54"/>
                  </a:cubicBezTo>
                  <a:cubicBezTo>
                    <a:pt x="193" y="54"/>
                    <a:pt x="215" y="0"/>
                    <a:pt x="172" y="0"/>
                  </a:cubicBezTo>
                  <a:cubicBezTo>
                    <a:pt x="150" y="11"/>
                    <a:pt x="129" y="22"/>
                    <a:pt x="107" y="22"/>
                  </a:cubicBezTo>
                  <a:cubicBezTo>
                    <a:pt x="75" y="22"/>
                    <a:pt x="43" y="11"/>
                    <a:pt x="0"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9" name="Google Shape;4289;p16"/>
            <p:cNvSpPr/>
            <p:nvPr/>
          </p:nvSpPr>
          <p:spPr>
            <a:xfrm>
              <a:off x="1286675" y="1475875"/>
              <a:ext cx="18500" cy="13400"/>
            </a:xfrm>
            <a:custGeom>
              <a:avLst/>
              <a:gdLst/>
              <a:ahLst/>
              <a:cxnLst/>
              <a:rect l="l" t="t" r="r" b="b"/>
              <a:pathLst>
                <a:path w="740" h="536" extrusionOk="0">
                  <a:moveTo>
                    <a:pt x="482" y="0"/>
                  </a:moveTo>
                  <a:cubicBezTo>
                    <a:pt x="279" y="75"/>
                    <a:pt x="0" y="171"/>
                    <a:pt x="0" y="321"/>
                  </a:cubicBezTo>
                  <a:cubicBezTo>
                    <a:pt x="0" y="471"/>
                    <a:pt x="140" y="535"/>
                    <a:pt x="311" y="535"/>
                  </a:cubicBezTo>
                  <a:cubicBezTo>
                    <a:pt x="471" y="535"/>
                    <a:pt x="653" y="471"/>
                    <a:pt x="739" y="343"/>
                  </a:cubicBezTo>
                  <a:cubicBezTo>
                    <a:pt x="653" y="225"/>
                    <a:pt x="664" y="54"/>
                    <a:pt x="482"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0" name="Google Shape;4290;p16"/>
            <p:cNvSpPr/>
            <p:nvPr/>
          </p:nvSpPr>
          <p:spPr>
            <a:xfrm>
              <a:off x="1272750" y="1470525"/>
              <a:ext cx="12875" cy="7775"/>
            </a:xfrm>
            <a:custGeom>
              <a:avLst/>
              <a:gdLst/>
              <a:ahLst/>
              <a:cxnLst/>
              <a:rect l="l" t="t" r="r" b="b"/>
              <a:pathLst>
                <a:path w="515" h="311" extrusionOk="0">
                  <a:moveTo>
                    <a:pt x="322" y="0"/>
                  </a:moveTo>
                  <a:cubicBezTo>
                    <a:pt x="97" y="0"/>
                    <a:pt x="1" y="96"/>
                    <a:pt x="44" y="278"/>
                  </a:cubicBezTo>
                  <a:cubicBezTo>
                    <a:pt x="86" y="300"/>
                    <a:pt x="140" y="311"/>
                    <a:pt x="193" y="311"/>
                  </a:cubicBezTo>
                  <a:cubicBezTo>
                    <a:pt x="322" y="311"/>
                    <a:pt x="440" y="268"/>
                    <a:pt x="515" y="214"/>
                  </a:cubicBezTo>
                  <a:cubicBezTo>
                    <a:pt x="493" y="139"/>
                    <a:pt x="450" y="75"/>
                    <a:pt x="386" y="32"/>
                  </a:cubicBezTo>
                  <a:lnTo>
                    <a:pt x="386" y="32"/>
                  </a:lnTo>
                  <a:cubicBezTo>
                    <a:pt x="397" y="75"/>
                    <a:pt x="386" y="86"/>
                    <a:pt x="365" y="86"/>
                  </a:cubicBezTo>
                  <a:cubicBezTo>
                    <a:pt x="343" y="86"/>
                    <a:pt x="322" y="43"/>
                    <a:pt x="343"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1" name="Google Shape;4291;p16"/>
            <p:cNvSpPr/>
            <p:nvPr/>
          </p:nvSpPr>
          <p:spPr>
            <a:xfrm>
              <a:off x="1313700" y="1285050"/>
              <a:ext cx="11000" cy="7775"/>
            </a:xfrm>
            <a:custGeom>
              <a:avLst/>
              <a:gdLst/>
              <a:ahLst/>
              <a:cxnLst/>
              <a:rect l="l" t="t" r="r" b="b"/>
              <a:pathLst>
                <a:path w="440" h="311" extrusionOk="0">
                  <a:moveTo>
                    <a:pt x="1" y="0"/>
                  </a:moveTo>
                  <a:lnTo>
                    <a:pt x="1" y="97"/>
                  </a:lnTo>
                  <a:cubicBezTo>
                    <a:pt x="22" y="86"/>
                    <a:pt x="43" y="86"/>
                    <a:pt x="54" y="86"/>
                  </a:cubicBezTo>
                  <a:cubicBezTo>
                    <a:pt x="86" y="86"/>
                    <a:pt x="86" y="108"/>
                    <a:pt x="86" y="140"/>
                  </a:cubicBezTo>
                  <a:cubicBezTo>
                    <a:pt x="86" y="161"/>
                    <a:pt x="86" y="193"/>
                    <a:pt x="118" y="193"/>
                  </a:cubicBezTo>
                  <a:lnTo>
                    <a:pt x="129" y="193"/>
                  </a:lnTo>
                  <a:cubicBezTo>
                    <a:pt x="140" y="150"/>
                    <a:pt x="150" y="140"/>
                    <a:pt x="150" y="140"/>
                  </a:cubicBezTo>
                  <a:cubicBezTo>
                    <a:pt x="161" y="140"/>
                    <a:pt x="172" y="150"/>
                    <a:pt x="183" y="161"/>
                  </a:cubicBezTo>
                  <a:cubicBezTo>
                    <a:pt x="193" y="161"/>
                    <a:pt x="204" y="172"/>
                    <a:pt x="215" y="172"/>
                  </a:cubicBezTo>
                  <a:cubicBezTo>
                    <a:pt x="225" y="172"/>
                    <a:pt x="247" y="161"/>
                    <a:pt x="268" y="129"/>
                  </a:cubicBezTo>
                  <a:lnTo>
                    <a:pt x="268" y="129"/>
                  </a:lnTo>
                  <a:cubicBezTo>
                    <a:pt x="311" y="204"/>
                    <a:pt x="129" y="279"/>
                    <a:pt x="268" y="311"/>
                  </a:cubicBezTo>
                  <a:cubicBezTo>
                    <a:pt x="322" y="257"/>
                    <a:pt x="429" y="225"/>
                    <a:pt x="440" y="129"/>
                  </a:cubicBezTo>
                  <a:cubicBezTo>
                    <a:pt x="279" y="75"/>
                    <a:pt x="183" y="0"/>
                    <a:pt x="43"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2" name="Google Shape;4292;p16"/>
            <p:cNvSpPr/>
            <p:nvPr/>
          </p:nvSpPr>
          <p:spPr>
            <a:xfrm>
              <a:off x="1351450" y="1258275"/>
              <a:ext cx="8575" cy="5650"/>
            </a:xfrm>
            <a:custGeom>
              <a:avLst/>
              <a:gdLst/>
              <a:ahLst/>
              <a:cxnLst/>
              <a:rect l="l" t="t" r="r" b="b"/>
              <a:pathLst>
                <a:path w="343" h="226" extrusionOk="0">
                  <a:moveTo>
                    <a:pt x="182" y="1"/>
                  </a:moveTo>
                  <a:cubicBezTo>
                    <a:pt x="139" y="1"/>
                    <a:pt x="96" y="22"/>
                    <a:pt x="11" y="44"/>
                  </a:cubicBezTo>
                  <a:cubicBezTo>
                    <a:pt x="0" y="119"/>
                    <a:pt x="0" y="194"/>
                    <a:pt x="54" y="226"/>
                  </a:cubicBezTo>
                  <a:cubicBezTo>
                    <a:pt x="225" y="226"/>
                    <a:pt x="343" y="194"/>
                    <a:pt x="310" y="44"/>
                  </a:cubicBezTo>
                  <a:cubicBezTo>
                    <a:pt x="257" y="12"/>
                    <a:pt x="214" y="1"/>
                    <a:pt x="182"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3" name="Google Shape;4293;p16"/>
            <p:cNvSpPr/>
            <p:nvPr/>
          </p:nvSpPr>
          <p:spPr>
            <a:xfrm>
              <a:off x="1275975" y="1525100"/>
              <a:ext cx="6700" cy="5375"/>
            </a:xfrm>
            <a:custGeom>
              <a:avLst/>
              <a:gdLst/>
              <a:ahLst/>
              <a:cxnLst/>
              <a:rect l="l" t="t" r="r" b="b"/>
              <a:pathLst>
                <a:path w="268" h="215" extrusionOk="0">
                  <a:moveTo>
                    <a:pt x="139" y="1"/>
                  </a:moveTo>
                  <a:cubicBezTo>
                    <a:pt x="0" y="1"/>
                    <a:pt x="43" y="129"/>
                    <a:pt x="43" y="215"/>
                  </a:cubicBezTo>
                  <a:cubicBezTo>
                    <a:pt x="171" y="204"/>
                    <a:pt x="268" y="76"/>
                    <a:pt x="171"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4" name="Google Shape;4294;p16"/>
            <p:cNvSpPr/>
            <p:nvPr/>
          </p:nvSpPr>
          <p:spPr>
            <a:xfrm>
              <a:off x="1220300" y="1477475"/>
              <a:ext cx="7775" cy="4850"/>
            </a:xfrm>
            <a:custGeom>
              <a:avLst/>
              <a:gdLst/>
              <a:ahLst/>
              <a:cxnLst/>
              <a:rect l="l" t="t" r="r" b="b"/>
              <a:pathLst>
                <a:path w="311" h="194" extrusionOk="0">
                  <a:moveTo>
                    <a:pt x="225" y="0"/>
                  </a:moveTo>
                  <a:cubicBezTo>
                    <a:pt x="225" y="22"/>
                    <a:pt x="215" y="22"/>
                    <a:pt x="204" y="22"/>
                  </a:cubicBezTo>
                  <a:lnTo>
                    <a:pt x="161" y="22"/>
                  </a:lnTo>
                  <a:cubicBezTo>
                    <a:pt x="150" y="22"/>
                    <a:pt x="150" y="22"/>
                    <a:pt x="140" y="33"/>
                  </a:cubicBezTo>
                  <a:cubicBezTo>
                    <a:pt x="247" y="43"/>
                    <a:pt x="86" y="97"/>
                    <a:pt x="22" y="97"/>
                  </a:cubicBezTo>
                  <a:lnTo>
                    <a:pt x="11" y="97"/>
                  </a:lnTo>
                  <a:cubicBezTo>
                    <a:pt x="1" y="161"/>
                    <a:pt x="43" y="193"/>
                    <a:pt x="118" y="193"/>
                  </a:cubicBezTo>
                  <a:lnTo>
                    <a:pt x="140" y="193"/>
                  </a:lnTo>
                  <a:cubicBezTo>
                    <a:pt x="140" y="150"/>
                    <a:pt x="118" y="118"/>
                    <a:pt x="97" y="97"/>
                  </a:cubicBezTo>
                  <a:lnTo>
                    <a:pt x="118" y="97"/>
                  </a:lnTo>
                  <a:cubicBezTo>
                    <a:pt x="204" y="97"/>
                    <a:pt x="311" y="11"/>
                    <a:pt x="225"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5" name="Google Shape;4295;p16"/>
            <p:cNvSpPr/>
            <p:nvPr/>
          </p:nvSpPr>
          <p:spPr>
            <a:xfrm>
              <a:off x="1192475" y="1476675"/>
              <a:ext cx="33750" cy="15000"/>
            </a:xfrm>
            <a:custGeom>
              <a:avLst/>
              <a:gdLst/>
              <a:ahLst/>
              <a:cxnLst/>
              <a:rect l="l" t="t" r="r" b="b"/>
              <a:pathLst>
                <a:path w="1350" h="600" extrusionOk="0">
                  <a:moveTo>
                    <a:pt x="471" y="0"/>
                  </a:moveTo>
                  <a:cubicBezTo>
                    <a:pt x="193" y="86"/>
                    <a:pt x="0" y="321"/>
                    <a:pt x="129" y="600"/>
                  </a:cubicBezTo>
                  <a:cubicBezTo>
                    <a:pt x="332" y="546"/>
                    <a:pt x="172" y="525"/>
                    <a:pt x="343" y="471"/>
                  </a:cubicBezTo>
                  <a:cubicBezTo>
                    <a:pt x="461" y="493"/>
                    <a:pt x="557" y="493"/>
                    <a:pt x="632" y="493"/>
                  </a:cubicBezTo>
                  <a:lnTo>
                    <a:pt x="685" y="493"/>
                  </a:lnTo>
                  <a:cubicBezTo>
                    <a:pt x="814" y="493"/>
                    <a:pt x="910" y="503"/>
                    <a:pt x="996" y="600"/>
                  </a:cubicBezTo>
                  <a:cubicBezTo>
                    <a:pt x="1349" y="503"/>
                    <a:pt x="1135" y="450"/>
                    <a:pt x="1124" y="193"/>
                  </a:cubicBezTo>
                  <a:cubicBezTo>
                    <a:pt x="1114" y="193"/>
                    <a:pt x="1103" y="182"/>
                    <a:pt x="1092" y="182"/>
                  </a:cubicBezTo>
                  <a:cubicBezTo>
                    <a:pt x="1049" y="182"/>
                    <a:pt x="1039" y="204"/>
                    <a:pt x="1017" y="225"/>
                  </a:cubicBezTo>
                  <a:cubicBezTo>
                    <a:pt x="996" y="236"/>
                    <a:pt x="985" y="257"/>
                    <a:pt x="942" y="257"/>
                  </a:cubicBezTo>
                  <a:lnTo>
                    <a:pt x="910" y="257"/>
                  </a:lnTo>
                  <a:cubicBezTo>
                    <a:pt x="857" y="107"/>
                    <a:pt x="610" y="86"/>
                    <a:pt x="471"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6" name="Google Shape;4296;p16"/>
            <p:cNvSpPr/>
            <p:nvPr/>
          </p:nvSpPr>
          <p:spPr>
            <a:xfrm>
              <a:off x="1231550" y="1400400"/>
              <a:ext cx="5100" cy="4025"/>
            </a:xfrm>
            <a:custGeom>
              <a:avLst/>
              <a:gdLst/>
              <a:ahLst/>
              <a:cxnLst/>
              <a:rect l="l" t="t" r="r" b="b"/>
              <a:pathLst>
                <a:path w="204" h="161" extrusionOk="0">
                  <a:moveTo>
                    <a:pt x="0" y="0"/>
                  </a:moveTo>
                  <a:cubicBezTo>
                    <a:pt x="0" y="75"/>
                    <a:pt x="75" y="107"/>
                    <a:pt x="129" y="161"/>
                  </a:cubicBezTo>
                  <a:cubicBezTo>
                    <a:pt x="97" y="54"/>
                    <a:pt x="204" y="65"/>
                    <a:pt x="129"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7" name="Google Shape;4297;p16"/>
            <p:cNvSpPr/>
            <p:nvPr/>
          </p:nvSpPr>
          <p:spPr>
            <a:xfrm>
              <a:off x="1232350" y="1417800"/>
              <a:ext cx="18475" cy="8325"/>
            </a:xfrm>
            <a:custGeom>
              <a:avLst/>
              <a:gdLst/>
              <a:ahLst/>
              <a:cxnLst/>
              <a:rect l="l" t="t" r="r" b="b"/>
              <a:pathLst>
                <a:path w="739" h="333" extrusionOk="0">
                  <a:moveTo>
                    <a:pt x="364" y="0"/>
                  </a:moveTo>
                  <a:cubicBezTo>
                    <a:pt x="172" y="0"/>
                    <a:pt x="0" y="86"/>
                    <a:pt x="97" y="268"/>
                  </a:cubicBezTo>
                  <a:cubicBezTo>
                    <a:pt x="139" y="257"/>
                    <a:pt x="172" y="257"/>
                    <a:pt x="204" y="257"/>
                  </a:cubicBezTo>
                  <a:cubicBezTo>
                    <a:pt x="279" y="257"/>
                    <a:pt x="332" y="279"/>
                    <a:pt x="396" y="289"/>
                  </a:cubicBezTo>
                  <a:cubicBezTo>
                    <a:pt x="450" y="311"/>
                    <a:pt x="514" y="332"/>
                    <a:pt x="578" y="332"/>
                  </a:cubicBezTo>
                  <a:cubicBezTo>
                    <a:pt x="632" y="332"/>
                    <a:pt x="685" y="321"/>
                    <a:pt x="739" y="300"/>
                  </a:cubicBezTo>
                  <a:lnTo>
                    <a:pt x="739" y="118"/>
                  </a:lnTo>
                  <a:cubicBezTo>
                    <a:pt x="664" y="43"/>
                    <a:pt x="503" y="0"/>
                    <a:pt x="364"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8" name="Google Shape;4298;p16"/>
            <p:cNvSpPr/>
            <p:nvPr/>
          </p:nvSpPr>
          <p:spPr>
            <a:xfrm>
              <a:off x="1266875" y="1391025"/>
              <a:ext cx="6975" cy="4575"/>
            </a:xfrm>
            <a:custGeom>
              <a:avLst/>
              <a:gdLst/>
              <a:ahLst/>
              <a:cxnLst/>
              <a:rect l="l" t="t" r="r" b="b"/>
              <a:pathLst>
                <a:path w="279" h="183" extrusionOk="0">
                  <a:moveTo>
                    <a:pt x="204" y="1"/>
                  </a:moveTo>
                  <a:cubicBezTo>
                    <a:pt x="54" y="1"/>
                    <a:pt x="0" y="65"/>
                    <a:pt x="11" y="183"/>
                  </a:cubicBezTo>
                  <a:cubicBezTo>
                    <a:pt x="118" y="172"/>
                    <a:pt x="193" y="129"/>
                    <a:pt x="279" y="97"/>
                  </a:cubicBezTo>
                  <a:cubicBezTo>
                    <a:pt x="225" y="86"/>
                    <a:pt x="225" y="43"/>
                    <a:pt x="225"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9" name="Google Shape;4299;p16"/>
            <p:cNvSpPr/>
            <p:nvPr/>
          </p:nvSpPr>
          <p:spPr>
            <a:xfrm>
              <a:off x="1223775" y="1359975"/>
              <a:ext cx="32675" cy="16350"/>
            </a:xfrm>
            <a:custGeom>
              <a:avLst/>
              <a:gdLst/>
              <a:ahLst/>
              <a:cxnLst/>
              <a:rect l="l" t="t" r="r" b="b"/>
              <a:pathLst>
                <a:path w="1307" h="654" extrusionOk="0">
                  <a:moveTo>
                    <a:pt x="129" y="1"/>
                  </a:moveTo>
                  <a:lnTo>
                    <a:pt x="129" y="1"/>
                  </a:lnTo>
                  <a:cubicBezTo>
                    <a:pt x="151" y="54"/>
                    <a:pt x="76" y="54"/>
                    <a:pt x="44" y="87"/>
                  </a:cubicBezTo>
                  <a:cubicBezTo>
                    <a:pt x="247" y="151"/>
                    <a:pt x="1" y="301"/>
                    <a:pt x="1" y="461"/>
                  </a:cubicBezTo>
                  <a:cubicBezTo>
                    <a:pt x="65" y="622"/>
                    <a:pt x="236" y="654"/>
                    <a:pt x="429" y="654"/>
                  </a:cubicBezTo>
                  <a:cubicBezTo>
                    <a:pt x="504" y="654"/>
                    <a:pt x="589" y="654"/>
                    <a:pt x="664" y="643"/>
                  </a:cubicBezTo>
                  <a:cubicBezTo>
                    <a:pt x="739" y="643"/>
                    <a:pt x="814" y="632"/>
                    <a:pt x="868" y="632"/>
                  </a:cubicBezTo>
                  <a:cubicBezTo>
                    <a:pt x="921" y="632"/>
                    <a:pt x="975" y="632"/>
                    <a:pt x="996" y="654"/>
                  </a:cubicBezTo>
                  <a:cubicBezTo>
                    <a:pt x="986" y="568"/>
                    <a:pt x="1189" y="472"/>
                    <a:pt x="1307" y="429"/>
                  </a:cubicBezTo>
                  <a:cubicBezTo>
                    <a:pt x="1307" y="194"/>
                    <a:pt x="975" y="247"/>
                    <a:pt x="868" y="151"/>
                  </a:cubicBezTo>
                  <a:lnTo>
                    <a:pt x="825" y="151"/>
                  </a:lnTo>
                  <a:cubicBezTo>
                    <a:pt x="739" y="151"/>
                    <a:pt x="771" y="236"/>
                    <a:pt x="697" y="247"/>
                  </a:cubicBezTo>
                  <a:cubicBezTo>
                    <a:pt x="557" y="129"/>
                    <a:pt x="311" y="87"/>
                    <a:pt x="129"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0" name="Google Shape;4300;p16"/>
            <p:cNvSpPr/>
            <p:nvPr/>
          </p:nvSpPr>
          <p:spPr>
            <a:xfrm>
              <a:off x="1234225" y="1436000"/>
              <a:ext cx="12325" cy="10450"/>
            </a:xfrm>
            <a:custGeom>
              <a:avLst/>
              <a:gdLst/>
              <a:ahLst/>
              <a:cxnLst/>
              <a:rect l="l" t="t" r="r" b="b"/>
              <a:pathLst>
                <a:path w="493" h="418" extrusionOk="0">
                  <a:moveTo>
                    <a:pt x="182" y="0"/>
                  </a:moveTo>
                  <a:cubicBezTo>
                    <a:pt x="161" y="0"/>
                    <a:pt x="129" y="11"/>
                    <a:pt x="107" y="11"/>
                  </a:cubicBezTo>
                  <a:cubicBezTo>
                    <a:pt x="0" y="150"/>
                    <a:pt x="54" y="418"/>
                    <a:pt x="279" y="418"/>
                  </a:cubicBezTo>
                  <a:cubicBezTo>
                    <a:pt x="428" y="321"/>
                    <a:pt x="493" y="0"/>
                    <a:pt x="182"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1" name="Google Shape;4301;p16"/>
            <p:cNvSpPr/>
            <p:nvPr/>
          </p:nvSpPr>
          <p:spPr>
            <a:xfrm>
              <a:off x="1257225" y="1479875"/>
              <a:ext cx="6725" cy="5375"/>
            </a:xfrm>
            <a:custGeom>
              <a:avLst/>
              <a:gdLst/>
              <a:ahLst/>
              <a:cxnLst/>
              <a:rect l="l" t="t" r="r" b="b"/>
              <a:pathLst>
                <a:path w="269" h="215" extrusionOk="0">
                  <a:moveTo>
                    <a:pt x="54" y="1"/>
                  </a:moveTo>
                  <a:cubicBezTo>
                    <a:pt x="1" y="33"/>
                    <a:pt x="1" y="108"/>
                    <a:pt x="12" y="183"/>
                  </a:cubicBezTo>
                  <a:cubicBezTo>
                    <a:pt x="44" y="193"/>
                    <a:pt x="97" y="193"/>
                    <a:pt x="97" y="215"/>
                  </a:cubicBezTo>
                  <a:cubicBezTo>
                    <a:pt x="204" y="215"/>
                    <a:pt x="268" y="172"/>
                    <a:pt x="268" y="97"/>
                  </a:cubicBezTo>
                  <a:cubicBezTo>
                    <a:pt x="236" y="33"/>
                    <a:pt x="151" y="11"/>
                    <a:pt x="54"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2" name="Google Shape;4302;p16"/>
            <p:cNvSpPr/>
            <p:nvPr/>
          </p:nvSpPr>
          <p:spPr>
            <a:xfrm>
              <a:off x="1359200" y="1200200"/>
              <a:ext cx="5100" cy="2975"/>
            </a:xfrm>
            <a:custGeom>
              <a:avLst/>
              <a:gdLst/>
              <a:ahLst/>
              <a:cxnLst/>
              <a:rect l="l" t="t" r="r" b="b"/>
              <a:pathLst>
                <a:path w="204" h="119" extrusionOk="0">
                  <a:moveTo>
                    <a:pt x="0" y="1"/>
                  </a:moveTo>
                  <a:lnTo>
                    <a:pt x="0" y="119"/>
                  </a:lnTo>
                  <a:lnTo>
                    <a:pt x="11" y="119"/>
                  </a:lnTo>
                  <a:cubicBezTo>
                    <a:pt x="43" y="119"/>
                    <a:pt x="65" y="119"/>
                    <a:pt x="86" y="108"/>
                  </a:cubicBezTo>
                  <a:cubicBezTo>
                    <a:pt x="97" y="108"/>
                    <a:pt x="108" y="97"/>
                    <a:pt x="118" y="97"/>
                  </a:cubicBezTo>
                  <a:cubicBezTo>
                    <a:pt x="129" y="97"/>
                    <a:pt x="150" y="108"/>
                    <a:pt x="172" y="119"/>
                  </a:cubicBezTo>
                  <a:cubicBezTo>
                    <a:pt x="204" y="22"/>
                    <a:pt x="108" y="12"/>
                    <a:pt x="0"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3" name="Google Shape;4303;p16"/>
            <p:cNvSpPr/>
            <p:nvPr/>
          </p:nvSpPr>
          <p:spPr>
            <a:xfrm>
              <a:off x="1605425" y="909300"/>
              <a:ext cx="4825" cy="3500"/>
            </a:xfrm>
            <a:custGeom>
              <a:avLst/>
              <a:gdLst/>
              <a:ahLst/>
              <a:cxnLst/>
              <a:rect l="l" t="t" r="r" b="b"/>
              <a:pathLst>
                <a:path w="193" h="140" extrusionOk="0">
                  <a:moveTo>
                    <a:pt x="96" y="1"/>
                  </a:moveTo>
                  <a:cubicBezTo>
                    <a:pt x="32" y="1"/>
                    <a:pt x="0" y="33"/>
                    <a:pt x="0" y="65"/>
                  </a:cubicBezTo>
                  <a:cubicBezTo>
                    <a:pt x="0" y="97"/>
                    <a:pt x="32" y="140"/>
                    <a:pt x="96" y="140"/>
                  </a:cubicBezTo>
                  <a:cubicBezTo>
                    <a:pt x="107" y="140"/>
                    <a:pt x="118" y="129"/>
                    <a:pt x="129" y="129"/>
                  </a:cubicBezTo>
                  <a:cubicBezTo>
                    <a:pt x="118" y="43"/>
                    <a:pt x="193" y="65"/>
                    <a:pt x="129" y="11"/>
                  </a:cubicBezTo>
                  <a:cubicBezTo>
                    <a:pt x="118" y="1"/>
                    <a:pt x="107" y="1"/>
                    <a:pt x="96"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4" name="Google Shape;4304;p16"/>
            <p:cNvSpPr/>
            <p:nvPr/>
          </p:nvSpPr>
          <p:spPr>
            <a:xfrm>
              <a:off x="1540125" y="857375"/>
              <a:ext cx="8850" cy="6450"/>
            </a:xfrm>
            <a:custGeom>
              <a:avLst/>
              <a:gdLst/>
              <a:ahLst/>
              <a:cxnLst/>
              <a:rect l="l" t="t" r="r" b="b"/>
              <a:pathLst>
                <a:path w="354" h="258" extrusionOk="0">
                  <a:moveTo>
                    <a:pt x="225" y="1"/>
                  </a:moveTo>
                  <a:cubicBezTo>
                    <a:pt x="193" y="76"/>
                    <a:pt x="0" y="193"/>
                    <a:pt x="96" y="247"/>
                  </a:cubicBezTo>
                  <a:cubicBezTo>
                    <a:pt x="96" y="226"/>
                    <a:pt x="96" y="215"/>
                    <a:pt x="107" y="215"/>
                  </a:cubicBezTo>
                  <a:cubicBezTo>
                    <a:pt x="118" y="215"/>
                    <a:pt x="139" y="226"/>
                    <a:pt x="150" y="236"/>
                  </a:cubicBezTo>
                  <a:cubicBezTo>
                    <a:pt x="171" y="247"/>
                    <a:pt x="193" y="258"/>
                    <a:pt x="225" y="258"/>
                  </a:cubicBezTo>
                  <a:cubicBezTo>
                    <a:pt x="236" y="258"/>
                    <a:pt x="246" y="247"/>
                    <a:pt x="268" y="247"/>
                  </a:cubicBezTo>
                  <a:cubicBezTo>
                    <a:pt x="236" y="129"/>
                    <a:pt x="353" y="129"/>
                    <a:pt x="353" y="22"/>
                  </a:cubicBezTo>
                  <a:lnTo>
                    <a:pt x="343" y="22"/>
                  </a:lnTo>
                  <a:cubicBezTo>
                    <a:pt x="289" y="22"/>
                    <a:pt x="257" y="11"/>
                    <a:pt x="225"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5" name="Google Shape;4305;p16"/>
            <p:cNvSpPr/>
            <p:nvPr/>
          </p:nvSpPr>
          <p:spPr>
            <a:xfrm>
              <a:off x="1569275" y="1111100"/>
              <a:ext cx="5125" cy="6175"/>
            </a:xfrm>
            <a:custGeom>
              <a:avLst/>
              <a:gdLst/>
              <a:ahLst/>
              <a:cxnLst/>
              <a:rect l="l" t="t" r="r" b="b"/>
              <a:pathLst>
                <a:path w="205" h="247" extrusionOk="0">
                  <a:moveTo>
                    <a:pt x="12" y="0"/>
                  </a:moveTo>
                  <a:cubicBezTo>
                    <a:pt x="1" y="0"/>
                    <a:pt x="33" y="54"/>
                    <a:pt x="76" y="118"/>
                  </a:cubicBezTo>
                  <a:cubicBezTo>
                    <a:pt x="119" y="182"/>
                    <a:pt x="183" y="246"/>
                    <a:pt x="194" y="246"/>
                  </a:cubicBezTo>
                  <a:cubicBezTo>
                    <a:pt x="204" y="246"/>
                    <a:pt x="194" y="204"/>
                    <a:pt x="140" y="97"/>
                  </a:cubicBezTo>
                  <a:cubicBezTo>
                    <a:pt x="65" y="22"/>
                    <a:pt x="33" y="0"/>
                    <a:pt x="12"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6" name="Google Shape;4306;p16"/>
            <p:cNvSpPr/>
            <p:nvPr/>
          </p:nvSpPr>
          <p:spPr>
            <a:xfrm>
              <a:off x="1576775" y="1025175"/>
              <a:ext cx="8850" cy="8325"/>
            </a:xfrm>
            <a:custGeom>
              <a:avLst/>
              <a:gdLst/>
              <a:ahLst/>
              <a:cxnLst/>
              <a:rect l="l" t="t" r="r" b="b"/>
              <a:pathLst>
                <a:path w="354" h="333" extrusionOk="0">
                  <a:moveTo>
                    <a:pt x="1" y="1"/>
                  </a:moveTo>
                  <a:cubicBezTo>
                    <a:pt x="1" y="1"/>
                    <a:pt x="1" y="12"/>
                    <a:pt x="11" y="12"/>
                  </a:cubicBezTo>
                  <a:cubicBezTo>
                    <a:pt x="118" y="97"/>
                    <a:pt x="118" y="247"/>
                    <a:pt x="225" y="333"/>
                  </a:cubicBezTo>
                  <a:cubicBezTo>
                    <a:pt x="236" y="311"/>
                    <a:pt x="247" y="301"/>
                    <a:pt x="268" y="301"/>
                  </a:cubicBezTo>
                  <a:cubicBezTo>
                    <a:pt x="300" y="301"/>
                    <a:pt x="343" y="311"/>
                    <a:pt x="354" y="333"/>
                  </a:cubicBezTo>
                  <a:cubicBezTo>
                    <a:pt x="343" y="258"/>
                    <a:pt x="290" y="215"/>
                    <a:pt x="311" y="108"/>
                  </a:cubicBezTo>
                  <a:lnTo>
                    <a:pt x="290" y="108"/>
                  </a:lnTo>
                  <a:cubicBezTo>
                    <a:pt x="236" y="108"/>
                    <a:pt x="161" y="87"/>
                    <a:pt x="108" y="54"/>
                  </a:cubicBezTo>
                  <a:cubicBezTo>
                    <a:pt x="44" y="33"/>
                    <a:pt x="1" y="1"/>
                    <a:pt x="1"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7" name="Google Shape;4307;p16"/>
            <p:cNvSpPr/>
            <p:nvPr/>
          </p:nvSpPr>
          <p:spPr>
            <a:xfrm>
              <a:off x="1448050" y="1291200"/>
              <a:ext cx="8850" cy="5650"/>
            </a:xfrm>
            <a:custGeom>
              <a:avLst/>
              <a:gdLst/>
              <a:ahLst/>
              <a:cxnLst/>
              <a:rect l="l" t="t" r="r" b="b"/>
              <a:pathLst>
                <a:path w="354" h="226" extrusionOk="0">
                  <a:moveTo>
                    <a:pt x="43" y="1"/>
                  </a:moveTo>
                  <a:cubicBezTo>
                    <a:pt x="1" y="97"/>
                    <a:pt x="1" y="129"/>
                    <a:pt x="43" y="225"/>
                  </a:cubicBezTo>
                  <a:lnTo>
                    <a:pt x="108" y="225"/>
                  </a:lnTo>
                  <a:cubicBezTo>
                    <a:pt x="215" y="225"/>
                    <a:pt x="268" y="183"/>
                    <a:pt x="354" y="161"/>
                  </a:cubicBezTo>
                  <a:cubicBezTo>
                    <a:pt x="322" y="65"/>
                    <a:pt x="257" y="1"/>
                    <a:pt x="97"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8" name="Google Shape;4308;p16"/>
            <p:cNvSpPr/>
            <p:nvPr/>
          </p:nvSpPr>
          <p:spPr>
            <a:xfrm>
              <a:off x="1562875" y="1125000"/>
              <a:ext cx="10450" cy="8325"/>
            </a:xfrm>
            <a:custGeom>
              <a:avLst/>
              <a:gdLst/>
              <a:ahLst/>
              <a:cxnLst/>
              <a:rect l="l" t="t" r="r" b="b"/>
              <a:pathLst>
                <a:path w="418" h="333" extrusionOk="0">
                  <a:moveTo>
                    <a:pt x="128" y="1"/>
                  </a:moveTo>
                  <a:cubicBezTo>
                    <a:pt x="75" y="1"/>
                    <a:pt x="32" y="65"/>
                    <a:pt x="21" y="119"/>
                  </a:cubicBezTo>
                  <a:cubicBezTo>
                    <a:pt x="0" y="279"/>
                    <a:pt x="86" y="333"/>
                    <a:pt x="161" y="333"/>
                  </a:cubicBezTo>
                  <a:cubicBezTo>
                    <a:pt x="289" y="333"/>
                    <a:pt x="418" y="194"/>
                    <a:pt x="171" y="22"/>
                  </a:cubicBezTo>
                  <a:cubicBezTo>
                    <a:pt x="161" y="1"/>
                    <a:pt x="139" y="1"/>
                    <a:pt x="128"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9" name="Google Shape;4309;p16"/>
            <p:cNvSpPr/>
            <p:nvPr/>
          </p:nvSpPr>
          <p:spPr>
            <a:xfrm>
              <a:off x="1560725" y="1013675"/>
              <a:ext cx="9650" cy="6450"/>
            </a:xfrm>
            <a:custGeom>
              <a:avLst/>
              <a:gdLst/>
              <a:ahLst/>
              <a:cxnLst/>
              <a:rect l="l" t="t" r="r" b="b"/>
              <a:pathLst>
                <a:path w="386" h="258" extrusionOk="0">
                  <a:moveTo>
                    <a:pt x="54" y="1"/>
                  </a:moveTo>
                  <a:cubicBezTo>
                    <a:pt x="43" y="1"/>
                    <a:pt x="22" y="11"/>
                    <a:pt x="0" y="11"/>
                  </a:cubicBezTo>
                  <a:cubicBezTo>
                    <a:pt x="75" y="118"/>
                    <a:pt x="129" y="257"/>
                    <a:pt x="354" y="257"/>
                  </a:cubicBezTo>
                  <a:cubicBezTo>
                    <a:pt x="386" y="161"/>
                    <a:pt x="279" y="172"/>
                    <a:pt x="311" y="75"/>
                  </a:cubicBezTo>
                  <a:lnTo>
                    <a:pt x="311" y="75"/>
                  </a:lnTo>
                  <a:cubicBezTo>
                    <a:pt x="268" y="86"/>
                    <a:pt x="247" y="97"/>
                    <a:pt x="225" y="97"/>
                  </a:cubicBezTo>
                  <a:cubicBezTo>
                    <a:pt x="193" y="97"/>
                    <a:pt x="182" y="75"/>
                    <a:pt x="161" y="54"/>
                  </a:cubicBezTo>
                  <a:cubicBezTo>
                    <a:pt x="140" y="33"/>
                    <a:pt x="118" y="1"/>
                    <a:pt x="54"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0" name="Google Shape;4310;p16"/>
            <p:cNvSpPr/>
            <p:nvPr/>
          </p:nvSpPr>
          <p:spPr>
            <a:xfrm>
              <a:off x="1515225" y="1060500"/>
              <a:ext cx="4050" cy="4050"/>
            </a:xfrm>
            <a:custGeom>
              <a:avLst/>
              <a:gdLst/>
              <a:ahLst/>
              <a:cxnLst/>
              <a:rect l="l" t="t" r="r" b="b"/>
              <a:pathLst>
                <a:path w="162" h="162" extrusionOk="0">
                  <a:moveTo>
                    <a:pt x="86" y="1"/>
                  </a:moveTo>
                  <a:cubicBezTo>
                    <a:pt x="65" y="1"/>
                    <a:pt x="33" y="12"/>
                    <a:pt x="1" y="33"/>
                  </a:cubicBezTo>
                  <a:cubicBezTo>
                    <a:pt x="65" y="54"/>
                    <a:pt x="108" y="87"/>
                    <a:pt x="140" y="129"/>
                  </a:cubicBezTo>
                  <a:lnTo>
                    <a:pt x="118" y="129"/>
                  </a:lnTo>
                  <a:cubicBezTo>
                    <a:pt x="97" y="129"/>
                    <a:pt x="75" y="129"/>
                    <a:pt x="65" y="119"/>
                  </a:cubicBezTo>
                  <a:cubicBezTo>
                    <a:pt x="43" y="119"/>
                    <a:pt x="33" y="108"/>
                    <a:pt x="22" y="108"/>
                  </a:cubicBezTo>
                  <a:cubicBezTo>
                    <a:pt x="22" y="108"/>
                    <a:pt x="11" y="119"/>
                    <a:pt x="1" y="129"/>
                  </a:cubicBezTo>
                  <a:cubicBezTo>
                    <a:pt x="43" y="151"/>
                    <a:pt x="75" y="162"/>
                    <a:pt x="97" y="162"/>
                  </a:cubicBezTo>
                  <a:cubicBezTo>
                    <a:pt x="140" y="162"/>
                    <a:pt x="161" y="119"/>
                    <a:pt x="161" y="87"/>
                  </a:cubicBezTo>
                  <a:cubicBezTo>
                    <a:pt x="161" y="44"/>
                    <a:pt x="140" y="1"/>
                    <a:pt x="86"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1" name="Google Shape;4311;p16"/>
            <p:cNvSpPr/>
            <p:nvPr/>
          </p:nvSpPr>
          <p:spPr>
            <a:xfrm>
              <a:off x="265950" y="1219750"/>
              <a:ext cx="6175" cy="6975"/>
            </a:xfrm>
            <a:custGeom>
              <a:avLst/>
              <a:gdLst/>
              <a:ahLst/>
              <a:cxnLst/>
              <a:rect l="l" t="t" r="r" b="b"/>
              <a:pathLst>
                <a:path w="247" h="279" extrusionOk="0">
                  <a:moveTo>
                    <a:pt x="129" y="0"/>
                  </a:moveTo>
                  <a:cubicBezTo>
                    <a:pt x="97" y="0"/>
                    <a:pt x="54" y="33"/>
                    <a:pt x="0" y="129"/>
                  </a:cubicBezTo>
                  <a:cubicBezTo>
                    <a:pt x="43" y="107"/>
                    <a:pt x="75" y="97"/>
                    <a:pt x="86" y="97"/>
                  </a:cubicBezTo>
                  <a:cubicBezTo>
                    <a:pt x="107" y="97"/>
                    <a:pt x="32" y="172"/>
                    <a:pt x="65" y="215"/>
                  </a:cubicBezTo>
                  <a:cubicBezTo>
                    <a:pt x="118" y="257"/>
                    <a:pt x="150" y="279"/>
                    <a:pt x="182" y="279"/>
                  </a:cubicBezTo>
                  <a:cubicBezTo>
                    <a:pt x="225" y="279"/>
                    <a:pt x="247" y="215"/>
                    <a:pt x="236" y="140"/>
                  </a:cubicBezTo>
                  <a:cubicBezTo>
                    <a:pt x="225" y="75"/>
                    <a:pt x="182" y="0"/>
                    <a:pt x="129"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2" name="Google Shape;4312;p16"/>
            <p:cNvSpPr/>
            <p:nvPr/>
          </p:nvSpPr>
          <p:spPr>
            <a:xfrm>
              <a:off x="679425" y="1211725"/>
              <a:ext cx="3775" cy="4025"/>
            </a:xfrm>
            <a:custGeom>
              <a:avLst/>
              <a:gdLst/>
              <a:ahLst/>
              <a:cxnLst/>
              <a:rect l="l" t="t" r="r" b="b"/>
              <a:pathLst>
                <a:path w="151" h="161" extrusionOk="0">
                  <a:moveTo>
                    <a:pt x="86" y="0"/>
                  </a:moveTo>
                  <a:cubicBezTo>
                    <a:pt x="54" y="0"/>
                    <a:pt x="33" y="22"/>
                    <a:pt x="11" y="75"/>
                  </a:cubicBezTo>
                  <a:cubicBezTo>
                    <a:pt x="1" y="107"/>
                    <a:pt x="43" y="161"/>
                    <a:pt x="76" y="161"/>
                  </a:cubicBezTo>
                  <a:cubicBezTo>
                    <a:pt x="97" y="161"/>
                    <a:pt x="129" y="139"/>
                    <a:pt x="151" y="86"/>
                  </a:cubicBezTo>
                  <a:cubicBezTo>
                    <a:pt x="151" y="43"/>
                    <a:pt x="118" y="0"/>
                    <a:pt x="86"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3" name="Google Shape;4313;p16"/>
            <p:cNvSpPr/>
            <p:nvPr/>
          </p:nvSpPr>
          <p:spPr>
            <a:xfrm>
              <a:off x="257375" y="1269525"/>
              <a:ext cx="13150" cy="27600"/>
            </a:xfrm>
            <a:custGeom>
              <a:avLst/>
              <a:gdLst/>
              <a:ahLst/>
              <a:cxnLst/>
              <a:rect l="l" t="t" r="r" b="b"/>
              <a:pathLst>
                <a:path w="526" h="1104" extrusionOk="0">
                  <a:moveTo>
                    <a:pt x="279" y="1"/>
                  </a:moveTo>
                  <a:cubicBezTo>
                    <a:pt x="204" y="97"/>
                    <a:pt x="386" y="172"/>
                    <a:pt x="247" y="247"/>
                  </a:cubicBezTo>
                  <a:cubicBezTo>
                    <a:pt x="354" y="279"/>
                    <a:pt x="258" y="322"/>
                    <a:pt x="279" y="450"/>
                  </a:cubicBezTo>
                  <a:cubicBezTo>
                    <a:pt x="301" y="461"/>
                    <a:pt x="343" y="450"/>
                    <a:pt x="343" y="482"/>
                  </a:cubicBezTo>
                  <a:cubicBezTo>
                    <a:pt x="333" y="493"/>
                    <a:pt x="333" y="493"/>
                    <a:pt x="322" y="493"/>
                  </a:cubicBezTo>
                  <a:cubicBezTo>
                    <a:pt x="258" y="493"/>
                    <a:pt x="236" y="418"/>
                    <a:pt x="247" y="322"/>
                  </a:cubicBezTo>
                  <a:lnTo>
                    <a:pt x="247" y="322"/>
                  </a:lnTo>
                  <a:cubicBezTo>
                    <a:pt x="236" y="332"/>
                    <a:pt x="226" y="332"/>
                    <a:pt x="215" y="332"/>
                  </a:cubicBezTo>
                  <a:cubicBezTo>
                    <a:pt x="204" y="332"/>
                    <a:pt x="183" y="332"/>
                    <a:pt x="172" y="322"/>
                  </a:cubicBezTo>
                  <a:lnTo>
                    <a:pt x="129" y="322"/>
                  </a:lnTo>
                  <a:cubicBezTo>
                    <a:pt x="97" y="322"/>
                    <a:pt x="76" y="332"/>
                    <a:pt x="76" y="365"/>
                  </a:cubicBezTo>
                  <a:cubicBezTo>
                    <a:pt x="204" y="439"/>
                    <a:pt x="1" y="600"/>
                    <a:pt x="183" y="686"/>
                  </a:cubicBezTo>
                  <a:cubicBezTo>
                    <a:pt x="183" y="621"/>
                    <a:pt x="236" y="611"/>
                    <a:pt x="290" y="611"/>
                  </a:cubicBezTo>
                  <a:lnTo>
                    <a:pt x="343" y="611"/>
                  </a:lnTo>
                  <a:cubicBezTo>
                    <a:pt x="343" y="707"/>
                    <a:pt x="408" y="729"/>
                    <a:pt x="375" y="857"/>
                  </a:cubicBezTo>
                  <a:cubicBezTo>
                    <a:pt x="354" y="878"/>
                    <a:pt x="333" y="889"/>
                    <a:pt x="311" y="889"/>
                  </a:cubicBezTo>
                  <a:cubicBezTo>
                    <a:pt x="290" y="889"/>
                    <a:pt x="268" y="878"/>
                    <a:pt x="247" y="857"/>
                  </a:cubicBezTo>
                  <a:lnTo>
                    <a:pt x="247" y="857"/>
                  </a:lnTo>
                  <a:cubicBezTo>
                    <a:pt x="290" y="975"/>
                    <a:pt x="236" y="1007"/>
                    <a:pt x="279" y="1092"/>
                  </a:cubicBezTo>
                  <a:cubicBezTo>
                    <a:pt x="301" y="1103"/>
                    <a:pt x="311" y="1103"/>
                    <a:pt x="322" y="1103"/>
                  </a:cubicBezTo>
                  <a:cubicBezTo>
                    <a:pt x="375" y="1103"/>
                    <a:pt x="418" y="1082"/>
                    <a:pt x="450" y="1050"/>
                  </a:cubicBezTo>
                  <a:cubicBezTo>
                    <a:pt x="525" y="696"/>
                    <a:pt x="333" y="450"/>
                    <a:pt x="311" y="204"/>
                  </a:cubicBezTo>
                  <a:cubicBezTo>
                    <a:pt x="301" y="140"/>
                    <a:pt x="461" y="1"/>
                    <a:pt x="322"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4" name="Google Shape;4314;p16"/>
            <p:cNvSpPr/>
            <p:nvPr/>
          </p:nvSpPr>
          <p:spPr>
            <a:xfrm>
              <a:off x="324300" y="884675"/>
              <a:ext cx="5100" cy="6175"/>
            </a:xfrm>
            <a:custGeom>
              <a:avLst/>
              <a:gdLst/>
              <a:ahLst/>
              <a:cxnLst/>
              <a:rect l="l" t="t" r="r" b="b"/>
              <a:pathLst>
                <a:path w="204" h="247" extrusionOk="0">
                  <a:moveTo>
                    <a:pt x="107" y="1"/>
                  </a:moveTo>
                  <a:cubicBezTo>
                    <a:pt x="86" y="183"/>
                    <a:pt x="64" y="140"/>
                    <a:pt x="0" y="247"/>
                  </a:cubicBezTo>
                  <a:cubicBezTo>
                    <a:pt x="118" y="226"/>
                    <a:pt x="171" y="236"/>
                    <a:pt x="203" y="204"/>
                  </a:cubicBezTo>
                  <a:cubicBezTo>
                    <a:pt x="139" y="172"/>
                    <a:pt x="182" y="11"/>
                    <a:pt x="107"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5" name="Google Shape;4315;p16"/>
            <p:cNvSpPr/>
            <p:nvPr/>
          </p:nvSpPr>
          <p:spPr>
            <a:xfrm>
              <a:off x="269150" y="1296825"/>
              <a:ext cx="15275" cy="16350"/>
            </a:xfrm>
            <a:custGeom>
              <a:avLst/>
              <a:gdLst/>
              <a:ahLst/>
              <a:cxnLst/>
              <a:rect l="l" t="t" r="r" b="b"/>
              <a:pathLst>
                <a:path w="611" h="654" extrusionOk="0">
                  <a:moveTo>
                    <a:pt x="547" y="0"/>
                  </a:moveTo>
                  <a:cubicBezTo>
                    <a:pt x="375" y="11"/>
                    <a:pt x="322" y="108"/>
                    <a:pt x="193" y="108"/>
                  </a:cubicBezTo>
                  <a:cubicBezTo>
                    <a:pt x="161" y="108"/>
                    <a:pt x="119" y="108"/>
                    <a:pt x="76" y="86"/>
                  </a:cubicBezTo>
                  <a:cubicBezTo>
                    <a:pt x="54" y="108"/>
                    <a:pt x="1" y="279"/>
                    <a:pt x="76" y="290"/>
                  </a:cubicBezTo>
                  <a:cubicBezTo>
                    <a:pt x="108" y="257"/>
                    <a:pt x="119" y="247"/>
                    <a:pt x="129" y="247"/>
                  </a:cubicBezTo>
                  <a:cubicBezTo>
                    <a:pt x="129" y="247"/>
                    <a:pt x="119" y="279"/>
                    <a:pt x="108" y="311"/>
                  </a:cubicBezTo>
                  <a:cubicBezTo>
                    <a:pt x="86" y="343"/>
                    <a:pt x="86" y="364"/>
                    <a:pt x="108" y="364"/>
                  </a:cubicBezTo>
                  <a:cubicBezTo>
                    <a:pt x="119" y="343"/>
                    <a:pt x="119" y="332"/>
                    <a:pt x="129" y="332"/>
                  </a:cubicBezTo>
                  <a:cubicBezTo>
                    <a:pt x="140" y="332"/>
                    <a:pt x="151" y="375"/>
                    <a:pt x="161" y="407"/>
                  </a:cubicBezTo>
                  <a:cubicBezTo>
                    <a:pt x="172" y="450"/>
                    <a:pt x="183" y="493"/>
                    <a:pt x="204" y="493"/>
                  </a:cubicBezTo>
                  <a:cubicBezTo>
                    <a:pt x="226" y="472"/>
                    <a:pt x="247" y="472"/>
                    <a:pt x="268" y="472"/>
                  </a:cubicBezTo>
                  <a:cubicBezTo>
                    <a:pt x="386" y="472"/>
                    <a:pt x="515" y="611"/>
                    <a:pt x="611" y="653"/>
                  </a:cubicBezTo>
                  <a:cubicBezTo>
                    <a:pt x="525" y="429"/>
                    <a:pt x="386" y="332"/>
                    <a:pt x="408" y="86"/>
                  </a:cubicBezTo>
                  <a:lnTo>
                    <a:pt x="418" y="86"/>
                  </a:lnTo>
                  <a:cubicBezTo>
                    <a:pt x="461" y="86"/>
                    <a:pt x="483" y="108"/>
                    <a:pt x="504" y="129"/>
                  </a:cubicBezTo>
                  <a:lnTo>
                    <a:pt x="504" y="43"/>
                  </a:lnTo>
                  <a:cubicBezTo>
                    <a:pt x="525" y="43"/>
                    <a:pt x="547" y="33"/>
                    <a:pt x="547"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6" name="Google Shape;4316;p16"/>
            <p:cNvSpPr/>
            <p:nvPr/>
          </p:nvSpPr>
          <p:spPr>
            <a:xfrm>
              <a:off x="249075" y="1270600"/>
              <a:ext cx="4575" cy="5100"/>
            </a:xfrm>
            <a:custGeom>
              <a:avLst/>
              <a:gdLst/>
              <a:ahLst/>
              <a:cxnLst/>
              <a:rect l="l" t="t" r="r" b="b"/>
              <a:pathLst>
                <a:path w="183" h="204" extrusionOk="0">
                  <a:moveTo>
                    <a:pt x="12" y="0"/>
                  </a:moveTo>
                  <a:cubicBezTo>
                    <a:pt x="1" y="97"/>
                    <a:pt x="33" y="172"/>
                    <a:pt x="76" y="204"/>
                  </a:cubicBezTo>
                  <a:cubicBezTo>
                    <a:pt x="65" y="182"/>
                    <a:pt x="76" y="172"/>
                    <a:pt x="87" y="172"/>
                  </a:cubicBezTo>
                  <a:cubicBezTo>
                    <a:pt x="108" y="172"/>
                    <a:pt x="119" y="182"/>
                    <a:pt x="140" y="182"/>
                  </a:cubicBezTo>
                  <a:cubicBezTo>
                    <a:pt x="151" y="193"/>
                    <a:pt x="161" y="193"/>
                    <a:pt x="172" y="193"/>
                  </a:cubicBezTo>
                  <a:cubicBezTo>
                    <a:pt x="183" y="193"/>
                    <a:pt x="172" y="193"/>
                    <a:pt x="140" y="161"/>
                  </a:cubicBezTo>
                  <a:cubicBezTo>
                    <a:pt x="87" y="129"/>
                    <a:pt x="87" y="11"/>
                    <a:pt x="12"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7" name="Google Shape;4317;p16"/>
            <p:cNvSpPr/>
            <p:nvPr/>
          </p:nvSpPr>
          <p:spPr>
            <a:xfrm>
              <a:off x="260850" y="1263375"/>
              <a:ext cx="5925" cy="5100"/>
            </a:xfrm>
            <a:custGeom>
              <a:avLst/>
              <a:gdLst/>
              <a:ahLst/>
              <a:cxnLst/>
              <a:rect l="l" t="t" r="r" b="b"/>
              <a:pathLst>
                <a:path w="237" h="204" extrusionOk="0">
                  <a:moveTo>
                    <a:pt x="236" y="0"/>
                  </a:moveTo>
                  <a:cubicBezTo>
                    <a:pt x="172" y="0"/>
                    <a:pt x="151" y="54"/>
                    <a:pt x="87" y="54"/>
                  </a:cubicBezTo>
                  <a:cubicBezTo>
                    <a:pt x="76" y="54"/>
                    <a:pt x="54" y="54"/>
                    <a:pt x="44" y="43"/>
                  </a:cubicBezTo>
                  <a:cubicBezTo>
                    <a:pt x="44" y="97"/>
                    <a:pt x="22" y="129"/>
                    <a:pt x="1" y="161"/>
                  </a:cubicBezTo>
                  <a:cubicBezTo>
                    <a:pt x="33" y="193"/>
                    <a:pt x="54" y="204"/>
                    <a:pt x="76" y="204"/>
                  </a:cubicBezTo>
                  <a:cubicBezTo>
                    <a:pt x="151" y="204"/>
                    <a:pt x="215" y="86"/>
                    <a:pt x="236"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8" name="Google Shape;4318;p16"/>
            <p:cNvSpPr/>
            <p:nvPr/>
          </p:nvSpPr>
          <p:spPr>
            <a:xfrm>
              <a:off x="265150" y="941425"/>
              <a:ext cx="20900" cy="21700"/>
            </a:xfrm>
            <a:custGeom>
              <a:avLst/>
              <a:gdLst/>
              <a:ahLst/>
              <a:cxnLst/>
              <a:rect l="l" t="t" r="r" b="b"/>
              <a:pathLst>
                <a:path w="836" h="868" extrusionOk="0">
                  <a:moveTo>
                    <a:pt x="0" y="0"/>
                  </a:moveTo>
                  <a:cubicBezTo>
                    <a:pt x="75" y="86"/>
                    <a:pt x="171" y="204"/>
                    <a:pt x="97" y="364"/>
                  </a:cubicBezTo>
                  <a:cubicBezTo>
                    <a:pt x="375" y="428"/>
                    <a:pt x="461" y="867"/>
                    <a:pt x="728" y="867"/>
                  </a:cubicBezTo>
                  <a:cubicBezTo>
                    <a:pt x="760" y="867"/>
                    <a:pt x="792" y="857"/>
                    <a:pt x="835" y="846"/>
                  </a:cubicBezTo>
                  <a:cubicBezTo>
                    <a:pt x="707" y="439"/>
                    <a:pt x="428" y="0"/>
                    <a:pt x="43"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9" name="Google Shape;4319;p16"/>
            <p:cNvSpPr/>
            <p:nvPr/>
          </p:nvSpPr>
          <p:spPr>
            <a:xfrm>
              <a:off x="650800" y="1043925"/>
              <a:ext cx="3775" cy="4300"/>
            </a:xfrm>
            <a:custGeom>
              <a:avLst/>
              <a:gdLst/>
              <a:ahLst/>
              <a:cxnLst/>
              <a:rect l="l" t="t" r="r" b="b"/>
              <a:pathLst>
                <a:path w="151" h="172" extrusionOk="0">
                  <a:moveTo>
                    <a:pt x="75" y="0"/>
                  </a:moveTo>
                  <a:cubicBezTo>
                    <a:pt x="54" y="0"/>
                    <a:pt x="32" y="22"/>
                    <a:pt x="11" y="75"/>
                  </a:cubicBezTo>
                  <a:cubicBezTo>
                    <a:pt x="0" y="118"/>
                    <a:pt x="32" y="171"/>
                    <a:pt x="75" y="171"/>
                  </a:cubicBezTo>
                  <a:cubicBezTo>
                    <a:pt x="97" y="171"/>
                    <a:pt x="129" y="150"/>
                    <a:pt x="139" y="97"/>
                  </a:cubicBezTo>
                  <a:cubicBezTo>
                    <a:pt x="150" y="54"/>
                    <a:pt x="118" y="0"/>
                    <a:pt x="75"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0" name="Google Shape;4320;p16"/>
            <p:cNvSpPr/>
            <p:nvPr/>
          </p:nvSpPr>
          <p:spPr>
            <a:xfrm>
              <a:off x="659900" y="1068000"/>
              <a:ext cx="11250" cy="6725"/>
            </a:xfrm>
            <a:custGeom>
              <a:avLst/>
              <a:gdLst/>
              <a:ahLst/>
              <a:cxnLst/>
              <a:rect l="l" t="t" r="r" b="b"/>
              <a:pathLst>
                <a:path w="450" h="269" extrusionOk="0">
                  <a:moveTo>
                    <a:pt x="450" y="1"/>
                  </a:moveTo>
                  <a:cubicBezTo>
                    <a:pt x="0" y="43"/>
                    <a:pt x="0" y="268"/>
                    <a:pt x="139" y="268"/>
                  </a:cubicBezTo>
                  <a:cubicBezTo>
                    <a:pt x="214" y="268"/>
                    <a:pt x="332" y="204"/>
                    <a:pt x="450"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1" name="Google Shape;4321;p16"/>
            <p:cNvSpPr/>
            <p:nvPr/>
          </p:nvSpPr>
          <p:spPr>
            <a:xfrm>
              <a:off x="284950" y="1372825"/>
              <a:ext cx="13675" cy="24125"/>
            </a:xfrm>
            <a:custGeom>
              <a:avLst/>
              <a:gdLst/>
              <a:ahLst/>
              <a:cxnLst/>
              <a:rect l="l" t="t" r="r" b="b"/>
              <a:pathLst>
                <a:path w="547" h="965" extrusionOk="0">
                  <a:moveTo>
                    <a:pt x="43" y="1"/>
                  </a:moveTo>
                  <a:lnTo>
                    <a:pt x="43" y="1"/>
                  </a:lnTo>
                  <a:cubicBezTo>
                    <a:pt x="0" y="118"/>
                    <a:pt x="118" y="247"/>
                    <a:pt x="33" y="247"/>
                  </a:cubicBezTo>
                  <a:lnTo>
                    <a:pt x="11" y="247"/>
                  </a:lnTo>
                  <a:cubicBezTo>
                    <a:pt x="97" y="408"/>
                    <a:pt x="204" y="964"/>
                    <a:pt x="375" y="964"/>
                  </a:cubicBezTo>
                  <a:cubicBezTo>
                    <a:pt x="429" y="964"/>
                    <a:pt x="482" y="921"/>
                    <a:pt x="546" y="814"/>
                  </a:cubicBezTo>
                  <a:cubicBezTo>
                    <a:pt x="450" y="579"/>
                    <a:pt x="193" y="440"/>
                    <a:pt x="279" y="118"/>
                  </a:cubicBezTo>
                  <a:cubicBezTo>
                    <a:pt x="193" y="22"/>
                    <a:pt x="118" y="33"/>
                    <a:pt x="43"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2" name="Google Shape;4322;p16"/>
            <p:cNvSpPr/>
            <p:nvPr/>
          </p:nvSpPr>
          <p:spPr>
            <a:xfrm>
              <a:off x="598075" y="1164075"/>
              <a:ext cx="18750" cy="27325"/>
            </a:xfrm>
            <a:custGeom>
              <a:avLst/>
              <a:gdLst/>
              <a:ahLst/>
              <a:cxnLst/>
              <a:rect l="l" t="t" r="r" b="b"/>
              <a:pathLst>
                <a:path w="750" h="1093" extrusionOk="0">
                  <a:moveTo>
                    <a:pt x="343" y="1"/>
                  </a:moveTo>
                  <a:cubicBezTo>
                    <a:pt x="300" y="1"/>
                    <a:pt x="247" y="22"/>
                    <a:pt x="172" y="86"/>
                  </a:cubicBezTo>
                  <a:cubicBezTo>
                    <a:pt x="429" y="236"/>
                    <a:pt x="161" y="986"/>
                    <a:pt x="0" y="1093"/>
                  </a:cubicBezTo>
                  <a:cubicBezTo>
                    <a:pt x="332" y="1061"/>
                    <a:pt x="653" y="1018"/>
                    <a:pt x="750" y="697"/>
                  </a:cubicBezTo>
                  <a:cubicBezTo>
                    <a:pt x="525" y="622"/>
                    <a:pt x="568" y="1"/>
                    <a:pt x="343"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3" name="Google Shape;4323;p16"/>
            <p:cNvSpPr/>
            <p:nvPr/>
          </p:nvSpPr>
          <p:spPr>
            <a:xfrm>
              <a:off x="568100" y="1218950"/>
              <a:ext cx="7775" cy="7250"/>
            </a:xfrm>
            <a:custGeom>
              <a:avLst/>
              <a:gdLst/>
              <a:ahLst/>
              <a:cxnLst/>
              <a:rect l="l" t="t" r="r" b="b"/>
              <a:pathLst>
                <a:path w="311" h="290" extrusionOk="0">
                  <a:moveTo>
                    <a:pt x="43" y="0"/>
                  </a:moveTo>
                  <a:lnTo>
                    <a:pt x="0" y="247"/>
                  </a:lnTo>
                  <a:lnTo>
                    <a:pt x="268" y="289"/>
                  </a:lnTo>
                  <a:lnTo>
                    <a:pt x="311" y="43"/>
                  </a:lnTo>
                  <a:lnTo>
                    <a:pt x="43" y="0"/>
                  </a:ln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4" name="Google Shape;4324;p16"/>
            <p:cNvSpPr/>
            <p:nvPr/>
          </p:nvSpPr>
          <p:spPr>
            <a:xfrm>
              <a:off x="564350" y="1436525"/>
              <a:ext cx="4300" cy="8325"/>
            </a:xfrm>
            <a:custGeom>
              <a:avLst/>
              <a:gdLst/>
              <a:ahLst/>
              <a:cxnLst/>
              <a:rect l="l" t="t" r="r" b="b"/>
              <a:pathLst>
                <a:path w="172" h="333" extrusionOk="0">
                  <a:moveTo>
                    <a:pt x="65" y="1"/>
                  </a:moveTo>
                  <a:cubicBezTo>
                    <a:pt x="54" y="1"/>
                    <a:pt x="43" y="1"/>
                    <a:pt x="33" y="11"/>
                  </a:cubicBezTo>
                  <a:cubicBezTo>
                    <a:pt x="0" y="129"/>
                    <a:pt x="0" y="300"/>
                    <a:pt x="33" y="332"/>
                  </a:cubicBezTo>
                  <a:cubicBezTo>
                    <a:pt x="54" y="225"/>
                    <a:pt x="172" y="225"/>
                    <a:pt x="172" y="86"/>
                  </a:cubicBezTo>
                  <a:cubicBezTo>
                    <a:pt x="108" y="86"/>
                    <a:pt x="118" y="1"/>
                    <a:pt x="65"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5" name="Google Shape;4325;p16"/>
            <p:cNvSpPr/>
            <p:nvPr/>
          </p:nvSpPr>
          <p:spPr>
            <a:xfrm>
              <a:off x="549625" y="1203425"/>
              <a:ext cx="6175" cy="3225"/>
            </a:xfrm>
            <a:custGeom>
              <a:avLst/>
              <a:gdLst/>
              <a:ahLst/>
              <a:cxnLst/>
              <a:rect l="l" t="t" r="r" b="b"/>
              <a:pathLst>
                <a:path w="247" h="129" extrusionOk="0">
                  <a:moveTo>
                    <a:pt x="172" y="0"/>
                  </a:moveTo>
                  <a:cubicBezTo>
                    <a:pt x="108" y="0"/>
                    <a:pt x="1" y="65"/>
                    <a:pt x="54" y="118"/>
                  </a:cubicBezTo>
                  <a:cubicBezTo>
                    <a:pt x="54" y="129"/>
                    <a:pt x="65" y="129"/>
                    <a:pt x="86" y="129"/>
                  </a:cubicBezTo>
                  <a:cubicBezTo>
                    <a:pt x="140" y="129"/>
                    <a:pt x="247" y="75"/>
                    <a:pt x="204" y="22"/>
                  </a:cubicBezTo>
                  <a:cubicBezTo>
                    <a:pt x="193" y="11"/>
                    <a:pt x="183" y="0"/>
                    <a:pt x="172"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6" name="Google Shape;4326;p16"/>
            <p:cNvSpPr/>
            <p:nvPr/>
          </p:nvSpPr>
          <p:spPr>
            <a:xfrm>
              <a:off x="377275" y="1100925"/>
              <a:ext cx="12875" cy="9400"/>
            </a:xfrm>
            <a:custGeom>
              <a:avLst/>
              <a:gdLst/>
              <a:ahLst/>
              <a:cxnLst/>
              <a:rect l="l" t="t" r="r" b="b"/>
              <a:pathLst>
                <a:path w="515" h="376" extrusionOk="0">
                  <a:moveTo>
                    <a:pt x="290" y="0"/>
                  </a:moveTo>
                  <a:cubicBezTo>
                    <a:pt x="247" y="140"/>
                    <a:pt x="1" y="247"/>
                    <a:pt x="225" y="375"/>
                  </a:cubicBezTo>
                  <a:cubicBezTo>
                    <a:pt x="268" y="225"/>
                    <a:pt x="514" y="129"/>
                    <a:pt x="290"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7" name="Google Shape;4327;p16"/>
            <p:cNvSpPr/>
            <p:nvPr/>
          </p:nvSpPr>
          <p:spPr>
            <a:xfrm>
              <a:off x="284400" y="893775"/>
              <a:ext cx="2450" cy="4050"/>
            </a:xfrm>
            <a:custGeom>
              <a:avLst/>
              <a:gdLst/>
              <a:ahLst/>
              <a:cxnLst/>
              <a:rect l="l" t="t" r="r" b="b"/>
              <a:pathLst>
                <a:path w="98" h="162" extrusionOk="0">
                  <a:moveTo>
                    <a:pt x="76" y="1"/>
                  </a:moveTo>
                  <a:cubicBezTo>
                    <a:pt x="22" y="1"/>
                    <a:pt x="1" y="44"/>
                    <a:pt x="1" y="76"/>
                  </a:cubicBezTo>
                  <a:cubicBezTo>
                    <a:pt x="1" y="118"/>
                    <a:pt x="22" y="161"/>
                    <a:pt x="76" y="161"/>
                  </a:cubicBezTo>
                  <a:lnTo>
                    <a:pt x="97" y="161"/>
                  </a:lnTo>
                  <a:lnTo>
                    <a:pt x="97" y="1"/>
                  </a:ln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8" name="Google Shape;4328;p16"/>
            <p:cNvSpPr/>
            <p:nvPr/>
          </p:nvSpPr>
          <p:spPr>
            <a:xfrm>
              <a:off x="392000" y="1666150"/>
              <a:ext cx="19300" cy="13950"/>
            </a:xfrm>
            <a:custGeom>
              <a:avLst/>
              <a:gdLst/>
              <a:ahLst/>
              <a:cxnLst/>
              <a:rect l="l" t="t" r="r" b="b"/>
              <a:pathLst>
                <a:path w="772" h="558" extrusionOk="0">
                  <a:moveTo>
                    <a:pt x="332" y="0"/>
                  </a:moveTo>
                  <a:cubicBezTo>
                    <a:pt x="182" y="0"/>
                    <a:pt x="43" y="54"/>
                    <a:pt x="33" y="225"/>
                  </a:cubicBezTo>
                  <a:cubicBezTo>
                    <a:pt x="0" y="429"/>
                    <a:pt x="182" y="557"/>
                    <a:pt x="375" y="557"/>
                  </a:cubicBezTo>
                  <a:cubicBezTo>
                    <a:pt x="568" y="557"/>
                    <a:pt x="771" y="429"/>
                    <a:pt x="760" y="140"/>
                  </a:cubicBezTo>
                  <a:cubicBezTo>
                    <a:pt x="664" y="65"/>
                    <a:pt x="493" y="0"/>
                    <a:pt x="332"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9" name="Google Shape;4329;p16"/>
            <p:cNvSpPr/>
            <p:nvPr/>
          </p:nvSpPr>
          <p:spPr>
            <a:xfrm>
              <a:off x="387725" y="966575"/>
              <a:ext cx="6450" cy="11275"/>
            </a:xfrm>
            <a:custGeom>
              <a:avLst/>
              <a:gdLst/>
              <a:ahLst/>
              <a:cxnLst/>
              <a:rect l="l" t="t" r="r" b="b"/>
              <a:pathLst>
                <a:path w="258" h="451" extrusionOk="0">
                  <a:moveTo>
                    <a:pt x="0" y="0"/>
                  </a:moveTo>
                  <a:cubicBezTo>
                    <a:pt x="0" y="215"/>
                    <a:pt x="43" y="375"/>
                    <a:pt x="161" y="450"/>
                  </a:cubicBezTo>
                  <a:cubicBezTo>
                    <a:pt x="96" y="332"/>
                    <a:pt x="257" y="0"/>
                    <a:pt x="54"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0" name="Google Shape;4330;p16"/>
            <p:cNvSpPr/>
            <p:nvPr/>
          </p:nvSpPr>
          <p:spPr>
            <a:xfrm>
              <a:off x="386375" y="1242225"/>
              <a:ext cx="4575" cy="6175"/>
            </a:xfrm>
            <a:custGeom>
              <a:avLst/>
              <a:gdLst/>
              <a:ahLst/>
              <a:cxnLst/>
              <a:rect l="l" t="t" r="r" b="b"/>
              <a:pathLst>
                <a:path w="183" h="247" extrusionOk="0">
                  <a:moveTo>
                    <a:pt x="118" y="1"/>
                  </a:moveTo>
                  <a:cubicBezTo>
                    <a:pt x="54" y="76"/>
                    <a:pt x="1" y="118"/>
                    <a:pt x="54" y="247"/>
                  </a:cubicBezTo>
                  <a:cubicBezTo>
                    <a:pt x="140" y="236"/>
                    <a:pt x="183" y="183"/>
                    <a:pt x="183" y="76"/>
                  </a:cubicBezTo>
                  <a:cubicBezTo>
                    <a:pt x="140" y="76"/>
                    <a:pt x="161" y="11"/>
                    <a:pt x="118"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1" name="Google Shape;4331;p16"/>
            <p:cNvSpPr/>
            <p:nvPr/>
          </p:nvSpPr>
          <p:spPr>
            <a:xfrm>
              <a:off x="382625" y="1639375"/>
              <a:ext cx="8325" cy="8075"/>
            </a:xfrm>
            <a:custGeom>
              <a:avLst/>
              <a:gdLst/>
              <a:ahLst/>
              <a:cxnLst/>
              <a:rect l="l" t="t" r="r" b="b"/>
              <a:pathLst>
                <a:path w="333" h="323" extrusionOk="0">
                  <a:moveTo>
                    <a:pt x="1" y="1"/>
                  </a:moveTo>
                  <a:cubicBezTo>
                    <a:pt x="1" y="247"/>
                    <a:pt x="215" y="226"/>
                    <a:pt x="333" y="322"/>
                  </a:cubicBezTo>
                  <a:cubicBezTo>
                    <a:pt x="279" y="151"/>
                    <a:pt x="161" y="44"/>
                    <a:pt x="1"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2" name="Google Shape;4332;p16"/>
            <p:cNvSpPr/>
            <p:nvPr/>
          </p:nvSpPr>
          <p:spPr>
            <a:xfrm>
              <a:off x="375400" y="1635650"/>
              <a:ext cx="7000" cy="4825"/>
            </a:xfrm>
            <a:custGeom>
              <a:avLst/>
              <a:gdLst/>
              <a:ahLst/>
              <a:cxnLst/>
              <a:rect l="l" t="t" r="r" b="b"/>
              <a:pathLst>
                <a:path w="280" h="193" extrusionOk="0">
                  <a:moveTo>
                    <a:pt x="86" y="0"/>
                  </a:moveTo>
                  <a:cubicBezTo>
                    <a:pt x="65" y="0"/>
                    <a:pt x="44" y="11"/>
                    <a:pt x="11" y="64"/>
                  </a:cubicBezTo>
                  <a:cubicBezTo>
                    <a:pt x="1" y="139"/>
                    <a:pt x="76" y="193"/>
                    <a:pt x="151" y="193"/>
                  </a:cubicBezTo>
                  <a:cubicBezTo>
                    <a:pt x="204" y="193"/>
                    <a:pt x="258" y="171"/>
                    <a:pt x="279" y="107"/>
                  </a:cubicBezTo>
                  <a:cubicBezTo>
                    <a:pt x="172" y="96"/>
                    <a:pt x="129" y="0"/>
                    <a:pt x="86"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3" name="Google Shape;4333;p16"/>
            <p:cNvSpPr/>
            <p:nvPr/>
          </p:nvSpPr>
          <p:spPr>
            <a:xfrm>
              <a:off x="492625" y="1144550"/>
              <a:ext cx="3775" cy="4025"/>
            </a:xfrm>
            <a:custGeom>
              <a:avLst/>
              <a:gdLst/>
              <a:ahLst/>
              <a:cxnLst/>
              <a:rect l="l" t="t" r="r" b="b"/>
              <a:pathLst>
                <a:path w="151" h="161" extrusionOk="0">
                  <a:moveTo>
                    <a:pt x="86" y="0"/>
                  </a:moveTo>
                  <a:cubicBezTo>
                    <a:pt x="54" y="0"/>
                    <a:pt x="33" y="22"/>
                    <a:pt x="11" y="75"/>
                  </a:cubicBezTo>
                  <a:cubicBezTo>
                    <a:pt x="1" y="118"/>
                    <a:pt x="43" y="161"/>
                    <a:pt x="75" y="161"/>
                  </a:cubicBezTo>
                  <a:cubicBezTo>
                    <a:pt x="97" y="161"/>
                    <a:pt x="129" y="139"/>
                    <a:pt x="150" y="86"/>
                  </a:cubicBezTo>
                  <a:cubicBezTo>
                    <a:pt x="150" y="54"/>
                    <a:pt x="118" y="0"/>
                    <a:pt x="86"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4" name="Google Shape;4334;p16"/>
            <p:cNvSpPr/>
            <p:nvPr/>
          </p:nvSpPr>
          <p:spPr>
            <a:xfrm>
              <a:off x="439900" y="853625"/>
              <a:ext cx="5650" cy="5650"/>
            </a:xfrm>
            <a:custGeom>
              <a:avLst/>
              <a:gdLst/>
              <a:ahLst/>
              <a:cxnLst/>
              <a:rect l="l" t="t" r="r" b="b"/>
              <a:pathLst>
                <a:path w="226" h="226" extrusionOk="0">
                  <a:moveTo>
                    <a:pt x="108" y="1"/>
                  </a:moveTo>
                  <a:cubicBezTo>
                    <a:pt x="97" y="1"/>
                    <a:pt x="86" y="12"/>
                    <a:pt x="76" y="22"/>
                  </a:cubicBezTo>
                  <a:cubicBezTo>
                    <a:pt x="172" y="54"/>
                    <a:pt x="1" y="215"/>
                    <a:pt x="150" y="226"/>
                  </a:cubicBezTo>
                  <a:cubicBezTo>
                    <a:pt x="225" y="172"/>
                    <a:pt x="150" y="1"/>
                    <a:pt x="108"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5" name="Google Shape;4335;p16"/>
            <p:cNvSpPr/>
            <p:nvPr/>
          </p:nvSpPr>
          <p:spPr>
            <a:xfrm>
              <a:off x="468550" y="1638325"/>
              <a:ext cx="11800" cy="12050"/>
            </a:xfrm>
            <a:custGeom>
              <a:avLst/>
              <a:gdLst/>
              <a:ahLst/>
              <a:cxnLst/>
              <a:rect l="l" t="t" r="r" b="b"/>
              <a:pathLst>
                <a:path w="472" h="482" extrusionOk="0">
                  <a:moveTo>
                    <a:pt x="300" y="0"/>
                  </a:moveTo>
                  <a:cubicBezTo>
                    <a:pt x="257" y="118"/>
                    <a:pt x="182" y="268"/>
                    <a:pt x="75" y="268"/>
                  </a:cubicBezTo>
                  <a:cubicBezTo>
                    <a:pt x="54" y="268"/>
                    <a:pt x="32" y="257"/>
                    <a:pt x="0" y="236"/>
                  </a:cubicBezTo>
                  <a:lnTo>
                    <a:pt x="0" y="236"/>
                  </a:lnTo>
                  <a:cubicBezTo>
                    <a:pt x="0" y="407"/>
                    <a:pt x="54" y="482"/>
                    <a:pt x="182" y="482"/>
                  </a:cubicBezTo>
                  <a:lnTo>
                    <a:pt x="203" y="482"/>
                  </a:lnTo>
                  <a:cubicBezTo>
                    <a:pt x="225" y="375"/>
                    <a:pt x="150" y="375"/>
                    <a:pt x="171" y="278"/>
                  </a:cubicBezTo>
                  <a:lnTo>
                    <a:pt x="171" y="278"/>
                  </a:lnTo>
                  <a:cubicBezTo>
                    <a:pt x="214" y="321"/>
                    <a:pt x="300" y="407"/>
                    <a:pt x="375" y="407"/>
                  </a:cubicBezTo>
                  <a:cubicBezTo>
                    <a:pt x="407" y="407"/>
                    <a:pt x="439" y="396"/>
                    <a:pt x="471" y="364"/>
                  </a:cubicBezTo>
                  <a:cubicBezTo>
                    <a:pt x="450" y="193"/>
                    <a:pt x="396" y="64"/>
                    <a:pt x="300"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6" name="Google Shape;4336;p16"/>
            <p:cNvSpPr/>
            <p:nvPr/>
          </p:nvSpPr>
          <p:spPr>
            <a:xfrm>
              <a:off x="319475" y="1242225"/>
              <a:ext cx="20625" cy="13150"/>
            </a:xfrm>
            <a:custGeom>
              <a:avLst/>
              <a:gdLst/>
              <a:ahLst/>
              <a:cxnLst/>
              <a:rect l="l" t="t" r="r" b="b"/>
              <a:pathLst>
                <a:path w="825" h="526" extrusionOk="0">
                  <a:moveTo>
                    <a:pt x="396" y="1"/>
                  </a:moveTo>
                  <a:cubicBezTo>
                    <a:pt x="247" y="33"/>
                    <a:pt x="172" y="1"/>
                    <a:pt x="32" y="76"/>
                  </a:cubicBezTo>
                  <a:cubicBezTo>
                    <a:pt x="0" y="204"/>
                    <a:pt x="65" y="225"/>
                    <a:pt x="65" y="322"/>
                  </a:cubicBezTo>
                  <a:cubicBezTo>
                    <a:pt x="97" y="300"/>
                    <a:pt x="118" y="300"/>
                    <a:pt x="129" y="300"/>
                  </a:cubicBezTo>
                  <a:cubicBezTo>
                    <a:pt x="172" y="300"/>
                    <a:pt x="182" y="354"/>
                    <a:pt x="225" y="407"/>
                  </a:cubicBezTo>
                  <a:cubicBezTo>
                    <a:pt x="257" y="365"/>
                    <a:pt x="279" y="354"/>
                    <a:pt x="321" y="354"/>
                  </a:cubicBezTo>
                  <a:cubicBezTo>
                    <a:pt x="375" y="354"/>
                    <a:pt x="439" y="397"/>
                    <a:pt x="514" y="440"/>
                  </a:cubicBezTo>
                  <a:cubicBezTo>
                    <a:pt x="578" y="482"/>
                    <a:pt x="653" y="525"/>
                    <a:pt x="728" y="525"/>
                  </a:cubicBezTo>
                  <a:cubicBezTo>
                    <a:pt x="760" y="525"/>
                    <a:pt x="793" y="515"/>
                    <a:pt x="825" y="482"/>
                  </a:cubicBezTo>
                  <a:cubicBezTo>
                    <a:pt x="707" y="290"/>
                    <a:pt x="450" y="268"/>
                    <a:pt x="396"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7" name="Google Shape;4337;p16"/>
            <p:cNvSpPr/>
            <p:nvPr/>
          </p:nvSpPr>
          <p:spPr>
            <a:xfrm>
              <a:off x="337675" y="980750"/>
              <a:ext cx="5900" cy="5125"/>
            </a:xfrm>
            <a:custGeom>
              <a:avLst/>
              <a:gdLst/>
              <a:ahLst/>
              <a:cxnLst/>
              <a:rect l="l" t="t" r="r" b="b"/>
              <a:pathLst>
                <a:path w="236" h="205" extrusionOk="0">
                  <a:moveTo>
                    <a:pt x="204" y="1"/>
                  </a:moveTo>
                  <a:cubicBezTo>
                    <a:pt x="75" y="1"/>
                    <a:pt x="54" y="119"/>
                    <a:pt x="0" y="204"/>
                  </a:cubicBezTo>
                  <a:cubicBezTo>
                    <a:pt x="54" y="194"/>
                    <a:pt x="65" y="183"/>
                    <a:pt x="86" y="183"/>
                  </a:cubicBezTo>
                  <a:cubicBezTo>
                    <a:pt x="97" y="183"/>
                    <a:pt x="118" y="194"/>
                    <a:pt x="172" y="204"/>
                  </a:cubicBezTo>
                  <a:cubicBezTo>
                    <a:pt x="172" y="161"/>
                    <a:pt x="161" y="97"/>
                    <a:pt x="204" y="86"/>
                  </a:cubicBezTo>
                  <a:cubicBezTo>
                    <a:pt x="204" y="119"/>
                    <a:pt x="204" y="161"/>
                    <a:pt x="236" y="172"/>
                  </a:cubicBezTo>
                  <a:cubicBezTo>
                    <a:pt x="236" y="97"/>
                    <a:pt x="225" y="44"/>
                    <a:pt x="204"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8" name="Google Shape;4338;p16"/>
            <p:cNvSpPr/>
            <p:nvPr/>
          </p:nvSpPr>
          <p:spPr>
            <a:xfrm>
              <a:off x="370325" y="880675"/>
              <a:ext cx="6700" cy="5100"/>
            </a:xfrm>
            <a:custGeom>
              <a:avLst/>
              <a:gdLst/>
              <a:ahLst/>
              <a:cxnLst/>
              <a:rect l="l" t="t" r="r" b="b"/>
              <a:pathLst>
                <a:path w="268" h="204" extrusionOk="0">
                  <a:moveTo>
                    <a:pt x="86" y="0"/>
                  </a:moveTo>
                  <a:cubicBezTo>
                    <a:pt x="43" y="0"/>
                    <a:pt x="11" y="22"/>
                    <a:pt x="0" y="75"/>
                  </a:cubicBezTo>
                  <a:cubicBezTo>
                    <a:pt x="22" y="75"/>
                    <a:pt x="43" y="64"/>
                    <a:pt x="54" y="64"/>
                  </a:cubicBezTo>
                  <a:cubicBezTo>
                    <a:pt x="161" y="64"/>
                    <a:pt x="182" y="171"/>
                    <a:pt x="257" y="204"/>
                  </a:cubicBezTo>
                  <a:cubicBezTo>
                    <a:pt x="268" y="96"/>
                    <a:pt x="161" y="0"/>
                    <a:pt x="86"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9" name="Google Shape;4339;p16"/>
            <p:cNvSpPr/>
            <p:nvPr/>
          </p:nvSpPr>
          <p:spPr>
            <a:xfrm>
              <a:off x="346225" y="991725"/>
              <a:ext cx="10200" cy="8850"/>
            </a:xfrm>
            <a:custGeom>
              <a:avLst/>
              <a:gdLst/>
              <a:ahLst/>
              <a:cxnLst/>
              <a:rect l="l" t="t" r="r" b="b"/>
              <a:pathLst>
                <a:path w="408" h="354" extrusionOk="0">
                  <a:moveTo>
                    <a:pt x="279" y="1"/>
                  </a:moveTo>
                  <a:cubicBezTo>
                    <a:pt x="226" y="1"/>
                    <a:pt x="204" y="33"/>
                    <a:pt x="172" y="54"/>
                  </a:cubicBezTo>
                  <a:cubicBezTo>
                    <a:pt x="151" y="76"/>
                    <a:pt x="119" y="97"/>
                    <a:pt x="76" y="97"/>
                  </a:cubicBezTo>
                  <a:lnTo>
                    <a:pt x="22" y="97"/>
                  </a:lnTo>
                  <a:cubicBezTo>
                    <a:pt x="1" y="290"/>
                    <a:pt x="108" y="354"/>
                    <a:pt x="215" y="354"/>
                  </a:cubicBezTo>
                  <a:cubicBezTo>
                    <a:pt x="279" y="354"/>
                    <a:pt x="343" y="322"/>
                    <a:pt x="354" y="290"/>
                  </a:cubicBezTo>
                  <a:cubicBezTo>
                    <a:pt x="301" y="290"/>
                    <a:pt x="408" y="65"/>
                    <a:pt x="322" y="11"/>
                  </a:cubicBezTo>
                  <a:cubicBezTo>
                    <a:pt x="311" y="1"/>
                    <a:pt x="290" y="1"/>
                    <a:pt x="279"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0" name="Google Shape;4340;p16"/>
            <p:cNvSpPr/>
            <p:nvPr/>
          </p:nvSpPr>
          <p:spPr>
            <a:xfrm>
              <a:off x="306625" y="1312075"/>
              <a:ext cx="6175" cy="4050"/>
            </a:xfrm>
            <a:custGeom>
              <a:avLst/>
              <a:gdLst/>
              <a:ahLst/>
              <a:cxnLst/>
              <a:rect l="l" t="t" r="r" b="b"/>
              <a:pathLst>
                <a:path w="247" h="162" extrusionOk="0">
                  <a:moveTo>
                    <a:pt x="11" y="1"/>
                  </a:moveTo>
                  <a:cubicBezTo>
                    <a:pt x="11" y="65"/>
                    <a:pt x="0" y="151"/>
                    <a:pt x="43" y="161"/>
                  </a:cubicBezTo>
                  <a:cubicBezTo>
                    <a:pt x="22" y="97"/>
                    <a:pt x="54" y="76"/>
                    <a:pt x="86" y="76"/>
                  </a:cubicBezTo>
                  <a:cubicBezTo>
                    <a:pt x="108" y="76"/>
                    <a:pt x="118" y="76"/>
                    <a:pt x="140" y="86"/>
                  </a:cubicBezTo>
                  <a:lnTo>
                    <a:pt x="193" y="86"/>
                  </a:lnTo>
                  <a:cubicBezTo>
                    <a:pt x="225" y="86"/>
                    <a:pt x="247" y="76"/>
                    <a:pt x="247" y="43"/>
                  </a:cubicBezTo>
                  <a:cubicBezTo>
                    <a:pt x="236" y="22"/>
                    <a:pt x="215" y="22"/>
                    <a:pt x="204" y="22"/>
                  </a:cubicBezTo>
                  <a:cubicBezTo>
                    <a:pt x="182" y="22"/>
                    <a:pt x="161" y="22"/>
                    <a:pt x="140" y="33"/>
                  </a:cubicBezTo>
                  <a:cubicBezTo>
                    <a:pt x="118" y="33"/>
                    <a:pt x="108" y="43"/>
                    <a:pt x="86" y="43"/>
                  </a:cubicBezTo>
                  <a:cubicBezTo>
                    <a:pt x="54" y="43"/>
                    <a:pt x="33" y="33"/>
                    <a:pt x="11"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1" name="Google Shape;4341;p16"/>
            <p:cNvSpPr/>
            <p:nvPr/>
          </p:nvSpPr>
          <p:spPr>
            <a:xfrm>
              <a:off x="347575" y="943825"/>
              <a:ext cx="9400" cy="42300"/>
            </a:xfrm>
            <a:custGeom>
              <a:avLst/>
              <a:gdLst/>
              <a:ahLst/>
              <a:cxnLst/>
              <a:rect l="l" t="t" r="r" b="b"/>
              <a:pathLst>
                <a:path w="376" h="1692" extrusionOk="0">
                  <a:moveTo>
                    <a:pt x="289" y="1"/>
                  </a:moveTo>
                  <a:cubicBezTo>
                    <a:pt x="193" y="1"/>
                    <a:pt x="161" y="118"/>
                    <a:pt x="32" y="140"/>
                  </a:cubicBezTo>
                  <a:cubicBezTo>
                    <a:pt x="43" y="129"/>
                    <a:pt x="32" y="118"/>
                    <a:pt x="22" y="118"/>
                  </a:cubicBezTo>
                  <a:cubicBezTo>
                    <a:pt x="11" y="118"/>
                    <a:pt x="11" y="129"/>
                    <a:pt x="0" y="140"/>
                  </a:cubicBezTo>
                  <a:cubicBezTo>
                    <a:pt x="65" y="150"/>
                    <a:pt x="32" y="268"/>
                    <a:pt x="97" y="268"/>
                  </a:cubicBezTo>
                  <a:lnTo>
                    <a:pt x="107" y="268"/>
                  </a:lnTo>
                  <a:cubicBezTo>
                    <a:pt x="107" y="215"/>
                    <a:pt x="97" y="150"/>
                    <a:pt x="140" y="140"/>
                  </a:cubicBezTo>
                  <a:lnTo>
                    <a:pt x="140" y="140"/>
                  </a:lnTo>
                  <a:cubicBezTo>
                    <a:pt x="172" y="225"/>
                    <a:pt x="118" y="300"/>
                    <a:pt x="204" y="386"/>
                  </a:cubicBezTo>
                  <a:cubicBezTo>
                    <a:pt x="129" y="472"/>
                    <a:pt x="129" y="546"/>
                    <a:pt x="204" y="632"/>
                  </a:cubicBezTo>
                  <a:cubicBezTo>
                    <a:pt x="54" y="696"/>
                    <a:pt x="86" y="675"/>
                    <a:pt x="204" y="750"/>
                  </a:cubicBezTo>
                  <a:cubicBezTo>
                    <a:pt x="161" y="761"/>
                    <a:pt x="172" y="836"/>
                    <a:pt x="129" y="836"/>
                  </a:cubicBezTo>
                  <a:lnTo>
                    <a:pt x="107" y="836"/>
                  </a:lnTo>
                  <a:cubicBezTo>
                    <a:pt x="107" y="825"/>
                    <a:pt x="97" y="803"/>
                    <a:pt x="86" y="803"/>
                  </a:cubicBezTo>
                  <a:cubicBezTo>
                    <a:pt x="75" y="803"/>
                    <a:pt x="75" y="814"/>
                    <a:pt x="75" y="836"/>
                  </a:cubicBezTo>
                  <a:cubicBezTo>
                    <a:pt x="140" y="878"/>
                    <a:pt x="214" y="900"/>
                    <a:pt x="236" y="996"/>
                  </a:cubicBezTo>
                  <a:cubicBezTo>
                    <a:pt x="150" y="1167"/>
                    <a:pt x="300" y="1403"/>
                    <a:pt x="204" y="1649"/>
                  </a:cubicBezTo>
                  <a:cubicBezTo>
                    <a:pt x="214" y="1660"/>
                    <a:pt x="279" y="1692"/>
                    <a:pt x="322" y="1692"/>
                  </a:cubicBezTo>
                  <a:cubicBezTo>
                    <a:pt x="343" y="1692"/>
                    <a:pt x="364" y="1681"/>
                    <a:pt x="375" y="1649"/>
                  </a:cubicBezTo>
                  <a:cubicBezTo>
                    <a:pt x="332" y="1060"/>
                    <a:pt x="311" y="557"/>
                    <a:pt x="375" y="22"/>
                  </a:cubicBezTo>
                  <a:cubicBezTo>
                    <a:pt x="343" y="11"/>
                    <a:pt x="311" y="1"/>
                    <a:pt x="289"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2" name="Google Shape;4342;p16"/>
            <p:cNvSpPr/>
            <p:nvPr/>
          </p:nvSpPr>
          <p:spPr>
            <a:xfrm>
              <a:off x="361750" y="853100"/>
              <a:ext cx="3500" cy="6175"/>
            </a:xfrm>
            <a:custGeom>
              <a:avLst/>
              <a:gdLst/>
              <a:ahLst/>
              <a:cxnLst/>
              <a:rect l="l" t="t" r="r" b="b"/>
              <a:pathLst>
                <a:path w="140" h="247" extrusionOk="0">
                  <a:moveTo>
                    <a:pt x="140" y="1"/>
                  </a:moveTo>
                  <a:lnTo>
                    <a:pt x="140" y="1"/>
                  </a:lnTo>
                  <a:cubicBezTo>
                    <a:pt x="129" y="11"/>
                    <a:pt x="118" y="11"/>
                    <a:pt x="108" y="11"/>
                  </a:cubicBezTo>
                  <a:lnTo>
                    <a:pt x="76" y="11"/>
                  </a:lnTo>
                  <a:cubicBezTo>
                    <a:pt x="44" y="11"/>
                    <a:pt x="11" y="11"/>
                    <a:pt x="1" y="43"/>
                  </a:cubicBezTo>
                  <a:lnTo>
                    <a:pt x="11" y="43"/>
                  </a:lnTo>
                  <a:cubicBezTo>
                    <a:pt x="54" y="43"/>
                    <a:pt x="44" y="97"/>
                    <a:pt x="44" y="150"/>
                  </a:cubicBezTo>
                  <a:cubicBezTo>
                    <a:pt x="33" y="193"/>
                    <a:pt x="22" y="247"/>
                    <a:pt x="65" y="247"/>
                  </a:cubicBezTo>
                  <a:lnTo>
                    <a:pt x="76" y="247"/>
                  </a:lnTo>
                  <a:cubicBezTo>
                    <a:pt x="118" y="193"/>
                    <a:pt x="97" y="54"/>
                    <a:pt x="140"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3" name="Google Shape;4343;p16"/>
            <p:cNvSpPr/>
            <p:nvPr/>
          </p:nvSpPr>
          <p:spPr>
            <a:xfrm>
              <a:off x="365775" y="1184425"/>
              <a:ext cx="5375" cy="7775"/>
            </a:xfrm>
            <a:custGeom>
              <a:avLst/>
              <a:gdLst/>
              <a:ahLst/>
              <a:cxnLst/>
              <a:rect l="l" t="t" r="r" b="b"/>
              <a:pathLst>
                <a:path w="215" h="311" extrusionOk="0">
                  <a:moveTo>
                    <a:pt x="75" y="0"/>
                  </a:moveTo>
                  <a:cubicBezTo>
                    <a:pt x="0" y="65"/>
                    <a:pt x="54" y="311"/>
                    <a:pt x="118" y="311"/>
                  </a:cubicBezTo>
                  <a:cubicBezTo>
                    <a:pt x="129" y="311"/>
                    <a:pt x="139" y="300"/>
                    <a:pt x="139" y="289"/>
                  </a:cubicBezTo>
                  <a:cubicBezTo>
                    <a:pt x="22" y="204"/>
                    <a:pt x="214" y="150"/>
                    <a:pt x="214" y="86"/>
                  </a:cubicBezTo>
                  <a:cubicBezTo>
                    <a:pt x="161" y="65"/>
                    <a:pt x="129" y="22"/>
                    <a:pt x="75"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4" name="Google Shape;4344;p16"/>
            <p:cNvSpPr/>
            <p:nvPr/>
          </p:nvSpPr>
          <p:spPr>
            <a:xfrm>
              <a:off x="363625" y="943300"/>
              <a:ext cx="5650" cy="5100"/>
            </a:xfrm>
            <a:custGeom>
              <a:avLst/>
              <a:gdLst/>
              <a:ahLst/>
              <a:cxnLst/>
              <a:rect l="l" t="t" r="r" b="b"/>
              <a:pathLst>
                <a:path w="226" h="204" extrusionOk="0">
                  <a:moveTo>
                    <a:pt x="1" y="0"/>
                  </a:moveTo>
                  <a:lnTo>
                    <a:pt x="1" y="204"/>
                  </a:lnTo>
                  <a:cubicBezTo>
                    <a:pt x="22" y="139"/>
                    <a:pt x="54" y="118"/>
                    <a:pt x="76" y="118"/>
                  </a:cubicBezTo>
                  <a:cubicBezTo>
                    <a:pt x="86" y="118"/>
                    <a:pt x="108" y="139"/>
                    <a:pt x="118" y="150"/>
                  </a:cubicBezTo>
                  <a:cubicBezTo>
                    <a:pt x="140" y="171"/>
                    <a:pt x="151" y="182"/>
                    <a:pt x="172" y="182"/>
                  </a:cubicBezTo>
                  <a:cubicBezTo>
                    <a:pt x="183" y="182"/>
                    <a:pt x="204" y="171"/>
                    <a:pt x="225" y="129"/>
                  </a:cubicBezTo>
                  <a:cubicBezTo>
                    <a:pt x="140" y="118"/>
                    <a:pt x="140" y="0"/>
                    <a:pt x="43"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5" name="Google Shape;4345;p16"/>
            <p:cNvSpPr/>
            <p:nvPr/>
          </p:nvSpPr>
          <p:spPr>
            <a:xfrm>
              <a:off x="407800" y="1654650"/>
              <a:ext cx="9925" cy="8850"/>
            </a:xfrm>
            <a:custGeom>
              <a:avLst/>
              <a:gdLst/>
              <a:ahLst/>
              <a:cxnLst/>
              <a:rect l="l" t="t" r="r" b="b"/>
              <a:pathLst>
                <a:path w="397" h="354" extrusionOk="0">
                  <a:moveTo>
                    <a:pt x="96" y="0"/>
                  </a:moveTo>
                  <a:cubicBezTo>
                    <a:pt x="64" y="0"/>
                    <a:pt x="32" y="22"/>
                    <a:pt x="0" y="75"/>
                  </a:cubicBezTo>
                  <a:cubicBezTo>
                    <a:pt x="75" y="96"/>
                    <a:pt x="139" y="236"/>
                    <a:pt x="64" y="321"/>
                  </a:cubicBezTo>
                  <a:cubicBezTo>
                    <a:pt x="96" y="343"/>
                    <a:pt x="128" y="353"/>
                    <a:pt x="161" y="353"/>
                  </a:cubicBezTo>
                  <a:cubicBezTo>
                    <a:pt x="268" y="353"/>
                    <a:pt x="343" y="246"/>
                    <a:pt x="396" y="150"/>
                  </a:cubicBezTo>
                  <a:cubicBezTo>
                    <a:pt x="257" y="129"/>
                    <a:pt x="182" y="0"/>
                    <a:pt x="96"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6" name="Google Shape;4346;p16"/>
            <p:cNvSpPr/>
            <p:nvPr/>
          </p:nvSpPr>
          <p:spPr>
            <a:xfrm>
              <a:off x="1433075" y="1204750"/>
              <a:ext cx="6175" cy="3250"/>
            </a:xfrm>
            <a:custGeom>
              <a:avLst/>
              <a:gdLst/>
              <a:ahLst/>
              <a:cxnLst/>
              <a:rect l="l" t="t" r="r" b="b"/>
              <a:pathLst>
                <a:path w="247" h="130" extrusionOk="0">
                  <a:moveTo>
                    <a:pt x="161" y="1"/>
                  </a:moveTo>
                  <a:cubicBezTo>
                    <a:pt x="96" y="1"/>
                    <a:pt x="0" y="65"/>
                    <a:pt x="43" y="119"/>
                  </a:cubicBezTo>
                  <a:cubicBezTo>
                    <a:pt x="43" y="129"/>
                    <a:pt x="64" y="129"/>
                    <a:pt x="75" y="129"/>
                  </a:cubicBezTo>
                  <a:cubicBezTo>
                    <a:pt x="139" y="129"/>
                    <a:pt x="246" y="76"/>
                    <a:pt x="193" y="22"/>
                  </a:cubicBezTo>
                  <a:cubicBezTo>
                    <a:pt x="193" y="12"/>
                    <a:pt x="182" y="1"/>
                    <a:pt x="161"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7" name="Google Shape;4347;p16"/>
            <p:cNvSpPr/>
            <p:nvPr/>
          </p:nvSpPr>
          <p:spPr>
            <a:xfrm>
              <a:off x="1559650" y="952400"/>
              <a:ext cx="6175" cy="2950"/>
            </a:xfrm>
            <a:custGeom>
              <a:avLst/>
              <a:gdLst/>
              <a:ahLst/>
              <a:cxnLst/>
              <a:rect l="l" t="t" r="r" b="b"/>
              <a:pathLst>
                <a:path w="247" h="118" extrusionOk="0">
                  <a:moveTo>
                    <a:pt x="161" y="0"/>
                  </a:moveTo>
                  <a:cubicBezTo>
                    <a:pt x="108" y="0"/>
                    <a:pt x="1" y="54"/>
                    <a:pt x="43" y="107"/>
                  </a:cubicBezTo>
                  <a:cubicBezTo>
                    <a:pt x="43" y="118"/>
                    <a:pt x="65" y="118"/>
                    <a:pt x="75" y="118"/>
                  </a:cubicBezTo>
                  <a:cubicBezTo>
                    <a:pt x="140" y="118"/>
                    <a:pt x="247" y="64"/>
                    <a:pt x="193" y="11"/>
                  </a:cubicBezTo>
                  <a:cubicBezTo>
                    <a:pt x="193" y="0"/>
                    <a:pt x="183" y="0"/>
                    <a:pt x="161"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8" name="Google Shape;4348;p16"/>
            <p:cNvSpPr/>
            <p:nvPr/>
          </p:nvSpPr>
          <p:spPr>
            <a:xfrm>
              <a:off x="1506400" y="1040175"/>
              <a:ext cx="6175" cy="3225"/>
            </a:xfrm>
            <a:custGeom>
              <a:avLst/>
              <a:gdLst/>
              <a:ahLst/>
              <a:cxnLst/>
              <a:rect l="l" t="t" r="r" b="b"/>
              <a:pathLst>
                <a:path w="247" h="129" extrusionOk="0">
                  <a:moveTo>
                    <a:pt x="172" y="0"/>
                  </a:moveTo>
                  <a:cubicBezTo>
                    <a:pt x="107" y="0"/>
                    <a:pt x="0" y="54"/>
                    <a:pt x="43" y="118"/>
                  </a:cubicBezTo>
                  <a:cubicBezTo>
                    <a:pt x="54" y="118"/>
                    <a:pt x="64" y="129"/>
                    <a:pt x="86" y="129"/>
                  </a:cubicBezTo>
                  <a:cubicBezTo>
                    <a:pt x="139" y="129"/>
                    <a:pt x="246" y="65"/>
                    <a:pt x="204" y="11"/>
                  </a:cubicBezTo>
                  <a:cubicBezTo>
                    <a:pt x="193" y="0"/>
                    <a:pt x="182" y="0"/>
                    <a:pt x="172"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9" name="Google Shape;4349;p16"/>
            <p:cNvSpPr/>
            <p:nvPr/>
          </p:nvSpPr>
          <p:spPr>
            <a:xfrm>
              <a:off x="1448050" y="968175"/>
              <a:ext cx="3775" cy="7250"/>
            </a:xfrm>
            <a:custGeom>
              <a:avLst/>
              <a:gdLst/>
              <a:ahLst/>
              <a:cxnLst/>
              <a:rect l="l" t="t" r="r" b="b"/>
              <a:pathLst>
                <a:path w="151" h="290" extrusionOk="0">
                  <a:moveTo>
                    <a:pt x="97" y="1"/>
                  </a:moveTo>
                  <a:cubicBezTo>
                    <a:pt x="75" y="1"/>
                    <a:pt x="54" y="22"/>
                    <a:pt x="22" y="65"/>
                  </a:cubicBezTo>
                  <a:cubicBezTo>
                    <a:pt x="1" y="161"/>
                    <a:pt x="11" y="290"/>
                    <a:pt x="54" y="290"/>
                  </a:cubicBezTo>
                  <a:cubicBezTo>
                    <a:pt x="75" y="290"/>
                    <a:pt x="97" y="268"/>
                    <a:pt x="129" y="215"/>
                  </a:cubicBezTo>
                  <a:cubicBezTo>
                    <a:pt x="150" y="118"/>
                    <a:pt x="140" y="1"/>
                    <a:pt x="97"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0" name="Google Shape;4350;p16"/>
            <p:cNvSpPr/>
            <p:nvPr/>
          </p:nvSpPr>
          <p:spPr>
            <a:xfrm>
              <a:off x="1593650" y="852025"/>
              <a:ext cx="5900" cy="2450"/>
            </a:xfrm>
            <a:custGeom>
              <a:avLst/>
              <a:gdLst/>
              <a:ahLst/>
              <a:cxnLst/>
              <a:rect l="l" t="t" r="r" b="b"/>
              <a:pathLst>
                <a:path w="236" h="98" extrusionOk="0">
                  <a:moveTo>
                    <a:pt x="0" y="1"/>
                  </a:moveTo>
                  <a:cubicBezTo>
                    <a:pt x="32" y="54"/>
                    <a:pt x="75" y="97"/>
                    <a:pt x="150" y="97"/>
                  </a:cubicBezTo>
                  <a:cubicBezTo>
                    <a:pt x="161" y="97"/>
                    <a:pt x="182" y="97"/>
                    <a:pt x="203" y="86"/>
                  </a:cubicBezTo>
                  <a:cubicBezTo>
                    <a:pt x="225" y="65"/>
                    <a:pt x="225" y="33"/>
                    <a:pt x="236"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1" name="Google Shape;4351;p16"/>
            <p:cNvSpPr/>
            <p:nvPr/>
          </p:nvSpPr>
          <p:spPr>
            <a:xfrm>
              <a:off x="1565800" y="975675"/>
              <a:ext cx="6175" cy="3225"/>
            </a:xfrm>
            <a:custGeom>
              <a:avLst/>
              <a:gdLst/>
              <a:ahLst/>
              <a:cxnLst/>
              <a:rect l="l" t="t" r="r" b="b"/>
              <a:pathLst>
                <a:path w="247" h="129" extrusionOk="0">
                  <a:moveTo>
                    <a:pt x="161" y="0"/>
                  </a:moveTo>
                  <a:cubicBezTo>
                    <a:pt x="108" y="0"/>
                    <a:pt x="1" y="54"/>
                    <a:pt x="44" y="118"/>
                  </a:cubicBezTo>
                  <a:cubicBezTo>
                    <a:pt x="54" y="118"/>
                    <a:pt x="65" y="129"/>
                    <a:pt x="76" y="129"/>
                  </a:cubicBezTo>
                  <a:cubicBezTo>
                    <a:pt x="140" y="129"/>
                    <a:pt x="247" y="65"/>
                    <a:pt x="193" y="11"/>
                  </a:cubicBezTo>
                  <a:cubicBezTo>
                    <a:pt x="193" y="0"/>
                    <a:pt x="183" y="0"/>
                    <a:pt x="161"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2" name="Google Shape;4352;p16"/>
            <p:cNvSpPr/>
            <p:nvPr/>
          </p:nvSpPr>
          <p:spPr>
            <a:xfrm>
              <a:off x="491025" y="1128750"/>
              <a:ext cx="20100" cy="12350"/>
            </a:xfrm>
            <a:custGeom>
              <a:avLst/>
              <a:gdLst/>
              <a:ahLst/>
              <a:cxnLst/>
              <a:rect l="l" t="t" r="r" b="b"/>
              <a:pathLst>
                <a:path w="804" h="494" extrusionOk="0">
                  <a:moveTo>
                    <a:pt x="471" y="1"/>
                  </a:moveTo>
                  <a:lnTo>
                    <a:pt x="471" y="1"/>
                  </a:lnTo>
                  <a:cubicBezTo>
                    <a:pt x="557" y="247"/>
                    <a:pt x="0" y="354"/>
                    <a:pt x="386" y="493"/>
                  </a:cubicBezTo>
                  <a:cubicBezTo>
                    <a:pt x="439" y="429"/>
                    <a:pt x="803" y="65"/>
                    <a:pt x="471"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3" name="Google Shape;4353;p16"/>
            <p:cNvSpPr/>
            <p:nvPr/>
          </p:nvSpPr>
          <p:spPr>
            <a:xfrm>
              <a:off x="1033775" y="1274875"/>
              <a:ext cx="6175" cy="3250"/>
            </a:xfrm>
            <a:custGeom>
              <a:avLst/>
              <a:gdLst/>
              <a:ahLst/>
              <a:cxnLst/>
              <a:rect l="l" t="t" r="r" b="b"/>
              <a:pathLst>
                <a:path w="247" h="130" extrusionOk="0">
                  <a:moveTo>
                    <a:pt x="161" y="1"/>
                  </a:moveTo>
                  <a:cubicBezTo>
                    <a:pt x="107" y="1"/>
                    <a:pt x="0" y="54"/>
                    <a:pt x="43" y="108"/>
                  </a:cubicBezTo>
                  <a:cubicBezTo>
                    <a:pt x="54" y="118"/>
                    <a:pt x="64" y="129"/>
                    <a:pt x="75" y="129"/>
                  </a:cubicBezTo>
                  <a:cubicBezTo>
                    <a:pt x="139" y="129"/>
                    <a:pt x="246" y="65"/>
                    <a:pt x="193" y="11"/>
                  </a:cubicBezTo>
                  <a:cubicBezTo>
                    <a:pt x="193" y="1"/>
                    <a:pt x="182" y="1"/>
                    <a:pt x="161"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4" name="Google Shape;4354;p16"/>
            <p:cNvSpPr/>
            <p:nvPr/>
          </p:nvSpPr>
          <p:spPr>
            <a:xfrm>
              <a:off x="841350" y="863800"/>
              <a:ext cx="15800" cy="11275"/>
            </a:xfrm>
            <a:custGeom>
              <a:avLst/>
              <a:gdLst/>
              <a:ahLst/>
              <a:cxnLst/>
              <a:rect l="l" t="t" r="r" b="b"/>
              <a:pathLst>
                <a:path w="632" h="451" extrusionOk="0">
                  <a:moveTo>
                    <a:pt x="610" y="1"/>
                  </a:moveTo>
                  <a:cubicBezTo>
                    <a:pt x="600" y="1"/>
                    <a:pt x="568" y="22"/>
                    <a:pt x="503" y="76"/>
                  </a:cubicBezTo>
                  <a:cubicBezTo>
                    <a:pt x="493" y="86"/>
                    <a:pt x="0" y="450"/>
                    <a:pt x="204" y="450"/>
                  </a:cubicBezTo>
                  <a:cubicBezTo>
                    <a:pt x="225" y="450"/>
                    <a:pt x="257" y="440"/>
                    <a:pt x="300" y="429"/>
                  </a:cubicBezTo>
                  <a:cubicBezTo>
                    <a:pt x="289" y="429"/>
                    <a:pt x="375" y="322"/>
                    <a:pt x="461" y="215"/>
                  </a:cubicBezTo>
                  <a:cubicBezTo>
                    <a:pt x="546" y="108"/>
                    <a:pt x="632" y="1"/>
                    <a:pt x="610"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5" name="Google Shape;4355;p16"/>
            <p:cNvSpPr/>
            <p:nvPr/>
          </p:nvSpPr>
          <p:spPr>
            <a:xfrm>
              <a:off x="901825" y="1467025"/>
              <a:ext cx="6175" cy="6200"/>
            </a:xfrm>
            <a:custGeom>
              <a:avLst/>
              <a:gdLst/>
              <a:ahLst/>
              <a:cxnLst/>
              <a:rect l="l" t="t" r="r" b="b"/>
              <a:pathLst>
                <a:path w="247" h="248" extrusionOk="0">
                  <a:moveTo>
                    <a:pt x="108" y="1"/>
                  </a:moveTo>
                  <a:cubicBezTo>
                    <a:pt x="11" y="108"/>
                    <a:pt x="1" y="161"/>
                    <a:pt x="108" y="247"/>
                  </a:cubicBezTo>
                  <a:cubicBezTo>
                    <a:pt x="129" y="161"/>
                    <a:pt x="247" y="54"/>
                    <a:pt x="108"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6" name="Google Shape;4356;p16"/>
            <p:cNvSpPr/>
            <p:nvPr/>
          </p:nvSpPr>
          <p:spPr>
            <a:xfrm>
              <a:off x="867575" y="1031600"/>
              <a:ext cx="6175" cy="3250"/>
            </a:xfrm>
            <a:custGeom>
              <a:avLst/>
              <a:gdLst/>
              <a:ahLst/>
              <a:cxnLst/>
              <a:rect l="l" t="t" r="r" b="b"/>
              <a:pathLst>
                <a:path w="247" h="130" extrusionOk="0">
                  <a:moveTo>
                    <a:pt x="172" y="1"/>
                  </a:moveTo>
                  <a:cubicBezTo>
                    <a:pt x="107" y="1"/>
                    <a:pt x="0" y="54"/>
                    <a:pt x="43" y="119"/>
                  </a:cubicBezTo>
                  <a:cubicBezTo>
                    <a:pt x="54" y="119"/>
                    <a:pt x="65" y="129"/>
                    <a:pt x="86" y="129"/>
                  </a:cubicBezTo>
                  <a:cubicBezTo>
                    <a:pt x="139" y="129"/>
                    <a:pt x="247" y="65"/>
                    <a:pt x="204" y="11"/>
                  </a:cubicBezTo>
                  <a:cubicBezTo>
                    <a:pt x="193" y="1"/>
                    <a:pt x="182" y="1"/>
                    <a:pt x="172"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7" name="Google Shape;4357;p16"/>
            <p:cNvSpPr/>
            <p:nvPr/>
          </p:nvSpPr>
          <p:spPr>
            <a:xfrm>
              <a:off x="875325" y="1244900"/>
              <a:ext cx="3775" cy="7525"/>
            </a:xfrm>
            <a:custGeom>
              <a:avLst/>
              <a:gdLst/>
              <a:ahLst/>
              <a:cxnLst/>
              <a:rect l="l" t="t" r="r" b="b"/>
              <a:pathLst>
                <a:path w="151" h="301" extrusionOk="0">
                  <a:moveTo>
                    <a:pt x="97" y="1"/>
                  </a:moveTo>
                  <a:cubicBezTo>
                    <a:pt x="76" y="1"/>
                    <a:pt x="54" y="22"/>
                    <a:pt x="22" y="76"/>
                  </a:cubicBezTo>
                  <a:cubicBezTo>
                    <a:pt x="1" y="172"/>
                    <a:pt x="11" y="300"/>
                    <a:pt x="65" y="300"/>
                  </a:cubicBezTo>
                  <a:cubicBezTo>
                    <a:pt x="76" y="300"/>
                    <a:pt x="108" y="279"/>
                    <a:pt x="129" y="226"/>
                  </a:cubicBezTo>
                  <a:cubicBezTo>
                    <a:pt x="151" y="129"/>
                    <a:pt x="140" y="1"/>
                    <a:pt x="97"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8" name="Google Shape;4358;p16"/>
            <p:cNvSpPr/>
            <p:nvPr/>
          </p:nvSpPr>
          <p:spPr>
            <a:xfrm>
              <a:off x="868650" y="1025175"/>
              <a:ext cx="6175" cy="3250"/>
            </a:xfrm>
            <a:custGeom>
              <a:avLst/>
              <a:gdLst/>
              <a:ahLst/>
              <a:cxnLst/>
              <a:rect l="l" t="t" r="r" b="b"/>
              <a:pathLst>
                <a:path w="247" h="130" extrusionOk="0">
                  <a:moveTo>
                    <a:pt x="171" y="1"/>
                  </a:moveTo>
                  <a:cubicBezTo>
                    <a:pt x="107" y="1"/>
                    <a:pt x="0" y="65"/>
                    <a:pt x="54" y="119"/>
                  </a:cubicBezTo>
                  <a:cubicBezTo>
                    <a:pt x="54" y="129"/>
                    <a:pt x="64" y="129"/>
                    <a:pt x="86" y="129"/>
                  </a:cubicBezTo>
                  <a:cubicBezTo>
                    <a:pt x="139" y="129"/>
                    <a:pt x="246" y="76"/>
                    <a:pt x="204" y="22"/>
                  </a:cubicBezTo>
                  <a:cubicBezTo>
                    <a:pt x="193" y="12"/>
                    <a:pt x="182" y="1"/>
                    <a:pt x="171"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9" name="Google Shape;4359;p16"/>
            <p:cNvSpPr/>
            <p:nvPr/>
          </p:nvSpPr>
          <p:spPr>
            <a:xfrm>
              <a:off x="1275175" y="1325200"/>
              <a:ext cx="3750" cy="6175"/>
            </a:xfrm>
            <a:custGeom>
              <a:avLst/>
              <a:gdLst/>
              <a:ahLst/>
              <a:cxnLst/>
              <a:rect l="l" t="t" r="r" b="b"/>
              <a:pathLst>
                <a:path w="150" h="247" extrusionOk="0">
                  <a:moveTo>
                    <a:pt x="86" y="0"/>
                  </a:moveTo>
                  <a:cubicBezTo>
                    <a:pt x="32" y="0"/>
                    <a:pt x="0" y="64"/>
                    <a:pt x="0" y="129"/>
                  </a:cubicBezTo>
                  <a:cubicBezTo>
                    <a:pt x="0" y="182"/>
                    <a:pt x="32" y="246"/>
                    <a:pt x="86" y="246"/>
                  </a:cubicBezTo>
                  <a:lnTo>
                    <a:pt x="107" y="246"/>
                  </a:lnTo>
                  <a:cubicBezTo>
                    <a:pt x="150" y="118"/>
                    <a:pt x="107" y="150"/>
                    <a:pt x="107"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0" name="Google Shape;4360;p16"/>
            <p:cNvSpPr/>
            <p:nvPr/>
          </p:nvSpPr>
          <p:spPr>
            <a:xfrm>
              <a:off x="1365625" y="1146950"/>
              <a:ext cx="6975" cy="4850"/>
            </a:xfrm>
            <a:custGeom>
              <a:avLst/>
              <a:gdLst/>
              <a:ahLst/>
              <a:cxnLst/>
              <a:rect l="l" t="t" r="r" b="b"/>
              <a:pathLst>
                <a:path w="279" h="194" extrusionOk="0">
                  <a:moveTo>
                    <a:pt x="129" y="1"/>
                  </a:moveTo>
                  <a:cubicBezTo>
                    <a:pt x="75" y="1"/>
                    <a:pt x="22" y="33"/>
                    <a:pt x="0" y="97"/>
                  </a:cubicBezTo>
                  <a:cubicBezTo>
                    <a:pt x="0" y="172"/>
                    <a:pt x="33" y="193"/>
                    <a:pt x="75" y="193"/>
                  </a:cubicBezTo>
                  <a:cubicBezTo>
                    <a:pt x="129" y="193"/>
                    <a:pt x="193" y="161"/>
                    <a:pt x="268" y="129"/>
                  </a:cubicBezTo>
                  <a:cubicBezTo>
                    <a:pt x="279" y="54"/>
                    <a:pt x="204" y="1"/>
                    <a:pt x="129"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1" name="Google Shape;4361;p16"/>
            <p:cNvSpPr/>
            <p:nvPr/>
          </p:nvSpPr>
          <p:spPr>
            <a:xfrm>
              <a:off x="1221900" y="1470250"/>
              <a:ext cx="6175" cy="3225"/>
            </a:xfrm>
            <a:custGeom>
              <a:avLst/>
              <a:gdLst/>
              <a:ahLst/>
              <a:cxnLst/>
              <a:rect l="l" t="t" r="r" b="b"/>
              <a:pathLst>
                <a:path w="247" h="129" extrusionOk="0">
                  <a:moveTo>
                    <a:pt x="161" y="0"/>
                  </a:moveTo>
                  <a:cubicBezTo>
                    <a:pt x="108" y="0"/>
                    <a:pt x="1" y="54"/>
                    <a:pt x="44" y="118"/>
                  </a:cubicBezTo>
                  <a:cubicBezTo>
                    <a:pt x="54" y="118"/>
                    <a:pt x="65" y="129"/>
                    <a:pt x="76" y="129"/>
                  </a:cubicBezTo>
                  <a:cubicBezTo>
                    <a:pt x="140" y="129"/>
                    <a:pt x="247" y="65"/>
                    <a:pt x="204" y="11"/>
                  </a:cubicBezTo>
                  <a:cubicBezTo>
                    <a:pt x="193" y="0"/>
                    <a:pt x="183" y="0"/>
                    <a:pt x="161"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2" name="Google Shape;4362;p16"/>
            <p:cNvSpPr/>
            <p:nvPr/>
          </p:nvSpPr>
          <p:spPr>
            <a:xfrm>
              <a:off x="1330025" y="982900"/>
              <a:ext cx="7525" cy="4300"/>
            </a:xfrm>
            <a:custGeom>
              <a:avLst/>
              <a:gdLst/>
              <a:ahLst/>
              <a:cxnLst/>
              <a:rect l="l" t="t" r="r" b="b"/>
              <a:pathLst>
                <a:path w="301" h="172" extrusionOk="0">
                  <a:moveTo>
                    <a:pt x="268" y="0"/>
                  </a:moveTo>
                  <a:cubicBezTo>
                    <a:pt x="247" y="0"/>
                    <a:pt x="204" y="11"/>
                    <a:pt x="118" y="54"/>
                  </a:cubicBezTo>
                  <a:cubicBezTo>
                    <a:pt x="22" y="140"/>
                    <a:pt x="1" y="172"/>
                    <a:pt x="22" y="172"/>
                  </a:cubicBezTo>
                  <a:cubicBezTo>
                    <a:pt x="43" y="172"/>
                    <a:pt x="118" y="129"/>
                    <a:pt x="183" y="86"/>
                  </a:cubicBezTo>
                  <a:cubicBezTo>
                    <a:pt x="247" y="43"/>
                    <a:pt x="300" y="0"/>
                    <a:pt x="268"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3" name="Google Shape;4363;p16"/>
            <p:cNvSpPr/>
            <p:nvPr/>
          </p:nvSpPr>
          <p:spPr>
            <a:xfrm>
              <a:off x="1376325" y="1335100"/>
              <a:ext cx="4050" cy="6450"/>
            </a:xfrm>
            <a:custGeom>
              <a:avLst/>
              <a:gdLst/>
              <a:ahLst/>
              <a:cxnLst/>
              <a:rect l="l" t="t" r="r" b="b"/>
              <a:pathLst>
                <a:path w="162" h="258" extrusionOk="0">
                  <a:moveTo>
                    <a:pt x="43" y="0"/>
                  </a:moveTo>
                  <a:cubicBezTo>
                    <a:pt x="22" y="0"/>
                    <a:pt x="1" y="22"/>
                    <a:pt x="1" y="54"/>
                  </a:cubicBezTo>
                  <a:cubicBezTo>
                    <a:pt x="65" y="75"/>
                    <a:pt x="22" y="247"/>
                    <a:pt x="97" y="257"/>
                  </a:cubicBezTo>
                  <a:cubicBezTo>
                    <a:pt x="86" y="150"/>
                    <a:pt x="150" y="129"/>
                    <a:pt x="161" y="54"/>
                  </a:cubicBezTo>
                  <a:cubicBezTo>
                    <a:pt x="150" y="43"/>
                    <a:pt x="97" y="0"/>
                    <a:pt x="43"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4" name="Google Shape;4364;p16"/>
            <p:cNvSpPr/>
            <p:nvPr/>
          </p:nvSpPr>
          <p:spPr>
            <a:xfrm>
              <a:off x="1340475" y="1191650"/>
              <a:ext cx="3750" cy="4025"/>
            </a:xfrm>
            <a:custGeom>
              <a:avLst/>
              <a:gdLst/>
              <a:ahLst/>
              <a:cxnLst/>
              <a:rect l="l" t="t" r="r" b="b"/>
              <a:pathLst>
                <a:path w="150" h="161" extrusionOk="0">
                  <a:moveTo>
                    <a:pt x="75" y="0"/>
                  </a:moveTo>
                  <a:cubicBezTo>
                    <a:pt x="54" y="0"/>
                    <a:pt x="32" y="22"/>
                    <a:pt x="11" y="75"/>
                  </a:cubicBezTo>
                  <a:cubicBezTo>
                    <a:pt x="0" y="118"/>
                    <a:pt x="32" y="161"/>
                    <a:pt x="75" y="161"/>
                  </a:cubicBezTo>
                  <a:cubicBezTo>
                    <a:pt x="96" y="161"/>
                    <a:pt x="129" y="150"/>
                    <a:pt x="139" y="97"/>
                  </a:cubicBezTo>
                  <a:cubicBezTo>
                    <a:pt x="150" y="54"/>
                    <a:pt x="118" y="0"/>
                    <a:pt x="75"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5" name="Google Shape;4365;p16"/>
            <p:cNvSpPr/>
            <p:nvPr/>
          </p:nvSpPr>
          <p:spPr>
            <a:xfrm>
              <a:off x="1328700" y="1037500"/>
              <a:ext cx="5100" cy="4825"/>
            </a:xfrm>
            <a:custGeom>
              <a:avLst/>
              <a:gdLst/>
              <a:ahLst/>
              <a:cxnLst/>
              <a:rect l="l" t="t" r="r" b="b"/>
              <a:pathLst>
                <a:path w="204" h="193" extrusionOk="0">
                  <a:moveTo>
                    <a:pt x="96" y="0"/>
                  </a:moveTo>
                  <a:cubicBezTo>
                    <a:pt x="96" y="86"/>
                    <a:pt x="11" y="86"/>
                    <a:pt x="0" y="161"/>
                  </a:cubicBezTo>
                  <a:cubicBezTo>
                    <a:pt x="54" y="182"/>
                    <a:pt x="107" y="193"/>
                    <a:pt x="139" y="193"/>
                  </a:cubicBezTo>
                  <a:cubicBezTo>
                    <a:pt x="161" y="193"/>
                    <a:pt x="182" y="182"/>
                    <a:pt x="203" y="161"/>
                  </a:cubicBezTo>
                  <a:cubicBezTo>
                    <a:pt x="139" y="150"/>
                    <a:pt x="193" y="0"/>
                    <a:pt x="118"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6" name="Google Shape;4366;p16"/>
            <p:cNvSpPr/>
            <p:nvPr/>
          </p:nvSpPr>
          <p:spPr>
            <a:xfrm>
              <a:off x="1253750" y="1251325"/>
              <a:ext cx="4300" cy="5125"/>
            </a:xfrm>
            <a:custGeom>
              <a:avLst/>
              <a:gdLst/>
              <a:ahLst/>
              <a:cxnLst/>
              <a:rect l="l" t="t" r="r" b="b"/>
              <a:pathLst>
                <a:path w="172" h="205" extrusionOk="0">
                  <a:moveTo>
                    <a:pt x="97" y="1"/>
                  </a:moveTo>
                  <a:cubicBezTo>
                    <a:pt x="97" y="33"/>
                    <a:pt x="65" y="43"/>
                    <a:pt x="33" y="43"/>
                  </a:cubicBezTo>
                  <a:lnTo>
                    <a:pt x="1" y="43"/>
                  </a:lnTo>
                  <a:cubicBezTo>
                    <a:pt x="11" y="129"/>
                    <a:pt x="54" y="183"/>
                    <a:pt x="129" y="204"/>
                  </a:cubicBezTo>
                  <a:cubicBezTo>
                    <a:pt x="172" y="151"/>
                    <a:pt x="151" y="54"/>
                    <a:pt x="97"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7" name="Google Shape;4367;p16"/>
            <p:cNvSpPr/>
            <p:nvPr/>
          </p:nvSpPr>
          <p:spPr>
            <a:xfrm>
              <a:off x="901300" y="979950"/>
              <a:ext cx="4025" cy="7525"/>
            </a:xfrm>
            <a:custGeom>
              <a:avLst/>
              <a:gdLst/>
              <a:ahLst/>
              <a:cxnLst/>
              <a:rect l="l" t="t" r="r" b="b"/>
              <a:pathLst>
                <a:path w="161" h="301" extrusionOk="0">
                  <a:moveTo>
                    <a:pt x="96" y="1"/>
                  </a:moveTo>
                  <a:cubicBezTo>
                    <a:pt x="86" y="1"/>
                    <a:pt x="54" y="22"/>
                    <a:pt x="22" y="76"/>
                  </a:cubicBezTo>
                  <a:cubicBezTo>
                    <a:pt x="0" y="172"/>
                    <a:pt x="22" y="300"/>
                    <a:pt x="64" y="300"/>
                  </a:cubicBezTo>
                  <a:cubicBezTo>
                    <a:pt x="86" y="300"/>
                    <a:pt x="107" y="279"/>
                    <a:pt x="139" y="226"/>
                  </a:cubicBezTo>
                  <a:cubicBezTo>
                    <a:pt x="161" y="129"/>
                    <a:pt x="150" y="1"/>
                    <a:pt x="96"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8" name="Google Shape;4368;p16"/>
            <p:cNvSpPr/>
            <p:nvPr/>
          </p:nvSpPr>
          <p:spPr>
            <a:xfrm>
              <a:off x="1412450" y="951050"/>
              <a:ext cx="6175" cy="5100"/>
            </a:xfrm>
            <a:custGeom>
              <a:avLst/>
              <a:gdLst/>
              <a:ahLst/>
              <a:cxnLst/>
              <a:rect l="l" t="t" r="r" b="b"/>
              <a:pathLst>
                <a:path w="247" h="204" extrusionOk="0">
                  <a:moveTo>
                    <a:pt x="151" y="1"/>
                  </a:moveTo>
                  <a:cubicBezTo>
                    <a:pt x="129" y="1"/>
                    <a:pt x="97" y="11"/>
                    <a:pt x="65" y="33"/>
                  </a:cubicBezTo>
                  <a:cubicBezTo>
                    <a:pt x="1" y="75"/>
                    <a:pt x="1" y="204"/>
                    <a:pt x="86" y="204"/>
                  </a:cubicBezTo>
                  <a:cubicBezTo>
                    <a:pt x="119" y="204"/>
                    <a:pt x="140" y="193"/>
                    <a:pt x="172" y="172"/>
                  </a:cubicBezTo>
                  <a:cubicBezTo>
                    <a:pt x="247" y="129"/>
                    <a:pt x="236" y="1"/>
                    <a:pt x="151"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9" name="Google Shape;4369;p16"/>
            <p:cNvSpPr/>
            <p:nvPr/>
          </p:nvSpPr>
          <p:spPr>
            <a:xfrm>
              <a:off x="1364550" y="1360775"/>
              <a:ext cx="15025" cy="28400"/>
            </a:xfrm>
            <a:custGeom>
              <a:avLst/>
              <a:gdLst/>
              <a:ahLst/>
              <a:cxnLst/>
              <a:rect l="l" t="t" r="r" b="b"/>
              <a:pathLst>
                <a:path w="601" h="1136" extrusionOk="0">
                  <a:moveTo>
                    <a:pt x="397" y="1"/>
                  </a:moveTo>
                  <a:cubicBezTo>
                    <a:pt x="118" y="344"/>
                    <a:pt x="97" y="708"/>
                    <a:pt x="1" y="1136"/>
                  </a:cubicBezTo>
                  <a:lnTo>
                    <a:pt x="97" y="1136"/>
                  </a:lnTo>
                  <a:cubicBezTo>
                    <a:pt x="172" y="890"/>
                    <a:pt x="247" y="558"/>
                    <a:pt x="365" y="365"/>
                  </a:cubicBezTo>
                  <a:cubicBezTo>
                    <a:pt x="397" y="397"/>
                    <a:pt x="418" y="408"/>
                    <a:pt x="439" y="408"/>
                  </a:cubicBezTo>
                  <a:cubicBezTo>
                    <a:pt x="493" y="408"/>
                    <a:pt x="536" y="322"/>
                    <a:pt x="600" y="322"/>
                  </a:cubicBezTo>
                  <a:cubicBezTo>
                    <a:pt x="589" y="140"/>
                    <a:pt x="514" y="55"/>
                    <a:pt x="397"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0" name="Google Shape;4370;p16"/>
            <p:cNvSpPr/>
            <p:nvPr/>
          </p:nvSpPr>
          <p:spPr>
            <a:xfrm>
              <a:off x="1498625" y="1095300"/>
              <a:ext cx="4325" cy="5375"/>
            </a:xfrm>
            <a:custGeom>
              <a:avLst/>
              <a:gdLst/>
              <a:ahLst/>
              <a:cxnLst/>
              <a:rect l="l" t="t" r="r" b="b"/>
              <a:pathLst>
                <a:path w="173" h="215" extrusionOk="0">
                  <a:moveTo>
                    <a:pt x="44" y="1"/>
                  </a:moveTo>
                  <a:cubicBezTo>
                    <a:pt x="54" y="65"/>
                    <a:pt x="1" y="215"/>
                    <a:pt x="76" y="215"/>
                  </a:cubicBezTo>
                  <a:cubicBezTo>
                    <a:pt x="86" y="215"/>
                    <a:pt x="97" y="204"/>
                    <a:pt x="108" y="204"/>
                  </a:cubicBezTo>
                  <a:cubicBezTo>
                    <a:pt x="86" y="97"/>
                    <a:pt x="172" y="118"/>
                    <a:pt x="172" y="43"/>
                  </a:cubicBezTo>
                  <a:lnTo>
                    <a:pt x="151" y="43"/>
                  </a:lnTo>
                  <a:cubicBezTo>
                    <a:pt x="108" y="43"/>
                    <a:pt x="65" y="33"/>
                    <a:pt x="44"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1" name="Google Shape;4371;p16"/>
            <p:cNvSpPr/>
            <p:nvPr/>
          </p:nvSpPr>
          <p:spPr>
            <a:xfrm>
              <a:off x="1386775" y="1137050"/>
              <a:ext cx="6175" cy="3250"/>
            </a:xfrm>
            <a:custGeom>
              <a:avLst/>
              <a:gdLst/>
              <a:ahLst/>
              <a:cxnLst/>
              <a:rect l="l" t="t" r="r" b="b"/>
              <a:pathLst>
                <a:path w="247" h="130" extrusionOk="0">
                  <a:moveTo>
                    <a:pt x="161" y="1"/>
                  </a:moveTo>
                  <a:cubicBezTo>
                    <a:pt x="107" y="1"/>
                    <a:pt x="0" y="54"/>
                    <a:pt x="43" y="108"/>
                  </a:cubicBezTo>
                  <a:cubicBezTo>
                    <a:pt x="54" y="118"/>
                    <a:pt x="64" y="129"/>
                    <a:pt x="75" y="129"/>
                  </a:cubicBezTo>
                  <a:cubicBezTo>
                    <a:pt x="139" y="129"/>
                    <a:pt x="246" y="65"/>
                    <a:pt x="193" y="11"/>
                  </a:cubicBezTo>
                  <a:cubicBezTo>
                    <a:pt x="193" y="1"/>
                    <a:pt x="182" y="1"/>
                    <a:pt x="161"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2" name="Google Shape;4372;p16"/>
            <p:cNvSpPr/>
            <p:nvPr/>
          </p:nvSpPr>
          <p:spPr>
            <a:xfrm>
              <a:off x="1471325" y="861925"/>
              <a:ext cx="8325" cy="6450"/>
            </a:xfrm>
            <a:custGeom>
              <a:avLst/>
              <a:gdLst/>
              <a:ahLst/>
              <a:cxnLst/>
              <a:rect l="l" t="t" r="r" b="b"/>
              <a:pathLst>
                <a:path w="333" h="258" extrusionOk="0">
                  <a:moveTo>
                    <a:pt x="140" y="1"/>
                  </a:moveTo>
                  <a:cubicBezTo>
                    <a:pt x="97" y="1"/>
                    <a:pt x="44" y="22"/>
                    <a:pt x="1" y="54"/>
                  </a:cubicBezTo>
                  <a:cubicBezTo>
                    <a:pt x="1" y="161"/>
                    <a:pt x="54" y="204"/>
                    <a:pt x="97" y="258"/>
                  </a:cubicBezTo>
                  <a:cubicBezTo>
                    <a:pt x="140" y="183"/>
                    <a:pt x="269" y="226"/>
                    <a:pt x="333" y="183"/>
                  </a:cubicBezTo>
                  <a:cubicBezTo>
                    <a:pt x="311" y="54"/>
                    <a:pt x="226" y="1"/>
                    <a:pt x="140"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3" name="Google Shape;4373;p16"/>
            <p:cNvSpPr/>
            <p:nvPr/>
          </p:nvSpPr>
          <p:spPr>
            <a:xfrm>
              <a:off x="1486325" y="979425"/>
              <a:ext cx="6175" cy="3225"/>
            </a:xfrm>
            <a:custGeom>
              <a:avLst/>
              <a:gdLst/>
              <a:ahLst/>
              <a:cxnLst/>
              <a:rect l="l" t="t" r="r" b="b"/>
              <a:pathLst>
                <a:path w="247" h="129" extrusionOk="0">
                  <a:moveTo>
                    <a:pt x="161" y="0"/>
                  </a:moveTo>
                  <a:cubicBezTo>
                    <a:pt x="107" y="0"/>
                    <a:pt x="0" y="54"/>
                    <a:pt x="43" y="118"/>
                  </a:cubicBezTo>
                  <a:cubicBezTo>
                    <a:pt x="54" y="118"/>
                    <a:pt x="65" y="129"/>
                    <a:pt x="75" y="129"/>
                  </a:cubicBezTo>
                  <a:cubicBezTo>
                    <a:pt x="140" y="129"/>
                    <a:pt x="247" y="75"/>
                    <a:pt x="204" y="11"/>
                  </a:cubicBezTo>
                  <a:cubicBezTo>
                    <a:pt x="193" y="0"/>
                    <a:pt x="182" y="0"/>
                    <a:pt x="161"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4" name="Google Shape;4374;p16"/>
            <p:cNvSpPr/>
            <p:nvPr/>
          </p:nvSpPr>
          <p:spPr>
            <a:xfrm>
              <a:off x="1448575" y="979950"/>
              <a:ext cx="6200" cy="3250"/>
            </a:xfrm>
            <a:custGeom>
              <a:avLst/>
              <a:gdLst/>
              <a:ahLst/>
              <a:cxnLst/>
              <a:rect l="l" t="t" r="r" b="b"/>
              <a:pathLst>
                <a:path w="248" h="130" extrusionOk="0">
                  <a:moveTo>
                    <a:pt x="162" y="1"/>
                  </a:moveTo>
                  <a:cubicBezTo>
                    <a:pt x="108" y="1"/>
                    <a:pt x="1" y="54"/>
                    <a:pt x="44" y="118"/>
                  </a:cubicBezTo>
                  <a:cubicBezTo>
                    <a:pt x="54" y="129"/>
                    <a:pt x="65" y="129"/>
                    <a:pt x="76" y="129"/>
                  </a:cubicBezTo>
                  <a:cubicBezTo>
                    <a:pt x="140" y="129"/>
                    <a:pt x="247" y="76"/>
                    <a:pt x="204" y="11"/>
                  </a:cubicBezTo>
                  <a:cubicBezTo>
                    <a:pt x="194" y="1"/>
                    <a:pt x="183" y="1"/>
                    <a:pt x="162"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5" name="Google Shape;4375;p16"/>
            <p:cNvSpPr/>
            <p:nvPr/>
          </p:nvSpPr>
          <p:spPr>
            <a:xfrm>
              <a:off x="1305150" y="1214925"/>
              <a:ext cx="4025" cy="7525"/>
            </a:xfrm>
            <a:custGeom>
              <a:avLst/>
              <a:gdLst/>
              <a:ahLst/>
              <a:cxnLst/>
              <a:rect l="l" t="t" r="r" b="b"/>
              <a:pathLst>
                <a:path w="161" h="301" extrusionOk="0">
                  <a:moveTo>
                    <a:pt x="96" y="1"/>
                  </a:moveTo>
                  <a:cubicBezTo>
                    <a:pt x="75" y="1"/>
                    <a:pt x="54" y="22"/>
                    <a:pt x="21" y="76"/>
                  </a:cubicBezTo>
                  <a:cubicBezTo>
                    <a:pt x="0" y="172"/>
                    <a:pt x="21" y="300"/>
                    <a:pt x="64" y="300"/>
                  </a:cubicBezTo>
                  <a:cubicBezTo>
                    <a:pt x="86" y="300"/>
                    <a:pt x="107" y="279"/>
                    <a:pt x="139" y="226"/>
                  </a:cubicBezTo>
                  <a:cubicBezTo>
                    <a:pt x="161" y="129"/>
                    <a:pt x="150" y="1"/>
                    <a:pt x="96"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6" name="Google Shape;4376;p16"/>
            <p:cNvSpPr/>
            <p:nvPr/>
          </p:nvSpPr>
          <p:spPr>
            <a:xfrm>
              <a:off x="1319325" y="1274350"/>
              <a:ext cx="7250" cy="2150"/>
            </a:xfrm>
            <a:custGeom>
              <a:avLst/>
              <a:gdLst/>
              <a:ahLst/>
              <a:cxnLst/>
              <a:rect l="l" t="t" r="r" b="b"/>
              <a:pathLst>
                <a:path w="290" h="86" extrusionOk="0">
                  <a:moveTo>
                    <a:pt x="150" y="0"/>
                  </a:moveTo>
                  <a:cubicBezTo>
                    <a:pt x="75" y="0"/>
                    <a:pt x="11" y="11"/>
                    <a:pt x="0" y="86"/>
                  </a:cubicBezTo>
                  <a:lnTo>
                    <a:pt x="140" y="86"/>
                  </a:lnTo>
                  <a:cubicBezTo>
                    <a:pt x="204" y="86"/>
                    <a:pt x="268" y="75"/>
                    <a:pt x="289" y="0"/>
                  </a:cubicBezTo>
                  <a:lnTo>
                    <a:pt x="289" y="0"/>
                  </a:lnTo>
                  <a:cubicBezTo>
                    <a:pt x="268" y="11"/>
                    <a:pt x="257" y="11"/>
                    <a:pt x="236" y="11"/>
                  </a:cubicBezTo>
                  <a:lnTo>
                    <a:pt x="193" y="11"/>
                  </a:lnTo>
                  <a:cubicBezTo>
                    <a:pt x="172" y="11"/>
                    <a:pt x="161" y="0"/>
                    <a:pt x="150"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7" name="Google Shape;4377;p16"/>
            <p:cNvSpPr/>
            <p:nvPr/>
          </p:nvSpPr>
          <p:spPr>
            <a:xfrm>
              <a:off x="1292550" y="1227775"/>
              <a:ext cx="6200" cy="12600"/>
            </a:xfrm>
            <a:custGeom>
              <a:avLst/>
              <a:gdLst/>
              <a:ahLst/>
              <a:cxnLst/>
              <a:rect l="l" t="t" r="r" b="b"/>
              <a:pathLst>
                <a:path w="248" h="504" extrusionOk="0">
                  <a:moveTo>
                    <a:pt x="44" y="1"/>
                  </a:moveTo>
                  <a:lnTo>
                    <a:pt x="44" y="1"/>
                  </a:lnTo>
                  <a:cubicBezTo>
                    <a:pt x="1" y="129"/>
                    <a:pt x="76" y="504"/>
                    <a:pt x="172" y="504"/>
                  </a:cubicBezTo>
                  <a:cubicBezTo>
                    <a:pt x="194" y="504"/>
                    <a:pt x="215" y="482"/>
                    <a:pt x="247" y="418"/>
                  </a:cubicBezTo>
                  <a:cubicBezTo>
                    <a:pt x="204" y="258"/>
                    <a:pt x="151" y="108"/>
                    <a:pt x="44"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8" name="Google Shape;4378;p16"/>
            <p:cNvSpPr/>
            <p:nvPr/>
          </p:nvSpPr>
          <p:spPr>
            <a:xfrm>
              <a:off x="1349825" y="1398250"/>
              <a:ext cx="15275" cy="42575"/>
            </a:xfrm>
            <a:custGeom>
              <a:avLst/>
              <a:gdLst/>
              <a:ahLst/>
              <a:cxnLst/>
              <a:rect l="l" t="t" r="r" b="b"/>
              <a:pathLst>
                <a:path w="611" h="1703" extrusionOk="0">
                  <a:moveTo>
                    <a:pt x="557" y="1"/>
                  </a:moveTo>
                  <a:cubicBezTo>
                    <a:pt x="76" y="268"/>
                    <a:pt x="343" y="1103"/>
                    <a:pt x="22" y="1499"/>
                  </a:cubicBezTo>
                  <a:cubicBezTo>
                    <a:pt x="1" y="1628"/>
                    <a:pt x="140" y="1553"/>
                    <a:pt x="54" y="1660"/>
                  </a:cubicBezTo>
                  <a:cubicBezTo>
                    <a:pt x="44" y="1660"/>
                    <a:pt x="22" y="1692"/>
                    <a:pt x="54" y="1703"/>
                  </a:cubicBezTo>
                  <a:cubicBezTo>
                    <a:pt x="343" y="1392"/>
                    <a:pt x="333" y="718"/>
                    <a:pt x="590" y="365"/>
                  </a:cubicBezTo>
                  <a:cubicBezTo>
                    <a:pt x="579" y="236"/>
                    <a:pt x="611" y="65"/>
                    <a:pt x="557"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9" name="Google Shape;4379;p16"/>
            <p:cNvSpPr/>
            <p:nvPr/>
          </p:nvSpPr>
          <p:spPr>
            <a:xfrm>
              <a:off x="1343675" y="1176400"/>
              <a:ext cx="18500" cy="12325"/>
            </a:xfrm>
            <a:custGeom>
              <a:avLst/>
              <a:gdLst/>
              <a:ahLst/>
              <a:cxnLst/>
              <a:rect l="l" t="t" r="r" b="b"/>
              <a:pathLst>
                <a:path w="740" h="493" extrusionOk="0">
                  <a:moveTo>
                    <a:pt x="418" y="0"/>
                  </a:moveTo>
                  <a:lnTo>
                    <a:pt x="418" y="0"/>
                  </a:lnTo>
                  <a:cubicBezTo>
                    <a:pt x="365" y="64"/>
                    <a:pt x="1" y="428"/>
                    <a:pt x="322" y="493"/>
                  </a:cubicBezTo>
                  <a:cubicBezTo>
                    <a:pt x="375" y="428"/>
                    <a:pt x="739" y="64"/>
                    <a:pt x="418"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0" name="Google Shape;4380;p16"/>
            <p:cNvSpPr/>
            <p:nvPr/>
          </p:nvSpPr>
          <p:spPr>
            <a:xfrm>
              <a:off x="1322800" y="1015275"/>
              <a:ext cx="5650" cy="6175"/>
            </a:xfrm>
            <a:custGeom>
              <a:avLst/>
              <a:gdLst/>
              <a:ahLst/>
              <a:cxnLst/>
              <a:rect l="l" t="t" r="r" b="b"/>
              <a:pathLst>
                <a:path w="226" h="247" extrusionOk="0">
                  <a:moveTo>
                    <a:pt x="54" y="1"/>
                  </a:moveTo>
                  <a:cubicBezTo>
                    <a:pt x="22" y="1"/>
                    <a:pt x="1" y="1"/>
                    <a:pt x="1" y="44"/>
                  </a:cubicBezTo>
                  <a:cubicBezTo>
                    <a:pt x="65" y="108"/>
                    <a:pt x="54" y="247"/>
                    <a:pt x="161" y="247"/>
                  </a:cubicBezTo>
                  <a:lnTo>
                    <a:pt x="204" y="247"/>
                  </a:lnTo>
                  <a:cubicBezTo>
                    <a:pt x="225" y="119"/>
                    <a:pt x="150" y="129"/>
                    <a:pt x="172" y="1"/>
                  </a:cubicBezTo>
                  <a:cubicBezTo>
                    <a:pt x="161" y="1"/>
                    <a:pt x="150" y="11"/>
                    <a:pt x="150" y="11"/>
                  </a:cubicBezTo>
                  <a:cubicBezTo>
                    <a:pt x="129" y="11"/>
                    <a:pt x="118" y="1"/>
                    <a:pt x="97"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1" name="Google Shape;4381;p16"/>
            <p:cNvSpPr/>
            <p:nvPr/>
          </p:nvSpPr>
          <p:spPr>
            <a:xfrm>
              <a:off x="1342075" y="1459000"/>
              <a:ext cx="6450" cy="11550"/>
            </a:xfrm>
            <a:custGeom>
              <a:avLst/>
              <a:gdLst/>
              <a:ahLst/>
              <a:cxnLst/>
              <a:rect l="l" t="t" r="r" b="b"/>
              <a:pathLst>
                <a:path w="258" h="462" extrusionOk="0">
                  <a:moveTo>
                    <a:pt x="236" y="1"/>
                  </a:moveTo>
                  <a:cubicBezTo>
                    <a:pt x="193" y="172"/>
                    <a:pt x="118" y="311"/>
                    <a:pt x="0" y="408"/>
                  </a:cubicBezTo>
                  <a:cubicBezTo>
                    <a:pt x="11" y="418"/>
                    <a:pt x="22" y="440"/>
                    <a:pt x="32" y="461"/>
                  </a:cubicBezTo>
                  <a:cubicBezTo>
                    <a:pt x="97" y="386"/>
                    <a:pt x="161" y="311"/>
                    <a:pt x="225" y="236"/>
                  </a:cubicBezTo>
                  <a:cubicBezTo>
                    <a:pt x="247" y="161"/>
                    <a:pt x="257" y="86"/>
                    <a:pt x="236"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2" name="Google Shape;4382;p16"/>
            <p:cNvSpPr/>
            <p:nvPr/>
          </p:nvSpPr>
          <p:spPr>
            <a:xfrm>
              <a:off x="1324400" y="1198875"/>
              <a:ext cx="15275" cy="9125"/>
            </a:xfrm>
            <a:custGeom>
              <a:avLst/>
              <a:gdLst/>
              <a:ahLst/>
              <a:cxnLst/>
              <a:rect l="l" t="t" r="r" b="b"/>
              <a:pathLst>
                <a:path w="611" h="365" extrusionOk="0">
                  <a:moveTo>
                    <a:pt x="483" y="0"/>
                  </a:moveTo>
                  <a:cubicBezTo>
                    <a:pt x="247" y="0"/>
                    <a:pt x="1" y="279"/>
                    <a:pt x="279" y="364"/>
                  </a:cubicBezTo>
                  <a:cubicBezTo>
                    <a:pt x="343" y="193"/>
                    <a:pt x="536" y="193"/>
                    <a:pt x="611" y="33"/>
                  </a:cubicBezTo>
                  <a:cubicBezTo>
                    <a:pt x="568" y="11"/>
                    <a:pt x="525" y="0"/>
                    <a:pt x="483"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3" name="Google Shape;4383;p16"/>
            <p:cNvSpPr/>
            <p:nvPr/>
          </p:nvSpPr>
          <p:spPr>
            <a:xfrm>
              <a:off x="1631900" y="897000"/>
              <a:ext cx="3775" cy="4300"/>
            </a:xfrm>
            <a:custGeom>
              <a:avLst/>
              <a:gdLst/>
              <a:ahLst/>
              <a:cxnLst/>
              <a:rect l="l" t="t" r="r" b="b"/>
              <a:pathLst>
                <a:path w="151" h="172" extrusionOk="0">
                  <a:moveTo>
                    <a:pt x="87" y="0"/>
                  </a:moveTo>
                  <a:cubicBezTo>
                    <a:pt x="54" y="0"/>
                    <a:pt x="33" y="22"/>
                    <a:pt x="12" y="75"/>
                  </a:cubicBezTo>
                  <a:cubicBezTo>
                    <a:pt x="1" y="118"/>
                    <a:pt x="44" y="171"/>
                    <a:pt x="76" y="171"/>
                  </a:cubicBezTo>
                  <a:cubicBezTo>
                    <a:pt x="97" y="171"/>
                    <a:pt x="129" y="150"/>
                    <a:pt x="151" y="96"/>
                  </a:cubicBezTo>
                  <a:cubicBezTo>
                    <a:pt x="151" y="54"/>
                    <a:pt x="119" y="0"/>
                    <a:pt x="87"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4" name="Google Shape;4384;p16"/>
            <p:cNvSpPr/>
            <p:nvPr/>
          </p:nvSpPr>
          <p:spPr>
            <a:xfrm>
              <a:off x="1562325" y="1033475"/>
              <a:ext cx="10475" cy="9125"/>
            </a:xfrm>
            <a:custGeom>
              <a:avLst/>
              <a:gdLst/>
              <a:ahLst/>
              <a:cxnLst/>
              <a:rect l="l" t="t" r="r" b="b"/>
              <a:pathLst>
                <a:path w="419" h="365" extrusionOk="0">
                  <a:moveTo>
                    <a:pt x="22" y="1"/>
                  </a:moveTo>
                  <a:cubicBezTo>
                    <a:pt x="1" y="290"/>
                    <a:pt x="172" y="343"/>
                    <a:pt x="354" y="365"/>
                  </a:cubicBezTo>
                  <a:cubicBezTo>
                    <a:pt x="343" y="236"/>
                    <a:pt x="418" y="226"/>
                    <a:pt x="397" y="86"/>
                  </a:cubicBezTo>
                  <a:cubicBezTo>
                    <a:pt x="279" y="65"/>
                    <a:pt x="204" y="1"/>
                    <a:pt x="65"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5" name="Google Shape;4385;p16"/>
            <p:cNvSpPr/>
            <p:nvPr/>
          </p:nvSpPr>
          <p:spPr>
            <a:xfrm>
              <a:off x="1517100" y="881725"/>
              <a:ext cx="6175" cy="3250"/>
            </a:xfrm>
            <a:custGeom>
              <a:avLst/>
              <a:gdLst/>
              <a:ahLst/>
              <a:cxnLst/>
              <a:rect l="l" t="t" r="r" b="b"/>
              <a:pathLst>
                <a:path w="247" h="130" extrusionOk="0">
                  <a:moveTo>
                    <a:pt x="172" y="1"/>
                  </a:moveTo>
                  <a:cubicBezTo>
                    <a:pt x="108" y="1"/>
                    <a:pt x="0" y="54"/>
                    <a:pt x="54" y="119"/>
                  </a:cubicBezTo>
                  <a:cubicBezTo>
                    <a:pt x="54" y="119"/>
                    <a:pt x="65" y="129"/>
                    <a:pt x="86" y="129"/>
                  </a:cubicBezTo>
                  <a:cubicBezTo>
                    <a:pt x="140" y="129"/>
                    <a:pt x="247" y="76"/>
                    <a:pt x="204" y="12"/>
                  </a:cubicBezTo>
                  <a:cubicBezTo>
                    <a:pt x="193" y="1"/>
                    <a:pt x="182" y="1"/>
                    <a:pt x="172"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6" name="Google Shape;4386;p16"/>
            <p:cNvSpPr/>
            <p:nvPr/>
          </p:nvSpPr>
          <p:spPr>
            <a:xfrm>
              <a:off x="1545725" y="983975"/>
              <a:ext cx="7250" cy="4300"/>
            </a:xfrm>
            <a:custGeom>
              <a:avLst/>
              <a:gdLst/>
              <a:ahLst/>
              <a:cxnLst/>
              <a:rect l="l" t="t" r="r" b="b"/>
              <a:pathLst>
                <a:path w="290" h="172" extrusionOk="0">
                  <a:moveTo>
                    <a:pt x="258" y="0"/>
                  </a:moveTo>
                  <a:cubicBezTo>
                    <a:pt x="247" y="0"/>
                    <a:pt x="204" y="11"/>
                    <a:pt x="119" y="54"/>
                  </a:cubicBezTo>
                  <a:cubicBezTo>
                    <a:pt x="12" y="139"/>
                    <a:pt x="1" y="172"/>
                    <a:pt x="12" y="172"/>
                  </a:cubicBezTo>
                  <a:cubicBezTo>
                    <a:pt x="44" y="172"/>
                    <a:pt x="119" y="129"/>
                    <a:pt x="183" y="86"/>
                  </a:cubicBezTo>
                  <a:cubicBezTo>
                    <a:pt x="236" y="43"/>
                    <a:pt x="290" y="0"/>
                    <a:pt x="258"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7" name="Google Shape;4387;p16"/>
            <p:cNvSpPr/>
            <p:nvPr/>
          </p:nvSpPr>
          <p:spPr>
            <a:xfrm>
              <a:off x="1606475" y="1036150"/>
              <a:ext cx="6200" cy="3250"/>
            </a:xfrm>
            <a:custGeom>
              <a:avLst/>
              <a:gdLst/>
              <a:ahLst/>
              <a:cxnLst/>
              <a:rect l="l" t="t" r="r" b="b"/>
              <a:pathLst>
                <a:path w="248" h="130" extrusionOk="0">
                  <a:moveTo>
                    <a:pt x="162" y="1"/>
                  </a:moveTo>
                  <a:cubicBezTo>
                    <a:pt x="108" y="1"/>
                    <a:pt x="1" y="65"/>
                    <a:pt x="44" y="119"/>
                  </a:cubicBezTo>
                  <a:cubicBezTo>
                    <a:pt x="54" y="129"/>
                    <a:pt x="65" y="129"/>
                    <a:pt x="76" y="129"/>
                  </a:cubicBezTo>
                  <a:cubicBezTo>
                    <a:pt x="140" y="129"/>
                    <a:pt x="247" y="76"/>
                    <a:pt x="194" y="22"/>
                  </a:cubicBezTo>
                  <a:cubicBezTo>
                    <a:pt x="194" y="11"/>
                    <a:pt x="183" y="1"/>
                    <a:pt x="162"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8" name="Google Shape;4388;p16"/>
            <p:cNvSpPr/>
            <p:nvPr/>
          </p:nvSpPr>
          <p:spPr>
            <a:xfrm>
              <a:off x="1580525" y="929900"/>
              <a:ext cx="6175" cy="3250"/>
            </a:xfrm>
            <a:custGeom>
              <a:avLst/>
              <a:gdLst/>
              <a:ahLst/>
              <a:cxnLst/>
              <a:rect l="l" t="t" r="r" b="b"/>
              <a:pathLst>
                <a:path w="247" h="130" extrusionOk="0">
                  <a:moveTo>
                    <a:pt x="172" y="1"/>
                  </a:moveTo>
                  <a:cubicBezTo>
                    <a:pt x="108" y="1"/>
                    <a:pt x="1" y="54"/>
                    <a:pt x="54" y="119"/>
                  </a:cubicBezTo>
                  <a:cubicBezTo>
                    <a:pt x="54" y="129"/>
                    <a:pt x="65" y="129"/>
                    <a:pt x="86" y="129"/>
                  </a:cubicBezTo>
                  <a:cubicBezTo>
                    <a:pt x="140" y="129"/>
                    <a:pt x="247" y="76"/>
                    <a:pt x="204" y="12"/>
                  </a:cubicBezTo>
                  <a:cubicBezTo>
                    <a:pt x="204" y="1"/>
                    <a:pt x="183" y="1"/>
                    <a:pt x="172"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9" name="Google Shape;4389;p16"/>
            <p:cNvSpPr/>
            <p:nvPr/>
          </p:nvSpPr>
          <p:spPr>
            <a:xfrm>
              <a:off x="1106025" y="1123675"/>
              <a:ext cx="3775" cy="4025"/>
            </a:xfrm>
            <a:custGeom>
              <a:avLst/>
              <a:gdLst/>
              <a:ahLst/>
              <a:cxnLst/>
              <a:rect l="l" t="t" r="r" b="b"/>
              <a:pathLst>
                <a:path w="151" h="161" extrusionOk="0">
                  <a:moveTo>
                    <a:pt x="75" y="0"/>
                  </a:moveTo>
                  <a:cubicBezTo>
                    <a:pt x="54" y="0"/>
                    <a:pt x="22" y="11"/>
                    <a:pt x="0" y="65"/>
                  </a:cubicBezTo>
                  <a:cubicBezTo>
                    <a:pt x="0" y="107"/>
                    <a:pt x="33" y="161"/>
                    <a:pt x="65" y="161"/>
                  </a:cubicBezTo>
                  <a:cubicBezTo>
                    <a:pt x="97" y="161"/>
                    <a:pt x="118" y="139"/>
                    <a:pt x="140" y="86"/>
                  </a:cubicBezTo>
                  <a:cubicBezTo>
                    <a:pt x="150" y="43"/>
                    <a:pt x="118" y="0"/>
                    <a:pt x="75"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0" name="Google Shape;4390;p16"/>
            <p:cNvSpPr/>
            <p:nvPr/>
          </p:nvSpPr>
          <p:spPr>
            <a:xfrm>
              <a:off x="788900" y="1304325"/>
              <a:ext cx="6175" cy="3225"/>
            </a:xfrm>
            <a:custGeom>
              <a:avLst/>
              <a:gdLst/>
              <a:ahLst/>
              <a:cxnLst/>
              <a:rect l="l" t="t" r="r" b="b"/>
              <a:pathLst>
                <a:path w="247" h="129" extrusionOk="0">
                  <a:moveTo>
                    <a:pt x="161" y="0"/>
                  </a:moveTo>
                  <a:cubicBezTo>
                    <a:pt x="96" y="0"/>
                    <a:pt x="0" y="54"/>
                    <a:pt x="43" y="118"/>
                  </a:cubicBezTo>
                  <a:cubicBezTo>
                    <a:pt x="54" y="129"/>
                    <a:pt x="64" y="129"/>
                    <a:pt x="75" y="129"/>
                  </a:cubicBezTo>
                  <a:cubicBezTo>
                    <a:pt x="139" y="129"/>
                    <a:pt x="246" y="75"/>
                    <a:pt x="193" y="11"/>
                  </a:cubicBezTo>
                  <a:cubicBezTo>
                    <a:pt x="193" y="0"/>
                    <a:pt x="182" y="0"/>
                    <a:pt x="161"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1" name="Google Shape;4391;p16"/>
            <p:cNvSpPr/>
            <p:nvPr/>
          </p:nvSpPr>
          <p:spPr>
            <a:xfrm>
              <a:off x="808150" y="1252925"/>
              <a:ext cx="6175" cy="3250"/>
            </a:xfrm>
            <a:custGeom>
              <a:avLst/>
              <a:gdLst/>
              <a:ahLst/>
              <a:cxnLst/>
              <a:rect l="l" t="t" r="r" b="b"/>
              <a:pathLst>
                <a:path w="247" h="130" extrusionOk="0">
                  <a:moveTo>
                    <a:pt x="161" y="1"/>
                  </a:moveTo>
                  <a:cubicBezTo>
                    <a:pt x="108" y="1"/>
                    <a:pt x="1" y="54"/>
                    <a:pt x="44" y="119"/>
                  </a:cubicBezTo>
                  <a:cubicBezTo>
                    <a:pt x="54" y="119"/>
                    <a:pt x="65" y="129"/>
                    <a:pt x="76" y="129"/>
                  </a:cubicBezTo>
                  <a:cubicBezTo>
                    <a:pt x="140" y="129"/>
                    <a:pt x="247" y="76"/>
                    <a:pt x="204" y="12"/>
                  </a:cubicBezTo>
                  <a:cubicBezTo>
                    <a:pt x="193" y="1"/>
                    <a:pt x="183" y="1"/>
                    <a:pt x="161"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2" name="Google Shape;4392;p16"/>
            <p:cNvSpPr/>
            <p:nvPr/>
          </p:nvSpPr>
          <p:spPr>
            <a:xfrm>
              <a:off x="787550" y="1504775"/>
              <a:ext cx="4050" cy="3775"/>
            </a:xfrm>
            <a:custGeom>
              <a:avLst/>
              <a:gdLst/>
              <a:ahLst/>
              <a:cxnLst/>
              <a:rect l="l" t="t" r="r" b="b"/>
              <a:pathLst>
                <a:path w="162" h="151" extrusionOk="0">
                  <a:moveTo>
                    <a:pt x="54" y="0"/>
                  </a:moveTo>
                  <a:cubicBezTo>
                    <a:pt x="43" y="0"/>
                    <a:pt x="33" y="11"/>
                    <a:pt x="11" y="32"/>
                  </a:cubicBezTo>
                  <a:cubicBezTo>
                    <a:pt x="0" y="107"/>
                    <a:pt x="33" y="150"/>
                    <a:pt x="75" y="150"/>
                  </a:cubicBezTo>
                  <a:cubicBezTo>
                    <a:pt x="118" y="150"/>
                    <a:pt x="161" y="107"/>
                    <a:pt x="140" y="32"/>
                  </a:cubicBezTo>
                  <a:cubicBezTo>
                    <a:pt x="108" y="32"/>
                    <a:pt x="97" y="22"/>
                    <a:pt x="86" y="22"/>
                  </a:cubicBezTo>
                  <a:cubicBezTo>
                    <a:pt x="65" y="11"/>
                    <a:pt x="65" y="0"/>
                    <a:pt x="54"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3" name="Google Shape;4393;p16"/>
            <p:cNvSpPr/>
            <p:nvPr/>
          </p:nvSpPr>
          <p:spPr>
            <a:xfrm>
              <a:off x="798250" y="1308875"/>
              <a:ext cx="6175" cy="3225"/>
            </a:xfrm>
            <a:custGeom>
              <a:avLst/>
              <a:gdLst/>
              <a:ahLst/>
              <a:cxnLst/>
              <a:rect l="l" t="t" r="r" b="b"/>
              <a:pathLst>
                <a:path w="247" h="129" extrusionOk="0">
                  <a:moveTo>
                    <a:pt x="172" y="0"/>
                  </a:moveTo>
                  <a:cubicBezTo>
                    <a:pt x="108" y="0"/>
                    <a:pt x="1" y="64"/>
                    <a:pt x="43" y="118"/>
                  </a:cubicBezTo>
                  <a:cubicBezTo>
                    <a:pt x="54" y="129"/>
                    <a:pt x="65" y="129"/>
                    <a:pt x="76" y="129"/>
                  </a:cubicBezTo>
                  <a:cubicBezTo>
                    <a:pt x="140" y="129"/>
                    <a:pt x="247" y="75"/>
                    <a:pt x="204" y="22"/>
                  </a:cubicBezTo>
                  <a:cubicBezTo>
                    <a:pt x="193" y="11"/>
                    <a:pt x="183" y="0"/>
                    <a:pt x="172"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4" name="Google Shape;4394;p16"/>
            <p:cNvSpPr/>
            <p:nvPr/>
          </p:nvSpPr>
          <p:spPr>
            <a:xfrm>
              <a:off x="797975" y="1251325"/>
              <a:ext cx="6450" cy="3250"/>
            </a:xfrm>
            <a:custGeom>
              <a:avLst/>
              <a:gdLst/>
              <a:ahLst/>
              <a:cxnLst/>
              <a:rect l="l" t="t" r="r" b="b"/>
              <a:pathLst>
                <a:path w="258" h="130" extrusionOk="0">
                  <a:moveTo>
                    <a:pt x="172" y="1"/>
                  </a:moveTo>
                  <a:cubicBezTo>
                    <a:pt x="108" y="1"/>
                    <a:pt x="1" y="54"/>
                    <a:pt x="54" y="118"/>
                  </a:cubicBezTo>
                  <a:cubicBezTo>
                    <a:pt x="54" y="129"/>
                    <a:pt x="65" y="129"/>
                    <a:pt x="87" y="129"/>
                  </a:cubicBezTo>
                  <a:cubicBezTo>
                    <a:pt x="151" y="129"/>
                    <a:pt x="258" y="76"/>
                    <a:pt x="204" y="11"/>
                  </a:cubicBezTo>
                  <a:cubicBezTo>
                    <a:pt x="204" y="1"/>
                    <a:pt x="183" y="1"/>
                    <a:pt x="172"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5" name="Google Shape;4395;p16"/>
            <p:cNvSpPr/>
            <p:nvPr/>
          </p:nvSpPr>
          <p:spPr>
            <a:xfrm>
              <a:off x="731875" y="1561250"/>
              <a:ext cx="7800" cy="6700"/>
            </a:xfrm>
            <a:custGeom>
              <a:avLst/>
              <a:gdLst/>
              <a:ahLst/>
              <a:cxnLst/>
              <a:rect l="l" t="t" r="r" b="b"/>
              <a:pathLst>
                <a:path w="312" h="268" extrusionOk="0">
                  <a:moveTo>
                    <a:pt x="33" y="0"/>
                  </a:moveTo>
                  <a:cubicBezTo>
                    <a:pt x="33" y="54"/>
                    <a:pt x="22" y="86"/>
                    <a:pt x="1" y="118"/>
                  </a:cubicBezTo>
                  <a:cubicBezTo>
                    <a:pt x="65" y="139"/>
                    <a:pt x="161" y="268"/>
                    <a:pt x="226" y="268"/>
                  </a:cubicBezTo>
                  <a:cubicBezTo>
                    <a:pt x="247" y="268"/>
                    <a:pt x="258" y="257"/>
                    <a:pt x="268" y="246"/>
                  </a:cubicBezTo>
                  <a:cubicBezTo>
                    <a:pt x="183" y="236"/>
                    <a:pt x="311" y="171"/>
                    <a:pt x="268" y="86"/>
                  </a:cubicBezTo>
                  <a:lnTo>
                    <a:pt x="236" y="86"/>
                  </a:lnTo>
                  <a:cubicBezTo>
                    <a:pt x="194" y="86"/>
                    <a:pt x="161" y="64"/>
                    <a:pt x="140" y="43"/>
                  </a:cubicBezTo>
                  <a:cubicBezTo>
                    <a:pt x="119" y="21"/>
                    <a:pt x="86" y="0"/>
                    <a:pt x="44"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6" name="Google Shape;4396;p16"/>
            <p:cNvSpPr/>
            <p:nvPr/>
          </p:nvSpPr>
          <p:spPr>
            <a:xfrm>
              <a:off x="718500" y="1577575"/>
              <a:ext cx="5650" cy="6175"/>
            </a:xfrm>
            <a:custGeom>
              <a:avLst/>
              <a:gdLst/>
              <a:ahLst/>
              <a:cxnLst/>
              <a:rect l="l" t="t" r="r" b="b"/>
              <a:pathLst>
                <a:path w="226" h="247" extrusionOk="0">
                  <a:moveTo>
                    <a:pt x="65" y="0"/>
                  </a:moveTo>
                  <a:cubicBezTo>
                    <a:pt x="43" y="0"/>
                    <a:pt x="22" y="11"/>
                    <a:pt x="1" y="43"/>
                  </a:cubicBezTo>
                  <a:cubicBezTo>
                    <a:pt x="76" y="64"/>
                    <a:pt x="22" y="246"/>
                    <a:pt x="118" y="246"/>
                  </a:cubicBezTo>
                  <a:cubicBezTo>
                    <a:pt x="118" y="246"/>
                    <a:pt x="129" y="246"/>
                    <a:pt x="140" y="236"/>
                  </a:cubicBezTo>
                  <a:cubicBezTo>
                    <a:pt x="225" y="161"/>
                    <a:pt x="140" y="0"/>
                    <a:pt x="65"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7" name="Google Shape;4397;p16"/>
            <p:cNvSpPr/>
            <p:nvPr/>
          </p:nvSpPr>
          <p:spPr>
            <a:xfrm>
              <a:off x="756775" y="921625"/>
              <a:ext cx="6175" cy="3225"/>
            </a:xfrm>
            <a:custGeom>
              <a:avLst/>
              <a:gdLst/>
              <a:ahLst/>
              <a:cxnLst/>
              <a:rect l="l" t="t" r="r" b="b"/>
              <a:pathLst>
                <a:path w="247" h="129" extrusionOk="0">
                  <a:moveTo>
                    <a:pt x="172" y="0"/>
                  </a:moveTo>
                  <a:cubicBezTo>
                    <a:pt x="107" y="0"/>
                    <a:pt x="0" y="54"/>
                    <a:pt x="43" y="118"/>
                  </a:cubicBezTo>
                  <a:cubicBezTo>
                    <a:pt x="54" y="128"/>
                    <a:pt x="65" y="128"/>
                    <a:pt x="86" y="128"/>
                  </a:cubicBezTo>
                  <a:cubicBezTo>
                    <a:pt x="140" y="128"/>
                    <a:pt x="247" y="75"/>
                    <a:pt x="204" y="11"/>
                  </a:cubicBezTo>
                  <a:cubicBezTo>
                    <a:pt x="193" y="0"/>
                    <a:pt x="182" y="0"/>
                    <a:pt x="172"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8" name="Google Shape;4398;p16"/>
            <p:cNvSpPr/>
            <p:nvPr/>
          </p:nvSpPr>
          <p:spPr>
            <a:xfrm>
              <a:off x="748750" y="1308325"/>
              <a:ext cx="20900" cy="16100"/>
            </a:xfrm>
            <a:custGeom>
              <a:avLst/>
              <a:gdLst/>
              <a:ahLst/>
              <a:cxnLst/>
              <a:rect l="l" t="t" r="r" b="b"/>
              <a:pathLst>
                <a:path w="836" h="644" extrusionOk="0">
                  <a:moveTo>
                    <a:pt x="268" y="1"/>
                  </a:moveTo>
                  <a:lnTo>
                    <a:pt x="268" y="1"/>
                  </a:lnTo>
                  <a:cubicBezTo>
                    <a:pt x="311" y="193"/>
                    <a:pt x="0" y="622"/>
                    <a:pt x="300" y="643"/>
                  </a:cubicBezTo>
                  <a:cubicBezTo>
                    <a:pt x="289" y="418"/>
                    <a:pt x="835" y="44"/>
                    <a:pt x="268"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9" name="Google Shape;4399;p16"/>
            <p:cNvSpPr/>
            <p:nvPr/>
          </p:nvSpPr>
          <p:spPr>
            <a:xfrm>
              <a:off x="822075" y="1258825"/>
              <a:ext cx="7250" cy="2175"/>
            </a:xfrm>
            <a:custGeom>
              <a:avLst/>
              <a:gdLst/>
              <a:ahLst/>
              <a:cxnLst/>
              <a:rect l="l" t="t" r="r" b="b"/>
              <a:pathLst>
                <a:path w="290" h="87" extrusionOk="0">
                  <a:moveTo>
                    <a:pt x="150" y="0"/>
                  </a:moveTo>
                  <a:cubicBezTo>
                    <a:pt x="75" y="0"/>
                    <a:pt x="11" y="11"/>
                    <a:pt x="0" y="86"/>
                  </a:cubicBezTo>
                  <a:lnTo>
                    <a:pt x="140" y="86"/>
                  </a:lnTo>
                  <a:cubicBezTo>
                    <a:pt x="215" y="86"/>
                    <a:pt x="268" y="75"/>
                    <a:pt x="289"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0" name="Google Shape;4400;p16"/>
            <p:cNvSpPr/>
            <p:nvPr/>
          </p:nvSpPr>
          <p:spPr>
            <a:xfrm>
              <a:off x="898625" y="1541975"/>
              <a:ext cx="7500" cy="8050"/>
            </a:xfrm>
            <a:custGeom>
              <a:avLst/>
              <a:gdLst/>
              <a:ahLst/>
              <a:cxnLst/>
              <a:rect l="l" t="t" r="r" b="b"/>
              <a:pathLst>
                <a:path w="300" h="322" extrusionOk="0">
                  <a:moveTo>
                    <a:pt x="268" y="0"/>
                  </a:moveTo>
                  <a:cubicBezTo>
                    <a:pt x="236" y="0"/>
                    <a:pt x="214" y="11"/>
                    <a:pt x="203" y="22"/>
                  </a:cubicBezTo>
                  <a:cubicBezTo>
                    <a:pt x="182" y="32"/>
                    <a:pt x="161" y="54"/>
                    <a:pt x="139" y="54"/>
                  </a:cubicBezTo>
                  <a:cubicBezTo>
                    <a:pt x="129" y="54"/>
                    <a:pt x="118" y="43"/>
                    <a:pt x="96" y="43"/>
                  </a:cubicBezTo>
                  <a:cubicBezTo>
                    <a:pt x="193" y="214"/>
                    <a:pt x="0" y="118"/>
                    <a:pt x="32" y="321"/>
                  </a:cubicBezTo>
                  <a:cubicBezTo>
                    <a:pt x="161" y="257"/>
                    <a:pt x="300" y="214"/>
                    <a:pt x="300"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1" name="Google Shape;4401;p16"/>
            <p:cNvSpPr/>
            <p:nvPr/>
          </p:nvSpPr>
          <p:spPr>
            <a:xfrm>
              <a:off x="912800" y="1327875"/>
              <a:ext cx="18750" cy="12325"/>
            </a:xfrm>
            <a:custGeom>
              <a:avLst/>
              <a:gdLst/>
              <a:ahLst/>
              <a:cxnLst/>
              <a:rect l="l" t="t" r="r" b="b"/>
              <a:pathLst>
                <a:path w="750" h="493" extrusionOk="0">
                  <a:moveTo>
                    <a:pt x="418" y="0"/>
                  </a:moveTo>
                  <a:cubicBezTo>
                    <a:pt x="364" y="65"/>
                    <a:pt x="0" y="428"/>
                    <a:pt x="332" y="493"/>
                  </a:cubicBezTo>
                  <a:cubicBezTo>
                    <a:pt x="386" y="418"/>
                    <a:pt x="750" y="65"/>
                    <a:pt x="418"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2" name="Google Shape;4402;p16"/>
            <p:cNvSpPr/>
            <p:nvPr/>
          </p:nvSpPr>
          <p:spPr>
            <a:xfrm>
              <a:off x="888450" y="1269525"/>
              <a:ext cx="3775" cy="4050"/>
            </a:xfrm>
            <a:custGeom>
              <a:avLst/>
              <a:gdLst/>
              <a:ahLst/>
              <a:cxnLst/>
              <a:rect l="l" t="t" r="r" b="b"/>
              <a:pathLst>
                <a:path w="151" h="162" extrusionOk="0">
                  <a:moveTo>
                    <a:pt x="86" y="1"/>
                  </a:moveTo>
                  <a:cubicBezTo>
                    <a:pt x="54" y="1"/>
                    <a:pt x="32" y="11"/>
                    <a:pt x="11" y="65"/>
                  </a:cubicBezTo>
                  <a:cubicBezTo>
                    <a:pt x="0" y="108"/>
                    <a:pt x="32" y="161"/>
                    <a:pt x="75" y="161"/>
                  </a:cubicBezTo>
                  <a:cubicBezTo>
                    <a:pt x="97" y="161"/>
                    <a:pt x="129" y="140"/>
                    <a:pt x="150" y="86"/>
                  </a:cubicBezTo>
                  <a:cubicBezTo>
                    <a:pt x="150" y="43"/>
                    <a:pt x="118" y="1"/>
                    <a:pt x="86"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3" name="Google Shape;4403;p16"/>
            <p:cNvSpPr/>
            <p:nvPr/>
          </p:nvSpPr>
          <p:spPr>
            <a:xfrm>
              <a:off x="713675" y="1246500"/>
              <a:ext cx="11000" cy="24650"/>
            </a:xfrm>
            <a:custGeom>
              <a:avLst/>
              <a:gdLst/>
              <a:ahLst/>
              <a:cxnLst/>
              <a:rect l="l" t="t" r="r" b="b"/>
              <a:pathLst>
                <a:path w="440" h="986" extrusionOk="0">
                  <a:moveTo>
                    <a:pt x="140" y="1"/>
                  </a:moveTo>
                  <a:cubicBezTo>
                    <a:pt x="108" y="1"/>
                    <a:pt x="76" y="12"/>
                    <a:pt x="44" y="44"/>
                  </a:cubicBezTo>
                  <a:cubicBezTo>
                    <a:pt x="301" y="247"/>
                    <a:pt x="1" y="815"/>
                    <a:pt x="290" y="986"/>
                  </a:cubicBezTo>
                  <a:cubicBezTo>
                    <a:pt x="440" y="622"/>
                    <a:pt x="343" y="1"/>
                    <a:pt x="140"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4" name="Google Shape;4404;p16"/>
            <p:cNvSpPr/>
            <p:nvPr/>
          </p:nvSpPr>
          <p:spPr>
            <a:xfrm>
              <a:off x="844825" y="1281850"/>
              <a:ext cx="4025" cy="7500"/>
            </a:xfrm>
            <a:custGeom>
              <a:avLst/>
              <a:gdLst/>
              <a:ahLst/>
              <a:cxnLst/>
              <a:rect l="l" t="t" r="r" b="b"/>
              <a:pathLst>
                <a:path w="161" h="300" extrusionOk="0">
                  <a:moveTo>
                    <a:pt x="97" y="0"/>
                  </a:moveTo>
                  <a:cubicBezTo>
                    <a:pt x="75" y="0"/>
                    <a:pt x="54" y="21"/>
                    <a:pt x="22" y="75"/>
                  </a:cubicBezTo>
                  <a:cubicBezTo>
                    <a:pt x="0" y="171"/>
                    <a:pt x="11" y="300"/>
                    <a:pt x="65" y="300"/>
                  </a:cubicBezTo>
                  <a:cubicBezTo>
                    <a:pt x="86" y="300"/>
                    <a:pt x="107" y="278"/>
                    <a:pt x="140" y="225"/>
                  </a:cubicBezTo>
                  <a:cubicBezTo>
                    <a:pt x="161" y="128"/>
                    <a:pt x="140" y="0"/>
                    <a:pt x="97"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5" name="Google Shape;4405;p16"/>
            <p:cNvSpPr/>
            <p:nvPr/>
          </p:nvSpPr>
          <p:spPr>
            <a:xfrm>
              <a:off x="878000" y="1686750"/>
              <a:ext cx="14475" cy="9400"/>
            </a:xfrm>
            <a:custGeom>
              <a:avLst/>
              <a:gdLst/>
              <a:ahLst/>
              <a:cxnLst/>
              <a:rect l="l" t="t" r="r" b="b"/>
              <a:pathLst>
                <a:path w="579" h="376" extrusionOk="0">
                  <a:moveTo>
                    <a:pt x="172" y="1"/>
                  </a:moveTo>
                  <a:cubicBezTo>
                    <a:pt x="129" y="1"/>
                    <a:pt x="97" y="11"/>
                    <a:pt x="54" y="44"/>
                  </a:cubicBezTo>
                  <a:cubicBezTo>
                    <a:pt x="1" y="268"/>
                    <a:pt x="161" y="375"/>
                    <a:pt x="311" y="375"/>
                  </a:cubicBezTo>
                  <a:cubicBezTo>
                    <a:pt x="450" y="375"/>
                    <a:pt x="579" y="279"/>
                    <a:pt x="493" y="86"/>
                  </a:cubicBezTo>
                  <a:cubicBezTo>
                    <a:pt x="354" y="76"/>
                    <a:pt x="258" y="1"/>
                    <a:pt x="172"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6" name="Google Shape;4406;p16"/>
            <p:cNvSpPr/>
            <p:nvPr/>
          </p:nvSpPr>
          <p:spPr>
            <a:xfrm>
              <a:off x="822600" y="1317700"/>
              <a:ext cx="7250" cy="4575"/>
            </a:xfrm>
            <a:custGeom>
              <a:avLst/>
              <a:gdLst/>
              <a:ahLst/>
              <a:cxnLst/>
              <a:rect l="l" t="t" r="r" b="b"/>
              <a:pathLst>
                <a:path w="290" h="183" extrusionOk="0">
                  <a:moveTo>
                    <a:pt x="268" y="0"/>
                  </a:moveTo>
                  <a:cubicBezTo>
                    <a:pt x="247" y="0"/>
                    <a:pt x="204" y="22"/>
                    <a:pt x="119" y="54"/>
                  </a:cubicBezTo>
                  <a:cubicBezTo>
                    <a:pt x="22" y="150"/>
                    <a:pt x="1" y="182"/>
                    <a:pt x="22" y="182"/>
                  </a:cubicBezTo>
                  <a:cubicBezTo>
                    <a:pt x="44" y="182"/>
                    <a:pt x="119" y="140"/>
                    <a:pt x="183" y="86"/>
                  </a:cubicBezTo>
                  <a:cubicBezTo>
                    <a:pt x="247" y="43"/>
                    <a:pt x="290" y="0"/>
                    <a:pt x="268"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7" name="Google Shape;4407;p16"/>
            <p:cNvSpPr/>
            <p:nvPr/>
          </p:nvSpPr>
          <p:spPr>
            <a:xfrm>
              <a:off x="831175" y="1252675"/>
              <a:ext cx="59700" cy="18475"/>
            </a:xfrm>
            <a:custGeom>
              <a:avLst/>
              <a:gdLst/>
              <a:ahLst/>
              <a:cxnLst/>
              <a:rect l="l" t="t" r="r" b="b"/>
              <a:pathLst>
                <a:path w="2388" h="739" extrusionOk="0">
                  <a:moveTo>
                    <a:pt x="1349" y="0"/>
                  </a:moveTo>
                  <a:cubicBezTo>
                    <a:pt x="1349" y="589"/>
                    <a:pt x="0" y="129"/>
                    <a:pt x="279" y="557"/>
                  </a:cubicBezTo>
                  <a:cubicBezTo>
                    <a:pt x="300" y="503"/>
                    <a:pt x="322" y="439"/>
                    <a:pt x="375" y="439"/>
                  </a:cubicBezTo>
                  <a:cubicBezTo>
                    <a:pt x="396" y="439"/>
                    <a:pt x="418" y="450"/>
                    <a:pt x="439" y="450"/>
                  </a:cubicBezTo>
                  <a:cubicBezTo>
                    <a:pt x="536" y="493"/>
                    <a:pt x="568" y="578"/>
                    <a:pt x="525" y="728"/>
                  </a:cubicBezTo>
                  <a:lnTo>
                    <a:pt x="557" y="728"/>
                  </a:lnTo>
                  <a:cubicBezTo>
                    <a:pt x="653" y="728"/>
                    <a:pt x="739" y="717"/>
                    <a:pt x="825" y="696"/>
                  </a:cubicBezTo>
                  <a:cubicBezTo>
                    <a:pt x="910" y="685"/>
                    <a:pt x="1007" y="675"/>
                    <a:pt x="1092" y="675"/>
                  </a:cubicBezTo>
                  <a:cubicBezTo>
                    <a:pt x="1210" y="675"/>
                    <a:pt x="1328" y="696"/>
                    <a:pt x="1478" y="739"/>
                  </a:cubicBezTo>
                  <a:cubicBezTo>
                    <a:pt x="1510" y="514"/>
                    <a:pt x="1606" y="428"/>
                    <a:pt x="1724" y="428"/>
                  </a:cubicBezTo>
                  <a:cubicBezTo>
                    <a:pt x="1884" y="428"/>
                    <a:pt x="2077" y="589"/>
                    <a:pt x="2174" y="717"/>
                  </a:cubicBezTo>
                  <a:cubicBezTo>
                    <a:pt x="2388" y="150"/>
                    <a:pt x="1403" y="386"/>
                    <a:pt x="1349"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8" name="Google Shape;4408;p16"/>
            <p:cNvSpPr/>
            <p:nvPr/>
          </p:nvSpPr>
          <p:spPr>
            <a:xfrm>
              <a:off x="891125" y="900475"/>
              <a:ext cx="7775" cy="7250"/>
            </a:xfrm>
            <a:custGeom>
              <a:avLst/>
              <a:gdLst/>
              <a:ahLst/>
              <a:cxnLst/>
              <a:rect l="l" t="t" r="r" b="b"/>
              <a:pathLst>
                <a:path w="311" h="290" extrusionOk="0">
                  <a:moveTo>
                    <a:pt x="43" y="0"/>
                  </a:moveTo>
                  <a:lnTo>
                    <a:pt x="0" y="247"/>
                  </a:lnTo>
                  <a:lnTo>
                    <a:pt x="268" y="289"/>
                  </a:lnTo>
                  <a:lnTo>
                    <a:pt x="311" y="43"/>
                  </a:lnTo>
                  <a:lnTo>
                    <a:pt x="43" y="0"/>
                  </a:ln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9" name="Google Shape;4409;p16"/>
            <p:cNvSpPr/>
            <p:nvPr/>
          </p:nvSpPr>
          <p:spPr>
            <a:xfrm>
              <a:off x="579325" y="1511450"/>
              <a:ext cx="5125" cy="7250"/>
            </a:xfrm>
            <a:custGeom>
              <a:avLst/>
              <a:gdLst/>
              <a:ahLst/>
              <a:cxnLst/>
              <a:rect l="l" t="t" r="r" b="b"/>
              <a:pathLst>
                <a:path w="205" h="290" extrusionOk="0">
                  <a:moveTo>
                    <a:pt x="183" y="1"/>
                  </a:moveTo>
                  <a:cubicBezTo>
                    <a:pt x="54" y="1"/>
                    <a:pt x="1" y="247"/>
                    <a:pt x="33" y="290"/>
                  </a:cubicBezTo>
                  <a:cubicBezTo>
                    <a:pt x="108" y="215"/>
                    <a:pt x="140" y="87"/>
                    <a:pt x="204" y="12"/>
                  </a:cubicBezTo>
                  <a:cubicBezTo>
                    <a:pt x="194" y="12"/>
                    <a:pt x="194" y="1"/>
                    <a:pt x="183"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0" name="Google Shape;4410;p16"/>
            <p:cNvSpPr/>
            <p:nvPr/>
          </p:nvSpPr>
          <p:spPr>
            <a:xfrm>
              <a:off x="562475" y="1197525"/>
              <a:ext cx="19025" cy="18225"/>
            </a:xfrm>
            <a:custGeom>
              <a:avLst/>
              <a:gdLst/>
              <a:ahLst/>
              <a:cxnLst/>
              <a:rect l="l" t="t" r="r" b="b"/>
              <a:pathLst>
                <a:path w="761" h="729" extrusionOk="0">
                  <a:moveTo>
                    <a:pt x="557" y="1"/>
                  </a:moveTo>
                  <a:lnTo>
                    <a:pt x="557" y="1"/>
                  </a:lnTo>
                  <a:cubicBezTo>
                    <a:pt x="504" y="204"/>
                    <a:pt x="1" y="579"/>
                    <a:pt x="290" y="729"/>
                  </a:cubicBezTo>
                  <a:cubicBezTo>
                    <a:pt x="386" y="579"/>
                    <a:pt x="761" y="33"/>
                    <a:pt x="557"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1" name="Google Shape;4411;p16"/>
            <p:cNvSpPr/>
            <p:nvPr/>
          </p:nvSpPr>
          <p:spPr>
            <a:xfrm>
              <a:off x="575850" y="1259350"/>
              <a:ext cx="13675" cy="16100"/>
            </a:xfrm>
            <a:custGeom>
              <a:avLst/>
              <a:gdLst/>
              <a:ahLst/>
              <a:cxnLst/>
              <a:rect l="l" t="t" r="r" b="b"/>
              <a:pathLst>
                <a:path w="547" h="644" extrusionOk="0">
                  <a:moveTo>
                    <a:pt x="268" y="1"/>
                  </a:moveTo>
                  <a:lnTo>
                    <a:pt x="268" y="1"/>
                  </a:lnTo>
                  <a:cubicBezTo>
                    <a:pt x="311" y="193"/>
                    <a:pt x="1" y="622"/>
                    <a:pt x="290" y="643"/>
                  </a:cubicBezTo>
                  <a:cubicBezTo>
                    <a:pt x="418" y="333"/>
                    <a:pt x="547" y="236"/>
                    <a:pt x="268"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2" name="Google Shape;4412;p16"/>
            <p:cNvSpPr/>
            <p:nvPr/>
          </p:nvSpPr>
          <p:spPr>
            <a:xfrm>
              <a:off x="572100" y="1271125"/>
              <a:ext cx="6200" cy="2975"/>
            </a:xfrm>
            <a:custGeom>
              <a:avLst/>
              <a:gdLst/>
              <a:ahLst/>
              <a:cxnLst/>
              <a:rect l="l" t="t" r="r" b="b"/>
              <a:pathLst>
                <a:path w="248" h="119" extrusionOk="0">
                  <a:moveTo>
                    <a:pt x="161" y="1"/>
                  </a:moveTo>
                  <a:cubicBezTo>
                    <a:pt x="108" y="1"/>
                    <a:pt x="1" y="54"/>
                    <a:pt x="44" y="108"/>
                  </a:cubicBezTo>
                  <a:cubicBezTo>
                    <a:pt x="54" y="119"/>
                    <a:pt x="65" y="119"/>
                    <a:pt x="76" y="119"/>
                  </a:cubicBezTo>
                  <a:cubicBezTo>
                    <a:pt x="140" y="119"/>
                    <a:pt x="247" y="65"/>
                    <a:pt x="204" y="12"/>
                  </a:cubicBezTo>
                  <a:cubicBezTo>
                    <a:pt x="194" y="1"/>
                    <a:pt x="183" y="1"/>
                    <a:pt x="161"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3" name="Google Shape;4413;p16"/>
            <p:cNvSpPr/>
            <p:nvPr/>
          </p:nvSpPr>
          <p:spPr>
            <a:xfrm>
              <a:off x="515650" y="1112425"/>
              <a:ext cx="12850" cy="9400"/>
            </a:xfrm>
            <a:custGeom>
              <a:avLst/>
              <a:gdLst/>
              <a:ahLst/>
              <a:cxnLst/>
              <a:rect l="l" t="t" r="r" b="b"/>
              <a:pathLst>
                <a:path w="514" h="376" extrusionOk="0">
                  <a:moveTo>
                    <a:pt x="289" y="1"/>
                  </a:moveTo>
                  <a:lnTo>
                    <a:pt x="289" y="1"/>
                  </a:lnTo>
                  <a:cubicBezTo>
                    <a:pt x="246" y="151"/>
                    <a:pt x="0" y="247"/>
                    <a:pt x="225" y="375"/>
                  </a:cubicBezTo>
                  <a:cubicBezTo>
                    <a:pt x="268" y="236"/>
                    <a:pt x="514" y="129"/>
                    <a:pt x="289"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4" name="Google Shape;4414;p16"/>
            <p:cNvSpPr/>
            <p:nvPr/>
          </p:nvSpPr>
          <p:spPr>
            <a:xfrm>
              <a:off x="697350" y="1227250"/>
              <a:ext cx="3775" cy="4025"/>
            </a:xfrm>
            <a:custGeom>
              <a:avLst/>
              <a:gdLst/>
              <a:ahLst/>
              <a:cxnLst/>
              <a:rect l="l" t="t" r="r" b="b"/>
              <a:pathLst>
                <a:path w="151" h="161" extrusionOk="0">
                  <a:moveTo>
                    <a:pt x="76" y="0"/>
                  </a:moveTo>
                  <a:cubicBezTo>
                    <a:pt x="54" y="0"/>
                    <a:pt x="22" y="22"/>
                    <a:pt x="12" y="75"/>
                  </a:cubicBezTo>
                  <a:cubicBezTo>
                    <a:pt x="1" y="118"/>
                    <a:pt x="33" y="161"/>
                    <a:pt x="76" y="161"/>
                  </a:cubicBezTo>
                  <a:cubicBezTo>
                    <a:pt x="97" y="161"/>
                    <a:pt x="119" y="139"/>
                    <a:pt x="140" y="97"/>
                  </a:cubicBezTo>
                  <a:cubicBezTo>
                    <a:pt x="151" y="54"/>
                    <a:pt x="119" y="0"/>
                    <a:pt x="76"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5" name="Google Shape;4415;p16"/>
            <p:cNvSpPr/>
            <p:nvPr/>
          </p:nvSpPr>
          <p:spPr>
            <a:xfrm>
              <a:off x="531425" y="1425550"/>
              <a:ext cx="11550" cy="9125"/>
            </a:xfrm>
            <a:custGeom>
              <a:avLst/>
              <a:gdLst/>
              <a:ahLst/>
              <a:cxnLst/>
              <a:rect l="l" t="t" r="r" b="b"/>
              <a:pathLst>
                <a:path w="462" h="365" extrusionOk="0">
                  <a:moveTo>
                    <a:pt x="311" y="1"/>
                  </a:moveTo>
                  <a:cubicBezTo>
                    <a:pt x="118" y="1"/>
                    <a:pt x="22" y="118"/>
                    <a:pt x="1" y="332"/>
                  </a:cubicBezTo>
                  <a:cubicBezTo>
                    <a:pt x="54" y="354"/>
                    <a:pt x="97" y="365"/>
                    <a:pt x="140" y="365"/>
                  </a:cubicBezTo>
                  <a:cubicBezTo>
                    <a:pt x="333" y="365"/>
                    <a:pt x="322" y="108"/>
                    <a:pt x="461" y="22"/>
                  </a:cubicBezTo>
                  <a:cubicBezTo>
                    <a:pt x="408" y="11"/>
                    <a:pt x="354" y="1"/>
                    <a:pt x="311"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6" name="Google Shape;4416;p16"/>
            <p:cNvSpPr/>
            <p:nvPr/>
          </p:nvSpPr>
          <p:spPr>
            <a:xfrm>
              <a:off x="553650" y="1435450"/>
              <a:ext cx="16600" cy="26525"/>
            </a:xfrm>
            <a:custGeom>
              <a:avLst/>
              <a:gdLst/>
              <a:ahLst/>
              <a:cxnLst/>
              <a:rect l="l" t="t" r="r" b="b"/>
              <a:pathLst>
                <a:path w="664" h="1061" extrusionOk="0">
                  <a:moveTo>
                    <a:pt x="75" y="1"/>
                  </a:moveTo>
                  <a:cubicBezTo>
                    <a:pt x="64" y="1"/>
                    <a:pt x="43" y="1"/>
                    <a:pt x="32" y="11"/>
                  </a:cubicBezTo>
                  <a:cubicBezTo>
                    <a:pt x="22" y="54"/>
                    <a:pt x="32" y="129"/>
                    <a:pt x="0" y="129"/>
                  </a:cubicBezTo>
                  <a:cubicBezTo>
                    <a:pt x="193" y="429"/>
                    <a:pt x="214" y="729"/>
                    <a:pt x="364" y="1018"/>
                  </a:cubicBezTo>
                  <a:cubicBezTo>
                    <a:pt x="525" y="1028"/>
                    <a:pt x="589" y="1028"/>
                    <a:pt x="664" y="1061"/>
                  </a:cubicBezTo>
                  <a:cubicBezTo>
                    <a:pt x="610" y="932"/>
                    <a:pt x="610" y="975"/>
                    <a:pt x="632" y="782"/>
                  </a:cubicBezTo>
                  <a:cubicBezTo>
                    <a:pt x="578" y="697"/>
                    <a:pt x="450" y="707"/>
                    <a:pt x="396" y="622"/>
                  </a:cubicBezTo>
                  <a:cubicBezTo>
                    <a:pt x="461" y="611"/>
                    <a:pt x="354" y="482"/>
                    <a:pt x="396" y="375"/>
                  </a:cubicBezTo>
                  <a:lnTo>
                    <a:pt x="396" y="375"/>
                  </a:lnTo>
                  <a:cubicBezTo>
                    <a:pt x="375" y="386"/>
                    <a:pt x="354" y="386"/>
                    <a:pt x="332" y="386"/>
                  </a:cubicBezTo>
                  <a:cubicBezTo>
                    <a:pt x="236" y="386"/>
                    <a:pt x="225" y="290"/>
                    <a:pt x="204" y="193"/>
                  </a:cubicBezTo>
                  <a:cubicBezTo>
                    <a:pt x="182" y="97"/>
                    <a:pt x="172" y="1"/>
                    <a:pt x="75"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7" name="Google Shape;4417;p16"/>
            <p:cNvSpPr/>
            <p:nvPr/>
          </p:nvSpPr>
          <p:spPr>
            <a:xfrm>
              <a:off x="549625" y="1418050"/>
              <a:ext cx="6175" cy="3250"/>
            </a:xfrm>
            <a:custGeom>
              <a:avLst/>
              <a:gdLst/>
              <a:ahLst/>
              <a:cxnLst/>
              <a:rect l="l" t="t" r="r" b="b"/>
              <a:pathLst>
                <a:path w="247" h="130" extrusionOk="0">
                  <a:moveTo>
                    <a:pt x="172" y="1"/>
                  </a:moveTo>
                  <a:cubicBezTo>
                    <a:pt x="108" y="1"/>
                    <a:pt x="1" y="54"/>
                    <a:pt x="44" y="119"/>
                  </a:cubicBezTo>
                  <a:cubicBezTo>
                    <a:pt x="54" y="119"/>
                    <a:pt x="65" y="129"/>
                    <a:pt x="86" y="129"/>
                  </a:cubicBezTo>
                  <a:cubicBezTo>
                    <a:pt x="140" y="129"/>
                    <a:pt x="247" y="76"/>
                    <a:pt x="204" y="12"/>
                  </a:cubicBezTo>
                  <a:cubicBezTo>
                    <a:pt x="193" y="1"/>
                    <a:pt x="183" y="1"/>
                    <a:pt x="172"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8" name="Google Shape;4418;p16"/>
            <p:cNvSpPr/>
            <p:nvPr/>
          </p:nvSpPr>
          <p:spPr>
            <a:xfrm>
              <a:off x="575325" y="1207975"/>
              <a:ext cx="33200" cy="42575"/>
            </a:xfrm>
            <a:custGeom>
              <a:avLst/>
              <a:gdLst/>
              <a:ahLst/>
              <a:cxnLst/>
              <a:rect l="l" t="t" r="r" b="b"/>
              <a:pathLst>
                <a:path w="1328" h="1703" extrusionOk="0">
                  <a:moveTo>
                    <a:pt x="1060" y="0"/>
                  </a:moveTo>
                  <a:lnTo>
                    <a:pt x="1060" y="0"/>
                  </a:lnTo>
                  <a:cubicBezTo>
                    <a:pt x="407" y="247"/>
                    <a:pt x="0" y="1082"/>
                    <a:pt x="493" y="1703"/>
                  </a:cubicBezTo>
                  <a:cubicBezTo>
                    <a:pt x="643" y="1306"/>
                    <a:pt x="504" y="1103"/>
                    <a:pt x="514" y="814"/>
                  </a:cubicBezTo>
                  <a:cubicBezTo>
                    <a:pt x="675" y="600"/>
                    <a:pt x="1328" y="247"/>
                    <a:pt x="1060"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9" name="Google Shape;4419;p16"/>
            <p:cNvSpPr/>
            <p:nvPr/>
          </p:nvSpPr>
          <p:spPr>
            <a:xfrm>
              <a:off x="687450" y="1164875"/>
              <a:ext cx="3775" cy="7250"/>
            </a:xfrm>
            <a:custGeom>
              <a:avLst/>
              <a:gdLst/>
              <a:ahLst/>
              <a:cxnLst/>
              <a:rect l="l" t="t" r="r" b="b"/>
              <a:pathLst>
                <a:path w="151" h="290" extrusionOk="0">
                  <a:moveTo>
                    <a:pt x="97" y="1"/>
                  </a:moveTo>
                  <a:cubicBezTo>
                    <a:pt x="76" y="1"/>
                    <a:pt x="54" y="22"/>
                    <a:pt x="22" y="76"/>
                  </a:cubicBezTo>
                  <a:cubicBezTo>
                    <a:pt x="1" y="161"/>
                    <a:pt x="11" y="290"/>
                    <a:pt x="54" y="290"/>
                  </a:cubicBezTo>
                  <a:cubicBezTo>
                    <a:pt x="76" y="290"/>
                    <a:pt x="97" y="269"/>
                    <a:pt x="129" y="215"/>
                  </a:cubicBezTo>
                  <a:cubicBezTo>
                    <a:pt x="151" y="129"/>
                    <a:pt x="140" y="1"/>
                    <a:pt x="97"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0" name="Google Shape;4420;p16"/>
            <p:cNvSpPr/>
            <p:nvPr/>
          </p:nvSpPr>
          <p:spPr>
            <a:xfrm>
              <a:off x="650250" y="1319300"/>
              <a:ext cx="3775" cy="4050"/>
            </a:xfrm>
            <a:custGeom>
              <a:avLst/>
              <a:gdLst/>
              <a:ahLst/>
              <a:cxnLst/>
              <a:rect l="l" t="t" r="r" b="b"/>
              <a:pathLst>
                <a:path w="151" h="162" extrusionOk="0">
                  <a:moveTo>
                    <a:pt x="86" y="1"/>
                  </a:moveTo>
                  <a:cubicBezTo>
                    <a:pt x="54" y="1"/>
                    <a:pt x="33" y="11"/>
                    <a:pt x="11" y="65"/>
                  </a:cubicBezTo>
                  <a:cubicBezTo>
                    <a:pt x="1" y="108"/>
                    <a:pt x="33" y="161"/>
                    <a:pt x="76" y="161"/>
                  </a:cubicBezTo>
                  <a:cubicBezTo>
                    <a:pt x="97" y="161"/>
                    <a:pt x="129" y="140"/>
                    <a:pt x="151" y="86"/>
                  </a:cubicBezTo>
                  <a:cubicBezTo>
                    <a:pt x="151" y="44"/>
                    <a:pt x="119" y="1"/>
                    <a:pt x="86"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1" name="Google Shape;4421;p16"/>
            <p:cNvSpPr/>
            <p:nvPr/>
          </p:nvSpPr>
          <p:spPr>
            <a:xfrm>
              <a:off x="650000" y="1259625"/>
              <a:ext cx="38825" cy="57300"/>
            </a:xfrm>
            <a:custGeom>
              <a:avLst/>
              <a:gdLst/>
              <a:ahLst/>
              <a:cxnLst/>
              <a:rect l="l" t="t" r="r" b="b"/>
              <a:pathLst>
                <a:path w="1553" h="2292" extrusionOk="0">
                  <a:moveTo>
                    <a:pt x="1552" y="0"/>
                  </a:moveTo>
                  <a:lnTo>
                    <a:pt x="1552" y="0"/>
                  </a:lnTo>
                  <a:cubicBezTo>
                    <a:pt x="824" y="75"/>
                    <a:pt x="717" y="964"/>
                    <a:pt x="0" y="1039"/>
                  </a:cubicBezTo>
                  <a:cubicBezTo>
                    <a:pt x="621" y="1178"/>
                    <a:pt x="407" y="1863"/>
                    <a:pt x="600" y="2291"/>
                  </a:cubicBezTo>
                  <a:cubicBezTo>
                    <a:pt x="878" y="1767"/>
                    <a:pt x="728" y="1649"/>
                    <a:pt x="664" y="1146"/>
                  </a:cubicBezTo>
                  <a:cubicBezTo>
                    <a:pt x="803" y="557"/>
                    <a:pt x="1220" y="343"/>
                    <a:pt x="1552"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2" name="Google Shape;4422;p16"/>
            <p:cNvSpPr/>
            <p:nvPr/>
          </p:nvSpPr>
          <p:spPr>
            <a:xfrm>
              <a:off x="696825" y="1550000"/>
              <a:ext cx="3500" cy="5375"/>
            </a:xfrm>
            <a:custGeom>
              <a:avLst/>
              <a:gdLst/>
              <a:ahLst/>
              <a:cxnLst/>
              <a:rect l="l" t="t" r="r" b="b"/>
              <a:pathLst>
                <a:path w="140" h="215" extrusionOk="0">
                  <a:moveTo>
                    <a:pt x="0" y="0"/>
                  </a:moveTo>
                  <a:lnTo>
                    <a:pt x="0" y="0"/>
                  </a:lnTo>
                  <a:cubicBezTo>
                    <a:pt x="11" y="108"/>
                    <a:pt x="11" y="215"/>
                    <a:pt x="108" y="215"/>
                  </a:cubicBezTo>
                  <a:cubicBezTo>
                    <a:pt x="118" y="215"/>
                    <a:pt x="129" y="215"/>
                    <a:pt x="140" y="204"/>
                  </a:cubicBezTo>
                  <a:cubicBezTo>
                    <a:pt x="140" y="86"/>
                    <a:pt x="65" y="54"/>
                    <a:pt x="0"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3" name="Google Shape;4423;p16"/>
            <p:cNvSpPr/>
            <p:nvPr/>
          </p:nvSpPr>
          <p:spPr>
            <a:xfrm>
              <a:off x="616800" y="1258275"/>
              <a:ext cx="3775" cy="3250"/>
            </a:xfrm>
            <a:custGeom>
              <a:avLst/>
              <a:gdLst/>
              <a:ahLst/>
              <a:cxnLst/>
              <a:rect l="l" t="t" r="r" b="b"/>
              <a:pathLst>
                <a:path w="151" h="130" extrusionOk="0">
                  <a:moveTo>
                    <a:pt x="1" y="1"/>
                  </a:moveTo>
                  <a:cubicBezTo>
                    <a:pt x="1" y="97"/>
                    <a:pt x="33" y="129"/>
                    <a:pt x="97" y="129"/>
                  </a:cubicBezTo>
                  <a:lnTo>
                    <a:pt x="140" y="129"/>
                  </a:lnTo>
                  <a:cubicBezTo>
                    <a:pt x="151" y="33"/>
                    <a:pt x="108" y="1"/>
                    <a:pt x="43"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4" name="Google Shape;4424;p16"/>
            <p:cNvSpPr/>
            <p:nvPr/>
          </p:nvSpPr>
          <p:spPr>
            <a:xfrm>
              <a:off x="599675" y="1196725"/>
              <a:ext cx="4300" cy="5125"/>
            </a:xfrm>
            <a:custGeom>
              <a:avLst/>
              <a:gdLst/>
              <a:ahLst/>
              <a:cxnLst/>
              <a:rect l="l" t="t" r="r" b="b"/>
              <a:pathLst>
                <a:path w="172" h="205" extrusionOk="0">
                  <a:moveTo>
                    <a:pt x="54" y="1"/>
                  </a:moveTo>
                  <a:lnTo>
                    <a:pt x="54" y="1"/>
                  </a:lnTo>
                  <a:cubicBezTo>
                    <a:pt x="1" y="65"/>
                    <a:pt x="11" y="204"/>
                    <a:pt x="118" y="204"/>
                  </a:cubicBezTo>
                  <a:lnTo>
                    <a:pt x="161" y="204"/>
                  </a:lnTo>
                  <a:cubicBezTo>
                    <a:pt x="172" y="76"/>
                    <a:pt x="118" y="33"/>
                    <a:pt x="54"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5" name="Google Shape;4425;p16"/>
            <p:cNvSpPr/>
            <p:nvPr/>
          </p:nvSpPr>
          <p:spPr>
            <a:xfrm>
              <a:off x="605300" y="1212250"/>
              <a:ext cx="15800" cy="16350"/>
            </a:xfrm>
            <a:custGeom>
              <a:avLst/>
              <a:gdLst/>
              <a:ahLst/>
              <a:cxnLst/>
              <a:rect l="l" t="t" r="r" b="b"/>
              <a:pathLst>
                <a:path w="632" h="654" extrusionOk="0">
                  <a:moveTo>
                    <a:pt x="578" y="1"/>
                  </a:moveTo>
                  <a:cubicBezTo>
                    <a:pt x="568" y="1"/>
                    <a:pt x="546" y="11"/>
                    <a:pt x="514" y="54"/>
                  </a:cubicBezTo>
                  <a:cubicBezTo>
                    <a:pt x="482" y="108"/>
                    <a:pt x="450" y="151"/>
                    <a:pt x="418" y="193"/>
                  </a:cubicBezTo>
                  <a:lnTo>
                    <a:pt x="396" y="183"/>
                  </a:lnTo>
                  <a:cubicBezTo>
                    <a:pt x="386" y="300"/>
                    <a:pt x="257" y="279"/>
                    <a:pt x="236" y="386"/>
                  </a:cubicBezTo>
                  <a:cubicBezTo>
                    <a:pt x="150" y="461"/>
                    <a:pt x="75" y="525"/>
                    <a:pt x="0" y="611"/>
                  </a:cubicBezTo>
                  <a:cubicBezTo>
                    <a:pt x="43" y="643"/>
                    <a:pt x="97" y="654"/>
                    <a:pt x="140" y="654"/>
                  </a:cubicBezTo>
                  <a:cubicBezTo>
                    <a:pt x="300" y="654"/>
                    <a:pt x="429" y="493"/>
                    <a:pt x="514" y="322"/>
                  </a:cubicBezTo>
                  <a:cubicBezTo>
                    <a:pt x="600" y="161"/>
                    <a:pt x="632" y="1"/>
                    <a:pt x="578"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6" name="Google Shape;4426;p16"/>
            <p:cNvSpPr/>
            <p:nvPr/>
          </p:nvSpPr>
          <p:spPr>
            <a:xfrm>
              <a:off x="636075" y="1284775"/>
              <a:ext cx="7250" cy="1900"/>
            </a:xfrm>
            <a:custGeom>
              <a:avLst/>
              <a:gdLst/>
              <a:ahLst/>
              <a:cxnLst/>
              <a:rect l="l" t="t" r="r" b="b"/>
              <a:pathLst>
                <a:path w="290" h="76" extrusionOk="0">
                  <a:moveTo>
                    <a:pt x="150" y="1"/>
                  </a:moveTo>
                  <a:cubicBezTo>
                    <a:pt x="75" y="1"/>
                    <a:pt x="11" y="11"/>
                    <a:pt x="0" y="76"/>
                  </a:cubicBezTo>
                  <a:lnTo>
                    <a:pt x="140" y="76"/>
                  </a:lnTo>
                  <a:cubicBezTo>
                    <a:pt x="215" y="76"/>
                    <a:pt x="268" y="65"/>
                    <a:pt x="289"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7" name="Google Shape;4427;p16"/>
            <p:cNvSpPr/>
            <p:nvPr/>
          </p:nvSpPr>
          <p:spPr>
            <a:xfrm>
              <a:off x="911450" y="1526725"/>
              <a:ext cx="8875" cy="8575"/>
            </a:xfrm>
            <a:custGeom>
              <a:avLst/>
              <a:gdLst/>
              <a:ahLst/>
              <a:cxnLst/>
              <a:rect l="l" t="t" r="r" b="b"/>
              <a:pathLst>
                <a:path w="355" h="343" extrusionOk="0">
                  <a:moveTo>
                    <a:pt x="354" y="0"/>
                  </a:moveTo>
                  <a:cubicBezTo>
                    <a:pt x="290" y="11"/>
                    <a:pt x="247" y="54"/>
                    <a:pt x="172" y="54"/>
                  </a:cubicBezTo>
                  <a:cubicBezTo>
                    <a:pt x="161" y="54"/>
                    <a:pt x="140" y="54"/>
                    <a:pt x="119" y="43"/>
                  </a:cubicBezTo>
                  <a:lnTo>
                    <a:pt x="119" y="43"/>
                  </a:lnTo>
                  <a:cubicBezTo>
                    <a:pt x="140" y="161"/>
                    <a:pt x="1" y="343"/>
                    <a:pt x="12" y="343"/>
                  </a:cubicBezTo>
                  <a:cubicBezTo>
                    <a:pt x="12" y="343"/>
                    <a:pt x="12" y="343"/>
                    <a:pt x="22" y="332"/>
                  </a:cubicBezTo>
                  <a:cubicBezTo>
                    <a:pt x="108" y="236"/>
                    <a:pt x="269" y="225"/>
                    <a:pt x="354" y="129"/>
                  </a:cubicBezTo>
                  <a:cubicBezTo>
                    <a:pt x="301" y="118"/>
                    <a:pt x="333" y="43"/>
                    <a:pt x="354"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8" name="Google Shape;4428;p16"/>
            <p:cNvSpPr/>
            <p:nvPr/>
          </p:nvSpPr>
          <p:spPr>
            <a:xfrm>
              <a:off x="1155525" y="1095575"/>
              <a:ext cx="7250" cy="2150"/>
            </a:xfrm>
            <a:custGeom>
              <a:avLst/>
              <a:gdLst/>
              <a:ahLst/>
              <a:cxnLst/>
              <a:rect l="l" t="t" r="r" b="b"/>
              <a:pathLst>
                <a:path w="290" h="86" extrusionOk="0">
                  <a:moveTo>
                    <a:pt x="151" y="0"/>
                  </a:moveTo>
                  <a:cubicBezTo>
                    <a:pt x="76" y="0"/>
                    <a:pt x="12" y="11"/>
                    <a:pt x="1" y="86"/>
                  </a:cubicBezTo>
                  <a:lnTo>
                    <a:pt x="140" y="86"/>
                  </a:lnTo>
                  <a:cubicBezTo>
                    <a:pt x="215" y="86"/>
                    <a:pt x="269" y="75"/>
                    <a:pt x="290" y="0"/>
                  </a:cubicBezTo>
                  <a:cubicBezTo>
                    <a:pt x="279" y="0"/>
                    <a:pt x="258" y="11"/>
                    <a:pt x="247" y="11"/>
                  </a:cubicBezTo>
                  <a:cubicBezTo>
                    <a:pt x="226" y="11"/>
                    <a:pt x="215" y="0"/>
                    <a:pt x="194"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9" name="Google Shape;4429;p16"/>
            <p:cNvSpPr/>
            <p:nvPr/>
          </p:nvSpPr>
          <p:spPr>
            <a:xfrm>
              <a:off x="1178025" y="979950"/>
              <a:ext cx="6175" cy="3250"/>
            </a:xfrm>
            <a:custGeom>
              <a:avLst/>
              <a:gdLst/>
              <a:ahLst/>
              <a:cxnLst/>
              <a:rect l="l" t="t" r="r" b="b"/>
              <a:pathLst>
                <a:path w="247" h="130" extrusionOk="0">
                  <a:moveTo>
                    <a:pt x="161" y="1"/>
                  </a:moveTo>
                  <a:cubicBezTo>
                    <a:pt x="107" y="1"/>
                    <a:pt x="0" y="54"/>
                    <a:pt x="43" y="118"/>
                  </a:cubicBezTo>
                  <a:cubicBezTo>
                    <a:pt x="54" y="129"/>
                    <a:pt x="64" y="129"/>
                    <a:pt x="75" y="129"/>
                  </a:cubicBezTo>
                  <a:cubicBezTo>
                    <a:pt x="139" y="129"/>
                    <a:pt x="246" y="76"/>
                    <a:pt x="204" y="11"/>
                  </a:cubicBezTo>
                  <a:cubicBezTo>
                    <a:pt x="193" y="11"/>
                    <a:pt x="182" y="1"/>
                    <a:pt x="161"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0" name="Google Shape;4430;p16"/>
            <p:cNvSpPr/>
            <p:nvPr/>
          </p:nvSpPr>
          <p:spPr>
            <a:xfrm>
              <a:off x="1121275" y="1169425"/>
              <a:ext cx="8325" cy="10475"/>
            </a:xfrm>
            <a:custGeom>
              <a:avLst/>
              <a:gdLst/>
              <a:ahLst/>
              <a:cxnLst/>
              <a:rect l="l" t="t" r="r" b="b"/>
              <a:pathLst>
                <a:path w="333" h="419" extrusionOk="0">
                  <a:moveTo>
                    <a:pt x="43" y="1"/>
                  </a:moveTo>
                  <a:lnTo>
                    <a:pt x="1" y="247"/>
                  </a:lnTo>
                  <a:cubicBezTo>
                    <a:pt x="129" y="269"/>
                    <a:pt x="140" y="376"/>
                    <a:pt x="247" y="418"/>
                  </a:cubicBezTo>
                  <a:cubicBezTo>
                    <a:pt x="268" y="226"/>
                    <a:pt x="333" y="1"/>
                    <a:pt x="65"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1" name="Google Shape;4431;p16"/>
            <p:cNvSpPr/>
            <p:nvPr/>
          </p:nvSpPr>
          <p:spPr>
            <a:xfrm>
              <a:off x="929650" y="1327075"/>
              <a:ext cx="3775" cy="4025"/>
            </a:xfrm>
            <a:custGeom>
              <a:avLst/>
              <a:gdLst/>
              <a:ahLst/>
              <a:cxnLst/>
              <a:rect l="l" t="t" r="r" b="b"/>
              <a:pathLst>
                <a:path w="151" h="161" extrusionOk="0">
                  <a:moveTo>
                    <a:pt x="87" y="0"/>
                  </a:moveTo>
                  <a:cubicBezTo>
                    <a:pt x="54" y="0"/>
                    <a:pt x="33" y="11"/>
                    <a:pt x="12" y="64"/>
                  </a:cubicBezTo>
                  <a:cubicBezTo>
                    <a:pt x="1" y="107"/>
                    <a:pt x="44" y="161"/>
                    <a:pt x="76" y="161"/>
                  </a:cubicBezTo>
                  <a:cubicBezTo>
                    <a:pt x="97" y="161"/>
                    <a:pt x="129" y="139"/>
                    <a:pt x="151" y="86"/>
                  </a:cubicBezTo>
                  <a:cubicBezTo>
                    <a:pt x="151" y="43"/>
                    <a:pt x="119" y="0"/>
                    <a:pt x="87"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2" name="Google Shape;4432;p16"/>
            <p:cNvSpPr/>
            <p:nvPr/>
          </p:nvSpPr>
          <p:spPr>
            <a:xfrm>
              <a:off x="1129575" y="1165150"/>
              <a:ext cx="7250" cy="2175"/>
            </a:xfrm>
            <a:custGeom>
              <a:avLst/>
              <a:gdLst/>
              <a:ahLst/>
              <a:cxnLst/>
              <a:rect l="l" t="t" r="r" b="b"/>
              <a:pathLst>
                <a:path w="290" h="87" extrusionOk="0">
                  <a:moveTo>
                    <a:pt x="150" y="1"/>
                  </a:moveTo>
                  <a:cubicBezTo>
                    <a:pt x="75" y="1"/>
                    <a:pt x="11" y="11"/>
                    <a:pt x="1" y="86"/>
                  </a:cubicBezTo>
                  <a:lnTo>
                    <a:pt x="140" y="86"/>
                  </a:lnTo>
                  <a:cubicBezTo>
                    <a:pt x="215" y="86"/>
                    <a:pt x="279" y="76"/>
                    <a:pt x="290" y="1"/>
                  </a:cubicBezTo>
                  <a:lnTo>
                    <a:pt x="290" y="1"/>
                  </a:lnTo>
                  <a:cubicBezTo>
                    <a:pt x="279" y="11"/>
                    <a:pt x="257" y="11"/>
                    <a:pt x="247" y="11"/>
                  </a:cubicBezTo>
                  <a:lnTo>
                    <a:pt x="193" y="11"/>
                  </a:lnTo>
                  <a:cubicBezTo>
                    <a:pt x="183" y="1"/>
                    <a:pt x="161" y="1"/>
                    <a:pt x="150"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3" name="Google Shape;4433;p16"/>
            <p:cNvSpPr/>
            <p:nvPr/>
          </p:nvSpPr>
          <p:spPr>
            <a:xfrm>
              <a:off x="1144025" y="1407075"/>
              <a:ext cx="6175" cy="2975"/>
            </a:xfrm>
            <a:custGeom>
              <a:avLst/>
              <a:gdLst/>
              <a:ahLst/>
              <a:cxnLst/>
              <a:rect l="l" t="t" r="r" b="b"/>
              <a:pathLst>
                <a:path w="247" h="119" extrusionOk="0">
                  <a:moveTo>
                    <a:pt x="161" y="1"/>
                  </a:moveTo>
                  <a:cubicBezTo>
                    <a:pt x="108" y="1"/>
                    <a:pt x="1" y="54"/>
                    <a:pt x="43" y="108"/>
                  </a:cubicBezTo>
                  <a:cubicBezTo>
                    <a:pt x="54" y="119"/>
                    <a:pt x="65" y="119"/>
                    <a:pt x="76" y="119"/>
                  </a:cubicBezTo>
                  <a:cubicBezTo>
                    <a:pt x="140" y="119"/>
                    <a:pt x="247" y="65"/>
                    <a:pt x="204" y="12"/>
                  </a:cubicBezTo>
                  <a:cubicBezTo>
                    <a:pt x="193" y="1"/>
                    <a:pt x="183" y="1"/>
                    <a:pt x="161"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4" name="Google Shape;4434;p16"/>
            <p:cNvSpPr/>
            <p:nvPr/>
          </p:nvSpPr>
          <p:spPr>
            <a:xfrm>
              <a:off x="1172925" y="1203425"/>
              <a:ext cx="6175" cy="3225"/>
            </a:xfrm>
            <a:custGeom>
              <a:avLst/>
              <a:gdLst/>
              <a:ahLst/>
              <a:cxnLst/>
              <a:rect l="l" t="t" r="r" b="b"/>
              <a:pathLst>
                <a:path w="247" h="129" extrusionOk="0">
                  <a:moveTo>
                    <a:pt x="172" y="0"/>
                  </a:moveTo>
                  <a:cubicBezTo>
                    <a:pt x="108" y="0"/>
                    <a:pt x="1" y="54"/>
                    <a:pt x="44" y="118"/>
                  </a:cubicBezTo>
                  <a:cubicBezTo>
                    <a:pt x="54" y="118"/>
                    <a:pt x="65" y="129"/>
                    <a:pt x="86" y="129"/>
                  </a:cubicBezTo>
                  <a:cubicBezTo>
                    <a:pt x="140" y="129"/>
                    <a:pt x="247" y="65"/>
                    <a:pt x="204" y="11"/>
                  </a:cubicBezTo>
                  <a:cubicBezTo>
                    <a:pt x="193" y="0"/>
                    <a:pt x="183" y="0"/>
                    <a:pt x="172"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5" name="Google Shape;4435;p16"/>
            <p:cNvSpPr/>
            <p:nvPr/>
          </p:nvSpPr>
          <p:spPr>
            <a:xfrm>
              <a:off x="1206125" y="933125"/>
              <a:ext cx="2700" cy="5100"/>
            </a:xfrm>
            <a:custGeom>
              <a:avLst/>
              <a:gdLst/>
              <a:ahLst/>
              <a:cxnLst/>
              <a:rect l="l" t="t" r="r" b="b"/>
              <a:pathLst>
                <a:path w="108" h="204" extrusionOk="0">
                  <a:moveTo>
                    <a:pt x="0" y="0"/>
                  </a:moveTo>
                  <a:cubicBezTo>
                    <a:pt x="0" y="107"/>
                    <a:pt x="0" y="204"/>
                    <a:pt x="75" y="204"/>
                  </a:cubicBezTo>
                  <a:cubicBezTo>
                    <a:pt x="107" y="172"/>
                    <a:pt x="97" y="0"/>
                    <a:pt x="11"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6" name="Google Shape;4436;p16"/>
            <p:cNvSpPr/>
            <p:nvPr/>
          </p:nvSpPr>
          <p:spPr>
            <a:xfrm>
              <a:off x="1188725" y="1073350"/>
              <a:ext cx="5100" cy="5925"/>
            </a:xfrm>
            <a:custGeom>
              <a:avLst/>
              <a:gdLst/>
              <a:ahLst/>
              <a:cxnLst/>
              <a:rect l="l" t="t" r="r" b="b"/>
              <a:pathLst>
                <a:path w="204" h="237" extrusionOk="0">
                  <a:moveTo>
                    <a:pt x="65" y="1"/>
                  </a:moveTo>
                  <a:cubicBezTo>
                    <a:pt x="43" y="1"/>
                    <a:pt x="22" y="22"/>
                    <a:pt x="0" y="65"/>
                  </a:cubicBezTo>
                  <a:cubicBezTo>
                    <a:pt x="43" y="97"/>
                    <a:pt x="65" y="151"/>
                    <a:pt x="65" y="236"/>
                  </a:cubicBezTo>
                  <a:cubicBezTo>
                    <a:pt x="75" y="226"/>
                    <a:pt x="86" y="226"/>
                    <a:pt x="97" y="226"/>
                  </a:cubicBezTo>
                  <a:lnTo>
                    <a:pt x="118" y="226"/>
                  </a:lnTo>
                  <a:cubicBezTo>
                    <a:pt x="161" y="226"/>
                    <a:pt x="193" y="226"/>
                    <a:pt x="204" y="193"/>
                  </a:cubicBezTo>
                  <a:cubicBezTo>
                    <a:pt x="172" y="119"/>
                    <a:pt x="118" y="1"/>
                    <a:pt x="65"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7" name="Google Shape;4437;p16"/>
            <p:cNvSpPr/>
            <p:nvPr/>
          </p:nvSpPr>
          <p:spPr>
            <a:xfrm>
              <a:off x="1228050" y="1217875"/>
              <a:ext cx="18225" cy="24375"/>
            </a:xfrm>
            <a:custGeom>
              <a:avLst/>
              <a:gdLst/>
              <a:ahLst/>
              <a:cxnLst/>
              <a:rect l="l" t="t" r="r" b="b"/>
              <a:pathLst>
                <a:path w="729" h="975" extrusionOk="0">
                  <a:moveTo>
                    <a:pt x="129" y="0"/>
                  </a:moveTo>
                  <a:cubicBezTo>
                    <a:pt x="1" y="225"/>
                    <a:pt x="140" y="696"/>
                    <a:pt x="440" y="696"/>
                  </a:cubicBezTo>
                  <a:cubicBezTo>
                    <a:pt x="461" y="696"/>
                    <a:pt x="472" y="696"/>
                    <a:pt x="493" y="686"/>
                  </a:cubicBezTo>
                  <a:cubicBezTo>
                    <a:pt x="515" y="782"/>
                    <a:pt x="568" y="846"/>
                    <a:pt x="558" y="975"/>
                  </a:cubicBezTo>
                  <a:cubicBezTo>
                    <a:pt x="643" y="953"/>
                    <a:pt x="686" y="878"/>
                    <a:pt x="729" y="814"/>
                  </a:cubicBezTo>
                  <a:cubicBezTo>
                    <a:pt x="611" y="707"/>
                    <a:pt x="440" y="611"/>
                    <a:pt x="397" y="247"/>
                  </a:cubicBezTo>
                  <a:cubicBezTo>
                    <a:pt x="301" y="172"/>
                    <a:pt x="172" y="140"/>
                    <a:pt x="129"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8" name="Google Shape;4438;p16"/>
            <p:cNvSpPr/>
            <p:nvPr/>
          </p:nvSpPr>
          <p:spPr>
            <a:xfrm>
              <a:off x="1196225" y="1236075"/>
              <a:ext cx="6700" cy="7775"/>
            </a:xfrm>
            <a:custGeom>
              <a:avLst/>
              <a:gdLst/>
              <a:ahLst/>
              <a:cxnLst/>
              <a:rect l="l" t="t" r="r" b="b"/>
              <a:pathLst>
                <a:path w="268" h="311" extrusionOk="0">
                  <a:moveTo>
                    <a:pt x="129" y="0"/>
                  </a:moveTo>
                  <a:cubicBezTo>
                    <a:pt x="54" y="43"/>
                    <a:pt x="11" y="129"/>
                    <a:pt x="0" y="247"/>
                  </a:cubicBezTo>
                  <a:cubicBezTo>
                    <a:pt x="32" y="300"/>
                    <a:pt x="64" y="311"/>
                    <a:pt x="96" y="311"/>
                  </a:cubicBezTo>
                  <a:cubicBezTo>
                    <a:pt x="171" y="311"/>
                    <a:pt x="236" y="215"/>
                    <a:pt x="268" y="129"/>
                  </a:cubicBezTo>
                  <a:cubicBezTo>
                    <a:pt x="214" y="97"/>
                    <a:pt x="214" y="0"/>
                    <a:pt x="139"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9" name="Google Shape;4439;p16"/>
            <p:cNvSpPr/>
            <p:nvPr/>
          </p:nvSpPr>
          <p:spPr>
            <a:xfrm>
              <a:off x="1160075" y="1186300"/>
              <a:ext cx="3775" cy="4025"/>
            </a:xfrm>
            <a:custGeom>
              <a:avLst/>
              <a:gdLst/>
              <a:ahLst/>
              <a:cxnLst/>
              <a:rect l="l" t="t" r="r" b="b"/>
              <a:pathLst>
                <a:path w="151" h="161" extrusionOk="0">
                  <a:moveTo>
                    <a:pt x="76" y="0"/>
                  </a:moveTo>
                  <a:cubicBezTo>
                    <a:pt x="44" y="0"/>
                    <a:pt x="22" y="22"/>
                    <a:pt x="1" y="75"/>
                  </a:cubicBezTo>
                  <a:cubicBezTo>
                    <a:pt x="1" y="118"/>
                    <a:pt x="33" y="161"/>
                    <a:pt x="65" y="161"/>
                  </a:cubicBezTo>
                  <a:cubicBezTo>
                    <a:pt x="97" y="161"/>
                    <a:pt x="119" y="150"/>
                    <a:pt x="140" y="97"/>
                  </a:cubicBezTo>
                  <a:cubicBezTo>
                    <a:pt x="151" y="54"/>
                    <a:pt x="108" y="0"/>
                    <a:pt x="76"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0" name="Google Shape;4440;p16"/>
            <p:cNvSpPr/>
            <p:nvPr/>
          </p:nvSpPr>
          <p:spPr>
            <a:xfrm>
              <a:off x="1017175" y="1540900"/>
              <a:ext cx="10200" cy="6975"/>
            </a:xfrm>
            <a:custGeom>
              <a:avLst/>
              <a:gdLst/>
              <a:ahLst/>
              <a:cxnLst/>
              <a:rect l="l" t="t" r="r" b="b"/>
              <a:pathLst>
                <a:path w="408" h="279" extrusionOk="0">
                  <a:moveTo>
                    <a:pt x="268" y="0"/>
                  </a:moveTo>
                  <a:cubicBezTo>
                    <a:pt x="215" y="0"/>
                    <a:pt x="140" y="33"/>
                    <a:pt x="65" y="129"/>
                  </a:cubicBezTo>
                  <a:cubicBezTo>
                    <a:pt x="0" y="204"/>
                    <a:pt x="107" y="268"/>
                    <a:pt x="172" y="268"/>
                  </a:cubicBezTo>
                  <a:cubicBezTo>
                    <a:pt x="193" y="279"/>
                    <a:pt x="204" y="279"/>
                    <a:pt x="225" y="279"/>
                  </a:cubicBezTo>
                  <a:cubicBezTo>
                    <a:pt x="354" y="279"/>
                    <a:pt x="407" y="204"/>
                    <a:pt x="407" y="140"/>
                  </a:cubicBezTo>
                  <a:cubicBezTo>
                    <a:pt x="407" y="75"/>
                    <a:pt x="354" y="0"/>
                    <a:pt x="268"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1" name="Google Shape;4441;p16"/>
            <p:cNvSpPr/>
            <p:nvPr/>
          </p:nvSpPr>
          <p:spPr>
            <a:xfrm>
              <a:off x="1026550" y="1081650"/>
              <a:ext cx="6175" cy="3250"/>
            </a:xfrm>
            <a:custGeom>
              <a:avLst/>
              <a:gdLst/>
              <a:ahLst/>
              <a:cxnLst/>
              <a:rect l="l" t="t" r="r" b="b"/>
              <a:pathLst>
                <a:path w="247" h="130" extrusionOk="0">
                  <a:moveTo>
                    <a:pt x="171" y="1"/>
                  </a:moveTo>
                  <a:cubicBezTo>
                    <a:pt x="107" y="1"/>
                    <a:pt x="0" y="54"/>
                    <a:pt x="43" y="118"/>
                  </a:cubicBezTo>
                  <a:cubicBezTo>
                    <a:pt x="54" y="118"/>
                    <a:pt x="64" y="129"/>
                    <a:pt x="86" y="129"/>
                  </a:cubicBezTo>
                  <a:cubicBezTo>
                    <a:pt x="139" y="129"/>
                    <a:pt x="246" y="65"/>
                    <a:pt x="203" y="11"/>
                  </a:cubicBezTo>
                  <a:cubicBezTo>
                    <a:pt x="193" y="1"/>
                    <a:pt x="182" y="1"/>
                    <a:pt x="171"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2" name="Google Shape;4442;p16"/>
            <p:cNvSpPr/>
            <p:nvPr/>
          </p:nvSpPr>
          <p:spPr>
            <a:xfrm>
              <a:off x="1068300" y="1243025"/>
              <a:ext cx="6700" cy="4325"/>
            </a:xfrm>
            <a:custGeom>
              <a:avLst/>
              <a:gdLst/>
              <a:ahLst/>
              <a:cxnLst/>
              <a:rect l="l" t="t" r="r" b="b"/>
              <a:pathLst>
                <a:path w="268" h="173" extrusionOk="0">
                  <a:moveTo>
                    <a:pt x="257" y="1"/>
                  </a:moveTo>
                  <a:cubicBezTo>
                    <a:pt x="257" y="1"/>
                    <a:pt x="214" y="22"/>
                    <a:pt x="129" y="76"/>
                  </a:cubicBezTo>
                  <a:cubicBezTo>
                    <a:pt x="32" y="151"/>
                    <a:pt x="0" y="172"/>
                    <a:pt x="0" y="172"/>
                  </a:cubicBezTo>
                  <a:cubicBezTo>
                    <a:pt x="11" y="172"/>
                    <a:pt x="86" y="129"/>
                    <a:pt x="150" y="86"/>
                  </a:cubicBezTo>
                  <a:cubicBezTo>
                    <a:pt x="214" y="44"/>
                    <a:pt x="268" y="1"/>
                    <a:pt x="257"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3" name="Google Shape;4443;p16"/>
            <p:cNvSpPr/>
            <p:nvPr/>
          </p:nvSpPr>
          <p:spPr>
            <a:xfrm>
              <a:off x="948400" y="1589075"/>
              <a:ext cx="6450" cy="3500"/>
            </a:xfrm>
            <a:custGeom>
              <a:avLst/>
              <a:gdLst/>
              <a:ahLst/>
              <a:cxnLst/>
              <a:rect l="l" t="t" r="r" b="b"/>
              <a:pathLst>
                <a:path w="258" h="140" extrusionOk="0">
                  <a:moveTo>
                    <a:pt x="129" y="0"/>
                  </a:moveTo>
                  <a:cubicBezTo>
                    <a:pt x="64" y="0"/>
                    <a:pt x="0" y="43"/>
                    <a:pt x="75" y="140"/>
                  </a:cubicBezTo>
                  <a:cubicBezTo>
                    <a:pt x="97" y="86"/>
                    <a:pt x="129" y="43"/>
                    <a:pt x="182" y="22"/>
                  </a:cubicBezTo>
                  <a:lnTo>
                    <a:pt x="182" y="22"/>
                  </a:lnTo>
                  <a:cubicBezTo>
                    <a:pt x="193" y="97"/>
                    <a:pt x="129" y="129"/>
                    <a:pt x="182" y="140"/>
                  </a:cubicBezTo>
                  <a:cubicBezTo>
                    <a:pt x="257" y="43"/>
                    <a:pt x="193" y="0"/>
                    <a:pt x="129"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4" name="Google Shape;4444;p16"/>
            <p:cNvSpPr/>
            <p:nvPr/>
          </p:nvSpPr>
          <p:spPr>
            <a:xfrm>
              <a:off x="1003000" y="1537425"/>
              <a:ext cx="7500" cy="4575"/>
            </a:xfrm>
            <a:custGeom>
              <a:avLst/>
              <a:gdLst/>
              <a:ahLst/>
              <a:cxnLst/>
              <a:rect l="l" t="t" r="r" b="b"/>
              <a:pathLst>
                <a:path w="300" h="183" extrusionOk="0">
                  <a:moveTo>
                    <a:pt x="268" y="0"/>
                  </a:moveTo>
                  <a:cubicBezTo>
                    <a:pt x="246" y="0"/>
                    <a:pt x="203" y="22"/>
                    <a:pt x="118" y="65"/>
                  </a:cubicBezTo>
                  <a:cubicBezTo>
                    <a:pt x="21" y="150"/>
                    <a:pt x="0" y="182"/>
                    <a:pt x="21" y="182"/>
                  </a:cubicBezTo>
                  <a:cubicBezTo>
                    <a:pt x="43" y="182"/>
                    <a:pt x="118" y="139"/>
                    <a:pt x="182" y="97"/>
                  </a:cubicBezTo>
                  <a:cubicBezTo>
                    <a:pt x="246" y="54"/>
                    <a:pt x="300" y="0"/>
                    <a:pt x="268"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5" name="Google Shape;4445;p16"/>
            <p:cNvSpPr/>
            <p:nvPr/>
          </p:nvSpPr>
          <p:spPr>
            <a:xfrm>
              <a:off x="933150" y="1308325"/>
              <a:ext cx="3750" cy="4050"/>
            </a:xfrm>
            <a:custGeom>
              <a:avLst/>
              <a:gdLst/>
              <a:ahLst/>
              <a:cxnLst/>
              <a:rect l="l" t="t" r="r" b="b"/>
              <a:pathLst>
                <a:path w="150" h="162" extrusionOk="0">
                  <a:moveTo>
                    <a:pt x="75" y="1"/>
                  </a:moveTo>
                  <a:cubicBezTo>
                    <a:pt x="54" y="1"/>
                    <a:pt x="21" y="22"/>
                    <a:pt x="0" y="65"/>
                  </a:cubicBezTo>
                  <a:cubicBezTo>
                    <a:pt x="0" y="108"/>
                    <a:pt x="32" y="161"/>
                    <a:pt x="64" y="161"/>
                  </a:cubicBezTo>
                  <a:cubicBezTo>
                    <a:pt x="96" y="161"/>
                    <a:pt x="118" y="140"/>
                    <a:pt x="139" y="86"/>
                  </a:cubicBezTo>
                  <a:cubicBezTo>
                    <a:pt x="150" y="44"/>
                    <a:pt x="118" y="1"/>
                    <a:pt x="75"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6" name="Google Shape;4446;p16"/>
            <p:cNvSpPr/>
            <p:nvPr/>
          </p:nvSpPr>
          <p:spPr>
            <a:xfrm>
              <a:off x="997625" y="1089950"/>
              <a:ext cx="6200" cy="3225"/>
            </a:xfrm>
            <a:custGeom>
              <a:avLst/>
              <a:gdLst/>
              <a:ahLst/>
              <a:cxnLst/>
              <a:rect l="l" t="t" r="r" b="b"/>
              <a:pathLst>
                <a:path w="248" h="129" extrusionOk="0">
                  <a:moveTo>
                    <a:pt x="172" y="0"/>
                  </a:moveTo>
                  <a:cubicBezTo>
                    <a:pt x="108" y="0"/>
                    <a:pt x="1" y="54"/>
                    <a:pt x="54" y="118"/>
                  </a:cubicBezTo>
                  <a:cubicBezTo>
                    <a:pt x="54" y="129"/>
                    <a:pt x="65" y="129"/>
                    <a:pt x="87" y="129"/>
                  </a:cubicBezTo>
                  <a:cubicBezTo>
                    <a:pt x="151" y="129"/>
                    <a:pt x="247" y="75"/>
                    <a:pt x="204" y="11"/>
                  </a:cubicBezTo>
                  <a:cubicBezTo>
                    <a:pt x="194" y="0"/>
                    <a:pt x="183" y="0"/>
                    <a:pt x="172"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7" name="Google Shape;4447;p16"/>
            <p:cNvSpPr/>
            <p:nvPr/>
          </p:nvSpPr>
          <p:spPr>
            <a:xfrm>
              <a:off x="1116725" y="1425275"/>
              <a:ext cx="6175" cy="3250"/>
            </a:xfrm>
            <a:custGeom>
              <a:avLst/>
              <a:gdLst/>
              <a:ahLst/>
              <a:cxnLst/>
              <a:rect l="l" t="t" r="r" b="b"/>
              <a:pathLst>
                <a:path w="247" h="130" extrusionOk="0">
                  <a:moveTo>
                    <a:pt x="172" y="1"/>
                  </a:moveTo>
                  <a:cubicBezTo>
                    <a:pt x="108" y="1"/>
                    <a:pt x="1" y="54"/>
                    <a:pt x="54" y="119"/>
                  </a:cubicBezTo>
                  <a:cubicBezTo>
                    <a:pt x="54" y="119"/>
                    <a:pt x="65" y="129"/>
                    <a:pt x="86" y="129"/>
                  </a:cubicBezTo>
                  <a:cubicBezTo>
                    <a:pt x="140" y="129"/>
                    <a:pt x="247" y="65"/>
                    <a:pt x="204" y="12"/>
                  </a:cubicBezTo>
                  <a:cubicBezTo>
                    <a:pt x="193" y="1"/>
                    <a:pt x="183" y="1"/>
                    <a:pt x="172"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8" name="Google Shape;4448;p16"/>
            <p:cNvSpPr/>
            <p:nvPr/>
          </p:nvSpPr>
          <p:spPr>
            <a:xfrm>
              <a:off x="1107900" y="1404400"/>
              <a:ext cx="17150" cy="8075"/>
            </a:xfrm>
            <a:custGeom>
              <a:avLst/>
              <a:gdLst/>
              <a:ahLst/>
              <a:cxnLst/>
              <a:rect l="l" t="t" r="r" b="b"/>
              <a:pathLst>
                <a:path w="686" h="323" extrusionOk="0">
                  <a:moveTo>
                    <a:pt x="215" y="1"/>
                  </a:moveTo>
                  <a:cubicBezTo>
                    <a:pt x="97" y="1"/>
                    <a:pt x="0" y="33"/>
                    <a:pt x="0" y="119"/>
                  </a:cubicBezTo>
                  <a:cubicBezTo>
                    <a:pt x="236" y="140"/>
                    <a:pt x="407" y="215"/>
                    <a:pt x="514" y="322"/>
                  </a:cubicBezTo>
                  <a:cubicBezTo>
                    <a:pt x="686" y="119"/>
                    <a:pt x="429" y="1"/>
                    <a:pt x="215"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9" name="Google Shape;4449;p16"/>
            <p:cNvSpPr/>
            <p:nvPr/>
          </p:nvSpPr>
          <p:spPr>
            <a:xfrm>
              <a:off x="1100675" y="1400400"/>
              <a:ext cx="6175" cy="3225"/>
            </a:xfrm>
            <a:custGeom>
              <a:avLst/>
              <a:gdLst/>
              <a:ahLst/>
              <a:cxnLst/>
              <a:rect l="l" t="t" r="r" b="b"/>
              <a:pathLst>
                <a:path w="247" h="129" extrusionOk="0">
                  <a:moveTo>
                    <a:pt x="172" y="0"/>
                  </a:moveTo>
                  <a:cubicBezTo>
                    <a:pt x="107" y="0"/>
                    <a:pt x="0" y="54"/>
                    <a:pt x="43" y="107"/>
                  </a:cubicBezTo>
                  <a:cubicBezTo>
                    <a:pt x="54" y="118"/>
                    <a:pt x="65" y="129"/>
                    <a:pt x="75" y="129"/>
                  </a:cubicBezTo>
                  <a:cubicBezTo>
                    <a:pt x="140" y="129"/>
                    <a:pt x="247" y="65"/>
                    <a:pt x="204" y="11"/>
                  </a:cubicBezTo>
                  <a:cubicBezTo>
                    <a:pt x="193" y="0"/>
                    <a:pt x="182" y="0"/>
                    <a:pt x="172"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0" name="Google Shape;4450;p16"/>
            <p:cNvSpPr/>
            <p:nvPr/>
          </p:nvSpPr>
          <p:spPr>
            <a:xfrm>
              <a:off x="519925" y="1627075"/>
              <a:ext cx="3775" cy="4050"/>
            </a:xfrm>
            <a:custGeom>
              <a:avLst/>
              <a:gdLst/>
              <a:ahLst/>
              <a:cxnLst/>
              <a:rect l="l" t="t" r="r" b="b"/>
              <a:pathLst>
                <a:path w="151" h="162" extrusionOk="0">
                  <a:moveTo>
                    <a:pt x="11" y="1"/>
                  </a:moveTo>
                  <a:cubicBezTo>
                    <a:pt x="0" y="97"/>
                    <a:pt x="22" y="161"/>
                    <a:pt x="97" y="161"/>
                  </a:cubicBezTo>
                  <a:lnTo>
                    <a:pt x="107" y="161"/>
                  </a:lnTo>
                  <a:cubicBezTo>
                    <a:pt x="118" y="140"/>
                    <a:pt x="118" y="118"/>
                    <a:pt x="140" y="118"/>
                  </a:cubicBezTo>
                  <a:lnTo>
                    <a:pt x="150" y="118"/>
                  </a:lnTo>
                  <a:cubicBezTo>
                    <a:pt x="150" y="33"/>
                    <a:pt x="118" y="1"/>
                    <a:pt x="43"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1" name="Google Shape;4451;p16"/>
            <p:cNvSpPr/>
            <p:nvPr/>
          </p:nvSpPr>
          <p:spPr>
            <a:xfrm>
              <a:off x="1092375" y="1259100"/>
              <a:ext cx="3775" cy="4300"/>
            </a:xfrm>
            <a:custGeom>
              <a:avLst/>
              <a:gdLst/>
              <a:ahLst/>
              <a:cxnLst/>
              <a:rect l="l" t="t" r="r" b="b"/>
              <a:pathLst>
                <a:path w="151" h="172" extrusionOk="0">
                  <a:moveTo>
                    <a:pt x="75" y="0"/>
                  </a:moveTo>
                  <a:cubicBezTo>
                    <a:pt x="54" y="0"/>
                    <a:pt x="33" y="21"/>
                    <a:pt x="11" y="75"/>
                  </a:cubicBezTo>
                  <a:cubicBezTo>
                    <a:pt x="1" y="118"/>
                    <a:pt x="33" y="171"/>
                    <a:pt x="75" y="171"/>
                  </a:cubicBezTo>
                  <a:cubicBezTo>
                    <a:pt x="97" y="171"/>
                    <a:pt x="118" y="150"/>
                    <a:pt x="140" y="96"/>
                  </a:cubicBezTo>
                  <a:cubicBezTo>
                    <a:pt x="150" y="54"/>
                    <a:pt x="118" y="0"/>
                    <a:pt x="75" y="0"/>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2" name="Google Shape;4452;p16"/>
            <p:cNvSpPr/>
            <p:nvPr/>
          </p:nvSpPr>
          <p:spPr>
            <a:xfrm>
              <a:off x="1092650" y="1644200"/>
              <a:ext cx="4575" cy="5125"/>
            </a:xfrm>
            <a:custGeom>
              <a:avLst/>
              <a:gdLst/>
              <a:ahLst/>
              <a:cxnLst/>
              <a:rect l="l" t="t" r="r" b="b"/>
              <a:pathLst>
                <a:path w="183" h="205" extrusionOk="0">
                  <a:moveTo>
                    <a:pt x="11" y="1"/>
                  </a:moveTo>
                  <a:lnTo>
                    <a:pt x="11" y="1"/>
                  </a:lnTo>
                  <a:cubicBezTo>
                    <a:pt x="0" y="151"/>
                    <a:pt x="97" y="172"/>
                    <a:pt x="172" y="204"/>
                  </a:cubicBezTo>
                  <a:cubicBezTo>
                    <a:pt x="182" y="76"/>
                    <a:pt x="75" y="54"/>
                    <a:pt x="11"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3" name="Google Shape;4453;p16"/>
            <p:cNvSpPr/>
            <p:nvPr/>
          </p:nvSpPr>
          <p:spPr>
            <a:xfrm>
              <a:off x="1096650" y="1137850"/>
              <a:ext cx="7000" cy="4575"/>
            </a:xfrm>
            <a:custGeom>
              <a:avLst/>
              <a:gdLst/>
              <a:ahLst/>
              <a:cxnLst/>
              <a:rect l="l" t="t" r="r" b="b"/>
              <a:pathLst>
                <a:path w="280" h="183" extrusionOk="0">
                  <a:moveTo>
                    <a:pt x="129" y="1"/>
                  </a:moveTo>
                  <a:cubicBezTo>
                    <a:pt x="76" y="1"/>
                    <a:pt x="33" y="22"/>
                    <a:pt x="1" y="86"/>
                  </a:cubicBezTo>
                  <a:cubicBezTo>
                    <a:pt x="1" y="161"/>
                    <a:pt x="33" y="183"/>
                    <a:pt x="86" y="183"/>
                  </a:cubicBezTo>
                  <a:cubicBezTo>
                    <a:pt x="129" y="183"/>
                    <a:pt x="204" y="151"/>
                    <a:pt x="268" y="129"/>
                  </a:cubicBezTo>
                  <a:cubicBezTo>
                    <a:pt x="279" y="54"/>
                    <a:pt x="204" y="1"/>
                    <a:pt x="129" y="1"/>
                  </a:cubicBezTo>
                  <a:close/>
                </a:path>
              </a:pathLst>
            </a:custGeom>
            <a:solidFill>
              <a:srgbClr val="E3E2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4" name="Google Shape;4454;p16"/>
            <p:cNvSpPr/>
            <p:nvPr/>
          </p:nvSpPr>
          <p:spPr>
            <a:xfrm>
              <a:off x="1222450" y="4533225"/>
              <a:ext cx="277825" cy="279700"/>
            </a:xfrm>
            <a:custGeom>
              <a:avLst/>
              <a:gdLst/>
              <a:ahLst/>
              <a:cxnLst/>
              <a:rect l="l" t="t" r="r" b="b"/>
              <a:pathLst>
                <a:path w="11113" h="11188" extrusionOk="0">
                  <a:moveTo>
                    <a:pt x="6391" y="44"/>
                  </a:moveTo>
                  <a:cubicBezTo>
                    <a:pt x="6370" y="65"/>
                    <a:pt x="6348" y="76"/>
                    <a:pt x="6338" y="97"/>
                  </a:cubicBezTo>
                  <a:cubicBezTo>
                    <a:pt x="6338" y="108"/>
                    <a:pt x="6348" y="118"/>
                    <a:pt x="6370" y="140"/>
                  </a:cubicBezTo>
                  <a:cubicBezTo>
                    <a:pt x="6370" y="108"/>
                    <a:pt x="6380" y="76"/>
                    <a:pt x="6391" y="44"/>
                  </a:cubicBezTo>
                  <a:close/>
                  <a:moveTo>
                    <a:pt x="9260" y="771"/>
                  </a:moveTo>
                  <a:cubicBezTo>
                    <a:pt x="9303" y="771"/>
                    <a:pt x="9314" y="825"/>
                    <a:pt x="9324" y="900"/>
                  </a:cubicBezTo>
                  <a:cubicBezTo>
                    <a:pt x="9281" y="879"/>
                    <a:pt x="9249" y="846"/>
                    <a:pt x="9228" y="782"/>
                  </a:cubicBezTo>
                  <a:cubicBezTo>
                    <a:pt x="9239" y="771"/>
                    <a:pt x="9249" y="771"/>
                    <a:pt x="9260" y="771"/>
                  </a:cubicBezTo>
                  <a:close/>
                  <a:moveTo>
                    <a:pt x="8425" y="2024"/>
                  </a:moveTo>
                  <a:cubicBezTo>
                    <a:pt x="8489" y="2024"/>
                    <a:pt x="8521" y="2099"/>
                    <a:pt x="8554" y="2163"/>
                  </a:cubicBezTo>
                  <a:cubicBezTo>
                    <a:pt x="8575" y="2238"/>
                    <a:pt x="8596" y="2313"/>
                    <a:pt x="8650" y="2313"/>
                  </a:cubicBezTo>
                  <a:cubicBezTo>
                    <a:pt x="8661" y="2313"/>
                    <a:pt x="8671" y="2313"/>
                    <a:pt x="8693" y="2302"/>
                  </a:cubicBezTo>
                  <a:lnTo>
                    <a:pt x="8693" y="2302"/>
                  </a:lnTo>
                  <a:cubicBezTo>
                    <a:pt x="8703" y="2377"/>
                    <a:pt x="8682" y="2388"/>
                    <a:pt x="8639" y="2388"/>
                  </a:cubicBezTo>
                  <a:lnTo>
                    <a:pt x="8596" y="2388"/>
                  </a:lnTo>
                  <a:cubicBezTo>
                    <a:pt x="8575" y="2377"/>
                    <a:pt x="8564" y="2377"/>
                    <a:pt x="8554" y="2377"/>
                  </a:cubicBezTo>
                  <a:cubicBezTo>
                    <a:pt x="8543" y="2377"/>
                    <a:pt x="8532" y="2377"/>
                    <a:pt x="8521" y="2388"/>
                  </a:cubicBezTo>
                  <a:cubicBezTo>
                    <a:pt x="8564" y="2206"/>
                    <a:pt x="8350" y="2249"/>
                    <a:pt x="8318" y="2056"/>
                  </a:cubicBezTo>
                  <a:cubicBezTo>
                    <a:pt x="8361" y="2035"/>
                    <a:pt x="8393" y="2024"/>
                    <a:pt x="8425" y="2024"/>
                  </a:cubicBezTo>
                  <a:close/>
                  <a:moveTo>
                    <a:pt x="9057" y="2259"/>
                  </a:moveTo>
                  <a:cubicBezTo>
                    <a:pt x="9110" y="2377"/>
                    <a:pt x="9025" y="2409"/>
                    <a:pt x="9121" y="2463"/>
                  </a:cubicBezTo>
                  <a:cubicBezTo>
                    <a:pt x="9110" y="2495"/>
                    <a:pt x="9089" y="2506"/>
                    <a:pt x="9067" y="2506"/>
                  </a:cubicBezTo>
                  <a:cubicBezTo>
                    <a:pt x="8992" y="2506"/>
                    <a:pt x="8917" y="2388"/>
                    <a:pt x="8885" y="2345"/>
                  </a:cubicBezTo>
                  <a:cubicBezTo>
                    <a:pt x="8896" y="2270"/>
                    <a:pt x="8939" y="2259"/>
                    <a:pt x="9003" y="2259"/>
                  </a:cubicBezTo>
                  <a:close/>
                  <a:moveTo>
                    <a:pt x="6220" y="1050"/>
                  </a:moveTo>
                  <a:cubicBezTo>
                    <a:pt x="6273" y="1125"/>
                    <a:pt x="6241" y="1296"/>
                    <a:pt x="6252" y="1414"/>
                  </a:cubicBezTo>
                  <a:cubicBezTo>
                    <a:pt x="6006" y="1778"/>
                    <a:pt x="6016" y="2452"/>
                    <a:pt x="5727" y="2752"/>
                  </a:cubicBezTo>
                  <a:cubicBezTo>
                    <a:pt x="5685" y="2752"/>
                    <a:pt x="5706" y="2720"/>
                    <a:pt x="5727" y="2720"/>
                  </a:cubicBezTo>
                  <a:cubicBezTo>
                    <a:pt x="5813" y="2613"/>
                    <a:pt x="5674" y="2688"/>
                    <a:pt x="5695" y="2559"/>
                  </a:cubicBezTo>
                  <a:cubicBezTo>
                    <a:pt x="6016" y="2163"/>
                    <a:pt x="5738" y="1328"/>
                    <a:pt x="6220" y="1050"/>
                  </a:cubicBezTo>
                  <a:close/>
                  <a:moveTo>
                    <a:pt x="7429" y="3169"/>
                  </a:moveTo>
                  <a:cubicBezTo>
                    <a:pt x="7440" y="3169"/>
                    <a:pt x="7462" y="3169"/>
                    <a:pt x="7462" y="3180"/>
                  </a:cubicBezTo>
                  <a:cubicBezTo>
                    <a:pt x="7504" y="3234"/>
                    <a:pt x="7408" y="3298"/>
                    <a:pt x="7344" y="3298"/>
                  </a:cubicBezTo>
                  <a:cubicBezTo>
                    <a:pt x="7322" y="3298"/>
                    <a:pt x="7312" y="3287"/>
                    <a:pt x="7312" y="3287"/>
                  </a:cubicBezTo>
                  <a:cubicBezTo>
                    <a:pt x="7258" y="3223"/>
                    <a:pt x="7365" y="3169"/>
                    <a:pt x="7429" y="3169"/>
                  </a:cubicBezTo>
                  <a:close/>
                  <a:moveTo>
                    <a:pt x="7087" y="3651"/>
                  </a:moveTo>
                  <a:cubicBezTo>
                    <a:pt x="7119" y="3651"/>
                    <a:pt x="7162" y="3662"/>
                    <a:pt x="7226" y="3694"/>
                  </a:cubicBezTo>
                  <a:cubicBezTo>
                    <a:pt x="7173" y="3737"/>
                    <a:pt x="7044" y="3737"/>
                    <a:pt x="7044" y="3822"/>
                  </a:cubicBezTo>
                  <a:lnTo>
                    <a:pt x="6702" y="3822"/>
                  </a:lnTo>
                  <a:cubicBezTo>
                    <a:pt x="6691" y="3747"/>
                    <a:pt x="6766" y="3726"/>
                    <a:pt x="6787" y="3662"/>
                  </a:cubicBezTo>
                  <a:cubicBezTo>
                    <a:pt x="6841" y="3673"/>
                    <a:pt x="6873" y="3673"/>
                    <a:pt x="6905" y="3673"/>
                  </a:cubicBezTo>
                  <a:cubicBezTo>
                    <a:pt x="6948" y="3673"/>
                    <a:pt x="6980" y="3673"/>
                    <a:pt x="7012" y="3662"/>
                  </a:cubicBezTo>
                  <a:cubicBezTo>
                    <a:pt x="7033" y="3662"/>
                    <a:pt x="7066" y="3651"/>
                    <a:pt x="7087" y="3651"/>
                  </a:cubicBezTo>
                  <a:close/>
                  <a:moveTo>
                    <a:pt x="10534" y="3822"/>
                  </a:moveTo>
                  <a:cubicBezTo>
                    <a:pt x="10566" y="3865"/>
                    <a:pt x="10662" y="3972"/>
                    <a:pt x="10555" y="3983"/>
                  </a:cubicBezTo>
                  <a:cubicBezTo>
                    <a:pt x="10373" y="3897"/>
                    <a:pt x="10470" y="3887"/>
                    <a:pt x="10534" y="3822"/>
                  </a:cubicBezTo>
                  <a:close/>
                  <a:moveTo>
                    <a:pt x="6562" y="3983"/>
                  </a:moveTo>
                  <a:cubicBezTo>
                    <a:pt x="6595" y="3983"/>
                    <a:pt x="6637" y="4036"/>
                    <a:pt x="6627" y="4079"/>
                  </a:cubicBezTo>
                  <a:cubicBezTo>
                    <a:pt x="6605" y="4133"/>
                    <a:pt x="6584" y="4154"/>
                    <a:pt x="6552" y="4154"/>
                  </a:cubicBezTo>
                  <a:cubicBezTo>
                    <a:pt x="6520" y="4154"/>
                    <a:pt x="6487" y="4101"/>
                    <a:pt x="6487" y="4058"/>
                  </a:cubicBezTo>
                  <a:cubicBezTo>
                    <a:pt x="6509" y="4004"/>
                    <a:pt x="6541" y="3983"/>
                    <a:pt x="6562" y="3983"/>
                  </a:cubicBezTo>
                  <a:close/>
                  <a:moveTo>
                    <a:pt x="2933" y="3962"/>
                  </a:moveTo>
                  <a:cubicBezTo>
                    <a:pt x="2912" y="4004"/>
                    <a:pt x="2944" y="4047"/>
                    <a:pt x="2965" y="4047"/>
                  </a:cubicBezTo>
                  <a:cubicBezTo>
                    <a:pt x="2976" y="4047"/>
                    <a:pt x="2987" y="4036"/>
                    <a:pt x="2976" y="3994"/>
                  </a:cubicBezTo>
                  <a:lnTo>
                    <a:pt x="2976" y="3994"/>
                  </a:lnTo>
                  <a:cubicBezTo>
                    <a:pt x="3040" y="4036"/>
                    <a:pt x="3083" y="4101"/>
                    <a:pt x="3105" y="4176"/>
                  </a:cubicBezTo>
                  <a:cubicBezTo>
                    <a:pt x="3030" y="4218"/>
                    <a:pt x="2912" y="4261"/>
                    <a:pt x="2784" y="4261"/>
                  </a:cubicBezTo>
                  <a:cubicBezTo>
                    <a:pt x="2741" y="4261"/>
                    <a:pt x="2687" y="4261"/>
                    <a:pt x="2634" y="4240"/>
                  </a:cubicBezTo>
                  <a:cubicBezTo>
                    <a:pt x="2591" y="4047"/>
                    <a:pt x="2687" y="3962"/>
                    <a:pt x="2912" y="3962"/>
                  </a:cubicBezTo>
                  <a:close/>
                  <a:moveTo>
                    <a:pt x="5599" y="3491"/>
                  </a:moveTo>
                  <a:lnTo>
                    <a:pt x="5599" y="3491"/>
                  </a:lnTo>
                  <a:cubicBezTo>
                    <a:pt x="5685" y="3801"/>
                    <a:pt x="5353" y="3951"/>
                    <a:pt x="5396" y="4336"/>
                  </a:cubicBezTo>
                  <a:lnTo>
                    <a:pt x="5385" y="4336"/>
                  </a:lnTo>
                  <a:cubicBezTo>
                    <a:pt x="5342" y="4336"/>
                    <a:pt x="5331" y="4379"/>
                    <a:pt x="5363" y="4379"/>
                  </a:cubicBezTo>
                  <a:cubicBezTo>
                    <a:pt x="5363" y="4400"/>
                    <a:pt x="5363" y="4411"/>
                    <a:pt x="5353" y="4411"/>
                  </a:cubicBezTo>
                  <a:cubicBezTo>
                    <a:pt x="5331" y="4411"/>
                    <a:pt x="5256" y="4218"/>
                    <a:pt x="5267" y="4176"/>
                  </a:cubicBezTo>
                  <a:cubicBezTo>
                    <a:pt x="5321" y="4133"/>
                    <a:pt x="5460" y="3983"/>
                    <a:pt x="5363" y="3897"/>
                  </a:cubicBezTo>
                  <a:cubicBezTo>
                    <a:pt x="5481" y="3801"/>
                    <a:pt x="5556" y="3662"/>
                    <a:pt x="5599" y="3491"/>
                  </a:cubicBezTo>
                  <a:close/>
                  <a:moveTo>
                    <a:pt x="2023" y="4336"/>
                  </a:moveTo>
                  <a:cubicBezTo>
                    <a:pt x="2130" y="4347"/>
                    <a:pt x="2216" y="4368"/>
                    <a:pt x="2238" y="4433"/>
                  </a:cubicBezTo>
                  <a:cubicBezTo>
                    <a:pt x="2238" y="4508"/>
                    <a:pt x="2184" y="4550"/>
                    <a:pt x="2066" y="4550"/>
                  </a:cubicBezTo>
                  <a:cubicBezTo>
                    <a:pt x="2066" y="4518"/>
                    <a:pt x="2013" y="4529"/>
                    <a:pt x="1981" y="4518"/>
                  </a:cubicBezTo>
                  <a:cubicBezTo>
                    <a:pt x="1981" y="4443"/>
                    <a:pt x="1970" y="4368"/>
                    <a:pt x="2023" y="4336"/>
                  </a:cubicBezTo>
                  <a:close/>
                  <a:moveTo>
                    <a:pt x="3629" y="4176"/>
                  </a:moveTo>
                  <a:cubicBezTo>
                    <a:pt x="3811" y="4218"/>
                    <a:pt x="3800" y="4400"/>
                    <a:pt x="3886" y="4518"/>
                  </a:cubicBezTo>
                  <a:cubicBezTo>
                    <a:pt x="3800" y="4636"/>
                    <a:pt x="3618" y="4711"/>
                    <a:pt x="3458" y="4711"/>
                  </a:cubicBezTo>
                  <a:cubicBezTo>
                    <a:pt x="3297" y="4711"/>
                    <a:pt x="3147" y="4636"/>
                    <a:pt x="3147" y="4486"/>
                  </a:cubicBezTo>
                  <a:cubicBezTo>
                    <a:pt x="3147" y="4347"/>
                    <a:pt x="3426" y="4240"/>
                    <a:pt x="3629" y="4176"/>
                  </a:cubicBezTo>
                  <a:close/>
                  <a:moveTo>
                    <a:pt x="5363" y="4582"/>
                  </a:moveTo>
                  <a:cubicBezTo>
                    <a:pt x="5438" y="4636"/>
                    <a:pt x="5524" y="4786"/>
                    <a:pt x="5470" y="4861"/>
                  </a:cubicBezTo>
                  <a:cubicBezTo>
                    <a:pt x="5449" y="4871"/>
                    <a:pt x="5428" y="4871"/>
                    <a:pt x="5417" y="4871"/>
                  </a:cubicBezTo>
                  <a:cubicBezTo>
                    <a:pt x="5321" y="4871"/>
                    <a:pt x="5299" y="4786"/>
                    <a:pt x="5299" y="4657"/>
                  </a:cubicBezTo>
                  <a:lnTo>
                    <a:pt x="5299" y="4657"/>
                  </a:lnTo>
                  <a:cubicBezTo>
                    <a:pt x="5310" y="4668"/>
                    <a:pt x="5310" y="4668"/>
                    <a:pt x="5321" y="4668"/>
                  </a:cubicBezTo>
                  <a:cubicBezTo>
                    <a:pt x="5363" y="4668"/>
                    <a:pt x="5363" y="4625"/>
                    <a:pt x="5363" y="4582"/>
                  </a:cubicBezTo>
                  <a:close/>
                  <a:moveTo>
                    <a:pt x="7312" y="4979"/>
                  </a:moveTo>
                  <a:cubicBezTo>
                    <a:pt x="7504" y="4979"/>
                    <a:pt x="7590" y="5118"/>
                    <a:pt x="7601" y="5343"/>
                  </a:cubicBezTo>
                  <a:cubicBezTo>
                    <a:pt x="7440" y="5289"/>
                    <a:pt x="7376" y="5214"/>
                    <a:pt x="7301" y="4979"/>
                  </a:cubicBezTo>
                  <a:close/>
                  <a:moveTo>
                    <a:pt x="5717" y="5760"/>
                  </a:moveTo>
                  <a:lnTo>
                    <a:pt x="5717" y="5760"/>
                  </a:lnTo>
                  <a:cubicBezTo>
                    <a:pt x="5792" y="5781"/>
                    <a:pt x="5781" y="5878"/>
                    <a:pt x="5909" y="5878"/>
                  </a:cubicBezTo>
                  <a:lnTo>
                    <a:pt x="5931" y="5878"/>
                  </a:lnTo>
                  <a:cubicBezTo>
                    <a:pt x="5941" y="5910"/>
                    <a:pt x="5909" y="5910"/>
                    <a:pt x="5867" y="5910"/>
                  </a:cubicBezTo>
                  <a:lnTo>
                    <a:pt x="5856" y="5910"/>
                  </a:lnTo>
                  <a:cubicBezTo>
                    <a:pt x="5813" y="5910"/>
                    <a:pt x="5770" y="5921"/>
                    <a:pt x="5802" y="5974"/>
                  </a:cubicBezTo>
                  <a:cubicBezTo>
                    <a:pt x="5738" y="5931"/>
                    <a:pt x="5727" y="5835"/>
                    <a:pt x="5717" y="5760"/>
                  </a:cubicBezTo>
                  <a:close/>
                  <a:moveTo>
                    <a:pt x="2901" y="6135"/>
                  </a:moveTo>
                  <a:cubicBezTo>
                    <a:pt x="2998" y="6220"/>
                    <a:pt x="2901" y="6349"/>
                    <a:pt x="2773" y="6359"/>
                  </a:cubicBezTo>
                  <a:cubicBezTo>
                    <a:pt x="2773" y="6263"/>
                    <a:pt x="2730" y="6135"/>
                    <a:pt x="2869" y="6135"/>
                  </a:cubicBezTo>
                  <a:close/>
                  <a:moveTo>
                    <a:pt x="8147" y="6477"/>
                  </a:moveTo>
                  <a:cubicBezTo>
                    <a:pt x="8147" y="6541"/>
                    <a:pt x="8083" y="6584"/>
                    <a:pt x="8040" y="6584"/>
                  </a:cubicBezTo>
                  <a:cubicBezTo>
                    <a:pt x="7997" y="6584"/>
                    <a:pt x="7965" y="6552"/>
                    <a:pt x="7975" y="6477"/>
                  </a:cubicBezTo>
                  <a:close/>
                  <a:moveTo>
                    <a:pt x="8650" y="6905"/>
                  </a:moveTo>
                  <a:cubicBezTo>
                    <a:pt x="8703" y="6905"/>
                    <a:pt x="8746" y="6916"/>
                    <a:pt x="8800" y="6927"/>
                  </a:cubicBezTo>
                  <a:lnTo>
                    <a:pt x="8800" y="7055"/>
                  </a:lnTo>
                  <a:cubicBezTo>
                    <a:pt x="8532" y="7087"/>
                    <a:pt x="8425" y="7184"/>
                    <a:pt x="8254" y="7184"/>
                  </a:cubicBezTo>
                  <a:lnTo>
                    <a:pt x="8232" y="7184"/>
                  </a:lnTo>
                  <a:cubicBezTo>
                    <a:pt x="8329" y="7087"/>
                    <a:pt x="8446" y="6905"/>
                    <a:pt x="8650" y="6905"/>
                  </a:cubicBezTo>
                  <a:close/>
                  <a:moveTo>
                    <a:pt x="6862" y="10021"/>
                  </a:moveTo>
                  <a:cubicBezTo>
                    <a:pt x="6830" y="10074"/>
                    <a:pt x="6562" y="10117"/>
                    <a:pt x="6798" y="10117"/>
                  </a:cubicBezTo>
                  <a:lnTo>
                    <a:pt x="6819" y="10117"/>
                  </a:lnTo>
                  <a:cubicBezTo>
                    <a:pt x="6819" y="10149"/>
                    <a:pt x="6798" y="10149"/>
                    <a:pt x="6755" y="10149"/>
                  </a:cubicBezTo>
                  <a:lnTo>
                    <a:pt x="6605" y="10149"/>
                  </a:lnTo>
                  <a:cubicBezTo>
                    <a:pt x="6573" y="10021"/>
                    <a:pt x="6712" y="10021"/>
                    <a:pt x="6862" y="10021"/>
                  </a:cubicBezTo>
                  <a:close/>
                  <a:moveTo>
                    <a:pt x="6948" y="1"/>
                  </a:moveTo>
                  <a:lnTo>
                    <a:pt x="6948" y="1"/>
                  </a:lnTo>
                  <a:cubicBezTo>
                    <a:pt x="6884" y="172"/>
                    <a:pt x="6830" y="354"/>
                    <a:pt x="6787" y="525"/>
                  </a:cubicBezTo>
                  <a:cubicBezTo>
                    <a:pt x="6776" y="589"/>
                    <a:pt x="6755" y="664"/>
                    <a:pt x="6744" y="729"/>
                  </a:cubicBezTo>
                  <a:cubicBezTo>
                    <a:pt x="6702" y="739"/>
                    <a:pt x="6659" y="739"/>
                    <a:pt x="6616" y="750"/>
                  </a:cubicBezTo>
                  <a:cubicBezTo>
                    <a:pt x="6552" y="482"/>
                    <a:pt x="6466" y="161"/>
                    <a:pt x="6584" y="33"/>
                  </a:cubicBezTo>
                  <a:cubicBezTo>
                    <a:pt x="6573" y="33"/>
                    <a:pt x="6562" y="22"/>
                    <a:pt x="6552" y="22"/>
                  </a:cubicBezTo>
                  <a:cubicBezTo>
                    <a:pt x="6509" y="118"/>
                    <a:pt x="6477" y="225"/>
                    <a:pt x="6445" y="333"/>
                  </a:cubicBezTo>
                  <a:cubicBezTo>
                    <a:pt x="6466" y="397"/>
                    <a:pt x="6477" y="472"/>
                    <a:pt x="6455" y="482"/>
                  </a:cubicBezTo>
                  <a:cubicBezTo>
                    <a:pt x="6445" y="461"/>
                    <a:pt x="6434" y="440"/>
                    <a:pt x="6413" y="429"/>
                  </a:cubicBezTo>
                  <a:cubicBezTo>
                    <a:pt x="6391" y="525"/>
                    <a:pt x="6370" y="611"/>
                    <a:pt x="6348" y="686"/>
                  </a:cubicBezTo>
                  <a:lnTo>
                    <a:pt x="6252" y="686"/>
                  </a:lnTo>
                  <a:cubicBezTo>
                    <a:pt x="6273" y="557"/>
                    <a:pt x="6295" y="440"/>
                    <a:pt x="6327" y="322"/>
                  </a:cubicBezTo>
                  <a:cubicBezTo>
                    <a:pt x="6273" y="268"/>
                    <a:pt x="6241" y="279"/>
                    <a:pt x="6102" y="151"/>
                  </a:cubicBezTo>
                  <a:lnTo>
                    <a:pt x="6102" y="151"/>
                  </a:lnTo>
                  <a:cubicBezTo>
                    <a:pt x="6166" y="225"/>
                    <a:pt x="6188" y="600"/>
                    <a:pt x="6113" y="611"/>
                  </a:cubicBezTo>
                  <a:cubicBezTo>
                    <a:pt x="6102" y="547"/>
                    <a:pt x="6006" y="247"/>
                    <a:pt x="6016" y="183"/>
                  </a:cubicBezTo>
                  <a:lnTo>
                    <a:pt x="6016" y="183"/>
                  </a:lnTo>
                  <a:cubicBezTo>
                    <a:pt x="5974" y="322"/>
                    <a:pt x="5941" y="461"/>
                    <a:pt x="5909" y="600"/>
                  </a:cubicBezTo>
                  <a:cubicBezTo>
                    <a:pt x="5920" y="504"/>
                    <a:pt x="5813" y="290"/>
                    <a:pt x="5738" y="204"/>
                  </a:cubicBezTo>
                  <a:lnTo>
                    <a:pt x="5738" y="204"/>
                  </a:lnTo>
                  <a:cubicBezTo>
                    <a:pt x="5781" y="268"/>
                    <a:pt x="5535" y="258"/>
                    <a:pt x="5492" y="311"/>
                  </a:cubicBezTo>
                  <a:lnTo>
                    <a:pt x="5610" y="375"/>
                  </a:lnTo>
                  <a:cubicBezTo>
                    <a:pt x="5342" y="397"/>
                    <a:pt x="5567" y="996"/>
                    <a:pt x="5331" y="1060"/>
                  </a:cubicBezTo>
                  <a:cubicBezTo>
                    <a:pt x="5331" y="975"/>
                    <a:pt x="5214" y="557"/>
                    <a:pt x="5074" y="557"/>
                  </a:cubicBezTo>
                  <a:cubicBezTo>
                    <a:pt x="5085" y="664"/>
                    <a:pt x="5117" y="911"/>
                    <a:pt x="5139" y="1168"/>
                  </a:cubicBezTo>
                  <a:cubicBezTo>
                    <a:pt x="5139" y="1189"/>
                    <a:pt x="5139" y="1200"/>
                    <a:pt x="5149" y="1221"/>
                  </a:cubicBezTo>
                  <a:cubicBezTo>
                    <a:pt x="5064" y="1253"/>
                    <a:pt x="4989" y="1296"/>
                    <a:pt x="4903" y="1328"/>
                  </a:cubicBezTo>
                  <a:cubicBezTo>
                    <a:pt x="4892" y="1039"/>
                    <a:pt x="4903" y="729"/>
                    <a:pt x="4935" y="557"/>
                  </a:cubicBezTo>
                  <a:cubicBezTo>
                    <a:pt x="4839" y="525"/>
                    <a:pt x="4839" y="482"/>
                    <a:pt x="4807" y="482"/>
                  </a:cubicBezTo>
                  <a:cubicBezTo>
                    <a:pt x="4785" y="482"/>
                    <a:pt x="4764" y="493"/>
                    <a:pt x="4721" y="515"/>
                  </a:cubicBezTo>
                  <a:cubicBezTo>
                    <a:pt x="4625" y="440"/>
                    <a:pt x="4721" y="333"/>
                    <a:pt x="4764" y="300"/>
                  </a:cubicBezTo>
                  <a:lnTo>
                    <a:pt x="4764" y="300"/>
                  </a:lnTo>
                  <a:lnTo>
                    <a:pt x="4421" y="386"/>
                  </a:lnTo>
                  <a:cubicBezTo>
                    <a:pt x="4539" y="600"/>
                    <a:pt x="4282" y="718"/>
                    <a:pt x="4389" y="889"/>
                  </a:cubicBezTo>
                  <a:lnTo>
                    <a:pt x="4614" y="515"/>
                  </a:lnTo>
                  <a:lnTo>
                    <a:pt x="4614" y="515"/>
                  </a:lnTo>
                  <a:cubicBezTo>
                    <a:pt x="4721" y="718"/>
                    <a:pt x="4710" y="1210"/>
                    <a:pt x="4496" y="1275"/>
                  </a:cubicBezTo>
                  <a:cubicBezTo>
                    <a:pt x="4400" y="1221"/>
                    <a:pt x="4336" y="879"/>
                    <a:pt x="4293" y="804"/>
                  </a:cubicBezTo>
                  <a:lnTo>
                    <a:pt x="4293" y="804"/>
                  </a:lnTo>
                  <a:cubicBezTo>
                    <a:pt x="4304" y="889"/>
                    <a:pt x="4197" y="1018"/>
                    <a:pt x="4143" y="1018"/>
                  </a:cubicBezTo>
                  <a:lnTo>
                    <a:pt x="4122" y="1018"/>
                  </a:lnTo>
                  <a:lnTo>
                    <a:pt x="4154" y="857"/>
                  </a:lnTo>
                  <a:lnTo>
                    <a:pt x="4143" y="857"/>
                  </a:lnTo>
                  <a:cubicBezTo>
                    <a:pt x="4079" y="857"/>
                    <a:pt x="4068" y="921"/>
                    <a:pt x="4047" y="996"/>
                  </a:cubicBezTo>
                  <a:cubicBezTo>
                    <a:pt x="4036" y="1071"/>
                    <a:pt x="4015" y="1135"/>
                    <a:pt x="3950" y="1135"/>
                  </a:cubicBezTo>
                  <a:cubicBezTo>
                    <a:pt x="3929" y="1135"/>
                    <a:pt x="3897" y="1135"/>
                    <a:pt x="3865" y="1114"/>
                  </a:cubicBezTo>
                  <a:cubicBezTo>
                    <a:pt x="3833" y="1114"/>
                    <a:pt x="3790" y="1093"/>
                    <a:pt x="3747" y="1060"/>
                  </a:cubicBezTo>
                  <a:cubicBezTo>
                    <a:pt x="3693" y="1039"/>
                    <a:pt x="3651" y="1018"/>
                    <a:pt x="3629" y="1018"/>
                  </a:cubicBezTo>
                  <a:cubicBezTo>
                    <a:pt x="3618" y="1018"/>
                    <a:pt x="3618" y="1028"/>
                    <a:pt x="3629" y="1060"/>
                  </a:cubicBezTo>
                  <a:cubicBezTo>
                    <a:pt x="3758" y="1168"/>
                    <a:pt x="3972" y="1478"/>
                    <a:pt x="4132" y="1746"/>
                  </a:cubicBezTo>
                  <a:cubicBezTo>
                    <a:pt x="4079" y="1778"/>
                    <a:pt x="4036" y="1799"/>
                    <a:pt x="3982" y="1831"/>
                  </a:cubicBezTo>
                  <a:lnTo>
                    <a:pt x="3940" y="1756"/>
                  </a:lnTo>
                  <a:lnTo>
                    <a:pt x="3918" y="1778"/>
                  </a:lnTo>
                  <a:lnTo>
                    <a:pt x="3961" y="1853"/>
                  </a:lnTo>
                  <a:cubicBezTo>
                    <a:pt x="3908" y="1885"/>
                    <a:pt x="3865" y="1906"/>
                    <a:pt x="3811" y="1938"/>
                  </a:cubicBezTo>
                  <a:cubicBezTo>
                    <a:pt x="3683" y="1778"/>
                    <a:pt x="3683" y="1489"/>
                    <a:pt x="3544" y="1392"/>
                  </a:cubicBezTo>
                  <a:lnTo>
                    <a:pt x="3544" y="1392"/>
                  </a:lnTo>
                  <a:cubicBezTo>
                    <a:pt x="3576" y="1446"/>
                    <a:pt x="3586" y="1542"/>
                    <a:pt x="3576" y="1574"/>
                  </a:cubicBezTo>
                  <a:cubicBezTo>
                    <a:pt x="3522" y="1564"/>
                    <a:pt x="3501" y="1457"/>
                    <a:pt x="3447" y="1457"/>
                  </a:cubicBezTo>
                  <a:cubicBezTo>
                    <a:pt x="3437" y="1457"/>
                    <a:pt x="3415" y="1457"/>
                    <a:pt x="3404" y="1478"/>
                  </a:cubicBezTo>
                  <a:cubicBezTo>
                    <a:pt x="3511" y="1692"/>
                    <a:pt x="3180" y="1596"/>
                    <a:pt x="3469" y="1681"/>
                  </a:cubicBezTo>
                  <a:cubicBezTo>
                    <a:pt x="3404" y="1810"/>
                    <a:pt x="3329" y="1703"/>
                    <a:pt x="3222" y="1799"/>
                  </a:cubicBezTo>
                  <a:cubicBezTo>
                    <a:pt x="3297" y="1863"/>
                    <a:pt x="3362" y="2067"/>
                    <a:pt x="3383" y="2227"/>
                  </a:cubicBezTo>
                  <a:cubicBezTo>
                    <a:pt x="3340" y="2259"/>
                    <a:pt x="3297" y="2292"/>
                    <a:pt x="3265" y="2313"/>
                  </a:cubicBezTo>
                  <a:lnTo>
                    <a:pt x="3244" y="2302"/>
                  </a:lnTo>
                  <a:cubicBezTo>
                    <a:pt x="3040" y="2420"/>
                    <a:pt x="2869" y="2420"/>
                    <a:pt x="2698" y="2559"/>
                  </a:cubicBezTo>
                  <a:cubicBezTo>
                    <a:pt x="2644" y="2527"/>
                    <a:pt x="2516" y="2538"/>
                    <a:pt x="2484" y="2420"/>
                  </a:cubicBezTo>
                  <a:lnTo>
                    <a:pt x="2484" y="2420"/>
                  </a:lnTo>
                  <a:cubicBezTo>
                    <a:pt x="2484" y="2484"/>
                    <a:pt x="2516" y="2559"/>
                    <a:pt x="2462" y="2613"/>
                  </a:cubicBezTo>
                  <a:cubicBezTo>
                    <a:pt x="2227" y="2538"/>
                    <a:pt x="2569" y="2484"/>
                    <a:pt x="2323" y="2356"/>
                  </a:cubicBezTo>
                  <a:lnTo>
                    <a:pt x="2323" y="2356"/>
                  </a:lnTo>
                  <a:cubicBezTo>
                    <a:pt x="2409" y="2474"/>
                    <a:pt x="2302" y="2623"/>
                    <a:pt x="2291" y="2752"/>
                  </a:cubicBezTo>
                  <a:cubicBezTo>
                    <a:pt x="2323" y="2784"/>
                    <a:pt x="2355" y="2795"/>
                    <a:pt x="2377" y="2795"/>
                  </a:cubicBezTo>
                  <a:cubicBezTo>
                    <a:pt x="2473" y="2795"/>
                    <a:pt x="2494" y="2613"/>
                    <a:pt x="2516" y="2506"/>
                  </a:cubicBezTo>
                  <a:cubicBezTo>
                    <a:pt x="2580" y="2581"/>
                    <a:pt x="2623" y="2677"/>
                    <a:pt x="2666" y="2763"/>
                  </a:cubicBezTo>
                  <a:cubicBezTo>
                    <a:pt x="2666" y="2730"/>
                    <a:pt x="2676" y="2677"/>
                    <a:pt x="2666" y="2645"/>
                  </a:cubicBezTo>
                  <a:lnTo>
                    <a:pt x="2666" y="2645"/>
                  </a:lnTo>
                  <a:cubicBezTo>
                    <a:pt x="2687" y="2656"/>
                    <a:pt x="2698" y="2656"/>
                    <a:pt x="2719" y="2656"/>
                  </a:cubicBezTo>
                  <a:cubicBezTo>
                    <a:pt x="2751" y="2656"/>
                    <a:pt x="2773" y="2645"/>
                    <a:pt x="2784" y="2634"/>
                  </a:cubicBezTo>
                  <a:cubicBezTo>
                    <a:pt x="2805" y="2623"/>
                    <a:pt x="2826" y="2613"/>
                    <a:pt x="2858" y="2613"/>
                  </a:cubicBezTo>
                  <a:lnTo>
                    <a:pt x="2880" y="2613"/>
                  </a:lnTo>
                  <a:cubicBezTo>
                    <a:pt x="2869" y="2720"/>
                    <a:pt x="2794" y="2784"/>
                    <a:pt x="2709" y="2838"/>
                  </a:cubicBezTo>
                  <a:cubicBezTo>
                    <a:pt x="2676" y="2838"/>
                    <a:pt x="2666" y="2816"/>
                    <a:pt x="2666" y="2784"/>
                  </a:cubicBezTo>
                  <a:cubicBezTo>
                    <a:pt x="2484" y="2934"/>
                    <a:pt x="2312" y="3084"/>
                    <a:pt x="2141" y="3244"/>
                  </a:cubicBezTo>
                  <a:cubicBezTo>
                    <a:pt x="1959" y="3287"/>
                    <a:pt x="1745" y="3640"/>
                    <a:pt x="1477" y="3715"/>
                  </a:cubicBezTo>
                  <a:cubicBezTo>
                    <a:pt x="1488" y="3769"/>
                    <a:pt x="1499" y="3833"/>
                    <a:pt x="1520" y="3887"/>
                  </a:cubicBezTo>
                  <a:cubicBezTo>
                    <a:pt x="1317" y="4111"/>
                    <a:pt x="1124" y="4347"/>
                    <a:pt x="953" y="4582"/>
                  </a:cubicBezTo>
                  <a:cubicBezTo>
                    <a:pt x="942" y="4572"/>
                    <a:pt x="921" y="4550"/>
                    <a:pt x="889" y="4540"/>
                  </a:cubicBezTo>
                  <a:lnTo>
                    <a:pt x="889" y="4679"/>
                  </a:lnTo>
                  <a:lnTo>
                    <a:pt x="878" y="4690"/>
                  </a:lnTo>
                  <a:cubicBezTo>
                    <a:pt x="857" y="4668"/>
                    <a:pt x="824" y="4615"/>
                    <a:pt x="782" y="4615"/>
                  </a:cubicBezTo>
                  <a:cubicBezTo>
                    <a:pt x="814" y="4636"/>
                    <a:pt x="846" y="4679"/>
                    <a:pt x="857" y="4722"/>
                  </a:cubicBezTo>
                  <a:cubicBezTo>
                    <a:pt x="824" y="4775"/>
                    <a:pt x="792" y="4829"/>
                    <a:pt x="750" y="4882"/>
                  </a:cubicBezTo>
                  <a:lnTo>
                    <a:pt x="750" y="4893"/>
                  </a:lnTo>
                  <a:cubicBezTo>
                    <a:pt x="717" y="4946"/>
                    <a:pt x="685" y="4989"/>
                    <a:pt x="664" y="5032"/>
                  </a:cubicBezTo>
                  <a:lnTo>
                    <a:pt x="642" y="5043"/>
                  </a:lnTo>
                  <a:cubicBezTo>
                    <a:pt x="642" y="5064"/>
                    <a:pt x="642" y="5064"/>
                    <a:pt x="632" y="5075"/>
                  </a:cubicBezTo>
                  <a:cubicBezTo>
                    <a:pt x="428" y="5428"/>
                    <a:pt x="268" y="5771"/>
                    <a:pt x="171" y="6113"/>
                  </a:cubicBezTo>
                  <a:cubicBezTo>
                    <a:pt x="86" y="6370"/>
                    <a:pt x="32" y="6649"/>
                    <a:pt x="22" y="6938"/>
                  </a:cubicBezTo>
                  <a:cubicBezTo>
                    <a:pt x="54" y="6948"/>
                    <a:pt x="86" y="6948"/>
                    <a:pt x="107" y="6948"/>
                  </a:cubicBezTo>
                  <a:cubicBezTo>
                    <a:pt x="139" y="6948"/>
                    <a:pt x="161" y="6948"/>
                    <a:pt x="171" y="6927"/>
                  </a:cubicBezTo>
                  <a:cubicBezTo>
                    <a:pt x="225" y="6938"/>
                    <a:pt x="204" y="6991"/>
                    <a:pt x="257" y="6991"/>
                  </a:cubicBezTo>
                  <a:cubicBezTo>
                    <a:pt x="225" y="7055"/>
                    <a:pt x="139" y="7087"/>
                    <a:pt x="11" y="7087"/>
                  </a:cubicBezTo>
                  <a:cubicBezTo>
                    <a:pt x="0" y="7708"/>
                    <a:pt x="161" y="8329"/>
                    <a:pt x="471" y="8854"/>
                  </a:cubicBezTo>
                  <a:cubicBezTo>
                    <a:pt x="525" y="8929"/>
                    <a:pt x="578" y="9004"/>
                    <a:pt x="632" y="9079"/>
                  </a:cubicBezTo>
                  <a:cubicBezTo>
                    <a:pt x="546" y="9207"/>
                    <a:pt x="471" y="9346"/>
                    <a:pt x="343" y="9443"/>
                  </a:cubicBezTo>
                  <a:cubicBezTo>
                    <a:pt x="364" y="9432"/>
                    <a:pt x="375" y="9432"/>
                    <a:pt x="396" y="9432"/>
                  </a:cubicBezTo>
                  <a:cubicBezTo>
                    <a:pt x="503" y="9432"/>
                    <a:pt x="493" y="9560"/>
                    <a:pt x="503" y="9699"/>
                  </a:cubicBezTo>
                  <a:cubicBezTo>
                    <a:pt x="514" y="9817"/>
                    <a:pt x="557" y="9946"/>
                    <a:pt x="685" y="9946"/>
                  </a:cubicBezTo>
                  <a:cubicBezTo>
                    <a:pt x="728" y="9946"/>
                    <a:pt x="760" y="9935"/>
                    <a:pt x="814" y="9914"/>
                  </a:cubicBezTo>
                  <a:lnTo>
                    <a:pt x="814" y="9914"/>
                  </a:lnTo>
                  <a:cubicBezTo>
                    <a:pt x="814" y="10010"/>
                    <a:pt x="707" y="9978"/>
                    <a:pt x="685" y="10053"/>
                  </a:cubicBezTo>
                  <a:cubicBezTo>
                    <a:pt x="739" y="10031"/>
                    <a:pt x="782" y="10010"/>
                    <a:pt x="824" y="10010"/>
                  </a:cubicBezTo>
                  <a:cubicBezTo>
                    <a:pt x="889" y="10010"/>
                    <a:pt x="932" y="10053"/>
                    <a:pt x="996" y="10138"/>
                  </a:cubicBezTo>
                  <a:lnTo>
                    <a:pt x="953" y="10160"/>
                  </a:lnTo>
                  <a:cubicBezTo>
                    <a:pt x="1146" y="10256"/>
                    <a:pt x="1253" y="10352"/>
                    <a:pt x="1381" y="10460"/>
                  </a:cubicBezTo>
                  <a:cubicBezTo>
                    <a:pt x="1499" y="10556"/>
                    <a:pt x="1627" y="10684"/>
                    <a:pt x="1831" y="10791"/>
                  </a:cubicBezTo>
                  <a:lnTo>
                    <a:pt x="1852" y="10620"/>
                  </a:lnTo>
                  <a:cubicBezTo>
                    <a:pt x="1938" y="10674"/>
                    <a:pt x="1938" y="10738"/>
                    <a:pt x="1970" y="10791"/>
                  </a:cubicBezTo>
                  <a:cubicBezTo>
                    <a:pt x="2152" y="10577"/>
                    <a:pt x="1713" y="10695"/>
                    <a:pt x="1906" y="10449"/>
                  </a:cubicBezTo>
                  <a:lnTo>
                    <a:pt x="1906" y="10449"/>
                  </a:lnTo>
                  <a:cubicBezTo>
                    <a:pt x="1906" y="10631"/>
                    <a:pt x="2066" y="10684"/>
                    <a:pt x="2216" y="10738"/>
                  </a:cubicBezTo>
                  <a:cubicBezTo>
                    <a:pt x="2377" y="10781"/>
                    <a:pt x="2516" y="10824"/>
                    <a:pt x="2527" y="11027"/>
                  </a:cubicBezTo>
                  <a:lnTo>
                    <a:pt x="2548" y="11027"/>
                  </a:lnTo>
                  <a:cubicBezTo>
                    <a:pt x="2591" y="11027"/>
                    <a:pt x="2591" y="10984"/>
                    <a:pt x="2591" y="10941"/>
                  </a:cubicBezTo>
                  <a:cubicBezTo>
                    <a:pt x="2591" y="10898"/>
                    <a:pt x="2591" y="10856"/>
                    <a:pt x="2634" y="10856"/>
                  </a:cubicBezTo>
                  <a:lnTo>
                    <a:pt x="2655" y="10856"/>
                  </a:lnTo>
                  <a:lnTo>
                    <a:pt x="2676" y="10963"/>
                  </a:lnTo>
                  <a:lnTo>
                    <a:pt x="2741" y="10834"/>
                  </a:lnTo>
                  <a:cubicBezTo>
                    <a:pt x="2826" y="10877"/>
                    <a:pt x="2848" y="11005"/>
                    <a:pt x="2837" y="11102"/>
                  </a:cubicBezTo>
                  <a:cubicBezTo>
                    <a:pt x="2837" y="11102"/>
                    <a:pt x="2826" y="11091"/>
                    <a:pt x="2826" y="11091"/>
                  </a:cubicBezTo>
                  <a:cubicBezTo>
                    <a:pt x="2794" y="11091"/>
                    <a:pt x="2762" y="11113"/>
                    <a:pt x="2741" y="11113"/>
                  </a:cubicBezTo>
                  <a:cubicBezTo>
                    <a:pt x="2784" y="11166"/>
                    <a:pt x="2837" y="11187"/>
                    <a:pt x="2901" y="11187"/>
                  </a:cubicBezTo>
                  <a:cubicBezTo>
                    <a:pt x="2933" y="11187"/>
                    <a:pt x="2976" y="11177"/>
                    <a:pt x="3008" y="11177"/>
                  </a:cubicBezTo>
                  <a:cubicBezTo>
                    <a:pt x="3040" y="11166"/>
                    <a:pt x="3073" y="11166"/>
                    <a:pt x="3094" y="11166"/>
                  </a:cubicBezTo>
                  <a:lnTo>
                    <a:pt x="3105" y="11166"/>
                  </a:lnTo>
                  <a:lnTo>
                    <a:pt x="2998" y="11091"/>
                  </a:lnTo>
                  <a:cubicBezTo>
                    <a:pt x="3040" y="11080"/>
                    <a:pt x="3094" y="11080"/>
                    <a:pt x="3137" y="11080"/>
                  </a:cubicBezTo>
                  <a:cubicBezTo>
                    <a:pt x="3244" y="11080"/>
                    <a:pt x="3340" y="11091"/>
                    <a:pt x="3447" y="11102"/>
                  </a:cubicBezTo>
                  <a:cubicBezTo>
                    <a:pt x="3554" y="11113"/>
                    <a:pt x="3651" y="11123"/>
                    <a:pt x="3758" y="11123"/>
                  </a:cubicBezTo>
                  <a:cubicBezTo>
                    <a:pt x="3908" y="11123"/>
                    <a:pt x="4057" y="11102"/>
                    <a:pt x="4197" y="11027"/>
                  </a:cubicBezTo>
                  <a:lnTo>
                    <a:pt x="4175" y="10952"/>
                  </a:lnTo>
                  <a:cubicBezTo>
                    <a:pt x="4239" y="10920"/>
                    <a:pt x="4282" y="10909"/>
                    <a:pt x="4325" y="10909"/>
                  </a:cubicBezTo>
                  <a:cubicBezTo>
                    <a:pt x="4379" y="10909"/>
                    <a:pt x="4411" y="10920"/>
                    <a:pt x="4443" y="10941"/>
                  </a:cubicBezTo>
                  <a:cubicBezTo>
                    <a:pt x="4486" y="10963"/>
                    <a:pt x="4528" y="10984"/>
                    <a:pt x="4603" y="10984"/>
                  </a:cubicBezTo>
                  <a:cubicBezTo>
                    <a:pt x="4635" y="10984"/>
                    <a:pt x="4668" y="10984"/>
                    <a:pt x="4710" y="10973"/>
                  </a:cubicBezTo>
                  <a:lnTo>
                    <a:pt x="4710" y="10973"/>
                  </a:lnTo>
                  <a:lnTo>
                    <a:pt x="4700" y="10995"/>
                  </a:lnTo>
                  <a:cubicBezTo>
                    <a:pt x="4764" y="10909"/>
                    <a:pt x="4839" y="10866"/>
                    <a:pt x="4935" y="10866"/>
                  </a:cubicBezTo>
                  <a:cubicBezTo>
                    <a:pt x="4860" y="10973"/>
                    <a:pt x="5107" y="11038"/>
                    <a:pt x="5010" y="11145"/>
                  </a:cubicBezTo>
                  <a:cubicBezTo>
                    <a:pt x="5321" y="10952"/>
                    <a:pt x="5171" y="11005"/>
                    <a:pt x="5321" y="10684"/>
                  </a:cubicBezTo>
                  <a:lnTo>
                    <a:pt x="5396" y="10802"/>
                  </a:lnTo>
                  <a:cubicBezTo>
                    <a:pt x="5449" y="10663"/>
                    <a:pt x="5438" y="10609"/>
                    <a:pt x="5578" y="10534"/>
                  </a:cubicBezTo>
                  <a:lnTo>
                    <a:pt x="5578" y="10534"/>
                  </a:lnTo>
                  <a:cubicBezTo>
                    <a:pt x="5481" y="10674"/>
                    <a:pt x="5738" y="10695"/>
                    <a:pt x="5631" y="10888"/>
                  </a:cubicBezTo>
                  <a:cubicBezTo>
                    <a:pt x="5685" y="10909"/>
                    <a:pt x="5727" y="10920"/>
                    <a:pt x="5770" y="10920"/>
                  </a:cubicBezTo>
                  <a:cubicBezTo>
                    <a:pt x="5909" y="10920"/>
                    <a:pt x="5984" y="10824"/>
                    <a:pt x="6049" y="10759"/>
                  </a:cubicBezTo>
                  <a:cubicBezTo>
                    <a:pt x="6102" y="10695"/>
                    <a:pt x="6134" y="10652"/>
                    <a:pt x="6198" y="10652"/>
                  </a:cubicBezTo>
                  <a:cubicBezTo>
                    <a:pt x="6241" y="10652"/>
                    <a:pt x="6284" y="10674"/>
                    <a:pt x="6359" y="10727"/>
                  </a:cubicBezTo>
                  <a:cubicBezTo>
                    <a:pt x="6348" y="10577"/>
                    <a:pt x="6295" y="10534"/>
                    <a:pt x="6231" y="10534"/>
                  </a:cubicBezTo>
                  <a:cubicBezTo>
                    <a:pt x="6209" y="10534"/>
                    <a:pt x="6188" y="10545"/>
                    <a:pt x="6177" y="10545"/>
                  </a:cubicBezTo>
                  <a:cubicBezTo>
                    <a:pt x="6113" y="10567"/>
                    <a:pt x="6059" y="10599"/>
                    <a:pt x="6038" y="10599"/>
                  </a:cubicBezTo>
                  <a:cubicBezTo>
                    <a:pt x="6027" y="10599"/>
                    <a:pt x="6027" y="10599"/>
                    <a:pt x="6038" y="10577"/>
                  </a:cubicBezTo>
                  <a:cubicBezTo>
                    <a:pt x="5920" y="10502"/>
                    <a:pt x="6038" y="10278"/>
                    <a:pt x="6145" y="10267"/>
                  </a:cubicBezTo>
                  <a:cubicBezTo>
                    <a:pt x="6145" y="10256"/>
                    <a:pt x="6145" y="10256"/>
                    <a:pt x="6156" y="10256"/>
                  </a:cubicBezTo>
                  <a:cubicBezTo>
                    <a:pt x="6198" y="10256"/>
                    <a:pt x="6273" y="10310"/>
                    <a:pt x="6348" y="10352"/>
                  </a:cubicBezTo>
                  <a:cubicBezTo>
                    <a:pt x="6434" y="10406"/>
                    <a:pt x="6530" y="10449"/>
                    <a:pt x="6627" y="10449"/>
                  </a:cubicBezTo>
                  <a:cubicBezTo>
                    <a:pt x="6679" y="10449"/>
                    <a:pt x="6721" y="10439"/>
                    <a:pt x="6772" y="10408"/>
                  </a:cubicBezTo>
                  <a:lnTo>
                    <a:pt x="6772" y="10408"/>
                  </a:lnTo>
                  <a:cubicBezTo>
                    <a:pt x="6756" y="10420"/>
                    <a:pt x="6764" y="10439"/>
                    <a:pt x="6744" y="10449"/>
                  </a:cubicBezTo>
                  <a:cubicBezTo>
                    <a:pt x="6744" y="10460"/>
                    <a:pt x="6744" y="10460"/>
                    <a:pt x="6755" y="10460"/>
                  </a:cubicBezTo>
                  <a:cubicBezTo>
                    <a:pt x="6819" y="10460"/>
                    <a:pt x="6841" y="10406"/>
                    <a:pt x="6862" y="10363"/>
                  </a:cubicBezTo>
                  <a:cubicBezTo>
                    <a:pt x="6894" y="10310"/>
                    <a:pt x="6916" y="10256"/>
                    <a:pt x="6991" y="10256"/>
                  </a:cubicBezTo>
                  <a:cubicBezTo>
                    <a:pt x="7001" y="10256"/>
                    <a:pt x="7012" y="10267"/>
                    <a:pt x="7033" y="10267"/>
                  </a:cubicBezTo>
                  <a:cubicBezTo>
                    <a:pt x="6937" y="10053"/>
                    <a:pt x="7162" y="10170"/>
                    <a:pt x="6991" y="9946"/>
                  </a:cubicBezTo>
                  <a:lnTo>
                    <a:pt x="6991" y="9946"/>
                  </a:lnTo>
                  <a:cubicBezTo>
                    <a:pt x="6948" y="10010"/>
                    <a:pt x="6894" y="10085"/>
                    <a:pt x="6841" y="10149"/>
                  </a:cubicBezTo>
                  <a:cubicBezTo>
                    <a:pt x="6916" y="9999"/>
                    <a:pt x="6787" y="9678"/>
                    <a:pt x="7044" y="9646"/>
                  </a:cubicBezTo>
                  <a:cubicBezTo>
                    <a:pt x="7076" y="9699"/>
                    <a:pt x="7076" y="9796"/>
                    <a:pt x="7076" y="9860"/>
                  </a:cubicBezTo>
                  <a:lnTo>
                    <a:pt x="7087" y="9860"/>
                  </a:lnTo>
                  <a:cubicBezTo>
                    <a:pt x="7130" y="9860"/>
                    <a:pt x="7140" y="9828"/>
                    <a:pt x="7151" y="9807"/>
                  </a:cubicBezTo>
                  <a:cubicBezTo>
                    <a:pt x="7162" y="9774"/>
                    <a:pt x="7183" y="9742"/>
                    <a:pt x="7215" y="9742"/>
                  </a:cubicBezTo>
                  <a:lnTo>
                    <a:pt x="7237" y="9742"/>
                  </a:lnTo>
                  <a:cubicBezTo>
                    <a:pt x="7419" y="9956"/>
                    <a:pt x="7066" y="9989"/>
                    <a:pt x="7087" y="10256"/>
                  </a:cubicBezTo>
                  <a:lnTo>
                    <a:pt x="7108" y="10256"/>
                  </a:lnTo>
                  <a:cubicBezTo>
                    <a:pt x="7151" y="10256"/>
                    <a:pt x="7173" y="10213"/>
                    <a:pt x="7183" y="10170"/>
                  </a:cubicBezTo>
                  <a:cubicBezTo>
                    <a:pt x="7205" y="10128"/>
                    <a:pt x="7215" y="10085"/>
                    <a:pt x="7237" y="10085"/>
                  </a:cubicBezTo>
                  <a:cubicBezTo>
                    <a:pt x="7258" y="10085"/>
                    <a:pt x="7280" y="10106"/>
                    <a:pt x="7322" y="10181"/>
                  </a:cubicBezTo>
                  <a:cubicBezTo>
                    <a:pt x="7140" y="9828"/>
                    <a:pt x="7558" y="10031"/>
                    <a:pt x="7462" y="9699"/>
                  </a:cubicBezTo>
                  <a:lnTo>
                    <a:pt x="7462" y="9699"/>
                  </a:lnTo>
                  <a:lnTo>
                    <a:pt x="7579" y="9817"/>
                  </a:lnTo>
                  <a:cubicBezTo>
                    <a:pt x="7579" y="9785"/>
                    <a:pt x="7558" y="9689"/>
                    <a:pt x="7601" y="9646"/>
                  </a:cubicBezTo>
                  <a:lnTo>
                    <a:pt x="7697" y="9871"/>
                  </a:lnTo>
                  <a:cubicBezTo>
                    <a:pt x="7676" y="9753"/>
                    <a:pt x="7751" y="9732"/>
                    <a:pt x="7836" y="9710"/>
                  </a:cubicBezTo>
                  <a:cubicBezTo>
                    <a:pt x="7922" y="9699"/>
                    <a:pt x="8018" y="9678"/>
                    <a:pt x="8029" y="9592"/>
                  </a:cubicBezTo>
                  <a:lnTo>
                    <a:pt x="8029" y="9592"/>
                  </a:lnTo>
                  <a:cubicBezTo>
                    <a:pt x="7975" y="9657"/>
                    <a:pt x="7933" y="9678"/>
                    <a:pt x="7901" y="9678"/>
                  </a:cubicBezTo>
                  <a:cubicBezTo>
                    <a:pt x="7858" y="9678"/>
                    <a:pt x="7836" y="9635"/>
                    <a:pt x="7793" y="9603"/>
                  </a:cubicBezTo>
                  <a:cubicBezTo>
                    <a:pt x="7761" y="9560"/>
                    <a:pt x="7729" y="9517"/>
                    <a:pt x="7665" y="9517"/>
                  </a:cubicBezTo>
                  <a:lnTo>
                    <a:pt x="7654" y="9517"/>
                  </a:lnTo>
                  <a:cubicBezTo>
                    <a:pt x="7676" y="9389"/>
                    <a:pt x="7729" y="9346"/>
                    <a:pt x="7804" y="9346"/>
                  </a:cubicBezTo>
                  <a:cubicBezTo>
                    <a:pt x="7847" y="9346"/>
                    <a:pt x="7901" y="9368"/>
                    <a:pt x="7954" y="9378"/>
                  </a:cubicBezTo>
                  <a:cubicBezTo>
                    <a:pt x="8008" y="9389"/>
                    <a:pt x="8061" y="9410"/>
                    <a:pt x="8115" y="9410"/>
                  </a:cubicBezTo>
                  <a:cubicBezTo>
                    <a:pt x="8190" y="9410"/>
                    <a:pt x="8264" y="9378"/>
                    <a:pt x="8318" y="9293"/>
                  </a:cubicBezTo>
                  <a:lnTo>
                    <a:pt x="8318" y="9293"/>
                  </a:lnTo>
                  <a:cubicBezTo>
                    <a:pt x="8297" y="9314"/>
                    <a:pt x="8254" y="9325"/>
                    <a:pt x="8211" y="9325"/>
                  </a:cubicBezTo>
                  <a:cubicBezTo>
                    <a:pt x="8157" y="9325"/>
                    <a:pt x="8115" y="9303"/>
                    <a:pt x="8115" y="9250"/>
                  </a:cubicBezTo>
                  <a:cubicBezTo>
                    <a:pt x="8179" y="9218"/>
                    <a:pt x="8275" y="9186"/>
                    <a:pt x="8361" y="9186"/>
                  </a:cubicBezTo>
                  <a:lnTo>
                    <a:pt x="8404" y="9186"/>
                  </a:lnTo>
                  <a:cubicBezTo>
                    <a:pt x="8532" y="8950"/>
                    <a:pt x="8232" y="9111"/>
                    <a:pt x="8222" y="8961"/>
                  </a:cubicBezTo>
                  <a:lnTo>
                    <a:pt x="8222" y="8961"/>
                  </a:lnTo>
                  <a:cubicBezTo>
                    <a:pt x="8243" y="8972"/>
                    <a:pt x="8264" y="8972"/>
                    <a:pt x="8275" y="8972"/>
                  </a:cubicBezTo>
                  <a:cubicBezTo>
                    <a:pt x="8404" y="8972"/>
                    <a:pt x="8232" y="8800"/>
                    <a:pt x="8232" y="8682"/>
                  </a:cubicBezTo>
                  <a:lnTo>
                    <a:pt x="8232" y="8682"/>
                  </a:lnTo>
                  <a:lnTo>
                    <a:pt x="8382" y="8779"/>
                  </a:lnTo>
                  <a:cubicBezTo>
                    <a:pt x="8639" y="8597"/>
                    <a:pt x="8125" y="8511"/>
                    <a:pt x="8382" y="8372"/>
                  </a:cubicBezTo>
                  <a:lnTo>
                    <a:pt x="8382" y="8372"/>
                  </a:lnTo>
                  <a:lnTo>
                    <a:pt x="8521" y="8597"/>
                  </a:lnTo>
                  <a:lnTo>
                    <a:pt x="8543" y="8447"/>
                  </a:lnTo>
                  <a:lnTo>
                    <a:pt x="8693" y="8575"/>
                  </a:lnTo>
                  <a:cubicBezTo>
                    <a:pt x="8650" y="8372"/>
                    <a:pt x="8703" y="8351"/>
                    <a:pt x="8832" y="8254"/>
                  </a:cubicBezTo>
                  <a:cubicBezTo>
                    <a:pt x="8714" y="8222"/>
                    <a:pt x="8575" y="8072"/>
                    <a:pt x="8639" y="7965"/>
                  </a:cubicBezTo>
                  <a:lnTo>
                    <a:pt x="8661" y="7965"/>
                  </a:lnTo>
                  <a:cubicBezTo>
                    <a:pt x="8693" y="7965"/>
                    <a:pt x="8714" y="7976"/>
                    <a:pt x="8736" y="7987"/>
                  </a:cubicBezTo>
                  <a:cubicBezTo>
                    <a:pt x="8746" y="7997"/>
                    <a:pt x="8757" y="8008"/>
                    <a:pt x="8768" y="8008"/>
                  </a:cubicBezTo>
                  <a:cubicBezTo>
                    <a:pt x="8778" y="8008"/>
                    <a:pt x="8800" y="7987"/>
                    <a:pt x="8821" y="7922"/>
                  </a:cubicBezTo>
                  <a:cubicBezTo>
                    <a:pt x="8885" y="8008"/>
                    <a:pt x="8982" y="8104"/>
                    <a:pt x="8843" y="8104"/>
                  </a:cubicBezTo>
                  <a:lnTo>
                    <a:pt x="8810" y="8104"/>
                  </a:lnTo>
                  <a:cubicBezTo>
                    <a:pt x="8853" y="8147"/>
                    <a:pt x="8885" y="8201"/>
                    <a:pt x="8928" y="8233"/>
                  </a:cubicBezTo>
                  <a:cubicBezTo>
                    <a:pt x="9078" y="8211"/>
                    <a:pt x="9067" y="8040"/>
                    <a:pt x="9099" y="7987"/>
                  </a:cubicBezTo>
                  <a:lnTo>
                    <a:pt x="9099" y="7987"/>
                  </a:lnTo>
                  <a:cubicBezTo>
                    <a:pt x="9089" y="7997"/>
                    <a:pt x="9057" y="8019"/>
                    <a:pt x="9035" y="8029"/>
                  </a:cubicBezTo>
                  <a:lnTo>
                    <a:pt x="8960" y="7676"/>
                  </a:lnTo>
                  <a:lnTo>
                    <a:pt x="8971" y="7676"/>
                  </a:lnTo>
                  <a:cubicBezTo>
                    <a:pt x="9035" y="7676"/>
                    <a:pt x="9067" y="7730"/>
                    <a:pt x="9089" y="7783"/>
                  </a:cubicBezTo>
                  <a:cubicBezTo>
                    <a:pt x="9099" y="7730"/>
                    <a:pt x="9046" y="7655"/>
                    <a:pt x="9078" y="7580"/>
                  </a:cubicBezTo>
                  <a:lnTo>
                    <a:pt x="9078" y="7580"/>
                  </a:lnTo>
                  <a:cubicBezTo>
                    <a:pt x="9185" y="7666"/>
                    <a:pt x="9314" y="7730"/>
                    <a:pt x="9324" y="7847"/>
                  </a:cubicBezTo>
                  <a:lnTo>
                    <a:pt x="9303" y="7558"/>
                  </a:lnTo>
                  <a:cubicBezTo>
                    <a:pt x="9314" y="7558"/>
                    <a:pt x="9324" y="7569"/>
                    <a:pt x="9335" y="7569"/>
                  </a:cubicBezTo>
                  <a:cubicBezTo>
                    <a:pt x="9356" y="7569"/>
                    <a:pt x="9378" y="7558"/>
                    <a:pt x="9410" y="7558"/>
                  </a:cubicBezTo>
                  <a:lnTo>
                    <a:pt x="9474" y="7558"/>
                  </a:lnTo>
                  <a:cubicBezTo>
                    <a:pt x="9506" y="7558"/>
                    <a:pt x="9538" y="7558"/>
                    <a:pt x="9549" y="7580"/>
                  </a:cubicBezTo>
                  <a:cubicBezTo>
                    <a:pt x="9667" y="7505"/>
                    <a:pt x="9517" y="7227"/>
                    <a:pt x="9592" y="7087"/>
                  </a:cubicBezTo>
                  <a:cubicBezTo>
                    <a:pt x="9549" y="7087"/>
                    <a:pt x="9485" y="7023"/>
                    <a:pt x="9517" y="6959"/>
                  </a:cubicBezTo>
                  <a:lnTo>
                    <a:pt x="9517" y="6959"/>
                  </a:lnTo>
                  <a:cubicBezTo>
                    <a:pt x="9485" y="6980"/>
                    <a:pt x="9463" y="7002"/>
                    <a:pt x="9421" y="7002"/>
                  </a:cubicBezTo>
                  <a:lnTo>
                    <a:pt x="9410" y="7002"/>
                  </a:lnTo>
                  <a:cubicBezTo>
                    <a:pt x="9421" y="6938"/>
                    <a:pt x="9442" y="6916"/>
                    <a:pt x="9463" y="6916"/>
                  </a:cubicBezTo>
                  <a:cubicBezTo>
                    <a:pt x="9485" y="6916"/>
                    <a:pt x="9506" y="6948"/>
                    <a:pt x="9538" y="6980"/>
                  </a:cubicBezTo>
                  <a:cubicBezTo>
                    <a:pt x="9571" y="7013"/>
                    <a:pt x="9603" y="7034"/>
                    <a:pt x="9635" y="7045"/>
                  </a:cubicBezTo>
                  <a:cubicBezTo>
                    <a:pt x="9635" y="7034"/>
                    <a:pt x="9645" y="7034"/>
                    <a:pt x="9645" y="7023"/>
                  </a:cubicBezTo>
                  <a:cubicBezTo>
                    <a:pt x="9624" y="7013"/>
                    <a:pt x="9613" y="6980"/>
                    <a:pt x="9613" y="6938"/>
                  </a:cubicBezTo>
                  <a:cubicBezTo>
                    <a:pt x="9720" y="6788"/>
                    <a:pt x="9934" y="6723"/>
                    <a:pt x="9849" y="6445"/>
                  </a:cubicBezTo>
                  <a:lnTo>
                    <a:pt x="10127" y="6445"/>
                  </a:lnTo>
                  <a:cubicBezTo>
                    <a:pt x="10138" y="6263"/>
                    <a:pt x="9774" y="6467"/>
                    <a:pt x="9795" y="6178"/>
                  </a:cubicBezTo>
                  <a:cubicBezTo>
                    <a:pt x="9795" y="6113"/>
                    <a:pt x="9817" y="6081"/>
                    <a:pt x="9860" y="6081"/>
                  </a:cubicBezTo>
                  <a:cubicBezTo>
                    <a:pt x="9892" y="6081"/>
                    <a:pt x="9924" y="6103"/>
                    <a:pt x="9967" y="6124"/>
                  </a:cubicBezTo>
                  <a:cubicBezTo>
                    <a:pt x="10009" y="6145"/>
                    <a:pt x="10052" y="6156"/>
                    <a:pt x="10084" y="6156"/>
                  </a:cubicBezTo>
                  <a:lnTo>
                    <a:pt x="10106" y="6156"/>
                  </a:lnTo>
                  <a:cubicBezTo>
                    <a:pt x="10031" y="6017"/>
                    <a:pt x="9860" y="5771"/>
                    <a:pt x="10106" y="5674"/>
                  </a:cubicBezTo>
                  <a:lnTo>
                    <a:pt x="10106" y="5674"/>
                  </a:lnTo>
                  <a:cubicBezTo>
                    <a:pt x="10127" y="5749"/>
                    <a:pt x="10084" y="5781"/>
                    <a:pt x="10074" y="5835"/>
                  </a:cubicBezTo>
                  <a:lnTo>
                    <a:pt x="10256" y="5760"/>
                  </a:lnTo>
                  <a:cubicBezTo>
                    <a:pt x="10384" y="5953"/>
                    <a:pt x="10331" y="6049"/>
                    <a:pt x="10427" y="6049"/>
                  </a:cubicBezTo>
                  <a:cubicBezTo>
                    <a:pt x="10448" y="6049"/>
                    <a:pt x="10480" y="6038"/>
                    <a:pt x="10523" y="6028"/>
                  </a:cubicBezTo>
                  <a:cubicBezTo>
                    <a:pt x="10298" y="5931"/>
                    <a:pt x="10341" y="5803"/>
                    <a:pt x="10373" y="5674"/>
                  </a:cubicBezTo>
                  <a:cubicBezTo>
                    <a:pt x="10406" y="5546"/>
                    <a:pt x="10438" y="5407"/>
                    <a:pt x="10213" y="5321"/>
                  </a:cubicBezTo>
                  <a:lnTo>
                    <a:pt x="10341" y="5268"/>
                  </a:lnTo>
                  <a:lnTo>
                    <a:pt x="10341" y="5268"/>
                  </a:lnTo>
                  <a:cubicBezTo>
                    <a:pt x="10331" y="5300"/>
                    <a:pt x="10352" y="5310"/>
                    <a:pt x="10341" y="5332"/>
                  </a:cubicBezTo>
                  <a:cubicBezTo>
                    <a:pt x="10620" y="5235"/>
                    <a:pt x="10052" y="5096"/>
                    <a:pt x="10181" y="4904"/>
                  </a:cubicBezTo>
                  <a:cubicBezTo>
                    <a:pt x="10213" y="4871"/>
                    <a:pt x="10256" y="4839"/>
                    <a:pt x="10298" y="4839"/>
                  </a:cubicBezTo>
                  <a:cubicBezTo>
                    <a:pt x="10320" y="4839"/>
                    <a:pt x="10341" y="4850"/>
                    <a:pt x="10363" y="4871"/>
                  </a:cubicBezTo>
                  <a:cubicBezTo>
                    <a:pt x="10341" y="4807"/>
                    <a:pt x="10320" y="4743"/>
                    <a:pt x="10298" y="4679"/>
                  </a:cubicBezTo>
                  <a:cubicBezTo>
                    <a:pt x="10298" y="4657"/>
                    <a:pt x="10320" y="4647"/>
                    <a:pt x="10331" y="4647"/>
                  </a:cubicBezTo>
                  <a:cubicBezTo>
                    <a:pt x="10352" y="4647"/>
                    <a:pt x="10373" y="4668"/>
                    <a:pt x="10373" y="4679"/>
                  </a:cubicBezTo>
                  <a:lnTo>
                    <a:pt x="10405" y="4434"/>
                  </a:lnTo>
                  <a:lnTo>
                    <a:pt x="10405" y="4434"/>
                  </a:lnTo>
                  <a:cubicBezTo>
                    <a:pt x="10409" y="4437"/>
                    <a:pt x="10413" y="4440"/>
                    <a:pt x="10416" y="4443"/>
                  </a:cubicBezTo>
                  <a:lnTo>
                    <a:pt x="10406" y="4433"/>
                  </a:lnTo>
                  <a:lnTo>
                    <a:pt x="10405" y="4434"/>
                  </a:lnTo>
                  <a:lnTo>
                    <a:pt x="10405" y="4434"/>
                  </a:lnTo>
                  <a:cubicBezTo>
                    <a:pt x="10342" y="4377"/>
                    <a:pt x="10254" y="4269"/>
                    <a:pt x="10224" y="4218"/>
                  </a:cubicBezTo>
                  <a:cubicBezTo>
                    <a:pt x="10234" y="4208"/>
                    <a:pt x="10245" y="4208"/>
                    <a:pt x="10256" y="4208"/>
                  </a:cubicBezTo>
                  <a:cubicBezTo>
                    <a:pt x="10266" y="4208"/>
                    <a:pt x="10277" y="4218"/>
                    <a:pt x="10288" y="4240"/>
                  </a:cubicBezTo>
                  <a:cubicBezTo>
                    <a:pt x="10288" y="4251"/>
                    <a:pt x="10298" y="4261"/>
                    <a:pt x="10320" y="4261"/>
                  </a:cubicBezTo>
                  <a:lnTo>
                    <a:pt x="10245" y="4090"/>
                  </a:lnTo>
                  <a:lnTo>
                    <a:pt x="10277" y="4090"/>
                  </a:lnTo>
                  <a:cubicBezTo>
                    <a:pt x="10395" y="4090"/>
                    <a:pt x="10470" y="4218"/>
                    <a:pt x="10427" y="4304"/>
                  </a:cubicBezTo>
                  <a:cubicBezTo>
                    <a:pt x="10502" y="4293"/>
                    <a:pt x="10555" y="4293"/>
                    <a:pt x="10587" y="4283"/>
                  </a:cubicBezTo>
                  <a:cubicBezTo>
                    <a:pt x="10577" y="4283"/>
                    <a:pt x="10555" y="4272"/>
                    <a:pt x="10534" y="4272"/>
                  </a:cubicBezTo>
                  <a:lnTo>
                    <a:pt x="10523" y="4272"/>
                  </a:lnTo>
                  <a:cubicBezTo>
                    <a:pt x="10545" y="4240"/>
                    <a:pt x="10587" y="4229"/>
                    <a:pt x="10630" y="4208"/>
                  </a:cubicBezTo>
                  <a:cubicBezTo>
                    <a:pt x="10598" y="4154"/>
                    <a:pt x="10480" y="4047"/>
                    <a:pt x="10673" y="3908"/>
                  </a:cubicBezTo>
                  <a:cubicBezTo>
                    <a:pt x="10684" y="3962"/>
                    <a:pt x="10695" y="4015"/>
                    <a:pt x="10705" y="4069"/>
                  </a:cubicBezTo>
                  <a:cubicBezTo>
                    <a:pt x="10994" y="4026"/>
                    <a:pt x="10919" y="3887"/>
                    <a:pt x="11112" y="3726"/>
                  </a:cubicBezTo>
                  <a:lnTo>
                    <a:pt x="11112" y="3726"/>
                  </a:lnTo>
                  <a:cubicBezTo>
                    <a:pt x="11048" y="3758"/>
                    <a:pt x="10823" y="3887"/>
                    <a:pt x="10673" y="3887"/>
                  </a:cubicBezTo>
                  <a:cubicBezTo>
                    <a:pt x="10609" y="3887"/>
                    <a:pt x="10566" y="3876"/>
                    <a:pt x="10545" y="3822"/>
                  </a:cubicBezTo>
                  <a:cubicBezTo>
                    <a:pt x="10587" y="3780"/>
                    <a:pt x="10609" y="3715"/>
                    <a:pt x="10523" y="3619"/>
                  </a:cubicBezTo>
                  <a:lnTo>
                    <a:pt x="10577" y="3619"/>
                  </a:lnTo>
                  <a:cubicBezTo>
                    <a:pt x="10695" y="3619"/>
                    <a:pt x="10673" y="3533"/>
                    <a:pt x="10662" y="3426"/>
                  </a:cubicBezTo>
                  <a:lnTo>
                    <a:pt x="10662" y="3426"/>
                  </a:lnTo>
                  <a:lnTo>
                    <a:pt x="10898" y="3458"/>
                  </a:lnTo>
                  <a:cubicBezTo>
                    <a:pt x="10844" y="3319"/>
                    <a:pt x="10727" y="3319"/>
                    <a:pt x="10630" y="3244"/>
                  </a:cubicBezTo>
                  <a:cubicBezTo>
                    <a:pt x="10662" y="3105"/>
                    <a:pt x="10834" y="3084"/>
                    <a:pt x="10984" y="3052"/>
                  </a:cubicBezTo>
                  <a:cubicBezTo>
                    <a:pt x="10994" y="2987"/>
                    <a:pt x="10984" y="2966"/>
                    <a:pt x="10951" y="2966"/>
                  </a:cubicBezTo>
                  <a:cubicBezTo>
                    <a:pt x="10930" y="2966"/>
                    <a:pt x="10898" y="2987"/>
                    <a:pt x="10855" y="2998"/>
                  </a:cubicBezTo>
                  <a:cubicBezTo>
                    <a:pt x="10823" y="3020"/>
                    <a:pt x="10780" y="3030"/>
                    <a:pt x="10748" y="3030"/>
                  </a:cubicBezTo>
                  <a:cubicBezTo>
                    <a:pt x="10705" y="3030"/>
                    <a:pt x="10673" y="3009"/>
                    <a:pt x="10662" y="2923"/>
                  </a:cubicBezTo>
                  <a:cubicBezTo>
                    <a:pt x="10705" y="2838"/>
                    <a:pt x="10705" y="2752"/>
                    <a:pt x="10662" y="2666"/>
                  </a:cubicBezTo>
                  <a:cubicBezTo>
                    <a:pt x="10630" y="2570"/>
                    <a:pt x="10566" y="2484"/>
                    <a:pt x="10480" y="2377"/>
                  </a:cubicBezTo>
                  <a:cubicBezTo>
                    <a:pt x="10502" y="2334"/>
                    <a:pt x="10523" y="2313"/>
                    <a:pt x="10555" y="2313"/>
                  </a:cubicBezTo>
                  <a:cubicBezTo>
                    <a:pt x="10566" y="2313"/>
                    <a:pt x="10587" y="2324"/>
                    <a:pt x="10598" y="2334"/>
                  </a:cubicBezTo>
                  <a:cubicBezTo>
                    <a:pt x="10620" y="2334"/>
                    <a:pt x="10630" y="2345"/>
                    <a:pt x="10652" y="2345"/>
                  </a:cubicBezTo>
                  <a:cubicBezTo>
                    <a:pt x="10662" y="2345"/>
                    <a:pt x="10673" y="2334"/>
                    <a:pt x="10684" y="2334"/>
                  </a:cubicBezTo>
                  <a:cubicBezTo>
                    <a:pt x="10620" y="2292"/>
                    <a:pt x="10545" y="2259"/>
                    <a:pt x="10480" y="2238"/>
                  </a:cubicBezTo>
                  <a:cubicBezTo>
                    <a:pt x="10480" y="2206"/>
                    <a:pt x="10534" y="2206"/>
                    <a:pt x="10566" y="2206"/>
                  </a:cubicBezTo>
                  <a:cubicBezTo>
                    <a:pt x="10534" y="2174"/>
                    <a:pt x="10502" y="2163"/>
                    <a:pt x="10459" y="2163"/>
                  </a:cubicBezTo>
                  <a:lnTo>
                    <a:pt x="10395" y="2163"/>
                  </a:lnTo>
                  <a:cubicBezTo>
                    <a:pt x="10341" y="2163"/>
                    <a:pt x="10288" y="2152"/>
                    <a:pt x="10256" y="2099"/>
                  </a:cubicBezTo>
                  <a:lnTo>
                    <a:pt x="10234" y="2099"/>
                  </a:lnTo>
                  <a:cubicBezTo>
                    <a:pt x="10127" y="2099"/>
                    <a:pt x="10191" y="2003"/>
                    <a:pt x="10245" y="1885"/>
                  </a:cubicBezTo>
                  <a:cubicBezTo>
                    <a:pt x="10277" y="1821"/>
                    <a:pt x="10298" y="1756"/>
                    <a:pt x="10288" y="1692"/>
                  </a:cubicBezTo>
                  <a:cubicBezTo>
                    <a:pt x="10277" y="1639"/>
                    <a:pt x="10245" y="1585"/>
                    <a:pt x="10159" y="1564"/>
                  </a:cubicBezTo>
                  <a:cubicBezTo>
                    <a:pt x="10191" y="1489"/>
                    <a:pt x="10298" y="1532"/>
                    <a:pt x="10373" y="1478"/>
                  </a:cubicBezTo>
                  <a:cubicBezTo>
                    <a:pt x="10224" y="1382"/>
                    <a:pt x="10159" y="1339"/>
                    <a:pt x="10095" y="1317"/>
                  </a:cubicBezTo>
                  <a:cubicBezTo>
                    <a:pt x="10031" y="1285"/>
                    <a:pt x="9956" y="1264"/>
                    <a:pt x="9795" y="1242"/>
                  </a:cubicBezTo>
                  <a:cubicBezTo>
                    <a:pt x="9795" y="1157"/>
                    <a:pt x="9785" y="1082"/>
                    <a:pt x="9785" y="996"/>
                  </a:cubicBezTo>
                  <a:cubicBezTo>
                    <a:pt x="9752" y="1221"/>
                    <a:pt x="9463" y="1200"/>
                    <a:pt x="9271" y="1232"/>
                  </a:cubicBezTo>
                  <a:lnTo>
                    <a:pt x="9249" y="1264"/>
                  </a:lnTo>
                  <a:lnTo>
                    <a:pt x="9228" y="1242"/>
                  </a:lnTo>
                  <a:lnTo>
                    <a:pt x="9271" y="1232"/>
                  </a:lnTo>
                  <a:cubicBezTo>
                    <a:pt x="9271" y="1210"/>
                    <a:pt x="9281" y="1200"/>
                    <a:pt x="9281" y="1178"/>
                  </a:cubicBezTo>
                  <a:lnTo>
                    <a:pt x="9281" y="1178"/>
                  </a:lnTo>
                  <a:cubicBezTo>
                    <a:pt x="9249" y="1200"/>
                    <a:pt x="9228" y="1210"/>
                    <a:pt x="9207" y="1221"/>
                  </a:cubicBezTo>
                  <a:cubicBezTo>
                    <a:pt x="9185" y="1200"/>
                    <a:pt x="9153" y="1178"/>
                    <a:pt x="9132" y="1157"/>
                  </a:cubicBezTo>
                  <a:cubicBezTo>
                    <a:pt x="9174" y="1103"/>
                    <a:pt x="9239" y="1060"/>
                    <a:pt x="9314" y="1028"/>
                  </a:cubicBezTo>
                  <a:lnTo>
                    <a:pt x="9314" y="1028"/>
                  </a:lnTo>
                  <a:cubicBezTo>
                    <a:pt x="9303" y="1082"/>
                    <a:pt x="9292" y="1135"/>
                    <a:pt x="9281" y="1178"/>
                  </a:cubicBezTo>
                  <a:cubicBezTo>
                    <a:pt x="9410" y="1114"/>
                    <a:pt x="9560" y="1050"/>
                    <a:pt x="9645" y="953"/>
                  </a:cubicBezTo>
                  <a:lnTo>
                    <a:pt x="9624" y="953"/>
                  </a:lnTo>
                  <a:cubicBezTo>
                    <a:pt x="9603" y="953"/>
                    <a:pt x="9571" y="943"/>
                    <a:pt x="9549" y="932"/>
                  </a:cubicBezTo>
                  <a:cubicBezTo>
                    <a:pt x="9581" y="911"/>
                    <a:pt x="9613" y="900"/>
                    <a:pt x="9624" y="879"/>
                  </a:cubicBezTo>
                  <a:cubicBezTo>
                    <a:pt x="9635" y="868"/>
                    <a:pt x="9624" y="868"/>
                    <a:pt x="9613" y="868"/>
                  </a:cubicBezTo>
                  <a:cubicBezTo>
                    <a:pt x="9592" y="868"/>
                    <a:pt x="9560" y="879"/>
                    <a:pt x="9506" y="889"/>
                  </a:cubicBezTo>
                  <a:cubicBezTo>
                    <a:pt x="9549" y="814"/>
                    <a:pt x="9592" y="739"/>
                    <a:pt x="9635" y="654"/>
                  </a:cubicBezTo>
                  <a:lnTo>
                    <a:pt x="9635" y="654"/>
                  </a:lnTo>
                  <a:lnTo>
                    <a:pt x="9549" y="729"/>
                  </a:lnTo>
                  <a:cubicBezTo>
                    <a:pt x="9496" y="611"/>
                    <a:pt x="9431" y="482"/>
                    <a:pt x="9356" y="386"/>
                  </a:cubicBezTo>
                  <a:cubicBezTo>
                    <a:pt x="8982" y="461"/>
                    <a:pt x="8671" y="729"/>
                    <a:pt x="8361" y="761"/>
                  </a:cubicBezTo>
                  <a:cubicBezTo>
                    <a:pt x="8479" y="600"/>
                    <a:pt x="8457" y="472"/>
                    <a:pt x="8511" y="258"/>
                  </a:cubicBezTo>
                  <a:cubicBezTo>
                    <a:pt x="8521" y="343"/>
                    <a:pt x="8564" y="365"/>
                    <a:pt x="8618" y="365"/>
                  </a:cubicBezTo>
                  <a:cubicBezTo>
                    <a:pt x="8639" y="365"/>
                    <a:pt x="8661" y="354"/>
                    <a:pt x="8693" y="354"/>
                  </a:cubicBezTo>
                  <a:cubicBezTo>
                    <a:pt x="8746" y="343"/>
                    <a:pt x="8800" y="333"/>
                    <a:pt x="8864" y="333"/>
                  </a:cubicBezTo>
                  <a:cubicBezTo>
                    <a:pt x="8907" y="333"/>
                    <a:pt x="8950" y="343"/>
                    <a:pt x="8982" y="365"/>
                  </a:cubicBezTo>
                  <a:cubicBezTo>
                    <a:pt x="8896" y="300"/>
                    <a:pt x="8960" y="215"/>
                    <a:pt x="9003" y="193"/>
                  </a:cubicBezTo>
                  <a:lnTo>
                    <a:pt x="9003" y="193"/>
                  </a:lnTo>
                  <a:cubicBezTo>
                    <a:pt x="8864" y="215"/>
                    <a:pt x="8725" y="236"/>
                    <a:pt x="8596" y="268"/>
                  </a:cubicBezTo>
                  <a:cubicBezTo>
                    <a:pt x="8650" y="97"/>
                    <a:pt x="8564" y="118"/>
                    <a:pt x="8489" y="22"/>
                  </a:cubicBezTo>
                  <a:cubicBezTo>
                    <a:pt x="8479" y="247"/>
                    <a:pt x="8382" y="258"/>
                    <a:pt x="8264" y="258"/>
                  </a:cubicBezTo>
                  <a:lnTo>
                    <a:pt x="8200" y="258"/>
                  </a:lnTo>
                  <a:cubicBezTo>
                    <a:pt x="8147" y="258"/>
                    <a:pt x="8093" y="268"/>
                    <a:pt x="8050" y="300"/>
                  </a:cubicBezTo>
                  <a:cubicBezTo>
                    <a:pt x="8061" y="193"/>
                    <a:pt x="8093" y="97"/>
                    <a:pt x="8190" y="97"/>
                  </a:cubicBezTo>
                  <a:cubicBezTo>
                    <a:pt x="8211" y="97"/>
                    <a:pt x="8243" y="97"/>
                    <a:pt x="8264" y="108"/>
                  </a:cubicBezTo>
                  <a:cubicBezTo>
                    <a:pt x="8243" y="54"/>
                    <a:pt x="8222" y="33"/>
                    <a:pt x="8190" y="33"/>
                  </a:cubicBezTo>
                  <a:cubicBezTo>
                    <a:pt x="8147" y="33"/>
                    <a:pt x="8093" y="97"/>
                    <a:pt x="8050" y="161"/>
                  </a:cubicBezTo>
                  <a:cubicBezTo>
                    <a:pt x="8008" y="236"/>
                    <a:pt x="7965" y="300"/>
                    <a:pt x="7911" y="300"/>
                  </a:cubicBezTo>
                  <a:cubicBezTo>
                    <a:pt x="7890" y="300"/>
                    <a:pt x="7868" y="290"/>
                    <a:pt x="7847" y="247"/>
                  </a:cubicBezTo>
                  <a:cubicBezTo>
                    <a:pt x="7868" y="247"/>
                    <a:pt x="7879" y="258"/>
                    <a:pt x="7890" y="258"/>
                  </a:cubicBezTo>
                  <a:cubicBezTo>
                    <a:pt x="7901" y="258"/>
                    <a:pt x="7911" y="247"/>
                    <a:pt x="7922" y="215"/>
                  </a:cubicBezTo>
                  <a:lnTo>
                    <a:pt x="7922" y="215"/>
                  </a:lnTo>
                  <a:cubicBezTo>
                    <a:pt x="7901" y="236"/>
                    <a:pt x="7858" y="247"/>
                    <a:pt x="7826" y="247"/>
                  </a:cubicBezTo>
                  <a:cubicBezTo>
                    <a:pt x="7793" y="247"/>
                    <a:pt x="7772" y="247"/>
                    <a:pt x="7740" y="225"/>
                  </a:cubicBezTo>
                  <a:cubicBezTo>
                    <a:pt x="7686" y="204"/>
                    <a:pt x="7654" y="161"/>
                    <a:pt x="7676" y="108"/>
                  </a:cubicBezTo>
                  <a:lnTo>
                    <a:pt x="7719" y="108"/>
                  </a:lnTo>
                  <a:cubicBezTo>
                    <a:pt x="7654" y="97"/>
                    <a:pt x="7579" y="86"/>
                    <a:pt x="7504" y="86"/>
                  </a:cubicBezTo>
                  <a:cubicBezTo>
                    <a:pt x="7419" y="86"/>
                    <a:pt x="7322" y="97"/>
                    <a:pt x="7237" y="118"/>
                  </a:cubicBezTo>
                  <a:cubicBezTo>
                    <a:pt x="7076" y="183"/>
                    <a:pt x="6948" y="279"/>
                    <a:pt x="6948" y="429"/>
                  </a:cubicBezTo>
                  <a:cubicBezTo>
                    <a:pt x="6937" y="386"/>
                    <a:pt x="6937" y="65"/>
                    <a:pt x="6948" y="1"/>
                  </a:cubicBezTo>
                  <a:close/>
                </a:path>
              </a:pathLst>
            </a:custGeom>
            <a:solidFill>
              <a:srgbClr val="F7F8F8">
                <a:alpha val="329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5" name="Google Shape;4455;p16"/>
            <p:cNvSpPr/>
            <p:nvPr/>
          </p:nvSpPr>
          <p:spPr>
            <a:xfrm>
              <a:off x="1389700" y="4624500"/>
              <a:ext cx="13425" cy="4300"/>
            </a:xfrm>
            <a:custGeom>
              <a:avLst/>
              <a:gdLst/>
              <a:ahLst/>
              <a:cxnLst/>
              <a:rect l="l" t="t" r="r" b="b"/>
              <a:pathLst>
                <a:path w="537" h="172" extrusionOk="0">
                  <a:moveTo>
                    <a:pt x="397" y="0"/>
                  </a:moveTo>
                  <a:cubicBezTo>
                    <a:pt x="376" y="0"/>
                    <a:pt x="343" y="11"/>
                    <a:pt x="322" y="11"/>
                  </a:cubicBezTo>
                  <a:cubicBezTo>
                    <a:pt x="290" y="22"/>
                    <a:pt x="258" y="22"/>
                    <a:pt x="215" y="22"/>
                  </a:cubicBezTo>
                  <a:cubicBezTo>
                    <a:pt x="183" y="22"/>
                    <a:pt x="151" y="22"/>
                    <a:pt x="97" y="11"/>
                  </a:cubicBezTo>
                  <a:cubicBezTo>
                    <a:pt x="76" y="75"/>
                    <a:pt x="1" y="96"/>
                    <a:pt x="12" y="171"/>
                  </a:cubicBezTo>
                  <a:lnTo>
                    <a:pt x="354" y="171"/>
                  </a:lnTo>
                  <a:cubicBezTo>
                    <a:pt x="354" y="86"/>
                    <a:pt x="483" y="86"/>
                    <a:pt x="536" y="43"/>
                  </a:cubicBezTo>
                  <a:cubicBezTo>
                    <a:pt x="472" y="11"/>
                    <a:pt x="429" y="0"/>
                    <a:pt x="397"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6" name="Google Shape;4456;p16"/>
            <p:cNvSpPr/>
            <p:nvPr/>
          </p:nvSpPr>
          <p:spPr>
            <a:xfrm>
              <a:off x="1386500" y="4783725"/>
              <a:ext cx="7525" cy="3250"/>
            </a:xfrm>
            <a:custGeom>
              <a:avLst/>
              <a:gdLst/>
              <a:ahLst/>
              <a:cxnLst/>
              <a:rect l="l" t="t" r="r" b="b"/>
              <a:pathLst>
                <a:path w="301" h="130" extrusionOk="0">
                  <a:moveTo>
                    <a:pt x="300" y="1"/>
                  </a:moveTo>
                  <a:cubicBezTo>
                    <a:pt x="150" y="1"/>
                    <a:pt x="11" y="1"/>
                    <a:pt x="43" y="129"/>
                  </a:cubicBezTo>
                  <a:lnTo>
                    <a:pt x="193" y="129"/>
                  </a:lnTo>
                  <a:cubicBezTo>
                    <a:pt x="236" y="129"/>
                    <a:pt x="257" y="129"/>
                    <a:pt x="257" y="97"/>
                  </a:cubicBezTo>
                  <a:lnTo>
                    <a:pt x="236" y="97"/>
                  </a:lnTo>
                  <a:cubicBezTo>
                    <a:pt x="0" y="97"/>
                    <a:pt x="268" y="54"/>
                    <a:pt x="300"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7" name="Google Shape;4457;p16"/>
            <p:cNvSpPr/>
            <p:nvPr/>
          </p:nvSpPr>
          <p:spPr>
            <a:xfrm>
              <a:off x="1428250" y="4705850"/>
              <a:ext cx="14200" cy="6975"/>
            </a:xfrm>
            <a:custGeom>
              <a:avLst/>
              <a:gdLst/>
              <a:ahLst/>
              <a:cxnLst/>
              <a:rect l="l" t="t" r="r" b="b"/>
              <a:pathLst>
                <a:path w="568" h="279" extrusionOk="0">
                  <a:moveTo>
                    <a:pt x="418" y="0"/>
                  </a:moveTo>
                  <a:cubicBezTo>
                    <a:pt x="214" y="0"/>
                    <a:pt x="97" y="182"/>
                    <a:pt x="0" y="279"/>
                  </a:cubicBezTo>
                  <a:lnTo>
                    <a:pt x="22" y="279"/>
                  </a:lnTo>
                  <a:cubicBezTo>
                    <a:pt x="193" y="279"/>
                    <a:pt x="300" y="182"/>
                    <a:pt x="568" y="150"/>
                  </a:cubicBezTo>
                  <a:lnTo>
                    <a:pt x="568" y="22"/>
                  </a:lnTo>
                  <a:cubicBezTo>
                    <a:pt x="514" y="11"/>
                    <a:pt x="471" y="0"/>
                    <a:pt x="418"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8" name="Google Shape;4458;p16"/>
            <p:cNvSpPr/>
            <p:nvPr/>
          </p:nvSpPr>
          <p:spPr>
            <a:xfrm>
              <a:off x="1271675" y="4641625"/>
              <a:ext cx="6725" cy="5375"/>
            </a:xfrm>
            <a:custGeom>
              <a:avLst/>
              <a:gdLst/>
              <a:ahLst/>
              <a:cxnLst/>
              <a:rect l="l" t="t" r="r" b="b"/>
              <a:pathLst>
                <a:path w="269" h="215" extrusionOk="0">
                  <a:moveTo>
                    <a:pt x="54" y="0"/>
                  </a:moveTo>
                  <a:cubicBezTo>
                    <a:pt x="1" y="32"/>
                    <a:pt x="12" y="107"/>
                    <a:pt x="12" y="182"/>
                  </a:cubicBezTo>
                  <a:cubicBezTo>
                    <a:pt x="44" y="193"/>
                    <a:pt x="97" y="182"/>
                    <a:pt x="97" y="214"/>
                  </a:cubicBezTo>
                  <a:cubicBezTo>
                    <a:pt x="215" y="214"/>
                    <a:pt x="269" y="172"/>
                    <a:pt x="269" y="97"/>
                  </a:cubicBezTo>
                  <a:cubicBezTo>
                    <a:pt x="247" y="32"/>
                    <a:pt x="161" y="11"/>
                    <a:pt x="54"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9" name="Google Shape;4459;p16"/>
            <p:cNvSpPr/>
            <p:nvPr/>
          </p:nvSpPr>
          <p:spPr>
            <a:xfrm>
              <a:off x="1290675" y="4686575"/>
              <a:ext cx="6725" cy="5650"/>
            </a:xfrm>
            <a:custGeom>
              <a:avLst/>
              <a:gdLst/>
              <a:ahLst/>
              <a:cxnLst/>
              <a:rect l="l" t="t" r="r" b="b"/>
              <a:pathLst>
                <a:path w="269" h="226" extrusionOk="0">
                  <a:moveTo>
                    <a:pt x="140" y="1"/>
                  </a:moveTo>
                  <a:cubicBezTo>
                    <a:pt x="1" y="1"/>
                    <a:pt x="44" y="129"/>
                    <a:pt x="44" y="225"/>
                  </a:cubicBezTo>
                  <a:cubicBezTo>
                    <a:pt x="172" y="215"/>
                    <a:pt x="269" y="86"/>
                    <a:pt x="172"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0" name="Google Shape;4460;p16"/>
            <p:cNvSpPr/>
            <p:nvPr/>
          </p:nvSpPr>
          <p:spPr>
            <a:xfrm>
              <a:off x="1287200" y="4632250"/>
              <a:ext cx="12875" cy="7525"/>
            </a:xfrm>
            <a:custGeom>
              <a:avLst/>
              <a:gdLst/>
              <a:ahLst/>
              <a:cxnLst/>
              <a:rect l="l" t="t" r="r" b="b"/>
              <a:pathLst>
                <a:path w="515" h="301" extrusionOk="0">
                  <a:moveTo>
                    <a:pt x="322" y="1"/>
                  </a:moveTo>
                  <a:cubicBezTo>
                    <a:pt x="97" y="1"/>
                    <a:pt x="1" y="86"/>
                    <a:pt x="44" y="279"/>
                  </a:cubicBezTo>
                  <a:cubicBezTo>
                    <a:pt x="97" y="300"/>
                    <a:pt x="151" y="300"/>
                    <a:pt x="194" y="300"/>
                  </a:cubicBezTo>
                  <a:cubicBezTo>
                    <a:pt x="322" y="300"/>
                    <a:pt x="440" y="257"/>
                    <a:pt x="515" y="215"/>
                  </a:cubicBezTo>
                  <a:cubicBezTo>
                    <a:pt x="493" y="140"/>
                    <a:pt x="450" y="75"/>
                    <a:pt x="386" y="33"/>
                  </a:cubicBezTo>
                  <a:lnTo>
                    <a:pt x="386" y="33"/>
                  </a:lnTo>
                  <a:cubicBezTo>
                    <a:pt x="397" y="75"/>
                    <a:pt x="386" y="86"/>
                    <a:pt x="375" y="86"/>
                  </a:cubicBezTo>
                  <a:cubicBezTo>
                    <a:pt x="354" y="86"/>
                    <a:pt x="322" y="43"/>
                    <a:pt x="343"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1" name="Google Shape;4461;p16"/>
            <p:cNvSpPr/>
            <p:nvPr/>
          </p:nvSpPr>
          <p:spPr>
            <a:xfrm>
              <a:off x="1365350" y="4677225"/>
              <a:ext cx="5650" cy="5375"/>
            </a:xfrm>
            <a:custGeom>
              <a:avLst/>
              <a:gdLst/>
              <a:ahLst/>
              <a:cxnLst/>
              <a:rect l="l" t="t" r="r" b="b"/>
              <a:pathLst>
                <a:path w="226" h="215" extrusionOk="0">
                  <a:moveTo>
                    <a:pt x="1" y="0"/>
                  </a:moveTo>
                  <a:cubicBezTo>
                    <a:pt x="11" y="75"/>
                    <a:pt x="22" y="171"/>
                    <a:pt x="86" y="214"/>
                  </a:cubicBezTo>
                  <a:cubicBezTo>
                    <a:pt x="54" y="161"/>
                    <a:pt x="97" y="150"/>
                    <a:pt x="140" y="150"/>
                  </a:cubicBezTo>
                  <a:lnTo>
                    <a:pt x="151" y="150"/>
                  </a:lnTo>
                  <a:cubicBezTo>
                    <a:pt x="193" y="150"/>
                    <a:pt x="225" y="150"/>
                    <a:pt x="215" y="118"/>
                  </a:cubicBezTo>
                  <a:lnTo>
                    <a:pt x="193" y="118"/>
                  </a:lnTo>
                  <a:cubicBezTo>
                    <a:pt x="65" y="118"/>
                    <a:pt x="76" y="21"/>
                    <a:pt x="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2" name="Google Shape;4462;p16"/>
            <p:cNvSpPr/>
            <p:nvPr/>
          </p:nvSpPr>
          <p:spPr>
            <a:xfrm>
              <a:off x="1301125" y="4637600"/>
              <a:ext cx="18500" cy="13400"/>
            </a:xfrm>
            <a:custGeom>
              <a:avLst/>
              <a:gdLst/>
              <a:ahLst/>
              <a:cxnLst/>
              <a:rect l="l" t="t" r="r" b="b"/>
              <a:pathLst>
                <a:path w="740" h="536" extrusionOk="0">
                  <a:moveTo>
                    <a:pt x="482" y="1"/>
                  </a:moveTo>
                  <a:cubicBezTo>
                    <a:pt x="279" y="65"/>
                    <a:pt x="0" y="172"/>
                    <a:pt x="0" y="311"/>
                  </a:cubicBezTo>
                  <a:cubicBezTo>
                    <a:pt x="0" y="461"/>
                    <a:pt x="150" y="536"/>
                    <a:pt x="311" y="536"/>
                  </a:cubicBezTo>
                  <a:cubicBezTo>
                    <a:pt x="471" y="536"/>
                    <a:pt x="653" y="461"/>
                    <a:pt x="739" y="343"/>
                  </a:cubicBezTo>
                  <a:cubicBezTo>
                    <a:pt x="653" y="225"/>
                    <a:pt x="664" y="43"/>
                    <a:pt x="482"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3" name="Google Shape;4463;p16"/>
            <p:cNvSpPr/>
            <p:nvPr/>
          </p:nvSpPr>
          <p:spPr>
            <a:xfrm>
              <a:off x="1222700" y="4706375"/>
              <a:ext cx="6200" cy="4050"/>
            </a:xfrm>
            <a:custGeom>
              <a:avLst/>
              <a:gdLst/>
              <a:ahLst/>
              <a:cxnLst/>
              <a:rect l="l" t="t" r="r" b="b"/>
              <a:pathLst>
                <a:path w="248" h="162" extrusionOk="0">
                  <a:moveTo>
                    <a:pt x="161" y="1"/>
                  </a:moveTo>
                  <a:cubicBezTo>
                    <a:pt x="151" y="22"/>
                    <a:pt x="129" y="22"/>
                    <a:pt x="97" y="22"/>
                  </a:cubicBezTo>
                  <a:cubicBezTo>
                    <a:pt x="76" y="22"/>
                    <a:pt x="44" y="22"/>
                    <a:pt x="12" y="12"/>
                  </a:cubicBezTo>
                  <a:cubicBezTo>
                    <a:pt x="12" y="54"/>
                    <a:pt x="1" y="108"/>
                    <a:pt x="1" y="161"/>
                  </a:cubicBezTo>
                  <a:cubicBezTo>
                    <a:pt x="129" y="161"/>
                    <a:pt x="215" y="129"/>
                    <a:pt x="247" y="65"/>
                  </a:cubicBezTo>
                  <a:cubicBezTo>
                    <a:pt x="194" y="65"/>
                    <a:pt x="215" y="12"/>
                    <a:pt x="161"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4" name="Google Shape;4464;p16"/>
            <p:cNvSpPr/>
            <p:nvPr/>
          </p:nvSpPr>
          <p:spPr>
            <a:xfrm>
              <a:off x="1289075" y="4598525"/>
              <a:ext cx="5375" cy="5650"/>
            </a:xfrm>
            <a:custGeom>
              <a:avLst/>
              <a:gdLst/>
              <a:ahLst/>
              <a:cxnLst/>
              <a:rect l="l" t="t" r="r" b="b"/>
              <a:pathLst>
                <a:path w="215" h="226" extrusionOk="0">
                  <a:moveTo>
                    <a:pt x="193" y="1"/>
                  </a:moveTo>
                  <a:cubicBezTo>
                    <a:pt x="161" y="1"/>
                    <a:pt x="140" y="11"/>
                    <a:pt x="119" y="22"/>
                  </a:cubicBezTo>
                  <a:cubicBezTo>
                    <a:pt x="108" y="33"/>
                    <a:pt x="86" y="44"/>
                    <a:pt x="54" y="44"/>
                  </a:cubicBezTo>
                  <a:cubicBezTo>
                    <a:pt x="33" y="44"/>
                    <a:pt x="22" y="44"/>
                    <a:pt x="1" y="33"/>
                  </a:cubicBezTo>
                  <a:lnTo>
                    <a:pt x="1" y="33"/>
                  </a:lnTo>
                  <a:cubicBezTo>
                    <a:pt x="11" y="65"/>
                    <a:pt x="1" y="118"/>
                    <a:pt x="1" y="151"/>
                  </a:cubicBezTo>
                  <a:cubicBezTo>
                    <a:pt x="1" y="161"/>
                    <a:pt x="1" y="161"/>
                    <a:pt x="1" y="172"/>
                  </a:cubicBezTo>
                  <a:cubicBezTo>
                    <a:pt x="1" y="204"/>
                    <a:pt x="11" y="226"/>
                    <a:pt x="44" y="226"/>
                  </a:cubicBezTo>
                  <a:cubicBezTo>
                    <a:pt x="129" y="172"/>
                    <a:pt x="204" y="108"/>
                    <a:pt x="215"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5" name="Google Shape;4465;p16"/>
            <p:cNvSpPr/>
            <p:nvPr/>
          </p:nvSpPr>
          <p:spPr>
            <a:xfrm>
              <a:off x="1485525" y="4638400"/>
              <a:ext cx="3225" cy="1900"/>
            </a:xfrm>
            <a:custGeom>
              <a:avLst/>
              <a:gdLst/>
              <a:ahLst/>
              <a:cxnLst/>
              <a:rect l="l" t="t" r="r" b="b"/>
              <a:pathLst>
                <a:path w="129" h="76" extrusionOk="0">
                  <a:moveTo>
                    <a:pt x="107" y="1"/>
                  </a:moveTo>
                  <a:cubicBezTo>
                    <a:pt x="64" y="22"/>
                    <a:pt x="22" y="33"/>
                    <a:pt x="0" y="65"/>
                  </a:cubicBezTo>
                  <a:lnTo>
                    <a:pt x="11" y="65"/>
                  </a:lnTo>
                  <a:cubicBezTo>
                    <a:pt x="32" y="65"/>
                    <a:pt x="54" y="76"/>
                    <a:pt x="64" y="76"/>
                  </a:cubicBezTo>
                  <a:cubicBezTo>
                    <a:pt x="129" y="54"/>
                    <a:pt x="129" y="33"/>
                    <a:pt x="107"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6" name="Google Shape;4466;p16"/>
            <p:cNvSpPr/>
            <p:nvPr/>
          </p:nvSpPr>
          <p:spPr>
            <a:xfrm>
              <a:off x="1403900" y="4612450"/>
              <a:ext cx="6175" cy="3225"/>
            </a:xfrm>
            <a:custGeom>
              <a:avLst/>
              <a:gdLst/>
              <a:ahLst/>
              <a:cxnLst/>
              <a:rect l="l" t="t" r="r" b="b"/>
              <a:pathLst>
                <a:path w="247" h="129" extrusionOk="0">
                  <a:moveTo>
                    <a:pt x="171" y="0"/>
                  </a:moveTo>
                  <a:cubicBezTo>
                    <a:pt x="107" y="0"/>
                    <a:pt x="0" y="54"/>
                    <a:pt x="54" y="118"/>
                  </a:cubicBezTo>
                  <a:cubicBezTo>
                    <a:pt x="54" y="118"/>
                    <a:pt x="64" y="129"/>
                    <a:pt x="86" y="129"/>
                  </a:cubicBezTo>
                  <a:cubicBezTo>
                    <a:pt x="150" y="129"/>
                    <a:pt x="246" y="65"/>
                    <a:pt x="204" y="11"/>
                  </a:cubicBezTo>
                  <a:cubicBezTo>
                    <a:pt x="204" y="0"/>
                    <a:pt x="182" y="0"/>
                    <a:pt x="17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7" name="Google Shape;4467;p16"/>
            <p:cNvSpPr/>
            <p:nvPr/>
          </p:nvSpPr>
          <p:spPr>
            <a:xfrm>
              <a:off x="1421550" y="4695150"/>
              <a:ext cx="4575" cy="2700"/>
            </a:xfrm>
            <a:custGeom>
              <a:avLst/>
              <a:gdLst/>
              <a:ahLst/>
              <a:cxnLst/>
              <a:rect l="l" t="t" r="r" b="b"/>
              <a:pathLst>
                <a:path w="183" h="108" extrusionOk="0">
                  <a:moveTo>
                    <a:pt x="11" y="0"/>
                  </a:moveTo>
                  <a:cubicBezTo>
                    <a:pt x="1" y="75"/>
                    <a:pt x="33" y="107"/>
                    <a:pt x="76" y="107"/>
                  </a:cubicBezTo>
                  <a:cubicBezTo>
                    <a:pt x="119" y="107"/>
                    <a:pt x="183" y="64"/>
                    <a:pt x="183"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8" name="Google Shape;4468;p16"/>
            <p:cNvSpPr/>
            <p:nvPr/>
          </p:nvSpPr>
          <p:spPr>
            <a:xfrm>
              <a:off x="1430400" y="4583800"/>
              <a:ext cx="9650" cy="9125"/>
            </a:xfrm>
            <a:custGeom>
              <a:avLst/>
              <a:gdLst/>
              <a:ahLst/>
              <a:cxnLst/>
              <a:rect l="l" t="t" r="r" b="b"/>
              <a:pathLst>
                <a:path w="386" h="365" extrusionOk="0">
                  <a:moveTo>
                    <a:pt x="107" y="1"/>
                  </a:moveTo>
                  <a:cubicBezTo>
                    <a:pt x="75" y="1"/>
                    <a:pt x="43" y="12"/>
                    <a:pt x="0" y="33"/>
                  </a:cubicBezTo>
                  <a:cubicBezTo>
                    <a:pt x="32" y="226"/>
                    <a:pt x="246" y="183"/>
                    <a:pt x="203" y="365"/>
                  </a:cubicBezTo>
                  <a:cubicBezTo>
                    <a:pt x="214" y="354"/>
                    <a:pt x="225" y="354"/>
                    <a:pt x="236" y="354"/>
                  </a:cubicBezTo>
                  <a:cubicBezTo>
                    <a:pt x="246" y="354"/>
                    <a:pt x="257" y="354"/>
                    <a:pt x="278" y="365"/>
                  </a:cubicBezTo>
                  <a:lnTo>
                    <a:pt x="321" y="365"/>
                  </a:lnTo>
                  <a:cubicBezTo>
                    <a:pt x="364" y="365"/>
                    <a:pt x="385" y="354"/>
                    <a:pt x="375" y="279"/>
                  </a:cubicBezTo>
                  <a:lnTo>
                    <a:pt x="375" y="279"/>
                  </a:lnTo>
                  <a:cubicBezTo>
                    <a:pt x="353" y="290"/>
                    <a:pt x="343" y="290"/>
                    <a:pt x="332" y="290"/>
                  </a:cubicBezTo>
                  <a:cubicBezTo>
                    <a:pt x="278" y="290"/>
                    <a:pt x="257" y="215"/>
                    <a:pt x="236" y="140"/>
                  </a:cubicBezTo>
                  <a:cubicBezTo>
                    <a:pt x="203" y="76"/>
                    <a:pt x="171" y="1"/>
                    <a:pt x="107"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9" name="Google Shape;4469;p16"/>
            <p:cNvSpPr/>
            <p:nvPr/>
          </p:nvSpPr>
          <p:spPr>
            <a:xfrm>
              <a:off x="1444575" y="4589700"/>
              <a:ext cx="5900" cy="6175"/>
            </a:xfrm>
            <a:custGeom>
              <a:avLst/>
              <a:gdLst/>
              <a:ahLst/>
              <a:cxnLst/>
              <a:rect l="l" t="t" r="r" b="b"/>
              <a:pathLst>
                <a:path w="236" h="247" extrusionOk="0">
                  <a:moveTo>
                    <a:pt x="118" y="0"/>
                  </a:moveTo>
                  <a:cubicBezTo>
                    <a:pt x="54" y="0"/>
                    <a:pt x="11" y="11"/>
                    <a:pt x="0" y="86"/>
                  </a:cubicBezTo>
                  <a:cubicBezTo>
                    <a:pt x="32" y="129"/>
                    <a:pt x="107" y="247"/>
                    <a:pt x="182" y="247"/>
                  </a:cubicBezTo>
                  <a:cubicBezTo>
                    <a:pt x="204" y="247"/>
                    <a:pt x="225" y="236"/>
                    <a:pt x="236" y="204"/>
                  </a:cubicBezTo>
                  <a:cubicBezTo>
                    <a:pt x="140" y="150"/>
                    <a:pt x="225" y="118"/>
                    <a:pt x="172"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0" name="Google Shape;4470;p16"/>
            <p:cNvSpPr/>
            <p:nvPr/>
          </p:nvSpPr>
          <p:spPr>
            <a:xfrm>
              <a:off x="1404975" y="4657675"/>
              <a:ext cx="7500" cy="9125"/>
            </a:xfrm>
            <a:custGeom>
              <a:avLst/>
              <a:gdLst/>
              <a:ahLst/>
              <a:cxnLst/>
              <a:rect l="l" t="t" r="r" b="b"/>
              <a:pathLst>
                <a:path w="300" h="365" extrusionOk="0">
                  <a:moveTo>
                    <a:pt x="0" y="1"/>
                  </a:moveTo>
                  <a:cubicBezTo>
                    <a:pt x="75" y="236"/>
                    <a:pt x="139" y="311"/>
                    <a:pt x="300" y="365"/>
                  </a:cubicBezTo>
                  <a:cubicBezTo>
                    <a:pt x="289" y="140"/>
                    <a:pt x="203" y="1"/>
                    <a:pt x="11"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1" name="Google Shape;4471;p16"/>
            <p:cNvSpPr/>
            <p:nvPr/>
          </p:nvSpPr>
          <p:spPr>
            <a:xfrm>
              <a:off x="1457675" y="4706125"/>
              <a:ext cx="5650" cy="4300"/>
            </a:xfrm>
            <a:custGeom>
              <a:avLst/>
              <a:gdLst/>
              <a:ahLst/>
              <a:cxnLst/>
              <a:rect l="l" t="t" r="r" b="b"/>
              <a:pathLst>
                <a:path w="226" h="172" extrusionOk="0">
                  <a:moveTo>
                    <a:pt x="54" y="0"/>
                  </a:moveTo>
                  <a:cubicBezTo>
                    <a:pt x="33" y="0"/>
                    <a:pt x="12" y="22"/>
                    <a:pt x="1" y="86"/>
                  </a:cubicBezTo>
                  <a:lnTo>
                    <a:pt x="12" y="86"/>
                  </a:lnTo>
                  <a:cubicBezTo>
                    <a:pt x="54" y="86"/>
                    <a:pt x="76" y="64"/>
                    <a:pt x="108" y="43"/>
                  </a:cubicBezTo>
                  <a:lnTo>
                    <a:pt x="108" y="43"/>
                  </a:lnTo>
                  <a:cubicBezTo>
                    <a:pt x="76" y="107"/>
                    <a:pt x="140" y="171"/>
                    <a:pt x="183" y="171"/>
                  </a:cubicBezTo>
                  <a:cubicBezTo>
                    <a:pt x="194" y="150"/>
                    <a:pt x="204" y="139"/>
                    <a:pt x="226" y="129"/>
                  </a:cubicBezTo>
                  <a:cubicBezTo>
                    <a:pt x="194" y="118"/>
                    <a:pt x="162" y="97"/>
                    <a:pt x="129" y="64"/>
                  </a:cubicBezTo>
                  <a:cubicBezTo>
                    <a:pt x="97" y="32"/>
                    <a:pt x="76" y="0"/>
                    <a:pt x="54"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2" name="Google Shape;4472;p16"/>
            <p:cNvSpPr/>
            <p:nvPr/>
          </p:nvSpPr>
          <p:spPr>
            <a:xfrm>
              <a:off x="1378725" y="4533500"/>
              <a:ext cx="7525" cy="16875"/>
            </a:xfrm>
            <a:custGeom>
              <a:avLst/>
              <a:gdLst/>
              <a:ahLst/>
              <a:cxnLst/>
              <a:rect l="l" t="t" r="r" b="b"/>
              <a:pathLst>
                <a:path w="301" h="675" extrusionOk="0">
                  <a:moveTo>
                    <a:pt x="247" y="0"/>
                  </a:moveTo>
                  <a:cubicBezTo>
                    <a:pt x="215" y="0"/>
                    <a:pt x="172" y="11"/>
                    <a:pt x="140" y="33"/>
                  </a:cubicBezTo>
                  <a:cubicBezTo>
                    <a:pt x="129" y="65"/>
                    <a:pt x="119" y="97"/>
                    <a:pt x="119" y="129"/>
                  </a:cubicBezTo>
                  <a:cubicBezTo>
                    <a:pt x="140" y="172"/>
                    <a:pt x="172" y="247"/>
                    <a:pt x="194" y="322"/>
                  </a:cubicBezTo>
                  <a:cubicBezTo>
                    <a:pt x="226" y="214"/>
                    <a:pt x="258" y="107"/>
                    <a:pt x="301" y="11"/>
                  </a:cubicBezTo>
                  <a:cubicBezTo>
                    <a:pt x="290" y="11"/>
                    <a:pt x="269" y="0"/>
                    <a:pt x="247" y="0"/>
                  </a:cubicBezTo>
                  <a:close/>
                  <a:moveTo>
                    <a:pt x="76" y="311"/>
                  </a:moveTo>
                  <a:cubicBezTo>
                    <a:pt x="44" y="429"/>
                    <a:pt x="22" y="546"/>
                    <a:pt x="1" y="675"/>
                  </a:cubicBezTo>
                  <a:lnTo>
                    <a:pt x="97" y="675"/>
                  </a:lnTo>
                  <a:cubicBezTo>
                    <a:pt x="119" y="600"/>
                    <a:pt x="140" y="514"/>
                    <a:pt x="162" y="418"/>
                  </a:cubicBezTo>
                  <a:cubicBezTo>
                    <a:pt x="119" y="364"/>
                    <a:pt x="97" y="332"/>
                    <a:pt x="76" y="31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3" name="Google Shape;4473;p16"/>
            <p:cNvSpPr/>
            <p:nvPr/>
          </p:nvSpPr>
          <p:spPr>
            <a:xfrm>
              <a:off x="1384625" y="4632775"/>
              <a:ext cx="3775" cy="4325"/>
            </a:xfrm>
            <a:custGeom>
              <a:avLst/>
              <a:gdLst/>
              <a:ahLst/>
              <a:cxnLst/>
              <a:rect l="l" t="t" r="r" b="b"/>
              <a:pathLst>
                <a:path w="151" h="173" extrusionOk="0">
                  <a:moveTo>
                    <a:pt x="75" y="1"/>
                  </a:moveTo>
                  <a:cubicBezTo>
                    <a:pt x="54" y="1"/>
                    <a:pt x="22" y="22"/>
                    <a:pt x="0" y="76"/>
                  </a:cubicBezTo>
                  <a:cubicBezTo>
                    <a:pt x="0" y="119"/>
                    <a:pt x="33" y="172"/>
                    <a:pt x="65" y="172"/>
                  </a:cubicBezTo>
                  <a:cubicBezTo>
                    <a:pt x="97" y="172"/>
                    <a:pt x="118" y="151"/>
                    <a:pt x="140" y="97"/>
                  </a:cubicBezTo>
                  <a:cubicBezTo>
                    <a:pt x="150" y="54"/>
                    <a:pt x="108" y="1"/>
                    <a:pt x="75"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4" name="Google Shape;4474;p16"/>
            <p:cNvSpPr/>
            <p:nvPr/>
          </p:nvSpPr>
          <p:spPr>
            <a:xfrm>
              <a:off x="1353850" y="4620475"/>
              <a:ext cx="10725" cy="23050"/>
            </a:xfrm>
            <a:custGeom>
              <a:avLst/>
              <a:gdLst/>
              <a:ahLst/>
              <a:cxnLst/>
              <a:rect l="l" t="t" r="r" b="b"/>
              <a:pathLst>
                <a:path w="429" h="922" extrusionOk="0">
                  <a:moveTo>
                    <a:pt x="343" y="1"/>
                  </a:moveTo>
                  <a:cubicBezTo>
                    <a:pt x="300" y="172"/>
                    <a:pt x="225" y="311"/>
                    <a:pt x="107" y="407"/>
                  </a:cubicBezTo>
                  <a:cubicBezTo>
                    <a:pt x="204" y="493"/>
                    <a:pt x="65" y="643"/>
                    <a:pt x="11" y="686"/>
                  </a:cubicBezTo>
                  <a:cubicBezTo>
                    <a:pt x="0" y="728"/>
                    <a:pt x="75" y="921"/>
                    <a:pt x="97" y="921"/>
                  </a:cubicBezTo>
                  <a:cubicBezTo>
                    <a:pt x="107" y="921"/>
                    <a:pt x="107" y="910"/>
                    <a:pt x="107" y="889"/>
                  </a:cubicBezTo>
                  <a:cubicBezTo>
                    <a:pt x="75" y="889"/>
                    <a:pt x="86" y="846"/>
                    <a:pt x="129" y="846"/>
                  </a:cubicBezTo>
                  <a:lnTo>
                    <a:pt x="140" y="846"/>
                  </a:lnTo>
                  <a:cubicBezTo>
                    <a:pt x="97" y="461"/>
                    <a:pt x="429" y="311"/>
                    <a:pt x="343"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5" name="Google Shape;4475;p16"/>
            <p:cNvSpPr/>
            <p:nvPr/>
          </p:nvSpPr>
          <p:spPr>
            <a:xfrm>
              <a:off x="1354925" y="4647775"/>
              <a:ext cx="5625" cy="7250"/>
            </a:xfrm>
            <a:custGeom>
              <a:avLst/>
              <a:gdLst/>
              <a:ahLst/>
              <a:cxnLst/>
              <a:rect l="l" t="t" r="r" b="b"/>
              <a:pathLst>
                <a:path w="225" h="290" extrusionOk="0">
                  <a:moveTo>
                    <a:pt x="64" y="0"/>
                  </a:moveTo>
                  <a:cubicBezTo>
                    <a:pt x="64" y="43"/>
                    <a:pt x="64" y="86"/>
                    <a:pt x="22" y="86"/>
                  </a:cubicBezTo>
                  <a:cubicBezTo>
                    <a:pt x="11" y="86"/>
                    <a:pt x="11" y="86"/>
                    <a:pt x="0" y="75"/>
                  </a:cubicBezTo>
                  <a:lnTo>
                    <a:pt x="0" y="75"/>
                  </a:lnTo>
                  <a:cubicBezTo>
                    <a:pt x="0" y="204"/>
                    <a:pt x="22" y="289"/>
                    <a:pt x="118" y="289"/>
                  </a:cubicBezTo>
                  <a:cubicBezTo>
                    <a:pt x="129" y="289"/>
                    <a:pt x="150" y="289"/>
                    <a:pt x="171" y="279"/>
                  </a:cubicBezTo>
                  <a:cubicBezTo>
                    <a:pt x="225" y="204"/>
                    <a:pt x="139" y="54"/>
                    <a:pt x="64"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6" name="Google Shape;4476;p16"/>
            <p:cNvSpPr/>
            <p:nvPr/>
          </p:nvSpPr>
          <p:spPr>
            <a:xfrm>
              <a:off x="1364275" y="4559450"/>
              <a:ext cx="15025" cy="42575"/>
            </a:xfrm>
            <a:custGeom>
              <a:avLst/>
              <a:gdLst/>
              <a:ahLst/>
              <a:cxnLst/>
              <a:rect l="l" t="t" r="r" b="b"/>
              <a:pathLst>
                <a:path w="601" h="1703" extrusionOk="0">
                  <a:moveTo>
                    <a:pt x="547" y="1"/>
                  </a:moveTo>
                  <a:cubicBezTo>
                    <a:pt x="65" y="279"/>
                    <a:pt x="343" y="1114"/>
                    <a:pt x="22" y="1510"/>
                  </a:cubicBezTo>
                  <a:cubicBezTo>
                    <a:pt x="1" y="1639"/>
                    <a:pt x="140" y="1564"/>
                    <a:pt x="54" y="1671"/>
                  </a:cubicBezTo>
                  <a:cubicBezTo>
                    <a:pt x="33" y="1671"/>
                    <a:pt x="12" y="1703"/>
                    <a:pt x="54" y="1703"/>
                  </a:cubicBezTo>
                  <a:cubicBezTo>
                    <a:pt x="343" y="1403"/>
                    <a:pt x="333" y="729"/>
                    <a:pt x="579" y="365"/>
                  </a:cubicBezTo>
                  <a:cubicBezTo>
                    <a:pt x="568" y="247"/>
                    <a:pt x="600" y="76"/>
                    <a:pt x="547"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7" name="Google Shape;4477;p16"/>
            <p:cNvSpPr/>
            <p:nvPr/>
          </p:nvSpPr>
          <p:spPr>
            <a:xfrm>
              <a:off x="1300050" y="4535900"/>
              <a:ext cx="186575" cy="276500"/>
            </a:xfrm>
            <a:custGeom>
              <a:avLst/>
              <a:gdLst/>
              <a:ahLst/>
              <a:cxnLst/>
              <a:rect l="l" t="t" r="r" b="b"/>
              <a:pathLst>
                <a:path w="7463" h="11060" extrusionOk="0">
                  <a:moveTo>
                    <a:pt x="11" y="11059"/>
                  </a:moveTo>
                  <a:lnTo>
                    <a:pt x="1" y="11059"/>
                  </a:lnTo>
                  <a:cubicBezTo>
                    <a:pt x="11" y="11059"/>
                    <a:pt x="11" y="11059"/>
                    <a:pt x="11" y="11059"/>
                  </a:cubicBezTo>
                  <a:close/>
                  <a:moveTo>
                    <a:pt x="3255" y="10620"/>
                  </a:moveTo>
                  <a:lnTo>
                    <a:pt x="3255" y="10620"/>
                  </a:lnTo>
                  <a:lnTo>
                    <a:pt x="3255" y="10620"/>
                  </a:lnTo>
                  <a:close/>
                  <a:moveTo>
                    <a:pt x="4218" y="10074"/>
                  </a:moveTo>
                  <a:lnTo>
                    <a:pt x="4218" y="10074"/>
                  </a:lnTo>
                  <a:lnTo>
                    <a:pt x="4218" y="10074"/>
                  </a:lnTo>
                  <a:close/>
                  <a:moveTo>
                    <a:pt x="4593" y="9764"/>
                  </a:moveTo>
                  <a:lnTo>
                    <a:pt x="4593" y="9764"/>
                  </a:lnTo>
                  <a:close/>
                  <a:moveTo>
                    <a:pt x="6220" y="7751"/>
                  </a:moveTo>
                  <a:lnTo>
                    <a:pt x="6220" y="7740"/>
                  </a:lnTo>
                  <a:cubicBezTo>
                    <a:pt x="6220" y="7751"/>
                    <a:pt x="6220" y="7751"/>
                    <a:pt x="6220" y="7751"/>
                  </a:cubicBezTo>
                  <a:close/>
                  <a:moveTo>
                    <a:pt x="7269" y="4604"/>
                  </a:moveTo>
                  <a:lnTo>
                    <a:pt x="7269" y="4572"/>
                  </a:lnTo>
                  <a:cubicBezTo>
                    <a:pt x="7269" y="4583"/>
                    <a:pt x="7269" y="4593"/>
                    <a:pt x="7269" y="4604"/>
                  </a:cubicBezTo>
                  <a:close/>
                  <a:moveTo>
                    <a:pt x="7462" y="2099"/>
                  </a:moveTo>
                  <a:lnTo>
                    <a:pt x="7462" y="2099"/>
                  </a:lnTo>
                  <a:lnTo>
                    <a:pt x="7462" y="2099"/>
                  </a:lnTo>
                  <a:close/>
                  <a:moveTo>
                    <a:pt x="5878" y="258"/>
                  </a:moveTo>
                  <a:lnTo>
                    <a:pt x="5878" y="258"/>
                  </a:lnTo>
                  <a:lnTo>
                    <a:pt x="5878" y="258"/>
                  </a:lnTo>
                  <a:close/>
                  <a:moveTo>
                    <a:pt x="2912" y="76"/>
                  </a:moveTo>
                  <a:cubicBezTo>
                    <a:pt x="2912" y="76"/>
                    <a:pt x="2912" y="65"/>
                    <a:pt x="2912" y="65"/>
                  </a:cubicBezTo>
                  <a:cubicBezTo>
                    <a:pt x="2912" y="65"/>
                    <a:pt x="2912" y="76"/>
                    <a:pt x="2912" y="76"/>
                  </a:cubicBezTo>
                  <a:close/>
                  <a:moveTo>
                    <a:pt x="2998" y="44"/>
                  </a:moveTo>
                  <a:cubicBezTo>
                    <a:pt x="2987" y="44"/>
                    <a:pt x="2987" y="44"/>
                    <a:pt x="2987" y="44"/>
                  </a:cubicBezTo>
                  <a:cubicBezTo>
                    <a:pt x="2987" y="44"/>
                    <a:pt x="2987" y="44"/>
                    <a:pt x="2998" y="44"/>
                  </a:cubicBezTo>
                  <a:close/>
                  <a:moveTo>
                    <a:pt x="5160" y="1"/>
                  </a:moveTo>
                  <a:lnTo>
                    <a:pt x="5160" y="1"/>
                  </a:lnTo>
                  <a:lnTo>
                    <a:pt x="5160" y="1"/>
                  </a:lnTo>
                  <a:close/>
                </a:path>
              </a:pathLst>
            </a:custGeom>
            <a:solidFill>
              <a:srgbClr val="F7F8F8"/>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8" name="Google Shape;4478;p16"/>
            <p:cNvSpPr/>
            <p:nvPr/>
          </p:nvSpPr>
          <p:spPr>
            <a:xfrm>
              <a:off x="472275" y="3555850"/>
              <a:ext cx="895775" cy="1007925"/>
            </a:xfrm>
            <a:custGeom>
              <a:avLst/>
              <a:gdLst/>
              <a:ahLst/>
              <a:cxnLst/>
              <a:rect l="l" t="t" r="r" b="b"/>
              <a:pathLst>
                <a:path w="35831" h="40317" extrusionOk="0">
                  <a:moveTo>
                    <a:pt x="13521" y="761"/>
                  </a:moveTo>
                  <a:cubicBezTo>
                    <a:pt x="13564" y="761"/>
                    <a:pt x="13607" y="761"/>
                    <a:pt x="13650" y="772"/>
                  </a:cubicBezTo>
                  <a:cubicBezTo>
                    <a:pt x="13414" y="814"/>
                    <a:pt x="13168" y="868"/>
                    <a:pt x="12933" y="921"/>
                  </a:cubicBezTo>
                  <a:cubicBezTo>
                    <a:pt x="12965" y="900"/>
                    <a:pt x="13018" y="879"/>
                    <a:pt x="13072" y="847"/>
                  </a:cubicBezTo>
                  <a:cubicBezTo>
                    <a:pt x="13200" y="804"/>
                    <a:pt x="13361" y="761"/>
                    <a:pt x="13521" y="761"/>
                  </a:cubicBezTo>
                  <a:close/>
                  <a:moveTo>
                    <a:pt x="12783" y="943"/>
                  </a:moveTo>
                  <a:lnTo>
                    <a:pt x="12783" y="954"/>
                  </a:lnTo>
                  <a:cubicBezTo>
                    <a:pt x="12772" y="964"/>
                    <a:pt x="12751" y="964"/>
                    <a:pt x="12729" y="975"/>
                  </a:cubicBezTo>
                  <a:lnTo>
                    <a:pt x="12783" y="943"/>
                  </a:lnTo>
                  <a:close/>
                  <a:moveTo>
                    <a:pt x="23798" y="1253"/>
                  </a:moveTo>
                  <a:cubicBezTo>
                    <a:pt x="23862" y="1360"/>
                    <a:pt x="23927" y="1457"/>
                    <a:pt x="23905" y="1660"/>
                  </a:cubicBezTo>
                  <a:lnTo>
                    <a:pt x="23734" y="1660"/>
                  </a:lnTo>
                  <a:cubicBezTo>
                    <a:pt x="23670" y="1564"/>
                    <a:pt x="23648" y="1414"/>
                    <a:pt x="23573" y="1339"/>
                  </a:cubicBezTo>
                  <a:cubicBezTo>
                    <a:pt x="23584" y="1275"/>
                    <a:pt x="23606" y="1264"/>
                    <a:pt x="23627" y="1264"/>
                  </a:cubicBezTo>
                  <a:cubicBezTo>
                    <a:pt x="23648" y="1264"/>
                    <a:pt x="23659" y="1275"/>
                    <a:pt x="23681" y="1275"/>
                  </a:cubicBezTo>
                  <a:cubicBezTo>
                    <a:pt x="23691" y="1285"/>
                    <a:pt x="23713" y="1285"/>
                    <a:pt x="23734" y="1285"/>
                  </a:cubicBezTo>
                  <a:cubicBezTo>
                    <a:pt x="23755" y="1285"/>
                    <a:pt x="23777" y="1285"/>
                    <a:pt x="23798" y="1253"/>
                  </a:cubicBezTo>
                  <a:close/>
                  <a:moveTo>
                    <a:pt x="6788" y="3062"/>
                  </a:moveTo>
                  <a:lnTo>
                    <a:pt x="6788" y="3073"/>
                  </a:lnTo>
                  <a:cubicBezTo>
                    <a:pt x="6649" y="3159"/>
                    <a:pt x="6606" y="3180"/>
                    <a:pt x="6595" y="3180"/>
                  </a:cubicBezTo>
                  <a:cubicBezTo>
                    <a:pt x="6595" y="3180"/>
                    <a:pt x="6681" y="3137"/>
                    <a:pt x="6788" y="3062"/>
                  </a:cubicBezTo>
                  <a:close/>
                  <a:moveTo>
                    <a:pt x="11070" y="4411"/>
                  </a:moveTo>
                  <a:cubicBezTo>
                    <a:pt x="11102" y="4411"/>
                    <a:pt x="11134" y="4422"/>
                    <a:pt x="11145" y="4454"/>
                  </a:cubicBezTo>
                  <a:cubicBezTo>
                    <a:pt x="11166" y="4540"/>
                    <a:pt x="11123" y="4561"/>
                    <a:pt x="11113" y="4615"/>
                  </a:cubicBezTo>
                  <a:cubicBezTo>
                    <a:pt x="11102" y="4625"/>
                    <a:pt x="11091" y="4625"/>
                    <a:pt x="11091" y="4625"/>
                  </a:cubicBezTo>
                  <a:cubicBezTo>
                    <a:pt x="11070" y="4625"/>
                    <a:pt x="11049" y="4604"/>
                    <a:pt x="11038" y="4583"/>
                  </a:cubicBezTo>
                  <a:cubicBezTo>
                    <a:pt x="11016" y="4561"/>
                    <a:pt x="11006" y="4540"/>
                    <a:pt x="10995" y="4540"/>
                  </a:cubicBezTo>
                  <a:cubicBezTo>
                    <a:pt x="10995" y="4540"/>
                    <a:pt x="10984" y="4550"/>
                    <a:pt x="10984" y="4583"/>
                  </a:cubicBezTo>
                  <a:cubicBezTo>
                    <a:pt x="10888" y="4497"/>
                    <a:pt x="10984" y="4411"/>
                    <a:pt x="11070" y="4411"/>
                  </a:cubicBezTo>
                  <a:close/>
                  <a:moveTo>
                    <a:pt x="13115" y="4411"/>
                  </a:moveTo>
                  <a:cubicBezTo>
                    <a:pt x="13147" y="4411"/>
                    <a:pt x="13136" y="4454"/>
                    <a:pt x="13147" y="4486"/>
                  </a:cubicBezTo>
                  <a:lnTo>
                    <a:pt x="13168" y="4486"/>
                  </a:lnTo>
                  <a:cubicBezTo>
                    <a:pt x="13190" y="4486"/>
                    <a:pt x="13211" y="4476"/>
                    <a:pt x="13211" y="4443"/>
                  </a:cubicBezTo>
                  <a:lnTo>
                    <a:pt x="13211" y="4443"/>
                  </a:lnTo>
                  <a:cubicBezTo>
                    <a:pt x="13254" y="4486"/>
                    <a:pt x="13147" y="4658"/>
                    <a:pt x="13040" y="4658"/>
                  </a:cubicBezTo>
                  <a:cubicBezTo>
                    <a:pt x="13029" y="4658"/>
                    <a:pt x="13018" y="4647"/>
                    <a:pt x="13018" y="4647"/>
                  </a:cubicBezTo>
                  <a:cubicBezTo>
                    <a:pt x="13029" y="4540"/>
                    <a:pt x="13061" y="4465"/>
                    <a:pt x="13115" y="4411"/>
                  </a:cubicBezTo>
                  <a:close/>
                  <a:moveTo>
                    <a:pt x="24098" y="4936"/>
                  </a:moveTo>
                  <a:cubicBezTo>
                    <a:pt x="24237" y="4979"/>
                    <a:pt x="24162" y="5054"/>
                    <a:pt x="24087" y="5054"/>
                  </a:cubicBezTo>
                  <a:lnTo>
                    <a:pt x="24077" y="5054"/>
                  </a:lnTo>
                  <a:cubicBezTo>
                    <a:pt x="23937" y="5011"/>
                    <a:pt x="24012" y="4936"/>
                    <a:pt x="24087" y="4936"/>
                  </a:cubicBezTo>
                  <a:close/>
                  <a:moveTo>
                    <a:pt x="6681" y="5407"/>
                  </a:moveTo>
                  <a:cubicBezTo>
                    <a:pt x="6767" y="5439"/>
                    <a:pt x="6788" y="5535"/>
                    <a:pt x="6788" y="5685"/>
                  </a:cubicBezTo>
                  <a:cubicBezTo>
                    <a:pt x="6617" y="5642"/>
                    <a:pt x="6692" y="5546"/>
                    <a:pt x="6617" y="5407"/>
                  </a:cubicBezTo>
                  <a:lnTo>
                    <a:pt x="6617" y="5407"/>
                  </a:lnTo>
                  <a:cubicBezTo>
                    <a:pt x="6638" y="5418"/>
                    <a:pt x="6649" y="5428"/>
                    <a:pt x="6670" y="5428"/>
                  </a:cubicBezTo>
                  <a:cubicBezTo>
                    <a:pt x="6670" y="5428"/>
                    <a:pt x="6681" y="5418"/>
                    <a:pt x="6681" y="5407"/>
                  </a:cubicBezTo>
                  <a:close/>
                  <a:moveTo>
                    <a:pt x="15609" y="5493"/>
                  </a:moveTo>
                  <a:cubicBezTo>
                    <a:pt x="15662" y="5493"/>
                    <a:pt x="15684" y="5535"/>
                    <a:pt x="15695" y="5578"/>
                  </a:cubicBezTo>
                  <a:cubicBezTo>
                    <a:pt x="15716" y="5610"/>
                    <a:pt x="15727" y="5653"/>
                    <a:pt x="15780" y="5653"/>
                  </a:cubicBezTo>
                  <a:lnTo>
                    <a:pt x="15791" y="5653"/>
                  </a:lnTo>
                  <a:cubicBezTo>
                    <a:pt x="15769" y="5696"/>
                    <a:pt x="15737" y="5717"/>
                    <a:pt x="15716" y="5717"/>
                  </a:cubicBezTo>
                  <a:cubicBezTo>
                    <a:pt x="15652" y="5717"/>
                    <a:pt x="15577" y="5610"/>
                    <a:pt x="15587" y="5493"/>
                  </a:cubicBezTo>
                  <a:close/>
                  <a:moveTo>
                    <a:pt x="7334" y="5931"/>
                  </a:moveTo>
                  <a:cubicBezTo>
                    <a:pt x="7366" y="5931"/>
                    <a:pt x="7398" y="5974"/>
                    <a:pt x="7398" y="6017"/>
                  </a:cubicBezTo>
                  <a:cubicBezTo>
                    <a:pt x="7377" y="6071"/>
                    <a:pt x="7345" y="6092"/>
                    <a:pt x="7323" y="6092"/>
                  </a:cubicBezTo>
                  <a:cubicBezTo>
                    <a:pt x="7291" y="6092"/>
                    <a:pt x="7259" y="6038"/>
                    <a:pt x="7259" y="5996"/>
                  </a:cubicBezTo>
                  <a:cubicBezTo>
                    <a:pt x="7280" y="5942"/>
                    <a:pt x="7302" y="5931"/>
                    <a:pt x="7334" y="5931"/>
                  </a:cubicBezTo>
                  <a:close/>
                  <a:moveTo>
                    <a:pt x="14431" y="5899"/>
                  </a:moveTo>
                  <a:cubicBezTo>
                    <a:pt x="14474" y="5899"/>
                    <a:pt x="14517" y="5910"/>
                    <a:pt x="14560" y="5942"/>
                  </a:cubicBezTo>
                  <a:cubicBezTo>
                    <a:pt x="14581" y="6071"/>
                    <a:pt x="14496" y="6060"/>
                    <a:pt x="14528" y="6188"/>
                  </a:cubicBezTo>
                  <a:lnTo>
                    <a:pt x="14378" y="6188"/>
                  </a:lnTo>
                  <a:cubicBezTo>
                    <a:pt x="14314" y="6188"/>
                    <a:pt x="14260" y="6199"/>
                    <a:pt x="14260" y="6263"/>
                  </a:cubicBezTo>
                  <a:cubicBezTo>
                    <a:pt x="14099" y="6113"/>
                    <a:pt x="14260" y="5899"/>
                    <a:pt x="14431" y="5899"/>
                  </a:cubicBezTo>
                  <a:close/>
                  <a:moveTo>
                    <a:pt x="7077" y="3223"/>
                  </a:moveTo>
                  <a:cubicBezTo>
                    <a:pt x="7334" y="3223"/>
                    <a:pt x="7205" y="3544"/>
                    <a:pt x="7345" y="3576"/>
                  </a:cubicBezTo>
                  <a:cubicBezTo>
                    <a:pt x="6949" y="4005"/>
                    <a:pt x="6595" y="4079"/>
                    <a:pt x="6328" y="4379"/>
                  </a:cubicBezTo>
                  <a:cubicBezTo>
                    <a:pt x="6456" y="4272"/>
                    <a:pt x="6595" y="4187"/>
                    <a:pt x="6734" y="4090"/>
                  </a:cubicBezTo>
                  <a:lnTo>
                    <a:pt x="6734" y="4090"/>
                  </a:lnTo>
                  <a:cubicBezTo>
                    <a:pt x="6692" y="4187"/>
                    <a:pt x="6606" y="4304"/>
                    <a:pt x="6510" y="4411"/>
                  </a:cubicBezTo>
                  <a:cubicBezTo>
                    <a:pt x="6424" y="4529"/>
                    <a:pt x="6328" y="4636"/>
                    <a:pt x="6231" y="4700"/>
                  </a:cubicBezTo>
                  <a:cubicBezTo>
                    <a:pt x="6274" y="4679"/>
                    <a:pt x="6328" y="4647"/>
                    <a:pt x="6392" y="4593"/>
                  </a:cubicBezTo>
                  <a:lnTo>
                    <a:pt x="6392" y="4593"/>
                  </a:lnTo>
                  <a:cubicBezTo>
                    <a:pt x="5739" y="5311"/>
                    <a:pt x="5289" y="6038"/>
                    <a:pt x="4925" y="6863"/>
                  </a:cubicBezTo>
                  <a:cubicBezTo>
                    <a:pt x="4861" y="6542"/>
                    <a:pt x="4915" y="6028"/>
                    <a:pt x="5171" y="5460"/>
                  </a:cubicBezTo>
                  <a:cubicBezTo>
                    <a:pt x="5311" y="5182"/>
                    <a:pt x="5407" y="5107"/>
                    <a:pt x="5450" y="5107"/>
                  </a:cubicBezTo>
                  <a:cubicBezTo>
                    <a:pt x="5461" y="5107"/>
                    <a:pt x="5471" y="5118"/>
                    <a:pt x="5482" y="5118"/>
                  </a:cubicBezTo>
                  <a:cubicBezTo>
                    <a:pt x="5514" y="5139"/>
                    <a:pt x="5525" y="5193"/>
                    <a:pt x="5535" y="5193"/>
                  </a:cubicBezTo>
                  <a:cubicBezTo>
                    <a:pt x="5535" y="5193"/>
                    <a:pt x="5546" y="5193"/>
                    <a:pt x="5546" y="5171"/>
                  </a:cubicBezTo>
                  <a:cubicBezTo>
                    <a:pt x="5760" y="4893"/>
                    <a:pt x="5899" y="4700"/>
                    <a:pt x="5985" y="4518"/>
                  </a:cubicBezTo>
                  <a:cubicBezTo>
                    <a:pt x="6081" y="4347"/>
                    <a:pt x="6135" y="4208"/>
                    <a:pt x="6188" y="4069"/>
                  </a:cubicBezTo>
                  <a:cubicBezTo>
                    <a:pt x="6295" y="3801"/>
                    <a:pt x="6403" y="3555"/>
                    <a:pt x="6916" y="3255"/>
                  </a:cubicBezTo>
                  <a:cubicBezTo>
                    <a:pt x="6981" y="3234"/>
                    <a:pt x="7034" y="3223"/>
                    <a:pt x="7077" y="3223"/>
                  </a:cubicBezTo>
                  <a:close/>
                  <a:moveTo>
                    <a:pt x="20630" y="7419"/>
                  </a:moveTo>
                  <a:cubicBezTo>
                    <a:pt x="20715" y="7473"/>
                    <a:pt x="20694" y="7559"/>
                    <a:pt x="20662" y="7666"/>
                  </a:cubicBezTo>
                  <a:cubicBezTo>
                    <a:pt x="20640" y="7676"/>
                    <a:pt x="20630" y="7676"/>
                    <a:pt x="20608" y="7676"/>
                  </a:cubicBezTo>
                  <a:cubicBezTo>
                    <a:pt x="20565" y="7676"/>
                    <a:pt x="20533" y="7666"/>
                    <a:pt x="20501" y="7655"/>
                  </a:cubicBezTo>
                  <a:cubicBezTo>
                    <a:pt x="20469" y="7644"/>
                    <a:pt x="20448" y="7634"/>
                    <a:pt x="20415" y="7634"/>
                  </a:cubicBezTo>
                  <a:cubicBezTo>
                    <a:pt x="20394" y="7634"/>
                    <a:pt x="20383" y="7634"/>
                    <a:pt x="20362" y="7666"/>
                  </a:cubicBezTo>
                  <a:cubicBezTo>
                    <a:pt x="20276" y="7655"/>
                    <a:pt x="20415" y="7591"/>
                    <a:pt x="20362" y="7505"/>
                  </a:cubicBezTo>
                  <a:cubicBezTo>
                    <a:pt x="20469" y="7494"/>
                    <a:pt x="20565" y="7484"/>
                    <a:pt x="20630" y="7419"/>
                  </a:cubicBezTo>
                  <a:close/>
                  <a:moveTo>
                    <a:pt x="13832" y="8297"/>
                  </a:moveTo>
                  <a:cubicBezTo>
                    <a:pt x="13885" y="8351"/>
                    <a:pt x="13939" y="8415"/>
                    <a:pt x="14003" y="8458"/>
                  </a:cubicBezTo>
                  <a:cubicBezTo>
                    <a:pt x="13960" y="8576"/>
                    <a:pt x="13864" y="8640"/>
                    <a:pt x="13736" y="8661"/>
                  </a:cubicBezTo>
                  <a:cubicBezTo>
                    <a:pt x="13746" y="8586"/>
                    <a:pt x="13789" y="8522"/>
                    <a:pt x="13736" y="8458"/>
                  </a:cubicBezTo>
                  <a:cubicBezTo>
                    <a:pt x="13746" y="8383"/>
                    <a:pt x="13864" y="8426"/>
                    <a:pt x="13832" y="8297"/>
                  </a:cubicBezTo>
                  <a:close/>
                  <a:moveTo>
                    <a:pt x="20437" y="8479"/>
                  </a:moveTo>
                  <a:cubicBezTo>
                    <a:pt x="20480" y="8522"/>
                    <a:pt x="20512" y="8629"/>
                    <a:pt x="20469" y="8683"/>
                  </a:cubicBezTo>
                  <a:cubicBezTo>
                    <a:pt x="20415" y="8640"/>
                    <a:pt x="20362" y="8618"/>
                    <a:pt x="20373" y="8511"/>
                  </a:cubicBezTo>
                  <a:lnTo>
                    <a:pt x="20373" y="8511"/>
                  </a:lnTo>
                  <a:cubicBezTo>
                    <a:pt x="20373" y="8522"/>
                    <a:pt x="20383" y="8522"/>
                    <a:pt x="20383" y="8522"/>
                  </a:cubicBezTo>
                  <a:cubicBezTo>
                    <a:pt x="20415" y="8522"/>
                    <a:pt x="20426" y="8501"/>
                    <a:pt x="20437" y="8479"/>
                  </a:cubicBezTo>
                  <a:close/>
                  <a:moveTo>
                    <a:pt x="3951" y="9625"/>
                  </a:moveTo>
                  <a:cubicBezTo>
                    <a:pt x="3919" y="9753"/>
                    <a:pt x="3876" y="9871"/>
                    <a:pt x="3844" y="9989"/>
                  </a:cubicBezTo>
                  <a:cubicBezTo>
                    <a:pt x="3823" y="10053"/>
                    <a:pt x="3801" y="10117"/>
                    <a:pt x="3780" y="10171"/>
                  </a:cubicBezTo>
                  <a:cubicBezTo>
                    <a:pt x="3758" y="10010"/>
                    <a:pt x="3758" y="9828"/>
                    <a:pt x="3780" y="9668"/>
                  </a:cubicBezTo>
                  <a:cubicBezTo>
                    <a:pt x="3791" y="9678"/>
                    <a:pt x="3801" y="9689"/>
                    <a:pt x="3812" y="9689"/>
                  </a:cubicBezTo>
                  <a:cubicBezTo>
                    <a:pt x="3855" y="9689"/>
                    <a:pt x="3908" y="9657"/>
                    <a:pt x="3951" y="9625"/>
                  </a:cubicBezTo>
                  <a:close/>
                  <a:moveTo>
                    <a:pt x="3972" y="9946"/>
                  </a:moveTo>
                  <a:cubicBezTo>
                    <a:pt x="4069" y="10010"/>
                    <a:pt x="4026" y="10267"/>
                    <a:pt x="4176" y="10353"/>
                  </a:cubicBezTo>
                  <a:cubicBezTo>
                    <a:pt x="4165" y="10363"/>
                    <a:pt x="4154" y="10363"/>
                    <a:pt x="4133" y="10363"/>
                  </a:cubicBezTo>
                  <a:cubicBezTo>
                    <a:pt x="4037" y="10363"/>
                    <a:pt x="3876" y="10096"/>
                    <a:pt x="3972" y="9946"/>
                  </a:cubicBezTo>
                  <a:close/>
                  <a:moveTo>
                    <a:pt x="27716" y="10599"/>
                  </a:moveTo>
                  <a:cubicBezTo>
                    <a:pt x="27781" y="10599"/>
                    <a:pt x="27866" y="10642"/>
                    <a:pt x="27845" y="10717"/>
                  </a:cubicBezTo>
                  <a:cubicBezTo>
                    <a:pt x="27823" y="10749"/>
                    <a:pt x="27802" y="10759"/>
                    <a:pt x="27781" y="10759"/>
                  </a:cubicBezTo>
                  <a:cubicBezTo>
                    <a:pt x="27727" y="10759"/>
                    <a:pt x="27673" y="10695"/>
                    <a:pt x="27652" y="10642"/>
                  </a:cubicBezTo>
                  <a:cubicBezTo>
                    <a:pt x="27663" y="10610"/>
                    <a:pt x="27684" y="10599"/>
                    <a:pt x="27716" y="10599"/>
                  </a:cubicBezTo>
                  <a:close/>
                  <a:moveTo>
                    <a:pt x="6071" y="10470"/>
                  </a:moveTo>
                  <a:cubicBezTo>
                    <a:pt x="6114" y="10599"/>
                    <a:pt x="6167" y="10706"/>
                    <a:pt x="6274" y="10749"/>
                  </a:cubicBezTo>
                  <a:cubicBezTo>
                    <a:pt x="6242" y="10802"/>
                    <a:pt x="6221" y="10813"/>
                    <a:pt x="6188" y="10813"/>
                  </a:cubicBezTo>
                  <a:cubicBezTo>
                    <a:pt x="6103" y="10813"/>
                    <a:pt x="6039" y="10588"/>
                    <a:pt x="5942" y="10545"/>
                  </a:cubicBezTo>
                  <a:cubicBezTo>
                    <a:pt x="5964" y="10492"/>
                    <a:pt x="6017" y="10470"/>
                    <a:pt x="6071" y="10470"/>
                  </a:cubicBezTo>
                  <a:close/>
                  <a:moveTo>
                    <a:pt x="22760" y="11712"/>
                  </a:moveTo>
                  <a:cubicBezTo>
                    <a:pt x="22910" y="11712"/>
                    <a:pt x="22995" y="11948"/>
                    <a:pt x="23049" y="12076"/>
                  </a:cubicBezTo>
                  <a:cubicBezTo>
                    <a:pt x="23017" y="12119"/>
                    <a:pt x="22974" y="12130"/>
                    <a:pt x="22942" y="12130"/>
                  </a:cubicBezTo>
                  <a:cubicBezTo>
                    <a:pt x="22792" y="12130"/>
                    <a:pt x="22653" y="11851"/>
                    <a:pt x="22653" y="11755"/>
                  </a:cubicBezTo>
                  <a:cubicBezTo>
                    <a:pt x="22696" y="11723"/>
                    <a:pt x="22728" y="11712"/>
                    <a:pt x="22760" y="11712"/>
                  </a:cubicBezTo>
                  <a:close/>
                  <a:moveTo>
                    <a:pt x="30093" y="12365"/>
                  </a:moveTo>
                  <a:cubicBezTo>
                    <a:pt x="30104" y="12365"/>
                    <a:pt x="30125" y="12376"/>
                    <a:pt x="30125" y="12376"/>
                  </a:cubicBezTo>
                  <a:cubicBezTo>
                    <a:pt x="30168" y="12440"/>
                    <a:pt x="30061" y="12494"/>
                    <a:pt x="30007" y="12494"/>
                  </a:cubicBezTo>
                  <a:cubicBezTo>
                    <a:pt x="29986" y="12494"/>
                    <a:pt x="29975" y="12494"/>
                    <a:pt x="29975" y="12483"/>
                  </a:cubicBezTo>
                  <a:cubicBezTo>
                    <a:pt x="29922" y="12419"/>
                    <a:pt x="30029" y="12365"/>
                    <a:pt x="30093" y="12365"/>
                  </a:cubicBezTo>
                  <a:close/>
                  <a:moveTo>
                    <a:pt x="12173" y="12494"/>
                  </a:moveTo>
                  <a:cubicBezTo>
                    <a:pt x="12162" y="12569"/>
                    <a:pt x="12098" y="12579"/>
                    <a:pt x="12023" y="12579"/>
                  </a:cubicBezTo>
                  <a:lnTo>
                    <a:pt x="11884" y="12579"/>
                  </a:lnTo>
                  <a:cubicBezTo>
                    <a:pt x="11905" y="12504"/>
                    <a:pt x="11958" y="12494"/>
                    <a:pt x="12033" y="12494"/>
                  </a:cubicBezTo>
                  <a:close/>
                  <a:moveTo>
                    <a:pt x="23424" y="12312"/>
                  </a:moveTo>
                  <a:cubicBezTo>
                    <a:pt x="23499" y="12354"/>
                    <a:pt x="23595" y="12494"/>
                    <a:pt x="23520" y="12601"/>
                  </a:cubicBezTo>
                  <a:cubicBezTo>
                    <a:pt x="23391" y="12601"/>
                    <a:pt x="23327" y="12515"/>
                    <a:pt x="23317" y="12354"/>
                  </a:cubicBezTo>
                  <a:lnTo>
                    <a:pt x="23359" y="12354"/>
                  </a:lnTo>
                  <a:cubicBezTo>
                    <a:pt x="23391" y="12354"/>
                    <a:pt x="23413" y="12354"/>
                    <a:pt x="23424" y="12312"/>
                  </a:cubicBezTo>
                  <a:close/>
                  <a:moveTo>
                    <a:pt x="32983" y="12472"/>
                  </a:moveTo>
                  <a:cubicBezTo>
                    <a:pt x="33015" y="12472"/>
                    <a:pt x="32962" y="12515"/>
                    <a:pt x="32898" y="12569"/>
                  </a:cubicBezTo>
                  <a:cubicBezTo>
                    <a:pt x="32844" y="12611"/>
                    <a:pt x="32758" y="12654"/>
                    <a:pt x="32737" y="12654"/>
                  </a:cubicBezTo>
                  <a:cubicBezTo>
                    <a:pt x="32726" y="12654"/>
                    <a:pt x="32737" y="12622"/>
                    <a:pt x="32833" y="12526"/>
                  </a:cubicBezTo>
                  <a:cubicBezTo>
                    <a:pt x="32919" y="12494"/>
                    <a:pt x="32972" y="12472"/>
                    <a:pt x="32983" y="12472"/>
                  </a:cubicBezTo>
                  <a:close/>
                  <a:moveTo>
                    <a:pt x="11819" y="12269"/>
                  </a:moveTo>
                  <a:lnTo>
                    <a:pt x="11819" y="12269"/>
                  </a:lnTo>
                  <a:cubicBezTo>
                    <a:pt x="11958" y="12408"/>
                    <a:pt x="11787" y="12590"/>
                    <a:pt x="11755" y="12761"/>
                  </a:cubicBezTo>
                  <a:lnTo>
                    <a:pt x="11744" y="12761"/>
                  </a:lnTo>
                  <a:cubicBezTo>
                    <a:pt x="11637" y="12761"/>
                    <a:pt x="11605" y="12665"/>
                    <a:pt x="11520" y="12644"/>
                  </a:cubicBezTo>
                  <a:cubicBezTo>
                    <a:pt x="11509" y="12387"/>
                    <a:pt x="11680" y="12344"/>
                    <a:pt x="11819" y="12269"/>
                  </a:cubicBezTo>
                  <a:close/>
                  <a:moveTo>
                    <a:pt x="33850" y="12804"/>
                  </a:moveTo>
                  <a:cubicBezTo>
                    <a:pt x="33861" y="12804"/>
                    <a:pt x="33882" y="12804"/>
                    <a:pt x="33882" y="12815"/>
                  </a:cubicBezTo>
                  <a:cubicBezTo>
                    <a:pt x="33925" y="12879"/>
                    <a:pt x="33829" y="12933"/>
                    <a:pt x="33765" y="12933"/>
                  </a:cubicBezTo>
                  <a:cubicBezTo>
                    <a:pt x="33754" y="12933"/>
                    <a:pt x="33733" y="12933"/>
                    <a:pt x="33733" y="12922"/>
                  </a:cubicBezTo>
                  <a:cubicBezTo>
                    <a:pt x="33679" y="12858"/>
                    <a:pt x="33786" y="12804"/>
                    <a:pt x="33850" y="12804"/>
                  </a:cubicBezTo>
                  <a:close/>
                  <a:moveTo>
                    <a:pt x="29686" y="12569"/>
                  </a:moveTo>
                  <a:lnTo>
                    <a:pt x="29686" y="12569"/>
                  </a:lnTo>
                  <a:cubicBezTo>
                    <a:pt x="30029" y="12740"/>
                    <a:pt x="29472" y="12986"/>
                    <a:pt x="29440" y="13168"/>
                  </a:cubicBezTo>
                  <a:cubicBezTo>
                    <a:pt x="28937" y="12954"/>
                    <a:pt x="29440" y="12665"/>
                    <a:pt x="29686" y="12569"/>
                  </a:cubicBezTo>
                  <a:close/>
                  <a:moveTo>
                    <a:pt x="25854" y="13072"/>
                  </a:moveTo>
                  <a:lnTo>
                    <a:pt x="25854" y="13072"/>
                  </a:lnTo>
                  <a:cubicBezTo>
                    <a:pt x="25789" y="13232"/>
                    <a:pt x="25929" y="13157"/>
                    <a:pt x="25896" y="13361"/>
                  </a:cubicBezTo>
                  <a:cubicBezTo>
                    <a:pt x="25822" y="13339"/>
                    <a:pt x="25789" y="13275"/>
                    <a:pt x="25725" y="13243"/>
                  </a:cubicBezTo>
                  <a:cubicBezTo>
                    <a:pt x="25725" y="13136"/>
                    <a:pt x="25779" y="13082"/>
                    <a:pt x="25854" y="13072"/>
                  </a:cubicBezTo>
                  <a:close/>
                  <a:moveTo>
                    <a:pt x="3212" y="12098"/>
                  </a:moveTo>
                  <a:cubicBezTo>
                    <a:pt x="3148" y="12312"/>
                    <a:pt x="3084" y="12536"/>
                    <a:pt x="3020" y="12761"/>
                  </a:cubicBezTo>
                  <a:lnTo>
                    <a:pt x="2763" y="12697"/>
                  </a:lnTo>
                  <a:lnTo>
                    <a:pt x="2763" y="12697"/>
                  </a:lnTo>
                  <a:lnTo>
                    <a:pt x="2998" y="12858"/>
                  </a:lnTo>
                  <a:cubicBezTo>
                    <a:pt x="2934" y="13072"/>
                    <a:pt x="2870" y="13297"/>
                    <a:pt x="2816" y="13511"/>
                  </a:cubicBezTo>
                  <a:cubicBezTo>
                    <a:pt x="2613" y="13457"/>
                    <a:pt x="2442" y="13371"/>
                    <a:pt x="2388" y="13264"/>
                  </a:cubicBezTo>
                  <a:cubicBezTo>
                    <a:pt x="2420" y="13200"/>
                    <a:pt x="2913" y="12322"/>
                    <a:pt x="3116" y="12140"/>
                  </a:cubicBezTo>
                  <a:cubicBezTo>
                    <a:pt x="3148" y="12108"/>
                    <a:pt x="3180" y="12098"/>
                    <a:pt x="3212" y="12098"/>
                  </a:cubicBezTo>
                  <a:close/>
                  <a:moveTo>
                    <a:pt x="32352" y="12965"/>
                  </a:moveTo>
                  <a:lnTo>
                    <a:pt x="32352" y="12965"/>
                  </a:lnTo>
                  <a:cubicBezTo>
                    <a:pt x="32898" y="13125"/>
                    <a:pt x="32298" y="13800"/>
                    <a:pt x="31891" y="13800"/>
                  </a:cubicBezTo>
                  <a:cubicBezTo>
                    <a:pt x="31859" y="13800"/>
                    <a:pt x="31827" y="13789"/>
                    <a:pt x="31806" y="13789"/>
                  </a:cubicBezTo>
                  <a:cubicBezTo>
                    <a:pt x="32084" y="13650"/>
                    <a:pt x="32148" y="13211"/>
                    <a:pt x="32352" y="12965"/>
                  </a:cubicBezTo>
                  <a:close/>
                  <a:moveTo>
                    <a:pt x="16562" y="13725"/>
                  </a:moveTo>
                  <a:cubicBezTo>
                    <a:pt x="16583" y="13725"/>
                    <a:pt x="16604" y="13735"/>
                    <a:pt x="16626" y="13757"/>
                  </a:cubicBezTo>
                  <a:cubicBezTo>
                    <a:pt x="16626" y="13778"/>
                    <a:pt x="16615" y="13778"/>
                    <a:pt x="16615" y="13778"/>
                  </a:cubicBezTo>
                  <a:cubicBezTo>
                    <a:pt x="16604" y="13778"/>
                    <a:pt x="16604" y="13778"/>
                    <a:pt x="16594" y="13768"/>
                  </a:cubicBezTo>
                  <a:cubicBezTo>
                    <a:pt x="16583" y="13757"/>
                    <a:pt x="16572" y="13757"/>
                    <a:pt x="16562" y="13757"/>
                  </a:cubicBezTo>
                  <a:cubicBezTo>
                    <a:pt x="16519" y="13768"/>
                    <a:pt x="16530" y="13832"/>
                    <a:pt x="16530" y="13875"/>
                  </a:cubicBezTo>
                  <a:lnTo>
                    <a:pt x="16465" y="13875"/>
                  </a:lnTo>
                  <a:cubicBezTo>
                    <a:pt x="16465" y="13842"/>
                    <a:pt x="16444" y="13842"/>
                    <a:pt x="16422" y="13842"/>
                  </a:cubicBezTo>
                  <a:cubicBezTo>
                    <a:pt x="16444" y="13778"/>
                    <a:pt x="16508" y="13725"/>
                    <a:pt x="16562" y="13725"/>
                  </a:cubicBezTo>
                  <a:close/>
                  <a:moveTo>
                    <a:pt x="16294" y="14442"/>
                  </a:moveTo>
                  <a:cubicBezTo>
                    <a:pt x="16273" y="14581"/>
                    <a:pt x="16326" y="14624"/>
                    <a:pt x="16401" y="14645"/>
                  </a:cubicBezTo>
                  <a:cubicBezTo>
                    <a:pt x="16412" y="14742"/>
                    <a:pt x="16305" y="14688"/>
                    <a:pt x="16294" y="14774"/>
                  </a:cubicBezTo>
                  <a:cubicBezTo>
                    <a:pt x="16144" y="14763"/>
                    <a:pt x="16123" y="14442"/>
                    <a:pt x="16283" y="14442"/>
                  </a:cubicBezTo>
                  <a:close/>
                  <a:moveTo>
                    <a:pt x="15630" y="14592"/>
                  </a:moveTo>
                  <a:cubicBezTo>
                    <a:pt x="15673" y="14592"/>
                    <a:pt x="15716" y="14613"/>
                    <a:pt x="15759" y="14645"/>
                  </a:cubicBezTo>
                  <a:cubicBezTo>
                    <a:pt x="15727" y="14752"/>
                    <a:pt x="15598" y="14742"/>
                    <a:pt x="15566" y="14849"/>
                  </a:cubicBezTo>
                  <a:cubicBezTo>
                    <a:pt x="15555" y="14859"/>
                    <a:pt x="15545" y="14859"/>
                    <a:pt x="15534" y="14859"/>
                  </a:cubicBezTo>
                  <a:cubicBezTo>
                    <a:pt x="15470" y="14859"/>
                    <a:pt x="15491" y="14742"/>
                    <a:pt x="15427" y="14731"/>
                  </a:cubicBezTo>
                  <a:cubicBezTo>
                    <a:pt x="15480" y="14645"/>
                    <a:pt x="15555" y="14592"/>
                    <a:pt x="15630" y="14592"/>
                  </a:cubicBezTo>
                  <a:close/>
                  <a:moveTo>
                    <a:pt x="19527" y="15041"/>
                  </a:moveTo>
                  <a:cubicBezTo>
                    <a:pt x="19677" y="15041"/>
                    <a:pt x="19677" y="15438"/>
                    <a:pt x="19805" y="15491"/>
                  </a:cubicBezTo>
                  <a:cubicBezTo>
                    <a:pt x="19773" y="15512"/>
                    <a:pt x="19741" y="15523"/>
                    <a:pt x="19720" y="15523"/>
                  </a:cubicBezTo>
                  <a:cubicBezTo>
                    <a:pt x="19613" y="15523"/>
                    <a:pt x="19559" y="15288"/>
                    <a:pt x="19463" y="15245"/>
                  </a:cubicBezTo>
                  <a:cubicBezTo>
                    <a:pt x="19441" y="15106"/>
                    <a:pt x="19655" y="15116"/>
                    <a:pt x="19495" y="15041"/>
                  </a:cubicBezTo>
                  <a:close/>
                  <a:moveTo>
                    <a:pt x="34771" y="15662"/>
                  </a:moveTo>
                  <a:cubicBezTo>
                    <a:pt x="34964" y="15662"/>
                    <a:pt x="34996" y="16112"/>
                    <a:pt x="34792" y="16283"/>
                  </a:cubicBezTo>
                  <a:cubicBezTo>
                    <a:pt x="34642" y="16230"/>
                    <a:pt x="34696" y="16026"/>
                    <a:pt x="34824" y="16026"/>
                  </a:cubicBezTo>
                  <a:lnTo>
                    <a:pt x="34835" y="16026"/>
                  </a:lnTo>
                  <a:cubicBezTo>
                    <a:pt x="34803" y="15909"/>
                    <a:pt x="34760" y="15791"/>
                    <a:pt x="34610" y="15737"/>
                  </a:cubicBezTo>
                  <a:cubicBezTo>
                    <a:pt x="34675" y="15694"/>
                    <a:pt x="34728" y="15662"/>
                    <a:pt x="34771" y="15662"/>
                  </a:cubicBezTo>
                  <a:close/>
                  <a:moveTo>
                    <a:pt x="3972" y="16347"/>
                  </a:moveTo>
                  <a:cubicBezTo>
                    <a:pt x="3983" y="16380"/>
                    <a:pt x="4005" y="16412"/>
                    <a:pt x="4005" y="16476"/>
                  </a:cubicBezTo>
                  <a:cubicBezTo>
                    <a:pt x="3994" y="16487"/>
                    <a:pt x="3972" y="16497"/>
                    <a:pt x="3951" y="16497"/>
                  </a:cubicBezTo>
                  <a:cubicBezTo>
                    <a:pt x="3908" y="16497"/>
                    <a:pt x="3855" y="16455"/>
                    <a:pt x="3801" y="16433"/>
                  </a:cubicBezTo>
                  <a:cubicBezTo>
                    <a:pt x="3833" y="16380"/>
                    <a:pt x="3876" y="16347"/>
                    <a:pt x="3951" y="16347"/>
                  </a:cubicBezTo>
                  <a:close/>
                  <a:moveTo>
                    <a:pt x="1660" y="15887"/>
                  </a:moveTo>
                  <a:cubicBezTo>
                    <a:pt x="1746" y="16080"/>
                    <a:pt x="1864" y="16412"/>
                    <a:pt x="1981" y="16776"/>
                  </a:cubicBezTo>
                  <a:cubicBezTo>
                    <a:pt x="1906" y="17118"/>
                    <a:pt x="1831" y="17461"/>
                    <a:pt x="1757" y="17803"/>
                  </a:cubicBezTo>
                  <a:cubicBezTo>
                    <a:pt x="1596" y="17461"/>
                    <a:pt x="1478" y="17054"/>
                    <a:pt x="1489" y="16669"/>
                  </a:cubicBezTo>
                  <a:lnTo>
                    <a:pt x="1639" y="16540"/>
                  </a:lnTo>
                  <a:cubicBezTo>
                    <a:pt x="1650" y="16326"/>
                    <a:pt x="1650" y="16101"/>
                    <a:pt x="1660" y="15887"/>
                  </a:cubicBezTo>
                  <a:close/>
                  <a:moveTo>
                    <a:pt x="34974" y="18092"/>
                  </a:moveTo>
                  <a:cubicBezTo>
                    <a:pt x="34973" y="18093"/>
                    <a:pt x="34972" y="18094"/>
                    <a:pt x="34971" y="18095"/>
                  </a:cubicBezTo>
                  <a:lnTo>
                    <a:pt x="34971" y="18095"/>
                  </a:lnTo>
                  <a:cubicBezTo>
                    <a:pt x="34972" y="18094"/>
                    <a:pt x="34973" y="18093"/>
                    <a:pt x="34974" y="18092"/>
                  </a:cubicBezTo>
                  <a:close/>
                  <a:moveTo>
                    <a:pt x="15834" y="18842"/>
                  </a:moveTo>
                  <a:cubicBezTo>
                    <a:pt x="15866" y="18842"/>
                    <a:pt x="15780" y="18949"/>
                    <a:pt x="15684" y="19056"/>
                  </a:cubicBezTo>
                  <a:cubicBezTo>
                    <a:pt x="15598" y="19163"/>
                    <a:pt x="15513" y="19270"/>
                    <a:pt x="15534" y="19270"/>
                  </a:cubicBezTo>
                  <a:cubicBezTo>
                    <a:pt x="15491" y="19281"/>
                    <a:pt x="15448" y="19291"/>
                    <a:pt x="15427" y="19291"/>
                  </a:cubicBezTo>
                  <a:cubicBezTo>
                    <a:pt x="15224" y="19291"/>
                    <a:pt x="15716" y="18927"/>
                    <a:pt x="15727" y="18917"/>
                  </a:cubicBezTo>
                  <a:cubicBezTo>
                    <a:pt x="15791" y="18863"/>
                    <a:pt x="15823" y="18842"/>
                    <a:pt x="15834" y="18842"/>
                  </a:cubicBezTo>
                  <a:close/>
                  <a:moveTo>
                    <a:pt x="17268" y="20298"/>
                  </a:moveTo>
                  <a:lnTo>
                    <a:pt x="17536" y="20340"/>
                  </a:lnTo>
                  <a:lnTo>
                    <a:pt x="17493" y="20587"/>
                  </a:lnTo>
                  <a:lnTo>
                    <a:pt x="17225" y="20555"/>
                  </a:lnTo>
                  <a:lnTo>
                    <a:pt x="17268" y="20298"/>
                  </a:lnTo>
                  <a:close/>
                  <a:moveTo>
                    <a:pt x="12023" y="21165"/>
                  </a:moveTo>
                  <a:cubicBezTo>
                    <a:pt x="12033" y="21165"/>
                    <a:pt x="12055" y="21175"/>
                    <a:pt x="12055" y="21175"/>
                  </a:cubicBezTo>
                  <a:cubicBezTo>
                    <a:pt x="12108" y="21240"/>
                    <a:pt x="12001" y="21293"/>
                    <a:pt x="11937" y="21293"/>
                  </a:cubicBezTo>
                  <a:cubicBezTo>
                    <a:pt x="11926" y="21293"/>
                    <a:pt x="11905" y="21293"/>
                    <a:pt x="11905" y="21282"/>
                  </a:cubicBezTo>
                  <a:cubicBezTo>
                    <a:pt x="11851" y="21229"/>
                    <a:pt x="11958" y="21165"/>
                    <a:pt x="12023" y="21165"/>
                  </a:cubicBezTo>
                  <a:close/>
                  <a:moveTo>
                    <a:pt x="29836" y="21572"/>
                  </a:moveTo>
                  <a:cubicBezTo>
                    <a:pt x="29932" y="21572"/>
                    <a:pt x="29932" y="21732"/>
                    <a:pt x="29900" y="21775"/>
                  </a:cubicBezTo>
                  <a:cubicBezTo>
                    <a:pt x="29825" y="21764"/>
                    <a:pt x="29825" y="21668"/>
                    <a:pt x="29836" y="21572"/>
                  </a:cubicBezTo>
                  <a:close/>
                  <a:moveTo>
                    <a:pt x="28883" y="23445"/>
                  </a:moveTo>
                  <a:cubicBezTo>
                    <a:pt x="28894" y="23445"/>
                    <a:pt x="28905" y="23445"/>
                    <a:pt x="28915" y="23456"/>
                  </a:cubicBezTo>
                  <a:cubicBezTo>
                    <a:pt x="28958" y="23520"/>
                    <a:pt x="28851" y="23573"/>
                    <a:pt x="28798" y="23573"/>
                  </a:cubicBezTo>
                  <a:cubicBezTo>
                    <a:pt x="28776" y="23573"/>
                    <a:pt x="28765" y="23573"/>
                    <a:pt x="28765" y="23563"/>
                  </a:cubicBezTo>
                  <a:cubicBezTo>
                    <a:pt x="28712" y="23498"/>
                    <a:pt x="28819" y="23445"/>
                    <a:pt x="28883" y="23445"/>
                  </a:cubicBezTo>
                  <a:close/>
                  <a:moveTo>
                    <a:pt x="17750" y="23488"/>
                  </a:moveTo>
                  <a:cubicBezTo>
                    <a:pt x="17793" y="23488"/>
                    <a:pt x="17803" y="23605"/>
                    <a:pt x="17782" y="23702"/>
                  </a:cubicBezTo>
                  <a:cubicBezTo>
                    <a:pt x="17750" y="23755"/>
                    <a:pt x="17728" y="23777"/>
                    <a:pt x="17707" y="23777"/>
                  </a:cubicBezTo>
                  <a:cubicBezTo>
                    <a:pt x="17664" y="23777"/>
                    <a:pt x="17654" y="23648"/>
                    <a:pt x="17675" y="23563"/>
                  </a:cubicBezTo>
                  <a:cubicBezTo>
                    <a:pt x="17707" y="23509"/>
                    <a:pt x="17728" y="23488"/>
                    <a:pt x="17750" y="23488"/>
                  </a:cubicBezTo>
                  <a:close/>
                  <a:moveTo>
                    <a:pt x="504" y="23713"/>
                  </a:moveTo>
                  <a:cubicBezTo>
                    <a:pt x="547" y="23745"/>
                    <a:pt x="600" y="23755"/>
                    <a:pt x="665" y="23755"/>
                  </a:cubicBezTo>
                  <a:cubicBezTo>
                    <a:pt x="707" y="23755"/>
                    <a:pt x="761" y="23745"/>
                    <a:pt x="825" y="23745"/>
                  </a:cubicBezTo>
                  <a:cubicBezTo>
                    <a:pt x="804" y="23895"/>
                    <a:pt x="793" y="24055"/>
                    <a:pt x="782" y="24216"/>
                  </a:cubicBezTo>
                  <a:lnTo>
                    <a:pt x="504" y="23713"/>
                  </a:lnTo>
                  <a:close/>
                  <a:moveTo>
                    <a:pt x="16519" y="25297"/>
                  </a:moveTo>
                  <a:cubicBezTo>
                    <a:pt x="16530" y="25297"/>
                    <a:pt x="16551" y="25308"/>
                    <a:pt x="16551" y="25308"/>
                  </a:cubicBezTo>
                  <a:cubicBezTo>
                    <a:pt x="16594" y="25372"/>
                    <a:pt x="16497" y="25425"/>
                    <a:pt x="16433" y="25425"/>
                  </a:cubicBezTo>
                  <a:cubicBezTo>
                    <a:pt x="16412" y="25425"/>
                    <a:pt x="16401" y="25425"/>
                    <a:pt x="16401" y="25415"/>
                  </a:cubicBezTo>
                  <a:cubicBezTo>
                    <a:pt x="16348" y="25350"/>
                    <a:pt x="16455" y="25297"/>
                    <a:pt x="16519" y="25297"/>
                  </a:cubicBezTo>
                  <a:close/>
                  <a:moveTo>
                    <a:pt x="31966" y="25254"/>
                  </a:moveTo>
                  <a:cubicBezTo>
                    <a:pt x="31977" y="25254"/>
                    <a:pt x="31977" y="25297"/>
                    <a:pt x="31988" y="25350"/>
                  </a:cubicBezTo>
                  <a:lnTo>
                    <a:pt x="31881" y="25447"/>
                  </a:lnTo>
                  <a:cubicBezTo>
                    <a:pt x="31934" y="25297"/>
                    <a:pt x="31956" y="25254"/>
                    <a:pt x="31966" y="25254"/>
                  </a:cubicBezTo>
                  <a:close/>
                  <a:moveTo>
                    <a:pt x="16476" y="25554"/>
                  </a:moveTo>
                  <a:cubicBezTo>
                    <a:pt x="16487" y="25554"/>
                    <a:pt x="16508" y="25554"/>
                    <a:pt x="16508" y="25565"/>
                  </a:cubicBezTo>
                  <a:cubicBezTo>
                    <a:pt x="16562" y="25618"/>
                    <a:pt x="16444" y="25672"/>
                    <a:pt x="16390" y="25672"/>
                  </a:cubicBezTo>
                  <a:cubicBezTo>
                    <a:pt x="16369" y="25672"/>
                    <a:pt x="16358" y="25672"/>
                    <a:pt x="16358" y="25661"/>
                  </a:cubicBezTo>
                  <a:cubicBezTo>
                    <a:pt x="16305" y="25607"/>
                    <a:pt x="16412" y="25554"/>
                    <a:pt x="16476" y="25554"/>
                  </a:cubicBezTo>
                  <a:close/>
                  <a:moveTo>
                    <a:pt x="7719" y="26078"/>
                  </a:moveTo>
                  <a:cubicBezTo>
                    <a:pt x="7751" y="26078"/>
                    <a:pt x="7794" y="26121"/>
                    <a:pt x="7783" y="26164"/>
                  </a:cubicBezTo>
                  <a:cubicBezTo>
                    <a:pt x="7762" y="26218"/>
                    <a:pt x="7741" y="26239"/>
                    <a:pt x="7709" y="26239"/>
                  </a:cubicBezTo>
                  <a:cubicBezTo>
                    <a:pt x="7676" y="26239"/>
                    <a:pt x="7644" y="26185"/>
                    <a:pt x="7644" y="26143"/>
                  </a:cubicBezTo>
                  <a:cubicBezTo>
                    <a:pt x="7666" y="26089"/>
                    <a:pt x="7698" y="26078"/>
                    <a:pt x="7719" y="26078"/>
                  </a:cubicBezTo>
                  <a:close/>
                  <a:moveTo>
                    <a:pt x="8458" y="27042"/>
                  </a:moveTo>
                  <a:lnTo>
                    <a:pt x="8458" y="27042"/>
                  </a:lnTo>
                  <a:cubicBezTo>
                    <a:pt x="8340" y="27234"/>
                    <a:pt x="8222" y="27299"/>
                    <a:pt x="8147" y="27299"/>
                  </a:cubicBezTo>
                  <a:cubicBezTo>
                    <a:pt x="8008" y="27299"/>
                    <a:pt x="8008" y="27085"/>
                    <a:pt x="8458" y="27042"/>
                  </a:cubicBezTo>
                  <a:close/>
                  <a:moveTo>
                    <a:pt x="29226" y="27181"/>
                  </a:moveTo>
                  <a:cubicBezTo>
                    <a:pt x="29279" y="27181"/>
                    <a:pt x="29333" y="27299"/>
                    <a:pt x="29365" y="27363"/>
                  </a:cubicBezTo>
                  <a:cubicBezTo>
                    <a:pt x="29354" y="27406"/>
                    <a:pt x="29322" y="27406"/>
                    <a:pt x="29279" y="27406"/>
                  </a:cubicBezTo>
                  <a:lnTo>
                    <a:pt x="29226" y="27406"/>
                  </a:lnTo>
                  <a:cubicBezTo>
                    <a:pt x="29226" y="27331"/>
                    <a:pt x="29204" y="27277"/>
                    <a:pt x="29161" y="27245"/>
                  </a:cubicBezTo>
                  <a:cubicBezTo>
                    <a:pt x="29183" y="27202"/>
                    <a:pt x="29204" y="27181"/>
                    <a:pt x="29226" y="27181"/>
                  </a:cubicBezTo>
                  <a:close/>
                  <a:moveTo>
                    <a:pt x="22846" y="27534"/>
                  </a:moveTo>
                  <a:cubicBezTo>
                    <a:pt x="22856" y="27534"/>
                    <a:pt x="22867" y="27534"/>
                    <a:pt x="22878" y="27545"/>
                  </a:cubicBezTo>
                  <a:cubicBezTo>
                    <a:pt x="22920" y="27598"/>
                    <a:pt x="22824" y="27652"/>
                    <a:pt x="22760" y="27652"/>
                  </a:cubicBezTo>
                  <a:cubicBezTo>
                    <a:pt x="22738" y="27652"/>
                    <a:pt x="22728" y="27652"/>
                    <a:pt x="22728" y="27641"/>
                  </a:cubicBezTo>
                  <a:cubicBezTo>
                    <a:pt x="22674" y="27588"/>
                    <a:pt x="22781" y="27534"/>
                    <a:pt x="22846" y="27534"/>
                  </a:cubicBezTo>
                  <a:close/>
                  <a:moveTo>
                    <a:pt x="21689" y="27866"/>
                  </a:moveTo>
                  <a:cubicBezTo>
                    <a:pt x="21711" y="27866"/>
                    <a:pt x="21721" y="27877"/>
                    <a:pt x="21721" y="27877"/>
                  </a:cubicBezTo>
                  <a:cubicBezTo>
                    <a:pt x="21775" y="27941"/>
                    <a:pt x="21668" y="27995"/>
                    <a:pt x="21604" y="27995"/>
                  </a:cubicBezTo>
                  <a:cubicBezTo>
                    <a:pt x="21593" y="27995"/>
                    <a:pt x="21582" y="27995"/>
                    <a:pt x="21572" y="27984"/>
                  </a:cubicBezTo>
                  <a:cubicBezTo>
                    <a:pt x="21529" y="27920"/>
                    <a:pt x="21636" y="27866"/>
                    <a:pt x="21689" y="27866"/>
                  </a:cubicBezTo>
                  <a:close/>
                  <a:moveTo>
                    <a:pt x="27984" y="28069"/>
                  </a:moveTo>
                  <a:cubicBezTo>
                    <a:pt x="28005" y="28069"/>
                    <a:pt x="28016" y="28080"/>
                    <a:pt x="28037" y="28080"/>
                  </a:cubicBezTo>
                  <a:lnTo>
                    <a:pt x="28080" y="28080"/>
                  </a:lnTo>
                  <a:cubicBezTo>
                    <a:pt x="28091" y="28080"/>
                    <a:pt x="28112" y="28080"/>
                    <a:pt x="28123" y="28069"/>
                  </a:cubicBezTo>
                  <a:lnTo>
                    <a:pt x="28123" y="28069"/>
                  </a:lnTo>
                  <a:cubicBezTo>
                    <a:pt x="28112" y="28144"/>
                    <a:pt x="28048" y="28155"/>
                    <a:pt x="27973" y="28155"/>
                  </a:cubicBezTo>
                  <a:lnTo>
                    <a:pt x="27834" y="28155"/>
                  </a:lnTo>
                  <a:cubicBezTo>
                    <a:pt x="27855" y="28080"/>
                    <a:pt x="27920" y="28069"/>
                    <a:pt x="27984" y="28069"/>
                  </a:cubicBezTo>
                  <a:close/>
                  <a:moveTo>
                    <a:pt x="2538" y="28830"/>
                  </a:moveTo>
                  <a:cubicBezTo>
                    <a:pt x="2752" y="28958"/>
                    <a:pt x="2517" y="29065"/>
                    <a:pt x="2474" y="29204"/>
                  </a:cubicBezTo>
                  <a:cubicBezTo>
                    <a:pt x="2249" y="29076"/>
                    <a:pt x="2495" y="28979"/>
                    <a:pt x="2538" y="28830"/>
                  </a:cubicBezTo>
                  <a:close/>
                  <a:moveTo>
                    <a:pt x="25939" y="29194"/>
                  </a:moveTo>
                  <a:cubicBezTo>
                    <a:pt x="25971" y="29194"/>
                    <a:pt x="26014" y="29247"/>
                    <a:pt x="26003" y="29290"/>
                  </a:cubicBezTo>
                  <a:cubicBezTo>
                    <a:pt x="25982" y="29343"/>
                    <a:pt x="25961" y="29365"/>
                    <a:pt x="25929" y="29365"/>
                  </a:cubicBezTo>
                  <a:cubicBezTo>
                    <a:pt x="25896" y="29365"/>
                    <a:pt x="25864" y="29311"/>
                    <a:pt x="25864" y="29268"/>
                  </a:cubicBezTo>
                  <a:cubicBezTo>
                    <a:pt x="25886" y="29215"/>
                    <a:pt x="25918" y="29194"/>
                    <a:pt x="25939" y="29194"/>
                  </a:cubicBezTo>
                  <a:close/>
                  <a:moveTo>
                    <a:pt x="20437" y="29707"/>
                  </a:moveTo>
                  <a:cubicBezTo>
                    <a:pt x="20512" y="29707"/>
                    <a:pt x="20555" y="29836"/>
                    <a:pt x="20523" y="29857"/>
                  </a:cubicBezTo>
                  <a:cubicBezTo>
                    <a:pt x="20512" y="29868"/>
                    <a:pt x="20501" y="29868"/>
                    <a:pt x="20490" y="29868"/>
                  </a:cubicBezTo>
                  <a:cubicBezTo>
                    <a:pt x="20426" y="29868"/>
                    <a:pt x="20373" y="29739"/>
                    <a:pt x="20405" y="29718"/>
                  </a:cubicBezTo>
                  <a:cubicBezTo>
                    <a:pt x="20415" y="29707"/>
                    <a:pt x="20426" y="29707"/>
                    <a:pt x="20437" y="29707"/>
                  </a:cubicBezTo>
                  <a:close/>
                  <a:moveTo>
                    <a:pt x="25618" y="29761"/>
                  </a:moveTo>
                  <a:cubicBezTo>
                    <a:pt x="25704" y="29761"/>
                    <a:pt x="25768" y="29814"/>
                    <a:pt x="25757" y="29889"/>
                  </a:cubicBezTo>
                  <a:cubicBezTo>
                    <a:pt x="25693" y="29921"/>
                    <a:pt x="25629" y="29954"/>
                    <a:pt x="25575" y="29954"/>
                  </a:cubicBezTo>
                  <a:cubicBezTo>
                    <a:pt x="25532" y="29954"/>
                    <a:pt x="25500" y="29932"/>
                    <a:pt x="25490" y="29857"/>
                  </a:cubicBezTo>
                  <a:cubicBezTo>
                    <a:pt x="25522" y="29793"/>
                    <a:pt x="25575" y="29761"/>
                    <a:pt x="25618" y="29761"/>
                  </a:cubicBezTo>
                  <a:close/>
                  <a:moveTo>
                    <a:pt x="1735" y="29483"/>
                  </a:moveTo>
                  <a:lnTo>
                    <a:pt x="1735" y="29483"/>
                  </a:lnTo>
                  <a:cubicBezTo>
                    <a:pt x="2067" y="29547"/>
                    <a:pt x="1703" y="29911"/>
                    <a:pt x="1650" y="29986"/>
                  </a:cubicBezTo>
                  <a:cubicBezTo>
                    <a:pt x="1264" y="29836"/>
                    <a:pt x="1831" y="29729"/>
                    <a:pt x="1735" y="29483"/>
                  </a:cubicBezTo>
                  <a:close/>
                  <a:moveTo>
                    <a:pt x="27235" y="29847"/>
                  </a:moveTo>
                  <a:cubicBezTo>
                    <a:pt x="27384" y="29900"/>
                    <a:pt x="27331" y="30093"/>
                    <a:pt x="27202" y="30093"/>
                  </a:cubicBezTo>
                  <a:lnTo>
                    <a:pt x="27192" y="30093"/>
                  </a:lnTo>
                  <a:cubicBezTo>
                    <a:pt x="27128" y="29964"/>
                    <a:pt x="27063" y="29847"/>
                    <a:pt x="27235" y="29847"/>
                  </a:cubicBezTo>
                  <a:close/>
                  <a:moveTo>
                    <a:pt x="1414" y="30114"/>
                  </a:moveTo>
                  <a:cubicBezTo>
                    <a:pt x="1457" y="30114"/>
                    <a:pt x="1489" y="30168"/>
                    <a:pt x="1478" y="30210"/>
                  </a:cubicBezTo>
                  <a:cubicBezTo>
                    <a:pt x="1457" y="30264"/>
                    <a:pt x="1435" y="30285"/>
                    <a:pt x="1414" y="30285"/>
                  </a:cubicBezTo>
                  <a:cubicBezTo>
                    <a:pt x="1371" y="30285"/>
                    <a:pt x="1339" y="30232"/>
                    <a:pt x="1350" y="30189"/>
                  </a:cubicBezTo>
                  <a:cubicBezTo>
                    <a:pt x="1360" y="30136"/>
                    <a:pt x="1393" y="30114"/>
                    <a:pt x="1414" y="30114"/>
                  </a:cubicBezTo>
                  <a:close/>
                  <a:moveTo>
                    <a:pt x="27813" y="29675"/>
                  </a:moveTo>
                  <a:cubicBezTo>
                    <a:pt x="27984" y="29686"/>
                    <a:pt x="28508" y="29975"/>
                    <a:pt x="28166" y="29986"/>
                  </a:cubicBezTo>
                  <a:cubicBezTo>
                    <a:pt x="28059" y="30275"/>
                    <a:pt x="28787" y="30007"/>
                    <a:pt x="28498" y="30414"/>
                  </a:cubicBezTo>
                  <a:cubicBezTo>
                    <a:pt x="28166" y="30382"/>
                    <a:pt x="27855" y="30339"/>
                    <a:pt x="27727" y="30168"/>
                  </a:cubicBezTo>
                  <a:lnTo>
                    <a:pt x="27813" y="29675"/>
                  </a:lnTo>
                  <a:close/>
                  <a:moveTo>
                    <a:pt x="27106" y="30864"/>
                  </a:moveTo>
                  <a:cubicBezTo>
                    <a:pt x="27085" y="30938"/>
                    <a:pt x="27020" y="30949"/>
                    <a:pt x="26956" y="30949"/>
                  </a:cubicBezTo>
                  <a:lnTo>
                    <a:pt x="26817" y="30949"/>
                  </a:lnTo>
                  <a:cubicBezTo>
                    <a:pt x="26828" y="30874"/>
                    <a:pt x="26892" y="30864"/>
                    <a:pt x="26967" y="30864"/>
                  </a:cubicBezTo>
                  <a:close/>
                  <a:moveTo>
                    <a:pt x="9218" y="30906"/>
                  </a:moveTo>
                  <a:cubicBezTo>
                    <a:pt x="9271" y="30906"/>
                    <a:pt x="9282" y="31035"/>
                    <a:pt x="9261" y="31120"/>
                  </a:cubicBezTo>
                  <a:cubicBezTo>
                    <a:pt x="9229" y="31174"/>
                    <a:pt x="9207" y="31195"/>
                    <a:pt x="9186" y="31195"/>
                  </a:cubicBezTo>
                  <a:cubicBezTo>
                    <a:pt x="9143" y="31195"/>
                    <a:pt x="9132" y="31078"/>
                    <a:pt x="9154" y="30981"/>
                  </a:cubicBezTo>
                  <a:cubicBezTo>
                    <a:pt x="9175" y="30928"/>
                    <a:pt x="9207" y="30906"/>
                    <a:pt x="9218" y="30906"/>
                  </a:cubicBezTo>
                  <a:close/>
                  <a:moveTo>
                    <a:pt x="26549" y="31035"/>
                  </a:moveTo>
                  <a:cubicBezTo>
                    <a:pt x="26817" y="31035"/>
                    <a:pt x="26753" y="31260"/>
                    <a:pt x="26731" y="31442"/>
                  </a:cubicBezTo>
                  <a:cubicBezTo>
                    <a:pt x="26624" y="31409"/>
                    <a:pt x="26614" y="31302"/>
                    <a:pt x="26485" y="31281"/>
                  </a:cubicBezTo>
                  <a:lnTo>
                    <a:pt x="26528" y="31035"/>
                  </a:lnTo>
                  <a:close/>
                  <a:moveTo>
                    <a:pt x="5899" y="30885"/>
                  </a:moveTo>
                  <a:cubicBezTo>
                    <a:pt x="6114" y="30885"/>
                    <a:pt x="6081" y="31506"/>
                    <a:pt x="6306" y="31581"/>
                  </a:cubicBezTo>
                  <a:cubicBezTo>
                    <a:pt x="6210" y="31902"/>
                    <a:pt x="5889" y="31945"/>
                    <a:pt x="5557" y="31977"/>
                  </a:cubicBezTo>
                  <a:cubicBezTo>
                    <a:pt x="5717" y="31870"/>
                    <a:pt x="5985" y="31120"/>
                    <a:pt x="5728" y="30981"/>
                  </a:cubicBezTo>
                  <a:cubicBezTo>
                    <a:pt x="5803" y="30906"/>
                    <a:pt x="5857" y="30885"/>
                    <a:pt x="5899" y="30885"/>
                  </a:cubicBezTo>
                  <a:close/>
                  <a:moveTo>
                    <a:pt x="5675" y="32191"/>
                  </a:moveTo>
                  <a:cubicBezTo>
                    <a:pt x="5739" y="32223"/>
                    <a:pt x="5792" y="32266"/>
                    <a:pt x="5782" y="32394"/>
                  </a:cubicBezTo>
                  <a:lnTo>
                    <a:pt x="5739" y="32394"/>
                  </a:lnTo>
                  <a:cubicBezTo>
                    <a:pt x="5642" y="32394"/>
                    <a:pt x="5621" y="32255"/>
                    <a:pt x="5675" y="32191"/>
                  </a:cubicBezTo>
                  <a:close/>
                  <a:moveTo>
                    <a:pt x="3791" y="32469"/>
                  </a:moveTo>
                  <a:cubicBezTo>
                    <a:pt x="3812" y="32469"/>
                    <a:pt x="3823" y="32480"/>
                    <a:pt x="3823" y="32480"/>
                  </a:cubicBezTo>
                  <a:cubicBezTo>
                    <a:pt x="3876" y="32544"/>
                    <a:pt x="3769" y="32598"/>
                    <a:pt x="3705" y="32598"/>
                  </a:cubicBezTo>
                  <a:cubicBezTo>
                    <a:pt x="3694" y="32598"/>
                    <a:pt x="3673" y="32598"/>
                    <a:pt x="3673" y="32587"/>
                  </a:cubicBezTo>
                  <a:cubicBezTo>
                    <a:pt x="3630" y="32523"/>
                    <a:pt x="3737" y="32469"/>
                    <a:pt x="3791" y="32469"/>
                  </a:cubicBezTo>
                  <a:close/>
                  <a:moveTo>
                    <a:pt x="8897" y="32780"/>
                  </a:moveTo>
                  <a:cubicBezTo>
                    <a:pt x="8940" y="32780"/>
                    <a:pt x="8972" y="32833"/>
                    <a:pt x="8961" y="32865"/>
                  </a:cubicBezTo>
                  <a:cubicBezTo>
                    <a:pt x="8940" y="32919"/>
                    <a:pt x="8918" y="32940"/>
                    <a:pt x="8897" y="32940"/>
                  </a:cubicBezTo>
                  <a:cubicBezTo>
                    <a:pt x="8854" y="32940"/>
                    <a:pt x="8822" y="32897"/>
                    <a:pt x="8833" y="32855"/>
                  </a:cubicBezTo>
                  <a:cubicBezTo>
                    <a:pt x="8843" y="32801"/>
                    <a:pt x="8875" y="32780"/>
                    <a:pt x="8897" y="32780"/>
                  </a:cubicBezTo>
                  <a:close/>
                  <a:moveTo>
                    <a:pt x="4690" y="32223"/>
                  </a:moveTo>
                  <a:lnTo>
                    <a:pt x="4690" y="32223"/>
                  </a:lnTo>
                  <a:cubicBezTo>
                    <a:pt x="4893" y="32266"/>
                    <a:pt x="4529" y="32812"/>
                    <a:pt x="4433" y="32962"/>
                  </a:cubicBezTo>
                  <a:cubicBezTo>
                    <a:pt x="4133" y="32801"/>
                    <a:pt x="4636" y="32426"/>
                    <a:pt x="4690" y="32223"/>
                  </a:cubicBezTo>
                  <a:close/>
                  <a:moveTo>
                    <a:pt x="4411" y="33079"/>
                  </a:moveTo>
                  <a:lnTo>
                    <a:pt x="4679" y="33122"/>
                  </a:lnTo>
                  <a:lnTo>
                    <a:pt x="4636" y="33368"/>
                  </a:lnTo>
                  <a:lnTo>
                    <a:pt x="4369" y="33336"/>
                  </a:lnTo>
                  <a:lnTo>
                    <a:pt x="4411" y="33079"/>
                  </a:lnTo>
                  <a:close/>
                  <a:moveTo>
                    <a:pt x="6435" y="32812"/>
                  </a:moveTo>
                  <a:cubicBezTo>
                    <a:pt x="6477" y="32812"/>
                    <a:pt x="6445" y="32972"/>
                    <a:pt x="6370" y="33133"/>
                  </a:cubicBezTo>
                  <a:cubicBezTo>
                    <a:pt x="6285" y="33304"/>
                    <a:pt x="6146" y="33465"/>
                    <a:pt x="5985" y="33465"/>
                  </a:cubicBezTo>
                  <a:cubicBezTo>
                    <a:pt x="5942" y="33465"/>
                    <a:pt x="5899" y="33454"/>
                    <a:pt x="5857" y="33433"/>
                  </a:cubicBezTo>
                  <a:cubicBezTo>
                    <a:pt x="5921" y="33336"/>
                    <a:pt x="6006" y="33272"/>
                    <a:pt x="6081" y="33197"/>
                  </a:cubicBezTo>
                  <a:cubicBezTo>
                    <a:pt x="6114" y="33090"/>
                    <a:pt x="6231" y="33112"/>
                    <a:pt x="6253" y="32994"/>
                  </a:cubicBezTo>
                  <a:lnTo>
                    <a:pt x="6263" y="33005"/>
                  </a:lnTo>
                  <a:cubicBezTo>
                    <a:pt x="6306" y="32962"/>
                    <a:pt x="6338" y="32919"/>
                    <a:pt x="6360" y="32865"/>
                  </a:cubicBezTo>
                  <a:cubicBezTo>
                    <a:pt x="6392" y="32823"/>
                    <a:pt x="6413" y="32812"/>
                    <a:pt x="6435" y="32812"/>
                  </a:cubicBezTo>
                  <a:close/>
                  <a:moveTo>
                    <a:pt x="9614" y="33401"/>
                  </a:moveTo>
                  <a:cubicBezTo>
                    <a:pt x="9646" y="33401"/>
                    <a:pt x="9689" y="33443"/>
                    <a:pt x="9678" y="33486"/>
                  </a:cubicBezTo>
                  <a:cubicBezTo>
                    <a:pt x="9657" y="33540"/>
                    <a:pt x="9635" y="33561"/>
                    <a:pt x="9603" y="33561"/>
                  </a:cubicBezTo>
                  <a:cubicBezTo>
                    <a:pt x="9571" y="33561"/>
                    <a:pt x="9539" y="33508"/>
                    <a:pt x="9550" y="33476"/>
                  </a:cubicBezTo>
                  <a:cubicBezTo>
                    <a:pt x="9561" y="33422"/>
                    <a:pt x="9593" y="33401"/>
                    <a:pt x="9614" y="33401"/>
                  </a:cubicBezTo>
                  <a:close/>
                  <a:moveTo>
                    <a:pt x="24644" y="33979"/>
                  </a:moveTo>
                  <a:cubicBezTo>
                    <a:pt x="24644" y="33979"/>
                    <a:pt x="24590" y="34021"/>
                    <a:pt x="24526" y="34064"/>
                  </a:cubicBezTo>
                  <a:cubicBezTo>
                    <a:pt x="24462" y="34107"/>
                    <a:pt x="24387" y="34150"/>
                    <a:pt x="24387" y="34150"/>
                  </a:cubicBezTo>
                  <a:cubicBezTo>
                    <a:pt x="24376" y="34150"/>
                    <a:pt x="24408" y="34129"/>
                    <a:pt x="24505" y="34054"/>
                  </a:cubicBezTo>
                  <a:cubicBezTo>
                    <a:pt x="24590" y="34000"/>
                    <a:pt x="24633" y="33979"/>
                    <a:pt x="24644" y="33979"/>
                  </a:cubicBezTo>
                  <a:close/>
                  <a:moveTo>
                    <a:pt x="5717" y="32641"/>
                  </a:moveTo>
                  <a:cubicBezTo>
                    <a:pt x="5974" y="32887"/>
                    <a:pt x="5321" y="33240"/>
                    <a:pt x="5171" y="33454"/>
                  </a:cubicBezTo>
                  <a:cubicBezTo>
                    <a:pt x="5161" y="33754"/>
                    <a:pt x="5300" y="33957"/>
                    <a:pt x="5150" y="34343"/>
                  </a:cubicBezTo>
                  <a:cubicBezTo>
                    <a:pt x="4658" y="33722"/>
                    <a:pt x="5064" y="32897"/>
                    <a:pt x="5717" y="32641"/>
                  </a:cubicBezTo>
                  <a:close/>
                  <a:moveTo>
                    <a:pt x="16754" y="34086"/>
                  </a:moveTo>
                  <a:cubicBezTo>
                    <a:pt x="16797" y="34086"/>
                    <a:pt x="16819" y="34214"/>
                    <a:pt x="16797" y="34300"/>
                  </a:cubicBezTo>
                  <a:cubicBezTo>
                    <a:pt x="16765" y="34353"/>
                    <a:pt x="16744" y="34375"/>
                    <a:pt x="16722" y="34375"/>
                  </a:cubicBezTo>
                  <a:cubicBezTo>
                    <a:pt x="16669" y="34375"/>
                    <a:pt x="16658" y="34257"/>
                    <a:pt x="16679" y="34161"/>
                  </a:cubicBezTo>
                  <a:cubicBezTo>
                    <a:pt x="16712" y="34107"/>
                    <a:pt x="16733" y="34086"/>
                    <a:pt x="16754" y="34086"/>
                  </a:cubicBezTo>
                  <a:close/>
                  <a:moveTo>
                    <a:pt x="13736" y="34353"/>
                  </a:moveTo>
                  <a:cubicBezTo>
                    <a:pt x="13757" y="34353"/>
                    <a:pt x="13768" y="34353"/>
                    <a:pt x="13768" y="34364"/>
                  </a:cubicBezTo>
                  <a:cubicBezTo>
                    <a:pt x="13821" y="34418"/>
                    <a:pt x="13714" y="34482"/>
                    <a:pt x="13650" y="34482"/>
                  </a:cubicBezTo>
                  <a:cubicBezTo>
                    <a:pt x="13639" y="34482"/>
                    <a:pt x="13618" y="34471"/>
                    <a:pt x="13618" y="34471"/>
                  </a:cubicBezTo>
                  <a:cubicBezTo>
                    <a:pt x="13575" y="34407"/>
                    <a:pt x="13682" y="34353"/>
                    <a:pt x="13736" y="34353"/>
                  </a:cubicBezTo>
                  <a:close/>
                  <a:moveTo>
                    <a:pt x="14142" y="34407"/>
                  </a:moveTo>
                  <a:cubicBezTo>
                    <a:pt x="14153" y="34407"/>
                    <a:pt x="14164" y="34418"/>
                    <a:pt x="14174" y="34418"/>
                  </a:cubicBezTo>
                  <a:cubicBezTo>
                    <a:pt x="14217" y="34482"/>
                    <a:pt x="14110" y="34535"/>
                    <a:pt x="14057" y="34535"/>
                  </a:cubicBezTo>
                  <a:cubicBezTo>
                    <a:pt x="14035" y="34535"/>
                    <a:pt x="14025" y="34535"/>
                    <a:pt x="14014" y="34525"/>
                  </a:cubicBezTo>
                  <a:cubicBezTo>
                    <a:pt x="13971" y="34471"/>
                    <a:pt x="14078" y="34407"/>
                    <a:pt x="14142" y="34407"/>
                  </a:cubicBezTo>
                  <a:close/>
                  <a:moveTo>
                    <a:pt x="14678" y="34642"/>
                  </a:moveTo>
                  <a:cubicBezTo>
                    <a:pt x="14699" y="34642"/>
                    <a:pt x="14710" y="34642"/>
                    <a:pt x="14720" y="34653"/>
                  </a:cubicBezTo>
                  <a:lnTo>
                    <a:pt x="14763" y="34653"/>
                  </a:lnTo>
                  <a:cubicBezTo>
                    <a:pt x="14785" y="34653"/>
                    <a:pt x="14806" y="34653"/>
                    <a:pt x="14817" y="34642"/>
                  </a:cubicBezTo>
                  <a:lnTo>
                    <a:pt x="14817" y="34642"/>
                  </a:lnTo>
                  <a:cubicBezTo>
                    <a:pt x="14806" y="34717"/>
                    <a:pt x="14742" y="34728"/>
                    <a:pt x="14667" y="34728"/>
                  </a:cubicBezTo>
                  <a:lnTo>
                    <a:pt x="14528" y="34728"/>
                  </a:lnTo>
                  <a:cubicBezTo>
                    <a:pt x="14549" y="34653"/>
                    <a:pt x="14613" y="34642"/>
                    <a:pt x="14678" y="34642"/>
                  </a:cubicBezTo>
                  <a:close/>
                  <a:moveTo>
                    <a:pt x="1446" y="33807"/>
                  </a:moveTo>
                  <a:cubicBezTo>
                    <a:pt x="1489" y="33925"/>
                    <a:pt x="1532" y="34054"/>
                    <a:pt x="1575" y="34171"/>
                  </a:cubicBezTo>
                  <a:cubicBezTo>
                    <a:pt x="1542" y="34150"/>
                    <a:pt x="1510" y="34129"/>
                    <a:pt x="1478" y="34107"/>
                  </a:cubicBezTo>
                  <a:lnTo>
                    <a:pt x="1478" y="34107"/>
                  </a:lnTo>
                  <a:cubicBezTo>
                    <a:pt x="1521" y="34150"/>
                    <a:pt x="1564" y="34203"/>
                    <a:pt x="1607" y="34257"/>
                  </a:cubicBezTo>
                  <a:cubicBezTo>
                    <a:pt x="1628" y="34311"/>
                    <a:pt x="1650" y="34364"/>
                    <a:pt x="1671" y="34418"/>
                  </a:cubicBezTo>
                  <a:cubicBezTo>
                    <a:pt x="1660" y="34567"/>
                    <a:pt x="1650" y="34685"/>
                    <a:pt x="1650" y="34771"/>
                  </a:cubicBezTo>
                  <a:cubicBezTo>
                    <a:pt x="1500" y="34546"/>
                    <a:pt x="1371" y="34311"/>
                    <a:pt x="1243" y="34075"/>
                  </a:cubicBezTo>
                  <a:cubicBezTo>
                    <a:pt x="1243" y="34032"/>
                    <a:pt x="1264" y="34011"/>
                    <a:pt x="1286" y="34011"/>
                  </a:cubicBezTo>
                  <a:cubicBezTo>
                    <a:pt x="1328" y="34011"/>
                    <a:pt x="1403" y="34054"/>
                    <a:pt x="1478" y="34107"/>
                  </a:cubicBezTo>
                  <a:cubicBezTo>
                    <a:pt x="1446" y="34064"/>
                    <a:pt x="1414" y="34021"/>
                    <a:pt x="1382" y="33989"/>
                  </a:cubicBezTo>
                  <a:cubicBezTo>
                    <a:pt x="1382" y="33872"/>
                    <a:pt x="1403" y="33818"/>
                    <a:pt x="1446" y="33807"/>
                  </a:cubicBezTo>
                  <a:close/>
                  <a:moveTo>
                    <a:pt x="6360" y="34653"/>
                  </a:moveTo>
                  <a:cubicBezTo>
                    <a:pt x="6424" y="34653"/>
                    <a:pt x="6467" y="34685"/>
                    <a:pt x="6456" y="34782"/>
                  </a:cubicBezTo>
                  <a:lnTo>
                    <a:pt x="6424" y="34782"/>
                  </a:lnTo>
                  <a:cubicBezTo>
                    <a:pt x="6360" y="34782"/>
                    <a:pt x="6317" y="34749"/>
                    <a:pt x="6328" y="34653"/>
                  </a:cubicBezTo>
                  <a:close/>
                  <a:moveTo>
                    <a:pt x="25425" y="34621"/>
                  </a:moveTo>
                  <a:cubicBezTo>
                    <a:pt x="25458" y="34621"/>
                    <a:pt x="25490" y="34675"/>
                    <a:pt x="25490" y="34717"/>
                  </a:cubicBezTo>
                  <a:cubicBezTo>
                    <a:pt x="25468" y="34771"/>
                    <a:pt x="25436" y="34792"/>
                    <a:pt x="25415" y="34792"/>
                  </a:cubicBezTo>
                  <a:cubicBezTo>
                    <a:pt x="25372" y="34792"/>
                    <a:pt x="25340" y="34739"/>
                    <a:pt x="25350" y="34696"/>
                  </a:cubicBezTo>
                  <a:cubicBezTo>
                    <a:pt x="25372" y="34642"/>
                    <a:pt x="25393" y="34621"/>
                    <a:pt x="25425" y="34621"/>
                  </a:cubicBezTo>
                  <a:close/>
                  <a:moveTo>
                    <a:pt x="16240" y="34396"/>
                  </a:moveTo>
                  <a:cubicBezTo>
                    <a:pt x="16294" y="34782"/>
                    <a:pt x="17279" y="34546"/>
                    <a:pt x="17065" y="35113"/>
                  </a:cubicBezTo>
                  <a:cubicBezTo>
                    <a:pt x="16968" y="34985"/>
                    <a:pt x="16776" y="34824"/>
                    <a:pt x="16615" y="34824"/>
                  </a:cubicBezTo>
                  <a:cubicBezTo>
                    <a:pt x="16508" y="34824"/>
                    <a:pt x="16412" y="34899"/>
                    <a:pt x="16380" y="35135"/>
                  </a:cubicBezTo>
                  <a:cubicBezTo>
                    <a:pt x="16230" y="35092"/>
                    <a:pt x="16112" y="35071"/>
                    <a:pt x="15994" y="35071"/>
                  </a:cubicBezTo>
                  <a:cubicBezTo>
                    <a:pt x="15898" y="35071"/>
                    <a:pt x="15812" y="35081"/>
                    <a:pt x="15727" y="35092"/>
                  </a:cubicBezTo>
                  <a:cubicBezTo>
                    <a:pt x="15641" y="35113"/>
                    <a:pt x="15555" y="35124"/>
                    <a:pt x="15459" y="35124"/>
                  </a:cubicBezTo>
                  <a:lnTo>
                    <a:pt x="15427" y="35124"/>
                  </a:lnTo>
                  <a:cubicBezTo>
                    <a:pt x="15470" y="34985"/>
                    <a:pt x="15427" y="34899"/>
                    <a:pt x="15331" y="34856"/>
                  </a:cubicBezTo>
                  <a:cubicBezTo>
                    <a:pt x="15309" y="34846"/>
                    <a:pt x="15288" y="34835"/>
                    <a:pt x="15277" y="34835"/>
                  </a:cubicBezTo>
                  <a:cubicBezTo>
                    <a:pt x="15213" y="34835"/>
                    <a:pt x="15191" y="34899"/>
                    <a:pt x="15181" y="34953"/>
                  </a:cubicBezTo>
                  <a:cubicBezTo>
                    <a:pt x="14892" y="34525"/>
                    <a:pt x="16240" y="34985"/>
                    <a:pt x="16240" y="34396"/>
                  </a:cubicBezTo>
                  <a:close/>
                  <a:moveTo>
                    <a:pt x="10331" y="34171"/>
                  </a:moveTo>
                  <a:cubicBezTo>
                    <a:pt x="10535" y="34171"/>
                    <a:pt x="10642" y="34782"/>
                    <a:pt x="10492" y="35146"/>
                  </a:cubicBezTo>
                  <a:cubicBezTo>
                    <a:pt x="10192" y="34974"/>
                    <a:pt x="10492" y="34407"/>
                    <a:pt x="10235" y="34214"/>
                  </a:cubicBezTo>
                  <a:cubicBezTo>
                    <a:pt x="10267" y="34182"/>
                    <a:pt x="10299" y="34171"/>
                    <a:pt x="10331" y="34171"/>
                  </a:cubicBezTo>
                  <a:close/>
                  <a:moveTo>
                    <a:pt x="17268" y="35060"/>
                  </a:moveTo>
                  <a:cubicBezTo>
                    <a:pt x="17311" y="35060"/>
                    <a:pt x="17343" y="35113"/>
                    <a:pt x="17332" y="35156"/>
                  </a:cubicBezTo>
                  <a:cubicBezTo>
                    <a:pt x="17311" y="35210"/>
                    <a:pt x="17290" y="35220"/>
                    <a:pt x="17268" y="35220"/>
                  </a:cubicBezTo>
                  <a:cubicBezTo>
                    <a:pt x="17225" y="35220"/>
                    <a:pt x="17193" y="35178"/>
                    <a:pt x="17204" y="35135"/>
                  </a:cubicBezTo>
                  <a:cubicBezTo>
                    <a:pt x="17215" y="35081"/>
                    <a:pt x="17247" y="35060"/>
                    <a:pt x="17268" y="35060"/>
                  </a:cubicBezTo>
                  <a:close/>
                  <a:moveTo>
                    <a:pt x="4700" y="35167"/>
                  </a:moveTo>
                  <a:cubicBezTo>
                    <a:pt x="4711" y="35167"/>
                    <a:pt x="4733" y="35167"/>
                    <a:pt x="4733" y="35178"/>
                  </a:cubicBezTo>
                  <a:cubicBezTo>
                    <a:pt x="4786" y="35242"/>
                    <a:pt x="4679" y="35295"/>
                    <a:pt x="4615" y="35295"/>
                  </a:cubicBezTo>
                  <a:cubicBezTo>
                    <a:pt x="4593" y="35295"/>
                    <a:pt x="4583" y="35295"/>
                    <a:pt x="4583" y="35285"/>
                  </a:cubicBezTo>
                  <a:cubicBezTo>
                    <a:pt x="4529" y="35220"/>
                    <a:pt x="4636" y="35167"/>
                    <a:pt x="4700" y="35167"/>
                  </a:cubicBezTo>
                  <a:close/>
                  <a:moveTo>
                    <a:pt x="4957" y="34696"/>
                  </a:moveTo>
                  <a:lnTo>
                    <a:pt x="4957" y="34696"/>
                  </a:lnTo>
                  <a:cubicBezTo>
                    <a:pt x="5236" y="34931"/>
                    <a:pt x="5107" y="35038"/>
                    <a:pt x="4979" y="35338"/>
                  </a:cubicBezTo>
                  <a:cubicBezTo>
                    <a:pt x="4690" y="35317"/>
                    <a:pt x="5000" y="34889"/>
                    <a:pt x="4957" y="34696"/>
                  </a:cubicBezTo>
                  <a:close/>
                  <a:moveTo>
                    <a:pt x="23167" y="35253"/>
                  </a:moveTo>
                  <a:cubicBezTo>
                    <a:pt x="23177" y="35253"/>
                    <a:pt x="23188" y="35263"/>
                    <a:pt x="23199" y="35263"/>
                  </a:cubicBezTo>
                  <a:cubicBezTo>
                    <a:pt x="23242" y="35328"/>
                    <a:pt x="23135" y="35381"/>
                    <a:pt x="23081" y="35381"/>
                  </a:cubicBezTo>
                  <a:cubicBezTo>
                    <a:pt x="23060" y="35381"/>
                    <a:pt x="23049" y="35381"/>
                    <a:pt x="23049" y="35370"/>
                  </a:cubicBezTo>
                  <a:cubicBezTo>
                    <a:pt x="22995" y="35317"/>
                    <a:pt x="23102" y="35253"/>
                    <a:pt x="23167" y="35253"/>
                  </a:cubicBezTo>
                  <a:close/>
                  <a:moveTo>
                    <a:pt x="7387" y="35702"/>
                  </a:moveTo>
                  <a:cubicBezTo>
                    <a:pt x="7366" y="35777"/>
                    <a:pt x="7302" y="35788"/>
                    <a:pt x="7238" y="35788"/>
                  </a:cubicBezTo>
                  <a:lnTo>
                    <a:pt x="7098" y="35788"/>
                  </a:lnTo>
                  <a:cubicBezTo>
                    <a:pt x="7109" y="35713"/>
                    <a:pt x="7173" y="35702"/>
                    <a:pt x="7248" y="35702"/>
                  </a:cubicBezTo>
                  <a:close/>
                  <a:moveTo>
                    <a:pt x="15545" y="35563"/>
                  </a:moveTo>
                  <a:cubicBezTo>
                    <a:pt x="15587" y="35563"/>
                    <a:pt x="15598" y="35691"/>
                    <a:pt x="15577" y="35788"/>
                  </a:cubicBezTo>
                  <a:cubicBezTo>
                    <a:pt x="15555" y="35841"/>
                    <a:pt x="15523" y="35863"/>
                    <a:pt x="15513" y="35863"/>
                  </a:cubicBezTo>
                  <a:cubicBezTo>
                    <a:pt x="15459" y="35863"/>
                    <a:pt x="15448" y="35734"/>
                    <a:pt x="15470" y="35638"/>
                  </a:cubicBezTo>
                  <a:cubicBezTo>
                    <a:pt x="15502" y="35584"/>
                    <a:pt x="15523" y="35563"/>
                    <a:pt x="15545" y="35563"/>
                  </a:cubicBezTo>
                  <a:close/>
                  <a:moveTo>
                    <a:pt x="13372" y="36473"/>
                  </a:moveTo>
                  <a:cubicBezTo>
                    <a:pt x="13393" y="36473"/>
                    <a:pt x="13404" y="36473"/>
                    <a:pt x="13414" y="36484"/>
                  </a:cubicBezTo>
                  <a:cubicBezTo>
                    <a:pt x="13457" y="36537"/>
                    <a:pt x="13350" y="36601"/>
                    <a:pt x="13286" y="36601"/>
                  </a:cubicBezTo>
                  <a:cubicBezTo>
                    <a:pt x="13275" y="36601"/>
                    <a:pt x="13264" y="36591"/>
                    <a:pt x="13254" y="36591"/>
                  </a:cubicBezTo>
                  <a:cubicBezTo>
                    <a:pt x="13211" y="36526"/>
                    <a:pt x="13318" y="36473"/>
                    <a:pt x="13372" y="36473"/>
                  </a:cubicBezTo>
                  <a:close/>
                  <a:moveTo>
                    <a:pt x="19056" y="36612"/>
                  </a:moveTo>
                  <a:cubicBezTo>
                    <a:pt x="19099" y="36612"/>
                    <a:pt x="19131" y="36655"/>
                    <a:pt x="19120" y="36698"/>
                  </a:cubicBezTo>
                  <a:cubicBezTo>
                    <a:pt x="19099" y="36751"/>
                    <a:pt x="19077" y="36773"/>
                    <a:pt x="19056" y="36773"/>
                  </a:cubicBezTo>
                  <a:cubicBezTo>
                    <a:pt x="19013" y="36773"/>
                    <a:pt x="18981" y="36719"/>
                    <a:pt x="18992" y="36676"/>
                  </a:cubicBezTo>
                  <a:cubicBezTo>
                    <a:pt x="19002" y="36623"/>
                    <a:pt x="19035" y="36612"/>
                    <a:pt x="19056" y="36612"/>
                  </a:cubicBezTo>
                  <a:close/>
                  <a:moveTo>
                    <a:pt x="13757" y="36655"/>
                  </a:moveTo>
                  <a:cubicBezTo>
                    <a:pt x="13768" y="36655"/>
                    <a:pt x="13778" y="36655"/>
                    <a:pt x="13789" y="36666"/>
                  </a:cubicBezTo>
                  <a:cubicBezTo>
                    <a:pt x="13832" y="36730"/>
                    <a:pt x="13725" y="36783"/>
                    <a:pt x="13671" y="36783"/>
                  </a:cubicBezTo>
                  <a:cubicBezTo>
                    <a:pt x="13650" y="36783"/>
                    <a:pt x="13639" y="36783"/>
                    <a:pt x="13639" y="36773"/>
                  </a:cubicBezTo>
                  <a:cubicBezTo>
                    <a:pt x="13586" y="36708"/>
                    <a:pt x="13693" y="36655"/>
                    <a:pt x="13757" y="36655"/>
                  </a:cubicBezTo>
                  <a:close/>
                  <a:moveTo>
                    <a:pt x="9197" y="34696"/>
                  </a:moveTo>
                  <a:lnTo>
                    <a:pt x="9197" y="34696"/>
                  </a:lnTo>
                  <a:cubicBezTo>
                    <a:pt x="8875" y="35038"/>
                    <a:pt x="8458" y="35263"/>
                    <a:pt x="8319" y="35841"/>
                  </a:cubicBezTo>
                  <a:cubicBezTo>
                    <a:pt x="8383" y="36344"/>
                    <a:pt x="8533" y="36473"/>
                    <a:pt x="8255" y="36987"/>
                  </a:cubicBezTo>
                  <a:cubicBezTo>
                    <a:pt x="8073" y="36569"/>
                    <a:pt x="8276" y="35873"/>
                    <a:pt x="7644" y="35745"/>
                  </a:cubicBezTo>
                  <a:cubicBezTo>
                    <a:pt x="8372" y="35659"/>
                    <a:pt x="8469" y="34771"/>
                    <a:pt x="9197" y="34696"/>
                  </a:cubicBezTo>
                  <a:close/>
                  <a:moveTo>
                    <a:pt x="14827" y="36998"/>
                  </a:moveTo>
                  <a:cubicBezTo>
                    <a:pt x="14860" y="36998"/>
                    <a:pt x="14806" y="37051"/>
                    <a:pt x="14742" y="37094"/>
                  </a:cubicBezTo>
                  <a:cubicBezTo>
                    <a:pt x="14678" y="37137"/>
                    <a:pt x="14603" y="37179"/>
                    <a:pt x="14581" y="37179"/>
                  </a:cubicBezTo>
                  <a:cubicBezTo>
                    <a:pt x="14560" y="37179"/>
                    <a:pt x="14581" y="37147"/>
                    <a:pt x="14678" y="37062"/>
                  </a:cubicBezTo>
                  <a:cubicBezTo>
                    <a:pt x="14763" y="37019"/>
                    <a:pt x="14806" y="36998"/>
                    <a:pt x="14827" y="36998"/>
                  </a:cubicBezTo>
                  <a:close/>
                  <a:moveTo>
                    <a:pt x="7751" y="37083"/>
                  </a:moveTo>
                  <a:cubicBezTo>
                    <a:pt x="7794" y="37083"/>
                    <a:pt x="7826" y="37137"/>
                    <a:pt x="7816" y="37179"/>
                  </a:cubicBezTo>
                  <a:cubicBezTo>
                    <a:pt x="7794" y="37233"/>
                    <a:pt x="7773" y="37254"/>
                    <a:pt x="7751" y="37254"/>
                  </a:cubicBezTo>
                  <a:cubicBezTo>
                    <a:pt x="7709" y="37254"/>
                    <a:pt x="7676" y="37201"/>
                    <a:pt x="7676" y="37158"/>
                  </a:cubicBezTo>
                  <a:cubicBezTo>
                    <a:pt x="7698" y="37105"/>
                    <a:pt x="7730" y="37083"/>
                    <a:pt x="7751" y="37083"/>
                  </a:cubicBezTo>
                  <a:close/>
                  <a:moveTo>
                    <a:pt x="11873" y="36634"/>
                  </a:moveTo>
                  <a:lnTo>
                    <a:pt x="11873" y="36634"/>
                  </a:lnTo>
                  <a:cubicBezTo>
                    <a:pt x="12440" y="36676"/>
                    <a:pt x="11905" y="37062"/>
                    <a:pt x="11905" y="37276"/>
                  </a:cubicBezTo>
                  <a:cubicBezTo>
                    <a:pt x="11616" y="37254"/>
                    <a:pt x="11916" y="36826"/>
                    <a:pt x="11873" y="36634"/>
                  </a:cubicBezTo>
                  <a:close/>
                  <a:moveTo>
                    <a:pt x="18927" y="37361"/>
                  </a:moveTo>
                  <a:cubicBezTo>
                    <a:pt x="18970" y="37361"/>
                    <a:pt x="19002" y="37404"/>
                    <a:pt x="18992" y="37447"/>
                  </a:cubicBezTo>
                  <a:cubicBezTo>
                    <a:pt x="18970" y="37501"/>
                    <a:pt x="18949" y="37522"/>
                    <a:pt x="18927" y="37522"/>
                  </a:cubicBezTo>
                  <a:cubicBezTo>
                    <a:pt x="18885" y="37522"/>
                    <a:pt x="18853" y="37469"/>
                    <a:pt x="18863" y="37426"/>
                  </a:cubicBezTo>
                  <a:cubicBezTo>
                    <a:pt x="18874" y="37372"/>
                    <a:pt x="18906" y="37361"/>
                    <a:pt x="18927" y="37361"/>
                  </a:cubicBezTo>
                  <a:close/>
                  <a:moveTo>
                    <a:pt x="18596" y="37394"/>
                  </a:moveTo>
                  <a:cubicBezTo>
                    <a:pt x="18917" y="37458"/>
                    <a:pt x="18563" y="37822"/>
                    <a:pt x="18510" y="37886"/>
                  </a:cubicBezTo>
                  <a:cubicBezTo>
                    <a:pt x="18178" y="37822"/>
                    <a:pt x="18542" y="37458"/>
                    <a:pt x="18596" y="37394"/>
                  </a:cubicBezTo>
                  <a:close/>
                  <a:moveTo>
                    <a:pt x="13307" y="1"/>
                  </a:moveTo>
                  <a:cubicBezTo>
                    <a:pt x="13307" y="65"/>
                    <a:pt x="13318" y="119"/>
                    <a:pt x="12901" y="301"/>
                  </a:cubicBezTo>
                  <a:cubicBezTo>
                    <a:pt x="12943" y="311"/>
                    <a:pt x="13026" y="311"/>
                    <a:pt x="13123" y="311"/>
                  </a:cubicBezTo>
                  <a:cubicBezTo>
                    <a:pt x="13219" y="311"/>
                    <a:pt x="13329" y="311"/>
                    <a:pt x="13425" y="322"/>
                  </a:cubicBezTo>
                  <a:cubicBezTo>
                    <a:pt x="13618" y="333"/>
                    <a:pt x="13736" y="376"/>
                    <a:pt x="13564" y="472"/>
                  </a:cubicBezTo>
                  <a:cubicBezTo>
                    <a:pt x="13339" y="547"/>
                    <a:pt x="13211" y="568"/>
                    <a:pt x="13136" y="568"/>
                  </a:cubicBezTo>
                  <a:cubicBezTo>
                    <a:pt x="13008" y="568"/>
                    <a:pt x="12965" y="515"/>
                    <a:pt x="12783" y="515"/>
                  </a:cubicBezTo>
                  <a:cubicBezTo>
                    <a:pt x="12922" y="568"/>
                    <a:pt x="12751" y="665"/>
                    <a:pt x="12579" y="793"/>
                  </a:cubicBezTo>
                  <a:cubicBezTo>
                    <a:pt x="12451" y="889"/>
                    <a:pt x="12312" y="996"/>
                    <a:pt x="12301" y="1093"/>
                  </a:cubicBezTo>
                  <a:cubicBezTo>
                    <a:pt x="11177" y="1403"/>
                    <a:pt x="10096" y="1853"/>
                    <a:pt x="9090" y="2442"/>
                  </a:cubicBezTo>
                  <a:cubicBezTo>
                    <a:pt x="9090" y="2420"/>
                    <a:pt x="9079" y="2399"/>
                    <a:pt x="9036" y="2399"/>
                  </a:cubicBezTo>
                  <a:cubicBezTo>
                    <a:pt x="8940" y="2463"/>
                    <a:pt x="8854" y="2527"/>
                    <a:pt x="8768" y="2591"/>
                  </a:cubicBezTo>
                  <a:lnTo>
                    <a:pt x="8747" y="2591"/>
                  </a:lnTo>
                  <a:cubicBezTo>
                    <a:pt x="8608" y="2591"/>
                    <a:pt x="8704" y="2474"/>
                    <a:pt x="8800" y="2367"/>
                  </a:cubicBezTo>
                  <a:cubicBezTo>
                    <a:pt x="8865" y="2281"/>
                    <a:pt x="8940" y="2217"/>
                    <a:pt x="8886" y="2217"/>
                  </a:cubicBezTo>
                  <a:cubicBezTo>
                    <a:pt x="8875" y="2217"/>
                    <a:pt x="8843" y="2227"/>
                    <a:pt x="8790" y="2238"/>
                  </a:cubicBezTo>
                  <a:cubicBezTo>
                    <a:pt x="8950" y="2088"/>
                    <a:pt x="9122" y="1906"/>
                    <a:pt x="9336" y="1735"/>
                  </a:cubicBezTo>
                  <a:cubicBezTo>
                    <a:pt x="9550" y="1585"/>
                    <a:pt x="9796" y="1425"/>
                    <a:pt x="10106" y="1339"/>
                  </a:cubicBezTo>
                  <a:lnTo>
                    <a:pt x="10288" y="1478"/>
                  </a:lnTo>
                  <a:lnTo>
                    <a:pt x="10246" y="1478"/>
                  </a:lnTo>
                  <a:cubicBezTo>
                    <a:pt x="10203" y="1478"/>
                    <a:pt x="10128" y="1489"/>
                    <a:pt x="10053" y="1510"/>
                  </a:cubicBezTo>
                  <a:cubicBezTo>
                    <a:pt x="9946" y="1542"/>
                    <a:pt x="9817" y="1607"/>
                    <a:pt x="9753" y="1671"/>
                  </a:cubicBezTo>
                  <a:cubicBezTo>
                    <a:pt x="9860" y="1574"/>
                    <a:pt x="10096" y="1532"/>
                    <a:pt x="10331" y="1489"/>
                  </a:cubicBezTo>
                  <a:cubicBezTo>
                    <a:pt x="10578" y="1435"/>
                    <a:pt x="10813" y="1371"/>
                    <a:pt x="10888" y="1189"/>
                  </a:cubicBezTo>
                  <a:cubicBezTo>
                    <a:pt x="10738" y="1189"/>
                    <a:pt x="10578" y="1200"/>
                    <a:pt x="10428" y="1211"/>
                  </a:cubicBezTo>
                  <a:cubicBezTo>
                    <a:pt x="10792" y="932"/>
                    <a:pt x="11252" y="515"/>
                    <a:pt x="11830" y="418"/>
                  </a:cubicBezTo>
                  <a:cubicBezTo>
                    <a:pt x="11744" y="376"/>
                    <a:pt x="11691" y="365"/>
                    <a:pt x="11659" y="365"/>
                  </a:cubicBezTo>
                  <a:cubicBezTo>
                    <a:pt x="11627" y="365"/>
                    <a:pt x="11616" y="376"/>
                    <a:pt x="11584" y="386"/>
                  </a:cubicBezTo>
                  <a:cubicBezTo>
                    <a:pt x="11562" y="397"/>
                    <a:pt x="11541" y="408"/>
                    <a:pt x="11487" y="408"/>
                  </a:cubicBezTo>
                  <a:cubicBezTo>
                    <a:pt x="11434" y="408"/>
                    <a:pt x="11359" y="397"/>
                    <a:pt x="11241" y="365"/>
                  </a:cubicBezTo>
                  <a:lnTo>
                    <a:pt x="11241" y="365"/>
                  </a:lnTo>
                  <a:cubicBezTo>
                    <a:pt x="11348" y="408"/>
                    <a:pt x="11316" y="461"/>
                    <a:pt x="11220" y="515"/>
                  </a:cubicBezTo>
                  <a:cubicBezTo>
                    <a:pt x="11113" y="568"/>
                    <a:pt x="10952" y="632"/>
                    <a:pt x="10792" y="686"/>
                  </a:cubicBezTo>
                  <a:cubicBezTo>
                    <a:pt x="10503" y="793"/>
                    <a:pt x="10235" y="911"/>
                    <a:pt x="10428" y="964"/>
                  </a:cubicBezTo>
                  <a:cubicBezTo>
                    <a:pt x="10374" y="954"/>
                    <a:pt x="10331" y="954"/>
                    <a:pt x="10288" y="954"/>
                  </a:cubicBezTo>
                  <a:cubicBezTo>
                    <a:pt x="10139" y="954"/>
                    <a:pt x="10021" y="986"/>
                    <a:pt x="9882" y="1029"/>
                  </a:cubicBezTo>
                  <a:cubicBezTo>
                    <a:pt x="9689" y="1082"/>
                    <a:pt x="9496" y="1168"/>
                    <a:pt x="9186" y="1178"/>
                  </a:cubicBezTo>
                  <a:cubicBezTo>
                    <a:pt x="9239" y="1232"/>
                    <a:pt x="9421" y="1200"/>
                    <a:pt x="8972" y="1403"/>
                  </a:cubicBezTo>
                  <a:cubicBezTo>
                    <a:pt x="8961" y="1435"/>
                    <a:pt x="8929" y="1489"/>
                    <a:pt x="8908" y="1510"/>
                  </a:cubicBezTo>
                  <a:lnTo>
                    <a:pt x="8875" y="1521"/>
                  </a:lnTo>
                  <a:lnTo>
                    <a:pt x="8908" y="1521"/>
                  </a:lnTo>
                  <a:cubicBezTo>
                    <a:pt x="8897" y="1532"/>
                    <a:pt x="8897" y="1532"/>
                    <a:pt x="8897" y="1532"/>
                  </a:cubicBezTo>
                  <a:cubicBezTo>
                    <a:pt x="8897" y="1532"/>
                    <a:pt x="8908" y="1532"/>
                    <a:pt x="8918" y="1521"/>
                  </a:cubicBezTo>
                  <a:cubicBezTo>
                    <a:pt x="9004" y="1500"/>
                    <a:pt x="9068" y="1489"/>
                    <a:pt x="9122" y="1489"/>
                  </a:cubicBezTo>
                  <a:lnTo>
                    <a:pt x="9186" y="1489"/>
                  </a:lnTo>
                  <a:cubicBezTo>
                    <a:pt x="9122" y="1628"/>
                    <a:pt x="8918" y="1778"/>
                    <a:pt x="8715" y="1938"/>
                  </a:cubicBezTo>
                  <a:cubicBezTo>
                    <a:pt x="8511" y="2088"/>
                    <a:pt x="8319" y="2249"/>
                    <a:pt x="8233" y="2356"/>
                  </a:cubicBezTo>
                  <a:cubicBezTo>
                    <a:pt x="8180" y="2377"/>
                    <a:pt x="8158" y="2388"/>
                    <a:pt x="8137" y="2388"/>
                  </a:cubicBezTo>
                  <a:cubicBezTo>
                    <a:pt x="8115" y="2388"/>
                    <a:pt x="8137" y="2345"/>
                    <a:pt x="8158" y="2313"/>
                  </a:cubicBezTo>
                  <a:cubicBezTo>
                    <a:pt x="8169" y="2270"/>
                    <a:pt x="8180" y="2238"/>
                    <a:pt x="8137" y="2238"/>
                  </a:cubicBezTo>
                  <a:lnTo>
                    <a:pt x="8115" y="2238"/>
                  </a:lnTo>
                  <a:cubicBezTo>
                    <a:pt x="8030" y="2345"/>
                    <a:pt x="7944" y="2452"/>
                    <a:pt x="7869" y="2559"/>
                  </a:cubicBezTo>
                  <a:cubicBezTo>
                    <a:pt x="7848" y="2549"/>
                    <a:pt x="7816" y="2538"/>
                    <a:pt x="7783" y="2538"/>
                  </a:cubicBezTo>
                  <a:cubicBezTo>
                    <a:pt x="7730" y="2538"/>
                    <a:pt x="7676" y="2549"/>
                    <a:pt x="7612" y="2559"/>
                  </a:cubicBezTo>
                  <a:cubicBezTo>
                    <a:pt x="7559" y="2570"/>
                    <a:pt x="7505" y="2581"/>
                    <a:pt x="7462" y="2581"/>
                  </a:cubicBezTo>
                  <a:cubicBezTo>
                    <a:pt x="7377" y="2581"/>
                    <a:pt x="7377" y="2527"/>
                    <a:pt x="7591" y="2324"/>
                  </a:cubicBezTo>
                  <a:lnTo>
                    <a:pt x="7591" y="2324"/>
                  </a:lnTo>
                  <a:cubicBezTo>
                    <a:pt x="7430" y="2442"/>
                    <a:pt x="7248" y="2549"/>
                    <a:pt x="7098" y="2688"/>
                  </a:cubicBezTo>
                  <a:cubicBezTo>
                    <a:pt x="6756" y="2838"/>
                    <a:pt x="6349" y="3137"/>
                    <a:pt x="6167" y="3405"/>
                  </a:cubicBezTo>
                  <a:cubicBezTo>
                    <a:pt x="6049" y="3501"/>
                    <a:pt x="5942" y="3662"/>
                    <a:pt x="5889" y="3769"/>
                  </a:cubicBezTo>
                  <a:cubicBezTo>
                    <a:pt x="5857" y="3833"/>
                    <a:pt x="5835" y="3876"/>
                    <a:pt x="5835" y="3876"/>
                  </a:cubicBezTo>
                  <a:cubicBezTo>
                    <a:pt x="5824" y="3876"/>
                    <a:pt x="5835" y="3855"/>
                    <a:pt x="5857" y="3790"/>
                  </a:cubicBezTo>
                  <a:lnTo>
                    <a:pt x="5857" y="3790"/>
                  </a:lnTo>
                  <a:lnTo>
                    <a:pt x="5557" y="4197"/>
                  </a:lnTo>
                  <a:lnTo>
                    <a:pt x="5279" y="4615"/>
                  </a:lnTo>
                  <a:lnTo>
                    <a:pt x="5246" y="4593"/>
                  </a:lnTo>
                  <a:cubicBezTo>
                    <a:pt x="4936" y="4979"/>
                    <a:pt x="4722" y="5450"/>
                    <a:pt x="4508" y="5921"/>
                  </a:cubicBezTo>
                  <a:cubicBezTo>
                    <a:pt x="4294" y="6392"/>
                    <a:pt x="4090" y="6863"/>
                    <a:pt x="3769" y="7312"/>
                  </a:cubicBezTo>
                  <a:cubicBezTo>
                    <a:pt x="3694" y="7623"/>
                    <a:pt x="3630" y="7933"/>
                    <a:pt x="3437" y="8415"/>
                  </a:cubicBezTo>
                  <a:lnTo>
                    <a:pt x="3277" y="8458"/>
                  </a:lnTo>
                  <a:cubicBezTo>
                    <a:pt x="3191" y="8854"/>
                    <a:pt x="2795" y="9539"/>
                    <a:pt x="2881" y="9732"/>
                  </a:cubicBezTo>
                  <a:cubicBezTo>
                    <a:pt x="2645" y="9882"/>
                    <a:pt x="2484" y="10321"/>
                    <a:pt x="2356" y="10802"/>
                  </a:cubicBezTo>
                  <a:cubicBezTo>
                    <a:pt x="2238" y="11295"/>
                    <a:pt x="2142" y="11830"/>
                    <a:pt x="2013" y="12140"/>
                  </a:cubicBezTo>
                  <a:lnTo>
                    <a:pt x="2185" y="12215"/>
                  </a:lnTo>
                  <a:cubicBezTo>
                    <a:pt x="2046" y="12665"/>
                    <a:pt x="1971" y="13115"/>
                    <a:pt x="1885" y="13693"/>
                  </a:cubicBezTo>
                  <a:lnTo>
                    <a:pt x="2056" y="13703"/>
                  </a:lnTo>
                  <a:cubicBezTo>
                    <a:pt x="2056" y="13960"/>
                    <a:pt x="1939" y="14260"/>
                    <a:pt x="1810" y="14592"/>
                  </a:cubicBezTo>
                  <a:cubicBezTo>
                    <a:pt x="1682" y="14934"/>
                    <a:pt x="1532" y="15298"/>
                    <a:pt x="1435" y="15694"/>
                  </a:cubicBezTo>
                  <a:cubicBezTo>
                    <a:pt x="1393" y="15620"/>
                    <a:pt x="1457" y="15427"/>
                    <a:pt x="1532" y="15298"/>
                  </a:cubicBezTo>
                  <a:lnTo>
                    <a:pt x="1532" y="15298"/>
                  </a:lnTo>
                  <a:cubicBezTo>
                    <a:pt x="1232" y="15716"/>
                    <a:pt x="1178" y="16219"/>
                    <a:pt x="1146" y="16722"/>
                  </a:cubicBezTo>
                  <a:cubicBezTo>
                    <a:pt x="1114" y="17215"/>
                    <a:pt x="1104" y="17696"/>
                    <a:pt x="889" y="18092"/>
                  </a:cubicBezTo>
                  <a:cubicBezTo>
                    <a:pt x="900" y="18317"/>
                    <a:pt x="847" y="18467"/>
                    <a:pt x="782" y="18606"/>
                  </a:cubicBezTo>
                  <a:cubicBezTo>
                    <a:pt x="782" y="18585"/>
                    <a:pt x="782" y="18563"/>
                    <a:pt x="782" y="18553"/>
                  </a:cubicBezTo>
                  <a:cubicBezTo>
                    <a:pt x="782" y="18574"/>
                    <a:pt x="772" y="18606"/>
                    <a:pt x="761" y="18638"/>
                  </a:cubicBezTo>
                  <a:cubicBezTo>
                    <a:pt x="718" y="18724"/>
                    <a:pt x="675" y="18820"/>
                    <a:pt x="622" y="18917"/>
                  </a:cubicBezTo>
                  <a:cubicBezTo>
                    <a:pt x="686" y="18831"/>
                    <a:pt x="729" y="18756"/>
                    <a:pt x="761" y="18681"/>
                  </a:cubicBezTo>
                  <a:lnTo>
                    <a:pt x="761" y="18681"/>
                  </a:lnTo>
                  <a:cubicBezTo>
                    <a:pt x="729" y="18852"/>
                    <a:pt x="697" y="19099"/>
                    <a:pt x="697" y="19345"/>
                  </a:cubicBezTo>
                  <a:lnTo>
                    <a:pt x="504" y="19420"/>
                  </a:lnTo>
                  <a:cubicBezTo>
                    <a:pt x="504" y="19441"/>
                    <a:pt x="504" y="19452"/>
                    <a:pt x="504" y="19473"/>
                  </a:cubicBezTo>
                  <a:cubicBezTo>
                    <a:pt x="440" y="19602"/>
                    <a:pt x="461" y="19655"/>
                    <a:pt x="515" y="19655"/>
                  </a:cubicBezTo>
                  <a:cubicBezTo>
                    <a:pt x="568" y="19655"/>
                    <a:pt x="633" y="19623"/>
                    <a:pt x="697" y="19580"/>
                  </a:cubicBezTo>
                  <a:cubicBezTo>
                    <a:pt x="697" y="19709"/>
                    <a:pt x="718" y="19827"/>
                    <a:pt x="740" y="19923"/>
                  </a:cubicBezTo>
                  <a:cubicBezTo>
                    <a:pt x="440" y="20062"/>
                    <a:pt x="729" y="20565"/>
                    <a:pt x="397" y="20790"/>
                  </a:cubicBezTo>
                  <a:cubicBezTo>
                    <a:pt x="493" y="20961"/>
                    <a:pt x="354" y="21882"/>
                    <a:pt x="558" y="22150"/>
                  </a:cubicBezTo>
                  <a:cubicBezTo>
                    <a:pt x="568" y="22171"/>
                    <a:pt x="590" y="22192"/>
                    <a:pt x="611" y="22203"/>
                  </a:cubicBezTo>
                  <a:cubicBezTo>
                    <a:pt x="590" y="22203"/>
                    <a:pt x="568" y="22225"/>
                    <a:pt x="558" y="22225"/>
                  </a:cubicBezTo>
                  <a:cubicBezTo>
                    <a:pt x="547" y="22225"/>
                    <a:pt x="547" y="22203"/>
                    <a:pt x="558" y="22150"/>
                  </a:cubicBezTo>
                  <a:lnTo>
                    <a:pt x="558" y="22150"/>
                  </a:lnTo>
                  <a:cubicBezTo>
                    <a:pt x="483" y="22417"/>
                    <a:pt x="418" y="22685"/>
                    <a:pt x="483" y="22931"/>
                  </a:cubicBezTo>
                  <a:lnTo>
                    <a:pt x="247" y="23027"/>
                  </a:lnTo>
                  <a:lnTo>
                    <a:pt x="472" y="23648"/>
                  </a:lnTo>
                  <a:cubicBezTo>
                    <a:pt x="376" y="23852"/>
                    <a:pt x="311" y="23991"/>
                    <a:pt x="236" y="23991"/>
                  </a:cubicBezTo>
                  <a:cubicBezTo>
                    <a:pt x="194" y="23991"/>
                    <a:pt x="140" y="23927"/>
                    <a:pt x="87" y="23766"/>
                  </a:cubicBezTo>
                  <a:lnTo>
                    <a:pt x="87" y="23766"/>
                  </a:lnTo>
                  <a:cubicBezTo>
                    <a:pt x="183" y="24216"/>
                    <a:pt x="194" y="24398"/>
                    <a:pt x="204" y="24558"/>
                  </a:cubicBezTo>
                  <a:cubicBezTo>
                    <a:pt x="215" y="24719"/>
                    <a:pt x="226" y="24869"/>
                    <a:pt x="333" y="25243"/>
                  </a:cubicBezTo>
                  <a:lnTo>
                    <a:pt x="194" y="25201"/>
                  </a:lnTo>
                  <a:lnTo>
                    <a:pt x="194" y="25201"/>
                  </a:lnTo>
                  <a:cubicBezTo>
                    <a:pt x="183" y="25468"/>
                    <a:pt x="354" y="25896"/>
                    <a:pt x="226" y="26046"/>
                  </a:cubicBezTo>
                  <a:cubicBezTo>
                    <a:pt x="151" y="26196"/>
                    <a:pt x="119" y="26453"/>
                    <a:pt x="97" y="26785"/>
                  </a:cubicBezTo>
                  <a:cubicBezTo>
                    <a:pt x="65" y="27106"/>
                    <a:pt x="54" y="27513"/>
                    <a:pt x="65" y="27930"/>
                  </a:cubicBezTo>
                  <a:cubicBezTo>
                    <a:pt x="65" y="28359"/>
                    <a:pt x="76" y="28819"/>
                    <a:pt x="87" y="29268"/>
                  </a:cubicBezTo>
                  <a:cubicBezTo>
                    <a:pt x="97" y="29707"/>
                    <a:pt x="87" y="30146"/>
                    <a:pt x="65" y="30542"/>
                  </a:cubicBezTo>
                  <a:cubicBezTo>
                    <a:pt x="119" y="30500"/>
                    <a:pt x="151" y="30478"/>
                    <a:pt x="172" y="30478"/>
                  </a:cubicBezTo>
                  <a:cubicBezTo>
                    <a:pt x="322" y="30478"/>
                    <a:pt x="1" y="31281"/>
                    <a:pt x="290" y="31302"/>
                  </a:cubicBezTo>
                  <a:cubicBezTo>
                    <a:pt x="236" y="31377"/>
                    <a:pt x="204" y="31495"/>
                    <a:pt x="151" y="31495"/>
                  </a:cubicBezTo>
                  <a:cubicBezTo>
                    <a:pt x="129" y="31495"/>
                    <a:pt x="97" y="31474"/>
                    <a:pt x="54" y="31388"/>
                  </a:cubicBezTo>
                  <a:lnTo>
                    <a:pt x="54" y="31388"/>
                  </a:lnTo>
                  <a:cubicBezTo>
                    <a:pt x="269" y="32170"/>
                    <a:pt x="108" y="32619"/>
                    <a:pt x="504" y="33101"/>
                  </a:cubicBezTo>
                  <a:cubicBezTo>
                    <a:pt x="483" y="33133"/>
                    <a:pt x="472" y="33133"/>
                    <a:pt x="461" y="33133"/>
                  </a:cubicBezTo>
                  <a:cubicBezTo>
                    <a:pt x="429" y="33133"/>
                    <a:pt x="397" y="33112"/>
                    <a:pt x="376" y="33090"/>
                  </a:cubicBezTo>
                  <a:cubicBezTo>
                    <a:pt x="354" y="33069"/>
                    <a:pt x="322" y="33047"/>
                    <a:pt x="311" y="33047"/>
                  </a:cubicBezTo>
                  <a:cubicBezTo>
                    <a:pt x="301" y="33047"/>
                    <a:pt x="290" y="33047"/>
                    <a:pt x="279" y="33069"/>
                  </a:cubicBezTo>
                  <a:cubicBezTo>
                    <a:pt x="322" y="33122"/>
                    <a:pt x="429" y="33294"/>
                    <a:pt x="397" y="33401"/>
                  </a:cubicBezTo>
                  <a:cubicBezTo>
                    <a:pt x="386" y="33411"/>
                    <a:pt x="376" y="33422"/>
                    <a:pt x="365" y="33422"/>
                  </a:cubicBezTo>
                  <a:cubicBezTo>
                    <a:pt x="333" y="33422"/>
                    <a:pt x="269" y="33283"/>
                    <a:pt x="215" y="33187"/>
                  </a:cubicBezTo>
                  <a:lnTo>
                    <a:pt x="215" y="33187"/>
                  </a:lnTo>
                  <a:cubicBezTo>
                    <a:pt x="397" y="33850"/>
                    <a:pt x="654" y="33968"/>
                    <a:pt x="900" y="33968"/>
                  </a:cubicBezTo>
                  <a:cubicBezTo>
                    <a:pt x="954" y="33968"/>
                    <a:pt x="1007" y="33957"/>
                    <a:pt x="1061" y="33957"/>
                  </a:cubicBezTo>
                  <a:cubicBezTo>
                    <a:pt x="1061" y="34171"/>
                    <a:pt x="1093" y="34332"/>
                    <a:pt x="1157" y="34460"/>
                  </a:cubicBezTo>
                  <a:cubicBezTo>
                    <a:pt x="1211" y="34589"/>
                    <a:pt x="1307" y="34685"/>
                    <a:pt x="1457" y="34782"/>
                  </a:cubicBezTo>
                  <a:cubicBezTo>
                    <a:pt x="1435" y="34878"/>
                    <a:pt x="1435" y="35017"/>
                    <a:pt x="1393" y="35017"/>
                  </a:cubicBezTo>
                  <a:cubicBezTo>
                    <a:pt x="1360" y="35017"/>
                    <a:pt x="1296" y="34953"/>
                    <a:pt x="1200" y="34760"/>
                  </a:cubicBezTo>
                  <a:lnTo>
                    <a:pt x="1200" y="34760"/>
                  </a:lnTo>
                  <a:cubicBezTo>
                    <a:pt x="1221" y="34824"/>
                    <a:pt x="1275" y="34964"/>
                    <a:pt x="1339" y="35135"/>
                  </a:cubicBezTo>
                  <a:cubicBezTo>
                    <a:pt x="1414" y="35306"/>
                    <a:pt x="1500" y="35499"/>
                    <a:pt x="1596" y="35681"/>
                  </a:cubicBezTo>
                  <a:cubicBezTo>
                    <a:pt x="1789" y="36023"/>
                    <a:pt x="2013" y="36312"/>
                    <a:pt x="2121" y="36312"/>
                  </a:cubicBezTo>
                  <a:cubicBezTo>
                    <a:pt x="2131" y="36312"/>
                    <a:pt x="2142" y="36302"/>
                    <a:pt x="2142" y="36302"/>
                  </a:cubicBezTo>
                  <a:cubicBezTo>
                    <a:pt x="2153" y="36409"/>
                    <a:pt x="2377" y="36644"/>
                    <a:pt x="2442" y="36687"/>
                  </a:cubicBezTo>
                  <a:cubicBezTo>
                    <a:pt x="2538" y="36816"/>
                    <a:pt x="2624" y="36912"/>
                    <a:pt x="2699" y="36998"/>
                  </a:cubicBezTo>
                  <a:cubicBezTo>
                    <a:pt x="2763" y="37083"/>
                    <a:pt x="2816" y="37147"/>
                    <a:pt x="2881" y="37212"/>
                  </a:cubicBezTo>
                  <a:cubicBezTo>
                    <a:pt x="2945" y="37276"/>
                    <a:pt x="3009" y="37340"/>
                    <a:pt x="3084" y="37415"/>
                  </a:cubicBezTo>
                  <a:cubicBezTo>
                    <a:pt x="3159" y="37490"/>
                    <a:pt x="3255" y="37576"/>
                    <a:pt x="3384" y="37672"/>
                  </a:cubicBezTo>
                  <a:lnTo>
                    <a:pt x="3277" y="37533"/>
                  </a:lnTo>
                  <a:cubicBezTo>
                    <a:pt x="3287" y="37522"/>
                    <a:pt x="3309" y="37522"/>
                    <a:pt x="3330" y="37522"/>
                  </a:cubicBezTo>
                  <a:cubicBezTo>
                    <a:pt x="3480" y="37522"/>
                    <a:pt x="3576" y="37597"/>
                    <a:pt x="3683" y="37693"/>
                  </a:cubicBezTo>
                  <a:cubicBezTo>
                    <a:pt x="3748" y="37758"/>
                    <a:pt x="3812" y="37822"/>
                    <a:pt x="3876" y="37897"/>
                  </a:cubicBezTo>
                  <a:cubicBezTo>
                    <a:pt x="3951" y="37961"/>
                    <a:pt x="4047" y="38025"/>
                    <a:pt x="4154" y="38100"/>
                  </a:cubicBezTo>
                  <a:lnTo>
                    <a:pt x="4122" y="38111"/>
                  </a:lnTo>
                  <a:cubicBezTo>
                    <a:pt x="4561" y="38518"/>
                    <a:pt x="4700" y="38550"/>
                    <a:pt x="4818" y="38593"/>
                  </a:cubicBezTo>
                  <a:cubicBezTo>
                    <a:pt x="4936" y="38625"/>
                    <a:pt x="5043" y="38678"/>
                    <a:pt x="5535" y="39010"/>
                  </a:cubicBezTo>
                  <a:lnTo>
                    <a:pt x="5546" y="38828"/>
                  </a:lnTo>
                  <a:cubicBezTo>
                    <a:pt x="5578" y="38785"/>
                    <a:pt x="5621" y="38775"/>
                    <a:pt x="5664" y="38775"/>
                  </a:cubicBezTo>
                  <a:cubicBezTo>
                    <a:pt x="5792" y="38775"/>
                    <a:pt x="5953" y="38882"/>
                    <a:pt x="6146" y="39010"/>
                  </a:cubicBezTo>
                  <a:cubicBezTo>
                    <a:pt x="6285" y="39106"/>
                    <a:pt x="6435" y="39203"/>
                    <a:pt x="6606" y="39288"/>
                  </a:cubicBezTo>
                  <a:cubicBezTo>
                    <a:pt x="6767" y="39363"/>
                    <a:pt x="6949" y="39428"/>
                    <a:pt x="7109" y="39428"/>
                  </a:cubicBezTo>
                  <a:cubicBezTo>
                    <a:pt x="7045" y="39374"/>
                    <a:pt x="6970" y="39320"/>
                    <a:pt x="6906" y="39267"/>
                  </a:cubicBezTo>
                  <a:lnTo>
                    <a:pt x="6927" y="39267"/>
                  </a:lnTo>
                  <a:cubicBezTo>
                    <a:pt x="7109" y="39267"/>
                    <a:pt x="7312" y="39438"/>
                    <a:pt x="7527" y="39631"/>
                  </a:cubicBezTo>
                  <a:cubicBezTo>
                    <a:pt x="7751" y="39824"/>
                    <a:pt x="7987" y="40027"/>
                    <a:pt x="8169" y="40081"/>
                  </a:cubicBezTo>
                  <a:cubicBezTo>
                    <a:pt x="8226" y="40109"/>
                    <a:pt x="8150" y="40114"/>
                    <a:pt x="8058" y="40114"/>
                  </a:cubicBezTo>
                  <a:cubicBezTo>
                    <a:pt x="8012" y="40114"/>
                    <a:pt x="7962" y="40113"/>
                    <a:pt x="7923" y="40113"/>
                  </a:cubicBezTo>
                  <a:cubicBezTo>
                    <a:pt x="8147" y="40198"/>
                    <a:pt x="8276" y="40230"/>
                    <a:pt x="8351" y="40230"/>
                  </a:cubicBezTo>
                  <a:cubicBezTo>
                    <a:pt x="8426" y="40230"/>
                    <a:pt x="8447" y="40198"/>
                    <a:pt x="8447" y="40145"/>
                  </a:cubicBezTo>
                  <a:cubicBezTo>
                    <a:pt x="8458" y="40059"/>
                    <a:pt x="8447" y="39941"/>
                    <a:pt x="8779" y="39941"/>
                  </a:cubicBezTo>
                  <a:lnTo>
                    <a:pt x="8800" y="39941"/>
                  </a:lnTo>
                  <a:cubicBezTo>
                    <a:pt x="8929" y="40070"/>
                    <a:pt x="8608" y="40241"/>
                    <a:pt x="9100" y="40295"/>
                  </a:cubicBezTo>
                  <a:cubicBezTo>
                    <a:pt x="9132" y="40305"/>
                    <a:pt x="9164" y="40316"/>
                    <a:pt x="9218" y="40316"/>
                  </a:cubicBezTo>
                  <a:cubicBezTo>
                    <a:pt x="9389" y="40316"/>
                    <a:pt x="9678" y="40252"/>
                    <a:pt x="9989" y="40188"/>
                  </a:cubicBezTo>
                  <a:cubicBezTo>
                    <a:pt x="10267" y="40134"/>
                    <a:pt x="10567" y="40070"/>
                    <a:pt x="10845" y="40070"/>
                  </a:cubicBezTo>
                  <a:cubicBezTo>
                    <a:pt x="10963" y="40070"/>
                    <a:pt x="11081" y="40091"/>
                    <a:pt x="11177" y="40113"/>
                  </a:cubicBezTo>
                  <a:cubicBezTo>
                    <a:pt x="11027" y="40027"/>
                    <a:pt x="10877" y="39952"/>
                    <a:pt x="11209" y="39856"/>
                  </a:cubicBezTo>
                  <a:cubicBezTo>
                    <a:pt x="11263" y="39845"/>
                    <a:pt x="11316" y="39845"/>
                    <a:pt x="11380" y="39845"/>
                  </a:cubicBezTo>
                  <a:cubicBezTo>
                    <a:pt x="11520" y="39845"/>
                    <a:pt x="11669" y="39856"/>
                    <a:pt x="11830" y="39866"/>
                  </a:cubicBezTo>
                  <a:cubicBezTo>
                    <a:pt x="11991" y="39888"/>
                    <a:pt x="12151" y="39899"/>
                    <a:pt x="12312" y="39899"/>
                  </a:cubicBezTo>
                  <a:cubicBezTo>
                    <a:pt x="12590" y="39899"/>
                    <a:pt x="12836" y="39856"/>
                    <a:pt x="13008" y="39706"/>
                  </a:cubicBezTo>
                  <a:cubicBezTo>
                    <a:pt x="13072" y="39727"/>
                    <a:pt x="13093" y="39749"/>
                    <a:pt x="13104" y="39770"/>
                  </a:cubicBezTo>
                  <a:cubicBezTo>
                    <a:pt x="13468" y="39642"/>
                    <a:pt x="14303" y="39438"/>
                    <a:pt x="14485" y="39235"/>
                  </a:cubicBezTo>
                  <a:cubicBezTo>
                    <a:pt x="14571" y="39331"/>
                    <a:pt x="14688" y="39363"/>
                    <a:pt x="14838" y="39363"/>
                  </a:cubicBezTo>
                  <a:cubicBezTo>
                    <a:pt x="15106" y="39363"/>
                    <a:pt x="15448" y="39246"/>
                    <a:pt x="15780" y="39128"/>
                  </a:cubicBezTo>
                  <a:cubicBezTo>
                    <a:pt x="16101" y="39010"/>
                    <a:pt x="16412" y="38903"/>
                    <a:pt x="16604" y="38903"/>
                  </a:cubicBezTo>
                  <a:cubicBezTo>
                    <a:pt x="16722" y="38903"/>
                    <a:pt x="16797" y="38935"/>
                    <a:pt x="16808" y="39031"/>
                  </a:cubicBezTo>
                  <a:cubicBezTo>
                    <a:pt x="17183" y="38946"/>
                    <a:pt x="17568" y="38849"/>
                    <a:pt x="17943" y="38753"/>
                  </a:cubicBezTo>
                  <a:lnTo>
                    <a:pt x="17943" y="38753"/>
                  </a:lnTo>
                  <a:lnTo>
                    <a:pt x="17921" y="38817"/>
                  </a:lnTo>
                  <a:cubicBezTo>
                    <a:pt x="18660" y="38678"/>
                    <a:pt x="18885" y="38486"/>
                    <a:pt x="19099" y="38293"/>
                  </a:cubicBezTo>
                  <a:lnTo>
                    <a:pt x="19131" y="38293"/>
                  </a:lnTo>
                  <a:cubicBezTo>
                    <a:pt x="19270" y="38293"/>
                    <a:pt x="19174" y="38368"/>
                    <a:pt x="19163" y="38389"/>
                  </a:cubicBezTo>
                  <a:cubicBezTo>
                    <a:pt x="19709" y="38304"/>
                    <a:pt x="20009" y="38229"/>
                    <a:pt x="20266" y="38111"/>
                  </a:cubicBezTo>
                  <a:cubicBezTo>
                    <a:pt x="20394" y="38057"/>
                    <a:pt x="20512" y="37993"/>
                    <a:pt x="20651" y="37897"/>
                  </a:cubicBezTo>
                  <a:cubicBezTo>
                    <a:pt x="20790" y="37811"/>
                    <a:pt x="20940" y="37693"/>
                    <a:pt x="21133" y="37554"/>
                  </a:cubicBezTo>
                  <a:lnTo>
                    <a:pt x="21283" y="37672"/>
                  </a:lnTo>
                  <a:cubicBezTo>
                    <a:pt x="21336" y="37629"/>
                    <a:pt x="21454" y="37586"/>
                    <a:pt x="21625" y="37533"/>
                  </a:cubicBezTo>
                  <a:cubicBezTo>
                    <a:pt x="21796" y="37469"/>
                    <a:pt x="22021" y="37404"/>
                    <a:pt x="22267" y="37319"/>
                  </a:cubicBezTo>
                  <a:cubicBezTo>
                    <a:pt x="22749" y="37137"/>
                    <a:pt x="23327" y="36858"/>
                    <a:pt x="23723" y="36452"/>
                  </a:cubicBezTo>
                  <a:lnTo>
                    <a:pt x="23723" y="36452"/>
                  </a:lnTo>
                  <a:cubicBezTo>
                    <a:pt x="23723" y="36473"/>
                    <a:pt x="23723" y="36516"/>
                    <a:pt x="23670" y="36591"/>
                  </a:cubicBezTo>
                  <a:cubicBezTo>
                    <a:pt x="24130" y="36141"/>
                    <a:pt x="24794" y="35756"/>
                    <a:pt x="25297" y="35338"/>
                  </a:cubicBezTo>
                  <a:cubicBezTo>
                    <a:pt x="25811" y="34921"/>
                    <a:pt x="26175" y="34503"/>
                    <a:pt x="26068" y="34129"/>
                  </a:cubicBezTo>
                  <a:cubicBezTo>
                    <a:pt x="26196" y="33893"/>
                    <a:pt x="26325" y="33647"/>
                    <a:pt x="26442" y="33401"/>
                  </a:cubicBezTo>
                  <a:lnTo>
                    <a:pt x="26442" y="33401"/>
                  </a:lnTo>
                  <a:cubicBezTo>
                    <a:pt x="26260" y="33615"/>
                    <a:pt x="26164" y="33690"/>
                    <a:pt x="26121" y="33690"/>
                  </a:cubicBezTo>
                  <a:cubicBezTo>
                    <a:pt x="26078" y="33690"/>
                    <a:pt x="26089" y="33604"/>
                    <a:pt x="26100" y="33518"/>
                  </a:cubicBezTo>
                  <a:cubicBezTo>
                    <a:pt x="26100" y="33422"/>
                    <a:pt x="26111" y="33336"/>
                    <a:pt x="26068" y="33336"/>
                  </a:cubicBezTo>
                  <a:cubicBezTo>
                    <a:pt x="26046" y="33336"/>
                    <a:pt x="26014" y="33347"/>
                    <a:pt x="25971" y="33379"/>
                  </a:cubicBezTo>
                  <a:cubicBezTo>
                    <a:pt x="26121" y="33154"/>
                    <a:pt x="26432" y="32908"/>
                    <a:pt x="26528" y="32908"/>
                  </a:cubicBezTo>
                  <a:cubicBezTo>
                    <a:pt x="26571" y="32908"/>
                    <a:pt x="26571" y="32962"/>
                    <a:pt x="26485" y="33090"/>
                  </a:cubicBezTo>
                  <a:lnTo>
                    <a:pt x="26410" y="33133"/>
                  </a:lnTo>
                  <a:cubicBezTo>
                    <a:pt x="26432" y="33176"/>
                    <a:pt x="26464" y="33187"/>
                    <a:pt x="26496" y="33187"/>
                  </a:cubicBezTo>
                  <a:cubicBezTo>
                    <a:pt x="26603" y="33187"/>
                    <a:pt x="26764" y="33005"/>
                    <a:pt x="26924" y="32812"/>
                  </a:cubicBezTo>
                  <a:cubicBezTo>
                    <a:pt x="27117" y="32576"/>
                    <a:pt x="27299" y="32330"/>
                    <a:pt x="27395" y="32330"/>
                  </a:cubicBezTo>
                  <a:cubicBezTo>
                    <a:pt x="27406" y="32330"/>
                    <a:pt x="27417" y="32330"/>
                    <a:pt x="27427" y="32341"/>
                  </a:cubicBezTo>
                  <a:cubicBezTo>
                    <a:pt x="28583" y="30714"/>
                    <a:pt x="29825" y="29194"/>
                    <a:pt x="30810" y="27577"/>
                  </a:cubicBezTo>
                  <a:lnTo>
                    <a:pt x="30810" y="27577"/>
                  </a:lnTo>
                  <a:lnTo>
                    <a:pt x="30468" y="27631"/>
                  </a:lnTo>
                  <a:cubicBezTo>
                    <a:pt x="30585" y="27449"/>
                    <a:pt x="30703" y="27267"/>
                    <a:pt x="30821" y="27085"/>
                  </a:cubicBezTo>
                  <a:cubicBezTo>
                    <a:pt x="30864" y="27042"/>
                    <a:pt x="30917" y="27020"/>
                    <a:pt x="30949" y="27020"/>
                  </a:cubicBezTo>
                  <a:cubicBezTo>
                    <a:pt x="31013" y="27020"/>
                    <a:pt x="31035" y="27117"/>
                    <a:pt x="30864" y="27384"/>
                  </a:cubicBezTo>
                  <a:cubicBezTo>
                    <a:pt x="31121" y="27245"/>
                    <a:pt x="31153" y="26635"/>
                    <a:pt x="31110" y="26603"/>
                  </a:cubicBezTo>
                  <a:cubicBezTo>
                    <a:pt x="31238" y="26421"/>
                    <a:pt x="31313" y="26357"/>
                    <a:pt x="31356" y="26357"/>
                  </a:cubicBezTo>
                  <a:cubicBezTo>
                    <a:pt x="31399" y="26357"/>
                    <a:pt x="31388" y="26474"/>
                    <a:pt x="31356" y="26603"/>
                  </a:cubicBezTo>
                  <a:cubicBezTo>
                    <a:pt x="31335" y="26731"/>
                    <a:pt x="31303" y="26849"/>
                    <a:pt x="31313" y="26849"/>
                  </a:cubicBezTo>
                  <a:cubicBezTo>
                    <a:pt x="31324" y="26849"/>
                    <a:pt x="31324" y="26838"/>
                    <a:pt x="31345" y="26817"/>
                  </a:cubicBezTo>
                  <a:lnTo>
                    <a:pt x="31517" y="26474"/>
                  </a:lnTo>
                  <a:lnTo>
                    <a:pt x="31442" y="26539"/>
                  </a:lnTo>
                  <a:cubicBezTo>
                    <a:pt x="31506" y="26218"/>
                    <a:pt x="31431" y="26143"/>
                    <a:pt x="31709" y="25650"/>
                  </a:cubicBezTo>
                  <a:cubicBezTo>
                    <a:pt x="31806" y="25500"/>
                    <a:pt x="31870" y="25479"/>
                    <a:pt x="31913" y="25479"/>
                  </a:cubicBezTo>
                  <a:cubicBezTo>
                    <a:pt x="31913" y="25479"/>
                    <a:pt x="31923" y="25490"/>
                    <a:pt x="31934" y="25490"/>
                  </a:cubicBezTo>
                  <a:lnTo>
                    <a:pt x="31945" y="25490"/>
                  </a:lnTo>
                  <a:cubicBezTo>
                    <a:pt x="31966" y="25490"/>
                    <a:pt x="31988" y="25479"/>
                    <a:pt x="32009" y="25447"/>
                  </a:cubicBezTo>
                  <a:cubicBezTo>
                    <a:pt x="32030" y="25447"/>
                    <a:pt x="32063" y="25404"/>
                    <a:pt x="32116" y="25254"/>
                  </a:cubicBezTo>
                  <a:lnTo>
                    <a:pt x="32523" y="24537"/>
                  </a:lnTo>
                  <a:lnTo>
                    <a:pt x="32523" y="24537"/>
                  </a:lnTo>
                  <a:cubicBezTo>
                    <a:pt x="32416" y="24601"/>
                    <a:pt x="32298" y="24665"/>
                    <a:pt x="32180" y="24730"/>
                  </a:cubicBezTo>
                  <a:cubicBezTo>
                    <a:pt x="32245" y="24451"/>
                    <a:pt x="32416" y="24194"/>
                    <a:pt x="32330" y="24194"/>
                  </a:cubicBezTo>
                  <a:cubicBezTo>
                    <a:pt x="32309" y="24194"/>
                    <a:pt x="32266" y="24216"/>
                    <a:pt x="32180" y="24269"/>
                  </a:cubicBezTo>
                  <a:cubicBezTo>
                    <a:pt x="32319" y="24173"/>
                    <a:pt x="32480" y="23969"/>
                    <a:pt x="32641" y="23702"/>
                  </a:cubicBezTo>
                  <a:cubicBezTo>
                    <a:pt x="32801" y="23434"/>
                    <a:pt x="32983" y="23092"/>
                    <a:pt x="33122" y="22749"/>
                  </a:cubicBezTo>
                  <a:cubicBezTo>
                    <a:pt x="33272" y="22407"/>
                    <a:pt x="33411" y="22064"/>
                    <a:pt x="33529" y="21796"/>
                  </a:cubicBezTo>
                  <a:cubicBezTo>
                    <a:pt x="33647" y="21518"/>
                    <a:pt x="33722" y="21315"/>
                    <a:pt x="33786" y="21240"/>
                  </a:cubicBezTo>
                  <a:cubicBezTo>
                    <a:pt x="33829" y="20704"/>
                    <a:pt x="34022" y="20244"/>
                    <a:pt x="34225" y="19645"/>
                  </a:cubicBezTo>
                  <a:lnTo>
                    <a:pt x="34225" y="19645"/>
                  </a:lnTo>
                  <a:cubicBezTo>
                    <a:pt x="34193" y="19687"/>
                    <a:pt x="34139" y="19720"/>
                    <a:pt x="34097" y="19720"/>
                  </a:cubicBezTo>
                  <a:cubicBezTo>
                    <a:pt x="34011" y="19720"/>
                    <a:pt x="33947" y="19612"/>
                    <a:pt x="34075" y="19291"/>
                  </a:cubicBezTo>
                  <a:lnTo>
                    <a:pt x="34075" y="19291"/>
                  </a:lnTo>
                  <a:cubicBezTo>
                    <a:pt x="34118" y="19323"/>
                    <a:pt x="34161" y="19345"/>
                    <a:pt x="34204" y="19345"/>
                  </a:cubicBezTo>
                  <a:cubicBezTo>
                    <a:pt x="34332" y="19345"/>
                    <a:pt x="34428" y="19163"/>
                    <a:pt x="34535" y="18927"/>
                  </a:cubicBezTo>
                  <a:cubicBezTo>
                    <a:pt x="34653" y="18640"/>
                    <a:pt x="34770" y="18278"/>
                    <a:pt x="34971" y="18095"/>
                  </a:cubicBezTo>
                  <a:lnTo>
                    <a:pt x="34971" y="18095"/>
                  </a:lnTo>
                  <a:cubicBezTo>
                    <a:pt x="34961" y="18103"/>
                    <a:pt x="34952" y="18103"/>
                    <a:pt x="34942" y="18103"/>
                  </a:cubicBezTo>
                  <a:cubicBezTo>
                    <a:pt x="34878" y="18103"/>
                    <a:pt x="34942" y="17782"/>
                    <a:pt x="34996" y="17493"/>
                  </a:cubicBezTo>
                  <a:cubicBezTo>
                    <a:pt x="35039" y="17225"/>
                    <a:pt x="35071" y="16968"/>
                    <a:pt x="34985" y="16968"/>
                  </a:cubicBezTo>
                  <a:cubicBezTo>
                    <a:pt x="34953" y="16968"/>
                    <a:pt x="34921" y="17000"/>
                    <a:pt x="34867" y="17065"/>
                  </a:cubicBezTo>
                  <a:cubicBezTo>
                    <a:pt x="34910" y="16893"/>
                    <a:pt x="34953" y="16861"/>
                    <a:pt x="34985" y="16861"/>
                  </a:cubicBezTo>
                  <a:cubicBezTo>
                    <a:pt x="35006" y="16861"/>
                    <a:pt x="35017" y="16861"/>
                    <a:pt x="35039" y="16872"/>
                  </a:cubicBezTo>
                  <a:cubicBezTo>
                    <a:pt x="35049" y="16883"/>
                    <a:pt x="35071" y="16883"/>
                    <a:pt x="35081" y="16883"/>
                  </a:cubicBezTo>
                  <a:cubicBezTo>
                    <a:pt x="35124" y="16883"/>
                    <a:pt x="35167" y="16861"/>
                    <a:pt x="35221" y="16765"/>
                  </a:cubicBezTo>
                  <a:cubicBezTo>
                    <a:pt x="35231" y="16487"/>
                    <a:pt x="35274" y="16198"/>
                    <a:pt x="35338" y="15909"/>
                  </a:cubicBezTo>
                  <a:cubicBezTo>
                    <a:pt x="35381" y="15620"/>
                    <a:pt x="35435" y="15309"/>
                    <a:pt x="35510" y="14999"/>
                  </a:cubicBezTo>
                  <a:cubicBezTo>
                    <a:pt x="35542" y="14849"/>
                    <a:pt x="35574" y="14688"/>
                    <a:pt x="35606" y="14528"/>
                  </a:cubicBezTo>
                  <a:cubicBezTo>
                    <a:pt x="35638" y="14367"/>
                    <a:pt x="35659" y="14206"/>
                    <a:pt x="35681" y="14035"/>
                  </a:cubicBezTo>
                  <a:cubicBezTo>
                    <a:pt x="35724" y="13703"/>
                    <a:pt x="35745" y="13371"/>
                    <a:pt x="35756" y="13029"/>
                  </a:cubicBezTo>
                  <a:lnTo>
                    <a:pt x="35745" y="13029"/>
                  </a:lnTo>
                  <a:cubicBezTo>
                    <a:pt x="35734" y="13029"/>
                    <a:pt x="35713" y="13040"/>
                    <a:pt x="35692" y="13061"/>
                  </a:cubicBezTo>
                  <a:cubicBezTo>
                    <a:pt x="35659" y="13072"/>
                    <a:pt x="35638" y="13093"/>
                    <a:pt x="35617" y="13093"/>
                  </a:cubicBezTo>
                  <a:cubicBezTo>
                    <a:pt x="35574" y="13093"/>
                    <a:pt x="35542" y="13050"/>
                    <a:pt x="35510" y="12933"/>
                  </a:cubicBezTo>
                  <a:lnTo>
                    <a:pt x="35831" y="12226"/>
                  </a:lnTo>
                  <a:cubicBezTo>
                    <a:pt x="35799" y="11958"/>
                    <a:pt x="35467" y="11980"/>
                    <a:pt x="35681" y="11487"/>
                  </a:cubicBezTo>
                  <a:lnTo>
                    <a:pt x="35681" y="11487"/>
                  </a:lnTo>
                  <a:cubicBezTo>
                    <a:pt x="35649" y="11530"/>
                    <a:pt x="35606" y="11584"/>
                    <a:pt x="35574" y="11584"/>
                  </a:cubicBezTo>
                  <a:cubicBezTo>
                    <a:pt x="35552" y="11584"/>
                    <a:pt x="35542" y="11562"/>
                    <a:pt x="35531" y="11487"/>
                  </a:cubicBezTo>
                  <a:cubicBezTo>
                    <a:pt x="35552" y="11156"/>
                    <a:pt x="35542" y="10824"/>
                    <a:pt x="35531" y="10492"/>
                  </a:cubicBezTo>
                  <a:cubicBezTo>
                    <a:pt x="35531" y="10160"/>
                    <a:pt x="35510" y="9817"/>
                    <a:pt x="35456" y="9486"/>
                  </a:cubicBezTo>
                  <a:cubicBezTo>
                    <a:pt x="35360" y="8811"/>
                    <a:pt x="35199" y="8137"/>
                    <a:pt x="34974" y="7473"/>
                  </a:cubicBezTo>
                  <a:cubicBezTo>
                    <a:pt x="34514" y="6146"/>
                    <a:pt x="33807" y="4882"/>
                    <a:pt x="32791" y="3748"/>
                  </a:cubicBezTo>
                  <a:lnTo>
                    <a:pt x="32791" y="3748"/>
                  </a:lnTo>
                  <a:cubicBezTo>
                    <a:pt x="32898" y="3897"/>
                    <a:pt x="32908" y="3951"/>
                    <a:pt x="32876" y="3951"/>
                  </a:cubicBezTo>
                  <a:cubicBezTo>
                    <a:pt x="32844" y="3951"/>
                    <a:pt x="32705" y="3855"/>
                    <a:pt x="32576" y="3758"/>
                  </a:cubicBezTo>
                  <a:lnTo>
                    <a:pt x="32576" y="3758"/>
                  </a:lnTo>
                  <a:cubicBezTo>
                    <a:pt x="32716" y="3897"/>
                    <a:pt x="32480" y="3876"/>
                    <a:pt x="32459" y="3972"/>
                  </a:cubicBezTo>
                  <a:cubicBezTo>
                    <a:pt x="32191" y="3673"/>
                    <a:pt x="31902" y="3394"/>
                    <a:pt x="31592" y="3148"/>
                  </a:cubicBezTo>
                  <a:cubicBezTo>
                    <a:pt x="31570" y="3148"/>
                    <a:pt x="31538" y="3159"/>
                    <a:pt x="31517" y="3159"/>
                  </a:cubicBezTo>
                  <a:cubicBezTo>
                    <a:pt x="31356" y="3159"/>
                    <a:pt x="31121" y="3041"/>
                    <a:pt x="30896" y="2934"/>
                  </a:cubicBezTo>
                  <a:cubicBezTo>
                    <a:pt x="30692" y="2848"/>
                    <a:pt x="30500" y="2763"/>
                    <a:pt x="30371" y="2763"/>
                  </a:cubicBezTo>
                  <a:cubicBezTo>
                    <a:pt x="30328" y="2763"/>
                    <a:pt x="30296" y="2773"/>
                    <a:pt x="30275" y="2795"/>
                  </a:cubicBezTo>
                  <a:lnTo>
                    <a:pt x="30617" y="2891"/>
                  </a:lnTo>
                  <a:cubicBezTo>
                    <a:pt x="30339" y="2923"/>
                    <a:pt x="30435" y="3127"/>
                    <a:pt x="30564" y="3352"/>
                  </a:cubicBezTo>
                  <a:cubicBezTo>
                    <a:pt x="30575" y="3373"/>
                    <a:pt x="30596" y="3405"/>
                    <a:pt x="30607" y="3426"/>
                  </a:cubicBezTo>
                  <a:cubicBezTo>
                    <a:pt x="30275" y="3277"/>
                    <a:pt x="29943" y="3137"/>
                    <a:pt x="29611" y="3009"/>
                  </a:cubicBezTo>
                  <a:cubicBezTo>
                    <a:pt x="26003" y="1607"/>
                    <a:pt x="21593" y="440"/>
                    <a:pt x="17354" y="440"/>
                  </a:cubicBezTo>
                  <a:cubicBezTo>
                    <a:pt x="16530" y="440"/>
                    <a:pt x="15705" y="483"/>
                    <a:pt x="14902" y="579"/>
                  </a:cubicBezTo>
                  <a:cubicBezTo>
                    <a:pt x="14924" y="590"/>
                    <a:pt x="14945" y="611"/>
                    <a:pt x="14967" y="632"/>
                  </a:cubicBezTo>
                  <a:cubicBezTo>
                    <a:pt x="14774" y="857"/>
                    <a:pt x="15063" y="1103"/>
                    <a:pt x="14795" y="1157"/>
                  </a:cubicBezTo>
                  <a:cubicBezTo>
                    <a:pt x="14892" y="1093"/>
                    <a:pt x="14795" y="793"/>
                    <a:pt x="14795" y="675"/>
                  </a:cubicBezTo>
                  <a:lnTo>
                    <a:pt x="14795" y="675"/>
                  </a:lnTo>
                  <a:cubicBezTo>
                    <a:pt x="14752" y="697"/>
                    <a:pt x="14806" y="729"/>
                    <a:pt x="14795" y="793"/>
                  </a:cubicBezTo>
                  <a:cubicBezTo>
                    <a:pt x="14774" y="804"/>
                    <a:pt x="14752" y="804"/>
                    <a:pt x="14742" y="804"/>
                  </a:cubicBezTo>
                  <a:cubicBezTo>
                    <a:pt x="14635" y="804"/>
                    <a:pt x="14560" y="750"/>
                    <a:pt x="14560" y="622"/>
                  </a:cubicBezTo>
                  <a:cubicBezTo>
                    <a:pt x="14560" y="611"/>
                    <a:pt x="14560" y="600"/>
                    <a:pt x="14560" y="590"/>
                  </a:cubicBezTo>
                  <a:lnTo>
                    <a:pt x="14592" y="590"/>
                  </a:lnTo>
                  <a:lnTo>
                    <a:pt x="14571" y="525"/>
                  </a:lnTo>
                  <a:cubicBezTo>
                    <a:pt x="14346" y="568"/>
                    <a:pt x="14185" y="632"/>
                    <a:pt x="14324" y="654"/>
                  </a:cubicBezTo>
                  <a:cubicBezTo>
                    <a:pt x="14121" y="686"/>
                    <a:pt x="13928" y="718"/>
                    <a:pt x="13725" y="750"/>
                  </a:cubicBezTo>
                  <a:cubicBezTo>
                    <a:pt x="14067" y="568"/>
                    <a:pt x="13736" y="172"/>
                    <a:pt x="13307" y="1"/>
                  </a:cubicBezTo>
                  <a:close/>
                </a:path>
              </a:pathLst>
            </a:custGeom>
            <a:solidFill>
              <a:srgbClr val="F7F8F8">
                <a:alpha val="379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9" name="Google Shape;4479;p16"/>
            <p:cNvSpPr/>
            <p:nvPr/>
          </p:nvSpPr>
          <p:spPr>
            <a:xfrm>
              <a:off x="981575" y="4298525"/>
              <a:ext cx="4575" cy="4025"/>
            </a:xfrm>
            <a:custGeom>
              <a:avLst/>
              <a:gdLst/>
              <a:ahLst/>
              <a:cxnLst/>
              <a:rect l="l" t="t" r="r" b="b"/>
              <a:pathLst>
                <a:path w="183" h="161" extrusionOk="0">
                  <a:moveTo>
                    <a:pt x="65" y="0"/>
                  </a:moveTo>
                  <a:cubicBezTo>
                    <a:pt x="54" y="0"/>
                    <a:pt x="43" y="0"/>
                    <a:pt x="33" y="11"/>
                  </a:cubicBezTo>
                  <a:cubicBezTo>
                    <a:pt x="1" y="32"/>
                    <a:pt x="54" y="161"/>
                    <a:pt x="118" y="161"/>
                  </a:cubicBezTo>
                  <a:cubicBezTo>
                    <a:pt x="129" y="161"/>
                    <a:pt x="140" y="161"/>
                    <a:pt x="151" y="150"/>
                  </a:cubicBezTo>
                  <a:cubicBezTo>
                    <a:pt x="183" y="129"/>
                    <a:pt x="140" y="0"/>
                    <a:pt x="65"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0" name="Google Shape;4480;p16"/>
            <p:cNvSpPr/>
            <p:nvPr/>
          </p:nvSpPr>
          <p:spPr>
            <a:xfrm>
              <a:off x="1165450" y="4297725"/>
              <a:ext cx="26500" cy="18475"/>
            </a:xfrm>
            <a:custGeom>
              <a:avLst/>
              <a:gdLst/>
              <a:ahLst/>
              <a:cxnLst/>
              <a:rect l="l" t="t" r="r" b="b"/>
              <a:pathLst>
                <a:path w="1060" h="739" extrusionOk="0">
                  <a:moveTo>
                    <a:pt x="86" y="0"/>
                  </a:moveTo>
                  <a:lnTo>
                    <a:pt x="0" y="493"/>
                  </a:lnTo>
                  <a:cubicBezTo>
                    <a:pt x="128" y="664"/>
                    <a:pt x="439" y="707"/>
                    <a:pt x="771" y="739"/>
                  </a:cubicBezTo>
                  <a:cubicBezTo>
                    <a:pt x="1060" y="332"/>
                    <a:pt x="332" y="600"/>
                    <a:pt x="439" y="311"/>
                  </a:cubicBezTo>
                  <a:cubicBezTo>
                    <a:pt x="781" y="300"/>
                    <a:pt x="257" y="11"/>
                    <a:pt x="86"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1" name="Google Shape;4481;p16"/>
            <p:cNvSpPr/>
            <p:nvPr/>
          </p:nvSpPr>
          <p:spPr>
            <a:xfrm>
              <a:off x="1070700" y="3679225"/>
              <a:ext cx="7525" cy="2975"/>
            </a:xfrm>
            <a:custGeom>
              <a:avLst/>
              <a:gdLst/>
              <a:ahLst/>
              <a:cxnLst/>
              <a:rect l="l" t="t" r="r" b="b"/>
              <a:pathLst>
                <a:path w="301" h="119" extrusionOk="0">
                  <a:moveTo>
                    <a:pt x="150" y="1"/>
                  </a:moveTo>
                  <a:cubicBezTo>
                    <a:pt x="75" y="1"/>
                    <a:pt x="0" y="76"/>
                    <a:pt x="140" y="119"/>
                  </a:cubicBezTo>
                  <a:lnTo>
                    <a:pt x="150" y="119"/>
                  </a:lnTo>
                  <a:cubicBezTo>
                    <a:pt x="225" y="119"/>
                    <a:pt x="300" y="44"/>
                    <a:pt x="161"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2" name="Google Shape;4482;p16"/>
            <p:cNvSpPr/>
            <p:nvPr/>
          </p:nvSpPr>
          <p:spPr>
            <a:xfrm>
              <a:off x="1148850" y="4302000"/>
              <a:ext cx="8050" cy="6175"/>
            </a:xfrm>
            <a:custGeom>
              <a:avLst/>
              <a:gdLst/>
              <a:ahLst/>
              <a:cxnLst/>
              <a:rect l="l" t="t" r="r" b="b"/>
              <a:pathLst>
                <a:path w="322" h="247" extrusionOk="0">
                  <a:moveTo>
                    <a:pt x="172" y="1"/>
                  </a:moveTo>
                  <a:cubicBezTo>
                    <a:pt x="0" y="1"/>
                    <a:pt x="65" y="118"/>
                    <a:pt x="129" y="247"/>
                  </a:cubicBezTo>
                  <a:lnTo>
                    <a:pt x="139" y="247"/>
                  </a:lnTo>
                  <a:cubicBezTo>
                    <a:pt x="268" y="247"/>
                    <a:pt x="321" y="54"/>
                    <a:pt x="172"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3" name="Google Shape;4483;p16"/>
            <p:cNvSpPr/>
            <p:nvPr/>
          </p:nvSpPr>
          <p:spPr>
            <a:xfrm>
              <a:off x="505750" y="4308700"/>
              <a:ext cx="3750" cy="4300"/>
            </a:xfrm>
            <a:custGeom>
              <a:avLst/>
              <a:gdLst/>
              <a:ahLst/>
              <a:cxnLst/>
              <a:rect l="l" t="t" r="r" b="b"/>
              <a:pathLst>
                <a:path w="150" h="172" extrusionOk="0">
                  <a:moveTo>
                    <a:pt x="75" y="0"/>
                  </a:moveTo>
                  <a:cubicBezTo>
                    <a:pt x="54" y="0"/>
                    <a:pt x="21" y="22"/>
                    <a:pt x="11" y="75"/>
                  </a:cubicBezTo>
                  <a:cubicBezTo>
                    <a:pt x="0" y="118"/>
                    <a:pt x="32" y="171"/>
                    <a:pt x="75" y="171"/>
                  </a:cubicBezTo>
                  <a:cubicBezTo>
                    <a:pt x="96" y="171"/>
                    <a:pt x="118" y="150"/>
                    <a:pt x="139" y="96"/>
                  </a:cubicBezTo>
                  <a:cubicBezTo>
                    <a:pt x="150" y="54"/>
                    <a:pt x="118" y="0"/>
                    <a:pt x="75"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4" name="Google Shape;4484;p16"/>
            <p:cNvSpPr/>
            <p:nvPr/>
          </p:nvSpPr>
          <p:spPr>
            <a:xfrm>
              <a:off x="575600" y="4361425"/>
              <a:ext cx="19025" cy="18475"/>
            </a:xfrm>
            <a:custGeom>
              <a:avLst/>
              <a:gdLst/>
              <a:ahLst/>
              <a:cxnLst/>
              <a:rect l="l" t="t" r="r" b="b"/>
              <a:pathLst>
                <a:path w="761" h="739" extrusionOk="0">
                  <a:moveTo>
                    <a:pt x="557" y="0"/>
                  </a:moveTo>
                  <a:lnTo>
                    <a:pt x="557" y="0"/>
                  </a:lnTo>
                  <a:cubicBezTo>
                    <a:pt x="503" y="203"/>
                    <a:pt x="0" y="578"/>
                    <a:pt x="300" y="739"/>
                  </a:cubicBezTo>
                  <a:cubicBezTo>
                    <a:pt x="396" y="589"/>
                    <a:pt x="760" y="43"/>
                    <a:pt x="557"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5" name="Google Shape;4485;p16"/>
            <p:cNvSpPr/>
            <p:nvPr/>
          </p:nvSpPr>
          <p:spPr>
            <a:xfrm>
              <a:off x="663375" y="4207800"/>
              <a:ext cx="3775" cy="4025"/>
            </a:xfrm>
            <a:custGeom>
              <a:avLst/>
              <a:gdLst/>
              <a:ahLst/>
              <a:cxnLst/>
              <a:rect l="l" t="t" r="r" b="b"/>
              <a:pathLst>
                <a:path w="151" h="161" extrusionOk="0">
                  <a:moveTo>
                    <a:pt x="75" y="0"/>
                  </a:moveTo>
                  <a:cubicBezTo>
                    <a:pt x="54" y="0"/>
                    <a:pt x="22" y="11"/>
                    <a:pt x="0" y="65"/>
                  </a:cubicBezTo>
                  <a:cubicBezTo>
                    <a:pt x="0" y="107"/>
                    <a:pt x="32" y="161"/>
                    <a:pt x="65" y="161"/>
                  </a:cubicBezTo>
                  <a:cubicBezTo>
                    <a:pt x="97" y="161"/>
                    <a:pt x="118" y="140"/>
                    <a:pt x="139" y="86"/>
                  </a:cubicBezTo>
                  <a:cubicBezTo>
                    <a:pt x="150" y="43"/>
                    <a:pt x="107" y="0"/>
                    <a:pt x="75"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6" name="Google Shape;4486;p16"/>
            <p:cNvSpPr/>
            <p:nvPr/>
          </p:nvSpPr>
          <p:spPr>
            <a:xfrm>
              <a:off x="664175" y="4482925"/>
              <a:ext cx="3775" cy="4300"/>
            </a:xfrm>
            <a:custGeom>
              <a:avLst/>
              <a:gdLst/>
              <a:ahLst/>
              <a:cxnLst/>
              <a:rect l="l" t="t" r="r" b="b"/>
              <a:pathLst>
                <a:path w="151" h="172" extrusionOk="0">
                  <a:moveTo>
                    <a:pt x="75" y="0"/>
                  </a:moveTo>
                  <a:cubicBezTo>
                    <a:pt x="54" y="0"/>
                    <a:pt x="22" y="22"/>
                    <a:pt x="0" y="75"/>
                  </a:cubicBezTo>
                  <a:cubicBezTo>
                    <a:pt x="0" y="118"/>
                    <a:pt x="33" y="171"/>
                    <a:pt x="75" y="171"/>
                  </a:cubicBezTo>
                  <a:cubicBezTo>
                    <a:pt x="97" y="171"/>
                    <a:pt x="118" y="150"/>
                    <a:pt x="140" y="96"/>
                  </a:cubicBezTo>
                  <a:cubicBezTo>
                    <a:pt x="150" y="54"/>
                    <a:pt x="118" y="0"/>
                    <a:pt x="75"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7" name="Google Shape;4487;p16"/>
            <p:cNvSpPr/>
            <p:nvPr/>
          </p:nvSpPr>
          <p:spPr>
            <a:xfrm>
              <a:off x="663375" y="4423225"/>
              <a:ext cx="38825" cy="57300"/>
            </a:xfrm>
            <a:custGeom>
              <a:avLst/>
              <a:gdLst/>
              <a:ahLst/>
              <a:cxnLst/>
              <a:rect l="l" t="t" r="r" b="b"/>
              <a:pathLst>
                <a:path w="1553" h="2292" extrusionOk="0">
                  <a:moveTo>
                    <a:pt x="1553" y="1"/>
                  </a:moveTo>
                  <a:cubicBezTo>
                    <a:pt x="825" y="76"/>
                    <a:pt x="728" y="964"/>
                    <a:pt x="0" y="1050"/>
                  </a:cubicBezTo>
                  <a:cubicBezTo>
                    <a:pt x="632" y="1178"/>
                    <a:pt x="429" y="1874"/>
                    <a:pt x="611" y="2292"/>
                  </a:cubicBezTo>
                  <a:cubicBezTo>
                    <a:pt x="889" y="1778"/>
                    <a:pt x="739" y="1649"/>
                    <a:pt x="675" y="1146"/>
                  </a:cubicBezTo>
                  <a:cubicBezTo>
                    <a:pt x="814" y="568"/>
                    <a:pt x="1231" y="343"/>
                    <a:pt x="1553"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8" name="Google Shape;4488;p16"/>
            <p:cNvSpPr/>
            <p:nvPr/>
          </p:nvSpPr>
          <p:spPr>
            <a:xfrm>
              <a:off x="649725" y="4448400"/>
              <a:ext cx="7250" cy="2150"/>
            </a:xfrm>
            <a:custGeom>
              <a:avLst/>
              <a:gdLst/>
              <a:ahLst/>
              <a:cxnLst/>
              <a:rect l="l" t="t" r="r" b="b"/>
              <a:pathLst>
                <a:path w="290" h="86" extrusionOk="0">
                  <a:moveTo>
                    <a:pt x="150" y="0"/>
                  </a:moveTo>
                  <a:cubicBezTo>
                    <a:pt x="75" y="0"/>
                    <a:pt x="11" y="11"/>
                    <a:pt x="0" y="86"/>
                  </a:cubicBezTo>
                  <a:lnTo>
                    <a:pt x="140" y="86"/>
                  </a:lnTo>
                  <a:cubicBezTo>
                    <a:pt x="204" y="86"/>
                    <a:pt x="268" y="75"/>
                    <a:pt x="289"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9" name="Google Shape;4489;p16"/>
            <p:cNvSpPr/>
            <p:nvPr/>
          </p:nvSpPr>
          <p:spPr>
            <a:xfrm>
              <a:off x="653725" y="3704125"/>
              <a:ext cx="3525" cy="4050"/>
            </a:xfrm>
            <a:custGeom>
              <a:avLst/>
              <a:gdLst/>
              <a:ahLst/>
              <a:cxnLst/>
              <a:rect l="l" t="t" r="r" b="b"/>
              <a:pathLst>
                <a:path w="141" h="162" extrusionOk="0">
                  <a:moveTo>
                    <a:pt x="76" y="0"/>
                  </a:moveTo>
                  <a:cubicBezTo>
                    <a:pt x="44" y="0"/>
                    <a:pt x="22" y="11"/>
                    <a:pt x="1" y="65"/>
                  </a:cubicBezTo>
                  <a:cubicBezTo>
                    <a:pt x="1" y="107"/>
                    <a:pt x="33" y="161"/>
                    <a:pt x="65" y="161"/>
                  </a:cubicBezTo>
                  <a:cubicBezTo>
                    <a:pt x="87" y="161"/>
                    <a:pt x="119" y="140"/>
                    <a:pt x="140" y="86"/>
                  </a:cubicBezTo>
                  <a:cubicBezTo>
                    <a:pt x="140" y="43"/>
                    <a:pt x="108" y="0"/>
                    <a:pt x="76"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0" name="Google Shape;4490;p16"/>
            <p:cNvSpPr/>
            <p:nvPr/>
          </p:nvSpPr>
          <p:spPr>
            <a:xfrm>
              <a:off x="700575" y="4328500"/>
              <a:ext cx="3775" cy="7250"/>
            </a:xfrm>
            <a:custGeom>
              <a:avLst/>
              <a:gdLst/>
              <a:ahLst/>
              <a:cxnLst/>
              <a:rect l="l" t="t" r="r" b="b"/>
              <a:pathLst>
                <a:path w="151" h="290" extrusionOk="0">
                  <a:moveTo>
                    <a:pt x="86" y="0"/>
                  </a:moveTo>
                  <a:cubicBezTo>
                    <a:pt x="75" y="0"/>
                    <a:pt x="43" y="22"/>
                    <a:pt x="22" y="75"/>
                  </a:cubicBezTo>
                  <a:cubicBezTo>
                    <a:pt x="0" y="172"/>
                    <a:pt x="11" y="289"/>
                    <a:pt x="54" y="289"/>
                  </a:cubicBezTo>
                  <a:cubicBezTo>
                    <a:pt x="75" y="289"/>
                    <a:pt x="97" y="268"/>
                    <a:pt x="129" y="214"/>
                  </a:cubicBezTo>
                  <a:cubicBezTo>
                    <a:pt x="150" y="129"/>
                    <a:pt x="139" y="0"/>
                    <a:pt x="86"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1" name="Google Shape;4491;p16"/>
            <p:cNvSpPr/>
            <p:nvPr/>
          </p:nvSpPr>
          <p:spPr>
            <a:xfrm>
              <a:off x="744450" y="3666125"/>
              <a:ext cx="7000" cy="5375"/>
            </a:xfrm>
            <a:custGeom>
              <a:avLst/>
              <a:gdLst/>
              <a:ahLst/>
              <a:cxnLst/>
              <a:rect l="l" t="t" r="r" b="b"/>
              <a:pathLst>
                <a:path w="280" h="215" extrusionOk="0">
                  <a:moveTo>
                    <a:pt x="183" y="0"/>
                  </a:moveTo>
                  <a:cubicBezTo>
                    <a:pt x="97" y="0"/>
                    <a:pt x="1" y="86"/>
                    <a:pt x="97" y="172"/>
                  </a:cubicBezTo>
                  <a:cubicBezTo>
                    <a:pt x="97" y="139"/>
                    <a:pt x="108" y="129"/>
                    <a:pt x="108" y="129"/>
                  </a:cubicBezTo>
                  <a:cubicBezTo>
                    <a:pt x="119" y="129"/>
                    <a:pt x="129" y="150"/>
                    <a:pt x="151" y="172"/>
                  </a:cubicBezTo>
                  <a:cubicBezTo>
                    <a:pt x="162" y="193"/>
                    <a:pt x="183" y="214"/>
                    <a:pt x="204" y="214"/>
                  </a:cubicBezTo>
                  <a:cubicBezTo>
                    <a:pt x="204" y="214"/>
                    <a:pt x="215" y="214"/>
                    <a:pt x="226" y="204"/>
                  </a:cubicBezTo>
                  <a:cubicBezTo>
                    <a:pt x="236" y="150"/>
                    <a:pt x="279" y="129"/>
                    <a:pt x="258" y="43"/>
                  </a:cubicBezTo>
                  <a:cubicBezTo>
                    <a:pt x="247" y="11"/>
                    <a:pt x="215" y="0"/>
                    <a:pt x="183"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2" name="Google Shape;4492;p16"/>
            <p:cNvSpPr/>
            <p:nvPr/>
          </p:nvSpPr>
          <p:spPr>
            <a:xfrm>
              <a:off x="710750" y="4390850"/>
              <a:ext cx="3750" cy="4050"/>
            </a:xfrm>
            <a:custGeom>
              <a:avLst/>
              <a:gdLst/>
              <a:ahLst/>
              <a:cxnLst/>
              <a:rect l="l" t="t" r="r" b="b"/>
              <a:pathLst>
                <a:path w="150" h="162" extrusionOk="0">
                  <a:moveTo>
                    <a:pt x="75" y="1"/>
                  </a:moveTo>
                  <a:cubicBezTo>
                    <a:pt x="54" y="1"/>
                    <a:pt x="22" y="22"/>
                    <a:pt x="11" y="76"/>
                  </a:cubicBezTo>
                  <a:cubicBezTo>
                    <a:pt x="0" y="108"/>
                    <a:pt x="32" y="161"/>
                    <a:pt x="64" y="161"/>
                  </a:cubicBezTo>
                  <a:cubicBezTo>
                    <a:pt x="96" y="161"/>
                    <a:pt x="118" y="140"/>
                    <a:pt x="139" y="86"/>
                  </a:cubicBezTo>
                  <a:cubicBezTo>
                    <a:pt x="150" y="43"/>
                    <a:pt x="107" y="1"/>
                    <a:pt x="75"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3" name="Google Shape;4493;p16"/>
            <p:cNvSpPr/>
            <p:nvPr/>
          </p:nvSpPr>
          <p:spPr>
            <a:xfrm>
              <a:off x="637675" y="3691000"/>
              <a:ext cx="4300" cy="7000"/>
            </a:xfrm>
            <a:custGeom>
              <a:avLst/>
              <a:gdLst/>
              <a:ahLst/>
              <a:cxnLst/>
              <a:rect l="l" t="t" r="r" b="b"/>
              <a:pathLst>
                <a:path w="172" h="280" extrusionOk="0">
                  <a:moveTo>
                    <a:pt x="65" y="1"/>
                  </a:moveTo>
                  <a:cubicBezTo>
                    <a:pt x="65" y="12"/>
                    <a:pt x="54" y="22"/>
                    <a:pt x="54" y="22"/>
                  </a:cubicBezTo>
                  <a:cubicBezTo>
                    <a:pt x="33" y="22"/>
                    <a:pt x="22" y="12"/>
                    <a:pt x="1" y="1"/>
                  </a:cubicBezTo>
                  <a:lnTo>
                    <a:pt x="1" y="1"/>
                  </a:lnTo>
                  <a:cubicBezTo>
                    <a:pt x="76" y="140"/>
                    <a:pt x="1" y="236"/>
                    <a:pt x="172" y="279"/>
                  </a:cubicBezTo>
                  <a:cubicBezTo>
                    <a:pt x="172" y="129"/>
                    <a:pt x="151" y="33"/>
                    <a:pt x="65"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4" name="Google Shape;4494;p16"/>
            <p:cNvSpPr/>
            <p:nvPr/>
          </p:nvSpPr>
          <p:spPr>
            <a:xfrm>
              <a:off x="727075" y="4410125"/>
              <a:ext cx="11250" cy="24375"/>
            </a:xfrm>
            <a:custGeom>
              <a:avLst/>
              <a:gdLst/>
              <a:ahLst/>
              <a:cxnLst/>
              <a:rect l="l" t="t" r="r" b="b"/>
              <a:pathLst>
                <a:path w="450" h="975" extrusionOk="0">
                  <a:moveTo>
                    <a:pt x="139" y="0"/>
                  </a:moveTo>
                  <a:cubicBezTo>
                    <a:pt x="107" y="0"/>
                    <a:pt x="75" y="11"/>
                    <a:pt x="43" y="43"/>
                  </a:cubicBezTo>
                  <a:cubicBezTo>
                    <a:pt x="300" y="236"/>
                    <a:pt x="0" y="803"/>
                    <a:pt x="300" y="975"/>
                  </a:cubicBezTo>
                  <a:cubicBezTo>
                    <a:pt x="450" y="611"/>
                    <a:pt x="343" y="0"/>
                    <a:pt x="139"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5" name="Google Shape;4495;p16"/>
            <p:cNvSpPr/>
            <p:nvPr/>
          </p:nvSpPr>
          <p:spPr>
            <a:xfrm>
              <a:off x="585500" y="4435000"/>
              <a:ext cx="6450" cy="3250"/>
            </a:xfrm>
            <a:custGeom>
              <a:avLst/>
              <a:gdLst/>
              <a:ahLst/>
              <a:cxnLst/>
              <a:rect l="l" t="t" r="r" b="b"/>
              <a:pathLst>
                <a:path w="258" h="130" extrusionOk="0">
                  <a:moveTo>
                    <a:pt x="171" y="1"/>
                  </a:moveTo>
                  <a:cubicBezTo>
                    <a:pt x="107" y="1"/>
                    <a:pt x="0" y="54"/>
                    <a:pt x="54" y="119"/>
                  </a:cubicBezTo>
                  <a:cubicBezTo>
                    <a:pt x="54" y="129"/>
                    <a:pt x="64" y="129"/>
                    <a:pt x="86" y="129"/>
                  </a:cubicBezTo>
                  <a:cubicBezTo>
                    <a:pt x="150" y="129"/>
                    <a:pt x="257" y="76"/>
                    <a:pt x="204" y="12"/>
                  </a:cubicBezTo>
                  <a:cubicBezTo>
                    <a:pt x="204" y="1"/>
                    <a:pt x="182" y="1"/>
                    <a:pt x="171"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6" name="Google Shape;4496;p16"/>
            <p:cNvSpPr/>
            <p:nvPr/>
          </p:nvSpPr>
          <p:spPr>
            <a:xfrm>
              <a:off x="563000" y="4367575"/>
              <a:ext cx="6200" cy="3225"/>
            </a:xfrm>
            <a:custGeom>
              <a:avLst/>
              <a:gdLst/>
              <a:ahLst/>
              <a:cxnLst/>
              <a:rect l="l" t="t" r="r" b="b"/>
              <a:pathLst>
                <a:path w="248" h="129" extrusionOk="0">
                  <a:moveTo>
                    <a:pt x="162" y="0"/>
                  </a:moveTo>
                  <a:cubicBezTo>
                    <a:pt x="108" y="0"/>
                    <a:pt x="1" y="54"/>
                    <a:pt x="44" y="118"/>
                  </a:cubicBezTo>
                  <a:cubicBezTo>
                    <a:pt x="44" y="129"/>
                    <a:pt x="65" y="129"/>
                    <a:pt x="76" y="129"/>
                  </a:cubicBezTo>
                  <a:cubicBezTo>
                    <a:pt x="140" y="129"/>
                    <a:pt x="247" y="75"/>
                    <a:pt x="194" y="11"/>
                  </a:cubicBezTo>
                  <a:cubicBezTo>
                    <a:pt x="194" y="11"/>
                    <a:pt x="183" y="0"/>
                    <a:pt x="162"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7" name="Google Shape;4497;p16"/>
            <p:cNvSpPr/>
            <p:nvPr/>
          </p:nvSpPr>
          <p:spPr>
            <a:xfrm>
              <a:off x="528475" y="4276575"/>
              <a:ext cx="12625" cy="9400"/>
            </a:xfrm>
            <a:custGeom>
              <a:avLst/>
              <a:gdLst/>
              <a:ahLst/>
              <a:cxnLst/>
              <a:rect l="l" t="t" r="r" b="b"/>
              <a:pathLst>
                <a:path w="505" h="376" extrusionOk="0">
                  <a:moveTo>
                    <a:pt x="290" y="1"/>
                  </a:moveTo>
                  <a:cubicBezTo>
                    <a:pt x="247" y="150"/>
                    <a:pt x="1" y="247"/>
                    <a:pt x="226" y="375"/>
                  </a:cubicBezTo>
                  <a:cubicBezTo>
                    <a:pt x="269" y="236"/>
                    <a:pt x="504" y="129"/>
                    <a:pt x="290"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8" name="Google Shape;4498;p16"/>
            <p:cNvSpPr/>
            <p:nvPr/>
          </p:nvSpPr>
          <p:spPr>
            <a:xfrm>
              <a:off x="612800" y="4360600"/>
              <a:ext cx="4300" cy="5125"/>
            </a:xfrm>
            <a:custGeom>
              <a:avLst/>
              <a:gdLst/>
              <a:ahLst/>
              <a:cxnLst/>
              <a:rect l="l" t="t" r="r" b="b"/>
              <a:pathLst>
                <a:path w="172" h="205" extrusionOk="0">
                  <a:moveTo>
                    <a:pt x="54" y="1"/>
                  </a:moveTo>
                  <a:cubicBezTo>
                    <a:pt x="0" y="65"/>
                    <a:pt x="21" y="204"/>
                    <a:pt x="118" y="204"/>
                  </a:cubicBezTo>
                  <a:lnTo>
                    <a:pt x="161" y="204"/>
                  </a:lnTo>
                  <a:cubicBezTo>
                    <a:pt x="171" y="76"/>
                    <a:pt x="118" y="33"/>
                    <a:pt x="54"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9" name="Google Shape;4499;p16"/>
            <p:cNvSpPr/>
            <p:nvPr/>
          </p:nvSpPr>
          <p:spPr>
            <a:xfrm>
              <a:off x="503875" y="4292900"/>
              <a:ext cx="20075" cy="12600"/>
            </a:xfrm>
            <a:custGeom>
              <a:avLst/>
              <a:gdLst/>
              <a:ahLst/>
              <a:cxnLst/>
              <a:rect l="l" t="t" r="r" b="b"/>
              <a:pathLst>
                <a:path w="803" h="504" extrusionOk="0">
                  <a:moveTo>
                    <a:pt x="471" y="1"/>
                  </a:moveTo>
                  <a:lnTo>
                    <a:pt x="471" y="1"/>
                  </a:lnTo>
                  <a:cubicBezTo>
                    <a:pt x="567" y="247"/>
                    <a:pt x="0" y="354"/>
                    <a:pt x="386" y="504"/>
                  </a:cubicBezTo>
                  <a:cubicBezTo>
                    <a:pt x="439" y="429"/>
                    <a:pt x="803" y="65"/>
                    <a:pt x="471"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0" name="Google Shape;4500;p16"/>
            <p:cNvSpPr/>
            <p:nvPr/>
          </p:nvSpPr>
          <p:spPr>
            <a:xfrm>
              <a:off x="588700" y="4371850"/>
              <a:ext cx="32950" cy="42575"/>
            </a:xfrm>
            <a:custGeom>
              <a:avLst/>
              <a:gdLst/>
              <a:ahLst/>
              <a:cxnLst/>
              <a:rect l="l" t="t" r="r" b="b"/>
              <a:pathLst>
                <a:path w="1318" h="1703" extrusionOk="0">
                  <a:moveTo>
                    <a:pt x="1060" y="1"/>
                  </a:moveTo>
                  <a:cubicBezTo>
                    <a:pt x="407" y="257"/>
                    <a:pt x="1" y="1082"/>
                    <a:pt x="493" y="1703"/>
                  </a:cubicBezTo>
                  <a:cubicBezTo>
                    <a:pt x="643" y="1317"/>
                    <a:pt x="504" y="1114"/>
                    <a:pt x="514" y="814"/>
                  </a:cubicBezTo>
                  <a:cubicBezTo>
                    <a:pt x="664" y="600"/>
                    <a:pt x="1317" y="247"/>
                    <a:pt x="1060"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1" name="Google Shape;4501;p16"/>
            <p:cNvSpPr/>
            <p:nvPr/>
          </p:nvSpPr>
          <p:spPr>
            <a:xfrm>
              <a:off x="618675" y="4376125"/>
              <a:ext cx="15550" cy="16350"/>
            </a:xfrm>
            <a:custGeom>
              <a:avLst/>
              <a:gdLst/>
              <a:ahLst/>
              <a:cxnLst/>
              <a:rect l="l" t="t" r="r" b="b"/>
              <a:pathLst>
                <a:path w="622" h="654" extrusionOk="0">
                  <a:moveTo>
                    <a:pt x="579" y="1"/>
                  </a:moveTo>
                  <a:cubicBezTo>
                    <a:pt x="557" y="1"/>
                    <a:pt x="536" y="12"/>
                    <a:pt x="504" y="54"/>
                  </a:cubicBezTo>
                  <a:cubicBezTo>
                    <a:pt x="482" y="108"/>
                    <a:pt x="450" y="151"/>
                    <a:pt x="407" y="194"/>
                  </a:cubicBezTo>
                  <a:lnTo>
                    <a:pt x="397" y="183"/>
                  </a:lnTo>
                  <a:cubicBezTo>
                    <a:pt x="375" y="301"/>
                    <a:pt x="258" y="279"/>
                    <a:pt x="225" y="386"/>
                  </a:cubicBezTo>
                  <a:cubicBezTo>
                    <a:pt x="150" y="461"/>
                    <a:pt x="65" y="525"/>
                    <a:pt x="1" y="622"/>
                  </a:cubicBezTo>
                  <a:cubicBezTo>
                    <a:pt x="43" y="643"/>
                    <a:pt x="86" y="654"/>
                    <a:pt x="129" y="654"/>
                  </a:cubicBezTo>
                  <a:cubicBezTo>
                    <a:pt x="290" y="654"/>
                    <a:pt x="429" y="493"/>
                    <a:pt x="514" y="322"/>
                  </a:cubicBezTo>
                  <a:cubicBezTo>
                    <a:pt x="589" y="161"/>
                    <a:pt x="621" y="1"/>
                    <a:pt x="579"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2" name="Google Shape;4502;p16"/>
            <p:cNvSpPr/>
            <p:nvPr/>
          </p:nvSpPr>
          <p:spPr>
            <a:xfrm>
              <a:off x="630175" y="4422175"/>
              <a:ext cx="3775" cy="3225"/>
            </a:xfrm>
            <a:custGeom>
              <a:avLst/>
              <a:gdLst/>
              <a:ahLst/>
              <a:cxnLst/>
              <a:rect l="l" t="t" r="r" b="b"/>
              <a:pathLst>
                <a:path w="151" h="129" extrusionOk="0">
                  <a:moveTo>
                    <a:pt x="12" y="0"/>
                  </a:moveTo>
                  <a:cubicBezTo>
                    <a:pt x="1" y="96"/>
                    <a:pt x="44" y="129"/>
                    <a:pt x="108" y="129"/>
                  </a:cubicBezTo>
                  <a:lnTo>
                    <a:pt x="140" y="129"/>
                  </a:lnTo>
                  <a:cubicBezTo>
                    <a:pt x="151" y="32"/>
                    <a:pt x="108" y="0"/>
                    <a:pt x="44"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3" name="Google Shape;4503;p16"/>
            <p:cNvSpPr/>
            <p:nvPr/>
          </p:nvSpPr>
          <p:spPr>
            <a:xfrm>
              <a:off x="589500" y="4423225"/>
              <a:ext cx="13675" cy="16100"/>
            </a:xfrm>
            <a:custGeom>
              <a:avLst/>
              <a:gdLst/>
              <a:ahLst/>
              <a:cxnLst/>
              <a:rect l="l" t="t" r="r" b="b"/>
              <a:pathLst>
                <a:path w="547" h="644" extrusionOk="0">
                  <a:moveTo>
                    <a:pt x="268" y="1"/>
                  </a:moveTo>
                  <a:lnTo>
                    <a:pt x="268" y="1"/>
                  </a:lnTo>
                  <a:cubicBezTo>
                    <a:pt x="311" y="194"/>
                    <a:pt x="1" y="622"/>
                    <a:pt x="290" y="643"/>
                  </a:cubicBezTo>
                  <a:cubicBezTo>
                    <a:pt x="418" y="343"/>
                    <a:pt x="547" y="236"/>
                    <a:pt x="268"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4" name="Google Shape;4504;p16"/>
            <p:cNvSpPr/>
            <p:nvPr/>
          </p:nvSpPr>
          <p:spPr>
            <a:xfrm>
              <a:off x="1109500" y="4299850"/>
              <a:ext cx="6975" cy="4850"/>
            </a:xfrm>
            <a:custGeom>
              <a:avLst/>
              <a:gdLst/>
              <a:ahLst/>
              <a:cxnLst/>
              <a:rect l="l" t="t" r="r" b="b"/>
              <a:pathLst>
                <a:path w="279" h="194" extrusionOk="0">
                  <a:moveTo>
                    <a:pt x="129" y="1"/>
                  </a:moveTo>
                  <a:cubicBezTo>
                    <a:pt x="86" y="1"/>
                    <a:pt x="33" y="33"/>
                    <a:pt x="1" y="97"/>
                  </a:cubicBezTo>
                  <a:cubicBezTo>
                    <a:pt x="11" y="172"/>
                    <a:pt x="43" y="194"/>
                    <a:pt x="86" y="194"/>
                  </a:cubicBezTo>
                  <a:cubicBezTo>
                    <a:pt x="140" y="194"/>
                    <a:pt x="204" y="161"/>
                    <a:pt x="268" y="129"/>
                  </a:cubicBezTo>
                  <a:cubicBezTo>
                    <a:pt x="279" y="54"/>
                    <a:pt x="215" y="1"/>
                    <a:pt x="129"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5" name="Google Shape;4505;p16"/>
            <p:cNvSpPr/>
            <p:nvPr/>
          </p:nvSpPr>
          <p:spPr>
            <a:xfrm>
              <a:off x="1115400" y="3882625"/>
              <a:ext cx="5100" cy="7250"/>
            </a:xfrm>
            <a:custGeom>
              <a:avLst/>
              <a:gdLst/>
              <a:ahLst/>
              <a:cxnLst/>
              <a:rect l="l" t="t" r="r" b="b"/>
              <a:pathLst>
                <a:path w="204" h="290" extrusionOk="0">
                  <a:moveTo>
                    <a:pt x="129" y="1"/>
                  </a:moveTo>
                  <a:lnTo>
                    <a:pt x="129" y="1"/>
                  </a:lnTo>
                  <a:cubicBezTo>
                    <a:pt x="54" y="11"/>
                    <a:pt x="0" y="65"/>
                    <a:pt x="0" y="172"/>
                  </a:cubicBezTo>
                  <a:cubicBezTo>
                    <a:pt x="64" y="204"/>
                    <a:pt x="97" y="268"/>
                    <a:pt x="171" y="290"/>
                  </a:cubicBezTo>
                  <a:cubicBezTo>
                    <a:pt x="204" y="86"/>
                    <a:pt x="64" y="161"/>
                    <a:pt x="129"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6" name="Google Shape;4506;p16"/>
            <p:cNvSpPr/>
            <p:nvPr/>
          </p:nvSpPr>
          <p:spPr>
            <a:xfrm>
              <a:off x="620825" y="3817600"/>
              <a:ext cx="8325" cy="8575"/>
            </a:xfrm>
            <a:custGeom>
              <a:avLst/>
              <a:gdLst/>
              <a:ahLst/>
              <a:cxnLst/>
              <a:rect l="l" t="t" r="r" b="b"/>
              <a:pathLst>
                <a:path w="333" h="343" extrusionOk="0">
                  <a:moveTo>
                    <a:pt x="129" y="0"/>
                  </a:moveTo>
                  <a:cubicBezTo>
                    <a:pt x="75" y="0"/>
                    <a:pt x="22" y="22"/>
                    <a:pt x="0" y="75"/>
                  </a:cubicBezTo>
                  <a:cubicBezTo>
                    <a:pt x="97" y="118"/>
                    <a:pt x="161" y="343"/>
                    <a:pt x="246" y="343"/>
                  </a:cubicBezTo>
                  <a:cubicBezTo>
                    <a:pt x="279" y="343"/>
                    <a:pt x="300" y="332"/>
                    <a:pt x="332" y="279"/>
                  </a:cubicBezTo>
                  <a:cubicBezTo>
                    <a:pt x="225" y="236"/>
                    <a:pt x="172" y="129"/>
                    <a:pt x="129"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7" name="Google Shape;4507;p16"/>
            <p:cNvSpPr/>
            <p:nvPr/>
          </p:nvSpPr>
          <p:spPr>
            <a:xfrm>
              <a:off x="581475" y="4382825"/>
              <a:ext cx="7800" cy="7250"/>
            </a:xfrm>
            <a:custGeom>
              <a:avLst/>
              <a:gdLst/>
              <a:ahLst/>
              <a:cxnLst/>
              <a:rect l="l" t="t" r="r" b="b"/>
              <a:pathLst>
                <a:path w="312" h="290" extrusionOk="0">
                  <a:moveTo>
                    <a:pt x="43" y="0"/>
                  </a:moveTo>
                  <a:lnTo>
                    <a:pt x="1" y="257"/>
                  </a:lnTo>
                  <a:lnTo>
                    <a:pt x="268" y="289"/>
                  </a:lnTo>
                  <a:lnTo>
                    <a:pt x="311" y="43"/>
                  </a:lnTo>
                  <a:lnTo>
                    <a:pt x="43" y="0"/>
                  </a:ln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8" name="Google Shape;4508;p16"/>
            <p:cNvSpPr/>
            <p:nvPr/>
          </p:nvSpPr>
          <p:spPr>
            <a:xfrm>
              <a:off x="569175" y="3804475"/>
              <a:ext cx="7500" cy="10475"/>
            </a:xfrm>
            <a:custGeom>
              <a:avLst/>
              <a:gdLst/>
              <a:ahLst/>
              <a:cxnLst/>
              <a:rect l="l" t="t" r="r" b="b"/>
              <a:pathLst>
                <a:path w="300" h="419" extrusionOk="0">
                  <a:moveTo>
                    <a:pt x="96" y="1"/>
                  </a:moveTo>
                  <a:lnTo>
                    <a:pt x="96" y="1"/>
                  </a:lnTo>
                  <a:cubicBezTo>
                    <a:pt x="0" y="151"/>
                    <a:pt x="161" y="418"/>
                    <a:pt x="257" y="418"/>
                  </a:cubicBezTo>
                  <a:cubicBezTo>
                    <a:pt x="278" y="418"/>
                    <a:pt x="289" y="418"/>
                    <a:pt x="300" y="408"/>
                  </a:cubicBezTo>
                  <a:cubicBezTo>
                    <a:pt x="150" y="322"/>
                    <a:pt x="193" y="65"/>
                    <a:pt x="96"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9" name="Google Shape;4509;p16"/>
            <p:cNvSpPr/>
            <p:nvPr/>
          </p:nvSpPr>
          <p:spPr>
            <a:xfrm>
              <a:off x="567300" y="3964525"/>
              <a:ext cx="5100" cy="3775"/>
            </a:xfrm>
            <a:custGeom>
              <a:avLst/>
              <a:gdLst/>
              <a:ahLst/>
              <a:cxnLst/>
              <a:rect l="l" t="t" r="r" b="b"/>
              <a:pathLst>
                <a:path w="204" h="151" extrusionOk="0">
                  <a:moveTo>
                    <a:pt x="150" y="0"/>
                  </a:moveTo>
                  <a:cubicBezTo>
                    <a:pt x="75" y="0"/>
                    <a:pt x="32" y="33"/>
                    <a:pt x="0" y="86"/>
                  </a:cubicBezTo>
                  <a:cubicBezTo>
                    <a:pt x="54" y="108"/>
                    <a:pt x="107" y="150"/>
                    <a:pt x="150" y="150"/>
                  </a:cubicBezTo>
                  <a:cubicBezTo>
                    <a:pt x="171" y="150"/>
                    <a:pt x="193" y="140"/>
                    <a:pt x="204" y="129"/>
                  </a:cubicBezTo>
                  <a:cubicBezTo>
                    <a:pt x="204" y="65"/>
                    <a:pt x="182" y="33"/>
                    <a:pt x="17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0" name="Google Shape;4510;p16"/>
            <p:cNvSpPr/>
            <p:nvPr/>
          </p:nvSpPr>
          <p:spPr>
            <a:xfrm>
              <a:off x="611175" y="4327950"/>
              <a:ext cx="18775" cy="27325"/>
            </a:xfrm>
            <a:custGeom>
              <a:avLst/>
              <a:gdLst/>
              <a:ahLst/>
              <a:cxnLst/>
              <a:rect l="l" t="t" r="r" b="b"/>
              <a:pathLst>
                <a:path w="751" h="1093" extrusionOk="0">
                  <a:moveTo>
                    <a:pt x="343" y="1"/>
                  </a:moveTo>
                  <a:cubicBezTo>
                    <a:pt x="301" y="1"/>
                    <a:pt x="247" y="22"/>
                    <a:pt x="172" y="97"/>
                  </a:cubicBezTo>
                  <a:cubicBezTo>
                    <a:pt x="429" y="236"/>
                    <a:pt x="161" y="986"/>
                    <a:pt x="1" y="1093"/>
                  </a:cubicBezTo>
                  <a:cubicBezTo>
                    <a:pt x="333" y="1061"/>
                    <a:pt x="654" y="1018"/>
                    <a:pt x="750" y="697"/>
                  </a:cubicBezTo>
                  <a:cubicBezTo>
                    <a:pt x="525" y="622"/>
                    <a:pt x="558" y="1"/>
                    <a:pt x="343"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1" name="Google Shape;4511;p16"/>
            <p:cNvSpPr/>
            <p:nvPr/>
          </p:nvSpPr>
          <p:spPr>
            <a:xfrm>
              <a:off x="879875" y="4194675"/>
              <a:ext cx="6450" cy="2975"/>
            </a:xfrm>
            <a:custGeom>
              <a:avLst/>
              <a:gdLst/>
              <a:ahLst/>
              <a:cxnLst/>
              <a:rect l="l" t="t" r="r" b="b"/>
              <a:pathLst>
                <a:path w="258" h="119" extrusionOk="0">
                  <a:moveTo>
                    <a:pt x="172" y="1"/>
                  </a:moveTo>
                  <a:cubicBezTo>
                    <a:pt x="108" y="1"/>
                    <a:pt x="1" y="54"/>
                    <a:pt x="54" y="108"/>
                  </a:cubicBezTo>
                  <a:cubicBezTo>
                    <a:pt x="54" y="119"/>
                    <a:pt x="65" y="119"/>
                    <a:pt x="86" y="119"/>
                  </a:cubicBezTo>
                  <a:cubicBezTo>
                    <a:pt x="140" y="119"/>
                    <a:pt x="258" y="65"/>
                    <a:pt x="204" y="12"/>
                  </a:cubicBezTo>
                  <a:cubicBezTo>
                    <a:pt x="204" y="1"/>
                    <a:pt x="183" y="1"/>
                    <a:pt x="172"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2" name="Google Shape;4512;p16"/>
            <p:cNvSpPr/>
            <p:nvPr/>
          </p:nvSpPr>
          <p:spPr>
            <a:xfrm>
              <a:off x="882825" y="3898950"/>
              <a:ext cx="5100" cy="3775"/>
            </a:xfrm>
            <a:custGeom>
              <a:avLst/>
              <a:gdLst/>
              <a:ahLst/>
              <a:cxnLst/>
              <a:rect l="l" t="t" r="r" b="b"/>
              <a:pathLst>
                <a:path w="204" h="151" extrusionOk="0">
                  <a:moveTo>
                    <a:pt x="140" y="1"/>
                  </a:moveTo>
                  <a:cubicBezTo>
                    <a:pt x="86" y="1"/>
                    <a:pt x="22" y="54"/>
                    <a:pt x="0" y="118"/>
                  </a:cubicBezTo>
                  <a:cubicBezTo>
                    <a:pt x="22" y="118"/>
                    <a:pt x="43" y="118"/>
                    <a:pt x="43" y="151"/>
                  </a:cubicBezTo>
                  <a:lnTo>
                    <a:pt x="108" y="151"/>
                  </a:lnTo>
                  <a:cubicBezTo>
                    <a:pt x="108" y="108"/>
                    <a:pt x="97" y="44"/>
                    <a:pt x="140" y="33"/>
                  </a:cubicBezTo>
                  <a:cubicBezTo>
                    <a:pt x="150" y="33"/>
                    <a:pt x="161" y="33"/>
                    <a:pt x="172" y="44"/>
                  </a:cubicBezTo>
                  <a:cubicBezTo>
                    <a:pt x="182" y="54"/>
                    <a:pt x="182" y="54"/>
                    <a:pt x="193" y="54"/>
                  </a:cubicBezTo>
                  <a:cubicBezTo>
                    <a:pt x="193" y="54"/>
                    <a:pt x="204" y="54"/>
                    <a:pt x="204" y="33"/>
                  </a:cubicBezTo>
                  <a:cubicBezTo>
                    <a:pt x="182" y="11"/>
                    <a:pt x="161" y="1"/>
                    <a:pt x="140"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3" name="Google Shape;4513;p16"/>
            <p:cNvSpPr/>
            <p:nvPr/>
          </p:nvSpPr>
          <p:spPr>
            <a:xfrm>
              <a:off x="880950" y="4188250"/>
              <a:ext cx="6175" cy="3250"/>
            </a:xfrm>
            <a:custGeom>
              <a:avLst/>
              <a:gdLst/>
              <a:ahLst/>
              <a:cxnLst/>
              <a:rect l="l" t="t" r="r" b="b"/>
              <a:pathLst>
                <a:path w="247" h="130" extrusionOk="0">
                  <a:moveTo>
                    <a:pt x="172" y="1"/>
                  </a:moveTo>
                  <a:cubicBezTo>
                    <a:pt x="108" y="1"/>
                    <a:pt x="1" y="54"/>
                    <a:pt x="54" y="119"/>
                  </a:cubicBezTo>
                  <a:cubicBezTo>
                    <a:pt x="54" y="129"/>
                    <a:pt x="65" y="129"/>
                    <a:pt x="86" y="129"/>
                  </a:cubicBezTo>
                  <a:cubicBezTo>
                    <a:pt x="150" y="129"/>
                    <a:pt x="247" y="76"/>
                    <a:pt x="204" y="12"/>
                  </a:cubicBezTo>
                  <a:cubicBezTo>
                    <a:pt x="204" y="12"/>
                    <a:pt x="183" y="1"/>
                    <a:pt x="172"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4" name="Google Shape;4514;p16"/>
            <p:cNvSpPr/>
            <p:nvPr/>
          </p:nvSpPr>
          <p:spPr>
            <a:xfrm>
              <a:off x="888700" y="4407975"/>
              <a:ext cx="4050" cy="7250"/>
            </a:xfrm>
            <a:custGeom>
              <a:avLst/>
              <a:gdLst/>
              <a:ahLst/>
              <a:cxnLst/>
              <a:rect l="l" t="t" r="r" b="b"/>
              <a:pathLst>
                <a:path w="162" h="290" extrusionOk="0">
                  <a:moveTo>
                    <a:pt x="97" y="1"/>
                  </a:moveTo>
                  <a:cubicBezTo>
                    <a:pt x="76" y="1"/>
                    <a:pt x="55" y="22"/>
                    <a:pt x="22" y="76"/>
                  </a:cubicBezTo>
                  <a:cubicBezTo>
                    <a:pt x="1" y="172"/>
                    <a:pt x="12" y="290"/>
                    <a:pt x="65" y="290"/>
                  </a:cubicBezTo>
                  <a:cubicBezTo>
                    <a:pt x="87" y="290"/>
                    <a:pt x="108" y="268"/>
                    <a:pt x="140" y="215"/>
                  </a:cubicBezTo>
                  <a:cubicBezTo>
                    <a:pt x="162" y="129"/>
                    <a:pt x="140" y="1"/>
                    <a:pt x="97"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5" name="Google Shape;4515;p16"/>
            <p:cNvSpPr/>
            <p:nvPr/>
          </p:nvSpPr>
          <p:spPr>
            <a:xfrm>
              <a:off x="902100" y="4432325"/>
              <a:ext cx="3775" cy="4050"/>
            </a:xfrm>
            <a:custGeom>
              <a:avLst/>
              <a:gdLst/>
              <a:ahLst/>
              <a:cxnLst/>
              <a:rect l="l" t="t" r="r" b="b"/>
              <a:pathLst>
                <a:path w="151" h="162" extrusionOk="0">
                  <a:moveTo>
                    <a:pt x="75" y="1"/>
                  </a:moveTo>
                  <a:cubicBezTo>
                    <a:pt x="54" y="1"/>
                    <a:pt x="22" y="22"/>
                    <a:pt x="11" y="76"/>
                  </a:cubicBezTo>
                  <a:cubicBezTo>
                    <a:pt x="0" y="119"/>
                    <a:pt x="32" y="161"/>
                    <a:pt x="75" y="161"/>
                  </a:cubicBezTo>
                  <a:cubicBezTo>
                    <a:pt x="97" y="161"/>
                    <a:pt x="118" y="151"/>
                    <a:pt x="139" y="97"/>
                  </a:cubicBezTo>
                  <a:cubicBezTo>
                    <a:pt x="150" y="54"/>
                    <a:pt x="118" y="1"/>
                    <a:pt x="75"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6" name="Google Shape;4516;p16"/>
            <p:cNvSpPr/>
            <p:nvPr/>
          </p:nvSpPr>
          <p:spPr>
            <a:xfrm>
              <a:off x="672475" y="4231875"/>
              <a:ext cx="11250" cy="6450"/>
            </a:xfrm>
            <a:custGeom>
              <a:avLst/>
              <a:gdLst/>
              <a:ahLst/>
              <a:cxnLst/>
              <a:rect l="l" t="t" r="r" b="b"/>
              <a:pathLst>
                <a:path w="450" h="258" extrusionOk="0">
                  <a:moveTo>
                    <a:pt x="450" y="1"/>
                  </a:moveTo>
                  <a:cubicBezTo>
                    <a:pt x="0" y="44"/>
                    <a:pt x="0" y="258"/>
                    <a:pt x="139" y="258"/>
                  </a:cubicBezTo>
                  <a:cubicBezTo>
                    <a:pt x="214" y="258"/>
                    <a:pt x="332" y="193"/>
                    <a:pt x="450"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7" name="Google Shape;4517;p16"/>
            <p:cNvSpPr/>
            <p:nvPr/>
          </p:nvSpPr>
          <p:spPr>
            <a:xfrm>
              <a:off x="692800" y="4375325"/>
              <a:ext cx="3775" cy="4050"/>
            </a:xfrm>
            <a:custGeom>
              <a:avLst/>
              <a:gdLst/>
              <a:ahLst/>
              <a:cxnLst/>
              <a:rect l="l" t="t" r="r" b="b"/>
              <a:pathLst>
                <a:path w="151" h="162" extrusionOk="0">
                  <a:moveTo>
                    <a:pt x="76" y="1"/>
                  </a:moveTo>
                  <a:cubicBezTo>
                    <a:pt x="54" y="1"/>
                    <a:pt x="22" y="22"/>
                    <a:pt x="12" y="76"/>
                  </a:cubicBezTo>
                  <a:cubicBezTo>
                    <a:pt x="1" y="118"/>
                    <a:pt x="33" y="161"/>
                    <a:pt x="76" y="161"/>
                  </a:cubicBezTo>
                  <a:cubicBezTo>
                    <a:pt x="97" y="161"/>
                    <a:pt x="119" y="140"/>
                    <a:pt x="140" y="86"/>
                  </a:cubicBezTo>
                  <a:cubicBezTo>
                    <a:pt x="151" y="54"/>
                    <a:pt x="119" y="1"/>
                    <a:pt x="76"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8" name="Google Shape;4518;p16"/>
            <p:cNvSpPr/>
            <p:nvPr/>
          </p:nvSpPr>
          <p:spPr>
            <a:xfrm>
              <a:off x="875325" y="3916875"/>
              <a:ext cx="7250" cy="8325"/>
            </a:xfrm>
            <a:custGeom>
              <a:avLst/>
              <a:gdLst/>
              <a:ahLst/>
              <a:cxnLst/>
              <a:rect l="l" t="t" r="r" b="b"/>
              <a:pathLst>
                <a:path w="290" h="333" extrusionOk="0">
                  <a:moveTo>
                    <a:pt x="161" y="1"/>
                  </a:moveTo>
                  <a:cubicBezTo>
                    <a:pt x="1" y="1"/>
                    <a:pt x="22" y="322"/>
                    <a:pt x="172" y="333"/>
                  </a:cubicBezTo>
                  <a:cubicBezTo>
                    <a:pt x="183" y="247"/>
                    <a:pt x="290" y="301"/>
                    <a:pt x="279" y="204"/>
                  </a:cubicBezTo>
                  <a:cubicBezTo>
                    <a:pt x="204" y="183"/>
                    <a:pt x="151" y="140"/>
                    <a:pt x="172"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9" name="Google Shape;4519;p16"/>
            <p:cNvSpPr/>
            <p:nvPr/>
          </p:nvSpPr>
          <p:spPr>
            <a:xfrm>
              <a:off x="852850" y="4026875"/>
              <a:ext cx="16075" cy="11275"/>
            </a:xfrm>
            <a:custGeom>
              <a:avLst/>
              <a:gdLst/>
              <a:ahLst/>
              <a:cxnLst/>
              <a:rect l="l" t="t" r="r" b="b"/>
              <a:pathLst>
                <a:path w="643" h="451" extrusionOk="0">
                  <a:moveTo>
                    <a:pt x="611" y="1"/>
                  </a:moveTo>
                  <a:cubicBezTo>
                    <a:pt x="600" y="1"/>
                    <a:pt x="568" y="22"/>
                    <a:pt x="504" y="76"/>
                  </a:cubicBezTo>
                  <a:cubicBezTo>
                    <a:pt x="493" y="86"/>
                    <a:pt x="1" y="450"/>
                    <a:pt x="204" y="450"/>
                  </a:cubicBezTo>
                  <a:cubicBezTo>
                    <a:pt x="225" y="450"/>
                    <a:pt x="268" y="440"/>
                    <a:pt x="311" y="429"/>
                  </a:cubicBezTo>
                  <a:cubicBezTo>
                    <a:pt x="290" y="429"/>
                    <a:pt x="375" y="322"/>
                    <a:pt x="461" y="215"/>
                  </a:cubicBezTo>
                  <a:cubicBezTo>
                    <a:pt x="557" y="108"/>
                    <a:pt x="643" y="1"/>
                    <a:pt x="611"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0" name="Google Shape;4520;p16"/>
            <p:cNvSpPr/>
            <p:nvPr/>
          </p:nvSpPr>
          <p:spPr>
            <a:xfrm>
              <a:off x="857925" y="3920625"/>
              <a:ext cx="8325" cy="6725"/>
            </a:xfrm>
            <a:custGeom>
              <a:avLst/>
              <a:gdLst/>
              <a:ahLst/>
              <a:cxnLst/>
              <a:rect l="l" t="t" r="r" b="b"/>
              <a:pathLst>
                <a:path w="333" h="269" extrusionOk="0">
                  <a:moveTo>
                    <a:pt x="204" y="1"/>
                  </a:moveTo>
                  <a:cubicBezTo>
                    <a:pt x="129" y="1"/>
                    <a:pt x="54" y="54"/>
                    <a:pt x="1" y="140"/>
                  </a:cubicBezTo>
                  <a:cubicBezTo>
                    <a:pt x="65" y="151"/>
                    <a:pt x="44" y="268"/>
                    <a:pt x="108" y="268"/>
                  </a:cubicBezTo>
                  <a:cubicBezTo>
                    <a:pt x="119" y="268"/>
                    <a:pt x="129" y="268"/>
                    <a:pt x="140" y="258"/>
                  </a:cubicBezTo>
                  <a:cubicBezTo>
                    <a:pt x="172" y="151"/>
                    <a:pt x="301" y="161"/>
                    <a:pt x="333" y="54"/>
                  </a:cubicBezTo>
                  <a:cubicBezTo>
                    <a:pt x="290" y="22"/>
                    <a:pt x="247" y="1"/>
                    <a:pt x="204"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1" name="Google Shape;4521;p16"/>
            <p:cNvSpPr/>
            <p:nvPr/>
          </p:nvSpPr>
          <p:spPr>
            <a:xfrm>
              <a:off x="861675" y="3693150"/>
              <a:ext cx="5375" cy="5650"/>
            </a:xfrm>
            <a:custGeom>
              <a:avLst/>
              <a:gdLst/>
              <a:ahLst/>
              <a:cxnLst/>
              <a:rect l="l" t="t" r="r" b="b"/>
              <a:pathLst>
                <a:path w="215" h="226" extrusionOk="0">
                  <a:moveTo>
                    <a:pt x="11" y="1"/>
                  </a:moveTo>
                  <a:cubicBezTo>
                    <a:pt x="1" y="118"/>
                    <a:pt x="76" y="225"/>
                    <a:pt x="140" y="225"/>
                  </a:cubicBezTo>
                  <a:cubicBezTo>
                    <a:pt x="161" y="225"/>
                    <a:pt x="193" y="204"/>
                    <a:pt x="215" y="161"/>
                  </a:cubicBezTo>
                  <a:lnTo>
                    <a:pt x="204" y="161"/>
                  </a:lnTo>
                  <a:cubicBezTo>
                    <a:pt x="151" y="161"/>
                    <a:pt x="140" y="118"/>
                    <a:pt x="119" y="86"/>
                  </a:cubicBezTo>
                  <a:cubicBezTo>
                    <a:pt x="108" y="43"/>
                    <a:pt x="86" y="1"/>
                    <a:pt x="33"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2" name="Google Shape;4522;p16"/>
            <p:cNvSpPr/>
            <p:nvPr/>
          </p:nvSpPr>
          <p:spPr>
            <a:xfrm>
              <a:off x="759975" y="3862550"/>
              <a:ext cx="11275" cy="12350"/>
            </a:xfrm>
            <a:custGeom>
              <a:avLst/>
              <a:gdLst/>
              <a:ahLst/>
              <a:cxnLst/>
              <a:rect l="l" t="t" r="r" b="b"/>
              <a:pathLst>
                <a:path w="451" h="494" extrusionOk="0">
                  <a:moveTo>
                    <a:pt x="311" y="1"/>
                  </a:moveTo>
                  <a:lnTo>
                    <a:pt x="311" y="1"/>
                  </a:lnTo>
                  <a:cubicBezTo>
                    <a:pt x="172" y="76"/>
                    <a:pt x="1" y="119"/>
                    <a:pt x="12" y="376"/>
                  </a:cubicBezTo>
                  <a:cubicBezTo>
                    <a:pt x="97" y="397"/>
                    <a:pt x="129" y="493"/>
                    <a:pt x="236" y="493"/>
                  </a:cubicBezTo>
                  <a:lnTo>
                    <a:pt x="247" y="493"/>
                  </a:lnTo>
                  <a:cubicBezTo>
                    <a:pt x="279" y="322"/>
                    <a:pt x="450" y="140"/>
                    <a:pt x="311"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3" name="Google Shape;4523;p16"/>
            <p:cNvSpPr/>
            <p:nvPr/>
          </p:nvSpPr>
          <p:spPr>
            <a:xfrm>
              <a:off x="946775" y="4471150"/>
              <a:ext cx="3775" cy="4025"/>
            </a:xfrm>
            <a:custGeom>
              <a:avLst/>
              <a:gdLst/>
              <a:ahLst/>
              <a:cxnLst/>
              <a:rect l="l" t="t" r="r" b="b"/>
              <a:pathLst>
                <a:path w="151" h="161" extrusionOk="0">
                  <a:moveTo>
                    <a:pt x="76" y="0"/>
                  </a:moveTo>
                  <a:cubicBezTo>
                    <a:pt x="55" y="0"/>
                    <a:pt x="22" y="11"/>
                    <a:pt x="12" y="64"/>
                  </a:cubicBezTo>
                  <a:cubicBezTo>
                    <a:pt x="1" y="107"/>
                    <a:pt x="33" y="161"/>
                    <a:pt x="76" y="161"/>
                  </a:cubicBezTo>
                  <a:cubicBezTo>
                    <a:pt x="97" y="161"/>
                    <a:pt x="119" y="139"/>
                    <a:pt x="140" y="86"/>
                  </a:cubicBezTo>
                  <a:cubicBezTo>
                    <a:pt x="151" y="43"/>
                    <a:pt x="119" y="0"/>
                    <a:pt x="76"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4" name="Google Shape;4524;p16"/>
            <p:cNvSpPr/>
            <p:nvPr/>
          </p:nvSpPr>
          <p:spPr>
            <a:xfrm>
              <a:off x="979175" y="3741325"/>
              <a:ext cx="11000" cy="6450"/>
            </a:xfrm>
            <a:custGeom>
              <a:avLst/>
              <a:gdLst/>
              <a:ahLst/>
              <a:cxnLst/>
              <a:rect l="l" t="t" r="r" b="b"/>
              <a:pathLst>
                <a:path w="440" h="258" extrusionOk="0">
                  <a:moveTo>
                    <a:pt x="354" y="0"/>
                  </a:moveTo>
                  <a:cubicBezTo>
                    <a:pt x="289" y="65"/>
                    <a:pt x="193" y="75"/>
                    <a:pt x="86" y="86"/>
                  </a:cubicBezTo>
                  <a:cubicBezTo>
                    <a:pt x="139" y="172"/>
                    <a:pt x="0" y="236"/>
                    <a:pt x="86" y="247"/>
                  </a:cubicBezTo>
                  <a:cubicBezTo>
                    <a:pt x="107" y="215"/>
                    <a:pt x="118" y="215"/>
                    <a:pt x="139" y="215"/>
                  </a:cubicBezTo>
                  <a:cubicBezTo>
                    <a:pt x="172" y="215"/>
                    <a:pt x="193" y="225"/>
                    <a:pt x="225" y="236"/>
                  </a:cubicBezTo>
                  <a:cubicBezTo>
                    <a:pt x="257" y="247"/>
                    <a:pt x="289" y="257"/>
                    <a:pt x="332" y="257"/>
                  </a:cubicBezTo>
                  <a:cubicBezTo>
                    <a:pt x="354" y="257"/>
                    <a:pt x="364" y="257"/>
                    <a:pt x="386" y="247"/>
                  </a:cubicBezTo>
                  <a:cubicBezTo>
                    <a:pt x="418" y="140"/>
                    <a:pt x="439" y="54"/>
                    <a:pt x="354"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5" name="Google Shape;4525;p16"/>
            <p:cNvSpPr/>
            <p:nvPr/>
          </p:nvSpPr>
          <p:spPr>
            <a:xfrm>
              <a:off x="958300" y="3931875"/>
              <a:ext cx="9125" cy="12075"/>
            </a:xfrm>
            <a:custGeom>
              <a:avLst/>
              <a:gdLst/>
              <a:ahLst/>
              <a:cxnLst/>
              <a:rect l="l" t="t" r="r" b="b"/>
              <a:pathLst>
                <a:path w="365" h="483" extrusionOk="0">
                  <a:moveTo>
                    <a:pt x="54" y="0"/>
                  </a:moveTo>
                  <a:cubicBezTo>
                    <a:pt x="214" y="75"/>
                    <a:pt x="0" y="65"/>
                    <a:pt x="22" y="204"/>
                  </a:cubicBezTo>
                  <a:cubicBezTo>
                    <a:pt x="118" y="247"/>
                    <a:pt x="172" y="482"/>
                    <a:pt x="279" y="482"/>
                  </a:cubicBezTo>
                  <a:cubicBezTo>
                    <a:pt x="300" y="482"/>
                    <a:pt x="332" y="471"/>
                    <a:pt x="364" y="450"/>
                  </a:cubicBezTo>
                  <a:cubicBezTo>
                    <a:pt x="236" y="397"/>
                    <a:pt x="236" y="0"/>
                    <a:pt x="86"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6" name="Google Shape;4526;p16"/>
            <p:cNvSpPr/>
            <p:nvPr/>
          </p:nvSpPr>
          <p:spPr>
            <a:xfrm>
              <a:off x="981300" y="3767825"/>
              <a:ext cx="3775" cy="5100"/>
            </a:xfrm>
            <a:custGeom>
              <a:avLst/>
              <a:gdLst/>
              <a:ahLst/>
              <a:cxnLst/>
              <a:rect l="l" t="t" r="r" b="b"/>
              <a:pathLst>
                <a:path w="151" h="204" extrusionOk="0">
                  <a:moveTo>
                    <a:pt x="76" y="0"/>
                  </a:moveTo>
                  <a:cubicBezTo>
                    <a:pt x="65" y="22"/>
                    <a:pt x="54" y="43"/>
                    <a:pt x="22" y="43"/>
                  </a:cubicBezTo>
                  <a:cubicBezTo>
                    <a:pt x="22" y="43"/>
                    <a:pt x="12" y="43"/>
                    <a:pt x="12" y="32"/>
                  </a:cubicBezTo>
                  <a:lnTo>
                    <a:pt x="12" y="32"/>
                  </a:lnTo>
                  <a:cubicBezTo>
                    <a:pt x="1" y="139"/>
                    <a:pt x="54" y="161"/>
                    <a:pt x="108" y="204"/>
                  </a:cubicBezTo>
                  <a:cubicBezTo>
                    <a:pt x="151" y="150"/>
                    <a:pt x="119" y="43"/>
                    <a:pt x="76"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7" name="Google Shape;4527;p16"/>
            <p:cNvSpPr/>
            <p:nvPr/>
          </p:nvSpPr>
          <p:spPr>
            <a:xfrm>
              <a:off x="913600" y="4143025"/>
              <a:ext cx="3775" cy="7250"/>
            </a:xfrm>
            <a:custGeom>
              <a:avLst/>
              <a:gdLst/>
              <a:ahLst/>
              <a:cxnLst/>
              <a:rect l="l" t="t" r="r" b="b"/>
              <a:pathLst>
                <a:path w="151" h="290" extrusionOk="0">
                  <a:moveTo>
                    <a:pt x="97" y="1"/>
                  </a:moveTo>
                  <a:cubicBezTo>
                    <a:pt x="75" y="1"/>
                    <a:pt x="54" y="22"/>
                    <a:pt x="22" y="76"/>
                  </a:cubicBezTo>
                  <a:cubicBezTo>
                    <a:pt x="1" y="161"/>
                    <a:pt x="11" y="290"/>
                    <a:pt x="54" y="290"/>
                  </a:cubicBezTo>
                  <a:cubicBezTo>
                    <a:pt x="75" y="290"/>
                    <a:pt x="97" y="268"/>
                    <a:pt x="129" y="215"/>
                  </a:cubicBezTo>
                  <a:cubicBezTo>
                    <a:pt x="150" y="118"/>
                    <a:pt x="140" y="1"/>
                    <a:pt x="97"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8" name="Google Shape;4528;p16"/>
            <p:cNvSpPr/>
            <p:nvPr/>
          </p:nvSpPr>
          <p:spPr>
            <a:xfrm>
              <a:off x="943575" y="4489875"/>
              <a:ext cx="3775" cy="4050"/>
            </a:xfrm>
            <a:custGeom>
              <a:avLst/>
              <a:gdLst/>
              <a:ahLst/>
              <a:cxnLst/>
              <a:rect l="l" t="t" r="r" b="b"/>
              <a:pathLst>
                <a:path w="151" h="162" extrusionOk="0">
                  <a:moveTo>
                    <a:pt x="75" y="0"/>
                  </a:moveTo>
                  <a:cubicBezTo>
                    <a:pt x="54" y="0"/>
                    <a:pt x="22" y="11"/>
                    <a:pt x="11" y="65"/>
                  </a:cubicBezTo>
                  <a:cubicBezTo>
                    <a:pt x="1" y="108"/>
                    <a:pt x="33" y="161"/>
                    <a:pt x="75" y="161"/>
                  </a:cubicBezTo>
                  <a:cubicBezTo>
                    <a:pt x="97" y="161"/>
                    <a:pt x="118" y="140"/>
                    <a:pt x="140" y="86"/>
                  </a:cubicBezTo>
                  <a:cubicBezTo>
                    <a:pt x="150" y="43"/>
                    <a:pt x="118" y="0"/>
                    <a:pt x="75"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9" name="Google Shape;4529;p16"/>
            <p:cNvSpPr/>
            <p:nvPr/>
          </p:nvSpPr>
          <p:spPr>
            <a:xfrm>
              <a:off x="926725" y="4490675"/>
              <a:ext cx="18475" cy="12350"/>
            </a:xfrm>
            <a:custGeom>
              <a:avLst/>
              <a:gdLst/>
              <a:ahLst/>
              <a:cxnLst/>
              <a:rect l="l" t="t" r="r" b="b"/>
              <a:pathLst>
                <a:path w="739" h="494" extrusionOk="0">
                  <a:moveTo>
                    <a:pt x="418" y="1"/>
                  </a:moveTo>
                  <a:lnTo>
                    <a:pt x="418" y="1"/>
                  </a:lnTo>
                  <a:cubicBezTo>
                    <a:pt x="364" y="65"/>
                    <a:pt x="0" y="429"/>
                    <a:pt x="332" y="493"/>
                  </a:cubicBezTo>
                  <a:cubicBezTo>
                    <a:pt x="385" y="429"/>
                    <a:pt x="739" y="65"/>
                    <a:pt x="418"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0" name="Google Shape;4530;p16"/>
            <p:cNvSpPr/>
            <p:nvPr/>
          </p:nvSpPr>
          <p:spPr>
            <a:xfrm>
              <a:off x="1055175" y="3863625"/>
              <a:ext cx="6975" cy="7250"/>
            </a:xfrm>
            <a:custGeom>
              <a:avLst/>
              <a:gdLst/>
              <a:ahLst/>
              <a:cxnLst/>
              <a:rect l="l" t="t" r="r" b="b"/>
              <a:pathLst>
                <a:path w="279" h="290" extrusionOk="0">
                  <a:moveTo>
                    <a:pt x="108" y="1"/>
                  </a:moveTo>
                  <a:cubicBezTo>
                    <a:pt x="97" y="43"/>
                    <a:pt x="75" y="43"/>
                    <a:pt x="43" y="43"/>
                  </a:cubicBezTo>
                  <a:lnTo>
                    <a:pt x="1" y="43"/>
                  </a:lnTo>
                  <a:cubicBezTo>
                    <a:pt x="11" y="204"/>
                    <a:pt x="75" y="290"/>
                    <a:pt x="204" y="290"/>
                  </a:cubicBezTo>
                  <a:cubicBezTo>
                    <a:pt x="279" y="183"/>
                    <a:pt x="183" y="43"/>
                    <a:pt x="108"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1" name="Google Shape;4531;p16"/>
            <p:cNvSpPr/>
            <p:nvPr/>
          </p:nvSpPr>
          <p:spPr>
            <a:xfrm>
              <a:off x="1061600" y="3587175"/>
              <a:ext cx="8850" cy="10200"/>
            </a:xfrm>
            <a:custGeom>
              <a:avLst/>
              <a:gdLst/>
              <a:ahLst/>
              <a:cxnLst/>
              <a:rect l="l" t="t" r="r" b="b"/>
              <a:pathLst>
                <a:path w="354" h="408" extrusionOk="0">
                  <a:moveTo>
                    <a:pt x="225" y="0"/>
                  </a:moveTo>
                  <a:cubicBezTo>
                    <a:pt x="204" y="32"/>
                    <a:pt x="182" y="32"/>
                    <a:pt x="161" y="32"/>
                  </a:cubicBezTo>
                  <a:cubicBezTo>
                    <a:pt x="140" y="32"/>
                    <a:pt x="118" y="32"/>
                    <a:pt x="108" y="22"/>
                  </a:cubicBezTo>
                  <a:cubicBezTo>
                    <a:pt x="86" y="22"/>
                    <a:pt x="75" y="11"/>
                    <a:pt x="54" y="11"/>
                  </a:cubicBezTo>
                  <a:cubicBezTo>
                    <a:pt x="33" y="11"/>
                    <a:pt x="11" y="22"/>
                    <a:pt x="0" y="86"/>
                  </a:cubicBezTo>
                  <a:cubicBezTo>
                    <a:pt x="75" y="161"/>
                    <a:pt x="97" y="311"/>
                    <a:pt x="161" y="407"/>
                  </a:cubicBezTo>
                  <a:lnTo>
                    <a:pt x="332" y="407"/>
                  </a:lnTo>
                  <a:cubicBezTo>
                    <a:pt x="354" y="204"/>
                    <a:pt x="289" y="107"/>
                    <a:pt x="225"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2" name="Google Shape;4532;p16"/>
            <p:cNvSpPr/>
            <p:nvPr/>
          </p:nvSpPr>
          <p:spPr>
            <a:xfrm>
              <a:off x="1047150" y="4437150"/>
              <a:ext cx="6175" cy="3250"/>
            </a:xfrm>
            <a:custGeom>
              <a:avLst/>
              <a:gdLst/>
              <a:ahLst/>
              <a:cxnLst/>
              <a:rect l="l" t="t" r="r" b="b"/>
              <a:pathLst>
                <a:path w="247" h="130" extrusionOk="0">
                  <a:moveTo>
                    <a:pt x="172" y="1"/>
                  </a:moveTo>
                  <a:cubicBezTo>
                    <a:pt x="107" y="1"/>
                    <a:pt x="0" y="65"/>
                    <a:pt x="54" y="118"/>
                  </a:cubicBezTo>
                  <a:cubicBezTo>
                    <a:pt x="54" y="129"/>
                    <a:pt x="65" y="129"/>
                    <a:pt x="86" y="129"/>
                  </a:cubicBezTo>
                  <a:cubicBezTo>
                    <a:pt x="140" y="129"/>
                    <a:pt x="247" y="76"/>
                    <a:pt x="204" y="11"/>
                  </a:cubicBezTo>
                  <a:cubicBezTo>
                    <a:pt x="193" y="11"/>
                    <a:pt x="182" y="1"/>
                    <a:pt x="172"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3" name="Google Shape;4533;p16"/>
            <p:cNvSpPr/>
            <p:nvPr/>
          </p:nvSpPr>
          <p:spPr>
            <a:xfrm>
              <a:off x="1081675" y="4405300"/>
              <a:ext cx="6700" cy="4300"/>
            </a:xfrm>
            <a:custGeom>
              <a:avLst/>
              <a:gdLst/>
              <a:ahLst/>
              <a:cxnLst/>
              <a:rect l="l" t="t" r="r" b="b"/>
              <a:pathLst>
                <a:path w="268" h="172" extrusionOk="0">
                  <a:moveTo>
                    <a:pt x="268" y="1"/>
                  </a:moveTo>
                  <a:cubicBezTo>
                    <a:pt x="257" y="1"/>
                    <a:pt x="214" y="22"/>
                    <a:pt x="129" y="76"/>
                  </a:cubicBezTo>
                  <a:cubicBezTo>
                    <a:pt x="32" y="151"/>
                    <a:pt x="0" y="172"/>
                    <a:pt x="11" y="172"/>
                  </a:cubicBezTo>
                  <a:cubicBezTo>
                    <a:pt x="11" y="172"/>
                    <a:pt x="86" y="129"/>
                    <a:pt x="150" y="86"/>
                  </a:cubicBezTo>
                  <a:cubicBezTo>
                    <a:pt x="214" y="43"/>
                    <a:pt x="268" y="1"/>
                    <a:pt x="268"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4" name="Google Shape;4534;p16"/>
            <p:cNvSpPr/>
            <p:nvPr/>
          </p:nvSpPr>
          <p:spPr>
            <a:xfrm>
              <a:off x="1010475" y="4252500"/>
              <a:ext cx="6175" cy="3225"/>
            </a:xfrm>
            <a:custGeom>
              <a:avLst/>
              <a:gdLst/>
              <a:ahLst/>
              <a:cxnLst/>
              <a:rect l="l" t="t" r="r" b="b"/>
              <a:pathLst>
                <a:path w="247" h="129" extrusionOk="0">
                  <a:moveTo>
                    <a:pt x="161" y="0"/>
                  </a:moveTo>
                  <a:cubicBezTo>
                    <a:pt x="108" y="0"/>
                    <a:pt x="1" y="54"/>
                    <a:pt x="44" y="118"/>
                  </a:cubicBezTo>
                  <a:cubicBezTo>
                    <a:pt x="54" y="129"/>
                    <a:pt x="65" y="129"/>
                    <a:pt x="76" y="129"/>
                  </a:cubicBezTo>
                  <a:cubicBezTo>
                    <a:pt x="140" y="129"/>
                    <a:pt x="247" y="75"/>
                    <a:pt x="193" y="11"/>
                  </a:cubicBezTo>
                  <a:cubicBezTo>
                    <a:pt x="193" y="11"/>
                    <a:pt x="183" y="0"/>
                    <a:pt x="16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5" name="Google Shape;4535;p16"/>
            <p:cNvSpPr/>
            <p:nvPr/>
          </p:nvSpPr>
          <p:spPr>
            <a:xfrm>
              <a:off x="1038575" y="3848650"/>
              <a:ext cx="9925" cy="10450"/>
            </a:xfrm>
            <a:custGeom>
              <a:avLst/>
              <a:gdLst/>
              <a:ahLst/>
              <a:cxnLst/>
              <a:rect l="l" t="t" r="r" b="b"/>
              <a:pathLst>
                <a:path w="397" h="418" extrusionOk="0">
                  <a:moveTo>
                    <a:pt x="108" y="0"/>
                  </a:moveTo>
                  <a:cubicBezTo>
                    <a:pt x="76" y="0"/>
                    <a:pt x="44" y="11"/>
                    <a:pt x="1" y="43"/>
                  </a:cubicBezTo>
                  <a:cubicBezTo>
                    <a:pt x="1" y="139"/>
                    <a:pt x="140" y="418"/>
                    <a:pt x="290" y="418"/>
                  </a:cubicBezTo>
                  <a:cubicBezTo>
                    <a:pt x="322" y="418"/>
                    <a:pt x="365" y="407"/>
                    <a:pt x="397" y="364"/>
                  </a:cubicBezTo>
                  <a:cubicBezTo>
                    <a:pt x="343" y="236"/>
                    <a:pt x="258" y="0"/>
                    <a:pt x="108"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6" name="Google Shape;4536;p16"/>
            <p:cNvSpPr/>
            <p:nvPr/>
          </p:nvSpPr>
          <p:spPr>
            <a:xfrm>
              <a:off x="1039125" y="4244200"/>
              <a:ext cx="6175" cy="2950"/>
            </a:xfrm>
            <a:custGeom>
              <a:avLst/>
              <a:gdLst/>
              <a:ahLst/>
              <a:cxnLst/>
              <a:rect l="l" t="t" r="r" b="b"/>
              <a:pathLst>
                <a:path w="247" h="118" extrusionOk="0">
                  <a:moveTo>
                    <a:pt x="172" y="0"/>
                  </a:moveTo>
                  <a:cubicBezTo>
                    <a:pt x="107" y="0"/>
                    <a:pt x="0" y="54"/>
                    <a:pt x="54" y="107"/>
                  </a:cubicBezTo>
                  <a:cubicBezTo>
                    <a:pt x="54" y="118"/>
                    <a:pt x="64" y="118"/>
                    <a:pt x="86" y="118"/>
                  </a:cubicBezTo>
                  <a:cubicBezTo>
                    <a:pt x="150" y="118"/>
                    <a:pt x="246" y="64"/>
                    <a:pt x="204" y="11"/>
                  </a:cubicBezTo>
                  <a:cubicBezTo>
                    <a:pt x="193" y="0"/>
                    <a:pt x="182" y="0"/>
                    <a:pt x="172"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7" name="Google Shape;4537;p16"/>
            <p:cNvSpPr/>
            <p:nvPr/>
          </p:nvSpPr>
          <p:spPr>
            <a:xfrm>
              <a:off x="769350" y="3868175"/>
              <a:ext cx="7250" cy="2175"/>
            </a:xfrm>
            <a:custGeom>
              <a:avLst/>
              <a:gdLst/>
              <a:ahLst/>
              <a:cxnLst/>
              <a:rect l="l" t="t" r="r" b="b"/>
              <a:pathLst>
                <a:path w="290" h="87" extrusionOk="0">
                  <a:moveTo>
                    <a:pt x="150" y="1"/>
                  </a:moveTo>
                  <a:cubicBezTo>
                    <a:pt x="75" y="1"/>
                    <a:pt x="22" y="11"/>
                    <a:pt x="1" y="86"/>
                  </a:cubicBezTo>
                  <a:lnTo>
                    <a:pt x="140" y="86"/>
                  </a:lnTo>
                  <a:cubicBezTo>
                    <a:pt x="215" y="86"/>
                    <a:pt x="279" y="76"/>
                    <a:pt x="290"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8" name="Google Shape;4538;p16"/>
            <p:cNvSpPr/>
            <p:nvPr/>
          </p:nvSpPr>
          <p:spPr>
            <a:xfrm>
              <a:off x="802525" y="4467650"/>
              <a:ext cx="6200" cy="3250"/>
            </a:xfrm>
            <a:custGeom>
              <a:avLst/>
              <a:gdLst/>
              <a:ahLst/>
              <a:cxnLst/>
              <a:rect l="l" t="t" r="r" b="b"/>
              <a:pathLst>
                <a:path w="248" h="130" extrusionOk="0">
                  <a:moveTo>
                    <a:pt x="162" y="1"/>
                  </a:moveTo>
                  <a:cubicBezTo>
                    <a:pt x="108" y="1"/>
                    <a:pt x="1" y="54"/>
                    <a:pt x="44" y="119"/>
                  </a:cubicBezTo>
                  <a:cubicBezTo>
                    <a:pt x="54" y="119"/>
                    <a:pt x="65" y="129"/>
                    <a:pt x="76" y="129"/>
                  </a:cubicBezTo>
                  <a:cubicBezTo>
                    <a:pt x="140" y="129"/>
                    <a:pt x="247" y="65"/>
                    <a:pt x="204" y="12"/>
                  </a:cubicBezTo>
                  <a:cubicBezTo>
                    <a:pt x="194" y="1"/>
                    <a:pt x="183" y="1"/>
                    <a:pt x="162"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9" name="Google Shape;4539;p16"/>
            <p:cNvSpPr/>
            <p:nvPr/>
          </p:nvSpPr>
          <p:spPr>
            <a:xfrm>
              <a:off x="811625" y="4414675"/>
              <a:ext cx="6200" cy="3225"/>
            </a:xfrm>
            <a:custGeom>
              <a:avLst/>
              <a:gdLst/>
              <a:ahLst/>
              <a:cxnLst/>
              <a:rect l="l" t="t" r="r" b="b"/>
              <a:pathLst>
                <a:path w="248" h="129" extrusionOk="0">
                  <a:moveTo>
                    <a:pt x="162" y="0"/>
                  </a:moveTo>
                  <a:cubicBezTo>
                    <a:pt x="108" y="0"/>
                    <a:pt x="1" y="54"/>
                    <a:pt x="44" y="118"/>
                  </a:cubicBezTo>
                  <a:cubicBezTo>
                    <a:pt x="44" y="118"/>
                    <a:pt x="65" y="129"/>
                    <a:pt x="76" y="129"/>
                  </a:cubicBezTo>
                  <a:cubicBezTo>
                    <a:pt x="140" y="129"/>
                    <a:pt x="247" y="65"/>
                    <a:pt x="194" y="11"/>
                  </a:cubicBezTo>
                  <a:cubicBezTo>
                    <a:pt x="194" y="0"/>
                    <a:pt x="183" y="0"/>
                    <a:pt x="162"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0" name="Google Shape;4540;p16"/>
            <p:cNvSpPr/>
            <p:nvPr/>
          </p:nvSpPr>
          <p:spPr>
            <a:xfrm>
              <a:off x="811900" y="4472200"/>
              <a:ext cx="6175" cy="3250"/>
            </a:xfrm>
            <a:custGeom>
              <a:avLst/>
              <a:gdLst/>
              <a:ahLst/>
              <a:cxnLst/>
              <a:rect l="l" t="t" r="r" b="b"/>
              <a:pathLst>
                <a:path w="247" h="130" extrusionOk="0">
                  <a:moveTo>
                    <a:pt x="172" y="1"/>
                  </a:moveTo>
                  <a:cubicBezTo>
                    <a:pt x="108" y="1"/>
                    <a:pt x="1" y="54"/>
                    <a:pt x="54" y="119"/>
                  </a:cubicBezTo>
                  <a:cubicBezTo>
                    <a:pt x="54" y="129"/>
                    <a:pt x="65" y="129"/>
                    <a:pt x="86" y="129"/>
                  </a:cubicBezTo>
                  <a:cubicBezTo>
                    <a:pt x="140" y="129"/>
                    <a:pt x="247" y="76"/>
                    <a:pt x="204" y="12"/>
                  </a:cubicBezTo>
                  <a:cubicBezTo>
                    <a:pt x="193" y="1"/>
                    <a:pt x="183" y="1"/>
                    <a:pt x="172"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1" name="Google Shape;4541;p16"/>
            <p:cNvSpPr/>
            <p:nvPr/>
          </p:nvSpPr>
          <p:spPr>
            <a:xfrm>
              <a:off x="815650" y="3763275"/>
              <a:ext cx="6725" cy="9125"/>
            </a:xfrm>
            <a:custGeom>
              <a:avLst/>
              <a:gdLst/>
              <a:ahLst/>
              <a:cxnLst/>
              <a:rect l="l" t="t" r="r" b="b"/>
              <a:pathLst>
                <a:path w="269" h="365" extrusionOk="0">
                  <a:moveTo>
                    <a:pt x="97" y="0"/>
                  </a:moveTo>
                  <a:cubicBezTo>
                    <a:pt x="129" y="129"/>
                    <a:pt x="11" y="86"/>
                    <a:pt x="1" y="161"/>
                  </a:cubicBezTo>
                  <a:cubicBezTo>
                    <a:pt x="54" y="225"/>
                    <a:pt x="11" y="289"/>
                    <a:pt x="1" y="364"/>
                  </a:cubicBezTo>
                  <a:cubicBezTo>
                    <a:pt x="129" y="343"/>
                    <a:pt x="225" y="279"/>
                    <a:pt x="268" y="161"/>
                  </a:cubicBezTo>
                  <a:cubicBezTo>
                    <a:pt x="204" y="118"/>
                    <a:pt x="150" y="54"/>
                    <a:pt x="97"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2" name="Google Shape;4542;p16"/>
            <p:cNvSpPr/>
            <p:nvPr/>
          </p:nvSpPr>
          <p:spPr>
            <a:xfrm>
              <a:off x="768550" y="4084950"/>
              <a:ext cx="6450" cy="3250"/>
            </a:xfrm>
            <a:custGeom>
              <a:avLst/>
              <a:gdLst/>
              <a:ahLst/>
              <a:cxnLst/>
              <a:rect l="l" t="t" r="r" b="b"/>
              <a:pathLst>
                <a:path w="258" h="130" extrusionOk="0">
                  <a:moveTo>
                    <a:pt x="172" y="1"/>
                  </a:moveTo>
                  <a:cubicBezTo>
                    <a:pt x="107" y="1"/>
                    <a:pt x="0" y="65"/>
                    <a:pt x="54" y="118"/>
                  </a:cubicBezTo>
                  <a:cubicBezTo>
                    <a:pt x="54" y="129"/>
                    <a:pt x="75" y="129"/>
                    <a:pt x="86" y="129"/>
                  </a:cubicBezTo>
                  <a:cubicBezTo>
                    <a:pt x="150" y="129"/>
                    <a:pt x="257" y="76"/>
                    <a:pt x="204" y="11"/>
                  </a:cubicBezTo>
                  <a:cubicBezTo>
                    <a:pt x="204" y="11"/>
                    <a:pt x="182" y="1"/>
                    <a:pt x="172"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3" name="Google Shape;4543;p16"/>
            <p:cNvSpPr/>
            <p:nvPr/>
          </p:nvSpPr>
          <p:spPr>
            <a:xfrm>
              <a:off x="762650" y="4471675"/>
              <a:ext cx="20650" cy="16075"/>
            </a:xfrm>
            <a:custGeom>
              <a:avLst/>
              <a:gdLst/>
              <a:ahLst/>
              <a:cxnLst/>
              <a:rect l="l" t="t" r="r" b="b"/>
              <a:pathLst>
                <a:path w="826" h="643" extrusionOk="0">
                  <a:moveTo>
                    <a:pt x="258" y="1"/>
                  </a:moveTo>
                  <a:lnTo>
                    <a:pt x="258" y="1"/>
                  </a:lnTo>
                  <a:cubicBezTo>
                    <a:pt x="301" y="193"/>
                    <a:pt x="1" y="621"/>
                    <a:pt x="290" y="643"/>
                  </a:cubicBezTo>
                  <a:cubicBezTo>
                    <a:pt x="290" y="429"/>
                    <a:pt x="825" y="43"/>
                    <a:pt x="258"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4" name="Google Shape;4544;p16"/>
            <p:cNvSpPr/>
            <p:nvPr/>
          </p:nvSpPr>
          <p:spPr>
            <a:xfrm>
              <a:off x="1105750" y="4421350"/>
              <a:ext cx="3775" cy="4325"/>
            </a:xfrm>
            <a:custGeom>
              <a:avLst/>
              <a:gdLst/>
              <a:ahLst/>
              <a:cxnLst/>
              <a:rect l="l" t="t" r="r" b="b"/>
              <a:pathLst>
                <a:path w="151" h="173" extrusionOk="0">
                  <a:moveTo>
                    <a:pt x="86" y="1"/>
                  </a:moveTo>
                  <a:cubicBezTo>
                    <a:pt x="54" y="1"/>
                    <a:pt x="33" y="22"/>
                    <a:pt x="11" y="76"/>
                  </a:cubicBezTo>
                  <a:cubicBezTo>
                    <a:pt x="1" y="119"/>
                    <a:pt x="33" y="172"/>
                    <a:pt x="76" y="172"/>
                  </a:cubicBezTo>
                  <a:cubicBezTo>
                    <a:pt x="97" y="172"/>
                    <a:pt x="129" y="151"/>
                    <a:pt x="151" y="97"/>
                  </a:cubicBezTo>
                  <a:cubicBezTo>
                    <a:pt x="151" y="55"/>
                    <a:pt x="119" y="1"/>
                    <a:pt x="86"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5" name="Google Shape;4545;p16"/>
            <p:cNvSpPr/>
            <p:nvPr/>
          </p:nvSpPr>
          <p:spPr>
            <a:xfrm>
              <a:off x="797725" y="3666125"/>
              <a:ext cx="5900" cy="6175"/>
            </a:xfrm>
            <a:custGeom>
              <a:avLst/>
              <a:gdLst/>
              <a:ahLst/>
              <a:cxnLst/>
              <a:rect l="l" t="t" r="r" b="b"/>
              <a:pathLst>
                <a:path w="236" h="247" extrusionOk="0">
                  <a:moveTo>
                    <a:pt x="97" y="0"/>
                  </a:moveTo>
                  <a:cubicBezTo>
                    <a:pt x="43" y="54"/>
                    <a:pt x="11" y="129"/>
                    <a:pt x="0" y="236"/>
                  </a:cubicBezTo>
                  <a:cubicBezTo>
                    <a:pt x="0" y="236"/>
                    <a:pt x="11" y="247"/>
                    <a:pt x="22" y="247"/>
                  </a:cubicBezTo>
                  <a:cubicBezTo>
                    <a:pt x="129" y="247"/>
                    <a:pt x="236" y="75"/>
                    <a:pt x="193" y="32"/>
                  </a:cubicBezTo>
                  <a:lnTo>
                    <a:pt x="193" y="32"/>
                  </a:lnTo>
                  <a:cubicBezTo>
                    <a:pt x="193" y="65"/>
                    <a:pt x="172" y="75"/>
                    <a:pt x="150" y="75"/>
                  </a:cubicBezTo>
                  <a:lnTo>
                    <a:pt x="129" y="75"/>
                  </a:lnTo>
                  <a:cubicBezTo>
                    <a:pt x="118" y="43"/>
                    <a:pt x="129" y="0"/>
                    <a:pt x="97"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6" name="Google Shape;4546;p16"/>
            <p:cNvSpPr/>
            <p:nvPr/>
          </p:nvSpPr>
          <p:spPr>
            <a:xfrm>
              <a:off x="835450" y="4421900"/>
              <a:ext cx="7250" cy="2175"/>
            </a:xfrm>
            <a:custGeom>
              <a:avLst/>
              <a:gdLst/>
              <a:ahLst/>
              <a:cxnLst/>
              <a:rect l="l" t="t" r="r" b="b"/>
              <a:pathLst>
                <a:path w="290" h="87" extrusionOk="0">
                  <a:moveTo>
                    <a:pt x="151" y="0"/>
                  </a:moveTo>
                  <a:cubicBezTo>
                    <a:pt x="86" y="0"/>
                    <a:pt x="22" y="11"/>
                    <a:pt x="1" y="86"/>
                  </a:cubicBezTo>
                  <a:lnTo>
                    <a:pt x="140" y="86"/>
                  </a:lnTo>
                  <a:cubicBezTo>
                    <a:pt x="215" y="86"/>
                    <a:pt x="279" y="75"/>
                    <a:pt x="290" y="0"/>
                  </a:cubicBezTo>
                  <a:lnTo>
                    <a:pt x="290" y="0"/>
                  </a:lnTo>
                  <a:cubicBezTo>
                    <a:pt x="279" y="11"/>
                    <a:pt x="258" y="11"/>
                    <a:pt x="236" y="11"/>
                  </a:cubicBezTo>
                  <a:lnTo>
                    <a:pt x="193" y="11"/>
                  </a:lnTo>
                  <a:cubicBezTo>
                    <a:pt x="183" y="0"/>
                    <a:pt x="172" y="0"/>
                    <a:pt x="15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7" name="Google Shape;4547;p16"/>
            <p:cNvSpPr/>
            <p:nvPr/>
          </p:nvSpPr>
          <p:spPr>
            <a:xfrm>
              <a:off x="858475" y="4444925"/>
              <a:ext cx="3775" cy="7500"/>
            </a:xfrm>
            <a:custGeom>
              <a:avLst/>
              <a:gdLst/>
              <a:ahLst/>
              <a:cxnLst/>
              <a:rect l="l" t="t" r="r" b="b"/>
              <a:pathLst>
                <a:path w="151" h="300" extrusionOk="0">
                  <a:moveTo>
                    <a:pt x="97" y="0"/>
                  </a:moveTo>
                  <a:cubicBezTo>
                    <a:pt x="75" y="0"/>
                    <a:pt x="54" y="21"/>
                    <a:pt x="22" y="75"/>
                  </a:cubicBezTo>
                  <a:cubicBezTo>
                    <a:pt x="0" y="171"/>
                    <a:pt x="11" y="300"/>
                    <a:pt x="65" y="300"/>
                  </a:cubicBezTo>
                  <a:cubicBezTo>
                    <a:pt x="75" y="300"/>
                    <a:pt x="107" y="278"/>
                    <a:pt x="129" y="225"/>
                  </a:cubicBezTo>
                  <a:cubicBezTo>
                    <a:pt x="150" y="128"/>
                    <a:pt x="139" y="0"/>
                    <a:pt x="97"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8" name="Google Shape;4548;p16"/>
            <p:cNvSpPr/>
            <p:nvPr/>
          </p:nvSpPr>
          <p:spPr>
            <a:xfrm>
              <a:off x="836250" y="3570300"/>
              <a:ext cx="12600" cy="14475"/>
            </a:xfrm>
            <a:custGeom>
              <a:avLst/>
              <a:gdLst/>
              <a:ahLst/>
              <a:cxnLst/>
              <a:rect l="l" t="t" r="r" b="b"/>
              <a:pathLst>
                <a:path w="504" h="579" extrusionOk="0">
                  <a:moveTo>
                    <a:pt x="1" y="12"/>
                  </a:moveTo>
                  <a:cubicBezTo>
                    <a:pt x="1" y="22"/>
                    <a:pt x="1" y="33"/>
                    <a:pt x="1" y="44"/>
                  </a:cubicBezTo>
                  <a:lnTo>
                    <a:pt x="44" y="33"/>
                  </a:lnTo>
                  <a:lnTo>
                    <a:pt x="33" y="12"/>
                  </a:lnTo>
                  <a:close/>
                  <a:moveTo>
                    <a:pt x="343" y="1"/>
                  </a:moveTo>
                  <a:cubicBezTo>
                    <a:pt x="236" y="12"/>
                    <a:pt x="119" y="22"/>
                    <a:pt x="1" y="44"/>
                  </a:cubicBezTo>
                  <a:cubicBezTo>
                    <a:pt x="1" y="172"/>
                    <a:pt x="76" y="226"/>
                    <a:pt x="183" y="226"/>
                  </a:cubicBezTo>
                  <a:cubicBezTo>
                    <a:pt x="193" y="226"/>
                    <a:pt x="215" y="226"/>
                    <a:pt x="236" y="215"/>
                  </a:cubicBezTo>
                  <a:cubicBezTo>
                    <a:pt x="247" y="151"/>
                    <a:pt x="193" y="119"/>
                    <a:pt x="236" y="97"/>
                  </a:cubicBezTo>
                  <a:lnTo>
                    <a:pt x="236" y="97"/>
                  </a:lnTo>
                  <a:cubicBezTo>
                    <a:pt x="236" y="215"/>
                    <a:pt x="333" y="515"/>
                    <a:pt x="236" y="579"/>
                  </a:cubicBezTo>
                  <a:cubicBezTo>
                    <a:pt x="504" y="525"/>
                    <a:pt x="215" y="279"/>
                    <a:pt x="408" y="54"/>
                  </a:cubicBezTo>
                  <a:cubicBezTo>
                    <a:pt x="386" y="33"/>
                    <a:pt x="365" y="12"/>
                    <a:pt x="343"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9" name="Google Shape;4549;p16"/>
            <p:cNvSpPr/>
            <p:nvPr/>
          </p:nvSpPr>
          <p:spPr>
            <a:xfrm>
              <a:off x="844550" y="4415750"/>
              <a:ext cx="59700" cy="18475"/>
            </a:xfrm>
            <a:custGeom>
              <a:avLst/>
              <a:gdLst/>
              <a:ahLst/>
              <a:cxnLst/>
              <a:rect l="l" t="t" r="r" b="b"/>
              <a:pathLst>
                <a:path w="2388" h="739" extrusionOk="0">
                  <a:moveTo>
                    <a:pt x="1349" y="0"/>
                  </a:moveTo>
                  <a:cubicBezTo>
                    <a:pt x="1349" y="589"/>
                    <a:pt x="1" y="129"/>
                    <a:pt x="290" y="557"/>
                  </a:cubicBezTo>
                  <a:cubicBezTo>
                    <a:pt x="300" y="503"/>
                    <a:pt x="322" y="439"/>
                    <a:pt x="386" y="439"/>
                  </a:cubicBezTo>
                  <a:cubicBezTo>
                    <a:pt x="397" y="439"/>
                    <a:pt x="418" y="450"/>
                    <a:pt x="440" y="460"/>
                  </a:cubicBezTo>
                  <a:cubicBezTo>
                    <a:pt x="536" y="503"/>
                    <a:pt x="579" y="589"/>
                    <a:pt x="536" y="728"/>
                  </a:cubicBezTo>
                  <a:lnTo>
                    <a:pt x="568" y="728"/>
                  </a:lnTo>
                  <a:cubicBezTo>
                    <a:pt x="664" y="728"/>
                    <a:pt x="750" y="717"/>
                    <a:pt x="836" y="696"/>
                  </a:cubicBezTo>
                  <a:cubicBezTo>
                    <a:pt x="921" y="685"/>
                    <a:pt x="1007" y="675"/>
                    <a:pt x="1103" y="675"/>
                  </a:cubicBezTo>
                  <a:cubicBezTo>
                    <a:pt x="1221" y="675"/>
                    <a:pt x="1339" y="696"/>
                    <a:pt x="1489" y="739"/>
                  </a:cubicBezTo>
                  <a:cubicBezTo>
                    <a:pt x="1521" y="503"/>
                    <a:pt x="1617" y="428"/>
                    <a:pt x="1724" y="428"/>
                  </a:cubicBezTo>
                  <a:cubicBezTo>
                    <a:pt x="1885" y="428"/>
                    <a:pt x="2077" y="589"/>
                    <a:pt x="2174" y="717"/>
                  </a:cubicBezTo>
                  <a:cubicBezTo>
                    <a:pt x="2388" y="150"/>
                    <a:pt x="1403" y="386"/>
                    <a:pt x="1349"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0" name="Google Shape;4550;p16"/>
            <p:cNvSpPr/>
            <p:nvPr/>
          </p:nvSpPr>
          <p:spPr>
            <a:xfrm>
              <a:off x="824750" y="3703325"/>
              <a:ext cx="12075" cy="9125"/>
            </a:xfrm>
            <a:custGeom>
              <a:avLst/>
              <a:gdLst/>
              <a:ahLst/>
              <a:cxnLst/>
              <a:rect l="l" t="t" r="r" b="b"/>
              <a:pathLst>
                <a:path w="483" h="365" extrusionOk="0">
                  <a:moveTo>
                    <a:pt x="332" y="0"/>
                  </a:moveTo>
                  <a:cubicBezTo>
                    <a:pt x="161" y="0"/>
                    <a:pt x="0" y="214"/>
                    <a:pt x="161" y="364"/>
                  </a:cubicBezTo>
                  <a:cubicBezTo>
                    <a:pt x="161" y="300"/>
                    <a:pt x="215" y="289"/>
                    <a:pt x="279" y="289"/>
                  </a:cubicBezTo>
                  <a:lnTo>
                    <a:pt x="429" y="289"/>
                  </a:lnTo>
                  <a:cubicBezTo>
                    <a:pt x="397" y="161"/>
                    <a:pt x="482" y="172"/>
                    <a:pt x="461" y="43"/>
                  </a:cubicBezTo>
                  <a:cubicBezTo>
                    <a:pt x="418" y="11"/>
                    <a:pt x="375" y="0"/>
                    <a:pt x="332"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1" name="Google Shape;4551;p16"/>
            <p:cNvSpPr/>
            <p:nvPr/>
          </p:nvSpPr>
          <p:spPr>
            <a:xfrm>
              <a:off x="821550" y="4416000"/>
              <a:ext cx="6175" cy="3250"/>
            </a:xfrm>
            <a:custGeom>
              <a:avLst/>
              <a:gdLst/>
              <a:ahLst/>
              <a:cxnLst/>
              <a:rect l="l" t="t" r="r" b="b"/>
              <a:pathLst>
                <a:path w="247" h="130" extrusionOk="0">
                  <a:moveTo>
                    <a:pt x="171" y="1"/>
                  </a:moveTo>
                  <a:cubicBezTo>
                    <a:pt x="107" y="1"/>
                    <a:pt x="0" y="65"/>
                    <a:pt x="43" y="119"/>
                  </a:cubicBezTo>
                  <a:cubicBezTo>
                    <a:pt x="54" y="129"/>
                    <a:pt x="64" y="129"/>
                    <a:pt x="86" y="129"/>
                  </a:cubicBezTo>
                  <a:cubicBezTo>
                    <a:pt x="139" y="129"/>
                    <a:pt x="246" y="76"/>
                    <a:pt x="203" y="12"/>
                  </a:cubicBezTo>
                  <a:cubicBezTo>
                    <a:pt x="193" y="12"/>
                    <a:pt x="182" y="1"/>
                    <a:pt x="171"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2" name="Google Shape;4552;p16"/>
            <p:cNvSpPr/>
            <p:nvPr/>
          </p:nvSpPr>
          <p:spPr>
            <a:xfrm>
              <a:off x="902900" y="4063275"/>
              <a:ext cx="7775" cy="7250"/>
            </a:xfrm>
            <a:custGeom>
              <a:avLst/>
              <a:gdLst/>
              <a:ahLst/>
              <a:cxnLst/>
              <a:rect l="l" t="t" r="r" b="b"/>
              <a:pathLst>
                <a:path w="311" h="290" extrusionOk="0">
                  <a:moveTo>
                    <a:pt x="43" y="1"/>
                  </a:moveTo>
                  <a:lnTo>
                    <a:pt x="0" y="258"/>
                  </a:lnTo>
                  <a:lnTo>
                    <a:pt x="268" y="290"/>
                  </a:lnTo>
                  <a:lnTo>
                    <a:pt x="311" y="43"/>
                  </a:lnTo>
                  <a:lnTo>
                    <a:pt x="43" y="1"/>
                  </a:ln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3" name="Google Shape;4553;p16"/>
            <p:cNvSpPr/>
            <p:nvPr/>
          </p:nvSpPr>
          <p:spPr>
            <a:xfrm>
              <a:off x="836250" y="4480775"/>
              <a:ext cx="7525" cy="4575"/>
            </a:xfrm>
            <a:custGeom>
              <a:avLst/>
              <a:gdLst/>
              <a:ahLst/>
              <a:cxnLst/>
              <a:rect l="l" t="t" r="r" b="b"/>
              <a:pathLst>
                <a:path w="301" h="183" extrusionOk="0">
                  <a:moveTo>
                    <a:pt x="268" y="1"/>
                  </a:moveTo>
                  <a:cubicBezTo>
                    <a:pt x="247" y="1"/>
                    <a:pt x="204" y="22"/>
                    <a:pt x="119" y="65"/>
                  </a:cubicBezTo>
                  <a:cubicBezTo>
                    <a:pt x="22" y="150"/>
                    <a:pt x="1" y="182"/>
                    <a:pt x="22" y="182"/>
                  </a:cubicBezTo>
                  <a:cubicBezTo>
                    <a:pt x="44" y="182"/>
                    <a:pt x="119" y="140"/>
                    <a:pt x="183" y="97"/>
                  </a:cubicBezTo>
                  <a:cubicBezTo>
                    <a:pt x="247" y="54"/>
                    <a:pt x="301" y="1"/>
                    <a:pt x="268"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4" name="Google Shape;4554;p16"/>
            <p:cNvSpPr/>
            <p:nvPr/>
          </p:nvSpPr>
          <p:spPr>
            <a:xfrm>
              <a:off x="1314250" y="3875950"/>
              <a:ext cx="6175" cy="3225"/>
            </a:xfrm>
            <a:custGeom>
              <a:avLst/>
              <a:gdLst/>
              <a:ahLst/>
              <a:cxnLst/>
              <a:rect l="l" t="t" r="r" b="b"/>
              <a:pathLst>
                <a:path w="247" h="129" extrusionOk="0">
                  <a:moveTo>
                    <a:pt x="171" y="0"/>
                  </a:moveTo>
                  <a:cubicBezTo>
                    <a:pt x="107" y="0"/>
                    <a:pt x="0" y="54"/>
                    <a:pt x="54" y="118"/>
                  </a:cubicBezTo>
                  <a:cubicBezTo>
                    <a:pt x="54" y="129"/>
                    <a:pt x="75" y="129"/>
                    <a:pt x="86" y="129"/>
                  </a:cubicBezTo>
                  <a:cubicBezTo>
                    <a:pt x="150" y="129"/>
                    <a:pt x="246" y="75"/>
                    <a:pt x="203" y="11"/>
                  </a:cubicBezTo>
                  <a:cubicBezTo>
                    <a:pt x="203" y="0"/>
                    <a:pt x="182" y="0"/>
                    <a:pt x="17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5" name="Google Shape;4555;p16"/>
            <p:cNvSpPr/>
            <p:nvPr/>
          </p:nvSpPr>
          <p:spPr>
            <a:xfrm>
              <a:off x="1290425" y="3867650"/>
              <a:ext cx="7250" cy="4575"/>
            </a:xfrm>
            <a:custGeom>
              <a:avLst/>
              <a:gdLst/>
              <a:ahLst/>
              <a:cxnLst/>
              <a:rect l="l" t="t" r="r" b="b"/>
              <a:pathLst>
                <a:path w="290" h="183" extrusionOk="0">
                  <a:moveTo>
                    <a:pt x="257" y="0"/>
                  </a:moveTo>
                  <a:cubicBezTo>
                    <a:pt x="246" y="0"/>
                    <a:pt x="193" y="22"/>
                    <a:pt x="107" y="54"/>
                  </a:cubicBezTo>
                  <a:cubicBezTo>
                    <a:pt x="11" y="150"/>
                    <a:pt x="0" y="182"/>
                    <a:pt x="11" y="182"/>
                  </a:cubicBezTo>
                  <a:cubicBezTo>
                    <a:pt x="32" y="182"/>
                    <a:pt x="118" y="139"/>
                    <a:pt x="172" y="97"/>
                  </a:cubicBezTo>
                  <a:cubicBezTo>
                    <a:pt x="236" y="43"/>
                    <a:pt x="289" y="0"/>
                    <a:pt x="257"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6" name="Google Shape;4556;p16"/>
            <p:cNvSpPr/>
            <p:nvPr/>
          </p:nvSpPr>
          <p:spPr>
            <a:xfrm>
              <a:off x="1267400" y="3879950"/>
              <a:ext cx="27325" cy="20900"/>
            </a:xfrm>
            <a:custGeom>
              <a:avLst/>
              <a:gdLst/>
              <a:ahLst/>
              <a:cxnLst/>
              <a:rect l="l" t="t" r="r" b="b"/>
              <a:pathLst>
                <a:path w="1093" h="836" extrusionOk="0">
                  <a:moveTo>
                    <a:pt x="547" y="1"/>
                  </a:moveTo>
                  <a:lnTo>
                    <a:pt x="547" y="1"/>
                  </a:lnTo>
                  <a:cubicBezTo>
                    <a:pt x="343" y="247"/>
                    <a:pt x="279" y="686"/>
                    <a:pt x="1" y="825"/>
                  </a:cubicBezTo>
                  <a:cubicBezTo>
                    <a:pt x="22" y="825"/>
                    <a:pt x="54" y="836"/>
                    <a:pt x="86" y="836"/>
                  </a:cubicBezTo>
                  <a:cubicBezTo>
                    <a:pt x="493" y="836"/>
                    <a:pt x="1093" y="161"/>
                    <a:pt x="547"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7" name="Google Shape;4557;p16"/>
            <p:cNvSpPr/>
            <p:nvPr/>
          </p:nvSpPr>
          <p:spPr>
            <a:xfrm>
              <a:off x="1337525" y="3947400"/>
              <a:ext cx="9650" cy="15550"/>
            </a:xfrm>
            <a:custGeom>
              <a:avLst/>
              <a:gdLst/>
              <a:ahLst/>
              <a:cxnLst/>
              <a:rect l="l" t="t" r="r" b="b"/>
              <a:pathLst>
                <a:path w="386" h="622" extrusionOk="0">
                  <a:moveTo>
                    <a:pt x="161" y="0"/>
                  </a:moveTo>
                  <a:cubicBezTo>
                    <a:pt x="118" y="0"/>
                    <a:pt x="65" y="32"/>
                    <a:pt x="0" y="75"/>
                  </a:cubicBezTo>
                  <a:cubicBezTo>
                    <a:pt x="150" y="129"/>
                    <a:pt x="193" y="247"/>
                    <a:pt x="225" y="364"/>
                  </a:cubicBezTo>
                  <a:lnTo>
                    <a:pt x="214" y="364"/>
                  </a:lnTo>
                  <a:cubicBezTo>
                    <a:pt x="86" y="364"/>
                    <a:pt x="32" y="568"/>
                    <a:pt x="182" y="621"/>
                  </a:cubicBezTo>
                  <a:cubicBezTo>
                    <a:pt x="386" y="450"/>
                    <a:pt x="354" y="0"/>
                    <a:pt x="16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8" name="Google Shape;4558;p16"/>
            <p:cNvSpPr/>
            <p:nvPr/>
          </p:nvSpPr>
          <p:spPr>
            <a:xfrm>
              <a:off x="1142700" y="4327425"/>
              <a:ext cx="7250" cy="2175"/>
            </a:xfrm>
            <a:custGeom>
              <a:avLst/>
              <a:gdLst/>
              <a:ahLst/>
              <a:cxnLst/>
              <a:rect l="l" t="t" r="r" b="b"/>
              <a:pathLst>
                <a:path w="290" h="87" extrusionOk="0">
                  <a:moveTo>
                    <a:pt x="150" y="1"/>
                  </a:moveTo>
                  <a:cubicBezTo>
                    <a:pt x="75" y="1"/>
                    <a:pt x="11" y="11"/>
                    <a:pt x="0" y="86"/>
                  </a:cubicBezTo>
                  <a:lnTo>
                    <a:pt x="139" y="86"/>
                  </a:lnTo>
                  <a:cubicBezTo>
                    <a:pt x="203" y="86"/>
                    <a:pt x="268" y="75"/>
                    <a:pt x="289"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9" name="Google Shape;4559;p16"/>
            <p:cNvSpPr/>
            <p:nvPr/>
          </p:nvSpPr>
          <p:spPr>
            <a:xfrm>
              <a:off x="1163575" y="3820800"/>
              <a:ext cx="5375" cy="4050"/>
            </a:xfrm>
            <a:custGeom>
              <a:avLst/>
              <a:gdLst/>
              <a:ahLst/>
              <a:cxnLst/>
              <a:rect l="l" t="t" r="r" b="b"/>
              <a:pathLst>
                <a:path w="215" h="162" extrusionOk="0">
                  <a:moveTo>
                    <a:pt x="64" y="1"/>
                  </a:moveTo>
                  <a:cubicBezTo>
                    <a:pt x="32" y="1"/>
                    <a:pt x="11" y="12"/>
                    <a:pt x="0" y="44"/>
                  </a:cubicBezTo>
                  <a:cubicBezTo>
                    <a:pt x="21" y="97"/>
                    <a:pt x="75" y="161"/>
                    <a:pt x="129" y="161"/>
                  </a:cubicBezTo>
                  <a:cubicBezTo>
                    <a:pt x="150" y="161"/>
                    <a:pt x="171" y="151"/>
                    <a:pt x="193" y="119"/>
                  </a:cubicBezTo>
                  <a:cubicBezTo>
                    <a:pt x="214" y="44"/>
                    <a:pt x="129" y="1"/>
                    <a:pt x="64"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0" name="Google Shape;4560;p16"/>
            <p:cNvSpPr/>
            <p:nvPr/>
          </p:nvSpPr>
          <p:spPr>
            <a:xfrm>
              <a:off x="1134400" y="4331700"/>
              <a:ext cx="8325" cy="10200"/>
            </a:xfrm>
            <a:custGeom>
              <a:avLst/>
              <a:gdLst/>
              <a:ahLst/>
              <a:cxnLst/>
              <a:rect l="l" t="t" r="r" b="b"/>
              <a:pathLst>
                <a:path w="333" h="408" extrusionOk="0">
                  <a:moveTo>
                    <a:pt x="43" y="1"/>
                  </a:moveTo>
                  <a:lnTo>
                    <a:pt x="0" y="247"/>
                  </a:lnTo>
                  <a:cubicBezTo>
                    <a:pt x="129" y="268"/>
                    <a:pt x="139" y="375"/>
                    <a:pt x="246" y="408"/>
                  </a:cubicBezTo>
                  <a:cubicBezTo>
                    <a:pt x="268" y="226"/>
                    <a:pt x="332" y="1"/>
                    <a:pt x="64"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1" name="Google Shape;4561;p16"/>
            <p:cNvSpPr/>
            <p:nvPr/>
          </p:nvSpPr>
          <p:spPr>
            <a:xfrm>
              <a:off x="1118875" y="4285675"/>
              <a:ext cx="3775" cy="4300"/>
            </a:xfrm>
            <a:custGeom>
              <a:avLst/>
              <a:gdLst/>
              <a:ahLst/>
              <a:cxnLst/>
              <a:rect l="l" t="t" r="r" b="b"/>
              <a:pathLst>
                <a:path w="151" h="172" extrusionOk="0">
                  <a:moveTo>
                    <a:pt x="75" y="1"/>
                  </a:moveTo>
                  <a:cubicBezTo>
                    <a:pt x="54" y="1"/>
                    <a:pt x="22" y="22"/>
                    <a:pt x="0" y="75"/>
                  </a:cubicBezTo>
                  <a:cubicBezTo>
                    <a:pt x="0" y="118"/>
                    <a:pt x="32" y="172"/>
                    <a:pt x="65" y="172"/>
                  </a:cubicBezTo>
                  <a:cubicBezTo>
                    <a:pt x="97" y="172"/>
                    <a:pt x="118" y="150"/>
                    <a:pt x="139" y="97"/>
                  </a:cubicBezTo>
                  <a:cubicBezTo>
                    <a:pt x="150" y="54"/>
                    <a:pt x="107" y="1"/>
                    <a:pt x="75"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2" name="Google Shape;4562;p16"/>
            <p:cNvSpPr/>
            <p:nvPr/>
          </p:nvSpPr>
          <p:spPr>
            <a:xfrm>
              <a:off x="1168125" y="4257575"/>
              <a:ext cx="7250" cy="2175"/>
            </a:xfrm>
            <a:custGeom>
              <a:avLst/>
              <a:gdLst/>
              <a:ahLst/>
              <a:cxnLst/>
              <a:rect l="l" t="t" r="r" b="b"/>
              <a:pathLst>
                <a:path w="290" h="87" extrusionOk="0">
                  <a:moveTo>
                    <a:pt x="150" y="0"/>
                  </a:moveTo>
                  <a:cubicBezTo>
                    <a:pt x="86" y="0"/>
                    <a:pt x="21" y="11"/>
                    <a:pt x="0" y="86"/>
                  </a:cubicBezTo>
                  <a:lnTo>
                    <a:pt x="139" y="86"/>
                  </a:lnTo>
                  <a:cubicBezTo>
                    <a:pt x="214" y="86"/>
                    <a:pt x="278" y="75"/>
                    <a:pt x="289" y="0"/>
                  </a:cubicBezTo>
                  <a:lnTo>
                    <a:pt x="289" y="0"/>
                  </a:lnTo>
                  <a:cubicBezTo>
                    <a:pt x="278" y="11"/>
                    <a:pt x="257" y="11"/>
                    <a:pt x="246" y="11"/>
                  </a:cubicBezTo>
                  <a:lnTo>
                    <a:pt x="203" y="11"/>
                  </a:lnTo>
                  <a:cubicBezTo>
                    <a:pt x="182" y="11"/>
                    <a:pt x="171" y="0"/>
                    <a:pt x="150"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3" name="Google Shape;4563;p16"/>
            <p:cNvSpPr/>
            <p:nvPr/>
          </p:nvSpPr>
          <p:spPr>
            <a:xfrm>
              <a:off x="1220300" y="3864975"/>
              <a:ext cx="6175" cy="3225"/>
            </a:xfrm>
            <a:custGeom>
              <a:avLst/>
              <a:gdLst/>
              <a:ahLst/>
              <a:cxnLst/>
              <a:rect l="l" t="t" r="r" b="b"/>
              <a:pathLst>
                <a:path w="247" h="129" extrusionOk="0">
                  <a:moveTo>
                    <a:pt x="172" y="0"/>
                  </a:moveTo>
                  <a:cubicBezTo>
                    <a:pt x="108" y="0"/>
                    <a:pt x="1" y="54"/>
                    <a:pt x="54" y="118"/>
                  </a:cubicBezTo>
                  <a:cubicBezTo>
                    <a:pt x="54" y="129"/>
                    <a:pt x="65" y="129"/>
                    <a:pt x="86" y="129"/>
                  </a:cubicBezTo>
                  <a:cubicBezTo>
                    <a:pt x="140" y="129"/>
                    <a:pt x="247" y="75"/>
                    <a:pt x="204" y="11"/>
                  </a:cubicBezTo>
                  <a:cubicBezTo>
                    <a:pt x="204" y="11"/>
                    <a:pt x="183" y="0"/>
                    <a:pt x="172"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4" name="Google Shape;4564;p16"/>
            <p:cNvSpPr/>
            <p:nvPr/>
          </p:nvSpPr>
          <p:spPr>
            <a:xfrm>
              <a:off x="1217900" y="4095125"/>
              <a:ext cx="2700" cy="5100"/>
            </a:xfrm>
            <a:custGeom>
              <a:avLst/>
              <a:gdLst/>
              <a:ahLst/>
              <a:cxnLst/>
              <a:rect l="l" t="t" r="r" b="b"/>
              <a:pathLst>
                <a:path w="108" h="204" extrusionOk="0">
                  <a:moveTo>
                    <a:pt x="11" y="1"/>
                  </a:moveTo>
                  <a:cubicBezTo>
                    <a:pt x="0" y="97"/>
                    <a:pt x="0" y="193"/>
                    <a:pt x="75" y="204"/>
                  </a:cubicBezTo>
                  <a:cubicBezTo>
                    <a:pt x="107" y="161"/>
                    <a:pt x="107" y="1"/>
                    <a:pt x="11"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5" name="Google Shape;4565;p16"/>
            <p:cNvSpPr/>
            <p:nvPr/>
          </p:nvSpPr>
          <p:spPr>
            <a:xfrm>
              <a:off x="1195675" y="3870050"/>
              <a:ext cx="27325" cy="15025"/>
            </a:xfrm>
            <a:custGeom>
              <a:avLst/>
              <a:gdLst/>
              <a:ahLst/>
              <a:cxnLst/>
              <a:rect l="l" t="t" r="r" b="b"/>
              <a:pathLst>
                <a:path w="1093" h="601" extrusionOk="0">
                  <a:moveTo>
                    <a:pt x="750" y="1"/>
                  </a:moveTo>
                  <a:lnTo>
                    <a:pt x="750" y="1"/>
                  </a:lnTo>
                  <a:cubicBezTo>
                    <a:pt x="504" y="97"/>
                    <a:pt x="1" y="386"/>
                    <a:pt x="504" y="600"/>
                  </a:cubicBezTo>
                  <a:cubicBezTo>
                    <a:pt x="536" y="418"/>
                    <a:pt x="1093" y="172"/>
                    <a:pt x="750"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6" name="Google Shape;4566;p16"/>
            <p:cNvSpPr/>
            <p:nvPr/>
          </p:nvSpPr>
          <p:spPr>
            <a:xfrm>
              <a:off x="1190050" y="4141950"/>
              <a:ext cx="6200" cy="3250"/>
            </a:xfrm>
            <a:custGeom>
              <a:avLst/>
              <a:gdLst/>
              <a:ahLst/>
              <a:cxnLst/>
              <a:rect l="l" t="t" r="r" b="b"/>
              <a:pathLst>
                <a:path w="248" h="130" extrusionOk="0">
                  <a:moveTo>
                    <a:pt x="172" y="1"/>
                  </a:moveTo>
                  <a:cubicBezTo>
                    <a:pt x="108" y="1"/>
                    <a:pt x="1" y="54"/>
                    <a:pt x="54" y="119"/>
                  </a:cubicBezTo>
                  <a:cubicBezTo>
                    <a:pt x="54" y="129"/>
                    <a:pt x="65" y="129"/>
                    <a:pt x="87" y="129"/>
                  </a:cubicBezTo>
                  <a:cubicBezTo>
                    <a:pt x="140" y="129"/>
                    <a:pt x="247" y="76"/>
                    <a:pt x="204" y="12"/>
                  </a:cubicBezTo>
                  <a:cubicBezTo>
                    <a:pt x="194" y="1"/>
                    <a:pt x="183" y="1"/>
                    <a:pt x="172"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7" name="Google Shape;4567;p16"/>
            <p:cNvSpPr/>
            <p:nvPr/>
          </p:nvSpPr>
          <p:spPr>
            <a:xfrm>
              <a:off x="1201300" y="4235350"/>
              <a:ext cx="5100" cy="5650"/>
            </a:xfrm>
            <a:custGeom>
              <a:avLst/>
              <a:gdLst/>
              <a:ahLst/>
              <a:cxnLst/>
              <a:rect l="l" t="t" r="r" b="b"/>
              <a:pathLst>
                <a:path w="204" h="226" extrusionOk="0">
                  <a:moveTo>
                    <a:pt x="65" y="1"/>
                  </a:moveTo>
                  <a:cubicBezTo>
                    <a:pt x="43" y="1"/>
                    <a:pt x="22" y="22"/>
                    <a:pt x="0" y="65"/>
                  </a:cubicBezTo>
                  <a:cubicBezTo>
                    <a:pt x="43" y="97"/>
                    <a:pt x="65" y="151"/>
                    <a:pt x="65" y="226"/>
                  </a:cubicBezTo>
                  <a:lnTo>
                    <a:pt x="118" y="226"/>
                  </a:lnTo>
                  <a:cubicBezTo>
                    <a:pt x="161" y="226"/>
                    <a:pt x="193" y="226"/>
                    <a:pt x="204" y="183"/>
                  </a:cubicBezTo>
                  <a:cubicBezTo>
                    <a:pt x="172" y="119"/>
                    <a:pt x="118" y="1"/>
                    <a:pt x="65"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8" name="Google Shape;4568;p16"/>
            <p:cNvSpPr/>
            <p:nvPr/>
          </p:nvSpPr>
          <p:spPr>
            <a:xfrm>
              <a:off x="1346625" y="4007350"/>
              <a:ext cx="825" cy="825"/>
            </a:xfrm>
            <a:custGeom>
              <a:avLst/>
              <a:gdLst/>
              <a:ahLst/>
              <a:cxnLst/>
              <a:rect l="l" t="t" r="r" b="b"/>
              <a:pathLst>
                <a:path w="33" h="33" extrusionOk="0">
                  <a:moveTo>
                    <a:pt x="32" y="0"/>
                  </a:moveTo>
                  <a:cubicBezTo>
                    <a:pt x="22" y="11"/>
                    <a:pt x="11" y="22"/>
                    <a:pt x="0" y="32"/>
                  </a:cubicBezTo>
                  <a:cubicBezTo>
                    <a:pt x="11" y="22"/>
                    <a:pt x="22" y="22"/>
                    <a:pt x="32" y="0"/>
                  </a:cubicBezTo>
                  <a:close/>
                </a:path>
              </a:pathLst>
            </a:custGeom>
            <a:solidFill>
              <a:srgbClr val="F7F8F8"/>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9" name="Google Shape;4569;p16"/>
            <p:cNvSpPr/>
            <p:nvPr/>
          </p:nvSpPr>
          <p:spPr>
            <a:xfrm>
              <a:off x="7372775" y="1028400"/>
              <a:ext cx="5900" cy="896825"/>
            </a:xfrm>
            <a:custGeom>
              <a:avLst/>
              <a:gdLst/>
              <a:ahLst/>
              <a:cxnLst/>
              <a:rect l="l" t="t" r="r" b="b"/>
              <a:pathLst>
                <a:path w="236" h="35873" extrusionOk="0">
                  <a:moveTo>
                    <a:pt x="0" y="0"/>
                  </a:moveTo>
                  <a:lnTo>
                    <a:pt x="0" y="35873"/>
                  </a:lnTo>
                  <a:cubicBezTo>
                    <a:pt x="64" y="35819"/>
                    <a:pt x="150" y="35766"/>
                    <a:pt x="236" y="35723"/>
                  </a:cubicBezTo>
                  <a:lnTo>
                    <a:pt x="236" y="75"/>
                  </a:lnTo>
                  <a:cubicBezTo>
                    <a:pt x="150" y="43"/>
                    <a:pt x="75" y="22"/>
                    <a:pt x="0" y="0"/>
                  </a:cubicBezTo>
                  <a:close/>
                </a:path>
              </a:pathLst>
            </a:custGeom>
            <a:solidFill>
              <a:srgbClr val="EEEFF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0" name="Google Shape;4570;p16"/>
            <p:cNvSpPr/>
            <p:nvPr/>
          </p:nvSpPr>
          <p:spPr>
            <a:xfrm>
              <a:off x="5759775" y="835044"/>
              <a:ext cx="1613550" cy="1144125"/>
            </a:xfrm>
            <a:custGeom>
              <a:avLst/>
              <a:gdLst/>
              <a:ahLst/>
              <a:cxnLst/>
              <a:rect l="l" t="t" r="r" b="b"/>
              <a:pathLst>
                <a:path w="64542" h="45765" extrusionOk="0">
                  <a:moveTo>
                    <a:pt x="43260" y="97"/>
                  </a:moveTo>
                  <a:cubicBezTo>
                    <a:pt x="43313" y="97"/>
                    <a:pt x="43324" y="225"/>
                    <a:pt x="43303" y="311"/>
                  </a:cubicBezTo>
                  <a:cubicBezTo>
                    <a:pt x="43271" y="365"/>
                    <a:pt x="43249" y="386"/>
                    <a:pt x="43228" y="386"/>
                  </a:cubicBezTo>
                  <a:cubicBezTo>
                    <a:pt x="43185" y="386"/>
                    <a:pt x="43174" y="268"/>
                    <a:pt x="43196" y="172"/>
                  </a:cubicBezTo>
                  <a:cubicBezTo>
                    <a:pt x="43217" y="118"/>
                    <a:pt x="43249" y="97"/>
                    <a:pt x="43260" y="97"/>
                  </a:cubicBezTo>
                  <a:close/>
                  <a:moveTo>
                    <a:pt x="35606" y="322"/>
                  </a:moveTo>
                  <a:cubicBezTo>
                    <a:pt x="35606" y="322"/>
                    <a:pt x="35584" y="343"/>
                    <a:pt x="35488" y="418"/>
                  </a:cubicBezTo>
                  <a:cubicBezTo>
                    <a:pt x="35392" y="472"/>
                    <a:pt x="35349" y="493"/>
                    <a:pt x="35349" y="493"/>
                  </a:cubicBezTo>
                  <a:cubicBezTo>
                    <a:pt x="35338" y="493"/>
                    <a:pt x="35402" y="450"/>
                    <a:pt x="35467" y="407"/>
                  </a:cubicBezTo>
                  <a:cubicBezTo>
                    <a:pt x="35531" y="365"/>
                    <a:pt x="35595" y="322"/>
                    <a:pt x="35606" y="322"/>
                  </a:cubicBezTo>
                  <a:close/>
                  <a:moveTo>
                    <a:pt x="9828" y="407"/>
                  </a:moveTo>
                  <a:cubicBezTo>
                    <a:pt x="9892" y="407"/>
                    <a:pt x="9946" y="536"/>
                    <a:pt x="9903" y="557"/>
                  </a:cubicBezTo>
                  <a:cubicBezTo>
                    <a:pt x="9892" y="568"/>
                    <a:pt x="9881" y="568"/>
                    <a:pt x="9871" y="568"/>
                  </a:cubicBezTo>
                  <a:cubicBezTo>
                    <a:pt x="9807" y="568"/>
                    <a:pt x="9753" y="440"/>
                    <a:pt x="9796" y="407"/>
                  </a:cubicBezTo>
                  <a:close/>
                  <a:moveTo>
                    <a:pt x="30392" y="472"/>
                  </a:moveTo>
                  <a:cubicBezTo>
                    <a:pt x="30424" y="472"/>
                    <a:pt x="30467" y="493"/>
                    <a:pt x="30489" y="547"/>
                  </a:cubicBezTo>
                  <a:cubicBezTo>
                    <a:pt x="30478" y="664"/>
                    <a:pt x="30435" y="739"/>
                    <a:pt x="30360" y="782"/>
                  </a:cubicBezTo>
                  <a:cubicBezTo>
                    <a:pt x="30360" y="793"/>
                    <a:pt x="30350" y="793"/>
                    <a:pt x="30350" y="793"/>
                  </a:cubicBezTo>
                  <a:cubicBezTo>
                    <a:pt x="30275" y="793"/>
                    <a:pt x="30275" y="697"/>
                    <a:pt x="30221" y="664"/>
                  </a:cubicBezTo>
                  <a:cubicBezTo>
                    <a:pt x="30253" y="568"/>
                    <a:pt x="30317" y="472"/>
                    <a:pt x="30392" y="472"/>
                  </a:cubicBezTo>
                  <a:close/>
                  <a:moveTo>
                    <a:pt x="26464" y="632"/>
                  </a:moveTo>
                  <a:cubicBezTo>
                    <a:pt x="26560" y="632"/>
                    <a:pt x="26635" y="1007"/>
                    <a:pt x="26603" y="1135"/>
                  </a:cubicBezTo>
                  <a:cubicBezTo>
                    <a:pt x="26496" y="1018"/>
                    <a:pt x="26431" y="879"/>
                    <a:pt x="26399" y="718"/>
                  </a:cubicBezTo>
                  <a:cubicBezTo>
                    <a:pt x="26421" y="654"/>
                    <a:pt x="26442" y="632"/>
                    <a:pt x="26464" y="632"/>
                  </a:cubicBezTo>
                  <a:close/>
                  <a:moveTo>
                    <a:pt x="28658" y="547"/>
                  </a:moveTo>
                  <a:cubicBezTo>
                    <a:pt x="28658" y="675"/>
                    <a:pt x="28701" y="739"/>
                    <a:pt x="28722" y="836"/>
                  </a:cubicBezTo>
                  <a:cubicBezTo>
                    <a:pt x="28744" y="825"/>
                    <a:pt x="28765" y="825"/>
                    <a:pt x="28787" y="825"/>
                  </a:cubicBezTo>
                  <a:cubicBezTo>
                    <a:pt x="29076" y="825"/>
                    <a:pt x="29225" y="1296"/>
                    <a:pt x="29097" y="1521"/>
                  </a:cubicBezTo>
                  <a:cubicBezTo>
                    <a:pt x="29054" y="1392"/>
                    <a:pt x="28926" y="1350"/>
                    <a:pt x="28829" y="1275"/>
                  </a:cubicBezTo>
                  <a:cubicBezTo>
                    <a:pt x="28787" y="911"/>
                    <a:pt x="28605" y="814"/>
                    <a:pt x="28498" y="707"/>
                  </a:cubicBezTo>
                  <a:cubicBezTo>
                    <a:pt x="28540" y="643"/>
                    <a:pt x="28572" y="568"/>
                    <a:pt x="28658" y="547"/>
                  </a:cubicBezTo>
                  <a:close/>
                  <a:moveTo>
                    <a:pt x="11091" y="525"/>
                  </a:moveTo>
                  <a:cubicBezTo>
                    <a:pt x="11091" y="664"/>
                    <a:pt x="11005" y="718"/>
                    <a:pt x="11155" y="729"/>
                  </a:cubicBezTo>
                  <a:cubicBezTo>
                    <a:pt x="11113" y="793"/>
                    <a:pt x="11005" y="771"/>
                    <a:pt x="11059" y="932"/>
                  </a:cubicBezTo>
                  <a:cubicBezTo>
                    <a:pt x="11005" y="900"/>
                    <a:pt x="11005" y="804"/>
                    <a:pt x="10984" y="729"/>
                  </a:cubicBezTo>
                  <a:cubicBezTo>
                    <a:pt x="10909" y="868"/>
                    <a:pt x="10866" y="1060"/>
                    <a:pt x="10663" y="1060"/>
                  </a:cubicBezTo>
                  <a:lnTo>
                    <a:pt x="10620" y="1060"/>
                  </a:lnTo>
                  <a:cubicBezTo>
                    <a:pt x="10642" y="1114"/>
                    <a:pt x="10674" y="1157"/>
                    <a:pt x="10695" y="1221"/>
                  </a:cubicBezTo>
                  <a:cubicBezTo>
                    <a:pt x="10727" y="1221"/>
                    <a:pt x="10738" y="1210"/>
                    <a:pt x="10759" y="1200"/>
                  </a:cubicBezTo>
                  <a:cubicBezTo>
                    <a:pt x="10770" y="1189"/>
                    <a:pt x="10791" y="1178"/>
                    <a:pt x="10813" y="1178"/>
                  </a:cubicBezTo>
                  <a:lnTo>
                    <a:pt x="10823" y="1178"/>
                  </a:lnTo>
                  <a:cubicBezTo>
                    <a:pt x="10877" y="1232"/>
                    <a:pt x="10856" y="1382"/>
                    <a:pt x="10856" y="1499"/>
                  </a:cubicBezTo>
                  <a:lnTo>
                    <a:pt x="10845" y="1499"/>
                  </a:lnTo>
                  <a:cubicBezTo>
                    <a:pt x="10813" y="1499"/>
                    <a:pt x="10802" y="1510"/>
                    <a:pt x="10791" y="1542"/>
                  </a:cubicBezTo>
                  <a:cubicBezTo>
                    <a:pt x="10759" y="1542"/>
                    <a:pt x="10727" y="1532"/>
                    <a:pt x="10706" y="1532"/>
                  </a:cubicBezTo>
                  <a:cubicBezTo>
                    <a:pt x="10706" y="1553"/>
                    <a:pt x="10706" y="1564"/>
                    <a:pt x="10695" y="1574"/>
                  </a:cubicBezTo>
                  <a:cubicBezTo>
                    <a:pt x="10684" y="1574"/>
                    <a:pt x="10674" y="1585"/>
                    <a:pt x="10663" y="1585"/>
                  </a:cubicBezTo>
                  <a:cubicBezTo>
                    <a:pt x="10620" y="1585"/>
                    <a:pt x="10577" y="1532"/>
                    <a:pt x="10567" y="1478"/>
                  </a:cubicBezTo>
                  <a:cubicBezTo>
                    <a:pt x="10481" y="1435"/>
                    <a:pt x="10417" y="1382"/>
                    <a:pt x="10299" y="1382"/>
                  </a:cubicBezTo>
                  <a:lnTo>
                    <a:pt x="10256" y="1382"/>
                  </a:lnTo>
                  <a:lnTo>
                    <a:pt x="10256" y="1221"/>
                  </a:lnTo>
                  <a:cubicBezTo>
                    <a:pt x="10331" y="1178"/>
                    <a:pt x="10385" y="1146"/>
                    <a:pt x="10438" y="1146"/>
                  </a:cubicBezTo>
                  <a:cubicBezTo>
                    <a:pt x="10470" y="1146"/>
                    <a:pt x="10492" y="1157"/>
                    <a:pt x="10524" y="1178"/>
                  </a:cubicBezTo>
                  <a:cubicBezTo>
                    <a:pt x="10513" y="964"/>
                    <a:pt x="10438" y="1007"/>
                    <a:pt x="10492" y="771"/>
                  </a:cubicBezTo>
                  <a:cubicBezTo>
                    <a:pt x="10588" y="750"/>
                    <a:pt x="10609" y="654"/>
                    <a:pt x="10684" y="654"/>
                  </a:cubicBezTo>
                  <a:cubicBezTo>
                    <a:pt x="10716" y="654"/>
                    <a:pt x="10749" y="664"/>
                    <a:pt x="10791" y="686"/>
                  </a:cubicBezTo>
                  <a:cubicBezTo>
                    <a:pt x="10845" y="589"/>
                    <a:pt x="10920" y="525"/>
                    <a:pt x="11059" y="525"/>
                  </a:cubicBezTo>
                  <a:close/>
                  <a:moveTo>
                    <a:pt x="26078" y="1350"/>
                  </a:moveTo>
                  <a:cubicBezTo>
                    <a:pt x="26121" y="1350"/>
                    <a:pt x="26132" y="1478"/>
                    <a:pt x="26110" y="1574"/>
                  </a:cubicBezTo>
                  <a:cubicBezTo>
                    <a:pt x="26089" y="1628"/>
                    <a:pt x="26057" y="1649"/>
                    <a:pt x="26046" y="1649"/>
                  </a:cubicBezTo>
                  <a:cubicBezTo>
                    <a:pt x="25993" y="1649"/>
                    <a:pt x="25982" y="1521"/>
                    <a:pt x="26003" y="1424"/>
                  </a:cubicBezTo>
                  <a:cubicBezTo>
                    <a:pt x="26035" y="1371"/>
                    <a:pt x="26057" y="1350"/>
                    <a:pt x="26078" y="1350"/>
                  </a:cubicBezTo>
                  <a:close/>
                  <a:moveTo>
                    <a:pt x="51096" y="1532"/>
                  </a:moveTo>
                  <a:cubicBezTo>
                    <a:pt x="51128" y="1532"/>
                    <a:pt x="51160" y="1585"/>
                    <a:pt x="51160" y="1628"/>
                  </a:cubicBezTo>
                  <a:cubicBezTo>
                    <a:pt x="51139" y="1681"/>
                    <a:pt x="51107" y="1692"/>
                    <a:pt x="51085" y="1692"/>
                  </a:cubicBezTo>
                  <a:cubicBezTo>
                    <a:pt x="51053" y="1692"/>
                    <a:pt x="51010" y="1649"/>
                    <a:pt x="51021" y="1606"/>
                  </a:cubicBezTo>
                  <a:cubicBezTo>
                    <a:pt x="51042" y="1553"/>
                    <a:pt x="51064" y="1532"/>
                    <a:pt x="51096" y="1532"/>
                  </a:cubicBezTo>
                  <a:close/>
                  <a:moveTo>
                    <a:pt x="27181" y="1649"/>
                  </a:moveTo>
                  <a:cubicBezTo>
                    <a:pt x="27320" y="1649"/>
                    <a:pt x="27266" y="1831"/>
                    <a:pt x="27138" y="1831"/>
                  </a:cubicBezTo>
                  <a:cubicBezTo>
                    <a:pt x="27106" y="1735"/>
                    <a:pt x="27213" y="1746"/>
                    <a:pt x="27181" y="1649"/>
                  </a:cubicBezTo>
                  <a:close/>
                  <a:moveTo>
                    <a:pt x="9892" y="1414"/>
                  </a:moveTo>
                  <a:cubicBezTo>
                    <a:pt x="9924" y="1414"/>
                    <a:pt x="9978" y="1435"/>
                    <a:pt x="10021" y="1467"/>
                  </a:cubicBezTo>
                  <a:cubicBezTo>
                    <a:pt x="9903" y="1564"/>
                    <a:pt x="9828" y="1735"/>
                    <a:pt x="9807" y="1949"/>
                  </a:cubicBezTo>
                  <a:cubicBezTo>
                    <a:pt x="9699" y="1949"/>
                    <a:pt x="9667" y="1821"/>
                    <a:pt x="9678" y="1681"/>
                  </a:cubicBezTo>
                  <a:cubicBezTo>
                    <a:pt x="9699" y="1553"/>
                    <a:pt x="9774" y="1414"/>
                    <a:pt x="9892" y="1414"/>
                  </a:cubicBezTo>
                  <a:close/>
                  <a:moveTo>
                    <a:pt x="20950" y="1938"/>
                  </a:moveTo>
                  <a:cubicBezTo>
                    <a:pt x="20961" y="1938"/>
                    <a:pt x="20983" y="1938"/>
                    <a:pt x="20983" y="1949"/>
                  </a:cubicBezTo>
                  <a:cubicBezTo>
                    <a:pt x="21025" y="2013"/>
                    <a:pt x="20929" y="2067"/>
                    <a:pt x="20865" y="2067"/>
                  </a:cubicBezTo>
                  <a:cubicBezTo>
                    <a:pt x="20843" y="2067"/>
                    <a:pt x="20833" y="2067"/>
                    <a:pt x="20833" y="2056"/>
                  </a:cubicBezTo>
                  <a:cubicBezTo>
                    <a:pt x="20779" y="1992"/>
                    <a:pt x="20886" y="1938"/>
                    <a:pt x="20950" y="1938"/>
                  </a:cubicBezTo>
                  <a:close/>
                  <a:moveTo>
                    <a:pt x="31345" y="1970"/>
                  </a:moveTo>
                  <a:cubicBezTo>
                    <a:pt x="31366" y="1970"/>
                    <a:pt x="31377" y="1970"/>
                    <a:pt x="31388" y="1981"/>
                  </a:cubicBezTo>
                  <a:cubicBezTo>
                    <a:pt x="31431" y="2035"/>
                    <a:pt x="31324" y="2099"/>
                    <a:pt x="31259" y="2099"/>
                  </a:cubicBezTo>
                  <a:cubicBezTo>
                    <a:pt x="31249" y="2099"/>
                    <a:pt x="31238" y="2088"/>
                    <a:pt x="31227" y="2088"/>
                  </a:cubicBezTo>
                  <a:cubicBezTo>
                    <a:pt x="31184" y="2024"/>
                    <a:pt x="31292" y="1970"/>
                    <a:pt x="31345" y="1970"/>
                  </a:cubicBezTo>
                  <a:close/>
                  <a:moveTo>
                    <a:pt x="10074" y="1863"/>
                  </a:moveTo>
                  <a:cubicBezTo>
                    <a:pt x="10128" y="1863"/>
                    <a:pt x="10160" y="1885"/>
                    <a:pt x="10192" y="1906"/>
                  </a:cubicBezTo>
                  <a:cubicBezTo>
                    <a:pt x="10192" y="2035"/>
                    <a:pt x="10149" y="2131"/>
                    <a:pt x="10063" y="2152"/>
                  </a:cubicBezTo>
                  <a:cubicBezTo>
                    <a:pt x="10042" y="2013"/>
                    <a:pt x="9967" y="2013"/>
                    <a:pt x="10031" y="1863"/>
                  </a:cubicBezTo>
                  <a:close/>
                  <a:moveTo>
                    <a:pt x="9550" y="2024"/>
                  </a:moveTo>
                  <a:cubicBezTo>
                    <a:pt x="9614" y="2024"/>
                    <a:pt x="9667" y="2152"/>
                    <a:pt x="9625" y="2185"/>
                  </a:cubicBezTo>
                  <a:cubicBezTo>
                    <a:pt x="9614" y="2185"/>
                    <a:pt x="9603" y="2195"/>
                    <a:pt x="9592" y="2195"/>
                  </a:cubicBezTo>
                  <a:cubicBezTo>
                    <a:pt x="9528" y="2195"/>
                    <a:pt x="9475" y="2056"/>
                    <a:pt x="9517" y="2035"/>
                  </a:cubicBezTo>
                  <a:cubicBezTo>
                    <a:pt x="9528" y="2024"/>
                    <a:pt x="9539" y="2024"/>
                    <a:pt x="9550" y="2024"/>
                  </a:cubicBezTo>
                  <a:close/>
                  <a:moveTo>
                    <a:pt x="23980" y="2120"/>
                  </a:moveTo>
                  <a:lnTo>
                    <a:pt x="23980" y="2249"/>
                  </a:lnTo>
                  <a:cubicBezTo>
                    <a:pt x="23873" y="2238"/>
                    <a:pt x="23777" y="2227"/>
                    <a:pt x="23798" y="2120"/>
                  </a:cubicBezTo>
                  <a:lnTo>
                    <a:pt x="23798" y="2120"/>
                  </a:lnTo>
                  <a:cubicBezTo>
                    <a:pt x="23830" y="2142"/>
                    <a:pt x="23852" y="2142"/>
                    <a:pt x="23862" y="2142"/>
                  </a:cubicBezTo>
                  <a:cubicBezTo>
                    <a:pt x="23873" y="2142"/>
                    <a:pt x="23884" y="2142"/>
                    <a:pt x="23894" y="2131"/>
                  </a:cubicBezTo>
                  <a:cubicBezTo>
                    <a:pt x="23916" y="2131"/>
                    <a:pt x="23937" y="2120"/>
                    <a:pt x="23969" y="2120"/>
                  </a:cubicBezTo>
                  <a:close/>
                  <a:moveTo>
                    <a:pt x="25093" y="1928"/>
                  </a:moveTo>
                  <a:cubicBezTo>
                    <a:pt x="25361" y="2013"/>
                    <a:pt x="25125" y="2302"/>
                    <a:pt x="24890" y="2302"/>
                  </a:cubicBezTo>
                  <a:cubicBezTo>
                    <a:pt x="24847" y="2302"/>
                    <a:pt x="24804" y="2292"/>
                    <a:pt x="24761" y="2259"/>
                  </a:cubicBezTo>
                  <a:cubicBezTo>
                    <a:pt x="24836" y="2110"/>
                    <a:pt x="25029" y="2099"/>
                    <a:pt x="25093" y="1928"/>
                  </a:cubicBezTo>
                  <a:close/>
                  <a:moveTo>
                    <a:pt x="20158" y="2324"/>
                  </a:moveTo>
                  <a:cubicBezTo>
                    <a:pt x="20126" y="2388"/>
                    <a:pt x="20105" y="2484"/>
                    <a:pt x="19966" y="2484"/>
                  </a:cubicBezTo>
                  <a:lnTo>
                    <a:pt x="19944" y="2484"/>
                  </a:lnTo>
                  <a:cubicBezTo>
                    <a:pt x="19998" y="2420"/>
                    <a:pt x="20019" y="2324"/>
                    <a:pt x="20158" y="2324"/>
                  </a:cubicBezTo>
                  <a:close/>
                  <a:moveTo>
                    <a:pt x="3565" y="2420"/>
                  </a:moveTo>
                  <a:cubicBezTo>
                    <a:pt x="3705" y="2463"/>
                    <a:pt x="3630" y="2548"/>
                    <a:pt x="3555" y="2548"/>
                  </a:cubicBezTo>
                  <a:lnTo>
                    <a:pt x="3544" y="2548"/>
                  </a:lnTo>
                  <a:cubicBezTo>
                    <a:pt x="3405" y="2506"/>
                    <a:pt x="3480" y="2420"/>
                    <a:pt x="3555" y="2420"/>
                  </a:cubicBezTo>
                  <a:close/>
                  <a:moveTo>
                    <a:pt x="24654" y="2420"/>
                  </a:moveTo>
                  <a:cubicBezTo>
                    <a:pt x="24697" y="2420"/>
                    <a:pt x="24729" y="2474"/>
                    <a:pt x="24719" y="2516"/>
                  </a:cubicBezTo>
                  <a:cubicBezTo>
                    <a:pt x="24697" y="2570"/>
                    <a:pt x="24676" y="2581"/>
                    <a:pt x="24654" y="2581"/>
                  </a:cubicBezTo>
                  <a:cubicBezTo>
                    <a:pt x="24612" y="2581"/>
                    <a:pt x="24579" y="2538"/>
                    <a:pt x="24590" y="2495"/>
                  </a:cubicBezTo>
                  <a:cubicBezTo>
                    <a:pt x="24612" y="2441"/>
                    <a:pt x="24633" y="2420"/>
                    <a:pt x="24654" y="2420"/>
                  </a:cubicBezTo>
                  <a:close/>
                  <a:moveTo>
                    <a:pt x="31880" y="2613"/>
                  </a:moveTo>
                  <a:cubicBezTo>
                    <a:pt x="31912" y="2613"/>
                    <a:pt x="31955" y="2656"/>
                    <a:pt x="31945" y="2698"/>
                  </a:cubicBezTo>
                  <a:cubicBezTo>
                    <a:pt x="31923" y="2752"/>
                    <a:pt x="31902" y="2773"/>
                    <a:pt x="31880" y="2773"/>
                  </a:cubicBezTo>
                  <a:cubicBezTo>
                    <a:pt x="31838" y="2773"/>
                    <a:pt x="31805" y="2730"/>
                    <a:pt x="31805" y="2688"/>
                  </a:cubicBezTo>
                  <a:cubicBezTo>
                    <a:pt x="31827" y="2634"/>
                    <a:pt x="31859" y="2613"/>
                    <a:pt x="31880" y="2613"/>
                  </a:cubicBezTo>
                  <a:close/>
                  <a:moveTo>
                    <a:pt x="24280" y="2698"/>
                  </a:moveTo>
                  <a:cubicBezTo>
                    <a:pt x="24612" y="2773"/>
                    <a:pt x="24248" y="3127"/>
                    <a:pt x="24194" y="3202"/>
                  </a:cubicBezTo>
                  <a:cubicBezTo>
                    <a:pt x="23862" y="3137"/>
                    <a:pt x="24226" y="2773"/>
                    <a:pt x="24280" y="2698"/>
                  </a:cubicBezTo>
                  <a:close/>
                  <a:moveTo>
                    <a:pt x="2784" y="3212"/>
                  </a:moveTo>
                  <a:cubicBezTo>
                    <a:pt x="2784" y="3212"/>
                    <a:pt x="2838" y="3266"/>
                    <a:pt x="2880" y="3330"/>
                  </a:cubicBezTo>
                  <a:cubicBezTo>
                    <a:pt x="2923" y="3394"/>
                    <a:pt x="2966" y="3448"/>
                    <a:pt x="2966" y="3448"/>
                  </a:cubicBezTo>
                  <a:cubicBezTo>
                    <a:pt x="2955" y="3448"/>
                    <a:pt x="2934" y="3416"/>
                    <a:pt x="2859" y="3341"/>
                  </a:cubicBezTo>
                  <a:cubicBezTo>
                    <a:pt x="2795" y="3244"/>
                    <a:pt x="2773" y="3212"/>
                    <a:pt x="2784" y="3212"/>
                  </a:cubicBezTo>
                  <a:close/>
                  <a:moveTo>
                    <a:pt x="33261" y="3030"/>
                  </a:moveTo>
                  <a:lnTo>
                    <a:pt x="33261" y="3030"/>
                  </a:lnTo>
                  <a:cubicBezTo>
                    <a:pt x="33358" y="3073"/>
                    <a:pt x="33368" y="3169"/>
                    <a:pt x="33508" y="3191"/>
                  </a:cubicBezTo>
                  <a:lnTo>
                    <a:pt x="33465" y="3448"/>
                  </a:lnTo>
                  <a:lnTo>
                    <a:pt x="33433" y="3448"/>
                  </a:lnTo>
                  <a:cubicBezTo>
                    <a:pt x="33165" y="3448"/>
                    <a:pt x="33240" y="3223"/>
                    <a:pt x="33261" y="3030"/>
                  </a:cubicBezTo>
                  <a:close/>
                  <a:moveTo>
                    <a:pt x="50796" y="3276"/>
                  </a:moveTo>
                  <a:cubicBezTo>
                    <a:pt x="50839" y="3276"/>
                    <a:pt x="50860" y="3405"/>
                    <a:pt x="50839" y="3501"/>
                  </a:cubicBezTo>
                  <a:cubicBezTo>
                    <a:pt x="50807" y="3544"/>
                    <a:pt x="50785" y="3565"/>
                    <a:pt x="50764" y="3565"/>
                  </a:cubicBezTo>
                  <a:cubicBezTo>
                    <a:pt x="50721" y="3565"/>
                    <a:pt x="50700" y="3448"/>
                    <a:pt x="50721" y="3351"/>
                  </a:cubicBezTo>
                  <a:cubicBezTo>
                    <a:pt x="50753" y="3298"/>
                    <a:pt x="50775" y="3276"/>
                    <a:pt x="50796" y="3276"/>
                  </a:cubicBezTo>
                  <a:close/>
                  <a:moveTo>
                    <a:pt x="33176" y="3533"/>
                  </a:moveTo>
                  <a:cubicBezTo>
                    <a:pt x="33154" y="3598"/>
                    <a:pt x="33090" y="3608"/>
                    <a:pt x="33026" y="3608"/>
                  </a:cubicBezTo>
                  <a:lnTo>
                    <a:pt x="32887" y="3608"/>
                  </a:lnTo>
                  <a:cubicBezTo>
                    <a:pt x="32897" y="3544"/>
                    <a:pt x="32962" y="3533"/>
                    <a:pt x="33026" y="3533"/>
                  </a:cubicBezTo>
                  <a:close/>
                  <a:moveTo>
                    <a:pt x="7698" y="3373"/>
                  </a:moveTo>
                  <a:cubicBezTo>
                    <a:pt x="7740" y="3383"/>
                    <a:pt x="7751" y="3448"/>
                    <a:pt x="7805" y="3458"/>
                  </a:cubicBezTo>
                  <a:cubicBezTo>
                    <a:pt x="7847" y="3576"/>
                    <a:pt x="7708" y="3662"/>
                    <a:pt x="7805" y="3694"/>
                  </a:cubicBezTo>
                  <a:cubicBezTo>
                    <a:pt x="7783" y="3726"/>
                    <a:pt x="7773" y="3747"/>
                    <a:pt x="7751" y="3747"/>
                  </a:cubicBezTo>
                  <a:cubicBezTo>
                    <a:pt x="7698" y="3747"/>
                    <a:pt x="7623" y="3651"/>
                    <a:pt x="7601" y="3619"/>
                  </a:cubicBezTo>
                  <a:cubicBezTo>
                    <a:pt x="7601" y="3491"/>
                    <a:pt x="7676" y="3458"/>
                    <a:pt x="7698" y="3373"/>
                  </a:cubicBezTo>
                  <a:close/>
                  <a:moveTo>
                    <a:pt x="23659" y="4186"/>
                  </a:moveTo>
                  <a:cubicBezTo>
                    <a:pt x="23702" y="4186"/>
                    <a:pt x="23734" y="4208"/>
                    <a:pt x="23734" y="4283"/>
                  </a:cubicBezTo>
                  <a:cubicBezTo>
                    <a:pt x="23712" y="4347"/>
                    <a:pt x="23659" y="4368"/>
                    <a:pt x="23605" y="4368"/>
                  </a:cubicBezTo>
                  <a:cubicBezTo>
                    <a:pt x="23530" y="4368"/>
                    <a:pt x="23455" y="4315"/>
                    <a:pt x="23466" y="4240"/>
                  </a:cubicBezTo>
                  <a:cubicBezTo>
                    <a:pt x="23530" y="4218"/>
                    <a:pt x="23605" y="4186"/>
                    <a:pt x="23659" y="4186"/>
                  </a:cubicBezTo>
                  <a:close/>
                  <a:moveTo>
                    <a:pt x="30328" y="4208"/>
                  </a:moveTo>
                  <a:cubicBezTo>
                    <a:pt x="30446" y="4208"/>
                    <a:pt x="30617" y="4251"/>
                    <a:pt x="30617" y="4315"/>
                  </a:cubicBezTo>
                  <a:cubicBezTo>
                    <a:pt x="30617" y="4368"/>
                    <a:pt x="30499" y="4411"/>
                    <a:pt x="30403" y="4411"/>
                  </a:cubicBezTo>
                  <a:cubicBezTo>
                    <a:pt x="30371" y="4411"/>
                    <a:pt x="30350" y="4411"/>
                    <a:pt x="30328" y="4400"/>
                  </a:cubicBezTo>
                  <a:cubicBezTo>
                    <a:pt x="30103" y="4261"/>
                    <a:pt x="30189" y="4208"/>
                    <a:pt x="30328" y="4208"/>
                  </a:cubicBezTo>
                  <a:close/>
                  <a:moveTo>
                    <a:pt x="27224" y="4186"/>
                  </a:moveTo>
                  <a:lnTo>
                    <a:pt x="27224" y="4186"/>
                  </a:lnTo>
                  <a:cubicBezTo>
                    <a:pt x="27352" y="4208"/>
                    <a:pt x="27299" y="4347"/>
                    <a:pt x="27309" y="4454"/>
                  </a:cubicBezTo>
                  <a:cubicBezTo>
                    <a:pt x="27181" y="4433"/>
                    <a:pt x="27234" y="4283"/>
                    <a:pt x="27224" y="4186"/>
                  </a:cubicBezTo>
                  <a:close/>
                  <a:moveTo>
                    <a:pt x="32801" y="4379"/>
                  </a:moveTo>
                  <a:cubicBezTo>
                    <a:pt x="32865" y="4508"/>
                    <a:pt x="32919" y="4625"/>
                    <a:pt x="32758" y="4636"/>
                  </a:cubicBezTo>
                  <a:cubicBezTo>
                    <a:pt x="32598" y="4582"/>
                    <a:pt x="32662" y="4379"/>
                    <a:pt x="32780" y="4379"/>
                  </a:cubicBezTo>
                  <a:close/>
                  <a:moveTo>
                    <a:pt x="4186" y="4550"/>
                  </a:moveTo>
                  <a:cubicBezTo>
                    <a:pt x="4251" y="4550"/>
                    <a:pt x="4304" y="4679"/>
                    <a:pt x="4272" y="4700"/>
                  </a:cubicBezTo>
                  <a:cubicBezTo>
                    <a:pt x="4261" y="4711"/>
                    <a:pt x="4251" y="4711"/>
                    <a:pt x="4240" y="4711"/>
                  </a:cubicBezTo>
                  <a:cubicBezTo>
                    <a:pt x="4176" y="4711"/>
                    <a:pt x="4122" y="4582"/>
                    <a:pt x="4154" y="4561"/>
                  </a:cubicBezTo>
                  <a:cubicBezTo>
                    <a:pt x="4165" y="4550"/>
                    <a:pt x="4176" y="4550"/>
                    <a:pt x="4186" y="4550"/>
                  </a:cubicBezTo>
                  <a:close/>
                  <a:moveTo>
                    <a:pt x="34407" y="4518"/>
                  </a:moveTo>
                  <a:cubicBezTo>
                    <a:pt x="34460" y="4518"/>
                    <a:pt x="34492" y="4550"/>
                    <a:pt x="34492" y="4625"/>
                  </a:cubicBezTo>
                  <a:cubicBezTo>
                    <a:pt x="34471" y="4679"/>
                    <a:pt x="34417" y="4711"/>
                    <a:pt x="34364" y="4711"/>
                  </a:cubicBezTo>
                  <a:cubicBezTo>
                    <a:pt x="34289" y="4711"/>
                    <a:pt x="34214" y="4657"/>
                    <a:pt x="34225" y="4582"/>
                  </a:cubicBezTo>
                  <a:cubicBezTo>
                    <a:pt x="34289" y="4550"/>
                    <a:pt x="34364" y="4518"/>
                    <a:pt x="34407" y="4518"/>
                  </a:cubicBezTo>
                  <a:close/>
                  <a:moveTo>
                    <a:pt x="22813" y="4647"/>
                  </a:moveTo>
                  <a:cubicBezTo>
                    <a:pt x="22824" y="4647"/>
                    <a:pt x="22845" y="4657"/>
                    <a:pt x="22845" y="4657"/>
                  </a:cubicBezTo>
                  <a:cubicBezTo>
                    <a:pt x="22899" y="4722"/>
                    <a:pt x="22781" y="4775"/>
                    <a:pt x="22728" y="4775"/>
                  </a:cubicBezTo>
                  <a:cubicBezTo>
                    <a:pt x="22706" y="4775"/>
                    <a:pt x="22695" y="4775"/>
                    <a:pt x="22695" y="4764"/>
                  </a:cubicBezTo>
                  <a:cubicBezTo>
                    <a:pt x="22642" y="4711"/>
                    <a:pt x="22749" y="4647"/>
                    <a:pt x="22813" y="4647"/>
                  </a:cubicBezTo>
                  <a:close/>
                  <a:moveTo>
                    <a:pt x="39492" y="4604"/>
                  </a:moveTo>
                  <a:cubicBezTo>
                    <a:pt x="39567" y="4604"/>
                    <a:pt x="39609" y="4732"/>
                    <a:pt x="39577" y="4764"/>
                  </a:cubicBezTo>
                  <a:cubicBezTo>
                    <a:pt x="39567" y="4764"/>
                    <a:pt x="39556" y="4775"/>
                    <a:pt x="39545" y="4775"/>
                  </a:cubicBezTo>
                  <a:cubicBezTo>
                    <a:pt x="39481" y="4775"/>
                    <a:pt x="39427" y="4647"/>
                    <a:pt x="39460" y="4615"/>
                  </a:cubicBezTo>
                  <a:cubicBezTo>
                    <a:pt x="39470" y="4615"/>
                    <a:pt x="39481" y="4604"/>
                    <a:pt x="39492" y="4604"/>
                  </a:cubicBezTo>
                  <a:close/>
                  <a:moveTo>
                    <a:pt x="31484" y="4058"/>
                  </a:moveTo>
                  <a:lnTo>
                    <a:pt x="31484" y="4058"/>
                  </a:lnTo>
                  <a:cubicBezTo>
                    <a:pt x="31816" y="4090"/>
                    <a:pt x="32127" y="4133"/>
                    <a:pt x="32266" y="4304"/>
                  </a:cubicBezTo>
                  <a:lnTo>
                    <a:pt x="32180" y="4797"/>
                  </a:lnTo>
                  <a:cubicBezTo>
                    <a:pt x="31998" y="4797"/>
                    <a:pt x="31474" y="4497"/>
                    <a:pt x="31816" y="4497"/>
                  </a:cubicBezTo>
                  <a:cubicBezTo>
                    <a:pt x="31923" y="4197"/>
                    <a:pt x="31195" y="4465"/>
                    <a:pt x="31484" y="4058"/>
                  </a:cubicBezTo>
                  <a:close/>
                  <a:moveTo>
                    <a:pt x="15684" y="4946"/>
                  </a:moveTo>
                  <a:cubicBezTo>
                    <a:pt x="15769" y="4946"/>
                    <a:pt x="15844" y="5011"/>
                    <a:pt x="15823" y="5161"/>
                  </a:cubicBezTo>
                  <a:cubicBezTo>
                    <a:pt x="15823" y="5214"/>
                    <a:pt x="15780" y="5278"/>
                    <a:pt x="15716" y="5278"/>
                  </a:cubicBezTo>
                  <a:cubicBezTo>
                    <a:pt x="15705" y="5278"/>
                    <a:pt x="15684" y="5278"/>
                    <a:pt x="15673" y="5268"/>
                  </a:cubicBezTo>
                  <a:cubicBezTo>
                    <a:pt x="15437" y="5096"/>
                    <a:pt x="15555" y="4946"/>
                    <a:pt x="15684" y="4946"/>
                  </a:cubicBezTo>
                  <a:close/>
                  <a:moveTo>
                    <a:pt x="34053" y="5118"/>
                  </a:moveTo>
                  <a:cubicBezTo>
                    <a:pt x="34086" y="5118"/>
                    <a:pt x="34128" y="5161"/>
                    <a:pt x="34118" y="5203"/>
                  </a:cubicBezTo>
                  <a:cubicBezTo>
                    <a:pt x="34096" y="5257"/>
                    <a:pt x="34075" y="5278"/>
                    <a:pt x="34043" y="5278"/>
                  </a:cubicBezTo>
                  <a:cubicBezTo>
                    <a:pt x="34011" y="5278"/>
                    <a:pt x="33979" y="5225"/>
                    <a:pt x="33979" y="5182"/>
                  </a:cubicBezTo>
                  <a:cubicBezTo>
                    <a:pt x="34000" y="5128"/>
                    <a:pt x="34032" y="5118"/>
                    <a:pt x="34053" y="5118"/>
                  </a:cubicBezTo>
                  <a:close/>
                  <a:moveTo>
                    <a:pt x="57519" y="5268"/>
                  </a:moveTo>
                  <a:cubicBezTo>
                    <a:pt x="57733" y="5396"/>
                    <a:pt x="57498" y="5492"/>
                    <a:pt x="57455" y="5642"/>
                  </a:cubicBezTo>
                  <a:cubicBezTo>
                    <a:pt x="57230" y="5514"/>
                    <a:pt x="57465" y="5407"/>
                    <a:pt x="57519" y="5268"/>
                  </a:cubicBezTo>
                  <a:close/>
                  <a:moveTo>
                    <a:pt x="15395" y="5599"/>
                  </a:moveTo>
                  <a:lnTo>
                    <a:pt x="15395" y="5599"/>
                  </a:lnTo>
                  <a:cubicBezTo>
                    <a:pt x="15416" y="5599"/>
                    <a:pt x="15469" y="5653"/>
                    <a:pt x="15512" y="5717"/>
                  </a:cubicBezTo>
                  <a:cubicBezTo>
                    <a:pt x="15566" y="5781"/>
                    <a:pt x="15598" y="5835"/>
                    <a:pt x="15577" y="5835"/>
                  </a:cubicBezTo>
                  <a:cubicBezTo>
                    <a:pt x="15566" y="5835"/>
                    <a:pt x="15534" y="5814"/>
                    <a:pt x="15448" y="5739"/>
                  </a:cubicBezTo>
                  <a:cubicBezTo>
                    <a:pt x="15395" y="5632"/>
                    <a:pt x="15384" y="5599"/>
                    <a:pt x="15395" y="5599"/>
                  </a:cubicBezTo>
                  <a:close/>
                  <a:moveTo>
                    <a:pt x="7537" y="5621"/>
                  </a:moveTo>
                  <a:cubicBezTo>
                    <a:pt x="7655" y="5621"/>
                    <a:pt x="7740" y="5664"/>
                    <a:pt x="7815" y="5760"/>
                  </a:cubicBezTo>
                  <a:cubicBezTo>
                    <a:pt x="7847" y="5996"/>
                    <a:pt x="7676" y="5974"/>
                    <a:pt x="7676" y="6167"/>
                  </a:cubicBezTo>
                  <a:cubicBezTo>
                    <a:pt x="7655" y="6178"/>
                    <a:pt x="7633" y="6178"/>
                    <a:pt x="7612" y="6178"/>
                  </a:cubicBezTo>
                  <a:cubicBezTo>
                    <a:pt x="7430" y="6178"/>
                    <a:pt x="7387" y="6017"/>
                    <a:pt x="7248" y="5974"/>
                  </a:cubicBezTo>
                  <a:cubicBezTo>
                    <a:pt x="7302" y="5867"/>
                    <a:pt x="7344" y="5771"/>
                    <a:pt x="7376" y="5642"/>
                  </a:cubicBezTo>
                  <a:cubicBezTo>
                    <a:pt x="7441" y="5621"/>
                    <a:pt x="7494" y="5621"/>
                    <a:pt x="7537" y="5621"/>
                  </a:cubicBezTo>
                  <a:close/>
                  <a:moveTo>
                    <a:pt x="32148" y="6317"/>
                  </a:moveTo>
                  <a:cubicBezTo>
                    <a:pt x="32137" y="6392"/>
                    <a:pt x="32073" y="6402"/>
                    <a:pt x="31998" y="6402"/>
                  </a:cubicBezTo>
                  <a:lnTo>
                    <a:pt x="31859" y="6402"/>
                  </a:lnTo>
                  <a:cubicBezTo>
                    <a:pt x="31870" y="6327"/>
                    <a:pt x="31934" y="6317"/>
                    <a:pt x="32009" y="6317"/>
                  </a:cubicBezTo>
                  <a:close/>
                  <a:moveTo>
                    <a:pt x="18349" y="6252"/>
                  </a:moveTo>
                  <a:cubicBezTo>
                    <a:pt x="18413" y="6252"/>
                    <a:pt x="18371" y="6392"/>
                    <a:pt x="18381" y="6456"/>
                  </a:cubicBezTo>
                  <a:cubicBezTo>
                    <a:pt x="18360" y="6434"/>
                    <a:pt x="18317" y="6413"/>
                    <a:pt x="18274" y="6413"/>
                  </a:cubicBezTo>
                  <a:cubicBezTo>
                    <a:pt x="18263" y="6413"/>
                    <a:pt x="18253" y="6413"/>
                    <a:pt x="18253" y="6424"/>
                  </a:cubicBezTo>
                  <a:cubicBezTo>
                    <a:pt x="18253" y="6338"/>
                    <a:pt x="18338" y="6370"/>
                    <a:pt x="18317" y="6252"/>
                  </a:cubicBezTo>
                  <a:close/>
                  <a:moveTo>
                    <a:pt x="38378" y="6477"/>
                  </a:moveTo>
                  <a:cubicBezTo>
                    <a:pt x="38400" y="6477"/>
                    <a:pt x="38410" y="6488"/>
                    <a:pt x="38410" y="6488"/>
                  </a:cubicBezTo>
                  <a:cubicBezTo>
                    <a:pt x="38464" y="6552"/>
                    <a:pt x="38357" y="6606"/>
                    <a:pt x="38293" y="6606"/>
                  </a:cubicBezTo>
                  <a:cubicBezTo>
                    <a:pt x="38282" y="6606"/>
                    <a:pt x="38261" y="6606"/>
                    <a:pt x="38261" y="6595"/>
                  </a:cubicBezTo>
                  <a:cubicBezTo>
                    <a:pt x="38218" y="6531"/>
                    <a:pt x="38314" y="6477"/>
                    <a:pt x="38378" y="6477"/>
                  </a:cubicBezTo>
                  <a:close/>
                  <a:moveTo>
                    <a:pt x="37222" y="6820"/>
                  </a:moveTo>
                  <a:cubicBezTo>
                    <a:pt x="37244" y="6820"/>
                    <a:pt x="37254" y="6820"/>
                    <a:pt x="37265" y="6831"/>
                  </a:cubicBezTo>
                  <a:cubicBezTo>
                    <a:pt x="37308" y="6895"/>
                    <a:pt x="37201" y="6948"/>
                    <a:pt x="37137" y="6948"/>
                  </a:cubicBezTo>
                  <a:cubicBezTo>
                    <a:pt x="37126" y="6948"/>
                    <a:pt x="37115" y="6938"/>
                    <a:pt x="37104" y="6938"/>
                  </a:cubicBezTo>
                  <a:cubicBezTo>
                    <a:pt x="37062" y="6873"/>
                    <a:pt x="37169" y="6820"/>
                    <a:pt x="37222" y="6820"/>
                  </a:cubicBezTo>
                  <a:close/>
                  <a:moveTo>
                    <a:pt x="8115" y="6734"/>
                  </a:moveTo>
                  <a:lnTo>
                    <a:pt x="8115" y="6734"/>
                  </a:lnTo>
                  <a:cubicBezTo>
                    <a:pt x="8254" y="6809"/>
                    <a:pt x="8490" y="6777"/>
                    <a:pt x="8458" y="7055"/>
                  </a:cubicBezTo>
                  <a:lnTo>
                    <a:pt x="8372" y="7055"/>
                  </a:lnTo>
                  <a:cubicBezTo>
                    <a:pt x="8329" y="7055"/>
                    <a:pt x="8297" y="7066"/>
                    <a:pt x="8319" y="7141"/>
                  </a:cubicBezTo>
                  <a:cubicBezTo>
                    <a:pt x="8233" y="7023"/>
                    <a:pt x="8126" y="6948"/>
                    <a:pt x="8115" y="6734"/>
                  </a:cubicBezTo>
                  <a:close/>
                  <a:moveTo>
                    <a:pt x="30756" y="7066"/>
                  </a:moveTo>
                  <a:cubicBezTo>
                    <a:pt x="30767" y="7141"/>
                    <a:pt x="30778" y="7205"/>
                    <a:pt x="30821" y="7227"/>
                  </a:cubicBezTo>
                  <a:cubicBezTo>
                    <a:pt x="30799" y="7280"/>
                    <a:pt x="30778" y="7291"/>
                    <a:pt x="30756" y="7291"/>
                  </a:cubicBezTo>
                  <a:cubicBezTo>
                    <a:pt x="30703" y="7291"/>
                    <a:pt x="30660" y="7184"/>
                    <a:pt x="30628" y="7109"/>
                  </a:cubicBezTo>
                  <a:cubicBezTo>
                    <a:pt x="30628" y="7066"/>
                    <a:pt x="30671" y="7066"/>
                    <a:pt x="30703" y="7066"/>
                  </a:cubicBezTo>
                  <a:close/>
                  <a:moveTo>
                    <a:pt x="51835" y="7173"/>
                  </a:moveTo>
                  <a:cubicBezTo>
                    <a:pt x="51974" y="7173"/>
                    <a:pt x="51974" y="7398"/>
                    <a:pt x="51535" y="7441"/>
                  </a:cubicBezTo>
                  <a:cubicBezTo>
                    <a:pt x="51642" y="7237"/>
                    <a:pt x="51760" y="7173"/>
                    <a:pt x="51835" y="7173"/>
                  </a:cubicBezTo>
                  <a:close/>
                  <a:moveTo>
                    <a:pt x="17675" y="7687"/>
                  </a:moveTo>
                  <a:cubicBezTo>
                    <a:pt x="17696" y="7687"/>
                    <a:pt x="17728" y="7698"/>
                    <a:pt x="17760" y="7719"/>
                  </a:cubicBezTo>
                  <a:cubicBezTo>
                    <a:pt x="17760" y="7740"/>
                    <a:pt x="17750" y="7740"/>
                    <a:pt x="17739" y="7740"/>
                  </a:cubicBezTo>
                  <a:cubicBezTo>
                    <a:pt x="17728" y="7740"/>
                    <a:pt x="17718" y="7740"/>
                    <a:pt x="17707" y="7730"/>
                  </a:cubicBezTo>
                  <a:cubicBezTo>
                    <a:pt x="17685" y="7730"/>
                    <a:pt x="17675" y="7719"/>
                    <a:pt x="17653" y="7719"/>
                  </a:cubicBezTo>
                  <a:lnTo>
                    <a:pt x="17632" y="7719"/>
                  </a:lnTo>
                  <a:cubicBezTo>
                    <a:pt x="17653" y="7773"/>
                    <a:pt x="17696" y="7805"/>
                    <a:pt x="17760" y="7815"/>
                  </a:cubicBezTo>
                  <a:cubicBezTo>
                    <a:pt x="17728" y="7837"/>
                    <a:pt x="17696" y="7847"/>
                    <a:pt x="17675" y="7847"/>
                  </a:cubicBezTo>
                  <a:cubicBezTo>
                    <a:pt x="17632" y="7847"/>
                    <a:pt x="17600" y="7815"/>
                    <a:pt x="17600" y="7773"/>
                  </a:cubicBezTo>
                  <a:cubicBezTo>
                    <a:pt x="17600" y="7730"/>
                    <a:pt x="17621" y="7687"/>
                    <a:pt x="17675" y="7687"/>
                  </a:cubicBezTo>
                  <a:close/>
                  <a:moveTo>
                    <a:pt x="8286" y="7462"/>
                  </a:moveTo>
                  <a:cubicBezTo>
                    <a:pt x="8393" y="7473"/>
                    <a:pt x="8447" y="7569"/>
                    <a:pt x="8522" y="7569"/>
                  </a:cubicBezTo>
                  <a:cubicBezTo>
                    <a:pt x="8543" y="7569"/>
                    <a:pt x="8565" y="7558"/>
                    <a:pt x="8586" y="7548"/>
                  </a:cubicBezTo>
                  <a:lnTo>
                    <a:pt x="8586" y="7548"/>
                  </a:lnTo>
                  <a:cubicBezTo>
                    <a:pt x="8693" y="7783"/>
                    <a:pt x="8468" y="7976"/>
                    <a:pt x="8393" y="7987"/>
                  </a:cubicBezTo>
                  <a:cubicBezTo>
                    <a:pt x="8297" y="7890"/>
                    <a:pt x="8244" y="7740"/>
                    <a:pt x="8222" y="7548"/>
                  </a:cubicBezTo>
                  <a:cubicBezTo>
                    <a:pt x="8254" y="7526"/>
                    <a:pt x="8276" y="7505"/>
                    <a:pt x="8286" y="7462"/>
                  </a:cubicBezTo>
                  <a:close/>
                  <a:moveTo>
                    <a:pt x="52273" y="8233"/>
                  </a:moveTo>
                  <a:cubicBezTo>
                    <a:pt x="52306" y="8233"/>
                    <a:pt x="52348" y="8286"/>
                    <a:pt x="52338" y="8329"/>
                  </a:cubicBezTo>
                  <a:cubicBezTo>
                    <a:pt x="52316" y="8383"/>
                    <a:pt x="52295" y="8404"/>
                    <a:pt x="52263" y="8404"/>
                  </a:cubicBezTo>
                  <a:cubicBezTo>
                    <a:pt x="52231" y="8404"/>
                    <a:pt x="52199" y="8351"/>
                    <a:pt x="52199" y="8308"/>
                  </a:cubicBezTo>
                  <a:cubicBezTo>
                    <a:pt x="52220" y="8254"/>
                    <a:pt x="52252" y="8233"/>
                    <a:pt x="52273" y="8233"/>
                  </a:cubicBezTo>
                  <a:close/>
                  <a:moveTo>
                    <a:pt x="5696" y="8372"/>
                  </a:moveTo>
                  <a:cubicBezTo>
                    <a:pt x="5835" y="8415"/>
                    <a:pt x="5760" y="8501"/>
                    <a:pt x="5685" y="8501"/>
                  </a:cubicBezTo>
                  <a:cubicBezTo>
                    <a:pt x="5685" y="8501"/>
                    <a:pt x="5674" y="8501"/>
                    <a:pt x="5674" y="8490"/>
                  </a:cubicBezTo>
                  <a:cubicBezTo>
                    <a:pt x="5535" y="8447"/>
                    <a:pt x="5610" y="8372"/>
                    <a:pt x="5685" y="8372"/>
                  </a:cubicBezTo>
                  <a:close/>
                  <a:moveTo>
                    <a:pt x="6499" y="8490"/>
                  </a:moveTo>
                  <a:cubicBezTo>
                    <a:pt x="6638" y="8533"/>
                    <a:pt x="6563" y="8618"/>
                    <a:pt x="6488" y="8618"/>
                  </a:cubicBezTo>
                  <a:lnTo>
                    <a:pt x="6477" y="8618"/>
                  </a:lnTo>
                  <a:cubicBezTo>
                    <a:pt x="6338" y="8575"/>
                    <a:pt x="6413" y="8490"/>
                    <a:pt x="6477" y="8490"/>
                  </a:cubicBezTo>
                  <a:close/>
                  <a:moveTo>
                    <a:pt x="18039" y="8543"/>
                  </a:moveTo>
                  <a:cubicBezTo>
                    <a:pt x="18060" y="8543"/>
                    <a:pt x="18071" y="8543"/>
                    <a:pt x="18071" y="8554"/>
                  </a:cubicBezTo>
                  <a:cubicBezTo>
                    <a:pt x="18124" y="8608"/>
                    <a:pt x="18017" y="8672"/>
                    <a:pt x="17953" y="8672"/>
                  </a:cubicBezTo>
                  <a:cubicBezTo>
                    <a:pt x="17942" y="8672"/>
                    <a:pt x="17932" y="8661"/>
                    <a:pt x="17921" y="8661"/>
                  </a:cubicBezTo>
                  <a:cubicBezTo>
                    <a:pt x="17878" y="8597"/>
                    <a:pt x="17985" y="8543"/>
                    <a:pt x="18039" y="8543"/>
                  </a:cubicBezTo>
                  <a:close/>
                  <a:moveTo>
                    <a:pt x="25093" y="8554"/>
                  </a:moveTo>
                  <a:cubicBezTo>
                    <a:pt x="25125" y="8554"/>
                    <a:pt x="25179" y="8565"/>
                    <a:pt x="25232" y="8586"/>
                  </a:cubicBezTo>
                  <a:cubicBezTo>
                    <a:pt x="25222" y="8661"/>
                    <a:pt x="25136" y="8661"/>
                    <a:pt x="25125" y="8747"/>
                  </a:cubicBezTo>
                  <a:lnTo>
                    <a:pt x="25115" y="8747"/>
                  </a:lnTo>
                  <a:cubicBezTo>
                    <a:pt x="25040" y="8747"/>
                    <a:pt x="25093" y="8597"/>
                    <a:pt x="25029" y="8586"/>
                  </a:cubicBezTo>
                  <a:cubicBezTo>
                    <a:pt x="25051" y="8565"/>
                    <a:pt x="25061" y="8554"/>
                    <a:pt x="25093" y="8554"/>
                  </a:cubicBezTo>
                  <a:close/>
                  <a:moveTo>
                    <a:pt x="14046" y="8704"/>
                  </a:moveTo>
                  <a:cubicBezTo>
                    <a:pt x="14056" y="8704"/>
                    <a:pt x="14067" y="8715"/>
                    <a:pt x="14078" y="8715"/>
                  </a:cubicBezTo>
                  <a:cubicBezTo>
                    <a:pt x="14121" y="8779"/>
                    <a:pt x="14014" y="8832"/>
                    <a:pt x="13960" y="8832"/>
                  </a:cubicBezTo>
                  <a:cubicBezTo>
                    <a:pt x="13939" y="8832"/>
                    <a:pt x="13928" y="8832"/>
                    <a:pt x="13917" y="8822"/>
                  </a:cubicBezTo>
                  <a:cubicBezTo>
                    <a:pt x="13874" y="8768"/>
                    <a:pt x="13981" y="8704"/>
                    <a:pt x="14046" y="8704"/>
                  </a:cubicBezTo>
                  <a:close/>
                  <a:moveTo>
                    <a:pt x="43592" y="8800"/>
                  </a:moveTo>
                  <a:cubicBezTo>
                    <a:pt x="43613" y="8800"/>
                    <a:pt x="43624" y="8800"/>
                    <a:pt x="43634" y="8811"/>
                  </a:cubicBezTo>
                  <a:cubicBezTo>
                    <a:pt x="43677" y="8875"/>
                    <a:pt x="43570" y="8929"/>
                    <a:pt x="43506" y="8929"/>
                  </a:cubicBezTo>
                  <a:cubicBezTo>
                    <a:pt x="43495" y="8929"/>
                    <a:pt x="43485" y="8918"/>
                    <a:pt x="43474" y="8918"/>
                  </a:cubicBezTo>
                  <a:cubicBezTo>
                    <a:pt x="43431" y="8854"/>
                    <a:pt x="43538" y="8800"/>
                    <a:pt x="43592" y="8800"/>
                  </a:cubicBezTo>
                  <a:close/>
                  <a:moveTo>
                    <a:pt x="15523" y="8575"/>
                  </a:moveTo>
                  <a:lnTo>
                    <a:pt x="15523" y="8575"/>
                  </a:lnTo>
                  <a:cubicBezTo>
                    <a:pt x="15716" y="8597"/>
                    <a:pt x="15887" y="8650"/>
                    <a:pt x="15866" y="8939"/>
                  </a:cubicBezTo>
                  <a:lnTo>
                    <a:pt x="15812" y="8939"/>
                  </a:lnTo>
                  <a:cubicBezTo>
                    <a:pt x="15684" y="8939"/>
                    <a:pt x="15609" y="8875"/>
                    <a:pt x="15491" y="8854"/>
                  </a:cubicBezTo>
                  <a:cubicBezTo>
                    <a:pt x="15469" y="8715"/>
                    <a:pt x="15544" y="8704"/>
                    <a:pt x="15523" y="8575"/>
                  </a:cubicBezTo>
                  <a:close/>
                  <a:moveTo>
                    <a:pt x="6574" y="8736"/>
                  </a:moveTo>
                  <a:cubicBezTo>
                    <a:pt x="6713" y="8736"/>
                    <a:pt x="6916" y="8907"/>
                    <a:pt x="6970" y="8950"/>
                  </a:cubicBezTo>
                  <a:cubicBezTo>
                    <a:pt x="6948" y="9036"/>
                    <a:pt x="6895" y="9068"/>
                    <a:pt x="6831" y="9068"/>
                  </a:cubicBezTo>
                  <a:cubicBezTo>
                    <a:pt x="6691" y="9068"/>
                    <a:pt x="6488" y="8897"/>
                    <a:pt x="6434" y="8864"/>
                  </a:cubicBezTo>
                  <a:cubicBezTo>
                    <a:pt x="6456" y="8768"/>
                    <a:pt x="6509" y="8736"/>
                    <a:pt x="6574" y="8736"/>
                  </a:cubicBezTo>
                  <a:close/>
                  <a:moveTo>
                    <a:pt x="43549" y="9046"/>
                  </a:moveTo>
                  <a:cubicBezTo>
                    <a:pt x="43570" y="9046"/>
                    <a:pt x="43581" y="9046"/>
                    <a:pt x="43592" y="9057"/>
                  </a:cubicBezTo>
                  <a:cubicBezTo>
                    <a:pt x="43634" y="9121"/>
                    <a:pt x="43527" y="9175"/>
                    <a:pt x="43463" y="9175"/>
                  </a:cubicBezTo>
                  <a:cubicBezTo>
                    <a:pt x="43452" y="9175"/>
                    <a:pt x="43442" y="9175"/>
                    <a:pt x="43431" y="9164"/>
                  </a:cubicBezTo>
                  <a:cubicBezTo>
                    <a:pt x="43388" y="9100"/>
                    <a:pt x="43495" y="9046"/>
                    <a:pt x="43549" y="9046"/>
                  </a:cubicBezTo>
                  <a:close/>
                  <a:moveTo>
                    <a:pt x="15084" y="8950"/>
                  </a:moveTo>
                  <a:cubicBezTo>
                    <a:pt x="15191" y="9025"/>
                    <a:pt x="15202" y="9175"/>
                    <a:pt x="15298" y="9261"/>
                  </a:cubicBezTo>
                  <a:cubicBezTo>
                    <a:pt x="15309" y="9271"/>
                    <a:pt x="15320" y="9271"/>
                    <a:pt x="15309" y="9271"/>
                  </a:cubicBezTo>
                  <a:cubicBezTo>
                    <a:pt x="15309" y="9271"/>
                    <a:pt x="15266" y="9250"/>
                    <a:pt x="15202" y="9218"/>
                  </a:cubicBezTo>
                  <a:cubicBezTo>
                    <a:pt x="15148" y="9196"/>
                    <a:pt x="15073" y="9164"/>
                    <a:pt x="15020" y="9164"/>
                  </a:cubicBezTo>
                  <a:lnTo>
                    <a:pt x="14998" y="9164"/>
                  </a:lnTo>
                  <a:cubicBezTo>
                    <a:pt x="15020" y="9068"/>
                    <a:pt x="14966" y="9025"/>
                    <a:pt x="14956" y="8950"/>
                  </a:cubicBezTo>
                  <a:lnTo>
                    <a:pt x="14956" y="8950"/>
                  </a:lnTo>
                  <a:cubicBezTo>
                    <a:pt x="14966" y="8961"/>
                    <a:pt x="15009" y="8972"/>
                    <a:pt x="15041" y="8972"/>
                  </a:cubicBezTo>
                  <a:cubicBezTo>
                    <a:pt x="15063" y="8972"/>
                    <a:pt x="15073" y="8972"/>
                    <a:pt x="15084" y="8950"/>
                  </a:cubicBezTo>
                  <a:close/>
                  <a:moveTo>
                    <a:pt x="12472" y="9485"/>
                  </a:moveTo>
                  <a:cubicBezTo>
                    <a:pt x="12526" y="9485"/>
                    <a:pt x="12601" y="9539"/>
                    <a:pt x="12654" y="9550"/>
                  </a:cubicBezTo>
                  <a:cubicBezTo>
                    <a:pt x="12611" y="9592"/>
                    <a:pt x="12579" y="9614"/>
                    <a:pt x="12536" y="9614"/>
                  </a:cubicBezTo>
                  <a:cubicBezTo>
                    <a:pt x="12493" y="9614"/>
                    <a:pt x="12451" y="9592"/>
                    <a:pt x="12397" y="9550"/>
                  </a:cubicBezTo>
                  <a:cubicBezTo>
                    <a:pt x="12419" y="9507"/>
                    <a:pt x="12440" y="9485"/>
                    <a:pt x="12472" y="9485"/>
                  </a:cubicBezTo>
                  <a:close/>
                  <a:moveTo>
                    <a:pt x="25307" y="9389"/>
                  </a:moveTo>
                  <a:cubicBezTo>
                    <a:pt x="25414" y="9389"/>
                    <a:pt x="25414" y="9528"/>
                    <a:pt x="25468" y="9592"/>
                  </a:cubicBezTo>
                  <a:cubicBezTo>
                    <a:pt x="25468" y="9635"/>
                    <a:pt x="25447" y="9646"/>
                    <a:pt x="25425" y="9646"/>
                  </a:cubicBezTo>
                  <a:cubicBezTo>
                    <a:pt x="25404" y="9646"/>
                    <a:pt x="25393" y="9635"/>
                    <a:pt x="25372" y="9635"/>
                  </a:cubicBezTo>
                  <a:lnTo>
                    <a:pt x="25297" y="9635"/>
                  </a:lnTo>
                  <a:cubicBezTo>
                    <a:pt x="25329" y="9517"/>
                    <a:pt x="25243" y="9517"/>
                    <a:pt x="25265" y="9389"/>
                  </a:cubicBezTo>
                  <a:close/>
                  <a:moveTo>
                    <a:pt x="15598" y="9475"/>
                  </a:moveTo>
                  <a:cubicBezTo>
                    <a:pt x="15833" y="9475"/>
                    <a:pt x="15876" y="9614"/>
                    <a:pt x="15951" y="9721"/>
                  </a:cubicBezTo>
                  <a:cubicBezTo>
                    <a:pt x="15930" y="9732"/>
                    <a:pt x="15919" y="9732"/>
                    <a:pt x="15898" y="9732"/>
                  </a:cubicBezTo>
                  <a:cubicBezTo>
                    <a:pt x="15844" y="9732"/>
                    <a:pt x="15812" y="9710"/>
                    <a:pt x="15791" y="9689"/>
                  </a:cubicBezTo>
                  <a:cubicBezTo>
                    <a:pt x="15780" y="9667"/>
                    <a:pt x="15759" y="9635"/>
                    <a:pt x="15726" y="9635"/>
                  </a:cubicBezTo>
                  <a:cubicBezTo>
                    <a:pt x="15705" y="9635"/>
                    <a:pt x="15684" y="9646"/>
                    <a:pt x="15651" y="9667"/>
                  </a:cubicBezTo>
                  <a:cubicBezTo>
                    <a:pt x="15684" y="9571"/>
                    <a:pt x="15577" y="9571"/>
                    <a:pt x="15598" y="9475"/>
                  </a:cubicBezTo>
                  <a:close/>
                  <a:moveTo>
                    <a:pt x="4036" y="10042"/>
                  </a:moveTo>
                  <a:cubicBezTo>
                    <a:pt x="4176" y="10085"/>
                    <a:pt x="4101" y="10170"/>
                    <a:pt x="4026" y="10170"/>
                  </a:cubicBezTo>
                  <a:lnTo>
                    <a:pt x="4015" y="10170"/>
                  </a:lnTo>
                  <a:cubicBezTo>
                    <a:pt x="3876" y="10117"/>
                    <a:pt x="3951" y="10042"/>
                    <a:pt x="4026" y="10042"/>
                  </a:cubicBezTo>
                  <a:close/>
                  <a:moveTo>
                    <a:pt x="64327" y="10096"/>
                  </a:moveTo>
                  <a:cubicBezTo>
                    <a:pt x="64424" y="10096"/>
                    <a:pt x="64541" y="10160"/>
                    <a:pt x="64509" y="10352"/>
                  </a:cubicBezTo>
                  <a:lnTo>
                    <a:pt x="64467" y="10352"/>
                  </a:lnTo>
                  <a:cubicBezTo>
                    <a:pt x="64413" y="10352"/>
                    <a:pt x="64392" y="10374"/>
                    <a:pt x="64359" y="10395"/>
                  </a:cubicBezTo>
                  <a:cubicBezTo>
                    <a:pt x="64338" y="10427"/>
                    <a:pt x="64306" y="10449"/>
                    <a:pt x="64263" y="10449"/>
                  </a:cubicBezTo>
                  <a:cubicBezTo>
                    <a:pt x="64252" y="10449"/>
                    <a:pt x="64231" y="10449"/>
                    <a:pt x="64210" y="10438"/>
                  </a:cubicBezTo>
                  <a:cubicBezTo>
                    <a:pt x="64124" y="10385"/>
                    <a:pt x="64231" y="10160"/>
                    <a:pt x="64177" y="10160"/>
                  </a:cubicBezTo>
                  <a:cubicBezTo>
                    <a:pt x="64199" y="10128"/>
                    <a:pt x="64263" y="10096"/>
                    <a:pt x="64327" y="10096"/>
                  </a:cubicBezTo>
                  <a:close/>
                  <a:moveTo>
                    <a:pt x="22010" y="10021"/>
                  </a:moveTo>
                  <a:cubicBezTo>
                    <a:pt x="22139" y="10021"/>
                    <a:pt x="22214" y="10128"/>
                    <a:pt x="22203" y="10245"/>
                  </a:cubicBezTo>
                  <a:cubicBezTo>
                    <a:pt x="22192" y="10352"/>
                    <a:pt x="22107" y="10460"/>
                    <a:pt x="21946" y="10460"/>
                  </a:cubicBezTo>
                  <a:cubicBezTo>
                    <a:pt x="21914" y="10460"/>
                    <a:pt x="21882" y="10460"/>
                    <a:pt x="21850" y="10449"/>
                  </a:cubicBezTo>
                  <a:cubicBezTo>
                    <a:pt x="21721" y="10331"/>
                    <a:pt x="21871" y="10224"/>
                    <a:pt x="21893" y="10053"/>
                  </a:cubicBezTo>
                  <a:cubicBezTo>
                    <a:pt x="21935" y="10031"/>
                    <a:pt x="21978" y="10021"/>
                    <a:pt x="22010" y="10021"/>
                  </a:cubicBezTo>
                  <a:close/>
                  <a:moveTo>
                    <a:pt x="3351" y="10278"/>
                  </a:moveTo>
                  <a:cubicBezTo>
                    <a:pt x="3405" y="10395"/>
                    <a:pt x="3469" y="10492"/>
                    <a:pt x="3544" y="10577"/>
                  </a:cubicBezTo>
                  <a:cubicBezTo>
                    <a:pt x="3544" y="10556"/>
                    <a:pt x="3555" y="10524"/>
                    <a:pt x="3565" y="10492"/>
                  </a:cubicBezTo>
                  <a:cubicBezTo>
                    <a:pt x="3491" y="10417"/>
                    <a:pt x="3416" y="10342"/>
                    <a:pt x="3351" y="10278"/>
                  </a:cubicBezTo>
                  <a:close/>
                  <a:moveTo>
                    <a:pt x="2238" y="9111"/>
                  </a:moveTo>
                  <a:lnTo>
                    <a:pt x="2238" y="9111"/>
                  </a:lnTo>
                  <a:cubicBezTo>
                    <a:pt x="2302" y="9335"/>
                    <a:pt x="2581" y="9710"/>
                    <a:pt x="2795" y="9967"/>
                  </a:cubicBezTo>
                  <a:cubicBezTo>
                    <a:pt x="2955" y="10170"/>
                    <a:pt x="3073" y="10331"/>
                    <a:pt x="2987" y="10331"/>
                  </a:cubicBezTo>
                  <a:cubicBezTo>
                    <a:pt x="2955" y="10331"/>
                    <a:pt x="2923" y="10320"/>
                    <a:pt x="2870" y="10299"/>
                  </a:cubicBezTo>
                  <a:lnTo>
                    <a:pt x="2870" y="10299"/>
                  </a:lnTo>
                  <a:cubicBezTo>
                    <a:pt x="3041" y="10385"/>
                    <a:pt x="3191" y="10513"/>
                    <a:pt x="3330" y="10674"/>
                  </a:cubicBezTo>
                  <a:cubicBezTo>
                    <a:pt x="3373" y="10716"/>
                    <a:pt x="3416" y="10770"/>
                    <a:pt x="3458" y="10834"/>
                  </a:cubicBezTo>
                  <a:cubicBezTo>
                    <a:pt x="3469" y="10813"/>
                    <a:pt x="3480" y="10791"/>
                    <a:pt x="3480" y="10781"/>
                  </a:cubicBezTo>
                  <a:cubicBezTo>
                    <a:pt x="3416" y="10695"/>
                    <a:pt x="3351" y="10609"/>
                    <a:pt x="3287" y="10513"/>
                  </a:cubicBezTo>
                  <a:cubicBezTo>
                    <a:pt x="3105" y="10288"/>
                    <a:pt x="2934" y="10021"/>
                    <a:pt x="2752" y="9774"/>
                  </a:cubicBezTo>
                  <a:cubicBezTo>
                    <a:pt x="2570" y="9528"/>
                    <a:pt x="2409" y="9293"/>
                    <a:pt x="2238" y="9111"/>
                  </a:cubicBezTo>
                  <a:close/>
                  <a:moveTo>
                    <a:pt x="16540" y="10749"/>
                  </a:moveTo>
                  <a:cubicBezTo>
                    <a:pt x="16561" y="10749"/>
                    <a:pt x="16540" y="10781"/>
                    <a:pt x="16444" y="10866"/>
                  </a:cubicBezTo>
                  <a:cubicBezTo>
                    <a:pt x="16358" y="10909"/>
                    <a:pt x="16315" y="10920"/>
                    <a:pt x="16304" y="10920"/>
                  </a:cubicBezTo>
                  <a:cubicBezTo>
                    <a:pt x="16272" y="10920"/>
                    <a:pt x="16315" y="10877"/>
                    <a:pt x="16379" y="10834"/>
                  </a:cubicBezTo>
                  <a:cubicBezTo>
                    <a:pt x="16444" y="10791"/>
                    <a:pt x="16519" y="10749"/>
                    <a:pt x="16540" y="10749"/>
                  </a:cubicBezTo>
                  <a:close/>
                  <a:moveTo>
                    <a:pt x="25168" y="10759"/>
                  </a:moveTo>
                  <a:cubicBezTo>
                    <a:pt x="25190" y="10759"/>
                    <a:pt x="25168" y="10791"/>
                    <a:pt x="25072" y="10888"/>
                  </a:cubicBezTo>
                  <a:cubicBezTo>
                    <a:pt x="24986" y="10920"/>
                    <a:pt x="24933" y="10941"/>
                    <a:pt x="24922" y="10941"/>
                  </a:cubicBezTo>
                  <a:cubicBezTo>
                    <a:pt x="24890" y="10941"/>
                    <a:pt x="24943" y="10898"/>
                    <a:pt x="25008" y="10845"/>
                  </a:cubicBezTo>
                  <a:cubicBezTo>
                    <a:pt x="25072" y="10802"/>
                    <a:pt x="25147" y="10759"/>
                    <a:pt x="25168" y="10759"/>
                  </a:cubicBezTo>
                  <a:close/>
                  <a:moveTo>
                    <a:pt x="42275" y="10695"/>
                  </a:moveTo>
                  <a:cubicBezTo>
                    <a:pt x="42318" y="10695"/>
                    <a:pt x="42328" y="10824"/>
                    <a:pt x="42307" y="10920"/>
                  </a:cubicBezTo>
                  <a:cubicBezTo>
                    <a:pt x="42286" y="10973"/>
                    <a:pt x="42254" y="10984"/>
                    <a:pt x="42243" y="10984"/>
                  </a:cubicBezTo>
                  <a:cubicBezTo>
                    <a:pt x="42189" y="10984"/>
                    <a:pt x="42179" y="10866"/>
                    <a:pt x="42200" y="10770"/>
                  </a:cubicBezTo>
                  <a:cubicBezTo>
                    <a:pt x="42232" y="10716"/>
                    <a:pt x="42254" y="10695"/>
                    <a:pt x="42275" y="10695"/>
                  </a:cubicBezTo>
                  <a:close/>
                  <a:moveTo>
                    <a:pt x="31195" y="10898"/>
                  </a:moveTo>
                  <a:cubicBezTo>
                    <a:pt x="31206" y="10898"/>
                    <a:pt x="31217" y="10909"/>
                    <a:pt x="31227" y="10909"/>
                  </a:cubicBezTo>
                  <a:cubicBezTo>
                    <a:pt x="31270" y="10973"/>
                    <a:pt x="31163" y="11027"/>
                    <a:pt x="31099" y="11027"/>
                  </a:cubicBezTo>
                  <a:cubicBezTo>
                    <a:pt x="31088" y="11027"/>
                    <a:pt x="31077" y="11027"/>
                    <a:pt x="31067" y="11016"/>
                  </a:cubicBezTo>
                  <a:cubicBezTo>
                    <a:pt x="31024" y="10963"/>
                    <a:pt x="31131" y="10898"/>
                    <a:pt x="31195" y="10898"/>
                  </a:cubicBezTo>
                  <a:close/>
                  <a:moveTo>
                    <a:pt x="20372" y="10941"/>
                  </a:moveTo>
                  <a:cubicBezTo>
                    <a:pt x="20383" y="10941"/>
                    <a:pt x="20394" y="10941"/>
                    <a:pt x="20405" y="10952"/>
                  </a:cubicBezTo>
                  <a:cubicBezTo>
                    <a:pt x="20447" y="11005"/>
                    <a:pt x="20340" y="11070"/>
                    <a:pt x="20287" y="11070"/>
                  </a:cubicBezTo>
                  <a:cubicBezTo>
                    <a:pt x="20265" y="11070"/>
                    <a:pt x="20255" y="11059"/>
                    <a:pt x="20244" y="11059"/>
                  </a:cubicBezTo>
                  <a:cubicBezTo>
                    <a:pt x="20201" y="10995"/>
                    <a:pt x="20308" y="10941"/>
                    <a:pt x="20372" y="10941"/>
                  </a:cubicBezTo>
                  <a:close/>
                  <a:moveTo>
                    <a:pt x="18863" y="10963"/>
                  </a:moveTo>
                  <a:cubicBezTo>
                    <a:pt x="18874" y="10963"/>
                    <a:pt x="18884" y="10973"/>
                    <a:pt x="18895" y="10973"/>
                  </a:cubicBezTo>
                  <a:cubicBezTo>
                    <a:pt x="18938" y="11038"/>
                    <a:pt x="18831" y="11091"/>
                    <a:pt x="18767" y="11091"/>
                  </a:cubicBezTo>
                  <a:cubicBezTo>
                    <a:pt x="18756" y="11091"/>
                    <a:pt x="18745" y="11091"/>
                    <a:pt x="18735" y="11080"/>
                  </a:cubicBezTo>
                  <a:cubicBezTo>
                    <a:pt x="18692" y="11027"/>
                    <a:pt x="18799" y="10963"/>
                    <a:pt x="18863" y="10963"/>
                  </a:cubicBezTo>
                  <a:close/>
                  <a:moveTo>
                    <a:pt x="15684" y="11134"/>
                  </a:moveTo>
                  <a:cubicBezTo>
                    <a:pt x="15694" y="11134"/>
                    <a:pt x="15705" y="11134"/>
                    <a:pt x="15716" y="11145"/>
                  </a:cubicBezTo>
                  <a:cubicBezTo>
                    <a:pt x="15759" y="11198"/>
                    <a:pt x="15651" y="11262"/>
                    <a:pt x="15598" y="11262"/>
                  </a:cubicBezTo>
                  <a:cubicBezTo>
                    <a:pt x="15577" y="11262"/>
                    <a:pt x="15566" y="11252"/>
                    <a:pt x="15566" y="11241"/>
                  </a:cubicBezTo>
                  <a:cubicBezTo>
                    <a:pt x="15512" y="11187"/>
                    <a:pt x="15619" y="11134"/>
                    <a:pt x="15684" y="11134"/>
                  </a:cubicBezTo>
                  <a:close/>
                  <a:moveTo>
                    <a:pt x="62711" y="11016"/>
                  </a:moveTo>
                  <a:lnTo>
                    <a:pt x="62711" y="11016"/>
                  </a:lnTo>
                  <a:cubicBezTo>
                    <a:pt x="62839" y="11080"/>
                    <a:pt x="62882" y="11252"/>
                    <a:pt x="62882" y="11455"/>
                  </a:cubicBezTo>
                  <a:cubicBezTo>
                    <a:pt x="62861" y="11466"/>
                    <a:pt x="62839" y="11466"/>
                    <a:pt x="62829" y="11466"/>
                  </a:cubicBezTo>
                  <a:cubicBezTo>
                    <a:pt x="62625" y="11466"/>
                    <a:pt x="62786" y="11123"/>
                    <a:pt x="62711" y="11016"/>
                  </a:cubicBezTo>
                  <a:close/>
                  <a:moveTo>
                    <a:pt x="20415" y="11252"/>
                  </a:moveTo>
                  <a:cubicBezTo>
                    <a:pt x="20458" y="11252"/>
                    <a:pt x="20469" y="11380"/>
                    <a:pt x="20447" y="11466"/>
                  </a:cubicBezTo>
                  <a:cubicBezTo>
                    <a:pt x="20426" y="11519"/>
                    <a:pt x="20394" y="11541"/>
                    <a:pt x="20383" y="11541"/>
                  </a:cubicBezTo>
                  <a:cubicBezTo>
                    <a:pt x="20330" y="11541"/>
                    <a:pt x="20319" y="11412"/>
                    <a:pt x="20340" y="11327"/>
                  </a:cubicBezTo>
                  <a:cubicBezTo>
                    <a:pt x="20372" y="11273"/>
                    <a:pt x="20394" y="11252"/>
                    <a:pt x="20415" y="11252"/>
                  </a:cubicBezTo>
                  <a:close/>
                  <a:moveTo>
                    <a:pt x="4625" y="11669"/>
                  </a:moveTo>
                  <a:cubicBezTo>
                    <a:pt x="4657" y="11669"/>
                    <a:pt x="4689" y="11669"/>
                    <a:pt x="4722" y="11680"/>
                  </a:cubicBezTo>
                  <a:cubicBezTo>
                    <a:pt x="4871" y="11755"/>
                    <a:pt x="4775" y="11787"/>
                    <a:pt x="4657" y="11787"/>
                  </a:cubicBezTo>
                  <a:lnTo>
                    <a:pt x="4561" y="11787"/>
                  </a:lnTo>
                  <a:cubicBezTo>
                    <a:pt x="4411" y="11712"/>
                    <a:pt x="4508" y="11669"/>
                    <a:pt x="4625" y="11669"/>
                  </a:cubicBezTo>
                  <a:close/>
                  <a:moveTo>
                    <a:pt x="15930" y="12065"/>
                  </a:moveTo>
                  <a:cubicBezTo>
                    <a:pt x="15951" y="12065"/>
                    <a:pt x="15962" y="12065"/>
                    <a:pt x="15973" y="12076"/>
                  </a:cubicBezTo>
                  <a:cubicBezTo>
                    <a:pt x="16015" y="12130"/>
                    <a:pt x="15908" y="12194"/>
                    <a:pt x="15844" y="12194"/>
                  </a:cubicBezTo>
                  <a:cubicBezTo>
                    <a:pt x="15833" y="12194"/>
                    <a:pt x="15823" y="12183"/>
                    <a:pt x="15812" y="12183"/>
                  </a:cubicBezTo>
                  <a:cubicBezTo>
                    <a:pt x="15769" y="12119"/>
                    <a:pt x="15876" y="12065"/>
                    <a:pt x="15930" y="12065"/>
                  </a:cubicBezTo>
                  <a:close/>
                  <a:moveTo>
                    <a:pt x="21807" y="12012"/>
                  </a:moveTo>
                  <a:cubicBezTo>
                    <a:pt x="21893" y="12012"/>
                    <a:pt x="21903" y="12140"/>
                    <a:pt x="21828" y="12183"/>
                  </a:cubicBezTo>
                  <a:cubicBezTo>
                    <a:pt x="21796" y="12215"/>
                    <a:pt x="21775" y="12226"/>
                    <a:pt x="21753" y="12226"/>
                  </a:cubicBezTo>
                  <a:cubicBezTo>
                    <a:pt x="21668" y="12226"/>
                    <a:pt x="21657" y="12087"/>
                    <a:pt x="21721" y="12044"/>
                  </a:cubicBezTo>
                  <a:cubicBezTo>
                    <a:pt x="21753" y="12022"/>
                    <a:pt x="21785" y="12012"/>
                    <a:pt x="21807" y="12012"/>
                  </a:cubicBezTo>
                  <a:close/>
                  <a:moveTo>
                    <a:pt x="64167" y="10674"/>
                  </a:moveTo>
                  <a:cubicBezTo>
                    <a:pt x="64210" y="10674"/>
                    <a:pt x="64274" y="10706"/>
                    <a:pt x="64285" y="10727"/>
                  </a:cubicBezTo>
                  <a:cubicBezTo>
                    <a:pt x="64188" y="10973"/>
                    <a:pt x="64338" y="11198"/>
                    <a:pt x="64252" y="11369"/>
                  </a:cubicBezTo>
                  <a:cubicBezTo>
                    <a:pt x="64274" y="11466"/>
                    <a:pt x="64349" y="11487"/>
                    <a:pt x="64424" y="11530"/>
                  </a:cubicBezTo>
                  <a:cubicBezTo>
                    <a:pt x="64413" y="11551"/>
                    <a:pt x="64413" y="11562"/>
                    <a:pt x="64402" y="11562"/>
                  </a:cubicBezTo>
                  <a:cubicBezTo>
                    <a:pt x="64392" y="11562"/>
                    <a:pt x="64381" y="11541"/>
                    <a:pt x="64381" y="11530"/>
                  </a:cubicBezTo>
                  <a:lnTo>
                    <a:pt x="64370" y="11530"/>
                  </a:lnTo>
                  <a:cubicBezTo>
                    <a:pt x="64317" y="11530"/>
                    <a:pt x="64338" y="11616"/>
                    <a:pt x="64285" y="11616"/>
                  </a:cubicBezTo>
                  <a:cubicBezTo>
                    <a:pt x="64413" y="11691"/>
                    <a:pt x="64434" y="11669"/>
                    <a:pt x="64285" y="11733"/>
                  </a:cubicBezTo>
                  <a:cubicBezTo>
                    <a:pt x="64359" y="11819"/>
                    <a:pt x="64359" y="11894"/>
                    <a:pt x="64285" y="11980"/>
                  </a:cubicBezTo>
                  <a:cubicBezTo>
                    <a:pt x="64370" y="12065"/>
                    <a:pt x="64317" y="12140"/>
                    <a:pt x="64359" y="12226"/>
                  </a:cubicBezTo>
                  <a:cubicBezTo>
                    <a:pt x="64392" y="12215"/>
                    <a:pt x="64381" y="12151"/>
                    <a:pt x="64392" y="12097"/>
                  </a:cubicBezTo>
                  <a:lnTo>
                    <a:pt x="64402" y="12097"/>
                  </a:lnTo>
                  <a:cubicBezTo>
                    <a:pt x="64467" y="12097"/>
                    <a:pt x="64424" y="12215"/>
                    <a:pt x="64488" y="12226"/>
                  </a:cubicBezTo>
                  <a:cubicBezTo>
                    <a:pt x="64488" y="12237"/>
                    <a:pt x="64477" y="12247"/>
                    <a:pt x="64477" y="12247"/>
                  </a:cubicBezTo>
                  <a:cubicBezTo>
                    <a:pt x="64467" y="12247"/>
                    <a:pt x="64456" y="12237"/>
                    <a:pt x="64456" y="12226"/>
                  </a:cubicBezTo>
                  <a:cubicBezTo>
                    <a:pt x="64327" y="12247"/>
                    <a:pt x="64306" y="12365"/>
                    <a:pt x="64210" y="12365"/>
                  </a:cubicBezTo>
                  <a:cubicBezTo>
                    <a:pt x="64188" y="12365"/>
                    <a:pt x="64156" y="12365"/>
                    <a:pt x="64124" y="12344"/>
                  </a:cubicBezTo>
                  <a:cubicBezTo>
                    <a:pt x="64177" y="11808"/>
                    <a:pt x="64156" y="11305"/>
                    <a:pt x="64113" y="10727"/>
                  </a:cubicBezTo>
                  <a:cubicBezTo>
                    <a:pt x="64113" y="10684"/>
                    <a:pt x="64135" y="10674"/>
                    <a:pt x="64167" y="10674"/>
                  </a:cubicBezTo>
                  <a:close/>
                  <a:moveTo>
                    <a:pt x="63856" y="12183"/>
                  </a:moveTo>
                  <a:lnTo>
                    <a:pt x="63856" y="12386"/>
                  </a:lnTo>
                  <a:cubicBezTo>
                    <a:pt x="63835" y="12386"/>
                    <a:pt x="63824" y="12397"/>
                    <a:pt x="63814" y="12397"/>
                  </a:cubicBezTo>
                  <a:cubicBezTo>
                    <a:pt x="63717" y="12397"/>
                    <a:pt x="63717" y="12269"/>
                    <a:pt x="63621" y="12269"/>
                  </a:cubicBezTo>
                  <a:cubicBezTo>
                    <a:pt x="63642" y="12226"/>
                    <a:pt x="63664" y="12204"/>
                    <a:pt x="63685" y="12204"/>
                  </a:cubicBezTo>
                  <a:cubicBezTo>
                    <a:pt x="63706" y="12204"/>
                    <a:pt x="63717" y="12226"/>
                    <a:pt x="63728" y="12237"/>
                  </a:cubicBezTo>
                  <a:cubicBezTo>
                    <a:pt x="63749" y="12247"/>
                    <a:pt x="63760" y="12269"/>
                    <a:pt x="63781" y="12269"/>
                  </a:cubicBezTo>
                  <a:cubicBezTo>
                    <a:pt x="63803" y="12269"/>
                    <a:pt x="63824" y="12247"/>
                    <a:pt x="63856" y="12183"/>
                  </a:cubicBezTo>
                  <a:close/>
                  <a:moveTo>
                    <a:pt x="6028" y="12376"/>
                  </a:moveTo>
                  <a:lnTo>
                    <a:pt x="6028" y="12376"/>
                  </a:lnTo>
                  <a:cubicBezTo>
                    <a:pt x="6038" y="12376"/>
                    <a:pt x="6103" y="12440"/>
                    <a:pt x="6145" y="12493"/>
                  </a:cubicBezTo>
                  <a:cubicBezTo>
                    <a:pt x="6188" y="12558"/>
                    <a:pt x="6231" y="12622"/>
                    <a:pt x="6210" y="12622"/>
                  </a:cubicBezTo>
                  <a:cubicBezTo>
                    <a:pt x="6188" y="12622"/>
                    <a:pt x="6156" y="12590"/>
                    <a:pt x="6081" y="12526"/>
                  </a:cubicBezTo>
                  <a:cubicBezTo>
                    <a:pt x="6028" y="12419"/>
                    <a:pt x="6017" y="12376"/>
                    <a:pt x="6028" y="12376"/>
                  </a:cubicBezTo>
                  <a:close/>
                  <a:moveTo>
                    <a:pt x="30082" y="12697"/>
                  </a:moveTo>
                  <a:lnTo>
                    <a:pt x="30082" y="12697"/>
                  </a:lnTo>
                  <a:cubicBezTo>
                    <a:pt x="30157" y="12708"/>
                    <a:pt x="30157" y="12804"/>
                    <a:pt x="30157" y="12900"/>
                  </a:cubicBezTo>
                  <a:lnTo>
                    <a:pt x="30146" y="12900"/>
                  </a:lnTo>
                  <a:cubicBezTo>
                    <a:pt x="30050" y="12900"/>
                    <a:pt x="30050" y="12740"/>
                    <a:pt x="30082" y="12697"/>
                  </a:cubicBezTo>
                  <a:close/>
                  <a:moveTo>
                    <a:pt x="15095" y="12965"/>
                  </a:moveTo>
                  <a:cubicBezTo>
                    <a:pt x="15116" y="12965"/>
                    <a:pt x="15127" y="12965"/>
                    <a:pt x="15127" y="12975"/>
                  </a:cubicBezTo>
                  <a:cubicBezTo>
                    <a:pt x="15180" y="13029"/>
                    <a:pt x="15073" y="13093"/>
                    <a:pt x="15009" y="13093"/>
                  </a:cubicBezTo>
                  <a:cubicBezTo>
                    <a:pt x="14988" y="13093"/>
                    <a:pt x="14977" y="13082"/>
                    <a:pt x="14977" y="13072"/>
                  </a:cubicBezTo>
                  <a:cubicBezTo>
                    <a:pt x="14924" y="13018"/>
                    <a:pt x="15031" y="12965"/>
                    <a:pt x="15095" y="12965"/>
                  </a:cubicBezTo>
                  <a:close/>
                  <a:moveTo>
                    <a:pt x="48045" y="13179"/>
                  </a:moveTo>
                  <a:cubicBezTo>
                    <a:pt x="48066" y="13179"/>
                    <a:pt x="48077" y="13179"/>
                    <a:pt x="48077" y="13189"/>
                  </a:cubicBezTo>
                  <a:cubicBezTo>
                    <a:pt x="48131" y="13254"/>
                    <a:pt x="48024" y="13307"/>
                    <a:pt x="47959" y="13307"/>
                  </a:cubicBezTo>
                  <a:cubicBezTo>
                    <a:pt x="47949" y="13307"/>
                    <a:pt x="47938" y="13307"/>
                    <a:pt x="47927" y="13296"/>
                  </a:cubicBezTo>
                  <a:cubicBezTo>
                    <a:pt x="47884" y="13232"/>
                    <a:pt x="47991" y="13179"/>
                    <a:pt x="48045" y="13179"/>
                  </a:cubicBezTo>
                  <a:close/>
                  <a:moveTo>
                    <a:pt x="5696" y="13350"/>
                  </a:moveTo>
                  <a:cubicBezTo>
                    <a:pt x="5760" y="13350"/>
                    <a:pt x="5814" y="13478"/>
                    <a:pt x="5771" y="13500"/>
                  </a:cubicBezTo>
                  <a:cubicBezTo>
                    <a:pt x="5760" y="13510"/>
                    <a:pt x="5749" y="13510"/>
                    <a:pt x="5739" y="13510"/>
                  </a:cubicBezTo>
                  <a:cubicBezTo>
                    <a:pt x="5674" y="13510"/>
                    <a:pt x="5632" y="13382"/>
                    <a:pt x="5664" y="13361"/>
                  </a:cubicBezTo>
                  <a:cubicBezTo>
                    <a:pt x="5674" y="13350"/>
                    <a:pt x="5685" y="13350"/>
                    <a:pt x="5696" y="13350"/>
                  </a:cubicBezTo>
                  <a:close/>
                  <a:moveTo>
                    <a:pt x="14099" y="13778"/>
                  </a:moveTo>
                  <a:cubicBezTo>
                    <a:pt x="14153" y="13778"/>
                    <a:pt x="14185" y="13810"/>
                    <a:pt x="14185" y="13842"/>
                  </a:cubicBezTo>
                  <a:cubicBezTo>
                    <a:pt x="14185" y="13874"/>
                    <a:pt x="14153" y="13907"/>
                    <a:pt x="14099" y="13907"/>
                  </a:cubicBezTo>
                  <a:lnTo>
                    <a:pt x="14067" y="13907"/>
                  </a:lnTo>
                  <a:cubicBezTo>
                    <a:pt x="13992" y="13842"/>
                    <a:pt x="14067" y="13864"/>
                    <a:pt x="14067" y="13778"/>
                  </a:cubicBezTo>
                  <a:close/>
                  <a:moveTo>
                    <a:pt x="42489" y="13885"/>
                  </a:moveTo>
                  <a:lnTo>
                    <a:pt x="42757" y="13928"/>
                  </a:lnTo>
                  <a:lnTo>
                    <a:pt x="42714" y="14174"/>
                  </a:lnTo>
                  <a:lnTo>
                    <a:pt x="42446" y="14131"/>
                  </a:lnTo>
                  <a:lnTo>
                    <a:pt x="42489" y="13885"/>
                  </a:lnTo>
                  <a:close/>
                  <a:moveTo>
                    <a:pt x="13050" y="14238"/>
                  </a:moveTo>
                  <a:cubicBezTo>
                    <a:pt x="13093" y="14238"/>
                    <a:pt x="13125" y="14292"/>
                    <a:pt x="13114" y="14335"/>
                  </a:cubicBezTo>
                  <a:cubicBezTo>
                    <a:pt x="13093" y="14388"/>
                    <a:pt x="13072" y="14410"/>
                    <a:pt x="13050" y="14410"/>
                  </a:cubicBezTo>
                  <a:cubicBezTo>
                    <a:pt x="13007" y="14410"/>
                    <a:pt x="12975" y="14356"/>
                    <a:pt x="12986" y="14313"/>
                  </a:cubicBezTo>
                  <a:cubicBezTo>
                    <a:pt x="13007" y="14260"/>
                    <a:pt x="13029" y="14238"/>
                    <a:pt x="13050" y="14238"/>
                  </a:cubicBezTo>
                  <a:close/>
                  <a:moveTo>
                    <a:pt x="63332" y="14699"/>
                  </a:moveTo>
                  <a:cubicBezTo>
                    <a:pt x="63417" y="14720"/>
                    <a:pt x="63439" y="14827"/>
                    <a:pt x="63535" y="14827"/>
                  </a:cubicBezTo>
                  <a:cubicBezTo>
                    <a:pt x="63557" y="14827"/>
                    <a:pt x="63578" y="14827"/>
                    <a:pt x="63599" y="14816"/>
                  </a:cubicBezTo>
                  <a:lnTo>
                    <a:pt x="63599" y="14816"/>
                  </a:lnTo>
                  <a:cubicBezTo>
                    <a:pt x="63589" y="14870"/>
                    <a:pt x="63557" y="14891"/>
                    <a:pt x="63514" y="14891"/>
                  </a:cubicBezTo>
                  <a:cubicBezTo>
                    <a:pt x="63428" y="14891"/>
                    <a:pt x="63321" y="14806"/>
                    <a:pt x="63332" y="14699"/>
                  </a:cubicBezTo>
                  <a:close/>
                  <a:moveTo>
                    <a:pt x="17643" y="14881"/>
                  </a:moveTo>
                  <a:cubicBezTo>
                    <a:pt x="17653" y="14881"/>
                    <a:pt x="17675" y="14881"/>
                    <a:pt x="17675" y="14891"/>
                  </a:cubicBezTo>
                  <a:cubicBezTo>
                    <a:pt x="17718" y="14945"/>
                    <a:pt x="17610" y="15009"/>
                    <a:pt x="17557" y="15009"/>
                  </a:cubicBezTo>
                  <a:cubicBezTo>
                    <a:pt x="17536" y="15009"/>
                    <a:pt x="17525" y="14998"/>
                    <a:pt x="17525" y="14998"/>
                  </a:cubicBezTo>
                  <a:cubicBezTo>
                    <a:pt x="17471" y="14934"/>
                    <a:pt x="17578" y="14881"/>
                    <a:pt x="17643" y="14881"/>
                  </a:cubicBezTo>
                  <a:close/>
                  <a:moveTo>
                    <a:pt x="9860" y="15341"/>
                  </a:moveTo>
                  <a:cubicBezTo>
                    <a:pt x="9881" y="15341"/>
                    <a:pt x="9914" y="15362"/>
                    <a:pt x="9956" y="15405"/>
                  </a:cubicBezTo>
                  <a:cubicBezTo>
                    <a:pt x="9946" y="15491"/>
                    <a:pt x="9924" y="15577"/>
                    <a:pt x="9860" y="15609"/>
                  </a:cubicBezTo>
                  <a:lnTo>
                    <a:pt x="9849" y="15609"/>
                  </a:lnTo>
                  <a:cubicBezTo>
                    <a:pt x="9753" y="15609"/>
                    <a:pt x="9742" y="15502"/>
                    <a:pt x="9721" y="15405"/>
                  </a:cubicBezTo>
                  <a:cubicBezTo>
                    <a:pt x="9796" y="15373"/>
                    <a:pt x="9828" y="15341"/>
                    <a:pt x="9860" y="15341"/>
                  </a:cubicBezTo>
                  <a:close/>
                  <a:moveTo>
                    <a:pt x="44555" y="15191"/>
                  </a:moveTo>
                  <a:cubicBezTo>
                    <a:pt x="44759" y="15191"/>
                    <a:pt x="44266" y="15544"/>
                    <a:pt x="44255" y="15555"/>
                  </a:cubicBezTo>
                  <a:cubicBezTo>
                    <a:pt x="44191" y="15609"/>
                    <a:pt x="44159" y="15630"/>
                    <a:pt x="44148" y="15630"/>
                  </a:cubicBezTo>
                  <a:cubicBezTo>
                    <a:pt x="44127" y="15630"/>
                    <a:pt x="44213" y="15523"/>
                    <a:pt x="44298" y="15416"/>
                  </a:cubicBezTo>
                  <a:cubicBezTo>
                    <a:pt x="44384" y="15309"/>
                    <a:pt x="44469" y="15202"/>
                    <a:pt x="44459" y="15202"/>
                  </a:cubicBezTo>
                  <a:lnTo>
                    <a:pt x="44448" y="15202"/>
                  </a:lnTo>
                  <a:cubicBezTo>
                    <a:pt x="44502" y="15191"/>
                    <a:pt x="44534" y="15191"/>
                    <a:pt x="44555" y="15191"/>
                  </a:cubicBezTo>
                  <a:close/>
                  <a:moveTo>
                    <a:pt x="19462" y="15534"/>
                  </a:moveTo>
                  <a:cubicBezTo>
                    <a:pt x="19505" y="15598"/>
                    <a:pt x="19559" y="15630"/>
                    <a:pt x="19559" y="15737"/>
                  </a:cubicBezTo>
                  <a:cubicBezTo>
                    <a:pt x="19516" y="15769"/>
                    <a:pt x="19462" y="15791"/>
                    <a:pt x="19420" y="15791"/>
                  </a:cubicBezTo>
                  <a:cubicBezTo>
                    <a:pt x="19334" y="15791"/>
                    <a:pt x="19248" y="15737"/>
                    <a:pt x="19227" y="15609"/>
                  </a:cubicBezTo>
                  <a:cubicBezTo>
                    <a:pt x="19291" y="15566"/>
                    <a:pt x="19420" y="15609"/>
                    <a:pt x="19462" y="15534"/>
                  </a:cubicBezTo>
                  <a:close/>
                  <a:moveTo>
                    <a:pt x="16583" y="15726"/>
                  </a:moveTo>
                  <a:cubicBezTo>
                    <a:pt x="16615" y="15726"/>
                    <a:pt x="16636" y="15737"/>
                    <a:pt x="16658" y="15748"/>
                  </a:cubicBezTo>
                  <a:cubicBezTo>
                    <a:pt x="16668" y="15759"/>
                    <a:pt x="16690" y="15769"/>
                    <a:pt x="16701" y="15769"/>
                  </a:cubicBezTo>
                  <a:cubicBezTo>
                    <a:pt x="16711" y="15769"/>
                    <a:pt x="16711" y="15759"/>
                    <a:pt x="16711" y="15737"/>
                  </a:cubicBezTo>
                  <a:lnTo>
                    <a:pt x="16711" y="15737"/>
                  </a:lnTo>
                  <a:cubicBezTo>
                    <a:pt x="16808" y="15791"/>
                    <a:pt x="16615" y="15908"/>
                    <a:pt x="16583" y="15983"/>
                  </a:cubicBezTo>
                  <a:cubicBezTo>
                    <a:pt x="16551" y="15973"/>
                    <a:pt x="16519" y="15951"/>
                    <a:pt x="16465" y="15951"/>
                  </a:cubicBezTo>
                  <a:lnTo>
                    <a:pt x="16454" y="15951"/>
                  </a:lnTo>
                  <a:cubicBezTo>
                    <a:pt x="16454" y="15855"/>
                    <a:pt x="16572" y="15855"/>
                    <a:pt x="16540" y="15737"/>
                  </a:cubicBezTo>
                  <a:cubicBezTo>
                    <a:pt x="16561" y="15726"/>
                    <a:pt x="16572" y="15726"/>
                    <a:pt x="16583" y="15726"/>
                  </a:cubicBezTo>
                  <a:close/>
                  <a:moveTo>
                    <a:pt x="60677" y="15759"/>
                  </a:moveTo>
                  <a:lnTo>
                    <a:pt x="60677" y="15759"/>
                  </a:lnTo>
                  <a:cubicBezTo>
                    <a:pt x="60816" y="15769"/>
                    <a:pt x="60656" y="15930"/>
                    <a:pt x="60741" y="15962"/>
                  </a:cubicBezTo>
                  <a:cubicBezTo>
                    <a:pt x="60730" y="15983"/>
                    <a:pt x="60720" y="15983"/>
                    <a:pt x="60720" y="15983"/>
                  </a:cubicBezTo>
                  <a:cubicBezTo>
                    <a:pt x="60666" y="15983"/>
                    <a:pt x="60591" y="15812"/>
                    <a:pt x="60677" y="15759"/>
                  </a:cubicBezTo>
                  <a:close/>
                  <a:moveTo>
                    <a:pt x="63878" y="15748"/>
                  </a:moveTo>
                  <a:cubicBezTo>
                    <a:pt x="63921" y="15748"/>
                    <a:pt x="63910" y="15801"/>
                    <a:pt x="63910" y="15844"/>
                  </a:cubicBezTo>
                  <a:cubicBezTo>
                    <a:pt x="63899" y="15898"/>
                    <a:pt x="63899" y="15951"/>
                    <a:pt x="63931" y="15951"/>
                  </a:cubicBezTo>
                  <a:lnTo>
                    <a:pt x="63942" y="15951"/>
                  </a:lnTo>
                  <a:cubicBezTo>
                    <a:pt x="63931" y="15983"/>
                    <a:pt x="63899" y="15994"/>
                    <a:pt x="63867" y="15994"/>
                  </a:cubicBezTo>
                  <a:lnTo>
                    <a:pt x="63803" y="15994"/>
                  </a:lnTo>
                  <a:cubicBezTo>
                    <a:pt x="63856" y="15941"/>
                    <a:pt x="63824" y="15801"/>
                    <a:pt x="63867" y="15748"/>
                  </a:cubicBezTo>
                  <a:close/>
                  <a:moveTo>
                    <a:pt x="17321" y="16326"/>
                  </a:moveTo>
                  <a:cubicBezTo>
                    <a:pt x="17354" y="16326"/>
                    <a:pt x="17386" y="16337"/>
                    <a:pt x="17418" y="16358"/>
                  </a:cubicBezTo>
                  <a:cubicBezTo>
                    <a:pt x="17439" y="16476"/>
                    <a:pt x="17225" y="16412"/>
                    <a:pt x="17193" y="16486"/>
                  </a:cubicBezTo>
                  <a:cubicBezTo>
                    <a:pt x="17086" y="16433"/>
                    <a:pt x="17214" y="16326"/>
                    <a:pt x="17321" y="16326"/>
                  </a:cubicBezTo>
                  <a:close/>
                  <a:moveTo>
                    <a:pt x="14527" y="16112"/>
                  </a:moveTo>
                  <a:cubicBezTo>
                    <a:pt x="14699" y="16112"/>
                    <a:pt x="14699" y="16304"/>
                    <a:pt x="14731" y="16476"/>
                  </a:cubicBezTo>
                  <a:cubicBezTo>
                    <a:pt x="14709" y="16497"/>
                    <a:pt x="14699" y="16508"/>
                    <a:pt x="14677" y="16508"/>
                  </a:cubicBezTo>
                  <a:cubicBezTo>
                    <a:pt x="14602" y="16508"/>
                    <a:pt x="14506" y="16422"/>
                    <a:pt x="14431" y="16401"/>
                  </a:cubicBezTo>
                  <a:cubicBezTo>
                    <a:pt x="14431" y="16294"/>
                    <a:pt x="14420" y="16165"/>
                    <a:pt x="14463" y="16112"/>
                  </a:cubicBezTo>
                  <a:close/>
                  <a:moveTo>
                    <a:pt x="16208" y="17172"/>
                  </a:moveTo>
                  <a:cubicBezTo>
                    <a:pt x="16230" y="17289"/>
                    <a:pt x="16112" y="17300"/>
                    <a:pt x="15983" y="17300"/>
                  </a:cubicBezTo>
                  <a:cubicBezTo>
                    <a:pt x="16048" y="17247"/>
                    <a:pt x="16080" y="17172"/>
                    <a:pt x="16208" y="17172"/>
                  </a:cubicBezTo>
                  <a:close/>
                  <a:moveTo>
                    <a:pt x="16165" y="17354"/>
                  </a:moveTo>
                  <a:cubicBezTo>
                    <a:pt x="16240" y="17354"/>
                    <a:pt x="16294" y="17546"/>
                    <a:pt x="16251" y="17621"/>
                  </a:cubicBezTo>
                  <a:cubicBezTo>
                    <a:pt x="16187" y="17718"/>
                    <a:pt x="16144" y="17750"/>
                    <a:pt x="16112" y="17750"/>
                  </a:cubicBezTo>
                  <a:cubicBezTo>
                    <a:pt x="16005" y="17750"/>
                    <a:pt x="16069" y="17354"/>
                    <a:pt x="16155" y="17354"/>
                  </a:cubicBezTo>
                  <a:close/>
                  <a:moveTo>
                    <a:pt x="16283" y="18007"/>
                  </a:moveTo>
                  <a:cubicBezTo>
                    <a:pt x="16304" y="18007"/>
                    <a:pt x="16315" y="18007"/>
                    <a:pt x="16315" y="18017"/>
                  </a:cubicBezTo>
                  <a:cubicBezTo>
                    <a:pt x="16369" y="18071"/>
                    <a:pt x="16262" y="18124"/>
                    <a:pt x="16197" y="18124"/>
                  </a:cubicBezTo>
                  <a:cubicBezTo>
                    <a:pt x="16187" y="18124"/>
                    <a:pt x="16176" y="18124"/>
                    <a:pt x="16165" y="18114"/>
                  </a:cubicBezTo>
                  <a:cubicBezTo>
                    <a:pt x="16122" y="18060"/>
                    <a:pt x="16230" y="18007"/>
                    <a:pt x="16283" y="18007"/>
                  </a:cubicBezTo>
                  <a:close/>
                  <a:moveTo>
                    <a:pt x="56031" y="17974"/>
                  </a:moveTo>
                  <a:cubicBezTo>
                    <a:pt x="56074" y="17974"/>
                    <a:pt x="56127" y="18028"/>
                    <a:pt x="56181" y="18039"/>
                  </a:cubicBezTo>
                  <a:cubicBezTo>
                    <a:pt x="56159" y="18103"/>
                    <a:pt x="56106" y="18124"/>
                    <a:pt x="56042" y="18124"/>
                  </a:cubicBezTo>
                  <a:lnTo>
                    <a:pt x="56020" y="18124"/>
                  </a:lnTo>
                  <a:cubicBezTo>
                    <a:pt x="55999" y="18092"/>
                    <a:pt x="55977" y="18060"/>
                    <a:pt x="55977" y="18007"/>
                  </a:cubicBezTo>
                  <a:cubicBezTo>
                    <a:pt x="55999" y="17985"/>
                    <a:pt x="56010" y="17974"/>
                    <a:pt x="56031" y="17974"/>
                  </a:cubicBezTo>
                  <a:close/>
                  <a:moveTo>
                    <a:pt x="25190" y="18199"/>
                  </a:moveTo>
                  <a:cubicBezTo>
                    <a:pt x="25340" y="18253"/>
                    <a:pt x="25286" y="18445"/>
                    <a:pt x="25158" y="18445"/>
                  </a:cubicBezTo>
                  <a:lnTo>
                    <a:pt x="25147" y="18445"/>
                  </a:lnTo>
                  <a:cubicBezTo>
                    <a:pt x="25179" y="18563"/>
                    <a:pt x="25222" y="18681"/>
                    <a:pt x="25372" y="18735"/>
                  </a:cubicBezTo>
                  <a:cubicBezTo>
                    <a:pt x="25307" y="18788"/>
                    <a:pt x="25254" y="18809"/>
                    <a:pt x="25211" y="18809"/>
                  </a:cubicBezTo>
                  <a:cubicBezTo>
                    <a:pt x="25018" y="18809"/>
                    <a:pt x="24997" y="18360"/>
                    <a:pt x="25190" y="18199"/>
                  </a:cubicBezTo>
                  <a:close/>
                  <a:moveTo>
                    <a:pt x="18178" y="18660"/>
                  </a:moveTo>
                  <a:cubicBezTo>
                    <a:pt x="18263" y="18702"/>
                    <a:pt x="18178" y="18863"/>
                    <a:pt x="18178" y="18938"/>
                  </a:cubicBezTo>
                  <a:cubicBezTo>
                    <a:pt x="18103" y="18906"/>
                    <a:pt x="18060" y="18842"/>
                    <a:pt x="18082" y="18692"/>
                  </a:cubicBezTo>
                  <a:lnTo>
                    <a:pt x="18082" y="18692"/>
                  </a:lnTo>
                  <a:cubicBezTo>
                    <a:pt x="18092" y="18702"/>
                    <a:pt x="18103" y="18702"/>
                    <a:pt x="18114" y="18702"/>
                  </a:cubicBezTo>
                  <a:cubicBezTo>
                    <a:pt x="18146" y="18702"/>
                    <a:pt x="18178" y="18692"/>
                    <a:pt x="18178" y="18660"/>
                  </a:cubicBezTo>
                  <a:close/>
                  <a:moveTo>
                    <a:pt x="20244" y="18874"/>
                  </a:moveTo>
                  <a:cubicBezTo>
                    <a:pt x="20255" y="18874"/>
                    <a:pt x="20223" y="18895"/>
                    <a:pt x="20126" y="18970"/>
                  </a:cubicBezTo>
                  <a:cubicBezTo>
                    <a:pt x="20030" y="19024"/>
                    <a:pt x="19998" y="19045"/>
                    <a:pt x="19987" y="19045"/>
                  </a:cubicBezTo>
                  <a:cubicBezTo>
                    <a:pt x="19976" y="19045"/>
                    <a:pt x="20041" y="19002"/>
                    <a:pt x="20105" y="18959"/>
                  </a:cubicBezTo>
                  <a:cubicBezTo>
                    <a:pt x="20169" y="18917"/>
                    <a:pt x="20233" y="18874"/>
                    <a:pt x="20244" y="18874"/>
                  </a:cubicBezTo>
                  <a:close/>
                  <a:moveTo>
                    <a:pt x="40262" y="18949"/>
                  </a:moveTo>
                  <a:cubicBezTo>
                    <a:pt x="40380" y="18949"/>
                    <a:pt x="40423" y="19184"/>
                    <a:pt x="40519" y="19227"/>
                  </a:cubicBezTo>
                  <a:cubicBezTo>
                    <a:pt x="40541" y="19366"/>
                    <a:pt x="40327" y="19355"/>
                    <a:pt x="40487" y="19430"/>
                  </a:cubicBezTo>
                  <a:cubicBezTo>
                    <a:pt x="40476" y="19441"/>
                    <a:pt x="40466" y="19441"/>
                    <a:pt x="40455" y="19441"/>
                  </a:cubicBezTo>
                  <a:cubicBezTo>
                    <a:pt x="40305" y="19441"/>
                    <a:pt x="40305" y="19034"/>
                    <a:pt x="40187" y="18991"/>
                  </a:cubicBezTo>
                  <a:cubicBezTo>
                    <a:pt x="40209" y="18959"/>
                    <a:pt x="40241" y="18949"/>
                    <a:pt x="40262" y="18949"/>
                  </a:cubicBezTo>
                  <a:close/>
                  <a:moveTo>
                    <a:pt x="22588" y="19591"/>
                  </a:moveTo>
                  <a:cubicBezTo>
                    <a:pt x="22599" y="19591"/>
                    <a:pt x="22610" y="19591"/>
                    <a:pt x="22620" y="19602"/>
                  </a:cubicBezTo>
                  <a:cubicBezTo>
                    <a:pt x="22663" y="19655"/>
                    <a:pt x="22556" y="19719"/>
                    <a:pt x="22503" y="19719"/>
                  </a:cubicBezTo>
                  <a:cubicBezTo>
                    <a:pt x="22481" y="19719"/>
                    <a:pt x="22471" y="19709"/>
                    <a:pt x="22460" y="19709"/>
                  </a:cubicBezTo>
                  <a:cubicBezTo>
                    <a:pt x="22417" y="19644"/>
                    <a:pt x="22524" y="19591"/>
                    <a:pt x="22588" y="19591"/>
                  </a:cubicBezTo>
                  <a:close/>
                  <a:moveTo>
                    <a:pt x="13896" y="19741"/>
                  </a:moveTo>
                  <a:cubicBezTo>
                    <a:pt x="13917" y="19741"/>
                    <a:pt x="13939" y="19752"/>
                    <a:pt x="13949" y="19762"/>
                  </a:cubicBezTo>
                  <a:cubicBezTo>
                    <a:pt x="13907" y="19805"/>
                    <a:pt x="13864" y="19880"/>
                    <a:pt x="13810" y="19880"/>
                  </a:cubicBezTo>
                  <a:cubicBezTo>
                    <a:pt x="13789" y="19880"/>
                    <a:pt x="13767" y="19869"/>
                    <a:pt x="13746" y="19848"/>
                  </a:cubicBezTo>
                  <a:cubicBezTo>
                    <a:pt x="13789" y="19805"/>
                    <a:pt x="13842" y="19741"/>
                    <a:pt x="13896" y="19741"/>
                  </a:cubicBezTo>
                  <a:close/>
                  <a:moveTo>
                    <a:pt x="44448" y="19612"/>
                  </a:moveTo>
                  <a:cubicBezTo>
                    <a:pt x="44523" y="19612"/>
                    <a:pt x="44502" y="19730"/>
                    <a:pt x="44555" y="19741"/>
                  </a:cubicBezTo>
                  <a:cubicBezTo>
                    <a:pt x="44502" y="19837"/>
                    <a:pt x="44437" y="19880"/>
                    <a:pt x="44362" y="19880"/>
                  </a:cubicBezTo>
                  <a:cubicBezTo>
                    <a:pt x="44309" y="19880"/>
                    <a:pt x="44266" y="19869"/>
                    <a:pt x="44223" y="19826"/>
                  </a:cubicBezTo>
                  <a:cubicBezTo>
                    <a:pt x="44255" y="19719"/>
                    <a:pt x="44384" y="19730"/>
                    <a:pt x="44416" y="19623"/>
                  </a:cubicBezTo>
                  <a:cubicBezTo>
                    <a:pt x="44427" y="19612"/>
                    <a:pt x="44437" y="19612"/>
                    <a:pt x="44448" y="19612"/>
                  </a:cubicBezTo>
                  <a:close/>
                  <a:moveTo>
                    <a:pt x="43688" y="19709"/>
                  </a:moveTo>
                  <a:cubicBezTo>
                    <a:pt x="43838" y="19709"/>
                    <a:pt x="43870" y="20030"/>
                    <a:pt x="43699" y="20030"/>
                  </a:cubicBezTo>
                  <a:lnTo>
                    <a:pt x="43688" y="20030"/>
                  </a:lnTo>
                  <a:cubicBezTo>
                    <a:pt x="43709" y="19891"/>
                    <a:pt x="43656" y="19848"/>
                    <a:pt x="43592" y="19826"/>
                  </a:cubicBezTo>
                  <a:cubicBezTo>
                    <a:pt x="43581" y="19730"/>
                    <a:pt x="43688" y="19784"/>
                    <a:pt x="43688" y="19709"/>
                  </a:cubicBezTo>
                  <a:close/>
                  <a:moveTo>
                    <a:pt x="22620" y="19901"/>
                  </a:moveTo>
                  <a:cubicBezTo>
                    <a:pt x="22663" y="19901"/>
                    <a:pt x="22695" y="19955"/>
                    <a:pt x="22685" y="19998"/>
                  </a:cubicBezTo>
                  <a:cubicBezTo>
                    <a:pt x="22674" y="20051"/>
                    <a:pt x="22642" y="20062"/>
                    <a:pt x="22620" y="20062"/>
                  </a:cubicBezTo>
                  <a:cubicBezTo>
                    <a:pt x="22578" y="20062"/>
                    <a:pt x="22546" y="20019"/>
                    <a:pt x="22556" y="19976"/>
                  </a:cubicBezTo>
                  <a:cubicBezTo>
                    <a:pt x="22578" y="19923"/>
                    <a:pt x="22599" y="19901"/>
                    <a:pt x="22620" y="19901"/>
                  </a:cubicBezTo>
                  <a:close/>
                  <a:moveTo>
                    <a:pt x="17857" y="20030"/>
                  </a:moveTo>
                  <a:cubicBezTo>
                    <a:pt x="17867" y="20030"/>
                    <a:pt x="17889" y="20030"/>
                    <a:pt x="17889" y="20041"/>
                  </a:cubicBezTo>
                  <a:cubicBezTo>
                    <a:pt x="17932" y="20105"/>
                    <a:pt x="17825" y="20158"/>
                    <a:pt x="17771" y="20158"/>
                  </a:cubicBezTo>
                  <a:cubicBezTo>
                    <a:pt x="17750" y="20158"/>
                    <a:pt x="17739" y="20158"/>
                    <a:pt x="17739" y="20148"/>
                  </a:cubicBezTo>
                  <a:cubicBezTo>
                    <a:pt x="17685" y="20083"/>
                    <a:pt x="17792" y="20030"/>
                    <a:pt x="17857" y="20030"/>
                  </a:cubicBezTo>
                  <a:close/>
                  <a:moveTo>
                    <a:pt x="17568" y="20115"/>
                  </a:moveTo>
                  <a:cubicBezTo>
                    <a:pt x="17578" y="20115"/>
                    <a:pt x="17600" y="20115"/>
                    <a:pt x="17600" y="20126"/>
                  </a:cubicBezTo>
                  <a:cubicBezTo>
                    <a:pt x="17643" y="20190"/>
                    <a:pt x="17546" y="20244"/>
                    <a:pt x="17482" y="20244"/>
                  </a:cubicBezTo>
                  <a:cubicBezTo>
                    <a:pt x="17461" y="20244"/>
                    <a:pt x="17450" y="20233"/>
                    <a:pt x="17450" y="20233"/>
                  </a:cubicBezTo>
                  <a:cubicBezTo>
                    <a:pt x="17396" y="20169"/>
                    <a:pt x="17503" y="20115"/>
                    <a:pt x="17568" y="20115"/>
                  </a:cubicBezTo>
                  <a:close/>
                  <a:moveTo>
                    <a:pt x="22203" y="20105"/>
                  </a:moveTo>
                  <a:cubicBezTo>
                    <a:pt x="22310" y="20105"/>
                    <a:pt x="22246" y="20383"/>
                    <a:pt x="22224" y="20426"/>
                  </a:cubicBezTo>
                  <a:cubicBezTo>
                    <a:pt x="22149" y="20394"/>
                    <a:pt x="22128" y="20212"/>
                    <a:pt x="22182" y="20105"/>
                  </a:cubicBezTo>
                  <a:close/>
                  <a:moveTo>
                    <a:pt x="18360" y="20405"/>
                  </a:moveTo>
                  <a:cubicBezTo>
                    <a:pt x="18424" y="20405"/>
                    <a:pt x="18488" y="20469"/>
                    <a:pt x="18488" y="20554"/>
                  </a:cubicBezTo>
                  <a:lnTo>
                    <a:pt x="18467" y="20554"/>
                  </a:lnTo>
                  <a:cubicBezTo>
                    <a:pt x="18445" y="20554"/>
                    <a:pt x="18424" y="20576"/>
                    <a:pt x="18424" y="20597"/>
                  </a:cubicBezTo>
                  <a:cubicBezTo>
                    <a:pt x="18403" y="20512"/>
                    <a:pt x="18274" y="20565"/>
                    <a:pt x="18285" y="20437"/>
                  </a:cubicBezTo>
                  <a:cubicBezTo>
                    <a:pt x="18306" y="20415"/>
                    <a:pt x="18338" y="20405"/>
                    <a:pt x="18360" y="20405"/>
                  </a:cubicBezTo>
                  <a:close/>
                  <a:moveTo>
                    <a:pt x="43527" y="20597"/>
                  </a:moveTo>
                  <a:cubicBezTo>
                    <a:pt x="43517" y="20629"/>
                    <a:pt x="43538" y="20640"/>
                    <a:pt x="43560" y="20640"/>
                  </a:cubicBezTo>
                  <a:cubicBezTo>
                    <a:pt x="43538" y="20694"/>
                    <a:pt x="43485" y="20747"/>
                    <a:pt x="43420" y="20747"/>
                  </a:cubicBezTo>
                  <a:cubicBezTo>
                    <a:pt x="43399" y="20747"/>
                    <a:pt x="43378" y="20747"/>
                    <a:pt x="43356" y="20715"/>
                  </a:cubicBezTo>
                  <a:cubicBezTo>
                    <a:pt x="43367" y="20704"/>
                    <a:pt x="43367" y="20694"/>
                    <a:pt x="43378" y="20694"/>
                  </a:cubicBezTo>
                  <a:cubicBezTo>
                    <a:pt x="43378" y="20694"/>
                    <a:pt x="43388" y="20704"/>
                    <a:pt x="43388" y="20704"/>
                  </a:cubicBezTo>
                  <a:cubicBezTo>
                    <a:pt x="43399" y="20715"/>
                    <a:pt x="43410" y="20715"/>
                    <a:pt x="43420" y="20715"/>
                  </a:cubicBezTo>
                  <a:cubicBezTo>
                    <a:pt x="43463" y="20715"/>
                    <a:pt x="43452" y="20640"/>
                    <a:pt x="43463" y="20597"/>
                  </a:cubicBezTo>
                  <a:close/>
                  <a:moveTo>
                    <a:pt x="20983" y="20683"/>
                  </a:moveTo>
                  <a:cubicBezTo>
                    <a:pt x="21025" y="20683"/>
                    <a:pt x="21058" y="20726"/>
                    <a:pt x="21047" y="20768"/>
                  </a:cubicBezTo>
                  <a:cubicBezTo>
                    <a:pt x="21036" y="20822"/>
                    <a:pt x="21004" y="20843"/>
                    <a:pt x="20983" y="20843"/>
                  </a:cubicBezTo>
                  <a:cubicBezTo>
                    <a:pt x="20940" y="20843"/>
                    <a:pt x="20908" y="20790"/>
                    <a:pt x="20918" y="20747"/>
                  </a:cubicBezTo>
                  <a:cubicBezTo>
                    <a:pt x="20940" y="20694"/>
                    <a:pt x="20961" y="20683"/>
                    <a:pt x="20983" y="20683"/>
                  </a:cubicBezTo>
                  <a:close/>
                  <a:moveTo>
                    <a:pt x="34096" y="21111"/>
                  </a:moveTo>
                  <a:lnTo>
                    <a:pt x="34096" y="21111"/>
                  </a:lnTo>
                  <a:cubicBezTo>
                    <a:pt x="34161" y="21132"/>
                    <a:pt x="34203" y="21197"/>
                    <a:pt x="34257" y="21240"/>
                  </a:cubicBezTo>
                  <a:cubicBezTo>
                    <a:pt x="34257" y="21336"/>
                    <a:pt x="34214" y="21389"/>
                    <a:pt x="34128" y="21400"/>
                  </a:cubicBezTo>
                  <a:cubicBezTo>
                    <a:pt x="34193" y="21240"/>
                    <a:pt x="34053" y="21314"/>
                    <a:pt x="34096" y="21111"/>
                  </a:cubicBezTo>
                  <a:close/>
                  <a:moveTo>
                    <a:pt x="28091" y="20683"/>
                  </a:moveTo>
                  <a:cubicBezTo>
                    <a:pt x="28123" y="20683"/>
                    <a:pt x="28155" y="20683"/>
                    <a:pt x="28187" y="20694"/>
                  </a:cubicBezTo>
                  <a:cubicBezTo>
                    <a:pt x="27898" y="20833"/>
                    <a:pt x="27834" y="21261"/>
                    <a:pt x="27630" y="21507"/>
                  </a:cubicBezTo>
                  <a:cubicBezTo>
                    <a:pt x="27084" y="21347"/>
                    <a:pt x="27684" y="20683"/>
                    <a:pt x="28091" y="20683"/>
                  </a:cubicBezTo>
                  <a:close/>
                  <a:moveTo>
                    <a:pt x="26217" y="21539"/>
                  </a:moveTo>
                  <a:cubicBezTo>
                    <a:pt x="26239" y="21539"/>
                    <a:pt x="26249" y="21550"/>
                    <a:pt x="26249" y="21550"/>
                  </a:cubicBezTo>
                  <a:cubicBezTo>
                    <a:pt x="26303" y="21614"/>
                    <a:pt x="26196" y="21668"/>
                    <a:pt x="26132" y="21668"/>
                  </a:cubicBezTo>
                  <a:cubicBezTo>
                    <a:pt x="26121" y="21668"/>
                    <a:pt x="26110" y="21668"/>
                    <a:pt x="26100" y="21657"/>
                  </a:cubicBezTo>
                  <a:cubicBezTo>
                    <a:pt x="26057" y="21603"/>
                    <a:pt x="26164" y="21539"/>
                    <a:pt x="26217" y="21539"/>
                  </a:cubicBezTo>
                  <a:close/>
                  <a:moveTo>
                    <a:pt x="30542" y="21304"/>
                  </a:moveTo>
                  <a:lnTo>
                    <a:pt x="30542" y="21304"/>
                  </a:lnTo>
                  <a:cubicBezTo>
                    <a:pt x="31056" y="21518"/>
                    <a:pt x="30542" y="21807"/>
                    <a:pt x="30296" y="21903"/>
                  </a:cubicBezTo>
                  <a:cubicBezTo>
                    <a:pt x="29964" y="21743"/>
                    <a:pt x="30510" y="21486"/>
                    <a:pt x="30542" y="21304"/>
                  </a:cubicBezTo>
                  <a:close/>
                  <a:moveTo>
                    <a:pt x="61694" y="21261"/>
                  </a:moveTo>
                  <a:lnTo>
                    <a:pt x="61694" y="21261"/>
                  </a:lnTo>
                  <a:cubicBezTo>
                    <a:pt x="61887" y="21347"/>
                    <a:pt x="61972" y="21432"/>
                    <a:pt x="62176" y="21432"/>
                  </a:cubicBezTo>
                  <a:cubicBezTo>
                    <a:pt x="62176" y="21432"/>
                    <a:pt x="62186" y="21422"/>
                    <a:pt x="62197" y="21422"/>
                  </a:cubicBezTo>
                  <a:lnTo>
                    <a:pt x="62197" y="21422"/>
                  </a:lnTo>
                  <a:cubicBezTo>
                    <a:pt x="62154" y="21593"/>
                    <a:pt x="62090" y="21732"/>
                    <a:pt x="61972" y="21796"/>
                  </a:cubicBezTo>
                  <a:cubicBezTo>
                    <a:pt x="61994" y="21828"/>
                    <a:pt x="62047" y="21828"/>
                    <a:pt x="62036" y="21914"/>
                  </a:cubicBezTo>
                  <a:cubicBezTo>
                    <a:pt x="61994" y="21871"/>
                    <a:pt x="61972" y="21860"/>
                    <a:pt x="61951" y="21860"/>
                  </a:cubicBezTo>
                  <a:cubicBezTo>
                    <a:pt x="61929" y="21860"/>
                    <a:pt x="61908" y="21871"/>
                    <a:pt x="61897" y="21882"/>
                  </a:cubicBezTo>
                  <a:cubicBezTo>
                    <a:pt x="61876" y="21893"/>
                    <a:pt x="61865" y="21903"/>
                    <a:pt x="61844" y="21903"/>
                  </a:cubicBezTo>
                  <a:cubicBezTo>
                    <a:pt x="61822" y="21903"/>
                    <a:pt x="61801" y="21893"/>
                    <a:pt x="61769" y="21871"/>
                  </a:cubicBezTo>
                  <a:cubicBezTo>
                    <a:pt x="61769" y="21850"/>
                    <a:pt x="61780" y="21850"/>
                    <a:pt x="61780" y="21850"/>
                  </a:cubicBezTo>
                  <a:cubicBezTo>
                    <a:pt x="61790" y="21850"/>
                    <a:pt x="61801" y="21860"/>
                    <a:pt x="61801" y="21871"/>
                  </a:cubicBezTo>
                  <a:cubicBezTo>
                    <a:pt x="61876" y="21614"/>
                    <a:pt x="61758" y="21454"/>
                    <a:pt x="61694" y="21261"/>
                  </a:cubicBezTo>
                  <a:close/>
                  <a:moveTo>
                    <a:pt x="48098" y="21893"/>
                  </a:moveTo>
                  <a:cubicBezTo>
                    <a:pt x="48088" y="21967"/>
                    <a:pt x="48024" y="21978"/>
                    <a:pt x="47949" y="21978"/>
                  </a:cubicBezTo>
                  <a:lnTo>
                    <a:pt x="47809" y="21978"/>
                  </a:lnTo>
                  <a:cubicBezTo>
                    <a:pt x="47831" y="21903"/>
                    <a:pt x="47895" y="21893"/>
                    <a:pt x="47959" y="21893"/>
                  </a:cubicBezTo>
                  <a:close/>
                  <a:moveTo>
                    <a:pt x="27245" y="21818"/>
                  </a:moveTo>
                  <a:cubicBezTo>
                    <a:pt x="27266" y="21818"/>
                    <a:pt x="27245" y="21850"/>
                    <a:pt x="27149" y="21946"/>
                  </a:cubicBezTo>
                  <a:cubicBezTo>
                    <a:pt x="27063" y="21989"/>
                    <a:pt x="27020" y="22000"/>
                    <a:pt x="26999" y="22000"/>
                  </a:cubicBezTo>
                  <a:cubicBezTo>
                    <a:pt x="26967" y="22000"/>
                    <a:pt x="27020" y="21957"/>
                    <a:pt x="27084" y="21914"/>
                  </a:cubicBezTo>
                  <a:cubicBezTo>
                    <a:pt x="27149" y="21860"/>
                    <a:pt x="27224" y="21818"/>
                    <a:pt x="27245" y="21818"/>
                  </a:cubicBezTo>
                  <a:close/>
                  <a:moveTo>
                    <a:pt x="58504" y="21764"/>
                  </a:moveTo>
                  <a:cubicBezTo>
                    <a:pt x="58589" y="21860"/>
                    <a:pt x="58793" y="21818"/>
                    <a:pt x="58771" y="22042"/>
                  </a:cubicBezTo>
                  <a:cubicBezTo>
                    <a:pt x="58654" y="21989"/>
                    <a:pt x="58504" y="21967"/>
                    <a:pt x="58504" y="21764"/>
                  </a:cubicBezTo>
                  <a:close/>
                  <a:moveTo>
                    <a:pt x="29975" y="21978"/>
                  </a:moveTo>
                  <a:cubicBezTo>
                    <a:pt x="29996" y="21978"/>
                    <a:pt x="30007" y="21978"/>
                    <a:pt x="30018" y="21989"/>
                  </a:cubicBezTo>
                  <a:cubicBezTo>
                    <a:pt x="30060" y="22053"/>
                    <a:pt x="29953" y="22107"/>
                    <a:pt x="29889" y="22107"/>
                  </a:cubicBezTo>
                  <a:cubicBezTo>
                    <a:pt x="29878" y="22107"/>
                    <a:pt x="29868" y="22107"/>
                    <a:pt x="29857" y="22096"/>
                  </a:cubicBezTo>
                  <a:cubicBezTo>
                    <a:pt x="29814" y="22032"/>
                    <a:pt x="29921" y="21978"/>
                    <a:pt x="29975" y="21978"/>
                  </a:cubicBezTo>
                  <a:close/>
                  <a:moveTo>
                    <a:pt x="64274" y="21989"/>
                  </a:moveTo>
                  <a:cubicBezTo>
                    <a:pt x="64317" y="22000"/>
                    <a:pt x="64306" y="22075"/>
                    <a:pt x="64359" y="22075"/>
                  </a:cubicBezTo>
                  <a:cubicBezTo>
                    <a:pt x="64370" y="22075"/>
                    <a:pt x="64381" y="22075"/>
                    <a:pt x="64402" y="22064"/>
                  </a:cubicBezTo>
                  <a:lnTo>
                    <a:pt x="64402" y="22064"/>
                  </a:lnTo>
                  <a:cubicBezTo>
                    <a:pt x="64402" y="22128"/>
                    <a:pt x="64359" y="22149"/>
                    <a:pt x="64327" y="22149"/>
                  </a:cubicBezTo>
                  <a:cubicBezTo>
                    <a:pt x="64285" y="22149"/>
                    <a:pt x="64252" y="22128"/>
                    <a:pt x="64231" y="22107"/>
                  </a:cubicBezTo>
                  <a:cubicBezTo>
                    <a:pt x="64252" y="22075"/>
                    <a:pt x="64274" y="22042"/>
                    <a:pt x="64274" y="21989"/>
                  </a:cubicBezTo>
                  <a:close/>
                  <a:moveTo>
                    <a:pt x="36462" y="21882"/>
                  </a:moveTo>
                  <a:cubicBezTo>
                    <a:pt x="36591" y="21882"/>
                    <a:pt x="36665" y="21957"/>
                    <a:pt x="36665" y="22117"/>
                  </a:cubicBezTo>
                  <a:lnTo>
                    <a:pt x="36633" y="22117"/>
                  </a:lnTo>
                  <a:cubicBezTo>
                    <a:pt x="36591" y="22117"/>
                    <a:pt x="36569" y="22128"/>
                    <a:pt x="36569" y="22160"/>
                  </a:cubicBezTo>
                  <a:cubicBezTo>
                    <a:pt x="36484" y="22117"/>
                    <a:pt x="36387" y="21978"/>
                    <a:pt x="36462" y="21882"/>
                  </a:cubicBezTo>
                  <a:close/>
                  <a:moveTo>
                    <a:pt x="48238" y="21711"/>
                  </a:moveTo>
                  <a:cubicBezTo>
                    <a:pt x="48345" y="21711"/>
                    <a:pt x="48377" y="21818"/>
                    <a:pt x="48462" y="21839"/>
                  </a:cubicBezTo>
                  <a:cubicBezTo>
                    <a:pt x="48473" y="22085"/>
                    <a:pt x="48313" y="22128"/>
                    <a:pt x="48163" y="22203"/>
                  </a:cubicBezTo>
                  <a:cubicBezTo>
                    <a:pt x="48024" y="22064"/>
                    <a:pt x="48206" y="21882"/>
                    <a:pt x="48227" y="21721"/>
                  </a:cubicBezTo>
                  <a:cubicBezTo>
                    <a:pt x="48238" y="21711"/>
                    <a:pt x="48238" y="21711"/>
                    <a:pt x="48238" y="21711"/>
                  </a:cubicBezTo>
                  <a:close/>
                  <a:moveTo>
                    <a:pt x="61180" y="22160"/>
                  </a:moveTo>
                  <a:cubicBezTo>
                    <a:pt x="61191" y="22160"/>
                    <a:pt x="61212" y="22171"/>
                    <a:pt x="61244" y="22182"/>
                  </a:cubicBezTo>
                  <a:cubicBezTo>
                    <a:pt x="61266" y="22192"/>
                    <a:pt x="61298" y="22203"/>
                    <a:pt x="61319" y="22203"/>
                  </a:cubicBezTo>
                  <a:lnTo>
                    <a:pt x="61341" y="22203"/>
                  </a:lnTo>
                  <a:lnTo>
                    <a:pt x="61341" y="22364"/>
                  </a:lnTo>
                  <a:lnTo>
                    <a:pt x="61309" y="22364"/>
                  </a:lnTo>
                  <a:cubicBezTo>
                    <a:pt x="61234" y="22364"/>
                    <a:pt x="61276" y="22214"/>
                    <a:pt x="61201" y="22203"/>
                  </a:cubicBezTo>
                  <a:cubicBezTo>
                    <a:pt x="61180" y="22171"/>
                    <a:pt x="61180" y="22160"/>
                    <a:pt x="61180" y="22160"/>
                  </a:cubicBezTo>
                  <a:close/>
                  <a:moveTo>
                    <a:pt x="60559" y="21850"/>
                  </a:moveTo>
                  <a:cubicBezTo>
                    <a:pt x="60634" y="21850"/>
                    <a:pt x="60720" y="21893"/>
                    <a:pt x="60805" y="22000"/>
                  </a:cubicBezTo>
                  <a:cubicBezTo>
                    <a:pt x="60805" y="22171"/>
                    <a:pt x="60677" y="22203"/>
                    <a:pt x="60709" y="22406"/>
                  </a:cubicBezTo>
                  <a:cubicBezTo>
                    <a:pt x="60634" y="22428"/>
                    <a:pt x="60581" y="22449"/>
                    <a:pt x="60495" y="22449"/>
                  </a:cubicBezTo>
                  <a:lnTo>
                    <a:pt x="60441" y="22449"/>
                  </a:lnTo>
                  <a:cubicBezTo>
                    <a:pt x="60206" y="22171"/>
                    <a:pt x="60345" y="21850"/>
                    <a:pt x="60559" y="21850"/>
                  </a:cubicBezTo>
                  <a:close/>
                  <a:moveTo>
                    <a:pt x="18317" y="22278"/>
                  </a:moveTo>
                  <a:cubicBezTo>
                    <a:pt x="18371" y="22278"/>
                    <a:pt x="18403" y="22310"/>
                    <a:pt x="18424" y="22385"/>
                  </a:cubicBezTo>
                  <a:cubicBezTo>
                    <a:pt x="18456" y="22471"/>
                    <a:pt x="18274" y="22513"/>
                    <a:pt x="18392" y="22588"/>
                  </a:cubicBezTo>
                  <a:cubicBezTo>
                    <a:pt x="18381" y="22599"/>
                    <a:pt x="18381" y="22599"/>
                    <a:pt x="18371" y="22599"/>
                  </a:cubicBezTo>
                  <a:cubicBezTo>
                    <a:pt x="18306" y="22599"/>
                    <a:pt x="18253" y="22385"/>
                    <a:pt x="18231" y="22299"/>
                  </a:cubicBezTo>
                  <a:cubicBezTo>
                    <a:pt x="18263" y="22289"/>
                    <a:pt x="18296" y="22278"/>
                    <a:pt x="18317" y="22278"/>
                  </a:cubicBezTo>
                  <a:close/>
                  <a:moveTo>
                    <a:pt x="37040" y="22342"/>
                  </a:moveTo>
                  <a:cubicBezTo>
                    <a:pt x="37190" y="22342"/>
                    <a:pt x="37329" y="22620"/>
                    <a:pt x="37329" y="22728"/>
                  </a:cubicBezTo>
                  <a:cubicBezTo>
                    <a:pt x="37297" y="22749"/>
                    <a:pt x="37254" y="22760"/>
                    <a:pt x="37222" y="22760"/>
                  </a:cubicBezTo>
                  <a:cubicBezTo>
                    <a:pt x="37083" y="22760"/>
                    <a:pt x="36987" y="22535"/>
                    <a:pt x="36933" y="22406"/>
                  </a:cubicBezTo>
                  <a:cubicBezTo>
                    <a:pt x="36965" y="22364"/>
                    <a:pt x="37008" y="22342"/>
                    <a:pt x="37040" y="22342"/>
                  </a:cubicBezTo>
                  <a:close/>
                  <a:moveTo>
                    <a:pt x="19420" y="23477"/>
                  </a:moveTo>
                  <a:cubicBezTo>
                    <a:pt x="19473" y="23477"/>
                    <a:pt x="19527" y="23616"/>
                    <a:pt x="19570" y="23637"/>
                  </a:cubicBezTo>
                  <a:cubicBezTo>
                    <a:pt x="19559" y="23659"/>
                    <a:pt x="19548" y="23670"/>
                    <a:pt x="19527" y="23670"/>
                  </a:cubicBezTo>
                  <a:cubicBezTo>
                    <a:pt x="19505" y="23670"/>
                    <a:pt x="19462" y="23648"/>
                    <a:pt x="19430" y="23637"/>
                  </a:cubicBezTo>
                  <a:cubicBezTo>
                    <a:pt x="19398" y="23627"/>
                    <a:pt x="19355" y="23605"/>
                    <a:pt x="19334" y="23605"/>
                  </a:cubicBezTo>
                  <a:cubicBezTo>
                    <a:pt x="19313" y="23605"/>
                    <a:pt x="19291" y="23627"/>
                    <a:pt x="19302" y="23680"/>
                  </a:cubicBezTo>
                  <a:cubicBezTo>
                    <a:pt x="19088" y="23595"/>
                    <a:pt x="19452" y="23552"/>
                    <a:pt x="19366" y="23520"/>
                  </a:cubicBezTo>
                  <a:cubicBezTo>
                    <a:pt x="19388" y="23488"/>
                    <a:pt x="19398" y="23477"/>
                    <a:pt x="19420" y="23477"/>
                  </a:cubicBezTo>
                  <a:close/>
                  <a:moveTo>
                    <a:pt x="32212" y="23712"/>
                  </a:moveTo>
                  <a:cubicBezTo>
                    <a:pt x="32266" y="23712"/>
                    <a:pt x="32309" y="23787"/>
                    <a:pt x="32341" y="23830"/>
                  </a:cubicBezTo>
                  <a:cubicBezTo>
                    <a:pt x="32330" y="23862"/>
                    <a:pt x="32298" y="23884"/>
                    <a:pt x="32266" y="23884"/>
                  </a:cubicBezTo>
                  <a:cubicBezTo>
                    <a:pt x="32201" y="23884"/>
                    <a:pt x="32127" y="23830"/>
                    <a:pt x="32137" y="23755"/>
                  </a:cubicBezTo>
                  <a:cubicBezTo>
                    <a:pt x="32159" y="23723"/>
                    <a:pt x="32191" y="23712"/>
                    <a:pt x="32212" y="23712"/>
                  </a:cubicBezTo>
                  <a:close/>
                  <a:moveTo>
                    <a:pt x="19441" y="23766"/>
                  </a:moveTo>
                  <a:cubicBezTo>
                    <a:pt x="19430" y="23798"/>
                    <a:pt x="19462" y="23798"/>
                    <a:pt x="19484" y="23798"/>
                  </a:cubicBezTo>
                  <a:cubicBezTo>
                    <a:pt x="19495" y="23873"/>
                    <a:pt x="19441" y="23894"/>
                    <a:pt x="19355" y="23894"/>
                  </a:cubicBezTo>
                  <a:lnTo>
                    <a:pt x="19313" y="23894"/>
                  </a:lnTo>
                  <a:cubicBezTo>
                    <a:pt x="19302" y="23819"/>
                    <a:pt x="19323" y="23766"/>
                    <a:pt x="19420" y="23766"/>
                  </a:cubicBezTo>
                  <a:close/>
                  <a:moveTo>
                    <a:pt x="53794" y="23659"/>
                  </a:moveTo>
                  <a:cubicBezTo>
                    <a:pt x="53879" y="23659"/>
                    <a:pt x="53954" y="23884"/>
                    <a:pt x="54040" y="23926"/>
                  </a:cubicBezTo>
                  <a:cubicBezTo>
                    <a:pt x="54018" y="23980"/>
                    <a:pt x="53976" y="24001"/>
                    <a:pt x="53911" y="24001"/>
                  </a:cubicBezTo>
                  <a:cubicBezTo>
                    <a:pt x="53869" y="23873"/>
                    <a:pt x="53815" y="23766"/>
                    <a:pt x="53708" y="23723"/>
                  </a:cubicBezTo>
                  <a:cubicBezTo>
                    <a:pt x="53740" y="23680"/>
                    <a:pt x="53761" y="23659"/>
                    <a:pt x="53794" y="23659"/>
                  </a:cubicBezTo>
                  <a:close/>
                  <a:moveTo>
                    <a:pt x="18927" y="23916"/>
                  </a:moveTo>
                  <a:cubicBezTo>
                    <a:pt x="19109" y="23916"/>
                    <a:pt x="19002" y="24066"/>
                    <a:pt x="19141" y="24119"/>
                  </a:cubicBezTo>
                  <a:cubicBezTo>
                    <a:pt x="19034" y="24216"/>
                    <a:pt x="19002" y="24162"/>
                    <a:pt x="18906" y="24248"/>
                  </a:cubicBezTo>
                  <a:cubicBezTo>
                    <a:pt x="18938" y="24151"/>
                    <a:pt x="18938" y="24076"/>
                    <a:pt x="18906" y="23916"/>
                  </a:cubicBezTo>
                  <a:close/>
                  <a:moveTo>
                    <a:pt x="55849" y="24108"/>
                  </a:moveTo>
                  <a:cubicBezTo>
                    <a:pt x="55956" y="24108"/>
                    <a:pt x="56117" y="24376"/>
                    <a:pt x="56010" y="24526"/>
                  </a:cubicBezTo>
                  <a:cubicBezTo>
                    <a:pt x="55913" y="24472"/>
                    <a:pt x="55956" y="24216"/>
                    <a:pt x="55806" y="24119"/>
                  </a:cubicBezTo>
                  <a:cubicBezTo>
                    <a:pt x="55817" y="24108"/>
                    <a:pt x="55838" y="24108"/>
                    <a:pt x="55849" y="24108"/>
                  </a:cubicBezTo>
                  <a:close/>
                  <a:moveTo>
                    <a:pt x="20811" y="25211"/>
                  </a:moveTo>
                  <a:cubicBezTo>
                    <a:pt x="20886" y="25222"/>
                    <a:pt x="20876" y="25329"/>
                    <a:pt x="20950" y="25329"/>
                  </a:cubicBezTo>
                  <a:lnTo>
                    <a:pt x="20972" y="25329"/>
                  </a:lnTo>
                  <a:cubicBezTo>
                    <a:pt x="20929" y="25575"/>
                    <a:pt x="20983" y="25950"/>
                    <a:pt x="20736" y="25950"/>
                  </a:cubicBezTo>
                  <a:cubicBezTo>
                    <a:pt x="20715" y="25950"/>
                    <a:pt x="20694" y="25939"/>
                    <a:pt x="20683" y="25939"/>
                  </a:cubicBezTo>
                  <a:cubicBezTo>
                    <a:pt x="20629" y="25736"/>
                    <a:pt x="20619" y="25340"/>
                    <a:pt x="20811" y="25211"/>
                  </a:cubicBezTo>
                  <a:close/>
                  <a:moveTo>
                    <a:pt x="39513" y="25800"/>
                  </a:moveTo>
                  <a:lnTo>
                    <a:pt x="39513" y="25800"/>
                  </a:lnTo>
                  <a:cubicBezTo>
                    <a:pt x="39567" y="25832"/>
                    <a:pt x="39620" y="25853"/>
                    <a:pt x="39620" y="25960"/>
                  </a:cubicBezTo>
                  <a:lnTo>
                    <a:pt x="39599" y="25960"/>
                  </a:lnTo>
                  <a:cubicBezTo>
                    <a:pt x="39567" y="25960"/>
                    <a:pt x="39556" y="25971"/>
                    <a:pt x="39545" y="26003"/>
                  </a:cubicBezTo>
                  <a:cubicBezTo>
                    <a:pt x="39502" y="25950"/>
                    <a:pt x="39470" y="25843"/>
                    <a:pt x="39513" y="25800"/>
                  </a:cubicBezTo>
                  <a:close/>
                  <a:moveTo>
                    <a:pt x="46247" y="25811"/>
                  </a:moveTo>
                  <a:lnTo>
                    <a:pt x="46247" y="25811"/>
                  </a:lnTo>
                  <a:cubicBezTo>
                    <a:pt x="46236" y="25886"/>
                    <a:pt x="46193" y="25950"/>
                    <a:pt x="46247" y="26014"/>
                  </a:cubicBezTo>
                  <a:cubicBezTo>
                    <a:pt x="46236" y="26100"/>
                    <a:pt x="46118" y="26046"/>
                    <a:pt x="46150" y="26175"/>
                  </a:cubicBezTo>
                  <a:cubicBezTo>
                    <a:pt x="46097" y="26121"/>
                    <a:pt x="46054" y="26057"/>
                    <a:pt x="45990" y="26014"/>
                  </a:cubicBezTo>
                  <a:cubicBezTo>
                    <a:pt x="46032" y="25896"/>
                    <a:pt x="46129" y="25843"/>
                    <a:pt x="46247" y="25811"/>
                  </a:cubicBezTo>
                  <a:close/>
                  <a:moveTo>
                    <a:pt x="39385" y="26795"/>
                  </a:moveTo>
                  <a:cubicBezTo>
                    <a:pt x="39417" y="26795"/>
                    <a:pt x="39449" y="26806"/>
                    <a:pt x="39481" y="26817"/>
                  </a:cubicBezTo>
                  <a:cubicBezTo>
                    <a:pt x="39513" y="26838"/>
                    <a:pt x="39545" y="26849"/>
                    <a:pt x="39567" y="26849"/>
                  </a:cubicBezTo>
                  <a:cubicBezTo>
                    <a:pt x="39588" y="26849"/>
                    <a:pt x="39609" y="26838"/>
                    <a:pt x="39620" y="26806"/>
                  </a:cubicBezTo>
                  <a:lnTo>
                    <a:pt x="39620" y="26806"/>
                  </a:lnTo>
                  <a:cubicBezTo>
                    <a:pt x="39706" y="26817"/>
                    <a:pt x="39577" y="26881"/>
                    <a:pt x="39620" y="26967"/>
                  </a:cubicBezTo>
                  <a:cubicBezTo>
                    <a:pt x="39513" y="26977"/>
                    <a:pt x="39417" y="26988"/>
                    <a:pt x="39352" y="27052"/>
                  </a:cubicBezTo>
                  <a:cubicBezTo>
                    <a:pt x="39267" y="26999"/>
                    <a:pt x="39299" y="26913"/>
                    <a:pt x="39320" y="26806"/>
                  </a:cubicBezTo>
                  <a:cubicBezTo>
                    <a:pt x="39342" y="26806"/>
                    <a:pt x="39363" y="26795"/>
                    <a:pt x="39385" y="26795"/>
                  </a:cubicBezTo>
                  <a:close/>
                  <a:moveTo>
                    <a:pt x="52659" y="28380"/>
                  </a:moveTo>
                  <a:cubicBezTo>
                    <a:pt x="52702" y="28380"/>
                    <a:pt x="52734" y="28433"/>
                    <a:pt x="52723" y="28476"/>
                  </a:cubicBezTo>
                  <a:cubicBezTo>
                    <a:pt x="52702" y="28530"/>
                    <a:pt x="52680" y="28551"/>
                    <a:pt x="52659" y="28551"/>
                  </a:cubicBezTo>
                  <a:cubicBezTo>
                    <a:pt x="52616" y="28551"/>
                    <a:pt x="52584" y="28498"/>
                    <a:pt x="52595" y="28455"/>
                  </a:cubicBezTo>
                  <a:cubicBezTo>
                    <a:pt x="52605" y="28401"/>
                    <a:pt x="52637" y="28380"/>
                    <a:pt x="52659" y="28380"/>
                  </a:cubicBezTo>
                  <a:close/>
                  <a:moveTo>
                    <a:pt x="45733" y="28209"/>
                  </a:moveTo>
                  <a:lnTo>
                    <a:pt x="45733" y="28209"/>
                  </a:lnTo>
                  <a:cubicBezTo>
                    <a:pt x="45893" y="28358"/>
                    <a:pt x="45733" y="28572"/>
                    <a:pt x="45551" y="28572"/>
                  </a:cubicBezTo>
                  <a:cubicBezTo>
                    <a:pt x="45508" y="28572"/>
                    <a:pt x="45465" y="28562"/>
                    <a:pt x="45433" y="28530"/>
                  </a:cubicBezTo>
                  <a:cubicBezTo>
                    <a:pt x="45401" y="28412"/>
                    <a:pt x="45486" y="28412"/>
                    <a:pt x="45465" y="28294"/>
                  </a:cubicBezTo>
                  <a:cubicBezTo>
                    <a:pt x="45476" y="28283"/>
                    <a:pt x="45486" y="28283"/>
                    <a:pt x="45497" y="28283"/>
                  </a:cubicBezTo>
                  <a:cubicBezTo>
                    <a:pt x="45519" y="28283"/>
                    <a:pt x="45540" y="28283"/>
                    <a:pt x="45551" y="28294"/>
                  </a:cubicBezTo>
                  <a:lnTo>
                    <a:pt x="45604" y="28294"/>
                  </a:lnTo>
                  <a:cubicBezTo>
                    <a:pt x="45668" y="28294"/>
                    <a:pt x="45722" y="28283"/>
                    <a:pt x="45733" y="28209"/>
                  </a:cubicBezTo>
                  <a:close/>
                  <a:moveTo>
                    <a:pt x="44277" y="28754"/>
                  </a:moveTo>
                  <a:cubicBezTo>
                    <a:pt x="44341" y="28754"/>
                    <a:pt x="44405" y="28862"/>
                    <a:pt x="44395" y="28979"/>
                  </a:cubicBezTo>
                  <a:lnTo>
                    <a:pt x="44373" y="28979"/>
                  </a:lnTo>
                  <a:cubicBezTo>
                    <a:pt x="44320" y="28979"/>
                    <a:pt x="44309" y="28947"/>
                    <a:pt x="44287" y="28904"/>
                  </a:cubicBezTo>
                  <a:cubicBezTo>
                    <a:pt x="44277" y="28862"/>
                    <a:pt x="44255" y="28819"/>
                    <a:pt x="44202" y="28819"/>
                  </a:cubicBezTo>
                  <a:cubicBezTo>
                    <a:pt x="44213" y="28776"/>
                    <a:pt x="44245" y="28754"/>
                    <a:pt x="44277" y="28754"/>
                  </a:cubicBezTo>
                  <a:close/>
                  <a:moveTo>
                    <a:pt x="53194" y="28787"/>
                  </a:moveTo>
                  <a:cubicBezTo>
                    <a:pt x="53365" y="28829"/>
                    <a:pt x="53290" y="28926"/>
                    <a:pt x="53365" y="29076"/>
                  </a:cubicBezTo>
                  <a:cubicBezTo>
                    <a:pt x="53355" y="29054"/>
                    <a:pt x="53333" y="29043"/>
                    <a:pt x="53323" y="29043"/>
                  </a:cubicBezTo>
                  <a:cubicBezTo>
                    <a:pt x="53312" y="29043"/>
                    <a:pt x="53301" y="29054"/>
                    <a:pt x="53301" y="29076"/>
                  </a:cubicBezTo>
                  <a:cubicBezTo>
                    <a:pt x="53226" y="29033"/>
                    <a:pt x="53194" y="28936"/>
                    <a:pt x="53194" y="28787"/>
                  </a:cubicBezTo>
                  <a:close/>
                  <a:moveTo>
                    <a:pt x="35905" y="29418"/>
                  </a:moveTo>
                  <a:cubicBezTo>
                    <a:pt x="36045" y="29461"/>
                    <a:pt x="35970" y="29547"/>
                    <a:pt x="35905" y="29547"/>
                  </a:cubicBezTo>
                  <a:lnTo>
                    <a:pt x="35884" y="29547"/>
                  </a:lnTo>
                  <a:cubicBezTo>
                    <a:pt x="35745" y="29504"/>
                    <a:pt x="35820" y="29418"/>
                    <a:pt x="35895" y="29418"/>
                  </a:cubicBezTo>
                  <a:close/>
                  <a:moveTo>
                    <a:pt x="46974" y="29825"/>
                  </a:moveTo>
                  <a:cubicBezTo>
                    <a:pt x="46964" y="29932"/>
                    <a:pt x="46932" y="30018"/>
                    <a:pt x="46867" y="30071"/>
                  </a:cubicBezTo>
                  <a:cubicBezTo>
                    <a:pt x="46835" y="30071"/>
                    <a:pt x="46846" y="30018"/>
                    <a:pt x="46835" y="29986"/>
                  </a:cubicBezTo>
                  <a:lnTo>
                    <a:pt x="46825" y="29986"/>
                  </a:lnTo>
                  <a:cubicBezTo>
                    <a:pt x="46792" y="29986"/>
                    <a:pt x="46771" y="29996"/>
                    <a:pt x="46771" y="30028"/>
                  </a:cubicBezTo>
                  <a:cubicBezTo>
                    <a:pt x="46728" y="29986"/>
                    <a:pt x="46835" y="29825"/>
                    <a:pt x="46953" y="29825"/>
                  </a:cubicBezTo>
                  <a:close/>
                  <a:moveTo>
                    <a:pt x="48901" y="29846"/>
                  </a:moveTo>
                  <a:cubicBezTo>
                    <a:pt x="48923" y="29846"/>
                    <a:pt x="48933" y="29868"/>
                    <a:pt x="48955" y="29889"/>
                  </a:cubicBezTo>
                  <a:cubicBezTo>
                    <a:pt x="48966" y="29911"/>
                    <a:pt x="48976" y="29932"/>
                    <a:pt x="48987" y="29932"/>
                  </a:cubicBezTo>
                  <a:cubicBezTo>
                    <a:pt x="48987" y="29932"/>
                    <a:pt x="48998" y="29921"/>
                    <a:pt x="49008" y="29900"/>
                  </a:cubicBezTo>
                  <a:lnTo>
                    <a:pt x="49008" y="29900"/>
                  </a:lnTo>
                  <a:cubicBezTo>
                    <a:pt x="49094" y="29975"/>
                    <a:pt x="48998" y="30071"/>
                    <a:pt x="48923" y="30071"/>
                  </a:cubicBezTo>
                  <a:cubicBezTo>
                    <a:pt x="48891" y="30071"/>
                    <a:pt x="48859" y="30050"/>
                    <a:pt x="48837" y="30018"/>
                  </a:cubicBezTo>
                  <a:cubicBezTo>
                    <a:pt x="48826" y="29932"/>
                    <a:pt x="48859" y="29911"/>
                    <a:pt x="48869" y="29857"/>
                  </a:cubicBezTo>
                  <a:cubicBezTo>
                    <a:pt x="48880" y="29857"/>
                    <a:pt x="48891" y="29846"/>
                    <a:pt x="48901" y="29846"/>
                  </a:cubicBezTo>
                  <a:close/>
                  <a:moveTo>
                    <a:pt x="54800" y="31945"/>
                  </a:moveTo>
                  <a:cubicBezTo>
                    <a:pt x="54896" y="31945"/>
                    <a:pt x="54971" y="31966"/>
                    <a:pt x="55014" y="32030"/>
                  </a:cubicBezTo>
                  <a:cubicBezTo>
                    <a:pt x="55035" y="32169"/>
                    <a:pt x="54853" y="32073"/>
                    <a:pt x="54853" y="32191"/>
                  </a:cubicBezTo>
                  <a:cubicBezTo>
                    <a:pt x="54768" y="32180"/>
                    <a:pt x="54778" y="32052"/>
                    <a:pt x="54778" y="31945"/>
                  </a:cubicBezTo>
                  <a:close/>
                  <a:moveTo>
                    <a:pt x="34867" y="32833"/>
                  </a:moveTo>
                  <a:cubicBezTo>
                    <a:pt x="34910" y="32833"/>
                    <a:pt x="34942" y="32865"/>
                    <a:pt x="34942" y="32940"/>
                  </a:cubicBezTo>
                  <a:cubicBezTo>
                    <a:pt x="34921" y="32994"/>
                    <a:pt x="34867" y="33026"/>
                    <a:pt x="34814" y="33026"/>
                  </a:cubicBezTo>
                  <a:cubicBezTo>
                    <a:pt x="34739" y="33026"/>
                    <a:pt x="34664" y="32972"/>
                    <a:pt x="34674" y="32897"/>
                  </a:cubicBezTo>
                  <a:cubicBezTo>
                    <a:pt x="34739" y="32865"/>
                    <a:pt x="34814" y="32833"/>
                    <a:pt x="34867" y="32833"/>
                  </a:cubicBezTo>
                  <a:close/>
                  <a:moveTo>
                    <a:pt x="36248" y="32822"/>
                  </a:moveTo>
                  <a:cubicBezTo>
                    <a:pt x="36323" y="32908"/>
                    <a:pt x="36344" y="33058"/>
                    <a:pt x="36419" y="33144"/>
                  </a:cubicBezTo>
                  <a:cubicBezTo>
                    <a:pt x="36398" y="33197"/>
                    <a:pt x="36376" y="33208"/>
                    <a:pt x="36355" y="33208"/>
                  </a:cubicBezTo>
                  <a:cubicBezTo>
                    <a:pt x="36344" y="33208"/>
                    <a:pt x="36323" y="33208"/>
                    <a:pt x="36302" y="33197"/>
                  </a:cubicBezTo>
                  <a:cubicBezTo>
                    <a:pt x="36291" y="33197"/>
                    <a:pt x="36269" y="33186"/>
                    <a:pt x="36248" y="33186"/>
                  </a:cubicBezTo>
                  <a:cubicBezTo>
                    <a:pt x="36227" y="33186"/>
                    <a:pt x="36205" y="33197"/>
                    <a:pt x="36184" y="33218"/>
                  </a:cubicBezTo>
                  <a:cubicBezTo>
                    <a:pt x="36130" y="33111"/>
                    <a:pt x="36055" y="33026"/>
                    <a:pt x="36077" y="32822"/>
                  </a:cubicBezTo>
                  <a:close/>
                  <a:moveTo>
                    <a:pt x="45187" y="33315"/>
                  </a:moveTo>
                  <a:lnTo>
                    <a:pt x="45187" y="33315"/>
                  </a:lnTo>
                  <a:cubicBezTo>
                    <a:pt x="45090" y="33379"/>
                    <a:pt x="45197" y="33679"/>
                    <a:pt x="45187" y="33797"/>
                  </a:cubicBezTo>
                  <a:cubicBezTo>
                    <a:pt x="45240" y="33786"/>
                    <a:pt x="45176" y="33754"/>
                    <a:pt x="45187" y="33679"/>
                  </a:cubicBezTo>
                  <a:lnTo>
                    <a:pt x="45251" y="33679"/>
                  </a:lnTo>
                  <a:cubicBezTo>
                    <a:pt x="45358" y="33679"/>
                    <a:pt x="45433" y="33722"/>
                    <a:pt x="45422" y="33882"/>
                  </a:cubicBezTo>
                  <a:cubicBezTo>
                    <a:pt x="45358" y="33893"/>
                    <a:pt x="45272" y="33925"/>
                    <a:pt x="45187" y="33925"/>
                  </a:cubicBezTo>
                  <a:cubicBezTo>
                    <a:pt x="45122" y="33925"/>
                    <a:pt x="45058" y="33904"/>
                    <a:pt x="45026" y="33839"/>
                  </a:cubicBezTo>
                  <a:cubicBezTo>
                    <a:pt x="45219" y="33625"/>
                    <a:pt x="44919" y="33379"/>
                    <a:pt x="45187" y="33315"/>
                  </a:cubicBezTo>
                  <a:close/>
                  <a:moveTo>
                    <a:pt x="34589" y="33390"/>
                  </a:moveTo>
                  <a:lnTo>
                    <a:pt x="35124" y="33475"/>
                  </a:lnTo>
                  <a:cubicBezTo>
                    <a:pt x="35113" y="33604"/>
                    <a:pt x="34931" y="33914"/>
                    <a:pt x="34835" y="33914"/>
                  </a:cubicBezTo>
                  <a:cubicBezTo>
                    <a:pt x="34803" y="33914"/>
                    <a:pt x="34792" y="33882"/>
                    <a:pt x="34792" y="33807"/>
                  </a:cubicBezTo>
                  <a:cubicBezTo>
                    <a:pt x="34771" y="33797"/>
                    <a:pt x="34749" y="33797"/>
                    <a:pt x="34728" y="33797"/>
                  </a:cubicBezTo>
                  <a:cubicBezTo>
                    <a:pt x="34642" y="33797"/>
                    <a:pt x="34621" y="33893"/>
                    <a:pt x="34610" y="33989"/>
                  </a:cubicBezTo>
                  <a:cubicBezTo>
                    <a:pt x="34589" y="34086"/>
                    <a:pt x="34578" y="34182"/>
                    <a:pt x="34492" y="34182"/>
                  </a:cubicBezTo>
                  <a:cubicBezTo>
                    <a:pt x="34450" y="34182"/>
                    <a:pt x="34396" y="34161"/>
                    <a:pt x="34321" y="34118"/>
                  </a:cubicBezTo>
                  <a:cubicBezTo>
                    <a:pt x="34353" y="33807"/>
                    <a:pt x="34407" y="33518"/>
                    <a:pt x="34589" y="33390"/>
                  </a:cubicBezTo>
                  <a:close/>
                  <a:moveTo>
                    <a:pt x="36291" y="33668"/>
                  </a:moveTo>
                  <a:lnTo>
                    <a:pt x="36291" y="33668"/>
                  </a:lnTo>
                  <a:cubicBezTo>
                    <a:pt x="36558" y="33807"/>
                    <a:pt x="36815" y="33968"/>
                    <a:pt x="36987" y="34235"/>
                  </a:cubicBezTo>
                  <a:cubicBezTo>
                    <a:pt x="36676" y="34161"/>
                    <a:pt x="36216" y="34075"/>
                    <a:pt x="36291" y="33668"/>
                  </a:cubicBezTo>
                  <a:close/>
                  <a:moveTo>
                    <a:pt x="34589" y="34931"/>
                  </a:moveTo>
                  <a:cubicBezTo>
                    <a:pt x="34674" y="34931"/>
                    <a:pt x="34728" y="35135"/>
                    <a:pt x="34685" y="35199"/>
                  </a:cubicBezTo>
                  <a:cubicBezTo>
                    <a:pt x="34621" y="35295"/>
                    <a:pt x="34567" y="35327"/>
                    <a:pt x="34535" y="35327"/>
                  </a:cubicBezTo>
                  <a:cubicBezTo>
                    <a:pt x="34439" y="35327"/>
                    <a:pt x="34492" y="34931"/>
                    <a:pt x="34589" y="34931"/>
                  </a:cubicBezTo>
                  <a:close/>
                  <a:moveTo>
                    <a:pt x="36762" y="40134"/>
                  </a:moveTo>
                  <a:cubicBezTo>
                    <a:pt x="37104" y="40177"/>
                    <a:pt x="37222" y="40391"/>
                    <a:pt x="37533" y="40701"/>
                  </a:cubicBezTo>
                  <a:cubicBezTo>
                    <a:pt x="37308" y="40573"/>
                    <a:pt x="36837" y="40337"/>
                    <a:pt x="36762" y="40134"/>
                  </a:cubicBezTo>
                  <a:close/>
                  <a:moveTo>
                    <a:pt x="40990" y="43196"/>
                  </a:moveTo>
                  <a:lnTo>
                    <a:pt x="40990" y="43196"/>
                  </a:lnTo>
                  <a:cubicBezTo>
                    <a:pt x="40991" y="43196"/>
                    <a:pt x="40991" y="43197"/>
                    <a:pt x="40992" y="43197"/>
                  </a:cubicBezTo>
                  <a:lnTo>
                    <a:pt x="40992" y="43197"/>
                  </a:lnTo>
                  <a:cubicBezTo>
                    <a:pt x="40991" y="43197"/>
                    <a:pt x="40991" y="43196"/>
                    <a:pt x="40990" y="43196"/>
                  </a:cubicBezTo>
                  <a:close/>
                  <a:moveTo>
                    <a:pt x="56641" y="44973"/>
                  </a:moveTo>
                  <a:cubicBezTo>
                    <a:pt x="56513" y="45026"/>
                    <a:pt x="56320" y="45058"/>
                    <a:pt x="56095" y="45058"/>
                  </a:cubicBezTo>
                  <a:cubicBezTo>
                    <a:pt x="56010" y="45058"/>
                    <a:pt x="55924" y="45048"/>
                    <a:pt x="55838" y="45048"/>
                  </a:cubicBezTo>
                  <a:cubicBezTo>
                    <a:pt x="56063" y="45005"/>
                    <a:pt x="56320" y="44973"/>
                    <a:pt x="56609" y="44973"/>
                  </a:cubicBezTo>
                  <a:close/>
                  <a:moveTo>
                    <a:pt x="57380" y="44651"/>
                  </a:moveTo>
                  <a:cubicBezTo>
                    <a:pt x="57508" y="44651"/>
                    <a:pt x="57572" y="44737"/>
                    <a:pt x="57562" y="44898"/>
                  </a:cubicBezTo>
                  <a:cubicBezTo>
                    <a:pt x="57540" y="44887"/>
                    <a:pt x="57508" y="44876"/>
                    <a:pt x="57487" y="44876"/>
                  </a:cubicBezTo>
                  <a:cubicBezTo>
                    <a:pt x="57380" y="44876"/>
                    <a:pt x="57316" y="45026"/>
                    <a:pt x="57262" y="45144"/>
                  </a:cubicBezTo>
                  <a:cubicBezTo>
                    <a:pt x="57166" y="45069"/>
                    <a:pt x="57123" y="44941"/>
                    <a:pt x="57101" y="44780"/>
                  </a:cubicBezTo>
                  <a:cubicBezTo>
                    <a:pt x="57123" y="44748"/>
                    <a:pt x="57155" y="44737"/>
                    <a:pt x="57187" y="44737"/>
                  </a:cubicBezTo>
                  <a:cubicBezTo>
                    <a:pt x="57273" y="44737"/>
                    <a:pt x="57348" y="44812"/>
                    <a:pt x="57401" y="44855"/>
                  </a:cubicBezTo>
                  <a:cubicBezTo>
                    <a:pt x="57412" y="44759"/>
                    <a:pt x="57337" y="44769"/>
                    <a:pt x="57369" y="44651"/>
                  </a:cubicBezTo>
                  <a:close/>
                  <a:moveTo>
                    <a:pt x="504" y="1"/>
                  </a:moveTo>
                  <a:cubicBezTo>
                    <a:pt x="493" y="54"/>
                    <a:pt x="493" y="108"/>
                    <a:pt x="493" y="161"/>
                  </a:cubicBezTo>
                  <a:cubicBezTo>
                    <a:pt x="482" y="258"/>
                    <a:pt x="472" y="375"/>
                    <a:pt x="472" y="493"/>
                  </a:cubicBezTo>
                  <a:cubicBezTo>
                    <a:pt x="461" y="290"/>
                    <a:pt x="440" y="225"/>
                    <a:pt x="418" y="225"/>
                  </a:cubicBezTo>
                  <a:cubicBezTo>
                    <a:pt x="386" y="236"/>
                    <a:pt x="354" y="311"/>
                    <a:pt x="322" y="375"/>
                  </a:cubicBezTo>
                  <a:cubicBezTo>
                    <a:pt x="290" y="450"/>
                    <a:pt x="258" y="515"/>
                    <a:pt x="225" y="515"/>
                  </a:cubicBezTo>
                  <a:cubicBezTo>
                    <a:pt x="193" y="515"/>
                    <a:pt x="172" y="429"/>
                    <a:pt x="151" y="183"/>
                  </a:cubicBezTo>
                  <a:cubicBezTo>
                    <a:pt x="65" y="568"/>
                    <a:pt x="22" y="921"/>
                    <a:pt x="11" y="1253"/>
                  </a:cubicBezTo>
                  <a:lnTo>
                    <a:pt x="65" y="1253"/>
                  </a:lnTo>
                  <a:cubicBezTo>
                    <a:pt x="54" y="1285"/>
                    <a:pt x="33" y="1307"/>
                    <a:pt x="11" y="1328"/>
                  </a:cubicBezTo>
                  <a:cubicBezTo>
                    <a:pt x="1" y="1874"/>
                    <a:pt x="86" y="2334"/>
                    <a:pt x="151" y="2720"/>
                  </a:cubicBezTo>
                  <a:cubicBezTo>
                    <a:pt x="225" y="3041"/>
                    <a:pt x="290" y="3330"/>
                    <a:pt x="322" y="3598"/>
                  </a:cubicBezTo>
                  <a:cubicBezTo>
                    <a:pt x="365" y="3865"/>
                    <a:pt x="375" y="4111"/>
                    <a:pt x="322" y="4379"/>
                  </a:cubicBezTo>
                  <a:cubicBezTo>
                    <a:pt x="407" y="4508"/>
                    <a:pt x="461" y="4561"/>
                    <a:pt x="493" y="4561"/>
                  </a:cubicBezTo>
                  <a:cubicBezTo>
                    <a:pt x="579" y="4561"/>
                    <a:pt x="525" y="4218"/>
                    <a:pt x="472" y="3844"/>
                  </a:cubicBezTo>
                  <a:cubicBezTo>
                    <a:pt x="418" y="3598"/>
                    <a:pt x="375" y="3330"/>
                    <a:pt x="354" y="3159"/>
                  </a:cubicBezTo>
                  <a:cubicBezTo>
                    <a:pt x="343" y="3041"/>
                    <a:pt x="333" y="2977"/>
                    <a:pt x="343" y="2977"/>
                  </a:cubicBezTo>
                  <a:lnTo>
                    <a:pt x="343" y="2977"/>
                  </a:lnTo>
                  <a:cubicBezTo>
                    <a:pt x="343" y="2977"/>
                    <a:pt x="354" y="2998"/>
                    <a:pt x="365" y="3041"/>
                  </a:cubicBezTo>
                  <a:cubicBezTo>
                    <a:pt x="375" y="2977"/>
                    <a:pt x="386" y="2945"/>
                    <a:pt x="407" y="2945"/>
                  </a:cubicBezTo>
                  <a:cubicBezTo>
                    <a:pt x="450" y="2945"/>
                    <a:pt x="515" y="3105"/>
                    <a:pt x="589" y="3330"/>
                  </a:cubicBezTo>
                  <a:cubicBezTo>
                    <a:pt x="632" y="3491"/>
                    <a:pt x="697" y="3683"/>
                    <a:pt x="739" y="3887"/>
                  </a:cubicBezTo>
                  <a:cubicBezTo>
                    <a:pt x="793" y="4079"/>
                    <a:pt x="836" y="4272"/>
                    <a:pt x="868" y="4433"/>
                  </a:cubicBezTo>
                  <a:cubicBezTo>
                    <a:pt x="953" y="4754"/>
                    <a:pt x="900" y="5064"/>
                    <a:pt x="932" y="5492"/>
                  </a:cubicBezTo>
                  <a:cubicBezTo>
                    <a:pt x="943" y="5706"/>
                    <a:pt x="953" y="5963"/>
                    <a:pt x="1028" y="6252"/>
                  </a:cubicBezTo>
                  <a:cubicBezTo>
                    <a:pt x="1060" y="6402"/>
                    <a:pt x="1103" y="6552"/>
                    <a:pt x="1157" y="6723"/>
                  </a:cubicBezTo>
                  <a:cubicBezTo>
                    <a:pt x="1210" y="6895"/>
                    <a:pt x="1285" y="7066"/>
                    <a:pt x="1360" y="7248"/>
                  </a:cubicBezTo>
                  <a:cubicBezTo>
                    <a:pt x="1307" y="7120"/>
                    <a:pt x="1275" y="7109"/>
                    <a:pt x="1210" y="6959"/>
                  </a:cubicBezTo>
                  <a:lnTo>
                    <a:pt x="1210" y="6959"/>
                  </a:lnTo>
                  <a:cubicBezTo>
                    <a:pt x="1296" y="7280"/>
                    <a:pt x="1446" y="7558"/>
                    <a:pt x="1628" y="7837"/>
                  </a:cubicBezTo>
                  <a:cubicBezTo>
                    <a:pt x="1713" y="7987"/>
                    <a:pt x="1788" y="8137"/>
                    <a:pt x="1874" y="8297"/>
                  </a:cubicBezTo>
                  <a:cubicBezTo>
                    <a:pt x="1960" y="8447"/>
                    <a:pt x="2035" y="8618"/>
                    <a:pt x="2099" y="8811"/>
                  </a:cubicBezTo>
                  <a:cubicBezTo>
                    <a:pt x="2302" y="8950"/>
                    <a:pt x="2431" y="9164"/>
                    <a:pt x="2548" y="9346"/>
                  </a:cubicBezTo>
                  <a:cubicBezTo>
                    <a:pt x="2656" y="9517"/>
                    <a:pt x="2752" y="9657"/>
                    <a:pt x="2880" y="9657"/>
                  </a:cubicBezTo>
                  <a:lnTo>
                    <a:pt x="2923" y="9657"/>
                  </a:lnTo>
                  <a:cubicBezTo>
                    <a:pt x="2773" y="9443"/>
                    <a:pt x="2634" y="9218"/>
                    <a:pt x="2484" y="9004"/>
                  </a:cubicBezTo>
                  <a:cubicBezTo>
                    <a:pt x="2334" y="8790"/>
                    <a:pt x="2206" y="8565"/>
                    <a:pt x="2077" y="8340"/>
                  </a:cubicBezTo>
                  <a:lnTo>
                    <a:pt x="2077" y="8340"/>
                  </a:lnTo>
                  <a:cubicBezTo>
                    <a:pt x="2195" y="8533"/>
                    <a:pt x="2334" y="8704"/>
                    <a:pt x="2474" y="8875"/>
                  </a:cubicBezTo>
                  <a:cubicBezTo>
                    <a:pt x="2623" y="9046"/>
                    <a:pt x="2784" y="9228"/>
                    <a:pt x="2945" y="9410"/>
                  </a:cubicBezTo>
                  <a:cubicBezTo>
                    <a:pt x="3105" y="9603"/>
                    <a:pt x="3276" y="9807"/>
                    <a:pt x="3448" y="10042"/>
                  </a:cubicBezTo>
                  <a:cubicBezTo>
                    <a:pt x="3523" y="10138"/>
                    <a:pt x="3587" y="10235"/>
                    <a:pt x="3662" y="10342"/>
                  </a:cubicBezTo>
                  <a:cubicBezTo>
                    <a:pt x="3705" y="10288"/>
                    <a:pt x="3758" y="10267"/>
                    <a:pt x="3844" y="10267"/>
                  </a:cubicBezTo>
                  <a:cubicBezTo>
                    <a:pt x="3887" y="10267"/>
                    <a:pt x="3940" y="10267"/>
                    <a:pt x="3994" y="10288"/>
                  </a:cubicBezTo>
                  <a:cubicBezTo>
                    <a:pt x="3919" y="10342"/>
                    <a:pt x="3833" y="10417"/>
                    <a:pt x="3769" y="10502"/>
                  </a:cubicBezTo>
                  <a:cubicBezTo>
                    <a:pt x="3844" y="10609"/>
                    <a:pt x="3919" y="10727"/>
                    <a:pt x="3994" y="10856"/>
                  </a:cubicBezTo>
                  <a:cubicBezTo>
                    <a:pt x="3929" y="10824"/>
                    <a:pt x="3822" y="10738"/>
                    <a:pt x="3705" y="10620"/>
                  </a:cubicBezTo>
                  <a:cubicBezTo>
                    <a:pt x="3683" y="10674"/>
                    <a:pt x="3683" y="10727"/>
                    <a:pt x="3705" y="10781"/>
                  </a:cubicBezTo>
                  <a:cubicBezTo>
                    <a:pt x="3726" y="10802"/>
                    <a:pt x="3747" y="10824"/>
                    <a:pt x="3769" y="10856"/>
                  </a:cubicBezTo>
                  <a:cubicBezTo>
                    <a:pt x="3822" y="10888"/>
                    <a:pt x="3897" y="10920"/>
                    <a:pt x="4026" y="10931"/>
                  </a:cubicBezTo>
                  <a:cubicBezTo>
                    <a:pt x="4004" y="10995"/>
                    <a:pt x="3983" y="11059"/>
                    <a:pt x="3972" y="11113"/>
                  </a:cubicBezTo>
                  <a:cubicBezTo>
                    <a:pt x="4015" y="11177"/>
                    <a:pt x="4047" y="11230"/>
                    <a:pt x="4090" y="11295"/>
                  </a:cubicBezTo>
                  <a:cubicBezTo>
                    <a:pt x="4079" y="11305"/>
                    <a:pt x="4069" y="11305"/>
                    <a:pt x="4058" y="11305"/>
                  </a:cubicBezTo>
                  <a:cubicBezTo>
                    <a:pt x="4036" y="11305"/>
                    <a:pt x="3994" y="11295"/>
                    <a:pt x="3962" y="11262"/>
                  </a:cubicBezTo>
                  <a:lnTo>
                    <a:pt x="3962" y="11262"/>
                  </a:lnTo>
                  <a:cubicBezTo>
                    <a:pt x="3951" y="11369"/>
                    <a:pt x="3972" y="11455"/>
                    <a:pt x="3983" y="11551"/>
                  </a:cubicBezTo>
                  <a:cubicBezTo>
                    <a:pt x="4208" y="11840"/>
                    <a:pt x="4465" y="12130"/>
                    <a:pt x="4818" y="12376"/>
                  </a:cubicBezTo>
                  <a:lnTo>
                    <a:pt x="4647" y="12429"/>
                  </a:lnTo>
                  <a:cubicBezTo>
                    <a:pt x="4786" y="12547"/>
                    <a:pt x="5096" y="12772"/>
                    <a:pt x="5321" y="13018"/>
                  </a:cubicBezTo>
                  <a:cubicBezTo>
                    <a:pt x="5128" y="12922"/>
                    <a:pt x="4946" y="12825"/>
                    <a:pt x="4754" y="12718"/>
                  </a:cubicBezTo>
                  <a:lnTo>
                    <a:pt x="4754" y="12718"/>
                  </a:lnTo>
                  <a:cubicBezTo>
                    <a:pt x="5514" y="13286"/>
                    <a:pt x="5878" y="14142"/>
                    <a:pt x="6606" y="14677"/>
                  </a:cubicBezTo>
                  <a:cubicBezTo>
                    <a:pt x="5921" y="14046"/>
                    <a:pt x="5888" y="13917"/>
                    <a:pt x="5953" y="13896"/>
                  </a:cubicBezTo>
                  <a:cubicBezTo>
                    <a:pt x="6028" y="13874"/>
                    <a:pt x="6199" y="13928"/>
                    <a:pt x="5963" y="13607"/>
                  </a:cubicBezTo>
                  <a:lnTo>
                    <a:pt x="5963" y="13607"/>
                  </a:lnTo>
                  <a:cubicBezTo>
                    <a:pt x="6863" y="14324"/>
                    <a:pt x="7034" y="14613"/>
                    <a:pt x="7216" y="14956"/>
                  </a:cubicBezTo>
                  <a:cubicBezTo>
                    <a:pt x="7302" y="15127"/>
                    <a:pt x="7398" y="15309"/>
                    <a:pt x="7601" y="15544"/>
                  </a:cubicBezTo>
                  <a:cubicBezTo>
                    <a:pt x="7783" y="15769"/>
                    <a:pt x="8072" y="16037"/>
                    <a:pt x="8522" y="16401"/>
                  </a:cubicBezTo>
                  <a:cubicBezTo>
                    <a:pt x="8265" y="16187"/>
                    <a:pt x="7890" y="15780"/>
                    <a:pt x="7997" y="15780"/>
                  </a:cubicBezTo>
                  <a:cubicBezTo>
                    <a:pt x="8019" y="15780"/>
                    <a:pt x="8062" y="15791"/>
                    <a:pt x="8137" y="15844"/>
                  </a:cubicBezTo>
                  <a:cubicBezTo>
                    <a:pt x="8490" y="16187"/>
                    <a:pt x="8939" y="16636"/>
                    <a:pt x="9121" y="16893"/>
                  </a:cubicBezTo>
                  <a:cubicBezTo>
                    <a:pt x="9507" y="17193"/>
                    <a:pt x="9667" y="17300"/>
                    <a:pt x="9699" y="17300"/>
                  </a:cubicBezTo>
                  <a:cubicBezTo>
                    <a:pt x="9742" y="17300"/>
                    <a:pt x="9667" y="17193"/>
                    <a:pt x="9592" y="17097"/>
                  </a:cubicBezTo>
                  <a:cubicBezTo>
                    <a:pt x="9517" y="17000"/>
                    <a:pt x="9453" y="16904"/>
                    <a:pt x="9507" y="16904"/>
                  </a:cubicBezTo>
                  <a:cubicBezTo>
                    <a:pt x="9528" y="16904"/>
                    <a:pt x="9571" y="16925"/>
                    <a:pt x="9657" y="16968"/>
                  </a:cubicBezTo>
                  <a:cubicBezTo>
                    <a:pt x="9967" y="17482"/>
                    <a:pt x="10352" y="17418"/>
                    <a:pt x="10973" y="17814"/>
                  </a:cubicBezTo>
                  <a:lnTo>
                    <a:pt x="10866" y="17953"/>
                  </a:lnTo>
                  <a:cubicBezTo>
                    <a:pt x="11530" y="18520"/>
                    <a:pt x="11712" y="18574"/>
                    <a:pt x="11840" y="18574"/>
                  </a:cubicBezTo>
                  <a:lnTo>
                    <a:pt x="11937" y="18574"/>
                  </a:lnTo>
                  <a:cubicBezTo>
                    <a:pt x="12055" y="18574"/>
                    <a:pt x="12215" y="18617"/>
                    <a:pt x="12761" y="19120"/>
                  </a:cubicBezTo>
                  <a:lnTo>
                    <a:pt x="12044" y="18874"/>
                  </a:lnTo>
                  <a:lnTo>
                    <a:pt x="12793" y="19355"/>
                  </a:lnTo>
                  <a:lnTo>
                    <a:pt x="12526" y="19409"/>
                  </a:lnTo>
                  <a:cubicBezTo>
                    <a:pt x="13382" y="19880"/>
                    <a:pt x="13596" y="20094"/>
                    <a:pt x="14313" y="20715"/>
                  </a:cubicBezTo>
                  <a:cubicBezTo>
                    <a:pt x="14281" y="20629"/>
                    <a:pt x="14303" y="20587"/>
                    <a:pt x="14388" y="20587"/>
                  </a:cubicBezTo>
                  <a:cubicBezTo>
                    <a:pt x="14527" y="20587"/>
                    <a:pt x="14838" y="20726"/>
                    <a:pt x="15266" y="21058"/>
                  </a:cubicBezTo>
                  <a:cubicBezTo>
                    <a:pt x="15651" y="21486"/>
                    <a:pt x="14913" y="20983"/>
                    <a:pt x="15866" y="21700"/>
                  </a:cubicBezTo>
                  <a:cubicBezTo>
                    <a:pt x="15587" y="21614"/>
                    <a:pt x="15277" y="21539"/>
                    <a:pt x="14966" y="21100"/>
                  </a:cubicBezTo>
                  <a:lnTo>
                    <a:pt x="14945" y="21100"/>
                  </a:lnTo>
                  <a:cubicBezTo>
                    <a:pt x="14913" y="21100"/>
                    <a:pt x="14849" y="21079"/>
                    <a:pt x="14784" y="21068"/>
                  </a:cubicBezTo>
                  <a:cubicBezTo>
                    <a:pt x="14720" y="21047"/>
                    <a:pt x="14667" y="21025"/>
                    <a:pt x="14624" y="21025"/>
                  </a:cubicBezTo>
                  <a:cubicBezTo>
                    <a:pt x="14624" y="21025"/>
                    <a:pt x="14613" y="21036"/>
                    <a:pt x="14613" y="21036"/>
                  </a:cubicBezTo>
                  <a:cubicBezTo>
                    <a:pt x="15020" y="21496"/>
                    <a:pt x="15812" y="22000"/>
                    <a:pt x="16144" y="22267"/>
                  </a:cubicBezTo>
                  <a:cubicBezTo>
                    <a:pt x="16026" y="22160"/>
                    <a:pt x="15876" y="22032"/>
                    <a:pt x="15812" y="21957"/>
                  </a:cubicBezTo>
                  <a:lnTo>
                    <a:pt x="15812" y="21957"/>
                  </a:lnTo>
                  <a:lnTo>
                    <a:pt x="17300" y="22835"/>
                  </a:lnTo>
                  <a:cubicBezTo>
                    <a:pt x="17386" y="22931"/>
                    <a:pt x="17386" y="22974"/>
                    <a:pt x="17343" y="22974"/>
                  </a:cubicBezTo>
                  <a:cubicBezTo>
                    <a:pt x="17300" y="22974"/>
                    <a:pt x="17182" y="22920"/>
                    <a:pt x="17075" y="22867"/>
                  </a:cubicBezTo>
                  <a:lnTo>
                    <a:pt x="17075" y="22867"/>
                  </a:lnTo>
                  <a:cubicBezTo>
                    <a:pt x="17364" y="23070"/>
                    <a:pt x="17600" y="23156"/>
                    <a:pt x="18007" y="23466"/>
                  </a:cubicBezTo>
                  <a:cubicBezTo>
                    <a:pt x="17932" y="23477"/>
                    <a:pt x="17867" y="23509"/>
                    <a:pt x="17782" y="23509"/>
                  </a:cubicBezTo>
                  <a:cubicBezTo>
                    <a:pt x="17664" y="23509"/>
                    <a:pt x="17493" y="23455"/>
                    <a:pt x="17150" y="23231"/>
                  </a:cubicBezTo>
                  <a:lnTo>
                    <a:pt x="17150" y="23231"/>
                  </a:lnTo>
                  <a:lnTo>
                    <a:pt x="18520" y="24130"/>
                  </a:lnTo>
                  <a:cubicBezTo>
                    <a:pt x="18563" y="24237"/>
                    <a:pt x="18991" y="24708"/>
                    <a:pt x="18906" y="24708"/>
                  </a:cubicBezTo>
                  <a:cubicBezTo>
                    <a:pt x="18895" y="24708"/>
                    <a:pt x="18884" y="24708"/>
                    <a:pt x="18863" y="24697"/>
                  </a:cubicBezTo>
                  <a:lnTo>
                    <a:pt x="18863" y="24697"/>
                  </a:lnTo>
                  <a:cubicBezTo>
                    <a:pt x="19131" y="24965"/>
                    <a:pt x="19495" y="25211"/>
                    <a:pt x="19891" y="25468"/>
                  </a:cubicBezTo>
                  <a:cubicBezTo>
                    <a:pt x="19966" y="25425"/>
                    <a:pt x="20073" y="25404"/>
                    <a:pt x="20190" y="25393"/>
                  </a:cubicBezTo>
                  <a:lnTo>
                    <a:pt x="20190" y="25393"/>
                  </a:lnTo>
                  <a:cubicBezTo>
                    <a:pt x="20287" y="25468"/>
                    <a:pt x="20201" y="25564"/>
                    <a:pt x="20137" y="25629"/>
                  </a:cubicBezTo>
                  <a:cubicBezTo>
                    <a:pt x="20148" y="25639"/>
                    <a:pt x="20169" y="25650"/>
                    <a:pt x="20180" y="25661"/>
                  </a:cubicBezTo>
                  <a:cubicBezTo>
                    <a:pt x="20190" y="25661"/>
                    <a:pt x="20190" y="25650"/>
                    <a:pt x="20201" y="25650"/>
                  </a:cubicBezTo>
                  <a:cubicBezTo>
                    <a:pt x="20212" y="25639"/>
                    <a:pt x="20233" y="25629"/>
                    <a:pt x="20265" y="25629"/>
                  </a:cubicBezTo>
                  <a:cubicBezTo>
                    <a:pt x="20287" y="25629"/>
                    <a:pt x="20297" y="25629"/>
                    <a:pt x="20319" y="25639"/>
                  </a:cubicBezTo>
                  <a:cubicBezTo>
                    <a:pt x="20319" y="25682"/>
                    <a:pt x="20308" y="25714"/>
                    <a:pt x="20297" y="25736"/>
                  </a:cubicBezTo>
                  <a:cubicBezTo>
                    <a:pt x="20394" y="25800"/>
                    <a:pt x="20501" y="25875"/>
                    <a:pt x="20597" y="25939"/>
                  </a:cubicBezTo>
                  <a:lnTo>
                    <a:pt x="20608" y="25939"/>
                  </a:lnTo>
                  <a:cubicBezTo>
                    <a:pt x="20608" y="25939"/>
                    <a:pt x="20608" y="25950"/>
                    <a:pt x="20608" y="25950"/>
                  </a:cubicBezTo>
                  <a:cubicBezTo>
                    <a:pt x="20961" y="26196"/>
                    <a:pt x="21314" y="26464"/>
                    <a:pt x="21614" y="26763"/>
                  </a:cubicBezTo>
                  <a:cubicBezTo>
                    <a:pt x="21678" y="26785"/>
                    <a:pt x="21796" y="26849"/>
                    <a:pt x="22000" y="26999"/>
                  </a:cubicBezTo>
                  <a:cubicBezTo>
                    <a:pt x="22845" y="27748"/>
                    <a:pt x="23498" y="28530"/>
                    <a:pt x="24633" y="29268"/>
                  </a:cubicBezTo>
                  <a:lnTo>
                    <a:pt x="25040" y="29953"/>
                  </a:lnTo>
                  <a:cubicBezTo>
                    <a:pt x="25190" y="30071"/>
                    <a:pt x="25275" y="30125"/>
                    <a:pt x="25307" y="30125"/>
                  </a:cubicBezTo>
                  <a:cubicBezTo>
                    <a:pt x="25350" y="30125"/>
                    <a:pt x="25307" y="30018"/>
                    <a:pt x="25265" y="29921"/>
                  </a:cubicBezTo>
                  <a:cubicBezTo>
                    <a:pt x="25222" y="29825"/>
                    <a:pt x="25179" y="29729"/>
                    <a:pt x="25243" y="29729"/>
                  </a:cubicBezTo>
                  <a:cubicBezTo>
                    <a:pt x="25307" y="29729"/>
                    <a:pt x="25479" y="29825"/>
                    <a:pt x="25853" y="30125"/>
                  </a:cubicBezTo>
                  <a:cubicBezTo>
                    <a:pt x="26838" y="30885"/>
                    <a:pt x="26057" y="30585"/>
                    <a:pt x="26335" y="30928"/>
                  </a:cubicBezTo>
                  <a:cubicBezTo>
                    <a:pt x="26881" y="31238"/>
                    <a:pt x="27855" y="31763"/>
                    <a:pt x="28562" y="32683"/>
                  </a:cubicBezTo>
                  <a:cubicBezTo>
                    <a:pt x="28251" y="32458"/>
                    <a:pt x="28059" y="32234"/>
                    <a:pt x="27780" y="32020"/>
                  </a:cubicBezTo>
                  <a:lnTo>
                    <a:pt x="27780" y="32020"/>
                  </a:lnTo>
                  <a:lnTo>
                    <a:pt x="28337" y="32694"/>
                  </a:lnTo>
                  <a:cubicBezTo>
                    <a:pt x="27716" y="32341"/>
                    <a:pt x="27277" y="31977"/>
                    <a:pt x="27202" y="31977"/>
                  </a:cubicBezTo>
                  <a:cubicBezTo>
                    <a:pt x="27159" y="31977"/>
                    <a:pt x="27213" y="32062"/>
                    <a:pt x="27363" y="32298"/>
                  </a:cubicBezTo>
                  <a:cubicBezTo>
                    <a:pt x="27384" y="32276"/>
                    <a:pt x="27416" y="32276"/>
                    <a:pt x="27448" y="32276"/>
                  </a:cubicBezTo>
                  <a:cubicBezTo>
                    <a:pt x="27716" y="32276"/>
                    <a:pt x="28283" y="32769"/>
                    <a:pt x="28840" y="33272"/>
                  </a:cubicBezTo>
                  <a:cubicBezTo>
                    <a:pt x="29407" y="33775"/>
                    <a:pt x="29975" y="34268"/>
                    <a:pt x="30232" y="34268"/>
                  </a:cubicBezTo>
                  <a:cubicBezTo>
                    <a:pt x="30253" y="34268"/>
                    <a:pt x="30285" y="34268"/>
                    <a:pt x="30307" y="34246"/>
                  </a:cubicBezTo>
                  <a:lnTo>
                    <a:pt x="30660" y="34717"/>
                  </a:lnTo>
                  <a:cubicBezTo>
                    <a:pt x="30542" y="34599"/>
                    <a:pt x="30499" y="34599"/>
                    <a:pt x="30382" y="34492"/>
                  </a:cubicBezTo>
                  <a:lnTo>
                    <a:pt x="30382" y="34492"/>
                  </a:lnTo>
                  <a:cubicBezTo>
                    <a:pt x="31045" y="35413"/>
                    <a:pt x="31227" y="34792"/>
                    <a:pt x="32223" y="35831"/>
                  </a:cubicBezTo>
                  <a:cubicBezTo>
                    <a:pt x="32491" y="36120"/>
                    <a:pt x="32673" y="36355"/>
                    <a:pt x="32608" y="36355"/>
                  </a:cubicBezTo>
                  <a:cubicBezTo>
                    <a:pt x="32587" y="36355"/>
                    <a:pt x="32544" y="36334"/>
                    <a:pt x="32480" y="36302"/>
                  </a:cubicBezTo>
                  <a:lnTo>
                    <a:pt x="32480" y="36302"/>
                  </a:lnTo>
                  <a:lnTo>
                    <a:pt x="33379" y="36976"/>
                  </a:lnTo>
                  <a:cubicBezTo>
                    <a:pt x="33497" y="37094"/>
                    <a:pt x="33529" y="37147"/>
                    <a:pt x="33497" y="37147"/>
                  </a:cubicBezTo>
                  <a:cubicBezTo>
                    <a:pt x="33475" y="37147"/>
                    <a:pt x="33433" y="37126"/>
                    <a:pt x="33368" y="37083"/>
                  </a:cubicBezTo>
                  <a:lnTo>
                    <a:pt x="33368" y="37083"/>
                  </a:lnTo>
                  <a:cubicBezTo>
                    <a:pt x="33732" y="37404"/>
                    <a:pt x="34096" y="37736"/>
                    <a:pt x="34471" y="38057"/>
                  </a:cubicBezTo>
                  <a:cubicBezTo>
                    <a:pt x="34503" y="38025"/>
                    <a:pt x="34546" y="38025"/>
                    <a:pt x="34589" y="38025"/>
                  </a:cubicBezTo>
                  <a:lnTo>
                    <a:pt x="34728" y="38025"/>
                  </a:lnTo>
                  <a:cubicBezTo>
                    <a:pt x="34717" y="38100"/>
                    <a:pt x="34653" y="38111"/>
                    <a:pt x="34589" y="38111"/>
                  </a:cubicBezTo>
                  <a:lnTo>
                    <a:pt x="34524" y="38111"/>
                  </a:lnTo>
                  <a:cubicBezTo>
                    <a:pt x="34535" y="38111"/>
                    <a:pt x="34535" y="38121"/>
                    <a:pt x="34546" y="38121"/>
                  </a:cubicBezTo>
                  <a:lnTo>
                    <a:pt x="34524" y="38121"/>
                  </a:lnTo>
                  <a:cubicBezTo>
                    <a:pt x="34760" y="38239"/>
                    <a:pt x="35252" y="38517"/>
                    <a:pt x="35488" y="38667"/>
                  </a:cubicBezTo>
                  <a:cubicBezTo>
                    <a:pt x="35563" y="38764"/>
                    <a:pt x="35584" y="38796"/>
                    <a:pt x="35574" y="38796"/>
                  </a:cubicBezTo>
                  <a:cubicBezTo>
                    <a:pt x="35552" y="38796"/>
                    <a:pt x="35509" y="38764"/>
                    <a:pt x="35456" y="38721"/>
                  </a:cubicBezTo>
                  <a:cubicBezTo>
                    <a:pt x="35402" y="38689"/>
                    <a:pt x="35359" y="38657"/>
                    <a:pt x="35338" y="38657"/>
                  </a:cubicBezTo>
                  <a:cubicBezTo>
                    <a:pt x="35327" y="38657"/>
                    <a:pt x="35327" y="38657"/>
                    <a:pt x="35327" y="38678"/>
                  </a:cubicBezTo>
                  <a:cubicBezTo>
                    <a:pt x="35595" y="38860"/>
                    <a:pt x="35852" y="39042"/>
                    <a:pt x="36120" y="39213"/>
                  </a:cubicBezTo>
                  <a:cubicBezTo>
                    <a:pt x="36173" y="39310"/>
                    <a:pt x="36173" y="39342"/>
                    <a:pt x="36130" y="39342"/>
                  </a:cubicBezTo>
                  <a:cubicBezTo>
                    <a:pt x="36002" y="39342"/>
                    <a:pt x="35531" y="39031"/>
                    <a:pt x="35177" y="38689"/>
                  </a:cubicBezTo>
                  <a:lnTo>
                    <a:pt x="35177" y="38689"/>
                  </a:lnTo>
                  <a:cubicBezTo>
                    <a:pt x="35349" y="39170"/>
                    <a:pt x="35520" y="39278"/>
                    <a:pt x="35798" y="39449"/>
                  </a:cubicBezTo>
                  <a:cubicBezTo>
                    <a:pt x="36087" y="39620"/>
                    <a:pt x="36484" y="39866"/>
                    <a:pt x="37147" y="40584"/>
                  </a:cubicBezTo>
                  <a:cubicBezTo>
                    <a:pt x="36890" y="40412"/>
                    <a:pt x="36655" y="40230"/>
                    <a:pt x="36398" y="40048"/>
                  </a:cubicBezTo>
                  <a:lnTo>
                    <a:pt x="36398" y="40048"/>
                  </a:lnTo>
                  <a:cubicBezTo>
                    <a:pt x="36537" y="40348"/>
                    <a:pt x="36751" y="40594"/>
                    <a:pt x="37040" y="40851"/>
                  </a:cubicBezTo>
                  <a:cubicBezTo>
                    <a:pt x="37319" y="41119"/>
                    <a:pt x="37650" y="41408"/>
                    <a:pt x="38014" y="41783"/>
                  </a:cubicBezTo>
                  <a:cubicBezTo>
                    <a:pt x="37950" y="41675"/>
                    <a:pt x="37586" y="41279"/>
                    <a:pt x="37383" y="40958"/>
                  </a:cubicBezTo>
                  <a:cubicBezTo>
                    <a:pt x="37244" y="40755"/>
                    <a:pt x="37169" y="40594"/>
                    <a:pt x="37265" y="40594"/>
                  </a:cubicBezTo>
                  <a:cubicBezTo>
                    <a:pt x="37308" y="40594"/>
                    <a:pt x="37404" y="40626"/>
                    <a:pt x="37543" y="40723"/>
                  </a:cubicBezTo>
                  <a:cubicBezTo>
                    <a:pt x="37747" y="40937"/>
                    <a:pt x="38057" y="41183"/>
                    <a:pt x="38560" y="41451"/>
                  </a:cubicBezTo>
                  <a:cubicBezTo>
                    <a:pt x="38464" y="41590"/>
                    <a:pt x="38935" y="41879"/>
                    <a:pt x="39513" y="42264"/>
                  </a:cubicBezTo>
                  <a:lnTo>
                    <a:pt x="39352" y="42436"/>
                  </a:lnTo>
                  <a:cubicBezTo>
                    <a:pt x="40027" y="42789"/>
                    <a:pt x="40027" y="42671"/>
                    <a:pt x="40466" y="42810"/>
                  </a:cubicBezTo>
                  <a:cubicBezTo>
                    <a:pt x="40541" y="42864"/>
                    <a:pt x="40605" y="42907"/>
                    <a:pt x="40669" y="42949"/>
                  </a:cubicBezTo>
                  <a:cubicBezTo>
                    <a:pt x="40701" y="42864"/>
                    <a:pt x="40787" y="42832"/>
                    <a:pt x="40883" y="42832"/>
                  </a:cubicBezTo>
                  <a:cubicBezTo>
                    <a:pt x="41033" y="42832"/>
                    <a:pt x="41183" y="42928"/>
                    <a:pt x="41130" y="43153"/>
                  </a:cubicBezTo>
                  <a:cubicBezTo>
                    <a:pt x="41097" y="43196"/>
                    <a:pt x="41055" y="43206"/>
                    <a:pt x="41022" y="43206"/>
                  </a:cubicBezTo>
                  <a:cubicBezTo>
                    <a:pt x="41012" y="43206"/>
                    <a:pt x="41002" y="43206"/>
                    <a:pt x="40992" y="43197"/>
                  </a:cubicBezTo>
                  <a:lnTo>
                    <a:pt x="40992" y="43197"/>
                  </a:lnTo>
                  <a:cubicBezTo>
                    <a:pt x="41226" y="43421"/>
                    <a:pt x="41280" y="43571"/>
                    <a:pt x="41354" y="43720"/>
                  </a:cubicBezTo>
                  <a:cubicBezTo>
                    <a:pt x="41601" y="43870"/>
                    <a:pt x="41718" y="43924"/>
                    <a:pt x="41750" y="43924"/>
                  </a:cubicBezTo>
                  <a:cubicBezTo>
                    <a:pt x="41804" y="43924"/>
                    <a:pt x="41708" y="43816"/>
                    <a:pt x="41633" y="43720"/>
                  </a:cubicBezTo>
                  <a:cubicBezTo>
                    <a:pt x="41547" y="43624"/>
                    <a:pt x="41483" y="43538"/>
                    <a:pt x="41558" y="43538"/>
                  </a:cubicBezTo>
                  <a:cubicBezTo>
                    <a:pt x="41622" y="43538"/>
                    <a:pt x="41783" y="43592"/>
                    <a:pt x="42093" y="43752"/>
                  </a:cubicBezTo>
                  <a:cubicBezTo>
                    <a:pt x="42339" y="43891"/>
                    <a:pt x="42575" y="44009"/>
                    <a:pt x="42799" y="44127"/>
                  </a:cubicBezTo>
                  <a:cubicBezTo>
                    <a:pt x="43035" y="44234"/>
                    <a:pt x="43271" y="44320"/>
                    <a:pt x="43506" y="44405"/>
                  </a:cubicBezTo>
                  <a:cubicBezTo>
                    <a:pt x="43752" y="44491"/>
                    <a:pt x="43998" y="44566"/>
                    <a:pt x="44277" y="44630"/>
                  </a:cubicBezTo>
                  <a:cubicBezTo>
                    <a:pt x="44555" y="44694"/>
                    <a:pt x="44844" y="44769"/>
                    <a:pt x="45187" y="44833"/>
                  </a:cubicBezTo>
                  <a:cubicBezTo>
                    <a:pt x="45925" y="45133"/>
                    <a:pt x="45005" y="44930"/>
                    <a:pt x="45262" y="45069"/>
                  </a:cubicBezTo>
                  <a:cubicBezTo>
                    <a:pt x="45454" y="45080"/>
                    <a:pt x="45636" y="45080"/>
                    <a:pt x="45818" y="45080"/>
                  </a:cubicBezTo>
                  <a:lnTo>
                    <a:pt x="45990" y="45080"/>
                  </a:lnTo>
                  <a:cubicBezTo>
                    <a:pt x="46161" y="45122"/>
                    <a:pt x="46086" y="45165"/>
                    <a:pt x="46054" y="45187"/>
                  </a:cubicBezTo>
                  <a:cubicBezTo>
                    <a:pt x="46118" y="45187"/>
                    <a:pt x="46172" y="45197"/>
                    <a:pt x="46214" y="45197"/>
                  </a:cubicBezTo>
                  <a:cubicBezTo>
                    <a:pt x="46343" y="45197"/>
                    <a:pt x="46386" y="45165"/>
                    <a:pt x="46429" y="45133"/>
                  </a:cubicBezTo>
                  <a:cubicBezTo>
                    <a:pt x="46471" y="45101"/>
                    <a:pt x="46514" y="45069"/>
                    <a:pt x="46675" y="45069"/>
                  </a:cubicBezTo>
                  <a:cubicBezTo>
                    <a:pt x="46760" y="45069"/>
                    <a:pt x="46889" y="45080"/>
                    <a:pt x="47060" y="45101"/>
                  </a:cubicBezTo>
                  <a:cubicBezTo>
                    <a:pt x="47092" y="45090"/>
                    <a:pt x="47135" y="45080"/>
                    <a:pt x="47189" y="45080"/>
                  </a:cubicBezTo>
                  <a:cubicBezTo>
                    <a:pt x="47392" y="45080"/>
                    <a:pt x="47767" y="45219"/>
                    <a:pt x="48216" y="45347"/>
                  </a:cubicBezTo>
                  <a:cubicBezTo>
                    <a:pt x="48634" y="45465"/>
                    <a:pt x="49126" y="45572"/>
                    <a:pt x="49586" y="45572"/>
                  </a:cubicBezTo>
                  <a:cubicBezTo>
                    <a:pt x="49736" y="45572"/>
                    <a:pt x="49886" y="45561"/>
                    <a:pt x="50036" y="45540"/>
                  </a:cubicBezTo>
                  <a:lnTo>
                    <a:pt x="50036" y="45540"/>
                  </a:lnTo>
                  <a:cubicBezTo>
                    <a:pt x="50304" y="45615"/>
                    <a:pt x="49886" y="45668"/>
                    <a:pt x="49972" y="45765"/>
                  </a:cubicBezTo>
                  <a:cubicBezTo>
                    <a:pt x="50753" y="45711"/>
                    <a:pt x="51085" y="45668"/>
                    <a:pt x="51385" y="45636"/>
                  </a:cubicBezTo>
                  <a:cubicBezTo>
                    <a:pt x="51674" y="45594"/>
                    <a:pt x="51942" y="45540"/>
                    <a:pt x="52562" y="45401"/>
                  </a:cubicBezTo>
                  <a:cubicBezTo>
                    <a:pt x="52926" y="45433"/>
                    <a:pt x="53280" y="45465"/>
                    <a:pt x="53644" y="45497"/>
                  </a:cubicBezTo>
                  <a:cubicBezTo>
                    <a:pt x="52852" y="45369"/>
                    <a:pt x="53847" y="45122"/>
                    <a:pt x="54693" y="44876"/>
                  </a:cubicBezTo>
                  <a:cubicBezTo>
                    <a:pt x="54650" y="44866"/>
                    <a:pt x="54607" y="44855"/>
                    <a:pt x="54575" y="44844"/>
                  </a:cubicBezTo>
                  <a:cubicBezTo>
                    <a:pt x="54671" y="44844"/>
                    <a:pt x="54768" y="44833"/>
                    <a:pt x="54864" y="44823"/>
                  </a:cubicBezTo>
                  <a:lnTo>
                    <a:pt x="54864" y="44823"/>
                  </a:lnTo>
                  <a:cubicBezTo>
                    <a:pt x="54811" y="44844"/>
                    <a:pt x="54757" y="44855"/>
                    <a:pt x="54693" y="44876"/>
                  </a:cubicBezTo>
                  <a:cubicBezTo>
                    <a:pt x="54746" y="44887"/>
                    <a:pt x="54800" y="44898"/>
                    <a:pt x="54853" y="44908"/>
                  </a:cubicBezTo>
                  <a:cubicBezTo>
                    <a:pt x="54918" y="44866"/>
                    <a:pt x="54982" y="44833"/>
                    <a:pt x="55046" y="44801"/>
                  </a:cubicBezTo>
                  <a:cubicBezTo>
                    <a:pt x="55271" y="44780"/>
                    <a:pt x="55506" y="44759"/>
                    <a:pt x="55731" y="44726"/>
                  </a:cubicBezTo>
                  <a:lnTo>
                    <a:pt x="55731" y="44726"/>
                  </a:lnTo>
                  <a:cubicBezTo>
                    <a:pt x="55742" y="44791"/>
                    <a:pt x="55571" y="44887"/>
                    <a:pt x="55367" y="44994"/>
                  </a:cubicBezTo>
                  <a:cubicBezTo>
                    <a:pt x="55196" y="44962"/>
                    <a:pt x="55025" y="44941"/>
                    <a:pt x="54853" y="44908"/>
                  </a:cubicBezTo>
                  <a:cubicBezTo>
                    <a:pt x="54522" y="45080"/>
                    <a:pt x="54211" y="45251"/>
                    <a:pt x="54297" y="45379"/>
                  </a:cubicBezTo>
                  <a:cubicBezTo>
                    <a:pt x="54382" y="45347"/>
                    <a:pt x="54554" y="45315"/>
                    <a:pt x="54746" y="45283"/>
                  </a:cubicBezTo>
                  <a:lnTo>
                    <a:pt x="54746" y="45283"/>
                  </a:lnTo>
                  <a:cubicBezTo>
                    <a:pt x="54661" y="45326"/>
                    <a:pt x="54607" y="45369"/>
                    <a:pt x="54650" y="45390"/>
                  </a:cubicBezTo>
                  <a:lnTo>
                    <a:pt x="54682" y="45390"/>
                  </a:lnTo>
                  <a:cubicBezTo>
                    <a:pt x="54746" y="45390"/>
                    <a:pt x="54875" y="45326"/>
                    <a:pt x="55067" y="45262"/>
                  </a:cubicBezTo>
                  <a:lnTo>
                    <a:pt x="55389" y="45465"/>
                  </a:lnTo>
                  <a:cubicBezTo>
                    <a:pt x="55399" y="45454"/>
                    <a:pt x="55399" y="45444"/>
                    <a:pt x="55399" y="45422"/>
                  </a:cubicBezTo>
                  <a:lnTo>
                    <a:pt x="55421" y="45422"/>
                  </a:lnTo>
                  <a:cubicBezTo>
                    <a:pt x="55431" y="45422"/>
                    <a:pt x="55431" y="45422"/>
                    <a:pt x="55442" y="45433"/>
                  </a:cubicBezTo>
                  <a:lnTo>
                    <a:pt x="55474" y="45369"/>
                  </a:lnTo>
                  <a:cubicBezTo>
                    <a:pt x="55785" y="45369"/>
                    <a:pt x="56095" y="45347"/>
                    <a:pt x="56406" y="45326"/>
                  </a:cubicBezTo>
                  <a:cubicBezTo>
                    <a:pt x="56716" y="45315"/>
                    <a:pt x="57027" y="45294"/>
                    <a:pt x="57337" y="45262"/>
                  </a:cubicBezTo>
                  <a:cubicBezTo>
                    <a:pt x="57647" y="45155"/>
                    <a:pt x="57958" y="45026"/>
                    <a:pt x="58258" y="44887"/>
                  </a:cubicBezTo>
                  <a:cubicBezTo>
                    <a:pt x="58407" y="44823"/>
                    <a:pt x="58568" y="44748"/>
                    <a:pt x="58718" y="44684"/>
                  </a:cubicBezTo>
                  <a:cubicBezTo>
                    <a:pt x="58878" y="44609"/>
                    <a:pt x="59039" y="44534"/>
                    <a:pt x="59200" y="44459"/>
                  </a:cubicBezTo>
                  <a:cubicBezTo>
                    <a:pt x="59339" y="44405"/>
                    <a:pt x="59489" y="44341"/>
                    <a:pt x="59628" y="44277"/>
                  </a:cubicBezTo>
                  <a:cubicBezTo>
                    <a:pt x="59681" y="44202"/>
                    <a:pt x="59756" y="44138"/>
                    <a:pt x="59831" y="44138"/>
                  </a:cubicBezTo>
                  <a:cubicBezTo>
                    <a:pt x="59863" y="44138"/>
                    <a:pt x="59885" y="44148"/>
                    <a:pt x="59917" y="44159"/>
                  </a:cubicBezTo>
                  <a:cubicBezTo>
                    <a:pt x="60013" y="44116"/>
                    <a:pt x="60120" y="44073"/>
                    <a:pt x="60238" y="44031"/>
                  </a:cubicBezTo>
                  <a:cubicBezTo>
                    <a:pt x="60099" y="44009"/>
                    <a:pt x="59949" y="43956"/>
                    <a:pt x="59863" y="43881"/>
                  </a:cubicBezTo>
                  <a:cubicBezTo>
                    <a:pt x="59863" y="43602"/>
                    <a:pt x="60056" y="43474"/>
                    <a:pt x="60249" y="43474"/>
                  </a:cubicBezTo>
                  <a:cubicBezTo>
                    <a:pt x="60441" y="43474"/>
                    <a:pt x="60623" y="43592"/>
                    <a:pt x="60602" y="43806"/>
                  </a:cubicBezTo>
                  <a:cubicBezTo>
                    <a:pt x="60591" y="43838"/>
                    <a:pt x="60591" y="43859"/>
                    <a:pt x="60581" y="43891"/>
                  </a:cubicBezTo>
                  <a:cubicBezTo>
                    <a:pt x="60880" y="43763"/>
                    <a:pt x="61212" y="43645"/>
                    <a:pt x="61587" y="43506"/>
                  </a:cubicBezTo>
                  <a:lnTo>
                    <a:pt x="61587" y="43506"/>
                  </a:lnTo>
                  <a:cubicBezTo>
                    <a:pt x="61148" y="43838"/>
                    <a:pt x="61565" y="43838"/>
                    <a:pt x="61598" y="44052"/>
                  </a:cubicBezTo>
                  <a:lnTo>
                    <a:pt x="61501" y="44052"/>
                  </a:lnTo>
                  <a:cubicBezTo>
                    <a:pt x="60912" y="44052"/>
                    <a:pt x="60056" y="44587"/>
                    <a:pt x="59050" y="44769"/>
                  </a:cubicBezTo>
                  <a:cubicBezTo>
                    <a:pt x="59168" y="44759"/>
                    <a:pt x="59253" y="44748"/>
                    <a:pt x="59307" y="44748"/>
                  </a:cubicBezTo>
                  <a:cubicBezTo>
                    <a:pt x="59499" y="44748"/>
                    <a:pt x="59414" y="44833"/>
                    <a:pt x="59317" y="44876"/>
                  </a:cubicBezTo>
                  <a:lnTo>
                    <a:pt x="59778" y="44716"/>
                  </a:lnTo>
                  <a:lnTo>
                    <a:pt x="60238" y="44544"/>
                  </a:lnTo>
                  <a:lnTo>
                    <a:pt x="60698" y="44373"/>
                  </a:lnTo>
                  <a:lnTo>
                    <a:pt x="61148" y="44191"/>
                  </a:lnTo>
                  <a:cubicBezTo>
                    <a:pt x="61148" y="44255"/>
                    <a:pt x="61201" y="44277"/>
                    <a:pt x="61287" y="44277"/>
                  </a:cubicBezTo>
                  <a:cubicBezTo>
                    <a:pt x="61458" y="44277"/>
                    <a:pt x="61758" y="44191"/>
                    <a:pt x="62090" y="44127"/>
                  </a:cubicBezTo>
                  <a:cubicBezTo>
                    <a:pt x="61854" y="44020"/>
                    <a:pt x="62176" y="43849"/>
                    <a:pt x="62657" y="43667"/>
                  </a:cubicBezTo>
                  <a:cubicBezTo>
                    <a:pt x="62882" y="43570"/>
                    <a:pt x="63161" y="43463"/>
                    <a:pt x="63417" y="43367"/>
                  </a:cubicBezTo>
                  <a:cubicBezTo>
                    <a:pt x="63674" y="43271"/>
                    <a:pt x="63910" y="43153"/>
                    <a:pt x="64081" y="43056"/>
                  </a:cubicBezTo>
                  <a:lnTo>
                    <a:pt x="64081" y="43056"/>
                  </a:lnTo>
                  <a:cubicBezTo>
                    <a:pt x="64124" y="43110"/>
                    <a:pt x="64113" y="43174"/>
                    <a:pt x="63985" y="43271"/>
                  </a:cubicBezTo>
                  <a:cubicBezTo>
                    <a:pt x="63846" y="43367"/>
                    <a:pt x="63589" y="43495"/>
                    <a:pt x="63128" y="43645"/>
                  </a:cubicBezTo>
                  <a:cubicBezTo>
                    <a:pt x="63674" y="43592"/>
                    <a:pt x="63953" y="43367"/>
                    <a:pt x="64231" y="43142"/>
                  </a:cubicBezTo>
                  <a:cubicBezTo>
                    <a:pt x="64327" y="43067"/>
                    <a:pt x="64413" y="42992"/>
                    <a:pt x="64520" y="42928"/>
                  </a:cubicBezTo>
                  <a:lnTo>
                    <a:pt x="64520" y="7055"/>
                  </a:lnTo>
                  <a:cubicBezTo>
                    <a:pt x="63396" y="6681"/>
                    <a:pt x="62283" y="6263"/>
                    <a:pt x="61180" y="5814"/>
                  </a:cubicBezTo>
                  <a:cubicBezTo>
                    <a:pt x="61201" y="5792"/>
                    <a:pt x="61212" y="5771"/>
                    <a:pt x="61201" y="5739"/>
                  </a:cubicBezTo>
                  <a:lnTo>
                    <a:pt x="60431" y="5503"/>
                  </a:lnTo>
                  <a:cubicBezTo>
                    <a:pt x="60409" y="5492"/>
                    <a:pt x="60377" y="5482"/>
                    <a:pt x="60345" y="5471"/>
                  </a:cubicBezTo>
                  <a:cubicBezTo>
                    <a:pt x="60388" y="5450"/>
                    <a:pt x="60645" y="5492"/>
                    <a:pt x="60452" y="5375"/>
                  </a:cubicBezTo>
                  <a:lnTo>
                    <a:pt x="60452" y="5375"/>
                  </a:lnTo>
                  <a:cubicBezTo>
                    <a:pt x="60431" y="5396"/>
                    <a:pt x="60388" y="5396"/>
                    <a:pt x="60334" y="5396"/>
                  </a:cubicBezTo>
                  <a:cubicBezTo>
                    <a:pt x="60281" y="5396"/>
                    <a:pt x="60195" y="5385"/>
                    <a:pt x="60110" y="5375"/>
                  </a:cubicBezTo>
                  <a:cubicBezTo>
                    <a:pt x="59703" y="5203"/>
                    <a:pt x="59296" y="5032"/>
                    <a:pt x="58900" y="4850"/>
                  </a:cubicBezTo>
                  <a:cubicBezTo>
                    <a:pt x="58878" y="4839"/>
                    <a:pt x="58857" y="4829"/>
                    <a:pt x="58836" y="4818"/>
                  </a:cubicBezTo>
                  <a:cubicBezTo>
                    <a:pt x="58814" y="4807"/>
                    <a:pt x="58804" y="4807"/>
                    <a:pt x="58782" y="4807"/>
                  </a:cubicBezTo>
                  <a:cubicBezTo>
                    <a:pt x="58664" y="4754"/>
                    <a:pt x="58557" y="4711"/>
                    <a:pt x="58440" y="4657"/>
                  </a:cubicBezTo>
                  <a:cubicBezTo>
                    <a:pt x="58375" y="4743"/>
                    <a:pt x="58193" y="4839"/>
                    <a:pt x="58247" y="4989"/>
                  </a:cubicBezTo>
                  <a:cubicBezTo>
                    <a:pt x="57990" y="4936"/>
                    <a:pt x="58151" y="4711"/>
                    <a:pt x="58258" y="4582"/>
                  </a:cubicBezTo>
                  <a:cubicBezTo>
                    <a:pt x="58108" y="4508"/>
                    <a:pt x="57947" y="4443"/>
                    <a:pt x="57797" y="4379"/>
                  </a:cubicBezTo>
                  <a:cubicBezTo>
                    <a:pt x="57765" y="4358"/>
                    <a:pt x="57722" y="4326"/>
                    <a:pt x="57658" y="4293"/>
                  </a:cubicBezTo>
                  <a:cubicBezTo>
                    <a:pt x="57572" y="4272"/>
                    <a:pt x="57487" y="4229"/>
                    <a:pt x="57401" y="4197"/>
                  </a:cubicBezTo>
                  <a:cubicBezTo>
                    <a:pt x="56352" y="3726"/>
                    <a:pt x="55292" y="3255"/>
                    <a:pt x="54243" y="2795"/>
                  </a:cubicBezTo>
                  <a:lnTo>
                    <a:pt x="54243" y="2795"/>
                  </a:lnTo>
                  <a:cubicBezTo>
                    <a:pt x="54147" y="3052"/>
                    <a:pt x="54093" y="3405"/>
                    <a:pt x="54254" y="3501"/>
                  </a:cubicBezTo>
                  <a:cubicBezTo>
                    <a:pt x="54190" y="3565"/>
                    <a:pt x="54125" y="3587"/>
                    <a:pt x="54083" y="3587"/>
                  </a:cubicBezTo>
                  <a:cubicBezTo>
                    <a:pt x="53869" y="3587"/>
                    <a:pt x="53901" y="2966"/>
                    <a:pt x="53676" y="2902"/>
                  </a:cubicBezTo>
                  <a:cubicBezTo>
                    <a:pt x="53719" y="2773"/>
                    <a:pt x="53794" y="2688"/>
                    <a:pt x="53890" y="2634"/>
                  </a:cubicBezTo>
                  <a:cubicBezTo>
                    <a:pt x="53119" y="2292"/>
                    <a:pt x="52359" y="1960"/>
                    <a:pt x="51599" y="1639"/>
                  </a:cubicBezTo>
                  <a:cubicBezTo>
                    <a:pt x="50282" y="1093"/>
                    <a:pt x="48976" y="547"/>
                    <a:pt x="47660" y="1"/>
                  </a:cubicBezTo>
                  <a:lnTo>
                    <a:pt x="46354" y="1"/>
                  </a:lnTo>
                  <a:lnTo>
                    <a:pt x="46364" y="11"/>
                  </a:lnTo>
                  <a:cubicBezTo>
                    <a:pt x="46418" y="65"/>
                    <a:pt x="46311" y="129"/>
                    <a:pt x="46247" y="129"/>
                  </a:cubicBezTo>
                  <a:cubicBezTo>
                    <a:pt x="46236" y="129"/>
                    <a:pt x="46214" y="118"/>
                    <a:pt x="46214" y="118"/>
                  </a:cubicBezTo>
                  <a:cubicBezTo>
                    <a:pt x="46172" y="65"/>
                    <a:pt x="46247" y="11"/>
                    <a:pt x="46311" y="1"/>
                  </a:cubicBezTo>
                  <a:lnTo>
                    <a:pt x="45968" y="1"/>
                  </a:lnTo>
                  <a:cubicBezTo>
                    <a:pt x="45957" y="33"/>
                    <a:pt x="45893" y="65"/>
                    <a:pt x="45850" y="65"/>
                  </a:cubicBezTo>
                  <a:cubicBezTo>
                    <a:pt x="45829" y="65"/>
                    <a:pt x="45818" y="65"/>
                    <a:pt x="45808" y="54"/>
                  </a:cubicBezTo>
                  <a:cubicBezTo>
                    <a:pt x="45797" y="33"/>
                    <a:pt x="45797" y="22"/>
                    <a:pt x="45808" y="1"/>
                  </a:cubicBezTo>
                  <a:lnTo>
                    <a:pt x="43752" y="1"/>
                  </a:lnTo>
                  <a:cubicBezTo>
                    <a:pt x="43752" y="33"/>
                    <a:pt x="43742" y="54"/>
                    <a:pt x="43742" y="86"/>
                  </a:cubicBezTo>
                  <a:cubicBezTo>
                    <a:pt x="43742" y="54"/>
                    <a:pt x="43731" y="22"/>
                    <a:pt x="43709" y="1"/>
                  </a:cubicBezTo>
                  <a:lnTo>
                    <a:pt x="28101" y="1"/>
                  </a:lnTo>
                  <a:cubicBezTo>
                    <a:pt x="28144" y="22"/>
                    <a:pt x="28176" y="76"/>
                    <a:pt x="28187" y="151"/>
                  </a:cubicBezTo>
                  <a:cubicBezTo>
                    <a:pt x="28176" y="151"/>
                    <a:pt x="28166" y="140"/>
                    <a:pt x="28155" y="140"/>
                  </a:cubicBezTo>
                  <a:cubicBezTo>
                    <a:pt x="28123" y="140"/>
                    <a:pt x="28091" y="151"/>
                    <a:pt x="28091" y="183"/>
                  </a:cubicBezTo>
                  <a:cubicBezTo>
                    <a:pt x="28048" y="140"/>
                    <a:pt x="28027" y="54"/>
                    <a:pt x="28048" y="1"/>
                  </a:cubicBezTo>
                  <a:lnTo>
                    <a:pt x="26014" y="1"/>
                  </a:lnTo>
                  <a:cubicBezTo>
                    <a:pt x="26132" y="54"/>
                    <a:pt x="26292" y="86"/>
                    <a:pt x="26431" y="118"/>
                  </a:cubicBezTo>
                  <a:lnTo>
                    <a:pt x="26442" y="247"/>
                  </a:lnTo>
                  <a:cubicBezTo>
                    <a:pt x="26410" y="279"/>
                    <a:pt x="26389" y="290"/>
                    <a:pt x="26357" y="290"/>
                  </a:cubicBezTo>
                  <a:lnTo>
                    <a:pt x="26314" y="290"/>
                  </a:lnTo>
                  <a:cubicBezTo>
                    <a:pt x="26303" y="279"/>
                    <a:pt x="26292" y="279"/>
                    <a:pt x="26282" y="279"/>
                  </a:cubicBezTo>
                  <a:cubicBezTo>
                    <a:pt x="26249" y="279"/>
                    <a:pt x="26228" y="290"/>
                    <a:pt x="26217" y="343"/>
                  </a:cubicBezTo>
                  <a:cubicBezTo>
                    <a:pt x="26078" y="290"/>
                    <a:pt x="25907" y="258"/>
                    <a:pt x="25746" y="215"/>
                  </a:cubicBezTo>
                  <a:cubicBezTo>
                    <a:pt x="25725" y="65"/>
                    <a:pt x="25950" y="97"/>
                    <a:pt x="26003" y="1"/>
                  </a:cubicBezTo>
                  <a:lnTo>
                    <a:pt x="25704" y="1"/>
                  </a:lnTo>
                  <a:cubicBezTo>
                    <a:pt x="25757" y="11"/>
                    <a:pt x="25736" y="76"/>
                    <a:pt x="25746" y="118"/>
                  </a:cubicBezTo>
                  <a:cubicBezTo>
                    <a:pt x="25671" y="118"/>
                    <a:pt x="25639" y="108"/>
                    <a:pt x="25629" y="108"/>
                  </a:cubicBezTo>
                  <a:cubicBezTo>
                    <a:pt x="25618" y="108"/>
                    <a:pt x="25639" y="118"/>
                    <a:pt x="25661" y="183"/>
                  </a:cubicBezTo>
                  <a:cubicBezTo>
                    <a:pt x="25639" y="172"/>
                    <a:pt x="25596" y="161"/>
                    <a:pt x="25575" y="161"/>
                  </a:cubicBezTo>
                  <a:cubicBezTo>
                    <a:pt x="25554" y="161"/>
                    <a:pt x="25532" y="161"/>
                    <a:pt x="25532" y="183"/>
                  </a:cubicBezTo>
                  <a:cubicBezTo>
                    <a:pt x="25457" y="161"/>
                    <a:pt x="25436" y="108"/>
                    <a:pt x="25436" y="33"/>
                  </a:cubicBezTo>
                  <a:cubicBezTo>
                    <a:pt x="25479" y="11"/>
                    <a:pt x="25511" y="11"/>
                    <a:pt x="25554" y="11"/>
                  </a:cubicBezTo>
                  <a:lnTo>
                    <a:pt x="25650" y="11"/>
                  </a:lnTo>
                  <a:cubicBezTo>
                    <a:pt x="25671" y="11"/>
                    <a:pt x="25682" y="11"/>
                    <a:pt x="25693" y="1"/>
                  </a:cubicBezTo>
                  <a:close/>
                </a:path>
              </a:pathLst>
            </a:custGeom>
            <a:solidFill>
              <a:srgbClr val="F7F8F8">
                <a:alpha val="329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1" name="Google Shape;4571;p16"/>
            <p:cNvSpPr/>
            <p:nvPr/>
          </p:nvSpPr>
          <p:spPr>
            <a:xfrm>
              <a:off x="6145700" y="975675"/>
              <a:ext cx="10200" cy="8325"/>
            </a:xfrm>
            <a:custGeom>
              <a:avLst/>
              <a:gdLst/>
              <a:ahLst/>
              <a:cxnLst/>
              <a:rect l="l" t="t" r="r" b="b"/>
              <a:pathLst>
                <a:path w="408" h="333" extrusionOk="0">
                  <a:moveTo>
                    <a:pt x="247" y="0"/>
                  </a:moveTo>
                  <a:cubicBezTo>
                    <a:pt x="118" y="0"/>
                    <a:pt x="0" y="150"/>
                    <a:pt x="236" y="322"/>
                  </a:cubicBezTo>
                  <a:cubicBezTo>
                    <a:pt x="247" y="332"/>
                    <a:pt x="268" y="332"/>
                    <a:pt x="279" y="332"/>
                  </a:cubicBezTo>
                  <a:cubicBezTo>
                    <a:pt x="343" y="332"/>
                    <a:pt x="386" y="268"/>
                    <a:pt x="386" y="215"/>
                  </a:cubicBezTo>
                  <a:cubicBezTo>
                    <a:pt x="407" y="65"/>
                    <a:pt x="332" y="0"/>
                    <a:pt x="247"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2" name="Google Shape;4572;p16"/>
            <p:cNvSpPr/>
            <p:nvPr/>
          </p:nvSpPr>
          <p:spPr>
            <a:xfrm>
              <a:off x="5829100" y="932325"/>
              <a:ext cx="4825" cy="5900"/>
            </a:xfrm>
            <a:custGeom>
              <a:avLst/>
              <a:gdLst/>
              <a:ahLst/>
              <a:cxnLst/>
              <a:rect l="l" t="t" r="r" b="b"/>
              <a:pathLst>
                <a:path w="193" h="236" extrusionOk="0">
                  <a:moveTo>
                    <a:pt x="11" y="0"/>
                  </a:moveTo>
                  <a:cubicBezTo>
                    <a:pt x="0" y="0"/>
                    <a:pt x="22" y="32"/>
                    <a:pt x="86" y="129"/>
                  </a:cubicBezTo>
                  <a:cubicBezTo>
                    <a:pt x="161" y="204"/>
                    <a:pt x="182" y="236"/>
                    <a:pt x="193" y="236"/>
                  </a:cubicBezTo>
                  <a:cubicBezTo>
                    <a:pt x="193" y="236"/>
                    <a:pt x="150" y="182"/>
                    <a:pt x="107" y="118"/>
                  </a:cubicBezTo>
                  <a:cubicBezTo>
                    <a:pt x="65" y="54"/>
                    <a:pt x="11" y="0"/>
                    <a:pt x="1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3" name="Google Shape;4573;p16"/>
            <p:cNvSpPr/>
            <p:nvPr/>
          </p:nvSpPr>
          <p:spPr>
            <a:xfrm>
              <a:off x="5760050" y="883350"/>
              <a:ext cx="1350" cy="1900"/>
            </a:xfrm>
            <a:custGeom>
              <a:avLst/>
              <a:gdLst/>
              <a:ahLst/>
              <a:cxnLst/>
              <a:rect l="l" t="t" r="r" b="b"/>
              <a:pathLst>
                <a:path w="54" h="76" extrusionOk="0">
                  <a:moveTo>
                    <a:pt x="0" y="0"/>
                  </a:moveTo>
                  <a:cubicBezTo>
                    <a:pt x="0" y="22"/>
                    <a:pt x="0" y="43"/>
                    <a:pt x="0" y="75"/>
                  </a:cubicBezTo>
                  <a:cubicBezTo>
                    <a:pt x="22" y="54"/>
                    <a:pt x="43" y="32"/>
                    <a:pt x="54"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4" name="Google Shape;4574;p16"/>
            <p:cNvSpPr/>
            <p:nvPr/>
          </p:nvSpPr>
          <p:spPr>
            <a:xfrm>
              <a:off x="5844875" y="912525"/>
              <a:ext cx="7525" cy="3225"/>
            </a:xfrm>
            <a:custGeom>
              <a:avLst/>
              <a:gdLst/>
              <a:ahLst/>
              <a:cxnLst/>
              <a:rect l="l" t="t" r="r" b="b"/>
              <a:pathLst>
                <a:path w="301" h="129" extrusionOk="0">
                  <a:moveTo>
                    <a:pt x="151" y="0"/>
                  </a:moveTo>
                  <a:cubicBezTo>
                    <a:pt x="76" y="0"/>
                    <a:pt x="1" y="86"/>
                    <a:pt x="140" y="128"/>
                  </a:cubicBezTo>
                  <a:lnTo>
                    <a:pt x="151" y="128"/>
                  </a:lnTo>
                  <a:cubicBezTo>
                    <a:pt x="226" y="128"/>
                    <a:pt x="301" y="43"/>
                    <a:pt x="16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5" name="Google Shape;4575;p16"/>
            <p:cNvSpPr/>
            <p:nvPr/>
          </p:nvSpPr>
          <p:spPr>
            <a:xfrm>
              <a:off x="5846225" y="1108675"/>
              <a:ext cx="14200" cy="32150"/>
            </a:xfrm>
            <a:custGeom>
              <a:avLst/>
              <a:gdLst/>
              <a:ahLst/>
              <a:cxnLst/>
              <a:rect l="l" t="t" r="r" b="b"/>
              <a:pathLst>
                <a:path w="568" h="1286" extrusionOk="0">
                  <a:moveTo>
                    <a:pt x="386" y="1"/>
                  </a:moveTo>
                  <a:cubicBezTo>
                    <a:pt x="300" y="1"/>
                    <a:pt x="247" y="22"/>
                    <a:pt x="204" y="76"/>
                  </a:cubicBezTo>
                  <a:cubicBezTo>
                    <a:pt x="236" y="119"/>
                    <a:pt x="279" y="183"/>
                    <a:pt x="311" y="236"/>
                  </a:cubicBezTo>
                  <a:cubicBezTo>
                    <a:pt x="375" y="151"/>
                    <a:pt x="461" y="76"/>
                    <a:pt x="536" y="22"/>
                  </a:cubicBezTo>
                  <a:cubicBezTo>
                    <a:pt x="482" y="1"/>
                    <a:pt x="429" y="1"/>
                    <a:pt x="386" y="1"/>
                  </a:cubicBezTo>
                  <a:close/>
                  <a:moveTo>
                    <a:pt x="107" y="226"/>
                  </a:moveTo>
                  <a:cubicBezTo>
                    <a:pt x="97" y="258"/>
                    <a:pt x="86" y="290"/>
                    <a:pt x="86" y="311"/>
                  </a:cubicBezTo>
                  <a:cubicBezTo>
                    <a:pt x="129" y="386"/>
                    <a:pt x="182" y="450"/>
                    <a:pt x="247" y="515"/>
                  </a:cubicBezTo>
                  <a:cubicBezTo>
                    <a:pt x="225" y="461"/>
                    <a:pt x="225" y="408"/>
                    <a:pt x="247" y="354"/>
                  </a:cubicBezTo>
                  <a:cubicBezTo>
                    <a:pt x="204" y="311"/>
                    <a:pt x="150" y="268"/>
                    <a:pt x="107" y="226"/>
                  </a:cubicBezTo>
                  <a:close/>
                  <a:moveTo>
                    <a:pt x="311" y="590"/>
                  </a:moveTo>
                  <a:lnTo>
                    <a:pt x="311" y="590"/>
                  </a:lnTo>
                  <a:cubicBezTo>
                    <a:pt x="375" y="675"/>
                    <a:pt x="450" y="761"/>
                    <a:pt x="514" y="847"/>
                  </a:cubicBezTo>
                  <a:cubicBezTo>
                    <a:pt x="525" y="793"/>
                    <a:pt x="546" y="729"/>
                    <a:pt x="568" y="665"/>
                  </a:cubicBezTo>
                  <a:cubicBezTo>
                    <a:pt x="439" y="654"/>
                    <a:pt x="364" y="622"/>
                    <a:pt x="311" y="590"/>
                  </a:cubicBezTo>
                  <a:close/>
                  <a:moveTo>
                    <a:pt x="22" y="515"/>
                  </a:moveTo>
                  <a:cubicBezTo>
                    <a:pt x="22" y="525"/>
                    <a:pt x="11" y="547"/>
                    <a:pt x="0" y="568"/>
                  </a:cubicBezTo>
                  <a:cubicBezTo>
                    <a:pt x="97" y="686"/>
                    <a:pt x="182" y="814"/>
                    <a:pt x="279" y="943"/>
                  </a:cubicBezTo>
                  <a:cubicBezTo>
                    <a:pt x="354" y="1061"/>
                    <a:pt x="439" y="1168"/>
                    <a:pt x="525" y="1285"/>
                  </a:cubicBezTo>
                  <a:cubicBezTo>
                    <a:pt x="514" y="1189"/>
                    <a:pt x="493" y="1103"/>
                    <a:pt x="504" y="996"/>
                  </a:cubicBezTo>
                  <a:cubicBezTo>
                    <a:pt x="375" y="921"/>
                    <a:pt x="204" y="739"/>
                    <a:pt x="22" y="515"/>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6" name="Google Shape;4576;p16"/>
            <p:cNvSpPr/>
            <p:nvPr/>
          </p:nvSpPr>
          <p:spPr>
            <a:xfrm>
              <a:off x="6512350" y="957200"/>
              <a:ext cx="12875" cy="5125"/>
            </a:xfrm>
            <a:custGeom>
              <a:avLst/>
              <a:gdLst/>
              <a:ahLst/>
              <a:cxnLst/>
              <a:rect l="l" t="t" r="r" b="b"/>
              <a:pathLst>
                <a:path w="515" h="205" extrusionOk="0">
                  <a:moveTo>
                    <a:pt x="225" y="1"/>
                  </a:moveTo>
                  <a:cubicBezTo>
                    <a:pt x="86" y="1"/>
                    <a:pt x="0" y="54"/>
                    <a:pt x="225" y="193"/>
                  </a:cubicBezTo>
                  <a:cubicBezTo>
                    <a:pt x="247" y="204"/>
                    <a:pt x="268" y="204"/>
                    <a:pt x="300" y="204"/>
                  </a:cubicBezTo>
                  <a:cubicBezTo>
                    <a:pt x="396" y="204"/>
                    <a:pt x="514" y="161"/>
                    <a:pt x="514" y="108"/>
                  </a:cubicBezTo>
                  <a:cubicBezTo>
                    <a:pt x="514" y="44"/>
                    <a:pt x="343" y="1"/>
                    <a:pt x="225"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7" name="Google Shape;4577;p16"/>
            <p:cNvSpPr/>
            <p:nvPr/>
          </p:nvSpPr>
          <p:spPr>
            <a:xfrm>
              <a:off x="6171125" y="1245175"/>
              <a:ext cx="8850" cy="6450"/>
            </a:xfrm>
            <a:custGeom>
              <a:avLst/>
              <a:gdLst/>
              <a:ahLst/>
              <a:cxnLst/>
              <a:rect l="l" t="t" r="r" b="b"/>
              <a:pathLst>
                <a:path w="354" h="258" extrusionOk="0">
                  <a:moveTo>
                    <a:pt x="129" y="0"/>
                  </a:moveTo>
                  <a:cubicBezTo>
                    <a:pt x="118" y="0"/>
                    <a:pt x="107" y="0"/>
                    <a:pt x="86" y="11"/>
                  </a:cubicBezTo>
                  <a:cubicBezTo>
                    <a:pt x="118" y="129"/>
                    <a:pt x="0" y="129"/>
                    <a:pt x="0" y="225"/>
                  </a:cubicBezTo>
                  <a:lnTo>
                    <a:pt x="11" y="225"/>
                  </a:lnTo>
                  <a:cubicBezTo>
                    <a:pt x="65" y="225"/>
                    <a:pt x="97" y="247"/>
                    <a:pt x="129" y="257"/>
                  </a:cubicBezTo>
                  <a:cubicBezTo>
                    <a:pt x="161" y="182"/>
                    <a:pt x="354" y="65"/>
                    <a:pt x="257" y="11"/>
                  </a:cubicBezTo>
                  <a:lnTo>
                    <a:pt x="257" y="11"/>
                  </a:lnTo>
                  <a:cubicBezTo>
                    <a:pt x="257" y="33"/>
                    <a:pt x="257" y="43"/>
                    <a:pt x="247" y="43"/>
                  </a:cubicBezTo>
                  <a:cubicBezTo>
                    <a:pt x="236" y="43"/>
                    <a:pt x="214" y="33"/>
                    <a:pt x="204" y="22"/>
                  </a:cubicBezTo>
                  <a:cubicBezTo>
                    <a:pt x="182" y="11"/>
                    <a:pt x="161" y="0"/>
                    <a:pt x="129"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8" name="Google Shape;4578;p16"/>
            <p:cNvSpPr/>
            <p:nvPr/>
          </p:nvSpPr>
          <p:spPr>
            <a:xfrm>
              <a:off x="6186900" y="1260150"/>
              <a:ext cx="8875" cy="4050"/>
            </a:xfrm>
            <a:custGeom>
              <a:avLst/>
              <a:gdLst/>
              <a:ahLst/>
              <a:cxnLst/>
              <a:rect l="l" t="t" r="r" b="b"/>
              <a:pathLst>
                <a:path w="355" h="162" extrusionOk="0">
                  <a:moveTo>
                    <a:pt x="236" y="1"/>
                  </a:moveTo>
                  <a:cubicBezTo>
                    <a:pt x="129" y="1"/>
                    <a:pt x="1" y="108"/>
                    <a:pt x="108" y="161"/>
                  </a:cubicBezTo>
                  <a:cubicBezTo>
                    <a:pt x="140" y="87"/>
                    <a:pt x="354" y="151"/>
                    <a:pt x="333" y="33"/>
                  </a:cubicBezTo>
                  <a:cubicBezTo>
                    <a:pt x="301" y="12"/>
                    <a:pt x="269" y="1"/>
                    <a:pt x="236"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9" name="Google Shape;4579;p16"/>
            <p:cNvSpPr/>
            <p:nvPr/>
          </p:nvSpPr>
          <p:spPr>
            <a:xfrm>
              <a:off x="6199750" y="1044175"/>
              <a:ext cx="4050" cy="4050"/>
            </a:xfrm>
            <a:custGeom>
              <a:avLst/>
              <a:gdLst/>
              <a:ahLst/>
              <a:cxnLst/>
              <a:rect l="l" t="t" r="r" b="b"/>
              <a:pathLst>
                <a:path w="162" h="162" extrusionOk="0">
                  <a:moveTo>
                    <a:pt x="76" y="1"/>
                  </a:moveTo>
                  <a:cubicBezTo>
                    <a:pt x="22" y="1"/>
                    <a:pt x="1" y="44"/>
                    <a:pt x="1" y="87"/>
                  </a:cubicBezTo>
                  <a:cubicBezTo>
                    <a:pt x="1" y="129"/>
                    <a:pt x="33" y="161"/>
                    <a:pt x="76" y="161"/>
                  </a:cubicBezTo>
                  <a:cubicBezTo>
                    <a:pt x="97" y="161"/>
                    <a:pt x="129" y="151"/>
                    <a:pt x="161" y="129"/>
                  </a:cubicBezTo>
                  <a:cubicBezTo>
                    <a:pt x="97" y="119"/>
                    <a:pt x="54" y="87"/>
                    <a:pt x="33" y="33"/>
                  </a:cubicBezTo>
                  <a:lnTo>
                    <a:pt x="54" y="33"/>
                  </a:lnTo>
                  <a:cubicBezTo>
                    <a:pt x="76" y="33"/>
                    <a:pt x="86" y="44"/>
                    <a:pt x="108" y="44"/>
                  </a:cubicBezTo>
                  <a:cubicBezTo>
                    <a:pt x="119" y="54"/>
                    <a:pt x="129" y="54"/>
                    <a:pt x="140" y="54"/>
                  </a:cubicBezTo>
                  <a:cubicBezTo>
                    <a:pt x="151" y="54"/>
                    <a:pt x="161" y="54"/>
                    <a:pt x="161" y="33"/>
                  </a:cubicBezTo>
                  <a:cubicBezTo>
                    <a:pt x="129" y="12"/>
                    <a:pt x="97" y="1"/>
                    <a:pt x="76"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0" name="Google Shape;4580;p16"/>
            <p:cNvSpPr/>
            <p:nvPr/>
          </p:nvSpPr>
          <p:spPr>
            <a:xfrm>
              <a:off x="6242300" y="1446150"/>
              <a:ext cx="4850" cy="3250"/>
            </a:xfrm>
            <a:custGeom>
              <a:avLst/>
              <a:gdLst/>
              <a:ahLst/>
              <a:cxnLst/>
              <a:rect l="l" t="t" r="r" b="b"/>
              <a:pathLst>
                <a:path w="194" h="130" extrusionOk="0">
                  <a:moveTo>
                    <a:pt x="119" y="1"/>
                  </a:moveTo>
                  <a:cubicBezTo>
                    <a:pt x="22" y="1"/>
                    <a:pt x="1" y="54"/>
                    <a:pt x="12" y="129"/>
                  </a:cubicBezTo>
                  <a:lnTo>
                    <a:pt x="54" y="129"/>
                  </a:lnTo>
                  <a:cubicBezTo>
                    <a:pt x="140" y="129"/>
                    <a:pt x="194" y="108"/>
                    <a:pt x="183" y="33"/>
                  </a:cubicBezTo>
                  <a:cubicBezTo>
                    <a:pt x="161" y="33"/>
                    <a:pt x="129" y="33"/>
                    <a:pt x="140"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1" name="Google Shape;4581;p16"/>
            <p:cNvSpPr/>
            <p:nvPr/>
          </p:nvSpPr>
          <p:spPr>
            <a:xfrm>
              <a:off x="6302800" y="1102525"/>
              <a:ext cx="12325" cy="11000"/>
            </a:xfrm>
            <a:custGeom>
              <a:avLst/>
              <a:gdLst/>
              <a:ahLst/>
              <a:cxnLst/>
              <a:rect l="l" t="t" r="r" b="b"/>
              <a:pathLst>
                <a:path w="493" h="440" extrusionOk="0">
                  <a:moveTo>
                    <a:pt x="289" y="1"/>
                  </a:moveTo>
                  <a:cubicBezTo>
                    <a:pt x="257" y="1"/>
                    <a:pt x="214" y="11"/>
                    <a:pt x="172" y="33"/>
                  </a:cubicBezTo>
                  <a:cubicBezTo>
                    <a:pt x="150" y="204"/>
                    <a:pt x="0" y="311"/>
                    <a:pt x="129" y="429"/>
                  </a:cubicBezTo>
                  <a:cubicBezTo>
                    <a:pt x="161" y="440"/>
                    <a:pt x="193" y="440"/>
                    <a:pt x="225" y="440"/>
                  </a:cubicBezTo>
                  <a:cubicBezTo>
                    <a:pt x="386" y="440"/>
                    <a:pt x="471" y="332"/>
                    <a:pt x="482" y="225"/>
                  </a:cubicBezTo>
                  <a:cubicBezTo>
                    <a:pt x="493" y="108"/>
                    <a:pt x="418" y="1"/>
                    <a:pt x="289"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2" name="Google Shape;4582;p16"/>
            <p:cNvSpPr/>
            <p:nvPr/>
          </p:nvSpPr>
          <p:spPr>
            <a:xfrm>
              <a:off x="6539650" y="953450"/>
              <a:ext cx="26775" cy="18500"/>
            </a:xfrm>
            <a:custGeom>
              <a:avLst/>
              <a:gdLst/>
              <a:ahLst/>
              <a:cxnLst/>
              <a:rect l="l" t="t" r="r" b="b"/>
              <a:pathLst>
                <a:path w="1071" h="740" extrusionOk="0">
                  <a:moveTo>
                    <a:pt x="289" y="1"/>
                  </a:moveTo>
                  <a:lnTo>
                    <a:pt x="289" y="1"/>
                  </a:lnTo>
                  <a:cubicBezTo>
                    <a:pt x="0" y="408"/>
                    <a:pt x="728" y="140"/>
                    <a:pt x="621" y="440"/>
                  </a:cubicBezTo>
                  <a:cubicBezTo>
                    <a:pt x="279" y="440"/>
                    <a:pt x="803" y="740"/>
                    <a:pt x="985" y="740"/>
                  </a:cubicBezTo>
                  <a:lnTo>
                    <a:pt x="1071" y="247"/>
                  </a:lnTo>
                  <a:cubicBezTo>
                    <a:pt x="932" y="76"/>
                    <a:pt x="621" y="33"/>
                    <a:pt x="289"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3" name="Google Shape;4583;p16"/>
            <p:cNvSpPr/>
            <p:nvPr/>
          </p:nvSpPr>
          <p:spPr>
            <a:xfrm>
              <a:off x="6574700" y="961500"/>
              <a:ext cx="8050" cy="6425"/>
            </a:xfrm>
            <a:custGeom>
              <a:avLst/>
              <a:gdLst/>
              <a:ahLst/>
              <a:cxnLst/>
              <a:rect l="l" t="t" r="r" b="b"/>
              <a:pathLst>
                <a:path w="322" h="257" extrusionOk="0">
                  <a:moveTo>
                    <a:pt x="183" y="0"/>
                  </a:moveTo>
                  <a:cubicBezTo>
                    <a:pt x="65" y="0"/>
                    <a:pt x="1" y="203"/>
                    <a:pt x="161" y="257"/>
                  </a:cubicBezTo>
                  <a:cubicBezTo>
                    <a:pt x="322" y="246"/>
                    <a:pt x="268" y="129"/>
                    <a:pt x="204"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4" name="Google Shape;4584;p16"/>
            <p:cNvSpPr/>
            <p:nvPr/>
          </p:nvSpPr>
          <p:spPr>
            <a:xfrm>
              <a:off x="6653375" y="1587475"/>
              <a:ext cx="7525" cy="3225"/>
            </a:xfrm>
            <a:custGeom>
              <a:avLst/>
              <a:gdLst/>
              <a:ahLst/>
              <a:cxnLst/>
              <a:rect l="l" t="t" r="r" b="b"/>
              <a:pathLst>
                <a:path w="301" h="129" extrusionOk="0">
                  <a:moveTo>
                    <a:pt x="151" y="0"/>
                  </a:moveTo>
                  <a:cubicBezTo>
                    <a:pt x="76" y="0"/>
                    <a:pt x="1" y="86"/>
                    <a:pt x="140" y="129"/>
                  </a:cubicBezTo>
                  <a:lnTo>
                    <a:pt x="161" y="129"/>
                  </a:lnTo>
                  <a:cubicBezTo>
                    <a:pt x="226" y="129"/>
                    <a:pt x="301" y="43"/>
                    <a:pt x="16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5" name="Google Shape;4585;p16"/>
            <p:cNvSpPr/>
            <p:nvPr/>
          </p:nvSpPr>
          <p:spPr>
            <a:xfrm>
              <a:off x="6745450" y="967100"/>
              <a:ext cx="4575" cy="4325"/>
            </a:xfrm>
            <a:custGeom>
              <a:avLst/>
              <a:gdLst/>
              <a:ahLst/>
              <a:cxnLst/>
              <a:rect l="l" t="t" r="r" b="b"/>
              <a:pathLst>
                <a:path w="183" h="173" extrusionOk="0">
                  <a:moveTo>
                    <a:pt x="65" y="1"/>
                  </a:moveTo>
                  <a:cubicBezTo>
                    <a:pt x="54" y="1"/>
                    <a:pt x="43" y="12"/>
                    <a:pt x="33" y="12"/>
                  </a:cubicBezTo>
                  <a:cubicBezTo>
                    <a:pt x="0" y="44"/>
                    <a:pt x="54" y="172"/>
                    <a:pt x="118" y="172"/>
                  </a:cubicBezTo>
                  <a:cubicBezTo>
                    <a:pt x="129" y="172"/>
                    <a:pt x="140" y="161"/>
                    <a:pt x="150" y="161"/>
                  </a:cubicBezTo>
                  <a:cubicBezTo>
                    <a:pt x="182" y="129"/>
                    <a:pt x="140" y="1"/>
                    <a:pt x="65"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6" name="Google Shape;4586;p16"/>
            <p:cNvSpPr/>
            <p:nvPr/>
          </p:nvSpPr>
          <p:spPr>
            <a:xfrm>
              <a:off x="5856650" y="1103075"/>
              <a:ext cx="7525" cy="3225"/>
            </a:xfrm>
            <a:custGeom>
              <a:avLst/>
              <a:gdLst/>
              <a:ahLst/>
              <a:cxnLst/>
              <a:rect l="l" t="t" r="r" b="b"/>
              <a:pathLst>
                <a:path w="301" h="129" extrusionOk="0">
                  <a:moveTo>
                    <a:pt x="151" y="0"/>
                  </a:moveTo>
                  <a:cubicBezTo>
                    <a:pt x="76" y="0"/>
                    <a:pt x="1" y="75"/>
                    <a:pt x="140" y="128"/>
                  </a:cubicBezTo>
                  <a:lnTo>
                    <a:pt x="151" y="128"/>
                  </a:lnTo>
                  <a:cubicBezTo>
                    <a:pt x="226" y="128"/>
                    <a:pt x="301" y="43"/>
                    <a:pt x="16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7" name="Google Shape;4587;p16"/>
            <p:cNvSpPr/>
            <p:nvPr/>
          </p:nvSpPr>
          <p:spPr>
            <a:xfrm>
              <a:off x="6437400" y="893250"/>
              <a:ext cx="5375" cy="4575"/>
            </a:xfrm>
            <a:custGeom>
              <a:avLst/>
              <a:gdLst/>
              <a:ahLst/>
              <a:cxnLst/>
              <a:rect l="l" t="t" r="r" b="b"/>
              <a:pathLst>
                <a:path w="215" h="183" extrusionOk="0">
                  <a:moveTo>
                    <a:pt x="76" y="0"/>
                  </a:moveTo>
                  <a:cubicBezTo>
                    <a:pt x="108" y="97"/>
                    <a:pt x="1" y="86"/>
                    <a:pt x="33" y="182"/>
                  </a:cubicBezTo>
                  <a:cubicBezTo>
                    <a:pt x="161" y="182"/>
                    <a:pt x="215" y="0"/>
                    <a:pt x="76"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8" name="Google Shape;4588;p16"/>
            <p:cNvSpPr/>
            <p:nvPr/>
          </p:nvSpPr>
          <p:spPr>
            <a:xfrm>
              <a:off x="6439275" y="956675"/>
              <a:ext cx="4325" cy="6700"/>
            </a:xfrm>
            <a:custGeom>
              <a:avLst/>
              <a:gdLst/>
              <a:ahLst/>
              <a:cxnLst/>
              <a:rect l="l" t="t" r="r" b="b"/>
              <a:pathLst>
                <a:path w="173" h="268" extrusionOk="0">
                  <a:moveTo>
                    <a:pt x="44" y="0"/>
                  </a:moveTo>
                  <a:cubicBezTo>
                    <a:pt x="54" y="97"/>
                    <a:pt x="1" y="247"/>
                    <a:pt x="129" y="268"/>
                  </a:cubicBezTo>
                  <a:cubicBezTo>
                    <a:pt x="119" y="161"/>
                    <a:pt x="172" y="22"/>
                    <a:pt x="44"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9" name="Google Shape;4589;p16"/>
            <p:cNvSpPr/>
            <p:nvPr/>
          </p:nvSpPr>
          <p:spPr>
            <a:xfrm>
              <a:off x="6354175" y="905025"/>
              <a:ext cx="5100" cy="3225"/>
            </a:xfrm>
            <a:custGeom>
              <a:avLst/>
              <a:gdLst/>
              <a:ahLst/>
              <a:cxnLst/>
              <a:rect l="l" t="t" r="r" b="b"/>
              <a:pathLst>
                <a:path w="204" h="129" extrusionOk="0">
                  <a:moveTo>
                    <a:pt x="193" y="0"/>
                  </a:moveTo>
                  <a:cubicBezTo>
                    <a:pt x="161" y="0"/>
                    <a:pt x="140" y="11"/>
                    <a:pt x="118" y="11"/>
                  </a:cubicBezTo>
                  <a:cubicBezTo>
                    <a:pt x="108" y="22"/>
                    <a:pt x="97" y="22"/>
                    <a:pt x="86" y="22"/>
                  </a:cubicBezTo>
                  <a:cubicBezTo>
                    <a:pt x="76" y="22"/>
                    <a:pt x="54" y="22"/>
                    <a:pt x="22" y="0"/>
                  </a:cubicBezTo>
                  <a:lnTo>
                    <a:pt x="22" y="0"/>
                  </a:lnTo>
                  <a:cubicBezTo>
                    <a:pt x="1" y="107"/>
                    <a:pt x="97" y="118"/>
                    <a:pt x="204" y="129"/>
                  </a:cubicBezTo>
                  <a:lnTo>
                    <a:pt x="204" y="0"/>
                  </a:ln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0" name="Google Shape;4590;p16"/>
            <p:cNvSpPr/>
            <p:nvPr/>
          </p:nvSpPr>
          <p:spPr>
            <a:xfrm>
              <a:off x="6001450" y="887350"/>
              <a:ext cx="8850" cy="13425"/>
            </a:xfrm>
            <a:custGeom>
              <a:avLst/>
              <a:gdLst/>
              <a:ahLst/>
              <a:cxnLst/>
              <a:rect l="l" t="t" r="r" b="b"/>
              <a:pathLst>
                <a:path w="354" h="537" extrusionOk="0">
                  <a:moveTo>
                    <a:pt x="225" y="1"/>
                  </a:moveTo>
                  <a:cubicBezTo>
                    <a:pt x="107" y="1"/>
                    <a:pt x="32" y="140"/>
                    <a:pt x="11" y="268"/>
                  </a:cubicBezTo>
                  <a:cubicBezTo>
                    <a:pt x="0" y="408"/>
                    <a:pt x="32" y="536"/>
                    <a:pt x="140" y="536"/>
                  </a:cubicBezTo>
                  <a:cubicBezTo>
                    <a:pt x="161" y="322"/>
                    <a:pt x="236" y="151"/>
                    <a:pt x="354" y="54"/>
                  </a:cubicBezTo>
                  <a:cubicBezTo>
                    <a:pt x="311" y="22"/>
                    <a:pt x="257" y="1"/>
                    <a:pt x="225"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1" name="Google Shape;4591;p16"/>
            <p:cNvSpPr/>
            <p:nvPr/>
          </p:nvSpPr>
          <p:spPr>
            <a:xfrm>
              <a:off x="5996625" y="902600"/>
              <a:ext cx="4850" cy="4325"/>
            </a:xfrm>
            <a:custGeom>
              <a:avLst/>
              <a:gdLst/>
              <a:ahLst/>
              <a:cxnLst/>
              <a:rect l="l" t="t" r="r" b="b"/>
              <a:pathLst>
                <a:path w="194" h="173" extrusionOk="0">
                  <a:moveTo>
                    <a:pt x="76" y="1"/>
                  </a:moveTo>
                  <a:cubicBezTo>
                    <a:pt x="65" y="1"/>
                    <a:pt x="54" y="1"/>
                    <a:pt x="43" y="12"/>
                  </a:cubicBezTo>
                  <a:cubicBezTo>
                    <a:pt x="1" y="33"/>
                    <a:pt x="54" y="172"/>
                    <a:pt x="118" y="172"/>
                  </a:cubicBezTo>
                  <a:cubicBezTo>
                    <a:pt x="129" y="172"/>
                    <a:pt x="140" y="162"/>
                    <a:pt x="151" y="162"/>
                  </a:cubicBezTo>
                  <a:cubicBezTo>
                    <a:pt x="193" y="129"/>
                    <a:pt x="140" y="1"/>
                    <a:pt x="76"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2" name="Google Shape;4592;p16"/>
            <p:cNvSpPr/>
            <p:nvPr/>
          </p:nvSpPr>
          <p:spPr>
            <a:xfrm>
              <a:off x="6023925" y="888950"/>
              <a:ext cx="3500" cy="2725"/>
            </a:xfrm>
            <a:custGeom>
              <a:avLst/>
              <a:gdLst/>
              <a:ahLst/>
              <a:cxnLst/>
              <a:rect l="l" t="t" r="r" b="b"/>
              <a:pathLst>
                <a:path w="140" h="109" extrusionOk="0">
                  <a:moveTo>
                    <a:pt x="1" y="1"/>
                  </a:moveTo>
                  <a:cubicBezTo>
                    <a:pt x="11" y="55"/>
                    <a:pt x="54" y="108"/>
                    <a:pt x="97" y="108"/>
                  </a:cubicBezTo>
                  <a:cubicBezTo>
                    <a:pt x="108" y="108"/>
                    <a:pt x="118" y="97"/>
                    <a:pt x="129" y="97"/>
                  </a:cubicBezTo>
                  <a:cubicBezTo>
                    <a:pt x="140" y="87"/>
                    <a:pt x="140" y="76"/>
                    <a:pt x="140" y="55"/>
                  </a:cubicBezTo>
                  <a:cubicBezTo>
                    <a:pt x="86" y="44"/>
                    <a:pt x="43" y="22"/>
                    <a:pt x="1"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3" name="Google Shape;4593;p16"/>
            <p:cNvSpPr/>
            <p:nvPr/>
          </p:nvSpPr>
          <p:spPr>
            <a:xfrm>
              <a:off x="5918225" y="1064250"/>
              <a:ext cx="7500" cy="3250"/>
            </a:xfrm>
            <a:custGeom>
              <a:avLst/>
              <a:gdLst/>
              <a:ahLst/>
              <a:cxnLst/>
              <a:rect l="l" t="t" r="r" b="b"/>
              <a:pathLst>
                <a:path w="300" h="130" extrusionOk="0">
                  <a:moveTo>
                    <a:pt x="139" y="1"/>
                  </a:moveTo>
                  <a:cubicBezTo>
                    <a:pt x="75" y="1"/>
                    <a:pt x="0" y="86"/>
                    <a:pt x="139" y="129"/>
                  </a:cubicBezTo>
                  <a:lnTo>
                    <a:pt x="150" y="129"/>
                  </a:lnTo>
                  <a:cubicBezTo>
                    <a:pt x="225" y="129"/>
                    <a:pt x="300" y="44"/>
                    <a:pt x="161"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4" name="Google Shape;4594;p16"/>
            <p:cNvSpPr/>
            <p:nvPr/>
          </p:nvSpPr>
          <p:spPr>
            <a:xfrm>
              <a:off x="5920625" y="1070425"/>
              <a:ext cx="13400" cy="8300"/>
            </a:xfrm>
            <a:custGeom>
              <a:avLst/>
              <a:gdLst/>
              <a:ahLst/>
              <a:cxnLst/>
              <a:rect l="l" t="t" r="r" b="b"/>
              <a:pathLst>
                <a:path w="536" h="332" extrusionOk="0">
                  <a:moveTo>
                    <a:pt x="140" y="0"/>
                  </a:moveTo>
                  <a:cubicBezTo>
                    <a:pt x="75" y="0"/>
                    <a:pt x="22" y="32"/>
                    <a:pt x="0" y="128"/>
                  </a:cubicBezTo>
                  <a:cubicBezTo>
                    <a:pt x="54" y="161"/>
                    <a:pt x="257" y="332"/>
                    <a:pt x="397" y="332"/>
                  </a:cubicBezTo>
                  <a:cubicBezTo>
                    <a:pt x="461" y="332"/>
                    <a:pt x="514" y="300"/>
                    <a:pt x="536" y="214"/>
                  </a:cubicBezTo>
                  <a:cubicBezTo>
                    <a:pt x="482" y="171"/>
                    <a:pt x="279" y="0"/>
                    <a:pt x="140"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5" name="Google Shape;4595;p16"/>
            <p:cNvSpPr/>
            <p:nvPr/>
          </p:nvSpPr>
          <p:spPr>
            <a:xfrm>
              <a:off x="6144350" y="992000"/>
              <a:ext cx="5375" cy="5900"/>
            </a:xfrm>
            <a:custGeom>
              <a:avLst/>
              <a:gdLst/>
              <a:ahLst/>
              <a:cxnLst/>
              <a:rect l="l" t="t" r="r" b="b"/>
              <a:pathLst>
                <a:path w="215" h="236" extrusionOk="0">
                  <a:moveTo>
                    <a:pt x="12" y="0"/>
                  </a:moveTo>
                  <a:lnTo>
                    <a:pt x="12" y="0"/>
                  </a:lnTo>
                  <a:cubicBezTo>
                    <a:pt x="1" y="0"/>
                    <a:pt x="12" y="33"/>
                    <a:pt x="65" y="140"/>
                  </a:cubicBezTo>
                  <a:cubicBezTo>
                    <a:pt x="151" y="215"/>
                    <a:pt x="183" y="236"/>
                    <a:pt x="194" y="236"/>
                  </a:cubicBezTo>
                  <a:cubicBezTo>
                    <a:pt x="215" y="236"/>
                    <a:pt x="183" y="182"/>
                    <a:pt x="129" y="118"/>
                  </a:cubicBezTo>
                  <a:cubicBezTo>
                    <a:pt x="86" y="54"/>
                    <a:pt x="33" y="0"/>
                    <a:pt x="12"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6" name="Google Shape;4596;p16"/>
            <p:cNvSpPr/>
            <p:nvPr/>
          </p:nvSpPr>
          <p:spPr>
            <a:xfrm>
              <a:off x="6159350" y="1281300"/>
              <a:ext cx="6175" cy="3250"/>
            </a:xfrm>
            <a:custGeom>
              <a:avLst/>
              <a:gdLst/>
              <a:ahLst/>
              <a:cxnLst/>
              <a:rect l="l" t="t" r="r" b="b"/>
              <a:pathLst>
                <a:path w="247" h="130" extrusionOk="0">
                  <a:moveTo>
                    <a:pt x="225" y="1"/>
                  </a:moveTo>
                  <a:cubicBezTo>
                    <a:pt x="97" y="1"/>
                    <a:pt x="65" y="76"/>
                    <a:pt x="0" y="129"/>
                  </a:cubicBezTo>
                  <a:cubicBezTo>
                    <a:pt x="129" y="129"/>
                    <a:pt x="247" y="118"/>
                    <a:pt x="225"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7" name="Google Shape;4597;p16"/>
            <p:cNvSpPr/>
            <p:nvPr/>
          </p:nvSpPr>
          <p:spPr>
            <a:xfrm>
              <a:off x="6149175" y="1088875"/>
              <a:ext cx="9400" cy="6450"/>
            </a:xfrm>
            <a:custGeom>
              <a:avLst/>
              <a:gdLst/>
              <a:ahLst/>
              <a:cxnLst/>
              <a:rect l="l" t="t" r="r" b="b"/>
              <a:pathLst>
                <a:path w="376" h="258" extrusionOk="0">
                  <a:moveTo>
                    <a:pt x="22" y="1"/>
                  </a:moveTo>
                  <a:cubicBezTo>
                    <a:pt x="1" y="97"/>
                    <a:pt x="108" y="97"/>
                    <a:pt x="75" y="193"/>
                  </a:cubicBezTo>
                  <a:cubicBezTo>
                    <a:pt x="108" y="172"/>
                    <a:pt x="129" y="161"/>
                    <a:pt x="150" y="161"/>
                  </a:cubicBezTo>
                  <a:cubicBezTo>
                    <a:pt x="183" y="161"/>
                    <a:pt x="204" y="193"/>
                    <a:pt x="215" y="215"/>
                  </a:cubicBezTo>
                  <a:cubicBezTo>
                    <a:pt x="236" y="236"/>
                    <a:pt x="268" y="258"/>
                    <a:pt x="322" y="258"/>
                  </a:cubicBezTo>
                  <a:cubicBezTo>
                    <a:pt x="343" y="258"/>
                    <a:pt x="354" y="258"/>
                    <a:pt x="375" y="247"/>
                  </a:cubicBezTo>
                  <a:cubicBezTo>
                    <a:pt x="300" y="140"/>
                    <a:pt x="257" y="1"/>
                    <a:pt x="22"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8" name="Google Shape;4598;p16"/>
            <p:cNvSpPr/>
            <p:nvPr/>
          </p:nvSpPr>
          <p:spPr>
            <a:xfrm>
              <a:off x="6133650" y="1075775"/>
              <a:ext cx="9125" cy="8050"/>
            </a:xfrm>
            <a:custGeom>
              <a:avLst/>
              <a:gdLst/>
              <a:ahLst/>
              <a:cxnLst/>
              <a:rect l="l" t="t" r="r" b="b"/>
              <a:pathLst>
                <a:path w="365" h="322" extrusionOk="0">
                  <a:moveTo>
                    <a:pt x="129" y="0"/>
                  </a:moveTo>
                  <a:cubicBezTo>
                    <a:pt x="118" y="22"/>
                    <a:pt x="108" y="22"/>
                    <a:pt x="86" y="22"/>
                  </a:cubicBezTo>
                  <a:cubicBezTo>
                    <a:pt x="54" y="22"/>
                    <a:pt x="11" y="11"/>
                    <a:pt x="1" y="0"/>
                  </a:cubicBezTo>
                  <a:lnTo>
                    <a:pt x="1" y="0"/>
                  </a:lnTo>
                  <a:cubicBezTo>
                    <a:pt x="11" y="75"/>
                    <a:pt x="65" y="118"/>
                    <a:pt x="43" y="214"/>
                  </a:cubicBezTo>
                  <a:lnTo>
                    <a:pt x="65" y="214"/>
                  </a:lnTo>
                  <a:cubicBezTo>
                    <a:pt x="118" y="214"/>
                    <a:pt x="193" y="246"/>
                    <a:pt x="247" y="268"/>
                  </a:cubicBezTo>
                  <a:cubicBezTo>
                    <a:pt x="311" y="300"/>
                    <a:pt x="354" y="321"/>
                    <a:pt x="354" y="321"/>
                  </a:cubicBezTo>
                  <a:cubicBezTo>
                    <a:pt x="365" y="321"/>
                    <a:pt x="354" y="321"/>
                    <a:pt x="343" y="311"/>
                  </a:cubicBezTo>
                  <a:cubicBezTo>
                    <a:pt x="247" y="225"/>
                    <a:pt x="236" y="75"/>
                    <a:pt x="129"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9" name="Google Shape;4599;p16"/>
            <p:cNvSpPr/>
            <p:nvPr/>
          </p:nvSpPr>
          <p:spPr>
            <a:xfrm>
              <a:off x="6069700" y="1089150"/>
              <a:ext cx="6450" cy="3225"/>
            </a:xfrm>
            <a:custGeom>
              <a:avLst/>
              <a:gdLst/>
              <a:ahLst/>
              <a:cxnLst/>
              <a:rect l="l" t="t" r="r" b="b"/>
              <a:pathLst>
                <a:path w="258" h="129" extrusionOk="0">
                  <a:moveTo>
                    <a:pt x="75" y="0"/>
                  </a:moveTo>
                  <a:cubicBezTo>
                    <a:pt x="43" y="0"/>
                    <a:pt x="22" y="22"/>
                    <a:pt x="0" y="65"/>
                  </a:cubicBezTo>
                  <a:cubicBezTo>
                    <a:pt x="54" y="107"/>
                    <a:pt x="96" y="129"/>
                    <a:pt x="139" y="129"/>
                  </a:cubicBezTo>
                  <a:cubicBezTo>
                    <a:pt x="182" y="129"/>
                    <a:pt x="214" y="107"/>
                    <a:pt x="257" y="65"/>
                  </a:cubicBezTo>
                  <a:cubicBezTo>
                    <a:pt x="204" y="54"/>
                    <a:pt x="129" y="0"/>
                    <a:pt x="75"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0" name="Google Shape;4600;p16"/>
            <p:cNvSpPr/>
            <p:nvPr/>
          </p:nvSpPr>
          <p:spPr>
            <a:xfrm>
              <a:off x="6109575" y="1196475"/>
              <a:ext cx="4825" cy="3225"/>
            </a:xfrm>
            <a:custGeom>
              <a:avLst/>
              <a:gdLst/>
              <a:ahLst/>
              <a:cxnLst/>
              <a:rect l="l" t="t" r="r" b="b"/>
              <a:pathLst>
                <a:path w="193" h="129" extrusionOk="0">
                  <a:moveTo>
                    <a:pt x="75" y="0"/>
                  </a:moveTo>
                  <a:cubicBezTo>
                    <a:pt x="75" y="86"/>
                    <a:pt x="0" y="64"/>
                    <a:pt x="75" y="129"/>
                  </a:cubicBezTo>
                  <a:lnTo>
                    <a:pt x="107" y="129"/>
                  </a:lnTo>
                  <a:cubicBezTo>
                    <a:pt x="161" y="129"/>
                    <a:pt x="193" y="96"/>
                    <a:pt x="193" y="64"/>
                  </a:cubicBezTo>
                  <a:cubicBezTo>
                    <a:pt x="193" y="32"/>
                    <a:pt x="161" y="0"/>
                    <a:pt x="107"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1" name="Google Shape;4601;p16"/>
            <p:cNvSpPr/>
            <p:nvPr/>
          </p:nvSpPr>
          <p:spPr>
            <a:xfrm>
              <a:off x="6402875" y="852025"/>
              <a:ext cx="17975" cy="8600"/>
            </a:xfrm>
            <a:custGeom>
              <a:avLst/>
              <a:gdLst/>
              <a:ahLst/>
              <a:cxnLst/>
              <a:rect l="l" t="t" r="r" b="b"/>
              <a:pathLst>
                <a:path w="719" h="344" extrusionOk="0">
                  <a:moveTo>
                    <a:pt x="279" y="1"/>
                  </a:moveTo>
                  <a:cubicBezTo>
                    <a:pt x="226" y="97"/>
                    <a:pt x="1" y="65"/>
                    <a:pt x="22" y="215"/>
                  </a:cubicBezTo>
                  <a:cubicBezTo>
                    <a:pt x="183" y="258"/>
                    <a:pt x="354" y="290"/>
                    <a:pt x="493" y="343"/>
                  </a:cubicBezTo>
                  <a:cubicBezTo>
                    <a:pt x="504" y="290"/>
                    <a:pt x="525" y="279"/>
                    <a:pt x="558" y="279"/>
                  </a:cubicBezTo>
                  <a:cubicBezTo>
                    <a:pt x="568" y="279"/>
                    <a:pt x="579" y="279"/>
                    <a:pt x="590" y="290"/>
                  </a:cubicBezTo>
                  <a:lnTo>
                    <a:pt x="633" y="290"/>
                  </a:lnTo>
                  <a:cubicBezTo>
                    <a:pt x="665" y="290"/>
                    <a:pt x="686" y="279"/>
                    <a:pt x="718" y="247"/>
                  </a:cubicBezTo>
                  <a:lnTo>
                    <a:pt x="707" y="118"/>
                  </a:lnTo>
                  <a:cubicBezTo>
                    <a:pt x="568" y="86"/>
                    <a:pt x="408" y="54"/>
                    <a:pt x="290"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2" name="Google Shape;4602;p16"/>
            <p:cNvSpPr/>
            <p:nvPr/>
          </p:nvSpPr>
          <p:spPr>
            <a:xfrm>
              <a:off x="6395650" y="852025"/>
              <a:ext cx="8075" cy="4575"/>
            </a:xfrm>
            <a:custGeom>
              <a:avLst/>
              <a:gdLst/>
              <a:ahLst/>
              <a:cxnLst/>
              <a:rect l="l" t="t" r="r" b="b"/>
              <a:pathLst>
                <a:path w="323" h="183" extrusionOk="0">
                  <a:moveTo>
                    <a:pt x="258" y="1"/>
                  </a:moveTo>
                  <a:cubicBezTo>
                    <a:pt x="247" y="11"/>
                    <a:pt x="236" y="11"/>
                    <a:pt x="215" y="11"/>
                  </a:cubicBezTo>
                  <a:lnTo>
                    <a:pt x="119" y="11"/>
                  </a:lnTo>
                  <a:cubicBezTo>
                    <a:pt x="76" y="11"/>
                    <a:pt x="44" y="11"/>
                    <a:pt x="1" y="33"/>
                  </a:cubicBezTo>
                  <a:cubicBezTo>
                    <a:pt x="1" y="108"/>
                    <a:pt x="22" y="161"/>
                    <a:pt x="97" y="183"/>
                  </a:cubicBezTo>
                  <a:cubicBezTo>
                    <a:pt x="97" y="161"/>
                    <a:pt x="119" y="161"/>
                    <a:pt x="140" y="161"/>
                  </a:cubicBezTo>
                  <a:cubicBezTo>
                    <a:pt x="161" y="161"/>
                    <a:pt x="204" y="172"/>
                    <a:pt x="226" y="183"/>
                  </a:cubicBezTo>
                  <a:cubicBezTo>
                    <a:pt x="204" y="118"/>
                    <a:pt x="183" y="108"/>
                    <a:pt x="194" y="108"/>
                  </a:cubicBezTo>
                  <a:cubicBezTo>
                    <a:pt x="204" y="108"/>
                    <a:pt x="236" y="118"/>
                    <a:pt x="311" y="118"/>
                  </a:cubicBezTo>
                  <a:cubicBezTo>
                    <a:pt x="301" y="76"/>
                    <a:pt x="322" y="11"/>
                    <a:pt x="269"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3" name="Google Shape;4603;p16"/>
            <p:cNvSpPr/>
            <p:nvPr/>
          </p:nvSpPr>
          <p:spPr>
            <a:xfrm>
              <a:off x="5862825" y="965775"/>
              <a:ext cx="4575" cy="4025"/>
            </a:xfrm>
            <a:custGeom>
              <a:avLst/>
              <a:gdLst/>
              <a:ahLst/>
              <a:cxnLst/>
              <a:rect l="l" t="t" r="r" b="b"/>
              <a:pathLst>
                <a:path w="183" h="161" extrusionOk="0">
                  <a:moveTo>
                    <a:pt x="64" y="0"/>
                  </a:moveTo>
                  <a:cubicBezTo>
                    <a:pt x="54" y="0"/>
                    <a:pt x="43" y="0"/>
                    <a:pt x="32" y="11"/>
                  </a:cubicBezTo>
                  <a:cubicBezTo>
                    <a:pt x="0" y="32"/>
                    <a:pt x="54" y="161"/>
                    <a:pt x="118" y="161"/>
                  </a:cubicBezTo>
                  <a:cubicBezTo>
                    <a:pt x="129" y="161"/>
                    <a:pt x="139" y="161"/>
                    <a:pt x="150" y="150"/>
                  </a:cubicBezTo>
                  <a:cubicBezTo>
                    <a:pt x="182" y="129"/>
                    <a:pt x="129" y="0"/>
                    <a:pt x="64"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4" name="Google Shape;4604;p16"/>
            <p:cNvSpPr/>
            <p:nvPr/>
          </p:nvSpPr>
          <p:spPr>
            <a:xfrm>
              <a:off x="5910175" y="1161400"/>
              <a:ext cx="5400" cy="6175"/>
            </a:xfrm>
            <a:custGeom>
              <a:avLst/>
              <a:gdLst/>
              <a:ahLst/>
              <a:cxnLst/>
              <a:rect l="l" t="t" r="r" b="b"/>
              <a:pathLst>
                <a:path w="216" h="247" extrusionOk="0">
                  <a:moveTo>
                    <a:pt x="12" y="1"/>
                  </a:moveTo>
                  <a:cubicBezTo>
                    <a:pt x="1" y="1"/>
                    <a:pt x="12" y="44"/>
                    <a:pt x="65" y="151"/>
                  </a:cubicBezTo>
                  <a:cubicBezTo>
                    <a:pt x="140" y="215"/>
                    <a:pt x="172" y="247"/>
                    <a:pt x="194" y="247"/>
                  </a:cubicBezTo>
                  <a:cubicBezTo>
                    <a:pt x="215" y="247"/>
                    <a:pt x="172" y="183"/>
                    <a:pt x="129" y="118"/>
                  </a:cubicBezTo>
                  <a:cubicBezTo>
                    <a:pt x="87" y="65"/>
                    <a:pt x="22" y="1"/>
                    <a:pt x="12"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5" name="Google Shape;4605;p16"/>
            <p:cNvSpPr/>
            <p:nvPr/>
          </p:nvSpPr>
          <p:spPr>
            <a:xfrm>
              <a:off x="6003575" y="862200"/>
              <a:ext cx="4850" cy="4050"/>
            </a:xfrm>
            <a:custGeom>
              <a:avLst/>
              <a:gdLst/>
              <a:ahLst/>
              <a:cxnLst/>
              <a:rect l="l" t="t" r="r" b="b"/>
              <a:pathLst>
                <a:path w="194" h="162" extrusionOk="0">
                  <a:moveTo>
                    <a:pt x="44" y="0"/>
                  </a:moveTo>
                  <a:cubicBezTo>
                    <a:pt x="1" y="33"/>
                    <a:pt x="55" y="161"/>
                    <a:pt x="119" y="161"/>
                  </a:cubicBezTo>
                  <a:cubicBezTo>
                    <a:pt x="129" y="161"/>
                    <a:pt x="140" y="161"/>
                    <a:pt x="151" y="150"/>
                  </a:cubicBezTo>
                  <a:cubicBezTo>
                    <a:pt x="194" y="129"/>
                    <a:pt x="140" y="0"/>
                    <a:pt x="76"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6" name="Google Shape;4606;p16"/>
            <p:cNvSpPr/>
            <p:nvPr/>
          </p:nvSpPr>
          <p:spPr>
            <a:xfrm>
              <a:off x="5898150" y="1061325"/>
              <a:ext cx="7500" cy="3225"/>
            </a:xfrm>
            <a:custGeom>
              <a:avLst/>
              <a:gdLst/>
              <a:ahLst/>
              <a:cxnLst/>
              <a:rect l="l" t="t" r="r" b="b"/>
              <a:pathLst>
                <a:path w="300" h="129" extrusionOk="0">
                  <a:moveTo>
                    <a:pt x="150" y="0"/>
                  </a:moveTo>
                  <a:cubicBezTo>
                    <a:pt x="75" y="0"/>
                    <a:pt x="0" y="75"/>
                    <a:pt x="139" y="118"/>
                  </a:cubicBezTo>
                  <a:cubicBezTo>
                    <a:pt x="139" y="129"/>
                    <a:pt x="150" y="129"/>
                    <a:pt x="150" y="129"/>
                  </a:cubicBezTo>
                  <a:cubicBezTo>
                    <a:pt x="225" y="129"/>
                    <a:pt x="300" y="43"/>
                    <a:pt x="16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7" name="Google Shape;4607;p16"/>
            <p:cNvSpPr/>
            <p:nvPr/>
          </p:nvSpPr>
          <p:spPr>
            <a:xfrm>
              <a:off x="6257025" y="1486850"/>
              <a:ext cx="10725" cy="8575"/>
            </a:xfrm>
            <a:custGeom>
              <a:avLst/>
              <a:gdLst/>
              <a:ahLst/>
              <a:cxnLst/>
              <a:rect l="l" t="t" r="r" b="b"/>
              <a:pathLst>
                <a:path w="429" h="343" extrusionOk="0">
                  <a:moveTo>
                    <a:pt x="300" y="0"/>
                  </a:moveTo>
                  <a:cubicBezTo>
                    <a:pt x="183" y="11"/>
                    <a:pt x="76" y="32"/>
                    <a:pt x="1" y="75"/>
                  </a:cubicBezTo>
                  <a:cubicBezTo>
                    <a:pt x="86" y="129"/>
                    <a:pt x="161" y="182"/>
                    <a:pt x="247" y="236"/>
                  </a:cubicBezTo>
                  <a:cubicBezTo>
                    <a:pt x="311" y="171"/>
                    <a:pt x="397" y="75"/>
                    <a:pt x="300" y="0"/>
                  </a:cubicBezTo>
                  <a:close/>
                  <a:moveTo>
                    <a:pt x="375" y="236"/>
                  </a:moveTo>
                  <a:cubicBezTo>
                    <a:pt x="343" y="236"/>
                    <a:pt x="322" y="246"/>
                    <a:pt x="311" y="257"/>
                  </a:cubicBezTo>
                  <a:cubicBezTo>
                    <a:pt x="300" y="257"/>
                    <a:pt x="300" y="268"/>
                    <a:pt x="290" y="268"/>
                  </a:cubicBezTo>
                  <a:cubicBezTo>
                    <a:pt x="333" y="289"/>
                    <a:pt x="365" y="321"/>
                    <a:pt x="407" y="343"/>
                  </a:cubicBezTo>
                  <a:cubicBezTo>
                    <a:pt x="418" y="321"/>
                    <a:pt x="429" y="289"/>
                    <a:pt x="429" y="246"/>
                  </a:cubicBezTo>
                  <a:cubicBezTo>
                    <a:pt x="407" y="236"/>
                    <a:pt x="397" y="236"/>
                    <a:pt x="375" y="236"/>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8" name="Google Shape;4608;p16"/>
            <p:cNvSpPr/>
            <p:nvPr/>
          </p:nvSpPr>
          <p:spPr>
            <a:xfrm>
              <a:off x="5900550" y="1185750"/>
              <a:ext cx="4575" cy="4050"/>
            </a:xfrm>
            <a:custGeom>
              <a:avLst/>
              <a:gdLst/>
              <a:ahLst/>
              <a:cxnLst/>
              <a:rect l="l" t="t" r="r" b="b"/>
              <a:pathLst>
                <a:path w="183" h="162" extrusionOk="0">
                  <a:moveTo>
                    <a:pt x="65" y="1"/>
                  </a:moveTo>
                  <a:cubicBezTo>
                    <a:pt x="54" y="1"/>
                    <a:pt x="43" y="1"/>
                    <a:pt x="33" y="12"/>
                  </a:cubicBezTo>
                  <a:cubicBezTo>
                    <a:pt x="1" y="33"/>
                    <a:pt x="43" y="161"/>
                    <a:pt x="108" y="161"/>
                  </a:cubicBezTo>
                  <a:cubicBezTo>
                    <a:pt x="118" y="161"/>
                    <a:pt x="129" y="161"/>
                    <a:pt x="140" y="151"/>
                  </a:cubicBezTo>
                  <a:cubicBezTo>
                    <a:pt x="183" y="129"/>
                    <a:pt x="129" y="1"/>
                    <a:pt x="65"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9" name="Google Shape;4609;p16"/>
            <p:cNvSpPr/>
            <p:nvPr/>
          </p:nvSpPr>
          <p:spPr>
            <a:xfrm>
              <a:off x="6258375" y="910100"/>
              <a:ext cx="5375" cy="4050"/>
            </a:xfrm>
            <a:custGeom>
              <a:avLst/>
              <a:gdLst/>
              <a:ahLst/>
              <a:cxnLst/>
              <a:rect l="l" t="t" r="r" b="b"/>
              <a:pathLst>
                <a:path w="215" h="162" extrusionOk="0">
                  <a:moveTo>
                    <a:pt x="214" y="1"/>
                  </a:moveTo>
                  <a:cubicBezTo>
                    <a:pt x="75" y="1"/>
                    <a:pt x="54" y="97"/>
                    <a:pt x="0" y="161"/>
                  </a:cubicBezTo>
                  <a:lnTo>
                    <a:pt x="22" y="161"/>
                  </a:lnTo>
                  <a:cubicBezTo>
                    <a:pt x="161" y="161"/>
                    <a:pt x="182" y="65"/>
                    <a:pt x="214"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0" name="Google Shape;4610;p16"/>
            <p:cNvSpPr/>
            <p:nvPr/>
          </p:nvSpPr>
          <p:spPr>
            <a:xfrm>
              <a:off x="5870050" y="1143750"/>
              <a:ext cx="11525" cy="2950"/>
            </a:xfrm>
            <a:custGeom>
              <a:avLst/>
              <a:gdLst/>
              <a:ahLst/>
              <a:cxnLst/>
              <a:rect l="l" t="t" r="r" b="b"/>
              <a:pathLst>
                <a:path w="461" h="118" extrusionOk="0">
                  <a:moveTo>
                    <a:pt x="214" y="0"/>
                  </a:moveTo>
                  <a:cubicBezTo>
                    <a:pt x="97" y="0"/>
                    <a:pt x="0" y="43"/>
                    <a:pt x="150" y="118"/>
                  </a:cubicBezTo>
                  <a:lnTo>
                    <a:pt x="246" y="118"/>
                  </a:lnTo>
                  <a:cubicBezTo>
                    <a:pt x="364" y="118"/>
                    <a:pt x="460" y="86"/>
                    <a:pt x="311" y="11"/>
                  </a:cubicBezTo>
                  <a:cubicBezTo>
                    <a:pt x="278" y="0"/>
                    <a:pt x="246" y="0"/>
                    <a:pt x="214"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1" name="Google Shape;4611;p16"/>
            <p:cNvSpPr/>
            <p:nvPr/>
          </p:nvSpPr>
          <p:spPr>
            <a:xfrm>
              <a:off x="5962650" y="1020375"/>
              <a:ext cx="9375" cy="10175"/>
            </a:xfrm>
            <a:custGeom>
              <a:avLst/>
              <a:gdLst/>
              <a:ahLst/>
              <a:cxnLst/>
              <a:rect l="l" t="t" r="r" b="b"/>
              <a:pathLst>
                <a:path w="375" h="407" extrusionOk="0">
                  <a:moveTo>
                    <a:pt x="0" y="0"/>
                  </a:moveTo>
                  <a:cubicBezTo>
                    <a:pt x="11" y="214"/>
                    <a:pt x="118" y="289"/>
                    <a:pt x="204" y="407"/>
                  </a:cubicBezTo>
                  <a:cubicBezTo>
                    <a:pt x="182" y="332"/>
                    <a:pt x="214" y="321"/>
                    <a:pt x="257" y="321"/>
                  </a:cubicBezTo>
                  <a:lnTo>
                    <a:pt x="343" y="321"/>
                  </a:lnTo>
                  <a:cubicBezTo>
                    <a:pt x="375" y="43"/>
                    <a:pt x="139" y="75"/>
                    <a:pt x="0"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2" name="Google Shape;4612;p16"/>
            <p:cNvSpPr/>
            <p:nvPr/>
          </p:nvSpPr>
          <p:spPr>
            <a:xfrm>
              <a:off x="6103400" y="1345525"/>
              <a:ext cx="5125" cy="3500"/>
            </a:xfrm>
            <a:custGeom>
              <a:avLst/>
              <a:gdLst/>
              <a:ahLst/>
              <a:cxnLst/>
              <a:rect l="l" t="t" r="r" b="b"/>
              <a:pathLst>
                <a:path w="205" h="140" extrusionOk="0">
                  <a:moveTo>
                    <a:pt x="151" y="1"/>
                  </a:moveTo>
                  <a:cubicBezTo>
                    <a:pt x="97" y="1"/>
                    <a:pt x="44" y="65"/>
                    <a:pt x="1" y="108"/>
                  </a:cubicBezTo>
                  <a:cubicBezTo>
                    <a:pt x="22" y="129"/>
                    <a:pt x="44" y="140"/>
                    <a:pt x="65" y="140"/>
                  </a:cubicBezTo>
                  <a:cubicBezTo>
                    <a:pt x="119" y="140"/>
                    <a:pt x="162" y="65"/>
                    <a:pt x="204" y="22"/>
                  </a:cubicBezTo>
                  <a:cubicBezTo>
                    <a:pt x="194" y="12"/>
                    <a:pt x="172" y="1"/>
                    <a:pt x="151"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3" name="Google Shape;4613;p16"/>
            <p:cNvSpPr/>
            <p:nvPr/>
          </p:nvSpPr>
          <p:spPr>
            <a:xfrm>
              <a:off x="6216075" y="1008325"/>
              <a:ext cx="4050" cy="5100"/>
            </a:xfrm>
            <a:custGeom>
              <a:avLst/>
              <a:gdLst/>
              <a:ahLst/>
              <a:cxnLst/>
              <a:rect l="l" t="t" r="r" b="b"/>
              <a:pathLst>
                <a:path w="162" h="204" extrusionOk="0">
                  <a:moveTo>
                    <a:pt x="65" y="0"/>
                  </a:moveTo>
                  <a:cubicBezTo>
                    <a:pt x="86" y="118"/>
                    <a:pt x="1" y="86"/>
                    <a:pt x="1" y="172"/>
                  </a:cubicBezTo>
                  <a:cubicBezTo>
                    <a:pt x="1" y="161"/>
                    <a:pt x="11" y="161"/>
                    <a:pt x="22" y="161"/>
                  </a:cubicBezTo>
                  <a:cubicBezTo>
                    <a:pt x="65" y="161"/>
                    <a:pt x="108" y="182"/>
                    <a:pt x="129" y="204"/>
                  </a:cubicBezTo>
                  <a:cubicBezTo>
                    <a:pt x="119" y="140"/>
                    <a:pt x="161" y="0"/>
                    <a:pt x="97"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4" name="Google Shape;4614;p16"/>
            <p:cNvSpPr/>
            <p:nvPr/>
          </p:nvSpPr>
          <p:spPr>
            <a:xfrm>
              <a:off x="5940950" y="992525"/>
              <a:ext cx="15025" cy="13950"/>
            </a:xfrm>
            <a:custGeom>
              <a:avLst/>
              <a:gdLst/>
              <a:ahLst/>
              <a:cxnLst/>
              <a:rect l="l" t="t" r="r" b="b"/>
              <a:pathLst>
                <a:path w="601" h="558" extrusionOk="0">
                  <a:moveTo>
                    <a:pt x="290" y="1"/>
                  </a:moveTo>
                  <a:cubicBezTo>
                    <a:pt x="247" y="1"/>
                    <a:pt x="194" y="1"/>
                    <a:pt x="129" y="22"/>
                  </a:cubicBezTo>
                  <a:cubicBezTo>
                    <a:pt x="97" y="151"/>
                    <a:pt x="55" y="247"/>
                    <a:pt x="1" y="354"/>
                  </a:cubicBezTo>
                  <a:cubicBezTo>
                    <a:pt x="140" y="397"/>
                    <a:pt x="183" y="558"/>
                    <a:pt x="365" y="558"/>
                  </a:cubicBezTo>
                  <a:cubicBezTo>
                    <a:pt x="386" y="558"/>
                    <a:pt x="408" y="558"/>
                    <a:pt x="429" y="547"/>
                  </a:cubicBezTo>
                  <a:cubicBezTo>
                    <a:pt x="429" y="354"/>
                    <a:pt x="600" y="376"/>
                    <a:pt x="568" y="140"/>
                  </a:cubicBezTo>
                  <a:cubicBezTo>
                    <a:pt x="493" y="44"/>
                    <a:pt x="408" y="1"/>
                    <a:pt x="290"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5" name="Google Shape;4615;p16"/>
            <p:cNvSpPr/>
            <p:nvPr/>
          </p:nvSpPr>
          <p:spPr>
            <a:xfrm>
              <a:off x="5949800" y="936325"/>
              <a:ext cx="6175" cy="9400"/>
            </a:xfrm>
            <a:custGeom>
              <a:avLst/>
              <a:gdLst/>
              <a:ahLst/>
              <a:cxnLst/>
              <a:rect l="l" t="t" r="r" b="b"/>
              <a:pathLst>
                <a:path w="247" h="376" extrusionOk="0">
                  <a:moveTo>
                    <a:pt x="97" y="1"/>
                  </a:moveTo>
                  <a:cubicBezTo>
                    <a:pt x="75" y="86"/>
                    <a:pt x="0" y="119"/>
                    <a:pt x="0" y="247"/>
                  </a:cubicBezTo>
                  <a:cubicBezTo>
                    <a:pt x="22" y="279"/>
                    <a:pt x="97" y="375"/>
                    <a:pt x="150" y="375"/>
                  </a:cubicBezTo>
                  <a:cubicBezTo>
                    <a:pt x="172" y="375"/>
                    <a:pt x="182" y="354"/>
                    <a:pt x="204" y="322"/>
                  </a:cubicBezTo>
                  <a:cubicBezTo>
                    <a:pt x="107" y="290"/>
                    <a:pt x="246" y="204"/>
                    <a:pt x="204" y="86"/>
                  </a:cubicBezTo>
                  <a:cubicBezTo>
                    <a:pt x="150" y="76"/>
                    <a:pt x="139" y="11"/>
                    <a:pt x="97"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6" name="Google Shape;4616;p16"/>
            <p:cNvSpPr/>
            <p:nvPr/>
          </p:nvSpPr>
          <p:spPr>
            <a:xfrm>
              <a:off x="6904675" y="852025"/>
              <a:ext cx="4325" cy="1625"/>
            </a:xfrm>
            <a:custGeom>
              <a:avLst/>
              <a:gdLst/>
              <a:ahLst/>
              <a:cxnLst/>
              <a:rect l="l" t="t" r="r" b="b"/>
              <a:pathLst>
                <a:path w="173" h="65" extrusionOk="0">
                  <a:moveTo>
                    <a:pt x="12" y="1"/>
                  </a:moveTo>
                  <a:cubicBezTo>
                    <a:pt x="1" y="22"/>
                    <a:pt x="1" y="33"/>
                    <a:pt x="12" y="54"/>
                  </a:cubicBezTo>
                  <a:cubicBezTo>
                    <a:pt x="22" y="65"/>
                    <a:pt x="33" y="65"/>
                    <a:pt x="54" y="65"/>
                  </a:cubicBezTo>
                  <a:cubicBezTo>
                    <a:pt x="97" y="65"/>
                    <a:pt x="161" y="33"/>
                    <a:pt x="172"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7" name="Google Shape;4617;p16"/>
            <p:cNvSpPr/>
            <p:nvPr/>
          </p:nvSpPr>
          <p:spPr>
            <a:xfrm>
              <a:off x="6914050" y="852025"/>
              <a:ext cx="6175" cy="3250"/>
            </a:xfrm>
            <a:custGeom>
              <a:avLst/>
              <a:gdLst/>
              <a:ahLst/>
              <a:cxnLst/>
              <a:rect l="l" t="t" r="r" b="b"/>
              <a:pathLst>
                <a:path w="247" h="130" extrusionOk="0">
                  <a:moveTo>
                    <a:pt x="140" y="1"/>
                  </a:moveTo>
                  <a:cubicBezTo>
                    <a:pt x="76" y="11"/>
                    <a:pt x="1" y="65"/>
                    <a:pt x="43" y="118"/>
                  </a:cubicBezTo>
                  <a:cubicBezTo>
                    <a:pt x="43" y="118"/>
                    <a:pt x="65" y="129"/>
                    <a:pt x="76" y="129"/>
                  </a:cubicBezTo>
                  <a:cubicBezTo>
                    <a:pt x="140" y="129"/>
                    <a:pt x="247" y="65"/>
                    <a:pt x="193" y="11"/>
                  </a:cubicBezTo>
                  <a:lnTo>
                    <a:pt x="183" y="1"/>
                  </a:ln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8" name="Google Shape;4618;p16"/>
            <p:cNvSpPr/>
            <p:nvPr/>
          </p:nvSpPr>
          <p:spPr>
            <a:xfrm>
              <a:off x="6279250" y="900475"/>
              <a:ext cx="6175" cy="3225"/>
            </a:xfrm>
            <a:custGeom>
              <a:avLst/>
              <a:gdLst/>
              <a:ahLst/>
              <a:cxnLst/>
              <a:rect l="l" t="t" r="r" b="b"/>
              <a:pathLst>
                <a:path w="247" h="129" extrusionOk="0">
                  <a:moveTo>
                    <a:pt x="171" y="0"/>
                  </a:moveTo>
                  <a:cubicBezTo>
                    <a:pt x="107" y="0"/>
                    <a:pt x="0" y="54"/>
                    <a:pt x="54" y="118"/>
                  </a:cubicBezTo>
                  <a:cubicBezTo>
                    <a:pt x="54" y="129"/>
                    <a:pt x="64" y="129"/>
                    <a:pt x="86" y="129"/>
                  </a:cubicBezTo>
                  <a:cubicBezTo>
                    <a:pt x="150" y="129"/>
                    <a:pt x="246" y="75"/>
                    <a:pt x="204" y="11"/>
                  </a:cubicBezTo>
                  <a:cubicBezTo>
                    <a:pt x="204" y="0"/>
                    <a:pt x="182" y="0"/>
                    <a:pt x="171"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9" name="Google Shape;4619;p16"/>
            <p:cNvSpPr/>
            <p:nvPr/>
          </p:nvSpPr>
          <p:spPr>
            <a:xfrm>
              <a:off x="6852500" y="852025"/>
              <a:ext cx="1100" cy="2175"/>
            </a:xfrm>
            <a:custGeom>
              <a:avLst/>
              <a:gdLst/>
              <a:ahLst/>
              <a:cxnLst/>
              <a:rect l="l" t="t" r="r" b="b"/>
              <a:pathLst>
                <a:path w="44" h="87" extrusionOk="0">
                  <a:moveTo>
                    <a:pt x="0" y="1"/>
                  </a:moveTo>
                  <a:cubicBezTo>
                    <a:pt x="22" y="22"/>
                    <a:pt x="33" y="54"/>
                    <a:pt x="33" y="86"/>
                  </a:cubicBezTo>
                  <a:cubicBezTo>
                    <a:pt x="33" y="54"/>
                    <a:pt x="43" y="33"/>
                    <a:pt x="43"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0" name="Google Shape;4620;p16"/>
            <p:cNvSpPr/>
            <p:nvPr/>
          </p:nvSpPr>
          <p:spPr>
            <a:xfrm>
              <a:off x="6460425" y="852025"/>
              <a:ext cx="4050" cy="4575"/>
            </a:xfrm>
            <a:custGeom>
              <a:avLst/>
              <a:gdLst/>
              <a:ahLst/>
              <a:cxnLst/>
              <a:rect l="l" t="t" r="r" b="b"/>
              <a:pathLst>
                <a:path w="162" h="183" extrusionOk="0">
                  <a:moveTo>
                    <a:pt x="22" y="1"/>
                  </a:moveTo>
                  <a:cubicBezTo>
                    <a:pt x="1" y="54"/>
                    <a:pt x="22" y="140"/>
                    <a:pt x="65" y="183"/>
                  </a:cubicBezTo>
                  <a:cubicBezTo>
                    <a:pt x="65" y="151"/>
                    <a:pt x="97" y="140"/>
                    <a:pt x="129" y="140"/>
                  </a:cubicBezTo>
                  <a:cubicBezTo>
                    <a:pt x="140" y="140"/>
                    <a:pt x="150" y="151"/>
                    <a:pt x="161" y="151"/>
                  </a:cubicBezTo>
                  <a:cubicBezTo>
                    <a:pt x="150" y="76"/>
                    <a:pt x="118" y="22"/>
                    <a:pt x="75"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1" name="Google Shape;4621;p16"/>
            <p:cNvSpPr/>
            <p:nvPr/>
          </p:nvSpPr>
          <p:spPr>
            <a:xfrm>
              <a:off x="6275225" y="1482300"/>
              <a:ext cx="9125" cy="18475"/>
            </a:xfrm>
            <a:custGeom>
              <a:avLst/>
              <a:gdLst/>
              <a:ahLst/>
              <a:cxnLst/>
              <a:rect l="l" t="t" r="r" b="b"/>
              <a:pathLst>
                <a:path w="365" h="739" extrusionOk="0">
                  <a:moveTo>
                    <a:pt x="193" y="0"/>
                  </a:moveTo>
                  <a:cubicBezTo>
                    <a:pt x="1" y="129"/>
                    <a:pt x="11" y="525"/>
                    <a:pt x="65" y="728"/>
                  </a:cubicBezTo>
                  <a:cubicBezTo>
                    <a:pt x="76" y="728"/>
                    <a:pt x="97" y="739"/>
                    <a:pt x="118" y="739"/>
                  </a:cubicBezTo>
                  <a:cubicBezTo>
                    <a:pt x="365" y="739"/>
                    <a:pt x="311" y="364"/>
                    <a:pt x="354" y="118"/>
                  </a:cubicBezTo>
                  <a:lnTo>
                    <a:pt x="332" y="118"/>
                  </a:lnTo>
                  <a:cubicBezTo>
                    <a:pt x="258" y="118"/>
                    <a:pt x="268" y="11"/>
                    <a:pt x="193"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2" name="Google Shape;4622;p16"/>
            <p:cNvSpPr/>
            <p:nvPr/>
          </p:nvSpPr>
          <p:spPr>
            <a:xfrm>
              <a:off x="6843675" y="1366950"/>
              <a:ext cx="5100" cy="3775"/>
            </a:xfrm>
            <a:custGeom>
              <a:avLst/>
              <a:gdLst/>
              <a:ahLst/>
              <a:cxnLst/>
              <a:rect l="l" t="t" r="r" b="b"/>
              <a:pathLst>
                <a:path w="204" h="151" extrusionOk="0">
                  <a:moveTo>
                    <a:pt x="107" y="0"/>
                  </a:moveTo>
                  <a:cubicBezTo>
                    <a:pt x="96" y="43"/>
                    <a:pt x="107" y="118"/>
                    <a:pt x="64" y="118"/>
                  </a:cubicBezTo>
                  <a:cubicBezTo>
                    <a:pt x="54" y="118"/>
                    <a:pt x="43" y="118"/>
                    <a:pt x="32" y="107"/>
                  </a:cubicBezTo>
                  <a:cubicBezTo>
                    <a:pt x="32" y="107"/>
                    <a:pt x="22" y="97"/>
                    <a:pt x="22" y="97"/>
                  </a:cubicBezTo>
                  <a:cubicBezTo>
                    <a:pt x="11" y="97"/>
                    <a:pt x="11" y="107"/>
                    <a:pt x="0" y="118"/>
                  </a:cubicBezTo>
                  <a:cubicBezTo>
                    <a:pt x="22" y="150"/>
                    <a:pt x="43" y="150"/>
                    <a:pt x="64" y="150"/>
                  </a:cubicBezTo>
                  <a:cubicBezTo>
                    <a:pt x="129" y="150"/>
                    <a:pt x="182" y="97"/>
                    <a:pt x="204" y="43"/>
                  </a:cubicBezTo>
                  <a:cubicBezTo>
                    <a:pt x="182" y="43"/>
                    <a:pt x="161" y="32"/>
                    <a:pt x="171"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3" name="Google Shape;4623;p16"/>
            <p:cNvSpPr/>
            <p:nvPr/>
          </p:nvSpPr>
          <p:spPr>
            <a:xfrm>
              <a:off x="6849275" y="1344725"/>
              <a:ext cx="7250" cy="8050"/>
            </a:xfrm>
            <a:custGeom>
              <a:avLst/>
              <a:gdLst/>
              <a:ahLst/>
              <a:cxnLst/>
              <a:rect l="l" t="t" r="r" b="b"/>
              <a:pathLst>
                <a:path w="290" h="322" extrusionOk="0">
                  <a:moveTo>
                    <a:pt x="108" y="1"/>
                  </a:moveTo>
                  <a:cubicBezTo>
                    <a:pt x="108" y="76"/>
                    <a:pt x="1" y="22"/>
                    <a:pt x="12" y="118"/>
                  </a:cubicBezTo>
                  <a:cubicBezTo>
                    <a:pt x="76" y="140"/>
                    <a:pt x="129" y="183"/>
                    <a:pt x="108" y="322"/>
                  </a:cubicBezTo>
                  <a:lnTo>
                    <a:pt x="119" y="322"/>
                  </a:lnTo>
                  <a:cubicBezTo>
                    <a:pt x="290" y="322"/>
                    <a:pt x="258" y="1"/>
                    <a:pt x="108"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4" name="Google Shape;4624;p16"/>
            <p:cNvSpPr/>
            <p:nvPr/>
          </p:nvSpPr>
          <p:spPr>
            <a:xfrm>
              <a:off x="6844475" y="1078175"/>
              <a:ext cx="6175" cy="3225"/>
            </a:xfrm>
            <a:custGeom>
              <a:avLst/>
              <a:gdLst/>
              <a:ahLst/>
              <a:cxnLst/>
              <a:rect l="l" t="t" r="r" b="b"/>
              <a:pathLst>
                <a:path w="247" h="129" extrusionOk="0">
                  <a:moveTo>
                    <a:pt x="161" y="0"/>
                  </a:moveTo>
                  <a:cubicBezTo>
                    <a:pt x="107" y="0"/>
                    <a:pt x="0" y="54"/>
                    <a:pt x="43" y="118"/>
                  </a:cubicBezTo>
                  <a:cubicBezTo>
                    <a:pt x="54" y="129"/>
                    <a:pt x="64" y="129"/>
                    <a:pt x="75" y="129"/>
                  </a:cubicBezTo>
                  <a:cubicBezTo>
                    <a:pt x="139" y="129"/>
                    <a:pt x="246" y="75"/>
                    <a:pt x="204" y="11"/>
                  </a:cubicBezTo>
                  <a:cubicBezTo>
                    <a:pt x="193" y="0"/>
                    <a:pt x="182" y="0"/>
                    <a:pt x="161"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5" name="Google Shape;4625;p16"/>
            <p:cNvSpPr/>
            <p:nvPr/>
          </p:nvSpPr>
          <p:spPr>
            <a:xfrm>
              <a:off x="6864800" y="1570875"/>
              <a:ext cx="5125" cy="5650"/>
            </a:xfrm>
            <a:custGeom>
              <a:avLst/>
              <a:gdLst/>
              <a:ahLst/>
              <a:cxnLst/>
              <a:rect l="l" t="t" r="r" b="b"/>
              <a:pathLst>
                <a:path w="205" h="226" extrusionOk="0">
                  <a:moveTo>
                    <a:pt x="76" y="0"/>
                  </a:moveTo>
                  <a:cubicBezTo>
                    <a:pt x="44" y="0"/>
                    <a:pt x="12" y="22"/>
                    <a:pt x="1" y="65"/>
                  </a:cubicBezTo>
                  <a:cubicBezTo>
                    <a:pt x="54" y="65"/>
                    <a:pt x="76" y="108"/>
                    <a:pt x="86" y="150"/>
                  </a:cubicBezTo>
                  <a:cubicBezTo>
                    <a:pt x="108" y="193"/>
                    <a:pt x="119" y="225"/>
                    <a:pt x="172" y="225"/>
                  </a:cubicBezTo>
                  <a:lnTo>
                    <a:pt x="194" y="225"/>
                  </a:lnTo>
                  <a:cubicBezTo>
                    <a:pt x="204" y="108"/>
                    <a:pt x="140" y="0"/>
                    <a:pt x="76"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6" name="Google Shape;4626;p16"/>
            <p:cNvSpPr/>
            <p:nvPr/>
          </p:nvSpPr>
          <p:spPr>
            <a:xfrm>
              <a:off x="6505125" y="1401475"/>
              <a:ext cx="6175" cy="3225"/>
            </a:xfrm>
            <a:custGeom>
              <a:avLst/>
              <a:gdLst/>
              <a:ahLst/>
              <a:cxnLst/>
              <a:rect l="l" t="t" r="r" b="b"/>
              <a:pathLst>
                <a:path w="247" h="129" extrusionOk="0">
                  <a:moveTo>
                    <a:pt x="161" y="0"/>
                  </a:moveTo>
                  <a:cubicBezTo>
                    <a:pt x="107" y="0"/>
                    <a:pt x="0" y="54"/>
                    <a:pt x="43" y="118"/>
                  </a:cubicBezTo>
                  <a:cubicBezTo>
                    <a:pt x="54" y="129"/>
                    <a:pt x="64" y="129"/>
                    <a:pt x="75" y="129"/>
                  </a:cubicBezTo>
                  <a:cubicBezTo>
                    <a:pt x="139" y="129"/>
                    <a:pt x="246" y="75"/>
                    <a:pt x="204" y="11"/>
                  </a:cubicBezTo>
                  <a:cubicBezTo>
                    <a:pt x="193" y="0"/>
                    <a:pt x="182" y="0"/>
                    <a:pt x="161"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7" name="Google Shape;4627;p16"/>
            <p:cNvSpPr/>
            <p:nvPr/>
          </p:nvSpPr>
          <p:spPr>
            <a:xfrm>
              <a:off x="6764450" y="1325725"/>
              <a:ext cx="8850" cy="12350"/>
            </a:xfrm>
            <a:custGeom>
              <a:avLst/>
              <a:gdLst/>
              <a:ahLst/>
              <a:cxnLst/>
              <a:rect l="l" t="t" r="r" b="b"/>
              <a:pathLst>
                <a:path w="354" h="494" extrusionOk="0">
                  <a:moveTo>
                    <a:pt x="75" y="1"/>
                  </a:moveTo>
                  <a:cubicBezTo>
                    <a:pt x="54" y="1"/>
                    <a:pt x="22" y="11"/>
                    <a:pt x="0" y="43"/>
                  </a:cubicBezTo>
                  <a:cubicBezTo>
                    <a:pt x="118" y="86"/>
                    <a:pt x="118" y="493"/>
                    <a:pt x="268" y="493"/>
                  </a:cubicBezTo>
                  <a:cubicBezTo>
                    <a:pt x="279" y="493"/>
                    <a:pt x="289" y="493"/>
                    <a:pt x="300" y="482"/>
                  </a:cubicBezTo>
                  <a:cubicBezTo>
                    <a:pt x="140" y="407"/>
                    <a:pt x="354" y="418"/>
                    <a:pt x="332" y="279"/>
                  </a:cubicBezTo>
                  <a:cubicBezTo>
                    <a:pt x="236" y="236"/>
                    <a:pt x="193" y="1"/>
                    <a:pt x="75"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8" name="Google Shape;4628;p16"/>
            <p:cNvSpPr/>
            <p:nvPr/>
          </p:nvSpPr>
          <p:spPr>
            <a:xfrm>
              <a:off x="6839125" y="854450"/>
              <a:ext cx="3775" cy="7250"/>
            </a:xfrm>
            <a:custGeom>
              <a:avLst/>
              <a:gdLst/>
              <a:ahLst/>
              <a:cxnLst/>
              <a:rect l="l" t="t" r="r" b="b"/>
              <a:pathLst>
                <a:path w="151" h="290" extrusionOk="0">
                  <a:moveTo>
                    <a:pt x="86" y="0"/>
                  </a:moveTo>
                  <a:cubicBezTo>
                    <a:pt x="75" y="0"/>
                    <a:pt x="43" y="21"/>
                    <a:pt x="22" y="75"/>
                  </a:cubicBezTo>
                  <a:cubicBezTo>
                    <a:pt x="0" y="171"/>
                    <a:pt x="11" y="289"/>
                    <a:pt x="54" y="289"/>
                  </a:cubicBezTo>
                  <a:cubicBezTo>
                    <a:pt x="75" y="289"/>
                    <a:pt x="97" y="268"/>
                    <a:pt x="129" y="214"/>
                  </a:cubicBezTo>
                  <a:cubicBezTo>
                    <a:pt x="150" y="128"/>
                    <a:pt x="139" y="0"/>
                    <a:pt x="86"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9" name="Google Shape;4629;p16"/>
            <p:cNvSpPr/>
            <p:nvPr/>
          </p:nvSpPr>
          <p:spPr>
            <a:xfrm>
              <a:off x="6820925" y="1199150"/>
              <a:ext cx="7775" cy="7250"/>
            </a:xfrm>
            <a:custGeom>
              <a:avLst/>
              <a:gdLst/>
              <a:ahLst/>
              <a:cxnLst/>
              <a:rect l="l" t="t" r="r" b="b"/>
              <a:pathLst>
                <a:path w="311" h="290" extrusionOk="0">
                  <a:moveTo>
                    <a:pt x="43" y="0"/>
                  </a:moveTo>
                  <a:lnTo>
                    <a:pt x="0" y="246"/>
                  </a:lnTo>
                  <a:lnTo>
                    <a:pt x="268" y="289"/>
                  </a:lnTo>
                  <a:lnTo>
                    <a:pt x="311" y="43"/>
                  </a:lnTo>
                  <a:lnTo>
                    <a:pt x="43" y="0"/>
                  </a:ln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0" name="Google Shape;4630;p16"/>
            <p:cNvSpPr/>
            <p:nvPr/>
          </p:nvSpPr>
          <p:spPr>
            <a:xfrm>
              <a:off x="6960350" y="1394775"/>
              <a:ext cx="11275" cy="12325"/>
            </a:xfrm>
            <a:custGeom>
              <a:avLst/>
              <a:gdLst/>
              <a:ahLst/>
              <a:cxnLst/>
              <a:rect l="l" t="t" r="r" b="b"/>
              <a:pathLst>
                <a:path w="451" h="493" extrusionOk="0">
                  <a:moveTo>
                    <a:pt x="215" y="1"/>
                  </a:moveTo>
                  <a:cubicBezTo>
                    <a:pt x="215" y="1"/>
                    <a:pt x="215" y="1"/>
                    <a:pt x="204" y="11"/>
                  </a:cubicBezTo>
                  <a:cubicBezTo>
                    <a:pt x="183" y="172"/>
                    <a:pt x="1" y="354"/>
                    <a:pt x="140" y="493"/>
                  </a:cubicBezTo>
                  <a:cubicBezTo>
                    <a:pt x="290" y="418"/>
                    <a:pt x="450" y="375"/>
                    <a:pt x="439" y="129"/>
                  </a:cubicBezTo>
                  <a:cubicBezTo>
                    <a:pt x="354" y="108"/>
                    <a:pt x="322" y="1"/>
                    <a:pt x="215"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1" name="Google Shape;4631;p16"/>
            <p:cNvSpPr/>
            <p:nvPr/>
          </p:nvSpPr>
          <p:spPr>
            <a:xfrm>
              <a:off x="6956875" y="1181475"/>
              <a:ext cx="6175" cy="3250"/>
            </a:xfrm>
            <a:custGeom>
              <a:avLst/>
              <a:gdLst/>
              <a:ahLst/>
              <a:cxnLst/>
              <a:rect l="l" t="t" r="r" b="b"/>
              <a:pathLst>
                <a:path w="247" h="130" extrusionOk="0">
                  <a:moveTo>
                    <a:pt x="161" y="1"/>
                  </a:moveTo>
                  <a:cubicBezTo>
                    <a:pt x="107" y="1"/>
                    <a:pt x="0" y="54"/>
                    <a:pt x="43" y="118"/>
                  </a:cubicBezTo>
                  <a:cubicBezTo>
                    <a:pt x="54" y="129"/>
                    <a:pt x="65" y="129"/>
                    <a:pt x="75" y="129"/>
                  </a:cubicBezTo>
                  <a:cubicBezTo>
                    <a:pt x="140" y="129"/>
                    <a:pt x="247" y="76"/>
                    <a:pt x="193" y="11"/>
                  </a:cubicBezTo>
                  <a:cubicBezTo>
                    <a:pt x="193" y="1"/>
                    <a:pt x="182" y="1"/>
                    <a:pt x="161"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2" name="Google Shape;4632;p16"/>
            <p:cNvSpPr/>
            <p:nvPr/>
          </p:nvSpPr>
          <p:spPr>
            <a:xfrm>
              <a:off x="6927975" y="1597625"/>
              <a:ext cx="6175" cy="6200"/>
            </a:xfrm>
            <a:custGeom>
              <a:avLst/>
              <a:gdLst/>
              <a:ahLst/>
              <a:cxnLst/>
              <a:rect l="l" t="t" r="r" b="b"/>
              <a:pathLst>
                <a:path w="247" h="248" extrusionOk="0">
                  <a:moveTo>
                    <a:pt x="225" y="1"/>
                  </a:moveTo>
                  <a:cubicBezTo>
                    <a:pt x="107" y="1"/>
                    <a:pt x="0" y="162"/>
                    <a:pt x="43" y="204"/>
                  </a:cubicBezTo>
                  <a:cubicBezTo>
                    <a:pt x="43" y="172"/>
                    <a:pt x="64" y="162"/>
                    <a:pt x="97" y="162"/>
                  </a:cubicBezTo>
                  <a:lnTo>
                    <a:pt x="107" y="162"/>
                  </a:lnTo>
                  <a:cubicBezTo>
                    <a:pt x="118" y="194"/>
                    <a:pt x="107" y="247"/>
                    <a:pt x="139" y="247"/>
                  </a:cubicBezTo>
                  <a:cubicBezTo>
                    <a:pt x="204" y="194"/>
                    <a:pt x="236" y="108"/>
                    <a:pt x="246"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3" name="Google Shape;4633;p16"/>
            <p:cNvSpPr/>
            <p:nvPr/>
          </p:nvSpPr>
          <p:spPr>
            <a:xfrm>
              <a:off x="6955000" y="1399325"/>
              <a:ext cx="7250" cy="2175"/>
            </a:xfrm>
            <a:custGeom>
              <a:avLst/>
              <a:gdLst/>
              <a:ahLst/>
              <a:cxnLst/>
              <a:rect l="l" t="t" r="r" b="b"/>
              <a:pathLst>
                <a:path w="290" h="87" extrusionOk="0">
                  <a:moveTo>
                    <a:pt x="150" y="1"/>
                  </a:moveTo>
                  <a:cubicBezTo>
                    <a:pt x="86" y="1"/>
                    <a:pt x="22" y="11"/>
                    <a:pt x="0" y="86"/>
                  </a:cubicBezTo>
                  <a:lnTo>
                    <a:pt x="140" y="86"/>
                  </a:lnTo>
                  <a:cubicBezTo>
                    <a:pt x="215" y="86"/>
                    <a:pt x="279" y="75"/>
                    <a:pt x="289"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4" name="Google Shape;4634;p16"/>
            <p:cNvSpPr/>
            <p:nvPr/>
          </p:nvSpPr>
          <p:spPr>
            <a:xfrm>
              <a:off x="6741425" y="1521900"/>
              <a:ext cx="11000" cy="6450"/>
            </a:xfrm>
            <a:custGeom>
              <a:avLst/>
              <a:gdLst/>
              <a:ahLst/>
              <a:cxnLst/>
              <a:rect l="l" t="t" r="r" b="b"/>
              <a:pathLst>
                <a:path w="440" h="258" extrusionOk="0">
                  <a:moveTo>
                    <a:pt x="119" y="0"/>
                  </a:moveTo>
                  <a:cubicBezTo>
                    <a:pt x="97" y="0"/>
                    <a:pt x="76" y="11"/>
                    <a:pt x="54" y="11"/>
                  </a:cubicBezTo>
                  <a:cubicBezTo>
                    <a:pt x="33" y="118"/>
                    <a:pt x="1" y="204"/>
                    <a:pt x="86" y="257"/>
                  </a:cubicBezTo>
                  <a:cubicBezTo>
                    <a:pt x="151" y="193"/>
                    <a:pt x="247" y="182"/>
                    <a:pt x="354" y="172"/>
                  </a:cubicBezTo>
                  <a:cubicBezTo>
                    <a:pt x="311" y="86"/>
                    <a:pt x="440" y="22"/>
                    <a:pt x="354" y="11"/>
                  </a:cubicBezTo>
                  <a:lnTo>
                    <a:pt x="354" y="11"/>
                  </a:lnTo>
                  <a:cubicBezTo>
                    <a:pt x="343" y="43"/>
                    <a:pt x="322" y="54"/>
                    <a:pt x="301" y="54"/>
                  </a:cubicBezTo>
                  <a:cubicBezTo>
                    <a:pt x="279" y="54"/>
                    <a:pt x="247" y="43"/>
                    <a:pt x="215" y="22"/>
                  </a:cubicBezTo>
                  <a:cubicBezTo>
                    <a:pt x="183" y="11"/>
                    <a:pt x="151" y="0"/>
                    <a:pt x="119"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5" name="Google Shape;4635;p16"/>
            <p:cNvSpPr/>
            <p:nvPr/>
          </p:nvSpPr>
          <p:spPr>
            <a:xfrm>
              <a:off x="6862925" y="1231800"/>
              <a:ext cx="15825" cy="11000"/>
            </a:xfrm>
            <a:custGeom>
              <a:avLst/>
              <a:gdLst/>
              <a:ahLst/>
              <a:cxnLst/>
              <a:rect l="l" t="t" r="r" b="b"/>
              <a:pathLst>
                <a:path w="633" h="440" extrusionOk="0">
                  <a:moveTo>
                    <a:pt x="429" y="0"/>
                  </a:moveTo>
                  <a:cubicBezTo>
                    <a:pt x="408" y="0"/>
                    <a:pt x="376" y="0"/>
                    <a:pt x="322" y="11"/>
                  </a:cubicBezTo>
                  <a:lnTo>
                    <a:pt x="333" y="11"/>
                  </a:lnTo>
                  <a:cubicBezTo>
                    <a:pt x="343" y="11"/>
                    <a:pt x="258" y="118"/>
                    <a:pt x="172" y="225"/>
                  </a:cubicBezTo>
                  <a:cubicBezTo>
                    <a:pt x="87" y="332"/>
                    <a:pt x="1" y="439"/>
                    <a:pt x="22" y="439"/>
                  </a:cubicBezTo>
                  <a:cubicBezTo>
                    <a:pt x="33" y="439"/>
                    <a:pt x="65" y="418"/>
                    <a:pt x="129" y="364"/>
                  </a:cubicBezTo>
                  <a:cubicBezTo>
                    <a:pt x="140" y="353"/>
                    <a:pt x="633" y="0"/>
                    <a:pt x="429"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6" name="Google Shape;4636;p16"/>
            <p:cNvSpPr/>
            <p:nvPr/>
          </p:nvSpPr>
          <p:spPr>
            <a:xfrm>
              <a:off x="6909500" y="1497275"/>
              <a:ext cx="6450" cy="9125"/>
            </a:xfrm>
            <a:custGeom>
              <a:avLst/>
              <a:gdLst/>
              <a:ahLst/>
              <a:cxnLst/>
              <a:rect l="l" t="t" r="r" b="b"/>
              <a:pathLst>
                <a:path w="258" h="365" extrusionOk="0">
                  <a:moveTo>
                    <a:pt x="258" y="1"/>
                  </a:moveTo>
                  <a:cubicBezTo>
                    <a:pt x="140" y="33"/>
                    <a:pt x="43" y="86"/>
                    <a:pt x="1" y="204"/>
                  </a:cubicBezTo>
                  <a:cubicBezTo>
                    <a:pt x="65" y="247"/>
                    <a:pt x="108" y="311"/>
                    <a:pt x="161" y="365"/>
                  </a:cubicBezTo>
                  <a:cubicBezTo>
                    <a:pt x="129" y="236"/>
                    <a:pt x="247" y="290"/>
                    <a:pt x="258" y="204"/>
                  </a:cubicBezTo>
                  <a:cubicBezTo>
                    <a:pt x="204" y="140"/>
                    <a:pt x="247" y="76"/>
                    <a:pt x="258"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7" name="Google Shape;4637;p16"/>
            <p:cNvSpPr/>
            <p:nvPr/>
          </p:nvSpPr>
          <p:spPr>
            <a:xfrm>
              <a:off x="6882750" y="1684875"/>
              <a:ext cx="12850" cy="15275"/>
            </a:xfrm>
            <a:custGeom>
              <a:avLst/>
              <a:gdLst/>
              <a:ahLst/>
              <a:cxnLst/>
              <a:rect l="l" t="t" r="r" b="b"/>
              <a:pathLst>
                <a:path w="514" h="611" extrusionOk="0">
                  <a:moveTo>
                    <a:pt x="268" y="1"/>
                  </a:moveTo>
                  <a:lnTo>
                    <a:pt x="268" y="1"/>
                  </a:lnTo>
                  <a:cubicBezTo>
                    <a:pt x="0" y="65"/>
                    <a:pt x="300" y="311"/>
                    <a:pt x="107" y="525"/>
                  </a:cubicBezTo>
                  <a:cubicBezTo>
                    <a:pt x="139" y="590"/>
                    <a:pt x="203" y="611"/>
                    <a:pt x="268" y="611"/>
                  </a:cubicBezTo>
                  <a:cubicBezTo>
                    <a:pt x="353" y="611"/>
                    <a:pt x="439" y="579"/>
                    <a:pt x="503" y="568"/>
                  </a:cubicBezTo>
                  <a:cubicBezTo>
                    <a:pt x="514" y="408"/>
                    <a:pt x="439" y="365"/>
                    <a:pt x="332" y="365"/>
                  </a:cubicBezTo>
                  <a:lnTo>
                    <a:pt x="268" y="365"/>
                  </a:lnTo>
                  <a:cubicBezTo>
                    <a:pt x="257" y="440"/>
                    <a:pt x="321" y="472"/>
                    <a:pt x="268" y="483"/>
                  </a:cubicBezTo>
                  <a:cubicBezTo>
                    <a:pt x="278" y="365"/>
                    <a:pt x="171" y="65"/>
                    <a:pt x="268"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8" name="Google Shape;4638;p16"/>
            <p:cNvSpPr/>
            <p:nvPr/>
          </p:nvSpPr>
          <p:spPr>
            <a:xfrm>
              <a:off x="6894775" y="1557225"/>
              <a:ext cx="12350" cy="9125"/>
            </a:xfrm>
            <a:custGeom>
              <a:avLst/>
              <a:gdLst/>
              <a:ahLst/>
              <a:cxnLst/>
              <a:rect l="l" t="t" r="r" b="b"/>
              <a:pathLst>
                <a:path w="494" h="365" extrusionOk="0">
                  <a:moveTo>
                    <a:pt x="333" y="1"/>
                  </a:moveTo>
                  <a:cubicBezTo>
                    <a:pt x="322" y="75"/>
                    <a:pt x="268" y="86"/>
                    <a:pt x="204" y="86"/>
                  </a:cubicBezTo>
                  <a:lnTo>
                    <a:pt x="151" y="86"/>
                  </a:lnTo>
                  <a:cubicBezTo>
                    <a:pt x="140" y="75"/>
                    <a:pt x="119" y="75"/>
                    <a:pt x="97" y="75"/>
                  </a:cubicBezTo>
                  <a:cubicBezTo>
                    <a:pt x="86" y="75"/>
                    <a:pt x="76" y="75"/>
                    <a:pt x="65" y="86"/>
                  </a:cubicBezTo>
                  <a:cubicBezTo>
                    <a:pt x="86" y="204"/>
                    <a:pt x="1" y="204"/>
                    <a:pt x="33" y="322"/>
                  </a:cubicBezTo>
                  <a:cubicBezTo>
                    <a:pt x="65" y="354"/>
                    <a:pt x="108" y="364"/>
                    <a:pt x="151" y="364"/>
                  </a:cubicBezTo>
                  <a:cubicBezTo>
                    <a:pt x="333" y="364"/>
                    <a:pt x="493" y="150"/>
                    <a:pt x="333"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9" name="Google Shape;4639;p16"/>
            <p:cNvSpPr/>
            <p:nvPr/>
          </p:nvSpPr>
          <p:spPr>
            <a:xfrm>
              <a:off x="6535350" y="1124475"/>
              <a:ext cx="6200" cy="3225"/>
            </a:xfrm>
            <a:custGeom>
              <a:avLst/>
              <a:gdLst/>
              <a:ahLst/>
              <a:cxnLst/>
              <a:rect l="l" t="t" r="r" b="b"/>
              <a:pathLst>
                <a:path w="248" h="129" extrusionOk="0">
                  <a:moveTo>
                    <a:pt x="172" y="0"/>
                  </a:moveTo>
                  <a:cubicBezTo>
                    <a:pt x="108" y="0"/>
                    <a:pt x="1" y="65"/>
                    <a:pt x="44" y="118"/>
                  </a:cubicBezTo>
                  <a:cubicBezTo>
                    <a:pt x="54" y="129"/>
                    <a:pt x="65" y="129"/>
                    <a:pt x="76" y="129"/>
                  </a:cubicBezTo>
                  <a:cubicBezTo>
                    <a:pt x="140" y="129"/>
                    <a:pt x="247" y="75"/>
                    <a:pt x="204" y="11"/>
                  </a:cubicBezTo>
                  <a:cubicBezTo>
                    <a:pt x="194" y="11"/>
                    <a:pt x="183" y="0"/>
                    <a:pt x="172"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0" name="Google Shape;4640;p16"/>
            <p:cNvSpPr/>
            <p:nvPr/>
          </p:nvSpPr>
          <p:spPr>
            <a:xfrm>
              <a:off x="6556225" y="1009925"/>
              <a:ext cx="7250" cy="2175"/>
            </a:xfrm>
            <a:custGeom>
              <a:avLst/>
              <a:gdLst/>
              <a:ahLst/>
              <a:cxnLst/>
              <a:rect l="l" t="t" r="r" b="b"/>
              <a:pathLst>
                <a:path w="290" h="87" extrusionOk="0">
                  <a:moveTo>
                    <a:pt x="151" y="1"/>
                  </a:moveTo>
                  <a:cubicBezTo>
                    <a:pt x="76" y="1"/>
                    <a:pt x="12" y="11"/>
                    <a:pt x="1" y="86"/>
                  </a:cubicBezTo>
                  <a:lnTo>
                    <a:pt x="140" y="86"/>
                  </a:lnTo>
                  <a:cubicBezTo>
                    <a:pt x="215" y="86"/>
                    <a:pt x="279" y="76"/>
                    <a:pt x="290"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1" name="Google Shape;4641;p16"/>
            <p:cNvSpPr/>
            <p:nvPr/>
          </p:nvSpPr>
          <p:spPr>
            <a:xfrm>
              <a:off x="6554900" y="917325"/>
              <a:ext cx="3775" cy="4050"/>
            </a:xfrm>
            <a:custGeom>
              <a:avLst/>
              <a:gdLst/>
              <a:ahLst/>
              <a:cxnLst/>
              <a:rect l="l" t="t" r="r" b="b"/>
              <a:pathLst>
                <a:path w="151" h="162" extrusionOk="0">
                  <a:moveTo>
                    <a:pt x="75" y="1"/>
                  </a:moveTo>
                  <a:cubicBezTo>
                    <a:pt x="54" y="1"/>
                    <a:pt x="22" y="22"/>
                    <a:pt x="0" y="76"/>
                  </a:cubicBezTo>
                  <a:cubicBezTo>
                    <a:pt x="0" y="118"/>
                    <a:pt x="33" y="161"/>
                    <a:pt x="75" y="161"/>
                  </a:cubicBezTo>
                  <a:cubicBezTo>
                    <a:pt x="97" y="161"/>
                    <a:pt x="118" y="140"/>
                    <a:pt x="140" y="86"/>
                  </a:cubicBezTo>
                  <a:cubicBezTo>
                    <a:pt x="150" y="44"/>
                    <a:pt x="107" y="1"/>
                    <a:pt x="75"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2" name="Google Shape;4642;p16"/>
            <p:cNvSpPr/>
            <p:nvPr/>
          </p:nvSpPr>
          <p:spPr>
            <a:xfrm>
              <a:off x="6562925" y="1444825"/>
              <a:ext cx="5375" cy="4300"/>
            </a:xfrm>
            <a:custGeom>
              <a:avLst/>
              <a:gdLst/>
              <a:ahLst/>
              <a:cxnLst/>
              <a:rect l="l" t="t" r="r" b="b"/>
              <a:pathLst>
                <a:path w="215" h="172" extrusionOk="0">
                  <a:moveTo>
                    <a:pt x="86" y="0"/>
                  </a:moveTo>
                  <a:cubicBezTo>
                    <a:pt x="65" y="0"/>
                    <a:pt x="33" y="11"/>
                    <a:pt x="11" y="43"/>
                  </a:cubicBezTo>
                  <a:cubicBezTo>
                    <a:pt x="1" y="118"/>
                    <a:pt x="75" y="172"/>
                    <a:pt x="140" y="172"/>
                  </a:cubicBezTo>
                  <a:cubicBezTo>
                    <a:pt x="172" y="172"/>
                    <a:pt x="204" y="150"/>
                    <a:pt x="215" y="118"/>
                  </a:cubicBezTo>
                  <a:cubicBezTo>
                    <a:pt x="183" y="75"/>
                    <a:pt x="140" y="0"/>
                    <a:pt x="86"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3" name="Google Shape;4643;p16"/>
            <p:cNvSpPr/>
            <p:nvPr/>
          </p:nvSpPr>
          <p:spPr>
            <a:xfrm>
              <a:off x="6539375" y="901275"/>
              <a:ext cx="6175" cy="3225"/>
            </a:xfrm>
            <a:custGeom>
              <a:avLst/>
              <a:gdLst/>
              <a:ahLst/>
              <a:cxnLst/>
              <a:rect l="l" t="t" r="r" b="b"/>
              <a:pathLst>
                <a:path w="247" h="129" extrusionOk="0">
                  <a:moveTo>
                    <a:pt x="161" y="0"/>
                  </a:moveTo>
                  <a:cubicBezTo>
                    <a:pt x="108" y="0"/>
                    <a:pt x="0" y="54"/>
                    <a:pt x="43" y="118"/>
                  </a:cubicBezTo>
                  <a:cubicBezTo>
                    <a:pt x="54" y="118"/>
                    <a:pt x="65" y="129"/>
                    <a:pt x="75" y="129"/>
                  </a:cubicBezTo>
                  <a:cubicBezTo>
                    <a:pt x="140" y="129"/>
                    <a:pt x="247" y="65"/>
                    <a:pt x="204" y="11"/>
                  </a:cubicBezTo>
                  <a:cubicBezTo>
                    <a:pt x="193" y="0"/>
                    <a:pt x="182" y="0"/>
                    <a:pt x="161"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4" name="Google Shape;4644;p16"/>
            <p:cNvSpPr/>
            <p:nvPr/>
          </p:nvSpPr>
          <p:spPr>
            <a:xfrm>
              <a:off x="6581925" y="940350"/>
              <a:ext cx="7250" cy="1900"/>
            </a:xfrm>
            <a:custGeom>
              <a:avLst/>
              <a:gdLst/>
              <a:ahLst/>
              <a:cxnLst/>
              <a:rect l="l" t="t" r="r" b="b"/>
              <a:pathLst>
                <a:path w="290" h="76" extrusionOk="0">
                  <a:moveTo>
                    <a:pt x="140" y="0"/>
                  </a:moveTo>
                  <a:cubicBezTo>
                    <a:pt x="76" y="0"/>
                    <a:pt x="11" y="11"/>
                    <a:pt x="1" y="75"/>
                  </a:cubicBezTo>
                  <a:lnTo>
                    <a:pt x="140" y="75"/>
                  </a:lnTo>
                  <a:cubicBezTo>
                    <a:pt x="204" y="75"/>
                    <a:pt x="268" y="65"/>
                    <a:pt x="290"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5" name="Google Shape;4645;p16"/>
            <p:cNvSpPr/>
            <p:nvPr/>
          </p:nvSpPr>
          <p:spPr>
            <a:xfrm>
              <a:off x="6511000" y="1169425"/>
              <a:ext cx="2700" cy="5125"/>
            </a:xfrm>
            <a:custGeom>
              <a:avLst/>
              <a:gdLst/>
              <a:ahLst/>
              <a:cxnLst/>
              <a:rect l="l" t="t" r="r" b="b"/>
              <a:pathLst>
                <a:path w="108" h="205" extrusionOk="0">
                  <a:moveTo>
                    <a:pt x="33" y="1"/>
                  </a:moveTo>
                  <a:lnTo>
                    <a:pt x="33" y="1"/>
                  </a:lnTo>
                  <a:cubicBezTo>
                    <a:pt x="1" y="44"/>
                    <a:pt x="1" y="204"/>
                    <a:pt x="97" y="204"/>
                  </a:cubicBezTo>
                  <a:lnTo>
                    <a:pt x="108" y="204"/>
                  </a:lnTo>
                  <a:cubicBezTo>
                    <a:pt x="108" y="108"/>
                    <a:pt x="108" y="12"/>
                    <a:pt x="33"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6" name="Google Shape;4646;p16"/>
            <p:cNvSpPr/>
            <p:nvPr/>
          </p:nvSpPr>
          <p:spPr>
            <a:xfrm>
              <a:off x="6508875" y="1384600"/>
              <a:ext cx="27325" cy="15025"/>
            </a:xfrm>
            <a:custGeom>
              <a:avLst/>
              <a:gdLst/>
              <a:ahLst/>
              <a:cxnLst/>
              <a:rect l="l" t="t" r="r" b="b"/>
              <a:pathLst>
                <a:path w="1093" h="601" extrusionOk="0">
                  <a:moveTo>
                    <a:pt x="578" y="1"/>
                  </a:moveTo>
                  <a:lnTo>
                    <a:pt x="578" y="1"/>
                  </a:lnTo>
                  <a:cubicBezTo>
                    <a:pt x="546" y="183"/>
                    <a:pt x="0" y="440"/>
                    <a:pt x="332" y="600"/>
                  </a:cubicBezTo>
                  <a:cubicBezTo>
                    <a:pt x="578" y="504"/>
                    <a:pt x="1092" y="215"/>
                    <a:pt x="578"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7" name="Google Shape;4647;p16"/>
            <p:cNvSpPr/>
            <p:nvPr/>
          </p:nvSpPr>
          <p:spPr>
            <a:xfrm>
              <a:off x="6525450" y="1028675"/>
              <a:ext cx="4850" cy="5625"/>
            </a:xfrm>
            <a:custGeom>
              <a:avLst/>
              <a:gdLst/>
              <a:ahLst/>
              <a:cxnLst/>
              <a:rect l="l" t="t" r="r" b="b"/>
              <a:pathLst>
                <a:path w="194" h="225" extrusionOk="0">
                  <a:moveTo>
                    <a:pt x="76" y="0"/>
                  </a:moveTo>
                  <a:cubicBezTo>
                    <a:pt x="44" y="0"/>
                    <a:pt x="1" y="0"/>
                    <a:pt x="1" y="43"/>
                  </a:cubicBezTo>
                  <a:cubicBezTo>
                    <a:pt x="33" y="118"/>
                    <a:pt x="76" y="225"/>
                    <a:pt x="129" y="225"/>
                  </a:cubicBezTo>
                  <a:cubicBezTo>
                    <a:pt x="151" y="225"/>
                    <a:pt x="172" y="214"/>
                    <a:pt x="194" y="161"/>
                  </a:cubicBezTo>
                  <a:cubicBezTo>
                    <a:pt x="151" y="139"/>
                    <a:pt x="140" y="75"/>
                    <a:pt x="129"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8" name="Google Shape;4648;p16"/>
            <p:cNvSpPr/>
            <p:nvPr/>
          </p:nvSpPr>
          <p:spPr>
            <a:xfrm>
              <a:off x="6980425" y="1598175"/>
              <a:ext cx="6725" cy="5650"/>
            </a:xfrm>
            <a:custGeom>
              <a:avLst/>
              <a:gdLst/>
              <a:ahLst/>
              <a:cxnLst/>
              <a:rect l="l" t="t" r="r" b="b"/>
              <a:pathLst>
                <a:path w="269" h="226" extrusionOk="0">
                  <a:moveTo>
                    <a:pt x="75" y="0"/>
                  </a:moveTo>
                  <a:cubicBezTo>
                    <a:pt x="65" y="0"/>
                    <a:pt x="54" y="11"/>
                    <a:pt x="43" y="11"/>
                  </a:cubicBezTo>
                  <a:cubicBezTo>
                    <a:pt x="33" y="65"/>
                    <a:pt x="0" y="86"/>
                    <a:pt x="11" y="172"/>
                  </a:cubicBezTo>
                  <a:cubicBezTo>
                    <a:pt x="33" y="204"/>
                    <a:pt x="65" y="225"/>
                    <a:pt x="97" y="225"/>
                  </a:cubicBezTo>
                  <a:cubicBezTo>
                    <a:pt x="172" y="225"/>
                    <a:pt x="268" y="129"/>
                    <a:pt x="182" y="54"/>
                  </a:cubicBezTo>
                  <a:lnTo>
                    <a:pt x="182" y="54"/>
                  </a:lnTo>
                  <a:cubicBezTo>
                    <a:pt x="172" y="75"/>
                    <a:pt x="161" y="86"/>
                    <a:pt x="161" y="86"/>
                  </a:cubicBezTo>
                  <a:cubicBezTo>
                    <a:pt x="150" y="86"/>
                    <a:pt x="140" y="65"/>
                    <a:pt x="129" y="43"/>
                  </a:cubicBezTo>
                  <a:cubicBezTo>
                    <a:pt x="107" y="22"/>
                    <a:pt x="97" y="0"/>
                    <a:pt x="75"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9" name="Google Shape;4649;p16"/>
            <p:cNvSpPr/>
            <p:nvPr/>
          </p:nvSpPr>
          <p:spPr>
            <a:xfrm>
              <a:off x="6665150" y="1693725"/>
              <a:ext cx="19300" cy="14200"/>
            </a:xfrm>
            <a:custGeom>
              <a:avLst/>
              <a:gdLst/>
              <a:ahLst/>
              <a:cxnLst/>
              <a:rect l="l" t="t" r="r" b="b"/>
              <a:pathLst>
                <a:path w="772" h="568" extrusionOk="0">
                  <a:moveTo>
                    <a:pt x="76" y="0"/>
                  </a:moveTo>
                  <a:cubicBezTo>
                    <a:pt x="1" y="407"/>
                    <a:pt x="461" y="493"/>
                    <a:pt x="772" y="567"/>
                  </a:cubicBezTo>
                  <a:cubicBezTo>
                    <a:pt x="600" y="300"/>
                    <a:pt x="343" y="139"/>
                    <a:pt x="76"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0" name="Google Shape;4650;p16"/>
            <p:cNvSpPr/>
            <p:nvPr/>
          </p:nvSpPr>
          <p:spPr>
            <a:xfrm>
              <a:off x="6643225" y="860050"/>
              <a:ext cx="6700" cy="4325"/>
            </a:xfrm>
            <a:custGeom>
              <a:avLst/>
              <a:gdLst/>
              <a:ahLst/>
              <a:cxnLst/>
              <a:rect l="l" t="t" r="r" b="b"/>
              <a:pathLst>
                <a:path w="268" h="173" extrusionOk="0">
                  <a:moveTo>
                    <a:pt x="268" y="1"/>
                  </a:moveTo>
                  <a:cubicBezTo>
                    <a:pt x="257" y="1"/>
                    <a:pt x="193" y="44"/>
                    <a:pt x="129" y="86"/>
                  </a:cubicBezTo>
                  <a:cubicBezTo>
                    <a:pt x="64" y="129"/>
                    <a:pt x="0" y="172"/>
                    <a:pt x="11" y="172"/>
                  </a:cubicBezTo>
                  <a:cubicBezTo>
                    <a:pt x="11" y="172"/>
                    <a:pt x="54" y="151"/>
                    <a:pt x="150" y="97"/>
                  </a:cubicBezTo>
                  <a:cubicBezTo>
                    <a:pt x="246" y="22"/>
                    <a:pt x="268" y="1"/>
                    <a:pt x="268"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1" name="Google Shape;4651;p16"/>
            <p:cNvSpPr/>
            <p:nvPr/>
          </p:nvSpPr>
          <p:spPr>
            <a:xfrm>
              <a:off x="6661150" y="1672575"/>
              <a:ext cx="9125" cy="9925"/>
            </a:xfrm>
            <a:custGeom>
              <a:avLst/>
              <a:gdLst/>
              <a:ahLst/>
              <a:cxnLst/>
              <a:rect l="l" t="t" r="r" b="b"/>
              <a:pathLst>
                <a:path w="365" h="397" extrusionOk="0">
                  <a:moveTo>
                    <a:pt x="22" y="0"/>
                  </a:moveTo>
                  <a:cubicBezTo>
                    <a:pt x="0" y="204"/>
                    <a:pt x="75" y="289"/>
                    <a:pt x="129" y="396"/>
                  </a:cubicBezTo>
                  <a:cubicBezTo>
                    <a:pt x="150" y="375"/>
                    <a:pt x="172" y="364"/>
                    <a:pt x="193" y="364"/>
                  </a:cubicBezTo>
                  <a:cubicBezTo>
                    <a:pt x="214" y="364"/>
                    <a:pt x="236" y="375"/>
                    <a:pt x="247" y="375"/>
                  </a:cubicBezTo>
                  <a:cubicBezTo>
                    <a:pt x="268" y="386"/>
                    <a:pt x="289" y="386"/>
                    <a:pt x="300" y="386"/>
                  </a:cubicBezTo>
                  <a:cubicBezTo>
                    <a:pt x="321" y="386"/>
                    <a:pt x="343" y="375"/>
                    <a:pt x="364" y="322"/>
                  </a:cubicBezTo>
                  <a:cubicBezTo>
                    <a:pt x="289" y="236"/>
                    <a:pt x="268" y="86"/>
                    <a:pt x="193"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2" name="Google Shape;4652;p16"/>
            <p:cNvSpPr/>
            <p:nvPr/>
          </p:nvSpPr>
          <p:spPr>
            <a:xfrm>
              <a:off x="6715200" y="1013950"/>
              <a:ext cx="6175" cy="3225"/>
            </a:xfrm>
            <a:custGeom>
              <a:avLst/>
              <a:gdLst/>
              <a:ahLst/>
              <a:cxnLst/>
              <a:rect l="l" t="t" r="r" b="b"/>
              <a:pathLst>
                <a:path w="247" h="129" extrusionOk="0">
                  <a:moveTo>
                    <a:pt x="161" y="0"/>
                  </a:moveTo>
                  <a:cubicBezTo>
                    <a:pt x="97" y="0"/>
                    <a:pt x="1" y="54"/>
                    <a:pt x="44" y="118"/>
                  </a:cubicBezTo>
                  <a:cubicBezTo>
                    <a:pt x="44" y="129"/>
                    <a:pt x="65" y="129"/>
                    <a:pt x="76" y="129"/>
                  </a:cubicBezTo>
                  <a:cubicBezTo>
                    <a:pt x="140" y="129"/>
                    <a:pt x="247" y="75"/>
                    <a:pt x="193" y="11"/>
                  </a:cubicBezTo>
                  <a:cubicBezTo>
                    <a:pt x="193" y="11"/>
                    <a:pt x="183" y="0"/>
                    <a:pt x="161"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3" name="Google Shape;4653;p16"/>
            <p:cNvSpPr/>
            <p:nvPr/>
          </p:nvSpPr>
          <p:spPr>
            <a:xfrm>
              <a:off x="6588875" y="927775"/>
              <a:ext cx="8600" cy="10450"/>
            </a:xfrm>
            <a:custGeom>
              <a:avLst/>
              <a:gdLst/>
              <a:ahLst/>
              <a:cxnLst/>
              <a:rect l="l" t="t" r="r" b="b"/>
              <a:pathLst>
                <a:path w="344" h="418" extrusionOk="0">
                  <a:moveTo>
                    <a:pt x="97" y="0"/>
                  </a:moveTo>
                  <a:cubicBezTo>
                    <a:pt x="76" y="193"/>
                    <a:pt x="1" y="418"/>
                    <a:pt x="269" y="418"/>
                  </a:cubicBezTo>
                  <a:lnTo>
                    <a:pt x="301" y="418"/>
                  </a:lnTo>
                  <a:lnTo>
                    <a:pt x="344" y="161"/>
                  </a:lnTo>
                  <a:cubicBezTo>
                    <a:pt x="204" y="139"/>
                    <a:pt x="194" y="43"/>
                    <a:pt x="97"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4" name="Google Shape;4654;p16"/>
            <p:cNvSpPr/>
            <p:nvPr/>
          </p:nvSpPr>
          <p:spPr>
            <a:xfrm>
              <a:off x="6683100" y="1410575"/>
              <a:ext cx="9925" cy="10450"/>
            </a:xfrm>
            <a:custGeom>
              <a:avLst/>
              <a:gdLst/>
              <a:ahLst/>
              <a:cxnLst/>
              <a:rect l="l" t="t" r="r" b="b"/>
              <a:pathLst>
                <a:path w="397" h="418" extrusionOk="0">
                  <a:moveTo>
                    <a:pt x="107" y="0"/>
                  </a:moveTo>
                  <a:cubicBezTo>
                    <a:pt x="75" y="0"/>
                    <a:pt x="32" y="22"/>
                    <a:pt x="0" y="64"/>
                  </a:cubicBezTo>
                  <a:cubicBezTo>
                    <a:pt x="54" y="193"/>
                    <a:pt x="150" y="418"/>
                    <a:pt x="289" y="418"/>
                  </a:cubicBezTo>
                  <a:cubicBezTo>
                    <a:pt x="321" y="418"/>
                    <a:pt x="364" y="407"/>
                    <a:pt x="396" y="386"/>
                  </a:cubicBezTo>
                  <a:cubicBezTo>
                    <a:pt x="396" y="278"/>
                    <a:pt x="257" y="0"/>
                    <a:pt x="107"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5" name="Google Shape;4655;p16"/>
            <p:cNvSpPr/>
            <p:nvPr/>
          </p:nvSpPr>
          <p:spPr>
            <a:xfrm>
              <a:off x="6609225" y="979950"/>
              <a:ext cx="3775" cy="4050"/>
            </a:xfrm>
            <a:custGeom>
              <a:avLst/>
              <a:gdLst/>
              <a:ahLst/>
              <a:cxnLst/>
              <a:rect l="l" t="t" r="r" b="b"/>
              <a:pathLst>
                <a:path w="151" h="162" extrusionOk="0">
                  <a:moveTo>
                    <a:pt x="75" y="1"/>
                  </a:moveTo>
                  <a:cubicBezTo>
                    <a:pt x="54" y="1"/>
                    <a:pt x="22" y="11"/>
                    <a:pt x="1" y="65"/>
                  </a:cubicBezTo>
                  <a:cubicBezTo>
                    <a:pt x="1" y="108"/>
                    <a:pt x="33" y="161"/>
                    <a:pt x="65" y="161"/>
                  </a:cubicBezTo>
                  <a:cubicBezTo>
                    <a:pt x="97" y="161"/>
                    <a:pt x="118" y="140"/>
                    <a:pt x="140" y="86"/>
                  </a:cubicBezTo>
                  <a:cubicBezTo>
                    <a:pt x="150" y="44"/>
                    <a:pt x="108" y="1"/>
                    <a:pt x="75"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6" name="Google Shape;4656;p16"/>
            <p:cNvSpPr/>
            <p:nvPr/>
          </p:nvSpPr>
          <p:spPr>
            <a:xfrm>
              <a:off x="6615125" y="964975"/>
              <a:ext cx="6975" cy="4825"/>
            </a:xfrm>
            <a:custGeom>
              <a:avLst/>
              <a:gdLst/>
              <a:ahLst/>
              <a:cxnLst/>
              <a:rect l="l" t="t" r="r" b="b"/>
              <a:pathLst>
                <a:path w="279" h="193" extrusionOk="0">
                  <a:moveTo>
                    <a:pt x="193" y="0"/>
                  </a:moveTo>
                  <a:cubicBezTo>
                    <a:pt x="150" y="0"/>
                    <a:pt x="75" y="32"/>
                    <a:pt x="11" y="64"/>
                  </a:cubicBezTo>
                  <a:cubicBezTo>
                    <a:pt x="0" y="139"/>
                    <a:pt x="75" y="193"/>
                    <a:pt x="150" y="193"/>
                  </a:cubicBezTo>
                  <a:cubicBezTo>
                    <a:pt x="203" y="193"/>
                    <a:pt x="257" y="161"/>
                    <a:pt x="278" y="107"/>
                  </a:cubicBezTo>
                  <a:cubicBezTo>
                    <a:pt x="278" y="32"/>
                    <a:pt x="246" y="0"/>
                    <a:pt x="193"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7" name="Google Shape;4657;p16"/>
            <p:cNvSpPr/>
            <p:nvPr/>
          </p:nvSpPr>
          <p:spPr>
            <a:xfrm>
              <a:off x="6611100" y="1379800"/>
              <a:ext cx="5100" cy="7250"/>
            </a:xfrm>
            <a:custGeom>
              <a:avLst/>
              <a:gdLst/>
              <a:ahLst/>
              <a:cxnLst/>
              <a:rect l="l" t="t" r="r" b="b"/>
              <a:pathLst>
                <a:path w="204" h="290" extrusionOk="0">
                  <a:moveTo>
                    <a:pt x="43" y="0"/>
                  </a:moveTo>
                  <a:cubicBezTo>
                    <a:pt x="0" y="203"/>
                    <a:pt x="140" y="129"/>
                    <a:pt x="75" y="289"/>
                  </a:cubicBezTo>
                  <a:cubicBezTo>
                    <a:pt x="161" y="278"/>
                    <a:pt x="204" y="225"/>
                    <a:pt x="204" y="129"/>
                  </a:cubicBezTo>
                  <a:cubicBezTo>
                    <a:pt x="150" y="86"/>
                    <a:pt x="108" y="21"/>
                    <a:pt x="43"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8" name="Google Shape;4658;p16"/>
            <p:cNvSpPr/>
            <p:nvPr/>
          </p:nvSpPr>
          <p:spPr>
            <a:xfrm>
              <a:off x="6814225" y="1119400"/>
              <a:ext cx="3775" cy="7250"/>
            </a:xfrm>
            <a:custGeom>
              <a:avLst/>
              <a:gdLst/>
              <a:ahLst/>
              <a:cxnLst/>
              <a:rect l="l" t="t" r="r" b="b"/>
              <a:pathLst>
                <a:path w="151" h="290" extrusionOk="0">
                  <a:moveTo>
                    <a:pt x="97" y="0"/>
                  </a:moveTo>
                  <a:cubicBezTo>
                    <a:pt x="76" y="0"/>
                    <a:pt x="54" y="21"/>
                    <a:pt x="22" y="75"/>
                  </a:cubicBezTo>
                  <a:cubicBezTo>
                    <a:pt x="1" y="171"/>
                    <a:pt x="11" y="289"/>
                    <a:pt x="65" y="289"/>
                  </a:cubicBezTo>
                  <a:cubicBezTo>
                    <a:pt x="76" y="289"/>
                    <a:pt x="108" y="278"/>
                    <a:pt x="129" y="225"/>
                  </a:cubicBezTo>
                  <a:cubicBezTo>
                    <a:pt x="150" y="129"/>
                    <a:pt x="140" y="0"/>
                    <a:pt x="97"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9" name="Google Shape;4659;p16"/>
            <p:cNvSpPr/>
            <p:nvPr/>
          </p:nvSpPr>
          <p:spPr>
            <a:xfrm>
              <a:off x="7102450" y="1443475"/>
              <a:ext cx="8325" cy="8600"/>
            </a:xfrm>
            <a:custGeom>
              <a:avLst/>
              <a:gdLst/>
              <a:ahLst/>
              <a:cxnLst/>
              <a:rect l="l" t="t" r="r" b="b"/>
              <a:pathLst>
                <a:path w="333" h="344" extrusionOk="0">
                  <a:moveTo>
                    <a:pt x="87" y="1"/>
                  </a:moveTo>
                  <a:cubicBezTo>
                    <a:pt x="54" y="1"/>
                    <a:pt x="33" y="22"/>
                    <a:pt x="1" y="65"/>
                  </a:cubicBezTo>
                  <a:cubicBezTo>
                    <a:pt x="108" y="108"/>
                    <a:pt x="162" y="215"/>
                    <a:pt x="204" y="343"/>
                  </a:cubicBezTo>
                  <a:cubicBezTo>
                    <a:pt x="269" y="343"/>
                    <a:pt x="311" y="322"/>
                    <a:pt x="333" y="268"/>
                  </a:cubicBezTo>
                  <a:cubicBezTo>
                    <a:pt x="247" y="226"/>
                    <a:pt x="172" y="1"/>
                    <a:pt x="87"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0" name="Google Shape;4660;p16"/>
            <p:cNvSpPr/>
            <p:nvPr/>
          </p:nvSpPr>
          <p:spPr>
            <a:xfrm>
              <a:off x="7154925" y="1454725"/>
              <a:ext cx="7775" cy="10450"/>
            </a:xfrm>
            <a:custGeom>
              <a:avLst/>
              <a:gdLst/>
              <a:ahLst/>
              <a:cxnLst/>
              <a:rect l="l" t="t" r="r" b="b"/>
              <a:pathLst>
                <a:path w="311" h="418" extrusionOk="0">
                  <a:moveTo>
                    <a:pt x="43" y="0"/>
                  </a:moveTo>
                  <a:cubicBezTo>
                    <a:pt x="32" y="0"/>
                    <a:pt x="11" y="0"/>
                    <a:pt x="0" y="11"/>
                  </a:cubicBezTo>
                  <a:cubicBezTo>
                    <a:pt x="150" y="108"/>
                    <a:pt x="107" y="364"/>
                    <a:pt x="204" y="418"/>
                  </a:cubicBezTo>
                  <a:cubicBezTo>
                    <a:pt x="311" y="268"/>
                    <a:pt x="150" y="0"/>
                    <a:pt x="43"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1" name="Google Shape;4661;p16"/>
            <p:cNvSpPr/>
            <p:nvPr/>
          </p:nvSpPr>
          <p:spPr>
            <a:xfrm>
              <a:off x="7159200" y="1301375"/>
              <a:ext cx="5100" cy="3775"/>
            </a:xfrm>
            <a:custGeom>
              <a:avLst/>
              <a:gdLst/>
              <a:ahLst/>
              <a:cxnLst/>
              <a:rect l="l" t="t" r="r" b="b"/>
              <a:pathLst>
                <a:path w="204" h="151" extrusionOk="0">
                  <a:moveTo>
                    <a:pt x="54" y="0"/>
                  </a:moveTo>
                  <a:cubicBezTo>
                    <a:pt x="33" y="0"/>
                    <a:pt x="22" y="11"/>
                    <a:pt x="0" y="33"/>
                  </a:cubicBezTo>
                  <a:cubicBezTo>
                    <a:pt x="0" y="86"/>
                    <a:pt x="22" y="118"/>
                    <a:pt x="43" y="150"/>
                  </a:cubicBezTo>
                  <a:lnTo>
                    <a:pt x="65" y="150"/>
                  </a:lnTo>
                  <a:cubicBezTo>
                    <a:pt x="129" y="150"/>
                    <a:pt x="182" y="129"/>
                    <a:pt x="204" y="65"/>
                  </a:cubicBezTo>
                  <a:cubicBezTo>
                    <a:pt x="150" y="54"/>
                    <a:pt x="97" y="0"/>
                    <a:pt x="54"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2" name="Google Shape;4662;p16"/>
            <p:cNvSpPr/>
            <p:nvPr/>
          </p:nvSpPr>
          <p:spPr>
            <a:xfrm>
              <a:off x="7209500" y="966575"/>
              <a:ext cx="11275" cy="10200"/>
            </a:xfrm>
            <a:custGeom>
              <a:avLst/>
              <a:gdLst/>
              <a:ahLst/>
              <a:cxnLst/>
              <a:rect l="l" t="t" r="r" b="b"/>
              <a:pathLst>
                <a:path w="451" h="408" extrusionOk="0">
                  <a:moveTo>
                    <a:pt x="269" y="0"/>
                  </a:moveTo>
                  <a:cubicBezTo>
                    <a:pt x="162" y="129"/>
                    <a:pt x="1" y="354"/>
                    <a:pt x="258" y="407"/>
                  </a:cubicBezTo>
                  <a:cubicBezTo>
                    <a:pt x="204" y="257"/>
                    <a:pt x="386" y="161"/>
                    <a:pt x="451" y="75"/>
                  </a:cubicBezTo>
                  <a:lnTo>
                    <a:pt x="269" y="0"/>
                  </a:ln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3" name="Google Shape;4663;p16"/>
            <p:cNvSpPr/>
            <p:nvPr/>
          </p:nvSpPr>
          <p:spPr>
            <a:xfrm>
              <a:off x="7190500" y="983700"/>
              <a:ext cx="12625" cy="9400"/>
            </a:xfrm>
            <a:custGeom>
              <a:avLst/>
              <a:gdLst/>
              <a:ahLst/>
              <a:cxnLst/>
              <a:rect l="l" t="t" r="r" b="b"/>
              <a:pathLst>
                <a:path w="505" h="376" extrusionOk="0">
                  <a:moveTo>
                    <a:pt x="290" y="1"/>
                  </a:moveTo>
                  <a:cubicBezTo>
                    <a:pt x="236" y="140"/>
                    <a:pt x="1" y="247"/>
                    <a:pt x="226" y="375"/>
                  </a:cubicBezTo>
                  <a:cubicBezTo>
                    <a:pt x="269" y="225"/>
                    <a:pt x="504" y="129"/>
                    <a:pt x="290"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4" name="Google Shape;4664;p16"/>
            <p:cNvSpPr/>
            <p:nvPr/>
          </p:nvSpPr>
          <p:spPr>
            <a:xfrm>
              <a:off x="7222350" y="1396125"/>
              <a:ext cx="7250" cy="6975"/>
            </a:xfrm>
            <a:custGeom>
              <a:avLst/>
              <a:gdLst/>
              <a:ahLst/>
              <a:cxnLst/>
              <a:rect l="l" t="t" r="r" b="b"/>
              <a:pathLst>
                <a:path w="290" h="279" extrusionOk="0">
                  <a:moveTo>
                    <a:pt x="1" y="0"/>
                  </a:moveTo>
                  <a:cubicBezTo>
                    <a:pt x="1" y="203"/>
                    <a:pt x="151" y="225"/>
                    <a:pt x="268" y="278"/>
                  </a:cubicBezTo>
                  <a:cubicBezTo>
                    <a:pt x="290" y="54"/>
                    <a:pt x="86" y="96"/>
                    <a:pt x="1"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5" name="Google Shape;4665;p16"/>
            <p:cNvSpPr/>
            <p:nvPr/>
          </p:nvSpPr>
          <p:spPr>
            <a:xfrm>
              <a:off x="7027250" y="933925"/>
              <a:ext cx="4050" cy="7250"/>
            </a:xfrm>
            <a:custGeom>
              <a:avLst/>
              <a:gdLst/>
              <a:ahLst/>
              <a:cxnLst/>
              <a:rect l="l" t="t" r="r" b="b"/>
              <a:pathLst>
                <a:path w="162" h="290" extrusionOk="0">
                  <a:moveTo>
                    <a:pt x="97" y="0"/>
                  </a:moveTo>
                  <a:cubicBezTo>
                    <a:pt x="76" y="0"/>
                    <a:pt x="54" y="22"/>
                    <a:pt x="22" y="75"/>
                  </a:cubicBezTo>
                  <a:cubicBezTo>
                    <a:pt x="1" y="172"/>
                    <a:pt x="22" y="289"/>
                    <a:pt x="65" y="289"/>
                  </a:cubicBezTo>
                  <a:cubicBezTo>
                    <a:pt x="86" y="289"/>
                    <a:pt x="108" y="268"/>
                    <a:pt x="140" y="225"/>
                  </a:cubicBezTo>
                  <a:cubicBezTo>
                    <a:pt x="161" y="129"/>
                    <a:pt x="140" y="0"/>
                    <a:pt x="97"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6" name="Google Shape;4666;p16"/>
            <p:cNvSpPr/>
            <p:nvPr/>
          </p:nvSpPr>
          <p:spPr>
            <a:xfrm>
              <a:off x="7035025" y="890300"/>
              <a:ext cx="3775" cy="4050"/>
            </a:xfrm>
            <a:custGeom>
              <a:avLst/>
              <a:gdLst/>
              <a:ahLst/>
              <a:cxnLst/>
              <a:rect l="l" t="t" r="r" b="b"/>
              <a:pathLst>
                <a:path w="151" h="162" extrusionOk="0">
                  <a:moveTo>
                    <a:pt x="86" y="1"/>
                  </a:moveTo>
                  <a:cubicBezTo>
                    <a:pt x="54" y="1"/>
                    <a:pt x="32" y="22"/>
                    <a:pt x="11" y="75"/>
                  </a:cubicBezTo>
                  <a:cubicBezTo>
                    <a:pt x="0" y="118"/>
                    <a:pt x="43" y="161"/>
                    <a:pt x="75" y="161"/>
                  </a:cubicBezTo>
                  <a:cubicBezTo>
                    <a:pt x="97" y="161"/>
                    <a:pt x="129" y="150"/>
                    <a:pt x="150" y="97"/>
                  </a:cubicBezTo>
                  <a:cubicBezTo>
                    <a:pt x="150" y="54"/>
                    <a:pt x="118" y="1"/>
                    <a:pt x="86"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7" name="Google Shape;4667;p16"/>
            <p:cNvSpPr/>
            <p:nvPr/>
          </p:nvSpPr>
          <p:spPr>
            <a:xfrm>
              <a:off x="7048125" y="1031350"/>
              <a:ext cx="11000" cy="6700"/>
            </a:xfrm>
            <a:custGeom>
              <a:avLst/>
              <a:gdLst/>
              <a:ahLst/>
              <a:cxnLst/>
              <a:rect l="l" t="t" r="r" b="b"/>
              <a:pathLst>
                <a:path w="440" h="268" extrusionOk="0">
                  <a:moveTo>
                    <a:pt x="301" y="0"/>
                  </a:moveTo>
                  <a:cubicBezTo>
                    <a:pt x="226" y="0"/>
                    <a:pt x="108" y="64"/>
                    <a:pt x="1" y="268"/>
                  </a:cubicBezTo>
                  <a:cubicBezTo>
                    <a:pt x="440" y="225"/>
                    <a:pt x="440" y="0"/>
                    <a:pt x="301"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8" name="Google Shape;4668;p16"/>
            <p:cNvSpPr/>
            <p:nvPr/>
          </p:nvSpPr>
          <p:spPr>
            <a:xfrm>
              <a:off x="7089625" y="1571675"/>
              <a:ext cx="4300" cy="7250"/>
            </a:xfrm>
            <a:custGeom>
              <a:avLst/>
              <a:gdLst/>
              <a:ahLst/>
              <a:cxnLst/>
              <a:rect l="l" t="t" r="r" b="b"/>
              <a:pathLst>
                <a:path w="172" h="290" extrusionOk="0">
                  <a:moveTo>
                    <a:pt x="0" y="1"/>
                  </a:moveTo>
                  <a:cubicBezTo>
                    <a:pt x="0" y="150"/>
                    <a:pt x="32" y="247"/>
                    <a:pt x="107" y="290"/>
                  </a:cubicBezTo>
                  <a:cubicBezTo>
                    <a:pt x="107" y="268"/>
                    <a:pt x="118" y="257"/>
                    <a:pt x="129" y="257"/>
                  </a:cubicBezTo>
                  <a:cubicBezTo>
                    <a:pt x="139" y="257"/>
                    <a:pt x="161" y="268"/>
                    <a:pt x="171" y="290"/>
                  </a:cubicBezTo>
                  <a:cubicBezTo>
                    <a:pt x="96" y="140"/>
                    <a:pt x="171" y="43"/>
                    <a:pt x="0"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9" name="Google Shape;4669;p16"/>
            <p:cNvSpPr/>
            <p:nvPr/>
          </p:nvSpPr>
          <p:spPr>
            <a:xfrm>
              <a:off x="7064725" y="1057825"/>
              <a:ext cx="3775" cy="4325"/>
            </a:xfrm>
            <a:custGeom>
              <a:avLst/>
              <a:gdLst/>
              <a:ahLst/>
              <a:cxnLst/>
              <a:rect l="l" t="t" r="r" b="b"/>
              <a:pathLst>
                <a:path w="151" h="173" extrusionOk="0">
                  <a:moveTo>
                    <a:pt x="75" y="1"/>
                  </a:moveTo>
                  <a:cubicBezTo>
                    <a:pt x="54" y="1"/>
                    <a:pt x="22" y="22"/>
                    <a:pt x="1" y="76"/>
                  </a:cubicBezTo>
                  <a:cubicBezTo>
                    <a:pt x="1" y="119"/>
                    <a:pt x="33" y="172"/>
                    <a:pt x="65" y="172"/>
                  </a:cubicBezTo>
                  <a:cubicBezTo>
                    <a:pt x="97" y="172"/>
                    <a:pt x="118" y="151"/>
                    <a:pt x="140" y="97"/>
                  </a:cubicBezTo>
                  <a:cubicBezTo>
                    <a:pt x="150" y="54"/>
                    <a:pt x="108" y="1"/>
                    <a:pt x="75"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0" name="Google Shape;4670;p16"/>
            <p:cNvSpPr/>
            <p:nvPr/>
          </p:nvSpPr>
          <p:spPr>
            <a:xfrm>
              <a:off x="7074350" y="1561500"/>
              <a:ext cx="3775" cy="4325"/>
            </a:xfrm>
            <a:custGeom>
              <a:avLst/>
              <a:gdLst/>
              <a:ahLst/>
              <a:cxnLst/>
              <a:rect l="l" t="t" r="r" b="b"/>
              <a:pathLst>
                <a:path w="151" h="173" extrusionOk="0">
                  <a:moveTo>
                    <a:pt x="76" y="1"/>
                  </a:moveTo>
                  <a:cubicBezTo>
                    <a:pt x="54" y="1"/>
                    <a:pt x="22" y="22"/>
                    <a:pt x="12" y="76"/>
                  </a:cubicBezTo>
                  <a:cubicBezTo>
                    <a:pt x="1" y="119"/>
                    <a:pt x="33" y="172"/>
                    <a:pt x="76" y="172"/>
                  </a:cubicBezTo>
                  <a:cubicBezTo>
                    <a:pt x="97" y="172"/>
                    <a:pt x="119" y="151"/>
                    <a:pt x="140" y="97"/>
                  </a:cubicBezTo>
                  <a:cubicBezTo>
                    <a:pt x="151" y="54"/>
                    <a:pt x="119" y="1"/>
                    <a:pt x="76"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1" name="Google Shape;4671;p16"/>
            <p:cNvSpPr/>
            <p:nvPr/>
          </p:nvSpPr>
          <p:spPr>
            <a:xfrm>
              <a:off x="7354825" y="1245700"/>
              <a:ext cx="3500" cy="6200"/>
            </a:xfrm>
            <a:custGeom>
              <a:avLst/>
              <a:gdLst/>
              <a:ahLst/>
              <a:cxnLst/>
              <a:rect l="l" t="t" r="r" b="b"/>
              <a:pathLst>
                <a:path w="140" h="248" extrusionOk="0">
                  <a:moveTo>
                    <a:pt x="65" y="1"/>
                  </a:moveTo>
                  <a:cubicBezTo>
                    <a:pt x="22" y="54"/>
                    <a:pt x="54" y="194"/>
                    <a:pt x="1" y="247"/>
                  </a:cubicBezTo>
                  <a:lnTo>
                    <a:pt x="65" y="247"/>
                  </a:lnTo>
                  <a:cubicBezTo>
                    <a:pt x="97" y="247"/>
                    <a:pt x="129" y="236"/>
                    <a:pt x="140" y="204"/>
                  </a:cubicBezTo>
                  <a:lnTo>
                    <a:pt x="129" y="204"/>
                  </a:lnTo>
                  <a:cubicBezTo>
                    <a:pt x="97" y="204"/>
                    <a:pt x="97" y="151"/>
                    <a:pt x="108" y="97"/>
                  </a:cubicBezTo>
                  <a:cubicBezTo>
                    <a:pt x="108" y="54"/>
                    <a:pt x="119" y="1"/>
                    <a:pt x="76"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2" name="Google Shape;4672;p16"/>
            <p:cNvSpPr/>
            <p:nvPr/>
          </p:nvSpPr>
          <p:spPr>
            <a:xfrm>
              <a:off x="7362600" y="1118850"/>
              <a:ext cx="9375" cy="42325"/>
            </a:xfrm>
            <a:custGeom>
              <a:avLst/>
              <a:gdLst/>
              <a:ahLst/>
              <a:cxnLst/>
              <a:rect l="l" t="t" r="r" b="b"/>
              <a:pathLst>
                <a:path w="375" h="1693" extrusionOk="0">
                  <a:moveTo>
                    <a:pt x="54" y="1"/>
                  </a:moveTo>
                  <a:cubicBezTo>
                    <a:pt x="22" y="1"/>
                    <a:pt x="0" y="11"/>
                    <a:pt x="0" y="54"/>
                  </a:cubicBezTo>
                  <a:cubicBezTo>
                    <a:pt x="43" y="632"/>
                    <a:pt x="64" y="1135"/>
                    <a:pt x="11" y="1671"/>
                  </a:cubicBezTo>
                  <a:cubicBezTo>
                    <a:pt x="43" y="1692"/>
                    <a:pt x="75" y="1692"/>
                    <a:pt x="97" y="1692"/>
                  </a:cubicBezTo>
                  <a:cubicBezTo>
                    <a:pt x="193" y="1692"/>
                    <a:pt x="214" y="1574"/>
                    <a:pt x="343" y="1553"/>
                  </a:cubicBezTo>
                  <a:cubicBezTo>
                    <a:pt x="343" y="1564"/>
                    <a:pt x="354" y="1574"/>
                    <a:pt x="364" y="1574"/>
                  </a:cubicBezTo>
                  <a:cubicBezTo>
                    <a:pt x="364" y="1574"/>
                    <a:pt x="375" y="1564"/>
                    <a:pt x="375" y="1553"/>
                  </a:cubicBezTo>
                  <a:cubicBezTo>
                    <a:pt x="311" y="1542"/>
                    <a:pt x="354" y="1424"/>
                    <a:pt x="289" y="1424"/>
                  </a:cubicBezTo>
                  <a:lnTo>
                    <a:pt x="279" y="1424"/>
                  </a:lnTo>
                  <a:cubicBezTo>
                    <a:pt x="268" y="1478"/>
                    <a:pt x="279" y="1542"/>
                    <a:pt x="246" y="1553"/>
                  </a:cubicBezTo>
                  <a:cubicBezTo>
                    <a:pt x="204" y="1467"/>
                    <a:pt x="257" y="1392"/>
                    <a:pt x="172" y="1307"/>
                  </a:cubicBezTo>
                  <a:cubicBezTo>
                    <a:pt x="246" y="1221"/>
                    <a:pt x="246" y="1146"/>
                    <a:pt x="172" y="1060"/>
                  </a:cubicBezTo>
                  <a:cubicBezTo>
                    <a:pt x="321" y="996"/>
                    <a:pt x="300" y="1018"/>
                    <a:pt x="172" y="943"/>
                  </a:cubicBezTo>
                  <a:cubicBezTo>
                    <a:pt x="225" y="943"/>
                    <a:pt x="204" y="857"/>
                    <a:pt x="257" y="857"/>
                  </a:cubicBezTo>
                  <a:lnTo>
                    <a:pt x="268" y="857"/>
                  </a:lnTo>
                  <a:cubicBezTo>
                    <a:pt x="268" y="868"/>
                    <a:pt x="279" y="889"/>
                    <a:pt x="289" y="889"/>
                  </a:cubicBezTo>
                  <a:cubicBezTo>
                    <a:pt x="300" y="889"/>
                    <a:pt x="300" y="878"/>
                    <a:pt x="311" y="857"/>
                  </a:cubicBezTo>
                  <a:cubicBezTo>
                    <a:pt x="236" y="814"/>
                    <a:pt x="161" y="793"/>
                    <a:pt x="139" y="696"/>
                  </a:cubicBezTo>
                  <a:cubicBezTo>
                    <a:pt x="225" y="525"/>
                    <a:pt x="75" y="300"/>
                    <a:pt x="172" y="54"/>
                  </a:cubicBezTo>
                  <a:cubicBezTo>
                    <a:pt x="161" y="33"/>
                    <a:pt x="97" y="1"/>
                    <a:pt x="54"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3" name="Google Shape;4673;p16"/>
            <p:cNvSpPr/>
            <p:nvPr/>
          </p:nvSpPr>
          <p:spPr>
            <a:xfrm>
              <a:off x="7350275" y="1156600"/>
              <a:ext cx="5925" cy="5375"/>
            </a:xfrm>
            <a:custGeom>
              <a:avLst/>
              <a:gdLst/>
              <a:ahLst/>
              <a:cxnLst/>
              <a:rect l="l" t="t" r="r" b="b"/>
              <a:pathLst>
                <a:path w="237" h="215" extrusionOk="0">
                  <a:moveTo>
                    <a:pt x="236" y="0"/>
                  </a:moveTo>
                  <a:cubicBezTo>
                    <a:pt x="204" y="64"/>
                    <a:pt x="183" y="86"/>
                    <a:pt x="161" y="86"/>
                  </a:cubicBezTo>
                  <a:cubicBezTo>
                    <a:pt x="140" y="86"/>
                    <a:pt x="129" y="64"/>
                    <a:pt x="108" y="54"/>
                  </a:cubicBezTo>
                  <a:cubicBezTo>
                    <a:pt x="97" y="43"/>
                    <a:pt x="86" y="21"/>
                    <a:pt x="65" y="21"/>
                  </a:cubicBezTo>
                  <a:cubicBezTo>
                    <a:pt x="44" y="21"/>
                    <a:pt x="22" y="43"/>
                    <a:pt x="1" y="86"/>
                  </a:cubicBezTo>
                  <a:cubicBezTo>
                    <a:pt x="97" y="86"/>
                    <a:pt x="97" y="214"/>
                    <a:pt x="194" y="214"/>
                  </a:cubicBezTo>
                  <a:cubicBezTo>
                    <a:pt x="204" y="214"/>
                    <a:pt x="215" y="203"/>
                    <a:pt x="236" y="203"/>
                  </a:cubicBezTo>
                  <a:lnTo>
                    <a:pt x="236" y="0"/>
                  </a:ln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4" name="Google Shape;4674;p16"/>
            <p:cNvSpPr/>
            <p:nvPr/>
          </p:nvSpPr>
          <p:spPr>
            <a:xfrm>
              <a:off x="7362850" y="1104400"/>
              <a:ext cx="10475" cy="8850"/>
            </a:xfrm>
            <a:custGeom>
              <a:avLst/>
              <a:gdLst/>
              <a:ahLst/>
              <a:cxnLst/>
              <a:rect l="l" t="t" r="r" b="b"/>
              <a:pathLst>
                <a:path w="419" h="354" extrusionOk="0">
                  <a:moveTo>
                    <a:pt x="204" y="1"/>
                  </a:moveTo>
                  <a:cubicBezTo>
                    <a:pt x="140" y="1"/>
                    <a:pt x="76" y="33"/>
                    <a:pt x="54" y="65"/>
                  </a:cubicBezTo>
                  <a:cubicBezTo>
                    <a:pt x="108" y="65"/>
                    <a:pt x="1" y="290"/>
                    <a:pt x="87" y="343"/>
                  </a:cubicBezTo>
                  <a:cubicBezTo>
                    <a:pt x="108" y="354"/>
                    <a:pt x="129" y="354"/>
                    <a:pt x="140" y="354"/>
                  </a:cubicBezTo>
                  <a:cubicBezTo>
                    <a:pt x="183" y="354"/>
                    <a:pt x="215" y="332"/>
                    <a:pt x="236" y="300"/>
                  </a:cubicBezTo>
                  <a:cubicBezTo>
                    <a:pt x="269" y="279"/>
                    <a:pt x="290" y="257"/>
                    <a:pt x="344" y="257"/>
                  </a:cubicBezTo>
                  <a:lnTo>
                    <a:pt x="386" y="257"/>
                  </a:lnTo>
                  <a:cubicBezTo>
                    <a:pt x="418" y="65"/>
                    <a:pt x="301" y="1"/>
                    <a:pt x="204"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5" name="Google Shape;4675;p16"/>
            <p:cNvSpPr/>
            <p:nvPr/>
          </p:nvSpPr>
          <p:spPr>
            <a:xfrm>
              <a:off x="7101650" y="917875"/>
              <a:ext cx="14475" cy="23825"/>
            </a:xfrm>
            <a:custGeom>
              <a:avLst/>
              <a:gdLst/>
              <a:ahLst/>
              <a:cxnLst/>
              <a:rect l="l" t="t" r="r" b="b"/>
              <a:pathLst>
                <a:path w="579" h="953" extrusionOk="0">
                  <a:moveTo>
                    <a:pt x="215" y="0"/>
                  </a:moveTo>
                  <a:cubicBezTo>
                    <a:pt x="119" y="54"/>
                    <a:pt x="44" y="139"/>
                    <a:pt x="1" y="268"/>
                  </a:cubicBezTo>
                  <a:cubicBezTo>
                    <a:pt x="226" y="332"/>
                    <a:pt x="194" y="953"/>
                    <a:pt x="408" y="953"/>
                  </a:cubicBezTo>
                  <a:cubicBezTo>
                    <a:pt x="450" y="953"/>
                    <a:pt x="515" y="931"/>
                    <a:pt x="579" y="867"/>
                  </a:cubicBezTo>
                  <a:cubicBezTo>
                    <a:pt x="418" y="771"/>
                    <a:pt x="472" y="418"/>
                    <a:pt x="568" y="161"/>
                  </a:cubicBezTo>
                  <a:cubicBezTo>
                    <a:pt x="450" y="107"/>
                    <a:pt x="333" y="54"/>
                    <a:pt x="215"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6" name="Google Shape;4676;p16"/>
            <p:cNvSpPr/>
            <p:nvPr/>
          </p:nvSpPr>
          <p:spPr>
            <a:xfrm>
              <a:off x="7365550" y="1401725"/>
              <a:ext cx="4300" cy="4050"/>
            </a:xfrm>
            <a:custGeom>
              <a:avLst/>
              <a:gdLst/>
              <a:ahLst/>
              <a:cxnLst/>
              <a:rect l="l" t="t" r="r" b="b"/>
              <a:pathLst>
                <a:path w="172" h="162" extrusionOk="0">
                  <a:moveTo>
                    <a:pt x="43" y="1"/>
                  </a:moveTo>
                  <a:cubicBezTo>
                    <a:pt x="43" y="54"/>
                    <a:pt x="21" y="87"/>
                    <a:pt x="0" y="119"/>
                  </a:cubicBezTo>
                  <a:cubicBezTo>
                    <a:pt x="21" y="140"/>
                    <a:pt x="54" y="161"/>
                    <a:pt x="96" y="161"/>
                  </a:cubicBezTo>
                  <a:cubicBezTo>
                    <a:pt x="128" y="161"/>
                    <a:pt x="171" y="140"/>
                    <a:pt x="171" y="76"/>
                  </a:cubicBezTo>
                  <a:lnTo>
                    <a:pt x="171" y="76"/>
                  </a:lnTo>
                  <a:cubicBezTo>
                    <a:pt x="150" y="87"/>
                    <a:pt x="139" y="87"/>
                    <a:pt x="128" y="87"/>
                  </a:cubicBezTo>
                  <a:cubicBezTo>
                    <a:pt x="75" y="87"/>
                    <a:pt x="86" y="12"/>
                    <a:pt x="43"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7" name="Google Shape;4677;p16"/>
            <p:cNvSpPr/>
            <p:nvPr/>
          </p:nvSpPr>
          <p:spPr>
            <a:xfrm>
              <a:off x="7128950" y="1650625"/>
              <a:ext cx="6725" cy="6175"/>
            </a:xfrm>
            <a:custGeom>
              <a:avLst/>
              <a:gdLst/>
              <a:ahLst/>
              <a:cxnLst/>
              <a:rect l="l" t="t" r="r" b="b"/>
              <a:pathLst>
                <a:path w="269" h="247" extrusionOk="0">
                  <a:moveTo>
                    <a:pt x="11" y="1"/>
                  </a:moveTo>
                  <a:cubicBezTo>
                    <a:pt x="11" y="108"/>
                    <a:pt x="1" y="236"/>
                    <a:pt x="86" y="247"/>
                  </a:cubicBezTo>
                  <a:cubicBezTo>
                    <a:pt x="86" y="129"/>
                    <a:pt x="268" y="225"/>
                    <a:pt x="247" y="86"/>
                  </a:cubicBezTo>
                  <a:cubicBezTo>
                    <a:pt x="204" y="22"/>
                    <a:pt x="129" y="1"/>
                    <a:pt x="33"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8" name="Google Shape;4678;p16"/>
            <p:cNvSpPr/>
            <p:nvPr/>
          </p:nvSpPr>
          <p:spPr>
            <a:xfrm>
              <a:off x="7264900" y="1398250"/>
              <a:ext cx="15025" cy="15025"/>
            </a:xfrm>
            <a:custGeom>
              <a:avLst/>
              <a:gdLst/>
              <a:ahLst/>
              <a:cxnLst/>
              <a:rect l="l" t="t" r="r" b="b"/>
              <a:pathLst>
                <a:path w="601" h="601" extrusionOk="0">
                  <a:moveTo>
                    <a:pt x="354" y="1"/>
                  </a:moveTo>
                  <a:cubicBezTo>
                    <a:pt x="140" y="1"/>
                    <a:pt x="1" y="322"/>
                    <a:pt x="236" y="600"/>
                  </a:cubicBezTo>
                  <a:lnTo>
                    <a:pt x="290" y="600"/>
                  </a:lnTo>
                  <a:cubicBezTo>
                    <a:pt x="376" y="600"/>
                    <a:pt x="429" y="579"/>
                    <a:pt x="504" y="557"/>
                  </a:cubicBezTo>
                  <a:cubicBezTo>
                    <a:pt x="472" y="354"/>
                    <a:pt x="600" y="322"/>
                    <a:pt x="600" y="151"/>
                  </a:cubicBezTo>
                  <a:cubicBezTo>
                    <a:pt x="515" y="44"/>
                    <a:pt x="429" y="1"/>
                    <a:pt x="354"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9" name="Google Shape;4679;p16"/>
            <p:cNvSpPr/>
            <p:nvPr/>
          </p:nvSpPr>
          <p:spPr>
            <a:xfrm>
              <a:off x="7302100" y="1383525"/>
              <a:ext cx="12625" cy="16350"/>
            </a:xfrm>
            <a:custGeom>
              <a:avLst/>
              <a:gdLst/>
              <a:ahLst/>
              <a:cxnLst/>
              <a:rect l="l" t="t" r="r" b="b"/>
              <a:pathLst>
                <a:path w="505" h="654" extrusionOk="0">
                  <a:moveTo>
                    <a:pt x="1" y="1"/>
                  </a:moveTo>
                  <a:lnTo>
                    <a:pt x="1" y="1"/>
                  </a:lnTo>
                  <a:cubicBezTo>
                    <a:pt x="65" y="194"/>
                    <a:pt x="183" y="354"/>
                    <a:pt x="108" y="611"/>
                  </a:cubicBezTo>
                  <a:cubicBezTo>
                    <a:pt x="108" y="600"/>
                    <a:pt x="97" y="590"/>
                    <a:pt x="87" y="590"/>
                  </a:cubicBezTo>
                  <a:cubicBezTo>
                    <a:pt x="87" y="590"/>
                    <a:pt x="76" y="590"/>
                    <a:pt x="76" y="611"/>
                  </a:cubicBezTo>
                  <a:cubicBezTo>
                    <a:pt x="108" y="633"/>
                    <a:pt x="129" y="643"/>
                    <a:pt x="151" y="643"/>
                  </a:cubicBezTo>
                  <a:cubicBezTo>
                    <a:pt x="172" y="643"/>
                    <a:pt x="183" y="633"/>
                    <a:pt x="204" y="622"/>
                  </a:cubicBezTo>
                  <a:cubicBezTo>
                    <a:pt x="215" y="611"/>
                    <a:pt x="236" y="600"/>
                    <a:pt x="258" y="600"/>
                  </a:cubicBezTo>
                  <a:cubicBezTo>
                    <a:pt x="279" y="600"/>
                    <a:pt x="301" y="611"/>
                    <a:pt x="343" y="654"/>
                  </a:cubicBezTo>
                  <a:cubicBezTo>
                    <a:pt x="354" y="568"/>
                    <a:pt x="301" y="568"/>
                    <a:pt x="279" y="536"/>
                  </a:cubicBezTo>
                  <a:cubicBezTo>
                    <a:pt x="397" y="472"/>
                    <a:pt x="461" y="333"/>
                    <a:pt x="504" y="162"/>
                  </a:cubicBezTo>
                  <a:lnTo>
                    <a:pt x="504" y="162"/>
                  </a:lnTo>
                  <a:cubicBezTo>
                    <a:pt x="493" y="162"/>
                    <a:pt x="483" y="172"/>
                    <a:pt x="483" y="172"/>
                  </a:cubicBezTo>
                  <a:cubicBezTo>
                    <a:pt x="279" y="172"/>
                    <a:pt x="194" y="87"/>
                    <a:pt x="1"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0" name="Google Shape;4680;p16"/>
            <p:cNvSpPr/>
            <p:nvPr/>
          </p:nvSpPr>
          <p:spPr>
            <a:xfrm>
              <a:off x="7274550" y="1245975"/>
              <a:ext cx="5650" cy="5650"/>
            </a:xfrm>
            <a:custGeom>
              <a:avLst/>
              <a:gdLst/>
              <a:ahLst/>
              <a:cxnLst/>
              <a:rect l="l" t="t" r="r" b="b"/>
              <a:pathLst>
                <a:path w="226" h="226" extrusionOk="0">
                  <a:moveTo>
                    <a:pt x="86" y="1"/>
                  </a:moveTo>
                  <a:lnTo>
                    <a:pt x="86" y="1"/>
                  </a:lnTo>
                  <a:cubicBezTo>
                    <a:pt x="0" y="54"/>
                    <a:pt x="75" y="225"/>
                    <a:pt x="129" y="225"/>
                  </a:cubicBezTo>
                  <a:cubicBezTo>
                    <a:pt x="129" y="225"/>
                    <a:pt x="139" y="225"/>
                    <a:pt x="150" y="204"/>
                  </a:cubicBezTo>
                  <a:cubicBezTo>
                    <a:pt x="65" y="172"/>
                    <a:pt x="225" y="11"/>
                    <a:pt x="86"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1" name="Google Shape;4681;p16"/>
            <p:cNvSpPr/>
            <p:nvPr/>
          </p:nvSpPr>
          <p:spPr>
            <a:xfrm>
              <a:off x="7289275" y="1406025"/>
              <a:ext cx="4025" cy="5100"/>
            </a:xfrm>
            <a:custGeom>
              <a:avLst/>
              <a:gdLst/>
              <a:ahLst/>
              <a:cxnLst/>
              <a:rect l="l" t="t" r="r" b="b"/>
              <a:pathLst>
                <a:path w="161" h="204" extrusionOk="0">
                  <a:moveTo>
                    <a:pt x="0" y="0"/>
                  </a:moveTo>
                  <a:cubicBezTo>
                    <a:pt x="0" y="0"/>
                    <a:pt x="0" y="11"/>
                    <a:pt x="21" y="43"/>
                  </a:cubicBezTo>
                  <a:cubicBezTo>
                    <a:pt x="96" y="54"/>
                    <a:pt x="54" y="204"/>
                    <a:pt x="129" y="204"/>
                  </a:cubicBezTo>
                  <a:lnTo>
                    <a:pt x="161" y="204"/>
                  </a:lnTo>
                  <a:lnTo>
                    <a:pt x="161" y="43"/>
                  </a:lnTo>
                  <a:lnTo>
                    <a:pt x="139" y="43"/>
                  </a:lnTo>
                  <a:cubicBezTo>
                    <a:pt x="118" y="43"/>
                    <a:pt x="86" y="32"/>
                    <a:pt x="64" y="22"/>
                  </a:cubicBezTo>
                  <a:cubicBezTo>
                    <a:pt x="32" y="11"/>
                    <a:pt x="11" y="0"/>
                    <a:pt x="0"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2" name="Google Shape;4682;p16"/>
            <p:cNvSpPr/>
            <p:nvPr/>
          </p:nvSpPr>
          <p:spPr>
            <a:xfrm>
              <a:off x="7342800" y="1219475"/>
              <a:ext cx="6975" cy="4850"/>
            </a:xfrm>
            <a:custGeom>
              <a:avLst/>
              <a:gdLst/>
              <a:ahLst/>
              <a:cxnLst/>
              <a:rect l="l" t="t" r="r" b="b"/>
              <a:pathLst>
                <a:path w="279" h="194" extrusionOk="0">
                  <a:moveTo>
                    <a:pt x="11" y="1"/>
                  </a:moveTo>
                  <a:lnTo>
                    <a:pt x="11" y="1"/>
                  </a:lnTo>
                  <a:cubicBezTo>
                    <a:pt x="0" y="108"/>
                    <a:pt x="107" y="193"/>
                    <a:pt x="193" y="193"/>
                  </a:cubicBezTo>
                  <a:cubicBezTo>
                    <a:pt x="236" y="193"/>
                    <a:pt x="268" y="172"/>
                    <a:pt x="278" y="118"/>
                  </a:cubicBezTo>
                  <a:lnTo>
                    <a:pt x="278" y="118"/>
                  </a:lnTo>
                  <a:cubicBezTo>
                    <a:pt x="257" y="129"/>
                    <a:pt x="236" y="129"/>
                    <a:pt x="214" y="129"/>
                  </a:cubicBezTo>
                  <a:cubicBezTo>
                    <a:pt x="118" y="129"/>
                    <a:pt x="96" y="22"/>
                    <a:pt x="11"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3" name="Google Shape;4683;p16"/>
            <p:cNvSpPr/>
            <p:nvPr/>
          </p:nvSpPr>
          <p:spPr>
            <a:xfrm>
              <a:off x="7325400" y="1127425"/>
              <a:ext cx="6450" cy="11250"/>
            </a:xfrm>
            <a:custGeom>
              <a:avLst/>
              <a:gdLst/>
              <a:ahLst/>
              <a:cxnLst/>
              <a:rect l="l" t="t" r="r" b="b"/>
              <a:pathLst>
                <a:path w="258" h="450" extrusionOk="0">
                  <a:moveTo>
                    <a:pt x="86" y="0"/>
                  </a:moveTo>
                  <a:cubicBezTo>
                    <a:pt x="161" y="107"/>
                    <a:pt x="0" y="450"/>
                    <a:pt x="204" y="450"/>
                  </a:cubicBezTo>
                  <a:cubicBezTo>
                    <a:pt x="214" y="450"/>
                    <a:pt x="236" y="450"/>
                    <a:pt x="257" y="439"/>
                  </a:cubicBezTo>
                  <a:cubicBezTo>
                    <a:pt x="257" y="236"/>
                    <a:pt x="214" y="64"/>
                    <a:pt x="86"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4" name="Google Shape;4684;p16"/>
            <p:cNvSpPr/>
            <p:nvPr/>
          </p:nvSpPr>
          <p:spPr>
            <a:xfrm>
              <a:off x="6865350" y="1342325"/>
              <a:ext cx="8325" cy="6700"/>
            </a:xfrm>
            <a:custGeom>
              <a:avLst/>
              <a:gdLst/>
              <a:ahLst/>
              <a:cxnLst/>
              <a:rect l="l" t="t" r="r" b="b"/>
              <a:pathLst>
                <a:path w="333" h="268" extrusionOk="0">
                  <a:moveTo>
                    <a:pt x="225" y="0"/>
                  </a:moveTo>
                  <a:cubicBezTo>
                    <a:pt x="214" y="0"/>
                    <a:pt x="204" y="0"/>
                    <a:pt x="193" y="11"/>
                  </a:cubicBezTo>
                  <a:cubicBezTo>
                    <a:pt x="161" y="118"/>
                    <a:pt x="32" y="107"/>
                    <a:pt x="0" y="214"/>
                  </a:cubicBezTo>
                  <a:cubicBezTo>
                    <a:pt x="43" y="257"/>
                    <a:pt x="86" y="268"/>
                    <a:pt x="139" y="268"/>
                  </a:cubicBezTo>
                  <a:cubicBezTo>
                    <a:pt x="214" y="268"/>
                    <a:pt x="279" y="225"/>
                    <a:pt x="332" y="129"/>
                  </a:cubicBezTo>
                  <a:cubicBezTo>
                    <a:pt x="279" y="118"/>
                    <a:pt x="300" y="0"/>
                    <a:pt x="225"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5" name="Google Shape;4685;p16"/>
            <p:cNvSpPr/>
            <p:nvPr/>
          </p:nvSpPr>
          <p:spPr>
            <a:xfrm>
              <a:off x="6166575" y="1120725"/>
              <a:ext cx="7250" cy="4300"/>
            </a:xfrm>
            <a:custGeom>
              <a:avLst/>
              <a:gdLst/>
              <a:ahLst/>
              <a:cxnLst/>
              <a:rect l="l" t="t" r="r" b="b"/>
              <a:pathLst>
                <a:path w="290" h="172" extrusionOk="0">
                  <a:moveTo>
                    <a:pt x="268" y="1"/>
                  </a:moveTo>
                  <a:cubicBezTo>
                    <a:pt x="247" y="1"/>
                    <a:pt x="172" y="43"/>
                    <a:pt x="107" y="86"/>
                  </a:cubicBezTo>
                  <a:cubicBezTo>
                    <a:pt x="43" y="129"/>
                    <a:pt x="0" y="172"/>
                    <a:pt x="32" y="172"/>
                  </a:cubicBezTo>
                  <a:cubicBezTo>
                    <a:pt x="43" y="172"/>
                    <a:pt x="86" y="161"/>
                    <a:pt x="172" y="118"/>
                  </a:cubicBezTo>
                  <a:cubicBezTo>
                    <a:pt x="268" y="33"/>
                    <a:pt x="289" y="1"/>
                    <a:pt x="268"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6" name="Google Shape;4686;p16"/>
            <p:cNvSpPr/>
            <p:nvPr/>
          </p:nvSpPr>
          <p:spPr>
            <a:xfrm>
              <a:off x="6132850" y="1176125"/>
              <a:ext cx="6450" cy="3225"/>
            </a:xfrm>
            <a:custGeom>
              <a:avLst/>
              <a:gdLst/>
              <a:ahLst/>
              <a:cxnLst/>
              <a:rect l="l" t="t" r="r" b="b"/>
              <a:pathLst>
                <a:path w="258" h="129" extrusionOk="0">
                  <a:moveTo>
                    <a:pt x="172" y="1"/>
                  </a:moveTo>
                  <a:cubicBezTo>
                    <a:pt x="108" y="1"/>
                    <a:pt x="1" y="54"/>
                    <a:pt x="54" y="108"/>
                  </a:cubicBezTo>
                  <a:cubicBezTo>
                    <a:pt x="54" y="118"/>
                    <a:pt x="65" y="129"/>
                    <a:pt x="86" y="129"/>
                  </a:cubicBezTo>
                  <a:cubicBezTo>
                    <a:pt x="150" y="129"/>
                    <a:pt x="257" y="65"/>
                    <a:pt x="204" y="11"/>
                  </a:cubicBezTo>
                  <a:cubicBezTo>
                    <a:pt x="204" y="1"/>
                    <a:pt x="193" y="1"/>
                    <a:pt x="172"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7" name="Google Shape;4687;p16"/>
            <p:cNvSpPr/>
            <p:nvPr/>
          </p:nvSpPr>
          <p:spPr>
            <a:xfrm>
              <a:off x="6194675" y="1354900"/>
              <a:ext cx="6175" cy="3225"/>
            </a:xfrm>
            <a:custGeom>
              <a:avLst/>
              <a:gdLst/>
              <a:ahLst/>
              <a:cxnLst/>
              <a:rect l="l" t="t" r="r" b="b"/>
              <a:pathLst>
                <a:path w="247" h="129" extrusionOk="0">
                  <a:moveTo>
                    <a:pt x="172" y="0"/>
                  </a:moveTo>
                  <a:cubicBezTo>
                    <a:pt x="107" y="0"/>
                    <a:pt x="0" y="54"/>
                    <a:pt x="54" y="118"/>
                  </a:cubicBezTo>
                  <a:cubicBezTo>
                    <a:pt x="54" y="118"/>
                    <a:pt x="65" y="129"/>
                    <a:pt x="86" y="129"/>
                  </a:cubicBezTo>
                  <a:cubicBezTo>
                    <a:pt x="150" y="129"/>
                    <a:pt x="247" y="75"/>
                    <a:pt x="204" y="11"/>
                  </a:cubicBezTo>
                  <a:cubicBezTo>
                    <a:pt x="204" y="0"/>
                    <a:pt x="182" y="0"/>
                    <a:pt x="172"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8" name="Google Shape;4688;p16"/>
            <p:cNvSpPr/>
            <p:nvPr/>
          </p:nvSpPr>
          <p:spPr>
            <a:xfrm>
              <a:off x="6196550" y="1224025"/>
              <a:ext cx="6175" cy="3250"/>
            </a:xfrm>
            <a:custGeom>
              <a:avLst/>
              <a:gdLst/>
              <a:ahLst/>
              <a:cxnLst/>
              <a:rect l="l" t="t" r="r" b="b"/>
              <a:pathLst>
                <a:path w="247" h="130" extrusionOk="0">
                  <a:moveTo>
                    <a:pt x="172" y="1"/>
                  </a:moveTo>
                  <a:cubicBezTo>
                    <a:pt x="107" y="1"/>
                    <a:pt x="0" y="54"/>
                    <a:pt x="54" y="118"/>
                  </a:cubicBezTo>
                  <a:cubicBezTo>
                    <a:pt x="54" y="118"/>
                    <a:pt x="65" y="129"/>
                    <a:pt x="86" y="129"/>
                  </a:cubicBezTo>
                  <a:cubicBezTo>
                    <a:pt x="139" y="129"/>
                    <a:pt x="247" y="65"/>
                    <a:pt x="204" y="11"/>
                  </a:cubicBezTo>
                  <a:cubicBezTo>
                    <a:pt x="204" y="1"/>
                    <a:pt x="182" y="1"/>
                    <a:pt x="172"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9" name="Google Shape;4689;p16"/>
            <p:cNvSpPr/>
            <p:nvPr/>
          </p:nvSpPr>
          <p:spPr>
            <a:xfrm>
              <a:off x="6146500" y="1066400"/>
              <a:ext cx="10450" cy="9125"/>
            </a:xfrm>
            <a:custGeom>
              <a:avLst/>
              <a:gdLst/>
              <a:ahLst/>
              <a:cxnLst/>
              <a:rect l="l" t="t" r="r" b="b"/>
              <a:pathLst>
                <a:path w="418" h="365" extrusionOk="0">
                  <a:moveTo>
                    <a:pt x="54" y="0"/>
                  </a:moveTo>
                  <a:lnTo>
                    <a:pt x="54" y="0"/>
                  </a:lnTo>
                  <a:cubicBezTo>
                    <a:pt x="75" y="129"/>
                    <a:pt x="0" y="140"/>
                    <a:pt x="22" y="279"/>
                  </a:cubicBezTo>
                  <a:cubicBezTo>
                    <a:pt x="140" y="300"/>
                    <a:pt x="215" y="364"/>
                    <a:pt x="343" y="364"/>
                  </a:cubicBezTo>
                  <a:lnTo>
                    <a:pt x="397" y="364"/>
                  </a:lnTo>
                  <a:cubicBezTo>
                    <a:pt x="418" y="75"/>
                    <a:pt x="247" y="22"/>
                    <a:pt x="54"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0" name="Google Shape;4690;p16"/>
            <p:cNvSpPr/>
            <p:nvPr/>
          </p:nvSpPr>
          <p:spPr>
            <a:xfrm>
              <a:off x="6201900" y="1352750"/>
              <a:ext cx="6175" cy="3250"/>
            </a:xfrm>
            <a:custGeom>
              <a:avLst/>
              <a:gdLst/>
              <a:ahLst/>
              <a:cxnLst/>
              <a:rect l="l" t="t" r="r" b="b"/>
              <a:pathLst>
                <a:path w="247" h="130" extrusionOk="0">
                  <a:moveTo>
                    <a:pt x="172" y="1"/>
                  </a:moveTo>
                  <a:cubicBezTo>
                    <a:pt x="107" y="1"/>
                    <a:pt x="0" y="54"/>
                    <a:pt x="54" y="119"/>
                  </a:cubicBezTo>
                  <a:cubicBezTo>
                    <a:pt x="54" y="129"/>
                    <a:pt x="65" y="129"/>
                    <a:pt x="86" y="129"/>
                  </a:cubicBezTo>
                  <a:cubicBezTo>
                    <a:pt x="140" y="129"/>
                    <a:pt x="247" y="76"/>
                    <a:pt x="204" y="12"/>
                  </a:cubicBezTo>
                  <a:cubicBezTo>
                    <a:pt x="204" y="1"/>
                    <a:pt x="182" y="1"/>
                    <a:pt x="172"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1" name="Google Shape;4691;p16"/>
            <p:cNvSpPr/>
            <p:nvPr/>
          </p:nvSpPr>
          <p:spPr>
            <a:xfrm>
              <a:off x="6147575" y="1130350"/>
              <a:ext cx="6175" cy="3250"/>
            </a:xfrm>
            <a:custGeom>
              <a:avLst/>
              <a:gdLst/>
              <a:ahLst/>
              <a:cxnLst/>
              <a:rect l="l" t="t" r="r" b="b"/>
              <a:pathLst>
                <a:path w="247" h="130" extrusionOk="0">
                  <a:moveTo>
                    <a:pt x="172" y="1"/>
                  </a:moveTo>
                  <a:cubicBezTo>
                    <a:pt x="107" y="1"/>
                    <a:pt x="0" y="54"/>
                    <a:pt x="54" y="108"/>
                  </a:cubicBezTo>
                  <a:cubicBezTo>
                    <a:pt x="54" y="119"/>
                    <a:pt x="65" y="129"/>
                    <a:pt x="86" y="129"/>
                  </a:cubicBezTo>
                  <a:cubicBezTo>
                    <a:pt x="139" y="129"/>
                    <a:pt x="247" y="65"/>
                    <a:pt x="204" y="12"/>
                  </a:cubicBezTo>
                  <a:cubicBezTo>
                    <a:pt x="193" y="1"/>
                    <a:pt x="182" y="1"/>
                    <a:pt x="172"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2" name="Google Shape;4692;p16"/>
            <p:cNvSpPr/>
            <p:nvPr/>
          </p:nvSpPr>
          <p:spPr>
            <a:xfrm>
              <a:off x="6159875" y="1285850"/>
              <a:ext cx="7250" cy="9925"/>
            </a:xfrm>
            <a:custGeom>
              <a:avLst/>
              <a:gdLst/>
              <a:ahLst/>
              <a:cxnLst/>
              <a:rect l="l" t="t" r="r" b="b"/>
              <a:pathLst>
                <a:path w="290" h="397" extrusionOk="0">
                  <a:moveTo>
                    <a:pt x="151" y="1"/>
                  </a:moveTo>
                  <a:cubicBezTo>
                    <a:pt x="65" y="1"/>
                    <a:pt x="1" y="397"/>
                    <a:pt x="108" y="397"/>
                  </a:cubicBezTo>
                  <a:cubicBezTo>
                    <a:pt x="140" y="397"/>
                    <a:pt x="183" y="365"/>
                    <a:pt x="247" y="268"/>
                  </a:cubicBezTo>
                  <a:cubicBezTo>
                    <a:pt x="290" y="193"/>
                    <a:pt x="236" y="1"/>
                    <a:pt x="161"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3" name="Google Shape;4693;p16"/>
            <p:cNvSpPr/>
            <p:nvPr/>
          </p:nvSpPr>
          <p:spPr>
            <a:xfrm>
              <a:off x="6154000" y="1153650"/>
              <a:ext cx="6175" cy="3225"/>
            </a:xfrm>
            <a:custGeom>
              <a:avLst/>
              <a:gdLst/>
              <a:ahLst/>
              <a:cxnLst/>
              <a:rect l="l" t="t" r="r" b="b"/>
              <a:pathLst>
                <a:path w="247" h="129" extrusionOk="0">
                  <a:moveTo>
                    <a:pt x="161" y="0"/>
                  </a:moveTo>
                  <a:cubicBezTo>
                    <a:pt x="107" y="0"/>
                    <a:pt x="0" y="54"/>
                    <a:pt x="43" y="118"/>
                  </a:cubicBezTo>
                  <a:cubicBezTo>
                    <a:pt x="54" y="118"/>
                    <a:pt x="64" y="129"/>
                    <a:pt x="75" y="129"/>
                  </a:cubicBezTo>
                  <a:cubicBezTo>
                    <a:pt x="139" y="129"/>
                    <a:pt x="246" y="65"/>
                    <a:pt x="204" y="11"/>
                  </a:cubicBezTo>
                  <a:cubicBezTo>
                    <a:pt x="193" y="0"/>
                    <a:pt x="182" y="0"/>
                    <a:pt x="161"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4" name="Google Shape;4694;p16"/>
            <p:cNvSpPr/>
            <p:nvPr/>
          </p:nvSpPr>
          <p:spPr>
            <a:xfrm>
              <a:off x="6162825" y="1302175"/>
              <a:ext cx="6175" cy="2975"/>
            </a:xfrm>
            <a:custGeom>
              <a:avLst/>
              <a:gdLst/>
              <a:ahLst/>
              <a:cxnLst/>
              <a:rect l="l" t="t" r="r" b="b"/>
              <a:pathLst>
                <a:path w="247" h="119" extrusionOk="0">
                  <a:moveTo>
                    <a:pt x="161" y="1"/>
                  </a:moveTo>
                  <a:cubicBezTo>
                    <a:pt x="108" y="1"/>
                    <a:pt x="0" y="54"/>
                    <a:pt x="43" y="108"/>
                  </a:cubicBezTo>
                  <a:cubicBezTo>
                    <a:pt x="54" y="118"/>
                    <a:pt x="65" y="118"/>
                    <a:pt x="75" y="118"/>
                  </a:cubicBezTo>
                  <a:cubicBezTo>
                    <a:pt x="140" y="118"/>
                    <a:pt x="247" y="65"/>
                    <a:pt x="193" y="11"/>
                  </a:cubicBezTo>
                  <a:cubicBezTo>
                    <a:pt x="193" y="1"/>
                    <a:pt x="182" y="1"/>
                    <a:pt x="161"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5" name="Google Shape;4695;p16"/>
            <p:cNvSpPr/>
            <p:nvPr/>
          </p:nvSpPr>
          <p:spPr>
            <a:xfrm>
              <a:off x="6232400" y="1449900"/>
              <a:ext cx="5925" cy="8325"/>
            </a:xfrm>
            <a:custGeom>
              <a:avLst/>
              <a:gdLst/>
              <a:ahLst/>
              <a:cxnLst/>
              <a:rect l="l" t="t" r="r" b="b"/>
              <a:pathLst>
                <a:path w="237" h="333" extrusionOk="0">
                  <a:moveTo>
                    <a:pt x="1" y="1"/>
                  </a:moveTo>
                  <a:cubicBezTo>
                    <a:pt x="33" y="161"/>
                    <a:pt x="33" y="236"/>
                    <a:pt x="1" y="333"/>
                  </a:cubicBezTo>
                  <a:cubicBezTo>
                    <a:pt x="97" y="247"/>
                    <a:pt x="129" y="301"/>
                    <a:pt x="236" y="204"/>
                  </a:cubicBezTo>
                  <a:cubicBezTo>
                    <a:pt x="97" y="151"/>
                    <a:pt x="204" y="1"/>
                    <a:pt x="22"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6" name="Google Shape;4696;p16"/>
            <p:cNvSpPr/>
            <p:nvPr/>
          </p:nvSpPr>
          <p:spPr>
            <a:xfrm>
              <a:off x="6472200" y="865675"/>
              <a:ext cx="18225" cy="24375"/>
            </a:xfrm>
            <a:custGeom>
              <a:avLst/>
              <a:gdLst/>
              <a:ahLst/>
              <a:cxnLst/>
              <a:rect l="l" t="t" r="r" b="b"/>
              <a:pathLst>
                <a:path w="729" h="975" extrusionOk="0">
                  <a:moveTo>
                    <a:pt x="161" y="1"/>
                  </a:moveTo>
                  <a:cubicBezTo>
                    <a:pt x="75" y="22"/>
                    <a:pt x="43" y="97"/>
                    <a:pt x="1" y="161"/>
                  </a:cubicBezTo>
                  <a:cubicBezTo>
                    <a:pt x="108" y="268"/>
                    <a:pt x="290" y="365"/>
                    <a:pt x="332" y="729"/>
                  </a:cubicBezTo>
                  <a:cubicBezTo>
                    <a:pt x="429" y="804"/>
                    <a:pt x="557" y="846"/>
                    <a:pt x="600" y="975"/>
                  </a:cubicBezTo>
                  <a:cubicBezTo>
                    <a:pt x="728" y="750"/>
                    <a:pt x="579" y="279"/>
                    <a:pt x="290" y="279"/>
                  </a:cubicBezTo>
                  <a:cubicBezTo>
                    <a:pt x="268" y="279"/>
                    <a:pt x="247" y="279"/>
                    <a:pt x="225" y="290"/>
                  </a:cubicBezTo>
                  <a:cubicBezTo>
                    <a:pt x="204" y="193"/>
                    <a:pt x="161" y="129"/>
                    <a:pt x="161"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7" name="Google Shape;4697;p16"/>
            <p:cNvSpPr/>
            <p:nvPr/>
          </p:nvSpPr>
          <p:spPr>
            <a:xfrm>
              <a:off x="6206725" y="1065600"/>
              <a:ext cx="6175" cy="3225"/>
            </a:xfrm>
            <a:custGeom>
              <a:avLst/>
              <a:gdLst/>
              <a:ahLst/>
              <a:cxnLst/>
              <a:rect l="l" t="t" r="r" b="b"/>
              <a:pathLst>
                <a:path w="247" h="129" extrusionOk="0">
                  <a:moveTo>
                    <a:pt x="161" y="0"/>
                  </a:moveTo>
                  <a:cubicBezTo>
                    <a:pt x="107" y="0"/>
                    <a:pt x="0" y="54"/>
                    <a:pt x="43" y="118"/>
                  </a:cubicBezTo>
                  <a:cubicBezTo>
                    <a:pt x="54" y="118"/>
                    <a:pt x="64" y="129"/>
                    <a:pt x="75" y="129"/>
                  </a:cubicBezTo>
                  <a:cubicBezTo>
                    <a:pt x="139" y="129"/>
                    <a:pt x="246" y="65"/>
                    <a:pt x="193" y="11"/>
                  </a:cubicBezTo>
                  <a:cubicBezTo>
                    <a:pt x="193" y="0"/>
                    <a:pt x="182" y="0"/>
                    <a:pt x="161"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8" name="Google Shape;4698;p16"/>
            <p:cNvSpPr/>
            <p:nvPr/>
          </p:nvSpPr>
          <p:spPr>
            <a:xfrm>
              <a:off x="6240425" y="1240350"/>
              <a:ext cx="8325" cy="6450"/>
            </a:xfrm>
            <a:custGeom>
              <a:avLst/>
              <a:gdLst/>
              <a:ahLst/>
              <a:cxnLst/>
              <a:rect l="l" t="t" r="r" b="b"/>
              <a:pathLst>
                <a:path w="333" h="258" extrusionOk="0">
                  <a:moveTo>
                    <a:pt x="236" y="1"/>
                  </a:moveTo>
                  <a:cubicBezTo>
                    <a:pt x="194" y="76"/>
                    <a:pt x="65" y="33"/>
                    <a:pt x="1" y="76"/>
                  </a:cubicBezTo>
                  <a:cubicBezTo>
                    <a:pt x="22" y="204"/>
                    <a:pt x="108" y="258"/>
                    <a:pt x="194" y="258"/>
                  </a:cubicBezTo>
                  <a:cubicBezTo>
                    <a:pt x="236" y="258"/>
                    <a:pt x="290" y="236"/>
                    <a:pt x="333" y="204"/>
                  </a:cubicBezTo>
                  <a:cubicBezTo>
                    <a:pt x="333" y="97"/>
                    <a:pt x="279" y="65"/>
                    <a:pt x="236"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9" name="Google Shape;4699;p16"/>
            <p:cNvSpPr/>
            <p:nvPr/>
          </p:nvSpPr>
          <p:spPr>
            <a:xfrm>
              <a:off x="6227050" y="1126075"/>
              <a:ext cx="6175" cy="3250"/>
            </a:xfrm>
            <a:custGeom>
              <a:avLst/>
              <a:gdLst/>
              <a:ahLst/>
              <a:cxnLst/>
              <a:rect l="l" t="t" r="r" b="b"/>
              <a:pathLst>
                <a:path w="247" h="130" extrusionOk="0">
                  <a:moveTo>
                    <a:pt x="172" y="1"/>
                  </a:moveTo>
                  <a:cubicBezTo>
                    <a:pt x="108" y="1"/>
                    <a:pt x="1" y="65"/>
                    <a:pt x="44" y="118"/>
                  </a:cubicBezTo>
                  <a:cubicBezTo>
                    <a:pt x="54" y="129"/>
                    <a:pt x="65" y="129"/>
                    <a:pt x="76" y="129"/>
                  </a:cubicBezTo>
                  <a:cubicBezTo>
                    <a:pt x="140" y="129"/>
                    <a:pt x="247" y="76"/>
                    <a:pt x="204" y="11"/>
                  </a:cubicBezTo>
                  <a:cubicBezTo>
                    <a:pt x="193" y="11"/>
                    <a:pt x="183" y="1"/>
                    <a:pt x="172"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0" name="Google Shape;4700;p16"/>
            <p:cNvSpPr/>
            <p:nvPr/>
          </p:nvSpPr>
          <p:spPr>
            <a:xfrm>
              <a:off x="6211275" y="1318500"/>
              <a:ext cx="5100" cy="6975"/>
            </a:xfrm>
            <a:custGeom>
              <a:avLst/>
              <a:gdLst/>
              <a:ahLst/>
              <a:cxnLst/>
              <a:rect l="l" t="t" r="r" b="b"/>
              <a:pathLst>
                <a:path w="204" h="279" extrusionOk="0">
                  <a:moveTo>
                    <a:pt x="118" y="1"/>
                  </a:moveTo>
                  <a:cubicBezTo>
                    <a:pt x="118" y="33"/>
                    <a:pt x="86" y="43"/>
                    <a:pt x="54" y="43"/>
                  </a:cubicBezTo>
                  <a:cubicBezTo>
                    <a:pt x="43" y="43"/>
                    <a:pt x="32" y="43"/>
                    <a:pt x="22" y="33"/>
                  </a:cubicBezTo>
                  <a:lnTo>
                    <a:pt x="22" y="33"/>
                  </a:lnTo>
                  <a:cubicBezTo>
                    <a:pt x="0" y="183"/>
                    <a:pt x="43" y="247"/>
                    <a:pt x="118" y="279"/>
                  </a:cubicBezTo>
                  <a:cubicBezTo>
                    <a:pt x="118" y="204"/>
                    <a:pt x="203" y="43"/>
                    <a:pt x="118"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1" name="Google Shape;4701;p16"/>
            <p:cNvSpPr/>
            <p:nvPr/>
          </p:nvSpPr>
          <p:spPr>
            <a:xfrm>
              <a:off x="6215550" y="1408950"/>
              <a:ext cx="5650" cy="8075"/>
            </a:xfrm>
            <a:custGeom>
              <a:avLst/>
              <a:gdLst/>
              <a:ahLst/>
              <a:cxnLst/>
              <a:rect l="l" t="t" r="r" b="b"/>
              <a:pathLst>
                <a:path w="226" h="323" extrusionOk="0">
                  <a:moveTo>
                    <a:pt x="86" y="1"/>
                  </a:moveTo>
                  <a:cubicBezTo>
                    <a:pt x="65" y="1"/>
                    <a:pt x="32" y="12"/>
                    <a:pt x="0" y="22"/>
                  </a:cubicBezTo>
                  <a:cubicBezTo>
                    <a:pt x="22" y="108"/>
                    <a:pt x="75" y="322"/>
                    <a:pt x="140" y="322"/>
                  </a:cubicBezTo>
                  <a:cubicBezTo>
                    <a:pt x="150" y="322"/>
                    <a:pt x="150" y="322"/>
                    <a:pt x="161" y="311"/>
                  </a:cubicBezTo>
                  <a:cubicBezTo>
                    <a:pt x="43" y="236"/>
                    <a:pt x="225" y="194"/>
                    <a:pt x="193" y="108"/>
                  </a:cubicBezTo>
                  <a:cubicBezTo>
                    <a:pt x="172" y="33"/>
                    <a:pt x="140" y="1"/>
                    <a:pt x="86"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2" name="Google Shape;4702;p16"/>
            <p:cNvSpPr/>
            <p:nvPr/>
          </p:nvSpPr>
          <p:spPr>
            <a:xfrm>
              <a:off x="6236950" y="1438925"/>
              <a:ext cx="12075" cy="5125"/>
            </a:xfrm>
            <a:custGeom>
              <a:avLst/>
              <a:gdLst/>
              <a:ahLst/>
              <a:cxnLst/>
              <a:rect l="l" t="t" r="r" b="b"/>
              <a:pathLst>
                <a:path w="483" h="205" extrusionOk="0">
                  <a:moveTo>
                    <a:pt x="333" y="1"/>
                  </a:moveTo>
                  <a:cubicBezTo>
                    <a:pt x="311" y="1"/>
                    <a:pt x="301" y="12"/>
                    <a:pt x="279" y="44"/>
                  </a:cubicBezTo>
                  <a:cubicBezTo>
                    <a:pt x="365" y="76"/>
                    <a:pt x="1" y="119"/>
                    <a:pt x="215" y="204"/>
                  </a:cubicBezTo>
                  <a:cubicBezTo>
                    <a:pt x="204" y="151"/>
                    <a:pt x="226" y="129"/>
                    <a:pt x="247" y="129"/>
                  </a:cubicBezTo>
                  <a:cubicBezTo>
                    <a:pt x="268" y="129"/>
                    <a:pt x="311" y="151"/>
                    <a:pt x="343" y="161"/>
                  </a:cubicBezTo>
                  <a:cubicBezTo>
                    <a:pt x="375" y="172"/>
                    <a:pt x="418" y="194"/>
                    <a:pt x="440" y="194"/>
                  </a:cubicBezTo>
                  <a:cubicBezTo>
                    <a:pt x="461" y="194"/>
                    <a:pt x="472" y="183"/>
                    <a:pt x="483" y="161"/>
                  </a:cubicBezTo>
                  <a:cubicBezTo>
                    <a:pt x="440" y="140"/>
                    <a:pt x="386" y="1"/>
                    <a:pt x="333"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3" name="Google Shape;4703;p16"/>
            <p:cNvSpPr/>
            <p:nvPr/>
          </p:nvSpPr>
          <p:spPr>
            <a:xfrm>
              <a:off x="5965325" y="1038575"/>
              <a:ext cx="11800" cy="13125"/>
            </a:xfrm>
            <a:custGeom>
              <a:avLst/>
              <a:gdLst/>
              <a:ahLst/>
              <a:cxnLst/>
              <a:rect l="l" t="t" r="r" b="b"/>
              <a:pathLst>
                <a:path w="472" h="525" extrusionOk="0">
                  <a:moveTo>
                    <a:pt x="64" y="0"/>
                  </a:moveTo>
                  <a:cubicBezTo>
                    <a:pt x="54" y="43"/>
                    <a:pt x="32" y="64"/>
                    <a:pt x="0" y="86"/>
                  </a:cubicBezTo>
                  <a:cubicBezTo>
                    <a:pt x="22" y="278"/>
                    <a:pt x="75" y="428"/>
                    <a:pt x="171" y="525"/>
                  </a:cubicBezTo>
                  <a:cubicBezTo>
                    <a:pt x="246" y="514"/>
                    <a:pt x="471" y="321"/>
                    <a:pt x="364" y="86"/>
                  </a:cubicBezTo>
                  <a:lnTo>
                    <a:pt x="364" y="86"/>
                  </a:lnTo>
                  <a:cubicBezTo>
                    <a:pt x="343" y="96"/>
                    <a:pt x="321" y="107"/>
                    <a:pt x="300" y="107"/>
                  </a:cubicBezTo>
                  <a:cubicBezTo>
                    <a:pt x="225" y="107"/>
                    <a:pt x="171" y="11"/>
                    <a:pt x="64"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4" name="Google Shape;4704;p16"/>
            <p:cNvSpPr/>
            <p:nvPr/>
          </p:nvSpPr>
          <p:spPr>
            <a:xfrm>
              <a:off x="6016175" y="865150"/>
              <a:ext cx="22500" cy="25450"/>
            </a:xfrm>
            <a:custGeom>
              <a:avLst/>
              <a:gdLst/>
              <a:ahLst/>
              <a:cxnLst/>
              <a:rect l="l" t="t" r="r" b="b"/>
              <a:pathLst>
                <a:path w="900" h="1018" extrusionOk="0">
                  <a:moveTo>
                    <a:pt x="803" y="0"/>
                  </a:moveTo>
                  <a:cubicBezTo>
                    <a:pt x="664" y="0"/>
                    <a:pt x="589" y="64"/>
                    <a:pt x="535" y="161"/>
                  </a:cubicBezTo>
                  <a:cubicBezTo>
                    <a:pt x="493" y="139"/>
                    <a:pt x="460" y="129"/>
                    <a:pt x="428" y="129"/>
                  </a:cubicBezTo>
                  <a:cubicBezTo>
                    <a:pt x="353" y="129"/>
                    <a:pt x="332" y="225"/>
                    <a:pt x="236" y="246"/>
                  </a:cubicBezTo>
                  <a:cubicBezTo>
                    <a:pt x="182" y="482"/>
                    <a:pt x="257" y="439"/>
                    <a:pt x="268" y="653"/>
                  </a:cubicBezTo>
                  <a:cubicBezTo>
                    <a:pt x="236" y="632"/>
                    <a:pt x="214" y="621"/>
                    <a:pt x="182" y="621"/>
                  </a:cubicBezTo>
                  <a:cubicBezTo>
                    <a:pt x="129" y="621"/>
                    <a:pt x="75" y="653"/>
                    <a:pt x="0" y="696"/>
                  </a:cubicBezTo>
                  <a:lnTo>
                    <a:pt x="0" y="857"/>
                  </a:lnTo>
                  <a:lnTo>
                    <a:pt x="43" y="857"/>
                  </a:lnTo>
                  <a:cubicBezTo>
                    <a:pt x="161" y="857"/>
                    <a:pt x="225" y="910"/>
                    <a:pt x="311" y="953"/>
                  </a:cubicBezTo>
                  <a:cubicBezTo>
                    <a:pt x="353" y="974"/>
                    <a:pt x="396" y="996"/>
                    <a:pt x="450" y="1007"/>
                  </a:cubicBezTo>
                  <a:cubicBezTo>
                    <a:pt x="471" y="1007"/>
                    <a:pt x="503" y="1017"/>
                    <a:pt x="535" y="1017"/>
                  </a:cubicBezTo>
                  <a:cubicBezTo>
                    <a:pt x="546" y="985"/>
                    <a:pt x="557" y="974"/>
                    <a:pt x="589" y="974"/>
                  </a:cubicBezTo>
                  <a:lnTo>
                    <a:pt x="600" y="974"/>
                  </a:lnTo>
                  <a:cubicBezTo>
                    <a:pt x="600" y="857"/>
                    <a:pt x="621" y="707"/>
                    <a:pt x="567" y="653"/>
                  </a:cubicBezTo>
                  <a:lnTo>
                    <a:pt x="557" y="653"/>
                  </a:lnTo>
                  <a:cubicBezTo>
                    <a:pt x="535" y="653"/>
                    <a:pt x="514" y="664"/>
                    <a:pt x="503" y="675"/>
                  </a:cubicBezTo>
                  <a:cubicBezTo>
                    <a:pt x="482" y="685"/>
                    <a:pt x="471" y="696"/>
                    <a:pt x="439" y="696"/>
                  </a:cubicBezTo>
                  <a:cubicBezTo>
                    <a:pt x="418" y="632"/>
                    <a:pt x="386" y="589"/>
                    <a:pt x="364" y="535"/>
                  </a:cubicBezTo>
                  <a:lnTo>
                    <a:pt x="407" y="535"/>
                  </a:lnTo>
                  <a:cubicBezTo>
                    <a:pt x="610" y="535"/>
                    <a:pt x="653" y="343"/>
                    <a:pt x="728" y="204"/>
                  </a:cubicBezTo>
                  <a:cubicBezTo>
                    <a:pt x="749" y="279"/>
                    <a:pt x="749" y="375"/>
                    <a:pt x="803" y="407"/>
                  </a:cubicBezTo>
                  <a:cubicBezTo>
                    <a:pt x="749" y="246"/>
                    <a:pt x="857" y="268"/>
                    <a:pt x="899" y="204"/>
                  </a:cubicBezTo>
                  <a:cubicBezTo>
                    <a:pt x="749" y="193"/>
                    <a:pt x="835" y="139"/>
                    <a:pt x="835"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5" name="Google Shape;4705;p16"/>
            <p:cNvSpPr/>
            <p:nvPr/>
          </p:nvSpPr>
          <p:spPr>
            <a:xfrm>
              <a:off x="6008950" y="898600"/>
              <a:ext cx="5625" cy="7250"/>
            </a:xfrm>
            <a:custGeom>
              <a:avLst/>
              <a:gdLst/>
              <a:ahLst/>
              <a:cxnLst/>
              <a:rect l="l" t="t" r="r" b="b"/>
              <a:pathLst>
                <a:path w="225" h="290" extrusionOk="0">
                  <a:moveTo>
                    <a:pt x="64" y="0"/>
                  </a:moveTo>
                  <a:cubicBezTo>
                    <a:pt x="0" y="150"/>
                    <a:pt x="75" y="150"/>
                    <a:pt x="96" y="289"/>
                  </a:cubicBezTo>
                  <a:cubicBezTo>
                    <a:pt x="182" y="268"/>
                    <a:pt x="225" y="172"/>
                    <a:pt x="225" y="43"/>
                  </a:cubicBezTo>
                  <a:cubicBezTo>
                    <a:pt x="193" y="22"/>
                    <a:pt x="161" y="0"/>
                    <a:pt x="107"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6" name="Google Shape;4706;p16"/>
            <p:cNvSpPr/>
            <p:nvPr/>
          </p:nvSpPr>
          <p:spPr>
            <a:xfrm>
              <a:off x="6002775" y="1235550"/>
              <a:ext cx="5925" cy="6700"/>
            </a:xfrm>
            <a:custGeom>
              <a:avLst/>
              <a:gdLst/>
              <a:ahLst/>
              <a:cxnLst/>
              <a:rect l="l" t="t" r="r" b="b"/>
              <a:pathLst>
                <a:path w="237" h="268" extrusionOk="0">
                  <a:moveTo>
                    <a:pt x="140" y="0"/>
                  </a:moveTo>
                  <a:cubicBezTo>
                    <a:pt x="108" y="0"/>
                    <a:pt x="76" y="32"/>
                    <a:pt x="1" y="64"/>
                  </a:cubicBezTo>
                  <a:cubicBezTo>
                    <a:pt x="22" y="161"/>
                    <a:pt x="33" y="268"/>
                    <a:pt x="129" y="268"/>
                  </a:cubicBezTo>
                  <a:lnTo>
                    <a:pt x="140" y="268"/>
                  </a:lnTo>
                  <a:cubicBezTo>
                    <a:pt x="204" y="236"/>
                    <a:pt x="226" y="150"/>
                    <a:pt x="236" y="64"/>
                  </a:cubicBezTo>
                  <a:cubicBezTo>
                    <a:pt x="194" y="21"/>
                    <a:pt x="161" y="0"/>
                    <a:pt x="140"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7" name="Google Shape;4707;p16"/>
            <p:cNvSpPr/>
            <p:nvPr/>
          </p:nvSpPr>
          <p:spPr>
            <a:xfrm>
              <a:off x="6106625" y="1069600"/>
              <a:ext cx="6175" cy="3250"/>
            </a:xfrm>
            <a:custGeom>
              <a:avLst/>
              <a:gdLst/>
              <a:ahLst/>
              <a:cxnLst/>
              <a:rect l="l" t="t" r="r" b="b"/>
              <a:pathLst>
                <a:path w="247" h="130" extrusionOk="0">
                  <a:moveTo>
                    <a:pt x="172" y="1"/>
                  </a:moveTo>
                  <a:cubicBezTo>
                    <a:pt x="107" y="1"/>
                    <a:pt x="0" y="65"/>
                    <a:pt x="43" y="119"/>
                  </a:cubicBezTo>
                  <a:cubicBezTo>
                    <a:pt x="54" y="129"/>
                    <a:pt x="65" y="129"/>
                    <a:pt x="86" y="129"/>
                  </a:cubicBezTo>
                  <a:cubicBezTo>
                    <a:pt x="140" y="129"/>
                    <a:pt x="247" y="76"/>
                    <a:pt x="204" y="12"/>
                  </a:cubicBezTo>
                  <a:cubicBezTo>
                    <a:pt x="193" y="12"/>
                    <a:pt x="182" y="1"/>
                    <a:pt x="172"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8" name="Google Shape;4708;p16"/>
            <p:cNvSpPr/>
            <p:nvPr/>
          </p:nvSpPr>
          <p:spPr>
            <a:xfrm>
              <a:off x="6120275" y="1254800"/>
              <a:ext cx="7775" cy="9925"/>
            </a:xfrm>
            <a:custGeom>
              <a:avLst/>
              <a:gdLst/>
              <a:ahLst/>
              <a:cxnLst/>
              <a:rect l="l" t="t" r="r" b="b"/>
              <a:pathLst>
                <a:path w="311" h="397" extrusionOk="0">
                  <a:moveTo>
                    <a:pt x="43" y="1"/>
                  </a:moveTo>
                  <a:cubicBezTo>
                    <a:pt x="0" y="54"/>
                    <a:pt x="11" y="183"/>
                    <a:pt x="11" y="290"/>
                  </a:cubicBezTo>
                  <a:cubicBezTo>
                    <a:pt x="86" y="311"/>
                    <a:pt x="182" y="397"/>
                    <a:pt x="257" y="397"/>
                  </a:cubicBezTo>
                  <a:cubicBezTo>
                    <a:pt x="279" y="397"/>
                    <a:pt x="289" y="386"/>
                    <a:pt x="311" y="365"/>
                  </a:cubicBezTo>
                  <a:cubicBezTo>
                    <a:pt x="279" y="193"/>
                    <a:pt x="279" y="1"/>
                    <a:pt x="107"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9" name="Google Shape;4709;p16"/>
            <p:cNvSpPr/>
            <p:nvPr/>
          </p:nvSpPr>
          <p:spPr>
            <a:xfrm>
              <a:off x="6084150" y="1207975"/>
              <a:ext cx="3775" cy="4300"/>
            </a:xfrm>
            <a:custGeom>
              <a:avLst/>
              <a:gdLst/>
              <a:ahLst/>
              <a:cxnLst/>
              <a:rect l="l" t="t" r="r" b="b"/>
              <a:pathLst>
                <a:path w="151" h="172" extrusionOk="0">
                  <a:moveTo>
                    <a:pt x="75" y="0"/>
                  </a:moveTo>
                  <a:cubicBezTo>
                    <a:pt x="54" y="0"/>
                    <a:pt x="32" y="22"/>
                    <a:pt x="11" y="75"/>
                  </a:cubicBezTo>
                  <a:cubicBezTo>
                    <a:pt x="0" y="118"/>
                    <a:pt x="32" y="172"/>
                    <a:pt x="75" y="172"/>
                  </a:cubicBezTo>
                  <a:cubicBezTo>
                    <a:pt x="97" y="172"/>
                    <a:pt x="118" y="150"/>
                    <a:pt x="139" y="97"/>
                  </a:cubicBezTo>
                  <a:cubicBezTo>
                    <a:pt x="150" y="54"/>
                    <a:pt x="118" y="0"/>
                    <a:pt x="75"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0" name="Google Shape;4710;p16"/>
            <p:cNvSpPr/>
            <p:nvPr/>
          </p:nvSpPr>
          <p:spPr>
            <a:xfrm>
              <a:off x="6216625" y="1362125"/>
              <a:ext cx="5375" cy="4850"/>
            </a:xfrm>
            <a:custGeom>
              <a:avLst/>
              <a:gdLst/>
              <a:ahLst/>
              <a:cxnLst/>
              <a:rect l="l" t="t" r="r" b="b"/>
              <a:pathLst>
                <a:path w="215" h="194" extrusionOk="0">
                  <a:moveTo>
                    <a:pt x="86" y="1"/>
                  </a:moveTo>
                  <a:cubicBezTo>
                    <a:pt x="64" y="1"/>
                    <a:pt x="32" y="11"/>
                    <a:pt x="11" y="33"/>
                  </a:cubicBezTo>
                  <a:cubicBezTo>
                    <a:pt x="0" y="161"/>
                    <a:pt x="129" y="108"/>
                    <a:pt x="150" y="193"/>
                  </a:cubicBezTo>
                  <a:cubicBezTo>
                    <a:pt x="150" y="172"/>
                    <a:pt x="171" y="150"/>
                    <a:pt x="193" y="150"/>
                  </a:cubicBezTo>
                  <a:lnTo>
                    <a:pt x="214" y="150"/>
                  </a:lnTo>
                  <a:cubicBezTo>
                    <a:pt x="214" y="65"/>
                    <a:pt x="150" y="1"/>
                    <a:pt x="86"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1" name="Google Shape;4711;p16"/>
            <p:cNvSpPr/>
            <p:nvPr/>
          </p:nvSpPr>
          <p:spPr>
            <a:xfrm>
              <a:off x="6390850" y="1086750"/>
              <a:ext cx="5625" cy="6425"/>
            </a:xfrm>
            <a:custGeom>
              <a:avLst/>
              <a:gdLst/>
              <a:ahLst/>
              <a:cxnLst/>
              <a:rect l="l" t="t" r="r" b="b"/>
              <a:pathLst>
                <a:path w="225" h="257" extrusionOk="0">
                  <a:moveTo>
                    <a:pt x="22" y="0"/>
                  </a:moveTo>
                  <a:cubicBezTo>
                    <a:pt x="0" y="128"/>
                    <a:pt x="86" y="128"/>
                    <a:pt x="54" y="246"/>
                  </a:cubicBezTo>
                  <a:lnTo>
                    <a:pt x="129" y="246"/>
                  </a:lnTo>
                  <a:cubicBezTo>
                    <a:pt x="150" y="246"/>
                    <a:pt x="161" y="257"/>
                    <a:pt x="182" y="257"/>
                  </a:cubicBezTo>
                  <a:cubicBezTo>
                    <a:pt x="204" y="257"/>
                    <a:pt x="225" y="246"/>
                    <a:pt x="225" y="203"/>
                  </a:cubicBezTo>
                  <a:cubicBezTo>
                    <a:pt x="171" y="139"/>
                    <a:pt x="171" y="0"/>
                    <a:pt x="64"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2" name="Google Shape;4712;p16"/>
            <p:cNvSpPr/>
            <p:nvPr/>
          </p:nvSpPr>
          <p:spPr>
            <a:xfrm>
              <a:off x="6384675" y="1307000"/>
              <a:ext cx="9400" cy="15275"/>
            </a:xfrm>
            <a:custGeom>
              <a:avLst/>
              <a:gdLst/>
              <a:ahLst/>
              <a:cxnLst/>
              <a:rect l="l" t="t" r="r" b="b"/>
              <a:pathLst>
                <a:path w="376" h="611" extrusionOk="0">
                  <a:moveTo>
                    <a:pt x="194" y="0"/>
                  </a:moveTo>
                  <a:lnTo>
                    <a:pt x="194" y="0"/>
                  </a:lnTo>
                  <a:cubicBezTo>
                    <a:pt x="1" y="161"/>
                    <a:pt x="22" y="610"/>
                    <a:pt x="215" y="610"/>
                  </a:cubicBezTo>
                  <a:cubicBezTo>
                    <a:pt x="258" y="610"/>
                    <a:pt x="311" y="589"/>
                    <a:pt x="376" y="536"/>
                  </a:cubicBezTo>
                  <a:cubicBezTo>
                    <a:pt x="226" y="482"/>
                    <a:pt x="183" y="364"/>
                    <a:pt x="151" y="246"/>
                  </a:cubicBezTo>
                  <a:lnTo>
                    <a:pt x="162" y="246"/>
                  </a:lnTo>
                  <a:cubicBezTo>
                    <a:pt x="290" y="246"/>
                    <a:pt x="344" y="54"/>
                    <a:pt x="194"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3" name="Google Shape;4713;p16"/>
            <p:cNvSpPr/>
            <p:nvPr/>
          </p:nvSpPr>
          <p:spPr>
            <a:xfrm>
              <a:off x="6409300" y="885750"/>
              <a:ext cx="3775" cy="7525"/>
            </a:xfrm>
            <a:custGeom>
              <a:avLst/>
              <a:gdLst/>
              <a:ahLst/>
              <a:cxnLst/>
              <a:rect l="l" t="t" r="r" b="b"/>
              <a:pathLst>
                <a:path w="151" h="301" extrusionOk="0">
                  <a:moveTo>
                    <a:pt x="97" y="1"/>
                  </a:moveTo>
                  <a:cubicBezTo>
                    <a:pt x="76" y="1"/>
                    <a:pt x="54" y="22"/>
                    <a:pt x="22" y="75"/>
                  </a:cubicBezTo>
                  <a:cubicBezTo>
                    <a:pt x="1" y="172"/>
                    <a:pt x="12" y="300"/>
                    <a:pt x="65" y="300"/>
                  </a:cubicBezTo>
                  <a:cubicBezTo>
                    <a:pt x="76" y="300"/>
                    <a:pt x="108" y="279"/>
                    <a:pt x="129" y="225"/>
                  </a:cubicBezTo>
                  <a:cubicBezTo>
                    <a:pt x="151" y="129"/>
                    <a:pt x="140" y="1"/>
                    <a:pt x="97"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4" name="Google Shape;4714;p16"/>
            <p:cNvSpPr/>
            <p:nvPr/>
          </p:nvSpPr>
          <p:spPr>
            <a:xfrm>
              <a:off x="6378800" y="900200"/>
              <a:ext cx="15000" cy="9400"/>
            </a:xfrm>
            <a:custGeom>
              <a:avLst/>
              <a:gdLst/>
              <a:ahLst/>
              <a:cxnLst/>
              <a:rect l="l" t="t" r="r" b="b"/>
              <a:pathLst>
                <a:path w="600" h="376" extrusionOk="0">
                  <a:moveTo>
                    <a:pt x="332" y="1"/>
                  </a:moveTo>
                  <a:lnTo>
                    <a:pt x="332" y="1"/>
                  </a:lnTo>
                  <a:cubicBezTo>
                    <a:pt x="268" y="172"/>
                    <a:pt x="75" y="183"/>
                    <a:pt x="0" y="332"/>
                  </a:cubicBezTo>
                  <a:cubicBezTo>
                    <a:pt x="43" y="365"/>
                    <a:pt x="86" y="375"/>
                    <a:pt x="129" y="375"/>
                  </a:cubicBezTo>
                  <a:cubicBezTo>
                    <a:pt x="364" y="375"/>
                    <a:pt x="600" y="86"/>
                    <a:pt x="332"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5" name="Google Shape;4715;p16"/>
            <p:cNvSpPr/>
            <p:nvPr/>
          </p:nvSpPr>
          <p:spPr>
            <a:xfrm>
              <a:off x="6374250" y="912525"/>
              <a:ext cx="3775" cy="4025"/>
            </a:xfrm>
            <a:custGeom>
              <a:avLst/>
              <a:gdLst/>
              <a:ahLst/>
              <a:cxnLst/>
              <a:rect l="l" t="t" r="r" b="b"/>
              <a:pathLst>
                <a:path w="151" h="161" extrusionOk="0">
                  <a:moveTo>
                    <a:pt x="75" y="0"/>
                  </a:moveTo>
                  <a:cubicBezTo>
                    <a:pt x="54" y="0"/>
                    <a:pt x="33" y="21"/>
                    <a:pt x="11" y="75"/>
                  </a:cubicBezTo>
                  <a:cubicBezTo>
                    <a:pt x="0" y="118"/>
                    <a:pt x="33" y="161"/>
                    <a:pt x="75" y="161"/>
                  </a:cubicBezTo>
                  <a:cubicBezTo>
                    <a:pt x="97" y="161"/>
                    <a:pt x="118" y="150"/>
                    <a:pt x="140" y="96"/>
                  </a:cubicBezTo>
                  <a:cubicBezTo>
                    <a:pt x="150" y="54"/>
                    <a:pt x="118" y="0"/>
                    <a:pt x="75"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6" name="Google Shape;4716;p16"/>
            <p:cNvSpPr/>
            <p:nvPr/>
          </p:nvSpPr>
          <p:spPr>
            <a:xfrm>
              <a:off x="6411175" y="1390500"/>
              <a:ext cx="6175" cy="3225"/>
            </a:xfrm>
            <a:custGeom>
              <a:avLst/>
              <a:gdLst/>
              <a:ahLst/>
              <a:cxnLst/>
              <a:rect l="l" t="t" r="r" b="b"/>
              <a:pathLst>
                <a:path w="247" h="129" extrusionOk="0">
                  <a:moveTo>
                    <a:pt x="161" y="0"/>
                  </a:moveTo>
                  <a:cubicBezTo>
                    <a:pt x="108" y="0"/>
                    <a:pt x="1" y="64"/>
                    <a:pt x="44" y="118"/>
                  </a:cubicBezTo>
                  <a:cubicBezTo>
                    <a:pt x="54" y="129"/>
                    <a:pt x="65" y="129"/>
                    <a:pt x="76" y="129"/>
                  </a:cubicBezTo>
                  <a:cubicBezTo>
                    <a:pt x="140" y="129"/>
                    <a:pt x="247" y="75"/>
                    <a:pt x="193" y="11"/>
                  </a:cubicBezTo>
                  <a:cubicBezTo>
                    <a:pt x="193" y="11"/>
                    <a:pt x="183" y="0"/>
                    <a:pt x="161"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7" name="Google Shape;4717;p16"/>
            <p:cNvSpPr/>
            <p:nvPr/>
          </p:nvSpPr>
          <p:spPr>
            <a:xfrm>
              <a:off x="6356325" y="919475"/>
              <a:ext cx="18750" cy="12600"/>
            </a:xfrm>
            <a:custGeom>
              <a:avLst/>
              <a:gdLst/>
              <a:ahLst/>
              <a:cxnLst/>
              <a:rect l="l" t="t" r="r" b="b"/>
              <a:pathLst>
                <a:path w="750" h="504" extrusionOk="0">
                  <a:moveTo>
                    <a:pt x="418" y="0"/>
                  </a:moveTo>
                  <a:cubicBezTo>
                    <a:pt x="364" y="75"/>
                    <a:pt x="0" y="439"/>
                    <a:pt x="332" y="504"/>
                  </a:cubicBezTo>
                  <a:cubicBezTo>
                    <a:pt x="386" y="429"/>
                    <a:pt x="750" y="75"/>
                    <a:pt x="418"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8" name="Google Shape;4718;p16"/>
            <p:cNvSpPr/>
            <p:nvPr/>
          </p:nvSpPr>
          <p:spPr>
            <a:xfrm>
              <a:off x="6385500" y="1065875"/>
              <a:ext cx="5100" cy="4825"/>
            </a:xfrm>
            <a:custGeom>
              <a:avLst/>
              <a:gdLst/>
              <a:ahLst/>
              <a:cxnLst/>
              <a:rect l="l" t="t" r="r" b="b"/>
              <a:pathLst>
                <a:path w="204" h="193" extrusionOk="0">
                  <a:moveTo>
                    <a:pt x="64" y="0"/>
                  </a:moveTo>
                  <a:cubicBezTo>
                    <a:pt x="32" y="0"/>
                    <a:pt x="22" y="11"/>
                    <a:pt x="0" y="32"/>
                  </a:cubicBezTo>
                  <a:cubicBezTo>
                    <a:pt x="64" y="43"/>
                    <a:pt x="11" y="193"/>
                    <a:pt x="86" y="193"/>
                  </a:cubicBezTo>
                  <a:lnTo>
                    <a:pt x="96" y="193"/>
                  </a:lnTo>
                  <a:cubicBezTo>
                    <a:pt x="107" y="107"/>
                    <a:pt x="193" y="107"/>
                    <a:pt x="203" y="32"/>
                  </a:cubicBezTo>
                  <a:cubicBezTo>
                    <a:pt x="150" y="11"/>
                    <a:pt x="96" y="0"/>
                    <a:pt x="64"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9" name="Google Shape;4719;p16"/>
            <p:cNvSpPr/>
            <p:nvPr/>
          </p:nvSpPr>
          <p:spPr>
            <a:xfrm>
              <a:off x="6382000" y="1121000"/>
              <a:ext cx="7525" cy="4575"/>
            </a:xfrm>
            <a:custGeom>
              <a:avLst/>
              <a:gdLst/>
              <a:ahLst/>
              <a:cxnLst/>
              <a:rect l="l" t="t" r="r" b="b"/>
              <a:pathLst>
                <a:path w="301" h="183" extrusionOk="0">
                  <a:moveTo>
                    <a:pt x="279" y="0"/>
                  </a:moveTo>
                  <a:cubicBezTo>
                    <a:pt x="258" y="0"/>
                    <a:pt x="183" y="43"/>
                    <a:pt x="119" y="86"/>
                  </a:cubicBezTo>
                  <a:cubicBezTo>
                    <a:pt x="54" y="139"/>
                    <a:pt x="1" y="182"/>
                    <a:pt x="33" y="182"/>
                  </a:cubicBezTo>
                  <a:cubicBezTo>
                    <a:pt x="44" y="182"/>
                    <a:pt x="97" y="161"/>
                    <a:pt x="183" y="129"/>
                  </a:cubicBezTo>
                  <a:cubicBezTo>
                    <a:pt x="279" y="32"/>
                    <a:pt x="301" y="0"/>
                    <a:pt x="279"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0" name="Google Shape;4720;p16"/>
            <p:cNvSpPr/>
            <p:nvPr/>
          </p:nvSpPr>
          <p:spPr>
            <a:xfrm>
              <a:off x="6686300" y="1022500"/>
              <a:ext cx="6175" cy="3250"/>
            </a:xfrm>
            <a:custGeom>
              <a:avLst/>
              <a:gdLst/>
              <a:ahLst/>
              <a:cxnLst/>
              <a:rect l="l" t="t" r="r" b="b"/>
              <a:pathLst>
                <a:path w="247" h="130" extrusionOk="0">
                  <a:moveTo>
                    <a:pt x="161" y="1"/>
                  </a:moveTo>
                  <a:cubicBezTo>
                    <a:pt x="108" y="1"/>
                    <a:pt x="1" y="54"/>
                    <a:pt x="43" y="119"/>
                  </a:cubicBezTo>
                  <a:cubicBezTo>
                    <a:pt x="54" y="119"/>
                    <a:pt x="65" y="129"/>
                    <a:pt x="76" y="129"/>
                  </a:cubicBezTo>
                  <a:cubicBezTo>
                    <a:pt x="140" y="129"/>
                    <a:pt x="247" y="76"/>
                    <a:pt x="204" y="12"/>
                  </a:cubicBezTo>
                  <a:cubicBezTo>
                    <a:pt x="193" y="1"/>
                    <a:pt x="183" y="1"/>
                    <a:pt x="161"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1" name="Google Shape;4721;p16"/>
            <p:cNvSpPr/>
            <p:nvPr/>
          </p:nvSpPr>
          <p:spPr>
            <a:xfrm>
              <a:off x="6669450" y="1399050"/>
              <a:ext cx="6975" cy="7000"/>
            </a:xfrm>
            <a:custGeom>
              <a:avLst/>
              <a:gdLst/>
              <a:ahLst/>
              <a:cxnLst/>
              <a:rect l="l" t="t" r="r" b="b"/>
              <a:pathLst>
                <a:path w="279" h="280" extrusionOk="0">
                  <a:moveTo>
                    <a:pt x="75" y="1"/>
                  </a:moveTo>
                  <a:cubicBezTo>
                    <a:pt x="0" y="97"/>
                    <a:pt x="97" y="236"/>
                    <a:pt x="182" y="279"/>
                  </a:cubicBezTo>
                  <a:cubicBezTo>
                    <a:pt x="182" y="247"/>
                    <a:pt x="204" y="236"/>
                    <a:pt x="246" y="236"/>
                  </a:cubicBezTo>
                  <a:lnTo>
                    <a:pt x="278" y="236"/>
                  </a:lnTo>
                  <a:cubicBezTo>
                    <a:pt x="278" y="76"/>
                    <a:pt x="204" y="1"/>
                    <a:pt x="75"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2" name="Google Shape;4722;p16"/>
            <p:cNvSpPr/>
            <p:nvPr/>
          </p:nvSpPr>
          <p:spPr>
            <a:xfrm>
              <a:off x="6746525" y="1497000"/>
              <a:ext cx="3775" cy="5125"/>
            </a:xfrm>
            <a:custGeom>
              <a:avLst/>
              <a:gdLst/>
              <a:ahLst/>
              <a:cxnLst/>
              <a:rect l="l" t="t" r="r" b="b"/>
              <a:pathLst>
                <a:path w="151" h="205" extrusionOk="0">
                  <a:moveTo>
                    <a:pt x="43" y="1"/>
                  </a:moveTo>
                  <a:lnTo>
                    <a:pt x="43" y="1"/>
                  </a:lnTo>
                  <a:cubicBezTo>
                    <a:pt x="0" y="44"/>
                    <a:pt x="32" y="151"/>
                    <a:pt x="75" y="204"/>
                  </a:cubicBezTo>
                  <a:cubicBezTo>
                    <a:pt x="86" y="172"/>
                    <a:pt x="97" y="161"/>
                    <a:pt x="129" y="161"/>
                  </a:cubicBezTo>
                  <a:lnTo>
                    <a:pt x="150" y="161"/>
                  </a:lnTo>
                  <a:cubicBezTo>
                    <a:pt x="150" y="54"/>
                    <a:pt x="97" y="33"/>
                    <a:pt x="43"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3" name="Google Shape;4723;p16"/>
            <p:cNvSpPr/>
            <p:nvPr/>
          </p:nvSpPr>
          <p:spPr>
            <a:xfrm>
              <a:off x="6515300" y="863800"/>
              <a:ext cx="6700" cy="8050"/>
            </a:xfrm>
            <a:custGeom>
              <a:avLst/>
              <a:gdLst/>
              <a:ahLst/>
              <a:cxnLst/>
              <a:rect l="l" t="t" r="r" b="b"/>
              <a:pathLst>
                <a:path w="268" h="322" extrusionOk="0">
                  <a:moveTo>
                    <a:pt x="171" y="1"/>
                  </a:moveTo>
                  <a:cubicBezTo>
                    <a:pt x="96" y="1"/>
                    <a:pt x="32" y="97"/>
                    <a:pt x="0" y="193"/>
                  </a:cubicBezTo>
                  <a:cubicBezTo>
                    <a:pt x="54" y="226"/>
                    <a:pt x="54" y="322"/>
                    <a:pt x="129" y="322"/>
                  </a:cubicBezTo>
                  <a:cubicBezTo>
                    <a:pt x="129" y="322"/>
                    <a:pt x="139" y="322"/>
                    <a:pt x="139" y="311"/>
                  </a:cubicBezTo>
                  <a:cubicBezTo>
                    <a:pt x="214" y="268"/>
                    <a:pt x="257" y="193"/>
                    <a:pt x="268" y="76"/>
                  </a:cubicBezTo>
                  <a:cubicBezTo>
                    <a:pt x="246" y="22"/>
                    <a:pt x="203" y="1"/>
                    <a:pt x="171"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4" name="Google Shape;4724;p16"/>
            <p:cNvSpPr/>
            <p:nvPr/>
          </p:nvSpPr>
          <p:spPr>
            <a:xfrm>
              <a:off x="6433925" y="1397450"/>
              <a:ext cx="7525" cy="4575"/>
            </a:xfrm>
            <a:custGeom>
              <a:avLst/>
              <a:gdLst/>
              <a:ahLst/>
              <a:cxnLst/>
              <a:rect l="l" t="t" r="r" b="b"/>
              <a:pathLst>
                <a:path w="301" h="183" extrusionOk="0">
                  <a:moveTo>
                    <a:pt x="279" y="1"/>
                  </a:moveTo>
                  <a:cubicBezTo>
                    <a:pt x="258" y="1"/>
                    <a:pt x="183" y="43"/>
                    <a:pt x="118" y="97"/>
                  </a:cubicBezTo>
                  <a:cubicBezTo>
                    <a:pt x="54" y="140"/>
                    <a:pt x="1" y="183"/>
                    <a:pt x="33" y="183"/>
                  </a:cubicBezTo>
                  <a:cubicBezTo>
                    <a:pt x="54" y="183"/>
                    <a:pt x="97" y="172"/>
                    <a:pt x="183" y="129"/>
                  </a:cubicBezTo>
                  <a:cubicBezTo>
                    <a:pt x="279" y="33"/>
                    <a:pt x="300" y="1"/>
                    <a:pt x="279"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5" name="Google Shape;4725;p16"/>
            <p:cNvSpPr/>
            <p:nvPr/>
          </p:nvSpPr>
          <p:spPr>
            <a:xfrm>
              <a:off x="6419750" y="867825"/>
              <a:ext cx="5900" cy="12600"/>
            </a:xfrm>
            <a:custGeom>
              <a:avLst/>
              <a:gdLst/>
              <a:ahLst/>
              <a:cxnLst/>
              <a:rect l="l" t="t" r="r" b="b"/>
              <a:pathLst>
                <a:path w="236" h="504" extrusionOk="0">
                  <a:moveTo>
                    <a:pt x="65" y="0"/>
                  </a:moveTo>
                  <a:cubicBezTo>
                    <a:pt x="43" y="0"/>
                    <a:pt x="22" y="22"/>
                    <a:pt x="0" y="86"/>
                  </a:cubicBezTo>
                  <a:cubicBezTo>
                    <a:pt x="32" y="247"/>
                    <a:pt x="97" y="386"/>
                    <a:pt x="204" y="503"/>
                  </a:cubicBezTo>
                  <a:cubicBezTo>
                    <a:pt x="236" y="375"/>
                    <a:pt x="161" y="0"/>
                    <a:pt x="65"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6" name="Google Shape;4726;p16"/>
            <p:cNvSpPr/>
            <p:nvPr/>
          </p:nvSpPr>
          <p:spPr>
            <a:xfrm>
              <a:off x="6845550" y="1072025"/>
              <a:ext cx="6175" cy="3225"/>
            </a:xfrm>
            <a:custGeom>
              <a:avLst/>
              <a:gdLst/>
              <a:ahLst/>
              <a:cxnLst/>
              <a:rect l="l" t="t" r="r" b="b"/>
              <a:pathLst>
                <a:path w="247" h="129" extrusionOk="0">
                  <a:moveTo>
                    <a:pt x="161" y="0"/>
                  </a:moveTo>
                  <a:cubicBezTo>
                    <a:pt x="107" y="0"/>
                    <a:pt x="0" y="54"/>
                    <a:pt x="43" y="118"/>
                  </a:cubicBezTo>
                  <a:cubicBezTo>
                    <a:pt x="54" y="118"/>
                    <a:pt x="64" y="129"/>
                    <a:pt x="75" y="129"/>
                  </a:cubicBezTo>
                  <a:cubicBezTo>
                    <a:pt x="139" y="129"/>
                    <a:pt x="246" y="75"/>
                    <a:pt x="203" y="11"/>
                  </a:cubicBezTo>
                  <a:cubicBezTo>
                    <a:pt x="193" y="0"/>
                    <a:pt x="182" y="0"/>
                    <a:pt x="161"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7" name="Google Shape;4727;p16"/>
            <p:cNvSpPr/>
            <p:nvPr/>
          </p:nvSpPr>
          <p:spPr>
            <a:xfrm>
              <a:off x="6436875" y="1369075"/>
              <a:ext cx="27600" cy="20650"/>
            </a:xfrm>
            <a:custGeom>
              <a:avLst/>
              <a:gdLst/>
              <a:ahLst/>
              <a:cxnLst/>
              <a:rect l="l" t="t" r="r" b="b"/>
              <a:pathLst>
                <a:path w="1104" h="826" extrusionOk="0">
                  <a:moveTo>
                    <a:pt x="1007" y="1"/>
                  </a:moveTo>
                  <a:cubicBezTo>
                    <a:pt x="600" y="1"/>
                    <a:pt x="0" y="665"/>
                    <a:pt x="546" y="825"/>
                  </a:cubicBezTo>
                  <a:cubicBezTo>
                    <a:pt x="750" y="579"/>
                    <a:pt x="814" y="151"/>
                    <a:pt x="1103" y="12"/>
                  </a:cubicBezTo>
                  <a:cubicBezTo>
                    <a:pt x="1071" y="1"/>
                    <a:pt x="1039" y="1"/>
                    <a:pt x="1007"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8" name="Google Shape;4728;p16"/>
            <p:cNvSpPr/>
            <p:nvPr/>
          </p:nvSpPr>
          <p:spPr>
            <a:xfrm>
              <a:off x="6325800" y="968175"/>
              <a:ext cx="6450" cy="3250"/>
            </a:xfrm>
            <a:custGeom>
              <a:avLst/>
              <a:gdLst/>
              <a:ahLst/>
              <a:cxnLst/>
              <a:rect l="l" t="t" r="r" b="b"/>
              <a:pathLst>
                <a:path w="258" h="130" extrusionOk="0">
                  <a:moveTo>
                    <a:pt x="172" y="1"/>
                  </a:moveTo>
                  <a:cubicBezTo>
                    <a:pt x="108" y="1"/>
                    <a:pt x="1" y="65"/>
                    <a:pt x="54" y="118"/>
                  </a:cubicBezTo>
                  <a:cubicBezTo>
                    <a:pt x="54" y="129"/>
                    <a:pt x="65" y="129"/>
                    <a:pt x="87" y="129"/>
                  </a:cubicBezTo>
                  <a:cubicBezTo>
                    <a:pt x="140" y="129"/>
                    <a:pt x="258" y="76"/>
                    <a:pt x="204" y="11"/>
                  </a:cubicBezTo>
                  <a:cubicBezTo>
                    <a:pt x="204" y="11"/>
                    <a:pt x="183" y="1"/>
                    <a:pt x="172"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9" name="Google Shape;4729;p16"/>
            <p:cNvSpPr/>
            <p:nvPr/>
          </p:nvSpPr>
          <p:spPr>
            <a:xfrm>
              <a:off x="6274700" y="1500500"/>
              <a:ext cx="275" cy="275"/>
            </a:xfrm>
            <a:custGeom>
              <a:avLst/>
              <a:gdLst/>
              <a:ahLst/>
              <a:cxnLst/>
              <a:rect l="l" t="t" r="r" b="b"/>
              <a:pathLst>
                <a:path w="11" h="11" extrusionOk="0">
                  <a:moveTo>
                    <a:pt x="0" y="0"/>
                  </a:moveTo>
                  <a:cubicBezTo>
                    <a:pt x="0" y="0"/>
                    <a:pt x="0" y="11"/>
                    <a:pt x="11" y="11"/>
                  </a:cubicBezTo>
                  <a:cubicBezTo>
                    <a:pt x="11" y="11"/>
                    <a:pt x="11" y="0"/>
                    <a:pt x="11"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0" name="Google Shape;4730;p16"/>
            <p:cNvSpPr/>
            <p:nvPr/>
          </p:nvSpPr>
          <p:spPr>
            <a:xfrm>
              <a:off x="6346150" y="956675"/>
              <a:ext cx="6975" cy="4575"/>
            </a:xfrm>
            <a:custGeom>
              <a:avLst/>
              <a:gdLst/>
              <a:ahLst/>
              <a:cxnLst/>
              <a:rect l="l" t="t" r="r" b="b"/>
              <a:pathLst>
                <a:path w="279" h="183" extrusionOk="0">
                  <a:moveTo>
                    <a:pt x="204" y="0"/>
                  </a:moveTo>
                  <a:cubicBezTo>
                    <a:pt x="150" y="0"/>
                    <a:pt x="75" y="32"/>
                    <a:pt x="11" y="54"/>
                  </a:cubicBezTo>
                  <a:cubicBezTo>
                    <a:pt x="0" y="129"/>
                    <a:pt x="75" y="182"/>
                    <a:pt x="150" y="182"/>
                  </a:cubicBezTo>
                  <a:cubicBezTo>
                    <a:pt x="204" y="182"/>
                    <a:pt x="257" y="161"/>
                    <a:pt x="279" y="97"/>
                  </a:cubicBezTo>
                  <a:cubicBezTo>
                    <a:pt x="279" y="22"/>
                    <a:pt x="247" y="0"/>
                    <a:pt x="204"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1" name="Google Shape;4731;p16"/>
            <p:cNvSpPr/>
            <p:nvPr/>
          </p:nvSpPr>
          <p:spPr>
            <a:xfrm>
              <a:off x="6264800" y="1125550"/>
              <a:ext cx="6175" cy="3225"/>
            </a:xfrm>
            <a:custGeom>
              <a:avLst/>
              <a:gdLst/>
              <a:ahLst/>
              <a:cxnLst/>
              <a:rect l="l" t="t" r="r" b="b"/>
              <a:pathLst>
                <a:path w="247" h="129" extrusionOk="0">
                  <a:moveTo>
                    <a:pt x="171" y="0"/>
                  </a:moveTo>
                  <a:cubicBezTo>
                    <a:pt x="107" y="0"/>
                    <a:pt x="0" y="54"/>
                    <a:pt x="43" y="118"/>
                  </a:cubicBezTo>
                  <a:cubicBezTo>
                    <a:pt x="54" y="118"/>
                    <a:pt x="64" y="129"/>
                    <a:pt x="86" y="129"/>
                  </a:cubicBezTo>
                  <a:cubicBezTo>
                    <a:pt x="139" y="129"/>
                    <a:pt x="246" y="64"/>
                    <a:pt x="204" y="11"/>
                  </a:cubicBezTo>
                  <a:cubicBezTo>
                    <a:pt x="193" y="0"/>
                    <a:pt x="182" y="0"/>
                    <a:pt x="171"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2" name="Google Shape;4732;p16"/>
            <p:cNvSpPr/>
            <p:nvPr/>
          </p:nvSpPr>
          <p:spPr>
            <a:xfrm>
              <a:off x="6259175" y="1323850"/>
              <a:ext cx="6975" cy="4300"/>
            </a:xfrm>
            <a:custGeom>
              <a:avLst/>
              <a:gdLst/>
              <a:ahLst/>
              <a:cxnLst/>
              <a:rect l="l" t="t" r="r" b="b"/>
              <a:pathLst>
                <a:path w="279" h="172" extrusionOk="0">
                  <a:moveTo>
                    <a:pt x="268" y="1"/>
                  </a:moveTo>
                  <a:lnTo>
                    <a:pt x="268" y="1"/>
                  </a:lnTo>
                  <a:cubicBezTo>
                    <a:pt x="257" y="1"/>
                    <a:pt x="193" y="44"/>
                    <a:pt x="129" y="86"/>
                  </a:cubicBezTo>
                  <a:cubicBezTo>
                    <a:pt x="65" y="129"/>
                    <a:pt x="0" y="172"/>
                    <a:pt x="11" y="172"/>
                  </a:cubicBezTo>
                  <a:cubicBezTo>
                    <a:pt x="22" y="172"/>
                    <a:pt x="54" y="151"/>
                    <a:pt x="150" y="97"/>
                  </a:cubicBezTo>
                  <a:cubicBezTo>
                    <a:pt x="247" y="22"/>
                    <a:pt x="279" y="1"/>
                    <a:pt x="268"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3" name="Google Shape;4733;p16"/>
            <p:cNvSpPr/>
            <p:nvPr/>
          </p:nvSpPr>
          <p:spPr>
            <a:xfrm>
              <a:off x="6267725" y="1133300"/>
              <a:ext cx="3775" cy="7250"/>
            </a:xfrm>
            <a:custGeom>
              <a:avLst/>
              <a:gdLst/>
              <a:ahLst/>
              <a:cxnLst/>
              <a:rect l="l" t="t" r="r" b="b"/>
              <a:pathLst>
                <a:path w="151" h="290" extrusionOk="0">
                  <a:moveTo>
                    <a:pt x="97" y="1"/>
                  </a:moveTo>
                  <a:cubicBezTo>
                    <a:pt x="76" y="1"/>
                    <a:pt x="54" y="22"/>
                    <a:pt x="22" y="76"/>
                  </a:cubicBezTo>
                  <a:cubicBezTo>
                    <a:pt x="1" y="161"/>
                    <a:pt x="12" y="290"/>
                    <a:pt x="65" y="290"/>
                  </a:cubicBezTo>
                  <a:cubicBezTo>
                    <a:pt x="76" y="290"/>
                    <a:pt x="108" y="268"/>
                    <a:pt x="129" y="215"/>
                  </a:cubicBezTo>
                  <a:cubicBezTo>
                    <a:pt x="151" y="129"/>
                    <a:pt x="140" y="1"/>
                    <a:pt x="97"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4" name="Google Shape;4734;p16"/>
            <p:cNvSpPr/>
            <p:nvPr/>
          </p:nvSpPr>
          <p:spPr>
            <a:xfrm>
              <a:off x="6312975" y="1354625"/>
              <a:ext cx="4550" cy="8050"/>
            </a:xfrm>
            <a:custGeom>
              <a:avLst/>
              <a:gdLst/>
              <a:ahLst/>
              <a:cxnLst/>
              <a:rect l="l" t="t" r="r" b="b"/>
              <a:pathLst>
                <a:path w="182" h="322" extrusionOk="0">
                  <a:moveTo>
                    <a:pt x="54" y="1"/>
                  </a:moveTo>
                  <a:cubicBezTo>
                    <a:pt x="0" y="108"/>
                    <a:pt x="21" y="290"/>
                    <a:pt x="96" y="322"/>
                  </a:cubicBezTo>
                  <a:cubicBezTo>
                    <a:pt x="118" y="279"/>
                    <a:pt x="182" y="1"/>
                    <a:pt x="75"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5" name="Google Shape;4735;p16"/>
            <p:cNvSpPr/>
            <p:nvPr/>
          </p:nvSpPr>
          <p:spPr>
            <a:xfrm>
              <a:off x="6323400" y="1349550"/>
              <a:ext cx="3775" cy="4025"/>
            </a:xfrm>
            <a:custGeom>
              <a:avLst/>
              <a:gdLst/>
              <a:ahLst/>
              <a:cxnLst/>
              <a:rect l="l" t="t" r="r" b="b"/>
              <a:pathLst>
                <a:path w="151" h="161" extrusionOk="0">
                  <a:moveTo>
                    <a:pt x="75" y="0"/>
                  </a:moveTo>
                  <a:cubicBezTo>
                    <a:pt x="54" y="0"/>
                    <a:pt x="33" y="22"/>
                    <a:pt x="11" y="75"/>
                  </a:cubicBezTo>
                  <a:cubicBezTo>
                    <a:pt x="1" y="118"/>
                    <a:pt x="33" y="161"/>
                    <a:pt x="75" y="161"/>
                  </a:cubicBezTo>
                  <a:cubicBezTo>
                    <a:pt x="97" y="161"/>
                    <a:pt x="129" y="150"/>
                    <a:pt x="140" y="97"/>
                  </a:cubicBezTo>
                  <a:cubicBezTo>
                    <a:pt x="150" y="54"/>
                    <a:pt x="118" y="0"/>
                    <a:pt x="75" y="0"/>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6" name="Google Shape;4736;p16"/>
            <p:cNvSpPr/>
            <p:nvPr/>
          </p:nvSpPr>
          <p:spPr>
            <a:xfrm>
              <a:off x="6320200" y="1341775"/>
              <a:ext cx="6175" cy="3250"/>
            </a:xfrm>
            <a:custGeom>
              <a:avLst/>
              <a:gdLst/>
              <a:ahLst/>
              <a:cxnLst/>
              <a:rect l="l" t="t" r="r" b="b"/>
              <a:pathLst>
                <a:path w="247" h="130" extrusionOk="0">
                  <a:moveTo>
                    <a:pt x="171" y="1"/>
                  </a:moveTo>
                  <a:cubicBezTo>
                    <a:pt x="107" y="1"/>
                    <a:pt x="0" y="54"/>
                    <a:pt x="43" y="119"/>
                  </a:cubicBezTo>
                  <a:cubicBezTo>
                    <a:pt x="54" y="119"/>
                    <a:pt x="64" y="129"/>
                    <a:pt x="86" y="129"/>
                  </a:cubicBezTo>
                  <a:cubicBezTo>
                    <a:pt x="139" y="129"/>
                    <a:pt x="246" y="65"/>
                    <a:pt x="203" y="12"/>
                  </a:cubicBezTo>
                  <a:cubicBezTo>
                    <a:pt x="193" y="1"/>
                    <a:pt x="182" y="1"/>
                    <a:pt x="171"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7" name="Google Shape;4737;p16"/>
            <p:cNvSpPr/>
            <p:nvPr/>
          </p:nvSpPr>
          <p:spPr>
            <a:xfrm>
              <a:off x="6282450" y="1369075"/>
              <a:ext cx="3775" cy="4050"/>
            </a:xfrm>
            <a:custGeom>
              <a:avLst/>
              <a:gdLst/>
              <a:ahLst/>
              <a:cxnLst/>
              <a:rect l="l" t="t" r="r" b="b"/>
              <a:pathLst>
                <a:path w="151" h="162" extrusionOk="0">
                  <a:moveTo>
                    <a:pt x="76" y="1"/>
                  </a:moveTo>
                  <a:cubicBezTo>
                    <a:pt x="54" y="1"/>
                    <a:pt x="33" y="12"/>
                    <a:pt x="11" y="65"/>
                  </a:cubicBezTo>
                  <a:cubicBezTo>
                    <a:pt x="1" y="108"/>
                    <a:pt x="33" y="161"/>
                    <a:pt x="76" y="161"/>
                  </a:cubicBezTo>
                  <a:cubicBezTo>
                    <a:pt x="97" y="161"/>
                    <a:pt x="129" y="140"/>
                    <a:pt x="140" y="86"/>
                  </a:cubicBezTo>
                  <a:cubicBezTo>
                    <a:pt x="151" y="44"/>
                    <a:pt x="118" y="1"/>
                    <a:pt x="76"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8" name="Google Shape;4738;p16"/>
            <p:cNvSpPr/>
            <p:nvPr/>
          </p:nvSpPr>
          <p:spPr>
            <a:xfrm>
              <a:off x="6301200" y="1152300"/>
              <a:ext cx="6175" cy="5375"/>
            </a:xfrm>
            <a:custGeom>
              <a:avLst/>
              <a:gdLst/>
              <a:ahLst/>
              <a:cxnLst/>
              <a:rect l="l" t="t" r="r" b="b"/>
              <a:pathLst>
                <a:path w="247" h="215" extrusionOk="0">
                  <a:moveTo>
                    <a:pt x="150" y="1"/>
                  </a:moveTo>
                  <a:cubicBezTo>
                    <a:pt x="128" y="1"/>
                    <a:pt x="96" y="11"/>
                    <a:pt x="64" y="33"/>
                  </a:cubicBezTo>
                  <a:cubicBezTo>
                    <a:pt x="0" y="76"/>
                    <a:pt x="11" y="215"/>
                    <a:pt x="96" y="215"/>
                  </a:cubicBezTo>
                  <a:cubicBezTo>
                    <a:pt x="118" y="215"/>
                    <a:pt x="139" y="204"/>
                    <a:pt x="171" y="172"/>
                  </a:cubicBezTo>
                  <a:cubicBezTo>
                    <a:pt x="246" y="129"/>
                    <a:pt x="236" y="1"/>
                    <a:pt x="150" y="1"/>
                  </a:cubicBezTo>
                  <a:close/>
                </a:path>
              </a:pathLst>
            </a:custGeom>
            <a:solidFill>
              <a:srgbClr val="EFD9D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9" name="Google Shape;4739;p16"/>
            <p:cNvSpPr/>
            <p:nvPr/>
          </p:nvSpPr>
          <p:spPr>
            <a:xfrm>
              <a:off x="6620725" y="1725300"/>
              <a:ext cx="7250" cy="9925"/>
            </a:xfrm>
            <a:custGeom>
              <a:avLst/>
              <a:gdLst/>
              <a:ahLst/>
              <a:cxnLst/>
              <a:rect l="l" t="t" r="r" b="b"/>
              <a:pathLst>
                <a:path w="290" h="397" extrusionOk="0">
                  <a:moveTo>
                    <a:pt x="151" y="0"/>
                  </a:moveTo>
                  <a:cubicBezTo>
                    <a:pt x="54" y="0"/>
                    <a:pt x="1" y="396"/>
                    <a:pt x="97" y="396"/>
                  </a:cubicBezTo>
                  <a:cubicBezTo>
                    <a:pt x="129" y="396"/>
                    <a:pt x="183" y="364"/>
                    <a:pt x="247" y="268"/>
                  </a:cubicBezTo>
                  <a:cubicBezTo>
                    <a:pt x="290" y="204"/>
                    <a:pt x="236" y="0"/>
                    <a:pt x="15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0" name="Google Shape;4740;p16"/>
            <p:cNvSpPr/>
            <p:nvPr/>
          </p:nvSpPr>
          <p:spPr>
            <a:xfrm>
              <a:off x="6617800" y="1686750"/>
              <a:ext cx="20075" cy="19825"/>
            </a:xfrm>
            <a:custGeom>
              <a:avLst/>
              <a:gdLst/>
              <a:ahLst/>
              <a:cxnLst/>
              <a:rect l="l" t="t" r="r" b="b"/>
              <a:pathLst>
                <a:path w="803" h="793" extrusionOk="0">
                  <a:moveTo>
                    <a:pt x="268" y="1"/>
                  </a:moveTo>
                  <a:cubicBezTo>
                    <a:pt x="86" y="129"/>
                    <a:pt x="32" y="418"/>
                    <a:pt x="0" y="729"/>
                  </a:cubicBezTo>
                  <a:cubicBezTo>
                    <a:pt x="75" y="772"/>
                    <a:pt x="129" y="793"/>
                    <a:pt x="171" y="793"/>
                  </a:cubicBezTo>
                  <a:cubicBezTo>
                    <a:pt x="257" y="793"/>
                    <a:pt x="268" y="697"/>
                    <a:pt x="289" y="600"/>
                  </a:cubicBezTo>
                  <a:cubicBezTo>
                    <a:pt x="300" y="504"/>
                    <a:pt x="321" y="408"/>
                    <a:pt x="407" y="408"/>
                  </a:cubicBezTo>
                  <a:cubicBezTo>
                    <a:pt x="428" y="408"/>
                    <a:pt x="450" y="408"/>
                    <a:pt x="471" y="418"/>
                  </a:cubicBezTo>
                  <a:cubicBezTo>
                    <a:pt x="471" y="493"/>
                    <a:pt x="482" y="525"/>
                    <a:pt x="514" y="525"/>
                  </a:cubicBezTo>
                  <a:cubicBezTo>
                    <a:pt x="610" y="525"/>
                    <a:pt x="792" y="215"/>
                    <a:pt x="803" y="86"/>
                  </a:cubicBezTo>
                  <a:lnTo>
                    <a:pt x="268" y="1"/>
                  </a:ln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1" name="Google Shape;4741;p16"/>
            <p:cNvSpPr/>
            <p:nvPr/>
          </p:nvSpPr>
          <p:spPr>
            <a:xfrm>
              <a:off x="6626350" y="1672850"/>
              <a:ext cx="6975" cy="4825"/>
            </a:xfrm>
            <a:custGeom>
              <a:avLst/>
              <a:gdLst/>
              <a:ahLst/>
              <a:cxnLst/>
              <a:rect l="l" t="t" r="r" b="b"/>
              <a:pathLst>
                <a:path w="279" h="193" extrusionOk="0">
                  <a:moveTo>
                    <a:pt x="204" y="0"/>
                  </a:moveTo>
                  <a:cubicBezTo>
                    <a:pt x="151" y="0"/>
                    <a:pt x="76" y="32"/>
                    <a:pt x="11" y="64"/>
                  </a:cubicBezTo>
                  <a:cubicBezTo>
                    <a:pt x="1" y="139"/>
                    <a:pt x="76" y="193"/>
                    <a:pt x="151" y="193"/>
                  </a:cubicBezTo>
                  <a:cubicBezTo>
                    <a:pt x="204" y="193"/>
                    <a:pt x="258" y="161"/>
                    <a:pt x="279" y="107"/>
                  </a:cubicBezTo>
                  <a:cubicBezTo>
                    <a:pt x="279" y="32"/>
                    <a:pt x="247" y="0"/>
                    <a:pt x="204"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2" name="Google Shape;4742;p16"/>
            <p:cNvSpPr/>
            <p:nvPr/>
          </p:nvSpPr>
          <p:spPr>
            <a:xfrm>
              <a:off x="7144475" y="1987575"/>
              <a:ext cx="1375" cy="1350"/>
            </a:xfrm>
            <a:custGeom>
              <a:avLst/>
              <a:gdLst/>
              <a:ahLst/>
              <a:cxnLst/>
              <a:rect l="l" t="t" r="r" b="b"/>
              <a:pathLst>
                <a:path w="55" h="54" extrusionOk="0">
                  <a:moveTo>
                    <a:pt x="11" y="0"/>
                  </a:moveTo>
                  <a:cubicBezTo>
                    <a:pt x="11" y="22"/>
                    <a:pt x="11" y="32"/>
                    <a:pt x="1" y="43"/>
                  </a:cubicBezTo>
                  <a:lnTo>
                    <a:pt x="22" y="54"/>
                  </a:lnTo>
                  <a:lnTo>
                    <a:pt x="54" y="11"/>
                  </a:lnTo>
                  <a:cubicBezTo>
                    <a:pt x="43" y="0"/>
                    <a:pt x="43" y="0"/>
                    <a:pt x="33"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3" name="Google Shape;4743;p16"/>
            <p:cNvSpPr/>
            <p:nvPr/>
          </p:nvSpPr>
          <p:spPr>
            <a:xfrm>
              <a:off x="7250450" y="1955450"/>
              <a:ext cx="7250" cy="3500"/>
            </a:xfrm>
            <a:custGeom>
              <a:avLst/>
              <a:gdLst/>
              <a:ahLst/>
              <a:cxnLst/>
              <a:rect l="l" t="t" r="r" b="b"/>
              <a:pathLst>
                <a:path w="290" h="140" extrusionOk="0">
                  <a:moveTo>
                    <a:pt x="204" y="1"/>
                  </a:moveTo>
                  <a:cubicBezTo>
                    <a:pt x="129" y="1"/>
                    <a:pt x="54" y="65"/>
                    <a:pt x="1" y="140"/>
                  </a:cubicBezTo>
                  <a:cubicBezTo>
                    <a:pt x="97" y="108"/>
                    <a:pt x="194" y="65"/>
                    <a:pt x="290" y="22"/>
                  </a:cubicBezTo>
                  <a:cubicBezTo>
                    <a:pt x="258" y="11"/>
                    <a:pt x="236" y="1"/>
                    <a:pt x="204"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4" name="Google Shape;4744;p16"/>
            <p:cNvSpPr/>
            <p:nvPr/>
          </p:nvSpPr>
          <p:spPr>
            <a:xfrm>
              <a:off x="6776500" y="1922800"/>
              <a:ext cx="12850" cy="9400"/>
            </a:xfrm>
            <a:custGeom>
              <a:avLst/>
              <a:gdLst/>
              <a:ahLst/>
              <a:cxnLst/>
              <a:rect l="l" t="t" r="r" b="b"/>
              <a:pathLst>
                <a:path w="514" h="376" extrusionOk="0">
                  <a:moveTo>
                    <a:pt x="214" y="1"/>
                  </a:moveTo>
                  <a:cubicBezTo>
                    <a:pt x="118" y="1"/>
                    <a:pt x="32" y="33"/>
                    <a:pt x="0" y="118"/>
                  </a:cubicBezTo>
                  <a:cubicBezTo>
                    <a:pt x="139" y="215"/>
                    <a:pt x="236" y="290"/>
                    <a:pt x="321" y="365"/>
                  </a:cubicBezTo>
                  <a:cubicBezTo>
                    <a:pt x="332" y="375"/>
                    <a:pt x="343" y="375"/>
                    <a:pt x="353" y="375"/>
                  </a:cubicBezTo>
                  <a:cubicBezTo>
                    <a:pt x="386" y="375"/>
                    <a:pt x="428" y="365"/>
                    <a:pt x="461" y="322"/>
                  </a:cubicBezTo>
                  <a:cubicBezTo>
                    <a:pt x="514" y="97"/>
                    <a:pt x="364" y="1"/>
                    <a:pt x="214"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5" name="Google Shape;4745;p16"/>
            <p:cNvSpPr/>
            <p:nvPr/>
          </p:nvSpPr>
          <p:spPr>
            <a:xfrm>
              <a:off x="6621525" y="1802650"/>
              <a:ext cx="6450" cy="2150"/>
            </a:xfrm>
            <a:custGeom>
              <a:avLst/>
              <a:gdLst/>
              <a:ahLst/>
              <a:cxnLst/>
              <a:rect l="l" t="t" r="r" b="b"/>
              <a:pathLst>
                <a:path w="258" h="86" extrusionOk="0">
                  <a:moveTo>
                    <a:pt x="119" y="0"/>
                  </a:moveTo>
                  <a:cubicBezTo>
                    <a:pt x="76" y="0"/>
                    <a:pt x="33" y="0"/>
                    <a:pt x="1" y="32"/>
                  </a:cubicBezTo>
                  <a:cubicBezTo>
                    <a:pt x="22" y="43"/>
                    <a:pt x="44" y="64"/>
                    <a:pt x="54" y="86"/>
                  </a:cubicBezTo>
                  <a:lnTo>
                    <a:pt x="119" y="86"/>
                  </a:lnTo>
                  <a:cubicBezTo>
                    <a:pt x="183" y="86"/>
                    <a:pt x="247" y="75"/>
                    <a:pt x="258"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6" name="Google Shape;4746;p16"/>
            <p:cNvSpPr/>
            <p:nvPr/>
          </p:nvSpPr>
          <p:spPr>
            <a:xfrm>
              <a:off x="7256350" y="1938850"/>
              <a:ext cx="19025" cy="13950"/>
            </a:xfrm>
            <a:custGeom>
              <a:avLst/>
              <a:gdLst/>
              <a:ahLst/>
              <a:cxnLst/>
              <a:rect l="l" t="t" r="r" b="b"/>
              <a:pathLst>
                <a:path w="761" h="558" extrusionOk="0">
                  <a:moveTo>
                    <a:pt x="386" y="1"/>
                  </a:moveTo>
                  <a:cubicBezTo>
                    <a:pt x="193" y="1"/>
                    <a:pt x="0" y="129"/>
                    <a:pt x="0" y="408"/>
                  </a:cubicBezTo>
                  <a:cubicBezTo>
                    <a:pt x="86" y="483"/>
                    <a:pt x="236" y="536"/>
                    <a:pt x="375" y="558"/>
                  </a:cubicBezTo>
                  <a:cubicBezTo>
                    <a:pt x="482" y="504"/>
                    <a:pt x="600" y="461"/>
                    <a:pt x="718" y="418"/>
                  </a:cubicBezTo>
                  <a:cubicBezTo>
                    <a:pt x="728" y="386"/>
                    <a:pt x="728" y="365"/>
                    <a:pt x="739" y="333"/>
                  </a:cubicBezTo>
                  <a:cubicBezTo>
                    <a:pt x="760" y="119"/>
                    <a:pt x="578" y="1"/>
                    <a:pt x="386"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7" name="Google Shape;4747;p16"/>
            <p:cNvSpPr/>
            <p:nvPr/>
          </p:nvSpPr>
          <p:spPr>
            <a:xfrm>
              <a:off x="7187300" y="1968300"/>
              <a:ext cx="11800" cy="12325"/>
            </a:xfrm>
            <a:custGeom>
              <a:avLst/>
              <a:gdLst/>
              <a:ahLst/>
              <a:cxnLst/>
              <a:rect l="l" t="t" r="r" b="b"/>
              <a:pathLst>
                <a:path w="472" h="493" extrusionOk="0">
                  <a:moveTo>
                    <a:pt x="268" y="0"/>
                  </a:moveTo>
                  <a:cubicBezTo>
                    <a:pt x="236" y="118"/>
                    <a:pt x="311" y="108"/>
                    <a:pt x="300" y="204"/>
                  </a:cubicBezTo>
                  <a:cubicBezTo>
                    <a:pt x="247" y="161"/>
                    <a:pt x="172" y="86"/>
                    <a:pt x="86" y="86"/>
                  </a:cubicBezTo>
                  <a:cubicBezTo>
                    <a:pt x="54" y="86"/>
                    <a:pt x="22" y="97"/>
                    <a:pt x="0" y="129"/>
                  </a:cubicBezTo>
                  <a:cubicBezTo>
                    <a:pt x="22" y="290"/>
                    <a:pt x="65" y="418"/>
                    <a:pt x="161" y="493"/>
                  </a:cubicBezTo>
                  <a:cubicBezTo>
                    <a:pt x="215" y="375"/>
                    <a:pt x="279" y="225"/>
                    <a:pt x="386" y="225"/>
                  </a:cubicBezTo>
                  <a:cubicBezTo>
                    <a:pt x="407" y="225"/>
                    <a:pt x="439" y="236"/>
                    <a:pt x="461" y="247"/>
                  </a:cubicBezTo>
                  <a:cubicBezTo>
                    <a:pt x="471" y="86"/>
                    <a:pt x="407" y="0"/>
                    <a:pt x="279"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8" name="Google Shape;4748;p16"/>
            <p:cNvSpPr/>
            <p:nvPr/>
          </p:nvSpPr>
          <p:spPr>
            <a:xfrm>
              <a:off x="5924900" y="1218950"/>
              <a:ext cx="1311125" cy="770525"/>
            </a:xfrm>
            <a:custGeom>
              <a:avLst/>
              <a:gdLst/>
              <a:ahLst/>
              <a:cxnLst/>
              <a:rect l="l" t="t" r="r" b="b"/>
              <a:pathLst>
                <a:path w="52445" h="30821" extrusionOk="0">
                  <a:moveTo>
                    <a:pt x="47039" y="30820"/>
                  </a:moveTo>
                  <a:lnTo>
                    <a:pt x="47039" y="30820"/>
                  </a:lnTo>
                  <a:lnTo>
                    <a:pt x="47039" y="30820"/>
                  </a:lnTo>
                  <a:close/>
                  <a:moveTo>
                    <a:pt x="52391" y="30103"/>
                  </a:moveTo>
                  <a:cubicBezTo>
                    <a:pt x="52413" y="30103"/>
                    <a:pt x="52423" y="30103"/>
                    <a:pt x="52445" y="30092"/>
                  </a:cubicBezTo>
                  <a:cubicBezTo>
                    <a:pt x="52423" y="30103"/>
                    <a:pt x="52413" y="30103"/>
                    <a:pt x="52391" y="30103"/>
                  </a:cubicBezTo>
                  <a:close/>
                  <a:moveTo>
                    <a:pt x="31409" y="27106"/>
                  </a:moveTo>
                  <a:lnTo>
                    <a:pt x="31409" y="27106"/>
                  </a:lnTo>
                  <a:lnTo>
                    <a:pt x="31409" y="27106"/>
                  </a:lnTo>
                  <a:close/>
                  <a:moveTo>
                    <a:pt x="9539" y="7590"/>
                  </a:moveTo>
                  <a:lnTo>
                    <a:pt x="9539" y="7590"/>
                  </a:lnTo>
                  <a:lnTo>
                    <a:pt x="9539" y="7590"/>
                  </a:lnTo>
                  <a:close/>
                  <a:moveTo>
                    <a:pt x="7708" y="6038"/>
                  </a:moveTo>
                  <a:lnTo>
                    <a:pt x="7708" y="6038"/>
                  </a:lnTo>
                  <a:lnTo>
                    <a:pt x="7708" y="6038"/>
                  </a:lnTo>
                  <a:close/>
                  <a:moveTo>
                    <a:pt x="1917" y="1724"/>
                  </a:moveTo>
                  <a:lnTo>
                    <a:pt x="1917" y="1724"/>
                  </a:lnTo>
                  <a:lnTo>
                    <a:pt x="1917" y="1724"/>
                  </a:lnTo>
                  <a:close/>
                  <a:moveTo>
                    <a:pt x="1" y="0"/>
                  </a:moveTo>
                  <a:lnTo>
                    <a:pt x="1" y="0"/>
                  </a:lnTo>
                  <a:lnTo>
                    <a:pt x="1" y="0"/>
                  </a:lnTo>
                  <a:close/>
                </a:path>
              </a:pathLst>
            </a:custGeom>
            <a:solidFill>
              <a:srgbClr val="F7F8F8"/>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9" name="Google Shape;4749;p16"/>
            <p:cNvSpPr/>
            <p:nvPr/>
          </p:nvSpPr>
          <p:spPr>
            <a:xfrm>
              <a:off x="1326025" y="4224125"/>
              <a:ext cx="2950" cy="2150"/>
            </a:xfrm>
            <a:custGeom>
              <a:avLst/>
              <a:gdLst/>
              <a:ahLst/>
              <a:cxnLst/>
              <a:rect l="l" t="t" r="r" b="b"/>
              <a:pathLst>
                <a:path w="118" h="86" extrusionOk="0">
                  <a:moveTo>
                    <a:pt x="118" y="0"/>
                  </a:moveTo>
                  <a:cubicBezTo>
                    <a:pt x="75" y="22"/>
                    <a:pt x="43" y="54"/>
                    <a:pt x="0" y="86"/>
                  </a:cubicBezTo>
                  <a:cubicBezTo>
                    <a:pt x="43" y="54"/>
                    <a:pt x="86" y="22"/>
                    <a:pt x="118" y="0"/>
                  </a:cubicBezTo>
                  <a:close/>
                </a:path>
              </a:pathLst>
            </a:custGeom>
            <a:solidFill>
              <a:srgbClr val="EEEFF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0" name="Google Shape;4750;p16"/>
            <p:cNvSpPr/>
            <p:nvPr/>
          </p:nvSpPr>
          <p:spPr>
            <a:xfrm>
              <a:off x="6178625" y="4859475"/>
              <a:ext cx="275" cy="825"/>
            </a:xfrm>
            <a:custGeom>
              <a:avLst/>
              <a:gdLst/>
              <a:ahLst/>
              <a:cxnLst/>
              <a:rect l="l" t="t" r="r" b="b"/>
              <a:pathLst>
                <a:path w="11" h="33" extrusionOk="0">
                  <a:moveTo>
                    <a:pt x="11" y="32"/>
                  </a:moveTo>
                  <a:lnTo>
                    <a:pt x="0" y="0"/>
                  </a:lnTo>
                  <a:lnTo>
                    <a:pt x="0" y="0"/>
                  </a:lnTo>
                  <a:lnTo>
                    <a:pt x="0" y="0"/>
                  </a:lnTo>
                  <a:lnTo>
                    <a:pt x="0" y="0"/>
                  </a:lnTo>
                  <a:lnTo>
                    <a:pt x="11" y="32"/>
                  </a:lnTo>
                  <a:close/>
                </a:path>
              </a:pathLst>
            </a:custGeom>
            <a:solidFill>
              <a:srgbClr val="EEEFF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1" name="Google Shape;4751;p16"/>
            <p:cNvSpPr/>
            <p:nvPr/>
          </p:nvSpPr>
          <p:spPr>
            <a:xfrm>
              <a:off x="6181300" y="4859475"/>
              <a:ext cx="687000" cy="2150"/>
            </a:xfrm>
            <a:custGeom>
              <a:avLst/>
              <a:gdLst/>
              <a:ahLst/>
              <a:cxnLst/>
              <a:rect l="l" t="t" r="r" b="b"/>
              <a:pathLst>
                <a:path w="27480" h="86" extrusionOk="0">
                  <a:moveTo>
                    <a:pt x="0" y="0"/>
                  </a:moveTo>
                  <a:cubicBezTo>
                    <a:pt x="11" y="22"/>
                    <a:pt x="32" y="54"/>
                    <a:pt x="43" y="86"/>
                  </a:cubicBezTo>
                  <a:lnTo>
                    <a:pt x="19826" y="86"/>
                  </a:lnTo>
                  <a:cubicBezTo>
                    <a:pt x="19815" y="54"/>
                    <a:pt x="19804" y="32"/>
                    <a:pt x="19794" y="0"/>
                  </a:cubicBezTo>
                  <a:close/>
                  <a:moveTo>
                    <a:pt x="20029" y="0"/>
                  </a:moveTo>
                  <a:cubicBezTo>
                    <a:pt x="20083" y="22"/>
                    <a:pt x="20126" y="54"/>
                    <a:pt x="20168" y="86"/>
                  </a:cubicBezTo>
                  <a:lnTo>
                    <a:pt x="27448" y="86"/>
                  </a:lnTo>
                  <a:cubicBezTo>
                    <a:pt x="27448" y="64"/>
                    <a:pt x="27459" y="32"/>
                    <a:pt x="27480" y="0"/>
                  </a:cubicBezTo>
                  <a:close/>
                </a:path>
              </a:pathLst>
            </a:custGeom>
            <a:solidFill>
              <a:srgbClr val="EEEFF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2" name="Google Shape;4752;p16"/>
            <p:cNvSpPr/>
            <p:nvPr/>
          </p:nvSpPr>
          <p:spPr>
            <a:xfrm>
              <a:off x="6676125" y="4859475"/>
              <a:ext cx="9400" cy="2150"/>
            </a:xfrm>
            <a:custGeom>
              <a:avLst/>
              <a:gdLst/>
              <a:ahLst/>
              <a:cxnLst/>
              <a:rect l="l" t="t" r="r" b="b"/>
              <a:pathLst>
                <a:path w="376" h="86" extrusionOk="0">
                  <a:moveTo>
                    <a:pt x="1" y="0"/>
                  </a:moveTo>
                  <a:cubicBezTo>
                    <a:pt x="11" y="32"/>
                    <a:pt x="22" y="54"/>
                    <a:pt x="33" y="86"/>
                  </a:cubicBezTo>
                  <a:lnTo>
                    <a:pt x="375" y="86"/>
                  </a:lnTo>
                  <a:cubicBezTo>
                    <a:pt x="333" y="54"/>
                    <a:pt x="290" y="22"/>
                    <a:pt x="236" y="0"/>
                  </a:cubicBezTo>
                  <a:close/>
                </a:path>
              </a:pathLst>
            </a:custGeom>
            <a:solidFill>
              <a:srgbClr val="DDDCDB"/>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3" name="Google Shape;4753;p16"/>
            <p:cNvSpPr/>
            <p:nvPr/>
          </p:nvSpPr>
          <p:spPr>
            <a:xfrm>
              <a:off x="6147575" y="3315000"/>
              <a:ext cx="1225225" cy="1544500"/>
            </a:xfrm>
            <a:custGeom>
              <a:avLst/>
              <a:gdLst/>
              <a:ahLst/>
              <a:cxnLst/>
              <a:rect l="l" t="t" r="r" b="b"/>
              <a:pathLst>
                <a:path w="49009" h="61780" extrusionOk="0">
                  <a:moveTo>
                    <a:pt x="47306" y="10994"/>
                  </a:moveTo>
                  <a:cubicBezTo>
                    <a:pt x="47499" y="10994"/>
                    <a:pt x="47681" y="11112"/>
                    <a:pt x="47659" y="11326"/>
                  </a:cubicBezTo>
                  <a:cubicBezTo>
                    <a:pt x="47639" y="11475"/>
                    <a:pt x="47518" y="11541"/>
                    <a:pt x="47380" y="11541"/>
                  </a:cubicBezTo>
                  <a:cubicBezTo>
                    <a:pt x="47370" y="11541"/>
                    <a:pt x="47359" y="11541"/>
                    <a:pt x="47349" y="11540"/>
                  </a:cubicBezTo>
                  <a:cubicBezTo>
                    <a:pt x="47199" y="11540"/>
                    <a:pt x="47017" y="11487"/>
                    <a:pt x="46921" y="11401"/>
                  </a:cubicBezTo>
                  <a:cubicBezTo>
                    <a:pt x="46921" y="11112"/>
                    <a:pt x="47113" y="10994"/>
                    <a:pt x="47306" y="10994"/>
                  </a:cubicBezTo>
                  <a:close/>
                  <a:moveTo>
                    <a:pt x="46888" y="11658"/>
                  </a:moveTo>
                  <a:cubicBezTo>
                    <a:pt x="46921" y="11658"/>
                    <a:pt x="46953" y="11669"/>
                    <a:pt x="46985" y="11690"/>
                  </a:cubicBezTo>
                  <a:cubicBezTo>
                    <a:pt x="46921" y="11776"/>
                    <a:pt x="46974" y="11904"/>
                    <a:pt x="47060" y="11926"/>
                  </a:cubicBezTo>
                  <a:cubicBezTo>
                    <a:pt x="47017" y="11979"/>
                    <a:pt x="46985" y="12001"/>
                    <a:pt x="46953" y="12001"/>
                  </a:cubicBezTo>
                  <a:cubicBezTo>
                    <a:pt x="46878" y="12001"/>
                    <a:pt x="46792" y="11872"/>
                    <a:pt x="46653" y="11851"/>
                  </a:cubicBezTo>
                  <a:cubicBezTo>
                    <a:pt x="46706" y="11754"/>
                    <a:pt x="46792" y="11658"/>
                    <a:pt x="46888" y="11658"/>
                  </a:cubicBezTo>
                  <a:close/>
                  <a:moveTo>
                    <a:pt x="47723" y="12290"/>
                  </a:moveTo>
                  <a:cubicBezTo>
                    <a:pt x="47852" y="12386"/>
                    <a:pt x="48066" y="12365"/>
                    <a:pt x="48055" y="12622"/>
                  </a:cubicBezTo>
                  <a:cubicBezTo>
                    <a:pt x="47895" y="12568"/>
                    <a:pt x="47788" y="12461"/>
                    <a:pt x="47723" y="12290"/>
                  </a:cubicBezTo>
                  <a:close/>
                  <a:moveTo>
                    <a:pt x="44437" y="12172"/>
                  </a:moveTo>
                  <a:cubicBezTo>
                    <a:pt x="44565" y="12172"/>
                    <a:pt x="44630" y="12258"/>
                    <a:pt x="44619" y="12418"/>
                  </a:cubicBezTo>
                  <a:cubicBezTo>
                    <a:pt x="44598" y="12397"/>
                    <a:pt x="44565" y="12397"/>
                    <a:pt x="44544" y="12397"/>
                  </a:cubicBezTo>
                  <a:cubicBezTo>
                    <a:pt x="44437" y="12397"/>
                    <a:pt x="44362" y="12536"/>
                    <a:pt x="44319" y="12664"/>
                  </a:cubicBezTo>
                  <a:cubicBezTo>
                    <a:pt x="44223" y="12589"/>
                    <a:pt x="44180" y="12461"/>
                    <a:pt x="44159" y="12290"/>
                  </a:cubicBezTo>
                  <a:cubicBezTo>
                    <a:pt x="44180" y="12268"/>
                    <a:pt x="44212" y="12258"/>
                    <a:pt x="44244" y="12258"/>
                  </a:cubicBezTo>
                  <a:cubicBezTo>
                    <a:pt x="44330" y="12258"/>
                    <a:pt x="44405" y="12333"/>
                    <a:pt x="44458" y="12375"/>
                  </a:cubicBezTo>
                  <a:cubicBezTo>
                    <a:pt x="44469" y="12279"/>
                    <a:pt x="44394" y="12290"/>
                    <a:pt x="44426" y="12172"/>
                  </a:cubicBezTo>
                  <a:close/>
                  <a:moveTo>
                    <a:pt x="48194" y="12568"/>
                  </a:moveTo>
                  <a:cubicBezTo>
                    <a:pt x="48269" y="12568"/>
                    <a:pt x="48344" y="12622"/>
                    <a:pt x="48334" y="12696"/>
                  </a:cubicBezTo>
                  <a:cubicBezTo>
                    <a:pt x="48312" y="12750"/>
                    <a:pt x="48291" y="12761"/>
                    <a:pt x="48269" y="12761"/>
                  </a:cubicBezTo>
                  <a:cubicBezTo>
                    <a:pt x="48216" y="12761"/>
                    <a:pt x="48173" y="12664"/>
                    <a:pt x="48066" y="12654"/>
                  </a:cubicBezTo>
                  <a:cubicBezTo>
                    <a:pt x="48087" y="12589"/>
                    <a:pt x="48141" y="12568"/>
                    <a:pt x="48194" y="12568"/>
                  </a:cubicBezTo>
                  <a:close/>
                  <a:moveTo>
                    <a:pt x="42478" y="12943"/>
                  </a:moveTo>
                  <a:cubicBezTo>
                    <a:pt x="42542" y="12943"/>
                    <a:pt x="42564" y="13007"/>
                    <a:pt x="42553" y="13103"/>
                  </a:cubicBezTo>
                  <a:lnTo>
                    <a:pt x="42521" y="13103"/>
                  </a:lnTo>
                  <a:cubicBezTo>
                    <a:pt x="42457" y="13103"/>
                    <a:pt x="42414" y="13071"/>
                    <a:pt x="42424" y="12986"/>
                  </a:cubicBezTo>
                  <a:lnTo>
                    <a:pt x="42435" y="12986"/>
                  </a:lnTo>
                  <a:cubicBezTo>
                    <a:pt x="42446" y="12986"/>
                    <a:pt x="42457" y="12964"/>
                    <a:pt x="42457" y="12943"/>
                  </a:cubicBezTo>
                  <a:close/>
                  <a:moveTo>
                    <a:pt x="34513" y="14848"/>
                  </a:moveTo>
                  <a:cubicBezTo>
                    <a:pt x="34599" y="14848"/>
                    <a:pt x="34546" y="15019"/>
                    <a:pt x="34620" y="15052"/>
                  </a:cubicBezTo>
                  <a:cubicBezTo>
                    <a:pt x="34599" y="15073"/>
                    <a:pt x="34578" y="15094"/>
                    <a:pt x="34567" y="15094"/>
                  </a:cubicBezTo>
                  <a:cubicBezTo>
                    <a:pt x="34481" y="15094"/>
                    <a:pt x="34406" y="14923"/>
                    <a:pt x="34492" y="14848"/>
                  </a:cubicBezTo>
                  <a:close/>
                  <a:moveTo>
                    <a:pt x="33860" y="15469"/>
                  </a:moveTo>
                  <a:cubicBezTo>
                    <a:pt x="33925" y="15469"/>
                    <a:pt x="34021" y="15598"/>
                    <a:pt x="34085" y="15619"/>
                  </a:cubicBezTo>
                  <a:cubicBezTo>
                    <a:pt x="34064" y="15651"/>
                    <a:pt x="34053" y="15683"/>
                    <a:pt x="34053" y="15737"/>
                  </a:cubicBezTo>
                  <a:lnTo>
                    <a:pt x="34042" y="15737"/>
                  </a:lnTo>
                  <a:cubicBezTo>
                    <a:pt x="34000" y="15737"/>
                    <a:pt x="33978" y="15715"/>
                    <a:pt x="33946" y="15694"/>
                  </a:cubicBezTo>
                  <a:cubicBezTo>
                    <a:pt x="33925" y="15672"/>
                    <a:pt x="33893" y="15651"/>
                    <a:pt x="33850" y="15651"/>
                  </a:cubicBezTo>
                  <a:cubicBezTo>
                    <a:pt x="33839" y="15651"/>
                    <a:pt x="33828" y="15651"/>
                    <a:pt x="33818" y="15662"/>
                  </a:cubicBezTo>
                  <a:cubicBezTo>
                    <a:pt x="33775" y="15565"/>
                    <a:pt x="33903" y="15501"/>
                    <a:pt x="33818" y="15491"/>
                  </a:cubicBezTo>
                  <a:cubicBezTo>
                    <a:pt x="33828" y="15480"/>
                    <a:pt x="33850" y="15469"/>
                    <a:pt x="33860" y="15469"/>
                  </a:cubicBezTo>
                  <a:close/>
                  <a:moveTo>
                    <a:pt x="35391" y="15983"/>
                  </a:moveTo>
                  <a:cubicBezTo>
                    <a:pt x="35477" y="15983"/>
                    <a:pt x="35488" y="16079"/>
                    <a:pt x="35488" y="16186"/>
                  </a:cubicBezTo>
                  <a:cubicBezTo>
                    <a:pt x="35434" y="16133"/>
                    <a:pt x="35359" y="16101"/>
                    <a:pt x="35348" y="15983"/>
                  </a:cubicBezTo>
                  <a:close/>
                  <a:moveTo>
                    <a:pt x="40155" y="17439"/>
                  </a:moveTo>
                  <a:cubicBezTo>
                    <a:pt x="40187" y="17482"/>
                    <a:pt x="40134" y="17728"/>
                    <a:pt x="40005" y="17728"/>
                  </a:cubicBezTo>
                  <a:lnTo>
                    <a:pt x="39984" y="17728"/>
                  </a:lnTo>
                  <a:cubicBezTo>
                    <a:pt x="40059" y="17642"/>
                    <a:pt x="40080" y="17514"/>
                    <a:pt x="40155" y="17439"/>
                  </a:cubicBezTo>
                  <a:close/>
                  <a:moveTo>
                    <a:pt x="31784" y="17846"/>
                  </a:moveTo>
                  <a:cubicBezTo>
                    <a:pt x="31826" y="17846"/>
                    <a:pt x="31869" y="17888"/>
                    <a:pt x="31848" y="17963"/>
                  </a:cubicBezTo>
                  <a:cubicBezTo>
                    <a:pt x="31826" y="17985"/>
                    <a:pt x="31816" y="17995"/>
                    <a:pt x="31805" y="17995"/>
                  </a:cubicBezTo>
                  <a:cubicBezTo>
                    <a:pt x="31794" y="17995"/>
                    <a:pt x="31794" y="17985"/>
                    <a:pt x="31784" y="17985"/>
                  </a:cubicBezTo>
                  <a:cubicBezTo>
                    <a:pt x="31773" y="17974"/>
                    <a:pt x="31751" y="17963"/>
                    <a:pt x="31730" y="17963"/>
                  </a:cubicBezTo>
                  <a:lnTo>
                    <a:pt x="31719" y="17963"/>
                  </a:lnTo>
                  <a:cubicBezTo>
                    <a:pt x="31709" y="17888"/>
                    <a:pt x="31741" y="17846"/>
                    <a:pt x="31784" y="17846"/>
                  </a:cubicBezTo>
                  <a:close/>
                  <a:moveTo>
                    <a:pt x="40754" y="20393"/>
                  </a:moveTo>
                  <a:cubicBezTo>
                    <a:pt x="40787" y="20426"/>
                    <a:pt x="40797" y="20597"/>
                    <a:pt x="40754" y="20725"/>
                  </a:cubicBezTo>
                  <a:lnTo>
                    <a:pt x="40722" y="20725"/>
                  </a:lnTo>
                  <a:cubicBezTo>
                    <a:pt x="40669" y="20725"/>
                    <a:pt x="40680" y="20640"/>
                    <a:pt x="40626" y="20640"/>
                  </a:cubicBezTo>
                  <a:cubicBezTo>
                    <a:pt x="40615" y="20500"/>
                    <a:pt x="40733" y="20511"/>
                    <a:pt x="40754" y="20393"/>
                  </a:cubicBezTo>
                  <a:close/>
                  <a:moveTo>
                    <a:pt x="40551" y="19708"/>
                  </a:moveTo>
                  <a:cubicBezTo>
                    <a:pt x="40626" y="19740"/>
                    <a:pt x="40690" y="19751"/>
                    <a:pt x="40851" y="19751"/>
                  </a:cubicBezTo>
                  <a:cubicBezTo>
                    <a:pt x="41001" y="20040"/>
                    <a:pt x="41033" y="20351"/>
                    <a:pt x="41225" y="20640"/>
                  </a:cubicBezTo>
                  <a:cubicBezTo>
                    <a:pt x="41183" y="20650"/>
                    <a:pt x="41193" y="20715"/>
                    <a:pt x="41183" y="20757"/>
                  </a:cubicBezTo>
                  <a:cubicBezTo>
                    <a:pt x="41172" y="20768"/>
                    <a:pt x="41161" y="20768"/>
                    <a:pt x="41140" y="20768"/>
                  </a:cubicBezTo>
                  <a:cubicBezTo>
                    <a:pt x="41043" y="20768"/>
                    <a:pt x="41033" y="20672"/>
                    <a:pt x="41011" y="20575"/>
                  </a:cubicBezTo>
                  <a:cubicBezTo>
                    <a:pt x="41001" y="20479"/>
                    <a:pt x="40979" y="20383"/>
                    <a:pt x="40883" y="20383"/>
                  </a:cubicBezTo>
                  <a:cubicBezTo>
                    <a:pt x="40861" y="20383"/>
                    <a:pt x="40840" y="20393"/>
                    <a:pt x="40819" y="20393"/>
                  </a:cubicBezTo>
                  <a:cubicBezTo>
                    <a:pt x="40861" y="20286"/>
                    <a:pt x="40754" y="20158"/>
                    <a:pt x="40819" y="20158"/>
                  </a:cubicBezTo>
                  <a:cubicBezTo>
                    <a:pt x="40776" y="20062"/>
                    <a:pt x="40637" y="20083"/>
                    <a:pt x="40583" y="19997"/>
                  </a:cubicBezTo>
                  <a:cubicBezTo>
                    <a:pt x="40605" y="19794"/>
                    <a:pt x="40615" y="19837"/>
                    <a:pt x="40551" y="19708"/>
                  </a:cubicBezTo>
                  <a:close/>
                  <a:moveTo>
                    <a:pt x="41975" y="20800"/>
                  </a:moveTo>
                  <a:cubicBezTo>
                    <a:pt x="42007" y="20800"/>
                    <a:pt x="42050" y="20811"/>
                    <a:pt x="42114" y="20832"/>
                  </a:cubicBezTo>
                  <a:cubicBezTo>
                    <a:pt x="42093" y="21057"/>
                    <a:pt x="41986" y="21164"/>
                    <a:pt x="41793" y="21164"/>
                  </a:cubicBezTo>
                  <a:cubicBezTo>
                    <a:pt x="41750" y="21164"/>
                    <a:pt x="41696" y="21153"/>
                    <a:pt x="41643" y="21143"/>
                  </a:cubicBezTo>
                  <a:cubicBezTo>
                    <a:pt x="41782" y="21068"/>
                    <a:pt x="41771" y="20800"/>
                    <a:pt x="41975" y="20800"/>
                  </a:cubicBezTo>
                  <a:close/>
                  <a:moveTo>
                    <a:pt x="41300" y="21346"/>
                  </a:moveTo>
                  <a:cubicBezTo>
                    <a:pt x="41311" y="21346"/>
                    <a:pt x="41322" y="21346"/>
                    <a:pt x="41333" y="21357"/>
                  </a:cubicBezTo>
                  <a:cubicBezTo>
                    <a:pt x="41375" y="21410"/>
                    <a:pt x="41268" y="21464"/>
                    <a:pt x="41215" y="21464"/>
                  </a:cubicBezTo>
                  <a:cubicBezTo>
                    <a:pt x="41193" y="21464"/>
                    <a:pt x="41183" y="21464"/>
                    <a:pt x="41183" y="21453"/>
                  </a:cubicBezTo>
                  <a:cubicBezTo>
                    <a:pt x="41129" y="21400"/>
                    <a:pt x="41236" y="21346"/>
                    <a:pt x="41300" y="21346"/>
                  </a:cubicBezTo>
                  <a:close/>
                  <a:moveTo>
                    <a:pt x="26517" y="24579"/>
                  </a:moveTo>
                  <a:cubicBezTo>
                    <a:pt x="26849" y="24654"/>
                    <a:pt x="26485" y="25007"/>
                    <a:pt x="26431" y="25082"/>
                  </a:cubicBezTo>
                  <a:cubicBezTo>
                    <a:pt x="26099" y="25007"/>
                    <a:pt x="26463" y="24654"/>
                    <a:pt x="26517" y="24579"/>
                  </a:cubicBezTo>
                  <a:close/>
                  <a:moveTo>
                    <a:pt x="26099" y="24943"/>
                  </a:moveTo>
                  <a:cubicBezTo>
                    <a:pt x="26142" y="24943"/>
                    <a:pt x="26174" y="24997"/>
                    <a:pt x="26163" y="25039"/>
                  </a:cubicBezTo>
                  <a:cubicBezTo>
                    <a:pt x="26142" y="25093"/>
                    <a:pt x="26121" y="25114"/>
                    <a:pt x="26099" y="25114"/>
                  </a:cubicBezTo>
                  <a:cubicBezTo>
                    <a:pt x="26056" y="25114"/>
                    <a:pt x="26024" y="25061"/>
                    <a:pt x="26035" y="25018"/>
                  </a:cubicBezTo>
                  <a:cubicBezTo>
                    <a:pt x="26046" y="24964"/>
                    <a:pt x="26078" y="24943"/>
                    <a:pt x="26099" y="24943"/>
                  </a:cubicBezTo>
                  <a:close/>
                  <a:moveTo>
                    <a:pt x="37275" y="25254"/>
                  </a:moveTo>
                  <a:cubicBezTo>
                    <a:pt x="37318" y="25254"/>
                    <a:pt x="37350" y="25307"/>
                    <a:pt x="37340" y="25350"/>
                  </a:cubicBezTo>
                  <a:cubicBezTo>
                    <a:pt x="37318" y="25403"/>
                    <a:pt x="37297" y="25425"/>
                    <a:pt x="37275" y="25425"/>
                  </a:cubicBezTo>
                  <a:cubicBezTo>
                    <a:pt x="37232" y="25425"/>
                    <a:pt x="37200" y="25371"/>
                    <a:pt x="37211" y="25328"/>
                  </a:cubicBezTo>
                  <a:cubicBezTo>
                    <a:pt x="37232" y="25275"/>
                    <a:pt x="37254" y="25254"/>
                    <a:pt x="37275" y="25254"/>
                  </a:cubicBezTo>
                  <a:close/>
                  <a:moveTo>
                    <a:pt x="30445" y="25307"/>
                  </a:moveTo>
                  <a:cubicBezTo>
                    <a:pt x="30456" y="25307"/>
                    <a:pt x="30445" y="25339"/>
                    <a:pt x="30338" y="25425"/>
                  </a:cubicBezTo>
                  <a:cubicBezTo>
                    <a:pt x="30253" y="25468"/>
                    <a:pt x="30210" y="25478"/>
                    <a:pt x="30199" y="25478"/>
                  </a:cubicBezTo>
                  <a:cubicBezTo>
                    <a:pt x="30167" y="25478"/>
                    <a:pt x="30221" y="25435"/>
                    <a:pt x="30274" y="25393"/>
                  </a:cubicBezTo>
                  <a:cubicBezTo>
                    <a:pt x="30338" y="25350"/>
                    <a:pt x="30413" y="25307"/>
                    <a:pt x="30445" y="25307"/>
                  </a:cubicBezTo>
                  <a:close/>
                  <a:moveTo>
                    <a:pt x="31355" y="25703"/>
                  </a:moveTo>
                  <a:cubicBezTo>
                    <a:pt x="31366" y="25703"/>
                    <a:pt x="31377" y="25703"/>
                    <a:pt x="31388" y="25714"/>
                  </a:cubicBezTo>
                  <a:cubicBezTo>
                    <a:pt x="31430" y="25778"/>
                    <a:pt x="31323" y="25832"/>
                    <a:pt x="31270" y="25832"/>
                  </a:cubicBezTo>
                  <a:cubicBezTo>
                    <a:pt x="31248" y="25832"/>
                    <a:pt x="31238" y="25832"/>
                    <a:pt x="31238" y="25821"/>
                  </a:cubicBezTo>
                  <a:cubicBezTo>
                    <a:pt x="31184" y="25757"/>
                    <a:pt x="31291" y="25703"/>
                    <a:pt x="31355" y="25703"/>
                  </a:cubicBezTo>
                  <a:close/>
                  <a:moveTo>
                    <a:pt x="33122" y="25211"/>
                  </a:moveTo>
                  <a:cubicBezTo>
                    <a:pt x="33411" y="25232"/>
                    <a:pt x="33100" y="25660"/>
                    <a:pt x="33143" y="25853"/>
                  </a:cubicBezTo>
                  <a:cubicBezTo>
                    <a:pt x="32576" y="25810"/>
                    <a:pt x="33122" y="25435"/>
                    <a:pt x="33122" y="25211"/>
                  </a:cubicBezTo>
                  <a:close/>
                  <a:moveTo>
                    <a:pt x="25971" y="25692"/>
                  </a:moveTo>
                  <a:cubicBezTo>
                    <a:pt x="26003" y="25692"/>
                    <a:pt x="26046" y="25746"/>
                    <a:pt x="26035" y="25789"/>
                  </a:cubicBezTo>
                  <a:cubicBezTo>
                    <a:pt x="26014" y="25842"/>
                    <a:pt x="25992" y="25864"/>
                    <a:pt x="25960" y="25864"/>
                  </a:cubicBezTo>
                  <a:cubicBezTo>
                    <a:pt x="25928" y="25864"/>
                    <a:pt x="25896" y="25810"/>
                    <a:pt x="25896" y="25767"/>
                  </a:cubicBezTo>
                  <a:cubicBezTo>
                    <a:pt x="25917" y="25714"/>
                    <a:pt x="25949" y="25692"/>
                    <a:pt x="25971" y="25692"/>
                  </a:cubicBezTo>
                  <a:close/>
                  <a:moveTo>
                    <a:pt x="31730" y="25885"/>
                  </a:moveTo>
                  <a:cubicBezTo>
                    <a:pt x="31751" y="25885"/>
                    <a:pt x="31762" y="25896"/>
                    <a:pt x="31762" y="25896"/>
                  </a:cubicBezTo>
                  <a:cubicBezTo>
                    <a:pt x="31816" y="25960"/>
                    <a:pt x="31709" y="26014"/>
                    <a:pt x="31644" y="26014"/>
                  </a:cubicBezTo>
                  <a:cubicBezTo>
                    <a:pt x="31634" y="26014"/>
                    <a:pt x="31612" y="26014"/>
                    <a:pt x="31612" y="26003"/>
                  </a:cubicBezTo>
                  <a:cubicBezTo>
                    <a:pt x="31570" y="25949"/>
                    <a:pt x="31677" y="25885"/>
                    <a:pt x="31730" y="25885"/>
                  </a:cubicBezTo>
                  <a:close/>
                  <a:moveTo>
                    <a:pt x="37928" y="26720"/>
                  </a:moveTo>
                  <a:cubicBezTo>
                    <a:pt x="37907" y="26795"/>
                    <a:pt x="37843" y="26806"/>
                    <a:pt x="37778" y="26806"/>
                  </a:cubicBezTo>
                  <a:lnTo>
                    <a:pt x="37639" y="26806"/>
                  </a:lnTo>
                  <a:cubicBezTo>
                    <a:pt x="37650" y="26731"/>
                    <a:pt x="37714" y="26720"/>
                    <a:pt x="37778" y="26720"/>
                  </a:cubicBezTo>
                  <a:close/>
                  <a:moveTo>
                    <a:pt x="29503" y="26624"/>
                  </a:moveTo>
                  <a:cubicBezTo>
                    <a:pt x="29557" y="26624"/>
                    <a:pt x="29568" y="26742"/>
                    <a:pt x="29546" y="26838"/>
                  </a:cubicBezTo>
                  <a:cubicBezTo>
                    <a:pt x="29514" y="26891"/>
                    <a:pt x="29493" y="26913"/>
                    <a:pt x="29471" y="26913"/>
                  </a:cubicBezTo>
                  <a:cubicBezTo>
                    <a:pt x="29429" y="26913"/>
                    <a:pt x="29418" y="26784"/>
                    <a:pt x="29439" y="26699"/>
                  </a:cubicBezTo>
                  <a:cubicBezTo>
                    <a:pt x="29461" y="26645"/>
                    <a:pt x="29493" y="26624"/>
                    <a:pt x="29503" y="26624"/>
                  </a:cubicBezTo>
                  <a:close/>
                  <a:moveTo>
                    <a:pt x="21935" y="27073"/>
                  </a:moveTo>
                  <a:cubicBezTo>
                    <a:pt x="21956" y="27073"/>
                    <a:pt x="21967" y="27073"/>
                    <a:pt x="21967" y="27084"/>
                  </a:cubicBezTo>
                  <a:cubicBezTo>
                    <a:pt x="22021" y="27138"/>
                    <a:pt x="21914" y="27202"/>
                    <a:pt x="21849" y="27202"/>
                  </a:cubicBezTo>
                  <a:cubicBezTo>
                    <a:pt x="21839" y="27202"/>
                    <a:pt x="21817" y="27191"/>
                    <a:pt x="21817" y="27191"/>
                  </a:cubicBezTo>
                  <a:cubicBezTo>
                    <a:pt x="21774" y="27127"/>
                    <a:pt x="21881" y="27073"/>
                    <a:pt x="21935" y="27073"/>
                  </a:cubicBezTo>
                  <a:close/>
                  <a:moveTo>
                    <a:pt x="40401" y="27223"/>
                  </a:moveTo>
                  <a:cubicBezTo>
                    <a:pt x="40412" y="27223"/>
                    <a:pt x="40433" y="27223"/>
                    <a:pt x="40433" y="27234"/>
                  </a:cubicBezTo>
                  <a:cubicBezTo>
                    <a:pt x="40476" y="27298"/>
                    <a:pt x="40380" y="27352"/>
                    <a:pt x="40316" y="27352"/>
                  </a:cubicBezTo>
                  <a:cubicBezTo>
                    <a:pt x="40294" y="27352"/>
                    <a:pt x="40283" y="27341"/>
                    <a:pt x="40283" y="27341"/>
                  </a:cubicBezTo>
                  <a:cubicBezTo>
                    <a:pt x="40230" y="27277"/>
                    <a:pt x="40337" y="27223"/>
                    <a:pt x="40401" y="27223"/>
                  </a:cubicBezTo>
                  <a:close/>
                  <a:moveTo>
                    <a:pt x="27748" y="27245"/>
                  </a:moveTo>
                  <a:cubicBezTo>
                    <a:pt x="27791" y="27245"/>
                    <a:pt x="27823" y="27298"/>
                    <a:pt x="27812" y="27341"/>
                  </a:cubicBezTo>
                  <a:cubicBezTo>
                    <a:pt x="27791" y="27395"/>
                    <a:pt x="27769" y="27416"/>
                    <a:pt x="27748" y="27416"/>
                  </a:cubicBezTo>
                  <a:cubicBezTo>
                    <a:pt x="27705" y="27416"/>
                    <a:pt x="27673" y="27362"/>
                    <a:pt x="27684" y="27320"/>
                  </a:cubicBezTo>
                  <a:cubicBezTo>
                    <a:pt x="27705" y="27266"/>
                    <a:pt x="27726" y="27245"/>
                    <a:pt x="27748" y="27245"/>
                  </a:cubicBezTo>
                  <a:close/>
                  <a:moveTo>
                    <a:pt x="36761" y="25521"/>
                  </a:moveTo>
                  <a:cubicBezTo>
                    <a:pt x="36954" y="25939"/>
                    <a:pt x="36740" y="26624"/>
                    <a:pt x="37372" y="26763"/>
                  </a:cubicBezTo>
                  <a:cubicBezTo>
                    <a:pt x="36644" y="26849"/>
                    <a:pt x="36547" y="27726"/>
                    <a:pt x="35819" y="27801"/>
                  </a:cubicBezTo>
                  <a:cubicBezTo>
                    <a:pt x="36141" y="27469"/>
                    <a:pt x="36558" y="27245"/>
                    <a:pt x="36697" y="26656"/>
                  </a:cubicBezTo>
                  <a:cubicBezTo>
                    <a:pt x="36633" y="26153"/>
                    <a:pt x="36483" y="26035"/>
                    <a:pt x="36761" y="25521"/>
                  </a:cubicBezTo>
                  <a:close/>
                  <a:moveTo>
                    <a:pt x="40037" y="27170"/>
                  </a:moveTo>
                  <a:cubicBezTo>
                    <a:pt x="40326" y="27191"/>
                    <a:pt x="40016" y="27619"/>
                    <a:pt x="40059" y="27812"/>
                  </a:cubicBezTo>
                  <a:cubicBezTo>
                    <a:pt x="39780" y="27577"/>
                    <a:pt x="39909" y="27480"/>
                    <a:pt x="40037" y="27170"/>
                  </a:cubicBezTo>
                  <a:close/>
                  <a:moveTo>
                    <a:pt x="19601" y="27662"/>
                  </a:moveTo>
                  <a:cubicBezTo>
                    <a:pt x="19633" y="27662"/>
                    <a:pt x="19665" y="27705"/>
                    <a:pt x="19665" y="27748"/>
                  </a:cubicBezTo>
                  <a:cubicBezTo>
                    <a:pt x="19644" y="27801"/>
                    <a:pt x="19612" y="27823"/>
                    <a:pt x="19591" y="27823"/>
                  </a:cubicBezTo>
                  <a:cubicBezTo>
                    <a:pt x="19548" y="27823"/>
                    <a:pt x="19516" y="27769"/>
                    <a:pt x="19526" y="27726"/>
                  </a:cubicBezTo>
                  <a:cubicBezTo>
                    <a:pt x="19548" y="27684"/>
                    <a:pt x="19569" y="27662"/>
                    <a:pt x="19601" y="27662"/>
                  </a:cubicBezTo>
                  <a:close/>
                  <a:moveTo>
                    <a:pt x="30478" y="27748"/>
                  </a:moveTo>
                  <a:cubicBezTo>
                    <a:pt x="30467" y="27823"/>
                    <a:pt x="30403" y="27833"/>
                    <a:pt x="30328" y="27833"/>
                  </a:cubicBezTo>
                  <a:lnTo>
                    <a:pt x="30189" y="27833"/>
                  </a:lnTo>
                  <a:cubicBezTo>
                    <a:pt x="30210" y="27758"/>
                    <a:pt x="30274" y="27748"/>
                    <a:pt x="30349" y="27748"/>
                  </a:cubicBezTo>
                  <a:lnTo>
                    <a:pt x="30392" y="27748"/>
                  </a:lnTo>
                  <a:cubicBezTo>
                    <a:pt x="30403" y="27748"/>
                    <a:pt x="30424" y="27758"/>
                    <a:pt x="30435" y="27758"/>
                  </a:cubicBezTo>
                  <a:cubicBezTo>
                    <a:pt x="30456" y="27758"/>
                    <a:pt x="30467" y="27748"/>
                    <a:pt x="30478" y="27748"/>
                  </a:cubicBezTo>
                  <a:close/>
                  <a:moveTo>
                    <a:pt x="38592" y="27726"/>
                  </a:moveTo>
                  <a:cubicBezTo>
                    <a:pt x="38656" y="27726"/>
                    <a:pt x="38699" y="27758"/>
                    <a:pt x="38688" y="27855"/>
                  </a:cubicBezTo>
                  <a:lnTo>
                    <a:pt x="38656" y="27855"/>
                  </a:lnTo>
                  <a:cubicBezTo>
                    <a:pt x="38581" y="27855"/>
                    <a:pt x="38549" y="27823"/>
                    <a:pt x="38549" y="27737"/>
                  </a:cubicBezTo>
                  <a:cubicBezTo>
                    <a:pt x="38571" y="27726"/>
                    <a:pt x="38581" y="27726"/>
                    <a:pt x="38592" y="27726"/>
                  </a:cubicBezTo>
                  <a:close/>
                  <a:moveTo>
                    <a:pt x="30959" y="27951"/>
                  </a:moveTo>
                  <a:cubicBezTo>
                    <a:pt x="30970" y="27951"/>
                    <a:pt x="30991" y="27951"/>
                    <a:pt x="30991" y="27962"/>
                  </a:cubicBezTo>
                  <a:cubicBezTo>
                    <a:pt x="31045" y="28015"/>
                    <a:pt x="30938" y="28069"/>
                    <a:pt x="30874" y="28069"/>
                  </a:cubicBezTo>
                  <a:cubicBezTo>
                    <a:pt x="30852" y="28069"/>
                    <a:pt x="30842" y="28069"/>
                    <a:pt x="30842" y="28058"/>
                  </a:cubicBezTo>
                  <a:cubicBezTo>
                    <a:pt x="30788" y="28005"/>
                    <a:pt x="30895" y="27951"/>
                    <a:pt x="30959" y="27951"/>
                  </a:cubicBezTo>
                  <a:close/>
                  <a:moveTo>
                    <a:pt x="28636" y="27341"/>
                  </a:moveTo>
                  <a:cubicBezTo>
                    <a:pt x="28786" y="27395"/>
                    <a:pt x="28904" y="27405"/>
                    <a:pt x="29022" y="27405"/>
                  </a:cubicBezTo>
                  <a:cubicBezTo>
                    <a:pt x="29118" y="27405"/>
                    <a:pt x="29204" y="27395"/>
                    <a:pt x="29289" y="27384"/>
                  </a:cubicBezTo>
                  <a:cubicBezTo>
                    <a:pt x="29375" y="27373"/>
                    <a:pt x="29461" y="27362"/>
                    <a:pt x="29557" y="27362"/>
                  </a:cubicBezTo>
                  <a:lnTo>
                    <a:pt x="29589" y="27362"/>
                  </a:lnTo>
                  <a:cubicBezTo>
                    <a:pt x="29546" y="27502"/>
                    <a:pt x="29578" y="27587"/>
                    <a:pt x="29685" y="27630"/>
                  </a:cubicBezTo>
                  <a:cubicBezTo>
                    <a:pt x="29707" y="27641"/>
                    <a:pt x="29718" y="27641"/>
                    <a:pt x="29739" y="27641"/>
                  </a:cubicBezTo>
                  <a:cubicBezTo>
                    <a:pt x="29803" y="27641"/>
                    <a:pt x="29825" y="27587"/>
                    <a:pt x="29835" y="27523"/>
                  </a:cubicBezTo>
                  <a:lnTo>
                    <a:pt x="29835" y="27523"/>
                  </a:lnTo>
                  <a:cubicBezTo>
                    <a:pt x="30124" y="27951"/>
                    <a:pt x="28765" y="27491"/>
                    <a:pt x="28765" y="28090"/>
                  </a:cubicBezTo>
                  <a:cubicBezTo>
                    <a:pt x="28711" y="27694"/>
                    <a:pt x="27737" y="27930"/>
                    <a:pt x="27951" y="27362"/>
                  </a:cubicBezTo>
                  <a:lnTo>
                    <a:pt x="27951" y="27362"/>
                  </a:lnTo>
                  <a:cubicBezTo>
                    <a:pt x="28048" y="27491"/>
                    <a:pt x="28240" y="27651"/>
                    <a:pt x="28390" y="27651"/>
                  </a:cubicBezTo>
                  <a:cubicBezTo>
                    <a:pt x="28508" y="27651"/>
                    <a:pt x="28604" y="27577"/>
                    <a:pt x="28636" y="27341"/>
                  </a:cubicBezTo>
                  <a:close/>
                  <a:moveTo>
                    <a:pt x="28765" y="28090"/>
                  </a:moveTo>
                  <a:lnTo>
                    <a:pt x="28765" y="28090"/>
                  </a:lnTo>
                  <a:cubicBezTo>
                    <a:pt x="28775" y="28101"/>
                    <a:pt x="28775" y="28112"/>
                    <a:pt x="28775" y="28133"/>
                  </a:cubicBezTo>
                  <a:cubicBezTo>
                    <a:pt x="28765" y="28112"/>
                    <a:pt x="28765" y="28101"/>
                    <a:pt x="28765" y="28090"/>
                  </a:cubicBezTo>
                  <a:close/>
                  <a:moveTo>
                    <a:pt x="31355" y="28005"/>
                  </a:moveTo>
                  <a:cubicBezTo>
                    <a:pt x="31377" y="28005"/>
                    <a:pt x="31388" y="28015"/>
                    <a:pt x="31398" y="28015"/>
                  </a:cubicBezTo>
                  <a:cubicBezTo>
                    <a:pt x="31441" y="28080"/>
                    <a:pt x="31334" y="28133"/>
                    <a:pt x="31270" y="28133"/>
                  </a:cubicBezTo>
                  <a:cubicBezTo>
                    <a:pt x="31259" y="28133"/>
                    <a:pt x="31248" y="28133"/>
                    <a:pt x="31238" y="28122"/>
                  </a:cubicBezTo>
                  <a:cubicBezTo>
                    <a:pt x="31195" y="28058"/>
                    <a:pt x="31302" y="28005"/>
                    <a:pt x="31355" y="28005"/>
                  </a:cubicBezTo>
                  <a:close/>
                  <a:moveTo>
                    <a:pt x="34524" y="27352"/>
                  </a:moveTo>
                  <a:lnTo>
                    <a:pt x="34524" y="27352"/>
                  </a:lnTo>
                  <a:cubicBezTo>
                    <a:pt x="34813" y="27523"/>
                    <a:pt x="34513" y="28090"/>
                    <a:pt x="34770" y="28283"/>
                  </a:cubicBezTo>
                  <a:cubicBezTo>
                    <a:pt x="34738" y="28315"/>
                    <a:pt x="34706" y="28326"/>
                    <a:pt x="34674" y="28326"/>
                  </a:cubicBezTo>
                  <a:cubicBezTo>
                    <a:pt x="34481" y="28326"/>
                    <a:pt x="34374" y="27716"/>
                    <a:pt x="34524" y="27352"/>
                  </a:cubicBezTo>
                  <a:close/>
                  <a:moveTo>
                    <a:pt x="28294" y="28101"/>
                  </a:moveTo>
                  <a:cubicBezTo>
                    <a:pt x="28337" y="28101"/>
                    <a:pt x="28347" y="28219"/>
                    <a:pt x="28326" y="28315"/>
                  </a:cubicBezTo>
                  <a:cubicBezTo>
                    <a:pt x="28294" y="28369"/>
                    <a:pt x="28272" y="28390"/>
                    <a:pt x="28251" y="28390"/>
                  </a:cubicBezTo>
                  <a:cubicBezTo>
                    <a:pt x="28208" y="28390"/>
                    <a:pt x="28197" y="28262"/>
                    <a:pt x="28219" y="28176"/>
                  </a:cubicBezTo>
                  <a:cubicBezTo>
                    <a:pt x="28251" y="28122"/>
                    <a:pt x="28272" y="28101"/>
                    <a:pt x="28294" y="28101"/>
                  </a:cubicBezTo>
                  <a:close/>
                  <a:moveTo>
                    <a:pt x="20629" y="28294"/>
                  </a:moveTo>
                  <a:cubicBezTo>
                    <a:pt x="20629" y="28294"/>
                    <a:pt x="20608" y="28326"/>
                    <a:pt x="20511" y="28390"/>
                  </a:cubicBezTo>
                  <a:cubicBezTo>
                    <a:pt x="20415" y="28454"/>
                    <a:pt x="20372" y="28476"/>
                    <a:pt x="20372" y="28476"/>
                  </a:cubicBezTo>
                  <a:cubicBezTo>
                    <a:pt x="20361" y="28476"/>
                    <a:pt x="20426" y="28422"/>
                    <a:pt x="20490" y="28379"/>
                  </a:cubicBezTo>
                  <a:cubicBezTo>
                    <a:pt x="20554" y="28337"/>
                    <a:pt x="20618" y="28294"/>
                    <a:pt x="20629" y="28294"/>
                  </a:cubicBezTo>
                  <a:close/>
                  <a:moveTo>
                    <a:pt x="47852" y="28262"/>
                  </a:moveTo>
                  <a:cubicBezTo>
                    <a:pt x="47905" y="28390"/>
                    <a:pt x="47852" y="28422"/>
                    <a:pt x="47788" y="28497"/>
                  </a:cubicBezTo>
                  <a:cubicBezTo>
                    <a:pt x="47756" y="28497"/>
                    <a:pt x="47766" y="28422"/>
                    <a:pt x="47723" y="28422"/>
                  </a:cubicBezTo>
                  <a:cubicBezTo>
                    <a:pt x="47723" y="28315"/>
                    <a:pt x="47766" y="28262"/>
                    <a:pt x="47852" y="28262"/>
                  </a:cubicBezTo>
                  <a:close/>
                  <a:moveTo>
                    <a:pt x="15416" y="28433"/>
                  </a:moveTo>
                  <a:cubicBezTo>
                    <a:pt x="15448" y="28433"/>
                    <a:pt x="15491" y="28454"/>
                    <a:pt x="15512" y="28497"/>
                  </a:cubicBezTo>
                  <a:cubicBezTo>
                    <a:pt x="15501" y="28626"/>
                    <a:pt x="15458" y="28701"/>
                    <a:pt x="15383" y="28743"/>
                  </a:cubicBezTo>
                  <a:lnTo>
                    <a:pt x="15373" y="28743"/>
                  </a:lnTo>
                  <a:cubicBezTo>
                    <a:pt x="15298" y="28743"/>
                    <a:pt x="15298" y="28658"/>
                    <a:pt x="15244" y="28626"/>
                  </a:cubicBezTo>
                  <a:cubicBezTo>
                    <a:pt x="15276" y="28529"/>
                    <a:pt x="15341" y="28433"/>
                    <a:pt x="15416" y="28433"/>
                  </a:cubicBezTo>
                  <a:close/>
                  <a:moveTo>
                    <a:pt x="35402" y="28936"/>
                  </a:moveTo>
                  <a:cubicBezTo>
                    <a:pt x="35434" y="28936"/>
                    <a:pt x="35466" y="28990"/>
                    <a:pt x="35466" y="29032"/>
                  </a:cubicBezTo>
                  <a:cubicBezTo>
                    <a:pt x="35445" y="29086"/>
                    <a:pt x="35413" y="29107"/>
                    <a:pt x="35391" y="29107"/>
                  </a:cubicBezTo>
                  <a:cubicBezTo>
                    <a:pt x="35359" y="29107"/>
                    <a:pt x="35316" y="29054"/>
                    <a:pt x="35327" y="29011"/>
                  </a:cubicBezTo>
                  <a:cubicBezTo>
                    <a:pt x="35348" y="28957"/>
                    <a:pt x="35370" y="28936"/>
                    <a:pt x="35402" y="28936"/>
                  </a:cubicBezTo>
                  <a:close/>
                  <a:moveTo>
                    <a:pt x="40369" y="29150"/>
                  </a:moveTo>
                  <a:lnTo>
                    <a:pt x="40637" y="29182"/>
                  </a:lnTo>
                  <a:lnTo>
                    <a:pt x="40594" y="29439"/>
                  </a:lnTo>
                  <a:lnTo>
                    <a:pt x="40326" y="29396"/>
                  </a:lnTo>
                  <a:lnTo>
                    <a:pt x="40369" y="29150"/>
                  </a:lnTo>
                  <a:close/>
                  <a:moveTo>
                    <a:pt x="39020" y="29043"/>
                  </a:moveTo>
                  <a:cubicBezTo>
                    <a:pt x="39063" y="29043"/>
                    <a:pt x="39106" y="29054"/>
                    <a:pt x="39149" y="29086"/>
                  </a:cubicBezTo>
                  <a:cubicBezTo>
                    <a:pt x="39084" y="29172"/>
                    <a:pt x="38999" y="29246"/>
                    <a:pt x="38924" y="29311"/>
                  </a:cubicBezTo>
                  <a:cubicBezTo>
                    <a:pt x="38892" y="29418"/>
                    <a:pt x="38774" y="29396"/>
                    <a:pt x="38753" y="29514"/>
                  </a:cubicBezTo>
                  <a:lnTo>
                    <a:pt x="38742" y="29503"/>
                  </a:lnTo>
                  <a:cubicBezTo>
                    <a:pt x="38699" y="29546"/>
                    <a:pt x="38667" y="29589"/>
                    <a:pt x="38646" y="29643"/>
                  </a:cubicBezTo>
                  <a:cubicBezTo>
                    <a:pt x="38613" y="29685"/>
                    <a:pt x="38581" y="29707"/>
                    <a:pt x="38571" y="29707"/>
                  </a:cubicBezTo>
                  <a:cubicBezTo>
                    <a:pt x="38517" y="29707"/>
                    <a:pt x="38549" y="29536"/>
                    <a:pt x="38635" y="29375"/>
                  </a:cubicBezTo>
                  <a:cubicBezTo>
                    <a:pt x="38720" y="29214"/>
                    <a:pt x="38860" y="29043"/>
                    <a:pt x="39020" y="29043"/>
                  </a:cubicBezTo>
                  <a:close/>
                  <a:moveTo>
                    <a:pt x="36108" y="29557"/>
                  </a:moveTo>
                  <a:cubicBezTo>
                    <a:pt x="36151" y="29557"/>
                    <a:pt x="36183" y="29610"/>
                    <a:pt x="36173" y="29653"/>
                  </a:cubicBezTo>
                  <a:cubicBezTo>
                    <a:pt x="36151" y="29707"/>
                    <a:pt x="36130" y="29728"/>
                    <a:pt x="36108" y="29728"/>
                  </a:cubicBezTo>
                  <a:cubicBezTo>
                    <a:pt x="36066" y="29728"/>
                    <a:pt x="36034" y="29675"/>
                    <a:pt x="36044" y="29632"/>
                  </a:cubicBezTo>
                  <a:cubicBezTo>
                    <a:pt x="36055" y="29578"/>
                    <a:pt x="36087" y="29557"/>
                    <a:pt x="36108" y="29557"/>
                  </a:cubicBezTo>
                  <a:close/>
                  <a:moveTo>
                    <a:pt x="39855" y="28165"/>
                  </a:moveTo>
                  <a:lnTo>
                    <a:pt x="39855" y="28165"/>
                  </a:lnTo>
                  <a:cubicBezTo>
                    <a:pt x="40348" y="28786"/>
                    <a:pt x="39941" y="29621"/>
                    <a:pt x="39288" y="29878"/>
                  </a:cubicBezTo>
                  <a:cubicBezTo>
                    <a:pt x="39020" y="29621"/>
                    <a:pt x="39684" y="29279"/>
                    <a:pt x="39834" y="29065"/>
                  </a:cubicBezTo>
                  <a:cubicBezTo>
                    <a:pt x="39845" y="28765"/>
                    <a:pt x="39716" y="28561"/>
                    <a:pt x="39855" y="28165"/>
                  </a:cubicBezTo>
                  <a:close/>
                  <a:moveTo>
                    <a:pt x="41300" y="29921"/>
                  </a:moveTo>
                  <a:cubicBezTo>
                    <a:pt x="41311" y="29921"/>
                    <a:pt x="41322" y="29921"/>
                    <a:pt x="41333" y="29932"/>
                  </a:cubicBezTo>
                  <a:cubicBezTo>
                    <a:pt x="41375" y="29996"/>
                    <a:pt x="41268" y="30049"/>
                    <a:pt x="41204" y="30049"/>
                  </a:cubicBezTo>
                  <a:cubicBezTo>
                    <a:pt x="41193" y="30049"/>
                    <a:pt x="41183" y="30039"/>
                    <a:pt x="41172" y="30039"/>
                  </a:cubicBezTo>
                  <a:cubicBezTo>
                    <a:pt x="41129" y="29974"/>
                    <a:pt x="41236" y="29921"/>
                    <a:pt x="41300" y="29921"/>
                  </a:cubicBezTo>
                  <a:close/>
                  <a:moveTo>
                    <a:pt x="16368" y="29932"/>
                  </a:moveTo>
                  <a:cubicBezTo>
                    <a:pt x="16379" y="29932"/>
                    <a:pt x="16390" y="29932"/>
                    <a:pt x="16400" y="29942"/>
                  </a:cubicBezTo>
                  <a:cubicBezTo>
                    <a:pt x="16443" y="29996"/>
                    <a:pt x="16336" y="30060"/>
                    <a:pt x="16283" y="30060"/>
                  </a:cubicBezTo>
                  <a:cubicBezTo>
                    <a:pt x="16261" y="30060"/>
                    <a:pt x="16251" y="30049"/>
                    <a:pt x="16240" y="30049"/>
                  </a:cubicBezTo>
                  <a:cubicBezTo>
                    <a:pt x="16197" y="29985"/>
                    <a:pt x="16304" y="29932"/>
                    <a:pt x="16368" y="29932"/>
                  </a:cubicBezTo>
                  <a:close/>
                  <a:moveTo>
                    <a:pt x="40572" y="29557"/>
                  </a:moveTo>
                  <a:lnTo>
                    <a:pt x="40572" y="29557"/>
                  </a:lnTo>
                  <a:cubicBezTo>
                    <a:pt x="40872" y="29718"/>
                    <a:pt x="40369" y="30092"/>
                    <a:pt x="40305" y="30285"/>
                  </a:cubicBezTo>
                  <a:cubicBezTo>
                    <a:pt x="40101" y="30253"/>
                    <a:pt x="40476" y="29707"/>
                    <a:pt x="40572" y="29557"/>
                  </a:cubicBezTo>
                  <a:close/>
                  <a:moveTo>
                    <a:pt x="39266" y="30114"/>
                  </a:moveTo>
                  <a:cubicBezTo>
                    <a:pt x="39363" y="30114"/>
                    <a:pt x="39373" y="30253"/>
                    <a:pt x="39320" y="30328"/>
                  </a:cubicBezTo>
                  <a:cubicBezTo>
                    <a:pt x="39266" y="30285"/>
                    <a:pt x="39202" y="30253"/>
                    <a:pt x="39224" y="30124"/>
                  </a:cubicBezTo>
                  <a:cubicBezTo>
                    <a:pt x="39234" y="30114"/>
                    <a:pt x="39245" y="30114"/>
                    <a:pt x="39266" y="30114"/>
                  </a:cubicBezTo>
                  <a:close/>
                  <a:moveTo>
                    <a:pt x="16893" y="30574"/>
                  </a:moveTo>
                  <a:cubicBezTo>
                    <a:pt x="16936" y="30574"/>
                    <a:pt x="16968" y="30627"/>
                    <a:pt x="16957" y="30670"/>
                  </a:cubicBezTo>
                  <a:cubicBezTo>
                    <a:pt x="16936" y="30724"/>
                    <a:pt x="16914" y="30734"/>
                    <a:pt x="16893" y="30734"/>
                  </a:cubicBezTo>
                  <a:cubicBezTo>
                    <a:pt x="16850" y="30734"/>
                    <a:pt x="16818" y="30692"/>
                    <a:pt x="16818" y="30649"/>
                  </a:cubicBezTo>
                  <a:cubicBezTo>
                    <a:pt x="16839" y="30595"/>
                    <a:pt x="16871" y="30574"/>
                    <a:pt x="16893" y="30574"/>
                  </a:cubicBezTo>
                  <a:close/>
                  <a:moveTo>
                    <a:pt x="48623" y="30499"/>
                  </a:moveTo>
                  <a:cubicBezTo>
                    <a:pt x="48676" y="30499"/>
                    <a:pt x="48730" y="30745"/>
                    <a:pt x="48655" y="30809"/>
                  </a:cubicBezTo>
                  <a:cubicBezTo>
                    <a:pt x="48612" y="30788"/>
                    <a:pt x="48569" y="30756"/>
                    <a:pt x="48526" y="30734"/>
                  </a:cubicBezTo>
                  <a:cubicBezTo>
                    <a:pt x="48526" y="30660"/>
                    <a:pt x="48708" y="30617"/>
                    <a:pt x="48591" y="30531"/>
                  </a:cubicBezTo>
                  <a:cubicBezTo>
                    <a:pt x="48601" y="30510"/>
                    <a:pt x="48612" y="30499"/>
                    <a:pt x="48623" y="30499"/>
                  </a:cubicBezTo>
                  <a:close/>
                  <a:moveTo>
                    <a:pt x="18263" y="30991"/>
                  </a:moveTo>
                  <a:cubicBezTo>
                    <a:pt x="18370" y="31034"/>
                    <a:pt x="18381" y="31141"/>
                    <a:pt x="18509" y="31163"/>
                  </a:cubicBezTo>
                  <a:lnTo>
                    <a:pt x="18467" y="31409"/>
                  </a:lnTo>
                  <a:lnTo>
                    <a:pt x="18445" y="31409"/>
                  </a:lnTo>
                  <a:cubicBezTo>
                    <a:pt x="18177" y="31409"/>
                    <a:pt x="18252" y="31184"/>
                    <a:pt x="18263" y="30991"/>
                  </a:cubicBezTo>
                  <a:close/>
                  <a:moveTo>
                    <a:pt x="18177" y="31495"/>
                  </a:moveTo>
                  <a:cubicBezTo>
                    <a:pt x="18167" y="31569"/>
                    <a:pt x="18103" y="31580"/>
                    <a:pt x="18028" y="31580"/>
                  </a:cubicBezTo>
                  <a:lnTo>
                    <a:pt x="17888" y="31580"/>
                  </a:lnTo>
                  <a:cubicBezTo>
                    <a:pt x="17910" y="31505"/>
                    <a:pt x="17963" y="31495"/>
                    <a:pt x="18038" y="31495"/>
                  </a:cubicBezTo>
                  <a:close/>
                  <a:moveTo>
                    <a:pt x="35809" y="31302"/>
                  </a:moveTo>
                  <a:cubicBezTo>
                    <a:pt x="35852" y="31302"/>
                    <a:pt x="35862" y="31430"/>
                    <a:pt x="35841" y="31527"/>
                  </a:cubicBezTo>
                  <a:cubicBezTo>
                    <a:pt x="35819" y="31569"/>
                    <a:pt x="35787" y="31591"/>
                    <a:pt x="35777" y="31591"/>
                  </a:cubicBezTo>
                  <a:cubicBezTo>
                    <a:pt x="35723" y="31591"/>
                    <a:pt x="35712" y="31473"/>
                    <a:pt x="35734" y="31377"/>
                  </a:cubicBezTo>
                  <a:cubicBezTo>
                    <a:pt x="35766" y="31323"/>
                    <a:pt x="35787" y="31302"/>
                    <a:pt x="35809" y="31302"/>
                  </a:cubicBezTo>
                  <a:close/>
                  <a:moveTo>
                    <a:pt x="39438" y="30542"/>
                  </a:moveTo>
                  <a:lnTo>
                    <a:pt x="39438" y="30542"/>
                  </a:lnTo>
                  <a:cubicBezTo>
                    <a:pt x="39277" y="30649"/>
                    <a:pt x="39010" y="31388"/>
                    <a:pt x="39266" y="31537"/>
                  </a:cubicBezTo>
                  <a:cubicBezTo>
                    <a:pt x="39192" y="31602"/>
                    <a:pt x="39138" y="31623"/>
                    <a:pt x="39095" y="31623"/>
                  </a:cubicBezTo>
                  <a:cubicBezTo>
                    <a:pt x="38881" y="31623"/>
                    <a:pt x="38913" y="31002"/>
                    <a:pt x="38688" y="30938"/>
                  </a:cubicBezTo>
                  <a:cubicBezTo>
                    <a:pt x="38795" y="30606"/>
                    <a:pt x="39117" y="30563"/>
                    <a:pt x="39438" y="30542"/>
                  </a:cubicBezTo>
                  <a:close/>
                  <a:moveTo>
                    <a:pt x="15330" y="32169"/>
                  </a:moveTo>
                  <a:cubicBezTo>
                    <a:pt x="15448" y="32169"/>
                    <a:pt x="15619" y="32212"/>
                    <a:pt x="15619" y="32265"/>
                  </a:cubicBezTo>
                  <a:cubicBezTo>
                    <a:pt x="15630" y="32330"/>
                    <a:pt x="15501" y="32372"/>
                    <a:pt x="15416" y="32372"/>
                  </a:cubicBezTo>
                  <a:cubicBezTo>
                    <a:pt x="15383" y="32372"/>
                    <a:pt x="15351" y="32362"/>
                    <a:pt x="15330" y="32351"/>
                  </a:cubicBezTo>
                  <a:cubicBezTo>
                    <a:pt x="15105" y="32223"/>
                    <a:pt x="15191" y="32169"/>
                    <a:pt x="15330" y="32169"/>
                  </a:cubicBezTo>
                  <a:close/>
                  <a:moveTo>
                    <a:pt x="12225" y="32137"/>
                  </a:moveTo>
                  <a:cubicBezTo>
                    <a:pt x="12354" y="32158"/>
                    <a:pt x="12300" y="32297"/>
                    <a:pt x="12311" y="32404"/>
                  </a:cubicBezTo>
                  <a:cubicBezTo>
                    <a:pt x="12183" y="32372"/>
                    <a:pt x="12236" y="32233"/>
                    <a:pt x="12225" y="32137"/>
                  </a:cubicBezTo>
                  <a:close/>
                  <a:moveTo>
                    <a:pt x="43581" y="32244"/>
                  </a:moveTo>
                  <a:cubicBezTo>
                    <a:pt x="43623" y="32244"/>
                    <a:pt x="43656" y="32297"/>
                    <a:pt x="43645" y="32340"/>
                  </a:cubicBezTo>
                  <a:cubicBezTo>
                    <a:pt x="43623" y="32394"/>
                    <a:pt x="43602" y="32404"/>
                    <a:pt x="43581" y="32404"/>
                  </a:cubicBezTo>
                  <a:cubicBezTo>
                    <a:pt x="43538" y="32404"/>
                    <a:pt x="43506" y="32362"/>
                    <a:pt x="43516" y="32319"/>
                  </a:cubicBezTo>
                  <a:cubicBezTo>
                    <a:pt x="43527" y="32265"/>
                    <a:pt x="43559" y="32244"/>
                    <a:pt x="43581" y="32244"/>
                  </a:cubicBezTo>
                  <a:close/>
                  <a:moveTo>
                    <a:pt x="17803" y="32351"/>
                  </a:moveTo>
                  <a:cubicBezTo>
                    <a:pt x="17867" y="32469"/>
                    <a:pt x="17921" y="32597"/>
                    <a:pt x="17760" y="32597"/>
                  </a:cubicBezTo>
                  <a:cubicBezTo>
                    <a:pt x="17599" y="32544"/>
                    <a:pt x="17664" y="32351"/>
                    <a:pt x="17781" y="32351"/>
                  </a:cubicBezTo>
                  <a:close/>
                  <a:moveTo>
                    <a:pt x="19419" y="32490"/>
                  </a:moveTo>
                  <a:cubicBezTo>
                    <a:pt x="19462" y="32490"/>
                    <a:pt x="19494" y="32522"/>
                    <a:pt x="19494" y="32597"/>
                  </a:cubicBezTo>
                  <a:cubicBezTo>
                    <a:pt x="19473" y="32651"/>
                    <a:pt x="19419" y="32683"/>
                    <a:pt x="19366" y="32683"/>
                  </a:cubicBezTo>
                  <a:cubicBezTo>
                    <a:pt x="19291" y="32683"/>
                    <a:pt x="19216" y="32629"/>
                    <a:pt x="19227" y="32554"/>
                  </a:cubicBezTo>
                  <a:cubicBezTo>
                    <a:pt x="19291" y="32522"/>
                    <a:pt x="19366" y="32490"/>
                    <a:pt x="19419" y="32490"/>
                  </a:cubicBezTo>
                  <a:close/>
                  <a:moveTo>
                    <a:pt x="24504" y="32597"/>
                  </a:moveTo>
                  <a:cubicBezTo>
                    <a:pt x="24568" y="32597"/>
                    <a:pt x="24622" y="32726"/>
                    <a:pt x="24579" y="32747"/>
                  </a:cubicBezTo>
                  <a:cubicBezTo>
                    <a:pt x="24568" y="32758"/>
                    <a:pt x="24558" y="32758"/>
                    <a:pt x="24547" y="32758"/>
                  </a:cubicBezTo>
                  <a:cubicBezTo>
                    <a:pt x="24483" y="32758"/>
                    <a:pt x="24429" y="32629"/>
                    <a:pt x="24472" y="32608"/>
                  </a:cubicBezTo>
                  <a:cubicBezTo>
                    <a:pt x="24483" y="32597"/>
                    <a:pt x="24493" y="32597"/>
                    <a:pt x="24504" y="32597"/>
                  </a:cubicBezTo>
                  <a:close/>
                  <a:moveTo>
                    <a:pt x="16486" y="32019"/>
                  </a:moveTo>
                  <a:lnTo>
                    <a:pt x="16486" y="32019"/>
                  </a:lnTo>
                  <a:cubicBezTo>
                    <a:pt x="16818" y="32051"/>
                    <a:pt x="17139" y="32094"/>
                    <a:pt x="17268" y="32265"/>
                  </a:cubicBezTo>
                  <a:lnTo>
                    <a:pt x="17182" y="32768"/>
                  </a:lnTo>
                  <a:cubicBezTo>
                    <a:pt x="17000" y="32758"/>
                    <a:pt x="16475" y="32458"/>
                    <a:pt x="16829" y="32458"/>
                  </a:cubicBezTo>
                  <a:cubicBezTo>
                    <a:pt x="16925" y="32158"/>
                    <a:pt x="16208" y="32426"/>
                    <a:pt x="16486" y="32019"/>
                  </a:cubicBezTo>
                  <a:close/>
                  <a:moveTo>
                    <a:pt x="43334" y="32544"/>
                  </a:moveTo>
                  <a:lnTo>
                    <a:pt x="43334" y="32544"/>
                  </a:lnTo>
                  <a:cubicBezTo>
                    <a:pt x="43720" y="32694"/>
                    <a:pt x="43163" y="32790"/>
                    <a:pt x="43249" y="33047"/>
                  </a:cubicBezTo>
                  <a:cubicBezTo>
                    <a:pt x="42917" y="32972"/>
                    <a:pt x="43281" y="32619"/>
                    <a:pt x="43334" y="32544"/>
                  </a:cubicBezTo>
                  <a:close/>
                  <a:moveTo>
                    <a:pt x="19055" y="33079"/>
                  </a:moveTo>
                  <a:cubicBezTo>
                    <a:pt x="19087" y="33079"/>
                    <a:pt x="19130" y="33132"/>
                    <a:pt x="19120" y="33175"/>
                  </a:cubicBezTo>
                  <a:cubicBezTo>
                    <a:pt x="19098" y="33229"/>
                    <a:pt x="19077" y="33250"/>
                    <a:pt x="19045" y="33250"/>
                  </a:cubicBezTo>
                  <a:cubicBezTo>
                    <a:pt x="19012" y="33250"/>
                    <a:pt x="18980" y="33197"/>
                    <a:pt x="18980" y="33154"/>
                  </a:cubicBezTo>
                  <a:cubicBezTo>
                    <a:pt x="19002" y="33100"/>
                    <a:pt x="19034" y="33079"/>
                    <a:pt x="19055" y="33079"/>
                  </a:cubicBezTo>
                  <a:close/>
                  <a:moveTo>
                    <a:pt x="42510" y="33314"/>
                  </a:moveTo>
                  <a:lnTo>
                    <a:pt x="42510" y="33314"/>
                  </a:lnTo>
                  <a:cubicBezTo>
                    <a:pt x="42735" y="33443"/>
                    <a:pt x="42499" y="33550"/>
                    <a:pt x="42446" y="33689"/>
                  </a:cubicBezTo>
                  <a:cubicBezTo>
                    <a:pt x="42232" y="33561"/>
                    <a:pt x="42467" y="33464"/>
                    <a:pt x="42510" y="33314"/>
                  </a:cubicBezTo>
                  <a:close/>
                  <a:moveTo>
                    <a:pt x="48045" y="33785"/>
                  </a:moveTo>
                  <a:lnTo>
                    <a:pt x="48045" y="33785"/>
                  </a:lnTo>
                  <a:cubicBezTo>
                    <a:pt x="48269" y="33914"/>
                    <a:pt x="48023" y="34010"/>
                    <a:pt x="47980" y="34160"/>
                  </a:cubicBezTo>
                  <a:cubicBezTo>
                    <a:pt x="47766" y="34032"/>
                    <a:pt x="48002" y="33925"/>
                    <a:pt x="48045" y="33785"/>
                  </a:cubicBezTo>
                  <a:close/>
                  <a:moveTo>
                    <a:pt x="17139" y="34278"/>
                  </a:moveTo>
                  <a:cubicBezTo>
                    <a:pt x="17128" y="34353"/>
                    <a:pt x="17064" y="34364"/>
                    <a:pt x="17000" y="34364"/>
                  </a:cubicBezTo>
                  <a:lnTo>
                    <a:pt x="16850" y="34364"/>
                  </a:lnTo>
                  <a:cubicBezTo>
                    <a:pt x="16871" y="34289"/>
                    <a:pt x="16936" y="34278"/>
                    <a:pt x="17000" y="34278"/>
                  </a:cubicBezTo>
                  <a:close/>
                  <a:moveTo>
                    <a:pt x="23369" y="34460"/>
                  </a:moveTo>
                  <a:cubicBezTo>
                    <a:pt x="23391" y="34460"/>
                    <a:pt x="23402" y="34471"/>
                    <a:pt x="23412" y="34481"/>
                  </a:cubicBezTo>
                  <a:cubicBezTo>
                    <a:pt x="23455" y="34535"/>
                    <a:pt x="23348" y="34588"/>
                    <a:pt x="23284" y="34588"/>
                  </a:cubicBezTo>
                  <a:cubicBezTo>
                    <a:pt x="23273" y="34588"/>
                    <a:pt x="23262" y="34588"/>
                    <a:pt x="23252" y="34578"/>
                  </a:cubicBezTo>
                  <a:cubicBezTo>
                    <a:pt x="23209" y="34524"/>
                    <a:pt x="23316" y="34460"/>
                    <a:pt x="23369" y="34460"/>
                  </a:cubicBezTo>
                  <a:close/>
                  <a:moveTo>
                    <a:pt x="22224" y="34802"/>
                  </a:moveTo>
                  <a:cubicBezTo>
                    <a:pt x="22235" y="34802"/>
                    <a:pt x="22245" y="34802"/>
                    <a:pt x="22256" y="34813"/>
                  </a:cubicBezTo>
                  <a:cubicBezTo>
                    <a:pt x="22299" y="34867"/>
                    <a:pt x="22192" y="34931"/>
                    <a:pt x="22138" y="34931"/>
                  </a:cubicBezTo>
                  <a:cubicBezTo>
                    <a:pt x="22117" y="34931"/>
                    <a:pt x="22106" y="34920"/>
                    <a:pt x="22096" y="34909"/>
                  </a:cubicBezTo>
                  <a:cubicBezTo>
                    <a:pt x="22053" y="34856"/>
                    <a:pt x="22160" y="34802"/>
                    <a:pt x="22224" y="34802"/>
                  </a:cubicBezTo>
                  <a:close/>
                  <a:moveTo>
                    <a:pt x="15747" y="35027"/>
                  </a:moveTo>
                  <a:cubicBezTo>
                    <a:pt x="15758" y="35102"/>
                    <a:pt x="15769" y="35156"/>
                    <a:pt x="15812" y="35188"/>
                  </a:cubicBezTo>
                  <a:cubicBezTo>
                    <a:pt x="15790" y="35241"/>
                    <a:pt x="15769" y="35252"/>
                    <a:pt x="15747" y="35252"/>
                  </a:cubicBezTo>
                  <a:cubicBezTo>
                    <a:pt x="15694" y="35252"/>
                    <a:pt x="15651" y="35134"/>
                    <a:pt x="15619" y="35070"/>
                  </a:cubicBezTo>
                  <a:cubicBezTo>
                    <a:pt x="15619" y="35027"/>
                    <a:pt x="15662" y="35027"/>
                    <a:pt x="15694" y="35027"/>
                  </a:cubicBezTo>
                  <a:close/>
                  <a:moveTo>
                    <a:pt x="36826" y="35209"/>
                  </a:moveTo>
                  <a:cubicBezTo>
                    <a:pt x="36965" y="35209"/>
                    <a:pt x="36965" y="35423"/>
                    <a:pt x="36526" y="35466"/>
                  </a:cubicBezTo>
                  <a:cubicBezTo>
                    <a:pt x="36633" y="35273"/>
                    <a:pt x="36751" y="35209"/>
                    <a:pt x="36826" y="35209"/>
                  </a:cubicBezTo>
                  <a:close/>
                  <a:moveTo>
                    <a:pt x="37254" y="36269"/>
                  </a:moveTo>
                  <a:cubicBezTo>
                    <a:pt x="37297" y="36269"/>
                    <a:pt x="37329" y="36312"/>
                    <a:pt x="37318" y="36355"/>
                  </a:cubicBezTo>
                  <a:cubicBezTo>
                    <a:pt x="37307" y="36408"/>
                    <a:pt x="37275" y="36430"/>
                    <a:pt x="37254" y="36430"/>
                  </a:cubicBezTo>
                  <a:cubicBezTo>
                    <a:pt x="37211" y="36430"/>
                    <a:pt x="37179" y="36376"/>
                    <a:pt x="37190" y="36333"/>
                  </a:cubicBezTo>
                  <a:cubicBezTo>
                    <a:pt x="37211" y="36290"/>
                    <a:pt x="37232" y="36269"/>
                    <a:pt x="37254" y="36269"/>
                  </a:cubicBezTo>
                  <a:close/>
                  <a:moveTo>
                    <a:pt x="10074" y="36494"/>
                  </a:moveTo>
                  <a:cubicBezTo>
                    <a:pt x="10117" y="36494"/>
                    <a:pt x="10159" y="36505"/>
                    <a:pt x="10213" y="36526"/>
                  </a:cubicBezTo>
                  <a:cubicBezTo>
                    <a:pt x="10202" y="36612"/>
                    <a:pt x="10127" y="36601"/>
                    <a:pt x="10117" y="36687"/>
                  </a:cubicBezTo>
                  <a:lnTo>
                    <a:pt x="10106" y="36687"/>
                  </a:lnTo>
                  <a:cubicBezTo>
                    <a:pt x="10031" y="36687"/>
                    <a:pt x="10084" y="36537"/>
                    <a:pt x="10010" y="36526"/>
                  </a:cubicBezTo>
                  <a:cubicBezTo>
                    <a:pt x="10031" y="36505"/>
                    <a:pt x="10052" y="36494"/>
                    <a:pt x="10074" y="36494"/>
                  </a:cubicBezTo>
                  <a:close/>
                  <a:moveTo>
                    <a:pt x="28583" y="36804"/>
                  </a:moveTo>
                  <a:cubicBezTo>
                    <a:pt x="28594" y="36804"/>
                    <a:pt x="28604" y="36804"/>
                    <a:pt x="28615" y="36815"/>
                  </a:cubicBezTo>
                  <a:cubicBezTo>
                    <a:pt x="28658" y="36868"/>
                    <a:pt x="28551" y="36933"/>
                    <a:pt x="28497" y="36933"/>
                  </a:cubicBezTo>
                  <a:cubicBezTo>
                    <a:pt x="28476" y="36933"/>
                    <a:pt x="28465" y="36922"/>
                    <a:pt x="28454" y="36911"/>
                  </a:cubicBezTo>
                  <a:cubicBezTo>
                    <a:pt x="28412" y="36858"/>
                    <a:pt x="28519" y="36804"/>
                    <a:pt x="28583" y="36804"/>
                  </a:cubicBezTo>
                  <a:close/>
                  <a:moveTo>
                    <a:pt x="28540" y="37050"/>
                  </a:moveTo>
                  <a:cubicBezTo>
                    <a:pt x="28551" y="37050"/>
                    <a:pt x="28561" y="37050"/>
                    <a:pt x="28572" y="37061"/>
                  </a:cubicBezTo>
                  <a:cubicBezTo>
                    <a:pt x="28615" y="37125"/>
                    <a:pt x="28508" y="37179"/>
                    <a:pt x="28444" y="37179"/>
                  </a:cubicBezTo>
                  <a:cubicBezTo>
                    <a:pt x="28433" y="37179"/>
                    <a:pt x="28422" y="37179"/>
                    <a:pt x="28412" y="37168"/>
                  </a:cubicBezTo>
                  <a:cubicBezTo>
                    <a:pt x="28369" y="37104"/>
                    <a:pt x="28476" y="37050"/>
                    <a:pt x="28540" y="37050"/>
                  </a:cubicBezTo>
                  <a:close/>
                  <a:moveTo>
                    <a:pt x="10288" y="37329"/>
                  </a:moveTo>
                  <a:cubicBezTo>
                    <a:pt x="10395" y="37329"/>
                    <a:pt x="10395" y="37468"/>
                    <a:pt x="10448" y="37532"/>
                  </a:cubicBezTo>
                  <a:cubicBezTo>
                    <a:pt x="10448" y="37575"/>
                    <a:pt x="10427" y="37586"/>
                    <a:pt x="10406" y="37586"/>
                  </a:cubicBezTo>
                  <a:cubicBezTo>
                    <a:pt x="10384" y="37586"/>
                    <a:pt x="10373" y="37586"/>
                    <a:pt x="10352" y="37575"/>
                  </a:cubicBezTo>
                  <a:lnTo>
                    <a:pt x="10277" y="37575"/>
                  </a:lnTo>
                  <a:cubicBezTo>
                    <a:pt x="10309" y="37457"/>
                    <a:pt x="10224" y="37457"/>
                    <a:pt x="10245" y="37340"/>
                  </a:cubicBezTo>
                  <a:cubicBezTo>
                    <a:pt x="10266" y="37329"/>
                    <a:pt x="10277" y="37329"/>
                    <a:pt x="10288" y="37329"/>
                  </a:cubicBezTo>
                  <a:close/>
                  <a:moveTo>
                    <a:pt x="6991" y="37950"/>
                  </a:moveTo>
                  <a:cubicBezTo>
                    <a:pt x="7119" y="37950"/>
                    <a:pt x="7183" y="38057"/>
                    <a:pt x="7173" y="38175"/>
                  </a:cubicBezTo>
                  <a:cubicBezTo>
                    <a:pt x="7173" y="38282"/>
                    <a:pt x="7087" y="38389"/>
                    <a:pt x="6926" y="38389"/>
                  </a:cubicBezTo>
                  <a:cubicBezTo>
                    <a:pt x="6894" y="38389"/>
                    <a:pt x="6862" y="38389"/>
                    <a:pt x="6819" y="38378"/>
                  </a:cubicBezTo>
                  <a:cubicBezTo>
                    <a:pt x="6691" y="38260"/>
                    <a:pt x="6852" y="38153"/>
                    <a:pt x="6873" y="37982"/>
                  </a:cubicBezTo>
                  <a:cubicBezTo>
                    <a:pt x="6916" y="37960"/>
                    <a:pt x="6959" y="37950"/>
                    <a:pt x="6991" y="37950"/>
                  </a:cubicBezTo>
                  <a:close/>
                  <a:moveTo>
                    <a:pt x="10138" y="38699"/>
                  </a:moveTo>
                  <a:cubicBezTo>
                    <a:pt x="10159" y="38699"/>
                    <a:pt x="10138" y="38731"/>
                    <a:pt x="10042" y="38828"/>
                  </a:cubicBezTo>
                  <a:cubicBezTo>
                    <a:pt x="9956" y="38860"/>
                    <a:pt x="9913" y="38881"/>
                    <a:pt x="9892" y="38881"/>
                  </a:cubicBezTo>
                  <a:cubicBezTo>
                    <a:pt x="9870" y="38881"/>
                    <a:pt x="9913" y="38838"/>
                    <a:pt x="9977" y="38785"/>
                  </a:cubicBezTo>
                  <a:cubicBezTo>
                    <a:pt x="10042" y="38742"/>
                    <a:pt x="10117" y="38699"/>
                    <a:pt x="10138" y="38699"/>
                  </a:cubicBezTo>
                  <a:close/>
                  <a:moveTo>
                    <a:pt x="16165" y="38860"/>
                  </a:moveTo>
                  <a:cubicBezTo>
                    <a:pt x="16176" y="38860"/>
                    <a:pt x="16186" y="38860"/>
                    <a:pt x="16197" y="38870"/>
                  </a:cubicBezTo>
                  <a:cubicBezTo>
                    <a:pt x="16240" y="38935"/>
                    <a:pt x="16133" y="38988"/>
                    <a:pt x="16079" y="38988"/>
                  </a:cubicBezTo>
                  <a:cubicBezTo>
                    <a:pt x="16058" y="38988"/>
                    <a:pt x="16047" y="38988"/>
                    <a:pt x="16047" y="38977"/>
                  </a:cubicBezTo>
                  <a:cubicBezTo>
                    <a:pt x="15994" y="38913"/>
                    <a:pt x="16101" y="38860"/>
                    <a:pt x="16165" y="38860"/>
                  </a:cubicBezTo>
                  <a:close/>
                  <a:moveTo>
                    <a:pt x="27245" y="38699"/>
                  </a:moveTo>
                  <a:cubicBezTo>
                    <a:pt x="27298" y="38699"/>
                    <a:pt x="27309" y="38817"/>
                    <a:pt x="27287" y="38913"/>
                  </a:cubicBezTo>
                  <a:cubicBezTo>
                    <a:pt x="27255" y="38967"/>
                    <a:pt x="27234" y="38988"/>
                    <a:pt x="27213" y="38988"/>
                  </a:cubicBezTo>
                  <a:cubicBezTo>
                    <a:pt x="27170" y="38988"/>
                    <a:pt x="27159" y="38860"/>
                    <a:pt x="27170" y="38763"/>
                  </a:cubicBezTo>
                  <a:cubicBezTo>
                    <a:pt x="27202" y="38710"/>
                    <a:pt x="27234" y="38699"/>
                    <a:pt x="27245" y="38699"/>
                  </a:cubicBezTo>
                  <a:close/>
                  <a:moveTo>
                    <a:pt x="5385" y="39170"/>
                  </a:moveTo>
                  <a:cubicBezTo>
                    <a:pt x="5428" y="39170"/>
                    <a:pt x="5438" y="39299"/>
                    <a:pt x="5428" y="39395"/>
                  </a:cubicBezTo>
                  <a:cubicBezTo>
                    <a:pt x="5396" y="39448"/>
                    <a:pt x="5364" y="39470"/>
                    <a:pt x="5353" y="39470"/>
                  </a:cubicBezTo>
                  <a:cubicBezTo>
                    <a:pt x="5299" y="39470"/>
                    <a:pt x="5289" y="39341"/>
                    <a:pt x="5310" y="39245"/>
                  </a:cubicBezTo>
                  <a:cubicBezTo>
                    <a:pt x="5342" y="39191"/>
                    <a:pt x="5364" y="39170"/>
                    <a:pt x="5385" y="39170"/>
                  </a:cubicBezTo>
                  <a:close/>
                  <a:moveTo>
                    <a:pt x="6777" y="39941"/>
                  </a:moveTo>
                  <a:cubicBezTo>
                    <a:pt x="6862" y="39941"/>
                    <a:pt x="6873" y="40069"/>
                    <a:pt x="6798" y="40112"/>
                  </a:cubicBezTo>
                  <a:cubicBezTo>
                    <a:pt x="6766" y="40144"/>
                    <a:pt x="6744" y="40144"/>
                    <a:pt x="6712" y="40144"/>
                  </a:cubicBezTo>
                  <a:cubicBezTo>
                    <a:pt x="6627" y="40144"/>
                    <a:pt x="6627" y="40016"/>
                    <a:pt x="6691" y="39973"/>
                  </a:cubicBezTo>
                  <a:cubicBezTo>
                    <a:pt x="6723" y="39952"/>
                    <a:pt x="6755" y="39941"/>
                    <a:pt x="6777" y="39941"/>
                  </a:cubicBezTo>
                  <a:close/>
                  <a:moveTo>
                    <a:pt x="15052" y="40658"/>
                  </a:moveTo>
                  <a:cubicBezTo>
                    <a:pt x="15127" y="40658"/>
                    <a:pt x="15116" y="40754"/>
                    <a:pt x="15116" y="40861"/>
                  </a:cubicBezTo>
                  <a:cubicBezTo>
                    <a:pt x="15019" y="40861"/>
                    <a:pt x="15019" y="40690"/>
                    <a:pt x="15052" y="40658"/>
                  </a:cubicBezTo>
                  <a:close/>
                  <a:moveTo>
                    <a:pt x="33015" y="41193"/>
                  </a:moveTo>
                  <a:cubicBezTo>
                    <a:pt x="33025" y="41193"/>
                    <a:pt x="33036" y="41193"/>
                    <a:pt x="33047" y="41204"/>
                  </a:cubicBezTo>
                  <a:cubicBezTo>
                    <a:pt x="33090" y="41268"/>
                    <a:pt x="32983" y="41322"/>
                    <a:pt x="32929" y="41322"/>
                  </a:cubicBezTo>
                  <a:cubicBezTo>
                    <a:pt x="32908" y="41322"/>
                    <a:pt x="32897" y="41322"/>
                    <a:pt x="32886" y="41311"/>
                  </a:cubicBezTo>
                  <a:cubicBezTo>
                    <a:pt x="32843" y="41247"/>
                    <a:pt x="32950" y="41193"/>
                    <a:pt x="33015" y="41193"/>
                  </a:cubicBezTo>
                  <a:close/>
                  <a:moveTo>
                    <a:pt x="27448" y="41878"/>
                  </a:moveTo>
                  <a:lnTo>
                    <a:pt x="27716" y="41921"/>
                  </a:lnTo>
                  <a:lnTo>
                    <a:pt x="27673" y="42178"/>
                  </a:lnTo>
                  <a:lnTo>
                    <a:pt x="27405" y="42135"/>
                  </a:lnTo>
                  <a:lnTo>
                    <a:pt x="27448" y="41878"/>
                  </a:lnTo>
                  <a:close/>
                  <a:moveTo>
                    <a:pt x="29514" y="43195"/>
                  </a:moveTo>
                  <a:cubicBezTo>
                    <a:pt x="29718" y="43195"/>
                    <a:pt x="29225" y="43548"/>
                    <a:pt x="29204" y="43559"/>
                  </a:cubicBezTo>
                  <a:cubicBezTo>
                    <a:pt x="29139" y="43613"/>
                    <a:pt x="29107" y="43634"/>
                    <a:pt x="29097" y="43634"/>
                  </a:cubicBezTo>
                  <a:cubicBezTo>
                    <a:pt x="29075" y="43634"/>
                    <a:pt x="29161" y="43527"/>
                    <a:pt x="29247" y="43420"/>
                  </a:cubicBezTo>
                  <a:cubicBezTo>
                    <a:pt x="29332" y="43313"/>
                    <a:pt x="29429" y="43206"/>
                    <a:pt x="29407" y="43206"/>
                  </a:cubicBezTo>
                  <a:cubicBezTo>
                    <a:pt x="29450" y="43195"/>
                    <a:pt x="29482" y="43195"/>
                    <a:pt x="29514" y="43195"/>
                  </a:cubicBezTo>
                  <a:close/>
                  <a:moveTo>
                    <a:pt x="4411" y="43452"/>
                  </a:moveTo>
                  <a:cubicBezTo>
                    <a:pt x="4454" y="43516"/>
                    <a:pt x="4507" y="43548"/>
                    <a:pt x="4518" y="43655"/>
                  </a:cubicBezTo>
                  <a:cubicBezTo>
                    <a:pt x="4475" y="43698"/>
                    <a:pt x="4421" y="43709"/>
                    <a:pt x="4368" y="43709"/>
                  </a:cubicBezTo>
                  <a:cubicBezTo>
                    <a:pt x="4282" y="43709"/>
                    <a:pt x="4207" y="43655"/>
                    <a:pt x="4175" y="43538"/>
                  </a:cubicBezTo>
                  <a:cubicBezTo>
                    <a:pt x="4240" y="43484"/>
                    <a:pt x="4379" y="43527"/>
                    <a:pt x="4411" y="43452"/>
                  </a:cubicBezTo>
                  <a:close/>
                  <a:moveTo>
                    <a:pt x="40969" y="46021"/>
                  </a:moveTo>
                  <a:cubicBezTo>
                    <a:pt x="41011" y="46021"/>
                    <a:pt x="41076" y="46064"/>
                    <a:pt x="41118" y="46086"/>
                  </a:cubicBezTo>
                  <a:cubicBezTo>
                    <a:pt x="41097" y="46139"/>
                    <a:pt x="41043" y="46171"/>
                    <a:pt x="40979" y="46171"/>
                  </a:cubicBezTo>
                  <a:lnTo>
                    <a:pt x="40958" y="46171"/>
                  </a:lnTo>
                  <a:cubicBezTo>
                    <a:pt x="40936" y="46139"/>
                    <a:pt x="40915" y="46107"/>
                    <a:pt x="40926" y="46043"/>
                  </a:cubicBezTo>
                  <a:cubicBezTo>
                    <a:pt x="40936" y="46032"/>
                    <a:pt x="40947" y="46021"/>
                    <a:pt x="40969" y="46021"/>
                  </a:cubicBezTo>
                  <a:close/>
                  <a:moveTo>
                    <a:pt x="10127" y="46139"/>
                  </a:moveTo>
                  <a:cubicBezTo>
                    <a:pt x="10277" y="46193"/>
                    <a:pt x="10224" y="46385"/>
                    <a:pt x="10095" y="46385"/>
                  </a:cubicBezTo>
                  <a:lnTo>
                    <a:pt x="10084" y="46385"/>
                  </a:lnTo>
                  <a:cubicBezTo>
                    <a:pt x="10117" y="46503"/>
                    <a:pt x="10159" y="46621"/>
                    <a:pt x="10309" y="46674"/>
                  </a:cubicBezTo>
                  <a:cubicBezTo>
                    <a:pt x="10245" y="46728"/>
                    <a:pt x="10192" y="46749"/>
                    <a:pt x="10149" y="46749"/>
                  </a:cubicBezTo>
                  <a:cubicBezTo>
                    <a:pt x="9956" y="46749"/>
                    <a:pt x="9935" y="46300"/>
                    <a:pt x="10127" y="46139"/>
                  </a:cubicBezTo>
                  <a:close/>
                  <a:moveTo>
                    <a:pt x="3115" y="46567"/>
                  </a:moveTo>
                  <a:cubicBezTo>
                    <a:pt x="3201" y="46621"/>
                    <a:pt x="3115" y="46781"/>
                    <a:pt x="3115" y="46856"/>
                  </a:cubicBezTo>
                  <a:cubicBezTo>
                    <a:pt x="3041" y="46824"/>
                    <a:pt x="2998" y="46760"/>
                    <a:pt x="3008" y="46610"/>
                  </a:cubicBezTo>
                  <a:lnTo>
                    <a:pt x="3051" y="46610"/>
                  </a:lnTo>
                  <a:cubicBezTo>
                    <a:pt x="3083" y="46610"/>
                    <a:pt x="3105" y="46610"/>
                    <a:pt x="3115" y="46567"/>
                  </a:cubicBezTo>
                  <a:close/>
                  <a:moveTo>
                    <a:pt x="5182" y="46792"/>
                  </a:moveTo>
                  <a:cubicBezTo>
                    <a:pt x="5192" y="46792"/>
                    <a:pt x="5160" y="46824"/>
                    <a:pt x="5064" y="46888"/>
                  </a:cubicBezTo>
                  <a:cubicBezTo>
                    <a:pt x="4967" y="46953"/>
                    <a:pt x="4935" y="46963"/>
                    <a:pt x="4925" y="46963"/>
                  </a:cubicBezTo>
                  <a:cubicBezTo>
                    <a:pt x="4914" y="46963"/>
                    <a:pt x="4978" y="46921"/>
                    <a:pt x="5042" y="46878"/>
                  </a:cubicBezTo>
                  <a:cubicBezTo>
                    <a:pt x="5107" y="46835"/>
                    <a:pt x="5171" y="46792"/>
                    <a:pt x="5182" y="46792"/>
                  </a:cubicBezTo>
                  <a:close/>
                  <a:moveTo>
                    <a:pt x="25200" y="46942"/>
                  </a:moveTo>
                  <a:cubicBezTo>
                    <a:pt x="25307" y="46942"/>
                    <a:pt x="25361" y="47177"/>
                    <a:pt x="25446" y="47220"/>
                  </a:cubicBezTo>
                  <a:cubicBezTo>
                    <a:pt x="25478" y="47359"/>
                    <a:pt x="25264" y="47349"/>
                    <a:pt x="25414" y="47424"/>
                  </a:cubicBezTo>
                  <a:lnTo>
                    <a:pt x="25393" y="47424"/>
                  </a:lnTo>
                  <a:cubicBezTo>
                    <a:pt x="25232" y="47424"/>
                    <a:pt x="25243" y="47028"/>
                    <a:pt x="25114" y="46974"/>
                  </a:cubicBezTo>
                  <a:cubicBezTo>
                    <a:pt x="25146" y="46953"/>
                    <a:pt x="25179" y="46942"/>
                    <a:pt x="25200" y="46942"/>
                  </a:cubicBezTo>
                  <a:close/>
                  <a:moveTo>
                    <a:pt x="7515" y="47520"/>
                  </a:moveTo>
                  <a:cubicBezTo>
                    <a:pt x="7537" y="47520"/>
                    <a:pt x="7547" y="47520"/>
                    <a:pt x="7547" y="47531"/>
                  </a:cubicBezTo>
                  <a:cubicBezTo>
                    <a:pt x="7601" y="47595"/>
                    <a:pt x="7494" y="47648"/>
                    <a:pt x="7430" y="47648"/>
                  </a:cubicBezTo>
                  <a:cubicBezTo>
                    <a:pt x="7419" y="47648"/>
                    <a:pt x="7397" y="47648"/>
                    <a:pt x="7397" y="47638"/>
                  </a:cubicBezTo>
                  <a:cubicBezTo>
                    <a:pt x="7355" y="47574"/>
                    <a:pt x="7462" y="47520"/>
                    <a:pt x="7515" y="47520"/>
                  </a:cubicBezTo>
                  <a:close/>
                  <a:moveTo>
                    <a:pt x="29386" y="47616"/>
                  </a:moveTo>
                  <a:cubicBezTo>
                    <a:pt x="29450" y="47616"/>
                    <a:pt x="29429" y="47734"/>
                    <a:pt x="29482" y="47745"/>
                  </a:cubicBezTo>
                  <a:cubicBezTo>
                    <a:pt x="29439" y="47841"/>
                    <a:pt x="29364" y="47884"/>
                    <a:pt x="29289" y="47884"/>
                  </a:cubicBezTo>
                  <a:cubicBezTo>
                    <a:pt x="29247" y="47884"/>
                    <a:pt x="29193" y="47873"/>
                    <a:pt x="29150" y="47830"/>
                  </a:cubicBezTo>
                  <a:cubicBezTo>
                    <a:pt x="29193" y="47723"/>
                    <a:pt x="29321" y="47734"/>
                    <a:pt x="29354" y="47627"/>
                  </a:cubicBezTo>
                  <a:cubicBezTo>
                    <a:pt x="29364" y="47616"/>
                    <a:pt x="29375" y="47616"/>
                    <a:pt x="29386" y="47616"/>
                  </a:cubicBezTo>
                  <a:close/>
                  <a:moveTo>
                    <a:pt x="7558" y="47830"/>
                  </a:moveTo>
                  <a:cubicBezTo>
                    <a:pt x="7590" y="47830"/>
                    <a:pt x="7622" y="47884"/>
                    <a:pt x="7622" y="47927"/>
                  </a:cubicBezTo>
                  <a:cubicBezTo>
                    <a:pt x="7601" y="47980"/>
                    <a:pt x="7579" y="48002"/>
                    <a:pt x="7547" y="48002"/>
                  </a:cubicBezTo>
                  <a:cubicBezTo>
                    <a:pt x="7515" y="48002"/>
                    <a:pt x="7483" y="47948"/>
                    <a:pt x="7483" y="47905"/>
                  </a:cubicBezTo>
                  <a:cubicBezTo>
                    <a:pt x="7505" y="47852"/>
                    <a:pt x="7537" y="47830"/>
                    <a:pt x="7558" y="47830"/>
                  </a:cubicBezTo>
                  <a:close/>
                  <a:moveTo>
                    <a:pt x="28615" y="47713"/>
                  </a:moveTo>
                  <a:cubicBezTo>
                    <a:pt x="28765" y="47713"/>
                    <a:pt x="28797" y="48034"/>
                    <a:pt x="28636" y="48034"/>
                  </a:cubicBezTo>
                  <a:lnTo>
                    <a:pt x="28615" y="48034"/>
                  </a:lnTo>
                  <a:cubicBezTo>
                    <a:pt x="28647" y="47895"/>
                    <a:pt x="28583" y="47852"/>
                    <a:pt x="28519" y="47830"/>
                  </a:cubicBezTo>
                  <a:cubicBezTo>
                    <a:pt x="28508" y="47734"/>
                    <a:pt x="28615" y="47788"/>
                    <a:pt x="28615" y="47713"/>
                  </a:cubicBezTo>
                  <a:close/>
                  <a:moveTo>
                    <a:pt x="2784" y="47948"/>
                  </a:moveTo>
                  <a:cubicBezTo>
                    <a:pt x="2805" y="47948"/>
                    <a:pt x="2816" y="47948"/>
                    <a:pt x="2816" y="47959"/>
                  </a:cubicBezTo>
                  <a:cubicBezTo>
                    <a:pt x="2869" y="48012"/>
                    <a:pt x="2762" y="48077"/>
                    <a:pt x="2698" y="48077"/>
                  </a:cubicBezTo>
                  <a:cubicBezTo>
                    <a:pt x="2687" y="48077"/>
                    <a:pt x="2666" y="48066"/>
                    <a:pt x="2666" y="48066"/>
                  </a:cubicBezTo>
                  <a:cubicBezTo>
                    <a:pt x="2623" y="48002"/>
                    <a:pt x="2730" y="47948"/>
                    <a:pt x="2784" y="47948"/>
                  </a:cubicBezTo>
                  <a:close/>
                  <a:moveTo>
                    <a:pt x="2495" y="48023"/>
                  </a:moveTo>
                  <a:cubicBezTo>
                    <a:pt x="2516" y="48023"/>
                    <a:pt x="2527" y="48034"/>
                    <a:pt x="2527" y="48045"/>
                  </a:cubicBezTo>
                  <a:cubicBezTo>
                    <a:pt x="2580" y="48098"/>
                    <a:pt x="2473" y="48152"/>
                    <a:pt x="2409" y="48152"/>
                  </a:cubicBezTo>
                  <a:cubicBezTo>
                    <a:pt x="2398" y="48152"/>
                    <a:pt x="2377" y="48152"/>
                    <a:pt x="2377" y="48141"/>
                  </a:cubicBezTo>
                  <a:cubicBezTo>
                    <a:pt x="2334" y="48087"/>
                    <a:pt x="2441" y="48023"/>
                    <a:pt x="2495" y="48023"/>
                  </a:cubicBezTo>
                  <a:close/>
                  <a:moveTo>
                    <a:pt x="7130" y="48034"/>
                  </a:moveTo>
                  <a:cubicBezTo>
                    <a:pt x="7237" y="48034"/>
                    <a:pt x="7173" y="48312"/>
                    <a:pt x="7151" y="48355"/>
                  </a:cubicBezTo>
                  <a:cubicBezTo>
                    <a:pt x="7076" y="48323"/>
                    <a:pt x="7055" y="48141"/>
                    <a:pt x="7108" y="48034"/>
                  </a:cubicBezTo>
                  <a:close/>
                  <a:moveTo>
                    <a:pt x="3287" y="48312"/>
                  </a:moveTo>
                  <a:cubicBezTo>
                    <a:pt x="3351" y="48312"/>
                    <a:pt x="3415" y="48376"/>
                    <a:pt x="3415" y="48473"/>
                  </a:cubicBezTo>
                  <a:lnTo>
                    <a:pt x="3394" y="48473"/>
                  </a:lnTo>
                  <a:cubicBezTo>
                    <a:pt x="3372" y="48473"/>
                    <a:pt x="3351" y="48494"/>
                    <a:pt x="3351" y="48516"/>
                  </a:cubicBezTo>
                  <a:cubicBezTo>
                    <a:pt x="3330" y="48419"/>
                    <a:pt x="3201" y="48473"/>
                    <a:pt x="3212" y="48355"/>
                  </a:cubicBezTo>
                  <a:cubicBezTo>
                    <a:pt x="3233" y="48334"/>
                    <a:pt x="3265" y="48312"/>
                    <a:pt x="3287" y="48312"/>
                  </a:cubicBezTo>
                  <a:close/>
                  <a:moveTo>
                    <a:pt x="28454" y="48601"/>
                  </a:moveTo>
                  <a:cubicBezTo>
                    <a:pt x="28444" y="48633"/>
                    <a:pt x="28465" y="48633"/>
                    <a:pt x="28486" y="48633"/>
                  </a:cubicBezTo>
                  <a:cubicBezTo>
                    <a:pt x="28465" y="48698"/>
                    <a:pt x="28412" y="48751"/>
                    <a:pt x="28347" y="48751"/>
                  </a:cubicBezTo>
                  <a:cubicBezTo>
                    <a:pt x="28326" y="48751"/>
                    <a:pt x="28304" y="48740"/>
                    <a:pt x="28283" y="48719"/>
                  </a:cubicBezTo>
                  <a:cubicBezTo>
                    <a:pt x="28294" y="48698"/>
                    <a:pt x="28294" y="48698"/>
                    <a:pt x="28304" y="48698"/>
                  </a:cubicBezTo>
                  <a:cubicBezTo>
                    <a:pt x="28304" y="48698"/>
                    <a:pt x="28315" y="48698"/>
                    <a:pt x="28315" y="48708"/>
                  </a:cubicBezTo>
                  <a:cubicBezTo>
                    <a:pt x="28326" y="48719"/>
                    <a:pt x="28337" y="48719"/>
                    <a:pt x="28347" y="48719"/>
                  </a:cubicBezTo>
                  <a:cubicBezTo>
                    <a:pt x="28390" y="48708"/>
                    <a:pt x="28379" y="48644"/>
                    <a:pt x="28390" y="48601"/>
                  </a:cubicBezTo>
                  <a:close/>
                  <a:moveTo>
                    <a:pt x="5909" y="48601"/>
                  </a:moveTo>
                  <a:cubicBezTo>
                    <a:pt x="5952" y="48601"/>
                    <a:pt x="5984" y="48655"/>
                    <a:pt x="5974" y="48698"/>
                  </a:cubicBezTo>
                  <a:cubicBezTo>
                    <a:pt x="5963" y="48751"/>
                    <a:pt x="5931" y="48773"/>
                    <a:pt x="5909" y="48773"/>
                  </a:cubicBezTo>
                  <a:cubicBezTo>
                    <a:pt x="5867" y="48773"/>
                    <a:pt x="5835" y="48719"/>
                    <a:pt x="5845" y="48676"/>
                  </a:cubicBezTo>
                  <a:cubicBezTo>
                    <a:pt x="5867" y="48623"/>
                    <a:pt x="5888" y="48601"/>
                    <a:pt x="5909" y="48601"/>
                  </a:cubicBezTo>
                  <a:close/>
                  <a:moveTo>
                    <a:pt x="40487" y="49179"/>
                  </a:moveTo>
                  <a:lnTo>
                    <a:pt x="40487" y="49179"/>
                  </a:lnTo>
                  <a:cubicBezTo>
                    <a:pt x="40486" y="49180"/>
                    <a:pt x="40485" y="49180"/>
                    <a:pt x="40485" y="49181"/>
                  </a:cubicBezTo>
                  <a:lnTo>
                    <a:pt x="40485" y="49181"/>
                  </a:lnTo>
                  <a:cubicBezTo>
                    <a:pt x="40483" y="49183"/>
                    <a:pt x="40482" y="49186"/>
                    <a:pt x="40480" y="49188"/>
                  </a:cubicBezTo>
                  <a:lnTo>
                    <a:pt x="40480" y="49188"/>
                  </a:lnTo>
                  <a:cubicBezTo>
                    <a:pt x="40482" y="49185"/>
                    <a:pt x="40485" y="49182"/>
                    <a:pt x="40487" y="49179"/>
                  </a:cubicBezTo>
                  <a:close/>
                  <a:moveTo>
                    <a:pt x="19012" y="49083"/>
                  </a:moveTo>
                  <a:lnTo>
                    <a:pt x="19012" y="49083"/>
                  </a:lnTo>
                  <a:cubicBezTo>
                    <a:pt x="19087" y="49104"/>
                    <a:pt x="19120" y="49169"/>
                    <a:pt x="19184" y="49201"/>
                  </a:cubicBezTo>
                  <a:cubicBezTo>
                    <a:pt x="19184" y="49308"/>
                    <a:pt x="19130" y="49361"/>
                    <a:pt x="19055" y="49372"/>
                  </a:cubicBezTo>
                  <a:cubicBezTo>
                    <a:pt x="19120" y="49211"/>
                    <a:pt x="18980" y="49286"/>
                    <a:pt x="19012" y="49083"/>
                  </a:cubicBezTo>
                  <a:close/>
                  <a:moveTo>
                    <a:pt x="13018" y="48623"/>
                  </a:moveTo>
                  <a:cubicBezTo>
                    <a:pt x="13050" y="48623"/>
                    <a:pt x="13082" y="48633"/>
                    <a:pt x="13114" y="48644"/>
                  </a:cubicBezTo>
                  <a:cubicBezTo>
                    <a:pt x="12825" y="48783"/>
                    <a:pt x="12761" y="49211"/>
                    <a:pt x="12557" y="49458"/>
                  </a:cubicBezTo>
                  <a:cubicBezTo>
                    <a:pt x="12011" y="49297"/>
                    <a:pt x="12611" y="48623"/>
                    <a:pt x="13018" y="48623"/>
                  </a:cubicBezTo>
                  <a:close/>
                  <a:moveTo>
                    <a:pt x="40480" y="49188"/>
                  </a:moveTo>
                  <a:lnTo>
                    <a:pt x="40480" y="49188"/>
                  </a:lnTo>
                  <a:cubicBezTo>
                    <a:pt x="40356" y="49353"/>
                    <a:pt x="40283" y="49427"/>
                    <a:pt x="40283" y="49533"/>
                  </a:cubicBezTo>
                  <a:cubicBezTo>
                    <a:pt x="40328" y="49434"/>
                    <a:pt x="40399" y="49314"/>
                    <a:pt x="40480" y="49188"/>
                  </a:cubicBezTo>
                  <a:close/>
                  <a:moveTo>
                    <a:pt x="11144" y="49490"/>
                  </a:moveTo>
                  <a:cubicBezTo>
                    <a:pt x="11155" y="49490"/>
                    <a:pt x="11176" y="49490"/>
                    <a:pt x="11176" y="49500"/>
                  </a:cubicBezTo>
                  <a:cubicBezTo>
                    <a:pt x="11219" y="49554"/>
                    <a:pt x="11123" y="49618"/>
                    <a:pt x="11059" y="49618"/>
                  </a:cubicBezTo>
                  <a:cubicBezTo>
                    <a:pt x="11037" y="49618"/>
                    <a:pt x="11027" y="49608"/>
                    <a:pt x="11027" y="49597"/>
                  </a:cubicBezTo>
                  <a:cubicBezTo>
                    <a:pt x="10973" y="49543"/>
                    <a:pt x="11080" y="49490"/>
                    <a:pt x="11144" y="49490"/>
                  </a:cubicBezTo>
                  <a:close/>
                  <a:moveTo>
                    <a:pt x="15469" y="49265"/>
                  </a:moveTo>
                  <a:cubicBezTo>
                    <a:pt x="15972" y="49479"/>
                    <a:pt x="15469" y="49768"/>
                    <a:pt x="15223" y="49864"/>
                  </a:cubicBezTo>
                  <a:cubicBezTo>
                    <a:pt x="14880" y="49693"/>
                    <a:pt x="15437" y="49447"/>
                    <a:pt x="15469" y="49265"/>
                  </a:cubicBezTo>
                  <a:close/>
                  <a:moveTo>
                    <a:pt x="12161" y="49768"/>
                  </a:moveTo>
                  <a:cubicBezTo>
                    <a:pt x="12183" y="49768"/>
                    <a:pt x="12161" y="49800"/>
                    <a:pt x="12065" y="49886"/>
                  </a:cubicBezTo>
                  <a:cubicBezTo>
                    <a:pt x="11979" y="49929"/>
                    <a:pt x="11936" y="49950"/>
                    <a:pt x="11926" y="49950"/>
                  </a:cubicBezTo>
                  <a:cubicBezTo>
                    <a:pt x="11894" y="49950"/>
                    <a:pt x="11936" y="49897"/>
                    <a:pt x="12001" y="49854"/>
                  </a:cubicBezTo>
                  <a:cubicBezTo>
                    <a:pt x="12065" y="49811"/>
                    <a:pt x="12140" y="49768"/>
                    <a:pt x="12161" y="49768"/>
                  </a:cubicBezTo>
                  <a:close/>
                  <a:moveTo>
                    <a:pt x="33025" y="49907"/>
                  </a:moveTo>
                  <a:cubicBezTo>
                    <a:pt x="33004" y="49982"/>
                    <a:pt x="32940" y="49993"/>
                    <a:pt x="32876" y="49993"/>
                  </a:cubicBezTo>
                  <a:lnTo>
                    <a:pt x="32736" y="49993"/>
                  </a:lnTo>
                  <a:cubicBezTo>
                    <a:pt x="32747" y="49918"/>
                    <a:pt x="32811" y="49907"/>
                    <a:pt x="32876" y="49907"/>
                  </a:cubicBezTo>
                  <a:lnTo>
                    <a:pt x="32929" y="49907"/>
                  </a:lnTo>
                  <a:cubicBezTo>
                    <a:pt x="32950" y="49907"/>
                    <a:pt x="32961" y="49918"/>
                    <a:pt x="32983" y="49918"/>
                  </a:cubicBezTo>
                  <a:cubicBezTo>
                    <a:pt x="32993" y="49918"/>
                    <a:pt x="33004" y="49907"/>
                    <a:pt x="33025" y="49907"/>
                  </a:cubicBezTo>
                  <a:close/>
                  <a:moveTo>
                    <a:pt x="14902" y="49939"/>
                  </a:moveTo>
                  <a:cubicBezTo>
                    <a:pt x="14912" y="49939"/>
                    <a:pt x="14923" y="49939"/>
                    <a:pt x="14934" y="49950"/>
                  </a:cubicBezTo>
                  <a:cubicBezTo>
                    <a:pt x="14977" y="50004"/>
                    <a:pt x="14870" y="50068"/>
                    <a:pt x="14816" y="50068"/>
                  </a:cubicBezTo>
                  <a:cubicBezTo>
                    <a:pt x="14795" y="50068"/>
                    <a:pt x="14784" y="50057"/>
                    <a:pt x="14784" y="50046"/>
                  </a:cubicBezTo>
                  <a:cubicBezTo>
                    <a:pt x="14730" y="49993"/>
                    <a:pt x="14838" y="49939"/>
                    <a:pt x="14902" y="49939"/>
                  </a:cubicBezTo>
                  <a:close/>
                  <a:moveTo>
                    <a:pt x="21378" y="49854"/>
                  </a:moveTo>
                  <a:cubicBezTo>
                    <a:pt x="21517" y="49854"/>
                    <a:pt x="21582" y="49939"/>
                    <a:pt x="21582" y="50100"/>
                  </a:cubicBezTo>
                  <a:lnTo>
                    <a:pt x="21550" y="50100"/>
                  </a:lnTo>
                  <a:cubicBezTo>
                    <a:pt x="21517" y="50100"/>
                    <a:pt x="21485" y="50100"/>
                    <a:pt x="21485" y="50143"/>
                  </a:cubicBezTo>
                  <a:cubicBezTo>
                    <a:pt x="21410" y="50100"/>
                    <a:pt x="21314" y="49961"/>
                    <a:pt x="21378" y="49854"/>
                  </a:cubicBezTo>
                  <a:close/>
                  <a:moveTo>
                    <a:pt x="33165" y="49736"/>
                  </a:moveTo>
                  <a:cubicBezTo>
                    <a:pt x="33272" y="49736"/>
                    <a:pt x="33293" y="49832"/>
                    <a:pt x="33389" y="49854"/>
                  </a:cubicBezTo>
                  <a:cubicBezTo>
                    <a:pt x="33389" y="50111"/>
                    <a:pt x="33229" y="50143"/>
                    <a:pt x="33090" y="50218"/>
                  </a:cubicBezTo>
                  <a:cubicBezTo>
                    <a:pt x="32940" y="50079"/>
                    <a:pt x="33122" y="49897"/>
                    <a:pt x="33154" y="49736"/>
                  </a:cubicBezTo>
                  <a:close/>
                  <a:moveTo>
                    <a:pt x="3233" y="50186"/>
                  </a:moveTo>
                  <a:cubicBezTo>
                    <a:pt x="3287" y="50186"/>
                    <a:pt x="3319" y="50228"/>
                    <a:pt x="3351" y="50303"/>
                  </a:cubicBezTo>
                  <a:cubicBezTo>
                    <a:pt x="3372" y="50389"/>
                    <a:pt x="3190" y="50432"/>
                    <a:pt x="3308" y="50507"/>
                  </a:cubicBezTo>
                  <a:cubicBezTo>
                    <a:pt x="3308" y="50517"/>
                    <a:pt x="3297" y="50517"/>
                    <a:pt x="3287" y="50517"/>
                  </a:cubicBezTo>
                  <a:cubicBezTo>
                    <a:pt x="3223" y="50517"/>
                    <a:pt x="3169" y="50303"/>
                    <a:pt x="3148" y="50218"/>
                  </a:cubicBezTo>
                  <a:cubicBezTo>
                    <a:pt x="3180" y="50196"/>
                    <a:pt x="3212" y="50186"/>
                    <a:pt x="3233" y="50186"/>
                  </a:cubicBezTo>
                  <a:close/>
                  <a:moveTo>
                    <a:pt x="21967" y="50325"/>
                  </a:moveTo>
                  <a:cubicBezTo>
                    <a:pt x="22117" y="50325"/>
                    <a:pt x="22256" y="50603"/>
                    <a:pt x="22245" y="50710"/>
                  </a:cubicBezTo>
                  <a:cubicBezTo>
                    <a:pt x="22213" y="50732"/>
                    <a:pt x="22170" y="50742"/>
                    <a:pt x="22138" y="50742"/>
                  </a:cubicBezTo>
                  <a:cubicBezTo>
                    <a:pt x="21999" y="50742"/>
                    <a:pt x="21914" y="50507"/>
                    <a:pt x="21849" y="50378"/>
                  </a:cubicBezTo>
                  <a:cubicBezTo>
                    <a:pt x="21892" y="50335"/>
                    <a:pt x="21924" y="50325"/>
                    <a:pt x="21967" y="50325"/>
                  </a:cubicBezTo>
                  <a:close/>
                  <a:moveTo>
                    <a:pt x="4336" y="51395"/>
                  </a:moveTo>
                  <a:cubicBezTo>
                    <a:pt x="4389" y="51395"/>
                    <a:pt x="4432" y="51534"/>
                    <a:pt x="4486" y="51556"/>
                  </a:cubicBezTo>
                  <a:cubicBezTo>
                    <a:pt x="4475" y="51577"/>
                    <a:pt x="4464" y="51588"/>
                    <a:pt x="4443" y="51588"/>
                  </a:cubicBezTo>
                  <a:cubicBezTo>
                    <a:pt x="4411" y="51588"/>
                    <a:pt x="4379" y="51577"/>
                    <a:pt x="4347" y="51556"/>
                  </a:cubicBezTo>
                  <a:cubicBezTo>
                    <a:pt x="4304" y="51545"/>
                    <a:pt x="4272" y="51524"/>
                    <a:pt x="4250" y="51524"/>
                  </a:cubicBezTo>
                  <a:cubicBezTo>
                    <a:pt x="4218" y="51524"/>
                    <a:pt x="4207" y="51545"/>
                    <a:pt x="4218" y="51599"/>
                  </a:cubicBezTo>
                  <a:cubicBezTo>
                    <a:pt x="4004" y="51513"/>
                    <a:pt x="4368" y="51470"/>
                    <a:pt x="4282" y="51438"/>
                  </a:cubicBezTo>
                  <a:cubicBezTo>
                    <a:pt x="4293" y="51406"/>
                    <a:pt x="4314" y="51395"/>
                    <a:pt x="4336" y="51395"/>
                  </a:cubicBezTo>
                  <a:close/>
                  <a:moveTo>
                    <a:pt x="4357" y="51695"/>
                  </a:moveTo>
                  <a:cubicBezTo>
                    <a:pt x="4347" y="51716"/>
                    <a:pt x="4368" y="51716"/>
                    <a:pt x="4400" y="51727"/>
                  </a:cubicBezTo>
                  <a:cubicBezTo>
                    <a:pt x="4411" y="51791"/>
                    <a:pt x="4357" y="51813"/>
                    <a:pt x="4272" y="51813"/>
                  </a:cubicBezTo>
                  <a:lnTo>
                    <a:pt x="4229" y="51813"/>
                  </a:lnTo>
                  <a:cubicBezTo>
                    <a:pt x="4218" y="51738"/>
                    <a:pt x="4240" y="51695"/>
                    <a:pt x="4325" y="51695"/>
                  </a:cubicBezTo>
                  <a:close/>
                  <a:moveTo>
                    <a:pt x="17118" y="51674"/>
                  </a:moveTo>
                  <a:cubicBezTo>
                    <a:pt x="17171" y="51674"/>
                    <a:pt x="17225" y="51749"/>
                    <a:pt x="17246" y="51802"/>
                  </a:cubicBezTo>
                  <a:cubicBezTo>
                    <a:pt x="17235" y="51834"/>
                    <a:pt x="17203" y="51845"/>
                    <a:pt x="17171" y="51845"/>
                  </a:cubicBezTo>
                  <a:cubicBezTo>
                    <a:pt x="17107" y="51845"/>
                    <a:pt x="17032" y="51791"/>
                    <a:pt x="17053" y="51716"/>
                  </a:cubicBezTo>
                  <a:cubicBezTo>
                    <a:pt x="17075" y="51684"/>
                    <a:pt x="17096" y="51674"/>
                    <a:pt x="17118" y="51674"/>
                  </a:cubicBezTo>
                  <a:close/>
                  <a:moveTo>
                    <a:pt x="3843" y="51834"/>
                  </a:moveTo>
                  <a:cubicBezTo>
                    <a:pt x="4025" y="51834"/>
                    <a:pt x="3908" y="51984"/>
                    <a:pt x="4047" y="52038"/>
                  </a:cubicBezTo>
                  <a:cubicBezTo>
                    <a:pt x="3940" y="52134"/>
                    <a:pt x="3918" y="52080"/>
                    <a:pt x="3811" y="52166"/>
                  </a:cubicBezTo>
                  <a:cubicBezTo>
                    <a:pt x="3843" y="52070"/>
                    <a:pt x="3854" y="51995"/>
                    <a:pt x="3811" y="51834"/>
                  </a:cubicBezTo>
                  <a:close/>
                  <a:moveTo>
                    <a:pt x="4314" y="53258"/>
                  </a:moveTo>
                  <a:cubicBezTo>
                    <a:pt x="4379" y="53301"/>
                    <a:pt x="4368" y="53419"/>
                    <a:pt x="4464" y="53419"/>
                  </a:cubicBezTo>
                  <a:lnTo>
                    <a:pt x="4486" y="53419"/>
                  </a:lnTo>
                  <a:cubicBezTo>
                    <a:pt x="4464" y="53483"/>
                    <a:pt x="4432" y="53526"/>
                    <a:pt x="4411" y="53579"/>
                  </a:cubicBezTo>
                  <a:cubicBezTo>
                    <a:pt x="4379" y="53558"/>
                    <a:pt x="4347" y="53536"/>
                    <a:pt x="4293" y="53536"/>
                  </a:cubicBezTo>
                  <a:lnTo>
                    <a:pt x="4250" y="53536"/>
                  </a:lnTo>
                  <a:cubicBezTo>
                    <a:pt x="4218" y="53504"/>
                    <a:pt x="4229" y="53429"/>
                    <a:pt x="4175" y="53419"/>
                  </a:cubicBezTo>
                  <a:cubicBezTo>
                    <a:pt x="4154" y="53333"/>
                    <a:pt x="4347" y="53344"/>
                    <a:pt x="4250" y="53301"/>
                  </a:cubicBezTo>
                  <a:cubicBezTo>
                    <a:pt x="4250" y="53279"/>
                    <a:pt x="4261" y="53279"/>
                    <a:pt x="4261" y="53279"/>
                  </a:cubicBezTo>
                  <a:lnTo>
                    <a:pt x="4282" y="53279"/>
                  </a:lnTo>
                  <a:cubicBezTo>
                    <a:pt x="4282" y="53290"/>
                    <a:pt x="4293" y="53290"/>
                    <a:pt x="4293" y="53290"/>
                  </a:cubicBezTo>
                  <a:cubicBezTo>
                    <a:pt x="4304" y="53290"/>
                    <a:pt x="4314" y="53279"/>
                    <a:pt x="4314" y="53258"/>
                  </a:cubicBezTo>
                  <a:close/>
                  <a:moveTo>
                    <a:pt x="5096" y="53311"/>
                  </a:moveTo>
                  <a:cubicBezTo>
                    <a:pt x="5203" y="53408"/>
                    <a:pt x="5074" y="53526"/>
                    <a:pt x="5000" y="53590"/>
                  </a:cubicBezTo>
                  <a:lnTo>
                    <a:pt x="5032" y="53590"/>
                  </a:lnTo>
                  <a:cubicBezTo>
                    <a:pt x="5064" y="53590"/>
                    <a:pt x="5085" y="53579"/>
                    <a:pt x="5096" y="53579"/>
                  </a:cubicBezTo>
                  <a:cubicBezTo>
                    <a:pt x="5117" y="53568"/>
                    <a:pt x="5139" y="53558"/>
                    <a:pt x="5171" y="53558"/>
                  </a:cubicBezTo>
                  <a:lnTo>
                    <a:pt x="5224" y="53558"/>
                  </a:lnTo>
                  <a:cubicBezTo>
                    <a:pt x="5224" y="53686"/>
                    <a:pt x="5149" y="53750"/>
                    <a:pt x="4978" y="53750"/>
                  </a:cubicBezTo>
                  <a:lnTo>
                    <a:pt x="4957" y="53750"/>
                  </a:lnTo>
                  <a:cubicBezTo>
                    <a:pt x="5064" y="53600"/>
                    <a:pt x="4860" y="53515"/>
                    <a:pt x="4700" y="53472"/>
                  </a:cubicBezTo>
                  <a:cubicBezTo>
                    <a:pt x="4775" y="53376"/>
                    <a:pt x="4914" y="53333"/>
                    <a:pt x="5096" y="53311"/>
                  </a:cubicBezTo>
                  <a:close/>
                  <a:moveTo>
                    <a:pt x="5717" y="53140"/>
                  </a:moveTo>
                  <a:cubicBezTo>
                    <a:pt x="5792" y="53151"/>
                    <a:pt x="5781" y="53258"/>
                    <a:pt x="5856" y="53258"/>
                  </a:cubicBezTo>
                  <a:lnTo>
                    <a:pt x="5877" y="53258"/>
                  </a:lnTo>
                  <a:cubicBezTo>
                    <a:pt x="5835" y="53504"/>
                    <a:pt x="5888" y="53868"/>
                    <a:pt x="5631" y="53868"/>
                  </a:cubicBezTo>
                  <a:lnTo>
                    <a:pt x="5578" y="53868"/>
                  </a:lnTo>
                  <a:cubicBezTo>
                    <a:pt x="5535" y="53665"/>
                    <a:pt x="5524" y="53258"/>
                    <a:pt x="5717" y="53140"/>
                  </a:cubicBezTo>
                  <a:close/>
                  <a:moveTo>
                    <a:pt x="24419" y="53782"/>
                  </a:moveTo>
                  <a:lnTo>
                    <a:pt x="24419" y="53782"/>
                  </a:lnTo>
                  <a:cubicBezTo>
                    <a:pt x="24461" y="53825"/>
                    <a:pt x="24526" y="53847"/>
                    <a:pt x="24515" y="53943"/>
                  </a:cubicBezTo>
                  <a:lnTo>
                    <a:pt x="24504" y="53943"/>
                  </a:lnTo>
                  <a:cubicBezTo>
                    <a:pt x="24472" y="53943"/>
                    <a:pt x="24461" y="53964"/>
                    <a:pt x="24451" y="53986"/>
                  </a:cubicBezTo>
                  <a:cubicBezTo>
                    <a:pt x="24408" y="53943"/>
                    <a:pt x="24376" y="53836"/>
                    <a:pt x="24419" y="53782"/>
                  </a:cubicBezTo>
                  <a:close/>
                  <a:moveTo>
                    <a:pt x="5331" y="53804"/>
                  </a:moveTo>
                  <a:cubicBezTo>
                    <a:pt x="5396" y="53804"/>
                    <a:pt x="5396" y="53857"/>
                    <a:pt x="5513" y="53868"/>
                  </a:cubicBezTo>
                  <a:cubicBezTo>
                    <a:pt x="5417" y="53954"/>
                    <a:pt x="5406" y="54136"/>
                    <a:pt x="5278" y="54189"/>
                  </a:cubicBezTo>
                  <a:cubicBezTo>
                    <a:pt x="5214" y="54072"/>
                    <a:pt x="5235" y="53964"/>
                    <a:pt x="5246" y="53825"/>
                  </a:cubicBezTo>
                  <a:cubicBezTo>
                    <a:pt x="5289" y="53815"/>
                    <a:pt x="5310" y="53804"/>
                    <a:pt x="5331" y="53804"/>
                  </a:cubicBezTo>
                  <a:close/>
                  <a:moveTo>
                    <a:pt x="31152" y="53825"/>
                  </a:moveTo>
                  <a:lnTo>
                    <a:pt x="31152" y="53825"/>
                  </a:lnTo>
                  <a:cubicBezTo>
                    <a:pt x="31141" y="53900"/>
                    <a:pt x="31098" y="53964"/>
                    <a:pt x="31152" y="54029"/>
                  </a:cubicBezTo>
                  <a:cubicBezTo>
                    <a:pt x="31141" y="54104"/>
                    <a:pt x="31024" y="54061"/>
                    <a:pt x="31056" y="54189"/>
                  </a:cubicBezTo>
                  <a:cubicBezTo>
                    <a:pt x="31002" y="54125"/>
                    <a:pt x="30949" y="54072"/>
                    <a:pt x="30884" y="54029"/>
                  </a:cubicBezTo>
                  <a:cubicBezTo>
                    <a:pt x="30927" y="53911"/>
                    <a:pt x="31024" y="53847"/>
                    <a:pt x="31152" y="53825"/>
                  </a:cubicBezTo>
                  <a:close/>
                  <a:moveTo>
                    <a:pt x="4946" y="54350"/>
                  </a:moveTo>
                  <a:cubicBezTo>
                    <a:pt x="5000" y="54393"/>
                    <a:pt x="5021" y="54478"/>
                    <a:pt x="5010" y="54596"/>
                  </a:cubicBezTo>
                  <a:lnTo>
                    <a:pt x="4989" y="54596"/>
                  </a:lnTo>
                  <a:cubicBezTo>
                    <a:pt x="4871" y="54596"/>
                    <a:pt x="4839" y="54500"/>
                    <a:pt x="4775" y="54435"/>
                  </a:cubicBezTo>
                  <a:cubicBezTo>
                    <a:pt x="4775" y="54393"/>
                    <a:pt x="4796" y="54382"/>
                    <a:pt x="4818" y="54382"/>
                  </a:cubicBezTo>
                  <a:cubicBezTo>
                    <a:pt x="4828" y="54382"/>
                    <a:pt x="4850" y="54393"/>
                    <a:pt x="4860" y="54393"/>
                  </a:cubicBezTo>
                  <a:cubicBezTo>
                    <a:pt x="4882" y="54393"/>
                    <a:pt x="4893" y="54403"/>
                    <a:pt x="4914" y="54403"/>
                  </a:cubicBezTo>
                  <a:cubicBezTo>
                    <a:pt x="4935" y="54403"/>
                    <a:pt x="4957" y="54393"/>
                    <a:pt x="4946" y="54350"/>
                  </a:cubicBezTo>
                  <a:close/>
                  <a:moveTo>
                    <a:pt x="5310" y="54553"/>
                  </a:moveTo>
                  <a:lnTo>
                    <a:pt x="5310" y="54553"/>
                  </a:lnTo>
                  <a:cubicBezTo>
                    <a:pt x="5396" y="54564"/>
                    <a:pt x="5438" y="54617"/>
                    <a:pt x="5449" y="54714"/>
                  </a:cubicBezTo>
                  <a:cubicBezTo>
                    <a:pt x="5406" y="54660"/>
                    <a:pt x="5267" y="54714"/>
                    <a:pt x="5310" y="54553"/>
                  </a:cubicBezTo>
                  <a:close/>
                  <a:moveTo>
                    <a:pt x="24279" y="54789"/>
                  </a:moveTo>
                  <a:cubicBezTo>
                    <a:pt x="24311" y="54789"/>
                    <a:pt x="24344" y="54799"/>
                    <a:pt x="24376" y="54810"/>
                  </a:cubicBezTo>
                  <a:cubicBezTo>
                    <a:pt x="24408" y="54821"/>
                    <a:pt x="24440" y="54832"/>
                    <a:pt x="24461" y="54832"/>
                  </a:cubicBezTo>
                  <a:cubicBezTo>
                    <a:pt x="24483" y="54832"/>
                    <a:pt x="24504" y="54821"/>
                    <a:pt x="24515" y="54799"/>
                  </a:cubicBezTo>
                  <a:lnTo>
                    <a:pt x="24515" y="54799"/>
                  </a:lnTo>
                  <a:cubicBezTo>
                    <a:pt x="24601" y="54810"/>
                    <a:pt x="24472" y="54864"/>
                    <a:pt x="24515" y="54960"/>
                  </a:cubicBezTo>
                  <a:cubicBezTo>
                    <a:pt x="24408" y="54960"/>
                    <a:pt x="24311" y="54981"/>
                    <a:pt x="24247" y="55046"/>
                  </a:cubicBezTo>
                  <a:cubicBezTo>
                    <a:pt x="24172" y="54981"/>
                    <a:pt x="24194" y="54896"/>
                    <a:pt x="24215" y="54799"/>
                  </a:cubicBezTo>
                  <a:cubicBezTo>
                    <a:pt x="24237" y="54789"/>
                    <a:pt x="24258" y="54789"/>
                    <a:pt x="24279" y="54789"/>
                  </a:cubicBezTo>
                  <a:close/>
                  <a:moveTo>
                    <a:pt x="5749" y="54757"/>
                  </a:moveTo>
                  <a:cubicBezTo>
                    <a:pt x="5749" y="54778"/>
                    <a:pt x="5728" y="54789"/>
                    <a:pt x="5706" y="54789"/>
                  </a:cubicBezTo>
                  <a:lnTo>
                    <a:pt x="5695" y="54810"/>
                  </a:lnTo>
                  <a:cubicBezTo>
                    <a:pt x="5760" y="54885"/>
                    <a:pt x="5717" y="55078"/>
                    <a:pt x="5877" y="55121"/>
                  </a:cubicBezTo>
                  <a:cubicBezTo>
                    <a:pt x="5792" y="55206"/>
                    <a:pt x="5663" y="55303"/>
                    <a:pt x="5556" y="55303"/>
                  </a:cubicBezTo>
                  <a:cubicBezTo>
                    <a:pt x="5524" y="55303"/>
                    <a:pt x="5503" y="55292"/>
                    <a:pt x="5481" y="55281"/>
                  </a:cubicBezTo>
                  <a:cubicBezTo>
                    <a:pt x="5449" y="55196"/>
                    <a:pt x="5492" y="55142"/>
                    <a:pt x="5342" y="55121"/>
                  </a:cubicBezTo>
                  <a:cubicBezTo>
                    <a:pt x="5503" y="55078"/>
                    <a:pt x="5556" y="54939"/>
                    <a:pt x="5695" y="54810"/>
                  </a:cubicBezTo>
                  <a:lnTo>
                    <a:pt x="5685" y="54799"/>
                  </a:lnTo>
                  <a:lnTo>
                    <a:pt x="5706" y="54789"/>
                  </a:lnTo>
                  <a:lnTo>
                    <a:pt x="5749" y="54757"/>
                  </a:lnTo>
                  <a:close/>
                  <a:moveTo>
                    <a:pt x="5792" y="55442"/>
                  </a:moveTo>
                  <a:cubicBezTo>
                    <a:pt x="5813" y="55442"/>
                    <a:pt x="5824" y="55452"/>
                    <a:pt x="5845" y="55463"/>
                  </a:cubicBezTo>
                  <a:cubicBezTo>
                    <a:pt x="5856" y="55474"/>
                    <a:pt x="5877" y="55485"/>
                    <a:pt x="5899" y="55485"/>
                  </a:cubicBezTo>
                  <a:lnTo>
                    <a:pt x="5909" y="55485"/>
                  </a:lnTo>
                  <a:cubicBezTo>
                    <a:pt x="5920" y="55549"/>
                    <a:pt x="5877" y="55560"/>
                    <a:pt x="5877" y="55613"/>
                  </a:cubicBezTo>
                  <a:cubicBezTo>
                    <a:pt x="5845" y="55602"/>
                    <a:pt x="5867" y="55570"/>
                    <a:pt x="5877" y="55570"/>
                  </a:cubicBezTo>
                  <a:cubicBezTo>
                    <a:pt x="5877" y="55549"/>
                    <a:pt x="5867" y="55549"/>
                    <a:pt x="5867" y="55549"/>
                  </a:cubicBezTo>
                  <a:cubicBezTo>
                    <a:pt x="5856" y="55549"/>
                    <a:pt x="5845" y="55549"/>
                    <a:pt x="5835" y="55560"/>
                  </a:cubicBezTo>
                  <a:cubicBezTo>
                    <a:pt x="5824" y="55560"/>
                    <a:pt x="5813" y="55570"/>
                    <a:pt x="5792" y="55570"/>
                  </a:cubicBezTo>
                  <a:lnTo>
                    <a:pt x="5781" y="55570"/>
                  </a:lnTo>
                  <a:lnTo>
                    <a:pt x="5781" y="55442"/>
                  </a:lnTo>
                  <a:close/>
                  <a:moveTo>
                    <a:pt x="35316" y="55410"/>
                  </a:moveTo>
                  <a:lnTo>
                    <a:pt x="35316" y="55410"/>
                  </a:lnTo>
                  <a:cubicBezTo>
                    <a:pt x="35241" y="55570"/>
                    <a:pt x="35049" y="55752"/>
                    <a:pt x="34792" y="55923"/>
                  </a:cubicBezTo>
                  <a:cubicBezTo>
                    <a:pt x="34931" y="55763"/>
                    <a:pt x="35091" y="55581"/>
                    <a:pt x="35316" y="55410"/>
                  </a:cubicBezTo>
                  <a:close/>
                  <a:moveTo>
                    <a:pt x="5567" y="55645"/>
                  </a:moveTo>
                  <a:cubicBezTo>
                    <a:pt x="5695" y="55709"/>
                    <a:pt x="5845" y="55827"/>
                    <a:pt x="5738" y="55966"/>
                  </a:cubicBezTo>
                  <a:cubicBezTo>
                    <a:pt x="5717" y="55945"/>
                    <a:pt x="5674" y="55934"/>
                    <a:pt x="5642" y="55934"/>
                  </a:cubicBezTo>
                  <a:cubicBezTo>
                    <a:pt x="5567" y="55934"/>
                    <a:pt x="5503" y="55977"/>
                    <a:pt x="5481" y="56020"/>
                  </a:cubicBezTo>
                  <a:cubicBezTo>
                    <a:pt x="5289" y="55902"/>
                    <a:pt x="5524" y="55827"/>
                    <a:pt x="5567" y="55645"/>
                  </a:cubicBezTo>
                  <a:close/>
                  <a:moveTo>
                    <a:pt x="34513" y="55742"/>
                  </a:moveTo>
                  <a:lnTo>
                    <a:pt x="34513" y="55742"/>
                  </a:lnTo>
                  <a:cubicBezTo>
                    <a:pt x="34556" y="55795"/>
                    <a:pt x="34503" y="55956"/>
                    <a:pt x="34428" y="56148"/>
                  </a:cubicBezTo>
                  <a:cubicBezTo>
                    <a:pt x="34289" y="56223"/>
                    <a:pt x="34139" y="56309"/>
                    <a:pt x="34010" y="56373"/>
                  </a:cubicBezTo>
                  <a:cubicBezTo>
                    <a:pt x="34032" y="56320"/>
                    <a:pt x="34053" y="56255"/>
                    <a:pt x="34064" y="56202"/>
                  </a:cubicBezTo>
                  <a:cubicBezTo>
                    <a:pt x="34214" y="56052"/>
                    <a:pt x="34364" y="55902"/>
                    <a:pt x="34513" y="55742"/>
                  </a:cubicBezTo>
                  <a:close/>
                  <a:moveTo>
                    <a:pt x="6059" y="55902"/>
                  </a:moveTo>
                  <a:cubicBezTo>
                    <a:pt x="6348" y="55902"/>
                    <a:pt x="6477" y="56073"/>
                    <a:pt x="6488" y="56245"/>
                  </a:cubicBezTo>
                  <a:cubicBezTo>
                    <a:pt x="6498" y="56416"/>
                    <a:pt x="6381" y="56587"/>
                    <a:pt x="6177" y="56587"/>
                  </a:cubicBezTo>
                  <a:lnTo>
                    <a:pt x="6134" y="56587"/>
                  </a:lnTo>
                  <a:cubicBezTo>
                    <a:pt x="5781" y="56544"/>
                    <a:pt x="5877" y="56073"/>
                    <a:pt x="6049" y="55902"/>
                  </a:cubicBezTo>
                  <a:close/>
                  <a:moveTo>
                    <a:pt x="30617" y="56213"/>
                  </a:moveTo>
                  <a:lnTo>
                    <a:pt x="30617" y="56213"/>
                  </a:lnTo>
                  <a:cubicBezTo>
                    <a:pt x="30777" y="56373"/>
                    <a:pt x="30617" y="56587"/>
                    <a:pt x="30445" y="56587"/>
                  </a:cubicBezTo>
                  <a:cubicBezTo>
                    <a:pt x="30403" y="56587"/>
                    <a:pt x="30360" y="56566"/>
                    <a:pt x="30317" y="56544"/>
                  </a:cubicBezTo>
                  <a:cubicBezTo>
                    <a:pt x="30296" y="56416"/>
                    <a:pt x="30381" y="56416"/>
                    <a:pt x="30349" y="56298"/>
                  </a:cubicBezTo>
                  <a:lnTo>
                    <a:pt x="30499" y="56298"/>
                  </a:lnTo>
                  <a:cubicBezTo>
                    <a:pt x="30563" y="56298"/>
                    <a:pt x="30617" y="56287"/>
                    <a:pt x="30617" y="56213"/>
                  </a:cubicBezTo>
                  <a:close/>
                  <a:moveTo>
                    <a:pt x="5096" y="56651"/>
                  </a:moveTo>
                  <a:cubicBezTo>
                    <a:pt x="4989" y="56758"/>
                    <a:pt x="5010" y="56962"/>
                    <a:pt x="4753" y="56962"/>
                  </a:cubicBezTo>
                  <a:lnTo>
                    <a:pt x="4743" y="56962"/>
                  </a:lnTo>
                  <a:cubicBezTo>
                    <a:pt x="4796" y="56812"/>
                    <a:pt x="4914" y="56705"/>
                    <a:pt x="5096" y="56651"/>
                  </a:cubicBezTo>
                  <a:close/>
                  <a:moveTo>
                    <a:pt x="29161" y="56758"/>
                  </a:moveTo>
                  <a:cubicBezTo>
                    <a:pt x="29225" y="56758"/>
                    <a:pt x="29289" y="56866"/>
                    <a:pt x="29289" y="56983"/>
                  </a:cubicBezTo>
                  <a:lnTo>
                    <a:pt x="29257" y="56983"/>
                  </a:lnTo>
                  <a:cubicBezTo>
                    <a:pt x="29214" y="56983"/>
                    <a:pt x="29193" y="56951"/>
                    <a:pt x="29172" y="56908"/>
                  </a:cubicBezTo>
                  <a:cubicBezTo>
                    <a:pt x="29161" y="56866"/>
                    <a:pt x="29139" y="56823"/>
                    <a:pt x="29097" y="56823"/>
                  </a:cubicBezTo>
                  <a:lnTo>
                    <a:pt x="29086" y="56823"/>
                  </a:lnTo>
                  <a:cubicBezTo>
                    <a:pt x="29107" y="56780"/>
                    <a:pt x="29129" y="56758"/>
                    <a:pt x="29161" y="56758"/>
                  </a:cubicBezTo>
                  <a:close/>
                  <a:moveTo>
                    <a:pt x="4700" y="56973"/>
                  </a:moveTo>
                  <a:cubicBezTo>
                    <a:pt x="4860" y="57026"/>
                    <a:pt x="4796" y="57219"/>
                    <a:pt x="4678" y="57219"/>
                  </a:cubicBezTo>
                  <a:lnTo>
                    <a:pt x="4657" y="57219"/>
                  </a:lnTo>
                  <a:cubicBezTo>
                    <a:pt x="4475" y="57133"/>
                    <a:pt x="4689" y="57112"/>
                    <a:pt x="4700" y="56973"/>
                  </a:cubicBezTo>
                  <a:close/>
                  <a:moveTo>
                    <a:pt x="20790" y="57390"/>
                  </a:moveTo>
                  <a:cubicBezTo>
                    <a:pt x="20929" y="57433"/>
                    <a:pt x="20854" y="57519"/>
                    <a:pt x="20790" y="57519"/>
                  </a:cubicBezTo>
                  <a:lnTo>
                    <a:pt x="20768" y="57519"/>
                  </a:lnTo>
                  <a:cubicBezTo>
                    <a:pt x="20629" y="57476"/>
                    <a:pt x="20704" y="57390"/>
                    <a:pt x="20779" y="57390"/>
                  </a:cubicBezTo>
                  <a:close/>
                  <a:moveTo>
                    <a:pt x="31848" y="57840"/>
                  </a:moveTo>
                  <a:cubicBezTo>
                    <a:pt x="31848" y="57947"/>
                    <a:pt x="31805" y="58032"/>
                    <a:pt x="31751" y="58075"/>
                  </a:cubicBezTo>
                  <a:cubicBezTo>
                    <a:pt x="31719" y="58075"/>
                    <a:pt x="31730" y="58032"/>
                    <a:pt x="31719" y="58000"/>
                  </a:cubicBezTo>
                  <a:lnTo>
                    <a:pt x="31698" y="58000"/>
                  </a:lnTo>
                  <a:cubicBezTo>
                    <a:pt x="31677" y="58000"/>
                    <a:pt x="31655" y="58011"/>
                    <a:pt x="31655" y="58043"/>
                  </a:cubicBezTo>
                  <a:cubicBezTo>
                    <a:pt x="31612" y="58000"/>
                    <a:pt x="31719" y="57840"/>
                    <a:pt x="31837" y="57840"/>
                  </a:cubicBezTo>
                  <a:close/>
                  <a:moveTo>
                    <a:pt x="10084" y="58043"/>
                  </a:moveTo>
                  <a:cubicBezTo>
                    <a:pt x="10074" y="58097"/>
                    <a:pt x="10074" y="58150"/>
                    <a:pt x="10117" y="58161"/>
                  </a:cubicBezTo>
                  <a:cubicBezTo>
                    <a:pt x="10106" y="58193"/>
                    <a:pt x="10084" y="58204"/>
                    <a:pt x="10052" y="58204"/>
                  </a:cubicBezTo>
                  <a:cubicBezTo>
                    <a:pt x="9988" y="58204"/>
                    <a:pt x="9913" y="58139"/>
                    <a:pt x="9945" y="58043"/>
                  </a:cubicBezTo>
                  <a:close/>
                  <a:moveTo>
                    <a:pt x="3233" y="58054"/>
                  </a:moveTo>
                  <a:cubicBezTo>
                    <a:pt x="3244" y="58054"/>
                    <a:pt x="3265" y="58054"/>
                    <a:pt x="3276" y="58075"/>
                  </a:cubicBezTo>
                  <a:cubicBezTo>
                    <a:pt x="3276" y="58139"/>
                    <a:pt x="3083" y="58139"/>
                    <a:pt x="3244" y="58161"/>
                  </a:cubicBezTo>
                  <a:cubicBezTo>
                    <a:pt x="3244" y="58214"/>
                    <a:pt x="3105" y="58236"/>
                    <a:pt x="3244" y="58246"/>
                  </a:cubicBezTo>
                  <a:cubicBezTo>
                    <a:pt x="3255" y="58354"/>
                    <a:pt x="3115" y="58279"/>
                    <a:pt x="3148" y="58407"/>
                  </a:cubicBezTo>
                  <a:cubicBezTo>
                    <a:pt x="3051" y="58396"/>
                    <a:pt x="3083" y="58236"/>
                    <a:pt x="3083" y="58118"/>
                  </a:cubicBezTo>
                  <a:lnTo>
                    <a:pt x="3094" y="58118"/>
                  </a:lnTo>
                  <a:cubicBezTo>
                    <a:pt x="3126" y="58118"/>
                    <a:pt x="3148" y="58107"/>
                    <a:pt x="3169" y="58086"/>
                  </a:cubicBezTo>
                  <a:cubicBezTo>
                    <a:pt x="3190" y="58064"/>
                    <a:pt x="3212" y="58054"/>
                    <a:pt x="3233" y="58054"/>
                  </a:cubicBezTo>
                  <a:close/>
                  <a:moveTo>
                    <a:pt x="21121" y="60794"/>
                  </a:moveTo>
                  <a:cubicBezTo>
                    <a:pt x="21186" y="60880"/>
                    <a:pt x="21207" y="61030"/>
                    <a:pt x="21282" y="61115"/>
                  </a:cubicBezTo>
                  <a:cubicBezTo>
                    <a:pt x="21271" y="61169"/>
                    <a:pt x="21250" y="61190"/>
                    <a:pt x="21228" y="61190"/>
                  </a:cubicBezTo>
                  <a:cubicBezTo>
                    <a:pt x="21207" y="61190"/>
                    <a:pt x="21196" y="61180"/>
                    <a:pt x="21175" y="61180"/>
                  </a:cubicBezTo>
                  <a:cubicBezTo>
                    <a:pt x="21153" y="61169"/>
                    <a:pt x="21132" y="61158"/>
                    <a:pt x="21121" y="61158"/>
                  </a:cubicBezTo>
                  <a:cubicBezTo>
                    <a:pt x="21100" y="61158"/>
                    <a:pt x="21068" y="61169"/>
                    <a:pt x="21046" y="61201"/>
                  </a:cubicBezTo>
                  <a:cubicBezTo>
                    <a:pt x="20993" y="61094"/>
                    <a:pt x="20929" y="60998"/>
                    <a:pt x="20950" y="60794"/>
                  </a:cubicBezTo>
                  <a:close/>
                  <a:moveTo>
                    <a:pt x="49008" y="0"/>
                  </a:moveTo>
                  <a:cubicBezTo>
                    <a:pt x="48505" y="97"/>
                    <a:pt x="47980" y="268"/>
                    <a:pt x="47434" y="557"/>
                  </a:cubicBezTo>
                  <a:cubicBezTo>
                    <a:pt x="41761" y="3479"/>
                    <a:pt x="37586" y="11283"/>
                    <a:pt x="32801" y="15555"/>
                  </a:cubicBezTo>
                  <a:cubicBezTo>
                    <a:pt x="32372" y="15940"/>
                    <a:pt x="31933" y="16325"/>
                    <a:pt x="31495" y="16700"/>
                  </a:cubicBezTo>
                  <a:cubicBezTo>
                    <a:pt x="31291" y="16754"/>
                    <a:pt x="31066" y="16818"/>
                    <a:pt x="30927" y="16818"/>
                  </a:cubicBezTo>
                  <a:cubicBezTo>
                    <a:pt x="30842" y="16818"/>
                    <a:pt x="30777" y="16797"/>
                    <a:pt x="30745" y="16743"/>
                  </a:cubicBezTo>
                  <a:cubicBezTo>
                    <a:pt x="30531" y="17118"/>
                    <a:pt x="30049" y="17385"/>
                    <a:pt x="29514" y="17696"/>
                  </a:cubicBezTo>
                  <a:cubicBezTo>
                    <a:pt x="29247" y="17846"/>
                    <a:pt x="28968" y="18017"/>
                    <a:pt x="28711" y="18220"/>
                  </a:cubicBezTo>
                  <a:cubicBezTo>
                    <a:pt x="28444" y="18413"/>
                    <a:pt x="28197" y="18648"/>
                    <a:pt x="28005" y="18948"/>
                  </a:cubicBezTo>
                  <a:cubicBezTo>
                    <a:pt x="27962" y="18970"/>
                    <a:pt x="27930" y="18970"/>
                    <a:pt x="27919" y="18970"/>
                  </a:cubicBezTo>
                  <a:cubicBezTo>
                    <a:pt x="27876" y="18970"/>
                    <a:pt x="27919" y="18916"/>
                    <a:pt x="27951" y="18852"/>
                  </a:cubicBezTo>
                  <a:cubicBezTo>
                    <a:pt x="27994" y="18798"/>
                    <a:pt x="28026" y="18734"/>
                    <a:pt x="27983" y="18734"/>
                  </a:cubicBezTo>
                  <a:lnTo>
                    <a:pt x="27962" y="18734"/>
                  </a:lnTo>
                  <a:cubicBezTo>
                    <a:pt x="27780" y="19066"/>
                    <a:pt x="27469" y="19344"/>
                    <a:pt x="26827" y="19762"/>
                  </a:cubicBezTo>
                  <a:lnTo>
                    <a:pt x="26870" y="19676"/>
                  </a:lnTo>
                  <a:lnTo>
                    <a:pt x="26870" y="19676"/>
                  </a:lnTo>
                  <a:cubicBezTo>
                    <a:pt x="25179" y="21025"/>
                    <a:pt x="24344" y="21453"/>
                    <a:pt x="22342" y="22834"/>
                  </a:cubicBezTo>
                  <a:lnTo>
                    <a:pt x="22588" y="22866"/>
                  </a:lnTo>
                  <a:cubicBezTo>
                    <a:pt x="22149" y="23155"/>
                    <a:pt x="22031" y="23177"/>
                    <a:pt x="21817" y="23294"/>
                  </a:cubicBezTo>
                  <a:cubicBezTo>
                    <a:pt x="21753" y="23391"/>
                    <a:pt x="21753" y="23423"/>
                    <a:pt x="21785" y="23423"/>
                  </a:cubicBezTo>
                  <a:cubicBezTo>
                    <a:pt x="21849" y="23423"/>
                    <a:pt x="22053" y="23284"/>
                    <a:pt x="22245" y="23134"/>
                  </a:cubicBezTo>
                  <a:cubicBezTo>
                    <a:pt x="22449" y="22995"/>
                    <a:pt x="22652" y="22856"/>
                    <a:pt x="22727" y="22856"/>
                  </a:cubicBezTo>
                  <a:cubicBezTo>
                    <a:pt x="22770" y="22856"/>
                    <a:pt x="22770" y="22888"/>
                    <a:pt x="22727" y="22984"/>
                  </a:cubicBezTo>
                  <a:cubicBezTo>
                    <a:pt x="21967" y="23113"/>
                    <a:pt x="19794" y="25168"/>
                    <a:pt x="19173" y="25168"/>
                  </a:cubicBezTo>
                  <a:lnTo>
                    <a:pt x="19162" y="25168"/>
                  </a:lnTo>
                  <a:cubicBezTo>
                    <a:pt x="18520" y="25660"/>
                    <a:pt x="19473" y="25179"/>
                    <a:pt x="18830" y="25671"/>
                  </a:cubicBezTo>
                  <a:lnTo>
                    <a:pt x="18595" y="25714"/>
                  </a:lnTo>
                  <a:lnTo>
                    <a:pt x="18520" y="25949"/>
                  </a:lnTo>
                  <a:cubicBezTo>
                    <a:pt x="18177" y="26185"/>
                    <a:pt x="17931" y="26270"/>
                    <a:pt x="17803" y="26270"/>
                  </a:cubicBezTo>
                  <a:cubicBezTo>
                    <a:pt x="17760" y="26270"/>
                    <a:pt x="17739" y="26270"/>
                    <a:pt x="17717" y="26249"/>
                  </a:cubicBezTo>
                  <a:cubicBezTo>
                    <a:pt x="17824" y="26185"/>
                    <a:pt x="17996" y="26014"/>
                    <a:pt x="18103" y="25917"/>
                  </a:cubicBezTo>
                  <a:lnTo>
                    <a:pt x="18103" y="25917"/>
                  </a:lnTo>
                  <a:cubicBezTo>
                    <a:pt x="17514" y="26228"/>
                    <a:pt x="16689" y="27052"/>
                    <a:pt x="16433" y="27245"/>
                  </a:cubicBezTo>
                  <a:cubicBezTo>
                    <a:pt x="16636" y="27105"/>
                    <a:pt x="16839" y="26966"/>
                    <a:pt x="17043" y="26838"/>
                  </a:cubicBezTo>
                  <a:lnTo>
                    <a:pt x="17043" y="26838"/>
                  </a:lnTo>
                  <a:cubicBezTo>
                    <a:pt x="16625" y="27191"/>
                    <a:pt x="16176" y="27577"/>
                    <a:pt x="15715" y="27951"/>
                  </a:cubicBezTo>
                  <a:cubicBezTo>
                    <a:pt x="15255" y="28337"/>
                    <a:pt x="14784" y="28733"/>
                    <a:pt x="14324" y="29118"/>
                  </a:cubicBezTo>
                  <a:cubicBezTo>
                    <a:pt x="14270" y="29172"/>
                    <a:pt x="14217" y="29214"/>
                    <a:pt x="14163" y="29268"/>
                  </a:cubicBezTo>
                  <a:cubicBezTo>
                    <a:pt x="14163" y="29343"/>
                    <a:pt x="14152" y="29418"/>
                    <a:pt x="14120" y="29471"/>
                  </a:cubicBezTo>
                  <a:cubicBezTo>
                    <a:pt x="14099" y="29428"/>
                    <a:pt x="14077" y="29396"/>
                    <a:pt x="14045" y="29364"/>
                  </a:cubicBezTo>
                  <a:cubicBezTo>
                    <a:pt x="13681" y="29685"/>
                    <a:pt x="13317" y="30007"/>
                    <a:pt x="12975" y="30338"/>
                  </a:cubicBezTo>
                  <a:cubicBezTo>
                    <a:pt x="12557" y="30756"/>
                    <a:pt x="12151" y="31152"/>
                    <a:pt x="11808" y="31569"/>
                  </a:cubicBezTo>
                  <a:lnTo>
                    <a:pt x="11979" y="31505"/>
                  </a:lnTo>
                  <a:lnTo>
                    <a:pt x="11979" y="31505"/>
                  </a:lnTo>
                  <a:cubicBezTo>
                    <a:pt x="11433" y="32137"/>
                    <a:pt x="11187" y="32340"/>
                    <a:pt x="10919" y="32565"/>
                  </a:cubicBezTo>
                  <a:cubicBezTo>
                    <a:pt x="10652" y="32790"/>
                    <a:pt x="10363" y="33025"/>
                    <a:pt x="9763" y="33700"/>
                  </a:cubicBezTo>
                  <a:lnTo>
                    <a:pt x="9795" y="33636"/>
                  </a:lnTo>
                  <a:lnTo>
                    <a:pt x="9795" y="33636"/>
                  </a:lnTo>
                  <a:cubicBezTo>
                    <a:pt x="9603" y="33957"/>
                    <a:pt x="9324" y="34342"/>
                    <a:pt x="8982" y="34695"/>
                  </a:cubicBezTo>
                  <a:cubicBezTo>
                    <a:pt x="9025" y="34620"/>
                    <a:pt x="9025" y="34599"/>
                    <a:pt x="9003" y="34599"/>
                  </a:cubicBezTo>
                  <a:cubicBezTo>
                    <a:pt x="8971" y="34599"/>
                    <a:pt x="8875" y="34663"/>
                    <a:pt x="8778" y="34727"/>
                  </a:cubicBezTo>
                  <a:cubicBezTo>
                    <a:pt x="8682" y="34792"/>
                    <a:pt x="8586" y="34867"/>
                    <a:pt x="8543" y="34867"/>
                  </a:cubicBezTo>
                  <a:cubicBezTo>
                    <a:pt x="8511" y="34867"/>
                    <a:pt x="8522" y="34824"/>
                    <a:pt x="8596" y="34706"/>
                  </a:cubicBezTo>
                  <a:lnTo>
                    <a:pt x="8596" y="34706"/>
                  </a:lnTo>
                  <a:cubicBezTo>
                    <a:pt x="8072" y="35434"/>
                    <a:pt x="7965" y="35627"/>
                    <a:pt x="7901" y="35766"/>
                  </a:cubicBezTo>
                  <a:cubicBezTo>
                    <a:pt x="7847" y="35905"/>
                    <a:pt x="7847" y="36001"/>
                    <a:pt x="7601" y="36547"/>
                  </a:cubicBezTo>
                  <a:lnTo>
                    <a:pt x="7333" y="36676"/>
                  </a:lnTo>
                  <a:cubicBezTo>
                    <a:pt x="7183" y="37072"/>
                    <a:pt x="7205" y="37136"/>
                    <a:pt x="6691" y="37864"/>
                  </a:cubicBezTo>
                  <a:cubicBezTo>
                    <a:pt x="6787" y="37682"/>
                    <a:pt x="6798" y="37629"/>
                    <a:pt x="6755" y="37629"/>
                  </a:cubicBezTo>
                  <a:cubicBezTo>
                    <a:pt x="6723" y="37629"/>
                    <a:pt x="6670" y="37661"/>
                    <a:pt x="6616" y="37693"/>
                  </a:cubicBezTo>
                  <a:cubicBezTo>
                    <a:pt x="6573" y="37725"/>
                    <a:pt x="6520" y="37746"/>
                    <a:pt x="6498" y="37746"/>
                  </a:cubicBezTo>
                  <a:cubicBezTo>
                    <a:pt x="6445" y="37746"/>
                    <a:pt x="6445" y="37682"/>
                    <a:pt x="6562" y="37457"/>
                  </a:cubicBezTo>
                  <a:lnTo>
                    <a:pt x="6562" y="37457"/>
                  </a:lnTo>
                  <a:cubicBezTo>
                    <a:pt x="6220" y="37789"/>
                    <a:pt x="5974" y="38121"/>
                    <a:pt x="5770" y="38421"/>
                  </a:cubicBezTo>
                  <a:cubicBezTo>
                    <a:pt x="5663" y="38571"/>
                    <a:pt x="5567" y="38720"/>
                    <a:pt x="5492" y="38860"/>
                  </a:cubicBezTo>
                  <a:cubicBezTo>
                    <a:pt x="5406" y="38999"/>
                    <a:pt x="5342" y="39138"/>
                    <a:pt x="5278" y="39266"/>
                  </a:cubicBezTo>
                  <a:cubicBezTo>
                    <a:pt x="5010" y="39780"/>
                    <a:pt x="4796" y="40166"/>
                    <a:pt x="4389" y="40433"/>
                  </a:cubicBezTo>
                  <a:cubicBezTo>
                    <a:pt x="4368" y="40605"/>
                    <a:pt x="4389" y="40669"/>
                    <a:pt x="4432" y="40669"/>
                  </a:cubicBezTo>
                  <a:cubicBezTo>
                    <a:pt x="4443" y="40669"/>
                    <a:pt x="4464" y="40658"/>
                    <a:pt x="4496" y="40637"/>
                  </a:cubicBezTo>
                  <a:cubicBezTo>
                    <a:pt x="4582" y="40562"/>
                    <a:pt x="4700" y="40380"/>
                    <a:pt x="4828" y="40198"/>
                  </a:cubicBezTo>
                  <a:cubicBezTo>
                    <a:pt x="5042" y="39887"/>
                    <a:pt x="5246" y="39545"/>
                    <a:pt x="5267" y="39545"/>
                  </a:cubicBezTo>
                  <a:lnTo>
                    <a:pt x="5267" y="39545"/>
                  </a:lnTo>
                  <a:cubicBezTo>
                    <a:pt x="5267" y="39545"/>
                    <a:pt x="5267" y="39566"/>
                    <a:pt x="5246" y="39609"/>
                  </a:cubicBezTo>
                  <a:cubicBezTo>
                    <a:pt x="5289" y="39577"/>
                    <a:pt x="5310" y="39566"/>
                    <a:pt x="5331" y="39566"/>
                  </a:cubicBezTo>
                  <a:cubicBezTo>
                    <a:pt x="5385" y="39566"/>
                    <a:pt x="5342" y="39727"/>
                    <a:pt x="5246" y="39941"/>
                  </a:cubicBezTo>
                  <a:cubicBezTo>
                    <a:pt x="5128" y="40219"/>
                    <a:pt x="4914" y="40594"/>
                    <a:pt x="4753" y="40840"/>
                  </a:cubicBezTo>
                  <a:cubicBezTo>
                    <a:pt x="4467" y="41348"/>
                    <a:pt x="3836" y="41469"/>
                    <a:pt x="3169" y="42768"/>
                  </a:cubicBezTo>
                  <a:lnTo>
                    <a:pt x="3169" y="42768"/>
                  </a:lnTo>
                  <a:cubicBezTo>
                    <a:pt x="3200" y="42701"/>
                    <a:pt x="3201" y="42662"/>
                    <a:pt x="3255" y="42564"/>
                  </a:cubicBezTo>
                  <a:lnTo>
                    <a:pt x="3255" y="42564"/>
                  </a:lnTo>
                  <a:cubicBezTo>
                    <a:pt x="3083" y="42799"/>
                    <a:pt x="2976" y="43056"/>
                    <a:pt x="2869" y="43334"/>
                  </a:cubicBezTo>
                  <a:cubicBezTo>
                    <a:pt x="2773" y="43613"/>
                    <a:pt x="2655" y="43912"/>
                    <a:pt x="2441" y="44201"/>
                  </a:cubicBezTo>
                  <a:cubicBezTo>
                    <a:pt x="2462" y="44426"/>
                    <a:pt x="2366" y="44630"/>
                    <a:pt x="2302" y="44812"/>
                  </a:cubicBezTo>
                  <a:cubicBezTo>
                    <a:pt x="2238" y="44994"/>
                    <a:pt x="2184" y="45143"/>
                    <a:pt x="2302" y="45251"/>
                  </a:cubicBezTo>
                  <a:cubicBezTo>
                    <a:pt x="2430" y="44801"/>
                    <a:pt x="2623" y="44373"/>
                    <a:pt x="2784" y="43934"/>
                  </a:cubicBezTo>
                  <a:lnTo>
                    <a:pt x="2784" y="43934"/>
                  </a:lnTo>
                  <a:cubicBezTo>
                    <a:pt x="2516" y="44694"/>
                    <a:pt x="2548" y="45497"/>
                    <a:pt x="1970" y="46664"/>
                  </a:cubicBezTo>
                  <a:cubicBezTo>
                    <a:pt x="1959" y="46599"/>
                    <a:pt x="1959" y="46471"/>
                    <a:pt x="1981" y="46332"/>
                  </a:cubicBezTo>
                  <a:cubicBezTo>
                    <a:pt x="2002" y="46182"/>
                    <a:pt x="2034" y="46021"/>
                    <a:pt x="2056" y="45893"/>
                  </a:cubicBezTo>
                  <a:lnTo>
                    <a:pt x="2056" y="45893"/>
                  </a:lnTo>
                  <a:cubicBezTo>
                    <a:pt x="1959" y="46053"/>
                    <a:pt x="1895" y="46235"/>
                    <a:pt x="1852" y="46407"/>
                  </a:cubicBezTo>
                  <a:cubicBezTo>
                    <a:pt x="1809" y="46589"/>
                    <a:pt x="1767" y="46771"/>
                    <a:pt x="1660" y="46953"/>
                  </a:cubicBezTo>
                  <a:cubicBezTo>
                    <a:pt x="1606" y="46899"/>
                    <a:pt x="1606" y="46771"/>
                    <a:pt x="1638" y="46599"/>
                  </a:cubicBezTo>
                  <a:cubicBezTo>
                    <a:pt x="1649" y="46514"/>
                    <a:pt x="1681" y="46407"/>
                    <a:pt x="1702" y="46300"/>
                  </a:cubicBezTo>
                  <a:cubicBezTo>
                    <a:pt x="1745" y="46193"/>
                    <a:pt x="1788" y="46075"/>
                    <a:pt x="1831" y="45946"/>
                  </a:cubicBezTo>
                  <a:cubicBezTo>
                    <a:pt x="1917" y="45700"/>
                    <a:pt x="2024" y="45443"/>
                    <a:pt x="2098" y="45186"/>
                  </a:cubicBezTo>
                  <a:cubicBezTo>
                    <a:pt x="2184" y="44919"/>
                    <a:pt x="2248" y="44672"/>
                    <a:pt x="2291" y="44458"/>
                  </a:cubicBezTo>
                  <a:lnTo>
                    <a:pt x="2291" y="44458"/>
                  </a:lnTo>
                  <a:cubicBezTo>
                    <a:pt x="2152" y="44619"/>
                    <a:pt x="2056" y="45015"/>
                    <a:pt x="1970" y="45304"/>
                  </a:cubicBezTo>
                  <a:cubicBezTo>
                    <a:pt x="1917" y="45497"/>
                    <a:pt x="1874" y="45647"/>
                    <a:pt x="1831" y="45647"/>
                  </a:cubicBezTo>
                  <a:cubicBezTo>
                    <a:pt x="1809" y="45647"/>
                    <a:pt x="1788" y="45615"/>
                    <a:pt x="1767" y="45529"/>
                  </a:cubicBezTo>
                  <a:lnTo>
                    <a:pt x="1767" y="45529"/>
                  </a:lnTo>
                  <a:cubicBezTo>
                    <a:pt x="1842" y="45882"/>
                    <a:pt x="1670" y="46225"/>
                    <a:pt x="1531" y="46632"/>
                  </a:cubicBezTo>
                  <a:cubicBezTo>
                    <a:pt x="1456" y="46835"/>
                    <a:pt x="1371" y="47049"/>
                    <a:pt x="1306" y="47285"/>
                  </a:cubicBezTo>
                  <a:cubicBezTo>
                    <a:pt x="1274" y="47402"/>
                    <a:pt x="1253" y="47520"/>
                    <a:pt x="1231" y="47648"/>
                  </a:cubicBezTo>
                  <a:cubicBezTo>
                    <a:pt x="1210" y="47766"/>
                    <a:pt x="1189" y="47895"/>
                    <a:pt x="1199" y="48034"/>
                  </a:cubicBezTo>
                  <a:lnTo>
                    <a:pt x="1049" y="47927"/>
                  </a:lnTo>
                  <a:cubicBezTo>
                    <a:pt x="1039" y="48087"/>
                    <a:pt x="1039" y="48441"/>
                    <a:pt x="964" y="48740"/>
                  </a:cubicBezTo>
                  <a:lnTo>
                    <a:pt x="878" y="48152"/>
                  </a:lnTo>
                  <a:cubicBezTo>
                    <a:pt x="867" y="48580"/>
                    <a:pt x="728" y="48965"/>
                    <a:pt x="589" y="49351"/>
                  </a:cubicBezTo>
                  <a:cubicBezTo>
                    <a:pt x="461" y="49747"/>
                    <a:pt x="332" y="50132"/>
                    <a:pt x="311" y="50550"/>
                  </a:cubicBezTo>
                  <a:cubicBezTo>
                    <a:pt x="439" y="49800"/>
                    <a:pt x="503" y="49640"/>
                    <a:pt x="557" y="49640"/>
                  </a:cubicBezTo>
                  <a:cubicBezTo>
                    <a:pt x="578" y="49640"/>
                    <a:pt x="600" y="49661"/>
                    <a:pt x="621" y="49682"/>
                  </a:cubicBezTo>
                  <a:cubicBezTo>
                    <a:pt x="643" y="49704"/>
                    <a:pt x="664" y="49725"/>
                    <a:pt x="685" y="49725"/>
                  </a:cubicBezTo>
                  <a:cubicBezTo>
                    <a:pt x="718" y="49725"/>
                    <a:pt x="760" y="49682"/>
                    <a:pt x="825" y="49511"/>
                  </a:cubicBezTo>
                  <a:lnTo>
                    <a:pt x="825" y="49511"/>
                  </a:lnTo>
                  <a:cubicBezTo>
                    <a:pt x="707" y="51502"/>
                    <a:pt x="193" y="50721"/>
                    <a:pt x="43" y="52669"/>
                  </a:cubicBezTo>
                  <a:cubicBezTo>
                    <a:pt x="65" y="52551"/>
                    <a:pt x="86" y="52444"/>
                    <a:pt x="118" y="52359"/>
                  </a:cubicBezTo>
                  <a:cubicBezTo>
                    <a:pt x="150" y="52241"/>
                    <a:pt x="182" y="52166"/>
                    <a:pt x="204" y="52166"/>
                  </a:cubicBezTo>
                  <a:cubicBezTo>
                    <a:pt x="225" y="52166"/>
                    <a:pt x="236" y="52209"/>
                    <a:pt x="247" y="52327"/>
                  </a:cubicBezTo>
                  <a:cubicBezTo>
                    <a:pt x="225" y="52434"/>
                    <a:pt x="204" y="52551"/>
                    <a:pt x="182" y="52680"/>
                  </a:cubicBezTo>
                  <a:cubicBezTo>
                    <a:pt x="161" y="52798"/>
                    <a:pt x="139" y="52926"/>
                    <a:pt x="129" y="53044"/>
                  </a:cubicBezTo>
                  <a:cubicBezTo>
                    <a:pt x="86" y="53279"/>
                    <a:pt x="43" y="53493"/>
                    <a:pt x="0" y="53633"/>
                  </a:cubicBezTo>
                  <a:cubicBezTo>
                    <a:pt x="0" y="54146"/>
                    <a:pt x="11" y="54296"/>
                    <a:pt x="43" y="54296"/>
                  </a:cubicBezTo>
                  <a:cubicBezTo>
                    <a:pt x="65" y="54296"/>
                    <a:pt x="97" y="54200"/>
                    <a:pt x="118" y="54104"/>
                  </a:cubicBezTo>
                  <a:cubicBezTo>
                    <a:pt x="150" y="54007"/>
                    <a:pt x="182" y="53911"/>
                    <a:pt x="214" y="53911"/>
                  </a:cubicBezTo>
                  <a:cubicBezTo>
                    <a:pt x="236" y="53911"/>
                    <a:pt x="247" y="53954"/>
                    <a:pt x="268" y="54072"/>
                  </a:cubicBezTo>
                  <a:cubicBezTo>
                    <a:pt x="214" y="54200"/>
                    <a:pt x="182" y="54318"/>
                    <a:pt x="182" y="54425"/>
                  </a:cubicBezTo>
                  <a:cubicBezTo>
                    <a:pt x="182" y="54532"/>
                    <a:pt x="214" y="54628"/>
                    <a:pt x="236" y="54735"/>
                  </a:cubicBezTo>
                  <a:cubicBezTo>
                    <a:pt x="311" y="54939"/>
                    <a:pt x="396" y="55174"/>
                    <a:pt x="450" y="55506"/>
                  </a:cubicBezTo>
                  <a:lnTo>
                    <a:pt x="279" y="55517"/>
                  </a:lnTo>
                  <a:cubicBezTo>
                    <a:pt x="289" y="56416"/>
                    <a:pt x="407" y="56523"/>
                    <a:pt x="493" y="56609"/>
                  </a:cubicBezTo>
                  <a:cubicBezTo>
                    <a:pt x="546" y="56651"/>
                    <a:pt x="589" y="56684"/>
                    <a:pt x="632" y="56812"/>
                  </a:cubicBezTo>
                  <a:cubicBezTo>
                    <a:pt x="664" y="56930"/>
                    <a:pt x="696" y="57144"/>
                    <a:pt x="728" y="57540"/>
                  </a:cubicBezTo>
                  <a:cubicBezTo>
                    <a:pt x="610" y="57337"/>
                    <a:pt x="493" y="57122"/>
                    <a:pt x="396" y="56908"/>
                  </a:cubicBezTo>
                  <a:lnTo>
                    <a:pt x="396" y="56908"/>
                  </a:lnTo>
                  <a:cubicBezTo>
                    <a:pt x="450" y="57187"/>
                    <a:pt x="514" y="57454"/>
                    <a:pt x="568" y="57722"/>
                  </a:cubicBezTo>
                  <a:lnTo>
                    <a:pt x="354" y="57583"/>
                  </a:lnTo>
                  <a:lnTo>
                    <a:pt x="354" y="57583"/>
                  </a:lnTo>
                  <a:cubicBezTo>
                    <a:pt x="482" y="58022"/>
                    <a:pt x="568" y="58311"/>
                    <a:pt x="621" y="58600"/>
                  </a:cubicBezTo>
                  <a:cubicBezTo>
                    <a:pt x="675" y="58889"/>
                    <a:pt x="718" y="59178"/>
                    <a:pt x="782" y="59617"/>
                  </a:cubicBezTo>
                  <a:cubicBezTo>
                    <a:pt x="792" y="59563"/>
                    <a:pt x="825" y="59531"/>
                    <a:pt x="857" y="59531"/>
                  </a:cubicBezTo>
                  <a:cubicBezTo>
                    <a:pt x="964" y="59531"/>
                    <a:pt x="1146" y="59831"/>
                    <a:pt x="1296" y="60409"/>
                  </a:cubicBezTo>
                  <a:cubicBezTo>
                    <a:pt x="1306" y="60602"/>
                    <a:pt x="1285" y="60623"/>
                    <a:pt x="1253" y="60623"/>
                  </a:cubicBezTo>
                  <a:lnTo>
                    <a:pt x="1231" y="60623"/>
                  </a:lnTo>
                  <a:cubicBezTo>
                    <a:pt x="1199" y="60623"/>
                    <a:pt x="1210" y="60677"/>
                    <a:pt x="1371" y="61222"/>
                  </a:cubicBezTo>
                  <a:cubicBezTo>
                    <a:pt x="1199" y="61008"/>
                    <a:pt x="985" y="60784"/>
                    <a:pt x="1028" y="60270"/>
                  </a:cubicBezTo>
                  <a:cubicBezTo>
                    <a:pt x="964" y="60238"/>
                    <a:pt x="867" y="60056"/>
                    <a:pt x="803" y="60024"/>
                  </a:cubicBezTo>
                  <a:lnTo>
                    <a:pt x="803" y="60024"/>
                  </a:lnTo>
                  <a:cubicBezTo>
                    <a:pt x="825" y="60591"/>
                    <a:pt x="1114" y="61383"/>
                    <a:pt x="1242" y="61779"/>
                  </a:cubicBezTo>
                  <a:cubicBezTo>
                    <a:pt x="1210" y="61629"/>
                    <a:pt x="1167" y="61479"/>
                    <a:pt x="1167" y="61383"/>
                  </a:cubicBezTo>
                  <a:lnTo>
                    <a:pt x="1167" y="61383"/>
                  </a:lnTo>
                  <a:cubicBezTo>
                    <a:pt x="1231" y="61512"/>
                    <a:pt x="1285" y="61640"/>
                    <a:pt x="1349" y="61779"/>
                  </a:cubicBezTo>
                  <a:lnTo>
                    <a:pt x="21143" y="61779"/>
                  </a:lnTo>
                  <a:cubicBezTo>
                    <a:pt x="21143" y="61736"/>
                    <a:pt x="21143" y="61694"/>
                    <a:pt x="21153" y="61640"/>
                  </a:cubicBezTo>
                  <a:cubicBezTo>
                    <a:pt x="21228" y="61683"/>
                    <a:pt x="21303" y="61726"/>
                    <a:pt x="21378" y="61779"/>
                  </a:cubicBezTo>
                  <a:lnTo>
                    <a:pt x="28829" y="61779"/>
                  </a:lnTo>
                  <a:cubicBezTo>
                    <a:pt x="28861" y="61704"/>
                    <a:pt x="28947" y="61608"/>
                    <a:pt x="29118" y="61437"/>
                  </a:cubicBezTo>
                  <a:cubicBezTo>
                    <a:pt x="29129" y="61265"/>
                    <a:pt x="29503" y="61073"/>
                    <a:pt x="29964" y="60816"/>
                  </a:cubicBezTo>
                  <a:cubicBezTo>
                    <a:pt x="30424" y="60559"/>
                    <a:pt x="30927" y="60195"/>
                    <a:pt x="31216" y="59756"/>
                  </a:cubicBezTo>
                  <a:cubicBezTo>
                    <a:pt x="31248" y="59745"/>
                    <a:pt x="31270" y="59734"/>
                    <a:pt x="31291" y="59734"/>
                  </a:cubicBezTo>
                  <a:cubicBezTo>
                    <a:pt x="31377" y="59734"/>
                    <a:pt x="31238" y="59949"/>
                    <a:pt x="31334" y="59959"/>
                  </a:cubicBezTo>
                  <a:cubicBezTo>
                    <a:pt x="31794" y="59435"/>
                    <a:pt x="31987" y="59210"/>
                    <a:pt x="32148" y="58996"/>
                  </a:cubicBezTo>
                  <a:cubicBezTo>
                    <a:pt x="32308" y="58782"/>
                    <a:pt x="32447" y="58578"/>
                    <a:pt x="32768" y="58097"/>
                  </a:cubicBezTo>
                  <a:cubicBezTo>
                    <a:pt x="33036" y="57915"/>
                    <a:pt x="33304" y="57733"/>
                    <a:pt x="33571" y="57529"/>
                  </a:cubicBezTo>
                  <a:lnTo>
                    <a:pt x="33571" y="57529"/>
                  </a:lnTo>
                  <a:cubicBezTo>
                    <a:pt x="33454" y="57604"/>
                    <a:pt x="33379" y="57636"/>
                    <a:pt x="33336" y="57636"/>
                  </a:cubicBezTo>
                  <a:cubicBezTo>
                    <a:pt x="33250" y="57636"/>
                    <a:pt x="33261" y="57540"/>
                    <a:pt x="33325" y="57390"/>
                  </a:cubicBezTo>
                  <a:cubicBezTo>
                    <a:pt x="33432" y="57155"/>
                    <a:pt x="33657" y="56791"/>
                    <a:pt x="33871" y="56448"/>
                  </a:cubicBezTo>
                  <a:lnTo>
                    <a:pt x="33871" y="56448"/>
                  </a:lnTo>
                  <a:cubicBezTo>
                    <a:pt x="33850" y="56459"/>
                    <a:pt x="33828" y="56469"/>
                    <a:pt x="33796" y="56480"/>
                  </a:cubicBezTo>
                  <a:cubicBezTo>
                    <a:pt x="33850" y="56437"/>
                    <a:pt x="33893" y="56384"/>
                    <a:pt x="33935" y="56341"/>
                  </a:cubicBezTo>
                  <a:lnTo>
                    <a:pt x="33935" y="56341"/>
                  </a:lnTo>
                  <a:cubicBezTo>
                    <a:pt x="33914" y="56373"/>
                    <a:pt x="33893" y="56405"/>
                    <a:pt x="33871" y="56448"/>
                  </a:cubicBezTo>
                  <a:cubicBezTo>
                    <a:pt x="33914" y="56427"/>
                    <a:pt x="33957" y="56405"/>
                    <a:pt x="34010" y="56373"/>
                  </a:cubicBezTo>
                  <a:lnTo>
                    <a:pt x="34010" y="56373"/>
                  </a:lnTo>
                  <a:cubicBezTo>
                    <a:pt x="33893" y="56694"/>
                    <a:pt x="33796" y="57015"/>
                    <a:pt x="33935" y="57058"/>
                  </a:cubicBezTo>
                  <a:cubicBezTo>
                    <a:pt x="33978" y="56983"/>
                    <a:pt x="34064" y="56855"/>
                    <a:pt x="34182" y="56716"/>
                  </a:cubicBezTo>
                  <a:lnTo>
                    <a:pt x="34182" y="56716"/>
                  </a:lnTo>
                  <a:cubicBezTo>
                    <a:pt x="34149" y="56801"/>
                    <a:pt x="34139" y="56855"/>
                    <a:pt x="34171" y="56855"/>
                  </a:cubicBezTo>
                  <a:lnTo>
                    <a:pt x="34182" y="56855"/>
                  </a:lnTo>
                  <a:cubicBezTo>
                    <a:pt x="34224" y="56844"/>
                    <a:pt x="34289" y="56716"/>
                    <a:pt x="34385" y="56523"/>
                  </a:cubicBezTo>
                  <a:lnTo>
                    <a:pt x="34770" y="56491"/>
                  </a:lnTo>
                  <a:lnTo>
                    <a:pt x="34749" y="56373"/>
                  </a:lnTo>
                  <a:cubicBezTo>
                    <a:pt x="35177" y="56020"/>
                    <a:pt x="35573" y="55634"/>
                    <a:pt x="35991" y="55260"/>
                  </a:cubicBezTo>
                  <a:cubicBezTo>
                    <a:pt x="36301" y="54735"/>
                    <a:pt x="36558" y="54221"/>
                    <a:pt x="36858" y="53633"/>
                  </a:cubicBezTo>
                  <a:cubicBezTo>
                    <a:pt x="37158" y="53055"/>
                    <a:pt x="37554" y="52434"/>
                    <a:pt x="38078" y="51663"/>
                  </a:cubicBezTo>
                  <a:lnTo>
                    <a:pt x="38078" y="51663"/>
                  </a:lnTo>
                  <a:cubicBezTo>
                    <a:pt x="37939" y="52145"/>
                    <a:pt x="38249" y="51931"/>
                    <a:pt x="38410" y="52091"/>
                  </a:cubicBezTo>
                  <a:cubicBezTo>
                    <a:pt x="37918" y="52359"/>
                    <a:pt x="37564" y="53279"/>
                    <a:pt x="36901" y="53997"/>
                  </a:cubicBezTo>
                  <a:cubicBezTo>
                    <a:pt x="37061" y="53825"/>
                    <a:pt x="37147" y="53761"/>
                    <a:pt x="37190" y="53761"/>
                  </a:cubicBezTo>
                  <a:cubicBezTo>
                    <a:pt x="37232" y="53761"/>
                    <a:pt x="37222" y="53836"/>
                    <a:pt x="37200" y="53900"/>
                  </a:cubicBezTo>
                  <a:cubicBezTo>
                    <a:pt x="37511" y="53408"/>
                    <a:pt x="37843" y="52926"/>
                    <a:pt x="38153" y="52434"/>
                  </a:cubicBezTo>
                  <a:cubicBezTo>
                    <a:pt x="38164" y="52455"/>
                    <a:pt x="38185" y="52466"/>
                    <a:pt x="38217" y="52466"/>
                  </a:cubicBezTo>
                  <a:cubicBezTo>
                    <a:pt x="38335" y="52466"/>
                    <a:pt x="38517" y="52198"/>
                    <a:pt x="38785" y="51952"/>
                  </a:cubicBezTo>
                  <a:cubicBezTo>
                    <a:pt x="38785" y="51931"/>
                    <a:pt x="38774" y="51920"/>
                    <a:pt x="38774" y="51909"/>
                  </a:cubicBezTo>
                  <a:cubicBezTo>
                    <a:pt x="38720" y="51898"/>
                    <a:pt x="38699" y="51866"/>
                    <a:pt x="38699" y="51813"/>
                  </a:cubicBezTo>
                  <a:cubicBezTo>
                    <a:pt x="38678" y="51791"/>
                    <a:pt x="38656" y="51770"/>
                    <a:pt x="38624" y="51759"/>
                  </a:cubicBezTo>
                  <a:cubicBezTo>
                    <a:pt x="38656" y="51716"/>
                    <a:pt x="38678" y="51695"/>
                    <a:pt x="38699" y="51695"/>
                  </a:cubicBezTo>
                  <a:cubicBezTo>
                    <a:pt x="38710" y="51695"/>
                    <a:pt x="38720" y="51695"/>
                    <a:pt x="38731" y="51706"/>
                  </a:cubicBezTo>
                  <a:cubicBezTo>
                    <a:pt x="38892" y="51331"/>
                    <a:pt x="39545" y="50582"/>
                    <a:pt x="39770" y="50111"/>
                  </a:cubicBezTo>
                  <a:lnTo>
                    <a:pt x="39770" y="50111"/>
                  </a:lnTo>
                  <a:cubicBezTo>
                    <a:pt x="39887" y="50143"/>
                    <a:pt x="39898" y="50357"/>
                    <a:pt x="39352" y="51031"/>
                  </a:cubicBezTo>
                  <a:cubicBezTo>
                    <a:pt x="40144" y="50432"/>
                    <a:pt x="39749" y="49791"/>
                    <a:pt x="40485" y="49181"/>
                  </a:cubicBezTo>
                  <a:lnTo>
                    <a:pt x="40485" y="49181"/>
                  </a:lnTo>
                  <a:cubicBezTo>
                    <a:pt x="40732" y="48801"/>
                    <a:pt x="41081" y="48376"/>
                    <a:pt x="41161" y="48376"/>
                  </a:cubicBezTo>
                  <a:cubicBezTo>
                    <a:pt x="41172" y="48376"/>
                    <a:pt x="41172" y="48398"/>
                    <a:pt x="41172" y="48430"/>
                  </a:cubicBezTo>
                  <a:lnTo>
                    <a:pt x="41054" y="48601"/>
                  </a:lnTo>
                  <a:cubicBezTo>
                    <a:pt x="41461" y="48045"/>
                    <a:pt x="42082" y="47177"/>
                    <a:pt x="42531" y="46375"/>
                  </a:cubicBezTo>
                  <a:cubicBezTo>
                    <a:pt x="42767" y="45978"/>
                    <a:pt x="42970" y="45615"/>
                    <a:pt x="43110" y="45325"/>
                  </a:cubicBezTo>
                  <a:cubicBezTo>
                    <a:pt x="43238" y="45026"/>
                    <a:pt x="43302" y="44812"/>
                    <a:pt x="43259" y="44726"/>
                  </a:cubicBezTo>
                  <a:lnTo>
                    <a:pt x="43259" y="44726"/>
                  </a:lnTo>
                  <a:cubicBezTo>
                    <a:pt x="43302" y="44737"/>
                    <a:pt x="43474" y="45069"/>
                    <a:pt x="43484" y="45176"/>
                  </a:cubicBezTo>
                  <a:lnTo>
                    <a:pt x="43698" y="43848"/>
                  </a:lnTo>
                  <a:lnTo>
                    <a:pt x="43784" y="43356"/>
                  </a:lnTo>
                  <a:cubicBezTo>
                    <a:pt x="43912" y="43131"/>
                    <a:pt x="44052" y="42906"/>
                    <a:pt x="44180" y="42681"/>
                  </a:cubicBezTo>
                  <a:cubicBezTo>
                    <a:pt x="44469" y="42735"/>
                    <a:pt x="44833" y="42767"/>
                    <a:pt x="44512" y="43516"/>
                  </a:cubicBezTo>
                  <a:cubicBezTo>
                    <a:pt x="44715" y="43238"/>
                    <a:pt x="44962" y="42906"/>
                    <a:pt x="45229" y="42253"/>
                  </a:cubicBezTo>
                  <a:lnTo>
                    <a:pt x="45229" y="42253"/>
                  </a:lnTo>
                  <a:cubicBezTo>
                    <a:pt x="45144" y="42360"/>
                    <a:pt x="44962" y="42435"/>
                    <a:pt x="44844" y="42435"/>
                  </a:cubicBezTo>
                  <a:cubicBezTo>
                    <a:pt x="44747" y="42435"/>
                    <a:pt x="44705" y="42392"/>
                    <a:pt x="44758" y="42275"/>
                  </a:cubicBezTo>
                  <a:cubicBezTo>
                    <a:pt x="45422" y="41686"/>
                    <a:pt x="45208" y="41846"/>
                    <a:pt x="45893" y="41076"/>
                  </a:cubicBezTo>
                  <a:lnTo>
                    <a:pt x="45893" y="41076"/>
                  </a:lnTo>
                  <a:cubicBezTo>
                    <a:pt x="45861" y="41108"/>
                    <a:pt x="45829" y="41118"/>
                    <a:pt x="45807" y="41118"/>
                  </a:cubicBezTo>
                  <a:cubicBezTo>
                    <a:pt x="45657" y="41118"/>
                    <a:pt x="45582" y="40701"/>
                    <a:pt x="45797" y="40326"/>
                  </a:cubicBezTo>
                  <a:lnTo>
                    <a:pt x="45797" y="40326"/>
                  </a:lnTo>
                  <a:cubicBezTo>
                    <a:pt x="45807" y="40423"/>
                    <a:pt x="46139" y="40476"/>
                    <a:pt x="46118" y="40647"/>
                  </a:cubicBezTo>
                  <a:cubicBezTo>
                    <a:pt x="46214" y="40219"/>
                    <a:pt x="46310" y="39791"/>
                    <a:pt x="46396" y="39363"/>
                  </a:cubicBezTo>
                  <a:lnTo>
                    <a:pt x="46396" y="39363"/>
                  </a:lnTo>
                  <a:cubicBezTo>
                    <a:pt x="46375" y="39470"/>
                    <a:pt x="46428" y="39513"/>
                    <a:pt x="46503" y="39513"/>
                  </a:cubicBezTo>
                  <a:cubicBezTo>
                    <a:pt x="46607" y="39513"/>
                    <a:pt x="46771" y="39432"/>
                    <a:pt x="46898" y="39320"/>
                  </a:cubicBezTo>
                  <a:lnTo>
                    <a:pt x="46898" y="39320"/>
                  </a:lnTo>
                  <a:cubicBezTo>
                    <a:pt x="46898" y="39320"/>
                    <a:pt x="46899" y="39320"/>
                    <a:pt x="46899" y="39320"/>
                  </a:cubicBezTo>
                  <a:cubicBezTo>
                    <a:pt x="46910" y="39320"/>
                    <a:pt x="46910" y="39309"/>
                    <a:pt x="46910" y="39309"/>
                  </a:cubicBezTo>
                  <a:lnTo>
                    <a:pt x="46910" y="39309"/>
                  </a:lnTo>
                  <a:cubicBezTo>
                    <a:pt x="46906" y="39313"/>
                    <a:pt x="46902" y="39316"/>
                    <a:pt x="46898" y="39320"/>
                  </a:cubicBezTo>
                  <a:lnTo>
                    <a:pt x="46898" y="39320"/>
                  </a:lnTo>
                  <a:cubicBezTo>
                    <a:pt x="46842" y="39308"/>
                    <a:pt x="47467" y="38269"/>
                    <a:pt x="47584" y="37950"/>
                  </a:cubicBezTo>
                  <a:lnTo>
                    <a:pt x="47584" y="37950"/>
                  </a:lnTo>
                  <a:lnTo>
                    <a:pt x="47242" y="38410"/>
                  </a:lnTo>
                  <a:cubicBezTo>
                    <a:pt x="47434" y="38089"/>
                    <a:pt x="47531" y="37821"/>
                    <a:pt x="47595" y="37596"/>
                  </a:cubicBezTo>
                  <a:cubicBezTo>
                    <a:pt x="47659" y="37361"/>
                    <a:pt x="47681" y="37158"/>
                    <a:pt x="47691" y="36965"/>
                  </a:cubicBezTo>
                  <a:cubicBezTo>
                    <a:pt x="47723" y="36569"/>
                    <a:pt x="47756" y="36173"/>
                    <a:pt x="48098" y="35509"/>
                  </a:cubicBezTo>
                  <a:lnTo>
                    <a:pt x="48098" y="35509"/>
                  </a:lnTo>
                  <a:cubicBezTo>
                    <a:pt x="48087" y="35627"/>
                    <a:pt x="48184" y="35819"/>
                    <a:pt x="48344" y="35819"/>
                  </a:cubicBezTo>
                  <a:cubicBezTo>
                    <a:pt x="48451" y="35819"/>
                    <a:pt x="48580" y="35734"/>
                    <a:pt x="48740" y="35466"/>
                  </a:cubicBezTo>
                  <a:cubicBezTo>
                    <a:pt x="48719" y="35263"/>
                    <a:pt x="48655" y="34813"/>
                    <a:pt x="48655" y="34246"/>
                  </a:cubicBezTo>
                  <a:cubicBezTo>
                    <a:pt x="48655" y="34214"/>
                    <a:pt x="48655" y="34171"/>
                    <a:pt x="48655" y="34139"/>
                  </a:cubicBezTo>
                  <a:cubicBezTo>
                    <a:pt x="48773" y="33892"/>
                    <a:pt x="48890" y="33636"/>
                    <a:pt x="49008" y="33389"/>
                  </a:cubicBezTo>
                  <a:lnTo>
                    <a:pt x="49008" y="0"/>
                  </a:lnTo>
                  <a:close/>
                </a:path>
              </a:pathLst>
            </a:custGeom>
            <a:solidFill>
              <a:srgbClr val="F7F8F8">
                <a:alpha val="329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4" name="Google Shape;4754;p16"/>
            <p:cNvSpPr/>
            <p:nvPr/>
          </p:nvSpPr>
          <p:spPr>
            <a:xfrm>
              <a:off x="6253025" y="4607350"/>
              <a:ext cx="4825" cy="2975"/>
            </a:xfrm>
            <a:custGeom>
              <a:avLst/>
              <a:gdLst/>
              <a:ahLst/>
              <a:cxnLst/>
              <a:rect l="l" t="t" r="r" b="b"/>
              <a:pathLst>
                <a:path w="193" h="119" extrusionOk="0">
                  <a:moveTo>
                    <a:pt x="107" y="1"/>
                  </a:moveTo>
                  <a:cubicBezTo>
                    <a:pt x="22" y="1"/>
                    <a:pt x="0" y="44"/>
                    <a:pt x="11" y="119"/>
                  </a:cubicBezTo>
                  <a:lnTo>
                    <a:pt x="54" y="119"/>
                  </a:lnTo>
                  <a:cubicBezTo>
                    <a:pt x="139" y="119"/>
                    <a:pt x="193" y="97"/>
                    <a:pt x="182" y="33"/>
                  </a:cubicBezTo>
                  <a:cubicBezTo>
                    <a:pt x="150" y="22"/>
                    <a:pt x="129" y="22"/>
                    <a:pt x="139"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5" name="Google Shape;4755;p16"/>
            <p:cNvSpPr/>
            <p:nvPr/>
          </p:nvSpPr>
          <p:spPr>
            <a:xfrm>
              <a:off x="6452125" y="4118400"/>
              <a:ext cx="4300" cy="6725"/>
            </a:xfrm>
            <a:custGeom>
              <a:avLst/>
              <a:gdLst/>
              <a:ahLst/>
              <a:cxnLst/>
              <a:rect l="l" t="t" r="r" b="b"/>
              <a:pathLst>
                <a:path w="172" h="269" extrusionOk="0">
                  <a:moveTo>
                    <a:pt x="43" y="1"/>
                  </a:moveTo>
                  <a:cubicBezTo>
                    <a:pt x="54" y="97"/>
                    <a:pt x="1" y="236"/>
                    <a:pt x="129" y="268"/>
                  </a:cubicBezTo>
                  <a:cubicBezTo>
                    <a:pt x="118" y="161"/>
                    <a:pt x="172" y="22"/>
                    <a:pt x="43"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6" name="Google Shape;4756;p16"/>
            <p:cNvSpPr/>
            <p:nvPr/>
          </p:nvSpPr>
          <p:spPr>
            <a:xfrm>
              <a:off x="6552750" y="4115475"/>
              <a:ext cx="26525" cy="18750"/>
            </a:xfrm>
            <a:custGeom>
              <a:avLst/>
              <a:gdLst/>
              <a:ahLst/>
              <a:cxnLst/>
              <a:rect l="l" t="t" r="r" b="b"/>
              <a:pathLst>
                <a:path w="1061" h="750" extrusionOk="0">
                  <a:moveTo>
                    <a:pt x="279" y="0"/>
                  </a:moveTo>
                  <a:lnTo>
                    <a:pt x="279" y="0"/>
                  </a:lnTo>
                  <a:cubicBezTo>
                    <a:pt x="1" y="407"/>
                    <a:pt x="718" y="139"/>
                    <a:pt x="622" y="439"/>
                  </a:cubicBezTo>
                  <a:cubicBezTo>
                    <a:pt x="268" y="439"/>
                    <a:pt x="793" y="739"/>
                    <a:pt x="975" y="749"/>
                  </a:cubicBezTo>
                  <a:lnTo>
                    <a:pt x="1061" y="246"/>
                  </a:lnTo>
                  <a:cubicBezTo>
                    <a:pt x="932" y="75"/>
                    <a:pt x="611" y="32"/>
                    <a:pt x="279"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7" name="Google Shape;4757;p16"/>
            <p:cNvSpPr/>
            <p:nvPr/>
          </p:nvSpPr>
          <p:spPr>
            <a:xfrm>
              <a:off x="6663275" y="4749750"/>
              <a:ext cx="7525" cy="3225"/>
            </a:xfrm>
            <a:custGeom>
              <a:avLst/>
              <a:gdLst/>
              <a:ahLst/>
              <a:cxnLst/>
              <a:rect l="l" t="t" r="r" b="b"/>
              <a:pathLst>
                <a:path w="301" h="129" extrusionOk="0">
                  <a:moveTo>
                    <a:pt x="151" y="0"/>
                  </a:moveTo>
                  <a:cubicBezTo>
                    <a:pt x="76" y="0"/>
                    <a:pt x="1" y="86"/>
                    <a:pt x="140" y="129"/>
                  </a:cubicBezTo>
                  <a:lnTo>
                    <a:pt x="162" y="129"/>
                  </a:lnTo>
                  <a:cubicBezTo>
                    <a:pt x="226" y="129"/>
                    <a:pt x="301" y="43"/>
                    <a:pt x="162"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8" name="Google Shape;4758;p16"/>
            <p:cNvSpPr/>
            <p:nvPr/>
          </p:nvSpPr>
          <p:spPr>
            <a:xfrm>
              <a:off x="6587550" y="4123750"/>
              <a:ext cx="8050" cy="6200"/>
            </a:xfrm>
            <a:custGeom>
              <a:avLst/>
              <a:gdLst/>
              <a:ahLst/>
              <a:cxnLst/>
              <a:rect l="l" t="t" r="r" b="b"/>
              <a:pathLst>
                <a:path w="322" h="248" extrusionOk="0">
                  <a:moveTo>
                    <a:pt x="182" y="1"/>
                  </a:moveTo>
                  <a:cubicBezTo>
                    <a:pt x="65" y="1"/>
                    <a:pt x="0" y="194"/>
                    <a:pt x="161" y="247"/>
                  </a:cubicBezTo>
                  <a:cubicBezTo>
                    <a:pt x="322" y="247"/>
                    <a:pt x="268" y="119"/>
                    <a:pt x="204"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9" name="Google Shape;4759;p16"/>
            <p:cNvSpPr/>
            <p:nvPr/>
          </p:nvSpPr>
          <p:spPr>
            <a:xfrm>
              <a:off x="6758300" y="4129925"/>
              <a:ext cx="4825" cy="4025"/>
            </a:xfrm>
            <a:custGeom>
              <a:avLst/>
              <a:gdLst/>
              <a:ahLst/>
              <a:cxnLst/>
              <a:rect l="l" t="t" r="r" b="b"/>
              <a:pathLst>
                <a:path w="193" h="161" extrusionOk="0">
                  <a:moveTo>
                    <a:pt x="75" y="0"/>
                  </a:moveTo>
                  <a:cubicBezTo>
                    <a:pt x="64" y="0"/>
                    <a:pt x="54" y="0"/>
                    <a:pt x="43" y="11"/>
                  </a:cubicBezTo>
                  <a:cubicBezTo>
                    <a:pt x="0" y="32"/>
                    <a:pt x="54" y="161"/>
                    <a:pt x="118" y="161"/>
                  </a:cubicBezTo>
                  <a:cubicBezTo>
                    <a:pt x="129" y="161"/>
                    <a:pt x="139" y="161"/>
                    <a:pt x="150" y="150"/>
                  </a:cubicBezTo>
                  <a:cubicBezTo>
                    <a:pt x="193" y="129"/>
                    <a:pt x="139" y="0"/>
                    <a:pt x="75"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0" name="Google Shape;4760;p16"/>
            <p:cNvSpPr/>
            <p:nvPr/>
          </p:nvSpPr>
          <p:spPr>
            <a:xfrm>
              <a:off x="6525200" y="4119200"/>
              <a:ext cx="13125" cy="5125"/>
            </a:xfrm>
            <a:custGeom>
              <a:avLst/>
              <a:gdLst/>
              <a:ahLst/>
              <a:cxnLst/>
              <a:rect l="l" t="t" r="r" b="b"/>
              <a:pathLst>
                <a:path w="525" h="205" extrusionOk="0">
                  <a:moveTo>
                    <a:pt x="225" y="1"/>
                  </a:moveTo>
                  <a:cubicBezTo>
                    <a:pt x="86" y="1"/>
                    <a:pt x="0" y="55"/>
                    <a:pt x="225" y="183"/>
                  </a:cubicBezTo>
                  <a:cubicBezTo>
                    <a:pt x="246" y="194"/>
                    <a:pt x="278" y="204"/>
                    <a:pt x="311" y="204"/>
                  </a:cubicBezTo>
                  <a:cubicBezTo>
                    <a:pt x="396" y="204"/>
                    <a:pt x="525" y="162"/>
                    <a:pt x="514" y="97"/>
                  </a:cubicBezTo>
                  <a:cubicBezTo>
                    <a:pt x="514" y="44"/>
                    <a:pt x="343" y="1"/>
                    <a:pt x="225"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1" name="Google Shape;4761;p16"/>
            <p:cNvSpPr/>
            <p:nvPr/>
          </p:nvSpPr>
          <p:spPr>
            <a:xfrm>
              <a:off x="6314825" y="4263725"/>
              <a:ext cx="12350" cy="11000"/>
            </a:xfrm>
            <a:custGeom>
              <a:avLst/>
              <a:gdLst/>
              <a:ahLst/>
              <a:cxnLst/>
              <a:rect l="l" t="t" r="r" b="b"/>
              <a:pathLst>
                <a:path w="494" h="440" extrusionOk="0">
                  <a:moveTo>
                    <a:pt x="301" y="1"/>
                  </a:moveTo>
                  <a:cubicBezTo>
                    <a:pt x="269" y="1"/>
                    <a:pt x="226" y="11"/>
                    <a:pt x="183" y="33"/>
                  </a:cubicBezTo>
                  <a:cubicBezTo>
                    <a:pt x="162" y="204"/>
                    <a:pt x="1" y="311"/>
                    <a:pt x="129" y="429"/>
                  </a:cubicBezTo>
                  <a:cubicBezTo>
                    <a:pt x="172" y="440"/>
                    <a:pt x="204" y="440"/>
                    <a:pt x="236" y="440"/>
                  </a:cubicBezTo>
                  <a:cubicBezTo>
                    <a:pt x="397" y="440"/>
                    <a:pt x="483" y="333"/>
                    <a:pt x="483" y="226"/>
                  </a:cubicBezTo>
                  <a:cubicBezTo>
                    <a:pt x="493" y="108"/>
                    <a:pt x="429" y="1"/>
                    <a:pt x="301"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2" name="Google Shape;4762;p16"/>
            <p:cNvSpPr/>
            <p:nvPr/>
          </p:nvSpPr>
          <p:spPr>
            <a:xfrm>
              <a:off x="6292100" y="4712550"/>
              <a:ext cx="17950" cy="17150"/>
            </a:xfrm>
            <a:custGeom>
              <a:avLst/>
              <a:gdLst/>
              <a:ahLst/>
              <a:cxnLst/>
              <a:rect l="l" t="t" r="r" b="b"/>
              <a:pathLst>
                <a:path w="718" h="686" extrusionOk="0">
                  <a:moveTo>
                    <a:pt x="268" y="0"/>
                  </a:moveTo>
                  <a:cubicBezTo>
                    <a:pt x="96" y="171"/>
                    <a:pt x="0" y="642"/>
                    <a:pt x="353" y="685"/>
                  </a:cubicBezTo>
                  <a:lnTo>
                    <a:pt x="396" y="685"/>
                  </a:lnTo>
                  <a:cubicBezTo>
                    <a:pt x="600" y="685"/>
                    <a:pt x="717" y="514"/>
                    <a:pt x="707" y="343"/>
                  </a:cubicBezTo>
                  <a:cubicBezTo>
                    <a:pt x="696" y="171"/>
                    <a:pt x="567" y="0"/>
                    <a:pt x="278"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3" name="Google Shape;4763;p16"/>
            <p:cNvSpPr/>
            <p:nvPr/>
          </p:nvSpPr>
          <p:spPr>
            <a:xfrm>
              <a:off x="6266125" y="4731275"/>
              <a:ext cx="8850" cy="7775"/>
            </a:xfrm>
            <a:custGeom>
              <a:avLst/>
              <a:gdLst/>
              <a:ahLst/>
              <a:cxnLst/>
              <a:rect l="l" t="t" r="r" b="b"/>
              <a:pathLst>
                <a:path w="354" h="311" extrusionOk="0">
                  <a:moveTo>
                    <a:pt x="354" y="0"/>
                  </a:moveTo>
                  <a:lnTo>
                    <a:pt x="354" y="0"/>
                  </a:lnTo>
                  <a:cubicBezTo>
                    <a:pt x="172" y="54"/>
                    <a:pt x="54" y="161"/>
                    <a:pt x="1" y="311"/>
                  </a:cubicBezTo>
                  <a:lnTo>
                    <a:pt x="11" y="311"/>
                  </a:lnTo>
                  <a:cubicBezTo>
                    <a:pt x="268" y="311"/>
                    <a:pt x="247" y="107"/>
                    <a:pt x="354"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4" name="Google Shape;4764;p16"/>
            <p:cNvSpPr/>
            <p:nvPr/>
          </p:nvSpPr>
          <p:spPr>
            <a:xfrm>
              <a:off x="6279775" y="4706125"/>
              <a:ext cx="13950" cy="9375"/>
            </a:xfrm>
            <a:custGeom>
              <a:avLst/>
              <a:gdLst/>
              <a:ahLst/>
              <a:cxnLst/>
              <a:rect l="l" t="t" r="r" b="b"/>
              <a:pathLst>
                <a:path w="558" h="375" extrusionOk="0">
                  <a:moveTo>
                    <a:pt x="279" y="0"/>
                  </a:moveTo>
                  <a:cubicBezTo>
                    <a:pt x="236" y="182"/>
                    <a:pt x="1" y="257"/>
                    <a:pt x="193" y="375"/>
                  </a:cubicBezTo>
                  <a:cubicBezTo>
                    <a:pt x="215" y="332"/>
                    <a:pt x="279" y="289"/>
                    <a:pt x="354" y="289"/>
                  </a:cubicBezTo>
                  <a:cubicBezTo>
                    <a:pt x="386" y="289"/>
                    <a:pt x="429" y="300"/>
                    <a:pt x="450" y="321"/>
                  </a:cubicBezTo>
                  <a:cubicBezTo>
                    <a:pt x="557" y="182"/>
                    <a:pt x="407" y="64"/>
                    <a:pt x="279"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5" name="Google Shape;4765;p16"/>
            <p:cNvSpPr/>
            <p:nvPr/>
          </p:nvSpPr>
          <p:spPr>
            <a:xfrm>
              <a:off x="6265050" y="4647775"/>
              <a:ext cx="13150" cy="11000"/>
            </a:xfrm>
            <a:custGeom>
              <a:avLst/>
              <a:gdLst/>
              <a:ahLst/>
              <a:cxnLst/>
              <a:rect l="l" t="t" r="r" b="b"/>
              <a:pathLst>
                <a:path w="526" h="440" extrusionOk="0">
                  <a:moveTo>
                    <a:pt x="397" y="0"/>
                  </a:moveTo>
                  <a:lnTo>
                    <a:pt x="397" y="0"/>
                  </a:lnTo>
                  <a:cubicBezTo>
                    <a:pt x="215" y="22"/>
                    <a:pt x="76" y="65"/>
                    <a:pt x="1" y="161"/>
                  </a:cubicBezTo>
                  <a:cubicBezTo>
                    <a:pt x="161" y="204"/>
                    <a:pt x="365" y="289"/>
                    <a:pt x="258" y="439"/>
                  </a:cubicBezTo>
                  <a:lnTo>
                    <a:pt x="279" y="439"/>
                  </a:lnTo>
                  <a:cubicBezTo>
                    <a:pt x="450" y="439"/>
                    <a:pt x="525" y="375"/>
                    <a:pt x="525" y="247"/>
                  </a:cubicBezTo>
                  <a:lnTo>
                    <a:pt x="472" y="247"/>
                  </a:lnTo>
                  <a:cubicBezTo>
                    <a:pt x="440" y="247"/>
                    <a:pt x="418" y="257"/>
                    <a:pt x="397" y="268"/>
                  </a:cubicBezTo>
                  <a:cubicBezTo>
                    <a:pt x="386" y="268"/>
                    <a:pt x="365" y="279"/>
                    <a:pt x="333" y="279"/>
                  </a:cubicBezTo>
                  <a:lnTo>
                    <a:pt x="301" y="279"/>
                  </a:lnTo>
                  <a:cubicBezTo>
                    <a:pt x="375" y="215"/>
                    <a:pt x="504" y="97"/>
                    <a:pt x="397"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6" name="Google Shape;4766;p16"/>
            <p:cNvSpPr/>
            <p:nvPr/>
          </p:nvSpPr>
          <p:spPr>
            <a:xfrm>
              <a:off x="6259450" y="4739300"/>
              <a:ext cx="9650" cy="6175"/>
            </a:xfrm>
            <a:custGeom>
              <a:avLst/>
              <a:gdLst/>
              <a:ahLst/>
              <a:cxnLst/>
              <a:rect l="l" t="t" r="r" b="b"/>
              <a:pathLst>
                <a:path w="386" h="247" extrusionOk="0">
                  <a:moveTo>
                    <a:pt x="225" y="1"/>
                  </a:moveTo>
                  <a:lnTo>
                    <a:pt x="225" y="1"/>
                  </a:lnTo>
                  <a:cubicBezTo>
                    <a:pt x="214" y="140"/>
                    <a:pt x="0" y="161"/>
                    <a:pt x="182" y="247"/>
                  </a:cubicBezTo>
                  <a:lnTo>
                    <a:pt x="203" y="247"/>
                  </a:lnTo>
                  <a:cubicBezTo>
                    <a:pt x="321" y="247"/>
                    <a:pt x="385" y="54"/>
                    <a:pt x="225"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7" name="Google Shape;4767;p16"/>
            <p:cNvSpPr/>
            <p:nvPr/>
          </p:nvSpPr>
          <p:spPr>
            <a:xfrm>
              <a:off x="6251400" y="4646425"/>
              <a:ext cx="8325" cy="8075"/>
            </a:xfrm>
            <a:custGeom>
              <a:avLst/>
              <a:gdLst/>
              <a:ahLst/>
              <a:cxnLst/>
              <a:rect l="l" t="t" r="r" b="b"/>
              <a:pathLst>
                <a:path w="333" h="323" extrusionOk="0">
                  <a:moveTo>
                    <a:pt x="161" y="1"/>
                  </a:moveTo>
                  <a:cubicBezTo>
                    <a:pt x="161" y="22"/>
                    <a:pt x="151" y="33"/>
                    <a:pt x="140" y="33"/>
                  </a:cubicBezTo>
                  <a:cubicBezTo>
                    <a:pt x="140" y="33"/>
                    <a:pt x="129" y="33"/>
                    <a:pt x="129" y="22"/>
                  </a:cubicBezTo>
                  <a:lnTo>
                    <a:pt x="108" y="22"/>
                  </a:lnTo>
                  <a:cubicBezTo>
                    <a:pt x="108" y="22"/>
                    <a:pt x="97" y="22"/>
                    <a:pt x="97" y="44"/>
                  </a:cubicBezTo>
                  <a:cubicBezTo>
                    <a:pt x="194" y="87"/>
                    <a:pt x="1" y="76"/>
                    <a:pt x="22" y="162"/>
                  </a:cubicBezTo>
                  <a:cubicBezTo>
                    <a:pt x="76" y="172"/>
                    <a:pt x="65" y="247"/>
                    <a:pt x="97" y="279"/>
                  </a:cubicBezTo>
                  <a:lnTo>
                    <a:pt x="140" y="279"/>
                  </a:lnTo>
                  <a:cubicBezTo>
                    <a:pt x="194" y="279"/>
                    <a:pt x="226" y="301"/>
                    <a:pt x="258" y="322"/>
                  </a:cubicBezTo>
                  <a:cubicBezTo>
                    <a:pt x="279" y="269"/>
                    <a:pt x="311" y="226"/>
                    <a:pt x="333" y="162"/>
                  </a:cubicBezTo>
                  <a:lnTo>
                    <a:pt x="311" y="162"/>
                  </a:lnTo>
                  <a:cubicBezTo>
                    <a:pt x="215" y="162"/>
                    <a:pt x="226" y="44"/>
                    <a:pt x="161"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8" name="Google Shape;4768;p16"/>
            <p:cNvSpPr/>
            <p:nvPr/>
          </p:nvSpPr>
          <p:spPr>
            <a:xfrm>
              <a:off x="6289675" y="4684700"/>
              <a:ext cx="575" cy="575"/>
            </a:xfrm>
            <a:custGeom>
              <a:avLst/>
              <a:gdLst/>
              <a:ahLst/>
              <a:cxnLst/>
              <a:rect l="l" t="t" r="r" b="b"/>
              <a:pathLst>
                <a:path w="23" h="23" extrusionOk="0">
                  <a:moveTo>
                    <a:pt x="22" y="1"/>
                  </a:moveTo>
                  <a:lnTo>
                    <a:pt x="1" y="11"/>
                  </a:lnTo>
                  <a:lnTo>
                    <a:pt x="11" y="22"/>
                  </a:lnTo>
                  <a:lnTo>
                    <a:pt x="22" y="1"/>
                  </a:ln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9" name="Google Shape;4769;p16"/>
            <p:cNvSpPr/>
            <p:nvPr/>
          </p:nvSpPr>
          <p:spPr>
            <a:xfrm>
              <a:off x="6279250" y="4678825"/>
              <a:ext cx="4575" cy="4025"/>
            </a:xfrm>
            <a:custGeom>
              <a:avLst/>
              <a:gdLst/>
              <a:ahLst/>
              <a:cxnLst/>
              <a:rect l="l" t="t" r="r" b="b"/>
              <a:pathLst>
                <a:path w="183" h="161" extrusionOk="0">
                  <a:moveTo>
                    <a:pt x="43" y="0"/>
                  </a:moveTo>
                  <a:lnTo>
                    <a:pt x="43" y="0"/>
                  </a:lnTo>
                  <a:cubicBezTo>
                    <a:pt x="0" y="161"/>
                    <a:pt x="139" y="107"/>
                    <a:pt x="182" y="161"/>
                  </a:cubicBezTo>
                  <a:cubicBezTo>
                    <a:pt x="171" y="64"/>
                    <a:pt x="129" y="11"/>
                    <a:pt x="43"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0" name="Google Shape;4770;p16"/>
            <p:cNvSpPr/>
            <p:nvPr/>
          </p:nvSpPr>
          <p:spPr>
            <a:xfrm>
              <a:off x="6222500" y="4479175"/>
              <a:ext cx="5125" cy="7250"/>
            </a:xfrm>
            <a:custGeom>
              <a:avLst/>
              <a:gdLst/>
              <a:ahLst/>
              <a:cxnLst/>
              <a:rect l="l" t="t" r="r" b="b"/>
              <a:pathLst>
                <a:path w="205" h="290" extrusionOk="0">
                  <a:moveTo>
                    <a:pt x="118" y="0"/>
                  </a:moveTo>
                  <a:cubicBezTo>
                    <a:pt x="108" y="43"/>
                    <a:pt x="86" y="43"/>
                    <a:pt x="54" y="43"/>
                  </a:cubicBezTo>
                  <a:lnTo>
                    <a:pt x="11" y="43"/>
                  </a:lnTo>
                  <a:cubicBezTo>
                    <a:pt x="1" y="193"/>
                    <a:pt x="44" y="257"/>
                    <a:pt x="118" y="289"/>
                  </a:cubicBezTo>
                  <a:cubicBezTo>
                    <a:pt x="118" y="214"/>
                    <a:pt x="204" y="54"/>
                    <a:pt x="118"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1" name="Google Shape;4771;p16"/>
            <p:cNvSpPr/>
            <p:nvPr/>
          </p:nvSpPr>
          <p:spPr>
            <a:xfrm>
              <a:off x="6223850" y="4766325"/>
              <a:ext cx="5650" cy="8875"/>
            </a:xfrm>
            <a:custGeom>
              <a:avLst/>
              <a:gdLst/>
              <a:ahLst/>
              <a:cxnLst/>
              <a:rect l="l" t="t" r="r" b="b"/>
              <a:pathLst>
                <a:path w="226" h="355" extrusionOk="0">
                  <a:moveTo>
                    <a:pt x="182" y="1"/>
                  </a:moveTo>
                  <a:cubicBezTo>
                    <a:pt x="161" y="1"/>
                    <a:pt x="139" y="11"/>
                    <a:pt x="118" y="33"/>
                  </a:cubicBezTo>
                  <a:cubicBezTo>
                    <a:pt x="97" y="54"/>
                    <a:pt x="75" y="65"/>
                    <a:pt x="43" y="65"/>
                  </a:cubicBezTo>
                  <a:lnTo>
                    <a:pt x="32" y="65"/>
                  </a:lnTo>
                  <a:cubicBezTo>
                    <a:pt x="32" y="183"/>
                    <a:pt x="0" y="343"/>
                    <a:pt x="97" y="354"/>
                  </a:cubicBezTo>
                  <a:cubicBezTo>
                    <a:pt x="64" y="226"/>
                    <a:pt x="204" y="301"/>
                    <a:pt x="193" y="193"/>
                  </a:cubicBezTo>
                  <a:cubicBezTo>
                    <a:pt x="54" y="183"/>
                    <a:pt x="193" y="161"/>
                    <a:pt x="193" y="108"/>
                  </a:cubicBezTo>
                  <a:cubicBezTo>
                    <a:pt x="32" y="86"/>
                    <a:pt x="225" y="86"/>
                    <a:pt x="225" y="22"/>
                  </a:cubicBezTo>
                  <a:cubicBezTo>
                    <a:pt x="214" y="1"/>
                    <a:pt x="193" y="1"/>
                    <a:pt x="182"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2" name="Google Shape;4772;p16"/>
            <p:cNvSpPr/>
            <p:nvPr/>
          </p:nvSpPr>
          <p:spPr>
            <a:xfrm>
              <a:off x="6226250" y="4569625"/>
              <a:ext cx="5650" cy="8325"/>
            </a:xfrm>
            <a:custGeom>
              <a:avLst/>
              <a:gdLst/>
              <a:ahLst/>
              <a:cxnLst/>
              <a:rect l="l" t="t" r="r" b="b"/>
              <a:pathLst>
                <a:path w="226" h="333" extrusionOk="0">
                  <a:moveTo>
                    <a:pt x="86" y="1"/>
                  </a:moveTo>
                  <a:cubicBezTo>
                    <a:pt x="65" y="1"/>
                    <a:pt x="33" y="11"/>
                    <a:pt x="1" y="33"/>
                  </a:cubicBezTo>
                  <a:cubicBezTo>
                    <a:pt x="22" y="118"/>
                    <a:pt x="76" y="332"/>
                    <a:pt x="140" y="332"/>
                  </a:cubicBezTo>
                  <a:cubicBezTo>
                    <a:pt x="150" y="332"/>
                    <a:pt x="161" y="332"/>
                    <a:pt x="161" y="322"/>
                  </a:cubicBezTo>
                  <a:cubicBezTo>
                    <a:pt x="43" y="247"/>
                    <a:pt x="225" y="204"/>
                    <a:pt x="204" y="118"/>
                  </a:cubicBezTo>
                  <a:cubicBezTo>
                    <a:pt x="172" y="43"/>
                    <a:pt x="140" y="1"/>
                    <a:pt x="86"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3" name="Google Shape;4773;p16"/>
            <p:cNvSpPr/>
            <p:nvPr/>
          </p:nvSpPr>
          <p:spPr>
            <a:xfrm>
              <a:off x="6277900" y="4660075"/>
              <a:ext cx="7525" cy="9675"/>
            </a:xfrm>
            <a:custGeom>
              <a:avLst/>
              <a:gdLst/>
              <a:ahLst/>
              <a:cxnLst/>
              <a:rect l="l" t="t" r="r" b="b"/>
              <a:pathLst>
                <a:path w="301" h="387" extrusionOk="0">
                  <a:moveTo>
                    <a:pt x="118" y="1"/>
                  </a:moveTo>
                  <a:cubicBezTo>
                    <a:pt x="97" y="1"/>
                    <a:pt x="76" y="12"/>
                    <a:pt x="33" y="22"/>
                  </a:cubicBezTo>
                  <a:cubicBezTo>
                    <a:pt x="22" y="161"/>
                    <a:pt x="1" y="269"/>
                    <a:pt x="65" y="386"/>
                  </a:cubicBezTo>
                  <a:cubicBezTo>
                    <a:pt x="193" y="333"/>
                    <a:pt x="204" y="151"/>
                    <a:pt x="300" y="65"/>
                  </a:cubicBezTo>
                  <a:cubicBezTo>
                    <a:pt x="183" y="54"/>
                    <a:pt x="183" y="1"/>
                    <a:pt x="118"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4" name="Google Shape;4774;p16"/>
            <p:cNvSpPr/>
            <p:nvPr/>
          </p:nvSpPr>
          <p:spPr>
            <a:xfrm>
              <a:off x="6323925" y="4515825"/>
              <a:ext cx="4575" cy="8075"/>
            </a:xfrm>
            <a:custGeom>
              <a:avLst/>
              <a:gdLst/>
              <a:ahLst/>
              <a:cxnLst/>
              <a:rect l="l" t="t" r="r" b="b"/>
              <a:pathLst>
                <a:path w="183" h="323" extrusionOk="0">
                  <a:moveTo>
                    <a:pt x="54" y="1"/>
                  </a:moveTo>
                  <a:cubicBezTo>
                    <a:pt x="1" y="108"/>
                    <a:pt x="22" y="290"/>
                    <a:pt x="97" y="322"/>
                  </a:cubicBezTo>
                  <a:cubicBezTo>
                    <a:pt x="119" y="279"/>
                    <a:pt x="183" y="1"/>
                    <a:pt x="76"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5" name="Google Shape;4775;p16"/>
            <p:cNvSpPr/>
            <p:nvPr/>
          </p:nvSpPr>
          <p:spPr>
            <a:xfrm>
              <a:off x="6290225" y="4683900"/>
              <a:ext cx="1075" cy="825"/>
            </a:xfrm>
            <a:custGeom>
              <a:avLst/>
              <a:gdLst/>
              <a:ahLst/>
              <a:cxnLst/>
              <a:rect l="l" t="t" r="r" b="b"/>
              <a:pathLst>
                <a:path w="43" h="33" extrusionOk="0">
                  <a:moveTo>
                    <a:pt x="43" y="1"/>
                  </a:moveTo>
                  <a:lnTo>
                    <a:pt x="0" y="33"/>
                  </a:lnTo>
                  <a:cubicBezTo>
                    <a:pt x="22" y="33"/>
                    <a:pt x="43" y="22"/>
                    <a:pt x="43"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6" name="Google Shape;4776;p16"/>
            <p:cNvSpPr/>
            <p:nvPr/>
          </p:nvSpPr>
          <p:spPr>
            <a:xfrm>
              <a:off x="6293425" y="4530025"/>
              <a:ext cx="3775" cy="4300"/>
            </a:xfrm>
            <a:custGeom>
              <a:avLst/>
              <a:gdLst/>
              <a:ahLst/>
              <a:cxnLst/>
              <a:rect l="l" t="t" r="r" b="b"/>
              <a:pathLst>
                <a:path w="151" h="172" extrusionOk="0">
                  <a:moveTo>
                    <a:pt x="75" y="0"/>
                  </a:moveTo>
                  <a:cubicBezTo>
                    <a:pt x="54" y="0"/>
                    <a:pt x="33" y="22"/>
                    <a:pt x="11" y="75"/>
                  </a:cubicBezTo>
                  <a:cubicBezTo>
                    <a:pt x="1" y="118"/>
                    <a:pt x="33" y="172"/>
                    <a:pt x="75" y="172"/>
                  </a:cubicBezTo>
                  <a:cubicBezTo>
                    <a:pt x="97" y="172"/>
                    <a:pt x="129" y="150"/>
                    <a:pt x="140" y="97"/>
                  </a:cubicBezTo>
                  <a:cubicBezTo>
                    <a:pt x="150" y="54"/>
                    <a:pt x="118" y="0"/>
                    <a:pt x="75"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7" name="Google Shape;4777;p16"/>
            <p:cNvSpPr/>
            <p:nvPr/>
          </p:nvSpPr>
          <p:spPr>
            <a:xfrm>
              <a:off x="6281125" y="4685250"/>
              <a:ext cx="13400" cy="12325"/>
            </a:xfrm>
            <a:custGeom>
              <a:avLst/>
              <a:gdLst/>
              <a:ahLst/>
              <a:cxnLst/>
              <a:rect l="l" t="t" r="r" b="b"/>
              <a:pathLst>
                <a:path w="536" h="493" extrusionOk="0">
                  <a:moveTo>
                    <a:pt x="353" y="0"/>
                  </a:moveTo>
                  <a:cubicBezTo>
                    <a:pt x="214" y="129"/>
                    <a:pt x="161" y="268"/>
                    <a:pt x="0" y="311"/>
                  </a:cubicBezTo>
                  <a:cubicBezTo>
                    <a:pt x="150" y="332"/>
                    <a:pt x="107" y="386"/>
                    <a:pt x="139" y="471"/>
                  </a:cubicBezTo>
                  <a:cubicBezTo>
                    <a:pt x="161" y="482"/>
                    <a:pt x="182" y="493"/>
                    <a:pt x="214" y="493"/>
                  </a:cubicBezTo>
                  <a:cubicBezTo>
                    <a:pt x="321" y="493"/>
                    <a:pt x="450" y="396"/>
                    <a:pt x="535" y="311"/>
                  </a:cubicBezTo>
                  <a:cubicBezTo>
                    <a:pt x="375" y="268"/>
                    <a:pt x="418" y="75"/>
                    <a:pt x="353"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8" name="Google Shape;4778;p16"/>
            <p:cNvSpPr/>
            <p:nvPr/>
          </p:nvSpPr>
          <p:spPr>
            <a:xfrm>
              <a:off x="6292100" y="4701025"/>
              <a:ext cx="3500" cy="4325"/>
            </a:xfrm>
            <a:custGeom>
              <a:avLst/>
              <a:gdLst/>
              <a:ahLst/>
              <a:cxnLst/>
              <a:rect l="l" t="t" r="r" b="b"/>
              <a:pathLst>
                <a:path w="140" h="173" extrusionOk="0">
                  <a:moveTo>
                    <a:pt x="0" y="1"/>
                  </a:moveTo>
                  <a:lnTo>
                    <a:pt x="0" y="129"/>
                  </a:lnTo>
                  <a:lnTo>
                    <a:pt x="11" y="129"/>
                  </a:lnTo>
                  <a:cubicBezTo>
                    <a:pt x="32" y="129"/>
                    <a:pt x="43" y="119"/>
                    <a:pt x="54" y="119"/>
                  </a:cubicBezTo>
                  <a:cubicBezTo>
                    <a:pt x="64" y="108"/>
                    <a:pt x="75" y="108"/>
                    <a:pt x="86" y="108"/>
                  </a:cubicBezTo>
                  <a:cubicBezTo>
                    <a:pt x="86" y="108"/>
                    <a:pt x="96" y="108"/>
                    <a:pt x="96" y="129"/>
                  </a:cubicBezTo>
                  <a:cubicBezTo>
                    <a:pt x="86" y="129"/>
                    <a:pt x="64" y="161"/>
                    <a:pt x="96" y="172"/>
                  </a:cubicBezTo>
                  <a:cubicBezTo>
                    <a:pt x="96" y="119"/>
                    <a:pt x="139" y="108"/>
                    <a:pt x="128" y="44"/>
                  </a:cubicBezTo>
                  <a:lnTo>
                    <a:pt x="118" y="44"/>
                  </a:lnTo>
                  <a:cubicBezTo>
                    <a:pt x="96" y="44"/>
                    <a:pt x="75" y="33"/>
                    <a:pt x="64" y="22"/>
                  </a:cubicBezTo>
                  <a:cubicBezTo>
                    <a:pt x="43" y="11"/>
                    <a:pt x="32" y="1"/>
                    <a:pt x="11"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9" name="Google Shape;4779;p16"/>
            <p:cNvSpPr/>
            <p:nvPr/>
          </p:nvSpPr>
          <p:spPr>
            <a:xfrm>
              <a:off x="6279775" y="4294250"/>
              <a:ext cx="3775" cy="7500"/>
            </a:xfrm>
            <a:custGeom>
              <a:avLst/>
              <a:gdLst/>
              <a:ahLst/>
              <a:cxnLst/>
              <a:rect l="l" t="t" r="r" b="b"/>
              <a:pathLst>
                <a:path w="151" h="300" extrusionOk="0">
                  <a:moveTo>
                    <a:pt x="97" y="0"/>
                  </a:moveTo>
                  <a:cubicBezTo>
                    <a:pt x="76" y="0"/>
                    <a:pt x="54" y="21"/>
                    <a:pt x="22" y="75"/>
                  </a:cubicBezTo>
                  <a:cubicBezTo>
                    <a:pt x="1" y="171"/>
                    <a:pt x="11" y="300"/>
                    <a:pt x="65" y="300"/>
                  </a:cubicBezTo>
                  <a:cubicBezTo>
                    <a:pt x="76" y="300"/>
                    <a:pt x="108" y="278"/>
                    <a:pt x="140" y="225"/>
                  </a:cubicBezTo>
                  <a:cubicBezTo>
                    <a:pt x="150" y="129"/>
                    <a:pt x="140" y="0"/>
                    <a:pt x="97"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0" name="Google Shape;4780;p16"/>
            <p:cNvSpPr/>
            <p:nvPr/>
          </p:nvSpPr>
          <p:spPr>
            <a:xfrm>
              <a:off x="6901750" y="3947675"/>
              <a:ext cx="7250" cy="4300"/>
            </a:xfrm>
            <a:custGeom>
              <a:avLst/>
              <a:gdLst/>
              <a:ahLst/>
              <a:cxnLst/>
              <a:rect l="l" t="t" r="r" b="b"/>
              <a:pathLst>
                <a:path w="290" h="172" extrusionOk="0">
                  <a:moveTo>
                    <a:pt x="278" y="0"/>
                  </a:moveTo>
                  <a:cubicBezTo>
                    <a:pt x="246" y="0"/>
                    <a:pt x="171" y="43"/>
                    <a:pt x="107" y="86"/>
                  </a:cubicBezTo>
                  <a:cubicBezTo>
                    <a:pt x="54" y="128"/>
                    <a:pt x="0" y="171"/>
                    <a:pt x="32" y="171"/>
                  </a:cubicBezTo>
                  <a:cubicBezTo>
                    <a:pt x="43" y="171"/>
                    <a:pt x="86" y="161"/>
                    <a:pt x="171" y="118"/>
                  </a:cubicBezTo>
                  <a:cubicBezTo>
                    <a:pt x="278" y="32"/>
                    <a:pt x="289" y="0"/>
                    <a:pt x="278"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1" name="Google Shape;4781;p16"/>
            <p:cNvSpPr/>
            <p:nvPr/>
          </p:nvSpPr>
          <p:spPr>
            <a:xfrm>
              <a:off x="6693800" y="4573100"/>
              <a:ext cx="10200" cy="10475"/>
            </a:xfrm>
            <a:custGeom>
              <a:avLst/>
              <a:gdLst/>
              <a:ahLst/>
              <a:cxnLst/>
              <a:rect l="l" t="t" r="r" b="b"/>
              <a:pathLst>
                <a:path w="408" h="419" extrusionOk="0">
                  <a:moveTo>
                    <a:pt x="118" y="1"/>
                  </a:moveTo>
                  <a:cubicBezTo>
                    <a:pt x="75" y="1"/>
                    <a:pt x="43" y="11"/>
                    <a:pt x="0" y="54"/>
                  </a:cubicBezTo>
                  <a:cubicBezTo>
                    <a:pt x="65" y="183"/>
                    <a:pt x="150" y="418"/>
                    <a:pt x="289" y="418"/>
                  </a:cubicBezTo>
                  <a:cubicBezTo>
                    <a:pt x="321" y="418"/>
                    <a:pt x="364" y="408"/>
                    <a:pt x="396" y="386"/>
                  </a:cubicBezTo>
                  <a:cubicBezTo>
                    <a:pt x="407" y="279"/>
                    <a:pt x="268" y="1"/>
                    <a:pt x="118"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2" name="Google Shape;4782;p16"/>
            <p:cNvSpPr/>
            <p:nvPr/>
          </p:nvSpPr>
          <p:spPr>
            <a:xfrm>
              <a:off x="6691925" y="3991825"/>
              <a:ext cx="6175" cy="3225"/>
            </a:xfrm>
            <a:custGeom>
              <a:avLst/>
              <a:gdLst/>
              <a:ahLst/>
              <a:cxnLst/>
              <a:rect l="l" t="t" r="r" b="b"/>
              <a:pathLst>
                <a:path w="247" h="129" extrusionOk="0">
                  <a:moveTo>
                    <a:pt x="161" y="0"/>
                  </a:moveTo>
                  <a:cubicBezTo>
                    <a:pt x="107" y="0"/>
                    <a:pt x="0" y="54"/>
                    <a:pt x="43" y="118"/>
                  </a:cubicBezTo>
                  <a:cubicBezTo>
                    <a:pt x="43" y="118"/>
                    <a:pt x="65" y="129"/>
                    <a:pt x="75" y="129"/>
                  </a:cubicBezTo>
                  <a:cubicBezTo>
                    <a:pt x="140" y="129"/>
                    <a:pt x="247" y="65"/>
                    <a:pt x="193" y="11"/>
                  </a:cubicBezTo>
                  <a:cubicBezTo>
                    <a:pt x="193" y="0"/>
                    <a:pt x="182" y="0"/>
                    <a:pt x="16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3" name="Google Shape;4783;p16"/>
            <p:cNvSpPr/>
            <p:nvPr/>
          </p:nvSpPr>
          <p:spPr>
            <a:xfrm>
              <a:off x="6573375" y="4606825"/>
              <a:ext cx="5375" cy="4300"/>
            </a:xfrm>
            <a:custGeom>
              <a:avLst/>
              <a:gdLst/>
              <a:ahLst/>
              <a:cxnLst/>
              <a:rect l="l" t="t" r="r" b="b"/>
              <a:pathLst>
                <a:path w="215" h="172" extrusionOk="0">
                  <a:moveTo>
                    <a:pt x="86" y="1"/>
                  </a:moveTo>
                  <a:cubicBezTo>
                    <a:pt x="64" y="1"/>
                    <a:pt x="43" y="11"/>
                    <a:pt x="21" y="43"/>
                  </a:cubicBezTo>
                  <a:cubicBezTo>
                    <a:pt x="0" y="118"/>
                    <a:pt x="75" y="172"/>
                    <a:pt x="139" y="172"/>
                  </a:cubicBezTo>
                  <a:cubicBezTo>
                    <a:pt x="171" y="172"/>
                    <a:pt x="203" y="161"/>
                    <a:pt x="214" y="129"/>
                  </a:cubicBezTo>
                  <a:cubicBezTo>
                    <a:pt x="193" y="76"/>
                    <a:pt x="139" y="1"/>
                    <a:pt x="86"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4" name="Google Shape;4784;p16"/>
            <p:cNvSpPr/>
            <p:nvPr/>
          </p:nvSpPr>
          <p:spPr>
            <a:xfrm>
              <a:off x="6622075" y="4542050"/>
              <a:ext cx="5100" cy="7250"/>
            </a:xfrm>
            <a:custGeom>
              <a:avLst/>
              <a:gdLst/>
              <a:ahLst/>
              <a:cxnLst/>
              <a:rect l="l" t="t" r="r" b="b"/>
              <a:pathLst>
                <a:path w="204" h="290" extrusionOk="0">
                  <a:moveTo>
                    <a:pt x="32" y="1"/>
                  </a:moveTo>
                  <a:lnTo>
                    <a:pt x="32" y="1"/>
                  </a:lnTo>
                  <a:cubicBezTo>
                    <a:pt x="0" y="204"/>
                    <a:pt x="140" y="129"/>
                    <a:pt x="75" y="290"/>
                  </a:cubicBezTo>
                  <a:cubicBezTo>
                    <a:pt x="150" y="279"/>
                    <a:pt x="204" y="226"/>
                    <a:pt x="204" y="119"/>
                  </a:cubicBezTo>
                  <a:cubicBezTo>
                    <a:pt x="140" y="87"/>
                    <a:pt x="107" y="22"/>
                    <a:pt x="32"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5" name="Google Shape;4785;p16"/>
            <p:cNvSpPr/>
            <p:nvPr/>
          </p:nvSpPr>
          <p:spPr>
            <a:xfrm>
              <a:off x="6826550" y="4282475"/>
              <a:ext cx="3750" cy="7250"/>
            </a:xfrm>
            <a:custGeom>
              <a:avLst/>
              <a:gdLst/>
              <a:ahLst/>
              <a:cxnLst/>
              <a:rect l="l" t="t" r="r" b="b"/>
              <a:pathLst>
                <a:path w="150" h="290" extrusionOk="0">
                  <a:moveTo>
                    <a:pt x="86" y="0"/>
                  </a:moveTo>
                  <a:cubicBezTo>
                    <a:pt x="75" y="0"/>
                    <a:pt x="43" y="11"/>
                    <a:pt x="11" y="64"/>
                  </a:cubicBezTo>
                  <a:cubicBezTo>
                    <a:pt x="0" y="161"/>
                    <a:pt x="11" y="289"/>
                    <a:pt x="54" y="289"/>
                  </a:cubicBezTo>
                  <a:cubicBezTo>
                    <a:pt x="75" y="289"/>
                    <a:pt x="96" y="268"/>
                    <a:pt x="128" y="214"/>
                  </a:cubicBezTo>
                  <a:cubicBezTo>
                    <a:pt x="150" y="118"/>
                    <a:pt x="139" y="0"/>
                    <a:pt x="86"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6" name="Google Shape;4786;p16"/>
            <p:cNvSpPr/>
            <p:nvPr/>
          </p:nvSpPr>
          <p:spPr>
            <a:xfrm>
              <a:off x="6860250" y="4507800"/>
              <a:ext cx="7250" cy="8050"/>
            </a:xfrm>
            <a:custGeom>
              <a:avLst/>
              <a:gdLst/>
              <a:ahLst/>
              <a:cxnLst/>
              <a:rect l="l" t="t" r="r" b="b"/>
              <a:pathLst>
                <a:path w="290" h="322" extrusionOk="0">
                  <a:moveTo>
                    <a:pt x="108" y="1"/>
                  </a:moveTo>
                  <a:cubicBezTo>
                    <a:pt x="108" y="76"/>
                    <a:pt x="1" y="22"/>
                    <a:pt x="12" y="118"/>
                  </a:cubicBezTo>
                  <a:cubicBezTo>
                    <a:pt x="76" y="140"/>
                    <a:pt x="140" y="183"/>
                    <a:pt x="108" y="322"/>
                  </a:cubicBezTo>
                  <a:lnTo>
                    <a:pt x="129" y="322"/>
                  </a:lnTo>
                  <a:cubicBezTo>
                    <a:pt x="290" y="322"/>
                    <a:pt x="258" y="1"/>
                    <a:pt x="108"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7" name="Google Shape;4787;p16"/>
            <p:cNvSpPr/>
            <p:nvPr/>
          </p:nvSpPr>
          <p:spPr>
            <a:xfrm>
              <a:off x="6874700" y="4733950"/>
              <a:ext cx="5125" cy="5650"/>
            </a:xfrm>
            <a:custGeom>
              <a:avLst/>
              <a:gdLst/>
              <a:ahLst/>
              <a:cxnLst/>
              <a:rect l="l" t="t" r="r" b="b"/>
              <a:pathLst>
                <a:path w="205" h="226" extrusionOk="0">
                  <a:moveTo>
                    <a:pt x="76" y="0"/>
                  </a:moveTo>
                  <a:cubicBezTo>
                    <a:pt x="44" y="0"/>
                    <a:pt x="22" y="22"/>
                    <a:pt x="1" y="65"/>
                  </a:cubicBezTo>
                  <a:lnTo>
                    <a:pt x="12" y="65"/>
                  </a:lnTo>
                  <a:cubicBezTo>
                    <a:pt x="54" y="65"/>
                    <a:pt x="76" y="108"/>
                    <a:pt x="87" y="150"/>
                  </a:cubicBezTo>
                  <a:cubicBezTo>
                    <a:pt x="108" y="193"/>
                    <a:pt x="129" y="225"/>
                    <a:pt x="172" y="225"/>
                  </a:cubicBezTo>
                  <a:lnTo>
                    <a:pt x="204" y="225"/>
                  </a:lnTo>
                  <a:cubicBezTo>
                    <a:pt x="204" y="108"/>
                    <a:pt x="140" y="0"/>
                    <a:pt x="76"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8" name="Google Shape;4788;p16"/>
            <p:cNvSpPr/>
            <p:nvPr/>
          </p:nvSpPr>
          <p:spPr>
            <a:xfrm>
              <a:off x="6876325" y="4505400"/>
              <a:ext cx="8300" cy="6700"/>
            </a:xfrm>
            <a:custGeom>
              <a:avLst/>
              <a:gdLst/>
              <a:ahLst/>
              <a:cxnLst/>
              <a:rect l="l" t="t" r="r" b="b"/>
              <a:pathLst>
                <a:path w="332" h="268" extrusionOk="0">
                  <a:moveTo>
                    <a:pt x="236" y="0"/>
                  </a:moveTo>
                  <a:cubicBezTo>
                    <a:pt x="225" y="0"/>
                    <a:pt x="214" y="0"/>
                    <a:pt x="204" y="11"/>
                  </a:cubicBezTo>
                  <a:cubicBezTo>
                    <a:pt x="171" y="118"/>
                    <a:pt x="43" y="107"/>
                    <a:pt x="0" y="214"/>
                  </a:cubicBezTo>
                  <a:cubicBezTo>
                    <a:pt x="43" y="257"/>
                    <a:pt x="97" y="268"/>
                    <a:pt x="139" y="268"/>
                  </a:cubicBezTo>
                  <a:cubicBezTo>
                    <a:pt x="214" y="268"/>
                    <a:pt x="289" y="225"/>
                    <a:pt x="332" y="129"/>
                  </a:cubicBezTo>
                  <a:cubicBezTo>
                    <a:pt x="279" y="118"/>
                    <a:pt x="300" y="0"/>
                    <a:pt x="236"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9" name="Google Shape;4789;p16"/>
            <p:cNvSpPr/>
            <p:nvPr/>
          </p:nvSpPr>
          <p:spPr>
            <a:xfrm>
              <a:off x="6874450" y="4394875"/>
              <a:ext cx="16075" cy="11000"/>
            </a:xfrm>
            <a:custGeom>
              <a:avLst/>
              <a:gdLst/>
              <a:ahLst/>
              <a:cxnLst/>
              <a:rect l="l" t="t" r="r" b="b"/>
              <a:pathLst>
                <a:path w="643" h="440" extrusionOk="0">
                  <a:moveTo>
                    <a:pt x="439" y="0"/>
                  </a:moveTo>
                  <a:cubicBezTo>
                    <a:pt x="407" y="0"/>
                    <a:pt x="375" y="0"/>
                    <a:pt x="332" y="11"/>
                  </a:cubicBezTo>
                  <a:cubicBezTo>
                    <a:pt x="354" y="11"/>
                    <a:pt x="257" y="118"/>
                    <a:pt x="172" y="225"/>
                  </a:cubicBezTo>
                  <a:cubicBezTo>
                    <a:pt x="86" y="332"/>
                    <a:pt x="0" y="439"/>
                    <a:pt x="22" y="439"/>
                  </a:cubicBezTo>
                  <a:cubicBezTo>
                    <a:pt x="32" y="439"/>
                    <a:pt x="64" y="418"/>
                    <a:pt x="129" y="364"/>
                  </a:cubicBezTo>
                  <a:cubicBezTo>
                    <a:pt x="150" y="353"/>
                    <a:pt x="643" y="0"/>
                    <a:pt x="439"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0" name="Google Shape;4790;p16"/>
            <p:cNvSpPr/>
            <p:nvPr/>
          </p:nvSpPr>
          <p:spPr>
            <a:xfrm>
              <a:off x="6857850" y="4235100"/>
              <a:ext cx="6175" cy="3225"/>
            </a:xfrm>
            <a:custGeom>
              <a:avLst/>
              <a:gdLst/>
              <a:ahLst/>
              <a:cxnLst/>
              <a:rect l="l" t="t" r="r" b="b"/>
              <a:pathLst>
                <a:path w="247" h="129" extrusionOk="0">
                  <a:moveTo>
                    <a:pt x="172" y="0"/>
                  </a:moveTo>
                  <a:cubicBezTo>
                    <a:pt x="108" y="0"/>
                    <a:pt x="1" y="54"/>
                    <a:pt x="43" y="107"/>
                  </a:cubicBezTo>
                  <a:cubicBezTo>
                    <a:pt x="54" y="118"/>
                    <a:pt x="65" y="129"/>
                    <a:pt x="86" y="129"/>
                  </a:cubicBezTo>
                  <a:cubicBezTo>
                    <a:pt x="140" y="129"/>
                    <a:pt x="247" y="64"/>
                    <a:pt x="204" y="11"/>
                  </a:cubicBezTo>
                  <a:cubicBezTo>
                    <a:pt x="193" y="0"/>
                    <a:pt x="183" y="0"/>
                    <a:pt x="172"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1" name="Google Shape;4791;p16"/>
            <p:cNvSpPr/>
            <p:nvPr/>
          </p:nvSpPr>
          <p:spPr>
            <a:xfrm>
              <a:off x="6854650" y="4530025"/>
              <a:ext cx="5100" cy="3775"/>
            </a:xfrm>
            <a:custGeom>
              <a:avLst/>
              <a:gdLst/>
              <a:ahLst/>
              <a:cxnLst/>
              <a:rect l="l" t="t" r="r" b="b"/>
              <a:pathLst>
                <a:path w="204" h="151" extrusionOk="0">
                  <a:moveTo>
                    <a:pt x="107" y="0"/>
                  </a:moveTo>
                  <a:cubicBezTo>
                    <a:pt x="96" y="43"/>
                    <a:pt x="107" y="107"/>
                    <a:pt x="64" y="118"/>
                  </a:cubicBezTo>
                  <a:cubicBezTo>
                    <a:pt x="54" y="118"/>
                    <a:pt x="43" y="118"/>
                    <a:pt x="32" y="107"/>
                  </a:cubicBezTo>
                  <a:cubicBezTo>
                    <a:pt x="32" y="97"/>
                    <a:pt x="21" y="97"/>
                    <a:pt x="21" y="97"/>
                  </a:cubicBezTo>
                  <a:cubicBezTo>
                    <a:pt x="11" y="97"/>
                    <a:pt x="11" y="97"/>
                    <a:pt x="0" y="118"/>
                  </a:cubicBezTo>
                  <a:cubicBezTo>
                    <a:pt x="21" y="139"/>
                    <a:pt x="43" y="150"/>
                    <a:pt x="64" y="150"/>
                  </a:cubicBezTo>
                  <a:cubicBezTo>
                    <a:pt x="129" y="150"/>
                    <a:pt x="182" y="97"/>
                    <a:pt x="203" y="32"/>
                  </a:cubicBezTo>
                  <a:cubicBezTo>
                    <a:pt x="182" y="32"/>
                    <a:pt x="161" y="32"/>
                    <a:pt x="17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2" name="Google Shape;4792;p16"/>
            <p:cNvSpPr/>
            <p:nvPr/>
          </p:nvSpPr>
          <p:spPr>
            <a:xfrm>
              <a:off x="6852500" y="4017525"/>
              <a:ext cx="3775" cy="7250"/>
            </a:xfrm>
            <a:custGeom>
              <a:avLst/>
              <a:gdLst/>
              <a:ahLst/>
              <a:cxnLst/>
              <a:rect l="l" t="t" r="r" b="b"/>
              <a:pathLst>
                <a:path w="151" h="290" extrusionOk="0">
                  <a:moveTo>
                    <a:pt x="97" y="0"/>
                  </a:moveTo>
                  <a:cubicBezTo>
                    <a:pt x="75" y="0"/>
                    <a:pt x="54" y="21"/>
                    <a:pt x="22" y="75"/>
                  </a:cubicBezTo>
                  <a:cubicBezTo>
                    <a:pt x="0" y="161"/>
                    <a:pt x="11" y="289"/>
                    <a:pt x="54" y="289"/>
                  </a:cubicBezTo>
                  <a:cubicBezTo>
                    <a:pt x="75" y="289"/>
                    <a:pt x="97" y="268"/>
                    <a:pt x="129" y="214"/>
                  </a:cubicBezTo>
                  <a:cubicBezTo>
                    <a:pt x="150" y="118"/>
                    <a:pt x="140" y="0"/>
                    <a:pt x="97"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3" name="Google Shape;4793;p16"/>
            <p:cNvSpPr/>
            <p:nvPr/>
          </p:nvSpPr>
          <p:spPr>
            <a:xfrm>
              <a:off x="6856775" y="4241250"/>
              <a:ext cx="6175" cy="3225"/>
            </a:xfrm>
            <a:custGeom>
              <a:avLst/>
              <a:gdLst/>
              <a:ahLst/>
              <a:cxnLst/>
              <a:rect l="l" t="t" r="r" b="b"/>
              <a:pathLst>
                <a:path w="247" h="129" extrusionOk="0">
                  <a:moveTo>
                    <a:pt x="172" y="0"/>
                  </a:moveTo>
                  <a:cubicBezTo>
                    <a:pt x="108" y="0"/>
                    <a:pt x="1" y="54"/>
                    <a:pt x="44" y="118"/>
                  </a:cubicBezTo>
                  <a:cubicBezTo>
                    <a:pt x="54" y="129"/>
                    <a:pt x="65" y="129"/>
                    <a:pt x="76" y="129"/>
                  </a:cubicBezTo>
                  <a:cubicBezTo>
                    <a:pt x="140" y="129"/>
                    <a:pt x="247" y="75"/>
                    <a:pt x="204" y="11"/>
                  </a:cubicBezTo>
                  <a:cubicBezTo>
                    <a:pt x="193" y="0"/>
                    <a:pt x="183" y="0"/>
                    <a:pt x="172"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4" name="Google Shape;4794;p16"/>
            <p:cNvSpPr/>
            <p:nvPr/>
          </p:nvSpPr>
          <p:spPr>
            <a:xfrm>
              <a:off x="6334650" y="4510750"/>
              <a:ext cx="3500" cy="4300"/>
            </a:xfrm>
            <a:custGeom>
              <a:avLst/>
              <a:gdLst/>
              <a:ahLst/>
              <a:cxnLst/>
              <a:rect l="l" t="t" r="r" b="b"/>
              <a:pathLst>
                <a:path w="140" h="172" extrusionOk="0">
                  <a:moveTo>
                    <a:pt x="75" y="0"/>
                  </a:moveTo>
                  <a:cubicBezTo>
                    <a:pt x="54" y="0"/>
                    <a:pt x="22" y="22"/>
                    <a:pt x="0" y="75"/>
                  </a:cubicBezTo>
                  <a:cubicBezTo>
                    <a:pt x="0" y="118"/>
                    <a:pt x="32" y="172"/>
                    <a:pt x="64" y="172"/>
                  </a:cubicBezTo>
                  <a:cubicBezTo>
                    <a:pt x="96" y="172"/>
                    <a:pt x="118" y="150"/>
                    <a:pt x="139" y="97"/>
                  </a:cubicBezTo>
                  <a:cubicBezTo>
                    <a:pt x="139" y="54"/>
                    <a:pt x="107" y="0"/>
                    <a:pt x="75"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5" name="Google Shape;4795;p16"/>
            <p:cNvSpPr/>
            <p:nvPr/>
          </p:nvSpPr>
          <p:spPr>
            <a:xfrm>
              <a:off x="6394325" y="4282475"/>
              <a:ext cx="7250" cy="4575"/>
            </a:xfrm>
            <a:custGeom>
              <a:avLst/>
              <a:gdLst/>
              <a:ahLst/>
              <a:cxnLst/>
              <a:rect l="l" t="t" r="r" b="b"/>
              <a:pathLst>
                <a:path w="290" h="183" extrusionOk="0">
                  <a:moveTo>
                    <a:pt x="268" y="0"/>
                  </a:moveTo>
                  <a:cubicBezTo>
                    <a:pt x="247" y="0"/>
                    <a:pt x="172" y="43"/>
                    <a:pt x="107" y="86"/>
                  </a:cubicBezTo>
                  <a:cubicBezTo>
                    <a:pt x="43" y="139"/>
                    <a:pt x="0" y="182"/>
                    <a:pt x="22" y="182"/>
                  </a:cubicBezTo>
                  <a:cubicBezTo>
                    <a:pt x="43" y="182"/>
                    <a:pt x="86" y="161"/>
                    <a:pt x="172" y="129"/>
                  </a:cubicBezTo>
                  <a:cubicBezTo>
                    <a:pt x="268" y="32"/>
                    <a:pt x="289" y="0"/>
                    <a:pt x="268"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6" name="Google Shape;4796;p16"/>
            <p:cNvSpPr/>
            <p:nvPr/>
          </p:nvSpPr>
          <p:spPr>
            <a:xfrm>
              <a:off x="6331425" y="4503000"/>
              <a:ext cx="6175" cy="3225"/>
            </a:xfrm>
            <a:custGeom>
              <a:avLst/>
              <a:gdLst/>
              <a:ahLst/>
              <a:cxnLst/>
              <a:rect l="l" t="t" r="r" b="b"/>
              <a:pathLst>
                <a:path w="247" h="129" extrusionOk="0">
                  <a:moveTo>
                    <a:pt x="161" y="0"/>
                  </a:moveTo>
                  <a:cubicBezTo>
                    <a:pt x="108" y="0"/>
                    <a:pt x="1" y="54"/>
                    <a:pt x="43" y="118"/>
                  </a:cubicBezTo>
                  <a:cubicBezTo>
                    <a:pt x="43" y="128"/>
                    <a:pt x="65" y="128"/>
                    <a:pt x="76" y="128"/>
                  </a:cubicBezTo>
                  <a:cubicBezTo>
                    <a:pt x="140" y="128"/>
                    <a:pt x="247" y="75"/>
                    <a:pt x="193" y="11"/>
                  </a:cubicBezTo>
                  <a:cubicBezTo>
                    <a:pt x="193" y="0"/>
                    <a:pt x="183" y="0"/>
                    <a:pt x="16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7" name="Google Shape;4797;p16"/>
            <p:cNvSpPr/>
            <p:nvPr/>
          </p:nvSpPr>
          <p:spPr>
            <a:xfrm>
              <a:off x="6444900" y="4559200"/>
              <a:ext cx="7250" cy="4575"/>
            </a:xfrm>
            <a:custGeom>
              <a:avLst/>
              <a:gdLst/>
              <a:ahLst/>
              <a:cxnLst/>
              <a:rect l="l" t="t" r="r" b="b"/>
              <a:pathLst>
                <a:path w="290" h="183" extrusionOk="0">
                  <a:moveTo>
                    <a:pt x="268" y="0"/>
                  </a:moveTo>
                  <a:cubicBezTo>
                    <a:pt x="247" y="0"/>
                    <a:pt x="172" y="43"/>
                    <a:pt x="108" y="86"/>
                  </a:cubicBezTo>
                  <a:cubicBezTo>
                    <a:pt x="43" y="129"/>
                    <a:pt x="1" y="182"/>
                    <a:pt x="33" y="182"/>
                  </a:cubicBezTo>
                  <a:cubicBezTo>
                    <a:pt x="43" y="182"/>
                    <a:pt x="86" y="161"/>
                    <a:pt x="172" y="118"/>
                  </a:cubicBezTo>
                  <a:cubicBezTo>
                    <a:pt x="268" y="32"/>
                    <a:pt x="290" y="0"/>
                    <a:pt x="268"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8" name="Google Shape;4798;p16"/>
            <p:cNvSpPr/>
            <p:nvPr/>
          </p:nvSpPr>
          <p:spPr>
            <a:xfrm>
              <a:off x="6421875" y="4552225"/>
              <a:ext cx="6200" cy="3250"/>
            </a:xfrm>
            <a:custGeom>
              <a:avLst/>
              <a:gdLst/>
              <a:ahLst/>
              <a:cxnLst/>
              <a:rect l="l" t="t" r="r" b="b"/>
              <a:pathLst>
                <a:path w="248" h="130" extrusionOk="0">
                  <a:moveTo>
                    <a:pt x="172" y="1"/>
                  </a:moveTo>
                  <a:cubicBezTo>
                    <a:pt x="108" y="1"/>
                    <a:pt x="1" y="54"/>
                    <a:pt x="55" y="108"/>
                  </a:cubicBezTo>
                  <a:cubicBezTo>
                    <a:pt x="55" y="119"/>
                    <a:pt x="65" y="129"/>
                    <a:pt x="87" y="129"/>
                  </a:cubicBezTo>
                  <a:cubicBezTo>
                    <a:pt x="151" y="129"/>
                    <a:pt x="247" y="65"/>
                    <a:pt x="204" y="11"/>
                  </a:cubicBezTo>
                  <a:cubicBezTo>
                    <a:pt x="204" y="1"/>
                    <a:pt x="183" y="1"/>
                    <a:pt x="172"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9" name="Google Shape;4799;p16"/>
            <p:cNvSpPr/>
            <p:nvPr/>
          </p:nvSpPr>
          <p:spPr>
            <a:xfrm>
              <a:off x="6883000" y="3980575"/>
              <a:ext cx="3775" cy="7250"/>
            </a:xfrm>
            <a:custGeom>
              <a:avLst/>
              <a:gdLst/>
              <a:ahLst/>
              <a:cxnLst/>
              <a:rect l="l" t="t" r="r" b="b"/>
              <a:pathLst>
                <a:path w="151" h="290" extrusionOk="0">
                  <a:moveTo>
                    <a:pt x="86" y="1"/>
                  </a:moveTo>
                  <a:cubicBezTo>
                    <a:pt x="76" y="1"/>
                    <a:pt x="44" y="22"/>
                    <a:pt x="22" y="76"/>
                  </a:cubicBezTo>
                  <a:cubicBezTo>
                    <a:pt x="1" y="161"/>
                    <a:pt x="12" y="290"/>
                    <a:pt x="54" y="290"/>
                  </a:cubicBezTo>
                  <a:cubicBezTo>
                    <a:pt x="76" y="290"/>
                    <a:pt x="97" y="268"/>
                    <a:pt x="129" y="215"/>
                  </a:cubicBezTo>
                  <a:cubicBezTo>
                    <a:pt x="151" y="119"/>
                    <a:pt x="140" y="1"/>
                    <a:pt x="86"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0" name="Google Shape;4800;p16"/>
            <p:cNvSpPr/>
            <p:nvPr/>
          </p:nvSpPr>
          <p:spPr>
            <a:xfrm>
              <a:off x="6397800" y="4227325"/>
              <a:ext cx="5100" cy="4850"/>
            </a:xfrm>
            <a:custGeom>
              <a:avLst/>
              <a:gdLst/>
              <a:ahLst/>
              <a:cxnLst/>
              <a:rect l="l" t="t" r="r" b="b"/>
              <a:pathLst>
                <a:path w="204" h="194" extrusionOk="0">
                  <a:moveTo>
                    <a:pt x="65" y="1"/>
                  </a:moveTo>
                  <a:cubicBezTo>
                    <a:pt x="43" y="1"/>
                    <a:pt x="22" y="12"/>
                    <a:pt x="1" y="33"/>
                  </a:cubicBezTo>
                  <a:cubicBezTo>
                    <a:pt x="75" y="44"/>
                    <a:pt x="22" y="194"/>
                    <a:pt x="97" y="194"/>
                  </a:cubicBezTo>
                  <a:lnTo>
                    <a:pt x="108" y="194"/>
                  </a:lnTo>
                  <a:cubicBezTo>
                    <a:pt x="118" y="108"/>
                    <a:pt x="193" y="119"/>
                    <a:pt x="204" y="33"/>
                  </a:cubicBezTo>
                  <a:cubicBezTo>
                    <a:pt x="150" y="12"/>
                    <a:pt x="108" y="1"/>
                    <a:pt x="65"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1" name="Google Shape;4801;p16"/>
            <p:cNvSpPr/>
            <p:nvPr/>
          </p:nvSpPr>
          <p:spPr>
            <a:xfrm>
              <a:off x="6395925" y="4468475"/>
              <a:ext cx="9400" cy="15275"/>
            </a:xfrm>
            <a:custGeom>
              <a:avLst/>
              <a:gdLst/>
              <a:ahLst/>
              <a:cxnLst/>
              <a:rect l="l" t="t" r="r" b="b"/>
              <a:pathLst>
                <a:path w="376" h="611" extrusionOk="0">
                  <a:moveTo>
                    <a:pt x="193" y="0"/>
                  </a:moveTo>
                  <a:lnTo>
                    <a:pt x="193" y="0"/>
                  </a:lnTo>
                  <a:cubicBezTo>
                    <a:pt x="1" y="161"/>
                    <a:pt x="22" y="610"/>
                    <a:pt x="215" y="610"/>
                  </a:cubicBezTo>
                  <a:cubicBezTo>
                    <a:pt x="258" y="610"/>
                    <a:pt x="311" y="589"/>
                    <a:pt x="375" y="535"/>
                  </a:cubicBezTo>
                  <a:cubicBezTo>
                    <a:pt x="225" y="482"/>
                    <a:pt x="183" y="364"/>
                    <a:pt x="150" y="246"/>
                  </a:cubicBezTo>
                  <a:lnTo>
                    <a:pt x="161" y="246"/>
                  </a:lnTo>
                  <a:cubicBezTo>
                    <a:pt x="290" y="246"/>
                    <a:pt x="343" y="54"/>
                    <a:pt x="193"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2" name="Google Shape;4802;p16"/>
            <p:cNvSpPr/>
            <p:nvPr/>
          </p:nvSpPr>
          <p:spPr>
            <a:xfrm>
              <a:off x="6395400" y="4766075"/>
              <a:ext cx="5100" cy="4025"/>
            </a:xfrm>
            <a:custGeom>
              <a:avLst/>
              <a:gdLst/>
              <a:ahLst/>
              <a:cxnLst/>
              <a:rect l="l" t="t" r="r" b="b"/>
              <a:pathLst>
                <a:path w="204" h="161" extrusionOk="0">
                  <a:moveTo>
                    <a:pt x="32" y="0"/>
                  </a:moveTo>
                  <a:cubicBezTo>
                    <a:pt x="0" y="96"/>
                    <a:pt x="75" y="161"/>
                    <a:pt x="139" y="161"/>
                  </a:cubicBezTo>
                  <a:cubicBezTo>
                    <a:pt x="171" y="161"/>
                    <a:pt x="193" y="150"/>
                    <a:pt x="204" y="118"/>
                  </a:cubicBezTo>
                  <a:cubicBezTo>
                    <a:pt x="161" y="107"/>
                    <a:pt x="161" y="54"/>
                    <a:pt x="17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3" name="Google Shape;4803;p16"/>
            <p:cNvSpPr/>
            <p:nvPr/>
          </p:nvSpPr>
          <p:spPr>
            <a:xfrm>
              <a:off x="7340650" y="4021525"/>
              <a:ext cx="4575" cy="5925"/>
            </a:xfrm>
            <a:custGeom>
              <a:avLst/>
              <a:gdLst/>
              <a:ahLst/>
              <a:cxnLst/>
              <a:rect l="l" t="t" r="r" b="b"/>
              <a:pathLst>
                <a:path w="183" h="237" extrusionOk="0">
                  <a:moveTo>
                    <a:pt x="129" y="1"/>
                  </a:moveTo>
                  <a:cubicBezTo>
                    <a:pt x="43" y="1"/>
                    <a:pt x="0" y="54"/>
                    <a:pt x="0" y="161"/>
                  </a:cubicBezTo>
                  <a:cubicBezTo>
                    <a:pt x="43" y="161"/>
                    <a:pt x="33" y="236"/>
                    <a:pt x="65" y="236"/>
                  </a:cubicBezTo>
                  <a:cubicBezTo>
                    <a:pt x="129" y="161"/>
                    <a:pt x="182" y="129"/>
                    <a:pt x="129"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4" name="Google Shape;4804;p16"/>
            <p:cNvSpPr/>
            <p:nvPr/>
          </p:nvSpPr>
          <p:spPr>
            <a:xfrm>
              <a:off x="7320575" y="3589850"/>
              <a:ext cx="19025" cy="13700"/>
            </a:xfrm>
            <a:custGeom>
              <a:avLst/>
              <a:gdLst/>
              <a:ahLst/>
              <a:cxnLst/>
              <a:rect l="l" t="t" r="r" b="b"/>
              <a:pathLst>
                <a:path w="761" h="548" extrusionOk="0">
                  <a:moveTo>
                    <a:pt x="386" y="0"/>
                  </a:moveTo>
                  <a:cubicBezTo>
                    <a:pt x="193" y="0"/>
                    <a:pt x="1" y="118"/>
                    <a:pt x="1" y="407"/>
                  </a:cubicBezTo>
                  <a:cubicBezTo>
                    <a:pt x="97" y="493"/>
                    <a:pt x="279" y="546"/>
                    <a:pt x="429" y="546"/>
                  </a:cubicBezTo>
                  <a:cubicBezTo>
                    <a:pt x="439" y="547"/>
                    <a:pt x="450" y="547"/>
                    <a:pt x="460" y="547"/>
                  </a:cubicBezTo>
                  <a:cubicBezTo>
                    <a:pt x="598" y="547"/>
                    <a:pt x="719" y="481"/>
                    <a:pt x="739" y="332"/>
                  </a:cubicBezTo>
                  <a:cubicBezTo>
                    <a:pt x="761" y="118"/>
                    <a:pt x="579" y="0"/>
                    <a:pt x="386"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5" name="Google Shape;4805;p16"/>
            <p:cNvSpPr/>
            <p:nvPr/>
          </p:nvSpPr>
          <p:spPr>
            <a:xfrm>
              <a:off x="7313875" y="3606450"/>
              <a:ext cx="10200" cy="8575"/>
            </a:xfrm>
            <a:custGeom>
              <a:avLst/>
              <a:gdLst/>
              <a:ahLst/>
              <a:cxnLst/>
              <a:rect l="l" t="t" r="r" b="b"/>
              <a:pathLst>
                <a:path w="408" h="343" extrusionOk="0">
                  <a:moveTo>
                    <a:pt x="236" y="0"/>
                  </a:moveTo>
                  <a:cubicBezTo>
                    <a:pt x="140" y="0"/>
                    <a:pt x="54" y="96"/>
                    <a:pt x="1" y="193"/>
                  </a:cubicBezTo>
                  <a:cubicBezTo>
                    <a:pt x="140" y="214"/>
                    <a:pt x="226" y="343"/>
                    <a:pt x="301" y="343"/>
                  </a:cubicBezTo>
                  <a:cubicBezTo>
                    <a:pt x="333" y="343"/>
                    <a:pt x="365" y="321"/>
                    <a:pt x="408" y="268"/>
                  </a:cubicBezTo>
                  <a:cubicBezTo>
                    <a:pt x="322" y="246"/>
                    <a:pt x="269" y="118"/>
                    <a:pt x="333" y="32"/>
                  </a:cubicBezTo>
                  <a:cubicBezTo>
                    <a:pt x="301" y="11"/>
                    <a:pt x="269" y="0"/>
                    <a:pt x="236"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6" name="Google Shape;4806;p16"/>
            <p:cNvSpPr/>
            <p:nvPr/>
          </p:nvSpPr>
          <p:spPr>
            <a:xfrm>
              <a:off x="7340650" y="3622225"/>
              <a:ext cx="8575" cy="8325"/>
            </a:xfrm>
            <a:custGeom>
              <a:avLst/>
              <a:gdLst/>
              <a:ahLst/>
              <a:cxnLst/>
              <a:rect l="l" t="t" r="r" b="b"/>
              <a:pathLst>
                <a:path w="343" h="333" extrusionOk="0">
                  <a:moveTo>
                    <a:pt x="0" y="1"/>
                  </a:moveTo>
                  <a:lnTo>
                    <a:pt x="0" y="1"/>
                  </a:lnTo>
                  <a:cubicBezTo>
                    <a:pt x="65" y="172"/>
                    <a:pt x="172" y="279"/>
                    <a:pt x="332" y="333"/>
                  </a:cubicBezTo>
                  <a:cubicBezTo>
                    <a:pt x="343" y="76"/>
                    <a:pt x="129" y="97"/>
                    <a:pt x="0"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7" name="Google Shape;4807;p16"/>
            <p:cNvSpPr/>
            <p:nvPr/>
          </p:nvSpPr>
          <p:spPr>
            <a:xfrm>
              <a:off x="7349200" y="3629200"/>
              <a:ext cx="7000" cy="4825"/>
            </a:xfrm>
            <a:custGeom>
              <a:avLst/>
              <a:gdLst/>
              <a:ahLst/>
              <a:cxnLst/>
              <a:rect l="l" t="t" r="r" b="b"/>
              <a:pathLst>
                <a:path w="280" h="193" extrusionOk="0">
                  <a:moveTo>
                    <a:pt x="129" y="0"/>
                  </a:moveTo>
                  <a:cubicBezTo>
                    <a:pt x="76" y="0"/>
                    <a:pt x="22" y="21"/>
                    <a:pt x="1" y="86"/>
                  </a:cubicBezTo>
                  <a:cubicBezTo>
                    <a:pt x="108" y="96"/>
                    <a:pt x="151" y="193"/>
                    <a:pt x="204" y="193"/>
                  </a:cubicBezTo>
                  <a:cubicBezTo>
                    <a:pt x="226" y="193"/>
                    <a:pt x="247" y="182"/>
                    <a:pt x="269" y="128"/>
                  </a:cubicBezTo>
                  <a:cubicBezTo>
                    <a:pt x="279" y="54"/>
                    <a:pt x="204" y="0"/>
                    <a:pt x="129"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8" name="Google Shape;4808;p16"/>
            <p:cNvSpPr/>
            <p:nvPr/>
          </p:nvSpPr>
          <p:spPr>
            <a:xfrm>
              <a:off x="7220475" y="4128575"/>
              <a:ext cx="20100" cy="12600"/>
            </a:xfrm>
            <a:custGeom>
              <a:avLst/>
              <a:gdLst/>
              <a:ahLst/>
              <a:cxnLst/>
              <a:rect l="l" t="t" r="r" b="b"/>
              <a:pathLst>
                <a:path w="804" h="504" extrusionOk="0">
                  <a:moveTo>
                    <a:pt x="418" y="1"/>
                  </a:moveTo>
                  <a:lnTo>
                    <a:pt x="418" y="1"/>
                  </a:lnTo>
                  <a:cubicBezTo>
                    <a:pt x="365" y="76"/>
                    <a:pt x="1" y="429"/>
                    <a:pt x="333" y="504"/>
                  </a:cubicBezTo>
                  <a:cubicBezTo>
                    <a:pt x="247" y="247"/>
                    <a:pt x="804" y="151"/>
                    <a:pt x="418"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9" name="Google Shape;4809;p16"/>
            <p:cNvSpPr/>
            <p:nvPr/>
          </p:nvSpPr>
          <p:spPr>
            <a:xfrm>
              <a:off x="7207900" y="3638550"/>
              <a:ext cx="3775" cy="4050"/>
            </a:xfrm>
            <a:custGeom>
              <a:avLst/>
              <a:gdLst/>
              <a:ahLst/>
              <a:cxnLst/>
              <a:rect l="l" t="t" r="r" b="b"/>
              <a:pathLst>
                <a:path w="151" h="162" extrusionOk="0">
                  <a:moveTo>
                    <a:pt x="44" y="1"/>
                  </a:moveTo>
                  <a:cubicBezTo>
                    <a:pt x="44" y="22"/>
                    <a:pt x="33" y="44"/>
                    <a:pt x="22" y="44"/>
                  </a:cubicBezTo>
                  <a:lnTo>
                    <a:pt x="11" y="44"/>
                  </a:lnTo>
                  <a:cubicBezTo>
                    <a:pt x="1" y="129"/>
                    <a:pt x="44" y="161"/>
                    <a:pt x="108" y="161"/>
                  </a:cubicBezTo>
                  <a:lnTo>
                    <a:pt x="140" y="161"/>
                  </a:lnTo>
                  <a:cubicBezTo>
                    <a:pt x="151" y="65"/>
                    <a:pt x="129" y="1"/>
                    <a:pt x="65"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0" name="Google Shape;4810;p16"/>
            <p:cNvSpPr/>
            <p:nvPr/>
          </p:nvSpPr>
          <p:spPr>
            <a:xfrm>
              <a:off x="7203350" y="4147850"/>
              <a:ext cx="12600" cy="9400"/>
            </a:xfrm>
            <a:custGeom>
              <a:avLst/>
              <a:gdLst/>
              <a:ahLst/>
              <a:cxnLst/>
              <a:rect l="l" t="t" r="r" b="b"/>
              <a:pathLst>
                <a:path w="504" h="376" extrusionOk="0">
                  <a:moveTo>
                    <a:pt x="279" y="0"/>
                  </a:moveTo>
                  <a:lnTo>
                    <a:pt x="279" y="0"/>
                  </a:lnTo>
                  <a:cubicBezTo>
                    <a:pt x="236" y="150"/>
                    <a:pt x="1" y="247"/>
                    <a:pt x="215" y="375"/>
                  </a:cubicBezTo>
                  <a:cubicBezTo>
                    <a:pt x="268" y="236"/>
                    <a:pt x="504" y="129"/>
                    <a:pt x="279"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1" name="Google Shape;4811;p16"/>
            <p:cNvSpPr/>
            <p:nvPr/>
          </p:nvSpPr>
          <p:spPr>
            <a:xfrm>
              <a:off x="7251525" y="3619275"/>
              <a:ext cx="11800" cy="12350"/>
            </a:xfrm>
            <a:custGeom>
              <a:avLst/>
              <a:gdLst/>
              <a:ahLst/>
              <a:cxnLst/>
              <a:rect l="l" t="t" r="r" b="b"/>
              <a:pathLst>
                <a:path w="472" h="494" extrusionOk="0">
                  <a:moveTo>
                    <a:pt x="268" y="1"/>
                  </a:moveTo>
                  <a:cubicBezTo>
                    <a:pt x="236" y="119"/>
                    <a:pt x="311" y="108"/>
                    <a:pt x="300" y="204"/>
                  </a:cubicBezTo>
                  <a:cubicBezTo>
                    <a:pt x="247" y="162"/>
                    <a:pt x="172" y="87"/>
                    <a:pt x="86" y="87"/>
                  </a:cubicBezTo>
                  <a:cubicBezTo>
                    <a:pt x="54" y="87"/>
                    <a:pt x="22" y="97"/>
                    <a:pt x="1" y="119"/>
                  </a:cubicBezTo>
                  <a:cubicBezTo>
                    <a:pt x="22" y="290"/>
                    <a:pt x="65" y="418"/>
                    <a:pt x="161" y="493"/>
                  </a:cubicBezTo>
                  <a:cubicBezTo>
                    <a:pt x="204" y="365"/>
                    <a:pt x="279" y="226"/>
                    <a:pt x="386" y="226"/>
                  </a:cubicBezTo>
                  <a:cubicBezTo>
                    <a:pt x="407" y="226"/>
                    <a:pt x="440" y="226"/>
                    <a:pt x="461" y="247"/>
                  </a:cubicBezTo>
                  <a:cubicBezTo>
                    <a:pt x="472" y="87"/>
                    <a:pt x="407" y="1"/>
                    <a:pt x="279"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2" name="Google Shape;4812;p16"/>
            <p:cNvSpPr/>
            <p:nvPr/>
          </p:nvSpPr>
          <p:spPr>
            <a:xfrm>
              <a:off x="7235200" y="4121075"/>
              <a:ext cx="3775" cy="4050"/>
            </a:xfrm>
            <a:custGeom>
              <a:avLst/>
              <a:gdLst/>
              <a:ahLst/>
              <a:cxnLst/>
              <a:rect l="l" t="t" r="r" b="b"/>
              <a:pathLst>
                <a:path w="151" h="162" extrusionOk="0">
                  <a:moveTo>
                    <a:pt x="76" y="1"/>
                  </a:moveTo>
                  <a:cubicBezTo>
                    <a:pt x="54" y="1"/>
                    <a:pt x="22" y="22"/>
                    <a:pt x="11" y="76"/>
                  </a:cubicBezTo>
                  <a:cubicBezTo>
                    <a:pt x="1" y="119"/>
                    <a:pt x="33" y="161"/>
                    <a:pt x="76" y="161"/>
                  </a:cubicBezTo>
                  <a:cubicBezTo>
                    <a:pt x="97" y="161"/>
                    <a:pt x="118" y="151"/>
                    <a:pt x="140" y="97"/>
                  </a:cubicBezTo>
                  <a:cubicBezTo>
                    <a:pt x="151" y="54"/>
                    <a:pt x="118" y="1"/>
                    <a:pt x="76"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3" name="Google Shape;4813;p16"/>
            <p:cNvSpPr/>
            <p:nvPr/>
          </p:nvSpPr>
          <p:spPr>
            <a:xfrm>
              <a:off x="7060700" y="4195225"/>
              <a:ext cx="11000" cy="6450"/>
            </a:xfrm>
            <a:custGeom>
              <a:avLst/>
              <a:gdLst/>
              <a:ahLst/>
              <a:cxnLst/>
              <a:rect l="l" t="t" r="r" b="b"/>
              <a:pathLst>
                <a:path w="440" h="258" extrusionOk="0">
                  <a:moveTo>
                    <a:pt x="301" y="0"/>
                  </a:moveTo>
                  <a:cubicBezTo>
                    <a:pt x="226" y="0"/>
                    <a:pt x="108" y="64"/>
                    <a:pt x="1" y="257"/>
                  </a:cubicBezTo>
                  <a:cubicBezTo>
                    <a:pt x="440" y="214"/>
                    <a:pt x="440" y="0"/>
                    <a:pt x="30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4" name="Google Shape;4814;p16"/>
            <p:cNvSpPr/>
            <p:nvPr/>
          </p:nvSpPr>
          <p:spPr>
            <a:xfrm>
              <a:off x="6937875" y="4760975"/>
              <a:ext cx="5900" cy="5925"/>
            </a:xfrm>
            <a:custGeom>
              <a:avLst/>
              <a:gdLst/>
              <a:ahLst/>
              <a:cxnLst/>
              <a:rect l="l" t="t" r="r" b="b"/>
              <a:pathLst>
                <a:path w="236" h="237" extrusionOk="0">
                  <a:moveTo>
                    <a:pt x="225" y="1"/>
                  </a:moveTo>
                  <a:cubicBezTo>
                    <a:pt x="107" y="1"/>
                    <a:pt x="0" y="161"/>
                    <a:pt x="43" y="204"/>
                  </a:cubicBezTo>
                  <a:cubicBezTo>
                    <a:pt x="43" y="172"/>
                    <a:pt x="65" y="161"/>
                    <a:pt x="86" y="161"/>
                  </a:cubicBezTo>
                  <a:lnTo>
                    <a:pt x="107" y="161"/>
                  </a:lnTo>
                  <a:cubicBezTo>
                    <a:pt x="118" y="193"/>
                    <a:pt x="107" y="236"/>
                    <a:pt x="139" y="236"/>
                  </a:cubicBezTo>
                  <a:cubicBezTo>
                    <a:pt x="193" y="193"/>
                    <a:pt x="236" y="108"/>
                    <a:pt x="236"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5" name="Google Shape;4815;p16"/>
            <p:cNvSpPr/>
            <p:nvPr/>
          </p:nvSpPr>
          <p:spPr>
            <a:xfrm>
              <a:off x="7048400" y="4053900"/>
              <a:ext cx="3775" cy="4325"/>
            </a:xfrm>
            <a:custGeom>
              <a:avLst/>
              <a:gdLst/>
              <a:ahLst/>
              <a:cxnLst/>
              <a:rect l="l" t="t" r="r" b="b"/>
              <a:pathLst>
                <a:path w="151" h="173" extrusionOk="0">
                  <a:moveTo>
                    <a:pt x="75" y="1"/>
                  </a:moveTo>
                  <a:cubicBezTo>
                    <a:pt x="54" y="1"/>
                    <a:pt x="22" y="22"/>
                    <a:pt x="11" y="76"/>
                  </a:cubicBezTo>
                  <a:cubicBezTo>
                    <a:pt x="1" y="119"/>
                    <a:pt x="33" y="172"/>
                    <a:pt x="75" y="172"/>
                  </a:cubicBezTo>
                  <a:cubicBezTo>
                    <a:pt x="97" y="172"/>
                    <a:pt x="118" y="151"/>
                    <a:pt x="140" y="97"/>
                  </a:cubicBezTo>
                  <a:cubicBezTo>
                    <a:pt x="150" y="54"/>
                    <a:pt x="118" y="1"/>
                    <a:pt x="75"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6" name="Google Shape;4816;p16"/>
            <p:cNvSpPr/>
            <p:nvPr/>
          </p:nvSpPr>
          <p:spPr>
            <a:xfrm>
              <a:off x="7077025" y="4221725"/>
              <a:ext cx="3775" cy="4025"/>
            </a:xfrm>
            <a:custGeom>
              <a:avLst/>
              <a:gdLst/>
              <a:ahLst/>
              <a:cxnLst/>
              <a:rect l="l" t="t" r="r" b="b"/>
              <a:pathLst>
                <a:path w="151" h="161" extrusionOk="0">
                  <a:moveTo>
                    <a:pt x="76" y="0"/>
                  </a:moveTo>
                  <a:cubicBezTo>
                    <a:pt x="54" y="0"/>
                    <a:pt x="33" y="21"/>
                    <a:pt x="12" y="64"/>
                  </a:cubicBezTo>
                  <a:cubicBezTo>
                    <a:pt x="1" y="107"/>
                    <a:pt x="33" y="161"/>
                    <a:pt x="76" y="161"/>
                  </a:cubicBezTo>
                  <a:cubicBezTo>
                    <a:pt x="97" y="161"/>
                    <a:pt x="129" y="139"/>
                    <a:pt x="140" y="86"/>
                  </a:cubicBezTo>
                  <a:cubicBezTo>
                    <a:pt x="151" y="43"/>
                    <a:pt x="119" y="0"/>
                    <a:pt x="76"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7" name="Google Shape;4817;p16"/>
            <p:cNvSpPr/>
            <p:nvPr/>
          </p:nvSpPr>
          <p:spPr>
            <a:xfrm>
              <a:off x="6676125" y="4855975"/>
              <a:ext cx="5925" cy="3525"/>
            </a:xfrm>
            <a:custGeom>
              <a:avLst/>
              <a:gdLst/>
              <a:ahLst/>
              <a:cxnLst/>
              <a:rect l="l" t="t" r="r" b="b"/>
              <a:pathLst>
                <a:path w="237" h="141" extrusionOk="0">
                  <a:moveTo>
                    <a:pt x="11" y="1"/>
                  </a:moveTo>
                  <a:cubicBezTo>
                    <a:pt x="1" y="55"/>
                    <a:pt x="1" y="97"/>
                    <a:pt x="1" y="140"/>
                  </a:cubicBezTo>
                  <a:lnTo>
                    <a:pt x="236" y="140"/>
                  </a:lnTo>
                  <a:cubicBezTo>
                    <a:pt x="161" y="87"/>
                    <a:pt x="86" y="44"/>
                    <a:pt x="11"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8" name="Google Shape;4818;p16"/>
            <p:cNvSpPr/>
            <p:nvPr/>
          </p:nvSpPr>
          <p:spPr>
            <a:xfrm>
              <a:off x="7113175" y="4607350"/>
              <a:ext cx="5100" cy="6450"/>
            </a:xfrm>
            <a:custGeom>
              <a:avLst/>
              <a:gdLst/>
              <a:ahLst/>
              <a:cxnLst/>
              <a:rect l="l" t="t" r="r" b="b"/>
              <a:pathLst>
                <a:path w="204" h="258" extrusionOk="0">
                  <a:moveTo>
                    <a:pt x="75" y="1"/>
                  </a:moveTo>
                  <a:cubicBezTo>
                    <a:pt x="54" y="1"/>
                    <a:pt x="32" y="22"/>
                    <a:pt x="0" y="65"/>
                  </a:cubicBezTo>
                  <a:cubicBezTo>
                    <a:pt x="32" y="76"/>
                    <a:pt x="54" y="97"/>
                    <a:pt x="75" y="119"/>
                  </a:cubicBezTo>
                  <a:cubicBezTo>
                    <a:pt x="86" y="87"/>
                    <a:pt x="96" y="55"/>
                    <a:pt x="107" y="12"/>
                  </a:cubicBezTo>
                  <a:cubicBezTo>
                    <a:pt x="96" y="1"/>
                    <a:pt x="86" y="1"/>
                    <a:pt x="75" y="1"/>
                  </a:cubicBezTo>
                  <a:close/>
                  <a:moveTo>
                    <a:pt x="150" y="215"/>
                  </a:moveTo>
                  <a:cubicBezTo>
                    <a:pt x="150" y="226"/>
                    <a:pt x="161" y="237"/>
                    <a:pt x="161" y="258"/>
                  </a:cubicBezTo>
                  <a:cubicBezTo>
                    <a:pt x="171" y="247"/>
                    <a:pt x="193" y="226"/>
                    <a:pt x="204" y="215"/>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9" name="Google Shape;4819;p16"/>
            <p:cNvSpPr/>
            <p:nvPr/>
          </p:nvSpPr>
          <p:spPr>
            <a:xfrm>
              <a:off x="7170450" y="4465525"/>
              <a:ext cx="5100" cy="3775"/>
            </a:xfrm>
            <a:custGeom>
              <a:avLst/>
              <a:gdLst/>
              <a:ahLst/>
              <a:cxnLst/>
              <a:rect l="l" t="t" r="r" b="b"/>
              <a:pathLst>
                <a:path w="204" h="151" extrusionOk="0">
                  <a:moveTo>
                    <a:pt x="54" y="0"/>
                  </a:moveTo>
                  <a:cubicBezTo>
                    <a:pt x="32" y="0"/>
                    <a:pt x="21" y="11"/>
                    <a:pt x="11" y="22"/>
                  </a:cubicBezTo>
                  <a:cubicBezTo>
                    <a:pt x="0" y="86"/>
                    <a:pt x="21" y="118"/>
                    <a:pt x="43" y="150"/>
                  </a:cubicBezTo>
                  <a:lnTo>
                    <a:pt x="64" y="150"/>
                  </a:lnTo>
                  <a:cubicBezTo>
                    <a:pt x="128" y="150"/>
                    <a:pt x="182" y="118"/>
                    <a:pt x="203" y="65"/>
                  </a:cubicBezTo>
                  <a:cubicBezTo>
                    <a:pt x="161" y="43"/>
                    <a:pt x="96" y="0"/>
                    <a:pt x="54"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0" name="Google Shape;4820;p16"/>
            <p:cNvSpPr/>
            <p:nvPr/>
          </p:nvSpPr>
          <p:spPr>
            <a:xfrm>
              <a:off x="7175800" y="4063000"/>
              <a:ext cx="6175" cy="3250"/>
            </a:xfrm>
            <a:custGeom>
              <a:avLst/>
              <a:gdLst/>
              <a:ahLst/>
              <a:cxnLst/>
              <a:rect l="l" t="t" r="r" b="b"/>
              <a:pathLst>
                <a:path w="247" h="130" extrusionOk="0">
                  <a:moveTo>
                    <a:pt x="171" y="1"/>
                  </a:moveTo>
                  <a:cubicBezTo>
                    <a:pt x="107" y="1"/>
                    <a:pt x="0" y="54"/>
                    <a:pt x="43" y="119"/>
                  </a:cubicBezTo>
                  <a:cubicBezTo>
                    <a:pt x="54" y="119"/>
                    <a:pt x="64" y="129"/>
                    <a:pt x="75" y="129"/>
                  </a:cubicBezTo>
                  <a:cubicBezTo>
                    <a:pt x="139" y="129"/>
                    <a:pt x="246" y="76"/>
                    <a:pt x="204" y="12"/>
                  </a:cubicBezTo>
                  <a:cubicBezTo>
                    <a:pt x="193" y="1"/>
                    <a:pt x="182" y="1"/>
                    <a:pt x="171"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1" name="Google Shape;4821;p16"/>
            <p:cNvSpPr/>
            <p:nvPr/>
          </p:nvSpPr>
          <p:spPr>
            <a:xfrm>
              <a:off x="7341725" y="4159625"/>
              <a:ext cx="12600" cy="9400"/>
            </a:xfrm>
            <a:custGeom>
              <a:avLst/>
              <a:gdLst/>
              <a:ahLst/>
              <a:cxnLst/>
              <a:rect l="l" t="t" r="r" b="b"/>
              <a:pathLst>
                <a:path w="504" h="376" extrusionOk="0">
                  <a:moveTo>
                    <a:pt x="279" y="0"/>
                  </a:moveTo>
                  <a:lnTo>
                    <a:pt x="279" y="0"/>
                  </a:lnTo>
                  <a:cubicBezTo>
                    <a:pt x="236" y="140"/>
                    <a:pt x="0" y="247"/>
                    <a:pt x="214" y="375"/>
                  </a:cubicBezTo>
                  <a:cubicBezTo>
                    <a:pt x="257" y="225"/>
                    <a:pt x="503" y="129"/>
                    <a:pt x="279"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2" name="Google Shape;4822;p16"/>
            <p:cNvSpPr/>
            <p:nvPr/>
          </p:nvSpPr>
          <p:spPr>
            <a:xfrm>
              <a:off x="7155725" y="4043750"/>
              <a:ext cx="7775" cy="7250"/>
            </a:xfrm>
            <a:custGeom>
              <a:avLst/>
              <a:gdLst/>
              <a:ahLst/>
              <a:cxnLst/>
              <a:rect l="l" t="t" r="r" b="b"/>
              <a:pathLst>
                <a:path w="311" h="290" extrusionOk="0">
                  <a:moveTo>
                    <a:pt x="43" y="0"/>
                  </a:moveTo>
                  <a:lnTo>
                    <a:pt x="0" y="246"/>
                  </a:lnTo>
                  <a:lnTo>
                    <a:pt x="268" y="289"/>
                  </a:lnTo>
                  <a:lnTo>
                    <a:pt x="311" y="32"/>
                  </a:lnTo>
                  <a:lnTo>
                    <a:pt x="43" y="0"/>
                  </a:ln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3" name="Google Shape;4823;p16"/>
            <p:cNvSpPr/>
            <p:nvPr/>
          </p:nvSpPr>
          <p:spPr>
            <a:xfrm>
              <a:off x="7114775" y="4078525"/>
              <a:ext cx="18750" cy="27075"/>
            </a:xfrm>
            <a:custGeom>
              <a:avLst/>
              <a:gdLst/>
              <a:ahLst/>
              <a:cxnLst/>
              <a:rect l="l" t="t" r="r" b="b"/>
              <a:pathLst>
                <a:path w="750" h="1083" extrusionOk="0">
                  <a:moveTo>
                    <a:pt x="750" y="1"/>
                  </a:moveTo>
                  <a:lnTo>
                    <a:pt x="750" y="1"/>
                  </a:lnTo>
                  <a:cubicBezTo>
                    <a:pt x="429" y="22"/>
                    <a:pt x="107" y="65"/>
                    <a:pt x="0" y="397"/>
                  </a:cubicBezTo>
                  <a:cubicBezTo>
                    <a:pt x="225" y="461"/>
                    <a:pt x="193" y="1082"/>
                    <a:pt x="407" y="1082"/>
                  </a:cubicBezTo>
                  <a:cubicBezTo>
                    <a:pt x="450" y="1082"/>
                    <a:pt x="504" y="1061"/>
                    <a:pt x="578" y="996"/>
                  </a:cubicBezTo>
                  <a:cubicBezTo>
                    <a:pt x="322" y="847"/>
                    <a:pt x="589" y="108"/>
                    <a:pt x="750"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4" name="Google Shape;4824;p16"/>
            <p:cNvSpPr/>
            <p:nvPr/>
          </p:nvSpPr>
          <p:spPr>
            <a:xfrm>
              <a:off x="7162950" y="3824825"/>
              <a:ext cx="4575" cy="8325"/>
            </a:xfrm>
            <a:custGeom>
              <a:avLst/>
              <a:gdLst/>
              <a:ahLst/>
              <a:cxnLst/>
              <a:rect l="l" t="t" r="r" b="b"/>
              <a:pathLst>
                <a:path w="183" h="333" extrusionOk="0">
                  <a:moveTo>
                    <a:pt x="139" y="0"/>
                  </a:moveTo>
                  <a:cubicBezTo>
                    <a:pt x="118" y="118"/>
                    <a:pt x="0" y="107"/>
                    <a:pt x="11" y="247"/>
                  </a:cubicBezTo>
                  <a:cubicBezTo>
                    <a:pt x="65" y="247"/>
                    <a:pt x="54" y="332"/>
                    <a:pt x="107" y="332"/>
                  </a:cubicBezTo>
                  <a:lnTo>
                    <a:pt x="139" y="332"/>
                  </a:lnTo>
                  <a:cubicBezTo>
                    <a:pt x="182" y="204"/>
                    <a:pt x="172" y="33"/>
                    <a:pt x="139"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5" name="Google Shape;4825;p16"/>
            <p:cNvSpPr/>
            <p:nvPr/>
          </p:nvSpPr>
          <p:spPr>
            <a:xfrm>
              <a:off x="7110500" y="4041075"/>
              <a:ext cx="15800" cy="16600"/>
            </a:xfrm>
            <a:custGeom>
              <a:avLst/>
              <a:gdLst/>
              <a:ahLst/>
              <a:cxnLst/>
              <a:rect l="l" t="t" r="r" b="b"/>
              <a:pathLst>
                <a:path w="632" h="664" extrusionOk="0">
                  <a:moveTo>
                    <a:pt x="503" y="0"/>
                  </a:moveTo>
                  <a:cubicBezTo>
                    <a:pt x="343" y="0"/>
                    <a:pt x="203" y="171"/>
                    <a:pt x="118" y="332"/>
                  </a:cubicBezTo>
                  <a:cubicBezTo>
                    <a:pt x="32" y="493"/>
                    <a:pt x="0" y="664"/>
                    <a:pt x="54" y="664"/>
                  </a:cubicBezTo>
                  <a:cubicBezTo>
                    <a:pt x="64" y="664"/>
                    <a:pt x="96" y="642"/>
                    <a:pt x="129" y="600"/>
                  </a:cubicBezTo>
                  <a:cubicBezTo>
                    <a:pt x="150" y="546"/>
                    <a:pt x="182" y="503"/>
                    <a:pt x="225" y="460"/>
                  </a:cubicBezTo>
                  <a:lnTo>
                    <a:pt x="236" y="471"/>
                  </a:lnTo>
                  <a:cubicBezTo>
                    <a:pt x="257" y="353"/>
                    <a:pt x="375" y="375"/>
                    <a:pt x="407" y="268"/>
                  </a:cubicBezTo>
                  <a:cubicBezTo>
                    <a:pt x="482" y="203"/>
                    <a:pt x="567" y="129"/>
                    <a:pt x="632" y="43"/>
                  </a:cubicBezTo>
                  <a:cubicBezTo>
                    <a:pt x="589" y="11"/>
                    <a:pt x="546" y="0"/>
                    <a:pt x="503"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6" name="Google Shape;4826;p16"/>
            <p:cNvSpPr/>
            <p:nvPr/>
          </p:nvSpPr>
          <p:spPr>
            <a:xfrm>
              <a:off x="6991925" y="3701725"/>
              <a:ext cx="7800" cy="6700"/>
            </a:xfrm>
            <a:custGeom>
              <a:avLst/>
              <a:gdLst/>
              <a:ahLst/>
              <a:cxnLst/>
              <a:rect l="l" t="t" r="r" b="b"/>
              <a:pathLst>
                <a:path w="312" h="268" extrusionOk="0">
                  <a:moveTo>
                    <a:pt x="86" y="0"/>
                  </a:moveTo>
                  <a:cubicBezTo>
                    <a:pt x="76" y="0"/>
                    <a:pt x="54" y="11"/>
                    <a:pt x="44" y="22"/>
                  </a:cubicBezTo>
                  <a:cubicBezTo>
                    <a:pt x="129" y="32"/>
                    <a:pt x="1" y="96"/>
                    <a:pt x="44" y="193"/>
                  </a:cubicBezTo>
                  <a:cubicBezTo>
                    <a:pt x="54" y="182"/>
                    <a:pt x="65" y="182"/>
                    <a:pt x="76" y="182"/>
                  </a:cubicBezTo>
                  <a:cubicBezTo>
                    <a:pt x="119" y="182"/>
                    <a:pt x="151" y="203"/>
                    <a:pt x="172" y="225"/>
                  </a:cubicBezTo>
                  <a:cubicBezTo>
                    <a:pt x="204" y="246"/>
                    <a:pt x="226" y="268"/>
                    <a:pt x="268" y="268"/>
                  </a:cubicBezTo>
                  <a:lnTo>
                    <a:pt x="279" y="268"/>
                  </a:lnTo>
                  <a:cubicBezTo>
                    <a:pt x="279" y="214"/>
                    <a:pt x="290" y="182"/>
                    <a:pt x="311" y="150"/>
                  </a:cubicBezTo>
                  <a:cubicBezTo>
                    <a:pt x="247" y="129"/>
                    <a:pt x="151" y="0"/>
                    <a:pt x="86"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7" name="Google Shape;4827;p16"/>
            <p:cNvSpPr/>
            <p:nvPr/>
          </p:nvSpPr>
          <p:spPr>
            <a:xfrm>
              <a:off x="6968650" y="4344825"/>
              <a:ext cx="6175" cy="3225"/>
            </a:xfrm>
            <a:custGeom>
              <a:avLst/>
              <a:gdLst/>
              <a:ahLst/>
              <a:cxnLst/>
              <a:rect l="l" t="t" r="r" b="b"/>
              <a:pathLst>
                <a:path w="247" h="129" extrusionOk="0">
                  <a:moveTo>
                    <a:pt x="172" y="0"/>
                  </a:moveTo>
                  <a:cubicBezTo>
                    <a:pt x="107" y="0"/>
                    <a:pt x="0" y="54"/>
                    <a:pt x="43" y="118"/>
                  </a:cubicBezTo>
                  <a:cubicBezTo>
                    <a:pt x="54" y="129"/>
                    <a:pt x="65" y="129"/>
                    <a:pt x="86" y="129"/>
                  </a:cubicBezTo>
                  <a:cubicBezTo>
                    <a:pt x="140" y="129"/>
                    <a:pt x="247" y="75"/>
                    <a:pt x="204" y="11"/>
                  </a:cubicBezTo>
                  <a:cubicBezTo>
                    <a:pt x="193" y="0"/>
                    <a:pt x="182" y="0"/>
                    <a:pt x="172"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8" name="Google Shape;4828;p16"/>
            <p:cNvSpPr/>
            <p:nvPr/>
          </p:nvSpPr>
          <p:spPr>
            <a:xfrm>
              <a:off x="6961950" y="3945250"/>
              <a:ext cx="20900" cy="16075"/>
            </a:xfrm>
            <a:custGeom>
              <a:avLst/>
              <a:gdLst/>
              <a:ahLst/>
              <a:cxnLst/>
              <a:rect l="l" t="t" r="r" b="b"/>
              <a:pathLst>
                <a:path w="836" h="643" extrusionOk="0">
                  <a:moveTo>
                    <a:pt x="547" y="1"/>
                  </a:moveTo>
                  <a:cubicBezTo>
                    <a:pt x="547" y="225"/>
                    <a:pt x="1" y="600"/>
                    <a:pt x="568" y="643"/>
                  </a:cubicBezTo>
                  <a:cubicBezTo>
                    <a:pt x="525" y="450"/>
                    <a:pt x="836" y="22"/>
                    <a:pt x="547"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9" name="Google Shape;4829;p16"/>
            <p:cNvSpPr/>
            <p:nvPr/>
          </p:nvSpPr>
          <p:spPr>
            <a:xfrm>
              <a:off x="6971050" y="4558375"/>
              <a:ext cx="11275" cy="12075"/>
            </a:xfrm>
            <a:custGeom>
              <a:avLst/>
              <a:gdLst/>
              <a:ahLst/>
              <a:cxnLst/>
              <a:rect l="l" t="t" r="r" b="b"/>
              <a:pathLst>
                <a:path w="451" h="483" extrusionOk="0">
                  <a:moveTo>
                    <a:pt x="215" y="1"/>
                  </a:moveTo>
                  <a:cubicBezTo>
                    <a:pt x="183" y="162"/>
                    <a:pt x="1" y="344"/>
                    <a:pt x="151" y="483"/>
                  </a:cubicBezTo>
                  <a:cubicBezTo>
                    <a:pt x="290" y="408"/>
                    <a:pt x="450" y="376"/>
                    <a:pt x="450" y="119"/>
                  </a:cubicBezTo>
                  <a:cubicBezTo>
                    <a:pt x="354" y="97"/>
                    <a:pt x="333" y="1"/>
                    <a:pt x="226"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0" name="Google Shape;4830;p16"/>
            <p:cNvSpPr/>
            <p:nvPr/>
          </p:nvSpPr>
          <p:spPr>
            <a:xfrm>
              <a:off x="7007725" y="3686200"/>
              <a:ext cx="5375" cy="6175"/>
            </a:xfrm>
            <a:custGeom>
              <a:avLst/>
              <a:gdLst/>
              <a:ahLst/>
              <a:cxnLst/>
              <a:rect l="l" t="t" r="r" b="b"/>
              <a:pathLst>
                <a:path w="215" h="247" extrusionOk="0">
                  <a:moveTo>
                    <a:pt x="86" y="0"/>
                  </a:moveTo>
                  <a:cubicBezTo>
                    <a:pt x="0" y="75"/>
                    <a:pt x="75" y="246"/>
                    <a:pt x="161" y="246"/>
                  </a:cubicBezTo>
                  <a:cubicBezTo>
                    <a:pt x="172" y="246"/>
                    <a:pt x="193" y="225"/>
                    <a:pt x="214" y="204"/>
                  </a:cubicBezTo>
                  <a:cubicBezTo>
                    <a:pt x="140" y="171"/>
                    <a:pt x="193" y="0"/>
                    <a:pt x="107"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1" name="Google Shape;4831;p16"/>
            <p:cNvSpPr/>
            <p:nvPr/>
          </p:nvSpPr>
          <p:spPr>
            <a:xfrm>
              <a:off x="7030475" y="4038400"/>
              <a:ext cx="3775" cy="4300"/>
            </a:xfrm>
            <a:custGeom>
              <a:avLst/>
              <a:gdLst/>
              <a:ahLst/>
              <a:cxnLst/>
              <a:rect l="l" t="t" r="r" b="b"/>
              <a:pathLst>
                <a:path w="151" h="172" extrusionOk="0">
                  <a:moveTo>
                    <a:pt x="86" y="0"/>
                  </a:moveTo>
                  <a:cubicBezTo>
                    <a:pt x="54" y="0"/>
                    <a:pt x="32" y="21"/>
                    <a:pt x="11" y="75"/>
                  </a:cubicBezTo>
                  <a:cubicBezTo>
                    <a:pt x="0" y="118"/>
                    <a:pt x="43" y="171"/>
                    <a:pt x="75" y="171"/>
                  </a:cubicBezTo>
                  <a:cubicBezTo>
                    <a:pt x="97" y="171"/>
                    <a:pt x="129" y="150"/>
                    <a:pt x="150" y="96"/>
                  </a:cubicBezTo>
                  <a:cubicBezTo>
                    <a:pt x="150" y="54"/>
                    <a:pt x="118" y="0"/>
                    <a:pt x="86"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2" name="Google Shape;4832;p16"/>
            <p:cNvSpPr/>
            <p:nvPr/>
          </p:nvSpPr>
          <p:spPr>
            <a:xfrm>
              <a:off x="7006925" y="3998775"/>
              <a:ext cx="11000" cy="24375"/>
            </a:xfrm>
            <a:custGeom>
              <a:avLst/>
              <a:gdLst/>
              <a:ahLst/>
              <a:cxnLst/>
              <a:rect l="l" t="t" r="r" b="b"/>
              <a:pathLst>
                <a:path w="440" h="975" extrusionOk="0">
                  <a:moveTo>
                    <a:pt x="150" y="1"/>
                  </a:moveTo>
                  <a:lnTo>
                    <a:pt x="150" y="1"/>
                  </a:lnTo>
                  <a:cubicBezTo>
                    <a:pt x="0" y="365"/>
                    <a:pt x="107" y="975"/>
                    <a:pt x="300" y="975"/>
                  </a:cubicBezTo>
                  <a:cubicBezTo>
                    <a:pt x="332" y="975"/>
                    <a:pt x="364" y="964"/>
                    <a:pt x="396" y="932"/>
                  </a:cubicBezTo>
                  <a:cubicBezTo>
                    <a:pt x="139" y="739"/>
                    <a:pt x="439" y="172"/>
                    <a:pt x="150"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3" name="Google Shape;4833;p16"/>
            <p:cNvSpPr/>
            <p:nvPr/>
          </p:nvSpPr>
          <p:spPr>
            <a:xfrm>
              <a:off x="7188625" y="3835000"/>
              <a:ext cx="11800" cy="9125"/>
            </a:xfrm>
            <a:custGeom>
              <a:avLst/>
              <a:gdLst/>
              <a:ahLst/>
              <a:cxnLst/>
              <a:rect l="l" t="t" r="r" b="b"/>
              <a:pathLst>
                <a:path w="472" h="365" extrusionOk="0">
                  <a:moveTo>
                    <a:pt x="333" y="0"/>
                  </a:moveTo>
                  <a:cubicBezTo>
                    <a:pt x="129" y="0"/>
                    <a:pt x="140" y="268"/>
                    <a:pt x="1" y="343"/>
                  </a:cubicBezTo>
                  <a:cubicBezTo>
                    <a:pt x="54" y="353"/>
                    <a:pt x="108" y="364"/>
                    <a:pt x="151" y="364"/>
                  </a:cubicBezTo>
                  <a:cubicBezTo>
                    <a:pt x="344" y="364"/>
                    <a:pt x="451" y="257"/>
                    <a:pt x="472" y="32"/>
                  </a:cubicBezTo>
                  <a:cubicBezTo>
                    <a:pt x="408" y="11"/>
                    <a:pt x="365" y="0"/>
                    <a:pt x="333"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4" name="Google Shape;4834;p16"/>
            <p:cNvSpPr/>
            <p:nvPr/>
          </p:nvSpPr>
          <p:spPr>
            <a:xfrm>
              <a:off x="6917275" y="4013775"/>
              <a:ext cx="6425" cy="2950"/>
            </a:xfrm>
            <a:custGeom>
              <a:avLst/>
              <a:gdLst/>
              <a:ahLst/>
              <a:cxnLst/>
              <a:rect l="l" t="t" r="r" b="b"/>
              <a:pathLst>
                <a:path w="257" h="118" extrusionOk="0">
                  <a:moveTo>
                    <a:pt x="171" y="0"/>
                  </a:moveTo>
                  <a:cubicBezTo>
                    <a:pt x="107" y="0"/>
                    <a:pt x="0" y="54"/>
                    <a:pt x="54" y="107"/>
                  </a:cubicBezTo>
                  <a:cubicBezTo>
                    <a:pt x="54" y="118"/>
                    <a:pt x="64" y="118"/>
                    <a:pt x="86" y="118"/>
                  </a:cubicBezTo>
                  <a:cubicBezTo>
                    <a:pt x="150" y="118"/>
                    <a:pt x="257" y="64"/>
                    <a:pt x="203" y="11"/>
                  </a:cubicBezTo>
                  <a:cubicBezTo>
                    <a:pt x="203" y="0"/>
                    <a:pt x="182" y="0"/>
                    <a:pt x="17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5" name="Google Shape;4835;p16"/>
            <p:cNvSpPr/>
            <p:nvPr/>
          </p:nvSpPr>
          <p:spPr>
            <a:xfrm>
              <a:off x="6965975" y="4562675"/>
              <a:ext cx="7250" cy="2150"/>
            </a:xfrm>
            <a:custGeom>
              <a:avLst/>
              <a:gdLst/>
              <a:ahLst/>
              <a:cxnLst/>
              <a:rect l="l" t="t" r="r" b="b"/>
              <a:pathLst>
                <a:path w="290" h="86" extrusionOk="0">
                  <a:moveTo>
                    <a:pt x="140" y="0"/>
                  </a:moveTo>
                  <a:cubicBezTo>
                    <a:pt x="75" y="0"/>
                    <a:pt x="11" y="11"/>
                    <a:pt x="0" y="86"/>
                  </a:cubicBezTo>
                  <a:lnTo>
                    <a:pt x="140" y="86"/>
                  </a:lnTo>
                  <a:cubicBezTo>
                    <a:pt x="204" y="86"/>
                    <a:pt x="268" y="75"/>
                    <a:pt x="289" y="0"/>
                  </a:cubicBezTo>
                  <a:cubicBezTo>
                    <a:pt x="268" y="0"/>
                    <a:pt x="257" y="11"/>
                    <a:pt x="247" y="11"/>
                  </a:cubicBezTo>
                  <a:cubicBezTo>
                    <a:pt x="225" y="11"/>
                    <a:pt x="214" y="0"/>
                    <a:pt x="193"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6" name="Google Shape;4836;p16"/>
            <p:cNvSpPr/>
            <p:nvPr/>
          </p:nvSpPr>
          <p:spPr>
            <a:xfrm>
              <a:off x="6927175" y="3957575"/>
              <a:ext cx="6175" cy="3225"/>
            </a:xfrm>
            <a:custGeom>
              <a:avLst/>
              <a:gdLst/>
              <a:ahLst/>
              <a:cxnLst/>
              <a:rect l="l" t="t" r="r" b="b"/>
              <a:pathLst>
                <a:path w="247" h="129" extrusionOk="0">
                  <a:moveTo>
                    <a:pt x="171" y="0"/>
                  </a:moveTo>
                  <a:cubicBezTo>
                    <a:pt x="107" y="0"/>
                    <a:pt x="0" y="54"/>
                    <a:pt x="54" y="118"/>
                  </a:cubicBezTo>
                  <a:cubicBezTo>
                    <a:pt x="54" y="129"/>
                    <a:pt x="64" y="129"/>
                    <a:pt x="86" y="129"/>
                  </a:cubicBezTo>
                  <a:cubicBezTo>
                    <a:pt x="139" y="129"/>
                    <a:pt x="246" y="75"/>
                    <a:pt x="204" y="11"/>
                  </a:cubicBezTo>
                  <a:cubicBezTo>
                    <a:pt x="193" y="0"/>
                    <a:pt x="182" y="0"/>
                    <a:pt x="17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7" name="Google Shape;4837;p16"/>
            <p:cNvSpPr/>
            <p:nvPr/>
          </p:nvSpPr>
          <p:spPr>
            <a:xfrm>
              <a:off x="6904950" y="4720300"/>
              <a:ext cx="12075" cy="9400"/>
            </a:xfrm>
            <a:custGeom>
              <a:avLst/>
              <a:gdLst/>
              <a:ahLst/>
              <a:cxnLst/>
              <a:rect l="l" t="t" r="r" b="b"/>
              <a:pathLst>
                <a:path w="483" h="376" extrusionOk="0">
                  <a:moveTo>
                    <a:pt x="322" y="1"/>
                  </a:moveTo>
                  <a:cubicBezTo>
                    <a:pt x="322" y="75"/>
                    <a:pt x="268" y="86"/>
                    <a:pt x="204" y="86"/>
                  </a:cubicBezTo>
                  <a:lnTo>
                    <a:pt x="54" y="86"/>
                  </a:lnTo>
                  <a:cubicBezTo>
                    <a:pt x="86" y="204"/>
                    <a:pt x="1" y="204"/>
                    <a:pt x="22" y="332"/>
                  </a:cubicBezTo>
                  <a:cubicBezTo>
                    <a:pt x="65" y="354"/>
                    <a:pt x="108" y="375"/>
                    <a:pt x="150" y="375"/>
                  </a:cubicBezTo>
                  <a:cubicBezTo>
                    <a:pt x="322" y="375"/>
                    <a:pt x="482" y="161"/>
                    <a:pt x="322"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8" name="Google Shape;4838;p16"/>
            <p:cNvSpPr/>
            <p:nvPr/>
          </p:nvSpPr>
          <p:spPr>
            <a:xfrm>
              <a:off x="6919675" y="4660625"/>
              <a:ext cx="6700" cy="9125"/>
            </a:xfrm>
            <a:custGeom>
              <a:avLst/>
              <a:gdLst/>
              <a:ahLst/>
              <a:cxnLst/>
              <a:rect l="l" t="t" r="r" b="b"/>
              <a:pathLst>
                <a:path w="268" h="365" extrusionOk="0">
                  <a:moveTo>
                    <a:pt x="268" y="0"/>
                  </a:moveTo>
                  <a:cubicBezTo>
                    <a:pt x="140" y="22"/>
                    <a:pt x="43" y="86"/>
                    <a:pt x="0" y="204"/>
                  </a:cubicBezTo>
                  <a:cubicBezTo>
                    <a:pt x="65" y="247"/>
                    <a:pt x="118" y="300"/>
                    <a:pt x="172" y="364"/>
                  </a:cubicBezTo>
                  <a:cubicBezTo>
                    <a:pt x="140" y="236"/>
                    <a:pt x="257" y="279"/>
                    <a:pt x="268" y="204"/>
                  </a:cubicBezTo>
                  <a:cubicBezTo>
                    <a:pt x="214" y="139"/>
                    <a:pt x="257" y="75"/>
                    <a:pt x="268"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9" name="Google Shape;4839;p16"/>
            <p:cNvSpPr/>
            <p:nvPr/>
          </p:nvSpPr>
          <p:spPr>
            <a:xfrm>
              <a:off x="6940275" y="3761125"/>
              <a:ext cx="4050" cy="3775"/>
            </a:xfrm>
            <a:custGeom>
              <a:avLst/>
              <a:gdLst/>
              <a:ahLst/>
              <a:cxnLst/>
              <a:rect l="l" t="t" r="r" b="b"/>
              <a:pathLst>
                <a:path w="162" h="151" extrusionOk="0">
                  <a:moveTo>
                    <a:pt x="76" y="1"/>
                  </a:moveTo>
                  <a:cubicBezTo>
                    <a:pt x="33" y="1"/>
                    <a:pt x="1" y="43"/>
                    <a:pt x="11" y="118"/>
                  </a:cubicBezTo>
                  <a:lnTo>
                    <a:pt x="22" y="118"/>
                  </a:lnTo>
                  <a:cubicBezTo>
                    <a:pt x="43" y="118"/>
                    <a:pt x="65" y="129"/>
                    <a:pt x="76" y="140"/>
                  </a:cubicBezTo>
                  <a:cubicBezTo>
                    <a:pt x="86" y="140"/>
                    <a:pt x="86" y="150"/>
                    <a:pt x="97" y="150"/>
                  </a:cubicBezTo>
                  <a:cubicBezTo>
                    <a:pt x="108" y="150"/>
                    <a:pt x="118" y="140"/>
                    <a:pt x="140" y="118"/>
                  </a:cubicBezTo>
                  <a:cubicBezTo>
                    <a:pt x="161" y="43"/>
                    <a:pt x="118" y="1"/>
                    <a:pt x="76"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0" name="Google Shape;4840;p16"/>
            <p:cNvSpPr/>
            <p:nvPr/>
          </p:nvSpPr>
          <p:spPr>
            <a:xfrm>
              <a:off x="6936800" y="3962125"/>
              <a:ext cx="6175" cy="3225"/>
            </a:xfrm>
            <a:custGeom>
              <a:avLst/>
              <a:gdLst/>
              <a:ahLst/>
              <a:cxnLst/>
              <a:rect l="l" t="t" r="r" b="b"/>
              <a:pathLst>
                <a:path w="247" h="129" extrusionOk="0">
                  <a:moveTo>
                    <a:pt x="161" y="0"/>
                  </a:moveTo>
                  <a:cubicBezTo>
                    <a:pt x="108" y="0"/>
                    <a:pt x="1" y="64"/>
                    <a:pt x="43" y="118"/>
                  </a:cubicBezTo>
                  <a:cubicBezTo>
                    <a:pt x="43" y="129"/>
                    <a:pt x="65" y="129"/>
                    <a:pt x="75" y="129"/>
                  </a:cubicBezTo>
                  <a:cubicBezTo>
                    <a:pt x="140" y="129"/>
                    <a:pt x="247" y="75"/>
                    <a:pt x="193" y="11"/>
                  </a:cubicBezTo>
                  <a:cubicBezTo>
                    <a:pt x="193" y="11"/>
                    <a:pt x="182" y="0"/>
                    <a:pt x="16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1" name="Google Shape;4841;p16"/>
            <p:cNvSpPr/>
            <p:nvPr/>
          </p:nvSpPr>
          <p:spPr>
            <a:xfrm>
              <a:off x="6927425" y="4015100"/>
              <a:ext cx="6200" cy="3250"/>
            </a:xfrm>
            <a:custGeom>
              <a:avLst/>
              <a:gdLst/>
              <a:ahLst/>
              <a:cxnLst/>
              <a:rect l="l" t="t" r="r" b="b"/>
              <a:pathLst>
                <a:path w="248" h="130" extrusionOk="0">
                  <a:moveTo>
                    <a:pt x="161" y="1"/>
                  </a:moveTo>
                  <a:cubicBezTo>
                    <a:pt x="108" y="1"/>
                    <a:pt x="1" y="54"/>
                    <a:pt x="44" y="118"/>
                  </a:cubicBezTo>
                  <a:cubicBezTo>
                    <a:pt x="54" y="129"/>
                    <a:pt x="65" y="129"/>
                    <a:pt x="76" y="129"/>
                  </a:cubicBezTo>
                  <a:cubicBezTo>
                    <a:pt x="140" y="129"/>
                    <a:pt x="247" y="76"/>
                    <a:pt x="204" y="11"/>
                  </a:cubicBezTo>
                  <a:cubicBezTo>
                    <a:pt x="194" y="11"/>
                    <a:pt x="183" y="1"/>
                    <a:pt x="161"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2" name="Google Shape;4842;p16"/>
            <p:cNvSpPr/>
            <p:nvPr/>
          </p:nvSpPr>
          <p:spPr>
            <a:xfrm>
              <a:off x="7031275" y="3714550"/>
              <a:ext cx="3500" cy="5125"/>
            </a:xfrm>
            <a:custGeom>
              <a:avLst/>
              <a:gdLst/>
              <a:ahLst/>
              <a:cxnLst/>
              <a:rect l="l" t="t" r="r" b="b"/>
              <a:pathLst>
                <a:path w="140" h="205" extrusionOk="0">
                  <a:moveTo>
                    <a:pt x="0" y="1"/>
                  </a:moveTo>
                  <a:cubicBezTo>
                    <a:pt x="11" y="119"/>
                    <a:pt x="86" y="151"/>
                    <a:pt x="140" y="204"/>
                  </a:cubicBezTo>
                  <a:cubicBezTo>
                    <a:pt x="140" y="97"/>
                    <a:pt x="129" y="1"/>
                    <a:pt x="43"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3" name="Google Shape;4843;p16"/>
            <p:cNvSpPr/>
            <p:nvPr/>
          </p:nvSpPr>
          <p:spPr>
            <a:xfrm>
              <a:off x="7147150" y="3750950"/>
              <a:ext cx="5125" cy="7250"/>
            </a:xfrm>
            <a:custGeom>
              <a:avLst/>
              <a:gdLst/>
              <a:ahLst/>
              <a:cxnLst/>
              <a:rect l="l" t="t" r="r" b="b"/>
              <a:pathLst>
                <a:path w="205" h="290" extrusionOk="0">
                  <a:moveTo>
                    <a:pt x="172" y="1"/>
                  </a:moveTo>
                  <a:lnTo>
                    <a:pt x="172" y="1"/>
                  </a:lnTo>
                  <a:cubicBezTo>
                    <a:pt x="97" y="76"/>
                    <a:pt x="76" y="204"/>
                    <a:pt x="1" y="290"/>
                  </a:cubicBezTo>
                  <a:lnTo>
                    <a:pt x="22" y="290"/>
                  </a:lnTo>
                  <a:cubicBezTo>
                    <a:pt x="151" y="290"/>
                    <a:pt x="204" y="44"/>
                    <a:pt x="172"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4" name="Google Shape;4844;p16"/>
            <p:cNvSpPr/>
            <p:nvPr/>
          </p:nvSpPr>
          <p:spPr>
            <a:xfrm>
              <a:off x="7142075" y="3994225"/>
              <a:ext cx="13675" cy="16100"/>
            </a:xfrm>
            <a:custGeom>
              <a:avLst/>
              <a:gdLst/>
              <a:ahLst/>
              <a:cxnLst/>
              <a:rect l="l" t="t" r="r" b="b"/>
              <a:pathLst>
                <a:path w="547" h="644" extrusionOk="0">
                  <a:moveTo>
                    <a:pt x="257" y="1"/>
                  </a:moveTo>
                  <a:lnTo>
                    <a:pt x="257" y="1"/>
                  </a:lnTo>
                  <a:cubicBezTo>
                    <a:pt x="129" y="311"/>
                    <a:pt x="0" y="408"/>
                    <a:pt x="279" y="643"/>
                  </a:cubicBezTo>
                  <a:cubicBezTo>
                    <a:pt x="236" y="450"/>
                    <a:pt x="546" y="22"/>
                    <a:pt x="257"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5" name="Google Shape;4845;p16"/>
            <p:cNvSpPr/>
            <p:nvPr/>
          </p:nvSpPr>
          <p:spPr>
            <a:xfrm>
              <a:off x="7150100" y="4053900"/>
              <a:ext cx="19300" cy="18225"/>
            </a:xfrm>
            <a:custGeom>
              <a:avLst/>
              <a:gdLst/>
              <a:ahLst/>
              <a:cxnLst/>
              <a:rect l="l" t="t" r="r" b="b"/>
              <a:pathLst>
                <a:path w="772" h="729" extrusionOk="0">
                  <a:moveTo>
                    <a:pt x="471" y="1"/>
                  </a:moveTo>
                  <a:cubicBezTo>
                    <a:pt x="375" y="151"/>
                    <a:pt x="0" y="697"/>
                    <a:pt x="204" y="729"/>
                  </a:cubicBezTo>
                  <a:cubicBezTo>
                    <a:pt x="268" y="536"/>
                    <a:pt x="771" y="162"/>
                    <a:pt x="471"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6" name="Google Shape;4846;p16"/>
            <p:cNvSpPr/>
            <p:nvPr/>
          </p:nvSpPr>
          <p:spPr>
            <a:xfrm>
              <a:off x="7123075" y="4019125"/>
              <a:ext cx="33200" cy="42850"/>
            </a:xfrm>
            <a:custGeom>
              <a:avLst/>
              <a:gdLst/>
              <a:ahLst/>
              <a:cxnLst/>
              <a:rect l="l" t="t" r="r" b="b"/>
              <a:pathLst>
                <a:path w="1328" h="1714" extrusionOk="0">
                  <a:moveTo>
                    <a:pt x="835" y="0"/>
                  </a:moveTo>
                  <a:lnTo>
                    <a:pt x="835" y="0"/>
                  </a:lnTo>
                  <a:cubicBezTo>
                    <a:pt x="696" y="396"/>
                    <a:pt x="825" y="600"/>
                    <a:pt x="814" y="900"/>
                  </a:cubicBezTo>
                  <a:cubicBezTo>
                    <a:pt x="664" y="1114"/>
                    <a:pt x="0" y="1456"/>
                    <a:pt x="268" y="1713"/>
                  </a:cubicBezTo>
                  <a:cubicBezTo>
                    <a:pt x="921" y="1456"/>
                    <a:pt x="1328" y="621"/>
                    <a:pt x="835"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7" name="Google Shape;4847;p16"/>
            <p:cNvSpPr/>
            <p:nvPr/>
          </p:nvSpPr>
          <p:spPr>
            <a:xfrm>
              <a:off x="7161350" y="3807700"/>
              <a:ext cx="16875" cy="26525"/>
            </a:xfrm>
            <a:custGeom>
              <a:avLst/>
              <a:gdLst/>
              <a:ahLst/>
              <a:cxnLst/>
              <a:rect l="l" t="t" r="r" b="b"/>
              <a:pathLst>
                <a:path w="675" h="1061" extrusionOk="0">
                  <a:moveTo>
                    <a:pt x="0" y="0"/>
                  </a:moveTo>
                  <a:lnTo>
                    <a:pt x="0" y="0"/>
                  </a:lnTo>
                  <a:cubicBezTo>
                    <a:pt x="64" y="129"/>
                    <a:pt x="54" y="86"/>
                    <a:pt x="32" y="289"/>
                  </a:cubicBezTo>
                  <a:cubicBezTo>
                    <a:pt x="86" y="375"/>
                    <a:pt x="225" y="354"/>
                    <a:pt x="268" y="450"/>
                  </a:cubicBezTo>
                  <a:cubicBezTo>
                    <a:pt x="203" y="450"/>
                    <a:pt x="310" y="578"/>
                    <a:pt x="268" y="685"/>
                  </a:cubicBezTo>
                  <a:cubicBezTo>
                    <a:pt x="289" y="685"/>
                    <a:pt x="310" y="675"/>
                    <a:pt x="332" y="675"/>
                  </a:cubicBezTo>
                  <a:cubicBezTo>
                    <a:pt x="428" y="675"/>
                    <a:pt x="450" y="771"/>
                    <a:pt x="460" y="867"/>
                  </a:cubicBezTo>
                  <a:cubicBezTo>
                    <a:pt x="482" y="964"/>
                    <a:pt x="492" y="1060"/>
                    <a:pt x="589" y="1060"/>
                  </a:cubicBezTo>
                  <a:cubicBezTo>
                    <a:pt x="610" y="1060"/>
                    <a:pt x="621" y="1060"/>
                    <a:pt x="632" y="1049"/>
                  </a:cubicBezTo>
                  <a:cubicBezTo>
                    <a:pt x="642" y="1007"/>
                    <a:pt x="632" y="942"/>
                    <a:pt x="674" y="932"/>
                  </a:cubicBezTo>
                  <a:cubicBezTo>
                    <a:pt x="482" y="643"/>
                    <a:pt x="450" y="332"/>
                    <a:pt x="300" y="43"/>
                  </a:cubicBezTo>
                  <a:cubicBezTo>
                    <a:pt x="139" y="43"/>
                    <a:pt x="75" y="32"/>
                    <a:pt x="0"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8" name="Google Shape;4848;p16"/>
            <p:cNvSpPr/>
            <p:nvPr/>
          </p:nvSpPr>
          <p:spPr>
            <a:xfrm>
              <a:off x="7153300" y="3995575"/>
              <a:ext cx="6200" cy="3225"/>
            </a:xfrm>
            <a:custGeom>
              <a:avLst/>
              <a:gdLst/>
              <a:ahLst/>
              <a:cxnLst/>
              <a:rect l="l" t="t" r="r" b="b"/>
              <a:pathLst>
                <a:path w="248" h="129" extrusionOk="0">
                  <a:moveTo>
                    <a:pt x="172" y="0"/>
                  </a:moveTo>
                  <a:cubicBezTo>
                    <a:pt x="108" y="0"/>
                    <a:pt x="1" y="54"/>
                    <a:pt x="54" y="118"/>
                  </a:cubicBezTo>
                  <a:cubicBezTo>
                    <a:pt x="54" y="118"/>
                    <a:pt x="65" y="129"/>
                    <a:pt x="87" y="129"/>
                  </a:cubicBezTo>
                  <a:cubicBezTo>
                    <a:pt x="151" y="129"/>
                    <a:pt x="247" y="75"/>
                    <a:pt x="204" y="11"/>
                  </a:cubicBezTo>
                  <a:cubicBezTo>
                    <a:pt x="204" y="0"/>
                    <a:pt x="183" y="0"/>
                    <a:pt x="172"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9" name="Google Shape;4849;p16"/>
            <p:cNvSpPr/>
            <p:nvPr/>
          </p:nvSpPr>
          <p:spPr>
            <a:xfrm>
              <a:off x="7175800" y="3848650"/>
              <a:ext cx="6175" cy="2950"/>
            </a:xfrm>
            <a:custGeom>
              <a:avLst/>
              <a:gdLst/>
              <a:ahLst/>
              <a:cxnLst/>
              <a:rect l="l" t="t" r="r" b="b"/>
              <a:pathLst>
                <a:path w="247" h="118" extrusionOk="0">
                  <a:moveTo>
                    <a:pt x="171" y="0"/>
                  </a:moveTo>
                  <a:cubicBezTo>
                    <a:pt x="107" y="0"/>
                    <a:pt x="0" y="54"/>
                    <a:pt x="54" y="107"/>
                  </a:cubicBezTo>
                  <a:cubicBezTo>
                    <a:pt x="54" y="118"/>
                    <a:pt x="64" y="118"/>
                    <a:pt x="86" y="118"/>
                  </a:cubicBezTo>
                  <a:cubicBezTo>
                    <a:pt x="139" y="118"/>
                    <a:pt x="246" y="64"/>
                    <a:pt x="204" y="11"/>
                  </a:cubicBezTo>
                  <a:cubicBezTo>
                    <a:pt x="193" y="0"/>
                    <a:pt x="182" y="0"/>
                    <a:pt x="17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0" name="Google Shape;4850;p16"/>
            <p:cNvSpPr/>
            <p:nvPr/>
          </p:nvSpPr>
          <p:spPr>
            <a:xfrm>
              <a:off x="7127625" y="4067825"/>
              <a:ext cx="4300" cy="5375"/>
            </a:xfrm>
            <a:custGeom>
              <a:avLst/>
              <a:gdLst/>
              <a:ahLst/>
              <a:cxnLst/>
              <a:rect l="l" t="t" r="r" b="b"/>
              <a:pathLst>
                <a:path w="172" h="215" extrusionOk="0">
                  <a:moveTo>
                    <a:pt x="64" y="1"/>
                  </a:moveTo>
                  <a:cubicBezTo>
                    <a:pt x="43" y="1"/>
                    <a:pt x="32" y="1"/>
                    <a:pt x="22" y="11"/>
                  </a:cubicBezTo>
                  <a:cubicBezTo>
                    <a:pt x="0" y="140"/>
                    <a:pt x="64" y="172"/>
                    <a:pt x="118" y="215"/>
                  </a:cubicBezTo>
                  <a:cubicBezTo>
                    <a:pt x="171" y="140"/>
                    <a:pt x="161" y="1"/>
                    <a:pt x="64"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1" name="Google Shape;4851;p16"/>
            <p:cNvSpPr/>
            <p:nvPr/>
          </p:nvSpPr>
          <p:spPr>
            <a:xfrm>
              <a:off x="6902275" y="4008675"/>
              <a:ext cx="7250" cy="2175"/>
            </a:xfrm>
            <a:custGeom>
              <a:avLst/>
              <a:gdLst/>
              <a:ahLst/>
              <a:cxnLst/>
              <a:rect l="l" t="t" r="r" b="b"/>
              <a:pathLst>
                <a:path w="290" h="87" extrusionOk="0">
                  <a:moveTo>
                    <a:pt x="161" y="1"/>
                  </a:moveTo>
                  <a:cubicBezTo>
                    <a:pt x="86" y="1"/>
                    <a:pt x="22" y="11"/>
                    <a:pt x="1" y="86"/>
                  </a:cubicBezTo>
                  <a:lnTo>
                    <a:pt x="140" y="86"/>
                  </a:lnTo>
                  <a:cubicBezTo>
                    <a:pt x="215" y="86"/>
                    <a:pt x="279" y="76"/>
                    <a:pt x="290" y="1"/>
                  </a:cubicBezTo>
                  <a:cubicBezTo>
                    <a:pt x="279" y="1"/>
                    <a:pt x="268" y="11"/>
                    <a:pt x="247" y="11"/>
                  </a:cubicBezTo>
                  <a:cubicBezTo>
                    <a:pt x="236" y="11"/>
                    <a:pt x="215" y="1"/>
                    <a:pt x="204"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2" name="Google Shape;4852;p16"/>
            <p:cNvSpPr/>
            <p:nvPr/>
          </p:nvSpPr>
          <p:spPr>
            <a:xfrm>
              <a:off x="7077575" y="3946325"/>
              <a:ext cx="3775" cy="4300"/>
            </a:xfrm>
            <a:custGeom>
              <a:avLst/>
              <a:gdLst/>
              <a:ahLst/>
              <a:cxnLst/>
              <a:rect l="l" t="t" r="r" b="b"/>
              <a:pathLst>
                <a:path w="151" h="172" extrusionOk="0">
                  <a:moveTo>
                    <a:pt x="75" y="1"/>
                  </a:moveTo>
                  <a:cubicBezTo>
                    <a:pt x="54" y="1"/>
                    <a:pt x="32" y="22"/>
                    <a:pt x="11" y="75"/>
                  </a:cubicBezTo>
                  <a:cubicBezTo>
                    <a:pt x="0" y="118"/>
                    <a:pt x="32" y="172"/>
                    <a:pt x="75" y="172"/>
                  </a:cubicBezTo>
                  <a:cubicBezTo>
                    <a:pt x="97" y="172"/>
                    <a:pt x="118" y="150"/>
                    <a:pt x="140" y="97"/>
                  </a:cubicBezTo>
                  <a:cubicBezTo>
                    <a:pt x="150" y="54"/>
                    <a:pt x="118" y="1"/>
                    <a:pt x="75"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3" name="Google Shape;4853;p16"/>
            <p:cNvSpPr/>
            <p:nvPr/>
          </p:nvSpPr>
          <p:spPr>
            <a:xfrm>
              <a:off x="7043050" y="3953025"/>
              <a:ext cx="38825" cy="57025"/>
            </a:xfrm>
            <a:custGeom>
              <a:avLst/>
              <a:gdLst/>
              <a:ahLst/>
              <a:cxnLst/>
              <a:rect l="l" t="t" r="r" b="b"/>
              <a:pathLst>
                <a:path w="1553" h="2281" extrusionOk="0">
                  <a:moveTo>
                    <a:pt x="942" y="0"/>
                  </a:moveTo>
                  <a:cubicBezTo>
                    <a:pt x="664" y="514"/>
                    <a:pt x="814" y="632"/>
                    <a:pt x="878" y="1135"/>
                  </a:cubicBezTo>
                  <a:cubicBezTo>
                    <a:pt x="739" y="1724"/>
                    <a:pt x="322" y="1948"/>
                    <a:pt x="0" y="2280"/>
                  </a:cubicBezTo>
                  <a:cubicBezTo>
                    <a:pt x="728" y="2205"/>
                    <a:pt x="825" y="1328"/>
                    <a:pt x="1553" y="1242"/>
                  </a:cubicBezTo>
                  <a:cubicBezTo>
                    <a:pt x="921" y="1103"/>
                    <a:pt x="1135" y="418"/>
                    <a:pt x="942"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4" name="Google Shape;4854;p16"/>
            <p:cNvSpPr/>
            <p:nvPr/>
          </p:nvSpPr>
          <p:spPr>
            <a:xfrm>
              <a:off x="7111300" y="4008150"/>
              <a:ext cx="3775" cy="3225"/>
            </a:xfrm>
            <a:custGeom>
              <a:avLst/>
              <a:gdLst/>
              <a:ahLst/>
              <a:cxnLst/>
              <a:rect l="l" t="t" r="r" b="b"/>
              <a:pathLst>
                <a:path w="151" h="129" extrusionOk="0">
                  <a:moveTo>
                    <a:pt x="43" y="0"/>
                  </a:moveTo>
                  <a:cubicBezTo>
                    <a:pt x="32" y="0"/>
                    <a:pt x="22" y="0"/>
                    <a:pt x="0" y="11"/>
                  </a:cubicBezTo>
                  <a:cubicBezTo>
                    <a:pt x="0" y="97"/>
                    <a:pt x="32" y="129"/>
                    <a:pt x="107" y="129"/>
                  </a:cubicBezTo>
                  <a:lnTo>
                    <a:pt x="139" y="129"/>
                  </a:lnTo>
                  <a:cubicBezTo>
                    <a:pt x="150" y="32"/>
                    <a:pt x="107" y="0"/>
                    <a:pt x="43"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5" name="Google Shape;4855;p16"/>
            <p:cNvSpPr/>
            <p:nvPr/>
          </p:nvSpPr>
          <p:spPr>
            <a:xfrm>
              <a:off x="7040375" y="4097525"/>
              <a:ext cx="3775" cy="7250"/>
            </a:xfrm>
            <a:custGeom>
              <a:avLst/>
              <a:gdLst/>
              <a:ahLst/>
              <a:cxnLst/>
              <a:rect l="l" t="t" r="r" b="b"/>
              <a:pathLst>
                <a:path w="151" h="290" extrusionOk="0">
                  <a:moveTo>
                    <a:pt x="97" y="1"/>
                  </a:moveTo>
                  <a:cubicBezTo>
                    <a:pt x="75" y="1"/>
                    <a:pt x="54" y="22"/>
                    <a:pt x="22" y="76"/>
                  </a:cubicBezTo>
                  <a:cubicBezTo>
                    <a:pt x="0" y="172"/>
                    <a:pt x="11" y="290"/>
                    <a:pt x="65" y="290"/>
                  </a:cubicBezTo>
                  <a:cubicBezTo>
                    <a:pt x="75" y="290"/>
                    <a:pt x="107" y="268"/>
                    <a:pt x="129" y="226"/>
                  </a:cubicBezTo>
                  <a:cubicBezTo>
                    <a:pt x="150" y="129"/>
                    <a:pt x="140" y="1"/>
                    <a:pt x="97"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6" name="Google Shape;4856;p16"/>
            <p:cNvSpPr/>
            <p:nvPr/>
          </p:nvSpPr>
          <p:spPr>
            <a:xfrm>
              <a:off x="7088550" y="3983000"/>
              <a:ext cx="7250" cy="2150"/>
            </a:xfrm>
            <a:custGeom>
              <a:avLst/>
              <a:gdLst/>
              <a:ahLst/>
              <a:cxnLst/>
              <a:rect l="l" t="t" r="r" b="b"/>
              <a:pathLst>
                <a:path w="290" h="86" extrusionOk="0">
                  <a:moveTo>
                    <a:pt x="139" y="0"/>
                  </a:moveTo>
                  <a:cubicBezTo>
                    <a:pt x="75" y="0"/>
                    <a:pt x="11" y="11"/>
                    <a:pt x="0" y="86"/>
                  </a:cubicBezTo>
                  <a:lnTo>
                    <a:pt x="139" y="86"/>
                  </a:lnTo>
                  <a:cubicBezTo>
                    <a:pt x="204" y="86"/>
                    <a:pt x="268" y="75"/>
                    <a:pt x="289"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7" name="Google Shape;4857;p16"/>
            <p:cNvSpPr/>
            <p:nvPr/>
          </p:nvSpPr>
          <p:spPr>
            <a:xfrm>
              <a:off x="7360725" y="4077450"/>
              <a:ext cx="5100" cy="7800"/>
            </a:xfrm>
            <a:custGeom>
              <a:avLst/>
              <a:gdLst/>
              <a:ahLst/>
              <a:cxnLst/>
              <a:rect l="l" t="t" r="r" b="b"/>
              <a:pathLst>
                <a:path w="204" h="312" extrusionOk="0">
                  <a:moveTo>
                    <a:pt x="97" y="1"/>
                  </a:moveTo>
                  <a:cubicBezTo>
                    <a:pt x="86" y="1"/>
                    <a:pt x="75" y="12"/>
                    <a:pt x="65" y="33"/>
                  </a:cubicBezTo>
                  <a:cubicBezTo>
                    <a:pt x="182" y="119"/>
                    <a:pt x="0" y="162"/>
                    <a:pt x="0" y="236"/>
                  </a:cubicBezTo>
                  <a:cubicBezTo>
                    <a:pt x="43" y="258"/>
                    <a:pt x="86" y="290"/>
                    <a:pt x="129" y="311"/>
                  </a:cubicBezTo>
                  <a:cubicBezTo>
                    <a:pt x="204" y="247"/>
                    <a:pt x="150" y="1"/>
                    <a:pt x="97"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8" name="Google Shape;4858;p16"/>
            <p:cNvSpPr/>
            <p:nvPr/>
          </p:nvSpPr>
          <p:spPr>
            <a:xfrm>
              <a:off x="6213150" y="4513700"/>
              <a:ext cx="6175" cy="3225"/>
            </a:xfrm>
            <a:custGeom>
              <a:avLst/>
              <a:gdLst/>
              <a:ahLst/>
              <a:cxnLst/>
              <a:rect l="l" t="t" r="r" b="b"/>
              <a:pathLst>
                <a:path w="247" h="129" extrusionOk="0">
                  <a:moveTo>
                    <a:pt x="161" y="0"/>
                  </a:moveTo>
                  <a:cubicBezTo>
                    <a:pt x="107" y="0"/>
                    <a:pt x="0" y="54"/>
                    <a:pt x="43" y="118"/>
                  </a:cubicBezTo>
                  <a:cubicBezTo>
                    <a:pt x="43" y="118"/>
                    <a:pt x="64" y="129"/>
                    <a:pt x="75" y="129"/>
                  </a:cubicBezTo>
                  <a:cubicBezTo>
                    <a:pt x="139" y="129"/>
                    <a:pt x="246" y="64"/>
                    <a:pt x="193" y="11"/>
                  </a:cubicBezTo>
                  <a:cubicBezTo>
                    <a:pt x="193" y="0"/>
                    <a:pt x="182" y="0"/>
                    <a:pt x="16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9" name="Google Shape;4859;p16"/>
            <p:cNvSpPr/>
            <p:nvPr/>
          </p:nvSpPr>
          <p:spPr>
            <a:xfrm>
              <a:off x="6227600" y="4522800"/>
              <a:ext cx="5375" cy="5100"/>
            </a:xfrm>
            <a:custGeom>
              <a:avLst/>
              <a:gdLst/>
              <a:ahLst/>
              <a:cxnLst/>
              <a:rect l="l" t="t" r="r" b="b"/>
              <a:pathLst>
                <a:path w="215" h="204" extrusionOk="0">
                  <a:moveTo>
                    <a:pt x="86" y="0"/>
                  </a:moveTo>
                  <a:cubicBezTo>
                    <a:pt x="64" y="0"/>
                    <a:pt x="32" y="22"/>
                    <a:pt x="11" y="43"/>
                  </a:cubicBezTo>
                  <a:cubicBezTo>
                    <a:pt x="0" y="161"/>
                    <a:pt x="129" y="107"/>
                    <a:pt x="150" y="204"/>
                  </a:cubicBezTo>
                  <a:cubicBezTo>
                    <a:pt x="150" y="182"/>
                    <a:pt x="171" y="161"/>
                    <a:pt x="193" y="161"/>
                  </a:cubicBezTo>
                  <a:lnTo>
                    <a:pt x="214" y="161"/>
                  </a:lnTo>
                  <a:cubicBezTo>
                    <a:pt x="214" y="64"/>
                    <a:pt x="150" y="0"/>
                    <a:pt x="86"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0" name="Google Shape;4860;p16"/>
            <p:cNvSpPr/>
            <p:nvPr/>
          </p:nvSpPr>
          <p:spPr>
            <a:xfrm>
              <a:off x="6242850" y="4610850"/>
              <a:ext cx="5900" cy="8300"/>
            </a:xfrm>
            <a:custGeom>
              <a:avLst/>
              <a:gdLst/>
              <a:ahLst/>
              <a:cxnLst/>
              <a:rect l="l" t="t" r="r" b="b"/>
              <a:pathLst>
                <a:path w="236" h="332" extrusionOk="0">
                  <a:moveTo>
                    <a:pt x="0" y="0"/>
                  </a:moveTo>
                  <a:cubicBezTo>
                    <a:pt x="43" y="161"/>
                    <a:pt x="32" y="236"/>
                    <a:pt x="0" y="332"/>
                  </a:cubicBezTo>
                  <a:cubicBezTo>
                    <a:pt x="107" y="246"/>
                    <a:pt x="129" y="300"/>
                    <a:pt x="236" y="204"/>
                  </a:cubicBezTo>
                  <a:cubicBezTo>
                    <a:pt x="97" y="150"/>
                    <a:pt x="214" y="0"/>
                    <a:pt x="32"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1" name="Google Shape;4861;p16"/>
            <p:cNvSpPr/>
            <p:nvPr/>
          </p:nvSpPr>
          <p:spPr>
            <a:xfrm>
              <a:off x="6247650" y="4599875"/>
              <a:ext cx="12075" cy="5100"/>
            </a:xfrm>
            <a:custGeom>
              <a:avLst/>
              <a:gdLst/>
              <a:ahLst/>
              <a:cxnLst/>
              <a:rect l="l" t="t" r="r" b="b"/>
              <a:pathLst>
                <a:path w="483" h="204" extrusionOk="0">
                  <a:moveTo>
                    <a:pt x="333" y="0"/>
                  </a:moveTo>
                  <a:cubicBezTo>
                    <a:pt x="311" y="0"/>
                    <a:pt x="290" y="11"/>
                    <a:pt x="279" y="43"/>
                  </a:cubicBezTo>
                  <a:cubicBezTo>
                    <a:pt x="365" y="75"/>
                    <a:pt x="1" y="118"/>
                    <a:pt x="215" y="204"/>
                  </a:cubicBezTo>
                  <a:cubicBezTo>
                    <a:pt x="204" y="150"/>
                    <a:pt x="215" y="129"/>
                    <a:pt x="247" y="129"/>
                  </a:cubicBezTo>
                  <a:cubicBezTo>
                    <a:pt x="269" y="129"/>
                    <a:pt x="301" y="150"/>
                    <a:pt x="344" y="161"/>
                  </a:cubicBezTo>
                  <a:cubicBezTo>
                    <a:pt x="376" y="182"/>
                    <a:pt x="408" y="193"/>
                    <a:pt x="440" y="193"/>
                  </a:cubicBezTo>
                  <a:cubicBezTo>
                    <a:pt x="461" y="193"/>
                    <a:pt x="472" y="182"/>
                    <a:pt x="483" y="161"/>
                  </a:cubicBezTo>
                  <a:cubicBezTo>
                    <a:pt x="429" y="139"/>
                    <a:pt x="386" y="0"/>
                    <a:pt x="333"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2" name="Google Shape;4862;p16"/>
            <p:cNvSpPr/>
            <p:nvPr/>
          </p:nvSpPr>
          <p:spPr>
            <a:xfrm>
              <a:off x="6205925" y="4515575"/>
              <a:ext cx="6175" cy="3225"/>
            </a:xfrm>
            <a:custGeom>
              <a:avLst/>
              <a:gdLst/>
              <a:ahLst/>
              <a:cxnLst/>
              <a:rect l="l" t="t" r="r" b="b"/>
              <a:pathLst>
                <a:path w="247" h="129" extrusionOk="0">
                  <a:moveTo>
                    <a:pt x="161" y="0"/>
                  </a:moveTo>
                  <a:cubicBezTo>
                    <a:pt x="107" y="0"/>
                    <a:pt x="0" y="64"/>
                    <a:pt x="43" y="118"/>
                  </a:cubicBezTo>
                  <a:cubicBezTo>
                    <a:pt x="43" y="129"/>
                    <a:pt x="64" y="129"/>
                    <a:pt x="75" y="129"/>
                  </a:cubicBezTo>
                  <a:cubicBezTo>
                    <a:pt x="139" y="129"/>
                    <a:pt x="246" y="75"/>
                    <a:pt x="193" y="22"/>
                  </a:cubicBezTo>
                  <a:cubicBezTo>
                    <a:pt x="193" y="11"/>
                    <a:pt x="182" y="0"/>
                    <a:pt x="161"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3" name="Google Shape;4863;p16"/>
            <p:cNvSpPr/>
            <p:nvPr/>
          </p:nvSpPr>
          <p:spPr>
            <a:xfrm>
              <a:off x="6251950" y="4401300"/>
              <a:ext cx="8575" cy="6450"/>
            </a:xfrm>
            <a:custGeom>
              <a:avLst/>
              <a:gdLst/>
              <a:ahLst/>
              <a:cxnLst/>
              <a:rect l="l" t="t" r="r" b="b"/>
              <a:pathLst>
                <a:path w="343" h="258" extrusionOk="0">
                  <a:moveTo>
                    <a:pt x="236" y="0"/>
                  </a:moveTo>
                  <a:cubicBezTo>
                    <a:pt x="204" y="75"/>
                    <a:pt x="65" y="32"/>
                    <a:pt x="0" y="86"/>
                  </a:cubicBezTo>
                  <a:cubicBezTo>
                    <a:pt x="32" y="203"/>
                    <a:pt x="107" y="257"/>
                    <a:pt x="193" y="257"/>
                  </a:cubicBezTo>
                  <a:cubicBezTo>
                    <a:pt x="246" y="257"/>
                    <a:pt x="300" y="246"/>
                    <a:pt x="343" y="203"/>
                  </a:cubicBezTo>
                  <a:cubicBezTo>
                    <a:pt x="332" y="96"/>
                    <a:pt x="279" y="64"/>
                    <a:pt x="236"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4" name="Google Shape;4864;p16"/>
            <p:cNvSpPr/>
            <p:nvPr/>
          </p:nvSpPr>
          <p:spPr>
            <a:xfrm>
              <a:off x="6313225" y="4313500"/>
              <a:ext cx="6175" cy="5125"/>
            </a:xfrm>
            <a:custGeom>
              <a:avLst/>
              <a:gdLst/>
              <a:ahLst/>
              <a:cxnLst/>
              <a:rect l="l" t="t" r="r" b="b"/>
              <a:pathLst>
                <a:path w="247" h="205" extrusionOk="0">
                  <a:moveTo>
                    <a:pt x="151" y="1"/>
                  </a:moveTo>
                  <a:cubicBezTo>
                    <a:pt x="129" y="1"/>
                    <a:pt x="97" y="12"/>
                    <a:pt x="65" y="33"/>
                  </a:cubicBezTo>
                  <a:cubicBezTo>
                    <a:pt x="1" y="76"/>
                    <a:pt x="1" y="204"/>
                    <a:pt x="86" y="204"/>
                  </a:cubicBezTo>
                  <a:cubicBezTo>
                    <a:pt x="118" y="204"/>
                    <a:pt x="140" y="204"/>
                    <a:pt x="172" y="172"/>
                  </a:cubicBezTo>
                  <a:cubicBezTo>
                    <a:pt x="247" y="129"/>
                    <a:pt x="236" y="1"/>
                    <a:pt x="151"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5" name="Google Shape;4865;p16"/>
            <p:cNvSpPr/>
            <p:nvPr/>
          </p:nvSpPr>
          <p:spPr>
            <a:xfrm>
              <a:off x="6266925" y="4673725"/>
              <a:ext cx="6175" cy="6200"/>
            </a:xfrm>
            <a:custGeom>
              <a:avLst/>
              <a:gdLst/>
              <a:ahLst/>
              <a:cxnLst/>
              <a:rect l="l" t="t" r="r" b="b"/>
              <a:pathLst>
                <a:path w="247" h="248" extrusionOk="0">
                  <a:moveTo>
                    <a:pt x="172" y="1"/>
                  </a:moveTo>
                  <a:lnTo>
                    <a:pt x="172" y="1"/>
                  </a:lnTo>
                  <a:cubicBezTo>
                    <a:pt x="183" y="44"/>
                    <a:pt x="161" y="54"/>
                    <a:pt x="140" y="54"/>
                  </a:cubicBezTo>
                  <a:cubicBezTo>
                    <a:pt x="119" y="54"/>
                    <a:pt x="108" y="44"/>
                    <a:pt x="86" y="44"/>
                  </a:cubicBezTo>
                  <a:cubicBezTo>
                    <a:pt x="76" y="44"/>
                    <a:pt x="54" y="33"/>
                    <a:pt x="44" y="33"/>
                  </a:cubicBezTo>
                  <a:cubicBezTo>
                    <a:pt x="22" y="33"/>
                    <a:pt x="1" y="44"/>
                    <a:pt x="1" y="86"/>
                  </a:cubicBezTo>
                  <a:cubicBezTo>
                    <a:pt x="65" y="151"/>
                    <a:pt x="97" y="247"/>
                    <a:pt x="215" y="247"/>
                  </a:cubicBezTo>
                  <a:lnTo>
                    <a:pt x="236" y="247"/>
                  </a:lnTo>
                  <a:cubicBezTo>
                    <a:pt x="247" y="129"/>
                    <a:pt x="226" y="44"/>
                    <a:pt x="172"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6" name="Google Shape;4866;p16"/>
            <p:cNvSpPr/>
            <p:nvPr/>
          </p:nvSpPr>
          <p:spPr>
            <a:xfrm>
              <a:off x="6270400" y="4484800"/>
              <a:ext cx="7000" cy="4300"/>
            </a:xfrm>
            <a:custGeom>
              <a:avLst/>
              <a:gdLst/>
              <a:ahLst/>
              <a:cxnLst/>
              <a:rect l="l" t="t" r="r" b="b"/>
              <a:pathLst>
                <a:path w="280" h="172" extrusionOk="0">
                  <a:moveTo>
                    <a:pt x="269" y="0"/>
                  </a:moveTo>
                  <a:cubicBezTo>
                    <a:pt x="258" y="0"/>
                    <a:pt x="194" y="43"/>
                    <a:pt x="129" y="86"/>
                  </a:cubicBezTo>
                  <a:cubicBezTo>
                    <a:pt x="65" y="129"/>
                    <a:pt x="1" y="171"/>
                    <a:pt x="12" y="171"/>
                  </a:cubicBezTo>
                  <a:cubicBezTo>
                    <a:pt x="22" y="171"/>
                    <a:pt x="54" y="161"/>
                    <a:pt x="151" y="96"/>
                  </a:cubicBezTo>
                  <a:cubicBezTo>
                    <a:pt x="247" y="32"/>
                    <a:pt x="279" y="0"/>
                    <a:pt x="269"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7" name="Google Shape;4867;p16"/>
            <p:cNvSpPr/>
            <p:nvPr/>
          </p:nvSpPr>
          <p:spPr>
            <a:xfrm>
              <a:off x="6285675" y="4643500"/>
              <a:ext cx="9125" cy="18225"/>
            </a:xfrm>
            <a:custGeom>
              <a:avLst/>
              <a:gdLst/>
              <a:ahLst/>
              <a:cxnLst/>
              <a:rect l="l" t="t" r="r" b="b"/>
              <a:pathLst>
                <a:path w="365" h="729" extrusionOk="0">
                  <a:moveTo>
                    <a:pt x="193" y="0"/>
                  </a:moveTo>
                  <a:cubicBezTo>
                    <a:pt x="0" y="118"/>
                    <a:pt x="11" y="525"/>
                    <a:pt x="54" y="728"/>
                  </a:cubicBezTo>
                  <a:lnTo>
                    <a:pt x="107" y="728"/>
                  </a:lnTo>
                  <a:cubicBezTo>
                    <a:pt x="364" y="728"/>
                    <a:pt x="311" y="364"/>
                    <a:pt x="353" y="118"/>
                  </a:cubicBezTo>
                  <a:lnTo>
                    <a:pt x="332" y="118"/>
                  </a:lnTo>
                  <a:cubicBezTo>
                    <a:pt x="257" y="118"/>
                    <a:pt x="268" y="11"/>
                    <a:pt x="193"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8" name="Google Shape;4868;p16"/>
            <p:cNvSpPr/>
            <p:nvPr/>
          </p:nvSpPr>
          <p:spPr>
            <a:xfrm>
              <a:off x="6841000" y="3998500"/>
              <a:ext cx="59700" cy="19850"/>
            </a:xfrm>
            <a:custGeom>
              <a:avLst/>
              <a:gdLst/>
              <a:ahLst/>
              <a:cxnLst/>
              <a:rect l="l" t="t" r="r" b="b"/>
              <a:pathLst>
                <a:path w="2388" h="794" extrusionOk="0">
                  <a:moveTo>
                    <a:pt x="899" y="1"/>
                  </a:moveTo>
                  <a:cubicBezTo>
                    <a:pt x="867" y="237"/>
                    <a:pt x="771" y="311"/>
                    <a:pt x="653" y="311"/>
                  </a:cubicBezTo>
                  <a:cubicBezTo>
                    <a:pt x="503" y="311"/>
                    <a:pt x="311" y="151"/>
                    <a:pt x="214" y="22"/>
                  </a:cubicBezTo>
                  <a:lnTo>
                    <a:pt x="214" y="22"/>
                  </a:lnTo>
                  <a:cubicBezTo>
                    <a:pt x="0" y="590"/>
                    <a:pt x="974" y="354"/>
                    <a:pt x="1028" y="750"/>
                  </a:cubicBezTo>
                  <a:cubicBezTo>
                    <a:pt x="1028" y="151"/>
                    <a:pt x="2387" y="611"/>
                    <a:pt x="2098" y="183"/>
                  </a:cubicBezTo>
                  <a:lnTo>
                    <a:pt x="2098" y="183"/>
                  </a:lnTo>
                  <a:cubicBezTo>
                    <a:pt x="2088" y="247"/>
                    <a:pt x="2066" y="301"/>
                    <a:pt x="2002" y="301"/>
                  </a:cubicBezTo>
                  <a:cubicBezTo>
                    <a:pt x="1981" y="301"/>
                    <a:pt x="1970" y="301"/>
                    <a:pt x="1948" y="290"/>
                  </a:cubicBezTo>
                  <a:cubicBezTo>
                    <a:pt x="1841" y="247"/>
                    <a:pt x="1809" y="162"/>
                    <a:pt x="1852" y="22"/>
                  </a:cubicBezTo>
                  <a:lnTo>
                    <a:pt x="1820" y="22"/>
                  </a:lnTo>
                  <a:cubicBezTo>
                    <a:pt x="1724" y="22"/>
                    <a:pt x="1638" y="33"/>
                    <a:pt x="1552" y="44"/>
                  </a:cubicBezTo>
                  <a:cubicBezTo>
                    <a:pt x="1467" y="55"/>
                    <a:pt x="1381" y="65"/>
                    <a:pt x="1285" y="65"/>
                  </a:cubicBezTo>
                  <a:cubicBezTo>
                    <a:pt x="1167" y="65"/>
                    <a:pt x="1049" y="55"/>
                    <a:pt x="899" y="1"/>
                  </a:cubicBezTo>
                  <a:close/>
                  <a:moveTo>
                    <a:pt x="1028" y="750"/>
                  </a:moveTo>
                  <a:cubicBezTo>
                    <a:pt x="1028" y="761"/>
                    <a:pt x="1028" y="772"/>
                    <a:pt x="1038" y="793"/>
                  </a:cubicBezTo>
                  <a:cubicBezTo>
                    <a:pt x="1038" y="772"/>
                    <a:pt x="1038" y="761"/>
                    <a:pt x="1028" y="75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9" name="Google Shape;4869;p16"/>
            <p:cNvSpPr/>
            <p:nvPr/>
          </p:nvSpPr>
          <p:spPr>
            <a:xfrm>
              <a:off x="6622075" y="4141950"/>
              <a:ext cx="3775" cy="4325"/>
            </a:xfrm>
            <a:custGeom>
              <a:avLst/>
              <a:gdLst/>
              <a:ahLst/>
              <a:cxnLst/>
              <a:rect l="l" t="t" r="r" b="b"/>
              <a:pathLst>
                <a:path w="151" h="173" extrusionOk="0">
                  <a:moveTo>
                    <a:pt x="75" y="1"/>
                  </a:moveTo>
                  <a:cubicBezTo>
                    <a:pt x="54" y="1"/>
                    <a:pt x="22" y="22"/>
                    <a:pt x="0" y="76"/>
                  </a:cubicBezTo>
                  <a:cubicBezTo>
                    <a:pt x="0" y="119"/>
                    <a:pt x="32" y="172"/>
                    <a:pt x="65" y="172"/>
                  </a:cubicBezTo>
                  <a:cubicBezTo>
                    <a:pt x="97" y="172"/>
                    <a:pt x="118" y="151"/>
                    <a:pt x="140" y="97"/>
                  </a:cubicBezTo>
                  <a:cubicBezTo>
                    <a:pt x="150" y="54"/>
                    <a:pt x="107" y="1"/>
                    <a:pt x="75"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0" name="Google Shape;4870;p16"/>
            <p:cNvSpPr/>
            <p:nvPr/>
          </p:nvSpPr>
          <p:spPr>
            <a:xfrm>
              <a:off x="6627950" y="4127250"/>
              <a:ext cx="7000" cy="4825"/>
            </a:xfrm>
            <a:custGeom>
              <a:avLst/>
              <a:gdLst/>
              <a:ahLst/>
              <a:cxnLst/>
              <a:rect l="l" t="t" r="r" b="b"/>
              <a:pathLst>
                <a:path w="280" h="193" extrusionOk="0">
                  <a:moveTo>
                    <a:pt x="204" y="0"/>
                  </a:moveTo>
                  <a:cubicBezTo>
                    <a:pt x="151" y="0"/>
                    <a:pt x="76" y="32"/>
                    <a:pt x="12" y="64"/>
                  </a:cubicBezTo>
                  <a:cubicBezTo>
                    <a:pt x="1" y="139"/>
                    <a:pt x="76" y="193"/>
                    <a:pt x="151" y="193"/>
                  </a:cubicBezTo>
                  <a:cubicBezTo>
                    <a:pt x="204" y="193"/>
                    <a:pt x="258" y="161"/>
                    <a:pt x="279" y="107"/>
                  </a:cubicBezTo>
                  <a:cubicBezTo>
                    <a:pt x="279" y="32"/>
                    <a:pt x="247" y="0"/>
                    <a:pt x="204"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1" name="Google Shape;4871;p16"/>
            <p:cNvSpPr/>
            <p:nvPr/>
          </p:nvSpPr>
          <p:spPr>
            <a:xfrm>
              <a:off x="6635450" y="4006550"/>
              <a:ext cx="3775" cy="4025"/>
            </a:xfrm>
            <a:custGeom>
              <a:avLst/>
              <a:gdLst/>
              <a:ahLst/>
              <a:cxnLst/>
              <a:rect l="l" t="t" r="r" b="b"/>
              <a:pathLst>
                <a:path w="151" h="161" extrusionOk="0">
                  <a:moveTo>
                    <a:pt x="86" y="0"/>
                  </a:moveTo>
                  <a:cubicBezTo>
                    <a:pt x="54" y="0"/>
                    <a:pt x="33" y="22"/>
                    <a:pt x="11" y="64"/>
                  </a:cubicBezTo>
                  <a:cubicBezTo>
                    <a:pt x="1" y="107"/>
                    <a:pt x="33" y="161"/>
                    <a:pt x="76" y="161"/>
                  </a:cubicBezTo>
                  <a:cubicBezTo>
                    <a:pt x="97" y="161"/>
                    <a:pt x="129" y="139"/>
                    <a:pt x="150" y="86"/>
                  </a:cubicBezTo>
                  <a:cubicBezTo>
                    <a:pt x="150" y="43"/>
                    <a:pt x="118" y="0"/>
                    <a:pt x="86"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2" name="Google Shape;4872;p16"/>
            <p:cNvSpPr/>
            <p:nvPr/>
          </p:nvSpPr>
          <p:spPr>
            <a:xfrm>
              <a:off x="6670775" y="4834850"/>
              <a:ext cx="8850" cy="10200"/>
            </a:xfrm>
            <a:custGeom>
              <a:avLst/>
              <a:gdLst/>
              <a:ahLst/>
              <a:cxnLst/>
              <a:rect l="l" t="t" r="r" b="b"/>
              <a:pathLst>
                <a:path w="354" h="408" extrusionOk="0">
                  <a:moveTo>
                    <a:pt x="22" y="0"/>
                  </a:moveTo>
                  <a:cubicBezTo>
                    <a:pt x="1" y="204"/>
                    <a:pt x="65" y="300"/>
                    <a:pt x="118" y="407"/>
                  </a:cubicBezTo>
                  <a:cubicBezTo>
                    <a:pt x="140" y="375"/>
                    <a:pt x="172" y="364"/>
                    <a:pt x="193" y="364"/>
                  </a:cubicBezTo>
                  <a:cubicBezTo>
                    <a:pt x="204" y="364"/>
                    <a:pt x="225" y="375"/>
                    <a:pt x="247" y="386"/>
                  </a:cubicBezTo>
                  <a:cubicBezTo>
                    <a:pt x="268" y="386"/>
                    <a:pt x="279" y="396"/>
                    <a:pt x="300" y="396"/>
                  </a:cubicBezTo>
                  <a:cubicBezTo>
                    <a:pt x="322" y="396"/>
                    <a:pt x="343" y="375"/>
                    <a:pt x="354" y="321"/>
                  </a:cubicBezTo>
                  <a:cubicBezTo>
                    <a:pt x="279" y="236"/>
                    <a:pt x="258" y="86"/>
                    <a:pt x="193"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3" name="Google Shape;4873;p16"/>
            <p:cNvSpPr/>
            <p:nvPr/>
          </p:nvSpPr>
          <p:spPr>
            <a:xfrm>
              <a:off x="6680425" y="4561325"/>
              <a:ext cx="6700" cy="7250"/>
            </a:xfrm>
            <a:custGeom>
              <a:avLst/>
              <a:gdLst/>
              <a:ahLst/>
              <a:cxnLst/>
              <a:rect l="l" t="t" r="r" b="b"/>
              <a:pathLst>
                <a:path w="268" h="290" extrusionOk="0">
                  <a:moveTo>
                    <a:pt x="64" y="1"/>
                  </a:moveTo>
                  <a:cubicBezTo>
                    <a:pt x="0" y="108"/>
                    <a:pt x="96" y="247"/>
                    <a:pt x="171" y="290"/>
                  </a:cubicBezTo>
                  <a:cubicBezTo>
                    <a:pt x="171" y="247"/>
                    <a:pt x="203" y="247"/>
                    <a:pt x="236" y="247"/>
                  </a:cubicBezTo>
                  <a:lnTo>
                    <a:pt x="268" y="247"/>
                  </a:lnTo>
                  <a:cubicBezTo>
                    <a:pt x="268" y="86"/>
                    <a:pt x="203" y="1"/>
                    <a:pt x="64"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4" name="Google Shape;4874;p16"/>
            <p:cNvSpPr/>
            <p:nvPr/>
          </p:nvSpPr>
          <p:spPr>
            <a:xfrm>
              <a:off x="6656600" y="4022325"/>
              <a:ext cx="6700" cy="4575"/>
            </a:xfrm>
            <a:custGeom>
              <a:avLst/>
              <a:gdLst/>
              <a:ahLst/>
              <a:cxnLst/>
              <a:rect l="l" t="t" r="r" b="b"/>
              <a:pathLst>
                <a:path w="268" h="183" extrusionOk="0">
                  <a:moveTo>
                    <a:pt x="268" y="1"/>
                  </a:moveTo>
                  <a:cubicBezTo>
                    <a:pt x="257" y="1"/>
                    <a:pt x="193" y="44"/>
                    <a:pt x="129" y="86"/>
                  </a:cubicBezTo>
                  <a:cubicBezTo>
                    <a:pt x="65" y="129"/>
                    <a:pt x="0" y="183"/>
                    <a:pt x="11" y="183"/>
                  </a:cubicBezTo>
                  <a:cubicBezTo>
                    <a:pt x="11" y="183"/>
                    <a:pt x="54" y="161"/>
                    <a:pt x="150" y="97"/>
                  </a:cubicBezTo>
                  <a:cubicBezTo>
                    <a:pt x="247" y="33"/>
                    <a:pt x="268" y="1"/>
                    <a:pt x="268"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5" name="Google Shape;4875;p16"/>
            <p:cNvSpPr/>
            <p:nvPr/>
          </p:nvSpPr>
          <p:spPr>
            <a:xfrm>
              <a:off x="6594775" y="4102350"/>
              <a:ext cx="7250" cy="2175"/>
            </a:xfrm>
            <a:custGeom>
              <a:avLst/>
              <a:gdLst/>
              <a:ahLst/>
              <a:cxnLst/>
              <a:rect l="l" t="t" r="r" b="b"/>
              <a:pathLst>
                <a:path w="290" h="87" extrusionOk="0">
                  <a:moveTo>
                    <a:pt x="150" y="1"/>
                  </a:moveTo>
                  <a:cubicBezTo>
                    <a:pt x="75" y="1"/>
                    <a:pt x="22" y="11"/>
                    <a:pt x="0" y="86"/>
                  </a:cubicBezTo>
                  <a:lnTo>
                    <a:pt x="140" y="86"/>
                  </a:lnTo>
                  <a:cubicBezTo>
                    <a:pt x="215" y="86"/>
                    <a:pt x="279" y="75"/>
                    <a:pt x="289"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6" name="Google Shape;4876;p16"/>
            <p:cNvSpPr/>
            <p:nvPr/>
          </p:nvSpPr>
          <p:spPr>
            <a:xfrm>
              <a:off x="6602000" y="4089775"/>
              <a:ext cx="8325" cy="10450"/>
            </a:xfrm>
            <a:custGeom>
              <a:avLst/>
              <a:gdLst/>
              <a:ahLst/>
              <a:cxnLst/>
              <a:rect l="l" t="t" r="r" b="b"/>
              <a:pathLst>
                <a:path w="333" h="418" extrusionOk="0">
                  <a:moveTo>
                    <a:pt x="86" y="0"/>
                  </a:moveTo>
                  <a:lnTo>
                    <a:pt x="86" y="0"/>
                  </a:lnTo>
                  <a:cubicBezTo>
                    <a:pt x="75" y="193"/>
                    <a:pt x="0" y="418"/>
                    <a:pt x="268" y="418"/>
                  </a:cubicBezTo>
                  <a:lnTo>
                    <a:pt x="290" y="418"/>
                  </a:lnTo>
                  <a:lnTo>
                    <a:pt x="332" y="172"/>
                  </a:lnTo>
                  <a:cubicBezTo>
                    <a:pt x="204" y="150"/>
                    <a:pt x="193" y="43"/>
                    <a:pt x="86"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7" name="Google Shape;4877;p16"/>
            <p:cNvSpPr/>
            <p:nvPr/>
          </p:nvSpPr>
          <p:spPr>
            <a:xfrm>
              <a:off x="6839375" y="3996100"/>
              <a:ext cx="3775" cy="4300"/>
            </a:xfrm>
            <a:custGeom>
              <a:avLst/>
              <a:gdLst/>
              <a:ahLst/>
              <a:cxnLst/>
              <a:rect l="l" t="t" r="r" b="b"/>
              <a:pathLst>
                <a:path w="151" h="172" extrusionOk="0">
                  <a:moveTo>
                    <a:pt x="76" y="1"/>
                  </a:moveTo>
                  <a:cubicBezTo>
                    <a:pt x="54" y="1"/>
                    <a:pt x="33" y="22"/>
                    <a:pt x="12" y="76"/>
                  </a:cubicBezTo>
                  <a:cubicBezTo>
                    <a:pt x="1" y="118"/>
                    <a:pt x="33" y="172"/>
                    <a:pt x="76" y="172"/>
                  </a:cubicBezTo>
                  <a:cubicBezTo>
                    <a:pt x="97" y="172"/>
                    <a:pt x="119" y="151"/>
                    <a:pt x="140" y="97"/>
                  </a:cubicBezTo>
                  <a:cubicBezTo>
                    <a:pt x="151" y="54"/>
                    <a:pt x="119" y="1"/>
                    <a:pt x="76"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8" name="Google Shape;4878;p16"/>
            <p:cNvSpPr/>
            <p:nvPr/>
          </p:nvSpPr>
          <p:spPr>
            <a:xfrm>
              <a:off x="6800050" y="3929475"/>
              <a:ext cx="18750" cy="12600"/>
            </a:xfrm>
            <a:custGeom>
              <a:avLst/>
              <a:gdLst/>
              <a:ahLst/>
              <a:cxnLst/>
              <a:rect l="l" t="t" r="r" b="b"/>
              <a:pathLst>
                <a:path w="750" h="504" extrusionOk="0">
                  <a:moveTo>
                    <a:pt x="418" y="0"/>
                  </a:moveTo>
                  <a:lnTo>
                    <a:pt x="418" y="0"/>
                  </a:lnTo>
                  <a:cubicBezTo>
                    <a:pt x="364" y="75"/>
                    <a:pt x="0" y="428"/>
                    <a:pt x="332" y="503"/>
                  </a:cubicBezTo>
                  <a:cubicBezTo>
                    <a:pt x="386" y="428"/>
                    <a:pt x="750" y="75"/>
                    <a:pt x="418"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9" name="Google Shape;4879;p16"/>
            <p:cNvSpPr/>
            <p:nvPr/>
          </p:nvSpPr>
          <p:spPr>
            <a:xfrm>
              <a:off x="6794950" y="3957300"/>
              <a:ext cx="3775" cy="4300"/>
            </a:xfrm>
            <a:custGeom>
              <a:avLst/>
              <a:gdLst/>
              <a:ahLst/>
              <a:cxnLst/>
              <a:rect l="l" t="t" r="r" b="b"/>
              <a:pathLst>
                <a:path w="151" h="172" extrusionOk="0">
                  <a:moveTo>
                    <a:pt x="76" y="0"/>
                  </a:moveTo>
                  <a:cubicBezTo>
                    <a:pt x="54" y="0"/>
                    <a:pt x="22" y="22"/>
                    <a:pt x="1" y="75"/>
                  </a:cubicBezTo>
                  <a:cubicBezTo>
                    <a:pt x="1" y="118"/>
                    <a:pt x="33" y="172"/>
                    <a:pt x="65" y="172"/>
                  </a:cubicBezTo>
                  <a:cubicBezTo>
                    <a:pt x="97" y="172"/>
                    <a:pt x="119" y="150"/>
                    <a:pt x="140" y="97"/>
                  </a:cubicBezTo>
                  <a:cubicBezTo>
                    <a:pt x="151" y="54"/>
                    <a:pt x="108" y="0"/>
                    <a:pt x="76"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0" name="Google Shape;4880;p16"/>
            <p:cNvSpPr/>
            <p:nvPr/>
          </p:nvSpPr>
          <p:spPr>
            <a:xfrm>
              <a:off x="6798175" y="3938575"/>
              <a:ext cx="3775" cy="4300"/>
            </a:xfrm>
            <a:custGeom>
              <a:avLst/>
              <a:gdLst/>
              <a:ahLst/>
              <a:cxnLst/>
              <a:rect l="l" t="t" r="r" b="b"/>
              <a:pathLst>
                <a:path w="151" h="172" extrusionOk="0">
                  <a:moveTo>
                    <a:pt x="75" y="0"/>
                  </a:moveTo>
                  <a:cubicBezTo>
                    <a:pt x="54" y="0"/>
                    <a:pt x="22" y="21"/>
                    <a:pt x="11" y="75"/>
                  </a:cubicBezTo>
                  <a:cubicBezTo>
                    <a:pt x="0" y="118"/>
                    <a:pt x="32" y="171"/>
                    <a:pt x="75" y="171"/>
                  </a:cubicBezTo>
                  <a:cubicBezTo>
                    <a:pt x="97" y="171"/>
                    <a:pt x="118" y="150"/>
                    <a:pt x="139" y="96"/>
                  </a:cubicBezTo>
                  <a:cubicBezTo>
                    <a:pt x="150" y="54"/>
                    <a:pt x="118" y="0"/>
                    <a:pt x="75"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1" name="Google Shape;4881;p16"/>
            <p:cNvSpPr/>
            <p:nvPr/>
          </p:nvSpPr>
          <p:spPr>
            <a:xfrm>
              <a:off x="6568825" y="4171925"/>
              <a:ext cx="7250" cy="2175"/>
            </a:xfrm>
            <a:custGeom>
              <a:avLst/>
              <a:gdLst/>
              <a:ahLst/>
              <a:cxnLst/>
              <a:rect l="l" t="t" r="r" b="b"/>
              <a:pathLst>
                <a:path w="290" h="87" extrusionOk="0">
                  <a:moveTo>
                    <a:pt x="150" y="1"/>
                  </a:moveTo>
                  <a:cubicBezTo>
                    <a:pt x="86" y="1"/>
                    <a:pt x="21" y="12"/>
                    <a:pt x="0" y="87"/>
                  </a:cubicBezTo>
                  <a:lnTo>
                    <a:pt x="150" y="87"/>
                  </a:lnTo>
                  <a:cubicBezTo>
                    <a:pt x="214" y="87"/>
                    <a:pt x="278" y="76"/>
                    <a:pt x="289"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2" name="Google Shape;4882;p16"/>
            <p:cNvSpPr/>
            <p:nvPr/>
          </p:nvSpPr>
          <p:spPr>
            <a:xfrm>
              <a:off x="6832700" y="4361950"/>
              <a:ext cx="7775" cy="7525"/>
            </a:xfrm>
            <a:custGeom>
              <a:avLst/>
              <a:gdLst/>
              <a:ahLst/>
              <a:cxnLst/>
              <a:rect l="l" t="t" r="r" b="b"/>
              <a:pathLst>
                <a:path w="311" h="301" extrusionOk="0">
                  <a:moveTo>
                    <a:pt x="43" y="0"/>
                  </a:moveTo>
                  <a:lnTo>
                    <a:pt x="0" y="257"/>
                  </a:lnTo>
                  <a:lnTo>
                    <a:pt x="268" y="300"/>
                  </a:lnTo>
                  <a:lnTo>
                    <a:pt x="311" y="43"/>
                  </a:lnTo>
                  <a:lnTo>
                    <a:pt x="43" y="0"/>
                  </a:ln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3" name="Google Shape;4883;p16"/>
            <p:cNvSpPr/>
            <p:nvPr/>
          </p:nvSpPr>
          <p:spPr>
            <a:xfrm>
              <a:off x="6698875" y="4185050"/>
              <a:ext cx="6175" cy="3225"/>
            </a:xfrm>
            <a:custGeom>
              <a:avLst/>
              <a:gdLst/>
              <a:ahLst/>
              <a:cxnLst/>
              <a:rect l="l" t="t" r="r" b="b"/>
              <a:pathLst>
                <a:path w="247" h="129" extrusionOk="0">
                  <a:moveTo>
                    <a:pt x="172" y="0"/>
                  </a:moveTo>
                  <a:cubicBezTo>
                    <a:pt x="108" y="0"/>
                    <a:pt x="1" y="54"/>
                    <a:pt x="44" y="107"/>
                  </a:cubicBezTo>
                  <a:cubicBezTo>
                    <a:pt x="54" y="118"/>
                    <a:pt x="65" y="129"/>
                    <a:pt x="86" y="129"/>
                  </a:cubicBezTo>
                  <a:cubicBezTo>
                    <a:pt x="140" y="129"/>
                    <a:pt x="247" y="65"/>
                    <a:pt x="204" y="11"/>
                  </a:cubicBezTo>
                  <a:cubicBezTo>
                    <a:pt x="193" y="0"/>
                    <a:pt x="183" y="0"/>
                    <a:pt x="172"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4" name="Google Shape;4884;p16"/>
            <p:cNvSpPr/>
            <p:nvPr/>
          </p:nvSpPr>
          <p:spPr>
            <a:xfrm>
              <a:off x="6727775" y="4176475"/>
              <a:ext cx="6200" cy="3250"/>
            </a:xfrm>
            <a:custGeom>
              <a:avLst/>
              <a:gdLst/>
              <a:ahLst/>
              <a:cxnLst/>
              <a:rect l="l" t="t" r="r" b="b"/>
              <a:pathLst>
                <a:path w="248" h="130" extrusionOk="0">
                  <a:moveTo>
                    <a:pt x="161" y="1"/>
                  </a:moveTo>
                  <a:cubicBezTo>
                    <a:pt x="108" y="1"/>
                    <a:pt x="1" y="65"/>
                    <a:pt x="44" y="119"/>
                  </a:cubicBezTo>
                  <a:cubicBezTo>
                    <a:pt x="54" y="129"/>
                    <a:pt x="65" y="129"/>
                    <a:pt x="76" y="129"/>
                  </a:cubicBezTo>
                  <a:cubicBezTo>
                    <a:pt x="140" y="129"/>
                    <a:pt x="247" y="76"/>
                    <a:pt x="204" y="22"/>
                  </a:cubicBezTo>
                  <a:cubicBezTo>
                    <a:pt x="194" y="12"/>
                    <a:pt x="183" y="1"/>
                    <a:pt x="161"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5" name="Google Shape;4885;p16"/>
            <p:cNvSpPr/>
            <p:nvPr/>
          </p:nvSpPr>
          <p:spPr>
            <a:xfrm>
              <a:off x="6756950" y="4659550"/>
              <a:ext cx="3775" cy="5100"/>
            </a:xfrm>
            <a:custGeom>
              <a:avLst/>
              <a:gdLst/>
              <a:ahLst/>
              <a:cxnLst/>
              <a:rect l="l" t="t" r="r" b="b"/>
              <a:pathLst>
                <a:path w="151" h="204" extrusionOk="0">
                  <a:moveTo>
                    <a:pt x="44" y="0"/>
                  </a:moveTo>
                  <a:cubicBezTo>
                    <a:pt x="1" y="54"/>
                    <a:pt x="33" y="161"/>
                    <a:pt x="76" y="204"/>
                  </a:cubicBezTo>
                  <a:cubicBezTo>
                    <a:pt x="86" y="182"/>
                    <a:pt x="97" y="161"/>
                    <a:pt x="129" y="161"/>
                  </a:cubicBezTo>
                  <a:lnTo>
                    <a:pt x="140" y="161"/>
                  </a:lnTo>
                  <a:cubicBezTo>
                    <a:pt x="151" y="65"/>
                    <a:pt x="86" y="43"/>
                    <a:pt x="44"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6" name="Google Shape;4886;p16"/>
            <p:cNvSpPr/>
            <p:nvPr/>
          </p:nvSpPr>
          <p:spPr>
            <a:xfrm>
              <a:off x="6775425" y="4488525"/>
              <a:ext cx="9125" cy="12075"/>
            </a:xfrm>
            <a:custGeom>
              <a:avLst/>
              <a:gdLst/>
              <a:ahLst/>
              <a:cxnLst/>
              <a:rect l="l" t="t" r="r" b="b"/>
              <a:pathLst>
                <a:path w="365" h="483" extrusionOk="0">
                  <a:moveTo>
                    <a:pt x="86" y="1"/>
                  </a:moveTo>
                  <a:cubicBezTo>
                    <a:pt x="65" y="1"/>
                    <a:pt x="32" y="12"/>
                    <a:pt x="0" y="33"/>
                  </a:cubicBezTo>
                  <a:cubicBezTo>
                    <a:pt x="129" y="87"/>
                    <a:pt x="118" y="483"/>
                    <a:pt x="279" y="483"/>
                  </a:cubicBezTo>
                  <a:lnTo>
                    <a:pt x="300" y="483"/>
                  </a:lnTo>
                  <a:cubicBezTo>
                    <a:pt x="150" y="408"/>
                    <a:pt x="364" y="418"/>
                    <a:pt x="332" y="279"/>
                  </a:cubicBezTo>
                  <a:cubicBezTo>
                    <a:pt x="247" y="236"/>
                    <a:pt x="193" y="1"/>
                    <a:pt x="86"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7" name="Google Shape;4887;p16"/>
            <p:cNvSpPr/>
            <p:nvPr/>
          </p:nvSpPr>
          <p:spPr>
            <a:xfrm>
              <a:off x="6751875" y="4684700"/>
              <a:ext cx="10725" cy="6450"/>
            </a:xfrm>
            <a:custGeom>
              <a:avLst/>
              <a:gdLst/>
              <a:ahLst/>
              <a:cxnLst/>
              <a:rect l="l" t="t" r="r" b="b"/>
              <a:pathLst>
                <a:path w="429" h="258" extrusionOk="0">
                  <a:moveTo>
                    <a:pt x="107" y="1"/>
                  </a:moveTo>
                  <a:cubicBezTo>
                    <a:pt x="86" y="1"/>
                    <a:pt x="65" y="1"/>
                    <a:pt x="43" y="11"/>
                  </a:cubicBezTo>
                  <a:cubicBezTo>
                    <a:pt x="22" y="108"/>
                    <a:pt x="0" y="193"/>
                    <a:pt x="75" y="258"/>
                  </a:cubicBezTo>
                  <a:cubicBezTo>
                    <a:pt x="139" y="193"/>
                    <a:pt x="236" y="172"/>
                    <a:pt x="343" y="172"/>
                  </a:cubicBezTo>
                  <a:cubicBezTo>
                    <a:pt x="300" y="76"/>
                    <a:pt x="429" y="22"/>
                    <a:pt x="343" y="11"/>
                  </a:cubicBezTo>
                  <a:lnTo>
                    <a:pt x="343" y="11"/>
                  </a:lnTo>
                  <a:cubicBezTo>
                    <a:pt x="332" y="33"/>
                    <a:pt x="311" y="44"/>
                    <a:pt x="289" y="44"/>
                  </a:cubicBezTo>
                  <a:cubicBezTo>
                    <a:pt x="268" y="44"/>
                    <a:pt x="236" y="33"/>
                    <a:pt x="204" y="22"/>
                  </a:cubicBezTo>
                  <a:cubicBezTo>
                    <a:pt x="172" y="11"/>
                    <a:pt x="139" y="1"/>
                    <a:pt x="107"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8" name="Google Shape;4888;p16"/>
            <p:cNvSpPr/>
            <p:nvPr/>
          </p:nvSpPr>
          <p:spPr>
            <a:xfrm>
              <a:off x="6403150" y="4248200"/>
              <a:ext cx="5650" cy="6450"/>
            </a:xfrm>
            <a:custGeom>
              <a:avLst/>
              <a:gdLst/>
              <a:ahLst/>
              <a:cxnLst/>
              <a:rect l="l" t="t" r="r" b="b"/>
              <a:pathLst>
                <a:path w="226" h="258" extrusionOk="0">
                  <a:moveTo>
                    <a:pt x="65" y="1"/>
                  </a:moveTo>
                  <a:cubicBezTo>
                    <a:pt x="54" y="1"/>
                    <a:pt x="43" y="1"/>
                    <a:pt x="22" y="12"/>
                  </a:cubicBezTo>
                  <a:cubicBezTo>
                    <a:pt x="1" y="129"/>
                    <a:pt x="86" y="129"/>
                    <a:pt x="54" y="247"/>
                  </a:cubicBezTo>
                  <a:lnTo>
                    <a:pt x="129" y="247"/>
                  </a:lnTo>
                  <a:cubicBezTo>
                    <a:pt x="150" y="258"/>
                    <a:pt x="161" y="258"/>
                    <a:pt x="183" y="258"/>
                  </a:cubicBezTo>
                  <a:cubicBezTo>
                    <a:pt x="204" y="258"/>
                    <a:pt x="225" y="247"/>
                    <a:pt x="225" y="204"/>
                  </a:cubicBezTo>
                  <a:cubicBezTo>
                    <a:pt x="172" y="140"/>
                    <a:pt x="172" y="1"/>
                    <a:pt x="65"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9" name="Google Shape;4889;p16"/>
            <p:cNvSpPr/>
            <p:nvPr/>
          </p:nvSpPr>
          <p:spPr>
            <a:xfrm>
              <a:off x="6519575" y="4546600"/>
              <a:ext cx="27325" cy="15025"/>
            </a:xfrm>
            <a:custGeom>
              <a:avLst/>
              <a:gdLst/>
              <a:ahLst/>
              <a:cxnLst/>
              <a:rect l="l" t="t" r="r" b="b"/>
              <a:pathLst>
                <a:path w="1093" h="601" extrusionOk="0">
                  <a:moveTo>
                    <a:pt x="589" y="1"/>
                  </a:moveTo>
                  <a:lnTo>
                    <a:pt x="589" y="1"/>
                  </a:lnTo>
                  <a:cubicBezTo>
                    <a:pt x="557" y="183"/>
                    <a:pt x="0" y="429"/>
                    <a:pt x="343" y="600"/>
                  </a:cubicBezTo>
                  <a:cubicBezTo>
                    <a:pt x="589" y="504"/>
                    <a:pt x="1092" y="215"/>
                    <a:pt x="589"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0" name="Google Shape;4890;p16"/>
            <p:cNvSpPr/>
            <p:nvPr/>
          </p:nvSpPr>
          <p:spPr>
            <a:xfrm>
              <a:off x="6538025" y="4190675"/>
              <a:ext cx="4850" cy="5650"/>
            </a:xfrm>
            <a:custGeom>
              <a:avLst/>
              <a:gdLst/>
              <a:ahLst/>
              <a:cxnLst/>
              <a:rect l="l" t="t" r="r" b="b"/>
              <a:pathLst>
                <a:path w="194" h="226" extrusionOk="0">
                  <a:moveTo>
                    <a:pt x="76" y="0"/>
                  </a:moveTo>
                  <a:cubicBezTo>
                    <a:pt x="44" y="0"/>
                    <a:pt x="1" y="0"/>
                    <a:pt x="1" y="43"/>
                  </a:cubicBezTo>
                  <a:cubicBezTo>
                    <a:pt x="33" y="107"/>
                    <a:pt x="76" y="225"/>
                    <a:pt x="129" y="225"/>
                  </a:cubicBezTo>
                  <a:cubicBezTo>
                    <a:pt x="151" y="225"/>
                    <a:pt x="172" y="214"/>
                    <a:pt x="194" y="161"/>
                  </a:cubicBezTo>
                  <a:cubicBezTo>
                    <a:pt x="151" y="129"/>
                    <a:pt x="140" y="75"/>
                    <a:pt x="129"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1" name="Google Shape;4891;p16"/>
            <p:cNvSpPr/>
            <p:nvPr/>
          </p:nvSpPr>
          <p:spPr>
            <a:xfrm>
              <a:off x="6528675" y="4025800"/>
              <a:ext cx="6700" cy="7800"/>
            </a:xfrm>
            <a:custGeom>
              <a:avLst/>
              <a:gdLst/>
              <a:ahLst/>
              <a:cxnLst/>
              <a:rect l="l" t="t" r="r" b="b"/>
              <a:pathLst>
                <a:path w="268" h="312" extrusionOk="0">
                  <a:moveTo>
                    <a:pt x="172" y="1"/>
                  </a:moveTo>
                  <a:cubicBezTo>
                    <a:pt x="97" y="1"/>
                    <a:pt x="32" y="97"/>
                    <a:pt x="0" y="194"/>
                  </a:cubicBezTo>
                  <a:cubicBezTo>
                    <a:pt x="54" y="226"/>
                    <a:pt x="54" y="311"/>
                    <a:pt x="129" y="311"/>
                  </a:cubicBezTo>
                  <a:lnTo>
                    <a:pt x="139" y="311"/>
                  </a:lnTo>
                  <a:cubicBezTo>
                    <a:pt x="214" y="269"/>
                    <a:pt x="257" y="194"/>
                    <a:pt x="268" y="65"/>
                  </a:cubicBezTo>
                  <a:cubicBezTo>
                    <a:pt x="247" y="22"/>
                    <a:pt x="204" y="1"/>
                    <a:pt x="172"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2" name="Google Shape;4892;p16"/>
            <p:cNvSpPr/>
            <p:nvPr/>
          </p:nvSpPr>
          <p:spPr>
            <a:xfrm>
              <a:off x="6552500" y="4063275"/>
              <a:ext cx="6175" cy="3250"/>
            </a:xfrm>
            <a:custGeom>
              <a:avLst/>
              <a:gdLst/>
              <a:ahLst/>
              <a:cxnLst/>
              <a:rect l="l" t="t" r="r" b="b"/>
              <a:pathLst>
                <a:path w="247" h="130" extrusionOk="0">
                  <a:moveTo>
                    <a:pt x="171" y="1"/>
                  </a:moveTo>
                  <a:cubicBezTo>
                    <a:pt x="107" y="1"/>
                    <a:pt x="0" y="54"/>
                    <a:pt x="43" y="118"/>
                  </a:cubicBezTo>
                  <a:cubicBezTo>
                    <a:pt x="54" y="118"/>
                    <a:pt x="64" y="129"/>
                    <a:pt x="86" y="129"/>
                  </a:cubicBezTo>
                  <a:cubicBezTo>
                    <a:pt x="139" y="129"/>
                    <a:pt x="246" y="65"/>
                    <a:pt x="203" y="11"/>
                  </a:cubicBezTo>
                  <a:cubicBezTo>
                    <a:pt x="193" y="1"/>
                    <a:pt x="182" y="1"/>
                    <a:pt x="171"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3" name="Google Shape;4893;p16"/>
            <p:cNvSpPr/>
            <p:nvPr/>
          </p:nvSpPr>
          <p:spPr>
            <a:xfrm>
              <a:off x="6568000" y="4079325"/>
              <a:ext cx="3775" cy="4050"/>
            </a:xfrm>
            <a:custGeom>
              <a:avLst/>
              <a:gdLst/>
              <a:ahLst/>
              <a:cxnLst/>
              <a:rect l="l" t="t" r="r" b="b"/>
              <a:pathLst>
                <a:path w="151" h="162" extrusionOk="0">
                  <a:moveTo>
                    <a:pt x="76" y="1"/>
                  </a:moveTo>
                  <a:cubicBezTo>
                    <a:pt x="54" y="1"/>
                    <a:pt x="22" y="22"/>
                    <a:pt x="1" y="76"/>
                  </a:cubicBezTo>
                  <a:cubicBezTo>
                    <a:pt x="1" y="119"/>
                    <a:pt x="33" y="161"/>
                    <a:pt x="76" y="161"/>
                  </a:cubicBezTo>
                  <a:cubicBezTo>
                    <a:pt x="97" y="161"/>
                    <a:pt x="119" y="151"/>
                    <a:pt x="140" y="97"/>
                  </a:cubicBezTo>
                  <a:cubicBezTo>
                    <a:pt x="151" y="54"/>
                    <a:pt x="119" y="1"/>
                    <a:pt x="76"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4" name="Google Shape;4894;p16"/>
            <p:cNvSpPr/>
            <p:nvPr/>
          </p:nvSpPr>
          <p:spPr>
            <a:xfrm>
              <a:off x="6547400" y="4286475"/>
              <a:ext cx="6175" cy="3250"/>
            </a:xfrm>
            <a:custGeom>
              <a:avLst/>
              <a:gdLst/>
              <a:ahLst/>
              <a:cxnLst/>
              <a:rect l="l" t="t" r="r" b="b"/>
              <a:pathLst>
                <a:path w="247" h="130" extrusionOk="0">
                  <a:moveTo>
                    <a:pt x="172" y="1"/>
                  </a:moveTo>
                  <a:cubicBezTo>
                    <a:pt x="108" y="1"/>
                    <a:pt x="1" y="54"/>
                    <a:pt x="54" y="118"/>
                  </a:cubicBezTo>
                  <a:cubicBezTo>
                    <a:pt x="54" y="129"/>
                    <a:pt x="65" y="129"/>
                    <a:pt x="86" y="129"/>
                  </a:cubicBezTo>
                  <a:cubicBezTo>
                    <a:pt x="140" y="129"/>
                    <a:pt x="247" y="76"/>
                    <a:pt x="204" y="11"/>
                  </a:cubicBezTo>
                  <a:cubicBezTo>
                    <a:pt x="193" y="1"/>
                    <a:pt x="183" y="1"/>
                    <a:pt x="172"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5" name="Google Shape;4895;p16"/>
            <p:cNvSpPr/>
            <p:nvPr/>
          </p:nvSpPr>
          <p:spPr>
            <a:xfrm>
              <a:off x="6498700" y="4046675"/>
              <a:ext cx="2975" cy="5125"/>
            </a:xfrm>
            <a:custGeom>
              <a:avLst/>
              <a:gdLst/>
              <a:ahLst/>
              <a:cxnLst/>
              <a:rect l="l" t="t" r="r" b="b"/>
              <a:pathLst>
                <a:path w="119" h="205" extrusionOk="0">
                  <a:moveTo>
                    <a:pt x="118" y="1"/>
                  </a:moveTo>
                  <a:cubicBezTo>
                    <a:pt x="75" y="33"/>
                    <a:pt x="43" y="65"/>
                    <a:pt x="0" y="97"/>
                  </a:cubicBezTo>
                  <a:cubicBezTo>
                    <a:pt x="32" y="129"/>
                    <a:pt x="54" y="161"/>
                    <a:pt x="75" y="204"/>
                  </a:cubicBezTo>
                  <a:cubicBezTo>
                    <a:pt x="107" y="151"/>
                    <a:pt x="118" y="76"/>
                    <a:pt x="118"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6" name="Google Shape;4896;p16"/>
            <p:cNvSpPr/>
            <p:nvPr/>
          </p:nvSpPr>
          <p:spPr>
            <a:xfrm>
              <a:off x="6447850" y="4530550"/>
              <a:ext cx="27575" cy="20900"/>
            </a:xfrm>
            <a:custGeom>
              <a:avLst/>
              <a:gdLst/>
              <a:ahLst/>
              <a:cxnLst/>
              <a:rect l="l" t="t" r="r" b="b"/>
              <a:pathLst>
                <a:path w="1103" h="836" extrusionOk="0">
                  <a:moveTo>
                    <a:pt x="1007" y="1"/>
                  </a:moveTo>
                  <a:cubicBezTo>
                    <a:pt x="600" y="1"/>
                    <a:pt x="0" y="675"/>
                    <a:pt x="546" y="836"/>
                  </a:cubicBezTo>
                  <a:cubicBezTo>
                    <a:pt x="750" y="589"/>
                    <a:pt x="814" y="161"/>
                    <a:pt x="1103" y="22"/>
                  </a:cubicBezTo>
                  <a:cubicBezTo>
                    <a:pt x="1071" y="11"/>
                    <a:pt x="1039" y="1"/>
                    <a:pt x="1007" y="1"/>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7" name="Google Shape;4897;p16"/>
            <p:cNvSpPr/>
            <p:nvPr/>
          </p:nvSpPr>
          <p:spPr>
            <a:xfrm>
              <a:off x="6515825" y="4563475"/>
              <a:ext cx="6175" cy="3225"/>
            </a:xfrm>
            <a:custGeom>
              <a:avLst/>
              <a:gdLst/>
              <a:ahLst/>
              <a:cxnLst/>
              <a:rect l="l" t="t" r="r" b="b"/>
              <a:pathLst>
                <a:path w="247" h="129" extrusionOk="0">
                  <a:moveTo>
                    <a:pt x="172" y="0"/>
                  </a:moveTo>
                  <a:cubicBezTo>
                    <a:pt x="108" y="0"/>
                    <a:pt x="0" y="54"/>
                    <a:pt x="54" y="107"/>
                  </a:cubicBezTo>
                  <a:cubicBezTo>
                    <a:pt x="54" y="118"/>
                    <a:pt x="65" y="129"/>
                    <a:pt x="86" y="129"/>
                  </a:cubicBezTo>
                  <a:cubicBezTo>
                    <a:pt x="140" y="129"/>
                    <a:pt x="247" y="65"/>
                    <a:pt x="204" y="11"/>
                  </a:cubicBezTo>
                  <a:cubicBezTo>
                    <a:pt x="193" y="0"/>
                    <a:pt x="182" y="0"/>
                    <a:pt x="172"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8" name="Google Shape;4898;p16"/>
            <p:cNvSpPr/>
            <p:nvPr/>
          </p:nvSpPr>
          <p:spPr>
            <a:xfrm>
              <a:off x="6523050" y="4331450"/>
              <a:ext cx="2700" cy="5100"/>
            </a:xfrm>
            <a:custGeom>
              <a:avLst/>
              <a:gdLst/>
              <a:ahLst/>
              <a:cxnLst/>
              <a:rect l="l" t="t" r="r" b="b"/>
              <a:pathLst>
                <a:path w="108" h="204" extrusionOk="0">
                  <a:moveTo>
                    <a:pt x="33" y="0"/>
                  </a:moveTo>
                  <a:cubicBezTo>
                    <a:pt x="0" y="32"/>
                    <a:pt x="0" y="203"/>
                    <a:pt x="97" y="203"/>
                  </a:cubicBezTo>
                  <a:cubicBezTo>
                    <a:pt x="97" y="96"/>
                    <a:pt x="108" y="0"/>
                    <a:pt x="33" y="0"/>
                  </a:cubicBezTo>
                  <a:close/>
                </a:path>
              </a:pathLst>
            </a:custGeom>
            <a:solidFill>
              <a:srgbClr val="E4E4E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9" name="Google Shape;4899;p16"/>
            <p:cNvSpPr/>
            <p:nvPr/>
          </p:nvSpPr>
          <p:spPr>
            <a:xfrm>
              <a:off x="6557300" y="3996100"/>
              <a:ext cx="738150" cy="345800"/>
            </a:xfrm>
            <a:custGeom>
              <a:avLst/>
              <a:gdLst/>
              <a:ahLst/>
              <a:cxnLst/>
              <a:rect l="l" t="t" r="r" b="b"/>
              <a:pathLst>
                <a:path w="29526" h="13832" extrusionOk="0">
                  <a:moveTo>
                    <a:pt x="44" y="1"/>
                  </a:moveTo>
                  <a:cubicBezTo>
                    <a:pt x="22" y="11"/>
                    <a:pt x="11" y="22"/>
                    <a:pt x="1" y="22"/>
                  </a:cubicBezTo>
                  <a:cubicBezTo>
                    <a:pt x="11" y="22"/>
                    <a:pt x="33" y="11"/>
                    <a:pt x="44" y="1"/>
                  </a:cubicBezTo>
                  <a:close/>
                  <a:moveTo>
                    <a:pt x="29525" y="13799"/>
                  </a:moveTo>
                  <a:lnTo>
                    <a:pt x="29525" y="13799"/>
                  </a:lnTo>
                  <a:cubicBezTo>
                    <a:pt x="29515" y="13810"/>
                    <a:pt x="29504" y="13821"/>
                    <a:pt x="29504" y="13832"/>
                  </a:cubicBezTo>
                  <a:cubicBezTo>
                    <a:pt x="29504" y="13832"/>
                    <a:pt x="29515" y="13821"/>
                    <a:pt x="29525" y="13799"/>
                  </a:cubicBezTo>
                  <a:close/>
                </a:path>
              </a:pathLst>
            </a:custGeom>
            <a:solidFill>
              <a:srgbClr val="F7F8F8"/>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0" name="Google Shape;4900;p16"/>
            <p:cNvSpPr/>
            <p:nvPr/>
          </p:nvSpPr>
          <p:spPr>
            <a:xfrm>
              <a:off x="6146500" y="4113075"/>
              <a:ext cx="673375" cy="286100"/>
            </a:xfrm>
            <a:custGeom>
              <a:avLst/>
              <a:gdLst/>
              <a:ahLst/>
              <a:cxnLst/>
              <a:rect l="l" t="t" r="r" b="b"/>
              <a:pathLst>
                <a:path w="26935" h="11444" extrusionOk="0">
                  <a:moveTo>
                    <a:pt x="13001" y="1"/>
                  </a:moveTo>
                  <a:cubicBezTo>
                    <a:pt x="11934" y="1"/>
                    <a:pt x="10865" y="105"/>
                    <a:pt x="9806" y="332"/>
                  </a:cubicBezTo>
                  <a:cubicBezTo>
                    <a:pt x="6573" y="1017"/>
                    <a:pt x="1681" y="3779"/>
                    <a:pt x="0" y="7450"/>
                  </a:cubicBezTo>
                  <a:cubicBezTo>
                    <a:pt x="204" y="7654"/>
                    <a:pt x="407" y="7847"/>
                    <a:pt x="621" y="8039"/>
                  </a:cubicBezTo>
                  <a:cubicBezTo>
                    <a:pt x="1103" y="8500"/>
                    <a:pt x="1617" y="8842"/>
                    <a:pt x="2184" y="9163"/>
                  </a:cubicBezTo>
                  <a:cubicBezTo>
                    <a:pt x="4871" y="10673"/>
                    <a:pt x="7954" y="11251"/>
                    <a:pt x="10962" y="11411"/>
                  </a:cubicBezTo>
                  <a:cubicBezTo>
                    <a:pt x="11387" y="11433"/>
                    <a:pt x="11813" y="11444"/>
                    <a:pt x="12239" y="11444"/>
                  </a:cubicBezTo>
                  <a:cubicBezTo>
                    <a:pt x="13910" y="11444"/>
                    <a:pt x="15594" y="11279"/>
                    <a:pt x="17257" y="10972"/>
                  </a:cubicBezTo>
                  <a:cubicBezTo>
                    <a:pt x="19441" y="10566"/>
                    <a:pt x="21635" y="9902"/>
                    <a:pt x="23616" y="8735"/>
                  </a:cubicBezTo>
                  <a:cubicBezTo>
                    <a:pt x="24879" y="7996"/>
                    <a:pt x="26067" y="7001"/>
                    <a:pt x="26934" y="5727"/>
                  </a:cubicBezTo>
                  <a:cubicBezTo>
                    <a:pt x="25586" y="4175"/>
                    <a:pt x="23787" y="3051"/>
                    <a:pt x="21978" y="2205"/>
                  </a:cubicBezTo>
                  <a:cubicBezTo>
                    <a:pt x="19149" y="870"/>
                    <a:pt x="16078" y="1"/>
                    <a:pt x="13001" y="1"/>
                  </a:cubicBezTo>
                  <a:close/>
                </a:path>
              </a:pathLst>
            </a:custGeom>
            <a:solidFill>
              <a:srgbClr val="D1B0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1" name="Google Shape;4901;p16"/>
            <p:cNvSpPr/>
            <p:nvPr/>
          </p:nvSpPr>
          <p:spPr>
            <a:xfrm>
              <a:off x="6391100" y="4104125"/>
              <a:ext cx="141075" cy="304000"/>
            </a:xfrm>
            <a:custGeom>
              <a:avLst/>
              <a:gdLst/>
              <a:ahLst/>
              <a:cxnLst/>
              <a:rect l="l" t="t" r="r" b="b"/>
              <a:pathLst>
                <a:path w="5643" h="12160" extrusionOk="0">
                  <a:moveTo>
                    <a:pt x="3300" y="0"/>
                  </a:moveTo>
                  <a:cubicBezTo>
                    <a:pt x="2740" y="0"/>
                    <a:pt x="2118" y="295"/>
                    <a:pt x="1489" y="1000"/>
                  </a:cubicBezTo>
                  <a:cubicBezTo>
                    <a:pt x="1" y="2670"/>
                    <a:pt x="558" y="6428"/>
                    <a:pt x="932" y="8408"/>
                  </a:cubicBezTo>
                  <a:cubicBezTo>
                    <a:pt x="1178" y="9725"/>
                    <a:pt x="1649" y="11106"/>
                    <a:pt x="2763" y="11855"/>
                  </a:cubicBezTo>
                  <a:cubicBezTo>
                    <a:pt x="3021" y="12027"/>
                    <a:pt x="3331" y="12159"/>
                    <a:pt x="3634" y="12159"/>
                  </a:cubicBezTo>
                  <a:cubicBezTo>
                    <a:pt x="3745" y="12159"/>
                    <a:pt x="3855" y="12141"/>
                    <a:pt x="3962" y="12101"/>
                  </a:cubicBezTo>
                  <a:cubicBezTo>
                    <a:pt x="4476" y="11909"/>
                    <a:pt x="4690" y="11298"/>
                    <a:pt x="4807" y="10763"/>
                  </a:cubicBezTo>
                  <a:cubicBezTo>
                    <a:pt x="5396" y="8269"/>
                    <a:pt x="5642" y="5700"/>
                    <a:pt x="5568" y="3141"/>
                  </a:cubicBezTo>
                  <a:cubicBezTo>
                    <a:pt x="5516" y="1489"/>
                    <a:pt x="4561" y="0"/>
                    <a:pt x="3300"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2" name="Google Shape;4902;p16"/>
            <p:cNvSpPr/>
            <p:nvPr/>
          </p:nvSpPr>
          <p:spPr>
            <a:xfrm>
              <a:off x="6302525" y="3223475"/>
              <a:ext cx="438925" cy="500475"/>
            </a:xfrm>
            <a:custGeom>
              <a:avLst/>
              <a:gdLst/>
              <a:ahLst/>
              <a:cxnLst/>
              <a:rect l="l" t="t" r="r" b="b"/>
              <a:pathLst>
                <a:path w="17557" h="20019" extrusionOk="0">
                  <a:moveTo>
                    <a:pt x="9078" y="0"/>
                  </a:moveTo>
                  <a:cubicBezTo>
                    <a:pt x="7398" y="4700"/>
                    <a:pt x="5942" y="9485"/>
                    <a:pt x="4700" y="14324"/>
                  </a:cubicBezTo>
                  <a:cubicBezTo>
                    <a:pt x="3726" y="10748"/>
                    <a:pt x="2441" y="7258"/>
                    <a:pt x="857" y="3918"/>
                  </a:cubicBezTo>
                  <a:cubicBezTo>
                    <a:pt x="215" y="8297"/>
                    <a:pt x="1" y="12750"/>
                    <a:pt x="236" y="17171"/>
                  </a:cubicBezTo>
                  <a:cubicBezTo>
                    <a:pt x="279" y="18124"/>
                    <a:pt x="322" y="19066"/>
                    <a:pt x="375" y="20019"/>
                  </a:cubicBezTo>
                  <a:lnTo>
                    <a:pt x="17557" y="20019"/>
                  </a:lnTo>
                  <a:cubicBezTo>
                    <a:pt x="17353" y="18242"/>
                    <a:pt x="17129" y="16486"/>
                    <a:pt x="16872" y="14720"/>
                  </a:cubicBezTo>
                  <a:cubicBezTo>
                    <a:pt x="16615" y="12996"/>
                    <a:pt x="16336" y="11273"/>
                    <a:pt x="16058" y="9549"/>
                  </a:cubicBezTo>
                  <a:cubicBezTo>
                    <a:pt x="15855" y="8778"/>
                    <a:pt x="15630" y="8018"/>
                    <a:pt x="15384" y="7258"/>
                  </a:cubicBezTo>
                  <a:cubicBezTo>
                    <a:pt x="14120" y="9603"/>
                    <a:pt x="13104" y="12086"/>
                    <a:pt x="12354" y="14645"/>
                  </a:cubicBezTo>
                  <a:cubicBezTo>
                    <a:pt x="11070" y="9806"/>
                    <a:pt x="9785" y="4957"/>
                    <a:pt x="9078" y="0"/>
                  </a:cubicBezTo>
                  <a:close/>
                </a:path>
              </a:pathLst>
            </a:custGeom>
            <a:solidFill>
              <a:srgbClr val="D66538"/>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3" name="Google Shape;4903;p16"/>
            <p:cNvSpPr/>
            <p:nvPr/>
          </p:nvSpPr>
          <p:spPr>
            <a:xfrm>
              <a:off x="6304675" y="3742675"/>
              <a:ext cx="431975" cy="41225"/>
            </a:xfrm>
            <a:custGeom>
              <a:avLst/>
              <a:gdLst/>
              <a:ahLst/>
              <a:cxnLst/>
              <a:rect l="l" t="t" r="r" b="b"/>
              <a:pathLst>
                <a:path w="17279" h="1649" extrusionOk="0">
                  <a:moveTo>
                    <a:pt x="13033" y="0"/>
                  </a:moveTo>
                  <a:cubicBezTo>
                    <a:pt x="9898" y="0"/>
                    <a:pt x="6761" y="112"/>
                    <a:pt x="3629" y="343"/>
                  </a:cubicBezTo>
                  <a:cubicBezTo>
                    <a:pt x="2430" y="428"/>
                    <a:pt x="1221" y="535"/>
                    <a:pt x="22" y="653"/>
                  </a:cubicBezTo>
                  <a:cubicBezTo>
                    <a:pt x="11" y="985"/>
                    <a:pt x="11" y="1317"/>
                    <a:pt x="0" y="1649"/>
                  </a:cubicBezTo>
                  <a:cubicBezTo>
                    <a:pt x="4342" y="1209"/>
                    <a:pt x="8673" y="984"/>
                    <a:pt x="13014" y="984"/>
                  </a:cubicBezTo>
                  <a:cubicBezTo>
                    <a:pt x="13115" y="984"/>
                    <a:pt x="13216" y="985"/>
                    <a:pt x="13317" y="985"/>
                  </a:cubicBezTo>
                  <a:cubicBezTo>
                    <a:pt x="14602" y="985"/>
                    <a:pt x="15876" y="1006"/>
                    <a:pt x="17160" y="1049"/>
                  </a:cubicBezTo>
                  <a:cubicBezTo>
                    <a:pt x="17203" y="1049"/>
                    <a:pt x="17246" y="1028"/>
                    <a:pt x="17278" y="996"/>
                  </a:cubicBezTo>
                  <a:cubicBezTo>
                    <a:pt x="17267" y="696"/>
                    <a:pt x="17257" y="396"/>
                    <a:pt x="17246" y="96"/>
                  </a:cubicBezTo>
                  <a:cubicBezTo>
                    <a:pt x="17225" y="75"/>
                    <a:pt x="17192" y="64"/>
                    <a:pt x="17160" y="64"/>
                  </a:cubicBezTo>
                  <a:cubicBezTo>
                    <a:pt x="15785" y="22"/>
                    <a:pt x="14409" y="0"/>
                    <a:pt x="13033"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4" name="Google Shape;4904;p16"/>
            <p:cNvSpPr/>
            <p:nvPr/>
          </p:nvSpPr>
          <p:spPr>
            <a:xfrm>
              <a:off x="6304400" y="3802450"/>
              <a:ext cx="434650" cy="34700"/>
            </a:xfrm>
            <a:custGeom>
              <a:avLst/>
              <a:gdLst/>
              <a:ahLst/>
              <a:cxnLst/>
              <a:rect l="l" t="t" r="r" b="b"/>
              <a:pathLst>
                <a:path w="17386" h="1388" extrusionOk="0">
                  <a:moveTo>
                    <a:pt x="14597" y="0"/>
                  </a:moveTo>
                  <a:cubicBezTo>
                    <a:pt x="14388" y="0"/>
                    <a:pt x="14179" y="3"/>
                    <a:pt x="13971" y="7"/>
                  </a:cubicBezTo>
                  <a:cubicBezTo>
                    <a:pt x="12804" y="28"/>
                    <a:pt x="11637" y="71"/>
                    <a:pt x="10470" y="103"/>
                  </a:cubicBezTo>
                  <a:cubicBezTo>
                    <a:pt x="8158" y="167"/>
                    <a:pt x="5856" y="232"/>
                    <a:pt x="3544" y="307"/>
                  </a:cubicBezTo>
                  <a:lnTo>
                    <a:pt x="0" y="403"/>
                  </a:lnTo>
                  <a:cubicBezTo>
                    <a:pt x="0" y="735"/>
                    <a:pt x="0" y="1067"/>
                    <a:pt x="0" y="1388"/>
                  </a:cubicBezTo>
                  <a:cubicBezTo>
                    <a:pt x="4518" y="1259"/>
                    <a:pt x="9036" y="1131"/>
                    <a:pt x="13564" y="1002"/>
                  </a:cubicBezTo>
                  <a:cubicBezTo>
                    <a:pt x="13892" y="994"/>
                    <a:pt x="14219" y="988"/>
                    <a:pt x="14547" y="988"/>
                  </a:cubicBezTo>
                  <a:cubicBezTo>
                    <a:pt x="15493" y="988"/>
                    <a:pt x="16439" y="1039"/>
                    <a:pt x="17385" y="1238"/>
                  </a:cubicBezTo>
                  <a:cubicBezTo>
                    <a:pt x="17375" y="906"/>
                    <a:pt x="17364" y="574"/>
                    <a:pt x="17343" y="232"/>
                  </a:cubicBezTo>
                  <a:cubicBezTo>
                    <a:pt x="16436" y="49"/>
                    <a:pt x="15515" y="0"/>
                    <a:pt x="14597"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5" name="Google Shape;4905;p16"/>
            <p:cNvSpPr/>
            <p:nvPr/>
          </p:nvSpPr>
          <p:spPr>
            <a:xfrm>
              <a:off x="6304400" y="3847225"/>
              <a:ext cx="437600" cy="67550"/>
            </a:xfrm>
            <a:custGeom>
              <a:avLst/>
              <a:gdLst/>
              <a:ahLst/>
              <a:cxnLst/>
              <a:rect l="l" t="t" r="r" b="b"/>
              <a:pathLst>
                <a:path w="17504" h="2702" extrusionOk="0">
                  <a:moveTo>
                    <a:pt x="13251" y="1"/>
                  </a:moveTo>
                  <a:cubicBezTo>
                    <a:pt x="12188" y="1"/>
                    <a:pt x="11126" y="154"/>
                    <a:pt x="10063" y="346"/>
                  </a:cubicBezTo>
                  <a:cubicBezTo>
                    <a:pt x="9860" y="378"/>
                    <a:pt x="9656" y="410"/>
                    <a:pt x="9453" y="443"/>
                  </a:cubicBezTo>
                  <a:cubicBezTo>
                    <a:pt x="9235" y="441"/>
                    <a:pt x="9018" y="440"/>
                    <a:pt x="8801" y="440"/>
                  </a:cubicBezTo>
                  <a:cubicBezTo>
                    <a:pt x="7715" y="440"/>
                    <a:pt x="6634" y="462"/>
                    <a:pt x="5546" y="507"/>
                  </a:cubicBezTo>
                  <a:cubicBezTo>
                    <a:pt x="4561" y="410"/>
                    <a:pt x="3576" y="250"/>
                    <a:pt x="2591" y="121"/>
                  </a:cubicBezTo>
                  <a:cubicBezTo>
                    <a:pt x="2246" y="70"/>
                    <a:pt x="1891" y="28"/>
                    <a:pt x="1538" y="28"/>
                  </a:cubicBezTo>
                  <a:cubicBezTo>
                    <a:pt x="1015" y="28"/>
                    <a:pt x="492" y="119"/>
                    <a:pt x="0" y="400"/>
                  </a:cubicBezTo>
                  <a:cubicBezTo>
                    <a:pt x="0" y="560"/>
                    <a:pt x="0" y="710"/>
                    <a:pt x="0" y="871"/>
                  </a:cubicBezTo>
                  <a:lnTo>
                    <a:pt x="11" y="903"/>
                  </a:lnTo>
                  <a:cubicBezTo>
                    <a:pt x="75" y="1460"/>
                    <a:pt x="75" y="2027"/>
                    <a:pt x="75" y="2584"/>
                  </a:cubicBezTo>
                  <a:cubicBezTo>
                    <a:pt x="75" y="2637"/>
                    <a:pt x="75" y="2669"/>
                    <a:pt x="65" y="2701"/>
                  </a:cubicBezTo>
                  <a:cubicBezTo>
                    <a:pt x="4497" y="2573"/>
                    <a:pt x="8928" y="2359"/>
                    <a:pt x="13360" y="2059"/>
                  </a:cubicBezTo>
                  <a:cubicBezTo>
                    <a:pt x="14677" y="1973"/>
                    <a:pt x="15983" y="1877"/>
                    <a:pt x="17300" y="1770"/>
                  </a:cubicBezTo>
                  <a:cubicBezTo>
                    <a:pt x="17396" y="1770"/>
                    <a:pt x="17471" y="1652"/>
                    <a:pt x="17503" y="1502"/>
                  </a:cubicBezTo>
                  <a:cubicBezTo>
                    <a:pt x="17503" y="1417"/>
                    <a:pt x="17493" y="1320"/>
                    <a:pt x="17482" y="1224"/>
                  </a:cubicBezTo>
                  <a:cubicBezTo>
                    <a:pt x="17471" y="967"/>
                    <a:pt x="17450" y="710"/>
                    <a:pt x="17439" y="464"/>
                  </a:cubicBezTo>
                  <a:cubicBezTo>
                    <a:pt x="16229" y="261"/>
                    <a:pt x="15009" y="68"/>
                    <a:pt x="13789" y="14"/>
                  </a:cubicBezTo>
                  <a:cubicBezTo>
                    <a:pt x="13609" y="5"/>
                    <a:pt x="13430" y="1"/>
                    <a:pt x="13251"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6" name="Google Shape;4906;p16"/>
            <p:cNvSpPr/>
            <p:nvPr/>
          </p:nvSpPr>
          <p:spPr>
            <a:xfrm>
              <a:off x="6305200" y="3932950"/>
              <a:ext cx="443750" cy="48975"/>
            </a:xfrm>
            <a:custGeom>
              <a:avLst/>
              <a:gdLst/>
              <a:ahLst/>
              <a:cxnLst/>
              <a:rect l="l" t="t" r="r" b="b"/>
              <a:pathLst>
                <a:path w="17750" h="1959" extrusionOk="0">
                  <a:moveTo>
                    <a:pt x="17653" y="0"/>
                  </a:moveTo>
                  <a:cubicBezTo>
                    <a:pt x="13956" y="644"/>
                    <a:pt x="10253" y="971"/>
                    <a:pt x="6553" y="971"/>
                  </a:cubicBezTo>
                  <a:cubicBezTo>
                    <a:pt x="5635" y="971"/>
                    <a:pt x="4718" y="951"/>
                    <a:pt x="3801" y="910"/>
                  </a:cubicBezTo>
                  <a:cubicBezTo>
                    <a:pt x="2527" y="846"/>
                    <a:pt x="1264" y="750"/>
                    <a:pt x="1" y="621"/>
                  </a:cubicBezTo>
                  <a:lnTo>
                    <a:pt x="1" y="621"/>
                  </a:lnTo>
                  <a:cubicBezTo>
                    <a:pt x="1" y="953"/>
                    <a:pt x="11" y="1274"/>
                    <a:pt x="22" y="1606"/>
                  </a:cubicBezTo>
                  <a:cubicBezTo>
                    <a:pt x="2242" y="1841"/>
                    <a:pt x="4467" y="1959"/>
                    <a:pt x="6693" y="1959"/>
                  </a:cubicBezTo>
                  <a:cubicBezTo>
                    <a:pt x="9135" y="1959"/>
                    <a:pt x="11577" y="1817"/>
                    <a:pt x="14013" y="1531"/>
                  </a:cubicBezTo>
                  <a:cubicBezTo>
                    <a:pt x="15255" y="1381"/>
                    <a:pt x="16508" y="1189"/>
                    <a:pt x="17750" y="974"/>
                  </a:cubicBezTo>
                  <a:cubicBezTo>
                    <a:pt x="17717" y="643"/>
                    <a:pt x="17685" y="321"/>
                    <a:pt x="17653"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7" name="Google Shape;4907;p16"/>
            <p:cNvSpPr/>
            <p:nvPr/>
          </p:nvSpPr>
          <p:spPr>
            <a:xfrm>
              <a:off x="590575" y="1703525"/>
              <a:ext cx="241375" cy="484800"/>
            </a:xfrm>
            <a:custGeom>
              <a:avLst/>
              <a:gdLst/>
              <a:ahLst/>
              <a:cxnLst/>
              <a:rect l="l" t="t" r="r" b="b"/>
              <a:pathLst>
                <a:path w="9655" h="19392" extrusionOk="0">
                  <a:moveTo>
                    <a:pt x="5591" y="1"/>
                  </a:moveTo>
                  <a:cubicBezTo>
                    <a:pt x="5442" y="1"/>
                    <a:pt x="5288" y="9"/>
                    <a:pt x="5128" y="26"/>
                  </a:cubicBezTo>
                  <a:cubicBezTo>
                    <a:pt x="1200" y="432"/>
                    <a:pt x="1" y="7519"/>
                    <a:pt x="290" y="10302"/>
                  </a:cubicBezTo>
                  <a:cubicBezTo>
                    <a:pt x="632" y="13578"/>
                    <a:pt x="2420" y="16543"/>
                    <a:pt x="4154" y="19391"/>
                  </a:cubicBezTo>
                  <a:cubicBezTo>
                    <a:pt x="6081" y="15869"/>
                    <a:pt x="8019" y="12304"/>
                    <a:pt x="9014" y="8461"/>
                  </a:cubicBezTo>
                  <a:cubicBezTo>
                    <a:pt x="9654" y="5994"/>
                    <a:pt x="9627" y="1"/>
                    <a:pt x="5591" y="1"/>
                  </a:cubicBezTo>
                  <a:close/>
                </a:path>
              </a:pathLst>
            </a:custGeom>
            <a:solidFill>
              <a:srgbClr val="D3937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8" name="Google Shape;4908;p16"/>
            <p:cNvSpPr/>
            <p:nvPr/>
          </p:nvSpPr>
          <p:spPr>
            <a:xfrm>
              <a:off x="423575" y="1376450"/>
              <a:ext cx="237675" cy="261900"/>
            </a:xfrm>
            <a:custGeom>
              <a:avLst/>
              <a:gdLst/>
              <a:ahLst/>
              <a:cxnLst/>
              <a:rect l="l" t="t" r="r" b="b"/>
              <a:pathLst>
                <a:path w="9507" h="10476" extrusionOk="0">
                  <a:moveTo>
                    <a:pt x="7874" y="0"/>
                  </a:moveTo>
                  <a:cubicBezTo>
                    <a:pt x="7553" y="0"/>
                    <a:pt x="7146" y="91"/>
                    <a:pt x="6638" y="295"/>
                  </a:cubicBezTo>
                  <a:cubicBezTo>
                    <a:pt x="4711" y="1055"/>
                    <a:pt x="3052" y="2414"/>
                    <a:pt x="1938" y="4084"/>
                  </a:cubicBezTo>
                  <a:cubicBezTo>
                    <a:pt x="1467" y="4801"/>
                    <a:pt x="1093" y="5572"/>
                    <a:pt x="836" y="6386"/>
                  </a:cubicBezTo>
                  <a:cubicBezTo>
                    <a:pt x="429" y="7724"/>
                    <a:pt x="332" y="9126"/>
                    <a:pt x="1" y="10475"/>
                  </a:cubicBezTo>
                  <a:cubicBezTo>
                    <a:pt x="1992" y="10079"/>
                    <a:pt x="4443" y="8366"/>
                    <a:pt x="5899" y="7071"/>
                  </a:cubicBezTo>
                  <a:cubicBezTo>
                    <a:pt x="6905" y="6182"/>
                    <a:pt x="7740" y="5090"/>
                    <a:pt x="8265" y="3881"/>
                  </a:cubicBezTo>
                  <a:cubicBezTo>
                    <a:pt x="8927" y="2333"/>
                    <a:pt x="9507" y="0"/>
                    <a:pt x="7874" y="0"/>
                  </a:cubicBezTo>
                  <a:close/>
                </a:path>
              </a:pathLst>
            </a:custGeom>
            <a:solidFill>
              <a:srgbClr val="D3937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9" name="Google Shape;4909;p16"/>
            <p:cNvSpPr/>
            <p:nvPr/>
          </p:nvSpPr>
          <p:spPr>
            <a:xfrm>
              <a:off x="806825" y="850950"/>
              <a:ext cx="43650" cy="1100"/>
            </a:xfrm>
            <a:custGeom>
              <a:avLst/>
              <a:gdLst/>
              <a:ahLst/>
              <a:cxnLst/>
              <a:rect l="l" t="t" r="r" b="b"/>
              <a:pathLst>
                <a:path w="1746" h="44" extrusionOk="0">
                  <a:moveTo>
                    <a:pt x="1745" y="1"/>
                  </a:moveTo>
                  <a:cubicBezTo>
                    <a:pt x="1167" y="12"/>
                    <a:pt x="589" y="22"/>
                    <a:pt x="0" y="44"/>
                  </a:cubicBezTo>
                  <a:lnTo>
                    <a:pt x="1745" y="44"/>
                  </a:lnTo>
                  <a:lnTo>
                    <a:pt x="1745"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0" name="Google Shape;4910;p16"/>
            <p:cNvSpPr/>
            <p:nvPr/>
          </p:nvSpPr>
          <p:spPr>
            <a:xfrm>
              <a:off x="581750" y="835044"/>
              <a:ext cx="333225" cy="1132900"/>
            </a:xfrm>
            <a:custGeom>
              <a:avLst/>
              <a:gdLst/>
              <a:ahLst/>
              <a:cxnLst/>
              <a:rect l="l" t="t" r="r" b="b"/>
              <a:pathLst>
                <a:path w="13329" h="45316" extrusionOk="0">
                  <a:moveTo>
                    <a:pt x="9003" y="1"/>
                  </a:moveTo>
                  <a:cubicBezTo>
                    <a:pt x="7296" y="48"/>
                    <a:pt x="5584" y="118"/>
                    <a:pt x="3874" y="118"/>
                  </a:cubicBezTo>
                  <a:cubicBezTo>
                    <a:pt x="3256" y="118"/>
                    <a:pt x="2640" y="109"/>
                    <a:pt x="2024" y="86"/>
                  </a:cubicBezTo>
                  <a:lnTo>
                    <a:pt x="2024" y="86"/>
                  </a:lnTo>
                  <a:cubicBezTo>
                    <a:pt x="1970" y="1221"/>
                    <a:pt x="2773" y="3159"/>
                    <a:pt x="2805" y="4272"/>
                  </a:cubicBezTo>
                  <a:cubicBezTo>
                    <a:pt x="2869" y="6370"/>
                    <a:pt x="2891" y="8468"/>
                    <a:pt x="2933" y="10567"/>
                  </a:cubicBezTo>
                  <a:cubicBezTo>
                    <a:pt x="2998" y="13500"/>
                    <a:pt x="3051" y="16444"/>
                    <a:pt x="3115" y="19377"/>
                  </a:cubicBezTo>
                  <a:cubicBezTo>
                    <a:pt x="2495" y="20062"/>
                    <a:pt x="1895" y="20758"/>
                    <a:pt x="1317" y="21464"/>
                  </a:cubicBezTo>
                  <a:cubicBezTo>
                    <a:pt x="878" y="21967"/>
                    <a:pt x="439" y="22481"/>
                    <a:pt x="0" y="22984"/>
                  </a:cubicBezTo>
                  <a:cubicBezTo>
                    <a:pt x="32" y="23466"/>
                    <a:pt x="75" y="23959"/>
                    <a:pt x="118" y="24440"/>
                  </a:cubicBezTo>
                  <a:cubicBezTo>
                    <a:pt x="129" y="24462"/>
                    <a:pt x="129" y="24494"/>
                    <a:pt x="139" y="24515"/>
                  </a:cubicBezTo>
                  <a:cubicBezTo>
                    <a:pt x="193" y="24462"/>
                    <a:pt x="247" y="24419"/>
                    <a:pt x="311" y="24365"/>
                  </a:cubicBezTo>
                  <a:cubicBezTo>
                    <a:pt x="321" y="24387"/>
                    <a:pt x="332" y="24398"/>
                    <a:pt x="354" y="24419"/>
                  </a:cubicBezTo>
                  <a:lnTo>
                    <a:pt x="161" y="24633"/>
                  </a:lnTo>
                  <a:cubicBezTo>
                    <a:pt x="193" y="24783"/>
                    <a:pt x="225" y="24933"/>
                    <a:pt x="257" y="25083"/>
                  </a:cubicBezTo>
                  <a:cubicBezTo>
                    <a:pt x="782" y="24505"/>
                    <a:pt x="1306" y="23916"/>
                    <a:pt x="1820" y="23327"/>
                  </a:cubicBezTo>
                  <a:cubicBezTo>
                    <a:pt x="2291" y="22877"/>
                    <a:pt x="2741" y="22406"/>
                    <a:pt x="3169" y="21925"/>
                  </a:cubicBezTo>
                  <a:cubicBezTo>
                    <a:pt x="3265" y="26464"/>
                    <a:pt x="3351" y="31003"/>
                    <a:pt x="3447" y="35531"/>
                  </a:cubicBezTo>
                  <a:cubicBezTo>
                    <a:pt x="3512" y="38796"/>
                    <a:pt x="3586" y="42061"/>
                    <a:pt x="3651" y="45315"/>
                  </a:cubicBezTo>
                  <a:cubicBezTo>
                    <a:pt x="3993" y="45304"/>
                    <a:pt x="4336" y="45283"/>
                    <a:pt x="4678" y="45272"/>
                  </a:cubicBezTo>
                  <a:cubicBezTo>
                    <a:pt x="6595" y="34781"/>
                    <a:pt x="7044" y="24087"/>
                    <a:pt x="7494" y="13436"/>
                  </a:cubicBezTo>
                  <a:cubicBezTo>
                    <a:pt x="8746" y="16636"/>
                    <a:pt x="10202" y="19773"/>
                    <a:pt x="11819" y="22824"/>
                  </a:cubicBezTo>
                  <a:cubicBezTo>
                    <a:pt x="11861" y="22781"/>
                    <a:pt x="11894" y="22749"/>
                    <a:pt x="11926" y="22706"/>
                  </a:cubicBezTo>
                  <a:cubicBezTo>
                    <a:pt x="12365" y="22117"/>
                    <a:pt x="12846" y="21561"/>
                    <a:pt x="13328" y="21015"/>
                  </a:cubicBezTo>
                  <a:cubicBezTo>
                    <a:pt x="12536" y="13971"/>
                    <a:pt x="10234" y="6970"/>
                    <a:pt x="10748"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1" name="Google Shape;4911;p16"/>
            <p:cNvSpPr/>
            <p:nvPr/>
          </p:nvSpPr>
          <p:spPr>
            <a:xfrm>
              <a:off x="756225" y="1002900"/>
              <a:ext cx="579175" cy="557675"/>
            </a:xfrm>
            <a:custGeom>
              <a:avLst/>
              <a:gdLst/>
              <a:ahLst/>
              <a:cxnLst/>
              <a:rect l="l" t="t" r="r" b="b"/>
              <a:pathLst>
                <a:path w="23167" h="22307" extrusionOk="0">
                  <a:moveTo>
                    <a:pt x="11813" y="1"/>
                  </a:moveTo>
                  <a:cubicBezTo>
                    <a:pt x="11660" y="1"/>
                    <a:pt x="11502" y="12"/>
                    <a:pt x="11338" y="35"/>
                  </a:cubicBezTo>
                  <a:cubicBezTo>
                    <a:pt x="9764" y="260"/>
                    <a:pt x="8875" y="1277"/>
                    <a:pt x="8372" y="2540"/>
                  </a:cubicBezTo>
                  <a:cubicBezTo>
                    <a:pt x="7659" y="2295"/>
                    <a:pt x="6907" y="2152"/>
                    <a:pt x="6172" y="2152"/>
                  </a:cubicBezTo>
                  <a:cubicBezTo>
                    <a:pt x="5111" y="2152"/>
                    <a:pt x="4084" y="2451"/>
                    <a:pt x="3255" y="3172"/>
                  </a:cubicBezTo>
                  <a:cubicBezTo>
                    <a:pt x="1564" y="4639"/>
                    <a:pt x="2559" y="7047"/>
                    <a:pt x="3855" y="8824"/>
                  </a:cubicBezTo>
                  <a:cubicBezTo>
                    <a:pt x="1906" y="9681"/>
                    <a:pt x="1" y="11222"/>
                    <a:pt x="247" y="13353"/>
                  </a:cubicBezTo>
                  <a:cubicBezTo>
                    <a:pt x="504" y="15504"/>
                    <a:pt x="2174" y="16264"/>
                    <a:pt x="3983" y="16371"/>
                  </a:cubicBezTo>
                  <a:cubicBezTo>
                    <a:pt x="3427" y="18448"/>
                    <a:pt x="3866" y="20996"/>
                    <a:pt x="6178" y="21499"/>
                  </a:cubicBezTo>
                  <a:cubicBezTo>
                    <a:pt x="6419" y="21552"/>
                    <a:pt x="6657" y="21577"/>
                    <a:pt x="6888" y="21577"/>
                  </a:cubicBezTo>
                  <a:cubicBezTo>
                    <a:pt x="8299" y="21577"/>
                    <a:pt x="9517" y="20653"/>
                    <a:pt x="10428" y="19476"/>
                  </a:cubicBezTo>
                  <a:cubicBezTo>
                    <a:pt x="11339" y="20983"/>
                    <a:pt x="12730" y="22307"/>
                    <a:pt x="14435" y="22307"/>
                  </a:cubicBezTo>
                  <a:cubicBezTo>
                    <a:pt x="14874" y="22307"/>
                    <a:pt x="15334" y="22219"/>
                    <a:pt x="15812" y="22024"/>
                  </a:cubicBezTo>
                  <a:cubicBezTo>
                    <a:pt x="16958" y="21563"/>
                    <a:pt x="17622" y="20568"/>
                    <a:pt x="17836" y="19379"/>
                  </a:cubicBezTo>
                  <a:cubicBezTo>
                    <a:pt x="17878" y="19133"/>
                    <a:pt x="17921" y="18876"/>
                    <a:pt x="17953" y="18619"/>
                  </a:cubicBezTo>
                  <a:cubicBezTo>
                    <a:pt x="18385" y="18781"/>
                    <a:pt x="18846" y="18864"/>
                    <a:pt x="19305" y="18864"/>
                  </a:cubicBezTo>
                  <a:cubicBezTo>
                    <a:pt x="20282" y="18864"/>
                    <a:pt x="21255" y="18489"/>
                    <a:pt x="21946" y="17688"/>
                  </a:cubicBezTo>
                  <a:cubicBezTo>
                    <a:pt x="23167" y="16286"/>
                    <a:pt x="22267" y="14016"/>
                    <a:pt x="21111" y="12625"/>
                  </a:cubicBezTo>
                  <a:cubicBezTo>
                    <a:pt x="21786" y="12207"/>
                    <a:pt x="22310" y="11586"/>
                    <a:pt x="22567" y="10815"/>
                  </a:cubicBezTo>
                  <a:cubicBezTo>
                    <a:pt x="22685" y="10698"/>
                    <a:pt x="22739" y="10526"/>
                    <a:pt x="22706" y="10280"/>
                  </a:cubicBezTo>
                  <a:cubicBezTo>
                    <a:pt x="22739" y="10098"/>
                    <a:pt x="22760" y="9927"/>
                    <a:pt x="22760" y="9734"/>
                  </a:cubicBezTo>
                  <a:cubicBezTo>
                    <a:pt x="22760" y="8503"/>
                    <a:pt x="21925" y="7690"/>
                    <a:pt x="20865" y="7272"/>
                  </a:cubicBezTo>
                  <a:cubicBezTo>
                    <a:pt x="21422" y="6319"/>
                    <a:pt x="21679" y="5260"/>
                    <a:pt x="21208" y="4285"/>
                  </a:cubicBezTo>
                  <a:cubicBezTo>
                    <a:pt x="21133" y="3729"/>
                    <a:pt x="20790" y="3268"/>
                    <a:pt x="20116" y="3065"/>
                  </a:cubicBezTo>
                  <a:cubicBezTo>
                    <a:pt x="19601" y="2712"/>
                    <a:pt x="19060" y="2565"/>
                    <a:pt x="18515" y="2565"/>
                  </a:cubicBezTo>
                  <a:cubicBezTo>
                    <a:pt x="17474" y="2565"/>
                    <a:pt x="16415" y="3100"/>
                    <a:pt x="15480" y="3761"/>
                  </a:cubicBezTo>
                  <a:cubicBezTo>
                    <a:pt x="14884" y="1950"/>
                    <a:pt x="13824" y="1"/>
                    <a:pt x="11813" y="1"/>
                  </a:cubicBezTo>
                  <a:close/>
                </a:path>
              </a:pathLst>
            </a:custGeom>
            <a:solidFill>
              <a:srgbClr val="DB774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2" name="Google Shape;4912;p16"/>
            <p:cNvSpPr/>
            <p:nvPr/>
          </p:nvSpPr>
          <p:spPr>
            <a:xfrm>
              <a:off x="950800" y="1205350"/>
              <a:ext cx="207975" cy="177275"/>
            </a:xfrm>
            <a:custGeom>
              <a:avLst/>
              <a:gdLst/>
              <a:ahLst/>
              <a:cxnLst/>
              <a:rect l="l" t="t" r="r" b="b"/>
              <a:pathLst>
                <a:path w="8319" h="7091" extrusionOk="0">
                  <a:moveTo>
                    <a:pt x="4231" y="0"/>
                  </a:moveTo>
                  <a:cubicBezTo>
                    <a:pt x="2854" y="0"/>
                    <a:pt x="1460" y="784"/>
                    <a:pt x="686" y="2054"/>
                  </a:cubicBezTo>
                  <a:cubicBezTo>
                    <a:pt x="322" y="2643"/>
                    <a:pt x="172" y="3328"/>
                    <a:pt x="97" y="4013"/>
                  </a:cubicBezTo>
                  <a:cubicBezTo>
                    <a:pt x="33" y="4548"/>
                    <a:pt x="1" y="5094"/>
                    <a:pt x="204" y="5586"/>
                  </a:cubicBezTo>
                  <a:cubicBezTo>
                    <a:pt x="632" y="6625"/>
                    <a:pt x="1895" y="7010"/>
                    <a:pt x="3019" y="7074"/>
                  </a:cubicBezTo>
                  <a:cubicBezTo>
                    <a:pt x="3188" y="7085"/>
                    <a:pt x="3358" y="7090"/>
                    <a:pt x="3528" y="7090"/>
                  </a:cubicBezTo>
                  <a:cubicBezTo>
                    <a:pt x="4425" y="7090"/>
                    <a:pt x="5325" y="6934"/>
                    <a:pt x="6081" y="6475"/>
                  </a:cubicBezTo>
                  <a:cubicBezTo>
                    <a:pt x="8318" y="5147"/>
                    <a:pt x="8265" y="2225"/>
                    <a:pt x="6327" y="716"/>
                  </a:cubicBezTo>
                  <a:cubicBezTo>
                    <a:pt x="5697" y="224"/>
                    <a:pt x="4966" y="0"/>
                    <a:pt x="4231" y="0"/>
                  </a:cubicBezTo>
                  <a:close/>
                </a:path>
              </a:pathLst>
            </a:custGeom>
            <a:solidFill>
              <a:srgbClr val="7DCEAB"/>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3" name="Google Shape;4913;p16"/>
            <p:cNvSpPr/>
            <p:nvPr/>
          </p:nvSpPr>
          <p:spPr>
            <a:xfrm>
              <a:off x="1033502" y="1728498"/>
              <a:ext cx="207969" cy="202648"/>
            </a:xfrm>
            <a:custGeom>
              <a:avLst/>
              <a:gdLst/>
              <a:ahLst/>
              <a:cxnLst/>
              <a:rect l="l" t="t" r="r" b="b"/>
              <a:pathLst>
                <a:path w="11295" h="11006" extrusionOk="0">
                  <a:moveTo>
                    <a:pt x="4657" y="1071"/>
                  </a:moveTo>
                  <a:cubicBezTo>
                    <a:pt x="6199" y="1071"/>
                    <a:pt x="7601" y="1628"/>
                    <a:pt x="8607" y="2538"/>
                  </a:cubicBezTo>
                  <a:cubicBezTo>
                    <a:pt x="9110" y="2987"/>
                    <a:pt x="9517" y="3533"/>
                    <a:pt x="9796" y="4144"/>
                  </a:cubicBezTo>
                  <a:cubicBezTo>
                    <a:pt x="10074" y="4754"/>
                    <a:pt x="10224" y="5417"/>
                    <a:pt x="10224" y="6145"/>
                  </a:cubicBezTo>
                  <a:cubicBezTo>
                    <a:pt x="10224" y="6616"/>
                    <a:pt x="10160" y="7120"/>
                    <a:pt x="10010" y="7644"/>
                  </a:cubicBezTo>
                  <a:cubicBezTo>
                    <a:pt x="9870" y="8147"/>
                    <a:pt x="9614" y="8650"/>
                    <a:pt x="9282" y="9036"/>
                  </a:cubicBezTo>
                  <a:cubicBezTo>
                    <a:pt x="8950" y="9432"/>
                    <a:pt x="8543" y="9721"/>
                    <a:pt x="8083" y="9849"/>
                  </a:cubicBezTo>
                  <a:cubicBezTo>
                    <a:pt x="7869" y="9903"/>
                    <a:pt x="7633" y="9935"/>
                    <a:pt x="7398" y="9935"/>
                  </a:cubicBezTo>
                  <a:cubicBezTo>
                    <a:pt x="6862" y="9935"/>
                    <a:pt x="6263" y="9785"/>
                    <a:pt x="5663" y="9614"/>
                  </a:cubicBezTo>
                  <a:cubicBezTo>
                    <a:pt x="4679" y="9314"/>
                    <a:pt x="3715" y="8929"/>
                    <a:pt x="2955" y="8394"/>
                  </a:cubicBezTo>
                  <a:cubicBezTo>
                    <a:pt x="2409" y="8019"/>
                    <a:pt x="1949" y="7580"/>
                    <a:pt x="1628" y="7055"/>
                  </a:cubicBezTo>
                  <a:cubicBezTo>
                    <a:pt x="1306" y="6531"/>
                    <a:pt x="1103" y="5921"/>
                    <a:pt x="1071" y="5171"/>
                  </a:cubicBezTo>
                  <a:cubicBezTo>
                    <a:pt x="1071" y="5107"/>
                    <a:pt x="1071" y="5043"/>
                    <a:pt x="1071" y="4979"/>
                  </a:cubicBezTo>
                  <a:cubicBezTo>
                    <a:pt x="1071" y="4026"/>
                    <a:pt x="1381" y="3062"/>
                    <a:pt x="1927" y="2345"/>
                  </a:cubicBezTo>
                  <a:cubicBezTo>
                    <a:pt x="2195" y="1992"/>
                    <a:pt x="2527" y="1692"/>
                    <a:pt x="2912" y="1478"/>
                  </a:cubicBezTo>
                  <a:cubicBezTo>
                    <a:pt x="3287" y="1253"/>
                    <a:pt x="3715" y="1125"/>
                    <a:pt x="4208" y="1082"/>
                  </a:cubicBezTo>
                  <a:cubicBezTo>
                    <a:pt x="4357" y="1071"/>
                    <a:pt x="4507" y="1071"/>
                    <a:pt x="4657" y="1071"/>
                  </a:cubicBezTo>
                  <a:close/>
                  <a:moveTo>
                    <a:pt x="4657" y="1"/>
                  </a:moveTo>
                  <a:cubicBezTo>
                    <a:pt x="4486" y="1"/>
                    <a:pt x="4304" y="1"/>
                    <a:pt x="4133" y="22"/>
                  </a:cubicBezTo>
                  <a:cubicBezTo>
                    <a:pt x="3490" y="65"/>
                    <a:pt x="2891" y="247"/>
                    <a:pt x="2377" y="547"/>
                  </a:cubicBezTo>
                  <a:cubicBezTo>
                    <a:pt x="1606" y="986"/>
                    <a:pt x="1007" y="1660"/>
                    <a:pt x="611" y="2431"/>
                  </a:cubicBezTo>
                  <a:cubicBezTo>
                    <a:pt x="204" y="3212"/>
                    <a:pt x="0" y="4090"/>
                    <a:pt x="0" y="4979"/>
                  </a:cubicBezTo>
                  <a:cubicBezTo>
                    <a:pt x="0" y="5054"/>
                    <a:pt x="0" y="5139"/>
                    <a:pt x="0" y="5225"/>
                  </a:cubicBezTo>
                  <a:cubicBezTo>
                    <a:pt x="43" y="6145"/>
                    <a:pt x="300" y="6938"/>
                    <a:pt x="718" y="7612"/>
                  </a:cubicBezTo>
                  <a:cubicBezTo>
                    <a:pt x="1135" y="8286"/>
                    <a:pt x="1703" y="8832"/>
                    <a:pt x="2345" y="9271"/>
                  </a:cubicBezTo>
                  <a:cubicBezTo>
                    <a:pt x="3244" y="9903"/>
                    <a:pt x="4304" y="10320"/>
                    <a:pt x="5364" y="10642"/>
                  </a:cubicBezTo>
                  <a:cubicBezTo>
                    <a:pt x="5985" y="10824"/>
                    <a:pt x="6670" y="11006"/>
                    <a:pt x="7398" y="11006"/>
                  </a:cubicBezTo>
                  <a:cubicBezTo>
                    <a:pt x="7719" y="11006"/>
                    <a:pt x="8051" y="10963"/>
                    <a:pt x="8372" y="10877"/>
                  </a:cubicBezTo>
                  <a:cubicBezTo>
                    <a:pt x="9068" y="10674"/>
                    <a:pt x="9656" y="10256"/>
                    <a:pt x="10095" y="9732"/>
                  </a:cubicBezTo>
                  <a:cubicBezTo>
                    <a:pt x="10545" y="9207"/>
                    <a:pt x="10855" y="8575"/>
                    <a:pt x="11037" y="7933"/>
                  </a:cubicBezTo>
                  <a:cubicBezTo>
                    <a:pt x="11219" y="7323"/>
                    <a:pt x="11294" y="6724"/>
                    <a:pt x="11294" y="6145"/>
                  </a:cubicBezTo>
                  <a:cubicBezTo>
                    <a:pt x="11294" y="5268"/>
                    <a:pt x="11112" y="4443"/>
                    <a:pt x="10770" y="3694"/>
                  </a:cubicBezTo>
                  <a:cubicBezTo>
                    <a:pt x="10256" y="2581"/>
                    <a:pt x="9399" y="1649"/>
                    <a:pt x="8340" y="1007"/>
                  </a:cubicBezTo>
                  <a:cubicBezTo>
                    <a:pt x="7280" y="365"/>
                    <a:pt x="6006" y="1"/>
                    <a:pt x="4657"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4" name="Google Shape;4914;p16"/>
            <p:cNvSpPr/>
            <p:nvPr/>
          </p:nvSpPr>
          <p:spPr>
            <a:xfrm>
              <a:off x="6767650" y="4350425"/>
              <a:ext cx="144025" cy="296650"/>
            </a:xfrm>
            <a:custGeom>
              <a:avLst/>
              <a:gdLst/>
              <a:ahLst/>
              <a:cxnLst/>
              <a:rect l="l" t="t" r="r" b="b"/>
              <a:pathLst>
                <a:path w="5761" h="11866" extrusionOk="0">
                  <a:moveTo>
                    <a:pt x="4341" y="1"/>
                  </a:moveTo>
                  <a:cubicBezTo>
                    <a:pt x="4130" y="1"/>
                    <a:pt x="3198" y="2121"/>
                    <a:pt x="3159" y="2238"/>
                  </a:cubicBezTo>
                  <a:cubicBezTo>
                    <a:pt x="2559" y="3908"/>
                    <a:pt x="1585" y="5514"/>
                    <a:pt x="825" y="7109"/>
                  </a:cubicBezTo>
                  <a:cubicBezTo>
                    <a:pt x="686" y="7409"/>
                    <a:pt x="536" y="7709"/>
                    <a:pt x="418" y="8019"/>
                  </a:cubicBezTo>
                  <a:cubicBezTo>
                    <a:pt x="215" y="8512"/>
                    <a:pt x="65" y="9026"/>
                    <a:pt x="44" y="9561"/>
                  </a:cubicBezTo>
                  <a:cubicBezTo>
                    <a:pt x="1" y="10417"/>
                    <a:pt x="397" y="11359"/>
                    <a:pt x="1178" y="11712"/>
                  </a:cubicBezTo>
                  <a:cubicBezTo>
                    <a:pt x="1442" y="11825"/>
                    <a:pt x="1722" y="11866"/>
                    <a:pt x="2007" y="11866"/>
                  </a:cubicBezTo>
                  <a:cubicBezTo>
                    <a:pt x="2372" y="11866"/>
                    <a:pt x="2745" y="11800"/>
                    <a:pt x="3105" y="11734"/>
                  </a:cubicBezTo>
                  <a:cubicBezTo>
                    <a:pt x="3598" y="11638"/>
                    <a:pt x="4122" y="11530"/>
                    <a:pt x="4508" y="11209"/>
                  </a:cubicBezTo>
                  <a:cubicBezTo>
                    <a:pt x="4807" y="10952"/>
                    <a:pt x="5000" y="10588"/>
                    <a:pt x="5139" y="10224"/>
                  </a:cubicBezTo>
                  <a:cubicBezTo>
                    <a:pt x="5760" y="8608"/>
                    <a:pt x="5685" y="6799"/>
                    <a:pt x="5386" y="5097"/>
                  </a:cubicBezTo>
                  <a:cubicBezTo>
                    <a:pt x="5086" y="3405"/>
                    <a:pt x="4647" y="1746"/>
                    <a:pt x="4379" y="55"/>
                  </a:cubicBezTo>
                  <a:cubicBezTo>
                    <a:pt x="4373" y="18"/>
                    <a:pt x="4360" y="1"/>
                    <a:pt x="4341" y="1"/>
                  </a:cubicBezTo>
                  <a:close/>
                </a:path>
              </a:pathLst>
            </a:custGeom>
            <a:solidFill>
              <a:srgbClr val="2C7FA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15" name="Google Shape;4915;p16"/>
          <p:cNvSpPr txBox="1">
            <a:spLocks noGrp="1"/>
          </p:cNvSpPr>
          <p:nvPr>
            <p:ph type="title"/>
          </p:nvPr>
        </p:nvSpPr>
        <p:spPr>
          <a:xfrm>
            <a:off x="6636767" y="1680800"/>
            <a:ext cx="4538800" cy="3496400"/>
          </a:xfrm>
          <a:prstGeom prst="rect">
            <a:avLst/>
          </a:prstGeom>
        </p:spPr>
        <p:txBody>
          <a:bodyPr spcFirstLastPara="1" wrap="square" lIns="91425" tIns="91425" rIns="91425" bIns="91425" anchor="t" anchorCtr="0">
            <a:noAutofit/>
          </a:bodyPr>
          <a:lstStyle>
            <a:lvl1pPr lvl="0" algn="l">
              <a:spcBef>
                <a:spcPts val="0"/>
              </a:spcBef>
              <a:spcAft>
                <a:spcPts val="0"/>
              </a:spcAft>
              <a:buNone/>
              <a:defRPr sz="5467"/>
            </a:lvl1pPr>
            <a:lvl2pPr lvl="1" algn="l">
              <a:spcBef>
                <a:spcPts val="0"/>
              </a:spcBef>
              <a:spcAft>
                <a:spcPts val="0"/>
              </a:spcAft>
              <a:buNone/>
              <a:defRPr sz="5467"/>
            </a:lvl2pPr>
            <a:lvl3pPr lvl="2" algn="l">
              <a:spcBef>
                <a:spcPts val="0"/>
              </a:spcBef>
              <a:spcAft>
                <a:spcPts val="0"/>
              </a:spcAft>
              <a:buNone/>
              <a:defRPr sz="5467"/>
            </a:lvl3pPr>
            <a:lvl4pPr lvl="3" algn="l">
              <a:spcBef>
                <a:spcPts val="0"/>
              </a:spcBef>
              <a:spcAft>
                <a:spcPts val="0"/>
              </a:spcAft>
              <a:buNone/>
              <a:defRPr sz="5467"/>
            </a:lvl4pPr>
            <a:lvl5pPr lvl="4" algn="l">
              <a:spcBef>
                <a:spcPts val="0"/>
              </a:spcBef>
              <a:spcAft>
                <a:spcPts val="0"/>
              </a:spcAft>
              <a:buNone/>
              <a:defRPr sz="5467"/>
            </a:lvl5pPr>
            <a:lvl6pPr lvl="5" algn="l">
              <a:spcBef>
                <a:spcPts val="0"/>
              </a:spcBef>
              <a:spcAft>
                <a:spcPts val="0"/>
              </a:spcAft>
              <a:buNone/>
              <a:defRPr sz="5467"/>
            </a:lvl6pPr>
            <a:lvl7pPr lvl="6" algn="l">
              <a:spcBef>
                <a:spcPts val="0"/>
              </a:spcBef>
              <a:spcAft>
                <a:spcPts val="0"/>
              </a:spcAft>
              <a:buNone/>
              <a:defRPr sz="5467"/>
            </a:lvl7pPr>
            <a:lvl8pPr lvl="7" algn="l">
              <a:spcBef>
                <a:spcPts val="0"/>
              </a:spcBef>
              <a:spcAft>
                <a:spcPts val="0"/>
              </a:spcAft>
              <a:buNone/>
              <a:defRPr sz="5467"/>
            </a:lvl8pPr>
            <a:lvl9pPr lvl="8" algn="l">
              <a:spcBef>
                <a:spcPts val="0"/>
              </a:spcBef>
              <a:spcAft>
                <a:spcPts val="0"/>
              </a:spcAft>
              <a:buNone/>
              <a:defRPr sz="5467"/>
            </a:lvl9pPr>
          </a:lstStyle>
          <a:p>
            <a:endParaRPr/>
          </a:p>
        </p:txBody>
      </p:sp>
    </p:spTree>
    <p:extLst>
      <p:ext uri="{BB962C8B-B14F-4D97-AF65-F5344CB8AC3E}">
        <p14:creationId xmlns:p14="http://schemas.microsoft.com/office/powerpoint/2010/main" val="8000250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4916"/>
        <p:cNvGrpSpPr/>
        <p:nvPr/>
      </p:nvGrpSpPr>
      <p:grpSpPr>
        <a:xfrm>
          <a:off x="0" y="0"/>
          <a:ext cx="0" cy="0"/>
          <a:chOff x="0" y="0"/>
          <a:chExt cx="0" cy="0"/>
        </a:xfrm>
      </p:grpSpPr>
      <p:sp>
        <p:nvSpPr>
          <p:cNvPr id="4917" name="Google Shape;4917;p17"/>
          <p:cNvSpPr txBox="1">
            <a:spLocks noGrp="1"/>
          </p:cNvSpPr>
          <p:nvPr>
            <p:ph type="title"/>
          </p:nvPr>
        </p:nvSpPr>
        <p:spPr>
          <a:xfrm>
            <a:off x="968133" y="486867"/>
            <a:ext cx="10255600" cy="7636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Tree>
    <p:extLst>
      <p:ext uri="{BB962C8B-B14F-4D97-AF65-F5344CB8AC3E}">
        <p14:creationId xmlns:p14="http://schemas.microsoft.com/office/powerpoint/2010/main" val="908127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4E6480-F61C-467C-8B0A-408DB22FE830}" type="datetimeFigureOut">
              <a:rPr lang="en-US" smtClean="0">
                <a:solidFill>
                  <a:prstClr val="black">
                    <a:tint val="75000"/>
                  </a:prstClr>
                </a:solidFill>
              </a:rPr>
              <a:pPr/>
              <a:t>14/12/2021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512176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Highlighted numbers">
  <p:cSld name="Highlighted numbers">
    <p:bg>
      <p:bgPr>
        <a:blipFill>
          <a:blip r:embed="rId2">
            <a:alphaModFix/>
          </a:blip>
          <a:stretch>
            <a:fillRect/>
          </a:stretch>
        </a:blipFill>
        <a:effectLst/>
      </p:bgPr>
    </p:bg>
    <p:spTree>
      <p:nvGrpSpPr>
        <p:cNvPr id="1" name="Shape 4918"/>
        <p:cNvGrpSpPr/>
        <p:nvPr/>
      </p:nvGrpSpPr>
      <p:grpSpPr>
        <a:xfrm>
          <a:off x="0" y="0"/>
          <a:ext cx="0" cy="0"/>
          <a:chOff x="0" y="0"/>
          <a:chExt cx="0" cy="0"/>
        </a:xfrm>
      </p:grpSpPr>
      <p:grpSp>
        <p:nvGrpSpPr>
          <p:cNvPr id="4919" name="Google Shape;4919;p18"/>
          <p:cNvGrpSpPr/>
          <p:nvPr/>
        </p:nvGrpSpPr>
        <p:grpSpPr>
          <a:xfrm>
            <a:off x="3704132" y="217333"/>
            <a:ext cx="4783737" cy="6366731"/>
            <a:chOff x="2778098" y="163000"/>
            <a:chExt cx="3587803" cy="4775048"/>
          </a:xfrm>
        </p:grpSpPr>
        <p:sp>
          <p:nvSpPr>
            <p:cNvPr id="4920" name="Google Shape;4920;p18"/>
            <p:cNvSpPr/>
            <p:nvPr/>
          </p:nvSpPr>
          <p:spPr>
            <a:xfrm>
              <a:off x="2778699" y="2901552"/>
              <a:ext cx="3587203" cy="2036496"/>
            </a:xfrm>
            <a:custGeom>
              <a:avLst/>
              <a:gdLst/>
              <a:ahLst/>
              <a:cxnLst/>
              <a:rect l="l" t="t" r="r" b="b"/>
              <a:pathLst>
                <a:path w="224903" h="127680" extrusionOk="0">
                  <a:moveTo>
                    <a:pt x="205633" y="99999"/>
                  </a:moveTo>
                  <a:cubicBezTo>
                    <a:pt x="205632" y="100000"/>
                    <a:pt x="205631" y="100001"/>
                    <a:pt x="205630" y="100002"/>
                  </a:cubicBezTo>
                  <a:lnTo>
                    <a:pt x="205630" y="100002"/>
                  </a:lnTo>
                  <a:cubicBezTo>
                    <a:pt x="205631" y="100001"/>
                    <a:pt x="205632" y="100000"/>
                    <a:pt x="205633" y="99999"/>
                  </a:cubicBezTo>
                  <a:close/>
                  <a:moveTo>
                    <a:pt x="194445" y="109419"/>
                  </a:moveTo>
                  <a:cubicBezTo>
                    <a:pt x="194164" y="109848"/>
                    <a:pt x="193503" y="110278"/>
                    <a:pt x="192710" y="110691"/>
                  </a:cubicBezTo>
                  <a:cubicBezTo>
                    <a:pt x="193189" y="110262"/>
                    <a:pt x="193751" y="109832"/>
                    <a:pt x="194445" y="109419"/>
                  </a:cubicBezTo>
                  <a:close/>
                  <a:moveTo>
                    <a:pt x="192032" y="110113"/>
                  </a:moveTo>
                  <a:lnTo>
                    <a:pt x="192032" y="110113"/>
                  </a:lnTo>
                  <a:cubicBezTo>
                    <a:pt x="192148" y="110245"/>
                    <a:pt x="191900" y="110708"/>
                    <a:pt x="191570" y="111220"/>
                  </a:cubicBezTo>
                  <a:cubicBezTo>
                    <a:pt x="191140" y="111385"/>
                    <a:pt x="190710" y="111567"/>
                    <a:pt x="190297" y="111716"/>
                  </a:cubicBezTo>
                  <a:cubicBezTo>
                    <a:pt x="190396" y="111551"/>
                    <a:pt x="190495" y="111385"/>
                    <a:pt x="190578" y="111220"/>
                  </a:cubicBezTo>
                  <a:cubicBezTo>
                    <a:pt x="191074" y="110857"/>
                    <a:pt x="191553" y="110493"/>
                    <a:pt x="192032" y="110113"/>
                  </a:cubicBezTo>
                  <a:close/>
                  <a:moveTo>
                    <a:pt x="74235" y="113815"/>
                  </a:moveTo>
                  <a:lnTo>
                    <a:pt x="74235" y="113815"/>
                  </a:lnTo>
                  <a:cubicBezTo>
                    <a:pt x="74362" y="113826"/>
                    <a:pt x="74480" y="113830"/>
                    <a:pt x="74590" y="113831"/>
                  </a:cubicBezTo>
                  <a:lnTo>
                    <a:pt x="74590" y="113831"/>
                  </a:lnTo>
                  <a:lnTo>
                    <a:pt x="74235" y="113815"/>
                  </a:lnTo>
                  <a:close/>
                  <a:moveTo>
                    <a:pt x="143264" y="125449"/>
                  </a:moveTo>
                  <a:cubicBezTo>
                    <a:pt x="143760" y="125449"/>
                    <a:pt x="144272" y="125680"/>
                    <a:pt x="145049" y="125879"/>
                  </a:cubicBezTo>
                  <a:cubicBezTo>
                    <a:pt x="144768" y="125879"/>
                    <a:pt x="144405" y="125895"/>
                    <a:pt x="144025" y="125895"/>
                  </a:cubicBezTo>
                  <a:cubicBezTo>
                    <a:pt x="143413" y="125895"/>
                    <a:pt x="142769" y="125846"/>
                    <a:pt x="142488" y="125631"/>
                  </a:cubicBezTo>
                  <a:cubicBezTo>
                    <a:pt x="142769" y="125498"/>
                    <a:pt x="143016" y="125449"/>
                    <a:pt x="143264" y="125449"/>
                  </a:cubicBezTo>
                  <a:close/>
                  <a:moveTo>
                    <a:pt x="193801" y="1"/>
                  </a:moveTo>
                  <a:cubicBezTo>
                    <a:pt x="193751" y="100"/>
                    <a:pt x="193503" y="116"/>
                    <a:pt x="193140" y="166"/>
                  </a:cubicBezTo>
                  <a:cubicBezTo>
                    <a:pt x="192776" y="232"/>
                    <a:pt x="192280" y="282"/>
                    <a:pt x="191751" y="315"/>
                  </a:cubicBezTo>
                  <a:cubicBezTo>
                    <a:pt x="190694" y="447"/>
                    <a:pt x="189454" y="662"/>
                    <a:pt x="188578" y="943"/>
                  </a:cubicBezTo>
                  <a:cubicBezTo>
                    <a:pt x="188694" y="1042"/>
                    <a:pt x="188909" y="1075"/>
                    <a:pt x="189190" y="1075"/>
                  </a:cubicBezTo>
                  <a:cubicBezTo>
                    <a:pt x="189289" y="1075"/>
                    <a:pt x="189405" y="1075"/>
                    <a:pt x="189520" y="1058"/>
                  </a:cubicBezTo>
                  <a:cubicBezTo>
                    <a:pt x="189967" y="1025"/>
                    <a:pt x="190529" y="992"/>
                    <a:pt x="191123" y="910"/>
                  </a:cubicBezTo>
                  <a:cubicBezTo>
                    <a:pt x="191421" y="860"/>
                    <a:pt x="191735" y="844"/>
                    <a:pt x="192049" y="827"/>
                  </a:cubicBezTo>
                  <a:cubicBezTo>
                    <a:pt x="192363" y="794"/>
                    <a:pt x="192677" y="778"/>
                    <a:pt x="192991" y="761"/>
                  </a:cubicBezTo>
                  <a:cubicBezTo>
                    <a:pt x="193189" y="744"/>
                    <a:pt x="193387" y="744"/>
                    <a:pt x="193586" y="744"/>
                  </a:cubicBezTo>
                  <a:lnTo>
                    <a:pt x="194660" y="744"/>
                  </a:lnTo>
                  <a:cubicBezTo>
                    <a:pt x="194627" y="943"/>
                    <a:pt x="194396" y="1125"/>
                    <a:pt x="194015" y="1273"/>
                  </a:cubicBezTo>
                  <a:cubicBezTo>
                    <a:pt x="193883" y="1323"/>
                    <a:pt x="193718" y="1372"/>
                    <a:pt x="193536" y="1422"/>
                  </a:cubicBezTo>
                  <a:cubicBezTo>
                    <a:pt x="192991" y="1372"/>
                    <a:pt x="192462" y="1339"/>
                    <a:pt x="191917" y="1339"/>
                  </a:cubicBezTo>
                  <a:cubicBezTo>
                    <a:pt x="188264" y="1339"/>
                    <a:pt x="184678" y="2529"/>
                    <a:pt x="181142" y="4000"/>
                  </a:cubicBezTo>
                  <a:cubicBezTo>
                    <a:pt x="178448" y="4843"/>
                    <a:pt x="171805" y="8363"/>
                    <a:pt x="167508" y="9107"/>
                  </a:cubicBezTo>
                  <a:cubicBezTo>
                    <a:pt x="166963" y="9404"/>
                    <a:pt x="166120" y="9801"/>
                    <a:pt x="165938" y="9999"/>
                  </a:cubicBezTo>
                  <a:cubicBezTo>
                    <a:pt x="160699" y="11519"/>
                    <a:pt x="155295" y="12610"/>
                    <a:pt x="149825" y="13469"/>
                  </a:cubicBezTo>
                  <a:cubicBezTo>
                    <a:pt x="149875" y="13387"/>
                    <a:pt x="149858" y="13321"/>
                    <a:pt x="149776" y="13255"/>
                  </a:cubicBezTo>
                  <a:lnTo>
                    <a:pt x="147710" y="13800"/>
                  </a:lnTo>
                  <a:cubicBezTo>
                    <a:pt x="147627" y="13800"/>
                    <a:pt x="147545" y="13816"/>
                    <a:pt x="147462" y="13833"/>
                  </a:cubicBezTo>
                  <a:cubicBezTo>
                    <a:pt x="147528" y="13717"/>
                    <a:pt x="148173" y="13453"/>
                    <a:pt x="147578" y="13453"/>
                  </a:cubicBezTo>
                  <a:lnTo>
                    <a:pt x="147561" y="13453"/>
                  </a:lnTo>
                  <a:cubicBezTo>
                    <a:pt x="147528" y="13602"/>
                    <a:pt x="147231" y="13767"/>
                    <a:pt x="146768" y="13932"/>
                  </a:cubicBezTo>
                  <a:cubicBezTo>
                    <a:pt x="145611" y="14097"/>
                    <a:pt x="144454" y="14263"/>
                    <a:pt x="143297" y="14411"/>
                  </a:cubicBezTo>
                  <a:cubicBezTo>
                    <a:pt x="143248" y="14411"/>
                    <a:pt x="143182" y="14411"/>
                    <a:pt x="143116" y="14395"/>
                  </a:cubicBezTo>
                  <a:cubicBezTo>
                    <a:pt x="143066" y="14411"/>
                    <a:pt x="143016" y="14428"/>
                    <a:pt x="142967" y="14444"/>
                  </a:cubicBezTo>
                  <a:cubicBezTo>
                    <a:pt x="142025" y="14577"/>
                    <a:pt x="141083" y="14692"/>
                    <a:pt x="140141" y="14808"/>
                  </a:cubicBezTo>
                  <a:lnTo>
                    <a:pt x="140042" y="14808"/>
                  </a:lnTo>
                  <a:cubicBezTo>
                    <a:pt x="139959" y="14808"/>
                    <a:pt x="139843" y="14808"/>
                    <a:pt x="139711" y="14825"/>
                  </a:cubicBezTo>
                  <a:cubicBezTo>
                    <a:pt x="139496" y="14891"/>
                    <a:pt x="139232" y="14907"/>
                    <a:pt x="139001" y="14957"/>
                  </a:cubicBezTo>
                  <a:cubicBezTo>
                    <a:pt x="133349" y="15651"/>
                    <a:pt x="127713" y="16262"/>
                    <a:pt x="122210" y="17072"/>
                  </a:cubicBezTo>
                  <a:cubicBezTo>
                    <a:pt x="103817" y="19749"/>
                    <a:pt x="85407" y="22426"/>
                    <a:pt x="67014" y="25104"/>
                  </a:cubicBezTo>
                  <a:cubicBezTo>
                    <a:pt x="65328" y="25352"/>
                    <a:pt x="63659" y="25599"/>
                    <a:pt x="61973" y="25864"/>
                  </a:cubicBezTo>
                  <a:cubicBezTo>
                    <a:pt x="60998" y="25616"/>
                    <a:pt x="59957" y="25368"/>
                    <a:pt x="60040" y="24938"/>
                  </a:cubicBezTo>
                  <a:lnTo>
                    <a:pt x="60040" y="24938"/>
                  </a:lnTo>
                  <a:cubicBezTo>
                    <a:pt x="57776" y="26112"/>
                    <a:pt x="53429" y="24790"/>
                    <a:pt x="49711" y="26723"/>
                  </a:cubicBezTo>
                  <a:cubicBezTo>
                    <a:pt x="48802" y="26723"/>
                    <a:pt x="50389" y="26294"/>
                    <a:pt x="49876" y="26178"/>
                  </a:cubicBezTo>
                  <a:lnTo>
                    <a:pt x="49876" y="26178"/>
                  </a:lnTo>
                  <a:cubicBezTo>
                    <a:pt x="48967" y="26756"/>
                    <a:pt x="47777" y="27103"/>
                    <a:pt x="45497" y="27434"/>
                  </a:cubicBezTo>
                  <a:lnTo>
                    <a:pt x="45728" y="27269"/>
                  </a:lnTo>
                  <a:lnTo>
                    <a:pt x="45728" y="27269"/>
                  </a:lnTo>
                  <a:cubicBezTo>
                    <a:pt x="44175" y="27665"/>
                    <a:pt x="42836" y="27996"/>
                    <a:pt x="41597" y="28310"/>
                  </a:cubicBezTo>
                  <a:cubicBezTo>
                    <a:pt x="40969" y="28458"/>
                    <a:pt x="40374" y="28607"/>
                    <a:pt x="39779" y="28756"/>
                  </a:cubicBezTo>
                  <a:cubicBezTo>
                    <a:pt x="39200" y="28905"/>
                    <a:pt x="38622" y="29053"/>
                    <a:pt x="38027" y="29202"/>
                  </a:cubicBezTo>
                  <a:cubicBezTo>
                    <a:pt x="35697" y="29814"/>
                    <a:pt x="33251" y="30475"/>
                    <a:pt x="29814" y="31780"/>
                  </a:cubicBezTo>
                  <a:lnTo>
                    <a:pt x="30491" y="31978"/>
                  </a:lnTo>
                  <a:cubicBezTo>
                    <a:pt x="29037" y="32557"/>
                    <a:pt x="28673" y="32540"/>
                    <a:pt x="27946" y="32755"/>
                  </a:cubicBezTo>
                  <a:cubicBezTo>
                    <a:pt x="27715" y="33020"/>
                    <a:pt x="27682" y="33119"/>
                    <a:pt x="27814" y="33119"/>
                  </a:cubicBezTo>
                  <a:cubicBezTo>
                    <a:pt x="28012" y="33119"/>
                    <a:pt x="28657" y="32821"/>
                    <a:pt x="29318" y="32557"/>
                  </a:cubicBezTo>
                  <a:cubicBezTo>
                    <a:pt x="29962" y="32292"/>
                    <a:pt x="30624" y="32028"/>
                    <a:pt x="30871" y="32028"/>
                  </a:cubicBezTo>
                  <a:cubicBezTo>
                    <a:pt x="31020" y="32028"/>
                    <a:pt x="31037" y="32111"/>
                    <a:pt x="30805" y="32375"/>
                  </a:cubicBezTo>
                  <a:lnTo>
                    <a:pt x="30789" y="32375"/>
                  </a:lnTo>
                  <a:cubicBezTo>
                    <a:pt x="30227" y="32375"/>
                    <a:pt x="29318" y="32639"/>
                    <a:pt x="28244" y="33053"/>
                  </a:cubicBezTo>
                  <a:cubicBezTo>
                    <a:pt x="27715" y="33267"/>
                    <a:pt x="27137" y="33532"/>
                    <a:pt x="26542" y="33813"/>
                  </a:cubicBezTo>
                  <a:cubicBezTo>
                    <a:pt x="26244" y="33962"/>
                    <a:pt x="25947" y="34094"/>
                    <a:pt x="25649" y="34242"/>
                  </a:cubicBezTo>
                  <a:cubicBezTo>
                    <a:pt x="25352" y="34391"/>
                    <a:pt x="25054" y="34556"/>
                    <a:pt x="24757" y="34722"/>
                  </a:cubicBezTo>
                  <a:cubicBezTo>
                    <a:pt x="24162" y="35036"/>
                    <a:pt x="23567" y="35350"/>
                    <a:pt x="23022" y="35647"/>
                  </a:cubicBezTo>
                  <a:cubicBezTo>
                    <a:pt x="22460" y="35945"/>
                    <a:pt x="21947" y="36259"/>
                    <a:pt x="21468" y="36507"/>
                  </a:cubicBezTo>
                  <a:cubicBezTo>
                    <a:pt x="20989" y="36754"/>
                    <a:pt x="20543" y="36969"/>
                    <a:pt x="20179" y="37101"/>
                  </a:cubicBezTo>
                  <a:cubicBezTo>
                    <a:pt x="19816" y="37234"/>
                    <a:pt x="19535" y="37333"/>
                    <a:pt x="19303" y="37333"/>
                  </a:cubicBezTo>
                  <a:lnTo>
                    <a:pt x="19287" y="37333"/>
                  </a:lnTo>
                  <a:cubicBezTo>
                    <a:pt x="17254" y="38738"/>
                    <a:pt x="20146" y="37333"/>
                    <a:pt x="18163" y="38754"/>
                  </a:cubicBezTo>
                  <a:lnTo>
                    <a:pt x="17469" y="38919"/>
                  </a:lnTo>
                  <a:lnTo>
                    <a:pt x="17204" y="39580"/>
                  </a:lnTo>
                  <a:cubicBezTo>
                    <a:pt x="16560" y="40060"/>
                    <a:pt x="16031" y="40357"/>
                    <a:pt x="15634" y="40522"/>
                  </a:cubicBezTo>
                  <a:cubicBezTo>
                    <a:pt x="15370" y="40638"/>
                    <a:pt x="15155" y="40688"/>
                    <a:pt x="15023" y="40688"/>
                  </a:cubicBezTo>
                  <a:cubicBezTo>
                    <a:pt x="14957" y="40688"/>
                    <a:pt x="14907" y="40688"/>
                    <a:pt x="14874" y="40655"/>
                  </a:cubicBezTo>
                  <a:cubicBezTo>
                    <a:pt x="15188" y="40423"/>
                    <a:pt x="15684" y="39878"/>
                    <a:pt x="15998" y="39597"/>
                  </a:cubicBezTo>
                  <a:lnTo>
                    <a:pt x="15998" y="39597"/>
                  </a:lnTo>
                  <a:cubicBezTo>
                    <a:pt x="15073" y="40142"/>
                    <a:pt x="13949" y="41134"/>
                    <a:pt x="13056" y="42092"/>
                  </a:cubicBezTo>
                  <a:cubicBezTo>
                    <a:pt x="12594" y="42555"/>
                    <a:pt x="12197" y="43018"/>
                    <a:pt x="11867" y="43381"/>
                  </a:cubicBezTo>
                  <a:cubicBezTo>
                    <a:pt x="11586" y="43712"/>
                    <a:pt x="11354" y="43943"/>
                    <a:pt x="11206" y="44092"/>
                  </a:cubicBezTo>
                  <a:cubicBezTo>
                    <a:pt x="11767" y="43580"/>
                    <a:pt x="12329" y="43051"/>
                    <a:pt x="12924" y="42572"/>
                  </a:cubicBezTo>
                  <a:lnTo>
                    <a:pt x="12924" y="42572"/>
                  </a:lnTo>
                  <a:cubicBezTo>
                    <a:pt x="10611" y="45001"/>
                    <a:pt x="8181" y="47860"/>
                    <a:pt x="6198" y="51000"/>
                  </a:cubicBezTo>
                  <a:cubicBezTo>
                    <a:pt x="4199" y="54107"/>
                    <a:pt x="2662" y="57544"/>
                    <a:pt x="1934" y="60733"/>
                  </a:cubicBezTo>
                  <a:cubicBezTo>
                    <a:pt x="2050" y="60601"/>
                    <a:pt x="2166" y="60469"/>
                    <a:pt x="2298" y="60337"/>
                  </a:cubicBezTo>
                  <a:lnTo>
                    <a:pt x="2298" y="60337"/>
                  </a:lnTo>
                  <a:cubicBezTo>
                    <a:pt x="2001" y="61543"/>
                    <a:pt x="1786" y="62386"/>
                    <a:pt x="1620" y="63047"/>
                  </a:cubicBezTo>
                  <a:cubicBezTo>
                    <a:pt x="1439" y="63708"/>
                    <a:pt x="1323" y="64204"/>
                    <a:pt x="1158" y="64716"/>
                  </a:cubicBezTo>
                  <a:cubicBezTo>
                    <a:pt x="877" y="65724"/>
                    <a:pt x="513" y="66815"/>
                    <a:pt x="414" y="69575"/>
                  </a:cubicBezTo>
                  <a:lnTo>
                    <a:pt x="381" y="69377"/>
                  </a:lnTo>
                  <a:lnTo>
                    <a:pt x="381" y="69377"/>
                  </a:lnTo>
                  <a:cubicBezTo>
                    <a:pt x="447" y="69922"/>
                    <a:pt x="530" y="70566"/>
                    <a:pt x="563" y="71260"/>
                  </a:cubicBezTo>
                  <a:cubicBezTo>
                    <a:pt x="629" y="71955"/>
                    <a:pt x="645" y="72698"/>
                    <a:pt x="712" y="73442"/>
                  </a:cubicBezTo>
                  <a:cubicBezTo>
                    <a:pt x="645" y="73244"/>
                    <a:pt x="612" y="73161"/>
                    <a:pt x="563" y="73161"/>
                  </a:cubicBezTo>
                  <a:cubicBezTo>
                    <a:pt x="480" y="73161"/>
                    <a:pt x="431" y="73607"/>
                    <a:pt x="381" y="74037"/>
                  </a:cubicBezTo>
                  <a:cubicBezTo>
                    <a:pt x="331" y="74417"/>
                    <a:pt x="298" y="74781"/>
                    <a:pt x="216" y="74781"/>
                  </a:cubicBezTo>
                  <a:cubicBezTo>
                    <a:pt x="166" y="74781"/>
                    <a:pt x="100" y="74648"/>
                    <a:pt x="1" y="74301"/>
                  </a:cubicBezTo>
                  <a:lnTo>
                    <a:pt x="1" y="74301"/>
                  </a:lnTo>
                  <a:cubicBezTo>
                    <a:pt x="150" y="74979"/>
                    <a:pt x="249" y="75541"/>
                    <a:pt x="365" y="75987"/>
                  </a:cubicBezTo>
                  <a:cubicBezTo>
                    <a:pt x="480" y="76433"/>
                    <a:pt x="579" y="76780"/>
                    <a:pt x="662" y="77061"/>
                  </a:cubicBezTo>
                  <a:cubicBezTo>
                    <a:pt x="827" y="77606"/>
                    <a:pt x="959" y="77871"/>
                    <a:pt x="1075" y="78086"/>
                  </a:cubicBezTo>
                  <a:cubicBezTo>
                    <a:pt x="1307" y="78482"/>
                    <a:pt x="1505" y="78664"/>
                    <a:pt x="2397" y="80267"/>
                  </a:cubicBezTo>
                  <a:lnTo>
                    <a:pt x="2348" y="81143"/>
                  </a:lnTo>
                  <a:cubicBezTo>
                    <a:pt x="2711" y="81672"/>
                    <a:pt x="2926" y="81936"/>
                    <a:pt x="3207" y="82382"/>
                  </a:cubicBezTo>
                  <a:cubicBezTo>
                    <a:pt x="3356" y="82597"/>
                    <a:pt x="3521" y="82862"/>
                    <a:pt x="3719" y="83209"/>
                  </a:cubicBezTo>
                  <a:cubicBezTo>
                    <a:pt x="3802" y="83391"/>
                    <a:pt x="3918" y="83605"/>
                    <a:pt x="4050" y="83837"/>
                  </a:cubicBezTo>
                  <a:cubicBezTo>
                    <a:pt x="4165" y="84068"/>
                    <a:pt x="4298" y="84332"/>
                    <a:pt x="4479" y="84613"/>
                  </a:cubicBezTo>
                  <a:cubicBezTo>
                    <a:pt x="4182" y="84233"/>
                    <a:pt x="4050" y="84085"/>
                    <a:pt x="3984" y="84085"/>
                  </a:cubicBezTo>
                  <a:lnTo>
                    <a:pt x="3967" y="84085"/>
                  </a:lnTo>
                  <a:cubicBezTo>
                    <a:pt x="3901" y="84134"/>
                    <a:pt x="3918" y="84349"/>
                    <a:pt x="3967" y="84564"/>
                  </a:cubicBezTo>
                  <a:cubicBezTo>
                    <a:pt x="4000" y="84779"/>
                    <a:pt x="4017" y="85010"/>
                    <a:pt x="3918" y="85010"/>
                  </a:cubicBezTo>
                  <a:cubicBezTo>
                    <a:pt x="3818" y="85010"/>
                    <a:pt x="3637" y="84828"/>
                    <a:pt x="3290" y="84349"/>
                  </a:cubicBezTo>
                  <a:lnTo>
                    <a:pt x="3290" y="84349"/>
                  </a:lnTo>
                  <a:cubicBezTo>
                    <a:pt x="4248" y="87142"/>
                    <a:pt x="5702" y="88844"/>
                    <a:pt x="6876" y="90166"/>
                  </a:cubicBezTo>
                  <a:cubicBezTo>
                    <a:pt x="7487" y="90811"/>
                    <a:pt x="8033" y="91373"/>
                    <a:pt x="8479" y="91934"/>
                  </a:cubicBezTo>
                  <a:cubicBezTo>
                    <a:pt x="8958" y="92480"/>
                    <a:pt x="9322" y="93042"/>
                    <a:pt x="9586" y="93736"/>
                  </a:cubicBezTo>
                  <a:cubicBezTo>
                    <a:pt x="9850" y="93851"/>
                    <a:pt x="10032" y="93917"/>
                    <a:pt x="10131" y="93917"/>
                  </a:cubicBezTo>
                  <a:cubicBezTo>
                    <a:pt x="10528" y="93917"/>
                    <a:pt x="9867" y="93141"/>
                    <a:pt x="9156" y="92314"/>
                  </a:cubicBezTo>
                  <a:cubicBezTo>
                    <a:pt x="8694" y="91802"/>
                    <a:pt x="8231" y="91240"/>
                    <a:pt x="7933" y="90877"/>
                  </a:cubicBezTo>
                  <a:cubicBezTo>
                    <a:pt x="7735" y="90645"/>
                    <a:pt x="7619" y="90480"/>
                    <a:pt x="7652" y="90480"/>
                  </a:cubicBezTo>
                  <a:cubicBezTo>
                    <a:pt x="7652" y="90480"/>
                    <a:pt x="7702" y="90530"/>
                    <a:pt x="7801" y="90612"/>
                  </a:cubicBezTo>
                  <a:cubicBezTo>
                    <a:pt x="7702" y="90397"/>
                    <a:pt x="7702" y="90298"/>
                    <a:pt x="7785" y="90298"/>
                  </a:cubicBezTo>
                  <a:cubicBezTo>
                    <a:pt x="7917" y="90298"/>
                    <a:pt x="8264" y="90563"/>
                    <a:pt x="8694" y="90959"/>
                  </a:cubicBezTo>
                  <a:cubicBezTo>
                    <a:pt x="9024" y="91273"/>
                    <a:pt x="9454" y="91637"/>
                    <a:pt x="9834" y="92017"/>
                  </a:cubicBezTo>
                  <a:cubicBezTo>
                    <a:pt x="10231" y="92381"/>
                    <a:pt x="10594" y="92794"/>
                    <a:pt x="10908" y="93108"/>
                  </a:cubicBezTo>
                  <a:cubicBezTo>
                    <a:pt x="11536" y="93719"/>
                    <a:pt x="11867" y="94496"/>
                    <a:pt x="12528" y="95454"/>
                  </a:cubicBezTo>
                  <a:cubicBezTo>
                    <a:pt x="12842" y="95934"/>
                    <a:pt x="13238" y="96479"/>
                    <a:pt x="13800" y="97057"/>
                  </a:cubicBezTo>
                  <a:cubicBezTo>
                    <a:pt x="14081" y="97338"/>
                    <a:pt x="14395" y="97652"/>
                    <a:pt x="14759" y="97966"/>
                  </a:cubicBezTo>
                  <a:cubicBezTo>
                    <a:pt x="15122" y="98264"/>
                    <a:pt x="15519" y="98561"/>
                    <a:pt x="15965" y="98875"/>
                  </a:cubicBezTo>
                  <a:cubicBezTo>
                    <a:pt x="15651" y="98660"/>
                    <a:pt x="15568" y="98677"/>
                    <a:pt x="15221" y="98429"/>
                  </a:cubicBezTo>
                  <a:lnTo>
                    <a:pt x="15221" y="98429"/>
                  </a:lnTo>
                  <a:cubicBezTo>
                    <a:pt x="15849" y="99024"/>
                    <a:pt x="16593" y="99454"/>
                    <a:pt x="17386" y="99867"/>
                  </a:cubicBezTo>
                  <a:cubicBezTo>
                    <a:pt x="17783" y="100082"/>
                    <a:pt x="18179" y="100313"/>
                    <a:pt x="18593" y="100561"/>
                  </a:cubicBezTo>
                  <a:cubicBezTo>
                    <a:pt x="19006" y="100809"/>
                    <a:pt x="19419" y="101090"/>
                    <a:pt x="19832" y="101453"/>
                  </a:cubicBezTo>
                  <a:cubicBezTo>
                    <a:pt x="20477" y="101503"/>
                    <a:pt x="21088" y="101800"/>
                    <a:pt x="21600" y="102065"/>
                  </a:cubicBezTo>
                  <a:cubicBezTo>
                    <a:pt x="21947" y="102230"/>
                    <a:pt x="22245" y="102379"/>
                    <a:pt x="22509" y="102379"/>
                  </a:cubicBezTo>
                  <a:cubicBezTo>
                    <a:pt x="22641" y="102379"/>
                    <a:pt x="22757" y="102329"/>
                    <a:pt x="22873" y="102247"/>
                  </a:cubicBezTo>
                  <a:cubicBezTo>
                    <a:pt x="22228" y="101966"/>
                    <a:pt x="21617" y="101652"/>
                    <a:pt x="20972" y="101371"/>
                  </a:cubicBezTo>
                  <a:cubicBezTo>
                    <a:pt x="20344" y="101073"/>
                    <a:pt x="19733" y="100726"/>
                    <a:pt x="19105" y="100412"/>
                  </a:cubicBezTo>
                  <a:lnTo>
                    <a:pt x="19105" y="100412"/>
                  </a:lnTo>
                  <a:cubicBezTo>
                    <a:pt x="19650" y="100660"/>
                    <a:pt x="20196" y="100875"/>
                    <a:pt x="20774" y="101073"/>
                  </a:cubicBezTo>
                  <a:cubicBezTo>
                    <a:pt x="21352" y="101272"/>
                    <a:pt x="21947" y="101453"/>
                    <a:pt x="22592" y="101668"/>
                  </a:cubicBezTo>
                  <a:cubicBezTo>
                    <a:pt x="23220" y="101883"/>
                    <a:pt x="23897" y="102098"/>
                    <a:pt x="24625" y="102412"/>
                  </a:cubicBezTo>
                  <a:cubicBezTo>
                    <a:pt x="25352" y="102709"/>
                    <a:pt x="26128" y="103056"/>
                    <a:pt x="26988" y="103519"/>
                  </a:cubicBezTo>
                  <a:lnTo>
                    <a:pt x="26905" y="103519"/>
                  </a:lnTo>
                  <a:cubicBezTo>
                    <a:pt x="26492" y="103519"/>
                    <a:pt x="25467" y="103271"/>
                    <a:pt x="24740" y="103089"/>
                  </a:cubicBezTo>
                  <a:lnTo>
                    <a:pt x="24740" y="103089"/>
                  </a:lnTo>
                  <a:cubicBezTo>
                    <a:pt x="25699" y="103734"/>
                    <a:pt x="26806" y="103800"/>
                    <a:pt x="27831" y="104411"/>
                  </a:cubicBezTo>
                  <a:cubicBezTo>
                    <a:pt x="27765" y="104478"/>
                    <a:pt x="27649" y="104511"/>
                    <a:pt x="27484" y="104511"/>
                  </a:cubicBezTo>
                  <a:cubicBezTo>
                    <a:pt x="26971" y="104511"/>
                    <a:pt x="25996" y="104180"/>
                    <a:pt x="24906" y="103717"/>
                  </a:cubicBezTo>
                  <a:cubicBezTo>
                    <a:pt x="24178" y="103436"/>
                    <a:pt x="23418" y="103056"/>
                    <a:pt x="22658" y="102742"/>
                  </a:cubicBezTo>
                  <a:cubicBezTo>
                    <a:pt x="21914" y="102428"/>
                    <a:pt x="21187" y="102114"/>
                    <a:pt x="20559" y="101949"/>
                  </a:cubicBezTo>
                  <a:lnTo>
                    <a:pt x="20559" y="101949"/>
                  </a:lnTo>
                  <a:cubicBezTo>
                    <a:pt x="21038" y="102362"/>
                    <a:pt x="22162" y="102841"/>
                    <a:pt x="23022" y="103139"/>
                  </a:cubicBezTo>
                  <a:cubicBezTo>
                    <a:pt x="23864" y="103453"/>
                    <a:pt x="24393" y="103684"/>
                    <a:pt x="23650" y="103783"/>
                  </a:cubicBezTo>
                  <a:lnTo>
                    <a:pt x="23864" y="103783"/>
                  </a:lnTo>
                  <a:cubicBezTo>
                    <a:pt x="24311" y="103783"/>
                    <a:pt x="24773" y="103866"/>
                    <a:pt x="25236" y="104015"/>
                  </a:cubicBezTo>
                  <a:cubicBezTo>
                    <a:pt x="25765" y="104180"/>
                    <a:pt x="26310" y="104444"/>
                    <a:pt x="26905" y="104692"/>
                  </a:cubicBezTo>
                  <a:cubicBezTo>
                    <a:pt x="28079" y="105205"/>
                    <a:pt x="29417" y="105783"/>
                    <a:pt x="31004" y="105866"/>
                  </a:cubicBezTo>
                  <a:lnTo>
                    <a:pt x="30673" y="106229"/>
                  </a:lnTo>
                  <a:cubicBezTo>
                    <a:pt x="31169" y="106295"/>
                    <a:pt x="32193" y="106411"/>
                    <a:pt x="33053" y="106642"/>
                  </a:cubicBezTo>
                  <a:cubicBezTo>
                    <a:pt x="32474" y="106709"/>
                    <a:pt x="31913" y="106725"/>
                    <a:pt x="31334" y="106758"/>
                  </a:cubicBezTo>
                  <a:cubicBezTo>
                    <a:pt x="33863" y="106989"/>
                    <a:pt x="35895" y="108477"/>
                    <a:pt x="38292" y="108692"/>
                  </a:cubicBezTo>
                  <a:cubicBezTo>
                    <a:pt x="35846" y="108179"/>
                    <a:pt x="35598" y="107948"/>
                    <a:pt x="35730" y="107799"/>
                  </a:cubicBezTo>
                  <a:cubicBezTo>
                    <a:pt x="35846" y="107634"/>
                    <a:pt x="36308" y="107535"/>
                    <a:pt x="35333" y="107122"/>
                  </a:cubicBezTo>
                  <a:lnTo>
                    <a:pt x="35333" y="107122"/>
                  </a:lnTo>
                  <a:cubicBezTo>
                    <a:pt x="38374" y="107551"/>
                    <a:pt x="39167" y="107981"/>
                    <a:pt x="40060" y="108510"/>
                  </a:cubicBezTo>
                  <a:cubicBezTo>
                    <a:pt x="40506" y="108774"/>
                    <a:pt x="40985" y="109055"/>
                    <a:pt x="41762" y="109320"/>
                  </a:cubicBezTo>
                  <a:cubicBezTo>
                    <a:pt x="42506" y="109568"/>
                    <a:pt x="43530" y="109815"/>
                    <a:pt x="45051" y="110014"/>
                  </a:cubicBezTo>
                  <a:cubicBezTo>
                    <a:pt x="44010" y="109848"/>
                    <a:pt x="42159" y="109254"/>
                    <a:pt x="43348" y="109254"/>
                  </a:cubicBezTo>
                  <a:lnTo>
                    <a:pt x="43415" y="109254"/>
                  </a:lnTo>
                  <a:cubicBezTo>
                    <a:pt x="44687" y="109568"/>
                    <a:pt x="46356" y="109981"/>
                    <a:pt x="47116" y="110328"/>
                  </a:cubicBezTo>
                  <a:cubicBezTo>
                    <a:pt x="47976" y="110427"/>
                    <a:pt x="48488" y="110476"/>
                    <a:pt x="48752" y="110476"/>
                  </a:cubicBezTo>
                  <a:cubicBezTo>
                    <a:pt x="49893" y="110476"/>
                    <a:pt x="46869" y="109782"/>
                    <a:pt x="48422" y="109766"/>
                  </a:cubicBezTo>
                  <a:lnTo>
                    <a:pt x="48422" y="109766"/>
                  </a:lnTo>
                  <a:cubicBezTo>
                    <a:pt x="48951" y="110030"/>
                    <a:pt x="49380" y="110113"/>
                    <a:pt x="49810" y="110113"/>
                  </a:cubicBezTo>
                  <a:cubicBezTo>
                    <a:pt x="50174" y="110113"/>
                    <a:pt x="50521" y="110047"/>
                    <a:pt x="50934" y="109997"/>
                  </a:cubicBezTo>
                  <a:cubicBezTo>
                    <a:pt x="51347" y="109931"/>
                    <a:pt x="51810" y="109882"/>
                    <a:pt x="52355" y="109882"/>
                  </a:cubicBezTo>
                  <a:lnTo>
                    <a:pt x="52603" y="109882"/>
                  </a:lnTo>
                  <a:lnTo>
                    <a:pt x="52570" y="110344"/>
                  </a:lnTo>
                  <a:cubicBezTo>
                    <a:pt x="53677" y="110526"/>
                    <a:pt x="54371" y="110609"/>
                    <a:pt x="54817" y="110609"/>
                  </a:cubicBezTo>
                  <a:cubicBezTo>
                    <a:pt x="55396" y="110609"/>
                    <a:pt x="55578" y="110493"/>
                    <a:pt x="55743" y="110377"/>
                  </a:cubicBezTo>
                  <a:cubicBezTo>
                    <a:pt x="55908" y="110262"/>
                    <a:pt x="56057" y="110146"/>
                    <a:pt x="56536" y="110146"/>
                  </a:cubicBezTo>
                  <a:cubicBezTo>
                    <a:pt x="56933" y="110146"/>
                    <a:pt x="57528" y="110229"/>
                    <a:pt x="58519" y="110410"/>
                  </a:cubicBezTo>
                  <a:lnTo>
                    <a:pt x="56536" y="110823"/>
                  </a:lnTo>
                  <a:lnTo>
                    <a:pt x="58916" y="110939"/>
                  </a:lnTo>
                  <a:lnTo>
                    <a:pt x="58371" y="111402"/>
                  </a:lnTo>
                  <a:cubicBezTo>
                    <a:pt x="58817" y="111385"/>
                    <a:pt x="59197" y="111369"/>
                    <a:pt x="59544" y="111369"/>
                  </a:cubicBezTo>
                  <a:cubicBezTo>
                    <a:pt x="61296" y="111369"/>
                    <a:pt x="62188" y="111567"/>
                    <a:pt x="64270" y="111931"/>
                  </a:cubicBezTo>
                  <a:cubicBezTo>
                    <a:pt x="63841" y="111633"/>
                    <a:pt x="64320" y="111336"/>
                    <a:pt x="65609" y="111336"/>
                  </a:cubicBezTo>
                  <a:cubicBezTo>
                    <a:pt x="65973" y="111336"/>
                    <a:pt x="66402" y="111352"/>
                    <a:pt x="66914" y="111418"/>
                  </a:cubicBezTo>
                  <a:cubicBezTo>
                    <a:pt x="68402" y="111881"/>
                    <a:pt x="66006" y="111732"/>
                    <a:pt x="69179" y="112063"/>
                  </a:cubicBezTo>
                  <a:cubicBezTo>
                    <a:pt x="68765" y="112179"/>
                    <a:pt x="68352" y="112294"/>
                    <a:pt x="67840" y="112294"/>
                  </a:cubicBezTo>
                  <a:cubicBezTo>
                    <a:pt x="67394" y="112294"/>
                    <a:pt x="66898" y="112212"/>
                    <a:pt x="66286" y="111931"/>
                  </a:cubicBezTo>
                  <a:cubicBezTo>
                    <a:pt x="66121" y="112063"/>
                    <a:pt x="65543" y="112129"/>
                    <a:pt x="65394" y="112261"/>
                  </a:cubicBezTo>
                  <a:cubicBezTo>
                    <a:pt x="66981" y="112774"/>
                    <a:pt x="69476" y="112840"/>
                    <a:pt x="70616" y="112988"/>
                  </a:cubicBezTo>
                  <a:cubicBezTo>
                    <a:pt x="70187" y="112922"/>
                    <a:pt x="69658" y="112823"/>
                    <a:pt x="69393" y="112724"/>
                  </a:cubicBezTo>
                  <a:lnTo>
                    <a:pt x="74037" y="112707"/>
                  </a:lnTo>
                  <a:lnTo>
                    <a:pt x="74037" y="112707"/>
                  </a:lnTo>
                  <a:cubicBezTo>
                    <a:pt x="74731" y="112972"/>
                    <a:pt x="74153" y="113021"/>
                    <a:pt x="73574" y="113088"/>
                  </a:cubicBezTo>
                  <a:cubicBezTo>
                    <a:pt x="73839" y="113104"/>
                    <a:pt x="74103" y="113121"/>
                    <a:pt x="74351" y="113121"/>
                  </a:cubicBezTo>
                  <a:cubicBezTo>
                    <a:pt x="74467" y="113121"/>
                    <a:pt x="74583" y="113121"/>
                    <a:pt x="74682" y="113104"/>
                  </a:cubicBezTo>
                  <a:lnTo>
                    <a:pt x="75029" y="113104"/>
                  </a:lnTo>
                  <a:cubicBezTo>
                    <a:pt x="75442" y="113104"/>
                    <a:pt x="75921" y="113121"/>
                    <a:pt x="76533" y="113187"/>
                  </a:cubicBezTo>
                  <a:cubicBezTo>
                    <a:pt x="76169" y="113484"/>
                    <a:pt x="76169" y="113831"/>
                    <a:pt x="74731" y="113831"/>
                  </a:cubicBezTo>
                  <a:cubicBezTo>
                    <a:pt x="74686" y="113831"/>
                    <a:pt x="74639" y="113831"/>
                    <a:pt x="74590" y="113831"/>
                  </a:cubicBezTo>
                  <a:lnTo>
                    <a:pt x="74590" y="113831"/>
                  </a:lnTo>
                  <a:lnTo>
                    <a:pt x="78615" y="114013"/>
                  </a:lnTo>
                  <a:cubicBezTo>
                    <a:pt x="78879" y="114211"/>
                    <a:pt x="80780" y="114773"/>
                    <a:pt x="80201" y="114823"/>
                  </a:cubicBezTo>
                  <a:cubicBezTo>
                    <a:pt x="82581" y="115401"/>
                    <a:pt x="86200" y="114988"/>
                    <a:pt x="89340" y="115781"/>
                  </a:cubicBezTo>
                  <a:cubicBezTo>
                    <a:pt x="89423" y="115765"/>
                    <a:pt x="89572" y="115748"/>
                    <a:pt x="89786" y="115748"/>
                  </a:cubicBezTo>
                  <a:cubicBezTo>
                    <a:pt x="89985" y="115748"/>
                    <a:pt x="90216" y="115765"/>
                    <a:pt x="90530" y="115781"/>
                  </a:cubicBezTo>
                  <a:cubicBezTo>
                    <a:pt x="93521" y="116360"/>
                    <a:pt x="96083" y="117252"/>
                    <a:pt x="99702" y="117368"/>
                  </a:cubicBezTo>
                  <a:lnTo>
                    <a:pt x="101602" y="118392"/>
                  </a:lnTo>
                  <a:cubicBezTo>
                    <a:pt x="101867" y="118425"/>
                    <a:pt x="102065" y="118442"/>
                    <a:pt x="102197" y="118442"/>
                  </a:cubicBezTo>
                  <a:cubicBezTo>
                    <a:pt x="102710" y="118442"/>
                    <a:pt x="102330" y="118211"/>
                    <a:pt x="102016" y="117979"/>
                  </a:cubicBezTo>
                  <a:cubicBezTo>
                    <a:pt x="101685" y="117764"/>
                    <a:pt x="101421" y="117533"/>
                    <a:pt x="102181" y="117533"/>
                  </a:cubicBezTo>
                  <a:cubicBezTo>
                    <a:pt x="102495" y="117533"/>
                    <a:pt x="102974" y="117566"/>
                    <a:pt x="103685" y="117665"/>
                  </a:cubicBezTo>
                  <a:cubicBezTo>
                    <a:pt x="106973" y="118045"/>
                    <a:pt x="104792" y="118442"/>
                    <a:pt x="105916" y="118839"/>
                  </a:cubicBezTo>
                  <a:cubicBezTo>
                    <a:pt x="106312" y="118839"/>
                    <a:pt x="106808" y="118822"/>
                    <a:pt x="107353" y="118822"/>
                  </a:cubicBezTo>
                  <a:cubicBezTo>
                    <a:pt x="109023" y="118822"/>
                    <a:pt x="111237" y="118954"/>
                    <a:pt x="113418" y="119797"/>
                  </a:cubicBezTo>
                  <a:cubicBezTo>
                    <a:pt x="112410" y="119731"/>
                    <a:pt x="111650" y="119483"/>
                    <a:pt x="110708" y="119351"/>
                  </a:cubicBezTo>
                  <a:lnTo>
                    <a:pt x="110708" y="119351"/>
                  </a:lnTo>
                  <a:lnTo>
                    <a:pt x="112923" y="120161"/>
                  </a:lnTo>
                  <a:lnTo>
                    <a:pt x="112493" y="120161"/>
                  </a:lnTo>
                  <a:cubicBezTo>
                    <a:pt x="111799" y="120161"/>
                    <a:pt x="111187" y="120128"/>
                    <a:pt x="110675" y="120095"/>
                  </a:cubicBezTo>
                  <a:cubicBezTo>
                    <a:pt x="110163" y="120061"/>
                    <a:pt x="109783" y="120028"/>
                    <a:pt x="109551" y="120028"/>
                  </a:cubicBezTo>
                  <a:cubicBezTo>
                    <a:pt x="109138" y="120028"/>
                    <a:pt x="109237" y="120144"/>
                    <a:pt x="110163" y="120557"/>
                  </a:cubicBezTo>
                  <a:cubicBezTo>
                    <a:pt x="110262" y="120326"/>
                    <a:pt x="110626" y="120243"/>
                    <a:pt x="111154" y="120243"/>
                  </a:cubicBezTo>
                  <a:cubicBezTo>
                    <a:pt x="112080" y="120243"/>
                    <a:pt x="113485" y="120508"/>
                    <a:pt x="114906" y="120772"/>
                  </a:cubicBezTo>
                  <a:cubicBezTo>
                    <a:pt x="116311" y="121037"/>
                    <a:pt x="117732" y="121301"/>
                    <a:pt x="118624" y="121301"/>
                  </a:cubicBezTo>
                  <a:cubicBezTo>
                    <a:pt x="119136" y="121301"/>
                    <a:pt x="119483" y="121218"/>
                    <a:pt x="119583" y="121003"/>
                  </a:cubicBezTo>
                  <a:lnTo>
                    <a:pt x="121020" y="121582"/>
                  </a:lnTo>
                  <a:cubicBezTo>
                    <a:pt x="120591" y="121483"/>
                    <a:pt x="120508" y="121549"/>
                    <a:pt x="120095" y="121450"/>
                  </a:cubicBezTo>
                  <a:lnTo>
                    <a:pt x="120095" y="121450"/>
                  </a:lnTo>
                  <a:cubicBezTo>
                    <a:pt x="120905" y="121797"/>
                    <a:pt x="121450" y="121912"/>
                    <a:pt x="121896" y="121912"/>
                  </a:cubicBezTo>
                  <a:cubicBezTo>
                    <a:pt x="122243" y="121912"/>
                    <a:pt x="122541" y="121846"/>
                    <a:pt x="122871" y="121780"/>
                  </a:cubicBezTo>
                  <a:cubicBezTo>
                    <a:pt x="123185" y="121714"/>
                    <a:pt x="123549" y="121648"/>
                    <a:pt x="124012" y="121648"/>
                  </a:cubicBezTo>
                  <a:cubicBezTo>
                    <a:pt x="124540" y="121648"/>
                    <a:pt x="125218" y="121731"/>
                    <a:pt x="126160" y="121978"/>
                  </a:cubicBezTo>
                  <a:cubicBezTo>
                    <a:pt x="127383" y="122342"/>
                    <a:pt x="128226" y="122706"/>
                    <a:pt x="127532" y="122706"/>
                  </a:cubicBezTo>
                  <a:lnTo>
                    <a:pt x="127399" y="122706"/>
                  </a:lnTo>
                  <a:lnTo>
                    <a:pt x="130391" y="123036"/>
                  </a:lnTo>
                  <a:cubicBezTo>
                    <a:pt x="130969" y="123168"/>
                    <a:pt x="131035" y="123301"/>
                    <a:pt x="130738" y="123301"/>
                  </a:cubicBezTo>
                  <a:cubicBezTo>
                    <a:pt x="130688" y="123301"/>
                    <a:pt x="130605" y="123284"/>
                    <a:pt x="130523" y="123284"/>
                  </a:cubicBezTo>
                  <a:cubicBezTo>
                    <a:pt x="131894" y="123548"/>
                    <a:pt x="133266" y="123813"/>
                    <a:pt x="134654" y="124061"/>
                  </a:cubicBezTo>
                  <a:lnTo>
                    <a:pt x="134605" y="124094"/>
                  </a:lnTo>
                  <a:cubicBezTo>
                    <a:pt x="135233" y="124028"/>
                    <a:pt x="136555" y="124011"/>
                    <a:pt x="137332" y="124011"/>
                  </a:cubicBezTo>
                  <a:lnTo>
                    <a:pt x="137530" y="124011"/>
                  </a:lnTo>
                  <a:cubicBezTo>
                    <a:pt x="137976" y="124160"/>
                    <a:pt x="137976" y="124209"/>
                    <a:pt x="137827" y="124209"/>
                  </a:cubicBezTo>
                  <a:cubicBezTo>
                    <a:pt x="137761" y="124209"/>
                    <a:pt x="137679" y="124193"/>
                    <a:pt x="137579" y="124193"/>
                  </a:cubicBezTo>
                  <a:cubicBezTo>
                    <a:pt x="137480" y="124176"/>
                    <a:pt x="137381" y="124176"/>
                    <a:pt x="137315" y="124176"/>
                  </a:cubicBezTo>
                  <a:cubicBezTo>
                    <a:pt x="137199" y="124176"/>
                    <a:pt x="137133" y="124193"/>
                    <a:pt x="137199" y="124243"/>
                  </a:cubicBezTo>
                  <a:cubicBezTo>
                    <a:pt x="138059" y="124309"/>
                    <a:pt x="138901" y="124358"/>
                    <a:pt x="139761" y="124408"/>
                  </a:cubicBezTo>
                  <a:cubicBezTo>
                    <a:pt x="140257" y="124656"/>
                    <a:pt x="139926" y="124788"/>
                    <a:pt x="139265" y="124788"/>
                  </a:cubicBezTo>
                  <a:cubicBezTo>
                    <a:pt x="138637" y="124788"/>
                    <a:pt x="137695" y="124672"/>
                    <a:pt x="136869" y="124490"/>
                  </a:cubicBezTo>
                  <a:lnTo>
                    <a:pt x="136869" y="124490"/>
                  </a:lnTo>
                  <a:cubicBezTo>
                    <a:pt x="137926" y="125350"/>
                    <a:pt x="138472" y="125366"/>
                    <a:pt x="139348" y="125366"/>
                  </a:cubicBezTo>
                  <a:cubicBezTo>
                    <a:pt x="140240" y="125383"/>
                    <a:pt x="141480" y="125383"/>
                    <a:pt x="143991" y="126126"/>
                  </a:cubicBezTo>
                  <a:cubicBezTo>
                    <a:pt x="143182" y="126093"/>
                    <a:pt x="142372" y="125994"/>
                    <a:pt x="141562" y="125928"/>
                  </a:cubicBezTo>
                  <a:lnTo>
                    <a:pt x="141562" y="125928"/>
                  </a:lnTo>
                  <a:cubicBezTo>
                    <a:pt x="142289" y="126407"/>
                    <a:pt x="143132" y="126688"/>
                    <a:pt x="144140" y="126887"/>
                  </a:cubicBezTo>
                  <a:cubicBezTo>
                    <a:pt x="145132" y="127118"/>
                    <a:pt x="146289" y="127316"/>
                    <a:pt x="147677" y="127680"/>
                  </a:cubicBezTo>
                  <a:cubicBezTo>
                    <a:pt x="147346" y="127515"/>
                    <a:pt x="145991" y="127102"/>
                    <a:pt x="145082" y="126672"/>
                  </a:cubicBezTo>
                  <a:cubicBezTo>
                    <a:pt x="144206" y="126259"/>
                    <a:pt x="143744" y="125895"/>
                    <a:pt x="144983" y="125895"/>
                  </a:cubicBezTo>
                  <a:lnTo>
                    <a:pt x="145115" y="125895"/>
                  </a:lnTo>
                  <a:cubicBezTo>
                    <a:pt x="145710" y="126060"/>
                    <a:pt x="146470" y="126193"/>
                    <a:pt x="147511" y="126193"/>
                  </a:cubicBezTo>
                  <a:cubicBezTo>
                    <a:pt x="147792" y="126193"/>
                    <a:pt x="148106" y="126176"/>
                    <a:pt x="148437" y="126160"/>
                  </a:cubicBezTo>
                  <a:lnTo>
                    <a:pt x="148437" y="126160"/>
                  </a:lnTo>
                  <a:cubicBezTo>
                    <a:pt x="148404" y="126622"/>
                    <a:pt x="149891" y="126639"/>
                    <a:pt x="151759" y="126738"/>
                  </a:cubicBezTo>
                  <a:lnTo>
                    <a:pt x="151593" y="127333"/>
                  </a:lnTo>
                  <a:cubicBezTo>
                    <a:pt x="153643" y="127234"/>
                    <a:pt x="153477" y="126953"/>
                    <a:pt x="154667" y="126672"/>
                  </a:cubicBezTo>
                  <a:cubicBezTo>
                    <a:pt x="156915" y="126754"/>
                    <a:pt x="157394" y="127168"/>
                    <a:pt x="157956" y="127548"/>
                  </a:cubicBezTo>
                  <a:cubicBezTo>
                    <a:pt x="159790" y="127515"/>
                    <a:pt x="159146" y="127349"/>
                    <a:pt x="158584" y="127168"/>
                  </a:cubicBezTo>
                  <a:cubicBezTo>
                    <a:pt x="158022" y="126969"/>
                    <a:pt x="157559" y="126771"/>
                    <a:pt x="159691" y="126589"/>
                  </a:cubicBezTo>
                  <a:cubicBezTo>
                    <a:pt x="160451" y="126573"/>
                    <a:pt x="161145" y="126540"/>
                    <a:pt x="161823" y="126474"/>
                  </a:cubicBezTo>
                  <a:cubicBezTo>
                    <a:pt x="162501" y="126407"/>
                    <a:pt x="163145" y="126275"/>
                    <a:pt x="163806" y="126143"/>
                  </a:cubicBezTo>
                  <a:cubicBezTo>
                    <a:pt x="164484" y="126027"/>
                    <a:pt x="165161" y="125829"/>
                    <a:pt x="165872" y="125598"/>
                  </a:cubicBezTo>
                  <a:cubicBezTo>
                    <a:pt x="166599" y="125383"/>
                    <a:pt x="167376" y="125151"/>
                    <a:pt x="168218" y="124837"/>
                  </a:cubicBezTo>
                  <a:cubicBezTo>
                    <a:pt x="168582" y="124771"/>
                    <a:pt x="168813" y="124755"/>
                    <a:pt x="168946" y="124755"/>
                  </a:cubicBezTo>
                  <a:cubicBezTo>
                    <a:pt x="169260" y="124755"/>
                    <a:pt x="169061" y="124871"/>
                    <a:pt x="168846" y="125003"/>
                  </a:cubicBezTo>
                  <a:cubicBezTo>
                    <a:pt x="168648" y="125135"/>
                    <a:pt x="168433" y="125267"/>
                    <a:pt x="168714" y="125267"/>
                  </a:cubicBezTo>
                  <a:lnTo>
                    <a:pt x="168747" y="125267"/>
                  </a:lnTo>
                  <a:cubicBezTo>
                    <a:pt x="169293" y="124937"/>
                    <a:pt x="169855" y="124623"/>
                    <a:pt x="170400" y="124276"/>
                  </a:cubicBezTo>
                  <a:cubicBezTo>
                    <a:pt x="170499" y="124259"/>
                    <a:pt x="170582" y="124243"/>
                    <a:pt x="170631" y="124243"/>
                  </a:cubicBezTo>
                  <a:cubicBezTo>
                    <a:pt x="170797" y="124243"/>
                    <a:pt x="170730" y="124358"/>
                    <a:pt x="170697" y="124441"/>
                  </a:cubicBezTo>
                  <a:cubicBezTo>
                    <a:pt x="172119" y="123780"/>
                    <a:pt x="170631" y="123846"/>
                    <a:pt x="172879" y="122871"/>
                  </a:cubicBezTo>
                  <a:cubicBezTo>
                    <a:pt x="173061" y="122441"/>
                    <a:pt x="174300" y="122243"/>
                    <a:pt x="175820" y="121846"/>
                  </a:cubicBezTo>
                  <a:cubicBezTo>
                    <a:pt x="177324" y="121450"/>
                    <a:pt x="179093" y="120822"/>
                    <a:pt x="180216" y="119781"/>
                  </a:cubicBezTo>
                  <a:cubicBezTo>
                    <a:pt x="180315" y="119764"/>
                    <a:pt x="180382" y="119747"/>
                    <a:pt x="180431" y="119747"/>
                  </a:cubicBezTo>
                  <a:cubicBezTo>
                    <a:pt x="180762" y="119747"/>
                    <a:pt x="180134" y="120293"/>
                    <a:pt x="180398" y="120392"/>
                  </a:cubicBezTo>
                  <a:cubicBezTo>
                    <a:pt x="182100" y="119186"/>
                    <a:pt x="182794" y="118657"/>
                    <a:pt x="183422" y="118161"/>
                  </a:cubicBezTo>
                  <a:cubicBezTo>
                    <a:pt x="184034" y="117649"/>
                    <a:pt x="184563" y="117186"/>
                    <a:pt x="185786" y="115996"/>
                  </a:cubicBezTo>
                  <a:cubicBezTo>
                    <a:pt x="186645" y="115583"/>
                    <a:pt x="187521" y="115170"/>
                    <a:pt x="188364" y="114740"/>
                  </a:cubicBezTo>
                  <a:lnTo>
                    <a:pt x="188364" y="114740"/>
                  </a:lnTo>
                  <a:cubicBezTo>
                    <a:pt x="188050" y="114872"/>
                    <a:pt x="187835" y="114922"/>
                    <a:pt x="187703" y="114922"/>
                  </a:cubicBezTo>
                  <a:cubicBezTo>
                    <a:pt x="186992" y="114922"/>
                    <a:pt x="188545" y="113319"/>
                    <a:pt x="189884" y="111865"/>
                  </a:cubicBezTo>
                  <a:lnTo>
                    <a:pt x="189884" y="111865"/>
                  </a:lnTo>
                  <a:cubicBezTo>
                    <a:pt x="189768" y="111914"/>
                    <a:pt x="189669" y="111947"/>
                    <a:pt x="189570" y="111980"/>
                  </a:cubicBezTo>
                  <a:cubicBezTo>
                    <a:pt x="189785" y="111815"/>
                    <a:pt x="190000" y="111666"/>
                    <a:pt x="190198" y="111501"/>
                  </a:cubicBezTo>
                  <a:lnTo>
                    <a:pt x="190198" y="111501"/>
                  </a:lnTo>
                  <a:cubicBezTo>
                    <a:pt x="190099" y="111633"/>
                    <a:pt x="190000" y="111749"/>
                    <a:pt x="189884" y="111865"/>
                  </a:cubicBezTo>
                  <a:cubicBezTo>
                    <a:pt x="190016" y="111815"/>
                    <a:pt x="190148" y="111765"/>
                    <a:pt x="190297" y="111716"/>
                  </a:cubicBezTo>
                  <a:lnTo>
                    <a:pt x="190297" y="111716"/>
                  </a:lnTo>
                  <a:cubicBezTo>
                    <a:pt x="189785" y="112559"/>
                    <a:pt x="189322" y="113385"/>
                    <a:pt x="189686" y="113567"/>
                  </a:cubicBezTo>
                  <a:cubicBezTo>
                    <a:pt x="189851" y="113368"/>
                    <a:pt x="190181" y="113054"/>
                    <a:pt x="190578" y="112724"/>
                  </a:cubicBezTo>
                  <a:lnTo>
                    <a:pt x="190578" y="112724"/>
                  </a:lnTo>
                  <a:cubicBezTo>
                    <a:pt x="190462" y="112939"/>
                    <a:pt x="190380" y="113104"/>
                    <a:pt x="190495" y="113104"/>
                  </a:cubicBezTo>
                  <a:cubicBezTo>
                    <a:pt x="190495" y="113104"/>
                    <a:pt x="190495" y="113088"/>
                    <a:pt x="190512" y="113088"/>
                  </a:cubicBezTo>
                  <a:cubicBezTo>
                    <a:pt x="190644" y="113071"/>
                    <a:pt x="190876" y="112740"/>
                    <a:pt x="191272" y="112228"/>
                  </a:cubicBezTo>
                  <a:lnTo>
                    <a:pt x="192363" y="112261"/>
                  </a:lnTo>
                  <a:lnTo>
                    <a:pt x="192363" y="111914"/>
                  </a:lnTo>
                  <a:cubicBezTo>
                    <a:pt x="193057" y="111485"/>
                    <a:pt x="193735" y="111022"/>
                    <a:pt x="194412" y="110559"/>
                  </a:cubicBezTo>
                  <a:cubicBezTo>
                    <a:pt x="195106" y="110113"/>
                    <a:pt x="195767" y="109617"/>
                    <a:pt x="196428" y="109138"/>
                  </a:cubicBezTo>
                  <a:cubicBezTo>
                    <a:pt x="196990" y="108444"/>
                    <a:pt x="197502" y="107733"/>
                    <a:pt x="197998" y="107006"/>
                  </a:cubicBezTo>
                  <a:cubicBezTo>
                    <a:pt x="198246" y="106642"/>
                    <a:pt x="198511" y="106279"/>
                    <a:pt x="198758" y="105899"/>
                  </a:cubicBezTo>
                  <a:cubicBezTo>
                    <a:pt x="199023" y="105519"/>
                    <a:pt x="199287" y="105139"/>
                    <a:pt x="199552" y="104742"/>
                  </a:cubicBezTo>
                  <a:cubicBezTo>
                    <a:pt x="200659" y="103172"/>
                    <a:pt x="201898" y="101404"/>
                    <a:pt x="203617" y="99288"/>
                  </a:cubicBezTo>
                  <a:lnTo>
                    <a:pt x="203617" y="99288"/>
                  </a:lnTo>
                  <a:cubicBezTo>
                    <a:pt x="203088" y="100627"/>
                    <a:pt x="204030" y="100049"/>
                    <a:pt x="204427" y="100511"/>
                  </a:cubicBezTo>
                  <a:cubicBezTo>
                    <a:pt x="202973" y="101189"/>
                    <a:pt x="201766" y="103767"/>
                    <a:pt x="199634" y="105651"/>
                  </a:cubicBezTo>
                  <a:cubicBezTo>
                    <a:pt x="200080" y="105271"/>
                    <a:pt x="200328" y="105139"/>
                    <a:pt x="200444" y="105139"/>
                  </a:cubicBezTo>
                  <a:cubicBezTo>
                    <a:pt x="200576" y="105139"/>
                    <a:pt x="200510" y="105353"/>
                    <a:pt x="200394" y="105535"/>
                  </a:cubicBezTo>
                  <a:lnTo>
                    <a:pt x="201221" y="104527"/>
                  </a:lnTo>
                  <a:lnTo>
                    <a:pt x="202031" y="103503"/>
                  </a:lnTo>
                  <a:lnTo>
                    <a:pt x="202824" y="102478"/>
                  </a:lnTo>
                  <a:lnTo>
                    <a:pt x="203584" y="101437"/>
                  </a:lnTo>
                  <a:cubicBezTo>
                    <a:pt x="203634" y="101503"/>
                    <a:pt x="203683" y="101536"/>
                    <a:pt x="203766" y="101536"/>
                  </a:cubicBezTo>
                  <a:cubicBezTo>
                    <a:pt x="204112" y="101536"/>
                    <a:pt x="204789" y="100761"/>
                    <a:pt x="205630" y="100002"/>
                  </a:cubicBezTo>
                  <a:lnTo>
                    <a:pt x="205630" y="100002"/>
                  </a:lnTo>
                  <a:cubicBezTo>
                    <a:pt x="205613" y="100016"/>
                    <a:pt x="205583" y="100016"/>
                    <a:pt x="205567" y="100016"/>
                  </a:cubicBezTo>
                  <a:cubicBezTo>
                    <a:pt x="204989" y="100016"/>
                    <a:pt x="205484" y="99206"/>
                    <a:pt x="206278" y="98181"/>
                  </a:cubicBezTo>
                  <a:cubicBezTo>
                    <a:pt x="206658" y="97636"/>
                    <a:pt x="207137" y="97024"/>
                    <a:pt x="207583" y="96446"/>
                  </a:cubicBezTo>
                  <a:cubicBezTo>
                    <a:pt x="208013" y="95851"/>
                    <a:pt x="208410" y="95273"/>
                    <a:pt x="208657" y="94826"/>
                  </a:cubicBezTo>
                  <a:cubicBezTo>
                    <a:pt x="208839" y="94876"/>
                    <a:pt x="208905" y="95041"/>
                    <a:pt x="208740" y="95454"/>
                  </a:cubicBezTo>
                  <a:cubicBezTo>
                    <a:pt x="208558" y="95868"/>
                    <a:pt x="208145" y="96512"/>
                    <a:pt x="207302" y="97471"/>
                  </a:cubicBezTo>
                  <a:cubicBezTo>
                    <a:pt x="208492" y="96611"/>
                    <a:pt x="208806" y="95702"/>
                    <a:pt x="209137" y="94810"/>
                  </a:cubicBezTo>
                  <a:cubicBezTo>
                    <a:pt x="209451" y="93917"/>
                    <a:pt x="209699" y="92992"/>
                    <a:pt x="210756" y="92067"/>
                  </a:cubicBezTo>
                  <a:lnTo>
                    <a:pt x="210756" y="92067"/>
                  </a:lnTo>
                  <a:cubicBezTo>
                    <a:pt x="210409" y="92579"/>
                    <a:pt x="210178" y="92810"/>
                    <a:pt x="210161" y="93108"/>
                  </a:cubicBezTo>
                  <a:cubicBezTo>
                    <a:pt x="210310" y="92777"/>
                    <a:pt x="210574" y="92348"/>
                    <a:pt x="210872" y="91918"/>
                  </a:cubicBezTo>
                  <a:cubicBezTo>
                    <a:pt x="211153" y="91472"/>
                    <a:pt x="211467" y="91025"/>
                    <a:pt x="211764" y="90645"/>
                  </a:cubicBezTo>
                  <a:cubicBezTo>
                    <a:pt x="212194" y="90067"/>
                    <a:pt x="212574" y="89637"/>
                    <a:pt x="212690" y="89637"/>
                  </a:cubicBezTo>
                  <a:cubicBezTo>
                    <a:pt x="212723" y="89637"/>
                    <a:pt x="212739" y="89687"/>
                    <a:pt x="212706" y="89803"/>
                  </a:cubicBezTo>
                  <a:lnTo>
                    <a:pt x="212376" y="90315"/>
                  </a:lnTo>
                  <a:lnTo>
                    <a:pt x="212376" y="90315"/>
                  </a:lnTo>
                  <a:cubicBezTo>
                    <a:pt x="213549" y="88613"/>
                    <a:pt x="215235" y="85935"/>
                    <a:pt x="216375" y="83457"/>
                  </a:cubicBezTo>
                  <a:cubicBezTo>
                    <a:pt x="216673" y="82862"/>
                    <a:pt x="216920" y="82250"/>
                    <a:pt x="217152" y="81688"/>
                  </a:cubicBezTo>
                  <a:cubicBezTo>
                    <a:pt x="217367" y="81126"/>
                    <a:pt x="217581" y="80631"/>
                    <a:pt x="217714" y="80168"/>
                  </a:cubicBezTo>
                  <a:cubicBezTo>
                    <a:pt x="217995" y="79259"/>
                    <a:pt x="218127" y="78598"/>
                    <a:pt x="217995" y="78383"/>
                  </a:cubicBezTo>
                  <a:lnTo>
                    <a:pt x="217995" y="78383"/>
                  </a:lnTo>
                  <a:cubicBezTo>
                    <a:pt x="218110" y="78383"/>
                    <a:pt x="218672" y="79276"/>
                    <a:pt x="218705" y="79573"/>
                  </a:cubicBezTo>
                  <a:cubicBezTo>
                    <a:pt x="218854" y="77755"/>
                    <a:pt x="218920" y="75954"/>
                    <a:pt x="218904" y="74153"/>
                  </a:cubicBezTo>
                  <a:cubicBezTo>
                    <a:pt x="219184" y="73442"/>
                    <a:pt x="219432" y="72715"/>
                    <a:pt x="219680" y="71988"/>
                  </a:cubicBezTo>
                  <a:lnTo>
                    <a:pt x="220358" y="71988"/>
                  </a:lnTo>
                  <a:cubicBezTo>
                    <a:pt x="220639" y="72037"/>
                    <a:pt x="220870" y="72153"/>
                    <a:pt x="221002" y="72467"/>
                  </a:cubicBezTo>
                  <a:cubicBezTo>
                    <a:pt x="221135" y="72781"/>
                    <a:pt x="221151" y="73310"/>
                    <a:pt x="220936" y="74169"/>
                  </a:cubicBezTo>
                  <a:cubicBezTo>
                    <a:pt x="221168" y="73706"/>
                    <a:pt x="221399" y="73211"/>
                    <a:pt x="221630" y="72550"/>
                  </a:cubicBezTo>
                  <a:cubicBezTo>
                    <a:pt x="221845" y="71888"/>
                    <a:pt x="222110" y="71079"/>
                    <a:pt x="222258" y="70038"/>
                  </a:cubicBezTo>
                  <a:lnTo>
                    <a:pt x="222258" y="70038"/>
                  </a:lnTo>
                  <a:cubicBezTo>
                    <a:pt x="222077" y="70451"/>
                    <a:pt x="221515" y="70880"/>
                    <a:pt x="221201" y="70880"/>
                  </a:cubicBezTo>
                  <a:cubicBezTo>
                    <a:pt x="221035" y="70880"/>
                    <a:pt x="220953" y="70748"/>
                    <a:pt x="221019" y="70451"/>
                  </a:cubicBezTo>
                  <a:cubicBezTo>
                    <a:pt x="222440" y="68269"/>
                    <a:pt x="221944" y="68881"/>
                    <a:pt x="223266" y="66104"/>
                  </a:cubicBezTo>
                  <a:lnTo>
                    <a:pt x="223266" y="66104"/>
                  </a:lnTo>
                  <a:cubicBezTo>
                    <a:pt x="223184" y="66253"/>
                    <a:pt x="223085" y="66319"/>
                    <a:pt x="223002" y="66319"/>
                  </a:cubicBezTo>
                  <a:cubicBezTo>
                    <a:pt x="222622" y="66319"/>
                    <a:pt x="222225" y="65245"/>
                    <a:pt x="222473" y="64055"/>
                  </a:cubicBezTo>
                  <a:lnTo>
                    <a:pt x="222473" y="64055"/>
                  </a:lnTo>
                  <a:cubicBezTo>
                    <a:pt x="222572" y="64320"/>
                    <a:pt x="223465" y="64171"/>
                    <a:pt x="223547" y="64667"/>
                  </a:cubicBezTo>
                  <a:cubicBezTo>
                    <a:pt x="223498" y="64006"/>
                    <a:pt x="223481" y="63345"/>
                    <a:pt x="223399" y="62684"/>
                  </a:cubicBezTo>
                  <a:lnTo>
                    <a:pt x="223200" y="60816"/>
                  </a:lnTo>
                  <a:lnTo>
                    <a:pt x="223200" y="60816"/>
                  </a:lnTo>
                  <a:cubicBezTo>
                    <a:pt x="223233" y="61031"/>
                    <a:pt x="223333" y="61114"/>
                    <a:pt x="223465" y="61114"/>
                  </a:cubicBezTo>
                  <a:cubicBezTo>
                    <a:pt x="223762" y="61114"/>
                    <a:pt x="224208" y="60634"/>
                    <a:pt x="224473" y="60089"/>
                  </a:cubicBezTo>
                  <a:lnTo>
                    <a:pt x="224473" y="60089"/>
                  </a:lnTo>
                  <a:cubicBezTo>
                    <a:pt x="224456" y="60106"/>
                    <a:pt x="224440" y="60106"/>
                    <a:pt x="224440" y="60106"/>
                  </a:cubicBezTo>
                  <a:cubicBezTo>
                    <a:pt x="224357" y="60106"/>
                    <a:pt x="224456" y="59312"/>
                    <a:pt x="224572" y="58354"/>
                  </a:cubicBezTo>
                  <a:cubicBezTo>
                    <a:pt x="224704" y="57296"/>
                    <a:pt x="224787" y="56057"/>
                    <a:pt x="224787" y="55511"/>
                  </a:cubicBezTo>
                  <a:lnTo>
                    <a:pt x="224787" y="55511"/>
                  </a:lnTo>
                  <a:lnTo>
                    <a:pt x="224423" y="57197"/>
                  </a:lnTo>
                  <a:cubicBezTo>
                    <a:pt x="224688" y="54933"/>
                    <a:pt x="224274" y="53793"/>
                    <a:pt x="223911" y="52685"/>
                  </a:cubicBezTo>
                  <a:cubicBezTo>
                    <a:pt x="223481" y="51562"/>
                    <a:pt x="223118" y="50487"/>
                    <a:pt x="222969" y="48289"/>
                  </a:cubicBezTo>
                  <a:lnTo>
                    <a:pt x="222969" y="48289"/>
                  </a:lnTo>
                  <a:cubicBezTo>
                    <a:pt x="223085" y="48521"/>
                    <a:pt x="223415" y="48818"/>
                    <a:pt x="223729" y="48818"/>
                  </a:cubicBezTo>
                  <a:cubicBezTo>
                    <a:pt x="224076" y="48818"/>
                    <a:pt x="224407" y="48455"/>
                    <a:pt x="224390" y="47232"/>
                  </a:cubicBezTo>
                  <a:cubicBezTo>
                    <a:pt x="224208" y="46984"/>
                    <a:pt x="223944" y="46587"/>
                    <a:pt x="223597" y="46075"/>
                  </a:cubicBezTo>
                  <a:cubicBezTo>
                    <a:pt x="223266" y="45563"/>
                    <a:pt x="222870" y="44951"/>
                    <a:pt x="222407" y="44241"/>
                  </a:cubicBezTo>
                  <a:cubicBezTo>
                    <a:pt x="222357" y="44141"/>
                    <a:pt x="222291" y="44042"/>
                    <a:pt x="222225" y="43943"/>
                  </a:cubicBezTo>
                  <a:cubicBezTo>
                    <a:pt x="222143" y="43447"/>
                    <a:pt x="222077" y="42935"/>
                    <a:pt x="221977" y="42423"/>
                  </a:cubicBezTo>
                  <a:cubicBezTo>
                    <a:pt x="221779" y="41365"/>
                    <a:pt x="221531" y="40241"/>
                    <a:pt x="221250" y="39085"/>
                  </a:cubicBezTo>
                  <a:lnTo>
                    <a:pt x="221250" y="39085"/>
                  </a:lnTo>
                  <a:cubicBezTo>
                    <a:pt x="221399" y="39332"/>
                    <a:pt x="221564" y="39597"/>
                    <a:pt x="221713" y="39845"/>
                  </a:cubicBezTo>
                  <a:cubicBezTo>
                    <a:pt x="222225" y="40721"/>
                    <a:pt x="222738" y="41613"/>
                    <a:pt x="223167" y="42505"/>
                  </a:cubicBezTo>
                  <a:cubicBezTo>
                    <a:pt x="223580" y="43381"/>
                    <a:pt x="223977" y="44224"/>
                    <a:pt x="224241" y="44935"/>
                  </a:cubicBezTo>
                  <a:cubicBezTo>
                    <a:pt x="224225" y="43200"/>
                    <a:pt x="224539" y="44406"/>
                    <a:pt x="224093" y="41861"/>
                  </a:cubicBezTo>
                  <a:cubicBezTo>
                    <a:pt x="224109" y="41696"/>
                    <a:pt x="224142" y="41630"/>
                    <a:pt x="224175" y="41630"/>
                  </a:cubicBezTo>
                  <a:cubicBezTo>
                    <a:pt x="224258" y="41630"/>
                    <a:pt x="224390" y="41894"/>
                    <a:pt x="224489" y="42258"/>
                  </a:cubicBezTo>
                  <a:cubicBezTo>
                    <a:pt x="224671" y="42803"/>
                    <a:pt x="224836" y="43563"/>
                    <a:pt x="224902" y="43943"/>
                  </a:cubicBezTo>
                  <a:cubicBezTo>
                    <a:pt x="224655" y="41927"/>
                    <a:pt x="224308" y="39944"/>
                    <a:pt x="223894" y="37977"/>
                  </a:cubicBezTo>
                  <a:cubicBezTo>
                    <a:pt x="223861" y="37994"/>
                    <a:pt x="223845" y="38010"/>
                    <a:pt x="223812" y="38010"/>
                  </a:cubicBezTo>
                  <a:cubicBezTo>
                    <a:pt x="223531" y="38010"/>
                    <a:pt x="223151" y="37019"/>
                    <a:pt x="222738" y="36044"/>
                  </a:cubicBezTo>
                  <a:cubicBezTo>
                    <a:pt x="222324" y="35069"/>
                    <a:pt x="221895" y="34094"/>
                    <a:pt x="221663" y="34094"/>
                  </a:cubicBezTo>
                  <a:cubicBezTo>
                    <a:pt x="221630" y="34094"/>
                    <a:pt x="221614" y="34094"/>
                    <a:pt x="221597" y="34110"/>
                  </a:cubicBezTo>
                  <a:cubicBezTo>
                    <a:pt x="222440" y="36093"/>
                    <a:pt x="223200" y="38126"/>
                    <a:pt x="223878" y="40192"/>
                  </a:cubicBezTo>
                  <a:cubicBezTo>
                    <a:pt x="223861" y="40208"/>
                    <a:pt x="223828" y="40225"/>
                    <a:pt x="223795" y="40225"/>
                  </a:cubicBezTo>
                  <a:cubicBezTo>
                    <a:pt x="223481" y="40225"/>
                    <a:pt x="222886" y="39432"/>
                    <a:pt x="222258" y="38209"/>
                  </a:cubicBezTo>
                  <a:cubicBezTo>
                    <a:pt x="221548" y="36854"/>
                    <a:pt x="220754" y="34986"/>
                    <a:pt x="220176" y="33003"/>
                  </a:cubicBezTo>
                  <a:cubicBezTo>
                    <a:pt x="220143" y="32722"/>
                    <a:pt x="220226" y="32606"/>
                    <a:pt x="220374" y="32606"/>
                  </a:cubicBezTo>
                  <a:cubicBezTo>
                    <a:pt x="220556" y="32606"/>
                    <a:pt x="220821" y="32788"/>
                    <a:pt x="221068" y="32953"/>
                  </a:cubicBezTo>
                  <a:cubicBezTo>
                    <a:pt x="221316" y="33119"/>
                    <a:pt x="221548" y="33300"/>
                    <a:pt x="221647" y="33300"/>
                  </a:cubicBezTo>
                  <a:cubicBezTo>
                    <a:pt x="221647" y="33300"/>
                    <a:pt x="221663" y="33300"/>
                    <a:pt x="221663" y="33284"/>
                  </a:cubicBezTo>
                  <a:cubicBezTo>
                    <a:pt x="221482" y="33053"/>
                    <a:pt x="221085" y="32144"/>
                    <a:pt x="220721" y="31235"/>
                  </a:cubicBezTo>
                  <a:cubicBezTo>
                    <a:pt x="220341" y="30326"/>
                    <a:pt x="220011" y="29433"/>
                    <a:pt x="220011" y="29235"/>
                  </a:cubicBezTo>
                  <a:lnTo>
                    <a:pt x="220011" y="29235"/>
                  </a:lnTo>
                  <a:cubicBezTo>
                    <a:pt x="220341" y="29747"/>
                    <a:pt x="220622" y="30276"/>
                    <a:pt x="220936" y="30805"/>
                  </a:cubicBezTo>
                  <a:cubicBezTo>
                    <a:pt x="220391" y="28508"/>
                    <a:pt x="218854" y="27500"/>
                    <a:pt x="218325" y="24707"/>
                  </a:cubicBezTo>
                  <a:cubicBezTo>
                    <a:pt x="217995" y="23798"/>
                    <a:pt x="217895" y="21716"/>
                    <a:pt x="217466" y="21716"/>
                  </a:cubicBezTo>
                  <a:cubicBezTo>
                    <a:pt x="217482" y="22773"/>
                    <a:pt x="216772" y="23600"/>
                    <a:pt x="216028" y="23947"/>
                  </a:cubicBezTo>
                  <a:cubicBezTo>
                    <a:pt x="215582" y="22972"/>
                    <a:pt x="215103" y="21997"/>
                    <a:pt x="214623" y="21022"/>
                  </a:cubicBezTo>
                  <a:lnTo>
                    <a:pt x="214623" y="21022"/>
                  </a:lnTo>
                  <a:lnTo>
                    <a:pt x="214904" y="21038"/>
                  </a:lnTo>
                  <a:lnTo>
                    <a:pt x="214623" y="20476"/>
                  </a:lnTo>
                  <a:lnTo>
                    <a:pt x="214408" y="20609"/>
                  </a:lnTo>
                  <a:cubicBezTo>
                    <a:pt x="213913" y="19634"/>
                    <a:pt x="213384" y="18659"/>
                    <a:pt x="212839" y="17700"/>
                  </a:cubicBezTo>
                  <a:cubicBezTo>
                    <a:pt x="212872" y="17634"/>
                    <a:pt x="212921" y="17601"/>
                    <a:pt x="213004" y="17601"/>
                  </a:cubicBezTo>
                  <a:cubicBezTo>
                    <a:pt x="213202" y="17601"/>
                    <a:pt x="213533" y="17799"/>
                    <a:pt x="213863" y="18014"/>
                  </a:cubicBezTo>
                  <a:cubicBezTo>
                    <a:pt x="214227" y="18245"/>
                    <a:pt x="214574" y="18510"/>
                    <a:pt x="214789" y="18510"/>
                  </a:cubicBezTo>
                  <a:cubicBezTo>
                    <a:pt x="214904" y="18510"/>
                    <a:pt x="214970" y="18394"/>
                    <a:pt x="214937" y="18113"/>
                  </a:cubicBezTo>
                  <a:lnTo>
                    <a:pt x="214921" y="18113"/>
                  </a:lnTo>
                  <a:cubicBezTo>
                    <a:pt x="214739" y="18113"/>
                    <a:pt x="214128" y="17469"/>
                    <a:pt x="213896" y="17204"/>
                  </a:cubicBezTo>
                  <a:cubicBezTo>
                    <a:pt x="213500" y="16246"/>
                    <a:pt x="214590" y="17287"/>
                    <a:pt x="213367" y="15419"/>
                  </a:cubicBezTo>
                  <a:cubicBezTo>
                    <a:pt x="213119" y="15419"/>
                    <a:pt x="212756" y="14940"/>
                    <a:pt x="212425" y="14477"/>
                  </a:cubicBezTo>
                  <a:cubicBezTo>
                    <a:pt x="212111" y="13998"/>
                    <a:pt x="211847" y="13519"/>
                    <a:pt x="211830" y="13519"/>
                  </a:cubicBezTo>
                  <a:lnTo>
                    <a:pt x="211830" y="13519"/>
                  </a:lnTo>
                  <a:cubicBezTo>
                    <a:pt x="211797" y="13519"/>
                    <a:pt x="211946" y="13866"/>
                    <a:pt x="212359" y="14808"/>
                  </a:cubicBezTo>
                  <a:cubicBezTo>
                    <a:pt x="211698" y="13949"/>
                    <a:pt x="211401" y="13469"/>
                    <a:pt x="211087" y="12924"/>
                  </a:cubicBezTo>
                  <a:cubicBezTo>
                    <a:pt x="210938" y="12643"/>
                    <a:pt x="210773" y="12362"/>
                    <a:pt x="210541" y="12032"/>
                  </a:cubicBezTo>
                  <a:cubicBezTo>
                    <a:pt x="210327" y="11685"/>
                    <a:pt x="210062" y="11271"/>
                    <a:pt x="209649" y="10776"/>
                  </a:cubicBezTo>
                  <a:lnTo>
                    <a:pt x="209649" y="10776"/>
                  </a:lnTo>
                  <a:cubicBezTo>
                    <a:pt x="209682" y="10941"/>
                    <a:pt x="209616" y="11024"/>
                    <a:pt x="209484" y="11024"/>
                  </a:cubicBezTo>
                  <a:cubicBezTo>
                    <a:pt x="209252" y="11024"/>
                    <a:pt x="208806" y="10792"/>
                    <a:pt x="208277" y="10462"/>
                  </a:cubicBezTo>
                  <a:cubicBezTo>
                    <a:pt x="207996" y="10296"/>
                    <a:pt x="207699" y="10098"/>
                    <a:pt x="207401" y="9900"/>
                  </a:cubicBezTo>
                  <a:cubicBezTo>
                    <a:pt x="206790" y="9189"/>
                    <a:pt x="206179" y="8528"/>
                    <a:pt x="205551" y="7900"/>
                  </a:cubicBezTo>
                  <a:cubicBezTo>
                    <a:pt x="205518" y="7834"/>
                    <a:pt x="205501" y="7785"/>
                    <a:pt x="205484" y="7751"/>
                  </a:cubicBezTo>
                  <a:cubicBezTo>
                    <a:pt x="203964" y="6198"/>
                    <a:pt x="202692" y="5091"/>
                    <a:pt x="201353" y="4099"/>
                  </a:cubicBezTo>
                  <a:cubicBezTo>
                    <a:pt x="200031" y="3124"/>
                    <a:pt x="198610" y="2281"/>
                    <a:pt x="196627" y="1620"/>
                  </a:cubicBezTo>
                  <a:cubicBezTo>
                    <a:pt x="196313" y="1372"/>
                    <a:pt x="194363" y="695"/>
                    <a:pt x="195255" y="629"/>
                  </a:cubicBezTo>
                  <a:lnTo>
                    <a:pt x="195139" y="629"/>
                  </a:lnTo>
                  <a:cubicBezTo>
                    <a:pt x="194858" y="629"/>
                    <a:pt x="194594" y="678"/>
                    <a:pt x="194247" y="678"/>
                  </a:cubicBezTo>
                  <a:cubicBezTo>
                    <a:pt x="194131" y="695"/>
                    <a:pt x="193999" y="695"/>
                    <a:pt x="193850" y="695"/>
                  </a:cubicBezTo>
                  <a:lnTo>
                    <a:pt x="193602" y="695"/>
                  </a:lnTo>
                  <a:cubicBezTo>
                    <a:pt x="193470" y="695"/>
                    <a:pt x="193354" y="678"/>
                    <a:pt x="193206" y="678"/>
                  </a:cubicBezTo>
                  <a:lnTo>
                    <a:pt x="192760" y="678"/>
                  </a:lnTo>
                  <a:cubicBezTo>
                    <a:pt x="191504" y="364"/>
                    <a:pt x="192214" y="364"/>
                    <a:pt x="193040" y="348"/>
                  </a:cubicBezTo>
                  <a:cubicBezTo>
                    <a:pt x="193321" y="348"/>
                    <a:pt x="193619" y="364"/>
                    <a:pt x="193834" y="364"/>
                  </a:cubicBezTo>
                  <a:cubicBezTo>
                    <a:pt x="194247" y="364"/>
                    <a:pt x="194429" y="315"/>
                    <a:pt x="193801" y="1"/>
                  </a:cubicBezTo>
                  <a:close/>
                </a:path>
              </a:pathLst>
            </a:custGeom>
            <a:solidFill>
              <a:srgbClr val="F7F8F8"/>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1" name="Google Shape;4921;p18"/>
            <p:cNvSpPr/>
            <p:nvPr/>
          </p:nvSpPr>
          <p:spPr>
            <a:xfrm rot="10800000">
              <a:off x="2778098" y="1555742"/>
              <a:ext cx="3587203" cy="2036496"/>
            </a:xfrm>
            <a:custGeom>
              <a:avLst/>
              <a:gdLst/>
              <a:ahLst/>
              <a:cxnLst/>
              <a:rect l="l" t="t" r="r" b="b"/>
              <a:pathLst>
                <a:path w="224903" h="127680" extrusionOk="0">
                  <a:moveTo>
                    <a:pt x="205633" y="99999"/>
                  </a:moveTo>
                  <a:cubicBezTo>
                    <a:pt x="205632" y="100000"/>
                    <a:pt x="205631" y="100001"/>
                    <a:pt x="205630" y="100002"/>
                  </a:cubicBezTo>
                  <a:lnTo>
                    <a:pt x="205630" y="100002"/>
                  </a:lnTo>
                  <a:cubicBezTo>
                    <a:pt x="205631" y="100001"/>
                    <a:pt x="205632" y="100000"/>
                    <a:pt x="205633" y="99999"/>
                  </a:cubicBezTo>
                  <a:close/>
                  <a:moveTo>
                    <a:pt x="194445" y="109419"/>
                  </a:moveTo>
                  <a:cubicBezTo>
                    <a:pt x="194164" y="109848"/>
                    <a:pt x="193503" y="110278"/>
                    <a:pt x="192710" y="110691"/>
                  </a:cubicBezTo>
                  <a:cubicBezTo>
                    <a:pt x="193189" y="110262"/>
                    <a:pt x="193751" y="109832"/>
                    <a:pt x="194445" y="109419"/>
                  </a:cubicBezTo>
                  <a:close/>
                  <a:moveTo>
                    <a:pt x="192032" y="110113"/>
                  </a:moveTo>
                  <a:lnTo>
                    <a:pt x="192032" y="110113"/>
                  </a:lnTo>
                  <a:cubicBezTo>
                    <a:pt x="192148" y="110245"/>
                    <a:pt x="191900" y="110708"/>
                    <a:pt x="191570" y="111220"/>
                  </a:cubicBezTo>
                  <a:cubicBezTo>
                    <a:pt x="191140" y="111385"/>
                    <a:pt x="190710" y="111567"/>
                    <a:pt x="190297" y="111716"/>
                  </a:cubicBezTo>
                  <a:cubicBezTo>
                    <a:pt x="190396" y="111551"/>
                    <a:pt x="190495" y="111385"/>
                    <a:pt x="190578" y="111220"/>
                  </a:cubicBezTo>
                  <a:cubicBezTo>
                    <a:pt x="191074" y="110857"/>
                    <a:pt x="191553" y="110493"/>
                    <a:pt x="192032" y="110113"/>
                  </a:cubicBezTo>
                  <a:close/>
                  <a:moveTo>
                    <a:pt x="74235" y="113815"/>
                  </a:moveTo>
                  <a:lnTo>
                    <a:pt x="74235" y="113815"/>
                  </a:lnTo>
                  <a:cubicBezTo>
                    <a:pt x="74362" y="113826"/>
                    <a:pt x="74480" y="113830"/>
                    <a:pt x="74590" y="113831"/>
                  </a:cubicBezTo>
                  <a:lnTo>
                    <a:pt x="74590" y="113831"/>
                  </a:lnTo>
                  <a:lnTo>
                    <a:pt x="74235" y="113815"/>
                  </a:lnTo>
                  <a:close/>
                  <a:moveTo>
                    <a:pt x="143264" y="125449"/>
                  </a:moveTo>
                  <a:cubicBezTo>
                    <a:pt x="143760" y="125449"/>
                    <a:pt x="144272" y="125680"/>
                    <a:pt x="145049" y="125879"/>
                  </a:cubicBezTo>
                  <a:cubicBezTo>
                    <a:pt x="144768" y="125879"/>
                    <a:pt x="144405" y="125895"/>
                    <a:pt x="144025" y="125895"/>
                  </a:cubicBezTo>
                  <a:cubicBezTo>
                    <a:pt x="143413" y="125895"/>
                    <a:pt x="142769" y="125846"/>
                    <a:pt x="142488" y="125631"/>
                  </a:cubicBezTo>
                  <a:cubicBezTo>
                    <a:pt x="142769" y="125498"/>
                    <a:pt x="143016" y="125449"/>
                    <a:pt x="143264" y="125449"/>
                  </a:cubicBezTo>
                  <a:close/>
                  <a:moveTo>
                    <a:pt x="193801" y="1"/>
                  </a:moveTo>
                  <a:cubicBezTo>
                    <a:pt x="193751" y="100"/>
                    <a:pt x="193503" y="116"/>
                    <a:pt x="193140" y="166"/>
                  </a:cubicBezTo>
                  <a:cubicBezTo>
                    <a:pt x="192776" y="232"/>
                    <a:pt x="192280" y="282"/>
                    <a:pt x="191751" y="315"/>
                  </a:cubicBezTo>
                  <a:cubicBezTo>
                    <a:pt x="190694" y="447"/>
                    <a:pt x="189454" y="662"/>
                    <a:pt x="188578" y="943"/>
                  </a:cubicBezTo>
                  <a:cubicBezTo>
                    <a:pt x="188694" y="1042"/>
                    <a:pt x="188909" y="1075"/>
                    <a:pt x="189190" y="1075"/>
                  </a:cubicBezTo>
                  <a:cubicBezTo>
                    <a:pt x="189289" y="1075"/>
                    <a:pt x="189405" y="1075"/>
                    <a:pt x="189520" y="1058"/>
                  </a:cubicBezTo>
                  <a:cubicBezTo>
                    <a:pt x="189967" y="1025"/>
                    <a:pt x="190529" y="992"/>
                    <a:pt x="191123" y="910"/>
                  </a:cubicBezTo>
                  <a:cubicBezTo>
                    <a:pt x="191421" y="860"/>
                    <a:pt x="191735" y="844"/>
                    <a:pt x="192049" y="827"/>
                  </a:cubicBezTo>
                  <a:cubicBezTo>
                    <a:pt x="192363" y="794"/>
                    <a:pt x="192677" y="778"/>
                    <a:pt x="192991" y="761"/>
                  </a:cubicBezTo>
                  <a:cubicBezTo>
                    <a:pt x="193189" y="744"/>
                    <a:pt x="193387" y="744"/>
                    <a:pt x="193586" y="744"/>
                  </a:cubicBezTo>
                  <a:lnTo>
                    <a:pt x="194660" y="744"/>
                  </a:lnTo>
                  <a:cubicBezTo>
                    <a:pt x="194627" y="943"/>
                    <a:pt x="194396" y="1125"/>
                    <a:pt x="194015" y="1273"/>
                  </a:cubicBezTo>
                  <a:cubicBezTo>
                    <a:pt x="193883" y="1323"/>
                    <a:pt x="193718" y="1372"/>
                    <a:pt x="193536" y="1422"/>
                  </a:cubicBezTo>
                  <a:cubicBezTo>
                    <a:pt x="192991" y="1372"/>
                    <a:pt x="192462" y="1339"/>
                    <a:pt x="191917" y="1339"/>
                  </a:cubicBezTo>
                  <a:cubicBezTo>
                    <a:pt x="188264" y="1339"/>
                    <a:pt x="184678" y="2529"/>
                    <a:pt x="181142" y="4000"/>
                  </a:cubicBezTo>
                  <a:cubicBezTo>
                    <a:pt x="178448" y="4843"/>
                    <a:pt x="171805" y="8363"/>
                    <a:pt x="167508" y="9107"/>
                  </a:cubicBezTo>
                  <a:cubicBezTo>
                    <a:pt x="166963" y="9404"/>
                    <a:pt x="166120" y="9801"/>
                    <a:pt x="165938" y="9999"/>
                  </a:cubicBezTo>
                  <a:cubicBezTo>
                    <a:pt x="160699" y="11519"/>
                    <a:pt x="155295" y="12610"/>
                    <a:pt x="149825" y="13469"/>
                  </a:cubicBezTo>
                  <a:cubicBezTo>
                    <a:pt x="149875" y="13387"/>
                    <a:pt x="149858" y="13321"/>
                    <a:pt x="149776" y="13255"/>
                  </a:cubicBezTo>
                  <a:lnTo>
                    <a:pt x="147710" y="13800"/>
                  </a:lnTo>
                  <a:cubicBezTo>
                    <a:pt x="147627" y="13800"/>
                    <a:pt x="147545" y="13816"/>
                    <a:pt x="147462" y="13833"/>
                  </a:cubicBezTo>
                  <a:cubicBezTo>
                    <a:pt x="147528" y="13717"/>
                    <a:pt x="148173" y="13453"/>
                    <a:pt x="147578" y="13453"/>
                  </a:cubicBezTo>
                  <a:lnTo>
                    <a:pt x="147561" y="13453"/>
                  </a:lnTo>
                  <a:cubicBezTo>
                    <a:pt x="147528" y="13602"/>
                    <a:pt x="147231" y="13767"/>
                    <a:pt x="146768" y="13932"/>
                  </a:cubicBezTo>
                  <a:cubicBezTo>
                    <a:pt x="145611" y="14097"/>
                    <a:pt x="144454" y="14263"/>
                    <a:pt x="143297" y="14411"/>
                  </a:cubicBezTo>
                  <a:cubicBezTo>
                    <a:pt x="143248" y="14411"/>
                    <a:pt x="143182" y="14411"/>
                    <a:pt x="143116" y="14395"/>
                  </a:cubicBezTo>
                  <a:cubicBezTo>
                    <a:pt x="143066" y="14411"/>
                    <a:pt x="143016" y="14428"/>
                    <a:pt x="142967" y="14444"/>
                  </a:cubicBezTo>
                  <a:cubicBezTo>
                    <a:pt x="142025" y="14577"/>
                    <a:pt x="141083" y="14692"/>
                    <a:pt x="140141" y="14808"/>
                  </a:cubicBezTo>
                  <a:lnTo>
                    <a:pt x="140042" y="14808"/>
                  </a:lnTo>
                  <a:cubicBezTo>
                    <a:pt x="139959" y="14808"/>
                    <a:pt x="139843" y="14808"/>
                    <a:pt x="139711" y="14825"/>
                  </a:cubicBezTo>
                  <a:cubicBezTo>
                    <a:pt x="139496" y="14891"/>
                    <a:pt x="139232" y="14907"/>
                    <a:pt x="139001" y="14957"/>
                  </a:cubicBezTo>
                  <a:cubicBezTo>
                    <a:pt x="133349" y="15651"/>
                    <a:pt x="127713" y="16262"/>
                    <a:pt x="122210" y="17072"/>
                  </a:cubicBezTo>
                  <a:cubicBezTo>
                    <a:pt x="103817" y="19749"/>
                    <a:pt x="85407" y="22426"/>
                    <a:pt x="67014" y="25104"/>
                  </a:cubicBezTo>
                  <a:cubicBezTo>
                    <a:pt x="65328" y="25352"/>
                    <a:pt x="63659" y="25599"/>
                    <a:pt x="61973" y="25864"/>
                  </a:cubicBezTo>
                  <a:cubicBezTo>
                    <a:pt x="60998" y="25616"/>
                    <a:pt x="59957" y="25368"/>
                    <a:pt x="60040" y="24938"/>
                  </a:cubicBezTo>
                  <a:lnTo>
                    <a:pt x="60040" y="24938"/>
                  </a:lnTo>
                  <a:cubicBezTo>
                    <a:pt x="57776" y="26112"/>
                    <a:pt x="53429" y="24790"/>
                    <a:pt x="49711" y="26723"/>
                  </a:cubicBezTo>
                  <a:cubicBezTo>
                    <a:pt x="48802" y="26723"/>
                    <a:pt x="50389" y="26294"/>
                    <a:pt x="49876" y="26178"/>
                  </a:cubicBezTo>
                  <a:lnTo>
                    <a:pt x="49876" y="26178"/>
                  </a:lnTo>
                  <a:cubicBezTo>
                    <a:pt x="48967" y="26756"/>
                    <a:pt x="47777" y="27103"/>
                    <a:pt x="45497" y="27434"/>
                  </a:cubicBezTo>
                  <a:lnTo>
                    <a:pt x="45728" y="27269"/>
                  </a:lnTo>
                  <a:lnTo>
                    <a:pt x="45728" y="27269"/>
                  </a:lnTo>
                  <a:cubicBezTo>
                    <a:pt x="44175" y="27665"/>
                    <a:pt x="42836" y="27996"/>
                    <a:pt x="41597" y="28310"/>
                  </a:cubicBezTo>
                  <a:cubicBezTo>
                    <a:pt x="40969" y="28458"/>
                    <a:pt x="40374" y="28607"/>
                    <a:pt x="39779" y="28756"/>
                  </a:cubicBezTo>
                  <a:cubicBezTo>
                    <a:pt x="39200" y="28905"/>
                    <a:pt x="38622" y="29053"/>
                    <a:pt x="38027" y="29202"/>
                  </a:cubicBezTo>
                  <a:cubicBezTo>
                    <a:pt x="35697" y="29814"/>
                    <a:pt x="33251" y="30475"/>
                    <a:pt x="29814" y="31780"/>
                  </a:cubicBezTo>
                  <a:lnTo>
                    <a:pt x="30491" y="31978"/>
                  </a:lnTo>
                  <a:cubicBezTo>
                    <a:pt x="29037" y="32557"/>
                    <a:pt x="28673" y="32540"/>
                    <a:pt x="27946" y="32755"/>
                  </a:cubicBezTo>
                  <a:cubicBezTo>
                    <a:pt x="27715" y="33020"/>
                    <a:pt x="27682" y="33119"/>
                    <a:pt x="27814" y="33119"/>
                  </a:cubicBezTo>
                  <a:cubicBezTo>
                    <a:pt x="28012" y="33119"/>
                    <a:pt x="28657" y="32821"/>
                    <a:pt x="29318" y="32557"/>
                  </a:cubicBezTo>
                  <a:cubicBezTo>
                    <a:pt x="29962" y="32292"/>
                    <a:pt x="30624" y="32028"/>
                    <a:pt x="30871" y="32028"/>
                  </a:cubicBezTo>
                  <a:cubicBezTo>
                    <a:pt x="31020" y="32028"/>
                    <a:pt x="31037" y="32111"/>
                    <a:pt x="30805" y="32375"/>
                  </a:cubicBezTo>
                  <a:lnTo>
                    <a:pt x="30789" y="32375"/>
                  </a:lnTo>
                  <a:cubicBezTo>
                    <a:pt x="30227" y="32375"/>
                    <a:pt x="29318" y="32639"/>
                    <a:pt x="28244" y="33053"/>
                  </a:cubicBezTo>
                  <a:cubicBezTo>
                    <a:pt x="27715" y="33267"/>
                    <a:pt x="27137" y="33532"/>
                    <a:pt x="26542" y="33813"/>
                  </a:cubicBezTo>
                  <a:cubicBezTo>
                    <a:pt x="26244" y="33962"/>
                    <a:pt x="25947" y="34094"/>
                    <a:pt x="25649" y="34242"/>
                  </a:cubicBezTo>
                  <a:cubicBezTo>
                    <a:pt x="25352" y="34391"/>
                    <a:pt x="25054" y="34556"/>
                    <a:pt x="24757" y="34722"/>
                  </a:cubicBezTo>
                  <a:cubicBezTo>
                    <a:pt x="24162" y="35036"/>
                    <a:pt x="23567" y="35350"/>
                    <a:pt x="23022" y="35647"/>
                  </a:cubicBezTo>
                  <a:cubicBezTo>
                    <a:pt x="22460" y="35945"/>
                    <a:pt x="21947" y="36259"/>
                    <a:pt x="21468" y="36507"/>
                  </a:cubicBezTo>
                  <a:cubicBezTo>
                    <a:pt x="20989" y="36754"/>
                    <a:pt x="20543" y="36969"/>
                    <a:pt x="20179" y="37101"/>
                  </a:cubicBezTo>
                  <a:cubicBezTo>
                    <a:pt x="19816" y="37234"/>
                    <a:pt x="19535" y="37333"/>
                    <a:pt x="19303" y="37333"/>
                  </a:cubicBezTo>
                  <a:lnTo>
                    <a:pt x="19287" y="37333"/>
                  </a:lnTo>
                  <a:cubicBezTo>
                    <a:pt x="17254" y="38738"/>
                    <a:pt x="20146" y="37333"/>
                    <a:pt x="18163" y="38754"/>
                  </a:cubicBezTo>
                  <a:lnTo>
                    <a:pt x="17469" y="38919"/>
                  </a:lnTo>
                  <a:lnTo>
                    <a:pt x="17204" y="39580"/>
                  </a:lnTo>
                  <a:cubicBezTo>
                    <a:pt x="16560" y="40060"/>
                    <a:pt x="16031" y="40357"/>
                    <a:pt x="15634" y="40522"/>
                  </a:cubicBezTo>
                  <a:cubicBezTo>
                    <a:pt x="15370" y="40638"/>
                    <a:pt x="15155" y="40688"/>
                    <a:pt x="15023" y="40688"/>
                  </a:cubicBezTo>
                  <a:cubicBezTo>
                    <a:pt x="14957" y="40688"/>
                    <a:pt x="14907" y="40688"/>
                    <a:pt x="14874" y="40655"/>
                  </a:cubicBezTo>
                  <a:cubicBezTo>
                    <a:pt x="15188" y="40423"/>
                    <a:pt x="15684" y="39878"/>
                    <a:pt x="15998" y="39597"/>
                  </a:cubicBezTo>
                  <a:lnTo>
                    <a:pt x="15998" y="39597"/>
                  </a:lnTo>
                  <a:cubicBezTo>
                    <a:pt x="15073" y="40142"/>
                    <a:pt x="13949" y="41134"/>
                    <a:pt x="13056" y="42092"/>
                  </a:cubicBezTo>
                  <a:cubicBezTo>
                    <a:pt x="12594" y="42555"/>
                    <a:pt x="12197" y="43018"/>
                    <a:pt x="11867" y="43381"/>
                  </a:cubicBezTo>
                  <a:cubicBezTo>
                    <a:pt x="11586" y="43712"/>
                    <a:pt x="11354" y="43943"/>
                    <a:pt x="11206" y="44092"/>
                  </a:cubicBezTo>
                  <a:cubicBezTo>
                    <a:pt x="11767" y="43580"/>
                    <a:pt x="12329" y="43051"/>
                    <a:pt x="12924" y="42572"/>
                  </a:cubicBezTo>
                  <a:lnTo>
                    <a:pt x="12924" y="42572"/>
                  </a:lnTo>
                  <a:cubicBezTo>
                    <a:pt x="10611" y="45001"/>
                    <a:pt x="8181" y="47860"/>
                    <a:pt x="6198" y="51000"/>
                  </a:cubicBezTo>
                  <a:cubicBezTo>
                    <a:pt x="4199" y="54107"/>
                    <a:pt x="2662" y="57544"/>
                    <a:pt x="1934" y="60733"/>
                  </a:cubicBezTo>
                  <a:cubicBezTo>
                    <a:pt x="2050" y="60601"/>
                    <a:pt x="2166" y="60469"/>
                    <a:pt x="2298" y="60337"/>
                  </a:cubicBezTo>
                  <a:lnTo>
                    <a:pt x="2298" y="60337"/>
                  </a:lnTo>
                  <a:cubicBezTo>
                    <a:pt x="2001" y="61543"/>
                    <a:pt x="1786" y="62386"/>
                    <a:pt x="1620" y="63047"/>
                  </a:cubicBezTo>
                  <a:cubicBezTo>
                    <a:pt x="1439" y="63708"/>
                    <a:pt x="1323" y="64204"/>
                    <a:pt x="1158" y="64716"/>
                  </a:cubicBezTo>
                  <a:cubicBezTo>
                    <a:pt x="877" y="65724"/>
                    <a:pt x="513" y="66815"/>
                    <a:pt x="414" y="69575"/>
                  </a:cubicBezTo>
                  <a:lnTo>
                    <a:pt x="381" y="69377"/>
                  </a:lnTo>
                  <a:lnTo>
                    <a:pt x="381" y="69377"/>
                  </a:lnTo>
                  <a:cubicBezTo>
                    <a:pt x="447" y="69922"/>
                    <a:pt x="530" y="70566"/>
                    <a:pt x="563" y="71260"/>
                  </a:cubicBezTo>
                  <a:cubicBezTo>
                    <a:pt x="629" y="71955"/>
                    <a:pt x="645" y="72698"/>
                    <a:pt x="712" y="73442"/>
                  </a:cubicBezTo>
                  <a:cubicBezTo>
                    <a:pt x="645" y="73244"/>
                    <a:pt x="612" y="73161"/>
                    <a:pt x="563" y="73161"/>
                  </a:cubicBezTo>
                  <a:cubicBezTo>
                    <a:pt x="480" y="73161"/>
                    <a:pt x="431" y="73607"/>
                    <a:pt x="381" y="74037"/>
                  </a:cubicBezTo>
                  <a:cubicBezTo>
                    <a:pt x="331" y="74417"/>
                    <a:pt x="298" y="74781"/>
                    <a:pt x="216" y="74781"/>
                  </a:cubicBezTo>
                  <a:cubicBezTo>
                    <a:pt x="166" y="74781"/>
                    <a:pt x="100" y="74648"/>
                    <a:pt x="1" y="74301"/>
                  </a:cubicBezTo>
                  <a:lnTo>
                    <a:pt x="1" y="74301"/>
                  </a:lnTo>
                  <a:cubicBezTo>
                    <a:pt x="150" y="74979"/>
                    <a:pt x="249" y="75541"/>
                    <a:pt x="365" y="75987"/>
                  </a:cubicBezTo>
                  <a:cubicBezTo>
                    <a:pt x="480" y="76433"/>
                    <a:pt x="579" y="76780"/>
                    <a:pt x="662" y="77061"/>
                  </a:cubicBezTo>
                  <a:cubicBezTo>
                    <a:pt x="827" y="77606"/>
                    <a:pt x="959" y="77871"/>
                    <a:pt x="1075" y="78086"/>
                  </a:cubicBezTo>
                  <a:cubicBezTo>
                    <a:pt x="1307" y="78482"/>
                    <a:pt x="1505" y="78664"/>
                    <a:pt x="2397" y="80267"/>
                  </a:cubicBezTo>
                  <a:lnTo>
                    <a:pt x="2348" y="81143"/>
                  </a:lnTo>
                  <a:cubicBezTo>
                    <a:pt x="2711" y="81672"/>
                    <a:pt x="2926" y="81936"/>
                    <a:pt x="3207" y="82382"/>
                  </a:cubicBezTo>
                  <a:cubicBezTo>
                    <a:pt x="3356" y="82597"/>
                    <a:pt x="3521" y="82862"/>
                    <a:pt x="3719" y="83209"/>
                  </a:cubicBezTo>
                  <a:cubicBezTo>
                    <a:pt x="3802" y="83391"/>
                    <a:pt x="3918" y="83605"/>
                    <a:pt x="4050" y="83837"/>
                  </a:cubicBezTo>
                  <a:cubicBezTo>
                    <a:pt x="4165" y="84068"/>
                    <a:pt x="4298" y="84332"/>
                    <a:pt x="4479" y="84613"/>
                  </a:cubicBezTo>
                  <a:cubicBezTo>
                    <a:pt x="4182" y="84233"/>
                    <a:pt x="4050" y="84085"/>
                    <a:pt x="3984" y="84085"/>
                  </a:cubicBezTo>
                  <a:lnTo>
                    <a:pt x="3967" y="84085"/>
                  </a:lnTo>
                  <a:cubicBezTo>
                    <a:pt x="3901" y="84134"/>
                    <a:pt x="3918" y="84349"/>
                    <a:pt x="3967" y="84564"/>
                  </a:cubicBezTo>
                  <a:cubicBezTo>
                    <a:pt x="4000" y="84779"/>
                    <a:pt x="4017" y="85010"/>
                    <a:pt x="3918" y="85010"/>
                  </a:cubicBezTo>
                  <a:cubicBezTo>
                    <a:pt x="3818" y="85010"/>
                    <a:pt x="3637" y="84828"/>
                    <a:pt x="3290" y="84349"/>
                  </a:cubicBezTo>
                  <a:lnTo>
                    <a:pt x="3290" y="84349"/>
                  </a:lnTo>
                  <a:cubicBezTo>
                    <a:pt x="4248" y="87142"/>
                    <a:pt x="5702" y="88844"/>
                    <a:pt x="6876" y="90166"/>
                  </a:cubicBezTo>
                  <a:cubicBezTo>
                    <a:pt x="7487" y="90811"/>
                    <a:pt x="8033" y="91373"/>
                    <a:pt x="8479" y="91934"/>
                  </a:cubicBezTo>
                  <a:cubicBezTo>
                    <a:pt x="8958" y="92480"/>
                    <a:pt x="9322" y="93042"/>
                    <a:pt x="9586" y="93736"/>
                  </a:cubicBezTo>
                  <a:cubicBezTo>
                    <a:pt x="9850" y="93851"/>
                    <a:pt x="10032" y="93917"/>
                    <a:pt x="10131" y="93917"/>
                  </a:cubicBezTo>
                  <a:cubicBezTo>
                    <a:pt x="10528" y="93917"/>
                    <a:pt x="9867" y="93141"/>
                    <a:pt x="9156" y="92314"/>
                  </a:cubicBezTo>
                  <a:cubicBezTo>
                    <a:pt x="8694" y="91802"/>
                    <a:pt x="8231" y="91240"/>
                    <a:pt x="7933" y="90877"/>
                  </a:cubicBezTo>
                  <a:cubicBezTo>
                    <a:pt x="7735" y="90645"/>
                    <a:pt x="7619" y="90480"/>
                    <a:pt x="7652" y="90480"/>
                  </a:cubicBezTo>
                  <a:cubicBezTo>
                    <a:pt x="7652" y="90480"/>
                    <a:pt x="7702" y="90530"/>
                    <a:pt x="7801" y="90612"/>
                  </a:cubicBezTo>
                  <a:cubicBezTo>
                    <a:pt x="7702" y="90397"/>
                    <a:pt x="7702" y="90298"/>
                    <a:pt x="7785" y="90298"/>
                  </a:cubicBezTo>
                  <a:cubicBezTo>
                    <a:pt x="7917" y="90298"/>
                    <a:pt x="8264" y="90563"/>
                    <a:pt x="8694" y="90959"/>
                  </a:cubicBezTo>
                  <a:cubicBezTo>
                    <a:pt x="9024" y="91273"/>
                    <a:pt x="9454" y="91637"/>
                    <a:pt x="9834" y="92017"/>
                  </a:cubicBezTo>
                  <a:cubicBezTo>
                    <a:pt x="10231" y="92381"/>
                    <a:pt x="10594" y="92794"/>
                    <a:pt x="10908" y="93108"/>
                  </a:cubicBezTo>
                  <a:cubicBezTo>
                    <a:pt x="11536" y="93719"/>
                    <a:pt x="11867" y="94496"/>
                    <a:pt x="12528" y="95454"/>
                  </a:cubicBezTo>
                  <a:cubicBezTo>
                    <a:pt x="12842" y="95934"/>
                    <a:pt x="13238" y="96479"/>
                    <a:pt x="13800" y="97057"/>
                  </a:cubicBezTo>
                  <a:cubicBezTo>
                    <a:pt x="14081" y="97338"/>
                    <a:pt x="14395" y="97652"/>
                    <a:pt x="14759" y="97966"/>
                  </a:cubicBezTo>
                  <a:cubicBezTo>
                    <a:pt x="15122" y="98264"/>
                    <a:pt x="15519" y="98561"/>
                    <a:pt x="15965" y="98875"/>
                  </a:cubicBezTo>
                  <a:cubicBezTo>
                    <a:pt x="15651" y="98660"/>
                    <a:pt x="15568" y="98677"/>
                    <a:pt x="15221" y="98429"/>
                  </a:cubicBezTo>
                  <a:lnTo>
                    <a:pt x="15221" y="98429"/>
                  </a:lnTo>
                  <a:cubicBezTo>
                    <a:pt x="15849" y="99024"/>
                    <a:pt x="16593" y="99454"/>
                    <a:pt x="17386" y="99867"/>
                  </a:cubicBezTo>
                  <a:cubicBezTo>
                    <a:pt x="17783" y="100082"/>
                    <a:pt x="18179" y="100313"/>
                    <a:pt x="18593" y="100561"/>
                  </a:cubicBezTo>
                  <a:cubicBezTo>
                    <a:pt x="19006" y="100809"/>
                    <a:pt x="19419" y="101090"/>
                    <a:pt x="19832" y="101453"/>
                  </a:cubicBezTo>
                  <a:cubicBezTo>
                    <a:pt x="20477" y="101503"/>
                    <a:pt x="21088" y="101800"/>
                    <a:pt x="21600" y="102065"/>
                  </a:cubicBezTo>
                  <a:cubicBezTo>
                    <a:pt x="21947" y="102230"/>
                    <a:pt x="22245" y="102379"/>
                    <a:pt x="22509" y="102379"/>
                  </a:cubicBezTo>
                  <a:cubicBezTo>
                    <a:pt x="22641" y="102379"/>
                    <a:pt x="22757" y="102329"/>
                    <a:pt x="22873" y="102247"/>
                  </a:cubicBezTo>
                  <a:cubicBezTo>
                    <a:pt x="22228" y="101966"/>
                    <a:pt x="21617" y="101652"/>
                    <a:pt x="20972" y="101371"/>
                  </a:cubicBezTo>
                  <a:cubicBezTo>
                    <a:pt x="20344" y="101073"/>
                    <a:pt x="19733" y="100726"/>
                    <a:pt x="19105" y="100412"/>
                  </a:cubicBezTo>
                  <a:lnTo>
                    <a:pt x="19105" y="100412"/>
                  </a:lnTo>
                  <a:cubicBezTo>
                    <a:pt x="19650" y="100660"/>
                    <a:pt x="20196" y="100875"/>
                    <a:pt x="20774" y="101073"/>
                  </a:cubicBezTo>
                  <a:cubicBezTo>
                    <a:pt x="21352" y="101272"/>
                    <a:pt x="21947" y="101453"/>
                    <a:pt x="22592" y="101668"/>
                  </a:cubicBezTo>
                  <a:cubicBezTo>
                    <a:pt x="23220" y="101883"/>
                    <a:pt x="23897" y="102098"/>
                    <a:pt x="24625" y="102412"/>
                  </a:cubicBezTo>
                  <a:cubicBezTo>
                    <a:pt x="25352" y="102709"/>
                    <a:pt x="26128" y="103056"/>
                    <a:pt x="26988" y="103519"/>
                  </a:cubicBezTo>
                  <a:lnTo>
                    <a:pt x="26905" y="103519"/>
                  </a:lnTo>
                  <a:cubicBezTo>
                    <a:pt x="26492" y="103519"/>
                    <a:pt x="25467" y="103271"/>
                    <a:pt x="24740" y="103089"/>
                  </a:cubicBezTo>
                  <a:lnTo>
                    <a:pt x="24740" y="103089"/>
                  </a:lnTo>
                  <a:cubicBezTo>
                    <a:pt x="25699" y="103734"/>
                    <a:pt x="26806" y="103800"/>
                    <a:pt x="27831" y="104411"/>
                  </a:cubicBezTo>
                  <a:cubicBezTo>
                    <a:pt x="27765" y="104478"/>
                    <a:pt x="27649" y="104511"/>
                    <a:pt x="27484" y="104511"/>
                  </a:cubicBezTo>
                  <a:cubicBezTo>
                    <a:pt x="26971" y="104511"/>
                    <a:pt x="25996" y="104180"/>
                    <a:pt x="24906" y="103717"/>
                  </a:cubicBezTo>
                  <a:cubicBezTo>
                    <a:pt x="24178" y="103436"/>
                    <a:pt x="23418" y="103056"/>
                    <a:pt x="22658" y="102742"/>
                  </a:cubicBezTo>
                  <a:cubicBezTo>
                    <a:pt x="21914" y="102428"/>
                    <a:pt x="21187" y="102114"/>
                    <a:pt x="20559" y="101949"/>
                  </a:cubicBezTo>
                  <a:lnTo>
                    <a:pt x="20559" y="101949"/>
                  </a:lnTo>
                  <a:cubicBezTo>
                    <a:pt x="21038" y="102362"/>
                    <a:pt x="22162" y="102841"/>
                    <a:pt x="23022" y="103139"/>
                  </a:cubicBezTo>
                  <a:cubicBezTo>
                    <a:pt x="23864" y="103453"/>
                    <a:pt x="24393" y="103684"/>
                    <a:pt x="23650" y="103783"/>
                  </a:cubicBezTo>
                  <a:lnTo>
                    <a:pt x="23864" y="103783"/>
                  </a:lnTo>
                  <a:cubicBezTo>
                    <a:pt x="24311" y="103783"/>
                    <a:pt x="24773" y="103866"/>
                    <a:pt x="25236" y="104015"/>
                  </a:cubicBezTo>
                  <a:cubicBezTo>
                    <a:pt x="25765" y="104180"/>
                    <a:pt x="26310" y="104444"/>
                    <a:pt x="26905" y="104692"/>
                  </a:cubicBezTo>
                  <a:cubicBezTo>
                    <a:pt x="28079" y="105205"/>
                    <a:pt x="29417" y="105783"/>
                    <a:pt x="31004" y="105866"/>
                  </a:cubicBezTo>
                  <a:lnTo>
                    <a:pt x="30673" y="106229"/>
                  </a:lnTo>
                  <a:cubicBezTo>
                    <a:pt x="31169" y="106295"/>
                    <a:pt x="32193" y="106411"/>
                    <a:pt x="33053" y="106642"/>
                  </a:cubicBezTo>
                  <a:cubicBezTo>
                    <a:pt x="32474" y="106709"/>
                    <a:pt x="31913" y="106725"/>
                    <a:pt x="31334" y="106758"/>
                  </a:cubicBezTo>
                  <a:cubicBezTo>
                    <a:pt x="33863" y="106989"/>
                    <a:pt x="35895" y="108477"/>
                    <a:pt x="38292" y="108692"/>
                  </a:cubicBezTo>
                  <a:cubicBezTo>
                    <a:pt x="35846" y="108179"/>
                    <a:pt x="35598" y="107948"/>
                    <a:pt x="35730" y="107799"/>
                  </a:cubicBezTo>
                  <a:cubicBezTo>
                    <a:pt x="35846" y="107634"/>
                    <a:pt x="36308" y="107535"/>
                    <a:pt x="35333" y="107122"/>
                  </a:cubicBezTo>
                  <a:lnTo>
                    <a:pt x="35333" y="107122"/>
                  </a:lnTo>
                  <a:cubicBezTo>
                    <a:pt x="38374" y="107551"/>
                    <a:pt x="39167" y="107981"/>
                    <a:pt x="40060" y="108510"/>
                  </a:cubicBezTo>
                  <a:cubicBezTo>
                    <a:pt x="40506" y="108774"/>
                    <a:pt x="40985" y="109055"/>
                    <a:pt x="41762" y="109320"/>
                  </a:cubicBezTo>
                  <a:cubicBezTo>
                    <a:pt x="42506" y="109568"/>
                    <a:pt x="43530" y="109815"/>
                    <a:pt x="45051" y="110014"/>
                  </a:cubicBezTo>
                  <a:cubicBezTo>
                    <a:pt x="44010" y="109848"/>
                    <a:pt x="42159" y="109254"/>
                    <a:pt x="43348" y="109254"/>
                  </a:cubicBezTo>
                  <a:lnTo>
                    <a:pt x="43415" y="109254"/>
                  </a:lnTo>
                  <a:cubicBezTo>
                    <a:pt x="44687" y="109568"/>
                    <a:pt x="46356" y="109981"/>
                    <a:pt x="47116" y="110328"/>
                  </a:cubicBezTo>
                  <a:cubicBezTo>
                    <a:pt x="47976" y="110427"/>
                    <a:pt x="48488" y="110476"/>
                    <a:pt x="48752" y="110476"/>
                  </a:cubicBezTo>
                  <a:cubicBezTo>
                    <a:pt x="49893" y="110476"/>
                    <a:pt x="46869" y="109782"/>
                    <a:pt x="48422" y="109766"/>
                  </a:cubicBezTo>
                  <a:lnTo>
                    <a:pt x="48422" y="109766"/>
                  </a:lnTo>
                  <a:cubicBezTo>
                    <a:pt x="48951" y="110030"/>
                    <a:pt x="49380" y="110113"/>
                    <a:pt x="49810" y="110113"/>
                  </a:cubicBezTo>
                  <a:cubicBezTo>
                    <a:pt x="50174" y="110113"/>
                    <a:pt x="50521" y="110047"/>
                    <a:pt x="50934" y="109997"/>
                  </a:cubicBezTo>
                  <a:cubicBezTo>
                    <a:pt x="51347" y="109931"/>
                    <a:pt x="51810" y="109882"/>
                    <a:pt x="52355" y="109882"/>
                  </a:cubicBezTo>
                  <a:lnTo>
                    <a:pt x="52603" y="109882"/>
                  </a:lnTo>
                  <a:lnTo>
                    <a:pt x="52570" y="110344"/>
                  </a:lnTo>
                  <a:cubicBezTo>
                    <a:pt x="53677" y="110526"/>
                    <a:pt x="54371" y="110609"/>
                    <a:pt x="54817" y="110609"/>
                  </a:cubicBezTo>
                  <a:cubicBezTo>
                    <a:pt x="55396" y="110609"/>
                    <a:pt x="55578" y="110493"/>
                    <a:pt x="55743" y="110377"/>
                  </a:cubicBezTo>
                  <a:cubicBezTo>
                    <a:pt x="55908" y="110262"/>
                    <a:pt x="56057" y="110146"/>
                    <a:pt x="56536" y="110146"/>
                  </a:cubicBezTo>
                  <a:cubicBezTo>
                    <a:pt x="56933" y="110146"/>
                    <a:pt x="57528" y="110229"/>
                    <a:pt x="58519" y="110410"/>
                  </a:cubicBezTo>
                  <a:lnTo>
                    <a:pt x="56536" y="110823"/>
                  </a:lnTo>
                  <a:lnTo>
                    <a:pt x="58916" y="110939"/>
                  </a:lnTo>
                  <a:lnTo>
                    <a:pt x="58371" y="111402"/>
                  </a:lnTo>
                  <a:cubicBezTo>
                    <a:pt x="58817" y="111385"/>
                    <a:pt x="59197" y="111369"/>
                    <a:pt x="59544" y="111369"/>
                  </a:cubicBezTo>
                  <a:cubicBezTo>
                    <a:pt x="61296" y="111369"/>
                    <a:pt x="62188" y="111567"/>
                    <a:pt x="64270" y="111931"/>
                  </a:cubicBezTo>
                  <a:cubicBezTo>
                    <a:pt x="63841" y="111633"/>
                    <a:pt x="64320" y="111336"/>
                    <a:pt x="65609" y="111336"/>
                  </a:cubicBezTo>
                  <a:cubicBezTo>
                    <a:pt x="65973" y="111336"/>
                    <a:pt x="66402" y="111352"/>
                    <a:pt x="66914" y="111418"/>
                  </a:cubicBezTo>
                  <a:cubicBezTo>
                    <a:pt x="68402" y="111881"/>
                    <a:pt x="66006" y="111732"/>
                    <a:pt x="69179" y="112063"/>
                  </a:cubicBezTo>
                  <a:cubicBezTo>
                    <a:pt x="68765" y="112179"/>
                    <a:pt x="68352" y="112294"/>
                    <a:pt x="67840" y="112294"/>
                  </a:cubicBezTo>
                  <a:cubicBezTo>
                    <a:pt x="67394" y="112294"/>
                    <a:pt x="66898" y="112212"/>
                    <a:pt x="66286" y="111931"/>
                  </a:cubicBezTo>
                  <a:cubicBezTo>
                    <a:pt x="66121" y="112063"/>
                    <a:pt x="65543" y="112129"/>
                    <a:pt x="65394" y="112261"/>
                  </a:cubicBezTo>
                  <a:cubicBezTo>
                    <a:pt x="66981" y="112774"/>
                    <a:pt x="69476" y="112840"/>
                    <a:pt x="70616" y="112988"/>
                  </a:cubicBezTo>
                  <a:cubicBezTo>
                    <a:pt x="70187" y="112922"/>
                    <a:pt x="69658" y="112823"/>
                    <a:pt x="69393" y="112724"/>
                  </a:cubicBezTo>
                  <a:lnTo>
                    <a:pt x="74037" y="112707"/>
                  </a:lnTo>
                  <a:lnTo>
                    <a:pt x="74037" y="112707"/>
                  </a:lnTo>
                  <a:cubicBezTo>
                    <a:pt x="74731" y="112972"/>
                    <a:pt x="74153" y="113021"/>
                    <a:pt x="73574" y="113088"/>
                  </a:cubicBezTo>
                  <a:cubicBezTo>
                    <a:pt x="73839" y="113104"/>
                    <a:pt x="74103" y="113121"/>
                    <a:pt x="74351" y="113121"/>
                  </a:cubicBezTo>
                  <a:cubicBezTo>
                    <a:pt x="74467" y="113121"/>
                    <a:pt x="74583" y="113121"/>
                    <a:pt x="74682" y="113104"/>
                  </a:cubicBezTo>
                  <a:lnTo>
                    <a:pt x="75029" y="113104"/>
                  </a:lnTo>
                  <a:cubicBezTo>
                    <a:pt x="75442" y="113104"/>
                    <a:pt x="75921" y="113121"/>
                    <a:pt x="76533" y="113187"/>
                  </a:cubicBezTo>
                  <a:cubicBezTo>
                    <a:pt x="76169" y="113484"/>
                    <a:pt x="76169" y="113831"/>
                    <a:pt x="74731" y="113831"/>
                  </a:cubicBezTo>
                  <a:cubicBezTo>
                    <a:pt x="74686" y="113831"/>
                    <a:pt x="74639" y="113831"/>
                    <a:pt x="74590" y="113831"/>
                  </a:cubicBezTo>
                  <a:lnTo>
                    <a:pt x="74590" y="113831"/>
                  </a:lnTo>
                  <a:lnTo>
                    <a:pt x="78615" y="114013"/>
                  </a:lnTo>
                  <a:cubicBezTo>
                    <a:pt x="78879" y="114211"/>
                    <a:pt x="80780" y="114773"/>
                    <a:pt x="80201" y="114823"/>
                  </a:cubicBezTo>
                  <a:cubicBezTo>
                    <a:pt x="82581" y="115401"/>
                    <a:pt x="86200" y="114988"/>
                    <a:pt x="89340" y="115781"/>
                  </a:cubicBezTo>
                  <a:cubicBezTo>
                    <a:pt x="89423" y="115765"/>
                    <a:pt x="89572" y="115748"/>
                    <a:pt x="89786" y="115748"/>
                  </a:cubicBezTo>
                  <a:cubicBezTo>
                    <a:pt x="89985" y="115748"/>
                    <a:pt x="90216" y="115765"/>
                    <a:pt x="90530" y="115781"/>
                  </a:cubicBezTo>
                  <a:cubicBezTo>
                    <a:pt x="93521" y="116360"/>
                    <a:pt x="96083" y="117252"/>
                    <a:pt x="99702" y="117368"/>
                  </a:cubicBezTo>
                  <a:lnTo>
                    <a:pt x="101602" y="118392"/>
                  </a:lnTo>
                  <a:cubicBezTo>
                    <a:pt x="101867" y="118425"/>
                    <a:pt x="102065" y="118442"/>
                    <a:pt x="102197" y="118442"/>
                  </a:cubicBezTo>
                  <a:cubicBezTo>
                    <a:pt x="102710" y="118442"/>
                    <a:pt x="102330" y="118211"/>
                    <a:pt x="102016" y="117979"/>
                  </a:cubicBezTo>
                  <a:cubicBezTo>
                    <a:pt x="101685" y="117764"/>
                    <a:pt x="101421" y="117533"/>
                    <a:pt x="102181" y="117533"/>
                  </a:cubicBezTo>
                  <a:cubicBezTo>
                    <a:pt x="102495" y="117533"/>
                    <a:pt x="102974" y="117566"/>
                    <a:pt x="103685" y="117665"/>
                  </a:cubicBezTo>
                  <a:cubicBezTo>
                    <a:pt x="106973" y="118045"/>
                    <a:pt x="104792" y="118442"/>
                    <a:pt x="105916" y="118839"/>
                  </a:cubicBezTo>
                  <a:cubicBezTo>
                    <a:pt x="106312" y="118839"/>
                    <a:pt x="106808" y="118822"/>
                    <a:pt x="107353" y="118822"/>
                  </a:cubicBezTo>
                  <a:cubicBezTo>
                    <a:pt x="109023" y="118822"/>
                    <a:pt x="111237" y="118954"/>
                    <a:pt x="113418" y="119797"/>
                  </a:cubicBezTo>
                  <a:cubicBezTo>
                    <a:pt x="112410" y="119731"/>
                    <a:pt x="111650" y="119483"/>
                    <a:pt x="110708" y="119351"/>
                  </a:cubicBezTo>
                  <a:lnTo>
                    <a:pt x="110708" y="119351"/>
                  </a:lnTo>
                  <a:lnTo>
                    <a:pt x="112923" y="120161"/>
                  </a:lnTo>
                  <a:lnTo>
                    <a:pt x="112493" y="120161"/>
                  </a:lnTo>
                  <a:cubicBezTo>
                    <a:pt x="111799" y="120161"/>
                    <a:pt x="111187" y="120128"/>
                    <a:pt x="110675" y="120095"/>
                  </a:cubicBezTo>
                  <a:cubicBezTo>
                    <a:pt x="110163" y="120061"/>
                    <a:pt x="109783" y="120028"/>
                    <a:pt x="109551" y="120028"/>
                  </a:cubicBezTo>
                  <a:cubicBezTo>
                    <a:pt x="109138" y="120028"/>
                    <a:pt x="109237" y="120144"/>
                    <a:pt x="110163" y="120557"/>
                  </a:cubicBezTo>
                  <a:cubicBezTo>
                    <a:pt x="110262" y="120326"/>
                    <a:pt x="110626" y="120243"/>
                    <a:pt x="111154" y="120243"/>
                  </a:cubicBezTo>
                  <a:cubicBezTo>
                    <a:pt x="112080" y="120243"/>
                    <a:pt x="113485" y="120508"/>
                    <a:pt x="114906" y="120772"/>
                  </a:cubicBezTo>
                  <a:cubicBezTo>
                    <a:pt x="116311" y="121037"/>
                    <a:pt x="117732" y="121301"/>
                    <a:pt x="118624" y="121301"/>
                  </a:cubicBezTo>
                  <a:cubicBezTo>
                    <a:pt x="119136" y="121301"/>
                    <a:pt x="119483" y="121218"/>
                    <a:pt x="119583" y="121003"/>
                  </a:cubicBezTo>
                  <a:lnTo>
                    <a:pt x="121020" y="121582"/>
                  </a:lnTo>
                  <a:cubicBezTo>
                    <a:pt x="120591" y="121483"/>
                    <a:pt x="120508" y="121549"/>
                    <a:pt x="120095" y="121450"/>
                  </a:cubicBezTo>
                  <a:lnTo>
                    <a:pt x="120095" y="121450"/>
                  </a:lnTo>
                  <a:cubicBezTo>
                    <a:pt x="120905" y="121797"/>
                    <a:pt x="121450" y="121912"/>
                    <a:pt x="121896" y="121912"/>
                  </a:cubicBezTo>
                  <a:cubicBezTo>
                    <a:pt x="122243" y="121912"/>
                    <a:pt x="122541" y="121846"/>
                    <a:pt x="122871" y="121780"/>
                  </a:cubicBezTo>
                  <a:cubicBezTo>
                    <a:pt x="123185" y="121714"/>
                    <a:pt x="123549" y="121648"/>
                    <a:pt x="124012" y="121648"/>
                  </a:cubicBezTo>
                  <a:cubicBezTo>
                    <a:pt x="124540" y="121648"/>
                    <a:pt x="125218" y="121731"/>
                    <a:pt x="126160" y="121978"/>
                  </a:cubicBezTo>
                  <a:cubicBezTo>
                    <a:pt x="127383" y="122342"/>
                    <a:pt x="128226" y="122706"/>
                    <a:pt x="127532" y="122706"/>
                  </a:cubicBezTo>
                  <a:lnTo>
                    <a:pt x="127399" y="122706"/>
                  </a:lnTo>
                  <a:lnTo>
                    <a:pt x="130391" y="123036"/>
                  </a:lnTo>
                  <a:cubicBezTo>
                    <a:pt x="130969" y="123168"/>
                    <a:pt x="131035" y="123301"/>
                    <a:pt x="130738" y="123301"/>
                  </a:cubicBezTo>
                  <a:cubicBezTo>
                    <a:pt x="130688" y="123301"/>
                    <a:pt x="130605" y="123284"/>
                    <a:pt x="130523" y="123284"/>
                  </a:cubicBezTo>
                  <a:cubicBezTo>
                    <a:pt x="131894" y="123548"/>
                    <a:pt x="133266" y="123813"/>
                    <a:pt x="134654" y="124061"/>
                  </a:cubicBezTo>
                  <a:lnTo>
                    <a:pt x="134605" y="124094"/>
                  </a:lnTo>
                  <a:cubicBezTo>
                    <a:pt x="135233" y="124028"/>
                    <a:pt x="136555" y="124011"/>
                    <a:pt x="137332" y="124011"/>
                  </a:cubicBezTo>
                  <a:lnTo>
                    <a:pt x="137530" y="124011"/>
                  </a:lnTo>
                  <a:cubicBezTo>
                    <a:pt x="137976" y="124160"/>
                    <a:pt x="137976" y="124209"/>
                    <a:pt x="137827" y="124209"/>
                  </a:cubicBezTo>
                  <a:cubicBezTo>
                    <a:pt x="137761" y="124209"/>
                    <a:pt x="137679" y="124193"/>
                    <a:pt x="137579" y="124193"/>
                  </a:cubicBezTo>
                  <a:cubicBezTo>
                    <a:pt x="137480" y="124176"/>
                    <a:pt x="137381" y="124176"/>
                    <a:pt x="137315" y="124176"/>
                  </a:cubicBezTo>
                  <a:cubicBezTo>
                    <a:pt x="137199" y="124176"/>
                    <a:pt x="137133" y="124193"/>
                    <a:pt x="137199" y="124243"/>
                  </a:cubicBezTo>
                  <a:cubicBezTo>
                    <a:pt x="138059" y="124309"/>
                    <a:pt x="138901" y="124358"/>
                    <a:pt x="139761" y="124408"/>
                  </a:cubicBezTo>
                  <a:cubicBezTo>
                    <a:pt x="140257" y="124656"/>
                    <a:pt x="139926" y="124788"/>
                    <a:pt x="139265" y="124788"/>
                  </a:cubicBezTo>
                  <a:cubicBezTo>
                    <a:pt x="138637" y="124788"/>
                    <a:pt x="137695" y="124672"/>
                    <a:pt x="136869" y="124490"/>
                  </a:cubicBezTo>
                  <a:lnTo>
                    <a:pt x="136869" y="124490"/>
                  </a:lnTo>
                  <a:cubicBezTo>
                    <a:pt x="137926" y="125350"/>
                    <a:pt x="138472" y="125366"/>
                    <a:pt x="139348" y="125366"/>
                  </a:cubicBezTo>
                  <a:cubicBezTo>
                    <a:pt x="140240" y="125383"/>
                    <a:pt x="141480" y="125383"/>
                    <a:pt x="143991" y="126126"/>
                  </a:cubicBezTo>
                  <a:cubicBezTo>
                    <a:pt x="143182" y="126093"/>
                    <a:pt x="142372" y="125994"/>
                    <a:pt x="141562" y="125928"/>
                  </a:cubicBezTo>
                  <a:lnTo>
                    <a:pt x="141562" y="125928"/>
                  </a:lnTo>
                  <a:cubicBezTo>
                    <a:pt x="142289" y="126407"/>
                    <a:pt x="143132" y="126688"/>
                    <a:pt x="144140" y="126887"/>
                  </a:cubicBezTo>
                  <a:cubicBezTo>
                    <a:pt x="145132" y="127118"/>
                    <a:pt x="146289" y="127316"/>
                    <a:pt x="147677" y="127680"/>
                  </a:cubicBezTo>
                  <a:cubicBezTo>
                    <a:pt x="147346" y="127515"/>
                    <a:pt x="145991" y="127102"/>
                    <a:pt x="145082" y="126672"/>
                  </a:cubicBezTo>
                  <a:cubicBezTo>
                    <a:pt x="144206" y="126259"/>
                    <a:pt x="143744" y="125895"/>
                    <a:pt x="144983" y="125895"/>
                  </a:cubicBezTo>
                  <a:lnTo>
                    <a:pt x="145115" y="125895"/>
                  </a:lnTo>
                  <a:cubicBezTo>
                    <a:pt x="145710" y="126060"/>
                    <a:pt x="146470" y="126193"/>
                    <a:pt x="147511" y="126193"/>
                  </a:cubicBezTo>
                  <a:cubicBezTo>
                    <a:pt x="147792" y="126193"/>
                    <a:pt x="148106" y="126176"/>
                    <a:pt x="148437" y="126160"/>
                  </a:cubicBezTo>
                  <a:lnTo>
                    <a:pt x="148437" y="126160"/>
                  </a:lnTo>
                  <a:cubicBezTo>
                    <a:pt x="148404" y="126622"/>
                    <a:pt x="149891" y="126639"/>
                    <a:pt x="151759" y="126738"/>
                  </a:cubicBezTo>
                  <a:lnTo>
                    <a:pt x="151593" y="127333"/>
                  </a:lnTo>
                  <a:cubicBezTo>
                    <a:pt x="153643" y="127234"/>
                    <a:pt x="153477" y="126953"/>
                    <a:pt x="154667" y="126672"/>
                  </a:cubicBezTo>
                  <a:cubicBezTo>
                    <a:pt x="156915" y="126754"/>
                    <a:pt x="157394" y="127168"/>
                    <a:pt x="157956" y="127548"/>
                  </a:cubicBezTo>
                  <a:cubicBezTo>
                    <a:pt x="159790" y="127515"/>
                    <a:pt x="159146" y="127349"/>
                    <a:pt x="158584" y="127168"/>
                  </a:cubicBezTo>
                  <a:cubicBezTo>
                    <a:pt x="158022" y="126969"/>
                    <a:pt x="157559" y="126771"/>
                    <a:pt x="159691" y="126589"/>
                  </a:cubicBezTo>
                  <a:cubicBezTo>
                    <a:pt x="160451" y="126573"/>
                    <a:pt x="161145" y="126540"/>
                    <a:pt x="161823" y="126474"/>
                  </a:cubicBezTo>
                  <a:cubicBezTo>
                    <a:pt x="162501" y="126407"/>
                    <a:pt x="163145" y="126275"/>
                    <a:pt x="163806" y="126143"/>
                  </a:cubicBezTo>
                  <a:cubicBezTo>
                    <a:pt x="164484" y="126027"/>
                    <a:pt x="165161" y="125829"/>
                    <a:pt x="165872" y="125598"/>
                  </a:cubicBezTo>
                  <a:cubicBezTo>
                    <a:pt x="166599" y="125383"/>
                    <a:pt x="167376" y="125151"/>
                    <a:pt x="168218" y="124837"/>
                  </a:cubicBezTo>
                  <a:cubicBezTo>
                    <a:pt x="168582" y="124771"/>
                    <a:pt x="168813" y="124755"/>
                    <a:pt x="168946" y="124755"/>
                  </a:cubicBezTo>
                  <a:cubicBezTo>
                    <a:pt x="169260" y="124755"/>
                    <a:pt x="169061" y="124871"/>
                    <a:pt x="168846" y="125003"/>
                  </a:cubicBezTo>
                  <a:cubicBezTo>
                    <a:pt x="168648" y="125135"/>
                    <a:pt x="168433" y="125267"/>
                    <a:pt x="168714" y="125267"/>
                  </a:cubicBezTo>
                  <a:lnTo>
                    <a:pt x="168747" y="125267"/>
                  </a:lnTo>
                  <a:cubicBezTo>
                    <a:pt x="169293" y="124937"/>
                    <a:pt x="169855" y="124623"/>
                    <a:pt x="170400" y="124276"/>
                  </a:cubicBezTo>
                  <a:cubicBezTo>
                    <a:pt x="170499" y="124259"/>
                    <a:pt x="170582" y="124243"/>
                    <a:pt x="170631" y="124243"/>
                  </a:cubicBezTo>
                  <a:cubicBezTo>
                    <a:pt x="170797" y="124243"/>
                    <a:pt x="170730" y="124358"/>
                    <a:pt x="170697" y="124441"/>
                  </a:cubicBezTo>
                  <a:cubicBezTo>
                    <a:pt x="172119" y="123780"/>
                    <a:pt x="170631" y="123846"/>
                    <a:pt x="172879" y="122871"/>
                  </a:cubicBezTo>
                  <a:cubicBezTo>
                    <a:pt x="173061" y="122441"/>
                    <a:pt x="174300" y="122243"/>
                    <a:pt x="175820" y="121846"/>
                  </a:cubicBezTo>
                  <a:cubicBezTo>
                    <a:pt x="177324" y="121450"/>
                    <a:pt x="179093" y="120822"/>
                    <a:pt x="180216" y="119781"/>
                  </a:cubicBezTo>
                  <a:cubicBezTo>
                    <a:pt x="180315" y="119764"/>
                    <a:pt x="180382" y="119747"/>
                    <a:pt x="180431" y="119747"/>
                  </a:cubicBezTo>
                  <a:cubicBezTo>
                    <a:pt x="180762" y="119747"/>
                    <a:pt x="180134" y="120293"/>
                    <a:pt x="180398" y="120392"/>
                  </a:cubicBezTo>
                  <a:cubicBezTo>
                    <a:pt x="182100" y="119186"/>
                    <a:pt x="182794" y="118657"/>
                    <a:pt x="183422" y="118161"/>
                  </a:cubicBezTo>
                  <a:cubicBezTo>
                    <a:pt x="184034" y="117649"/>
                    <a:pt x="184563" y="117186"/>
                    <a:pt x="185786" y="115996"/>
                  </a:cubicBezTo>
                  <a:cubicBezTo>
                    <a:pt x="186645" y="115583"/>
                    <a:pt x="187521" y="115170"/>
                    <a:pt x="188364" y="114740"/>
                  </a:cubicBezTo>
                  <a:lnTo>
                    <a:pt x="188364" y="114740"/>
                  </a:lnTo>
                  <a:cubicBezTo>
                    <a:pt x="188050" y="114872"/>
                    <a:pt x="187835" y="114922"/>
                    <a:pt x="187703" y="114922"/>
                  </a:cubicBezTo>
                  <a:cubicBezTo>
                    <a:pt x="186992" y="114922"/>
                    <a:pt x="188545" y="113319"/>
                    <a:pt x="189884" y="111865"/>
                  </a:cubicBezTo>
                  <a:lnTo>
                    <a:pt x="189884" y="111865"/>
                  </a:lnTo>
                  <a:cubicBezTo>
                    <a:pt x="189768" y="111914"/>
                    <a:pt x="189669" y="111947"/>
                    <a:pt x="189570" y="111980"/>
                  </a:cubicBezTo>
                  <a:cubicBezTo>
                    <a:pt x="189785" y="111815"/>
                    <a:pt x="190000" y="111666"/>
                    <a:pt x="190198" y="111501"/>
                  </a:cubicBezTo>
                  <a:lnTo>
                    <a:pt x="190198" y="111501"/>
                  </a:lnTo>
                  <a:cubicBezTo>
                    <a:pt x="190099" y="111633"/>
                    <a:pt x="190000" y="111749"/>
                    <a:pt x="189884" y="111865"/>
                  </a:cubicBezTo>
                  <a:cubicBezTo>
                    <a:pt x="190016" y="111815"/>
                    <a:pt x="190148" y="111765"/>
                    <a:pt x="190297" y="111716"/>
                  </a:cubicBezTo>
                  <a:lnTo>
                    <a:pt x="190297" y="111716"/>
                  </a:lnTo>
                  <a:cubicBezTo>
                    <a:pt x="189785" y="112559"/>
                    <a:pt x="189322" y="113385"/>
                    <a:pt x="189686" y="113567"/>
                  </a:cubicBezTo>
                  <a:cubicBezTo>
                    <a:pt x="189851" y="113368"/>
                    <a:pt x="190181" y="113054"/>
                    <a:pt x="190578" y="112724"/>
                  </a:cubicBezTo>
                  <a:lnTo>
                    <a:pt x="190578" y="112724"/>
                  </a:lnTo>
                  <a:cubicBezTo>
                    <a:pt x="190462" y="112939"/>
                    <a:pt x="190380" y="113104"/>
                    <a:pt x="190495" y="113104"/>
                  </a:cubicBezTo>
                  <a:cubicBezTo>
                    <a:pt x="190495" y="113104"/>
                    <a:pt x="190495" y="113088"/>
                    <a:pt x="190512" y="113088"/>
                  </a:cubicBezTo>
                  <a:cubicBezTo>
                    <a:pt x="190644" y="113071"/>
                    <a:pt x="190876" y="112740"/>
                    <a:pt x="191272" y="112228"/>
                  </a:cubicBezTo>
                  <a:lnTo>
                    <a:pt x="192363" y="112261"/>
                  </a:lnTo>
                  <a:lnTo>
                    <a:pt x="192363" y="111914"/>
                  </a:lnTo>
                  <a:cubicBezTo>
                    <a:pt x="193057" y="111485"/>
                    <a:pt x="193735" y="111022"/>
                    <a:pt x="194412" y="110559"/>
                  </a:cubicBezTo>
                  <a:cubicBezTo>
                    <a:pt x="195106" y="110113"/>
                    <a:pt x="195767" y="109617"/>
                    <a:pt x="196428" y="109138"/>
                  </a:cubicBezTo>
                  <a:cubicBezTo>
                    <a:pt x="196990" y="108444"/>
                    <a:pt x="197502" y="107733"/>
                    <a:pt x="197998" y="107006"/>
                  </a:cubicBezTo>
                  <a:cubicBezTo>
                    <a:pt x="198246" y="106642"/>
                    <a:pt x="198511" y="106279"/>
                    <a:pt x="198758" y="105899"/>
                  </a:cubicBezTo>
                  <a:cubicBezTo>
                    <a:pt x="199023" y="105519"/>
                    <a:pt x="199287" y="105139"/>
                    <a:pt x="199552" y="104742"/>
                  </a:cubicBezTo>
                  <a:cubicBezTo>
                    <a:pt x="200659" y="103172"/>
                    <a:pt x="201898" y="101404"/>
                    <a:pt x="203617" y="99288"/>
                  </a:cubicBezTo>
                  <a:lnTo>
                    <a:pt x="203617" y="99288"/>
                  </a:lnTo>
                  <a:cubicBezTo>
                    <a:pt x="203088" y="100627"/>
                    <a:pt x="204030" y="100049"/>
                    <a:pt x="204427" y="100511"/>
                  </a:cubicBezTo>
                  <a:cubicBezTo>
                    <a:pt x="202973" y="101189"/>
                    <a:pt x="201766" y="103767"/>
                    <a:pt x="199634" y="105651"/>
                  </a:cubicBezTo>
                  <a:cubicBezTo>
                    <a:pt x="200080" y="105271"/>
                    <a:pt x="200328" y="105139"/>
                    <a:pt x="200444" y="105139"/>
                  </a:cubicBezTo>
                  <a:cubicBezTo>
                    <a:pt x="200576" y="105139"/>
                    <a:pt x="200510" y="105353"/>
                    <a:pt x="200394" y="105535"/>
                  </a:cubicBezTo>
                  <a:lnTo>
                    <a:pt x="201221" y="104527"/>
                  </a:lnTo>
                  <a:lnTo>
                    <a:pt x="202031" y="103503"/>
                  </a:lnTo>
                  <a:lnTo>
                    <a:pt x="202824" y="102478"/>
                  </a:lnTo>
                  <a:lnTo>
                    <a:pt x="203584" y="101437"/>
                  </a:lnTo>
                  <a:cubicBezTo>
                    <a:pt x="203634" y="101503"/>
                    <a:pt x="203683" y="101536"/>
                    <a:pt x="203766" y="101536"/>
                  </a:cubicBezTo>
                  <a:cubicBezTo>
                    <a:pt x="204112" y="101536"/>
                    <a:pt x="204789" y="100761"/>
                    <a:pt x="205630" y="100002"/>
                  </a:cubicBezTo>
                  <a:lnTo>
                    <a:pt x="205630" y="100002"/>
                  </a:lnTo>
                  <a:cubicBezTo>
                    <a:pt x="205613" y="100016"/>
                    <a:pt x="205583" y="100016"/>
                    <a:pt x="205567" y="100016"/>
                  </a:cubicBezTo>
                  <a:cubicBezTo>
                    <a:pt x="204989" y="100016"/>
                    <a:pt x="205484" y="99206"/>
                    <a:pt x="206278" y="98181"/>
                  </a:cubicBezTo>
                  <a:cubicBezTo>
                    <a:pt x="206658" y="97636"/>
                    <a:pt x="207137" y="97024"/>
                    <a:pt x="207583" y="96446"/>
                  </a:cubicBezTo>
                  <a:cubicBezTo>
                    <a:pt x="208013" y="95851"/>
                    <a:pt x="208410" y="95273"/>
                    <a:pt x="208657" y="94826"/>
                  </a:cubicBezTo>
                  <a:cubicBezTo>
                    <a:pt x="208839" y="94876"/>
                    <a:pt x="208905" y="95041"/>
                    <a:pt x="208740" y="95454"/>
                  </a:cubicBezTo>
                  <a:cubicBezTo>
                    <a:pt x="208558" y="95868"/>
                    <a:pt x="208145" y="96512"/>
                    <a:pt x="207302" y="97471"/>
                  </a:cubicBezTo>
                  <a:cubicBezTo>
                    <a:pt x="208492" y="96611"/>
                    <a:pt x="208806" y="95702"/>
                    <a:pt x="209137" y="94810"/>
                  </a:cubicBezTo>
                  <a:cubicBezTo>
                    <a:pt x="209451" y="93917"/>
                    <a:pt x="209699" y="92992"/>
                    <a:pt x="210756" y="92067"/>
                  </a:cubicBezTo>
                  <a:lnTo>
                    <a:pt x="210756" y="92067"/>
                  </a:lnTo>
                  <a:cubicBezTo>
                    <a:pt x="210409" y="92579"/>
                    <a:pt x="210178" y="92810"/>
                    <a:pt x="210161" y="93108"/>
                  </a:cubicBezTo>
                  <a:cubicBezTo>
                    <a:pt x="210310" y="92777"/>
                    <a:pt x="210574" y="92348"/>
                    <a:pt x="210872" y="91918"/>
                  </a:cubicBezTo>
                  <a:cubicBezTo>
                    <a:pt x="211153" y="91472"/>
                    <a:pt x="211467" y="91025"/>
                    <a:pt x="211764" y="90645"/>
                  </a:cubicBezTo>
                  <a:cubicBezTo>
                    <a:pt x="212194" y="90067"/>
                    <a:pt x="212574" y="89637"/>
                    <a:pt x="212690" y="89637"/>
                  </a:cubicBezTo>
                  <a:cubicBezTo>
                    <a:pt x="212723" y="89637"/>
                    <a:pt x="212739" y="89687"/>
                    <a:pt x="212706" y="89803"/>
                  </a:cubicBezTo>
                  <a:lnTo>
                    <a:pt x="212376" y="90315"/>
                  </a:lnTo>
                  <a:lnTo>
                    <a:pt x="212376" y="90315"/>
                  </a:lnTo>
                  <a:cubicBezTo>
                    <a:pt x="213549" y="88613"/>
                    <a:pt x="215235" y="85935"/>
                    <a:pt x="216375" y="83457"/>
                  </a:cubicBezTo>
                  <a:cubicBezTo>
                    <a:pt x="216673" y="82862"/>
                    <a:pt x="216920" y="82250"/>
                    <a:pt x="217152" y="81688"/>
                  </a:cubicBezTo>
                  <a:cubicBezTo>
                    <a:pt x="217367" y="81126"/>
                    <a:pt x="217581" y="80631"/>
                    <a:pt x="217714" y="80168"/>
                  </a:cubicBezTo>
                  <a:cubicBezTo>
                    <a:pt x="217995" y="79259"/>
                    <a:pt x="218127" y="78598"/>
                    <a:pt x="217995" y="78383"/>
                  </a:cubicBezTo>
                  <a:lnTo>
                    <a:pt x="217995" y="78383"/>
                  </a:lnTo>
                  <a:cubicBezTo>
                    <a:pt x="218110" y="78383"/>
                    <a:pt x="218672" y="79276"/>
                    <a:pt x="218705" y="79573"/>
                  </a:cubicBezTo>
                  <a:cubicBezTo>
                    <a:pt x="218854" y="77755"/>
                    <a:pt x="218920" y="75954"/>
                    <a:pt x="218904" y="74153"/>
                  </a:cubicBezTo>
                  <a:cubicBezTo>
                    <a:pt x="219184" y="73442"/>
                    <a:pt x="219432" y="72715"/>
                    <a:pt x="219680" y="71988"/>
                  </a:cubicBezTo>
                  <a:lnTo>
                    <a:pt x="220358" y="71988"/>
                  </a:lnTo>
                  <a:cubicBezTo>
                    <a:pt x="220639" y="72037"/>
                    <a:pt x="220870" y="72153"/>
                    <a:pt x="221002" y="72467"/>
                  </a:cubicBezTo>
                  <a:cubicBezTo>
                    <a:pt x="221135" y="72781"/>
                    <a:pt x="221151" y="73310"/>
                    <a:pt x="220936" y="74169"/>
                  </a:cubicBezTo>
                  <a:cubicBezTo>
                    <a:pt x="221168" y="73706"/>
                    <a:pt x="221399" y="73211"/>
                    <a:pt x="221630" y="72550"/>
                  </a:cubicBezTo>
                  <a:cubicBezTo>
                    <a:pt x="221845" y="71888"/>
                    <a:pt x="222110" y="71079"/>
                    <a:pt x="222258" y="70038"/>
                  </a:cubicBezTo>
                  <a:lnTo>
                    <a:pt x="222258" y="70038"/>
                  </a:lnTo>
                  <a:cubicBezTo>
                    <a:pt x="222077" y="70451"/>
                    <a:pt x="221515" y="70880"/>
                    <a:pt x="221201" y="70880"/>
                  </a:cubicBezTo>
                  <a:cubicBezTo>
                    <a:pt x="221035" y="70880"/>
                    <a:pt x="220953" y="70748"/>
                    <a:pt x="221019" y="70451"/>
                  </a:cubicBezTo>
                  <a:cubicBezTo>
                    <a:pt x="222440" y="68269"/>
                    <a:pt x="221944" y="68881"/>
                    <a:pt x="223266" y="66104"/>
                  </a:cubicBezTo>
                  <a:lnTo>
                    <a:pt x="223266" y="66104"/>
                  </a:lnTo>
                  <a:cubicBezTo>
                    <a:pt x="223184" y="66253"/>
                    <a:pt x="223085" y="66319"/>
                    <a:pt x="223002" y="66319"/>
                  </a:cubicBezTo>
                  <a:cubicBezTo>
                    <a:pt x="222622" y="66319"/>
                    <a:pt x="222225" y="65245"/>
                    <a:pt x="222473" y="64055"/>
                  </a:cubicBezTo>
                  <a:lnTo>
                    <a:pt x="222473" y="64055"/>
                  </a:lnTo>
                  <a:cubicBezTo>
                    <a:pt x="222572" y="64320"/>
                    <a:pt x="223465" y="64171"/>
                    <a:pt x="223547" y="64667"/>
                  </a:cubicBezTo>
                  <a:cubicBezTo>
                    <a:pt x="223498" y="64006"/>
                    <a:pt x="223481" y="63345"/>
                    <a:pt x="223399" y="62684"/>
                  </a:cubicBezTo>
                  <a:lnTo>
                    <a:pt x="223200" y="60816"/>
                  </a:lnTo>
                  <a:lnTo>
                    <a:pt x="223200" y="60816"/>
                  </a:lnTo>
                  <a:cubicBezTo>
                    <a:pt x="223233" y="61031"/>
                    <a:pt x="223333" y="61114"/>
                    <a:pt x="223465" y="61114"/>
                  </a:cubicBezTo>
                  <a:cubicBezTo>
                    <a:pt x="223762" y="61114"/>
                    <a:pt x="224208" y="60634"/>
                    <a:pt x="224473" y="60089"/>
                  </a:cubicBezTo>
                  <a:lnTo>
                    <a:pt x="224473" y="60089"/>
                  </a:lnTo>
                  <a:cubicBezTo>
                    <a:pt x="224456" y="60106"/>
                    <a:pt x="224440" y="60106"/>
                    <a:pt x="224440" y="60106"/>
                  </a:cubicBezTo>
                  <a:cubicBezTo>
                    <a:pt x="224357" y="60106"/>
                    <a:pt x="224456" y="59312"/>
                    <a:pt x="224572" y="58354"/>
                  </a:cubicBezTo>
                  <a:cubicBezTo>
                    <a:pt x="224704" y="57296"/>
                    <a:pt x="224787" y="56057"/>
                    <a:pt x="224787" y="55511"/>
                  </a:cubicBezTo>
                  <a:lnTo>
                    <a:pt x="224787" y="55511"/>
                  </a:lnTo>
                  <a:lnTo>
                    <a:pt x="224423" y="57197"/>
                  </a:lnTo>
                  <a:cubicBezTo>
                    <a:pt x="224688" y="54933"/>
                    <a:pt x="224274" y="53793"/>
                    <a:pt x="223911" y="52685"/>
                  </a:cubicBezTo>
                  <a:cubicBezTo>
                    <a:pt x="223481" y="51562"/>
                    <a:pt x="223118" y="50487"/>
                    <a:pt x="222969" y="48289"/>
                  </a:cubicBezTo>
                  <a:lnTo>
                    <a:pt x="222969" y="48289"/>
                  </a:lnTo>
                  <a:cubicBezTo>
                    <a:pt x="223085" y="48521"/>
                    <a:pt x="223415" y="48818"/>
                    <a:pt x="223729" y="48818"/>
                  </a:cubicBezTo>
                  <a:cubicBezTo>
                    <a:pt x="224076" y="48818"/>
                    <a:pt x="224407" y="48455"/>
                    <a:pt x="224390" y="47232"/>
                  </a:cubicBezTo>
                  <a:cubicBezTo>
                    <a:pt x="224208" y="46984"/>
                    <a:pt x="223944" y="46587"/>
                    <a:pt x="223597" y="46075"/>
                  </a:cubicBezTo>
                  <a:cubicBezTo>
                    <a:pt x="223266" y="45563"/>
                    <a:pt x="222870" y="44951"/>
                    <a:pt x="222407" y="44241"/>
                  </a:cubicBezTo>
                  <a:cubicBezTo>
                    <a:pt x="222357" y="44141"/>
                    <a:pt x="222291" y="44042"/>
                    <a:pt x="222225" y="43943"/>
                  </a:cubicBezTo>
                  <a:cubicBezTo>
                    <a:pt x="222143" y="43447"/>
                    <a:pt x="222077" y="42935"/>
                    <a:pt x="221977" y="42423"/>
                  </a:cubicBezTo>
                  <a:cubicBezTo>
                    <a:pt x="221779" y="41365"/>
                    <a:pt x="221531" y="40241"/>
                    <a:pt x="221250" y="39085"/>
                  </a:cubicBezTo>
                  <a:lnTo>
                    <a:pt x="221250" y="39085"/>
                  </a:lnTo>
                  <a:cubicBezTo>
                    <a:pt x="221399" y="39332"/>
                    <a:pt x="221564" y="39597"/>
                    <a:pt x="221713" y="39845"/>
                  </a:cubicBezTo>
                  <a:cubicBezTo>
                    <a:pt x="222225" y="40721"/>
                    <a:pt x="222738" y="41613"/>
                    <a:pt x="223167" y="42505"/>
                  </a:cubicBezTo>
                  <a:cubicBezTo>
                    <a:pt x="223580" y="43381"/>
                    <a:pt x="223977" y="44224"/>
                    <a:pt x="224241" y="44935"/>
                  </a:cubicBezTo>
                  <a:cubicBezTo>
                    <a:pt x="224225" y="43200"/>
                    <a:pt x="224539" y="44406"/>
                    <a:pt x="224093" y="41861"/>
                  </a:cubicBezTo>
                  <a:cubicBezTo>
                    <a:pt x="224109" y="41696"/>
                    <a:pt x="224142" y="41630"/>
                    <a:pt x="224175" y="41630"/>
                  </a:cubicBezTo>
                  <a:cubicBezTo>
                    <a:pt x="224258" y="41630"/>
                    <a:pt x="224390" y="41894"/>
                    <a:pt x="224489" y="42258"/>
                  </a:cubicBezTo>
                  <a:cubicBezTo>
                    <a:pt x="224671" y="42803"/>
                    <a:pt x="224836" y="43563"/>
                    <a:pt x="224902" y="43943"/>
                  </a:cubicBezTo>
                  <a:cubicBezTo>
                    <a:pt x="224655" y="41927"/>
                    <a:pt x="224308" y="39944"/>
                    <a:pt x="223894" y="37977"/>
                  </a:cubicBezTo>
                  <a:cubicBezTo>
                    <a:pt x="223861" y="37994"/>
                    <a:pt x="223845" y="38010"/>
                    <a:pt x="223812" y="38010"/>
                  </a:cubicBezTo>
                  <a:cubicBezTo>
                    <a:pt x="223531" y="38010"/>
                    <a:pt x="223151" y="37019"/>
                    <a:pt x="222738" y="36044"/>
                  </a:cubicBezTo>
                  <a:cubicBezTo>
                    <a:pt x="222324" y="35069"/>
                    <a:pt x="221895" y="34094"/>
                    <a:pt x="221663" y="34094"/>
                  </a:cubicBezTo>
                  <a:cubicBezTo>
                    <a:pt x="221630" y="34094"/>
                    <a:pt x="221614" y="34094"/>
                    <a:pt x="221597" y="34110"/>
                  </a:cubicBezTo>
                  <a:cubicBezTo>
                    <a:pt x="222440" y="36093"/>
                    <a:pt x="223200" y="38126"/>
                    <a:pt x="223878" y="40192"/>
                  </a:cubicBezTo>
                  <a:cubicBezTo>
                    <a:pt x="223861" y="40208"/>
                    <a:pt x="223828" y="40225"/>
                    <a:pt x="223795" y="40225"/>
                  </a:cubicBezTo>
                  <a:cubicBezTo>
                    <a:pt x="223481" y="40225"/>
                    <a:pt x="222886" y="39432"/>
                    <a:pt x="222258" y="38209"/>
                  </a:cubicBezTo>
                  <a:cubicBezTo>
                    <a:pt x="221548" y="36854"/>
                    <a:pt x="220754" y="34986"/>
                    <a:pt x="220176" y="33003"/>
                  </a:cubicBezTo>
                  <a:cubicBezTo>
                    <a:pt x="220143" y="32722"/>
                    <a:pt x="220226" y="32606"/>
                    <a:pt x="220374" y="32606"/>
                  </a:cubicBezTo>
                  <a:cubicBezTo>
                    <a:pt x="220556" y="32606"/>
                    <a:pt x="220821" y="32788"/>
                    <a:pt x="221068" y="32953"/>
                  </a:cubicBezTo>
                  <a:cubicBezTo>
                    <a:pt x="221316" y="33119"/>
                    <a:pt x="221548" y="33300"/>
                    <a:pt x="221647" y="33300"/>
                  </a:cubicBezTo>
                  <a:cubicBezTo>
                    <a:pt x="221647" y="33300"/>
                    <a:pt x="221663" y="33300"/>
                    <a:pt x="221663" y="33284"/>
                  </a:cubicBezTo>
                  <a:cubicBezTo>
                    <a:pt x="221482" y="33053"/>
                    <a:pt x="221085" y="32144"/>
                    <a:pt x="220721" y="31235"/>
                  </a:cubicBezTo>
                  <a:cubicBezTo>
                    <a:pt x="220341" y="30326"/>
                    <a:pt x="220011" y="29433"/>
                    <a:pt x="220011" y="29235"/>
                  </a:cubicBezTo>
                  <a:lnTo>
                    <a:pt x="220011" y="29235"/>
                  </a:lnTo>
                  <a:cubicBezTo>
                    <a:pt x="220341" y="29747"/>
                    <a:pt x="220622" y="30276"/>
                    <a:pt x="220936" y="30805"/>
                  </a:cubicBezTo>
                  <a:cubicBezTo>
                    <a:pt x="220391" y="28508"/>
                    <a:pt x="218854" y="27500"/>
                    <a:pt x="218325" y="24707"/>
                  </a:cubicBezTo>
                  <a:cubicBezTo>
                    <a:pt x="217995" y="23798"/>
                    <a:pt x="217895" y="21716"/>
                    <a:pt x="217466" y="21716"/>
                  </a:cubicBezTo>
                  <a:cubicBezTo>
                    <a:pt x="217482" y="22773"/>
                    <a:pt x="216772" y="23600"/>
                    <a:pt x="216028" y="23947"/>
                  </a:cubicBezTo>
                  <a:cubicBezTo>
                    <a:pt x="215582" y="22972"/>
                    <a:pt x="215103" y="21997"/>
                    <a:pt x="214623" y="21022"/>
                  </a:cubicBezTo>
                  <a:lnTo>
                    <a:pt x="214623" y="21022"/>
                  </a:lnTo>
                  <a:lnTo>
                    <a:pt x="214904" y="21038"/>
                  </a:lnTo>
                  <a:lnTo>
                    <a:pt x="214623" y="20476"/>
                  </a:lnTo>
                  <a:lnTo>
                    <a:pt x="214408" y="20609"/>
                  </a:lnTo>
                  <a:cubicBezTo>
                    <a:pt x="213913" y="19634"/>
                    <a:pt x="213384" y="18659"/>
                    <a:pt x="212839" y="17700"/>
                  </a:cubicBezTo>
                  <a:cubicBezTo>
                    <a:pt x="212872" y="17634"/>
                    <a:pt x="212921" y="17601"/>
                    <a:pt x="213004" y="17601"/>
                  </a:cubicBezTo>
                  <a:cubicBezTo>
                    <a:pt x="213202" y="17601"/>
                    <a:pt x="213533" y="17799"/>
                    <a:pt x="213863" y="18014"/>
                  </a:cubicBezTo>
                  <a:cubicBezTo>
                    <a:pt x="214227" y="18245"/>
                    <a:pt x="214574" y="18510"/>
                    <a:pt x="214789" y="18510"/>
                  </a:cubicBezTo>
                  <a:cubicBezTo>
                    <a:pt x="214904" y="18510"/>
                    <a:pt x="214970" y="18394"/>
                    <a:pt x="214937" y="18113"/>
                  </a:cubicBezTo>
                  <a:lnTo>
                    <a:pt x="214921" y="18113"/>
                  </a:lnTo>
                  <a:cubicBezTo>
                    <a:pt x="214739" y="18113"/>
                    <a:pt x="214128" y="17469"/>
                    <a:pt x="213896" y="17204"/>
                  </a:cubicBezTo>
                  <a:cubicBezTo>
                    <a:pt x="213500" y="16246"/>
                    <a:pt x="214590" y="17287"/>
                    <a:pt x="213367" y="15419"/>
                  </a:cubicBezTo>
                  <a:cubicBezTo>
                    <a:pt x="213119" y="15419"/>
                    <a:pt x="212756" y="14940"/>
                    <a:pt x="212425" y="14477"/>
                  </a:cubicBezTo>
                  <a:cubicBezTo>
                    <a:pt x="212111" y="13998"/>
                    <a:pt x="211847" y="13519"/>
                    <a:pt x="211830" y="13519"/>
                  </a:cubicBezTo>
                  <a:lnTo>
                    <a:pt x="211830" y="13519"/>
                  </a:lnTo>
                  <a:cubicBezTo>
                    <a:pt x="211797" y="13519"/>
                    <a:pt x="211946" y="13866"/>
                    <a:pt x="212359" y="14808"/>
                  </a:cubicBezTo>
                  <a:cubicBezTo>
                    <a:pt x="211698" y="13949"/>
                    <a:pt x="211401" y="13469"/>
                    <a:pt x="211087" y="12924"/>
                  </a:cubicBezTo>
                  <a:cubicBezTo>
                    <a:pt x="210938" y="12643"/>
                    <a:pt x="210773" y="12362"/>
                    <a:pt x="210541" y="12032"/>
                  </a:cubicBezTo>
                  <a:cubicBezTo>
                    <a:pt x="210327" y="11685"/>
                    <a:pt x="210062" y="11271"/>
                    <a:pt x="209649" y="10776"/>
                  </a:cubicBezTo>
                  <a:lnTo>
                    <a:pt x="209649" y="10776"/>
                  </a:lnTo>
                  <a:cubicBezTo>
                    <a:pt x="209682" y="10941"/>
                    <a:pt x="209616" y="11024"/>
                    <a:pt x="209484" y="11024"/>
                  </a:cubicBezTo>
                  <a:cubicBezTo>
                    <a:pt x="209252" y="11024"/>
                    <a:pt x="208806" y="10792"/>
                    <a:pt x="208277" y="10462"/>
                  </a:cubicBezTo>
                  <a:cubicBezTo>
                    <a:pt x="207996" y="10296"/>
                    <a:pt x="207699" y="10098"/>
                    <a:pt x="207401" y="9900"/>
                  </a:cubicBezTo>
                  <a:cubicBezTo>
                    <a:pt x="206790" y="9189"/>
                    <a:pt x="206179" y="8528"/>
                    <a:pt x="205551" y="7900"/>
                  </a:cubicBezTo>
                  <a:cubicBezTo>
                    <a:pt x="205518" y="7834"/>
                    <a:pt x="205501" y="7785"/>
                    <a:pt x="205484" y="7751"/>
                  </a:cubicBezTo>
                  <a:cubicBezTo>
                    <a:pt x="203964" y="6198"/>
                    <a:pt x="202692" y="5091"/>
                    <a:pt x="201353" y="4099"/>
                  </a:cubicBezTo>
                  <a:cubicBezTo>
                    <a:pt x="200031" y="3124"/>
                    <a:pt x="198610" y="2281"/>
                    <a:pt x="196627" y="1620"/>
                  </a:cubicBezTo>
                  <a:cubicBezTo>
                    <a:pt x="196313" y="1372"/>
                    <a:pt x="194363" y="695"/>
                    <a:pt x="195255" y="629"/>
                  </a:cubicBezTo>
                  <a:lnTo>
                    <a:pt x="195139" y="629"/>
                  </a:lnTo>
                  <a:cubicBezTo>
                    <a:pt x="194858" y="629"/>
                    <a:pt x="194594" y="678"/>
                    <a:pt x="194247" y="678"/>
                  </a:cubicBezTo>
                  <a:cubicBezTo>
                    <a:pt x="194131" y="695"/>
                    <a:pt x="193999" y="695"/>
                    <a:pt x="193850" y="695"/>
                  </a:cubicBezTo>
                  <a:lnTo>
                    <a:pt x="193602" y="695"/>
                  </a:lnTo>
                  <a:cubicBezTo>
                    <a:pt x="193470" y="695"/>
                    <a:pt x="193354" y="678"/>
                    <a:pt x="193206" y="678"/>
                  </a:cubicBezTo>
                  <a:lnTo>
                    <a:pt x="192760" y="678"/>
                  </a:lnTo>
                  <a:cubicBezTo>
                    <a:pt x="191504" y="364"/>
                    <a:pt x="192214" y="364"/>
                    <a:pt x="193040" y="348"/>
                  </a:cubicBezTo>
                  <a:cubicBezTo>
                    <a:pt x="193321" y="348"/>
                    <a:pt x="193619" y="364"/>
                    <a:pt x="193834" y="364"/>
                  </a:cubicBezTo>
                  <a:cubicBezTo>
                    <a:pt x="194247" y="364"/>
                    <a:pt x="194429" y="315"/>
                    <a:pt x="193801" y="1"/>
                  </a:cubicBezTo>
                  <a:close/>
                </a:path>
              </a:pathLst>
            </a:custGeom>
            <a:solidFill>
              <a:srgbClr val="F7F8F8"/>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2" name="Google Shape;4922;p18"/>
            <p:cNvSpPr/>
            <p:nvPr/>
          </p:nvSpPr>
          <p:spPr>
            <a:xfrm>
              <a:off x="2778699" y="163000"/>
              <a:ext cx="3587203" cy="2036496"/>
            </a:xfrm>
            <a:custGeom>
              <a:avLst/>
              <a:gdLst/>
              <a:ahLst/>
              <a:cxnLst/>
              <a:rect l="l" t="t" r="r" b="b"/>
              <a:pathLst>
                <a:path w="224903" h="127680" extrusionOk="0">
                  <a:moveTo>
                    <a:pt x="205633" y="99999"/>
                  </a:moveTo>
                  <a:cubicBezTo>
                    <a:pt x="205632" y="100000"/>
                    <a:pt x="205631" y="100001"/>
                    <a:pt x="205630" y="100002"/>
                  </a:cubicBezTo>
                  <a:lnTo>
                    <a:pt x="205630" y="100002"/>
                  </a:lnTo>
                  <a:cubicBezTo>
                    <a:pt x="205631" y="100001"/>
                    <a:pt x="205632" y="100000"/>
                    <a:pt x="205633" y="99999"/>
                  </a:cubicBezTo>
                  <a:close/>
                  <a:moveTo>
                    <a:pt x="194445" y="109419"/>
                  </a:moveTo>
                  <a:cubicBezTo>
                    <a:pt x="194164" y="109848"/>
                    <a:pt x="193503" y="110278"/>
                    <a:pt x="192710" y="110691"/>
                  </a:cubicBezTo>
                  <a:cubicBezTo>
                    <a:pt x="193189" y="110262"/>
                    <a:pt x="193751" y="109832"/>
                    <a:pt x="194445" y="109419"/>
                  </a:cubicBezTo>
                  <a:close/>
                  <a:moveTo>
                    <a:pt x="192032" y="110113"/>
                  </a:moveTo>
                  <a:lnTo>
                    <a:pt x="192032" y="110113"/>
                  </a:lnTo>
                  <a:cubicBezTo>
                    <a:pt x="192148" y="110245"/>
                    <a:pt x="191900" y="110708"/>
                    <a:pt x="191570" y="111220"/>
                  </a:cubicBezTo>
                  <a:cubicBezTo>
                    <a:pt x="191140" y="111385"/>
                    <a:pt x="190710" y="111567"/>
                    <a:pt x="190297" y="111716"/>
                  </a:cubicBezTo>
                  <a:cubicBezTo>
                    <a:pt x="190396" y="111551"/>
                    <a:pt x="190495" y="111385"/>
                    <a:pt x="190578" y="111220"/>
                  </a:cubicBezTo>
                  <a:cubicBezTo>
                    <a:pt x="191074" y="110857"/>
                    <a:pt x="191553" y="110493"/>
                    <a:pt x="192032" y="110113"/>
                  </a:cubicBezTo>
                  <a:close/>
                  <a:moveTo>
                    <a:pt x="74235" y="113815"/>
                  </a:moveTo>
                  <a:lnTo>
                    <a:pt x="74235" y="113815"/>
                  </a:lnTo>
                  <a:cubicBezTo>
                    <a:pt x="74362" y="113826"/>
                    <a:pt x="74480" y="113830"/>
                    <a:pt x="74590" y="113831"/>
                  </a:cubicBezTo>
                  <a:lnTo>
                    <a:pt x="74590" y="113831"/>
                  </a:lnTo>
                  <a:lnTo>
                    <a:pt x="74235" y="113815"/>
                  </a:lnTo>
                  <a:close/>
                  <a:moveTo>
                    <a:pt x="143264" y="125449"/>
                  </a:moveTo>
                  <a:cubicBezTo>
                    <a:pt x="143760" y="125449"/>
                    <a:pt x="144272" y="125680"/>
                    <a:pt x="145049" y="125879"/>
                  </a:cubicBezTo>
                  <a:cubicBezTo>
                    <a:pt x="144768" y="125879"/>
                    <a:pt x="144405" y="125895"/>
                    <a:pt x="144025" y="125895"/>
                  </a:cubicBezTo>
                  <a:cubicBezTo>
                    <a:pt x="143413" y="125895"/>
                    <a:pt x="142769" y="125846"/>
                    <a:pt x="142488" y="125631"/>
                  </a:cubicBezTo>
                  <a:cubicBezTo>
                    <a:pt x="142769" y="125498"/>
                    <a:pt x="143016" y="125449"/>
                    <a:pt x="143264" y="125449"/>
                  </a:cubicBezTo>
                  <a:close/>
                  <a:moveTo>
                    <a:pt x="193801" y="1"/>
                  </a:moveTo>
                  <a:cubicBezTo>
                    <a:pt x="193751" y="100"/>
                    <a:pt x="193503" y="116"/>
                    <a:pt x="193140" y="166"/>
                  </a:cubicBezTo>
                  <a:cubicBezTo>
                    <a:pt x="192776" y="232"/>
                    <a:pt x="192280" y="282"/>
                    <a:pt x="191751" y="315"/>
                  </a:cubicBezTo>
                  <a:cubicBezTo>
                    <a:pt x="190694" y="447"/>
                    <a:pt x="189454" y="662"/>
                    <a:pt x="188578" y="943"/>
                  </a:cubicBezTo>
                  <a:cubicBezTo>
                    <a:pt x="188694" y="1042"/>
                    <a:pt x="188909" y="1075"/>
                    <a:pt x="189190" y="1075"/>
                  </a:cubicBezTo>
                  <a:cubicBezTo>
                    <a:pt x="189289" y="1075"/>
                    <a:pt x="189405" y="1075"/>
                    <a:pt x="189520" y="1058"/>
                  </a:cubicBezTo>
                  <a:cubicBezTo>
                    <a:pt x="189967" y="1025"/>
                    <a:pt x="190529" y="992"/>
                    <a:pt x="191123" y="910"/>
                  </a:cubicBezTo>
                  <a:cubicBezTo>
                    <a:pt x="191421" y="860"/>
                    <a:pt x="191735" y="844"/>
                    <a:pt x="192049" y="827"/>
                  </a:cubicBezTo>
                  <a:cubicBezTo>
                    <a:pt x="192363" y="794"/>
                    <a:pt x="192677" y="778"/>
                    <a:pt x="192991" y="761"/>
                  </a:cubicBezTo>
                  <a:cubicBezTo>
                    <a:pt x="193189" y="744"/>
                    <a:pt x="193387" y="744"/>
                    <a:pt x="193586" y="744"/>
                  </a:cubicBezTo>
                  <a:lnTo>
                    <a:pt x="194660" y="744"/>
                  </a:lnTo>
                  <a:cubicBezTo>
                    <a:pt x="194627" y="943"/>
                    <a:pt x="194396" y="1125"/>
                    <a:pt x="194015" y="1273"/>
                  </a:cubicBezTo>
                  <a:cubicBezTo>
                    <a:pt x="193883" y="1323"/>
                    <a:pt x="193718" y="1372"/>
                    <a:pt x="193536" y="1422"/>
                  </a:cubicBezTo>
                  <a:cubicBezTo>
                    <a:pt x="192991" y="1372"/>
                    <a:pt x="192462" y="1339"/>
                    <a:pt x="191917" y="1339"/>
                  </a:cubicBezTo>
                  <a:cubicBezTo>
                    <a:pt x="188264" y="1339"/>
                    <a:pt x="184678" y="2529"/>
                    <a:pt x="181142" y="4000"/>
                  </a:cubicBezTo>
                  <a:cubicBezTo>
                    <a:pt x="178448" y="4843"/>
                    <a:pt x="171805" y="8363"/>
                    <a:pt x="167508" y="9107"/>
                  </a:cubicBezTo>
                  <a:cubicBezTo>
                    <a:pt x="166963" y="9404"/>
                    <a:pt x="166120" y="9801"/>
                    <a:pt x="165938" y="9999"/>
                  </a:cubicBezTo>
                  <a:cubicBezTo>
                    <a:pt x="160699" y="11519"/>
                    <a:pt x="155295" y="12610"/>
                    <a:pt x="149825" y="13469"/>
                  </a:cubicBezTo>
                  <a:cubicBezTo>
                    <a:pt x="149875" y="13387"/>
                    <a:pt x="149858" y="13321"/>
                    <a:pt x="149776" y="13255"/>
                  </a:cubicBezTo>
                  <a:lnTo>
                    <a:pt x="147710" y="13800"/>
                  </a:lnTo>
                  <a:cubicBezTo>
                    <a:pt x="147627" y="13800"/>
                    <a:pt x="147545" y="13816"/>
                    <a:pt x="147462" y="13833"/>
                  </a:cubicBezTo>
                  <a:cubicBezTo>
                    <a:pt x="147528" y="13717"/>
                    <a:pt x="148173" y="13453"/>
                    <a:pt x="147578" y="13453"/>
                  </a:cubicBezTo>
                  <a:lnTo>
                    <a:pt x="147561" y="13453"/>
                  </a:lnTo>
                  <a:cubicBezTo>
                    <a:pt x="147528" y="13602"/>
                    <a:pt x="147231" y="13767"/>
                    <a:pt x="146768" y="13932"/>
                  </a:cubicBezTo>
                  <a:cubicBezTo>
                    <a:pt x="145611" y="14097"/>
                    <a:pt x="144454" y="14263"/>
                    <a:pt x="143297" y="14411"/>
                  </a:cubicBezTo>
                  <a:cubicBezTo>
                    <a:pt x="143248" y="14411"/>
                    <a:pt x="143182" y="14411"/>
                    <a:pt x="143116" y="14395"/>
                  </a:cubicBezTo>
                  <a:cubicBezTo>
                    <a:pt x="143066" y="14411"/>
                    <a:pt x="143016" y="14428"/>
                    <a:pt x="142967" y="14444"/>
                  </a:cubicBezTo>
                  <a:cubicBezTo>
                    <a:pt x="142025" y="14577"/>
                    <a:pt x="141083" y="14692"/>
                    <a:pt x="140141" y="14808"/>
                  </a:cubicBezTo>
                  <a:lnTo>
                    <a:pt x="140042" y="14808"/>
                  </a:lnTo>
                  <a:cubicBezTo>
                    <a:pt x="139959" y="14808"/>
                    <a:pt x="139843" y="14808"/>
                    <a:pt x="139711" y="14825"/>
                  </a:cubicBezTo>
                  <a:cubicBezTo>
                    <a:pt x="139496" y="14891"/>
                    <a:pt x="139232" y="14907"/>
                    <a:pt x="139001" y="14957"/>
                  </a:cubicBezTo>
                  <a:cubicBezTo>
                    <a:pt x="133349" y="15651"/>
                    <a:pt x="127713" y="16262"/>
                    <a:pt x="122210" y="17072"/>
                  </a:cubicBezTo>
                  <a:cubicBezTo>
                    <a:pt x="103817" y="19749"/>
                    <a:pt x="85407" y="22426"/>
                    <a:pt x="67014" y="25104"/>
                  </a:cubicBezTo>
                  <a:cubicBezTo>
                    <a:pt x="65328" y="25352"/>
                    <a:pt x="63659" y="25599"/>
                    <a:pt x="61973" y="25864"/>
                  </a:cubicBezTo>
                  <a:cubicBezTo>
                    <a:pt x="60998" y="25616"/>
                    <a:pt x="59957" y="25368"/>
                    <a:pt x="60040" y="24938"/>
                  </a:cubicBezTo>
                  <a:lnTo>
                    <a:pt x="60040" y="24938"/>
                  </a:lnTo>
                  <a:cubicBezTo>
                    <a:pt x="57776" y="26112"/>
                    <a:pt x="53429" y="24790"/>
                    <a:pt x="49711" y="26723"/>
                  </a:cubicBezTo>
                  <a:cubicBezTo>
                    <a:pt x="48802" y="26723"/>
                    <a:pt x="50389" y="26294"/>
                    <a:pt x="49876" y="26178"/>
                  </a:cubicBezTo>
                  <a:lnTo>
                    <a:pt x="49876" y="26178"/>
                  </a:lnTo>
                  <a:cubicBezTo>
                    <a:pt x="48967" y="26756"/>
                    <a:pt x="47777" y="27103"/>
                    <a:pt x="45497" y="27434"/>
                  </a:cubicBezTo>
                  <a:lnTo>
                    <a:pt x="45728" y="27269"/>
                  </a:lnTo>
                  <a:lnTo>
                    <a:pt x="45728" y="27269"/>
                  </a:lnTo>
                  <a:cubicBezTo>
                    <a:pt x="44175" y="27665"/>
                    <a:pt x="42836" y="27996"/>
                    <a:pt x="41597" y="28310"/>
                  </a:cubicBezTo>
                  <a:cubicBezTo>
                    <a:pt x="40969" y="28458"/>
                    <a:pt x="40374" y="28607"/>
                    <a:pt x="39779" y="28756"/>
                  </a:cubicBezTo>
                  <a:cubicBezTo>
                    <a:pt x="39200" y="28905"/>
                    <a:pt x="38622" y="29053"/>
                    <a:pt x="38027" y="29202"/>
                  </a:cubicBezTo>
                  <a:cubicBezTo>
                    <a:pt x="35697" y="29814"/>
                    <a:pt x="33251" y="30475"/>
                    <a:pt x="29814" y="31780"/>
                  </a:cubicBezTo>
                  <a:lnTo>
                    <a:pt x="30491" y="31978"/>
                  </a:lnTo>
                  <a:cubicBezTo>
                    <a:pt x="29037" y="32557"/>
                    <a:pt x="28673" y="32540"/>
                    <a:pt x="27946" y="32755"/>
                  </a:cubicBezTo>
                  <a:cubicBezTo>
                    <a:pt x="27715" y="33020"/>
                    <a:pt x="27682" y="33119"/>
                    <a:pt x="27814" y="33119"/>
                  </a:cubicBezTo>
                  <a:cubicBezTo>
                    <a:pt x="28012" y="33119"/>
                    <a:pt x="28657" y="32821"/>
                    <a:pt x="29318" y="32557"/>
                  </a:cubicBezTo>
                  <a:cubicBezTo>
                    <a:pt x="29962" y="32292"/>
                    <a:pt x="30624" y="32028"/>
                    <a:pt x="30871" y="32028"/>
                  </a:cubicBezTo>
                  <a:cubicBezTo>
                    <a:pt x="31020" y="32028"/>
                    <a:pt x="31037" y="32111"/>
                    <a:pt x="30805" y="32375"/>
                  </a:cubicBezTo>
                  <a:lnTo>
                    <a:pt x="30789" y="32375"/>
                  </a:lnTo>
                  <a:cubicBezTo>
                    <a:pt x="30227" y="32375"/>
                    <a:pt x="29318" y="32639"/>
                    <a:pt x="28244" y="33053"/>
                  </a:cubicBezTo>
                  <a:cubicBezTo>
                    <a:pt x="27715" y="33267"/>
                    <a:pt x="27137" y="33532"/>
                    <a:pt x="26542" y="33813"/>
                  </a:cubicBezTo>
                  <a:cubicBezTo>
                    <a:pt x="26244" y="33962"/>
                    <a:pt x="25947" y="34094"/>
                    <a:pt x="25649" y="34242"/>
                  </a:cubicBezTo>
                  <a:cubicBezTo>
                    <a:pt x="25352" y="34391"/>
                    <a:pt x="25054" y="34556"/>
                    <a:pt x="24757" y="34722"/>
                  </a:cubicBezTo>
                  <a:cubicBezTo>
                    <a:pt x="24162" y="35036"/>
                    <a:pt x="23567" y="35350"/>
                    <a:pt x="23022" y="35647"/>
                  </a:cubicBezTo>
                  <a:cubicBezTo>
                    <a:pt x="22460" y="35945"/>
                    <a:pt x="21947" y="36259"/>
                    <a:pt x="21468" y="36507"/>
                  </a:cubicBezTo>
                  <a:cubicBezTo>
                    <a:pt x="20989" y="36754"/>
                    <a:pt x="20543" y="36969"/>
                    <a:pt x="20179" y="37101"/>
                  </a:cubicBezTo>
                  <a:cubicBezTo>
                    <a:pt x="19816" y="37234"/>
                    <a:pt x="19535" y="37333"/>
                    <a:pt x="19303" y="37333"/>
                  </a:cubicBezTo>
                  <a:lnTo>
                    <a:pt x="19287" y="37333"/>
                  </a:lnTo>
                  <a:cubicBezTo>
                    <a:pt x="17254" y="38738"/>
                    <a:pt x="20146" y="37333"/>
                    <a:pt x="18163" y="38754"/>
                  </a:cubicBezTo>
                  <a:lnTo>
                    <a:pt x="17469" y="38919"/>
                  </a:lnTo>
                  <a:lnTo>
                    <a:pt x="17204" y="39580"/>
                  </a:lnTo>
                  <a:cubicBezTo>
                    <a:pt x="16560" y="40060"/>
                    <a:pt x="16031" y="40357"/>
                    <a:pt x="15634" y="40522"/>
                  </a:cubicBezTo>
                  <a:cubicBezTo>
                    <a:pt x="15370" y="40638"/>
                    <a:pt x="15155" y="40688"/>
                    <a:pt x="15023" y="40688"/>
                  </a:cubicBezTo>
                  <a:cubicBezTo>
                    <a:pt x="14957" y="40688"/>
                    <a:pt x="14907" y="40688"/>
                    <a:pt x="14874" y="40655"/>
                  </a:cubicBezTo>
                  <a:cubicBezTo>
                    <a:pt x="15188" y="40423"/>
                    <a:pt x="15684" y="39878"/>
                    <a:pt x="15998" y="39597"/>
                  </a:cubicBezTo>
                  <a:lnTo>
                    <a:pt x="15998" y="39597"/>
                  </a:lnTo>
                  <a:cubicBezTo>
                    <a:pt x="15073" y="40142"/>
                    <a:pt x="13949" y="41134"/>
                    <a:pt x="13056" y="42092"/>
                  </a:cubicBezTo>
                  <a:cubicBezTo>
                    <a:pt x="12594" y="42555"/>
                    <a:pt x="12197" y="43018"/>
                    <a:pt x="11867" y="43381"/>
                  </a:cubicBezTo>
                  <a:cubicBezTo>
                    <a:pt x="11586" y="43712"/>
                    <a:pt x="11354" y="43943"/>
                    <a:pt x="11206" y="44092"/>
                  </a:cubicBezTo>
                  <a:cubicBezTo>
                    <a:pt x="11767" y="43580"/>
                    <a:pt x="12329" y="43051"/>
                    <a:pt x="12924" y="42572"/>
                  </a:cubicBezTo>
                  <a:lnTo>
                    <a:pt x="12924" y="42572"/>
                  </a:lnTo>
                  <a:cubicBezTo>
                    <a:pt x="10611" y="45001"/>
                    <a:pt x="8181" y="47860"/>
                    <a:pt x="6198" y="51000"/>
                  </a:cubicBezTo>
                  <a:cubicBezTo>
                    <a:pt x="4199" y="54107"/>
                    <a:pt x="2662" y="57544"/>
                    <a:pt x="1934" y="60733"/>
                  </a:cubicBezTo>
                  <a:cubicBezTo>
                    <a:pt x="2050" y="60601"/>
                    <a:pt x="2166" y="60469"/>
                    <a:pt x="2298" y="60337"/>
                  </a:cubicBezTo>
                  <a:lnTo>
                    <a:pt x="2298" y="60337"/>
                  </a:lnTo>
                  <a:cubicBezTo>
                    <a:pt x="2001" y="61543"/>
                    <a:pt x="1786" y="62386"/>
                    <a:pt x="1620" y="63047"/>
                  </a:cubicBezTo>
                  <a:cubicBezTo>
                    <a:pt x="1439" y="63708"/>
                    <a:pt x="1323" y="64204"/>
                    <a:pt x="1158" y="64716"/>
                  </a:cubicBezTo>
                  <a:cubicBezTo>
                    <a:pt x="877" y="65724"/>
                    <a:pt x="513" y="66815"/>
                    <a:pt x="414" y="69575"/>
                  </a:cubicBezTo>
                  <a:lnTo>
                    <a:pt x="381" y="69377"/>
                  </a:lnTo>
                  <a:lnTo>
                    <a:pt x="381" y="69377"/>
                  </a:lnTo>
                  <a:cubicBezTo>
                    <a:pt x="447" y="69922"/>
                    <a:pt x="530" y="70566"/>
                    <a:pt x="563" y="71260"/>
                  </a:cubicBezTo>
                  <a:cubicBezTo>
                    <a:pt x="629" y="71955"/>
                    <a:pt x="645" y="72698"/>
                    <a:pt x="712" y="73442"/>
                  </a:cubicBezTo>
                  <a:cubicBezTo>
                    <a:pt x="645" y="73244"/>
                    <a:pt x="612" y="73161"/>
                    <a:pt x="563" y="73161"/>
                  </a:cubicBezTo>
                  <a:cubicBezTo>
                    <a:pt x="480" y="73161"/>
                    <a:pt x="431" y="73607"/>
                    <a:pt x="381" y="74037"/>
                  </a:cubicBezTo>
                  <a:cubicBezTo>
                    <a:pt x="331" y="74417"/>
                    <a:pt x="298" y="74781"/>
                    <a:pt x="216" y="74781"/>
                  </a:cubicBezTo>
                  <a:cubicBezTo>
                    <a:pt x="166" y="74781"/>
                    <a:pt x="100" y="74648"/>
                    <a:pt x="1" y="74301"/>
                  </a:cubicBezTo>
                  <a:lnTo>
                    <a:pt x="1" y="74301"/>
                  </a:lnTo>
                  <a:cubicBezTo>
                    <a:pt x="150" y="74979"/>
                    <a:pt x="249" y="75541"/>
                    <a:pt x="365" y="75987"/>
                  </a:cubicBezTo>
                  <a:cubicBezTo>
                    <a:pt x="480" y="76433"/>
                    <a:pt x="579" y="76780"/>
                    <a:pt x="662" y="77061"/>
                  </a:cubicBezTo>
                  <a:cubicBezTo>
                    <a:pt x="827" y="77606"/>
                    <a:pt x="959" y="77871"/>
                    <a:pt x="1075" y="78086"/>
                  </a:cubicBezTo>
                  <a:cubicBezTo>
                    <a:pt x="1307" y="78482"/>
                    <a:pt x="1505" y="78664"/>
                    <a:pt x="2397" y="80267"/>
                  </a:cubicBezTo>
                  <a:lnTo>
                    <a:pt x="2348" y="81143"/>
                  </a:lnTo>
                  <a:cubicBezTo>
                    <a:pt x="2711" y="81672"/>
                    <a:pt x="2926" y="81936"/>
                    <a:pt x="3207" y="82382"/>
                  </a:cubicBezTo>
                  <a:cubicBezTo>
                    <a:pt x="3356" y="82597"/>
                    <a:pt x="3521" y="82862"/>
                    <a:pt x="3719" y="83209"/>
                  </a:cubicBezTo>
                  <a:cubicBezTo>
                    <a:pt x="3802" y="83391"/>
                    <a:pt x="3918" y="83605"/>
                    <a:pt x="4050" y="83837"/>
                  </a:cubicBezTo>
                  <a:cubicBezTo>
                    <a:pt x="4165" y="84068"/>
                    <a:pt x="4298" y="84332"/>
                    <a:pt x="4479" y="84613"/>
                  </a:cubicBezTo>
                  <a:cubicBezTo>
                    <a:pt x="4182" y="84233"/>
                    <a:pt x="4050" y="84085"/>
                    <a:pt x="3984" y="84085"/>
                  </a:cubicBezTo>
                  <a:lnTo>
                    <a:pt x="3967" y="84085"/>
                  </a:lnTo>
                  <a:cubicBezTo>
                    <a:pt x="3901" y="84134"/>
                    <a:pt x="3918" y="84349"/>
                    <a:pt x="3967" y="84564"/>
                  </a:cubicBezTo>
                  <a:cubicBezTo>
                    <a:pt x="4000" y="84779"/>
                    <a:pt x="4017" y="85010"/>
                    <a:pt x="3918" y="85010"/>
                  </a:cubicBezTo>
                  <a:cubicBezTo>
                    <a:pt x="3818" y="85010"/>
                    <a:pt x="3637" y="84828"/>
                    <a:pt x="3290" y="84349"/>
                  </a:cubicBezTo>
                  <a:lnTo>
                    <a:pt x="3290" y="84349"/>
                  </a:lnTo>
                  <a:cubicBezTo>
                    <a:pt x="4248" y="87142"/>
                    <a:pt x="5702" y="88844"/>
                    <a:pt x="6876" y="90166"/>
                  </a:cubicBezTo>
                  <a:cubicBezTo>
                    <a:pt x="7487" y="90811"/>
                    <a:pt x="8033" y="91373"/>
                    <a:pt x="8479" y="91934"/>
                  </a:cubicBezTo>
                  <a:cubicBezTo>
                    <a:pt x="8958" y="92480"/>
                    <a:pt x="9322" y="93042"/>
                    <a:pt x="9586" y="93736"/>
                  </a:cubicBezTo>
                  <a:cubicBezTo>
                    <a:pt x="9850" y="93851"/>
                    <a:pt x="10032" y="93917"/>
                    <a:pt x="10131" y="93917"/>
                  </a:cubicBezTo>
                  <a:cubicBezTo>
                    <a:pt x="10528" y="93917"/>
                    <a:pt x="9867" y="93141"/>
                    <a:pt x="9156" y="92314"/>
                  </a:cubicBezTo>
                  <a:cubicBezTo>
                    <a:pt x="8694" y="91802"/>
                    <a:pt x="8231" y="91240"/>
                    <a:pt x="7933" y="90877"/>
                  </a:cubicBezTo>
                  <a:cubicBezTo>
                    <a:pt x="7735" y="90645"/>
                    <a:pt x="7619" y="90480"/>
                    <a:pt x="7652" y="90480"/>
                  </a:cubicBezTo>
                  <a:cubicBezTo>
                    <a:pt x="7652" y="90480"/>
                    <a:pt x="7702" y="90530"/>
                    <a:pt x="7801" y="90612"/>
                  </a:cubicBezTo>
                  <a:cubicBezTo>
                    <a:pt x="7702" y="90397"/>
                    <a:pt x="7702" y="90298"/>
                    <a:pt x="7785" y="90298"/>
                  </a:cubicBezTo>
                  <a:cubicBezTo>
                    <a:pt x="7917" y="90298"/>
                    <a:pt x="8264" y="90563"/>
                    <a:pt x="8694" y="90959"/>
                  </a:cubicBezTo>
                  <a:cubicBezTo>
                    <a:pt x="9024" y="91273"/>
                    <a:pt x="9454" y="91637"/>
                    <a:pt x="9834" y="92017"/>
                  </a:cubicBezTo>
                  <a:cubicBezTo>
                    <a:pt x="10231" y="92381"/>
                    <a:pt x="10594" y="92794"/>
                    <a:pt x="10908" y="93108"/>
                  </a:cubicBezTo>
                  <a:cubicBezTo>
                    <a:pt x="11536" y="93719"/>
                    <a:pt x="11867" y="94496"/>
                    <a:pt x="12528" y="95454"/>
                  </a:cubicBezTo>
                  <a:cubicBezTo>
                    <a:pt x="12842" y="95934"/>
                    <a:pt x="13238" y="96479"/>
                    <a:pt x="13800" y="97057"/>
                  </a:cubicBezTo>
                  <a:cubicBezTo>
                    <a:pt x="14081" y="97338"/>
                    <a:pt x="14395" y="97652"/>
                    <a:pt x="14759" y="97966"/>
                  </a:cubicBezTo>
                  <a:cubicBezTo>
                    <a:pt x="15122" y="98264"/>
                    <a:pt x="15519" y="98561"/>
                    <a:pt x="15965" y="98875"/>
                  </a:cubicBezTo>
                  <a:cubicBezTo>
                    <a:pt x="15651" y="98660"/>
                    <a:pt x="15568" y="98677"/>
                    <a:pt x="15221" y="98429"/>
                  </a:cubicBezTo>
                  <a:lnTo>
                    <a:pt x="15221" y="98429"/>
                  </a:lnTo>
                  <a:cubicBezTo>
                    <a:pt x="15849" y="99024"/>
                    <a:pt x="16593" y="99454"/>
                    <a:pt x="17386" y="99867"/>
                  </a:cubicBezTo>
                  <a:cubicBezTo>
                    <a:pt x="17783" y="100082"/>
                    <a:pt x="18179" y="100313"/>
                    <a:pt x="18593" y="100561"/>
                  </a:cubicBezTo>
                  <a:cubicBezTo>
                    <a:pt x="19006" y="100809"/>
                    <a:pt x="19419" y="101090"/>
                    <a:pt x="19832" y="101453"/>
                  </a:cubicBezTo>
                  <a:cubicBezTo>
                    <a:pt x="20477" y="101503"/>
                    <a:pt x="21088" y="101800"/>
                    <a:pt x="21600" y="102065"/>
                  </a:cubicBezTo>
                  <a:cubicBezTo>
                    <a:pt x="21947" y="102230"/>
                    <a:pt x="22245" y="102379"/>
                    <a:pt x="22509" y="102379"/>
                  </a:cubicBezTo>
                  <a:cubicBezTo>
                    <a:pt x="22641" y="102379"/>
                    <a:pt x="22757" y="102329"/>
                    <a:pt x="22873" y="102247"/>
                  </a:cubicBezTo>
                  <a:cubicBezTo>
                    <a:pt x="22228" y="101966"/>
                    <a:pt x="21617" y="101652"/>
                    <a:pt x="20972" y="101371"/>
                  </a:cubicBezTo>
                  <a:cubicBezTo>
                    <a:pt x="20344" y="101073"/>
                    <a:pt x="19733" y="100726"/>
                    <a:pt x="19105" y="100412"/>
                  </a:cubicBezTo>
                  <a:lnTo>
                    <a:pt x="19105" y="100412"/>
                  </a:lnTo>
                  <a:cubicBezTo>
                    <a:pt x="19650" y="100660"/>
                    <a:pt x="20196" y="100875"/>
                    <a:pt x="20774" y="101073"/>
                  </a:cubicBezTo>
                  <a:cubicBezTo>
                    <a:pt x="21352" y="101272"/>
                    <a:pt x="21947" y="101453"/>
                    <a:pt x="22592" y="101668"/>
                  </a:cubicBezTo>
                  <a:cubicBezTo>
                    <a:pt x="23220" y="101883"/>
                    <a:pt x="23897" y="102098"/>
                    <a:pt x="24625" y="102412"/>
                  </a:cubicBezTo>
                  <a:cubicBezTo>
                    <a:pt x="25352" y="102709"/>
                    <a:pt x="26128" y="103056"/>
                    <a:pt x="26988" y="103519"/>
                  </a:cubicBezTo>
                  <a:lnTo>
                    <a:pt x="26905" y="103519"/>
                  </a:lnTo>
                  <a:cubicBezTo>
                    <a:pt x="26492" y="103519"/>
                    <a:pt x="25467" y="103271"/>
                    <a:pt x="24740" y="103089"/>
                  </a:cubicBezTo>
                  <a:lnTo>
                    <a:pt x="24740" y="103089"/>
                  </a:lnTo>
                  <a:cubicBezTo>
                    <a:pt x="25699" y="103734"/>
                    <a:pt x="26806" y="103800"/>
                    <a:pt x="27831" y="104411"/>
                  </a:cubicBezTo>
                  <a:cubicBezTo>
                    <a:pt x="27765" y="104478"/>
                    <a:pt x="27649" y="104511"/>
                    <a:pt x="27484" y="104511"/>
                  </a:cubicBezTo>
                  <a:cubicBezTo>
                    <a:pt x="26971" y="104511"/>
                    <a:pt x="25996" y="104180"/>
                    <a:pt x="24906" y="103717"/>
                  </a:cubicBezTo>
                  <a:cubicBezTo>
                    <a:pt x="24178" y="103436"/>
                    <a:pt x="23418" y="103056"/>
                    <a:pt x="22658" y="102742"/>
                  </a:cubicBezTo>
                  <a:cubicBezTo>
                    <a:pt x="21914" y="102428"/>
                    <a:pt x="21187" y="102114"/>
                    <a:pt x="20559" y="101949"/>
                  </a:cubicBezTo>
                  <a:lnTo>
                    <a:pt x="20559" y="101949"/>
                  </a:lnTo>
                  <a:cubicBezTo>
                    <a:pt x="21038" y="102362"/>
                    <a:pt x="22162" y="102841"/>
                    <a:pt x="23022" y="103139"/>
                  </a:cubicBezTo>
                  <a:cubicBezTo>
                    <a:pt x="23864" y="103453"/>
                    <a:pt x="24393" y="103684"/>
                    <a:pt x="23650" y="103783"/>
                  </a:cubicBezTo>
                  <a:lnTo>
                    <a:pt x="23864" y="103783"/>
                  </a:lnTo>
                  <a:cubicBezTo>
                    <a:pt x="24311" y="103783"/>
                    <a:pt x="24773" y="103866"/>
                    <a:pt x="25236" y="104015"/>
                  </a:cubicBezTo>
                  <a:cubicBezTo>
                    <a:pt x="25765" y="104180"/>
                    <a:pt x="26310" y="104444"/>
                    <a:pt x="26905" y="104692"/>
                  </a:cubicBezTo>
                  <a:cubicBezTo>
                    <a:pt x="28079" y="105205"/>
                    <a:pt x="29417" y="105783"/>
                    <a:pt x="31004" y="105866"/>
                  </a:cubicBezTo>
                  <a:lnTo>
                    <a:pt x="30673" y="106229"/>
                  </a:lnTo>
                  <a:cubicBezTo>
                    <a:pt x="31169" y="106295"/>
                    <a:pt x="32193" y="106411"/>
                    <a:pt x="33053" y="106642"/>
                  </a:cubicBezTo>
                  <a:cubicBezTo>
                    <a:pt x="32474" y="106709"/>
                    <a:pt x="31913" y="106725"/>
                    <a:pt x="31334" y="106758"/>
                  </a:cubicBezTo>
                  <a:cubicBezTo>
                    <a:pt x="33863" y="106989"/>
                    <a:pt x="35895" y="108477"/>
                    <a:pt x="38292" y="108692"/>
                  </a:cubicBezTo>
                  <a:cubicBezTo>
                    <a:pt x="35846" y="108179"/>
                    <a:pt x="35598" y="107948"/>
                    <a:pt x="35730" y="107799"/>
                  </a:cubicBezTo>
                  <a:cubicBezTo>
                    <a:pt x="35846" y="107634"/>
                    <a:pt x="36308" y="107535"/>
                    <a:pt x="35333" y="107122"/>
                  </a:cubicBezTo>
                  <a:lnTo>
                    <a:pt x="35333" y="107122"/>
                  </a:lnTo>
                  <a:cubicBezTo>
                    <a:pt x="38374" y="107551"/>
                    <a:pt x="39167" y="107981"/>
                    <a:pt x="40060" y="108510"/>
                  </a:cubicBezTo>
                  <a:cubicBezTo>
                    <a:pt x="40506" y="108774"/>
                    <a:pt x="40985" y="109055"/>
                    <a:pt x="41762" y="109320"/>
                  </a:cubicBezTo>
                  <a:cubicBezTo>
                    <a:pt x="42506" y="109568"/>
                    <a:pt x="43530" y="109815"/>
                    <a:pt x="45051" y="110014"/>
                  </a:cubicBezTo>
                  <a:cubicBezTo>
                    <a:pt x="44010" y="109848"/>
                    <a:pt x="42159" y="109254"/>
                    <a:pt x="43348" y="109254"/>
                  </a:cubicBezTo>
                  <a:lnTo>
                    <a:pt x="43415" y="109254"/>
                  </a:lnTo>
                  <a:cubicBezTo>
                    <a:pt x="44687" y="109568"/>
                    <a:pt x="46356" y="109981"/>
                    <a:pt x="47116" y="110328"/>
                  </a:cubicBezTo>
                  <a:cubicBezTo>
                    <a:pt x="47976" y="110427"/>
                    <a:pt x="48488" y="110476"/>
                    <a:pt x="48752" y="110476"/>
                  </a:cubicBezTo>
                  <a:cubicBezTo>
                    <a:pt x="49893" y="110476"/>
                    <a:pt x="46869" y="109782"/>
                    <a:pt x="48422" y="109766"/>
                  </a:cubicBezTo>
                  <a:lnTo>
                    <a:pt x="48422" y="109766"/>
                  </a:lnTo>
                  <a:cubicBezTo>
                    <a:pt x="48951" y="110030"/>
                    <a:pt x="49380" y="110113"/>
                    <a:pt x="49810" y="110113"/>
                  </a:cubicBezTo>
                  <a:cubicBezTo>
                    <a:pt x="50174" y="110113"/>
                    <a:pt x="50521" y="110047"/>
                    <a:pt x="50934" y="109997"/>
                  </a:cubicBezTo>
                  <a:cubicBezTo>
                    <a:pt x="51347" y="109931"/>
                    <a:pt x="51810" y="109882"/>
                    <a:pt x="52355" y="109882"/>
                  </a:cubicBezTo>
                  <a:lnTo>
                    <a:pt x="52603" y="109882"/>
                  </a:lnTo>
                  <a:lnTo>
                    <a:pt x="52570" y="110344"/>
                  </a:lnTo>
                  <a:cubicBezTo>
                    <a:pt x="53677" y="110526"/>
                    <a:pt x="54371" y="110609"/>
                    <a:pt x="54817" y="110609"/>
                  </a:cubicBezTo>
                  <a:cubicBezTo>
                    <a:pt x="55396" y="110609"/>
                    <a:pt x="55578" y="110493"/>
                    <a:pt x="55743" y="110377"/>
                  </a:cubicBezTo>
                  <a:cubicBezTo>
                    <a:pt x="55908" y="110262"/>
                    <a:pt x="56057" y="110146"/>
                    <a:pt x="56536" y="110146"/>
                  </a:cubicBezTo>
                  <a:cubicBezTo>
                    <a:pt x="56933" y="110146"/>
                    <a:pt x="57528" y="110229"/>
                    <a:pt x="58519" y="110410"/>
                  </a:cubicBezTo>
                  <a:lnTo>
                    <a:pt x="56536" y="110823"/>
                  </a:lnTo>
                  <a:lnTo>
                    <a:pt x="58916" y="110939"/>
                  </a:lnTo>
                  <a:lnTo>
                    <a:pt x="58371" y="111402"/>
                  </a:lnTo>
                  <a:cubicBezTo>
                    <a:pt x="58817" y="111385"/>
                    <a:pt x="59197" y="111369"/>
                    <a:pt x="59544" y="111369"/>
                  </a:cubicBezTo>
                  <a:cubicBezTo>
                    <a:pt x="61296" y="111369"/>
                    <a:pt x="62188" y="111567"/>
                    <a:pt x="64270" y="111931"/>
                  </a:cubicBezTo>
                  <a:cubicBezTo>
                    <a:pt x="63841" y="111633"/>
                    <a:pt x="64320" y="111336"/>
                    <a:pt x="65609" y="111336"/>
                  </a:cubicBezTo>
                  <a:cubicBezTo>
                    <a:pt x="65973" y="111336"/>
                    <a:pt x="66402" y="111352"/>
                    <a:pt x="66914" y="111418"/>
                  </a:cubicBezTo>
                  <a:cubicBezTo>
                    <a:pt x="68402" y="111881"/>
                    <a:pt x="66006" y="111732"/>
                    <a:pt x="69179" y="112063"/>
                  </a:cubicBezTo>
                  <a:cubicBezTo>
                    <a:pt x="68765" y="112179"/>
                    <a:pt x="68352" y="112294"/>
                    <a:pt x="67840" y="112294"/>
                  </a:cubicBezTo>
                  <a:cubicBezTo>
                    <a:pt x="67394" y="112294"/>
                    <a:pt x="66898" y="112212"/>
                    <a:pt x="66286" y="111931"/>
                  </a:cubicBezTo>
                  <a:cubicBezTo>
                    <a:pt x="66121" y="112063"/>
                    <a:pt x="65543" y="112129"/>
                    <a:pt x="65394" y="112261"/>
                  </a:cubicBezTo>
                  <a:cubicBezTo>
                    <a:pt x="66981" y="112774"/>
                    <a:pt x="69476" y="112840"/>
                    <a:pt x="70616" y="112988"/>
                  </a:cubicBezTo>
                  <a:cubicBezTo>
                    <a:pt x="70187" y="112922"/>
                    <a:pt x="69658" y="112823"/>
                    <a:pt x="69393" y="112724"/>
                  </a:cubicBezTo>
                  <a:lnTo>
                    <a:pt x="74037" y="112707"/>
                  </a:lnTo>
                  <a:lnTo>
                    <a:pt x="74037" y="112707"/>
                  </a:lnTo>
                  <a:cubicBezTo>
                    <a:pt x="74731" y="112972"/>
                    <a:pt x="74153" y="113021"/>
                    <a:pt x="73574" y="113088"/>
                  </a:cubicBezTo>
                  <a:cubicBezTo>
                    <a:pt x="73839" y="113104"/>
                    <a:pt x="74103" y="113121"/>
                    <a:pt x="74351" y="113121"/>
                  </a:cubicBezTo>
                  <a:cubicBezTo>
                    <a:pt x="74467" y="113121"/>
                    <a:pt x="74583" y="113121"/>
                    <a:pt x="74682" y="113104"/>
                  </a:cubicBezTo>
                  <a:lnTo>
                    <a:pt x="75029" y="113104"/>
                  </a:lnTo>
                  <a:cubicBezTo>
                    <a:pt x="75442" y="113104"/>
                    <a:pt x="75921" y="113121"/>
                    <a:pt x="76533" y="113187"/>
                  </a:cubicBezTo>
                  <a:cubicBezTo>
                    <a:pt x="76169" y="113484"/>
                    <a:pt x="76169" y="113831"/>
                    <a:pt x="74731" y="113831"/>
                  </a:cubicBezTo>
                  <a:cubicBezTo>
                    <a:pt x="74686" y="113831"/>
                    <a:pt x="74639" y="113831"/>
                    <a:pt x="74590" y="113831"/>
                  </a:cubicBezTo>
                  <a:lnTo>
                    <a:pt x="74590" y="113831"/>
                  </a:lnTo>
                  <a:lnTo>
                    <a:pt x="78615" y="114013"/>
                  </a:lnTo>
                  <a:cubicBezTo>
                    <a:pt x="78879" y="114211"/>
                    <a:pt x="80780" y="114773"/>
                    <a:pt x="80201" y="114823"/>
                  </a:cubicBezTo>
                  <a:cubicBezTo>
                    <a:pt x="82581" y="115401"/>
                    <a:pt x="86200" y="114988"/>
                    <a:pt x="89340" y="115781"/>
                  </a:cubicBezTo>
                  <a:cubicBezTo>
                    <a:pt x="89423" y="115765"/>
                    <a:pt x="89572" y="115748"/>
                    <a:pt x="89786" y="115748"/>
                  </a:cubicBezTo>
                  <a:cubicBezTo>
                    <a:pt x="89985" y="115748"/>
                    <a:pt x="90216" y="115765"/>
                    <a:pt x="90530" y="115781"/>
                  </a:cubicBezTo>
                  <a:cubicBezTo>
                    <a:pt x="93521" y="116360"/>
                    <a:pt x="96083" y="117252"/>
                    <a:pt x="99702" y="117368"/>
                  </a:cubicBezTo>
                  <a:lnTo>
                    <a:pt x="101602" y="118392"/>
                  </a:lnTo>
                  <a:cubicBezTo>
                    <a:pt x="101867" y="118425"/>
                    <a:pt x="102065" y="118442"/>
                    <a:pt x="102197" y="118442"/>
                  </a:cubicBezTo>
                  <a:cubicBezTo>
                    <a:pt x="102710" y="118442"/>
                    <a:pt x="102330" y="118211"/>
                    <a:pt x="102016" y="117979"/>
                  </a:cubicBezTo>
                  <a:cubicBezTo>
                    <a:pt x="101685" y="117764"/>
                    <a:pt x="101421" y="117533"/>
                    <a:pt x="102181" y="117533"/>
                  </a:cubicBezTo>
                  <a:cubicBezTo>
                    <a:pt x="102495" y="117533"/>
                    <a:pt x="102974" y="117566"/>
                    <a:pt x="103685" y="117665"/>
                  </a:cubicBezTo>
                  <a:cubicBezTo>
                    <a:pt x="106973" y="118045"/>
                    <a:pt x="104792" y="118442"/>
                    <a:pt x="105916" y="118839"/>
                  </a:cubicBezTo>
                  <a:cubicBezTo>
                    <a:pt x="106312" y="118839"/>
                    <a:pt x="106808" y="118822"/>
                    <a:pt x="107353" y="118822"/>
                  </a:cubicBezTo>
                  <a:cubicBezTo>
                    <a:pt x="109023" y="118822"/>
                    <a:pt x="111237" y="118954"/>
                    <a:pt x="113418" y="119797"/>
                  </a:cubicBezTo>
                  <a:cubicBezTo>
                    <a:pt x="112410" y="119731"/>
                    <a:pt x="111650" y="119483"/>
                    <a:pt x="110708" y="119351"/>
                  </a:cubicBezTo>
                  <a:lnTo>
                    <a:pt x="110708" y="119351"/>
                  </a:lnTo>
                  <a:lnTo>
                    <a:pt x="112923" y="120161"/>
                  </a:lnTo>
                  <a:lnTo>
                    <a:pt x="112493" y="120161"/>
                  </a:lnTo>
                  <a:cubicBezTo>
                    <a:pt x="111799" y="120161"/>
                    <a:pt x="111187" y="120128"/>
                    <a:pt x="110675" y="120095"/>
                  </a:cubicBezTo>
                  <a:cubicBezTo>
                    <a:pt x="110163" y="120061"/>
                    <a:pt x="109783" y="120028"/>
                    <a:pt x="109551" y="120028"/>
                  </a:cubicBezTo>
                  <a:cubicBezTo>
                    <a:pt x="109138" y="120028"/>
                    <a:pt x="109237" y="120144"/>
                    <a:pt x="110163" y="120557"/>
                  </a:cubicBezTo>
                  <a:cubicBezTo>
                    <a:pt x="110262" y="120326"/>
                    <a:pt x="110626" y="120243"/>
                    <a:pt x="111154" y="120243"/>
                  </a:cubicBezTo>
                  <a:cubicBezTo>
                    <a:pt x="112080" y="120243"/>
                    <a:pt x="113485" y="120508"/>
                    <a:pt x="114906" y="120772"/>
                  </a:cubicBezTo>
                  <a:cubicBezTo>
                    <a:pt x="116311" y="121037"/>
                    <a:pt x="117732" y="121301"/>
                    <a:pt x="118624" y="121301"/>
                  </a:cubicBezTo>
                  <a:cubicBezTo>
                    <a:pt x="119136" y="121301"/>
                    <a:pt x="119483" y="121218"/>
                    <a:pt x="119583" y="121003"/>
                  </a:cubicBezTo>
                  <a:lnTo>
                    <a:pt x="121020" y="121582"/>
                  </a:lnTo>
                  <a:cubicBezTo>
                    <a:pt x="120591" y="121483"/>
                    <a:pt x="120508" y="121549"/>
                    <a:pt x="120095" y="121450"/>
                  </a:cubicBezTo>
                  <a:lnTo>
                    <a:pt x="120095" y="121450"/>
                  </a:lnTo>
                  <a:cubicBezTo>
                    <a:pt x="120905" y="121797"/>
                    <a:pt x="121450" y="121912"/>
                    <a:pt x="121896" y="121912"/>
                  </a:cubicBezTo>
                  <a:cubicBezTo>
                    <a:pt x="122243" y="121912"/>
                    <a:pt x="122541" y="121846"/>
                    <a:pt x="122871" y="121780"/>
                  </a:cubicBezTo>
                  <a:cubicBezTo>
                    <a:pt x="123185" y="121714"/>
                    <a:pt x="123549" y="121648"/>
                    <a:pt x="124012" y="121648"/>
                  </a:cubicBezTo>
                  <a:cubicBezTo>
                    <a:pt x="124540" y="121648"/>
                    <a:pt x="125218" y="121731"/>
                    <a:pt x="126160" y="121978"/>
                  </a:cubicBezTo>
                  <a:cubicBezTo>
                    <a:pt x="127383" y="122342"/>
                    <a:pt x="128226" y="122706"/>
                    <a:pt x="127532" y="122706"/>
                  </a:cubicBezTo>
                  <a:lnTo>
                    <a:pt x="127399" y="122706"/>
                  </a:lnTo>
                  <a:lnTo>
                    <a:pt x="130391" y="123036"/>
                  </a:lnTo>
                  <a:cubicBezTo>
                    <a:pt x="130969" y="123168"/>
                    <a:pt x="131035" y="123301"/>
                    <a:pt x="130738" y="123301"/>
                  </a:cubicBezTo>
                  <a:cubicBezTo>
                    <a:pt x="130688" y="123301"/>
                    <a:pt x="130605" y="123284"/>
                    <a:pt x="130523" y="123284"/>
                  </a:cubicBezTo>
                  <a:cubicBezTo>
                    <a:pt x="131894" y="123548"/>
                    <a:pt x="133266" y="123813"/>
                    <a:pt x="134654" y="124061"/>
                  </a:cubicBezTo>
                  <a:lnTo>
                    <a:pt x="134605" y="124094"/>
                  </a:lnTo>
                  <a:cubicBezTo>
                    <a:pt x="135233" y="124028"/>
                    <a:pt x="136555" y="124011"/>
                    <a:pt x="137332" y="124011"/>
                  </a:cubicBezTo>
                  <a:lnTo>
                    <a:pt x="137530" y="124011"/>
                  </a:lnTo>
                  <a:cubicBezTo>
                    <a:pt x="137976" y="124160"/>
                    <a:pt x="137976" y="124209"/>
                    <a:pt x="137827" y="124209"/>
                  </a:cubicBezTo>
                  <a:cubicBezTo>
                    <a:pt x="137761" y="124209"/>
                    <a:pt x="137679" y="124193"/>
                    <a:pt x="137579" y="124193"/>
                  </a:cubicBezTo>
                  <a:cubicBezTo>
                    <a:pt x="137480" y="124176"/>
                    <a:pt x="137381" y="124176"/>
                    <a:pt x="137315" y="124176"/>
                  </a:cubicBezTo>
                  <a:cubicBezTo>
                    <a:pt x="137199" y="124176"/>
                    <a:pt x="137133" y="124193"/>
                    <a:pt x="137199" y="124243"/>
                  </a:cubicBezTo>
                  <a:cubicBezTo>
                    <a:pt x="138059" y="124309"/>
                    <a:pt x="138901" y="124358"/>
                    <a:pt x="139761" y="124408"/>
                  </a:cubicBezTo>
                  <a:cubicBezTo>
                    <a:pt x="140257" y="124656"/>
                    <a:pt x="139926" y="124788"/>
                    <a:pt x="139265" y="124788"/>
                  </a:cubicBezTo>
                  <a:cubicBezTo>
                    <a:pt x="138637" y="124788"/>
                    <a:pt x="137695" y="124672"/>
                    <a:pt x="136869" y="124490"/>
                  </a:cubicBezTo>
                  <a:lnTo>
                    <a:pt x="136869" y="124490"/>
                  </a:lnTo>
                  <a:cubicBezTo>
                    <a:pt x="137926" y="125350"/>
                    <a:pt x="138472" y="125366"/>
                    <a:pt x="139348" y="125366"/>
                  </a:cubicBezTo>
                  <a:cubicBezTo>
                    <a:pt x="140240" y="125383"/>
                    <a:pt x="141480" y="125383"/>
                    <a:pt x="143991" y="126126"/>
                  </a:cubicBezTo>
                  <a:cubicBezTo>
                    <a:pt x="143182" y="126093"/>
                    <a:pt x="142372" y="125994"/>
                    <a:pt x="141562" y="125928"/>
                  </a:cubicBezTo>
                  <a:lnTo>
                    <a:pt x="141562" y="125928"/>
                  </a:lnTo>
                  <a:cubicBezTo>
                    <a:pt x="142289" y="126407"/>
                    <a:pt x="143132" y="126688"/>
                    <a:pt x="144140" y="126887"/>
                  </a:cubicBezTo>
                  <a:cubicBezTo>
                    <a:pt x="145132" y="127118"/>
                    <a:pt x="146289" y="127316"/>
                    <a:pt x="147677" y="127680"/>
                  </a:cubicBezTo>
                  <a:cubicBezTo>
                    <a:pt x="147346" y="127515"/>
                    <a:pt x="145991" y="127102"/>
                    <a:pt x="145082" y="126672"/>
                  </a:cubicBezTo>
                  <a:cubicBezTo>
                    <a:pt x="144206" y="126259"/>
                    <a:pt x="143744" y="125895"/>
                    <a:pt x="144983" y="125895"/>
                  </a:cubicBezTo>
                  <a:lnTo>
                    <a:pt x="145115" y="125895"/>
                  </a:lnTo>
                  <a:cubicBezTo>
                    <a:pt x="145710" y="126060"/>
                    <a:pt x="146470" y="126193"/>
                    <a:pt x="147511" y="126193"/>
                  </a:cubicBezTo>
                  <a:cubicBezTo>
                    <a:pt x="147792" y="126193"/>
                    <a:pt x="148106" y="126176"/>
                    <a:pt x="148437" y="126160"/>
                  </a:cubicBezTo>
                  <a:lnTo>
                    <a:pt x="148437" y="126160"/>
                  </a:lnTo>
                  <a:cubicBezTo>
                    <a:pt x="148404" y="126622"/>
                    <a:pt x="149891" y="126639"/>
                    <a:pt x="151759" y="126738"/>
                  </a:cubicBezTo>
                  <a:lnTo>
                    <a:pt x="151593" y="127333"/>
                  </a:lnTo>
                  <a:cubicBezTo>
                    <a:pt x="153643" y="127234"/>
                    <a:pt x="153477" y="126953"/>
                    <a:pt x="154667" y="126672"/>
                  </a:cubicBezTo>
                  <a:cubicBezTo>
                    <a:pt x="156915" y="126754"/>
                    <a:pt x="157394" y="127168"/>
                    <a:pt x="157956" y="127548"/>
                  </a:cubicBezTo>
                  <a:cubicBezTo>
                    <a:pt x="159790" y="127515"/>
                    <a:pt x="159146" y="127349"/>
                    <a:pt x="158584" y="127168"/>
                  </a:cubicBezTo>
                  <a:cubicBezTo>
                    <a:pt x="158022" y="126969"/>
                    <a:pt x="157559" y="126771"/>
                    <a:pt x="159691" y="126589"/>
                  </a:cubicBezTo>
                  <a:cubicBezTo>
                    <a:pt x="160451" y="126573"/>
                    <a:pt x="161145" y="126540"/>
                    <a:pt x="161823" y="126474"/>
                  </a:cubicBezTo>
                  <a:cubicBezTo>
                    <a:pt x="162501" y="126407"/>
                    <a:pt x="163145" y="126275"/>
                    <a:pt x="163806" y="126143"/>
                  </a:cubicBezTo>
                  <a:cubicBezTo>
                    <a:pt x="164484" y="126027"/>
                    <a:pt x="165161" y="125829"/>
                    <a:pt x="165872" y="125598"/>
                  </a:cubicBezTo>
                  <a:cubicBezTo>
                    <a:pt x="166599" y="125383"/>
                    <a:pt x="167376" y="125151"/>
                    <a:pt x="168218" y="124837"/>
                  </a:cubicBezTo>
                  <a:cubicBezTo>
                    <a:pt x="168582" y="124771"/>
                    <a:pt x="168813" y="124755"/>
                    <a:pt x="168946" y="124755"/>
                  </a:cubicBezTo>
                  <a:cubicBezTo>
                    <a:pt x="169260" y="124755"/>
                    <a:pt x="169061" y="124871"/>
                    <a:pt x="168846" y="125003"/>
                  </a:cubicBezTo>
                  <a:cubicBezTo>
                    <a:pt x="168648" y="125135"/>
                    <a:pt x="168433" y="125267"/>
                    <a:pt x="168714" y="125267"/>
                  </a:cubicBezTo>
                  <a:lnTo>
                    <a:pt x="168747" y="125267"/>
                  </a:lnTo>
                  <a:cubicBezTo>
                    <a:pt x="169293" y="124937"/>
                    <a:pt x="169855" y="124623"/>
                    <a:pt x="170400" y="124276"/>
                  </a:cubicBezTo>
                  <a:cubicBezTo>
                    <a:pt x="170499" y="124259"/>
                    <a:pt x="170582" y="124243"/>
                    <a:pt x="170631" y="124243"/>
                  </a:cubicBezTo>
                  <a:cubicBezTo>
                    <a:pt x="170797" y="124243"/>
                    <a:pt x="170730" y="124358"/>
                    <a:pt x="170697" y="124441"/>
                  </a:cubicBezTo>
                  <a:cubicBezTo>
                    <a:pt x="172119" y="123780"/>
                    <a:pt x="170631" y="123846"/>
                    <a:pt x="172879" y="122871"/>
                  </a:cubicBezTo>
                  <a:cubicBezTo>
                    <a:pt x="173061" y="122441"/>
                    <a:pt x="174300" y="122243"/>
                    <a:pt x="175820" y="121846"/>
                  </a:cubicBezTo>
                  <a:cubicBezTo>
                    <a:pt x="177324" y="121450"/>
                    <a:pt x="179093" y="120822"/>
                    <a:pt x="180216" y="119781"/>
                  </a:cubicBezTo>
                  <a:cubicBezTo>
                    <a:pt x="180315" y="119764"/>
                    <a:pt x="180382" y="119747"/>
                    <a:pt x="180431" y="119747"/>
                  </a:cubicBezTo>
                  <a:cubicBezTo>
                    <a:pt x="180762" y="119747"/>
                    <a:pt x="180134" y="120293"/>
                    <a:pt x="180398" y="120392"/>
                  </a:cubicBezTo>
                  <a:cubicBezTo>
                    <a:pt x="182100" y="119186"/>
                    <a:pt x="182794" y="118657"/>
                    <a:pt x="183422" y="118161"/>
                  </a:cubicBezTo>
                  <a:cubicBezTo>
                    <a:pt x="184034" y="117649"/>
                    <a:pt x="184563" y="117186"/>
                    <a:pt x="185786" y="115996"/>
                  </a:cubicBezTo>
                  <a:cubicBezTo>
                    <a:pt x="186645" y="115583"/>
                    <a:pt x="187521" y="115170"/>
                    <a:pt x="188364" y="114740"/>
                  </a:cubicBezTo>
                  <a:lnTo>
                    <a:pt x="188364" y="114740"/>
                  </a:lnTo>
                  <a:cubicBezTo>
                    <a:pt x="188050" y="114872"/>
                    <a:pt x="187835" y="114922"/>
                    <a:pt x="187703" y="114922"/>
                  </a:cubicBezTo>
                  <a:cubicBezTo>
                    <a:pt x="186992" y="114922"/>
                    <a:pt x="188545" y="113319"/>
                    <a:pt x="189884" y="111865"/>
                  </a:cubicBezTo>
                  <a:lnTo>
                    <a:pt x="189884" y="111865"/>
                  </a:lnTo>
                  <a:cubicBezTo>
                    <a:pt x="189768" y="111914"/>
                    <a:pt x="189669" y="111947"/>
                    <a:pt x="189570" y="111980"/>
                  </a:cubicBezTo>
                  <a:cubicBezTo>
                    <a:pt x="189785" y="111815"/>
                    <a:pt x="190000" y="111666"/>
                    <a:pt x="190198" y="111501"/>
                  </a:cubicBezTo>
                  <a:lnTo>
                    <a:pt x="190198" y="111501"/>
                  </a:lnTo>
                  <a:cubicBezTo>
                    <a:pt x="190099" y="111633"/>
                    <a:pt x="190000" y="111749"/>
                    <a:pt x="189884" y="111865"/>
                  </a:cubicBezTo>
                  <a:cubicBezTo>
                    <a:pt x="190016" y="111815"/>
                    <a:pt x="190148" y="111765"/>
                    <a:pt x="190297" y="111716"/>
                  </a:cubicBezTo>
                  <a:lnTo>
                    <a:pt x="190297" y="111716"/>
                  </a:lnTo>
                  <a:cubicBezTo>
                    <a:pt x="189785" y="112559"/>
                    <a:pt x="189322" y="113385"/>
                    <a:pt x="189686" y="113567"/>
                  </a:cubicBezTo>
                  <a:cubicBezTo>
                    <a:pt x="189851" y="113368"/>
                    <a:pt x="190181" y="113054"/>
                    <a:pt x="190578" y="112724"/>
                  </a:cubicBezTo>
                  <a:lnTo>
                    <a:pt x="190578" y="112724"/>
                  </a:lnTo>
                  <a:cubicBezTo>
                    <a:pt x="190462" y="112939"/>
                    <a:pt x="190380" y="113104"/>
                    <a:pt x="190495" y="113104"/>
                  </a:cubicBezTo>
                  <a:cubicBezTo>
                    <a:pt x="190495" y="113104"/>
                    <a:pt x="190495" y="113088"/>
                    <a:pt x="190512" y="113088"/>
                  </a:cubicBezTo>
                  <a:cubicBezTo>
                    <a:pt x="190644" y="113071"/>
                    <a:pt x="190876" y="112740"/>
                    <a:pt x="191272" y="112228"/>
                  </a:cubicBezTo>
                  <a:lnTo>
                    <a:pt x="192363" y="112261"/>
                  </a:lnTo>
                  <a:lnTo>
                    <a:pt x="192363" y="111914"/>
                  </a:lnTo>
                  <a:cubicBezTo>
                    <a:pt x="193057" y="111485"/>
                    <a:pt x="193735" y="111022"/>
                    <a:pt x="194412" y="110559"/>
                  </a:cubicBezTo>
                  <a:cubicBezTo>
                    <a:pt x="195106" y="110113"/>
                    <a:pt x="195767" y="109617"/>
                    <a:pt x="196428" y="109138"/>
                  </a:cubicBezTo>
                  <a:cubicBezTo>
                    <a:pt x="196990" y="108444"/>
                    <a:pt x="197502" y="107733"/>
                    <a:pt x="197998" y="107006"/>
                  </a:cubicBezTo>
                  <a:cubicBezTo>
                    <a:pt x="198246" y="106642"/>
                    <a:pt x="198511" y="106279"/>
                    <a:pt x="198758" y="105899"/>
                  </a:cubicBezTo>
                  <a:cubicBezTo>
                    <a:pt x="199023" y="105519"/>
                    <a:pt x="199287" y="105139"/>
                    <a:pt x="199552" y="104742"/>
                  </a:cubicBezTo>
                  <a:cubicBezTo>
                    <a:pt x="200659" y="103172"/>
                    <a:pt x="201898" y="101404"/>
                    <a:pt x="203617" y="99288"/>
                  </a:cubicBezTo>
                  <a:lnTo>
                    <a:pt x="203617" y="99288"/>
                  </a:lnTo>
                  <a:cubicBezTo>
                    <a:pt x="203088" y="100627"/>
                    <a:pt x="204030" y="100049"/>
                    <a:pt x="204427" y="100511"/>
                  </a:cubicBezTo>
                  <a:cubicBezTo>
                    <a:pt x="202973" y="101189"/>
                    <a:pt x="201766" y="103767"/>
                    <a:pt x="199634" y="105651"/>
                  </a:cubicBezTo>
                  <a:cubicBezTo>
                    <a:pt x="200080" y="105271"/>
                    <a:pt x="200328" y="105139"/>
                    <a:pt x="200444" y="105139"/>
                  </a:cubicBezTo>
                  <a:cubicBezTo>
                    <a:pt x="200576" y="105139"/>
                    <a:pt x="200510" y="105353"/>
                    <a:pt x="200394" y="105535"/>
                  </a:cubicBezTo>
                  <a:lnTo>
                    <a:pt x="201221" y="104527"/>
                  </a:lnTo>
                  <a:lnTo>
                    <a:pt x="202031" y="103503"/>
                  </a:lnTo>
                  <a:lnTo>
                    <a:pt x="202824" y="102478"/>
                  </a:lnTo>
                  <a:lnTo>
                    <a:pt x="203584" y="101437"/>
                  </a:lnTo>
                  <a:cubicBezTo>
                    <a:pt x="203634" y="101503"/>
                    <a:pt x="203683" y="101536"/>
                    <a:pt x="203766" y="101536"/>
                  </a:cubicBezTo>
                  <a:cubicBezTo>
                    <a:pt x="204112" y="101536"/>
                    <a:pt x="204789" y="100761"/>
                    <a:pt x="205630" y="100002"/>
                  </a:cubicBezTo>
                  <a:lnTo>
                    <a:pt x="205630" y="100002"/>
                  </a:lnTo>
                  <a:cubicBezTo>
                    <a:pt x="205613" y="100016"/>
                    <a:pt x="205583" y="100016"/>
                    <a:pt x="205567" y="100016"/>
                  </a:cubicBezTo>
                  <a:cubicBezTo>
                    <a:pt x="204989" y="100016"/>
                    <a:pt x="205484" y="99206"/>
                    <a:pt x="206278" y="98181"/>
                  </a:cubicBezTo>
                  <a:cubicBezTo>
                    <a:pt x="206658" y="97636"/>
                    <a:pt x="207137" y="97024"/>
                    <a:pt x="207583" y="96446"/>
                  </a:cubicBezTo>
                  <a:cubicBezTo>
                    <a:pt x="208013" y="95851"/>
                    <a:pt x="208410" y="95273"/>
                    <a:pt x="208657" y="94826"/>
                  </a:cubicBezTo>
                  <a:cubicBezTo>
                    <a:pt x="208839" y="94876"/>
                    <a:pt x="208905" y="95041"/>
                    <a:pt x="208740" y="95454"/>
                  </a:cubicBezTo>
                  <a:cubicBezTo>
                    <a:pt x="208558" y="95868"/>
                    <a:pt x="208145" y="96512"/>
                    <a:pt x="207302" y="97471"/>
                  </a:cubicBezTo>
                  <a:cubicBezTo>
                    <a:pt x="208492" y="96611"/>
                    <a:pt x="208806" y="95702"/>
                    <a:pt x="209137" y="94810"/>
                  </a:cubicBezTo>
                  <a:cubicBezTo>
                    <a:pt x="209451" y="93917"/>
                    <a:pt x="209699" y="92992"/>
                    <a:pt x="210756" y="92067"/>
                  </a:cubicBezTo>
                  <a:lnTo>
                    <a:pt x="210756" y="92067"/>
                  </a:lnTo>
                  <a:cubicBezTo>
                    <a:pt x="210409" y="92579"/>
                    <a:pt x="210178" y="92810"/>
                    <a:pt x="210161" y="93108"/>
                  </a:cubicBezTo>
                  <a:cubicBezTo>
                    <a:pt x="210310" y="92777"/>
                    <a:pt x="210574" y="92348"/>
                    <a:pt x="210872" y="91918"/>
                  </a:cubicBezTo>
                  <a:cubicBezTo>
                    <a:pt x="211153" y="91472"/>
                    <a:pt x="211467" y="91025"/>
                    <a:pt x="211764" y="90645"/>
                  </a:cubicBezTo>
                  <a:cubicBezTo>
                    <a:pt x="212194" y="90067"/>
                    <a:pt x="212574" y="89637"/>
                    <a:pt x="212690" y="89637"/>
                  </a:cubicBezTo>
                  <a:cubicBezTo>
                    <a:pt x="212723" y="89637"/>
                    <a:pt x="212739" y="89687"/>
                    <a:pt x="212706" y="89803"/>
                  </a:cubicBezTo>
                  <a:lnTo>
                    <a:pt x="212376" y="90315"/>
                  </a:lnTo>
                  <a:lnTo>
                    <a:pt x="212376" y="90315"/>
                  </a:lnTo>
                  <a:cubicBezTo>
                    <a:pt x="213549" y="88613"/>
                    <a:pt x="215235" y="85935"/>
                    <a:pt x="216375" y="83457"/>
                  </a:cubicBezTo>
                  <a:cubicBezTo>
                    <a:pt x="216673" y="82862"/>
                    <a:pt x="216920" y="82250"/>
                    <a:pt x="217152" y="81688"/>
                  </a:cubicBezTo>
                  <a:cubicBezTo>
                    <a:pt x="217367" y="81126"/>
                    <a:pt x="217581" y="80631"/>
                    <a:pt x="217714" y="80168"/>
                  </a:cubicBezTo>
                  <a:cubicBezTo>
                    <a:pt x="217995" y="79259"/>
                    <a:pt x="218127" y="78598"/>
                    <a:pt x="217995" y="78383"/>
                  </a:cubicBezTo>
                  <a:lnTo>
                    <a:pt x="217995" y="78383"/>
                  </a:lnTo>
                  <a:cubicBezTo>
                    <a:pt x="218110" y="78383"/>
                    <a:pt x="218672" y="79276"/>
                    <a:pt x="218705" y="79573"/>
                  </a:cubicBezTo>
                  <a:cubicBezTo>
                    <a:pt x="218854" y="77755"/>
                    <a:pt x="218920" y="75954"/>
                    <a:pt x="218904" y="74153"/>
                  </a:cubicBezTo>
                  <a:cubicBezTo>
                    <a:pt x="219184" y="73442"/>
                    <a:pt x="219432" y="72715"/>
                    <a:pt x="219680" y="71988"/>
                  </a:cubicBezTo>
                  <a:lnTo>
                    <a:pt x="220358" y="71988"/>
                  </a:lnTo>
                  <a:cubicBezTo>
                    <a:pt x="220639" y="72037"/>
                    <a:pt x="220870" y="72153"/>
                    <a:pt x="221002" y="72467"/>
                  </a:cubicBezTo>
                  <a:cubicBezTo>
                    <a:pt x="221135" y="72781"/>
                    <a:pt x="221151" y="73310"/>
                    <a:pt x="220936" y="74169"/>
                  </a:cubicBezTo>
                  <a:cubicBezTo>
                    <a:pt x="221168" y="73706"/>
                    <a:pt x="221399" y="73211"/>
                    <a:pt x="221630" y="72550"/>
                  </a:cubicBezTo>
                  <a:cubicBezTo>
                    <a:pt x="221845" y="71888"/>
                    <a:pt x="222110" y="71079"/>
                    <a:pt x="222258" y="70038"/>
                  </a:cubicBezTo>
                  <a:lnTo>
                    <a:pt x="222258" y="70038"/>
                  </a:lnTo>
                  <a:cubicBezTo>
                    <a:pt x="222077" y="70451"/>
                    <a:pt x="221515" y="70880"/>
                    <a:pt x="221201" y="70880"/>
                  </a:cubicBezTo>
                  <a:cubicBezTo>
                    <a:pt x="221035" y="70880"/>
                    <a:pt x="220953" y="70748"/>
                    <a:pt x="221019" y="70451"/>
                  </a:cubicBezTo>
                  <a:cubicBezTo>
                    <a:pt x="222440" y="68269"/>
                    <a:pt x="221944" y="68881"/>
                    <a:pt x="223266" y="66104"/>
                  </a:cubicBezTo>
                  <a:lnTo>
                    <a:pt x="223266" y="66104"/>
                  </a:lnTo>
                  <a:cubicBezTo>
                    <a:pt x="223184" y="66253"/>
                    <a:pt x="223085" y="66319"/>
                    <a:pt x="223002" y="66319"/>
                  </a:cubicBezTo>
                  <a:cubicBezTo>
                    <a:pt x="222622" y="66319"/>
                    <a:pt x="222225" y="65245"/>
                    <a:pt x="222473" y="64055"/>
                  </a:cubicBezTo>
                  <a:lnTo>
                    <a:pt x="222473" y="64055"/>
                  </a:lnTo>
                  <a:cubicBezTo>
                    <a:pt x="222572" y="64320"/>
                    <a:pt x="223465" y="64171"/>
                    <a:pt x="223547" y="64667"/>
                  </a:cubicBezTo>
                  <a:cubicBezTo>
                    <a:pt x="223498" y="64006"/>
                    <a:pt x="223481" y="63345"/>
                    <a:pt x="223399" y="62684"/>
                  </a:cubicBezTo>
                  <a:lnTo>
                    <a:pt x="223200" y="60816"/>
                  </a:lnTo>
                  <a:lnTo>
                    <a:pt x="223200" y="60816"/>
                  </a:lnTo>
                  <a:cubicBezTo>
                    <a:pt x="223233" y="61031"/>
                    <a:pt x="223333" y="61114"/>
                    <a:pt x="223465" y="61114"/>
                  </a:cubicBezTo>
                  <a:cubicBezTo>
                    <a:pt x="223762" y="61114"/>
                    <a:pt x="224208" y="60634"/>
                    <a:pt x="224473" y="60089"/>
                  </a:cubicBezTo>
                  <a:lnTo>
                    <a:pt x="224473" y="60089"/>
                  </a:lnTo>
                  <a:cubicBezTo>
                    <a:pt x="224456" y="60106"/>
                    <a:pt x="224440" y="60106"/>
                    <a:pt x="224440" y="60106"/>
                  </a:cubicBezTo>
                  <a:cubicBezTo>
                    <a:pt x="224357" y="60106"/>
                    <a:pt x="224456" y="59312"/>
                    <a:pt x="224572" y="58354"/>
                  </a:cubicBezTo>
                  <a:cubicBezTo>
                    <a:pt x="224704" y="57296"/>
                    <a:pt x="224787" y="56057"/>
                    <a:pt x="224787" y="55511"/>
                  </a:cubicBezTo>
                  <a:lnTo>
                    <a:pt x="224787" y="55511"/>
                  </a:lnTo>
                  <a:lnTo>
                    <a:pt x="224423" y="57197"/>
                  </a:lnTo>
                  <a:cubicBezTo>
                    <a:pt x="224688" y="54933"/>
                    <a:pt x="224274" y="53793"/>
                    <a:pt x="223911" y="52685"/>
                  </a:cubicBezTo>
                  <a:cubicBezTo>
                    <a:pt x="223481" y="51562"/>
                    <a:pt x="223118" y="50487"/>
                    <a:pt x="222969" y="48289"/>
                  </a:cubicBezTo>
                  <a:lnTo>
                    <a:pt x="222969" y="48289"/>
                  </a:lnTo>
                  <a:cubicBezTo>
                    <a:pt x="223085" y="48521"/>
                    <a:pt x="223415" y="48818"/>
                    <a:pt x="223729" y="48818"/>
                  </a:cubicBezTo>
                  <a:cubicBezTo>
                    <a:pt x="224076" y="48818"/>
                    <a:pt x="224407" y="48455"/>
                    <a:pt x="224390" y="47232"/>
                  </a:cubicBezTo>
                  <a:cubicBezTo>
                    <a:pt x="224208" y="46984"/>
                    <a:pt x="223944" y="46587"/>
                    <a:pt x="223597" y="46075"/>
                  </a:cubicBezTo>
                  <a:cubicBezTo>
                    <a:pt x="223266" y="45563"/>
                    <a:pt x="222870" y="44951"/>
                    <a:pt x="222407" y="44241"/>
                  </a:cubicBezTo>
                  <a:cubicBezTo>
                    <a:pt x="222357" y="44141"/>
                    <a:pt x="222291" y="44042"/>
                    <a:pt x="222225" y="43943"/>
                  </a:cubicBezTo>
                  <a:cubicBezTo>
                    <a:pt x="222143" y="43447"/>
                    <a:pt x="222077" y="42935"/>
                    <a:pt x="221977" y="42423"/>
                  </a:cubicBezTo>
                  <a:cubicBezTo>
                    <a:pt x="221779" y="41365"/>
                    <a:pt x="221531" y="40241"/>
                    <a:pt x="221250" y="39085"/>
                  </a:cubicBezTo>
                  <a:lnTo>
                    <a:pt x="221250" y="39085"/>
                  </a:lnTo>
                  <a:cubicBezTo>
                    <a:pt x="221399" y="39332"/>
                    <a:pt x="221564" y="39597"/>
                    <a:pt x="221713" y="39845"/>
                  </a:cubicBezTo>
                  <a:cubicBezTo>
                    <a:pt x="222225" y="40721"/>
                    <a:pt x="222738" y="41613"/>
                    <a:pt x="223167" y="42505"/>
                  </a:cubicBezTo>
                  <a:cubicBezTo>
                    <a:pt x="223580" y="43381"/>
                    <a:pt x="223977" y="44224"/>
                    <a:pt x="224241" y="44935"/>
                  </a:cubicBezTo>
                  <a:cubicBezTo>
                    <a:pt x="224225" y="43200"/>
                    <a:pt x="224539" y="44406"/>
                    <a:pt x="224093" y="41861"/>
                  </a:cubicBezTo>
                  <a:cubicBezTo>
                    <a:pt x="224109" y="41696"/>
                    <a:pt x="224142" y="41630"/>
                    <a:pt x="224175" y="41630"/>
                  </a:cubicBezTo>
                  <a:cubicBezTo>
                    <a:pt x="224258" y="41630"/>
                    <a:pt x="224390" y="41894"/>
                    <a:pt x="224489" y="42258"/>
                  </a:cubicBezTo>
                  <a:cubicBezTo>
                    <a:pt x="224671" y="42803"/>
                    <a:pt x="224836" y="43563"/>
                    <a:pt x="224902" y="43943"/>
                  </a:cubicBezTo>
                  <a:cubicBezTo>
                    <a:pt x="224655" y="41927"/>
                    <a:pt x="224308" y="39944"/>
                    <a:pt x="223894" y="37977"/>
                  </a:cubicBezTo>
                  <a:cubicBezTo>
                    <a:pt x="223861" y="37994"/>
                    <a:pt x="223845" y="38010"/>
                    <a:pt x="223812" y="38010"/>
                  </a:cubicBezTo>
                  <a:cubicBezTo>
                    <a:pt x="223531" y="38010"/>
                    <a:pt x="223151" y="37019"/>
                    <a:pt x="222738" y="36044"/>
                  </a:cubicBezTo>
                  <a:cubicBezTo>
                    <a:pt x="222324" y="35069"/>
                    <a:pt x="221895" y="34094"/>
                    <a:pt x="221663" y="34094"/>
                  </a:cubicBezTo>
                  <a:cubicBezTo>
                    <a:pt x="221630" y="34094"/>
                    <a:pt x="221614" y="34094"/>
                    <a:pt x="221597" y="34110"/>
                  </a:cubicBezTo>
                  <a:cubicBezTo>
                    <a:pt x="222440" y="36093"/>
                    <a:pt x="223200" y="38126"/>
                    <a:pt x="223878" y="40192"/>
                  </a:cubicBezTo>
                  <a:cubicBezTo>
                    <a:pt x="223861" y="40208"/>
                    <a:pt x="223828" y="40225"/>
                    <a:pt x="223795" y="40225"/>
                  </a:cubicBezTo>
                  <a:cubicBezTo>
                    <a:pt x="223481" y="40225"/>
                    <a:pt x="222886" y="39432"/>
                    <a:pt x="222258" y="38209"/>
                  </a:cubicBezTo>
                  <a:cubicBezTo>
                    <a:pt x="221548" y="36854"/>
                    <a:pt x="220754" y="34986"/>
                    <a:pt x="220176" y="33003"/>
                  </a:cubicBezTo>
                  <a:cubicBezTo>
                    <a:pt x="220143" y="32722"/>
                    <a:pt x="220226" y="32606"/>
                    <a:pt x="220374" y="32606"/>
                  </a:cubicBezTo>
                  <a:cubicBezTo>
                    <a:pt x="220556" y="32606"/>
                    <a:pt x="220821" y="32788"/>
                    <a:pt x="221068" y="32953"/>
                  </a:cubicBezTo>
                  <a:cubicBezTo>
                    <a:pt x="221316" y="33119"/>
                    <a:pt x="221548" y="33300"/>
                    <a:pt x="221647" y="33300"/>
                  </a:cubicBezTo>
                  <a:cubicBezTo>
                    <a:pt x="221647" y="33300"/>
                    <a:pt x="221663" y="33300"/>
                    <a:pt x="221663" y="33284"/>
                  </a:cubicBezTo>
                  <a:cubicBezTo>
                    <a:pt x="221482" y="33053"/>
                    <a:pt x="221085" y="32144"/>
                    <a:pt x="220721" y="31235"/>
                  </a:cubicBezTo>
                  <a:cubicBezTo>
                    <a:pt x="220341" y="30326"/>
                    <a:pt x="220011" y="29433"/>
                    <a:pt x="220011" y="29235"/>
                  </a:cubicBezTo>
                  <a:lnTo>
                    <a:pt x="220011" y="29235"/>
                  </a:lnTo>
                  <a:cubicBezTo>
                    <a:pt x="220341" y="29747"/>
                    <a:pt x="220622" y="30276"/>
                    <a:pt x="220936" y="30805"/>
                  </a:cubicBezTo>
                  <a:cubicBezTo>
                    <a:pt x="220391" y="28508"/>
                    <a:pt x="218854" y="27500"/>
                    <a:pt x="218325" y="24707"/>
                  </a:cubicBezTo>
                  <a:cubicBezTo>
                    <a:pt x="217995" y="23798"/>
                    <a:pt x="217895" y="21716"/>
                    <a:pt x="217466" y="21716"/>
                  </a:cubicBezTo>
                  <a:cubicBezTo>
                    <a:pt x="217482" y="22773"/>
                    <a:pt x="216772" y="23600"/>
                    <a:pt x="216028" y="23947"/>
                  </a:cubicBezTo>
                  <a:cubicBezTo>
                    <a:pt x="215582" y="22972"/>
                    <a:pt x="215103" y="21997"/>
                    <a:pt x="214623" y="21022"/>
                  </a:cubicBezTo>
                  <a:lnTo>
                    <a:pt x="214623" y="21022"/>
                  </a:lnTo>
                  <a:lnTo>
                    <a:pt x="214904" y="21038"/>
                  </a:lnTo>
                  <a:lnTo>
                    <a:pt x="214623" y="20476"/>
                  </a:lnTo>
                  <a:lnTo>
                    <a:pt x="214408" y="20609"/>
                  </a:lnTo>
                  <a:cubicBezTo>
                    <a:pt x="213913" y="19634"/>
                    <a:pt x="213384" y="18659"/>
                    <a:pt x="212839" y="17700"/>
                  </a:cubicBezTo>
                  <a:cubicBezTo>
                    <a:pt x="212872" y="17634"/>
                    <a:pt x="212921" y="17601"/>
                    <a:pt x="213004" y="17601"/>
                  </a:cubicBezTo>
                  <a:cubicBezTo>
                    <a:pt x="213202" y="17601"/>
                    <a:pt x="213533" y="17799"/>
                    <a:pt x="213863" y="18014"/>
                  </a:cubicBezTo>
                  <a:cubicBezTo>
                    <a:pt x="214227" y="18245"/>
                    <a:pt x="214574" y="18510"/>
                    <a:pt x="214789" y="18510"/>
                  </a:cubicBezTo>
                  <a:cubicBezTo>
                    <a:pt x="214904" y="18510"/>
                    <a:pt x="214970" y="18394"/>
                    <a:pt x="214937" y="18113"/>
                  </a:cubicBezTo>
                  <a:lnTo>
                    <a:pt x="214921" y="18113"/>
                  </a:lnTo>
                  <a:cubicBezTo>
                    <a:pt x="214739" y="18113"/>
                    <a:pt x="214128" y="17469"/>
                    <a:pt x="213896" y="17204"/>
                  </a:cubicBezTo>
                  <a:cubicBezTo>
                    <a:pt x="213500" y="16246"/>
                    <a:pt x="214590" y="17287"/>
                    <a:pt x="213367" y="15419"/>
                  </a:cubicBezTo>
                  <a:cubicBezTo>
                    <a:pt x="213119" y="15419"/>
                    <a:pt x="212756" y="14940"/>
                    <a:pt x="212425" y="14477"/>
                  </a:cubicBezTo>
                  <a:cubicBezTo>
                    <a:pt x="212111" y="13998"/>
                    <a:pt x="211847" y="13519"/>
                    <a:pt x="211830" y="13519"/>
                  </a:cubicBezTo>
                  <a:lnTo>
                    <a:pt x="211830" y="13519"/>
                  </a:lnTo>
                  <a:cubicBezTo>
                    <a:pt x="211797" y="13519"/>
                    <a:pt x="211946" y="13866"/>
                    <a:pt x="212359" y="14808"/>
                  </a:cubicBezTo>
                  <a:cubicBezTo>
                    <a:pt x="211698" y="13949"/>
                    <a:pt x="211401" y="13469"/>
                    <a:pt x="211087" y="12924"/>
                  </a:cubicBezTo>
                  <a:cubicBezTo>
                    <a:pt x="210938" y="12643"/>
                    <a:pt x="210773" y="12362"/>
                    <a:pt x="210541" y="12032"/>
                  </a:cubicBezTo>
                  <a:cubicBezTo>
                    <a:pt x="210327" y="11685"/>
                    <a:pt x="210062" y="11271"/>
                    <a:pt x="209649" y="10776"/>
                  </a:cubicBezTo>
                  <a:lnTo>
                    <a:pt x="209649" y="10776"/>
                  </a:lnTo>
                  <a:cubicBezTo>
                    <a:pt x="209682" y="10941"/>
                    <a:pt x="209616" y="11024"/>
                    <a:pt x="209484" y="11024"/>
                  </a:cubicBezTo>
                  <a:cubicBezTo>
                    <a:pt x="209252" y="11024"/>
                    <a:pt x="208806" y="10792"/>
                    <a:pt x="208277" y="10462"/>
                  </a:cubicBezTo>
                  <a:cubicBezTo>
                    <a:pt x="207996" y="10296"/>
                    <a:pt x="207699" y="10098"/>
                    <a:pt x="207401" y="9900"/>
                  </a:cubicBezTo>
                  <a:cubicBezTo>
                    <a:pt x="206790" y="9189"/>
                    <a:pt x="206179" y="8528"/>
                    <a:pt x="205551" y="7900"/>
                  </a:cubicBezTo>
                  <a:cubicBezTo>
                    <a:pt x="205518" y="7834"/>
                    <a:pt x="205501" y="7785"/>
                    <a:pt x="205484" y="7751"/>
                  </a:cubicBezTo>
                  <a:cubicBezTo>
                    <a:pt x="203964" y="6198"/>
                    <a:pt x="202692" y="5091"/>
                    <a:pt x="201353" y="4099"/>
                  </a:cubicBezTo>
                  <a:cubicBezTo>
                    <a:pt x="200031" y="3124"/>
                    <a:pt x="198610" y="2281"/>
                    <a:pt x="196627" y="1620"/>
                  </a:cubicBezTo>
                  <a:cubicBezTo>
                    <a:pt x="196313" y="1372"/>
                    <a:pt x="194363" y="695"/>
                    <a:pt x="195255" y="629"/>
                  </a:cubicBezTo>
                  <a:lnTo>
                    <a:pt x="195139" y="629"/>
                  </a:lnTo>
                  <a:cubicBezTo>
                    <a:pt x="194858" y="629"/>
                    <a:pt x="194594" y="678"/>
                    <a:pt x="194247" y="678"/>
                  </a:cubicBezTo>
                  <a:cubicBezTo>
                    <a:pt x="194131" y="695"/>
                    <a:pt x="193999" y="695"/>
                    <a:pt x="193850" y="695"/>
                  </a:cubicBezTo>
                  <a:lnTo>
                    <a:pt x="193602" y="695"/>
                  </a:lnTo>
                  <a:cubicBezTo>
                    <a:pt x="193470" y="695"/>
                    <a:pt x="193354" y="678"/>
                    <a:pt x="193206" y="678"/>
                  </a:cubicBezTo>
                  <a:lnTo>
                    <a:pt x="192760" y="678"/>
                  </a:lnTo>
                  <a:cubicBezTo>
                    <a:pt x="191504" y="364"/>
                    <a:pt x="192214" y="364"/>
                    <a:pt x="193040" y="348"/>
                  </a:cubicBezTo>
                  <a:cubicBezTo>
                    <a:pt x="193321" y="348"/>
                    <a:pt x="193619" y="364"/>
                    <a:pt x="193834" y="364"/>
                  </a:cubicBezTo>
                  <a:cubicBezTo>
                    <a:pt x="194247" y="364"/>
                    <a:pt x="194429" y="315"/>
                    <a:pt x="193801" y="1"/>
                  </a:cubicBezTo>
                  <a:close/>
                </a:path>
              </a:pathLst>
            </a:custGeom>
            <a:solidFill>
              <a:srgbClr val="F7F8F8"/>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23" name="Google Shape;4923;p18"/>
          <p:cNvSpPr txBox="1">
            <a:spLocks noGrp="1"/>
          </p:cNvSpPr>
          <p:nvPr>
            <p:ph type="title" hasCustomPrompt="1"/>
          </p:nvPr>
        </p:nvSpPr>
        <p:spPr>
          <a:xfrm>
            <a:off x="3913291" y="1208884"/>
            <a:ext cx="4359200" cy="781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600"/>
              <a:buNone/>
              <a:defRPr sz="4800" b="1">
                <a:solidFill>
                  <a:schemeClr val="accent1"/>
                </a:solidFill>
              </a:defRPr>
            </a:lvl1pPr>
            <a:lvl2pPr lvl="1" algn="ctr" rtl="0">
              <a:spcBef>
                <a:spcPts val="0"/>
              </a:spcBef>
              <a:spcAft>
                <a:spcPts val="0"/>
              </a:spcAft>
              <a:buClr>
                <a:schemeClr val="accent1"/>
              </a:buClr>
              <a:buSzPts val="3600"/>
              <a:buNone/>
              <a:defRPr sz="4800" b="1">
                <a:solidFill>
                  <a:schemeClr val="accent1"/>
                </a:solidFill>
              </a:defRPr>
            </a:lvl2pPr>
            <a:lvl3pPr lvl="2" algn="ctr" rtl="0">
              <a:spcBef>
                <a:spcPts val="0"/>
              </a:spcBef>
              <a:spcAft>
                <a:spcPts val="0"/>
              </a:spcAft>
              <a:buClr>
                <a:schemeClr val="accent1"/>
              </a:buClr>
              <a:buSzPts val="3600"/>
              <a:buNone/>
              <a:defRPr sz="4800" b="1">
                <a:solidFill>
                  <a:schemeClr val="accent1"/>
                </a:solidFill>
              </a:defRPr>
            </a:lvl3pPr>
            <a:lvl4pPr lvl="3" algn="ctr" rtl="0">
              <a:spcBef>
                <a:spcPts val="0"/>
              </a:spcBef>
              <a:spcAft>
                <a:spcPts val="0"/>
              </a:spcAft>
              <a:buClr>
                <a:schemeClr val="accent1"/>
              </a:buClr>
              <a:buSzPts val="3600"/>
              <a:buNone/>
              <a:defRPr sz="4800" b="1">
                <a:solidFill>
                  <a:schemeClr val="accent1"/>
                </a:solidFill>
              </a:defRPr>
            </a:lvl4pPr>
            <a:lvl5pPr lvl="4" algn="ctr" rtl="0">
              <a:spcBef>
                <a:spcPts val="0"/>
              </a:spcBef>
              <a:spcAft>
                <a:spcPts val="0"/>
              </a:spcAft>
              <a:buClr>
                <a:schemeClr val="accent1"/>
              </a:buClr>
              <a:buSzPts val="3600"/>
              <a:buNone/>
              <a:defRPr sz="4800" b="1">
                <a:solidFill>
                  <a:schemeClr val="accent1"/>
                </a:solidFill>
              </a:defRPr>
            </a:lvl5pPr>
            <a:lvl6pPr lvl="5" algn="ctr" rtl="0">
              <a:spcBef>
                <a:spcPts val="0"/>
              </a:spcBef>
              <a:spcAft>
                <a:spcPts val="0"/>
              </a:spcAft>
              <a:buClr>
                <a:schemeClr val="accent1"/>
              </a:buClr>
              <a:buSzPts val="3600"/>
              <a:buNone/>
              <a:defRPr sz="4800" b="1">
                <a:solidFill>
                  <a:schemeClr val="accent1"/>
                </a:solidFill>
              </a:defRPr>
            </a:lvl6pPr>
            <a:lvl7pPr lvl="6" algn="ctr" rtl="0">
              <a:spcBef>
                <a:spcPts val="0"/>
              </a:spcBef>
              <a:spcAft>
                <a:spcPts val="0"/>
              </a:spcAft>
              <a:buClr>
                <a:schemeClr val="accent1"/>
              </a:buClr>
              <a:buSzPts val="3600"/>
              <a:buNone/>
              <a:defRPr sz="4800" b="1">
                <a:solidFill>
                  <a:schemeClr val="accent1"/>
                </a:solidFill>
              </a:defRPr>
            </a:lvl7pPr>
            <a:lvl8pPr lvl="7" algn="ctr" rtl="0">
              <a:spcBef>
                <a:spcPts val="0"/>
              </a:spcBef>
              <a:spcAft>
                <a:spcPts val="0"/>
              </a:spcAft>
              <a:buClr>
                <a:schemeClr val="accent1"/>
              </a:buClr>
              <a:buSzPts val="3600"/>
              <a:buNone/>
              <a:defRPr sz="4800" b="1">
                <a:solidFill>
                  <a:schemeClr val="accent1"/>
                </a:solidFill>
              </a:defRPr>
            </a:lvl8pPr>
            <a:lvl9pPr lvl="8" algn="ctr" rtl="0">
              <a:spcBef>
                <a:spcPts val="0"/>
              </a:spcBef>
              <a:spcAft>
                <a:spcPts val="0"/>
              </a:spcAft>
              <a:buClr>
                <a:schemeClr val="accent1"/>
              </a:buClr>
              <a:buSzPts val="3600"/>
              <a:buNone/>
              <a:defRPr sz="4800" b="1">
                <a:solidFill>
                  <a:schemeClr val="accent1"/>
                </a:solidFill>
              </a:defRPr>
            </a:lvl9pPr>
          </a:lstStyle>
          <a:p>
            <a:r>
              <a:t>xx%</a:t>
            </a:r>
          </a:p>
        </p:txBody>
      </p:sp>
      <p:sp>
        <p:nvSpPr>
          <p:cNvPr id="4924" name="Google Shape;4924;p18"/>
          <p:cNvSpPr txBox="1">
            <a:spLocks noGrp="1"/>
          </p:cNvSpPr>
          <p:nvPr>
            <p:ph type="subTitle" idx="1"/>
          </p:nvPr>
        </p:nvSpPr>
        <p:spPr>
          <a:xfrm>
            <a:off x="3919509" y="1816144"/>
            <a:ext cx="43592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4925" name="Google Shape;4925;p18"/>
          <p:cNvSpPr txBox="1">
            <a:spLocks noGrp="1"/>
          </p:cNvSpPr>
          <p:nvPr>
            <p:ph type="title" idx="2" hasCustomPrompt="1"/>
          </p:nvPr>
        </p:nvSpPr>
        <p:spPr>
          <a:xfrm>
            <a:off x="3913291" y="2933421"/>
            <a:ext cx="4359200" cy="781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600"/>
              <a:buNone/>
              <a:defRPr sz="4800" b="1">
                <a:solidFill>
                  <a:schemeClr val="accent1"/>
                </a:solidFill>
              </a:defRPr>
            </a:lvl1pPr>
            <a:lvl2pPr lvl="1" algn="ctr" rtl="0">
              <a:spcBef>
                <a:spcPts val="0"/>
              </a:spcBef>
              <a:spcAft>
                <a:spcPts val="0"/>
              </a:spcAft>
              <a:buClr>
                <a:schemeClr val="accent1"/>
              </a:buClr>
              <a:buSzPts val="3600"/>
              <a:buNone/>
              <a:defRPr sz="4800" b="1">
                <a:solidFill>
                  <a:schemeClr val="accent1"/>
                </a:solidFill>
              </a:defRPr>
            </a:lvl2pPr>
            <a:lvl3pPr lvl="2" algn="ctr" rtl="0">
              <a:spcBef>
                <a:spcPts val="0"/>
              </a:spcBef>
              <a:spcAft>
                <a:spcPts val="0"/>
              </a:spcAft>
              <a:buClr>
                <a:schemeClr val="accent1"/>
              </a:buClr>
              <a:buSzPts val="3600"/>
              <a:buNone/>
              <a:defRPr sz="4800" b="1">
                <a:solidFill>
                  <a:schemeClr val="accent1"/>
                </a:solidFill>
              </a:defRPr>
            </a:lvl3pPr>
            <a:lvl4pPr lvl="3" algn="ctr" rtl="0">
              <a:spcBef>
                <a:spcPts val="0"/>
              </a:spcBef>
              <a:spcAft>
                <a:spcPts val="0"/>
              </a:spcAft>
              <a:buClr>
                <a:schemeClr val="accent1"/>
              </a:buClr>
              <a:buSzPts val="3600"/>
              <a:buNone/>
              <a:defRPr sz="4800" b="1">
                <a:solidFill>
                  <a:schemeClr val="accent1"/>
                </a:solidFill>
              </a:defRPr>
            </a:lvl4pPr>
            <a:lvl5pPr lvl="4" algn="ctr" rtl="0">
              <a:spcBef>
                <a:spcPts val="0"/>
              </a:spcBef>
              <a:spcAft>
                <a:spcPts val="0"/>
              </a:spcAft>
              <a:buClr>
                <a:schemeClr val="accent1"/>
              </a:buClr>
              <a:buSzPts val="3600"/>
              <a:buNone/>
              <a:defRPr sz="4800" b="1">
                <a:solidFill>
                  <a:schemeClr val="accent1"/>
                </a:solidFill>
              </a:defRPr>
            </a:lvl5pPr>
            <a:lvl6pPr lvl="5" algn="ctr" rtl="0">
              <a:spcBef>
                <a:spcPts val="0"/>
              </a:spcBef>
              <a:spcAft>
                <a:spcPts val="0"/>
              </a:spcAft>
              <a:buClr>
                <a:schemeClr val="accent1"/>
              </a:buClr>
              <a:buSzPts val="3600"/>
              <a:buNone/>
              <a:defRPr sz="4800" b="1">
                <a:solidFill>
                  <a:schemeClr val="accent1"/>
                </a:solidFill>
              </a:defRPr>
            </a:lvl6pPr>
            <a:lvl7pPr lvl="6" algn="ctr" rtl="0">
              <a:spcBef>
                <a:spcPts val="0"/>
              </a:spcBef>
              <a:spcAft>
                <a:spcPts val="0"/>
              </a:spcAft>
              <a:buClr>
                <a:schemeClr val="accent1"/>
              </a:buClr>
              <a:buSzPts val="3600"/>
              <a:buNone/>
              <a:defRPr sz="4800" b="1">
                <a:solidFill>
                  <a:schemeClr val="accent1"/>
                </a:solidFill>
              </a:defRPr>
            </a:lvl7pPr>
            <a:lvl8pPr lvl="7" algn="ctr" rtl="0">
              <a:spcBef>
                <a:spcPts val="0"/>
              </a:spcBef>
              <a:spcAft>
                <a:spcPts val="0"/>
              </a:spcAft>
              <a:buClr>
                <a:schemeClr val="accent1"/>
              </a:buClr>
              <a:buSzPts val="3600"/>
              <a:buNone/>
              <a:defRPr sz="4800" b="1">
                <a:solidFill>
                  <a:schemeClr val="accent1"/>
                </a:solidFill>
              </a:defRPr>
            </a:lvl8pPr>
            <a:lvl9pPr lvl="8" algn="ctr" rtl="0">
              <a:spcBef>
                <a:spcPts val="0"/>
              </a:spcBef>
              <a:spcAft>
                <a:spcPts val="0"/>
              </a:spcAft>
              <a:buClr>
                <a:schemeClr val="accent1"/>
              </a:buClr>
              <a:buSzPts val="3600"/>
              <a:buNone/>
              <a:defRPr sz="4800" b="1">
                <a:solidFill>
                  <a:schemeClr val="accent1"/>
                </a:solidFill>
              </a:defRPr>
            </a:lvl9pPr>
          </a:lstStyle>
          <a:p>
            <a:r>
              <a:t>xx%</a:t>
            </a:r>
          </a:p>
        </p:txBody>
      </p:sp>
      <p:sp>
        <p:nvSpPr>
          <p:cNvPr id="4926" name="Google Shape;4926;p18"/>
          <p:cNvSpPr txBox="1">
            <a:spLocks noGrp="1"/>
          </p:cNvSpPr>
          <p:nvPr>
            <p:ph type="subTitle" idx="3"/>
          </p:nvPr>
        </p:nvSpPr>
        <p:spPr>
          <a:xfrm>
            <a:off x="3919509" y="3541475"/>
            <a:ext cx="43592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4927" name="Google Shape;4927;p18"/>
          <p:cNvSpPr txBox="1">
            <a:spLocks noGrp="1"/>
          </p:cNvSpPr>
          <p:nvPr>
            <p:ph type="title" idx="4" hasCustomPrompt="1"/>
          </p:nvPr>
        </p:nvSpPr>
        <p:spPr>
          <a:xfrm>
            <a:off x="3913291" y="4658763"/>
            <a:ext cx="4359200" cy="781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600"/>
              <a:buNone/>
              <a:defRPr sz="4800" b="1">
                <a:solidFill>
                  <a:schemeClr val="accent1"/>
                </a:solidFill>
              </a:defRPr>
            </a:lvl1pPr>
            <a:lvl2pPr lvl="1" algn="ctr" rtl="0">
              <a:spcBef>
                <a:spcPts val="0"/>
              </a:spcBef>
              <a:spcAft>
                <a:spcPts val="0"/>
              </a:spcAft>
              <a:buClr>
                <a:schemeClr val="accent1"/>
              </a:buClr>
              <a:buSzPts val="3600"/>
              <a:buNone/>
              <a:defRPr sz="4800" b="1">
                <a:solidFill>
                  <a:schemeClr val="accent1"/>
                </a:solidFill>
              </a:defRPr>
            </a:lvl2pPr>
            <a:lvl3pPr lvl="2" algn="ctr" rtl="0">
              <a:spcBef>
                <a:spcPts val="0"/>
              </a:spcBef>
              <a:spcAft>
                <a:spcPts val="0"/>
              </a:spcAft>
              <a:buClr>
                <a:schemeClr val="accent1"/>
              </a:buClr>
              <a:buSzPts val="3600"/>
              <a:buNone/>
              <a:defRPr sz="4800" b="1">
                <a:solidFill>
                  <a:schemeClr val="accent1"/>
                </a:solidFill>
              </a:defRPr>
            </a:lvl3pPr>
            <a:lvl4pPr lvl="3" algn="ctr" rtl="0">
              <a:spcBef>
                <a:spcPts val="0"/>
              </a:spcBef>
              <a:spcAft>
                <a:spcPts val="0"/>
              </a:spcAft>
              <a:buClr>
                <a:schemeClr val="accent1"/>
              </a:buClr>
              <a:buSzPts val="3600"/>
              <a:buNone/>
              <a:defRPr sz="4800" b="1">
                <a:solidFill>
                  <a:schemeClr val="accent1"/>
                </a:solidFill>
              </a:defRPr>
            </a:lvl4pPr>
            <a:lvl5pPr lvl="4" algn="ctr" rtl="0">
              <a:spcBef>
                <a:spcPts val="0"/>
              </a:spcBef>
              <a:spcAft>
                <a:spcPts val="0"/>
              </a:spcAft>
              <a:buClr>
                <a:schemeClr val="accent1"/>
              </a:buClr>
              <a:buSzPts val="3600"/>
              <a:buNone/>
              <a:defRPr sz="4800" b="1">
                <a:solidFill>
                  <a:schemeClr val="accent1"/>
                </a:solidFill>
              </a:defRPr>
            </a:lvl5pPr>
            <a:lvl6pPr lvl="5" algn="ctr" rtl="0">
              <a:spcBef>
                <a:spcPts val="0"/>
              </a:spcBef>
              <a:spcAft>
                <a:spcPts val="0"/>
              </a:spcAft>
              <a:buClr>
                <a:schemeClr val="accent1"/>
              </a:buClr>
              <a:buSzPts val="3600"/>
              <a:buNone/>
              <a:defRPr sz="4800" b="1">
                <a:solidFill>
                  <a:schemeClr val="accent1"/>
                </a:solidFill>
              </a:defRPr>
            </a:lvl6pPr>
            <a:lvl7pPr lvl="6" algn="ctr" rtl="0">
              <a:spcBef>
                <a:spcPts val="0"/>
              </a:spcBef>
              <a:spcAft>
                <a:spcPts val="0"/>
              </a:spcAft>
              <a:buClr>
                <a:schemeClr val="accent1"/>
              </a:buClr>
              <a:buSzPts val="3600"/>
              <a:buNone/>
              <a:defRPr sz="4800" b="1">
                <a:solidFill>
                  <a:schemeClr val="accent1"/>
                </a:solidFill>
              </a:defRPr>
            </a:lvl7pPr>
            <a:lvl8pPr lvl="7" algn="ctr" rtl="0">
              <a:spcBef>
                <a:spcPts val="0"/>
              </a:spcBef>
              <a:spcAft>
                <a:spcPts val="0"/>
              </a:spcAft>
              <a:buClr>
                <a:schemeClr val="accent1"/>
              </a:buClr>
              <a:buSzPts val="3600"/>
              <a:buNone/>
              <a:defRPr sz="4800" b="1">
                <a:solidFill>
                  <a:schemeClr val="accent1"/>
                </a:solidFill>
              </a:defRPr>
            </a:lvl8pPr>
            <a:lvl9pPr lvl="8" algn="ctr" rtl="0">
              <a:spcBef>
                <a:spcPts val="0"/>
              </a:spcBef>
              <a:spcAft>
                <a:spcPts val="0"/>
              </a:spcAft>
              <a:buClr>
                <a:schemeClr val="accent1"/>
              </a:buClr>
              <a:buSzPts val="3600"/>
              <a:buNone/>
              <a:defRPr sz="4800" b="1">
                <a:solidFill>
                  <a:schemeClr val="accent1"/>
                </a:solidFill>
              </a:defRPr>
            </a:lvl9pPr>
          </a:lstStyle>
          <a:p>
            <a:r>
              <a:t>xx%</a:t>
            </a:r>
          </a:p>
        </p:txBody>
      </p:sp>
      <p:sp>
        <p:nvSpPr>
          <p:cNvPr id="4928" name="Google Shape;4928;p18"/>
          <p:cNvSpPr txBox="1">
            <a:spLocks noGrp="1"/>
          </p:cNvSpPr>
          <p:nvPr>
            <p:ph type="subTitle" idx="5"/>
          </p:nvPr>
        </p:nvSpPr>
        <p:spPr>
          <a:xfrm>
            <a:off x="3919509" y="5268029"/>
            <a:ext cx="43592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21731852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and one column 2">
  <p:cSld name="Title and one column 2">
    <p:bg>
      <p:bgPr>
        <a:blipFill>
          <a:blip r:embed="rId2">
            <a:alphaModFix/>
          </a:blip>
          <a:stretch>
            <a:fillRect/>
          </a:stretch>
        </a:blipFill>
        <a:effectLst/>
      </p:bgPr>
    </p:bg>
    <p:spTree>
      <p:nvGrpSpPr>
        <p:cNvPr id="1" name="Shape 4929"/>
        <p:cNvGrpSpPr/>
        <p:nvPr/>
      </p:nvGrpSpPr>
      <p:grpSpPr>
        <a:xfrm>
          <a:off x="0" y="0"/>
          <a:ext cx="0" cy="0"/>
          <a:chOff x="0" y="0"/>
          <a:chExt cx="0" cy="0"/>
        </a:xfrm>
      </p:grpSpPr>
      <p:sp>
        <p:nvSpPr>
          <p:cNvPr id="4930" name="Google Shape;4930;p19"/>
          <p:cNvSpPr txBox="1">
            <a:spLocks noGrp="1"/>
          </p:cNvSpPr>
          <p:nvPr>
            <p:ph type="title"/>
          </p:nvPr>
        </p:nvSpPr>
        <p:spPr>
          <a:xfrm>
            <a:off x="968133" y="486867"/>
            <a:ext cx="10255600" cy="7636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4931" name="Google Shape;4931;p19"/>
          <p:cNvSpPr txBox="1">
            <a:spLocks noGrp="1"/>
          </p:cNvSpPr>
          <p:nvPr>
            <p:ph type="subTitle" idx="1"/>
          </p:nvPr>
        </p:nvSpPr>
        <p:spPr>
          <a:xfrm>
            <a:off x="2405733" y="2748580"/>
            <a:ext cx="27540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2133"/>
              </a:spcBef>
              <a:spcAft>
                <a:spcPts val="0"/>
              </a:spcAft>
              <a:buNone/>
              <a:defRPr sz="2400">
                <a:solidFill>
                  <a:schemeClr val="accent1"/>
                </a:solidFill>
              </a:defRPr>
            </a:lvl2pPr>
            <a:lvl3pPr lvl="2" rtl="0">
              <a:spcBef>
                <a:spcPts val="2133"/>
              </a:spcBef>
              <a:spcAft>
                <a:spcPts val="0"/>
              </a:spcAft>
              <a:buNone/>
              <a:defRPr sz="2400">
                <a:solidFill>
                  <a:schemeClr val="accent1"/>
                </a:solidFill>
              </a:defRPr>
            </a:lvl3pPr>
            <a:lvl4pPr lvl="3" rtl="0">
              <a:spcBef>
                <a:spcPts val="2133"/>
              </a:spcBef>
              <a:spcAft>
                <a:spcPts val="0"/>
              </a:spcAft>
              <a:buNone/>
              <a:defRPr sz="2400">
                <a:solidFill>
                  <a:schemeClr val="accent1"/>
                </a:solidFill>
              </a:defRPr>
            </a:lvl4pPr>
            <a:lvl5pPr lvl="4" rtl="0">
              <a:spcBef>
                <a:spcPts val="2133"/>
              </a:spcBef>
              <a:spcAft>
                <a:spcPts val="0"/>
              </a:spcAft>
              <a:buNone/>
              <a:defRPr sz="2400">
                <a:solidFill>
                  <a:schemeClr val="accent1"/>
                </a:solidFill>
              </a:defRPr>
            </a:lvl5pPr>
            <a:lvl6pPr lvl="5" rtl="0">
              <a:spcBef>
                <a:spcPts val="2133"/>
              </a:spcBef>
              <a:spcAft>
                <a:spcPts val="0"/>
              </a:spcAft>
              <a:buNone/>
              <a:defRPr sz="2400">
                <a:solidFill>
                  <a:schemeClr val="accent1"/>
                </a:solidFill>
              </a:defRPr>
            </a:lvl6pPr>
            <a:lvl7pPr lvl="6" rtl="0">
              <a:spcBef>
                <a:spcPts val="2133"/>
              </a:spcBef>
              <a:spcAft>
                <a:spcPts val="0"/>
              </a:spcAft>
              <a:buNone/>
              <a:defRPr sz="2400">
                <a:solidFill>
                  <a:schemeClr val="accent1"/>
                </a:solidFill>
              </a:defRPr>
            </a:lvl7pPr>
            <a:lvl8pPr lvl="7" rtl="0">
              <a:spcBef>
                <a:spcPts val="2133"/>
              </a:spcBef>
              <a:spcAft>
                <a:spcPts val="0"/>
              </a:spcAft>
              <a:buNone/>
              <a:defRPr sz="2400">
                <a:solidFill>
                  <a:schemeClr val="accent1"/>
                </a:solidFill>
              </a:defRPr>
            </a:lvl8pPr>
            <a:lvl9pPr lvl="8" rtl="0">
              <a:spcBef>
                <a:spcPts val="2133"/>
              </a:spcBef>
              <a:spcAft>
                <a:spcPts val="2133"/>
              </a:spcAft>
              <a:buNone/>
              <a:defRPr sz="2400">
                <a:solidFill>
                  <a:schemeClr val="accent1"/>
                </a:solidFill>
              </a:defRPr>
            </a:lvl9pPr>
          </a:lstStyle>
          <a:p>
            <a:endParaRPr/>
          </a:p>
        </p:txBody>
      </p:sp>
      <p:sp>
        <p:nvSpPr>
          <p:cNvPr id="4932" name="Google Shape;4932;p19"/>
          <p:cNvSpPr txBox="1">
            <a:spLocks noGrp="1"/>
          </p:cNvSpPr>
          <p:nvPr>
            <p:ph type="subTitle" idx="2"/>
          </p:nvPr>
        </p:nvSpPr>
        <p:spPr>
          <a:xfrm>
            <a:off x="2405733" y="3161817"/>
            <a:ext cx="2754000" cy="21964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33168698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4933"/>
        <p:cNvGrpSpPr/>
        <p:nvPr/>
      </p:nvGrpSpPr>
      <p:grpSpPr>
        <a:xfrm>
          <a:off x="0" y="0"/>
          <a:ext cx="0" cy="0"/>
          <a:chOff x="0" y="0"/>
          <a:chExt cx="0" cy="0"/>
        </a:xfrm>
      </p:grpSpPr>
      <p:sp>
        <p:nvSpPr>
          <p:cNvPr id="4934" name="Google Shape;4934;p20"/>
          <p:cNvSpPr txBox="1">
            <a:spLocks noGrp="1"/>
          </p:cNvSpPr>
          <p:nvPr>
            <p:ph type="title"/>
          </p:nvPr>
        </p:nvSpPr>
        <p:spPr>
          <a:xfrm>
            <a:off x="5309467" y="480733"/>
            <a:ext cx="5188400" cy="1471600"/>
          </a:xfrm>
          <a:prstGeom prst="rect">
            <a:avLst/>
          </a:prstGeom>
        </p:spPr>
        <p:txBody>
          <a:bodyPr spcFirstLastPara="1" wrap="square" lIns="91425" tIns="91425" rIns="91425" bIns="91425" anchor="t" anchorCtr="0">
            <a:noAutofit/>
          </a:bodyPr>
          <a:lstStyle>
            <a:lvl1pPr lvl="0" algn="l">
              <a:spcBef>
                <a:spcPts val="0"/>
              </a:spcBef>
              <a:spcAft>
                <a:spcPts val="0"/>
              </a:spcAft>
              <a:buNone/>
              <a:defRPr sz="10800"/>
            </a:lvl1pPr>
            <a:lvl2pPr lvl="1" algn="l">
              <a:spcBef>
                <a:spcPts val="0"/>
              </a:spcBef>
              <a:spcAft>
                <a:spcPts val="0"/>
              </a:spcAft>
              <a:buNone/>
              <a:defRPr sz="10800"/>
            </a:lvl2pPr>
            <a:lvl3pPr lvl="2" algn="l">
              <a:spcBef>
                <a:spcPts val="0"/>
              </a:spcBef>
              <a:spcAft>
                <a:spcPts val="0"/>
              </a:spcAft>
              <a:buNone/>
              <a:defRPr sz="10800"/>
            </a:lvl3pPr>
            <a:lvl4pPr lvl="3" algn="l">
              <a:spcBef>
                <a:spcPts val="0"/>
              </a:spcBef>
              <a:spcAft>
                <a:spcPts val="0"/>
              </a:spcAft>
              <a:buNone/>
              <a:defRPr sz="10800"/>
            </a:lvl4pPr>
            <a:lvl5pPr lvl="4" algn="l">
              <a:spcBef>
                <a:spcPts val="0"/>
              </a:spcBef>
              <a:spcAft>
                <a:spcPts val="0"/>
              </a:spcAft>
              <a:buNone/>
              <a:defRPr sz="10800"/>
            </a:lvl5pPr>
            <a:lvl6pPr lvl="5" algn="l">
              <a:spcBef>
                <a:spcPts val="0"/>
              </a:spcBef>
              <a:spcAft>
                <a:spcPts val="0"/>
              </a:spcAft>
              <a:buNone/>
              <a:defRPr sz="10800"/>
            </a:lvl6pPr>
            <a:lvl7pPr lvl="6" algn="l">
              <a:spcBef>
                <a:spcPts val="0"/>
              </a:spcBef>
              <a:spcAft>
                <a:spcPts val="0"/>
              </a:spcAft>
              <a:buNone/>
              <a:defRPr sz="10800"/>
            </a:lvl7pPr>
            <a:lvl8pPr lvl="7" algn="l">
              <a:spcBef>
                <a:spcPts val="0"/>
              </a:spcBef>
              <a:spcAft>
                <a:spcPts val="0"/>
              </a:spcAft>
              <a:buNone/>
              <a:defRPr sz="10800"/>
            </a:lvl8pPr>
            <a:lvl9pPr lvl="8" algn="l">
              <a:spcBef>
                <a:spcPts val="0"/>
              </a:spcBef>
              <a:spcAft>
                <a:spcPts val="0"/>
              </a:spcAft>
              <a:buNone/>
              <a:defRPr sz="10800"/>
            </a:lvl9pPr>
          </a:lstStyle>
          <a:p>
            <a:endParaRPr/>
          </a:p>
        </p:txBody>
      </p:sp>
      <p:sp>
        <p:nvSpPr>
          <p:cNvPr id="4935" name="Google Shape;4935;p20"/>
          <p:cNvSpPr txBox="1">
            <a:spLocks noGrp="1"/>
          </p:cNvSpPr>
          <p:nvPr>
            <p:ph type="subTitle" idx="1"/>
          </p:nvPr>
        </p:nvSpPr>
        <p:spPr>
          <a:xfrm>
            <a:off x="5309467" y="2147136"/>
            <a:ext cx="5188400" cy="181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4936" name="Google Shape;4936;p20"/>
          <p:cNvSpPr txBox="1"/>
          <p:nvPr/>
        </p:nvSpPr>
        <p:spPr>
          <a:xfrm>
            <a:off x="5309467" y="4940553"/>
            <a:ext cx="6058000" cy="763600"/>
          </a:xfrm>
          <a:prstGeom prst="rect">
            <a:avLst/>
          </a:prstGeom>
          <a:noFill/>
          <a:ln>
            <a:noFill/>
          </a:ln>
        </p:spPr>
        <p:txBody>
          <a:bodyPr spcFirstLastPara="1" wrap="square" lIns="121900" tIns="121900" rIns="121900" bIns="121900" anchor="t" anchorCtr="0">
            <a:noAutofit/>
          </a:bodyPr>
          <a:lstStyle/>
          <a:p>
            <a:pPr>
              <a:buClr>
                <a:srgbClr val="000000"/>
              </a:buClr>
              <a:buFont typeface="Arial"/>
              <a:buNone/>
            </a:pPr>
            <a:r>
              <a:rPr lang="en" sz="1600" b="1" kern="0">
                <a:solidFill>
                  <a:srgbClr val="2C7FA3"/>
                </a:solidFill>
                <a:latin typeface="Tajawal"/>
                <a:ea typeface="Tajawal"/>
                <a:cs typeface="Tajawal"/>
                <a:sym typeface="Tajawal"/>
              </a:rPr>
              <a:t>CREDITS:</a:t>
            </a:r>
            <a:r>
              <a:rPr lang="en" sz="1600" b="1" kern="0">
                <a:solidFill>
                  <a:srgbClr val="000000"/>
                </a:solidFill>
                <a:latin typeface="Tajawal"/>
                <a:ea typeface="Tajawal"/>
                <a:cs typeface="Tajawal"/>
                <a:sym typeface="Tajawal"/>
              </a:rPr>
              <a:t> </a:t>
            </a:r>
            <a:r>
              <a:rPr lang="en" sz="1600" kern="0">
                <a:solidFill>
                  <a:srgbClr val="000000"/>
                </a:solidFill>
                <a:latin typeface="Tajawal"/>
                <a:ea typeface="Tajawal"/>
                <a:cs typeface="Tajawal"/>
                <a:sym typeface="Tajawal"/>
              </a:rPr>
              <a:t>This presentation template was created by </a:t>
            </a:r>
            <a:r>
              <a:rPr lang="en" sz="1600" b="1" kern="0">
                <a:solidFill>
                  <a:srgbClr val="2C7FA3"/>
                </a:solidFill>
                <a:uFill>
                  <a:noFill/>
                </a:uFill>
                <a:latin typeface="Tajawal"/>
                <a:ea typeface="Tajawal"/>
                <a:cs typeface="Tajawal"/>
                <a:sym typeface="Tajaw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600" kern="0">
                <a:solidFill>
                  <a:srgbClr val="000000"/>
                </a:solidFill>
                <a:latin typeface="Tajawal"/>
                <a:ea typeface="Tajawal"/>
                <a:cs typeface="Tajawal"/>
                <a:sym typeface="Tajawal"/>
              </a:rPr>
              <a:t>, including icon by </a:t>
            </a:r>
            <a:r>
              <a:rPr lang="en" sz="1600" b="1" kern="0">
                <a:solidFill>
                  <a:srgbClr val="2C7FA3"/>
                </a:solidFill>
                <a:uFill>
                  <a:noFill/>
                </a:uFill>
                <a:latin typeface="Tajawal"/>
                <a:ea typeface="Tajawal"/>
                <a:cs typeface="Tajawal"/>
                <a:sym typeface="Tajaw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600" kern="0">
                <a:solidFill>
                  <a:srgbClr val="000000"/>
                </a:solidFill>
                <a:latin typeface="Tajawal"/>
                <a:ea typeface="Tajawal"/>
                <a:cs typeface="Tajawal"/>
                <a:sym typeface="Tajawal"/>
              </a:rPr>
              <a:t>, and infographics &amp; images from </a:t>
            </a:r>
            <a:r>
              <a:rPr lang="en" sz="1600" b="1" kern="0">
                <a:solidFill>
                  <a:srgbClr val="2C7FA3"/>
                </a:solidFill>
                <a:uFill>
                  <a:noFill/>
                </a:uFill>
                <a:latin typeface="Tajawal"/>
                <a:ea typeface="Tajawal"/>
                <a:cs typeface="Tajawal"/>
                <a:sym typeface="Tajaw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600" b="1" kern="0">
              <a:solidFill>
                <a:srgbClr val="2C7FA3"/>
              </a:solidFill>
              <a:latin typeface="Tajawal"/>
              <a:ea typeface="Tajawal"/>
              <a:cs typeface="Tajawal"/>
              <a:sym typeface="Tajawal"/>
            </a:endParaRPr>
          </a:p>
        </p:txBody>
      </p:sp>
    </p:spTree>
    <p:extLst>
      <p:ext uri="{BB962C8B-B14F-4D97-AF65-F5344CB8AC3E}">
        <p14:creationId xmlns:p14="http://schemas.microsoft.com/office/powerpoint/2010/main" val="19656692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937"/>
        <p:cNvGrpSpPr/>
        <p:nvPr/>
      </p:nvGrpSpPr>
      <p:grpSpPr>
        <a:xfrm>
          <a:off x="0" y="0"/>
          <a:ext cx="0" cy="0"/>
          <a:chOff x="0" y="0"/>
          <a:chExt cx="0" cy="0"/>
        </a:xfrm>
      </p:grpSpPr>
    </p:spTree>
    <p:extLst>
      <p:ext uri="{BB962C8B-B14F-4D97-AF65-F5344CB8AC3E}">
        <p14:creationId xmlns:p14="http://schemas.microsoft.com/office/powerpoint/2010/main" val="30521527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4938"/>
        <p:cNvGrpSpPr/>
        <p:nvPr/>
      </p:nvGrpSpPr>
      <p:grpSpPr>
        <a:xfrm>
          <a:off x="0" y="0"/>
          <a:ext cx="0" cy="0"/>
          <a:chOff x="0" y="0"/>
          <a:chExt cx="0" cy="0"/>
        </a:xfrm>
      </p:grpSpPr>
    </p:spTree>
    <p:extLst>
      <p:ext uri="{BB962C8B-B14F-4D97-AF65-F5344CB8AC3E}">
        <p14:creationId xmlns:p14="http://schemas.microsoft.com/office/powerpoint/2010/main" val="24949353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4939"/>
        <p:cNvGrpSpPr/>
        <p:nvPr/>
      </p:nvGrpSpPr>
      <p:grpSpPr>
        <a:xfrm>
          <a:off x="0" y="0"/>
          <a:ext cx="0" cy="0"/>
          <a:chOff x="0" y="0"/>
          <a:chExt cx="0" cy="0"/>
        </a:xfrm>
      </p:grpSpPr>
    </p:spTree>
    <p:extLst>
      <p:ext uri="{BB962C8B-B14F-4D97-AF65-F5344CB8AC3E}">
        <p14:creationId xmlns:p14="http://schemas.microsoft.com/office/powerpoint/2010/main" val="3425059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Background 4">
  <p:cSld name="Background 4">
    <p:bg>
      <p:bgPr>
        <a:blipFill>
          <a:blip r:embed="rId2">
            <a:alphaModFix/>
          </a:blip>
          <a:stretch>
            <a:fillRect/>
          </a:stretch>
        </a:blipFill>
        <a:effectLst/>
      </p:bgPr>
    </p:bg>
    <p:spTree>
      <p:nvGrpSpPr>
        <p:cNvPr id="1" name="Shape 4940"/>
        <p:cNvGrpSpPr/>
        <p:nvPr/>
      </p:nvGrpSpPr>
      <p:grpSpPr>
        <a:xfrm>
          <a:off x="0" y="0"/>
          <a:ext cx="0" cy="0"/>
          <a:chOff x="0" y="0"/>
          <a:chExt cx="0" cy="0"/>
        </a:xfrm>
      </p:grpSpPr>
    </p:spTree>
    <p:extLst>
      <p:ext uri="{BB962C8B-B14F-4D97-AF65-F5344CB8AC3E}">
        <p14:creationId xmlns:p14="http://schemas.microsoft.com/office/powerpoint/2010/main" val="25461592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body 2">
  <p:cSld name="Title and body 2">
    <p:bg>
      <p:bgPr>
        <a:blipFill>
          <a:blip r:embed="rId2">
            <a:alphaModFix/>
          </a:blip>
          <a:stretch>
            <a:fillRect/>
          </a:stretch>
        </a:blipFill>
        <a:effectLst/>
      </p:bgPr>
    </p:bg>
    <p:spTree>
      <p:nvGrpSpPr>
        <p:cNvPr id="1" name="Shape 4941"/>
        <p:cNvGrpSpPr/>
        <p:nvPr/>
      </p:nvGrpSpPr>
      <p:grpSpPr>
        <a:xfrm>
          <a:off x="0" y="0"/>
          <a:ext cx="0" cy="0"/>
          <a:chOff x="0" y="0"/>
          <a:chExt cx="0" cy="0"/>
        </a:xfrm>
      </p:grpSpPr>
      <p:sp>
        <p:nvSpPr>
          <p:cNvPr id="4942" name="Google Shape;4942;p25"/>
          <p:cNvSpPr txBox="1">
            <a:spLocks noGrp="1"/>
          </p:cNvSpPr>
          <p:nvPr>
            <p:ph type="title"/>
          </p:nvPr>
        </p:nvSpPr>
        <p:spPr>
          <a:xfrm>
            <a:off x="968133" y="486867"/>
            <a:ext cx="1025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4943" name="Google Shape;4943;p25"/>
          <p:cNvSpPr txBox="1">
            <a:spLocks noGrp="1"/>
          </p:cNvSpPr>
          <p:nvPr>
            <p:ph type="body" idx="1"/>
          </p:nvPr>
        </p:nvSpPr>
        <p:spPr>
          <a:xfrm>
            <a:off x="1016533" y="1609824"/>
            <a:ext cx="10158800" cy="490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chemeClr val="accent1"/>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Tree>
    <p:extLst>
      <p:ext uri="{BB962C8B-B14F-4D97-AF65-F5344CB8AC3E}">
        <p14:creationId xmlns:p14="http://schemas.microsoft.com/office/powerpoint/2010/main" val="414462999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4944"/>
        <p:cNvGrpSpPr/>
        <p:nvPr/>
      </p:nvGrpSpPr>
      <p:grpSpPr>
        <a:xfrm>
          <a:off x="0" y="0"/>
          <a:ext cx="0" cy="0"/>
          <a:chOff x="0" y="0"/>
          <a:chExt cx="0" cy="0"/>
        </a:xfrm>
      </p:grpSpPr>
      <p:sp>
        <p:nvSpPr>
          <p:cNvPr id="4945" name="Google Shape;4945;p26"/>
          <p:cNvSpPr txBox="1">
            <a:spLocks noGrp="1"/>
          </p:cNvSpPr>
          <p:nvPr>
            <p:ph type="title"/>
          </p:nvPr>
        </p:nvSpPr>
        <p:spPr>
          <a:xfrm>
            <a:off x="415600" y="486880"/>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4946" name="Google Shape;4946;p26"/>
          <p:cNvSpPr txBox="1">
            <a:spLocks noGrp="1"/>
          </p:cNvSpPr>
          <p:nvPr>
            <p:ph type="subTitle" idx="1"/>
          </p:nvPr>
        </p:nvSpPr>
        <p:spPr>
          <a:xfrm>
            <a:off x="2364599" y="2165400"/>
            <a:ext cx="2116800" cy="62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400" b="1">
                <a:solidFill>
                  <a:schemeClr val="accent1"/>
                </a:solidFill>
              </a:defRPr>
            </a:lvl1pPr>
            <a:lvl2pPr lvl="1" algn="r" rtl="0">
              <a:spcBef>
                <a:spcPts val="2133"/>
              </a:spcBef>
              <a:spcAft>
                <a:spcPts val="0"/>
              </a:spcAft>
              <a:buNone/>
              <a:defRPr sz="2400" b="1">
                <a:solidFill>
                  <a:schemeClr val="accent1"/>
                </a:solidFill>
              </a:defRPr>
            </a:lvl2pPr>
            <a:lvl3pPr lvl="2" algn="r" rtl="0">
              <a:spcBef>
                <a:spcPts val="2133"/>
              </a:spcBef>
              <a:spcAft>
                <a:spcPts val="0"/>
              </a:spcAft>
              <a:buNone/>
              <a:defRPr sz="2400" b="1">
                <a:solidFill>
                  <a:schemeClr val="accent1"/>
                </a:solidFill>
              </a:defRPr>
            </a:lvl3pPr>
            <a:lvl4pPr lvl="3" algn="r" rtl="0">
              <a:spcBef>
                <a:spcPts val="2133"/>
              </a:spcBef>
              <a:spcAft>
                <a:spcPts val="0"/>
              </a:spcAft>
              <a:buNone/>
              <a:defRPr sz="2400" b="1">
                <a:solidFill>
                  <a:schemeClr val="accent1"/>
                </a:solidFill>
              </a:defRPr>
            </a:lvl4pPr>
            <a:lvl5pPr lvl="4" algn="r" rtl="0">
              <a:spcBef>
                <a:spcPts val="2133"/>
              </a:spcBef>
              <a:spcAft>
                <a:spcPts val="0"/>
              </a:spcAft>
              <a:buNone/>
              <a:defRPr sz="2400" b="1">
                <a:solidFill>
                  <a:schemeClr val="accent1"/>
                </a:solidFill>
              </a:defRPr>
            </a:lvl5pPr>
            <a:lvl6pPr lvl="5" algn="r" rtl="0">
              <a:spcBef>
                <a:spcPts val="2133"/>
              </a:spcBef>
              <a:spcAft>
                <a:spcPts val="0"/>
              </a:spcAft>
              <a:buNone/>
              <a:defRPr sz="2400" b="1">
                <a:solidFill>
                  <a:schemeClr val="accent1"/>
                </a:solidFill>
              </a:defRPr>
            </a:lvl6pPr>
            <a:lvl7pPr lvl="6" algn="r" rtl="0">
              <a:spcBef>
                <a:spcPts val="2133"/>
              </a:spcBef>
              <a:spcAft>
                <a:spcPts val="0"/>
              </a:spcAft>
              <a:buNone/>
              <a:defRPr sz="2400" b="1">
                <a:solidFill>
                  <a:schemeClr val="accent1"/>
                </a:solidFill>
              </a:defRPr>
            </a:lvl7pPr>
            <a:lvl8pPr lvl="7" algn="r" rtl="0">
              <a:spcBef>
                <a:spcPts val="2133"/>
              </a:spcBef>
              <a:spcAft>
                <a:spcPts val="0"/>
              </a:spcAft>
              <a:buNone/>
              <a:defRPr sz="2400" b="1">
                <a:solidFill>
                  <a:schemeClr val="accent1"/>
                </a:solidFill>
              </a:defRPr>
            </a:lvl8pPr>
            <a:lvl9pPr lvl="8" algn="r" rtl="0">
              <a:spcBef>
                <a:spcPts val="2133"/>
              </a:spcBef>
              <a:spcAft>
                <a:spcPts val="2133"/>
              </a:spcAft>
              <a:buNone/>
              <a:defRPr sz="2400" b="1">
                <a:solidFill>
                  <a:schemeClr val="accent1"/>
                </a:solidFill>
              </a:defRPr>
            </a:lvl9pPr>
          </a:lstStyle>
          <a:p>
            <a:endParaRPr/>
          </a:p>
        </p:txBody>
      </p:sp>
      <p:sp>
        <p:nvSpPr>
          <p:cNvPr id="4947" name="Google Shape;4947;p26"/>
          <p:cNvSpPr txBox="1">
            <a:spLocks noGrp="1"/>
          </p:cNvSpPr>
          <p:nvPr>
            <p:ph type="subTitle" idx="2"/>
          </p:nvPr>
        </p:nvSpPr>
        <p:spPr>
          <a:xfrm>
            <a:off x="2364599" y="2577467"/>
            <a:ext cx="2116800" cy="7608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2133"/>
              </a:spcBef>
              <a:spcAft>
                <a:spcPts val="0"/>
              </a:spcAft>
              <a:buNone/>
              <a:defRPr/>
            </a:lvl2pPr>
            <a:lvl3pPr lvl="2" algn="r" rtl="0">
              <a:spcBef>
                <a:spcPts val="2133"/>
              </a:spcBef>
              <a:spcAft>
                <a:spcPts val="0"/>
              </a:spcAft>
              <a:buNone/>
              <a:defRPr/>
            </a:lvl3pPr>
            <a:lvl4pPr lvl="3" algn="r" rtl="0">
              <a:spcBef>
                <a:spcPts val="2133"/>
              </a:spcBef>
              <a:spcAft>
                <a:spcPts val="0"/>
              </a:spcAft>
              <a:buNone/>
              <a:defRPr/>
            </a:lvl4pPr>
            <a:lvl5pPr lvl="4" algn="r" rtl="0">
              <a:spcBef>
                <a:spcPts val="2133"/>
              </a:spcBef>
              <a:spcAft>
                <a:spcPts val="0"/>
              </a:spcAft>
              <a:buNone/>
              <a:defRPr/>
            </a:lvl5pPr>
            <a:lvl6pPr lvl="5" algn="r" rtl="0">
              <a:spcBef>
                <a:spcPts val="2133"/>
              </a:spcBef>
              <a:spcAft>
                <a:spcPts val="0"/>
              </a:spcAft>
              <a:buNone/>
              <a:defRPr/>
            </a:lvl6pPr>
            <a:lvl7pPr lvl="6" algn="r" rtl="0">
              <a:spcBef>
                <a:spcPts val="2133"/>
              </a:spcBef>
              <a:spcAft>
                <a:spcPts val="0"/>
              </a:spcAft>
              <a:buNone/>
              <a:defRPr/>
            </a:lvl7pPr>
            <a:lvl8pPr lvl="7" algn="r" rtl="0">
              <a:spcBef>
                <a:spcPts val="2133"/>
              </a:spcBef>
              <a:spcAft>
                <a:spcPts val="0"/>
              </a:spcAft>
              <a:buNone/>
              <a:defRPr/>
            </a:lvl8pPr>
            <a:lvl9pPr lvl="8" algn="r" rtl="0">
              <a:spcBef>
                <a:spcPts val="2133"/>
              </a:spcBef>
              <a:spcAft>
                <a:spcPts val="2133"/>
              </a:spcAft>
              <a:buNone/>
              <a:defRPr/>
            </a:lvl9pPr>
          </a:lstStyle>
          <a:p>
            <a:endParaRPr/>
          </a:p>
        </p:txBody>
      </p:sp>
      <p:sp>
        <p:nvSpPr>
          <p:cNvPr id="4948" name="Google Shape;4948;p26"/>
          <p:cNvSpPr txBox="1">
            <a:spLocks noGrp="1"/>
          </p:cNvSpPr>
          <p:nvPr>
            <p:ph type="subTitle" idx="3"/>
          </p:nvPr>
        </p:nvSpPr>
        <p:spPr>
          <a:xfrm>
            <a:off x="2364599" y="4119505"/>
            <a:ext cx="2116800" cy="623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400" b="1">
                <a:solidFill>
                  <a:schemeClr val="accent1"/>
                </a:solidFill>
              </a:defRPr>
            </a:lvl1pPr>
            <a:lvl2pPr lvl="1" algn="r" rtl="0">
              <a:spcBef>
                <a:spcPts val="2133"/>
              </a:spcBef>
              <a:spcAft>
                <a:spcPts val="0"/>
              </a:spcAft>
              <a:buNone/>
              <a:defRPr sz="2400" b="1">
                <a:solidFill>
                  <a:schemeClr val="accent1"/>
                </a:solidFill>
              </a:defRPr>
            </a:lvl2pPr>
            <a:lvl3pPr lvl="2" algn="r" rtl="0">
              <a:spcBef>
                <a:spcPts val="2133"/>
              </a:spcBef>
              <a:spcAft>
                <a:spcPts val="0"/>
              </a:spcAft>
              <a:buNone/>
              <a:defRPr sz="2400" b="1">
                <a:solidFill>
                  <a:schemeClr val="accent1"/>
                </a:solidFill>
              </a:defRPr>
            </a:lvl3pPr>
            <a:lvl4pPr lvl="3" algn="r" rtl="0">
              <a:spcBef>
                <a:spcPts val="2133"/>
              </a:spcBef>
              <a:spcAft>
                <a:spcPts val="0"/>
              </a:spcAft>
              <a:buNone/>
              <a:defRPr sz="2400" b="1">
                <a:solidFill>
                  <a:schemeClr val="accent1"/>
                </a:solidFill>
              </a:defRPr>
            </a:lvl4pPr>
            <a:lvl5pPr lvl="4" algn="r" rtl="0">
              <a:spcBef>
                <a:spcPts val="2133"/>
              </a:spcBef>
              <a:spcAft>
                <a:spcPts val="0"/>
              </a:spcAft>
              <a:buNone/>
              <a:defRPr sz="2400" b="1">
                <a:solidFill>
                  <a:schemeClr val="accent1"/>
                </a:solidFill>
              </a:defRPr>
            </a:lvl5pPr>
            <a:lvl6pPr lvl="5" algn="r" rtl="0">
              <a:spcBef>
                <a:spcPts val="2133"/>
              </a:spcBef>
              <a:spcAft>
                <a:spcPts val="0"/>
              </a:spcAft>
              <a:buNone/>
              <a:defRPr sz="2400" b="1">
                <a:solidFill>
                  <a:schemeClr val="accent1"/>
                </a:solidFill>
              </a:defRPr>
            </a:lvl6pPr>
            <a:lvl7pPr lvl="6" algn="r" rtl="0">
              <a:spcBef>
                <a:spcPts val="2133"/>
              </a:spcBef>
              <a:spcAft>
                <a:spcPts val="0"/>
              </a:spcAft>
              <a:buNone/>
              <a:defRPr sz="2400" b="1">
                <a:solidFill>
                  <a:schemeClr val="accent1"/>
                </a:solidFill>
              </a:defRPr>
            </a:lvl7pPr>
            <a:lvl8pPr lvl="7" algn="r" rtl="0">
              <a:spcBef>
                <a:spcPts val="2133"/>
              </a:spcBef>
              <a:spcAft>
                <a:spcPts val="0"/>
              </a:spcAft>
              <a:buNone/>
              <a:defRPr sz="2400" b="1">
                <a:solidFill>
                  <a:schemeClr val="accent1"/>
                </a:solidFill>
              </a:defRPr>
            </a:lvl8pPr>
            <a:lvl9pPr lvl="8" algn="r" rtl="0">
              <a:spcBef>
                <a:spcPts val="2133"/>
              </a:spcBef>
              <a:spcAft>
                <a:spcPts val="2133"/>
              </a:spcAft>
              <a:buNone/>
              <a:defRPr sz="2400" b="1">
                <a:solidFill>
                  <a:schemeClr val="accent1"/>
                </a:solidFill>
              </a:defRPr>
            </a:lvl9pPr>
          </a:lstStyle>
          <a:p>
            <a:endParaRPr/>
          </a:p>
        </p:txBody>
      </p:sp>
      <p:sp>
        <p:nvSpPr>
          <p:cNvPr id="4949" name="Google Shape;4949;p26"/>
          <p:cNvSpPr txBox="1">
            <a:spLocks noGrp="1"/>
          </p:cNvSpPr>
          <p:nvPr>
            <p:ph type="subTitle" idx="4"/>
          </p:nvPr>
        </p:nvSpPr>
        <p:spPr>
          <a:xfrm>
            <a:off x="2364465" y="4532533"/>
            <a:ext cx="2116800" cy="762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2133"/>
              </a:spcBef>
              <a:spcAft>
                <a:spcPts val="0"/>
              </a:spcAft>
              <a:buNone/>
              <a:defRPr/>
            </a:lvl2pPr>
            <a:lvl3pPr lvl="2" algn="r" rtl="0">
              <a:spcBef>
                <a:spcPts val="2133"/>
              </a:spcBef>
              <a:spcAft>
                <a:spcPts val="0"/>
              </a:spcAft>
              <a:buNone/>
              <a:defRPr/>
            </a:lvl3pPr>
            <a:lvl4pPr lvl="3" algn="r" rtl="0">
              <a:spcBef>
                <a:spcPts val="2133"/>
              </a:spcBef>
              <a:spcAft>
                <a:spcPts val="0"/>
              </a:spcAft>
              <a:buNone/>
              <a:defRPr/>
            </a:lvl4pPr>
            <a:lvl5pPr lvl="4" algn="r" rtl="0">
              <a:spcBef>
                <a:spcPts val="2133"/>
              </a:spcBef>
              <a:spcAft>
                <a:spcPts val="0"/>
              </a:spcAft>
              <a:buNone/>
              <a:defRPr/>
            </a:lvl5pPr>
            <a:lvl6pPr lvl="5" algn="r" rtl="0">
              <a:spcBef>
                <a:spcPts val="2133"/>
              </a:spcBef>
              <a:spcAft>
                <a:spcPts val="0"/>
              </a:spcAft>
              <a:buNone/>
              <a:defRPr/>
            </a:lvl6pPr>
            <a:lvl7pPr lvl="6" algn="r" rtl="0">
              <a:spcBef>
                <a:spcPts val="2133"/>
              </a:spcBef>
              <a:spcAft>
                <a:spcPts val="0"/>
              </a:spcAft>
              <a:buNone/>
              <a:defRPr/>
            </a:lvl7pPr>
            <a:lvl8pPr lvl="7" algn="r" rtl="0">
              <a:spcBef>
                <a:spcPts val="2133"/>
              </a:spcBef>
              <a:spcAft>
                <a:spcPts val="0"/>
              </a:spcAft>
              <a:buNone/>
              <a:defRPr/>
            </a:lvl8pPr>
            <a:lvl9pPr lvl="8" algn="r" rtl="0">
              <a:spcBef>
                <a:spcPts val="2133"/>
              </a:spcBef>
              <a:spcAft>
                <a:spcPts val="2133"/>
              </a:spcAft>
              <a:buNone/>
              <a:defRPr/>
            </a:lvl9pPr>
          </a:lstStyle>
          <a:p>
            <a:endParaRPr/>
          </a:p>
        </p:txBody>
      </p:sp>
      <p:sp>
        <p:nvSpPr>
          <p:cNvPr id="4950" name="Google Shape;4950;p26"/>
          <p:cNvSpPr txBox="1">
            <a:spLocks noGrp="1"/>
          </p:cNvSpPr>
          <p:nvPr>
            <p:ph type="subTitle" idx="5"/>
          </p:nvPr>
        </p:nvSpPr>
        <p:spPr>
          <a:xfrm>
            <a:off x="7710732" y="2164233"/>
            <a:ext cx="2116800" cy="62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2133"/>
              </a:spcBef>
              <a:spcAft>
                <a:spcPts val="0"/>
              </a:spcAft>
              <a:buNone/>
              <a:defRPr sz="2400" b="1">
                <a:solidFill>
                  <a:schemeClr val="accent1"/>
                </a:solidFill>
              </a:defRPr>
            </a:lvl2pPr>
            <a:lvl3pPr lvl="2" rtl="0">
              <a:spcBef>
                <a:spcPts val="2133"/>
              </a:spcBef>
              <a:spcAft>
                <a:spcPts val="0"/>
              </a:spcAft>
              <a:buNone/>
              <a:defRPr sz="2400" b="1">
                <a:solidFill>
                  <a:schemeClr val="accent1"/>
                </a:solidFill>
              </a:defRPr>
            </a:lvl3pPr>
            <a:lvl4pPr lvl="3" rtl="0">
              <a:spcBef>
                <a:spcPts val="2133"/>
              </a:spcBef>
              <a:spcAft>
                <a:spcPts val="0"/>
              </a:spcAft>
              <a:buNone/>
              <a:defRPr sz="2400" b="1">
                <a:solidFill>
                  <a:schemeClr val="accent1"/>
                </a:solidFill>
              </a:defRPr>
            </a:lvl4pPr>
            <a:lvl5pPr lvl="4" rtl="0">
              <a:spcBef>
                <a:spcPts val="2133"/>
              </a:spcBef>
              <a:spcAft>
                <a:spcPts val="0"/>
              </a:spcAft>
              <a:buNone/>
              <a:defRPr sz="2400" b="1">
                <a:solidFill>
                  <a:schemeClr val="accent1"/>
                </a:solidFill>
              </a:defRPr>
            </a:lvl5pPr>
            <a:lvl6pPr lvl="5" rtl="0">
              <a:spcBef>
                <a:spcPts val="2133"/>
              </a:spcBef>
              <a:spcAft>
                <a:spcPts val="0"/>
              </a:spcAft>
              <a:buNone/>
              <a:defRPr sz="2400" b="1">
                <a:solidFill>
                  <a:schemeClr val="accent1"/>
                </a:solidFill>
              </a:defRPr>
            </a:lvl6pPr>
            <a:lvl7pPr lvl="6" rtl="0">
              <a:spcBef>
                <a:spcPts val="2133"/>
              </a:spcBef>
              <a:spcAft>
                <a:spcPts val="0"/>
              </a:spcAft>
              <a:buNone/>
              <a:defRPr sz="2400" b="1">
                <a:solidFill>
                  <a:schemeClr val="accent1"/>
                </a:solidFill>
              </a:defRPr>
            </a:lvl7pPr>
            <a:lvl8pPr lvl="7" rtl="0">
              <a:spcBef>
                <a:spcPts val="2133"/>
              </a:spcBef>
              <a:spcAft>
                <a:spcPts val="0"/>
              </a:spcAft>
              <a:buNone/>
              <a:defRPr sz="2400" b="1">
                <a:solidFill>
                  <a:schemeClr val="accent1"/>
                </a:solidFill>
              </a:defRPr>
            </a:lvl8pPr>
            <a:lvl9pPr lvl="8" rtl="0">
              <a:spcBef>
                <a:spcPts val="2133"/>
              </a:spcBef>
              <a:spcAft>
                <a:spcPts val="2133"/>
              </a:spcAft>
              <a:buNone/>
              <a:defRPr sz="2400" b="1">
                <a:solidFill>
                  <a:schemeClr val="accent1"/>
                </a:solidFill>
              </a:defRPr>
            </a:lvl9pPr>
          </a:lstStyle>
          <a:p>
            <a:endParaRPr/>
          </a:p>
        </p:txBody>
      </p:sp>
      <p:sp>
        <p:nvSpPr>
          <p:cNvPr id="4951" name="Google Shape;4951;p26"/>
          <p:cNvSpPr txBox="1">
            <a:spLocks noGrp="1"/>
          </p:cNvSpPr>
          <p:nvPr>
            <p:ph type="subTitle" idx="6"/>
          </p:nvPr>
        </p:nvSpPr>
        <p:spPr>
          <a:xfrm>
            <a:off x="7710732" y="2576433"/>
            <a:ext cx="2116800" cy="760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4952" name="Google Shape;4952;p26"/>
          <p:cNvSpPr txBox="1">
            <a:spLocks noGrp="1"/>
          </p:cNvSpPr>
          <p:nvPr>
            <p:ph type="subTitle" idx="7"/>
          </p:nvPr>
        </p:nvSpPr>
        <p:spPr>
          <a:xfrm>
            <a:off x="7710732" y="4117500"/>
            <a:ext cx="2116800" cy="62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2133"/>
              </a:spcBef>
              <a:spcAft>
                <a:spcPts val="0"/>
              </a:spcAft>
              <a:buNone/>
              <a:defRPr sz="2400" b="1">
                <a:solidFill>
                  <a:schemeClr val="accent1"/>
                </a:solidFill>
              </a:defRPr>
            </a:lvl2pPr>
            <a:lvl3pPr lvl="2" rtl="0">
              <a:spcBef>
                <a:spcPts val="2133"/>
              </a:spcBef>
              <a:spcAft>
                <a:spcPts val="0"/>
              </a:spcAft>
              <a:buNone/>
              <a:defRPr sz="2400" b="1">
                <a:solidFill>
                  <a:schemeClr val="accent1"/>
                </a:solidFill>
              </a:defRPr>
            </a:lvl3pPr>
            <a:lvl4pPr lvl="3" rtl="0">
              <a:spcBef>
                <a:spcPts val="2133"/>
              </a:spcBef>
              <a:spcAft>
                <a:spcPts val="0"/>
              </a:spcAft>
              <a:buNone/>
              <a:defRPr sz="2400" b="1">
                <a:solidFill>
                  <a:schemeClr val="accent1"/>
                </a:solidFill>
              </a:defRPr>
            </a:lvl4pPr>
            <a:lvl5pPr lvl="4" rtl="0">
              <a:spcBef>
                <a:spcPts val="2133"/>
              </a:spcBef>
              <a:spcAft>
                <a:spcPts val="0"/>
              </a:spcAft>
              <a:buNone/>
              <a:defRPr sz="2400" b="1">
                <a:solidFill>
                  <a:schemeClr val="accent1"/>
                </a:solidFill>
              </a:defRPr>
            </a:lvl5pPr>
            <a:lvl6pPr lvl="5" rtl="0">
              <a:spcBef>
                <a:spcPts val="2133"/>
              </a:spcBef>
              <a:spcAft>
                <a:spcPts val="0"/>
              </a:spcAft>
              <a:buNone/>
              <a:defRPr sz="2400" b="1">
                <a:solidFill>
                  <a:schemeClr val="accent1"/>
                </a:solidFill>
              </a:defRPr>
            </a:lvl6pPr>
            <a:lvl7pPr lvl="6" rtl="0">
              <a:spcBef>
                <a:spcPts val="2133"/>
              </a:spcBef>
              <a:spcAft>
                <a:spcPts val="0"/>
              </a:spcAft>
              <a:buNone/>
              <a:defRPr sz="2400" b="1">
                <a:solidFill>
                  <a:schemeClr val="accent1"/>
                </a:solidFill>
              </a:defRPr>
            </a:lvl7pPr>
            <a:lvl8pPr lvl="7" rtl="0">
              <a:spcBef>
                <a:spcPts val="2133"/>
              </a:spcBef>
              <a:spcAft>
                <a:spcPts val="0"/>
              </a:spcAft>
              <a:buNone/>
              <a:defRPr sz="2400" b="1">
                <a:solidFill>
                  <a:schemeClr val="accent1"/>
                </a:solidFill>
              </a:defRPr>
            </a:lvl8pPr>
            <a:lvl9pPr lvl="8" rtl="0">
              <a:spcBef>
                <a:spcPts val="2133"/>
              </a:spcBef>
              <a:spcAft>
                <a:spcPts val="2133"/>
              </a:spcAft>
              <a:buNone/>
              <a:defRPr sz="2400" b="1">
                <a:solidFill>
                  <a:schemeClr val="accent1"/>
                </a:solidFill>
              </a:defRPr>
            </a:lvl9pPr>
          </a:lstStyle>
          <a:p>
            <a:endParaRPr/>
          </a:p>
        </p:txBody>
      </p:sp>
      <p:sp>
        <p:nvSpPr>
          <p:cNvPr id="4953" name="Google Shape;4953;p26"/>
          <p:cNvSpPr txBox="1">
            <a:spLocks noGrp="1"/>
          </p:cNvSpPr>
          <p:nvPr>
            <p:ph type="subTitle" idx="8"/>
          </p:nvPr>
        </p:nvSpPr>
        <p:spPr>
          <a:xfrm>
            <a:off x="7710735" y="4530767"/>
            <a:ext cx="2116800" cy="7620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41578200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body 3">
  <p:cSld name="Title and body 3">
    <p:bg>
      <p:bgPr>
        <a:blipFill>
          <a:blip r:embed="rId2">
            <a:alphaModFix/>
          </a:blip>
          <a:stretch>
            <a:fillRect/>
          </a:stretch>
        </a:blipFill>
        <a:effectLst/>
      </p:bgPr>
    </p:bg>
    <p:spTree>
      <p:nvGrpSpPr>
        <p:cNvPr id="1" name="Shape 4954"/>
        <p:cNvGrpSpPr/>
        <p:nvPr/>
      </p:nvGrpSpPr>
      <p:grpSpPr>
        <a:xfrm>
          <a:off x="0" y="0"/>
          <a:ext cx="0" cy="0"/>
          <a:chOff x="0" y="0"/>
          <a:chExt cx="0" cy="0"/>
        </a:xfrm>
      </p:grpSpPr>
      <p:sp>
        <p:nvSpPr>
          <p:cNvPr id="4955" name="Google Shape;4955;p27"/>
          <p:cNvSpPr txBox="1">
            <a:spLocks noGrp="1"/>
          </p:cNvSpPr>
          <p:nvPr>
            <p:ph type="title"/>
          </p:nvPr>
        </p:nvSpPr>
        <p:spPr>
          <a:xfrm>
            <a:off x="5415467" y="486867"/>
            <a:ext cx="5999600" cy="159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4956" name="Google Shape;4956;p27"/>
          <p:cNvSpPr txBox="1">
            <a:spLocks noGrp="1"/>
          </p:cNvSpPr>
          <p:nvPr>
            <p:ph type="subTitle" idx="1"/>
          </p:nvPr>
        </p:nvSpPr>
        <p:spPr>
          <a:xfrm>
            <a:off x="5415467" y="2621600"/>
            <a:ext cx="5999600" cy="32064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grpSp>
        <p:nvGrpSpPr>
          <p:cNvPr id="4957" name="Google Shape;4957;p27"/>
          <p:cNvGrpSpPr/>
          <p:nvPr/>
        </p:nvGrpSpPr>
        <p:grpSpPr>
          <a:xfrm>
            <a:off x="7" y="-53081"/>
            <a:ext cx="2086996" cy="1578736"/>
            <a:chOff x="3008875" y="2253300"/>
            <a:chExt cx="1790900" cy="1354750"/>
          </a:xfrm>
        </p:grpSpPr>
        <p:sp>
          <p:nvSpPr>
            <p:cNvPr id="4958" name="Google Shape;4958;p27"/>
            <p:cNvSpPr/>
            <p:nvPr/>
          </p:nvSpPr>
          <p:spPr>
            <a:xfrm>
              <a:off x="3008875" y="2888075"/>
              <a:ext cx="1680850" cy="719975"/>
            </a:xfrm>
            <a:custGeom>
              <a:avLst/>
              <a:gdLst/>
              <a:ahLst/>
              <a:cxnLst/>
              <a:rect l="l" t="t" r="r" b="b"/>
              <a:pathLst>
                <a:path w="67234" h="28799" extrusionOk="0">
                  <a:moveTo>
                    <a:pt x="67233" y="1"/>
                  </a:moveTo>
                  <a:lnTo>
                    <a:pt x="67233" y="1"/>
                  </a:lnTo>
                  <a:cubicBezTo>
                    <a:pt x="66231" y="1836"/>
                    <a:pt x="65058" y="3570"/>
                    <a:pt x="63715" y="5201"/>
                  </a:cubicBezTo>
                  <a:cubicBezTo>
                    <a:pt x="57223" y="13104"/>
                    <a:pt x="49643" y="16486"/>
                    <a:pt x="40041" y="19562"/>
                  </a:cubicBezTo>
                  <a:cubicBezTo>
                    <a:pt x="28620" y="23250"/>
                    <a:pt x="18916" y="27856"/>
                    <a:pt x="6527" y="28569"/>
                  </a:cubicBezTo>
                  <a:cubicBezTo>
                    <a:pt x="5500" y="28627"/>
                    <a:pt x="4453" y="28657"/>
                    <a:pt x="3399" y="28657"/>
                  </a:cubicBezTo>
                  <a:cubicBezTo>
                    <a:pt x="2271" y="28657"/>
                    <a:pt x="1133" y="28623"/>
                    <a:pt x="1" y="28552"/>
                  </a:cubicBezTo>
                  <a:lnTo>
                    <a:pt x="1" y="28688"/>
                  </a:lnTo>
                  <a:cubicBezTo>
                    <a:pt x="1088" y="28765"/>
                    <a:pt x="2176" y="28799"/>
                    <a:pt x="3255" y="28799"/>
                  </a:cubicBezTo>
                  <a:cubicBezTo>
                    <a:pt x="4334" y="28799"/>
                    <a:pt x="5405" y="28765"/>
                    <a:pt x="6459" y="28705"/>
                  </a:cubicBezTo>
                  <a:cubicBezTo>
                    <a:pt x="18848" y="27992"/>
                    <a:pt x="28536" y="23386"/>
                    <a:pt x="39973" y="19715"/>
                  </a:cubicBezTo>
                  <a:cubicBezTo>
                    <a:pt x="49558" y="16622"/>
                    <a:pt x="57155" y="13257"/>
                    <a:pt x="63647" y="5337"/>
                  </a:cubicBezTo>
                  <a:cubicBezTo>
                    <a:pt x="65024" y="3672"/>
                    <a:pt x="66214" y="1887"/>
                    <a:pt x="67233" y="1"/>
                  </a:cubicBezTo>
                  <a:close/>
                </a:path>
              </a:pathLst>
            </a:custGeom>
            <a:solidFill>
              <a:srgbClr val="5C9BB8"/>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9" name="Google Shape;4959;p27"/>
            <p:cNvSpPr/>
            <p:nvPr/>
          </p:nvSpPr>
          <p:spPr>
            <a:xfrm>
              <a:off x="3008875" y="2288575"/>
              <a:ext cx="1790900" cy="1315925"/>
            </a:xfrm>
            <a:custGeom>
              <a:avLst/>
              <a:gdLst/>
              <a:ahLst/>
              <a:cxnLst/>
              <a:rect l="l" t="t" r="r" b="b"/>
              <a:pathLst>
                <a:path w="71636" h="52637" extrusionOk="0">
                  <a:moveTo>
                    <a:pt x="1" y="1"/>
                  </a:moveTo>
                  <a:lnTo>
                    <a:pt x="1" y="15296"/>
                  </a:lnTo>
                  <a:cubicBezTo>
                    <a:pt x="528" y="14837"/>
                    <a:pt x="1207" y="14531"/>
                    <a:pt x="1870" y="14276"/>
                  </a:cubicBezTo>
                  <a:cubicBezTo>
                    <a:pt x="5796" y="12764"/>
                    <a:pt x="9960" y="11948"/>
                    <a:pt x="14107" y="11149"/>
                  </a:cubicBezTo>
                  <a:cubicBezTo>
                    <a:pt x="20497" y="9909"/>
                    <a:pt x="26887" y="8685"/>
                    <a:pt x="33277" y="7444"/>
                  </a:cubicBezTo>
                  <a:cubicBezTo>
                    <a:pt x="35265" y="7059"/>
                    <a:pt x="37289" y="6674"/>
                    <a:pt x="39304" y="6674"/>
                  </a:cubicBezTo>
                  <a:cubicBezTo>
                    <a:pt x="40044" y="6674"/>
                    <a:pt x="40784" y="6726"/>
                    <a:pt x="41520" y="6850"/>
                  </a:cubicBezTo>
                  <a:cubicBezTo>
                    <a:pt x="44239" y="7308"/>
                    <a:pt x="46924" y="8991"/>
                    <a:pt x="47604" y="11506"/>
                  </a:cubicBezTo>
                  <a:cubicBezTo>
                    <a:pt x="48539" y="15041"/>
                    <a:pt x="45378" y="18321"/>
                    <a:pt x="42251" y="20497"/>
                  </a:cubicBezTo>
                  <a:cubicBezTo>
                    <a:pt x="35724" y="25017"/>
                    <a:pt x="28264" y="28178"/>
                    <a:pt x="20854" y="31289"/>
                  </a:cubicBezTo>
                  <a:cubicBezTo>
                    <a:pt x="17439" y="32724"/>
                    <a:pt x="12340" y="35234"/>
                    <a:pt x="7941" y="35234"/>
                  </a:cubicBezTo>
                  <a:cubicBezTo>
                    <a:pt x="6560" y="35234"/>
                    <a:pt x="5249" y="34987"/>
                    <a:pt x="4080" y="34382"/>
                  </a:cubicBezTo>
                  <a:cubicBezTo>
                    <a:pt x="2125" y="33379"/>
                    <a:pt x="833" y="31645"/>
                    <a:pt x="1" y="29623"/>
                  </a:cubicBezTo>
                  <a:lnTo>
                    <a:pt x="1" y="52532"/>
                  </a:lnTo>
                  <a:cubicBezTo>
                    <a:pt x="1133" y="52603"/>
                    <a:pt x="2271" y="52637"/>
                    <a:pt x="3399" y="52637"/>
                  </a:cubicBezTo>
                  <a:cubicBezTo>
                    <a:pt x="4453" y="52637"/>
                    <a:pt x="5500" y="52607"/>
                    <a:pt x="6527" y="52549"/>
                  </a:cubicBezTo>
                  <a:cubicBezTo>
                    <a:pt x="18916" y="51836"/>
                    <a:pt x="28620" y="47230"/>
                    <a:pt x="40041" y="43542"/>
                  </a:cubicBezTo>
                  <a:cubicBezTo>
                    <a:pt x="49643" y="40466"/>
                    <a:pt x="57223" y="37084"/>
                    <a:pt x="63715" y="29181"/>
                  </a:cubicBezTo>
                  <a:cubicBezTo>
                    <a:pt x="65058" y="27550"/>
                    <a:pt x="66231" y="25816"/>
                    <a:pt x="67233" y="23981"/>
                  </a:cubicBezTo>
                  <a:cubicBezTo>
                    <a:pt x="70208" y="18525"/>
                    <a:pt x="71635" y="12322"/>
                    <a:pt x="71261" y="6187"/>
                  </a:cubicBezTo>
                  <a:cubicBezTo>
                    <a:pt x="71108" y="3875"/>
                    <a:pt x="70649" y="1819"/>
                    <a:pt x="69885" y="1"/>
                  </a:cubicBezTo>
                  <a:close/>
                </a:path>
              </a:pathLst>
            </a:custGeom>
            <a:solidFill>
              <a:srgbClr val="5C9BB8"/>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0" name="Google Shape;4960;p27"/>
            <p:cNvSpPr/>
            <p:nvPr/>
          </p:nvSpPr>
          <p:spPr>
            <a:xfrm>
              <a:off x="3008875" y="2455425"/>
              <a:ext cx="1213475" cy="714000"/>
            </a:xfrm>
            <a:custGeom>
              <a:avLst/>
              <a:gdLst/>
              <a:ahLst/>
              <a:cxnLst/>
              <a:rect l="l" t="t" r="r" b="b"/>
              <a:pathLst>
                <a:path w="48539" h="28560" extrusionOk="0">
                  <a:moveTo>
                    <a:pt x="39304" y="0"/>
                  </a:moveTo>
                  <a:cubicBezTo>
                    <a:pt x="37289" y="0"/>
                    <a:pt x="35265" y="385"/>
                    <a:pt x="33277" y="770"/>
                  </a:cubicBezTo>
                  <a:cubicBezTo>
                    <a:pt x="26887" y="2011"/>
                    <a:pt x="20497" y="3235"/>
                    <a:pt x="14107" y="4475"/>
                  </a:cubicBezTo>
                  <a:cubicBezTo>
                    <a:pt x="9960" y="5274"/>
                    <a:pt x="5796" y="6090"/>
                    <a:pt x="1870" y="7602"/>
                  </a:cubicBezTo>
                  <a:cubicBezTo>
                    <a:pt x="1207" y="7857"/>
                    <a:pt x="528" y="8163"/>
                    <a:pt x="1" y="8622"/>
                  </a:cubicBezTo>
                  <a:lnTo>
                    <a:pt x="1" y="22949"/>
                  </a:lnTo>
                  <a:cubicBezTo>
                    <a:pt x="833" y="24971"/>
                    <a:pt x="2125" y="26705"/>
                    <a:pt x="4080" y="27708"/>
                  </a:cubicBezTo>
                  <a:cubicBezTo>
                    <a:pt x="5249" y="28313"/>
                    <a:pt x="6560" y="28560"/>
                    <a:pt x="7941" y="28560"/>
                  </a:cubicBezTo>
                  <a:cubicBezTo>
                    <a:pt x="12340" y="28560"/>
                    <a:pt x="17439" y="26050"/>
                    <a:pt x="20854" y="24615"/>
                  </a:cubicBezTo>
                  <a:cubicBezTo>
                    <a:pt x="28264" y="21504"/>
                    <a:pt x="35724" y="18343"/>
                    <a:pt x="42251" y="13823"/>
                  </a:cubicBezTo>
                  <a:cubicBezTo>
                    <a:pt x="45378" y="11647"/>
                    <a:pt x="48539" y="8367"/>
                    <a:pt x="47604" y="4832"/>
                  </a:cubicBezTo>
                  <a:cubicBezTo>
                    <a:pt x="46924" y="2317"/>
                    <a:pt x="44239" y="634"/>
                    <a:pt x="41520" y="176"/>
                  </a:cubicBezTo>
                  <a:cubicBezTo>
                    <a:pt x="40784" y="52"/>
                    <a:pt x="40044" y="0"/>
                    <a:pt x="39304" y="0"/>
                  </a:cubicBezTo>
                  <a:close/>
                </a:path>
              </a:pathLst>
            </a:custGeom>
            <a:solidFill>
              <a:srgbClr val="5C9BB8"/>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1" name="Google Shape;4961;p27"/>
            <p:cNvSpPr/>
            <p:nvPr/>
          </p:nvSpPr>
          <p:spPr>
            <a:xfrm>
              <a:off x="3008875" y="2288575"/>
              <a:ext cx="1648975" cy="1238975"/>
            </a:xfrm>
            <a:custGeom>
              <a:avLst/>
              <a:gdLst/>
              <a:ahLst/>
              <a:cxnLst/>
              <a:rect l="l" t="t" r="r" b="b"/>
              <a:pathLst>
                <a:path w="65959" h="49559" extrusionOk="0">
                  <a:moveTo>
                    <a:pt x="1" y="1"/>
                  </a:moveTo>
                  <a:lnTo>
                    <a:pt x="1" y="15296"/>
                  </a:lnTo>
                  <a:cubicBezTo>
                    <a:pt x="528" y="14837"/>
                    <a:pt x="1207" y="14531"/>
                    <a:pt x="1870" y="14276"/>
                  </a:cubicBezTo>
                  <a:cubicBezTo>
                    <a:pt x="5796" y="12764"/>
                    <a:pt x="9960" y="11948"/>
                    <a:pt x="14107" y="11149"/>
                  </a:cubicBezTo>
                  <a:cubicBezTo>
                    <a:pt x="20497" y="9909"/>
                    <a:pt x="26887" y="8685"/>
                    <a:pt x="33277" y="7444"/>
                  </a:cubicBezTo>
                  <a:cubicBezTo>
                    <a:pt x="33311" y="7427"/>
                    <a:pt x="33362" y="7427"/>
                    <a:pt x="33396" y="7410"/>
                  </a:cubicBezTo>
                  <a:lnTo>
                    <a:pt x="33464" y="7410"/>
                  </a:lnTo>
                  <a:cubicBezTo>
                    <a:pt x="35385" y="7037"/>
                    <a:pt x="37339" y="6680"/>
                    <a:pt x="39293" y="6680"/>
                  </a:cubicBezTo>
                  <a:cubicBezTo>
                    <a:pt x="40041" y="6680"/>
                    <a:pt x="40772" y="6731"/>
                    <a:pt x="41520" y="6850"/>
                  </a:cubicBezTo>
                  <a:cubicBezTo>
                    <a:pt x="44239" y="7308"/>
                    <a:pt x="46924" y="8991"/>
                    <a:pt x="47604" y="11506"/>
                  </a:cubicBezTo>
                  <a:cubicBezTo>
                    <a:pt x="47706" y="11948"/>
                    <a:pt x="47774" y="12373"/>
                    <a:pt x="47774" y="12798"/>
                  </a:cubicBezTo>
                  <a:cubicBezTo>
                    <a:pt x="47757" y="15840"/>
                    <a:pt x="44987" y="18593"/>
                    <a:pt x="42251" y="20497"/>
                  </a:cubicBezTo>
                  <a:cubicBezTo>
                    <a:pt x="35724" y="25017"/>
                    <a:pt x="28264" y="28178"/>
                    <a:pt x="20854" y="31289"/>
                  </a:cubicBezTo>
                  <a:cubicBezTo>
                    <a:pt x="20854" y="31289"/>
                    <a:pt x="20837" y="31289"/>
                    <a:pt x="20837" y="31306"/>
                  </a:cubicBezTo>
                  <a:cubicBezTo>
                    <a:pt x="20820" y="31306"/>
                    <a:pt x="20803" y="31306"/>
                    <a:pt x="20786" y="31323"/>
                  </a:cubicBezTo>
                  <a:lnTo>
                    <a:pt x="20752" y="31323"/>
                  </a:lnTo>
                  <a:cubicBezTo>
                    <a:pt x="20735" y="31340"/>
                    <a:pt x="20718" y="31340"/>
                    <a:pt x="20701" y="31357"/>
                  </a:cubicBezTo>
                  <a:cubicBezTo>
                    <a:pt x="20667" y="31374"/>
                    <a:pt x="20633" y="31374"/>
                    <a:pt x="20599" y="31391"/>
                  </a:cubicBezTo>
                  <a:cubicBezTo>
                    <a:pt x="20565" y="31408"/>
                    <a:pt x="20514" y="31425"/>
                    <a:pt x="20463" y="31442"/>
                  </a:cubicBezTo>
                  <a:cubicBezTo>
                    <a:pt x="20463" y="31459"/>
                    <a:pt x="20446" y="31459"/>
                    <a:pt x="20446" y="31459"/>
                  </a:cubicBezTo>
                  <a:cubicBezTo>
                    <a:pt x="20429" y="31459"/>
                    <a:pt x="20429" y="31476"/>
                    <a:pt x="20412" y="31476"/>
                  </a:cubicBezTo>
                  <a:cubicBezTo>
                    <a:pt x="20378" y="31493"/>
                    <a:pt x="20344" y="31509"/>
                    <a:pt x="20327" y="31509"/>
                  </a:cubicBezTo>
                  <a:cubicBezTo>
                    <a:pt x="20310" y="31526"/>
                    <a:pt x="20293" y="31526"/>
                    <a:pt x="20276" y="31543"/>
                  </a:cubicBezTo>
                  <a:lnTo>
                    <a:pt x="20259" y="31543"/>
                  </a:lnTo>
                  <a:cubicBezTo>
                    <a:pt x="20242" y="31543"/>
                    <a:pt x="20242" y="31543"/>
                    <a:pt x="20225" y="31560"/>
                  </a:cubicBezTo>
                  <a:cubicBezTo>
                    <a:pt x="16843" y="33005"/>
                    <a:pt x="12084" y="35231"/>
                    <a:pt x="7954" y="35231"/>
                  </a:cubicBezTo>
                  <a:lnTo>
                    <a:pt x="7937" y="35231"/>
                  </a:lnTo>
                  <a:cubicBezTo>
                    <a:pt x="6595" y="35231"/>
                    <a:pt x="5303" y="35010"/>
                    <a:pt x="4164" y="34433"/>
                  </a:cubicBezTo>
                  <a:cubicBezTo>
                    <a:pt x="4131" y="34416"/>
                    <a:pt x="4114" y="34399"/>
                    <a:pt x="4080" y="34382"/>
                  </a:cubicBezTo>
                  <a:cubicBezTo>
                    <a:pt x="2125" y="33379"/>
                    <a:pt x="833" y="31645"/>
                    <a:pt x="1" y="29623"/>
                  </a:cubicBezTo>
                  <a:lnTo>
                    <a:pt x="1" y="49473"/>
                  </a:lnTo>
                  <a:cubicBezTo>
                    <a:pt x="647" y="49524"/>
                    <a:pt x="1309" y="49558"/>
                    <a:pt x="1955" y="49558"/>
                  </a:cubicBezTo>
                  <a:lnTo>
                    <a:pt x="2091" y="49558"/>
                  </a:lnTo>
                  <a:cubicBezTo>
                    <a:pt x="5371" y="49558"/>
                    <a:pt x="8617" y="48980"/>
                    <a:pt x="11829" y="48420"/>
                  </a:cubicBezTo>
                  <a:cubicBezTo>
                    <a:pt x="21415" y="46703"/>
                    <a:pt x="31272" y="44902"/>
                    <a:pt x="39446" y="39922"/>
                  </a:cubicBezTo>
                  <a:cubicBezTo>
                    <a:pt x="41860" y="38444"/>
                    <a:pt x="44086" y="36710"/>
                    <a:pt x="46584" y="35367"/>
                  </a:cubicBezTo>
                  <a:cubicBezTo>
                    <a:pt x="48743" y="34195"/>
                    <a:pt x="51088" y="33328"/>
                    <a:pt x="53195" y="32087"/>
                  </a:cubicBezTo>
                  <a:cubicBezTo>
                    <a:pt x="59688" y="28246"/>
                    <a:pt x="63342" y="21227"/>
                    <a:pt x="65024" y="14225"/>
                  </a:cubicBezTo>
                  <a:cubicBezTo>
                    <a:pt x="65585" y="11965"/>
                    <a:pt x="65959" y="9637"/>
                    <a:pt x="65755" y="7342"/>
                  </a:cubicBezTo>
                  <a:cubicBezTo>
                    <a:pt x="65534" y="4725"/>
                    <a:pt x="64480" y="2261"/>
                    <a:pt x="63002" y="1"/>
                  </a:cubicBezTo>
                  <a:close/>
                </a:path>
              </a:pathLst>
            </a:custGeom>
            <a:solidFill>
              <a:srgbClr val="43718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2" name="Google Shape;4962;p27"/>
            <p:cNvSpPr/>
            <p:nvPr/>
          </p:nvSpPr>
          <p:spPr>
            <a:xfrm>
              <a:off x="3008875" y="2455550"/>
              <a:ext cx="1194350" cy="713825"/>
            </a:xfrm>
            <a:custGeom>
              <a:avLst/>
              <a:gdLst/>
              <a:ahLst/>
              <a:cxnLst/>
              <a:rect l="l" t="t" r="r" b="b"/>
              <a:pathLst>
                <a:path w="47774" h="28553" extrusionOk="0">
                  <a:moveTo>
                    <a:pt x="39293" y="1"/>
                  </a:moveTo>
                  <a:cubicBezTo>
                    <a:pt x="37339" y="1"/>
                    <a:pt x="35385" y="358"/>
                    <a:pt x="33464" y="731"/>
                  </a:cubicBezTo>
                  <a:lnTo>
                    <a:pt x="33396" y="731"/>
                  </a:lnTo>
                  <a:cubicBezTo>
                    <a:pt x="33362" y="748"/>
                    <a:pt x="33311" y="748"/>
                    <a:pt x="33277" y="765"/>
                  </a:cubicBezTo>
                  <a:cubicBezTo>
                    <a:pt x="26887" y="2006"/>
                    <a:pt x="20497" y="3230"/>
                    <a:pt x="14107" y="4470"/>
                  </a:cubicBezTo>
                  <a:cubicBezTo>
                    <a:pt x="9960" y="5269"/>
                    <a:pt x="5796" y="6085"/>
                    <a:pt x="1870" y="7597"/>
                  </a:cubicBezTo>
                  <a:cubicBezTo>
                    <a:pt x="1207" y="7852"/>
                    <a:pt x="528" y="8158"/>
                    <a:pt x="1" y="8617"/>
                  </a:cubicBezTo>
                  <a:lnTo>
                    <a:pt x="1" y="22944"/>
                  </a:lnTo>
                  <a:cubicBezTo>
                    <a:pt x="833" y="24966"/>
                    <a:pt x="2125" y="26700"/>
                    <a:pt x="4080" y="27703"/>
                  </a:cubicBezTo>
                  <a:cubicBezTo>
                    <a:pt x="4114" y="27720"/>
                    <a:pt x="4131" y="27737"/>
                    <a:pt x="4164" y="27754"/>
                  </a:cubicBezTo>
                  <a:cubicBezTo>
                    <a:pt x="5303" y="28315"/>
                    <a:pt x="6595" y="28552"/>
                    <a:pt x="7937" y="28552"/>
                  </a:cubicBezTo>
                  <a:lnTo>
                    <a:pt x="7954" y="28552"/>
                  </a:lnTo>
                  <a:cubicBezTo>
                    <a:pt x="12084" y="28552"/>
                    <a:pt x="16843" y="26326"/>
                    <a:pt x="20225" y="24881"/>
                  </a:cubicBezTo>
                  <a:cubicBezTo>
                    <a:pt x="20242" y="24864"/>
                    <a:pt x="20242" y="24864"/>
                    <a:pt x="20259" y="24864"/>
                  </a:cubicBezTo>
                  <a:lnTo>
                    <a:pt x="20276" y="24864"/>
                  </a:lnTo>
                  <a:cubicBezTo>
                    <a:pt x="20293" y="24847"/>
                    <a:pt x="20310" y="24847"/>
                    <a:pt x="20327" y="24830"/>
                  </a:cubicBezTo>
                  <a:cubicBezTo>
                    <a:pt x="20344" y="24830"/>
                    <a:pt x="20378" y="24814"/>
                    <a:pt x="20412" y="24797"/>
                  </a:cubicBezTo>
                  <a:cubicBezTo>
                    <a:pt x="20429" y="24797"/>
                    <a:pt x="20429" y="24780"/>
                    <a:pt x="20446" y="24780"/>
                  </a:cubicBezTo>
                  <a:cubicBezTo>
                    <a:pt x="20446" y="24780"/>
                    <a:pt x="20463" y="24780"/>
                    <a:pt x="20463" y="24763"/>
                  </a:cubicBezTo>
                  <a:cubicBezTo>
                    <a:pt x="20514" y="24746"/>
                    <a:pt x="20565" y="24729"/>
                    <a:pt x="20599" y="24712"/>
                  </a:cubicBezTo>
                  <a:cubicBezTo>
                    <a:pt x="20633" y="24695"/>
                    <a:pt x="20667" y="24695"/>
                    <a:pt x="20701" y="24678"/>
                  </a:cubicBezTo>
                  <a:cubicBezTo>
                    <a:pt x="20718" y="24661"/>
                    <a:pt x="20735" y="24661"/>
                    <a:pt x="20752" y="24644"/>
                  </a:cubicBezTo>
                  <a:lnTo>
                    <a:pt x="20786" y="24644"/>
                  </a:lnTo>
                  <a:cubicBezTo>
                    <a:pt x="20803" y="24627"/>
                    <a:pt x="20820" y="24627"/>
                    <a:pt x="20837" y="24627"/>
                  </a:cubicBezTo>
                  <a:cubicBezTo>
                    <a:pt x="20837" y="24610"/>
                    <a:pt x="20854" y="24610"/>
                    <a:pt x="20854" y="24610"/>
                  </a:cubicBezTo>
                  <a:cubicBezTo>
                    <a:pt x="28264" y="21499"/>
                    <a:pt x="35724" y="18338"/>
                    <a:pt x="42251" y="13818"/>
                  </a:cubicBezTo>
                  <a:cubicBezTo>
                    <a:pt x="44987" y="11914"/>
                    <a:pt x="47757" y="9161"/>
                    <a:pt x="47774" y="6119"/>
                  </a:cubicBezTo>
                  <a:cubicBezTo>
                    <a:pt x="47774" y="5694"/>
                    <a:pt x="47706" y="5269"/>
                    <a:pt x="47604" y="4827"/>
                  </a:cubicBezTo>
                  <a:cubicBezTo>
                    <a:pt x="46924" y="2312"/>
                    <a:pt x="44239" y="629"/>
                    <a:pt x="41520" y="171"/>
                  </a:cubicBezTo>
                  <a:cubicBezTo>
                    <a:pt x="40772" y="52"/>
                    <a:pt x="40041" y="1"/>
                    <a:pt x="39293" y="1"/>
                  </a:cubicBezTo>
                  <a:close/>
                </a:path>
              </a:pathLst>
            </a:custGeom>
            <a:solidFill>
              <a:srgbClr val="43718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3" name="Google Shape;4963;p27"/>
            <p:cNvSpPr/>
            <p:nvPr/>
          </p:nvSpPr>
          <p:spPr>
            <a:xfrm>
              <a:off x="3110850" y="2455550"/>
              <a:ext cx="880375" cy="713825"/>
            </a:xfrm>
            <a:custGeom>
              <a:avLst/>
              <a:gdLst/>
              <a:ahLst/>
              <a:cxnLst/>
              <a:rect l="l" t="t" r="r" b="b"/>
              <a:pathLst>
                <a:path w="35215" h="28553" extrusionOk="0">
                  <a:moveTo>
                    <a:pt x="3858" y="28552"/>
                  </a:moveTo>
                  <a:lnTo>
                    <a:pt x="3858" y="28552"/>
                  </a:lnTo>
                  <a:lnTo>
                    <a:pt x="3858" y="28552"/>
                  </a:lnTo>
                  <a:lnTo>
                    <a:pt x="3858" y="28552"/>
                  </a:lnTo>
                  <a:close/>
                  <a:moveTo>
                    <a:pt x="3875" y="28552"/>
                  </a:moveTo>
                  <a:cubicBezTo>
                    <a:pt x="8005" y="28552"/>
                    <a:pt x="12764" y="26326"/>
                    <a:pt x="16146" y="24881"/>
                  </a:cubicBezTo>
                  <a:cubicBezTo>
                    <a:pt x="12764" y="26326"/>
                    <a:pt x="8005" y="28552"/>
                    <a:pt x="3875" y="28552"/>
                  </a:cubicBezTo>
                  <a:close/>
                  <a:moveTo>
                    <a:pt x="85" y="27754"/>
                  </a:moveTo>
                  <a:cubicBezTo>
                    <a:pt x="52" y="27737"/>
                    <a:pt x="35" y="27720"/>
                    <a:pt x="1" y="27703"/>
                  </a:cubicBezTo>
                  <a:cubicBezTo>
                    <a:pt x="35" y="27720"/>
                    <a:pt x="52" y="27737"/>
                    <a:pt x="85" y="27754"/>
                  </a:cubicBezTo>
                  <a:close/>
                  <a:moveTo>
                    <a:pt x="16180" y="24864"/>
                  </a:moveTo>
                  <a:cubicBezTo>
                    <a:pt x="16180" y="24864"/>
                    <a:pt x="16180" y="24864"/>
                    <a:pt x="16197" y="24864"/>
                  </a:cubicBezTo>
                  <a:cubicBezTo>
                    <a:pt x="16180" y="24864"/>
                    <a:pt x="16180" y="24864"/>
                    <a:pt x="16180" y="24864"/>
                  </a:cubicBezTo>
                  <a:close/>
                  <a:moveTo>
                    <a:pt x="16248" y="24830"/>
                  </a:moveTo>
                  <a:cubicBezTo>
                    <a:pt x="16265" y="24830"/>
                    <a:pt x="16299" y="24814"/>
                    <a:pt x="16333" y="24797"/>
                  </a:cubicBezTo>
                  <a:cubicBezTo>
                    <a:pt x="16299" y="24814"/>
                    <a:pt x="16265" y="24830"/>
                    <a:pt x="16248" y="24830"/>
                  </a:cubicBezTo>
                  <a:close/>
                  <a:moveTo>
                    <a:pt x="16367" y="24780"/>
                  </a:moveTo>
                  <a:cubicBezTo>
                    <a:pt x="16367" y="24780"/>
                    <a:pt x="16384" y="24780"/>
                    <a:pt x="16384" y="24763"/>
                  </a:cubicBezTo>
                  <a:cubicBezTo>
                    <a:pt x="16384" y="24780"/>
                    <a:pt x="16367" y="24780"/>
                    <a:pt x="16367" y="24780"/>
                  </a:cubicBezTo>
                  <a:close/>
                  <a:moveTo>
                    <a:pt x="16520" y="24712"/>
                  </a:moveTo>
                  <a:cubicBezTo>
                    <a:pt x="16554" y="24695"/>
                    <a:pt x="16588" y="24695"/>
                    <a:pt x="16622" y="24678"/>
                  </a:cubicBezTo>
                  <a:cubicBezTo>
                    <a:pt x="16588" y="24695"/>
                    <a:pt x="16554" y="24695"/>
                    <a:pt x="16520" y="24712"/>
                  </a:cubicBezTo>
                  <a:close/>
                  <a:moveTo>
                    <a:pt x="16673" y="24644"/>
                  </a:moveTo>
                  <a:cubicBezTo>
                    <a:pt x="16673" y="24644"/>
                    <a:pt x="16690" y="24644"/>
                    <a:pt x="16690" y="24644"/>
                  </a:cubicBezTo>
                  <a:cubicBezTo>
                    <a:pt x="16690" y="24644"/>
                    <a:pt x="16673" y="24644"/>
                    <a:pt x="16673" y="24644"/>
                  </a:cubicBezTo>
                  <a:close/>
                  <a:moveTo>
                    <a:pt x="16707" y="24644"/>
                  </a:moveTo>
                  <a:cubicBezTo>
                    <a:pt x="16724" y="24627"/>
                    <a:pt x="16741" y="24627"/>
                    <a:pt x="16758" y="24627"/>
                  </a:cubicBezTo>
                  <a:cubicBezTo>
                    <a:pt x="16741" y="24627"/>
                    <a:pt x="16724" y="24627"/>
                    <a:pt x="16707" y="24644"/>
                  </a:cubicBezTo>
                  <a:close/>
                  <a:moveTo>
                    <a:pt x="29317" y="731"/>
                  </a:moveTo>
                  <a:cubicBezTo>
                    <a:pt x="29334" y="731"/>
                    <a:pt x="29351" y="731"/>
                    <a:pt x="29368" y="731"/>
                  </a:cubicBezTo>
                  <a:cubicBezTo>
                    <a:pt x="29351" y="731"/>
                    <a:pt x="29334" y="731"/>
                    <a:pt x="29317" y="731"/>
                  </a:cubicBezTo>
                  <a:close/>
                  <a:moveTo>
                    <a:pt x="29385" y="731"/>
                  </a:moveTo>
                  <a:cubicBezTo>
                    <a:pt x="31306" y="358"/>
                    <a:pt x="33260" y="1"/>
                    <a:pt x="35214" y="1"/>
                  </a:cubicBezTo>
                  <a:cubicBezTo>
                    <a:pt x="33260" y="1"/>
                    <a:pt x="31306" y="358"/>
                    <a:pt x="29385" y="731"/>
                  </a:cubicBezTo>
                  <a:close/>
                  <a:moveTo>
                    <a:pt x="35214" y="1"/>
                  </a:moveTo>
                  <a:lnTo>
                    <a:pt x="35214" y="1"/>
                  </a:lnTo>
                  <a:lnTo>
                    <a:pt x="35214" y="1"/>
                  </a:lnTo>
                  <a:lnTo>
                    <a:pt x="35214" y="1"/>
                  </a:lnTo>
                  <a:close/>
                </a:path>
              </a:pathLst>
            </a:custGeom>
            <a:solidFill>
              <a:srgbClr val="31526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4" name="Google Shape;4964;p27"/>
            <p:cNvSpPr/>
            <p:nvPr/>
          </p:nvSpPr>
          <p:spPr>
            <a:xfrm>
              <a:off x="3851000" y="3419175"/>
              <a:ext cx="34850" cy="12350"/>
            </a:xfrm>
            <a:custGeom>
              <a:avLst/>
              <a:gdLst/>
              <a:ahLst/>
              <a:cxnLst/>
              <a:rect l="l" t="t" r="r" b="b"/>
              <a:pathLst>
                <a:path w="1394" h="494" extrusionOk="0">
                  <a:moveTo>
                    <a:pt x="1394" y="1"/>
                  </a:moveTo>
                  <a:cubicBezTo>
                    <a:pt x="935" y="154"/>
                    <a:pt x="459" y="323"/>
                    <a:pt x="0" y="493"/>
                  </a:cubicBezTo>
                  <a:cubicBezTo>
                    <a:pt x="323" y="442"/>
                    <a:pt x="646" y="391"/>
                    <a:pt x="969" y="323"/>
                  </a:cubicBezTo>
                  <a:cubicBezTo>
                    <a:pt x="1122" y="289"/>
                    <a:pt x="1224" y="272"/>
                    <a:pt x="1309" y="154"/>
                  </a:cubicBezTo>
                  <a:cubicBezTo>
                    <a:pt x="1343" y="120"/>
                    <a:pt x="1377" y="69"/>
                    <a:pt x="1394" y="1"/>
                  </a:cubicBezTo>
                  <a:close/>
                </a:path>
              </a:pathLst>
            </a:custGeom>
            <a:solidFill>
              <a:srgbClr val="C1D2E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5" name="Google Shape;4965;p27"/>
            <p:cNvSpPr/>
            <p:nvPr/>
          </p:nvSpPr>
          <p:spPr>
            <a:xfrm>
              <a:off x="3093425" y="3137900"/>
              <a:ext cx="25100" cy="14475"/>
            </a:xfrm>
            <a:custGeom>
              <a:avLst/>
              <a:gdLst/>
              <a:ahLst/>
              <a:cxnLst/>
              <a:rect l="l" t="t" r="r" b="b"/>
              <a:pathLst>
                <a:path w="1004" h="579" extrusionOk="0">
                  <a:moveTo>
                    <a:pt x="1" y="1"/>
                  </a:moveTo>
                  <a:cubicBezTo>
                    <a:pt x="69" y="171"/>
                    <a:pt x="120" y="324"/>
                    <a:pt x="188" y="477"/>
                  </a:cubicBezTo>
                  <a:cubicBezTo>
                    <a:pt x="205" y="545"/>
                    <a:pt x="256" y="579"/>
                    <a:pt x="324" y="579"/>
                  </a:cubicBezTo>
                  <a:cubicBezTo>
                    <a:pt x="545" y="579"/>
                    <a:pt x="765" y="562"/>
                    <a:pt x="1003" y="562"/>
                  </a:cubicBezTo>
                  <a:cubicBezTo>
                    <a:pt x="901" y="511"/>
                    <a:pt x="799" y="460"/>
                    <a:pt x="698" y="409"/>
                  </a:cubicBezTo>
                  <a:cubicBezTo>
                    <a:pt x="630" y="375"/>
                    <a:pt x="562" y="341"/>
                    <a:pt x="494" y="307"/>
                  </a:cubicBezTo>
                  <a:lnTo>
                    <a:pt x="426" y="307"/>
                  </a:lnTo>
                  <a:lnTo>
                    <a:pt x="409" y="256"/>
                  </a:lnTo>
                  <a:cubicBezTo>
                    <a:pt x="273" y="171"/>
                    <a:pt x="137" y="86"/>
                    <a:pt x="1" y="1"/>
                  </a:cubicBezTo>
                  <a:close/>
                </a:path>
              </a:pathLst>
            </a:custGeom>
            <a:solidFill>
              <a:srgbClr val="395E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6" name="Google Shape;4966;p27"/>
            <p:cNvSpPr/>
            <p:nvPr/>
          </p:nvSpPr>
          <p:spPr>
            <a:xfrm>
              <a:off x="4726250" y="2253300"/>
              <a:ext cx="21675" cy="35300"/>
            </a:xfrm>
            <a:custGeom>
              <a:avLst/>
              <a:gdLst/>
              <a:ahLst/>
              <a:cxnLst/>
              <a:rect l="l" t="t" r="r" b="b"/>
              <a:pathLst>
                <a:path w="867" h="1412" extrusionOk="0">
                  <a:moveTo>
                    <a:pt x="697" y="1"/>
                  </a:moveTo>
                  <a:cubicBezTo>
                    <a:pt x="510" y="494"/>
                    <a:pt x="272" y="953"/>
                    <a:pt x="0" y="1412"/>
                  </a:cubicBezTo>
                  <a:lnTo>
                    <a:pt x="340" y="1412"/>
                  </a:lnTo>
                  <a:cubicBezTo>
                    <a:pt x="544" y="1072"/>
                    <a:pt x="714" y="715"/>
                    <a:pt x="867" y="358"/>
                  </a:cubicBezTo>
                  <a:cubicBezTo>
                    <a:pt x="816" y="239"/>
                    <a:pt x="748" y="120"/>
                    <a:pt x="697" y="1"/>
                  </a:cubicBezTo>
                  <a:close/>
                </a:path>
              </a:pathLst>
            </a:custGeom>
            <a:solidFill>
              <a:srgbClr val="395E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7" name="Google Shape;4967;p27"/>
            <p:cNvSpPr/>
            <p:nvPr/>
          </p:nvSpPr>
          <p:spPr>
            <a:xfrm>
              <a:off x="3008875" y="2288575"/>
              <a:ext cx="276200" cy="376050"/>
            </a:xfrm>
            <a:custGeom>
              <a:avLst/>
              <a:gdLst/>
              <a:ahLst/>
              <a:cxnLst/>
              <a:rect l="l" t="t" r="r" b="b"/>
              <a:pathLst>
                <a:path w="11048" h="15042" extrusionOk="0">
                  <a:moveTo>
                    <a:pt x="4300" y="1836"/>
                  </a:moveTo>
                  <a:cubicBezTo>
                    <a:pt x="4283" y="1938"/>
                    <a:pt x="4283" y="2040"/>
                    <a:pt x="4283" y="2142"/>
                  </a:cubicBezTo>
                  <a:cubicBezTo>
                    <a:pt x="3825" y="2890"/>
                    <a:pt x="3366" y="3620"/>
                    <a:pt x="2890" y="4351"/>
                  </a:cubicBezTo>
                  <a:cubicBezTo>
                    <a:pt x="2856" y="4385"/>
                    <a:pt x="2822" y="4436"/>
                    <a:pt x="2788" y="4470"/>
                  </a:cubicBezTo>
                  <a:cubicBezTo>
                    <a:pt x="3264" y="3586"/>
                    <a:pt x="3757" y="2703"/>
                    <a:pt x="4300" y="1836"/>
                  </a:cubicBezTo>
                  <a:close/>
                  <a:moveTo>
                    <a:pt x="6935" y="340"/>
                  </a:moveTo>
                  <a:lnTo>
                    <a:pt x="6935" y="340"/>
                  </a:lnTo>
                  <a:cubicBezTo>
                    <a:pt x="6561" y="2006"/>
                    <a:pt x="6340" y="3722"/>
                    <a:pt x="6272" y="5456"/>
                  </a:cubicBezTo>
                  <a:lnTo>
                    <a:pt x="6255" y="5473"/>
                  </a:lnTo>
                  <a:cubicBezTo>
                    <a:pt x="5592" y="6340"/>
                    <a:pt x="4963" y="7223"/>
                    <a:pt x="4334" y="8107"/>
                  </a:cubicBezTo>
                  <a:cubicBezTo>
                    <a:pt x="4419" y="6374"/>
                    <a:pt x="4504" y="4657"/>
                    <a:pt x="4555" y="2924"/>
                  </a:cubicBezTo>
                  <a:cubicBezTo>
                    <a:pt x="5337" y="2057"/>
                    <a:pt x="6136" y="1190"/>
                    <a:pt x="6935" y="340"/>
                  </a:cubicBezTo>
                  <a:close/>
                  <a:moveTo>
                    <a:pt x="8039" y="3654"/>
                  </a:moveTo>
                  <a:cubicBezTo>
                    <a:pt x="7581" y="5677"/>
                    <a:pt x="7156" y="7716"/>
                    <a:pt x="6714" y="9756"/>
                  </a:cubicBezTo>
                  <a:cubicBezTo>
                    <a:pt x="6595" y="8634"/>
                    <a:pt x="6544" y="7512"/>
                    <a:pt x="6544" y="6391"/>
                  </a:cubicBezTo>
                  <a:cubicBezTo>
                    <a:pt x="6867" y="5694"/>
                    <a:pt x="7190" y="5014"/>
                    <a:pt x="7513" y="4317"/>
                  </a:cubicBezTo>
                  <a:cubicBezTo>
                    <a:pt x="7682" y="4096"/>
                    <a:pt x="7869" y="3875"/>
                    <a:pt x="8039" y="3654"/>
                  </a:cubicBezTo>
                  <a:close/>
                  <a:moveTo>
                    <a:pt x="6272" y="5949"/>
                  </a:moveTo>
                  <a:cubicBezTo>
                    <a:pt x="6272" y="6085"/>
                    <a:pt x="6255" y="6204"/>
                    <a:pt x="6255" y="6323"/>
                  </a:cubicBezTo>
                  <a:cubicBezTo>
                    <a:pt x="5575" y="7750"/>
                    <a:pt x="4895" y="9178"/>
                    <a:pt x="4164" y="10588"/>
                  </a:cubicBezTo>
                  <a:cubicBezTo>
                    <a:pt x="4215" y="9943"/>
                    <a:pt x="4249" y="9297"/>
                    <a:pt x="4300" y="8651"/>
                  </a:cubicBezTo>
                  <a:cubicBezTo>
                    <a:pt x="4623" y="8175"/>
                    <a:pt x="4963" y="7716"/>
                    <a:pt x="5286" y="7257"/>
                  </a:cubicBezTo>
                  <a:cubicBezTo>
                    <a:pt x="5609" y="6816"/>
                    <a:pt x="5949" y="6391"/>
                    <a:pt x="6272" y="5949"/>
                  </a:cubicBezTo>
                  <a:close/>
                  <a:moveTo>
                    <a:pt x="3978" y="9093"/>
                  </a:moveTo>
                  <a:lnTo>
                    <a:pt x="3978" y="9093"/>
                  </a:lnTo>
                  <a:cubicBezTo>
                    <a:pt x="3961" y="9331"/>
                    <a:pt x="3944" y="9586"/>
                    <a:pt x="3927" y="9824"/>
                  </a:cubicBezTo>
                  <a:cubicBezTo>
                    <a:pt x="3910" y="10300"/>
                    <a:pt x="3859" y="10758"/>
                    <a:pt x="3825" y="11234"/>
                  </a:cubicBezTo>
                  <a:cubicBezTo>
                    <a:pt x="3417" y="11183"/>
                    <a:pt x="3026" y="11115"/>
                    <a:pt x="2618" y="11064"/>
                  </a:cubicBezTo>
                  <a:cubicBezTo>
                    <a:pt x="3060" y="10402"/>
                    <a:pt x="3519" y="9739"/>
                    <a:pt x="3978" y="9093"/>
                  </a:cubicBezTo>
                  <a:close/>
                  <a:moveTo>
                    <a:pt x="6272" y="6986"/>
                  </a:moveTo>
                  <a:cubicBezTo>
                    <a:pt x="6289" y="8209"/>
                    <a:pt x="6374" y="9433"/>
                    <a:pt x="6527" y="10656"/>
                  </a:cubicBezTo>
                  <a:cubicBezTo>
                    <a:pt x="6476" y="10945"/>
                    <a:pt x="6408" y="11234"/>
                    <a:pt x="6357" y="11523"/>
                  </a:cubicBezTo>
                  <a:cubicBezTo>
                    <a:pt x="5609" y="11455"/>
                    <a:pt x="4878" y="11370"/>
                    <a:pt x="4147" y="11268"/>
                  </a:cubicBezTo>
                  <a:cubicBezTo>
                    <a:pt x="4878" y="9858"/>
                    <a:pt x="5575" y="8413"/>
                    <a:pt x="6272" y="6986"/>
                  </a:cubicBezTo>
                  <a:close/>
                  <a:moveTo>
                    <a:pt x="1802" y="1"/>
                  </a:moveTo>
                  <a:cubicBezTo>
                    <a:pt x="1156" y="2261"/>
                    <a:pt x="562" y="4538"/>
                    <a:pt x="1" y="6833"/>
                  </a:cubicBezTo>
                  <a:lnTo>
                    <a:pt x="1" y="8056"/>
                  </a:lnTo>
                  <a:cubicBezTo>
                    <a:pt x="494" y="7495"/>
                    <a:pt x="1003" y="6918"/>
                    <a:pt x="1496" y="6357"/>
                  </a:cubicBezTo>
                  <a:lnTo>
                    <a:pt x="1496" y="6357"/>
                  </a:lnTo>
                  <a:cubicBezTo>
                    <a:pt x="1394" y="6578"/>
                    <a:pt x="1292" y="6799"/>
                    <a:pt x="1173" y="7003"/>
                  </a:cubicBezTo>
                  <a:cubicBezTo>
                    <a:pt x="782" y="7614"/>
                    <a:pt x="392" y="8209"/>
                    <a:pt x="1" y="8821"/>
                  </a:cubicBezTo>
                  <a:lnTo>
                    <a:pt x="1" y="9331"/>
                  </a:lnTo>
                  <a:cubicBezTo>
                    <a:pt x="103" y="9178"/>
                    <a:pt x="205" y="9025"/>
                    <a:pt x="307" y="8872"/>
                  </a:cubicBezTo>
                  <a:lnTo>
                    <a:pt x="307" y="8872"/>
                  </a:lnTo>
                  <a:cubicBezTo>
                    <a:pt x="205" y="9093"/>
                    <a:pt x="103" y="9331"/>
                    <a:pt x="1" y="9552"/>
                  </a:cubicBezTo>
                  <a:lnTo>
                    <a:pt x="1" y="10215"/>
                  </a:lnTo>
                  <a:cubicBezTo>
                    <a:pt x="443" y="9229"/>
                    <a:pt x="901" y="8243"/>
                    <a:pt x="1360" y="7257"/>
                  </a:cubicBezTo>
                  <a:cubicBezTo>
                    <a:pt x="1972" y="6340"/>
                    <a:pt x="2567" y="5422"/>
                    <a:pt x="3145" y="4487"/>
                  </a:cubicBezTo>
                  <a:cubicBezTo>
                    <a:pt x="3519" y="4079"/>
                    <a:pt x="3893" y="3671"/>
                    <a:pt x="4249" y="3264"/>
                  </a:cubicBezTo>
                  <a:lnTo>
                    <a:pt x="4249" y="3264"/>
                  </a:lnTo>
                  <a:cubicBezTo>
                    <a:pt x="4198" y="5031"/>
                    <a:pt x="4114" y="6799"/>
                    <a:pt x="4012" y="8549"/>
                  </a:cubicBezTo>
                  <a:cubicBezTo>
                    <a:pt x="3434" y="9365"/>
                    <a:pt x="2856" y="10181"/>
                    <a:pt x="2295" y="11013"/>
                  </a:cubicBezTo>
                  <a:cubicBezTo>
                    <a:pt x="1530" y="10877"/>
                    <a:pt x="765" y="10741"/>
                    <a:pt x="1" y="10588"/>
                  </a:cubicBezTo>
                  <a:lnTo>
                    <a:pt x="1" y="10877"/>
                  </a:lnTo>
                  <a:cubicBezTo>
                    <a:pt x="714" y="11013"/>
                    <a:pt x="1411" y="11149"/>
                    <a:pt x="2125" y="11251"/>
                  </a:cubicBezTo>
                  <a:cubicBezTo>
                    <a:pt x="1411" y="12322"/>
                    <a:pt x="697" y="13410"/>
                    <a:pt x="1" y="14497"/>
                  </a:cubicBezTo>
                  <a:lnTo>
                    <a:pt x="1" y="15041"/>
                  </a:lnTo>
                  <a:cubicBezTo>
                    <a:pt x="799" y="13784"/>
                    <a:pt x="1615" y="12543"/>
                    <a:pt x="2448" y="11302"/>
                  </a:cubicBezTo>
                  <a:cubicBezTo>
                    <a:pt x="2482" y="11319"/>
                    <a:pt x="2516" y="11319"/>
                    <a:pt x="2567" y="11336"/>
                  </a:cubicBezTo>
                  <a:cubicBezTo>
                    <a:pt x="2941" y="11387"/>
                    <a:pt x="3332" y="11438"/>
                    <a:pt x="3706" y="11489"/>
                  </a:cubicBezTo>
                  <a:cubicBezTo>
                    <a:pt x="3264" y="12373"/>
                    <a:pt x="2805" y="13240"/>
                    <a:pt x="2329" y="14106"/>
                  </a:cubicBezTo>
                  <a:cubicBezTo>
                    <a:pt x="2465" y="14055"/>
                    <a:pt x="2601" y="14005"/>
                    <a:pt x="2737" y="13954"/>
                  </a:cubicBezTo>
                  <a:cubicBezTo>
                    <a:pt x="3094" y="13308"/>
                    <a:pt x="3434" y="12662"/>
                    <a:pt x="3774" y="11999"/>
                  </a:cubicBezTo>
                  <a:lnTo>
                    <a:pt x="3774" y="11999"/>
                  </a:lnTo>
                  <a:cubicBezTo>
                    <a:pt x="3740" y="12560"/>
                    <a:pt x="3689" y="13104"/>
                    <a:pt x="3638" y="13648"/>
                  </a:cubicBezTo>
                  <a:cubicBezTo>
                    <a:pt x="3740" y="13614"/>
                    <a:pt x="3842" y="13580"/>
                    <a:pt x="3944" y="13546"/>
                  </a:cubicBezTo>
                  <a:cubicBezTo>
                    <a:pt x="3995" y="12883"/>
                    <a:pt x="4063" y="12220"/>
                    <a:pt x="4097" y="11540"/>
                  </a:cubicBezTo>
                  <a:cubicBezTo>
                    <a:pt x="4827" y="11642"/>
                    <a:pt x="5558" y="11727"/>
                    <a:pt x="6289" y="11795"/>
                  </a:cubicBezTo>
                  <a:cubicBezTo>
                    <a:pt x="6221" y="12169"/>
                    <a:pt x="6153" y="12543"/>
                    <a:pt x="6068" y="12917"/>
                  </a:cubicBezTo>
                  <a:cubicBezTo>
                    <a:pt x="6170" y="12883"/>
                    <a:pt x="6289" y="12866"/>
                    <a:pt x="6391" y="12832"/>
                  </a:cubicBezTo>
                  <a:cubicBezTo>
                    <a:pt x="6459" y="12492"/>
                    <a:pt x="6527" y="12152"/>
                    <a:pt x="6595" y="11829"/>
                  </a:cubicBezTo>
                  <a:lnTo>
                    <a:pt x="6714" y="11829"/>
                  </a:lnTo>
                  <a:cubicBezTo>
                    <a:pt x="6765" y="12118"/>
                    <a:pt x="6816" y="12424"/>
                    <a:pt x="6867" y="12713"/>
                  </a:cubicBezTo>
                  <a:cubicBezTo>
                    <a:pt x="6969" y="12679"/>
                    <a:pt x="7054" y="12662"/>
                    <a:pt x="7156" y="12628"/>
                  </a:cubicBezTo>
                  <a:cubicBezTo>
                    <a:pt x="7105" y="12373"/>
                    <a:pt x="7054" y="12118"/>
                    <a:pt x="7003" y="11863"/>
                  </a:cubicBezTo>
                  <a:lnTo>
                    <a:pt x="7003" y="11863"/>
                  </a:lnTo>
                  <a:cubicBezTo>
                    <a:pt x="7903" y="11931"/>
                    <a:pt x="8804" y="11999"/>
                    <a:pt x="9705" y="12033"/>
                  </a:cubicBezTo>
                  <a:cubicBezTo>
                    <a:pt x="10062" y="11965"/>
                    <a:pt x="10419" y="11880"/>
                    <a:pt x="10776" y="11812"/>
                  </a:cubicBezTo>
                  <a:cubicBezTo>
                    <a:pt x="9501" y="11761"/>
                    <a:pt x="8226" y="11693"/>
                    <a:pt x="6969" y="11574"/>
                  </a:cubicBezTo>
                  <a:cubicBezTo>
                    <a:pt x="6918" y="11268"/>
                    <a:pt x="6867" y="10962"/>
                    <a:pt x="6833" y="10656"/>
                  </a:cubicBezTo>
                  <a:cubicBezTo>
                    <a:pt x="7326" y="8243"/>
                    <a:pt x="7852" y="5847"/>
                    <a:pt x="8379" y="3451"/>
                  </a:cubicBezTo>
                  <a:cubicBezTo>
                    <a:pt x="8396" y="3332"/>
                    <a:pt x="8430" y="3230"/>
                    <a:pt x="8447" y="3128"/>
                  </a:cubicBezTo>
                  <a:cubicBezTo>
                    <a:pt x="9297" y="2074"/>
                    <a:pt x="10164" y="1020"/>
                    <a:pt x="11048" y="1"/>
                  </a:cubicBezTo>
                  <a:lnTo>
                    <a:pt x="10674" y="1"/>
                  </a:lnTo>
                  <a:cubicBezTo>
                    <a:pt x="9977" y="816"/>
                    <a:pt x="9280" y="1649"/>
                    <a:pt x="8600" y="2482"/>
                  </a:cubicBezTo>
                  <a:cubicBezTo>
                    <a:pt x="8685" y="2091"/>
                    <a:pt x="8770" y="1683"/>
                    <a:pt x="8872" y="1292"/>
                  </a:cubicBezTo>
                  <a:cubicBezTo>
                    <a:pt x="9059" y="867"/>
                    <a:pt x="9246" y="425"/>
                    <a:pt x="9433" y="1"/>
                  </a:cubicBezTo>
                  <a:lnTo>
                    <a:pt x="8855" y="1"/>
                  </a:lnTo>
                  <a:cubicBezTo>
                    <a:pt x="8787" y="340"/>
                    <a:pt x="8702" y="680"/>
                    <a:pt x="8617" y="1020"/>
                  </a:cubicBezTo>
                  <a:cubicBezTo>
                    <a:pt x="8600" y="1105"/>
                    <a:pt x="8583" y="1173"/>
                    <a:pt x="8566" y="1258"/>
                  </a:cubicBezTo>
                  <a:cubicBezTo>
                    <a:pt x="8311" y="1853"/>
                    <a:pt x="8056" y="2448"/>
                    <a:pt x="7784" y="3026"/>
                  </a:cubicBezTo>
                  <a:cubicBezTo>
                    <a:pt x="7615" y="3400"/>
                    <a:pt x="7445" y="3790"/>
                    <a:pt x="7275" y="4164"/>
                  </a:cubicBezTo>
                  <a:cubicBezTo>
                    <a:pt x="7037" y="4453"/>
                    <a:pt x="6816" y="4759"/>
                    <a:pt x="6578" y="5065"/>
                  </a:cubicBezTo>
                  <a:cubicBezTo>
                    <a:pt x="6663" y="3349"/>
                    <a:pt x="6901" y="1666"/>
                    <a:pt x="7309" y="1"/>
                  </a:cubicBezTo>
                  <a:lnTo>
                    <a:pt x="6867" y="1"/>
                  </a:lnTo>
                  <a:cubicBezTo>
                    <a:pt x="6102" y="833"/>
                    <a:pt x="5337" y="1649"/>
                    <a:pt x="4572" y="2499"/>
                  </a:cubicBezTo>
                  <a:cubicBezTo>
                    <a:pt x="4572" y="2414"/>
                    <a:pt x="4572" y="2329"/>
                    <a:pt x="4572" y="2227"/>
                  </a:cubicBezTo>
                  <a:cubicBezTo>
                    <a:pt x="5048" y="1496"/>
                    <a:pt x="5507" y="748"/>
                    <a:pt x="5966" y="1"/>
                  </a:cubicBezTo>
                  <a:lnTo>
                    <a:pt x="5626" y="1"/>
                  </a:lnTo>
                  <a:cubicBezTo>
                    <a:pt x="5371" y="408"/>
                    <a:pt x="5133" y="816"/>
                    <a:pt x="4878" y="1207"/>
                  </a:cubicBezTo>
                  <a:cubicBezTo>
                    <a:pt x="4776" y="1360"/>
                    <a:pt x="4691" y="1513"/>
                    <a:pt x="4589" y="1666"/>
                  </a:cubicBezTo>
                  <a:cubicBezTo>
                    <a:pt x="4589" y="1564"/>
                    <a:pt x="4589" y="1462"/>
                    <a:pt x="4606" y="1343"/>
                  </a:cubicBezTo>
                  <a:cubicBezTo>
                    <a:pt x="4895" y="884"/>
                    <a:pt x="5184" y="442"/>
                    <a:pt x="5507" y="1"/>
                  </a:cubicBezTo>
                  <a:lnTo>
                    <a:pt x="5133" y="1"/>
                  </a:lnTo>
                  <a:cubicBezTo>
                    <a:pt x="4963" y="255"/>
                    <a:pt x="4776" y="527"/>
                    <a:pt x="4606" y="782"/>
                  </a:cubicBezTo>
                  <a:cubicBezTo>
                    <a:pt x="4623" y="527"/>
                    <a:pt x="4623" y="255"/>
                    <a:pt x="4623" y="1"/>
                  </a:cubicBezTo>
                  <a:lnTo>
                    <a:pt x="4334" y="1"/>
                  </a:lnTo>
                  <a:cubicBezTo>
                    <a:pt x="4317" y="425"/>
                    <a:pt x="4317" y="850"/>
                    <a:pt x="4300" y="1275"/>
                  </a:cubicBezTo>
                  <a:cubicBezTo>
                    <a:pt x="3468" y="2601"/>
                    <a:pt x="2703" y="3977"/>
                    <a:pt x="1989" y="5388"/>
                  </a:cubicBezTo>
                  <a:cubicBezTo>
                    <a:pt x="1377" y="6085"/>
                    <a:pt x="748" y="6765"/>
                    <a:pt x="154" y="7461"/>
                  </a:cubicBezTo>
                  <a:cubicBezTo>
                    <a:pt x="748" y="4963"/>
                    <a:pt x="1411" y="2482"/>
                    <a:pt x="2108" y="1"/>
                  </a:cubicBezTo>
                  <a:close/>
                </a:path>
              </a:pathLst>
            </a:custGeom>
            <a:solidFill>
              <a:srgbClr val="395E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8" name="Google Shape;4968;p27"/>
            <p:cNvSpPr/>
            <p:nvPr/>
          </p:nvSpPr>
          <p:spPr>
            <a:xfrm>
              <a:off x="3008875" y="2288575"/>
              <a:ext cx="1784525" cy="1315450"/>
            </a:xfrm>
            <a:custGeom>
              <a:avLst/>
              <a:gdLst/>
              <a:ahLst/>
              <a:cxnLst/>
              <a:rect l="l" t="t" r="r" b="b"/>
              <a:pathLst>
                <a:path w="71381" h="52618" extrusionOk="0">
                  <a:moveTo>
                    <a:pt x="28519" y="476"/>
                  </a:moveTo>
                  <a:cubicBezTo>
                    <a:pt x="28553" y="578"/>
                    <a:pt x="28570" y="680"/>
                    <a:pt x="28603" y="765"/>
                  </a:cubicBezTo>
                  <a:cubicBezTo>
                    <a:pt x="28553" y="1037"/>
                    <a:pt x="28485" y="1292"/>
                    <a:pt x="28434" y="1564"/>
                  </a:cubicBezTo>
                  <a:cubicBezTo>
                    <a:pt x="28451" y="1207"/>
                    <a:pt x="28485" y="833"/>
                    <a:pt x="28519" y="476"/>
                  </a:cubicBezTo>
                  <a:close/>
                  <a:moveTo>
                    <a:pt x="28773" y="1326"/>
                  </a:moveTo>
                  <a:cubicBezTo>
                    <a:pt x="28960" y="1938"/>
                    <a:pt x="29147" y="2533"/>
                    <a:pt x="29300" y="3145"/>
                  </a:cubicBezTo>
                  <a:cubicBezTo>
                    <a:pt x="29334" y="3264"/>
                    <a:pt x="29368" y="3383"/>
                    <a:pt x="29402" y="3502"/>
                  </a:cubicBezTo>
                  <a:cubicBezTo>
                    <a:pt x="29011" y="3654"/>
                    <a:pt x="28620" y="3790"/>
                    <a:pt x="28230" y="3943"/>
                  </a:cubicBezTo>
                  <a:cubicBezTo>
                    <a:pt x="28247" y="3824"/>
                    <a:pt x="28264" y="3688"/>
                    <a:pt x="28264" y="3553"/>
                  </a:cubicBezTo>
                  <a:cubicBezTo>
                    <a:pt x="28451" y="2822"/>
                    <a:pt x="28620" y="2074"/>
                    <a:pt x="28773" y="1326"/>
                  </a:cubicBezTo>
                  <a:close/>
                  <a:moveTo>
                    <a:pt x="36642" y="1309"/>
                  </a:moveTo>
                  <a:lnTo>
                    <a:pt x="36642" y="1309"/>
                  </a:lnTo>
                  <a:cubicBezTo>
                    <a:pt x="36557" y="2261"/>
                    <a:pt x="36455" y="3230"/>
                    <a:pt x="36353" y="4198"/>
                  </a:cubicBezTo>
                  <a:cubicBezTo>
                    <a:pt x="35928" y="3485"/>
                    <a:pt x="35504" y="2771"/>
                    <a:pt x="35113" y="2040"/>
                  </a:cubicBezTo>
                  <a:cubicBezTo>
                    <a:pt x="35147" y="1955"/>
                    <a:pt x="35198" y="1853"/>
                    <a:pt x="35232" y="1751"/>
                  </a:cubicBezTo>
                  <a:cubicBezTo>
                    <a:pt x="35571" y="1649"/>
                    <a:pt x="35911" y="1530"/>
                    <a:pt x="36251" y="1428"/>
                  </a:cubicBezTo>
                  <a:cubicBezTo>
                    <a:pt x="36387" y="1377"/>
                    <a:pt x="36506" y="1343"/>
                    <a:pt x="36642" y="1309"/>
                  </a:cubicBezTo>
                  <a:close/>
                  <a:moveTo>
                    <a:pt x="28213" y="493"/>
                  </a:moveTo>
                  <a:lnTo>
                    <a:pt x="28213" y="493"/>
                  </a:lnTo>
                  <a:cubicBezTo>
                    <a:pt x="28145" y="1479"/>
                    <a:pt x="28060" y="2482"/>
                    <a:pt x="27975" y="3468"/>
                  </a:cubicBezTo>
                  <a:cubicBezTo>
                    <a:pt x="27924" y="3688"/>
                    <a:pt x="27890" y="3892"/>
                    <a:pt x="27839" y="4096"/>
                  </a:cubicBezTo>
                  <a:cubicBezTo>
                    <a:pt x="27346" y="4283"/>
                    <a:pt x="26870" y="4487"/>
                    <a:pt x="26377" y="4674"/>
                  </a:cubicBezTo>
                  <a:cubicBezTo>
                    <a:pt x="26717" y="3705"/>
                    <a:pt x="27091" y="2737"/>
                    <a:pt x="27465" y="1768"/>
                  </a:cubicBezTo>
                  <a:cubicBezTo>
                    <a:pt x="27720" y="1343"/>
                    <a:pt x="27958" y="918"/>
                    <a:pt x="28213" y="493"/>
                  </a:cubicBezTo>
                  <a:close/>
                  <a:moveTo>
                    <a:pt x="26530" y="3400"/>
                  </a:moveTo>
                  <a:lnTo>
                    <a:pt x="26530" y="3400"/>
                  </a:lnTo>
                  <a:cubicBezTo>
                    <a:pt x="26360" y="3858"/>
                    <a:pt x="26190" y="4334"/>
                    <a:pt x="26020" y="4810"/>
                  </a:cubicBezTo>
                  <a:cubicBezTo>
                    <a:pt x="25901" y="4861"/>
                    <a:pt x="25765" y="4912"/>
                    <a:pt x="25646" y="4963"/>
                  </a:cubicBezTo>
                  <a:cubicBezTo>
                    <a:pt x="25935" y="4436"/>
                    <a:pt x="26241" y="3926"/>
                    <a:pt x="26530" y="3400"/>
                  </a:cubicBezTo>
                  <a:close/>
                  <a:moveTo>
                    <a:pt x="25086" y="2720"/>
                  </a:moveTo>
                  <a:lnTo>
                    <a:pt x="25086" y="2720"/>
                  </a:lnTo>
                  <a:cubicBezTo>
                    <a:pt x="24780" y="3502"/>
                    <a:pt x="24440" y="4266"/>
                    <a:pt x="24117" y="5048"/>
                  </a:cubicBezTo>
                  <a:cubicBezTo>
                    <a:pt x="24015" y="4759"/>
                    <a:pt x="23913" y="4470"/>
                    <a:pt x="23828" y="4164"/>
                  </a:cubicBezTo>
                  <a:cubicBezTo>
                    <a:pt x="24236" y="3688"/>
                    <a:pt x="24661" y="3196"/>
                    <a:pt x="25086" y="2720"/>
                  </a:cubicBezTo>
                  <a:close/>
                  <a:moveTo>
                    <a:pt x="66044" y="3247"/>
                  </a:moveTo>
                  <a:lnTo>
                    <a:pt x="66044" y="3247"/>
                  </a:lnTo>
                  <a:cubicBezTo>
                    <a:pt x="65364" y="3977"/>
                    <a:pt x="64701" y="4725"/>
                    <a:pt x="64021" y="5473"/>
                  </a:cubicBezTo>
                  <a:cubicBezTo>
                    <a:pt x="63240" y="5575"/>
                    <a:pt x="62458" y="5711"/>
                    <a:pt x="61676" y="5864"/>
                  </a:cubicBezTo>
                  <a:cubicBezTo>
                    <a:pt x="61744" y="5728"/>
                    <a:pt x="61795" y="5575"/>
                    <a:pt x="61863" y="5439"/>
                  </a:cubicBezTo>
                  <a:cubicBezTo>
                    <a:pt x="63359" y="4861"/>
                    <a:pt x="64803" y="4147"/>
                    <a:pt x="66044" y="3247"/>
                  </a:cubicBezTo>
                  <a:close/>
                  <a:moveTo>
                    <a:pt x="25001" y="5541"/>
                  </a:moveTo>
                  <a:lnTo>
                    <a:pt x="25001" y="5541"/>
                  </a:lnTo>
                  <a:cubicBezTo>
                    <a:pt x="24865" y="5796"/>
                    <a:pt x="24712" y="6051"/>
                    <a:pt x="24576" y="6289"/>
                  </a:cubicBezTo>
                  <a:cubicBezTo>
                    <a:pt x="24508" y="6136"/>
                    <a:pt x="24440" y="5966"/>
                    <a:pt x="24389" y="5796"/>
                  </a:cubicBezTo>
                  <a:cubicBezTo>
                    <a:pt x="24593" y="5711"/>
                    <a:pt x="24797" y="5626"/>
                    <a:pt x="25001" y="5541"/>
                  </a:cubicBezTo>
                  <a:close/>
                  <a:moveTo>
                    <a:pt x="66673" y="5490"/>
                  </a:moveTo>
                  <a:cubicBezTo>
                    <a:pt x="65653" y="5779"/>
                    <a:pt x="64633" y="6085"/>
                    <a:pt x="63596" y="6374"/>
                  </a:cubicBezTo>
                  <a:cubicBezTo>
                    <a:pt x="63800" y="6153"/>
                    <a:pt x="63987" y="5949"/>
                    <a:pt x="64174" y="5728"/>
                  </a:cubicBezTo>
                  <a:cubicBezTo>
                    <a:pt x="65007" y="5626"/>
                    <a:pt x="65840" y="5541"/>
                    <a:pt x="66673" y="5490"/>
                  </a:cubicBezTo>
                  <a:close/>
                  <a:moveTo>
                    <a:pt x="23607" y="4419"/>
                  </a:moveTo>
                  <a:cubicBezTo>
                    <a:pt x="23709" y="4759"/>
                    <a:pt x="23828" y="5099"/>
                    <a:pt x="23947" y="5439"/>
                  </a:cubicBezTo>
                  <a:cubicBezTo>
                    <a:pt x="23913" y="5541"/>
                    <a:pt x="23862" y="5626"/>
                    <a:pt x="23828" y="5728"/>
                  </a:cubicBezTo>
                  <a:cubicBezTo>
                    <a:pt x="23556" y="5830"/>
                    <a:pt x="23284" y="5949"/>
                    <a:pt x="22995" y="6068"/>
                  </a:cubicBezTo>
                  <a:cubicBezTo>
                    <a:pt x="22587" y="6255"/>
                    <a:pt x="22162" y="6425"/>
                    <a:pt x="21737" y="6612"/>
                  </a:cubicBezTo>
                  <a:cubicBezTo>
                    <a:pt x="22349" y="5881"/>
                    <a:pt x="22978" y="5150"/>
                    <a:pt x="23607" y="4419"/>
                  </a:cubicBezTo>
                  <a:close/>
                  <a:moveTo>
                    <a:pt x="63749" y="5796"/>
                  </a:moveTo>
                  <a:lnTo>
                    <a:pt x="63749" y="5796"/>
                  </a:lnTo>
                  <a:cubicBezTo>
                    <a:pt x="63528" y="6034"/>
                    <a:pt x="63308" y="6272"/>
                    <a:pt x="63104" y="6510"/>
                  </a:cubicBezTo>
                  <a:cubicBezTo>
                    <a:pt x="62458" y="6697"/>
                    <a:pt x="61829" y="6867"/>
                    <a:pt x="61183" y="7054"/>
                  </a:cubicBezTo>
                  <a:cubicBezTo>
                    <a:pt x="61319" y="6765"/>
                    <a:pt x="61438" y="6459"/>
                    <a:pt x="61557" y="6170"/>
                  </a:cubicBezTo>
                  <a:cubicBezTo>
                    <a:pt x="62288" y="6034"/>
                    <a:pt x="63002" y="5898"/>
                    <a:pt x="63749" y="5796"/>
                  </a:cubicBezTo>
                  <a:close/>
                  <a:moveTo>
                    <a:pt x="61489" y="5575"/>
                  </a:moveTo>
                  <a:lnTo>
                    <a:pt x="61489" y="5575"/>
                  </a:lnTo>
                  <a:cubicBezTo>
                    <a:pt x="61438" y="5694"/>
                    <a:pt x="61387" y="5813"/>
                    <a:pt x="61336" y="5932"/>
                  </a:cubicBezTo>
                  <a:cubicBezTo>
                    <a:pt x="59586" y="6289"/>
                    <a:pt x="57852" y="6748"/>
                    <a:pt x="56153" y="7274"/>
                  </a:cubicBezTo>
                  <a:cubicBezTo>
                    <a:pt x="56085" y="7189"/>
                    <a:pt x="56034" y="7121"/>
                    <a:pt x="55983" y="7037"/>
                  </a:cubicBezTo>
                  <a:cubicBezTo>
                    <a:pt x="56289" y="6969"/>
                    <a:pt x="56611" y="6918"/>
                    <a:pt x="56934" y="6850"/>
                  </a:cubicBezTo>
                  <a:cubicBezTo>
                    <a:pt x="58430" y="6510"/>
                    <a:pt x="59993" y="6102"/>
                    <a:pt x="61489" y="5575"/>
                  </a:cubicBezTo>
                  <a:close/>
                  <a:moveTo>
                    <a:pt x="25901" y="5167"/>
                  </a:moveTo>
                  <a:lnTo>
                    <a:pt x="25901" y="5167"/>
                  </a:lnTo>
                  <a:cubicBezTo>
                    <a:pt x="25765" y="5575"/>
                    <a:pt x="25629" y="5983"/>
                    <a:pt x="25493" y="6391"/>
                  </a:cubicBezTo>
                  <a:cubicBezTo>
                    <a:pt x="25357" y="6799"/>
                    <a:pt x="25221" y="7206"/>
                    <a:pt x="25102" y="7614"/>
                  </a:cubicBezTo>
                  <a:cubicBezTo>
                    <a:pt x="24967" y="7291"/>
                    <a:pt x="24831" y="6969"/>
                    <a:pt x="24712" y="6646"/>
                  </a:cubicBezTo>
                  <a:cubicBezTo>
                    <a:pt x="24950" y="6221"/>
                    <a:pt x="25187" y="5796"/>
                    <a:pt x="25425" y="5354"/>
                  </a:cubicBezTo>
                  <a:cubicBezTo>
                    <a:pt x="25595" y="5303"/>
                    <a:pt x="25748" y="5235"/>
                    <a:pt x="25901" y="5167"/>
                  </a:cubicBezTo>
                  <a:close/>
                  <a:moveTo>
                    <a:pt x="53671" y="5235"/>
                  </a:moveTo>
                  <a:cubicBezTo>
                    <a:pt x="53841" y="5881"/>
                    <a:pt x="53960" y="6510"/>
                    <a:pt x="54028" y="7155"/>
                  </a:cubicBezTo>
                  <a:cubicBezTo>
                    <a:pt x="53093" y="7342"/>
                    <a:pt x="52142" y="7512"/>
                    <a:pt x="51207" y="7682"/>
                  </a:cubicBezTo>
                  <a:cubicBezTo>
                    <a:pt x="51139" y="7699"/>
                    <a:pt x="51054" y="7716"/>
                    <a:pt x="50986" y="7716"/>
                  </a:cubicBezTo>
                  <a:cubicBezTo>
                    <a:pt x="51870" y="6884"/>
                    <a:pt x="52754" y="6051"/>
                    <a:pt x="53671" y="5235"/>
                  </a:cubicBezTo>
                  <a:close/>
                  <a:moveTo>
                    <a:pt x="55660" y="7104"/>
                  </a:moveTo>
                  <a:cubicBezTo>
                    <a:pt x="55728" y="7189"/>
                    <a:pt x="55796" y="7274"/>
                    <a:pt x="55847" y="7359"/>
                  </a:cubicBezTo>
                  <a:cubicBezTo>
                    <a:pt x="55354" y="7512"/>
                    <a:pt x="54878" y="7682"/>
                    <a:pt x="54385" y="7835"/>
                  </a:cubicBezTo>
                  <a:cubicBezTo>
                    <a:pt x="54368" y="7682"/>
                    <a:pt x="54351" y="7529"/>
                    <a:pt x="54351" y="7376"/>
                  </a:cubicBezTo>
                  <a:cubicBezTo>
                    <a:pt x="54793" y="7291"/>
                    <a:pt x="55218" y="7189"/>
                    <a:pt x="55660" y="7104"/>
                  </a:cubicBezTo>
                  <a:close/>
                  <a:moveTo>
                    <a:pt x="61217" y="6238"/>
                  </a:moveTo>
                  <a:lnTo>
                    <a:pt x="61217" y="6238"/>
                  </a:lnTo>
                  <a:cubicBezTo>
                    <a:pt x="61098" y="6544"/>
                    <a:pt x="60962" y="6850"/>
                    <a:pt x="60843" y="7155"/>
                  </a:cubicBezTo>
                  <a:cubicBezTo>
                    <a:pt x="59518" y="7529"/>
                    <a:pt x="58175" y="7903"/>
                    <a:pt x="56849" y="8260"/>
                  </a:cubicBezTo>
                  <a:cubicBezTo>
                    <a:pt x="56679" y="8005"/>
                    <a:pt x="56493" y="7767"/>
                    <a:pt x="56323" y="7512"/>
                  </a:cubicBezTo>
                  <a:cubicBezTo>
                    <a:pt x="57937" y="7020"/>
                    <a:pt x="59569" y="6578"/>
                    <a:pt x="61217" y="6238"/>
                  </a:cubicBezTo>
                  <a:close/>
                  <a:moveTo>
                    <a:pt x="18338" y="1530"/>
                  </a:moveTo>
                  <a:lnTo>
                    <a:pt x="18338" y="1530"/>
                  </a:lnTo>
                  <a:cubicBezTo>
                    <a:pt x="17880" y="3162"/>
                    <a:pt x="17455" y="4793"/>
                    <a:pt x="17030" y="6442"/>
                  </a:cubicBezTo>
                  <a:cubicBezTo>
                    <a:pt x="16843" y="7121"/>
                    <a:pt x="16673" y="7818"/>
                    <a:pt x="16503" y="8515"/>
                  </a:cubicBezTo>
                  <a:cubicBezTo>
                    <a:pt x="16367" y="7733"/>
                    <a:pt x="16214" y="6952"/>
                    <a:pt x="16027" y="6170"/>
                  </a:cubicBezTo>
                  <a:cubicBezTo>
                    <a:pt x="16690" y="4912"/>
                    <a:pt x="17336" y="3637"/>
                    <a:pt x="17948" y="2363"/>
                  </a:cubicBezTo>
                  <a:cubicBezTo>
                    <a:pt x="18084" y="2091"/>
                    <a:pt x="18202" y="1802"/>
                    <a:pt x="18338" y="1530"/>
                  </a:cubicBezTo>
                  <a:close/>
                  <a:moveTo>
                    <a:pt x="50510" y="442"/>
                  </a:moveTo>
                  <a:cubicBezTo>
                    <a:pt x="52244" y="2550"/>
                    <a:pt x="53892" y="4691"/>
                    <a:pt x="55490" y="6867"/>
                  </a:cubicBezTo>
                  <a:cubicBezTo>
                    <a:pt x="55099" y="6952"/>
                    <a:pt x="54708" y="7037"/>
                    <a:pt x="54317" y="7104"/>
                  </a:cubicBezTo>
                  <a:cubicBezTo>
                    <a:pt x="54232" y="6374"/>
                    <a:pt x="54096" y="5660"/>
                    <a:pt x="53892" y="4946"/>
                  </a:cubicBezTo>
                  <a:cubicBezTo>
                    <a:pt x="53870" y="4880"/>
                    <a:pt x="53806" y="4843"/>
                    <a:pt x="53740" y="4843"/>
                  </a:cubicBezTo>
                  <a:cubicBezTo>
                    <a:pt x="53704" y="4843"/>
                    <a:pt x="53667" y="4854"/>
                    <a:pt x="53637" y="4878"/>
                  </a:cubicBezTo>
                  <a:cubicBezTo>
                    <a:pt x="52567" y="5830"/>
                    <a:pt x="51513" y="6816"/>
                    <a:pt x="50476" y="7818"/>
                  </a:cubicBezTo>
                  <a:cubicBezTo>
                    <a:pt x="49134" y="8056"/>
                    <a:pt x="47791" y="8294"/>
                    <a:pt x="46448" y="8532"/>
                  </a:cubicBezTo>
                  <a:cubicBezTo>
                    <a:pt x="46448" y="8498"/>
                    <a:pt x="46465" y="8481"/>
                    <a:pt x="46482" y="8447"/>
                  </a:cubicBezTo>
                  <a:cubicBezTo>
                    <a:pt x="47689" y="6136"/>
                    <a:pt x="48879" y="3807"/>
                    <a:pt x="50034" y="1462"/>
                  </a:cubicBezTo>
                  <a:cubicBezTo>
                    <a:pt x="50204" y="1139"/>
                    <a:pt x="50357" y="799"/>
                    <a:pt x="50510" y="442"/>
                  </a:cubicBezTo>
                  <a:close/>
                  <a:moveTo>
                    <a:pt x="18984" y="306"/>
                  </a:moveTo>
                  <a:lnTo>
                    <a:pt x="18984" y="306"/>
                  </a:lnTo>
                  <a:cubicBezTo>
                    <a:pt x="18933" y="1037"/>
                    <a:pt x="18899" y="1785"/>
                    <a:pt x="18831" y="2516"/>
                  </a:cubicBezTo>
                  <a:cubicBezTo>
                    <a:pt x="18695" y="4402"/>
                    <a:pt x="18542" y="6272"/>
                    <a:pt x="18372" y="8141"/>
                  </a:cubicBezTo>
                  <a:cubicBezTo>
                    <a:pt x="17812" y="8396"/>
                    <a:pt x="17251" y="8668"/>
                    <a:pt x="16707" y="8923"/>
                  </a:cubicBezTo>
                  <a:cubicBezTo>
                    <a:pt x="16792" y="8532"/>
                    <a:pt x="16894" y="8141"/>
                    <a:pt x="16996" y="7750"/>
                  </a:cubicBezTo>
                  <a:cubicBezTo>
                    <a:pt x="17625" y="5252"/>
                    <a:pt x="18270" y="2771"/>
                    <a:pt x="18984" y="306"/>
                  </a:cubicBezTo>
                  <a:close/>
                  <a:moveTo>
                    <a:pt x="56034" y="7597"/>
                  </a:moveTo>
                  <a:cubicBezTo>
                    <a:pt x="56204" y="7852"/>
                    <a:pt x="56391" y="8090"/>
                    <a:pt x="56560" y="8345"/>
                  </a:cubicBezTo>
                  <a:cubicBezTo>
                    <a:pt x="55847" y="8532"/>
                    <a:pt x="55116" y="8736"/>
                    <a:pt x="54402" y="8940"/>
                  </a:cubicBezTo>
                  <a:cubicBezTo>
                    <a:pt x="54402" y="8668"/>
                    <a:pt x="54402" y="8396"/>
                    <a:pt x="54402" y="8124"/>
                  </a:cubicBezTo>
                  <a:cubicBezTo>
                    <a:pt x="54929" y="7954"/>
                    <a:pt x="55490" y="7767"/>
                    <a:pt x="56034" y="7597"/>
                  </a:cubicBezTo>
                  <a:close/>
                  <a:moveTo>
                    <a:pt x="54045" y="7427"/>
                  </a:moveTo>
                  <a:cubicBezTo>
                    <a:pt x="54062" y="7597"/>
                    <a:pt x="54079" y="7767"/>
                    <a:pt x="54079" y="7937"/>
                  </a:cubicBezTo>
                  <a:cubicBezTo>
                    <a:pt x="53892" y="8005"/>
                    <a:pt x="53722" y="8073"/>
                    <a:pt x="53535" y="8141"/>
                  </a:cubicBezTo>
                  <a:cubicBezTo>
                    <a:pt x="51938" y="8685"/>
                    <a:pt x="50357" y="9280"/>
                    <a:pt x="48794" y="9875"/>
                  </a:cubicBezTo>
                  <a:cubicBezTo>
                    <a:pt x="49389" y="9280"/>
                    <a:pt x="49983" y="8685"/>
                    <a:pt x="50595" y="8090"/>
                  </a:cubicBezTo>
                  <a:cubicBezTo>
                    <a:pt x="51751" y="7886"/>
                    <a:pt x="52907" y="7665"/>
                    <a:pt x="54045" y="7427"/>
                  </a:cubicBezTo>
                  <a:close/>
                  <a:moveTo>
                    <a:pt x="20752" y="7359"/>
                  </a:moveTo>
                  <a:lnTo>
                    <a:pt x="20752" y="7359"/>
                  </a:lnTo>
                  <a:cubicBezTo>
                    <a:pt x="19987" y="8277"/>
                    <a:pt x="19239" y="9195"/>
                    <a:pt x="18491" y="10130"/>
                  </a:cubicBezTo>
                  <a:cubicBezTo>
                    <a:pt x="18542" y="9518"/>
                    <a:pt x="18610" y="8923"/>
                    <a:pt x="18661" y="8311"/>
                  </a:cubicBezTo>
                  <a:cubicBezTo>
                    <a:pt x="19358" y="7988"/>
                    <a:pt x="20055" y="7665"/>
                    <a:pt x="20752" y="7359"/>
                  </a:cubicBezTo>
                  <a:close/>
                  <a:moveTo>
                    <a:pt x="62764" y="6901"/>
                  </a:moveTo>
                  <a:lnTo>
                    <a:pt x="62764" y="6901"/>
                  </a:lnTo>
                  <a:cubicBezTo>
                    <a:pt x="61761" y="8022"/>
                    <a:pt x="60792" y="9161"/>
                    <a:pt x="59824" y="10300"/>
                  </a:cubicBezTo>
                  <a:cubicBezTo>
                    <a:pt x="60248" y="9331"/>
                    <a:pt x="60656" y="8362"/>
                    <a:pt x="61064" y="7376"/>
                  </a:cubicBezTo>
                  <a:cubicBezTo>
                    <a:pt x="61625" y="7223"/>
                    <a:pt x="62186" y="7054"/>
                    <a:pt x="62764" y="6901"/>
                  </a:cubicBezTo>
                  <a:close/>
                  <a:moveTo>
                    <a:pt x="15823" y="6578"/>
                  </a:moveTo>
                  <a:cubicBezTo>
                    <a:pt x="15891" y="6884"/>
                    <a:pt x="15942" y="7189"/>
                    <a:pt x="16010" y="7478"/>
                  </a:cubicBezTo>
                  <a:cubicBezTo>
                    <a:pt x="16112" y="8022"/>
                    <a:pt x="16214" y="8566"/>
                    <a:pt x="16299" y="9127"/>
                  </a:cubicBezTo>
                  <a:cubicBezTo>
                    <a:pt x="15449" y="9535"/>
                    <a:pt x="14600" y="9943"/>
                    <a:pt x="13750" y="10368"/>
                  </a:cubicBezTo>
                  <a:cubicBezTo>
                    <a:pt x="14464" y="9110"/>
                    <a:pt x="15143" y="7852"/>
                    <a:pt x="15823" y="6578"/>
                  </a:cubicBezTo>
                  <a:close/>
                  <a:moveTo>
                    <a:pt x="54096" y="8226"/>
                  </a:moveTo>
                  <a:cubicBezTo>
                    <a:pt x="54113" y="8498"/>
                    <a:pt x="54113" y="8753"/>
                    <a:pt x="54113" y="9008"/>
                  </a:cubicBezTo>
                  <a:cubicBezTo>
                    <a:pt x="52091" y="9552"/>
                    <a:pt x="50085" y="10096"/>
                    <a:pt x="48080" y="10622"/>
                  </a:cubicBezTo>
                  <a:cubicBezTo>
                    <a:pt x="48148" y="10538"/>
                    <a:pt x="48233" y="10453"/>
                    <a:pt x="48318" y="10368"/>
                  </a:cubicBezTo>
                  <a:cubicBezTo>
                    <a:pt x="49541" y="9892"/>
                    <a:pt x="50782" y="9416"/>
                    <a:pt x="52006" y="8974"/>
                  </a:cubicBezTo>
                  <a:cubicBezTo>
                    <a:pt x="52703" y="8719"/>
                    <a:pt x="53399" y="8464"/>
                    <a:pt x="54096" y="8226"/>
                  </a:cubicBezTo>
                  <a:close/>
                  <a:moveTo>
                    <a:pt x="15347" y="4742"/>
                  </a:moveTo>
                  <a:cubicBezTo>
                    <a:pt x="15483" y="5201"/>
                    <a:pt x="15602" y="5677"/>
                    <a:pt x="15721" y="6153"/>
                  </a:cubicBezTo>
                  <a:cubicBezTo>
                    <a:pt x="14922" y="7648"/>
                    <a:pt x="14107" y="9144"/>
                    <a:pt x="13274" y="10622"/>
                  </a:cubicBezTo>
                  <a:cubicBezTo>
                    <a:pt x="13257" y="10639"/>
                    <a:pt x="13223" y="10639"/>
                    <a:pt x="13189" y="10656"/>
                  </a:cubicBezTo>
                  <a:cubicBezTo>
                    <a:pt x="13920" y="8685"/>
                    <a:pt x="14633" y="6714"/>
                    <a:pt x="15347" y="4742"/>
                  </a:cubicBezTo>
                  <a:close/>
                  <a:moveTo>
                    <a:pt x="68882" y="10368"/>
                  </a:moveTo>
                  <a:lnTo>
                    <a:pt x="68882" y="10368"/>
                  </a:lnTo>
                  <a:cubicBezTo>
                    <a:pt x="68423" y="10588"/>
                    <a:pt x="67981" y="10809"/>
                    <a:pt x="67522" y="11030"/>
                  </a:cubicBezTo>
                  <a:cubicBezTo>
                    <a:pt x="67539" y="10996"/>
                    <a:pt x="67556" y="10962"/>
                    <a:pt x="67573" y="10928"/>
                  </a:cubicBezTo>
                  <a:cubicBezTo>
                    <a:pt x="67998" y="10741"/>
                    <a:pt x="68440" y="10554"/>
                    <a:pt x="68882" y="10368"/>
                  </a:cubicBezTo>
                  <a:close/>
                  <a:moveTo>
                    <a:pt x="13869" y="833"/>
                  </a:moveTo>
                  <a:cubicBezTo>
                    <a:pt x="14413" y="1938"/>
                    <a:pt x="14854" y="3094"/>
                    <a:pt x="15211" y="4283"/>
                  </a:cubicBezTo>
                  <a:cubicBezTo>
                    <a:pt x="14430" y="6476"/>
                    <a:pt x="13648" y="8668"/>
                    <a:pt x="12832" y="10843"/>
                  </a:cubicBezTo>
                  <a:cubicBezTo>
                    <a:pt x="12713" y="10911"/>
                    <a:pt x="12577" y="10979"/>
                    <a:pt x="12458" y="11047"/>
                  </a:cubicBezTo>
                  <a:cubicBezTo>
                    <a:pt x="12713" y="9382"/>
                    <a:pt x="12951" y="7716"/>
                    <a:pt x="13172" y="6068"/>
                  </a:cubicBezTo>
                  <a:cubicBezTo>
                    <a:pt x="13427" y="4317"/>
                    <a:pt x="13648" y="2567"/>
                    <a:pt x="13869" y="833"/>
                  </a:cubicBezTo>
                  <a:close/>
                  <a:moveTo>
                    <a:pt x="60707" y="7478"/>
                  </a:moveTo>
                  <a:cubicBezTo>
                    <a:pt x="60316" y="8413"/>
                    <a:pt x="59926" y="9348"/>
                    <a:pt x="59535" y="10283"/>
                  </a:cubicBezTo>
                  <a:cubicBezTo>
                    <a:pt x="59416" y="10538"/>
                    <a:pt x="59297" y="10792"/>
                    <a:pt x="59195" y="11047"/>
                  </a:cubicBezTo>
                  <a:cubicBezTo>
                    <a:pt x="59110" y="11132"/>
                    <a:pt x="59042" y="11234"/>
                    <a:pt x="58957" y="11319"/>
                  </a:cubicBezTo>
                  <a:cubicBezTo>
                    <a:pt x="58328" y="10368"/>
                    <a:pt x="57682" y="9433"/>
                    <a:pt x="57019" y="8498"/>
                  </a:cubicBezTo>
                  <a:cubicBezTo>
                    <a:pt x="58243" y="8158"/>
                    <a:pt x="59484" y="7818"/>
                    <a:pt x="60707" y="7478"/>
                  </a:cubicBezTo>
                  <a:close/>
                  <a:moveTo>
                    <a:pt x="70429" y="3468"/>
                  </a:moveTo>
                  <a:cubicBezTo>
                    <a:pt x="69409" y="5898"/>
                    <a:pt x="68389" y="8311"/>
                    <a:pt x="67335" y="10724"/>
                  </a:cubicBezTo>
                  <a:cubicBezTo>
                    <a:pt x="65619" y="11455"/>
                    <a:pt x="63919" y="12203"/>
                    <a:pt x="62220" y="12951"/>
                  </a:cubicBezTo>
                  <a:cubicBezTo>
                    <a:pt x="63104" y="11880"/>
                    <a:pt x="63987" y="10826"/>
                    <a:pt x="64871" y="9773"/>
                  </a:cubicBezTo>
                  <a:cubicBezTo>
                    <a:pt x="66690" y="7648"/>
                    <a:pt x="68542" y="5541"/>
                    <a:pt x="70429" y="3468"/>
                  </a:cubicBezTo>
                  <a:close/>
                  <a:moveTo>
                    <a:pt x="67165" y="11081"/>
                  </a:moveTo>
                  <a:lnTo>
                    <a:pt x="67165" y="11081"/>
                  </a:lnTo>
                  <a:cubicBezTo>
                    <a:pt x="67148" y="11132"/>
                    <a:pt x="67131" y="11183"/>
                    <a:pt x="67114" y="11234"/>
                  </a:cubicBezTo>
                  <a:cubicBezTo>
                    <a:pt x="65228" y="12152"/>
                    <a:pt x="63325" y="13053"/>
                    <a:pt x="61421" y="13937"/>
                  </a:cubicBezTo>
                  <a:cubicBezTo>
                    <a:pt x="61557" y="13767"/>
                    <a:pt x="61693" y="13597"/>
                    <a:pt x="61829" y="13427"/>
                  </a:cubicBezTo>
                  <a:cubicBezTo>
                    <a:pt x="63613" y="12645"/>
                    <a:pt x="65381" y="11863"/>
                    <a:pt x="67165" y="11081"/>
                  </a:cubicBezTo>
                  <a:close/>
                  <a:moveTo>
                    <a:pt x="61251" y="13699"/>
                  </a:moveTo>
                  <a:lnTo>
                    <a:pt x="61251" y="13699"/>
                  </a:lnTo>
                  <a:cubicBezTo>
                    <a:pt x="61115" y="13852"/>
                    <a:pt x="60979" y="14022"/>
                    <a:pt x="60843" y="14191"/>
                  </a:cubicBezTo>
                  <a:cubicBezTo>
                    <a:pt x="60792" y="14106"/>
                    <a:pt x="60741" y="14022"/>
                    <a:pt x="60673" y="13937"/>
                  </a:cubicBezTo>
                  <a:cubicBezTo>
                    <a:pt x="60860" y="13852"/>
                    <a:pt x="61064" y="13784"/>
                    <a:pt x="61251" y="13699"/>
                  </a:cubicBezTo>
                  <a:close/>
                  <a:moveTo>
                    <a:pt x="59093" y="12033"/>
                  </a:moveTo>
                  <a:cubicBezTo>
                    <a:pt x="59484" y="12628"/>
                    <a:pt x="59875" y="13223"/>
                    <a:pt x="60248" y="13835"/>
                  </a:cubicBezTo>
                  <a:cubicBezTo>
                    <a:pt x="59433" y="14191"/>
                    <a:pt x="58617" y="14565"/>
                    <a:pt x="57801" y="14939"/>
                  </a:cubicBezTo>
                  <a:cubicBezTo>
                    <a:pt x="58209" y="14022"/>
                    <a:pt x="58634" y="13104"/>
                    <a:pt x="59025" y="12169"/>
                  </a:cubicBezTo>
                  <a:cubicBezTo>
                    <a:pt x="59042" y="12135"/>
                    <a:pt x="59059" y="12084"/>
                    <a:pt x="59093" y="12033"/>
                  </a:cubicBezTo>
                  <a:close/>
                  <a:moveTo>
                    <a:pt x="60401" y="14072"/>
                  </a:moveTo>
                  <a:cubicBezTo>
                    <a:pt x="60469" y="14157"/>
                    <a:pt x="60520" y="14242"/>
                    <a:pt x="60571" y="14327"/>
                  </a:cubicBezTo>
                  <a:cubicBezTo>
                    <a:pt x="59535" y="14820"/>
                    <a:pt x="58481" y="15296"/>
                    <a:pt x="57427" y="15772"/>
                  </a:cubicBezTo>
                  <a:cubicBezTo>
                    <a:pt x="57495" y="15619"/>
                    <a:pt x="57563" y="15466"/>
                    <a:pt x="57631" y="15330"/>
                  </a:cubicBezTo>
                  <a:cubicBezTo>
                    <a:pt x="58566" y="14905"/>
                    <a:pt x="59484" y="14480"/>
                    <a:pt x="60401" y="14072"/>
                  </a:cubicBezTo>
                  <a:close/>
                  <a:moveTo>
                    <a:pt x="58787" y="11982"/>
                  </a:moveTo>
                  <a:cubicBezTo>
                    <a:pt x="58328" y="13036"/>
                    <a:pt x="57869" y="14072"/>
                    <a:pt x="57410" y="15126"/>
                  </a:cubicBezTo>
                  <a:cubicBezTo>
                    <a:pt x="56951" y="15330"/>
                    <a:pt x="56493" y="15534"/>
                    <a:pt x="56051" y="15738"/>
                  </a:cubicBezTo>
                  <a:cubicBezTo>
                    <a:pt x="55864" y="15823"/>
                    <a:pt x="55694" y="15908"/>
                    <a:pt x="55524" y="15976"/>
                  </a:cubicBezTo>
                  <a:cubicBezTo>
                    <a:pt x="56594" y="14633"/>
                    <a:pt x="57682" y="13308"/>
                    <a:pt x="58787" y="11982"/>
                  </a:cubicBezTo>
                  <a:close/>
                  <a:moveTo>
                    <a:pt x="57223" y="15517"/>
                  </a:moveTo>
                  <a:lnTo>
                    <a:pt x="57223" y="15517"/>
                  </a:lnTo>
                  <a:cubicBezTo>
                    <a:pt x="57172" y="15653"/>
                    <a:pt x="57104" y="15806"/>
                    <a:pt x="57036" y="15959"/>
                  </a:cubicBezTo>
                  <a:cubicBezTo>
                    <a:pt x="56272" y="16299"/>
                    <a:pt x="55507" y="16656"/>
                    <a:pt x="54725" y="16996"/>
                  </a:cubicBezTo>
                  <a:cubicBezTo>
                    <a:pt x="54861" y="16809"/>
                    <a:pt x="54997" y="16639"/>
                    <a:pt x="55133" y="16469"/>
                  </a:cubicBezTo>
                  <a:cubicBezTo>
                    <a:pt x="55830" y="16146"/>
                    <a:pt x="56526" y="15823"/>
                    <a:pt x="57223" y="15517"/>
                  </a:cubicBezTo>
                  <a:close/>
                  <a:moveTo>
                    <a:pt x="56730" y="8583"/>
                  </a:moveTo>
                  <a:cubicBezTo>
                    <a:pt x="57427" y="9569"/>
                    <a:pt x="58107" y="10554"/>
                    <a:pt x="58770" y="11557"/>
                  </a:cubicBezTo>
                  <a:cubicBezTo>
                    <a:pt x="57461" y="13104"/>
                    <a:pt x="56187" y="14684"/>
                    <a:pt x="54929" y="16265"/>
                  </a:cubicBezTo>
                  <a:cubicBezTo>
                    <a:pt x="54198" y="16605"/>
                    <a:pt x="53484" y="16945"/>
                    <a:pt x="52754" y="17285"/>
                  </a:cubicBezTo>
                  <a:cubicBezTo>
                    <a:pt x="52873" y="16894"/>
                    <a:pt x="53008" y="16503"/>
                    <a:pt x="53110" y="16112"/>
                  </a:cubicBezTo>
                  <a:cubicBezTo>
                    <a:pt x="53773" y="13869"/>
                    <a:pt x="54334" y="11540"/>
                    <a:pt x="54402" y="9229"/>
                  </a:cubicBezTo>
                  <a:cubicBezTo>
                    <a:pt x="55184" y="9008"/>
                    <a:pt x="55949" y="8804"/>
                    <a:pt x="56730" y="8583"/>
                  </a:cubicBezTo>
                  <a:close/>
                  <a:moveTo>
                    <a:pt x="54555" y="16741"/>
                  </a:moveTo>
                  <a:lnTo>
                    <a:pt x="54555" y="16741"/>
                  </a:lnTo>
                  <a:cubicBezTo>
                    <a:pt x="54419" y="16911"/>
                    <a:pt x="54283" y="17081"/>
                    <a:pt x="54164" y="17251"/>
                  </a:cubicBezTo>
                  <a:cubicBezTo>
                    <a:pt x="53620" y="17489"/>
                    <a:pt x="53093" y="17726"/>
                    <a:pt x="52550" y="17947"/>
                  </a:cubicBezTo>
                  <a:cubicBezTo>
                    <a:pt x="52584" y="17845"/>
                    <a:pt x="52618" y="17743"/>
                    <a:pt x="52635" y="17641"/>
                  </a:cubicBezTo>
                  <a:cubicBezTo>
                    <a:pt x="53127" y="17404"/>
                    <a:pt x="53620" y="17166"/>
                    <a:pt x="54113" y="16945"/>
                  </a:cubicBezTo>
                  <a:cubicBezTo>
                    <a:pt x="54266" y="16877"/>
                    <a:pt x="54402" y="16809"/>
                    <a:pt x="54555" y="16741"/>
                  </a:cubicBezTo>
                  <a:close/>
                  <a:moveTo>
                    <a:pt x="66928" y="11625"/>
                  </a:moveTo>
                  <a:lnTo>
                    <a:pt x="66928" y="11625"/>
                  </a:lnTo>
                  <a:cubicBezTo>
                    <a:pt x="65874" y="14039"/>
                    <a:pt x="64786" y="16435"/>
                    <a:pt x="63681" y="18831"/>
                  </a:cubicBezTo>
                  <a:cubicBezTo>
                    <a:pt x="63206" y="18032"/>
                    <a:pt x="62713" y="17234"/>
                    <a:pt x="62237" y="16435"/>
                  </a:cubicBezTo>
                  <a:cubicBezTo>
                    <a:pt x="61829" y="15772"/>
                    <a:pt x="61421" y="15109"/>
                    <a:pt x="60996" y="14446"/>
                  </a:cubicBezTo>
                  <a:lnTo>
                    <a:pt x="61013" y="14429"/>
                  </a:lnTo>
                  <a:cubicBezTo>
                    <a:pt x="63002" y="13512"/>
                    <a:pt x="64973" y="12577"/>
                    <a:pt x="66928" y="11625"/>
                  </a:cubicBezTo>
                  <a:close/>
                  <a:moveTo>
                    <a:pt x="52295" y="17811"/>
                  </a:moveTo>
                  <a:cubicBezTo>
                    <a:pt x="52261" y="17913"/>
                    <a:pt x="52227" y="17998"/>
                    <a:pt x="52193" y="18100"/>
                  </a:cubicBezTo>
                  <a:cubicBezTo>
                    <a:pt x="51445" y="18440"/>
                    <a:pt x="50680" y="18763"/>
                    <a:pt x="49932" y="19086"/>
                  </a:cubicBezTo>
                  <a:cubicBezTo>
                    <a:pt x="49915" y="19035"/>
                    <a:pt x="49898" y="19001"/>
                    <a:pt x="49881" y="18967"/>
                  </a:cubicBezTo>
                  <a:cubicBezTo>
                    <a:pt x="50680" y="18576"/>
                    <a:pt x="51479" y="18185"/>
                    <a:pt x="52295" y="17811"/>
                  </a:cubicBezTo>
                  <a:close/>
                  <a:moveTo>
                    <a:pt x="49609" y="19086"/>
                  </a:moveTo>
                  <a:cubicBezTo>
                    <a:pt x="49626" y="19120"/>
                    <a:pt x="49643" y="19171"/>
                    <a:pt x="49660" y="19205"/>
                  </a:cubicBezTo>
                  <a:cubicBezTo>
                    <a:pt x="49338" y="19341"/>
                    <a:pt x="49015" y="19477"/>
                    <a:pt x="48709" y="19613"/>
                  </a:cubicBezTo>
                  <a:lnTo>
                    <a:pt x="48641" y="19545"/>
                  </a:lnTo>
                  <a:cubicBezTo>
                    <a:pt x="48964" y="19392"/>
                    <a:pt x="49287" y="19239"/>
                    <a:pt x="49609" y="19086"/>
                  </a:cubicBezTo>
                  <a:close/>
                  <a:moveTo>
                    <a:pt x="48369" y="19681"/>
                  </a:moveTo>
                  <a:lnTo>
                    <a:pt x="48420" y="19732"/>
                  </a:lnTo>
                  <a:cubicBezTo>
                    <a:pt x="48012" y="19902"/>
                    <a:pt x="47604" y="20072"/>
                    <a:pt x="47196" y="20242"/>
                  </a:cubicBezTo>
                  <a:cubicBezTo>
                    <a:pt x="47587" y="20055"/>
                    <a:pt x="47978" y="19868"/>
                    <a:pt x="48369" y="19681"/>
                  </a:cubicBezTo>
                  <a:close/>
                  <a:moveTo>
                    <a:pt x="53790" y="17709"/>
                  </a:moveTo>
                  <a:lnTo>
                    <a:pt x="53790" y="17709"/>
                  </a:lnTo>
                  <a:cubicBezTo>
                    <a:pt x="53671" y="17862"/>
                    <a:pt x="53552" y="18015"/>
                    <a:pt x="53433" y="18168"/>
                  </a:cubicBezTo>
                  <a:cubicBezTo>
                    <a:pt x="52873" y="18899"/>
                    <a:pt x="52295" y="19647"/>
                    <a:pt x="51734" y="20378"/>
                  </a:cubicBezTo>
                  <a:cubicBezTo>
                    <a:pt x="51972" y="19698"/>
                    <a:pt x="52210" y="19001"/>
                    <a:pt x="52431" y="18304"/>
                  </a:cubicBezTo>
                  <a:cubicBezTo>
                    <a:pt x="52890" y="18100"/>
                    <a:pt x="53348" y="17913"/>
                    <a:pt x="53790" y="17709"/>
                  </a:cubicBezTo>
                  <a:close/>
                  <a:moveTo>
                    <a:pt x="49762" y="19460"/>
                  </a:moveTo>
                  <a:cubicBezTo>
                    <a:pt x="50000" y="20106"/>
                    <a:pt x="50255" y="20769"/>
                    <a:pt x="50493" y="21431"/>
                  </a:cubicBezTo>
                  <a:cubicBezTo>
                    <a:pt x="49949" y="20905"/>
                    <a:pt x="49423" y="20361"/>
                    <a:pt x="48913" y="19817"/>
                  </a:cubicBezTo>
                  <a:cubicBezTo>
                    <a:pt x="49185" y="19698"/>
                    <a:pt x="49474" y="19579"/>
                    <a:pt x="49762" y="19460"/>
                  </a:cubicBezTo>
                  <a:close/>
                  <a:moveTo>
                    <a:pt x="71210" y="9518"/>
                  </a:moveTo>
                  <a:cubicBezTo>
                    <a:pt x="70378" y="11200"/>
                    <a:pt x="69545" y="12866"/>
                    <a:pt x="68695" y="14531"/>
                  </a:cubicBezTo>
                  <a:cubicBezTo>
                    <a:pt x="67505" y="16843"/>
                    <a:pt x="66282" y="19137"/>
                    <a:pt x="65041" y="21431"/>
                  </a:cubicBezTo>
                  <a:cubicBezTo>
                    <a:pt x="64684" y="20650"/>
                    <a:pt x="64276" y="19885"/>
                    <a:pt x="63851" y="19137"/>
                  </a:cubicBezTo>
                  <a:cubicBezTo>
                    <a:pt x="65007" y="16656"/>
                    <a:pt x="66129" y="14174"/>
                    <a:pt x="67233" y="11676"/>
                  </a:cubicBezTo>
                  <a:cubicBezTo>
                    <a:pt x="67267" y="11591"/>
                    <a:pt x="67318" y="11506"/>
                    <a:pt x="67352" y="11421"/>
                  </a:cubicBezTo>
                  <a:cubicBezTo>
                    <a:pt x="68644" y="10792"/>
                    <a:pt x="69919" y="10164"/>
                    <a:pt x="71210" y="9518"/>
                  </a:cubicBezTo>
                  <a:close/>
                  <a:moveTo>
                    <a:pt x="52074" y="18457"/>
                  </a:moveTo>
                  <a:lnTo>
                    <a:pt x="52074" y="18457"/>
                  </a:lnTo>
                  <a:cubicBezTo>
                    <a:pt x="51785" y="19358"/>
                    <a:pt x="51479" y="20259"/>
                    <a:pt x="51156" y="21159"/>
                  </a:cubicBezTo>
                  <a:cubicBezTo>
                    <a:pt x="51054" y="21295"/>
                    <a:pt x="50952" y="21431"/>
                    <a:pt x="50850" y="21567"/>
                  </a:cubicBezTo>
                  <a:cubicBezTo>
                    <a:pt x="50578" y="20820"/>
                    <a:pt x="50306" y="20072"/>
                    <a:pt x="50034" y="19341"/>
                  </a:cubicBezTo>
                  <a:cubicBezTo>
                    <a:pt x="50714" y="19052"/>
                    <a:pt x="51394" y="18763"/>
                    <a:pt x="52074" y="18457"/>
                  </a:cubicBezTo>
                  <a:close/>
                  <a:moveTo>
                    <a:pt x="60435" y="14701"/>
                  </a:moveTo>
                  <a:lnTo>
                    <a:pt x="60435" y="14701"/>
                  </a:lnTo>
                  <a:cubicBezTo>
                    <a:pt x="59314" y="16095"/>
                    <a:pt x="58209" y="17489"/>
                    <a:pt x="57121" y="18916"/>
                  </a:cubicBezTo>
                  <a:cubicBezTo>
                    <a:pt x="56102" y="20225"/>
                    <a:pt x="55116" y="21550"/>
                    <a:pt x="54130" y="22876"/>
                  </a:cubicBezTo>
                  <a:cubicBezTo>
                    <a:pt x="55201" y="20650"/>
                    <a:pt x="56255" y="18406"/>
                    <a:pt x="57257" y="16163"/>
                  </a:cubicBezTo>
                  <a:cubicBezTo>
                    <a:pt x="57563" y="16027"/>
                    <a:pt x="57886" y="15891"/>
                    <a:pt x="58192" y="15738"/>
                  </a:cubicBezTo>
                  <a:cubicBezTo>
                    <a:pt x="58940" y="15398"/>
                    <a:pt x="59688" y="15058"/>
                    <a:pt x="60435" y="14701"/>
                  </a:cubicBezTo>
                  <a:close/>
                  <a:moveTo>
                    <a:pt x="56849" y="16350"/>
                  </a:moveTo>
                  <a:lnTo>
                    <a:pt x="56849" y="16350"/>
                  </a:lnTo>
                  <a:cubicBezTo>
                    <a:pt x="55694" y="18916"/>
                    <a:pt x="54504" y="21465"/>
                    <a:pt x="53263" y="23998"/>
                  </a:cubicBezTo>
                  <a:cubicBezTo>
                    <a:pt x="52533" y="23369"/>
                    <a:pt x="51819" y="22723"/>
                    <a:pt x="51122" y="22043"/>
                  </a:cubicBezTo>
                  <a:cubicBezTo>
                    <a:pt x="51224" y="21805"/>
                    <a:pt x="51309" y="21550"/>
                    <a:pt x="51394" y="21312"/>
                  </a:cubicBezTo>
                  <a:cubicBezTo>
                    <a:pt x="52380" y="20021"/>
                    <a:pt x="53365" y="18729"/>
                    <a:pt x="54351" y="17455"/>
                  </a:cubicBezTo>
                  <a:cubicBezTo>
                    <a:pt x="55184" y="17098"/>
                    <a:pt x="56017" y="16724"/>
                    <a:pt x="56849" y="16350"/>
                  </a:cubicBezTo>
                  <a:close/>
                  <a:moveTo>
                    <a:pt x="36829" y="24083"/>
                  </a:moveTo>
                  <a:cubicBezTo>
                    <a:pt x="36914" y="24168"/>
                    <a:pt x="36999" y="24253"/>
                    <a:pt x="37101" y="24321"/>
                  </a:cubicBezTo>
                  <a:cubicBezTo>
                    <a:pt x="36897" y="24406"/>
                    <a:pt x="36693" y="24474"/>
                    <a:pt x="36489" y="24558"/>
                  </a:cubicBezTo>
                  <a:cubicBezTo>
                    <a:pt x="36591" y="24406"/>
                    <a:pt x="36710" y="24253"/>
                    <a:pt x="36829" y="24083"/>
                  </a:cubicBezTo>
                  <a:close/>
                  <a:moveTo>
                    <a:pt x="40058" y="23454"/>
                  </a:moveTo>
                  <a:lnTo>
                    <a:pt x="40058" y="23454"/>
                  </a:lnTo>
                  <a:cubicBezTo>
                    <a:pt x="39956" y="23505"/>
                    <a:pt x="39837" y="23573"/>
                    <a:pt x="39735" y="23624"/>
                  </a:cubicBezTo>
                  <a:cubicBezTo>
                    <a:pt x="39106" y="23930"/>
                    <a:pt x="38478" y="24253"/>
                    <a:pt x="37849" y="24575"/>
                  </a:cubicBezTo>
                  <a:lnTo>
                    <a:pt x="37815" y="24541"/>
                  </a:lnTo>
                  <a:cubicBezTo>
                    <a:pt x="37849" y="24457"/>
                    <a:pt x="37883" y="24389"/>
                    <a:pt x="37917" y="24304"/>
                  </a:cubicBezTo>
                  <a:cubicBezTo>
                    <a:pt x="38631" y="24015"/>
                    <a:pt x="39344" y="23743"/>
                    <a:pt x="40058" y="23454"/>
                  </a:cubicBezTo>
                  <a:close/>
                  <a:moveTo>
                    <a:pt x="51190" y="22502"/>
                  </a:moveTo>
                  <a:lnTo>
                    <a:pt x="51190" y="22502"/>
                  </a:lnTo>
                  <a:cubicBezTo>
                    <a:pt x="51683" y="22961"/>
                    <a:pt x="52176" y="23420"/>
                    <a:pt x="52669" y="23862"/>
                  </a:cubicBezTo>
                  <a:cubicBezTo>
                    <a:pt x="52822" y="23998"/>
                    <a:pt x="52975" y="24117"/>
                    <a:pt x="53127" y="24253"/>
                  </a:cubicBezTo>
                  <a:cubicBezTo>
                    <a:pt x="52822" y="24660"/>
                    <a:pt x="52533" y="25085"/>
                    <a:pt x="52227" y="25493"/>
                  </a:cubicBezTo>
                  <a:cubicBezTo>
                    <a:pt x="52091" y="25102"/>
                    <a:pt x="51955" y="24711"/>
                    <a:pt x="51819" y="24321"/>
                  </a:cubicBezTo>
                  <a:cubicBezTo>
                    <a:pt x="51615" y="23709"/>
                    <a:pt x="51394" y="23114"/>
                    <a:pt x="51190" y="22502"/>
                  </a:cubicBezTo>
                  <a:close/>
                  <a:moveTo>
                    <a:pt x="37339" y="24524"/>
                  </a:moveTo>
                  <a:lnTo>
                    <a:pt x="37373" y="24558"/>
                  </a:lnTo>
                  <a:cubicBezTo>
                    <a:pt x="37305" y="24677"/>
                    <a:pt x="37237" y="24796"/>
                    <a:pt x="37169" y="24915"/>
                  </a:cubicBezTo>
                  <a:cubicBezTo>
                    <a:pt x="36676" y="25170"/>
                    <a:pt x="36183" y="25408"/>
                    <a:pt x="35707" y="25663"/>
                  </a:cubicBezTo>
                  <a:cubicBezTo>
                    <a:pt x="35860" y="25425"/>
                    <a:pt x="36030" y="25204"/>
                    <a:pt x="36183" y="24966"/>
                  </a:cubicBezTo>
                  <a:cubicBezTo>
                    <a:pt x="36574" y="24813"/>
                    <a:pt x="36948" y="24677"/>
                    <a:pt x="37339" y="24524"/>
                  </a:cubicBezTo>
                  <a:close/>
                  <a:moveTo>
                    <a:pt x="63698" y="19477"/>
                  </a:moveTo>
                  <a:cubicBezTo>
                    <a:pt x="64123" y="20208"/>
                    <a:pt x="64531" y="20973"/>
                    <a:pt x="64871" y="21737"/>
                  </a:cubicBezTo>
                  <a:cubicBezTo>
                    <a:pt x="64276" y="22842"/>
                    <a:pt x="63681" y="23913"/>
                    <a:pt x="63070" y="25000"/>
                  </a:cubicBezTo>
                  <a:cubicBezTo>
                    <a:pt x="62271" y="25289"/>
                    <a:pt x="61455" y="25595"/>
                    <a:pt x="60656" y="25884"/>
                  </a:cubicBezTo>
                  <a:cubicBezTo>
                    <a:pt x="61693" y="23760"/>
                    <a:pt x="62696" y="21618"/>
                    <a:pt x="63698" y="19477"/>
                  </a:cubicBezTo>
                  <a:close/>
                  <a:moveTo>
                    <a:pt x="35707" y="25153"/>
                  </a:moveTo>
                  <a:cubicBezTo>
                    <a:pt x="35521" y="25425"/>
                    <a:pt x="35334" y="25680"/>
                    <a:pt x="35147" y="25952"/>
                  </a:cubicBezTo>
                  <a:cubicBezTo>
                    <a:pt x="34943" y="26054"/>
                    <a:pt x="34739" y="26156"/>
                    <a:pt x="34535" y="26275"/>
                  </a:cubicBezTo>
                  <a:cubicBezTo>
                    <a:pt x="34501" y="26054"/>
                    <a:pt x="34467" y="25850"/>
                    <a:pt x="34433" y="25629"/>
                  </a:cubicBezTo>
                  <a:cubicBezTo>
                    <a:pt x="34858" y="25476"/>
                    <a:pt x="35283" y="25306"/>
                    <a:pt x="35707" y="25153"/>
                  </a:cubicBezTo>
                  <a:close/>
                  <a:moveTo>
                    <a:pt x="33685" y="25918"/>
                  </a:moveTo>
                  <a:lnTo>
                    <a:pt x="33685" y="25918"/>
                  </a:lnTo>
                  <a:cubicBezTo>
                    <a:pt x="33600" y="26054"/>
                    <a:pt x="33532" y="26173"/>
                    <a:pt x="33447" y="26309"/>
                  </a:cubicBezTo>
                  <a:cubicBezTo>
                    <a:pt x="33481" y="26207"/>
                    <a:pt x="33498" y="26088"/>
                    <a:pt x="33515" y="25986"/>
                  </a:cubicBezTo>
                  <a:cubicBezTo>
                    <a:pt x="33566" y="25969"/>
                    <a:pt x="33617" y="25935"/>
                    <a:pt x="33685" y="25918"/>
                  </a:cubicBezTo>
                  <a:close/>
                  <a:moveTo>
                    <a:pt x="34790" y="26445"/>
                  </a:moveTo>
                  <a:lnTo>
                    <a:pt x="34790" y="26445"/>
                  </a:lnTo>
                  <a:cubicBezTo>
                    <a:pt x="34739" y="26547"/>
                    <a:pt x="34671" y="26632"/>
                    <a:pt x="34603" y="26734"/>
                  </a:cubicBezTo>
                  <a:lnTo>
                    <a:pt x="34569" y="26564"/>
                  </a:lnTo>
                  <a:cubicBezTo>
                    <a:pt x="34654" y="26513"/>
                    <a:pt x="34722" y="26479"/>
                    <a:pt x="34790" y="26445"/>
                  </a:cubicBezTo>
                  <a:close/>
                  <a:moveTo>
                    <a:pt x="34161" y="25748"/>
                  </a:moveTo>
                  <a:cubicBezTo>
                    <a:pt x="34195" y="25969"/>
                    <a:pt x="34229" y="26190"/>
                    <a:pt x="34263" y="26411"/>
                  </a:cubicBezTo>
                  <a:cubicBezTo>
                    <a:pt x="34008" y="26530"/>
                    <a:pt x="33770" y="26666"/>
                    <a:pt x="33515" y="26785"/>
                  </a:cubicBezTo>
                  <a:cubicBezTo>
                    <a:pt x="33719" y="26445"/>
                    <a:pt x="33906" y="26105"/>
                    <a:pt x="34110" y="25765"/>
                  </a:cubicBezTo>
                  <a:lnTo>
                    <a:pt x="34161" y="25748"/>
                  </a:lnTo>
                  <a:close/>
                  <a:moveTo>
                    <a:pt x="62866" y="25374"/>
                  </a:moveTo>
                  <a:lnTo>
                    <a:pt x="62815" y="25459"/>
                  </a:lnTo>
                  <a:cubicBezTo>
                    <a:pt x="61965" y="25935"/>
                    <a:pt x="61081" y="26377"/>
                    <a:pt x="60197" y="26802"/>
                  </a:cubicBezTo>
                  <a:cubicBezTo>
                    <a:pt x="60282" y="26615"/>
                    <a:pt x="60384" y="26428"/>
                    <a:pt x="60469" y="26241"/>
                  </a:cubicBezTo>
                  <a:cubicBezTo>
                    <a:pt x="61268" y="25952"/>
                    <a:pt x="62067" y="25663"/>
                    <a:pt x="62866" y="25374"/>
                  </a:cubicBezTo>
                  <a:close/>
                  <a:moveTo>
                    <a:pt x="60809" y="14684"/>
                  </a:moveTo>
                  <a:cubicBezTo>
                    <a:pt x="61455" y="15738"/>
                    <a:pt x="62118" y="16792"/>
                    <a:pt x="62747" y="17845"/>
                  </a:cubicBezTo>
                  <a:cubicBezTo>
                    <a:pt x="63002" y="18287"/>
                    <a:pt x="63257" y="18729"/>
                    <a:pt x="63528" y="19171"/>
                  </a:cubicBezTo>
                  <a:cubicBezTo>
                    <a:pt x="63427" y="19375"/>
                    <a:pt x="63342" y="19579"/>
                    <a:pt x="63240" y="19783"/>
                  </a:cubicBezTo>
                  <a:cubicBezTo>
                    <a:pt x="62271" y="21873"/>
                    <a:pt x="61268" y="23947"/>
                    <a:pt x="60248" y="26037"/>
                  </a:cubicBezTo>
                  <a:cubicBezTo>
                    <a:pt x="59280" y="26394"/>
                    <a:pt x="58328" y="26768"/>
                    <a:pt x="57359" y="27125"/>
                  </a:cubicBezTo>
                  <a:cubicBezTo>
                    <a:pt x="56459" y="26530"/>
                    <a:pt x="55592" y="25901"/>
                    <a:pt x="54742" y="25221"/>
                  </a:cubicBezTo>
                  <a:cubicBezTo>
                    <a:pt x="54317" y="24898"/>
                    <a:pt x="53909" y="24558"/>
                    <a:pt x="53518" y="24219"/>
                  </a:cubicBezTo>
                  <a:cubicBezTo>
                    <a:pt x="55864" y="20990"/>
                    <a:pt x="58294" y="17811"/>
                    <a:pt x="60809" y="14684"/>
                  </a:cubicBezTo>
                  <a:close/>
                  <a:moveTo>
                    <a:pt x="60078" y="26394"/>
                  </a:moveTo>
                  <a:lnTo>
                    <a:pt x="60078" y="26394"/>
                  </a:lnTo>
                  <a:cubicBezTo>
                    <a:pt x="59977" y="26598"/>
                    <a:pt x="59875" y="26802"/>
                    <a:pt x="59773" y="27006"/>
                  </a:cubicBezTo>
                  <a:cubicBezTo>
                    <a:pt x="59263" y="27227"/>
                    <a:pt x="58736" y="27465"/>
                    <a:pt x="58209" y="27686"/>
                  </a:cubicBezTo>
                  <a:cubicBezTo>
                    <a:pt x="58022" y="27567"/>
                    <a:pt x="57835" y="27431"/>
                    <a:pt x="57648" y="27312"/>
                  </a:cubicBezTo>
                  <a:cubicBezTo>
                    <a:pt x="58447" y="27006"/>
                    <a:pt x="59263" y="26700"/>
                    <a:pt x="60078" y="26394"/>
                  </a:cubicBezTo>
                  <a:close/>
                  <a:moveTo>
                    <a:pt x="59586" y="27397"/>
                  </a:moveTo>
                  <a:lnTo>
                    <a:pt x="59586" y="27397"/>
                  </a:lnTo>
                  <a:cubicBezTo>
                    <a:pt x="59450" y="27669"/>
                    <a:pt x="59297" y="27958"/>
                    <a:pt x="59161" y="28246"/>
                  </a:cubicBezTo>
                  <a:cubicBezTo>
                    <a:pt x="58940" y="28127"/>
                    <a:pt x="58719" y="27992"/>
                    <a:pt x="58515" y="27856"/>
                  </a:cubicBezTo>
                  <a:cubicBezTo>
                    <a:pt x="58872" y="27703"/>
                    <a:pt x="59229" y="27550"/>
                    <a:pt x="59586" y="27397"/>
                  </a:cubicBezTo>
                  <a:close/>
                  <a:moveTo>
                    <a:pt x="53365" y="24457"/>
                  </a:moveTo>
                  <a:cubicBezTo>
                    <a:pt x="54538" y="25459"/>
                    <a:pt x="55762" y="26394"/>
                    <a:pt x="57036" y="27244"/>
                  </a:cubicBezTo>
                  <a:cubicBezTo>
                    <a:pt x="55762" y="27754"/>
                    <a:pt x="54487" y="28246"/>
                    <a:pt x="53212" y="28773"/>
                  </a:cubicBezTo>
                  <a:cubicBezTo>
                    <a:pt x="53025" y="27924"/>
                    <a:pt x="52771" y="27091"/>
                    <a:pt x="52482" y="26258"/>
                  </a:cubicBezTo>
                  <a:cubicBezTo>
                    <a:pt x="52788" y="25663"/>
                    <a:pt x="53076" y="25068"/>
                    <a:pt x="53365" y="24457"/>
                  </a:cubicBezTo>
                  <a:close/>
                  <a:moveTo>
                    <a:pt x="36914" y="25357"/>
                  </a:moveTo>
                  <a:lnTo>
                    <a:pt x="36914" y="25357"/>
                  </a:lnTo>
                  <a:cubicBezTo>
                    <a:pt x="36251" y="26530"/>
                    <a:pt x="35571" y="27686"/>
                    <a:pt x="34892" y="28824"/>
                  </a:cubicBezTo>
                  <a:cubicBezTo>
                    <a:pt x="34824" y="28263"/>
                    <a:pt x="34739" y="27720"/>
                    <a:pt x="34671" y="27159"/>
                  </a:cubicBezTo>
                  <a:cubicBezTo>
                    <a:pt x="34892" y="26819"/>
                    <a:pt x="35113" y="26496"/>
                    <a:pt x="35351" y="26156"/>
                  </a:cubicBezTo>
                  <a:cubicBezTo>
                    <a:pt x="35877" y="25901"/>
                    <a:pt x="36387" y="25629"/>
                    <a:pt x="36914" y="25357"/>
                  </a:cubicBezTo>
                  <a:close/>
                  <a:moveTo>
                    <a:pt x="62560" y="25918"/>
                  </a:moveTo>
                  <a:cubicBezTo>
                    <a:pt x="61965" y="26989"/>
                    <a:pt x="61353" y="28059"/>
                    <a:pt x="60724" y="29130"/>
                  </a:cubicBezTo>
                  <a:cubicBezTo>
                    <a:pt x="60299" y="28909"/>
                    <a:pt x="59892" y="28671"/>
                    <a:pt x="59518" y="28450"/>
                  </a:cubicBezTo>
                  <a:cubicBezTo>
                    <a:pt x="59484" y="28433"/>
                    <a:pt x="59450" y="28416"/>
                    <a:pt x="59416" y="28399"/>
                  </a:cubicBezTo>
                  <a:cubicBezTo>
                    <a:pt x="59603" y="27992"/>
                    <a:pt x="59807" y="27601"/>
                    <a:pt x="59993" y="27210"/>
                  </a:cubicBezTo>
                  <a:cubicBezTo>
                    <a:pt x="60877" y="26802"/>
                    <a:pt x="61727" y="26377"/>
                    <a:pt x="62560" y="25918"/>
                  </a:cubicBezTo>
                  <a:close/>
                  <a:moveTo>
                    <a:pt x="34297" y="26700"/>
                  </a:moveTo>
                  <a:cubicBezTo>
                    <a:pt x="34314" y="26836"/>
                    <a:pt x="34348" y="26955"/>
                    <a:pt x="34365" y="27091"/>
                  </a:cubicBezTo>
                  <a:cubicBezTo>
                    <a:pt x="33872" y="27805"/>
                    <a:pt x="33379" y="28518"/>
                    <a:pt x="32886" y="29249"/>
                  </a:cubicBezTo>
                  <a:cubicBezTo>
                    <a:pt x="33022" y="28569"/>
                    <a:pt x="33158" y="27907"/>
                    <a:pt x="33277" y="27227"/>
                  </a:cubicBezTo>
                  <a:cubicBezTo>
                    <a:pt x="33617" y="27057"/>
                    <a:pt x="33957" y="26870"/>
                    <a:pt x="34297" y="26700"/>
                  </a:cubicBezTo>
                  <a:close/>
                  <a:moveTo>
                    <a:pt x="57325" y="27448"/>
                  </a:moveTo>
                  <a:cubicBezTo>
                    <a:pt x="57512" y="27567"/>
                    <a:pt x="57716" y="27686"/>
                    <a:pt x="57903" y="27822"/>
                  </a:cubicBezTo>
                  <a:cubicBezTo>
                    <a:pt x="56408" y="28433"/>
                    <a:pt x="54895" y="29011"/>
                    <a:pt x="53348" y="29538"/>
                  </a:cubicBezTo>
                  <a:cubicBezTo>
                    <a:pt x="53331" y="29385"/>
                    <a:pt x="53314" y="29232"/>
                    <a:pt x="53280" y="29079"/>
                  </a:cubicBezTo>
                  <a:lnTo>
                    <a:pt x="53263" y="29045"/>
                  </a:lnTo>
                  <a:cubicBezTo>
                    <a:pt x="54606" y="28501"/>
                    <a:pt x="55966" y="27958"/>
                    <a:pt x="57325" y="27448"/>
                  </a:cubicBezTo>
                  <a:close/>
                  <a:moveTo>
                    <a:pt x="48624" y="19936"/>
                  </a:moveTo>
                  <a:cubicBezTo>
                    <a:pt x="49270" y="20616"/>
                    <a:pt x="49915" y="21278"/>
                    <a:pt x="50578" y="21924"/>
                  </a:cubicBezTo>
                  <a:cubicBezTo>
                    <a:pt x="48709" y="24440"/>
                    <a:pt x="46890" y="26989"/>
                    <a:pt x="45123" y="29572"/>
                  </a:cubicBezTo>
                  <a:cubicBezTo>
                    <a:pt x="42624" y="28178"/>
                    <a:pt x="40262" y="26564"/>
                    <a:pt x="38070" y="24762"/>
                  </a:cubicBezTo>
                  <a:cubicBezTo>
                    <a:pt x="39820" y="23879"/>
                    <a:pt x="41571" y="23012"/>
                    <a:pt x="43321" y="22145"/>
                  </a:cubicBezTo>
                  <a:cubicBezTo>
                    <a:pt x="45089" y="21431"/>
                    <a:pt x="46856" y="20684"/>
                    <a:pt x="48624" y="19936"/>
                  </a:cubicBezTo>
                  <a:close/>
                  <a:moveTo>
                    <a:pt x="36591" y="26479"/>
                  </a:moveTo>
                  <a:lnTo>
                    <a:pt x="36591" y="26479"/>
                  </a:lnTo>
                  <a:cubicBezTo>
                    <a:pt x="36081" y="27584"/>
                    <a:pt x="35555" y="28671"/>
                    <a:pt x="35028" y="29759"/>
                  </a:cubicBezTo>
                  <a:cubicBezTo>
                    <a:pt x="35011" y="29606"/>
                    <a:pt x="34977" y="29453"/>
                    <a:pt x="34960" y="29300"/>
                  </a:cubicBezTo>
                  <a:cubicBezTo>
                    <a:pt x="35521" y="28365"/>
                    <a:pt x="36047" y="27431"/>
                    <a:pt x="36591" y="26479"/>
                  </a:cubicBezTo>
                  <a:close/>
                  <a:moveTo>
                    <a:pt x="52295" y="26649"/>
                  </a:moveTo>
                  <a:cubicBezTo>
                    <a:pt x="52448" y="27091"/>
                    <a:pt x="52584" y="27550"/>
                    <a:pt x="52720" y="28009"/>
                  </a:cubicBezTo>
                  <a:cubicBezTo>
                    <a:pt x="52788" y="28297"/>
                    <a:pt x="52873" y="28586"/>
                    <a:pt x="52941" y="28875"/>
                  </a:cubicBezTo>
                  <a:cubicBezTo>
                    <a:pt x="52193" y="29181"/>
                    <a:pt x="51445" y="29487"/>
                    <a:pt x="50714" y="29810"/>
                  </a:cubicBezTo>
                  <a:cubicBezTo>
                    <a:pt x="51105" y="29028"/>
                    <a:pt x="51513" y="28246"/>
                    <a:pt x="51887" y="27465"/>
                  </a:cubicBezTo>
                  <a:cubicBezTo>
                    <a:pt x="52040" y="27193"/>
                    <a:pt x="52159" y="26921"/>
                    <a:pt x="52295" y="26649"/>
                  </a:cubicBezTo>
                  <a:close/>
                  <a:moveTo>
                    <a:pt x="52125" y="26122"/>
                  </a:moveTo>
                  <a:cubicBezTo>
                    <a:pt x="52142" y="26173"/>
                    <a:pt x="52159" y="26207"/>
                    <a:pt x="52176" y="26258"/>
                  </a:cubicBezTo>
                  <a:cubicBezTo>
                    <a:pt x="51564" y="27499"/>
                    <a:pt x="50935" y="28739"/>
                    <a:pt x="50306" y="29980"/>
                  </a:cubicBezTo>
                  <a:cubicBezTo>
                    <a:pt x="49898" y="30150"/>
                    <a:pt x="49491" y="30320"/>
                    <a:pt x="49100" y="30490"/>
                  </a:cubicBezTo>
                  <a:cubicBezTo>
                    <a:pt x="50085" y="29028"/>
                    <a:pt x="51105" y="27567"/>
                    <a:pt x="52125" y="26122"/>
                  </a:cubicBezTo>
                  <a:close/>
                  <a:moveTo>
                    <a:pt x="52992" y="29147"/>
                  </a:moveTo>
                  <a:cubicBezTo>
                    <a:pt x="53025" y="29317"/>
                    <a:pt x="53042" y="29470"/>
                    <a:pt x="53076" y="29640"/>
                  </a:cubicBezTo>
                  <a:cubicBezTo>
                    <a:pt x="52516" y="29827"/>
                    <a:pt x="51972" y="30031"/>
                    <a:pt x="51411" y="30218"/>
                  </a:cubicBezTo>
                  <a:cubicBezTo>
                    <a:pt x="51037" y="30337"/>
                    <a:pt x="50680" y="30456"/>
                    <a:pt x="50323" y="30575"/>
                  </a:cubicBezTo>
                  <a:cubicBezTo>
                    <a:pt x="50391" y="30439"/>
                    <a:pt x="50459" y="30303"/>
                    <a:pt x="50527" y="30184"/>
                  </a:cubicBezTo>
                  <a:cubicBezTo>
                    <a:pt x="50748" y="30082"/>
                    <a:pt x="50986" y="29980"/>
                    <a:pt x="51224" y="29878"/>
                  </a:cubicBezTo>
                  <a:cubicBezTo>
                    <a:pt x="51819" y="29640"/>
                    <a:pt x="52397" y="29402"/>
                    <a:pt x="52992" y="29147"/>
                  </a:cubicBezTo>
                  <a:close/>
                  <a:moveTo>
                    <a:pt x="50765" y="22179"/>
                  </a:moveTo>
                  <a:lnTo>
                    <a:pt x="50765" y="22196"/>
                  </a:lnTo>
                  <a:cubicBezTo>
                    <a:pt x="50527" y="22825"/>
                    <a:pt x="50289" y="23454"/>
                    <a:pt x="50034" y="24083"/>
                  </a:cubicBezTo>
                  <a:cubicBezTo>
                    <a:pt x="49134" y="26292"/>
                    <a:pt x="48148" y="28467"/>
                    <a:pt x="47060" y="30592"/>
                  </a:cubicBezTo>
                  <a:cubicBezTo>
                    <a:pt x="46499" y="30320"/>
                    <a:pt x="45939" y="30014"/>
                    <a:pt x="45378" y="29708"/>
                  </a:cubicBezTo>
                  <a:cubicBezTo>
                    <a:pt x="45701" y="29232"/>
                    <a:pt x="46024" y="28756"/>
                    <a:pt x="46363" y="28280"/>
                  </a:cubicBezTo>
                  <a:cubicBezTo>
                    <a:pt x="47791" y="26224"/>
                    <a:pt x="49253" y="24185"/>
                    <a:pt x="50765" y="22179"/>
                  </a:cubicBezTo>
                  <a:close/>
                  <a:moveTo>
                    <a:pt x="50918" y="22604"/>
                  </a:moveTo>
                  <a:cubicBezTo>
                    <a:pt x="50918" y="22638"/>
                    <a:pt x="50935" y="22655"/>
                    <a:pt x="50952" y="22689"/>
                  </a:cubicBezTo>
                  <a:cubicBezTo>
                    <a:pt x="51309" y="23709"/>
                    <a:pt x="51683" y="24745"/>
                    <a:pt x="52023" y="25782"/>
                  </a:cubicBezTo>
                  <a:cubicBezTo>
                    <a:pt x="50867" y="27414"/>
                    <a:pt x="49711" y="29045"/>
                    <a:pt x="48607" y="30694"/>
                  </a:cubicBezTo>
                  <a:cubicBezTo>
                    <a:pt x="48369" y="30796"/>
                    <a:pt x="48131" y="30898"/>
                    <a:pt x="47893" y="31000"/>
                  </a:cubicBezTo>
                  <a:cubicBezTo>
                    <a:pt x="47706" y="30915"/>
                    <a:pt x="47519" y="30813"/>
                    <a:pt x="47332" y="30728"/>
                  </a:cubicBezTo>
                  <a:cubicBezTo>
                    <a:pt x="48658" y="28076"/>
                    <a:pt x="49864" y="25374"/>
                    <a:pt x="50918" y="22604"/>
                  </a:cubicBezTo>
                  <a:close/>
                  <a:moveTo>
                    <a:pt x="50102" y="30354"/>
                  </a:moveTo>
                  <a:cubicBezTo>
                    <a:pt x="50051" y="30473"/>
                    <a:pt x="49983" y="30592"/>
                    <a:pt x="49915" y="30711"/>
                  </a:cubicBezTo>
                  <a:cubicBezTo>
                    <a:pt x="49491" y="30847"/>
                    <a:pt x="49083" y="31000"/>
                    <a:pt x="48658" y="31136"/>
                  </a:cubicBezTo>
                  <a:cubicBezTo>
                    <a:pt x="48709" y="31051"/>
                    <a:pt x="48760" y="30983"/>
                    <a:pt x="48811" y="30915"/>
                  </a:cubicBezTo>
                  <a:cubicBezTo>
                    <a:pt x="49236" y="30728"/>
                    <a:pt x="49677" y="30541"/>
                    <a:pt x="50102" y="30354"/>
                  </a:cubicBezTo>
                  <a:close/>
                  <a:moveTo>
                    <a:pt x="47213" y="30983"/>
                  </a:moveTo>
                  <a:cubicBezTo>
                    <a:pt x="47332" y="31034"/>
                    <a:pt x="47434" y="31085"/>
                    <a:pt x="47553" y="31153"/>
                  </a:cubicBezTo>
                  <a:cubicBezTo>
                    <a:pt x="47366" y="31221"/>
                    <a:pt x="47179" y="31306"/>
                    <a:pt x="47009" y="31391"/>
                  </a:cubicBezTo>
                  <a:cubicBezTo>
                    <a:pt x="47077" y="31255"/>
                    <a:pt x="47145" y="31119"/>
                    <a:pt x="47213" y="30983"/>
                  </a:cubicBezTo>
                  <a:close/>
                  <a:moveTo>
                    <a:pt x="47893" y="31306"/>
                  </a:moveTo>
                  <a:cubicBezTo>
                    <a:pt x="47927" y="31323"/>
                    <a:pt x="47961" y="31340"/>
                    <a:pt x="47995" y="31357"/>
                  </a:cubicBezTo>
                  <a:cubicBezTo>
                    <a:pt x="47689" y="31459"/>
                    <a:pt x="47383" y="31560"/>
                    <a:pt x="47060" y="31662"/>
                  </a:cubicBezTo>
                  <a:cubicBezTo>
                    <a:pt x="47349" y="31543"/>
                    <a:pt x="47621" y="31425"/>
                    <a:pt x="47893" y="31306"/>
                  </a:cubicBezTo>
                  <a:close/>
                  <a:moveTo>
                    <a:pt x="49745" y="31068"/>
                  </a:moveTo>
                  <a:lnTo>
                    <a:pt x="49745" y="31068"/>
                  </a:lnTo>
                  <a:cubicBezTo>
                    <a:pt x="49626" y="31272"/>
                    <a:pt x="49524" y="31476"/>
                    <a:pt x="49423" y="31679"/>
                  </a:cubicBezTo>
                  <a:cubicBezTo>
                    <a:pt x="49185" y="31594"/>
                    <a:pt x="48964" y="31493"/>
                    <a:pt x="48743" y="31391"/>
                  </a:cubicBezTo>
                  <a:cubicBezTo>
                    <a:pt x="49083" y="31289"/>
                    <a:pt x="49406" y="31170"/>
                    <a:pt x="49745" y="31068"/>
                  </a:cubicBezTo>
                  <a:close/>
                  <a:moveTo>
                    <a:pt x="59297" y="28637"/>
                  </a:moveTo>
                  <a:cubicBezTo>
                    <a:pt x="59484" y="28739"/>
                    <a:pt x="59654" y="28858"/>
                    <a:pt x="59841" y="28960"/>
                  </a:cubicBezTo>
                  <a:cubicBezTo>
                    <a:pt x="60095" y="29096"/>
                    <a:pt x="60333" y="29232"/>
                    <a:pt x="60605" y="29351"/>
                  </a:cubicBezTo>
                  <a:cubicBezTo>
                    <a:pt x="60299" y="29878"/>
                    <a:pt x="60010" y="30388"/>
                    <a:pt x="59705" y="30915"/>
                  </a:cubicBezTo>
                  <a:cubicBezTo>
                    <a:pt x="59569" y="31153"/>
                    <a:pt x="59416" y="31408"/>
                    <a:pt x="59263" y="31662"/>
                  </a:cubicBezTo>
                  <a:cubicBezTo>
                    <a:pt x="58668" y="31849"/>
                    <a:pt x="58073" y="32036"/>
                    <a:pt x="57495" y="32223"/>
                  </a:cubicBezTo>
                  <a:cubicBezTo>
                    <a:pt x="57835" y="31543"/>
                    <a:pt x="58192" y="30864"/>
                    <a:pt x="58532" y="30184"/>
                  </a:cubicBezTo>
                  <a:cubicBezTo>
                    <a:pt x="58787" y="29674"/>
                    <a:pt x="59042" y="29164"/>
                    <a:pt x="59297" y="28637"/>
                  </a:cubicBezTo>
                  <a:close/>
                  <a:moveTo>
                    <a:pt x="53110" y="29929"/>
                  </a:moveTo>
                  <a:lnTo>
                    <a:pt x="53110" y="29929"/>
                  </a:lnTo>
                  <a:cubicBezTo>
                    <a:pt x="53212" y="30949"/>
                    <a:pt x="53076" y="31985"/>
                    <a:pt x="52465" y="32869"/>
                  </a:cubicBezTo>
                  <a:cubicBezTo>
                    <a:pt x="51530" y="32546"/>
                    <a:pt x="50595" y="32189"/>
                    <a:pt x="49677" y="31798"/>
                  </a:cubicBezTo>
                  <a:cubicBezTo>
                    <a:pt x="49830" y="31509"/>
                    <a:pt x="49983" y="31221"/>
                    <a:pt x="50136" y="30932"/>
                  </a:cubicBezTo>
                  <a:cubicBezTo>
                    <a:pt x="51122" y="30592"/>
                    <a:pt x="52125" y="30269"/>
                    <a:pt x="53110" y="29929"/>
                  </a:cubicBezTo>
                  <a:close/>
                  <a:moveTo>
                    <a:pt x="45208" y="29946"/>
                  </a:moveTo>
                  <a:cubicBezTo>
                    <a:pt x="45786" y="30252"/>
                    <a:pt x="46363" y="30558"/>
                    <a:pt x="46941" y="30847"/>
                  </a:cubicBezTo>
                  <a:cubicBezTo>
                    <a:pt x="46822" y="31085"/>
                    <a:pt x="46703" y="31340"/>
                    <a:pt x="46567" y="31577"/>
                  </a:cubicBezTo>
                  <a:cubicBezTo>
                    <a:pt x="45837" y="31900"/>
                    <a:pt x="45106" y="32223"/>
                    <a:pt x="44375" y="32563"/>
                  </a:cubicBezTo>
                  <a:cubicBezTo>
                    <a:pt x="43984" y="32682"/>
                    <a:pt x="43593" y="32818"/>
                    <a:pt x="43202" y="32954"/>
                  </a:cubicBezTo>
                  <a:cubicBezTo>
                    <a:pt x="43865" y="31951"/>
                    <a:pt x="44528" y="30949"/>
                    <a:pt x="45208" y="29946"/>
                  </a:cubicBezTo>
                  <a:close/>
                  <a:moveTo>
                    <a:pt x="34416" y="27499"/>
                  </a:moveTo>
                  <a:cubicBezTo>
                    <a:pt x="34501" y="28076"/>
                    <a:pt x="34586" y="28654"/>
                    <a:pt x="34671" y="29215"/>
                  </a:cubicBezTo>
                  <a:cubicBezTo>
                    <a:pt x="33770" y="30762"/>
                    <a:pt x="32852" y="32308"/>
                    <a:pt x="31935" y="33838"/>
                  </a:cubicBezTo>
                  <a:cubicBezTo>
                    <a:pt x="32223" y="32546"/>
                    <a:pt x="32495" y="31272"/>
                    <a:pt x="32750" y="29980"/>
                  </a:cubicBezTo>
                  <a:cubicBezTo>
                    <a:pt x="33294" y="29147"/>
                    <a:pt x="33855" y="28314"/>
                    <a:pt x="34416" y="27499"/>
                  </a:cubicBezTo>
                  <a:close/>
                  <a:moveTo>
                    <a:pt x="59059" y="32019"/>
                  </a:moveTo>
                  <a:lnTo>
                    <a:pt x="59059" y="32019"/>
                  </a:lnTo>
                  <a:cubicBezTo>
                    <a:pt x="58736" y="32563"/>
                    <a:pt x="58413" y="33107"/>
                    <a:pt x="58073" y="33668"/>
                  </a:cubicBezTo>
                  <a:cubicBezTo>
                    <a:pt x="57444" y="34025"/>
                    <a:pt x="56832" y="34399"/>
                    <a:pt x="56204" y="34773"/>
                  </a:cubicBezTo>
                  <a:cubicBezTo>
                    <a:pt x="56577" y="34042"/>
                    <a:pt x="56934" y="33311"/>
                    <a:pt x="57308" y="32580"/>
                  </a:cubicBezTo>
                  <a:cubicBezTo>
                    <a:pt x="57886" y="32393"/>
                    <a:pt x="58481" y="32206"/>
                    <a:pt x="59059" y="32019"/>
                  </a:cubicBezTo>
                  <a:close/>
                  <a:moveTo>
                    <a:pt x="37798" y="24915"/>
                  </a:moveTo>
                  <a:cubicBezTo>
                    <a:pt x="38971" y="25867"/>
                    <a:pt x="40177" y="26785"/>
                    <a:pt x="41435" y="27635"/>
                  </a:cubicBezTo>
                  <a:cubicBezTo>
                    <a:pt x="42573" y="28416"/>
                    <a:pt x="43746" y="29130"/>
                    <a:pt x="44953" y="29810"/>
                  </a:cubicBezTo>
                  <a:cubicBezTo>
                    <a:pt x="44222" y="30898"/>
                    <a:pt x="43474" y="31985"/>
                    <a:pt x="42760" y="33090"/>
                  </a:cubicBezTo>
                  <a:cubicBezTo>
                    <a:pt x="40721" y="33770"/>
                    <a:pt x="38682" y="34433"/>
                    <a:pt x="36659" y="35112"/>
                  </a:cubicBezTo>
                  <a:cubicBezTo>
                    <a:pt x="36336" y="35214"/>
                    <a:pt x="36013" y="35333"/>
                    <a:pt x="35673" y="35435"/>
                  </a:cubicBezTo>
                  <a:cubicBezTo>
                    <a:pt x="35555" y="33889"/>
                    <a:pt x="35368" y="32342"/>
                    <a:pt x="35164" y="30813"/>
                  </a:cubicBezTo>
                  <a:cubicBezTo>
                    <a:pt x="35147" y="30626"/>
                    <a:pt x="35113" y="30456"/>
                    <a:pt x="35096" y="30286"/>
                  </a:cubicBezTo>
                  <a:cubicBezTo>
                    <a:pt x="35894" y="28637"/>
                    <a:pt x="36693" y="26989"/>
                    <a:pt x="37458" y="25340"/>
                  </a:cubicBezTo>
                  <a:cubicBezTo>
                    <a:pt x="37492" y="25221"/>
                    <a:pt x="37543" y="25119"/>
                    <a:pt x="37594" y="25017"/>
                  </a:cubicBezTo>
                  <a:cubicBezTo>
                    <a:pt x="37662" y="24983"/>
                    <a:pt x="37730" y="24949"/>
                    <a:pt x="37798" y="24915"/>
                  </a:cubicBezTo>
                  <a:close/>
                  <a:moveTo>
                    <a:pt x="17472" y="33940"/>
                  </a:moveTo>
                  <a:cubicBezTo>
                    <a:pt x="17710" y="34263"/>
                    <a:pt x="17965" y="34586"/>
                    <a:pt x="18202" y="34909"/>
                  </a:cubicBezTo>
                  <a:cubicBezTo>
                    <a:pt x="17812" y="35112"/>
                    <a:pt x="17421" y="35333"/>
                    <a:pt x="17030" y="35537"/>
                  </a:cubicBezTo>
                  <a:cubicBezTo>
                    <a:pt x="17064" y="35163"/>
                    <a:pt x="17115" y="34790"/>
                    <a:pt x="17149" y="34399"/>
                  </a:cubicBezTo>
                  <a:cubicBezTo>
                    <a:pt x="17251" y="34246"/>
                    <a:pt x="17353" y="34093"/>
                    <a:pt x="17472" y="33940"/>
                  </a:cubicBezTo>
                  <a:close/>
                  <a:moveTo>
                    <a:pt x="58192" y="27992"/>
                  </a:moveTo>
                  <a:cubicBezTo>
                    <a:pt x="58464" y="28161"/>
                    <a:pt x="58753" y="28331"/>
                    <a:pt x="59042" y="28501"/>
                  </a:cubicBezTo>
                  <a:cubicBezTo>
                    <a:pt x="58396" y="29793"/>
                    <a:pt x="57750" y="31085"/>
                    <a:pt x="57104" y="32359"/>
                  </a:cubicBezTo>
                  <a:cubicBezTo>
                    <a:pt x="53909" y="33413"/>
                    <a:pt x="50748" y="34552"/>
                    <a:pt x="47621" y="35724"/>
                  </a:cubicBezTo>
                  <a:cubicBezTo>
                    <a:pt x="48267" y="34501"/>
                    <a:pt x="48913" y="33277"/>
                    <a:pt x="49558" y="32053"/>
                  </a:cubicBezTo>
                  <a:cubicBezTo>
                    <a:pt x="50527" y="32461"/>
                    <a:pt x="51496" y="32835"/>
                    <a:pt x="52482" y="33175"/>
                  </a:cubicBezTo>
                  <a:cubicBezTo>
                    <a:pt x="52494" y="33178"/>
                    <a:pt x="52506" y="33179"/>
                    <a:pt x="52518" y="33179"/>
                  </a:cubicBezTo>
                  <a:cubicBezTo>
                    <a:pt x="52573" y="33179"/>
                    <a:pt x="52624" y="33149"/>
                    <a:pt x="52652" y="33107"/>
                  </a:cubicBezTo>
                  <a:cubicBezTo>
                    <a:pt x="53382" y="32138"/>
                    <a:pt x="53518" y="30966"/>
                    <a:pt x="53382" y="29827"/>
                  </a:cubicBezTo>
                  <a:cubicBezTo>
                    <a:pt x="55014" y="29249"/>
                    <a:pt x="56611" y="28654"/>
                    <a:pt x="58192" y="27992"/>
                  </a:cubicBezTo>
                  <a:close/>
                  <a:moveTo>
                    <a:pt x="16809" y="34875"/>
                  </a:moveTo>
                  <a:lnTo>
                    <a:pt x="16809" y="34875"/>
                  </a:lnTo>
                  <a:cubicBezTo>
                    <a:pt x="16775" y="35163"/>
                    <a:pt x="16758" y="35435"/>
                    <a:pt x="16724" y="35707"/>
                  </a:cubicBezTo>
                  <a:cubicBezTo>
                    <a:pt x="16469" y="35843"/>
                    <a:pt x="16197" y="35996"/>
                    <a:pt x="15942" y="36132"/>
                  </a:cubicBezTo>
                  <a:cubicBezTo>
                    <a:pt x="16027" y="35996"/>
                    <a:pt x="16129" y="35860"/>
                    <a:pt x="16214" y="35724"/>
                  </a:cubicBezTo>
                  <a:cubicBezTo>
                    <a:pt x="16418" y="35435"/>
                    <a:pt x="16605" y="35163"/>
                    <a:pt x="16809" y="34875"/>
                  </a:cubicBezTo>
                  <a:close/>
                  <a:moveTo>
                    <a:pt x="16928" y="33617"/>
                  </a:moveTo>
                  <a:lnTo>
                    <a:pt x="16928" y="33617"/>
                  </a:lnTo>
                  <a:cubicBezTo>
                    <a:pt x="16911" y="33838"/>
                    <a:pt x="16877" y="34076"/>
                    <a:pt x="16860" y="34297"/>
                  </a:cubicBezTo>
                  <a:cubicBezTo>
                    <a:pt x="16384" y="34994"/>
                    <a:pt x="15908" y="35673"/>
                    <a:pt x="15432" y="36370"/>
                  </a:cubicBezTo>
                  <a:cubicBezTo>
                    <a:pt x="15942" y="35452"/>
                    <a:pt x="16435" y="34535"/>
                    <a:pt x="16928" y="33617"/>
                  </a:cubicBezTo>
                  <a:close/>
                  <a:moveTo>
                    <a:pt x="42132" y="33583"/>
                  </a:moveTo>
                  <a:lnTo>
                    <a:pt x="42132" y="33583"/>
                  </a:lnTo>
                  <a:cubicBezTo>
                    <a:pt x="41809" y="33736"/>
                    <a:pt x="41486" y="33889"/>
                    <a:pt x="41163" y="34042"/>
                  </a:cubicBezTo>
                  <a:cubicBezTo>
                    <a:pt x="39344" y="34892"/>
                    <a:pt x="37560" y="35758"/>
                    <a:pt x="35758" y="36659"/>
                  </a:cubicBezTo>
                  <a:cubicBezTo>
                    <a:pt x="35741" y="36353"/>
                    <a:pt x="35724" y="36030"/>
                    <a:pt x="35707" y="35724"/>
                  </a:cubicBezTo>
                  <a:cubicBezTo>
                    <a:pt x="37849" y="35010"/>
                    <a:pt x="39990" y="34297"/>
                    <a:pt x="42132" y="33583"/>
                  </a:cubicBezTo>
                  <a:close/>
                  <a:moveTo>
                    <a:pt x="34875" y="30711"/>
                  </a:moveTo>
                  <a:cubicBezTo>
                    <a:pt x="35096" y="32308"/>
                    <a:pt x="35283" y="33923"/>
                    <a:pt x="35402" y="35520"/>
                  </a:cubicBezTo>
                  <a:cubicBezTo>
                    <a:pt x="34195" y="35928"/>
                    <a:pt x="33005" y="36319"/>
                    <a:pt x="31799" y="36727"/>
                  </a:cubicBezTo>
                  <a:cubicBezTo>
                    <a:pt x="32852" y="34739"/>
                    <a:pt x="33889" y="32733"/>
                    <a:pt x="34875" y="30711"/>
                  </a:cubicBezTo>
                  <a:close/>
                  <a:moveTo>
                    <a:pt x="48386" y="31526"/>
                  </a:moveTo>
                  <a:cubicBezTo>
                    <a:pt x="48675" y="31662"/>
                    <a:pt x="48981" y="31798"/>
                    <a:pt x="49287" y="31934"/>
                  </a:cubicBezTo>
                  <a:cubicBezTo>
                    <a:pt x="48607" y="33260"/>
                    <a:pt x="47910" y="34569"/>
                    <a:pt x="47196" y="35877"/>
                  </a:cubicBezTo>
                  <a:cubicBezTo>
                    <a:pt x="46465" y="36166"/>
                    <a:pt x="45718" y="36455"/>
                    <a:pt x="44987" y="36744"/>
                  </a:cubicBezTo>
                  <a:cubicBezTo>
                    <a:pt x="46074" y="35027"/>
                    <a:pt x="47179" y="33328"/>
                    <a:pt x="48318" y="31628"/>
                  </a:cubicBezTo>
                  <a:cubicBezTo>
                    <a:pt x="48335" y="31594"/>
                    <a:pt x="48352" y="31560"/>
                    <a:pt x="48386" y="31526"/>
                  </a:cubicBezTo>
                  <a:close/>
                  <a:moveTo>
                    <a:pt x="34739" y="29691"/>
                  </a:moveTo>
                  <a:cubicBezTo>
                    <a:pt x="34756" y="29861"/>
                    <a:pt x="34790" y="30031"/>
                    <a:pt x="34807" y="30201"/>
                  </a:cubicBezTo>
                  <a:cubicBezTo>
                    <a:pt x="33719" y="32444"/>
                    <a:pt x="32563" y="34654"/>
                    <a:pt x="31391" y="36863"/>
                  </a:cubicBezTo>
                  <a:cubicBezTo>
                    <a:pt x="31340" y="36880"/>
                    <a:pt x="31306" y="36897"/>
                    <a:pt x="31255" y="36897"/>
                  </a:cubicBezTo>
                  <a:cubicBezTo>
                    <a:pt x="31425" y="36183"/>
                    <a:pt x="31595" y="35452"/>
                    <a:pt x="31748" y="34722"/>
                  </a:cubicBezTo>
                  <a:cubicBezTo>
                    <a:pt x="32087" y="34161"/>
                    <a:pt x="32427" y="33600"/>
                    <a:pt x="32750" y="33039"/>
                  </a:cubicBezTo>
                  <a:cubicBezTo>
                    <a:pt x="33430" y="31934"/>
                    <a:pt x="34076" y="30813"/>
                    <a:pt x="34739" y="29691"/>
                  </a:cubicBezTo>
                  <a:close/>
                  <a:moveTo>
                    <a:pt x="47961" y="31645"/>
                  </a:moveTo>
                  <a:lnTo>
                    <a:pt x="47961" y="31645"/>
                  </a:lnTo>
                  <a:cubicBezTo>
                    <a:pt x="46788" y="33396"/>
                    <a:pt x="45650" y="35146"/>
                    <a:pt x="44528" y="36914"/>
                  </a:cubicBezTo>
                  <a:cubicBezTo>
                    <a:pt x="44256" y="37016"/>
                    <a:pt x="43984" y="37118"/>
                    <a:pt x="43729" y="37220"/>
                  </a:cubicBezTo>
                  <a:cubicBezTo>
                    <a:pt x="44443" y="36047"/>
                    <a:pt x="45140" y="34858"/>
                    <a:pt x="45803" y="33651"/>
                  </a:cubicBezTo>
                  <a:cubicBezTo>
                    <a:pt x="46091" y="33141"/>
                    <a:pt x="46363" y="32614"/>
                    <a:pt x="46635" y="32087"/>
                  </a:cubicBezTo>
                  <a:cubicBezTo>
                    <a:pt x="47077" y="31951"/>
                    <a:pt x="47519" y="31798"/>
                    <a:pt x="47961" y="31645"/>
                  </a:cubicBezTo>
                  <a:close/>
                  <a:moveTo>
                    <a:pt x="2635" y="33651"/>
                  </a:moveTo>
                  <a:lnTo>
                    <a:pt x="2635" y="33651"/>
                  </a:lnTo>
                  <a:cubicBezTo>
                    <a:pt x="2618" y="33702"/>
                    <a:pt x="2618" y="33770"/>
                    <a:pt x="2601" y="33821"/>
                  </a:cubicBezTo>
                  <a:cubicBezTo>
                    <a:pt x="2550" y="34246"/>
                    <a:pt x="2499" y="34671"/>
                    <a:pt x="2448" y="35095"/>
                  </a:cubicBezTo>
                  <a:lnTo>
                    <a:pt x="2414" y="35163"/>
                  </a:lnTo>
                  <a:cubicBezTo>
                    <a:pt x="2023" y="35860"/>
                    <a:pt x="1632" y="36557"/>
                    <a:pt x="1224" y="37254"/>
                  </a:cubicBezTo>
                  <a:cubicBezTo>
                    <a:pt x="1088" y="37101"/>
                    <a:pt x="952" y="36931"/>
                    <a:pt x="833" y="36761"/>
                  </a:cubicBezTo>
                  <a:cubicBezTo>
                    <a:pt x="1428" y="35724"/>
                    <a:pt x="2023" y="34688"/>
                    <a:pt x="2635" y="33651"/>
                  </a:cubicBezTo>
                  <a:close/>
                  <a:moveTo>
                    <a:pt x="31272" y="35503"/>
                  </a:moveTo>
                  <a:cubicBezTo>
                    <a:pt x="31170" y="36013"/>
                    <a:pt x="31051" y="36506"/>
                    <a:pt x="30932" y="37016"/>
                  </a:cubicBezTo>
                  <a:cubicBezTo>
                    <a:pt x="30694" y="37101"/>
                    <a:pt x="30439" y="37169"/>
                    <a:pt x="30201" y="37254"/>
                  </a:cubicBezTo>
                  <a:cubicBezTo>
                    <a:pt x="30558" y="36676"/>
                    <a:pt x="30915" y="36081"/>
                    <a:pt x="31272" y="35503"/>
                  </a:cubicBezTo>
                  <a:close/>
                  <a:moveTo>
                    <a:pt x="32308" y="30660"/>
                  </a:moveTo>
                  <a:lnTo>
                    <a:pt x="32308" y="30660"/>
                  </a:lnTo>
                  <a:cubicBezTo>
                    <a:pt x="32037" y="31985"/>
                    <a:pt x="31765" y="33294"/>
                    <a:pt x="31476" y="34620"/>
                  </a:cubicBezTo>
                  <a:cubicBezTo>
                    <a:pt x="30915" y="35537"/>
                    <a:pt x="30337" y="36472"/>
                    <a:pt x="29776" y="37390"/>
                  </a:cubicBezTo>
                  <a:cubicBezTo>
                    <a:pt x="29079" y="37628"/>
                    <a:pt x="28383" y="37849"/>
                    <a:pt x="27686" y="38087"/>
                  </a:cubicBezTo>
                  <a:cubicBezTo>
                    <a:pt x="28281" y="37101"/>
                    <a:pt x="28858" y="36132"/>
                    <a:pt x="29453" y="35146"/>
                  </a:cubicBezTo>
                  <a:cubicBezTo>
                    <a:pt x="30388" y="33651"/>
                    <a:pt x="31340" y="32138"/>
                    <a:pt x="32308" y="30660"/>
                  </a:cubicBezTo>
                  <a:close/>
                  <a:moveTo>
                    <a:pt x="18372" y="35129"/>
                  </a:moveTo>
                  <a:cubicBezTo>
                    <a:pt x="17846" y="36132"/>
                    <a:pt x="17285" y="37118"/>
                    <a:pt x="16741" y="38121"/>
                  </a:cubicBezTo>
                  <a:cubicBezTo>
                    <a:pt x="16826" y="37475"/>
                    <a:pt x="16894" y="36829"/>
                    <a:pt x="16962" y="36166"/>
                  </a:cubicBezTo>
                  <a:cubicBezTo>
                    <a:pt x="16979" y="36081"/>
                    <a:pt x="16979" y="35979"/>
                    <a:pt x="16996" y="35877"/>
                  </a:cubicBezTo>
                  <a:cubicBezTo>
                    <a:pt x="17455" y="35622"/>
                    <a:pt x="17914" y="35384"/>
                    <a:pt x="18372" y="35129"/>
                  </a:cubicBezTo>
                  <a:close/>
                  <a:moveTo>
                    <a:pt x="32852" y="27958"/>
                  </a:moveTo>
                  <a:lnTo>
                    <a:pt x="32852" y="27958"/>
                  </a:lnTo>
                  <a:cubicBezTo>
                    <a:pt x="32801" y="28144"/>
                    <a:pt x="32767" y="28331"/>
                    <a:pt x="32733" y="28518"/>
                  </a:cubicBezTo>
                  <a:cubicBezTo>
                    <a:pt x="32648" y="28977"/>
                    <a:pt x="32546" y="29436"/>
                    <a:pt x="32461" y="29895"/>
                  </a:cubicBezTo>
                  <a:cubicBezTo>
                    <a:pt x="30660" y="32631"/>
                    <a:pt x="28943" y="35418"/>
                    <a:pt x="27278" y="38223"/>
                  </a:cubicBezTo>
                  <a:cubicBezTo>
                    <a:pt x="27227" y="38240"/>
                    <a:pt x="27193" y="38257"/>
                    <a:pt x="27142" y="38274"/>
                  </a:cubicBezTo>
                  <a:cubicBezTo>
                    <a:pt x="27584" y="37458"/>
                    <a:pt x="28026" y="36642"/>
                    <a:pt x="28468" y="35826"/>
                  </a:cubicBezTo>
                  <a:cubicBezTo>
                    <a:pt x="29912" y="33192"/>
                    <a:pt x="31357" y="30575"/>
                    <a:pt x="32852" y="27958"/>
                  </a:cubicBezTo>
                  <a:close/>
                  <a:moveTo>
                    <a:pt x="2363" y="35826"/>
                  </a:moveTo>
                  <a:cubicBezTo>
                    <a:pt x="2278" y="36676"/>
                    <a:pt x="2176" y="37509"/>
                    <a:pt x="2091" y="38342"/>
                  </a:cubicBezTo>
                  <a:cubicBezTo>
                    <a:pt x="1853" y="38070"/>
                    <a:pt x="1632" y="37781"/>
                    <a:pt x="1394" y="37492"/>
                  </a:cubicBezTo>
                  <a:cubicBezTo>
                    <a:pt x="1734" y="36948"/>
                    <a:pt x="2057" y="36387"/>
                    <a:pt x="2363" y="35826"/>
                  </a:cubicBezTo>
                  <a:close/>
                  <a:moveTo>
                    <a:pt x="697" y="37050"/>
                  </a:moveTo>
                  <a:cubicBezTo>
                    <a:pt x="816" y="37220"/>
                    <a:pt x="935" y="37373"/>
                    <a:pt x="1071" y="37526"/>
                  </a:cubicBezTo>
                  <a:cubicBezTo>
                    <a:pt x="833" y="37917"/>
                    <a:pt x="613" y="38291"/>
                    <a:pt x="375" y="38681"/>
                  </a:cubicBezTo>
                  <a:cubicBezTo>
                    <a:pt x="477" y="38138"/>
                    <a:pt x="596" y="37594"/>
                    <a:pt x="697" y="37050"/>
                  </a:cubicBezTo>
                  <a:close/>
                  <a:moveTo>
                    <a:pt x="21432" y="33481"/>
                  </a:moveTo>
                  <a:cubicBezTo>
                    <a:pt x="21466" y="35231"/>
                    <a:pt x="21568" y="36982"/>
                    <a:pt x="21720" y="38715"/>
                  </a:cubicBezTo>
                  <a:cubicBezTo>
                    <a:pt x="21568" y="38545"/>
                    <a:pt x="21415" y="38359"/>
                    <a:pt x="21262" y="38172"/>
                  </a:cubicBezTo>
                  <a:cubicBezTo>
                    <a:pt x="20395" y="37169"/>
                    <a:pt x="19562" y="36132"/>
                    <a:pt x="18729" y="35095"/>
                  </a:cubicBezTo>
                  <a:cubicBezTo>
                    <a:pt x="18763" y="35027"/>
                    <a:pt x="18814" y="34943"/>
                    <a:pt x="18848" y="34875"/>
                  </a:cubicBezTo>
                  <a:cubicBezTo>
                    <a:pt x="19715" y="34416"/>
                    <a:pt x="20565" y="33940"/>
                    <a:pt x="21432" y="33481"/>
                  </a:cubicBezTo>
                  <a:close/>
                  <a:moveTo>
                    <a:pt x="46244" y="32223"/>
                  </a:moveTo>
                  <a:lnTo>
                    <a:pt x="46244" y="32223"/>
                  </a:lnTo>
                  <a:cubicBezTo>
                    <a:pt x="45310" y="33974"/>
                    <a:pt x="44324" y="35707"/>
                    <a:pt x="43270" y="37407"/>
                  </a:cubicBezTo>
                  <a:cubicBezTo>
                    <a:pt x="42641" y="37645"/>
                    <a:pt x="42013" y="37900"/>
                    <a:pt x="41384" y="38155"/>
                  </a:cubicBezTo>
                  <a:cubicBezTo>
                    <a:pt x="40721" y="38427"/>
                    <a:pt x="40041" y="38698"/>
                    <a:pt x="39361" y="38970"/>
                  </a:cubicBezTo>
                  <a:cubicBezTo>
                    <a:pt x="39463" y="38817"/>
                    <a:pt x="39548" y="38664"/>
                    <a:pt x="39650" y="38511"/>
                  </a:cubicBezTo>
                  <a:cubicBezTo>
                    <a:pt x="40670" y="36863"/>
                    <a:pt x="41707" y="35214"/>
                    <a:pt x="42760" y="33600"/>
                  </a:cubicBezTo>
                  <a:cubicBezTo>
                    <a:pt x="43355" y="33328"/>
                    <a:pt x="43967" y="33056"/>
                    <a:pt x="44562" y="32784"/>
                  </a:cubicBezTo>
                  <a:cubicBezTo>
                    <a:pt x="45123" y="32597"/>
                    <a:pt x="45684" y="32410"/>
                    <a:pt x="46244" y="32223"/>
                  </a:cubicBezTo>
                  <a:close/>
                  <a:moveTo>
                    <a:pt x="35419" y="35809"/>
                  </a:moveTo>
                  <a:cubicBezTo>
                    <a:pt x="35453" y="36149"/>
                    <a:pt x="35470" y="36472"/>
                    <a:pt x="35487" y="36812"/>
                  </a:cubicBezTo>
                  <a:cubicBezTo>
                    <a:pt x="33872" y="37611"/>
                    <a:pt x="32291" y="38427"/>
                    <a:pt x="30711" y="39276"/>
                  </a:cubicBezTo>
                  <a:cubicBezTo>
                    <a:pt x="30779" y="38970"/>
                    <a:pt x="30847" y="38647"/>
                    <a:pt x="30915" y="38342"/>
                  </a:cubicBezTo>
                  <a:cubicBezTo>
                    <a:pt x="31153" y="37917"/>
                    <a:pt x="31374" y="37509"/>
                    <a:pt x="31612" y="37084"/>
                  </a:cubicBezTo>
                  <a:cubicBezTo>
                    <a:pt x="32869" y="36659"/>
                    <a:pt x="34144" y="36234"/>
                    <a:pt x="35419" y="35809"/>
                  </a:cubicBezTo>
                  <a:close/>
                  <a:moveTo>
                    <a:pt x="23947" y="32121"/>
                  </a:moveTo>
                  <a:lnTo>
                    <a:pt x="23947" y="32121"/>
                  </a:lnTo>
                  <a:cubicBezTo>
                    <a:pt x="23471" y="34586"/>
                    <a:pt x="22944" y="37033"/>
                    <a:pt x="22400" y="39480"/>
                  </a:cubicBezTo>
                  <a:cubicBezTo>
                    <a:pt x="22281" y="39361"/>
                    <a:pt x="22162" y="39242"/>
                    <a:pt x="22060" y="39106"/>
                  </a:cubicBezTo>
                  <a:cubicBezTo>
                    <a:pt x="21873" y="37186"/>
                    <a:pt x="21771" y="35248"/>
                    <a:pt x="21737" y="33311"/>
                  </a:cubicBezTo>
                  <a:lnTo>
                    <a:pt x="21805" y="33277"/>
                  </a:lnTo>
                  <a:cubicBezTo>
                    <a:pt x="22519" y="32903"/>
                    <a:pt x="23233" y="32512"/>
                    <a:pt x="23947" y="32121"/>
                  </a:cubicBezTo>
                  <a:close/>
                  <a:moveTo>
                    <a:pt x="32784" y="27482"/>
                  </a:moveTo>
                  <a:lnTo>
                    <a:pt x="32784" y="27482"/>
                  </a:lnTo>
                  <a:cubicBezTo>
                    <a:pt x="31595" y="29572"/>
                    <a:pt x="30405" y="31679"/>
                    <a:pt x="29249" y="33787"/>
                  </a:cubicBezTo>
                  <a:cubicBezTo>
                    <a:pt x="28400" y="35333"/>
                    <a:pt x="27567" y="36863"/>
                    <a:pt x="26734" y="38410"/>
                  </a:cubicBezTo>
                  <a:cubicBezTo>
                    <a:pt x="25374" y="38851"/>
                    <a:pt x="24015" y="39310"/>
                    <a:pt x="22638" y="39769"/>
                  </a:cubicBezTo>
                  <a:lnTo>
                    <a:pt x="22638" y="39752"/>
                  </a:lnTo>
                  <a:cubicBezTo>
                    <a:pt x="23233" y="37169"/>
                    <a:pt x="23777" y="34552"/>
                    <a:pt x="24287" y="31951"/>
                  </a:cubicBezTo>
                  <a:cubicBezTo>
                    <a:pt x="27108" y="30439"/>
                    <a:pt x="29946" y="28960"/>
                    <a:pt x="32784" y="27482"/>
                  </a:cubicBezTo>
                  <a:close/>
                  <a:moveTo>
                    <a:pt x="22094" y="39582"/>
                  </a:moveTo>
                  <a:lnTo>
                    <a:pt x="22094" y="39582"/>
                  </a:lnTo>
                  <a:cubicBezTo>
                    <a:pt x="22179" y="39667"/>
                    <a:pt x="22247" y="39752"/>
                    <a:pt x="22315" y="39820"/>
                  </a:cubicBezTo>
                  <a:lnTo>
                    <a:pt x="22315" y="39871"/>
                  </a:lnTo>
                  <a:cubicBezTo>
                    <a:pt x="22247" y="39888"/>
                    <a:pt x="22196" y="39905"/>
                    <a:pt x="22128" y="39939"/>
                  </a:cubicBezTo>
                  <a:cubicBezTo>
                    <a:pt x="22128" y="39820"/>
                    <a:pt x="22111" y="39701"/>
                    <a:pt x="22094" y="39582"/>
                  </a:cubicBezTo>
                  <a:close/>
                  <a:moveTo>
                    <a:pt x="42268" y="33821"/>
                  </a:moveTo>
                  <a:lnTo>
                    <a:pt x="42268" y="33821"/>
                  </a:lnTo>
                  <a:cubicBezTo>
                    <a:pt x="41452" y="35095"/>
                    <a:pt x="40619" y="36387"/>
                    <a:pt x="39820" y="37679"/>
                  </a:cubicBezTo>
                  <a:cubicBezTo>
                    <a:pt x="39514" y="38172"/>
                    <a:pt x="39208" y="38664"/>
                    <a:pt x="38920" y="39157"/>
                  </a:cubicBezTo>
                  <a:cubicBezTo>
                    <a:pt x="37866" y="39599"/>
                    <a:pt x="36829" y="40024"/>
                    <a:pt x="35792" y="40466"/>
                  </a:cubicBezTo>
                  <a:cubicBezTo>
                    <a:pt x="35860" y="39310"/>
                    <a:pt x="35843" y="38138"/>
                    <a:pt x="35792" y="36965"/>
                  </a:cubicBezTo>
                  <a:cubicBezTo>
                    <a:pt x="37934" y="35894"/>
                    <a:pt x="40092" y="34841"/>
                    <a:pt x="42268" y="33821"/>
                  </a:cubicBezTo>
                  <a:close/>
                  <a:moveTo>
                    <a:pt x="30864" y="37339"/>
                  </a:moveTo>
                  <a:lnTo>
                    <a:pt x="30864" y="37339"/>
                  </a:lnTo>
                  <a:cubicBezTo>
                    <a:pt x="30796" y="37628"/>
                    <a:pt x="30711" y="37934"/>
                    <a:pt x="30643" y="38240"/>
                  </a:cubicBezTo>
                  <a:cubicBezTo>
                    <a:pt x="30371" y="38749"/>
                    <a:pt x="30099" y="39242"/>
                    <a:pt x="29810" y="39752"/>
                  </a:cubicBezTo>
                  <a:cubicBezTo>
                    <a:pt x="29232" y="40058"/>
                    <a:pt x="28654" y="40364"/>
                    <a:pt x="28077" y="40687"/>
                  </a:cubicBezTo>
                  <a:cubicBezTo>
                    <a:pt x="28722" y="39667"/>
                    <a:pt x="29351" y="38647"/>
                    <a:pt x="29980" y="37628"/>
                  </a:cubicBezTo>
                  <a:cubicBezTo>
                    <a:pt x="30269" y="37526"/>
                    <a:pt x="30558" y="37424"/>
                    <a:pt x="30864" y="37339"/>
                  </a:cubicBezTo>
                  <a:close/>
                  <a:moveTo>
                    <a:pt x="27057" y="38596"/>
                  </a:moveTo>
                  <a:lnTo>
                    <a:pt x="27057" y="38596"/>
                  </a:lnTo>
                  <a:cubicBezTo>
                    <a:pt x="26615" y="39361"/>
                    <a:pt x="26156" y="40143"/>
                    <a:pt x="25714" y="40908"/>
                  </a:cubicBezTo>
                  <a:cubicBezTo>
                    <a:pt x="26122" y="40143"/>
                    <a:pt x="26530" y="39395"/>
                    <a:pt x="26955" y="38630"/>
                  </a:cubicBezTo>
                  <a:lnTo>
                    <a:pt x="27057" y="38596"/>
                  </a:lnTo>
                  <a:close/>
                  <a:moveTo>
                    <a:pt x="56917" y="32716"/>
                  </a:moveTo>
                  <a:lnTo>
                    <a:pt x="56917" y="32716"/>
                  </a:lnTo>
                  <a:cubicBezTo>
                    <a:pt x="56526" y="33498"/>
                    <a:pt x="56119" y="34280"/>
                    <a:pt x="55711" y="35061"/>
                  </a:cubicBezTo>
                  <a:cubicBezTo>
                    <a:pt x="52091" y="37203"/>
                    <a:pt x="48471" y="39344"/>
                    <a:pt x="44834" y="41486"/>
                  </a:cubicBezTo>
                  <a:cubicBezTo>
                    <a:pt x="44647" y="41605"/>
                    <a:pt x="44443" y="41724"/>
                    <a:pt x="44256" y="41843"/>
                  </a:cubicBezTo>
                  <a:cubicBezTo>
                    <a:pt x="45327" y="39939"/>
                    <a:pt x="46380" y="38019"/>
                    <a:pt x="47417" y="36098"/>
                  </a:cubicBezTo>
                  <a:cubicBezTo>
                    <a:pt x="48658" y="35622"/>
                    <a:pt x="49915" y="35163"/>
                    <a:pt x="51173" y="34705"/>
                  </a:cubicBezTo>
                  <a:cubicBezTo>
                    <a:pt x="53076" y="34008"/>
                    <a:pt x="54997" y="33345"/>
                    <a:pt x="56917" y="32716"/>
                  </a:cubicBezTo>
                  <a:close/>
                  <a:moveTo>
                    <a:pt x="7767" y="35435"/>
                  </a:moveTo>
                  <a:lnTo>
                    <a:pt x="7767" y="35435"/>
                  </a:lnTo>
                  <a:cubicBezTo>
                    <a:pt x="7750" y="35520"/>
                    <a:pt x="7733" y="35588"/>
                    <a:pt x="7716" y="35673"/>
                  </a:cubicBezTo>
                  <a:cubicBezTo>
                    <a:pt x="7258" y="37628"/>
                    <a:pt x="6731" y="39582"/>
                    <a:pt x="6170" y="41520"/>
                  </a:cubicBezTo>
                  <a:cubicBezTo>
                    <a:pt x="5966" y="41639"/>
                    <a:pt x="5762" y="41758"/>
                    <a:pt x="5541" y="41877"/>
                  </a:cubicBezTo>
                  <a:cubicBezTo>
                    <a:pt x="5150" y="41520"/>
                    <a:pt x="4759" y="41163"/>
                    <a:pt x="4368" y="40806"/>
                  </a:cubicBezTo>
                  <a:cubicBezTo>
                    <a:pt x="5524" y="39021"/>
                    <a:pt x="6646" y="37237"/>
                    <a:pt x="7767" y="35435"/>
                  </a:cubicBezTo>
                  <a:close/>
                  <a:moveTo>
                    <a:pt x="26547" y="38766"/>
                  </a:moveTo>
                  <a:cubicBezTo>
                    <a:pt x="25969" y="39820"/>
                    <a:pt x="25408" y="40874"/>
                    <a:pt x="24848" y="41928"/>
                  </a:cubicBezTo>
                  <a:cubicBezTo>
                    <a:pt x="24151" y="41316"/>
                    <a:pt x="23488" y="40653"/>
                    <a:pt x="22859" y="39990"/>
                  </a:cubicBezTo>
                  <a:cubicBezTo>
                    <a:pt x="24083" y="39582"/>
                    <a:pt x="25306" y="39174"/>
                    <a:pt x="26547" y="38766"/>
                  </a:cubicBezTo>
                  <a:close/>
                  <a:moveTo>
                    <a:pt x="18576" y="35367"/>
                  </a:moveTo>
                  <a:cubicBezTo>
                    <a:pt x="18899" y="35758"/>
                    <a:pt x="19205" y="36166"/>
                    <a:pt x="19528" y="36540"/>
                  </a:cubicBezTo>
                  <a:cubicBezTo>
                    <a:pt x="20259" y="37441"/>
                    <a:pt x="20990" y="38342"/>
                    <a:pt x="21771" y="39208"/>
                  </a:cubicBezTo>
                  <a:cubicBezTo>
                    <a:pt x="21788" y="39480"/>
                    <a:pt x="21822" y="39752"/>
                    <a:pt x="21839" y="40024"/>
                  </a:cubicBezTo>
                  <a:cubicBezTo>
                    <a:pt x="19868" y="40687"/>
                    <a:pt x="17897" y="41350"/>
                    <a:pt x="15908" y="41995"/>
                  </a:cubicBezTo>
                  <a:cubicBezTo>
                    <a:pt x="16112" y="41486"/>
                    <a:pt x="16248" y="40959"/>
                    <a:pt x="16367" y="40449"/>
                  </a:cubicBezTo>
                  <a:cubicBezTo>
                    <a:pt x="16469" y="39939"/>
                    <a:pt x="16554" y="39446"/>
                    <a:pt x="16622" y="38936"/>
                  </a:cubicBezTo>
                  <a:cubicBezTo>
                    <a:pt x="16911" y="38444"/>
                    <a:pt x="17183" y="37934"/>
                    <a:pt x="17472" y="37424"/>
                  </a:cubicBezTo>
                  <a:cubicBezTo>
                    <a:pt x="17846" y="36744"/>
                    <a:pt x="18202" y="36064"/>
                    <a:pt x="18576" y="35367"/>
                  </a:cubicBezTo>
                  <a:close/>
                  <a:moveTo>
                    <a:pt x="6051" y="41911"/>
                  </a:moveTo>
                  <a:lnTo>
                    <a:pt x="6051" y="41911"/>
                  </a:lnTo>
                  <a:cubicBezTo>
                    <a:pt x="6017" y="42012"/>
                    <a:pt x="5983" y="42114"/>
                    <a:pt x="5949" y="42216"/>
                  </a:cubicBezTo>
                  <a:cubicBezTo>
                    <a:pt x="5898" y="42165"/>
                    <a:pt x="5830" y="42114"/>
                    <a:pt x="5779" y="42063"/>
                  </a:cubicBezTo>
                  <a:cubicBezTo>
                    <a:pt x="5830" y="42029"/>
                    <a:pt x="5881" y="42012"/>
                    <a:pt x="5932" y="41979"/>
                  </a:cubicBezTo>
                  <a:cubicBezTo>
                    <a:pt x="5966" y="41945"/>
                    <a:pt x="6017" y="41928"/>
                    <a:pt x="6051" y="41911"/>
                  </a:cubicBezTo>
                  <a:close/>
                  <a:moveTo>
                    <a:pt x="29538" y="37764"/>
                  </a:moveTo>
                  <a:lnTo>
                    <a:pt x="29538" y="37764"/>
                  </a:lnTo>
                  <a:cubicBezTo>
                    <a:pt x="28892" y="38834"/>
                    <a:pt x="28230" y="39905"/>
                    <a:pt x="27550" y="40976"/>
                  </a:cubicBezTo>
                  <a:cubicBezTo>
                    <a:pt x="26802" y="41384"/>
                    <a:pt x="26054" y="41809"/>
                    <a:pt x="25306" y="42233"/>
                  </a:cubicBezTo>
                  <a:cubicBezTo>
                    <a:pt x="26020" y="40959"/>
                    <a:pt x="26734" y="39701"/>
                    <a:pt x="27482" y="38444"/>
                  </a:cubicBezTo>
                  <a:lnTo>
                    <a:pt x="29538" y="37764"/>
                  </a:lnTo>
                  <a:close/>
                  <a:moveTo>
                    <a:pt x="16214" y="39701"/>
                  </a:moveTo>
                  <a:cubicBezTo>
                    <a:pt x="16061" y="40517"/>
                    <a:pt x="15874" y="41333"/>
                    <a:pt x="15551" y="42114"/>
                  </a:cubicBezTo>
                  <a:lnTo>
                    <a:pt x="14701" y="42403"/>
                  </a:lnTo>
                  <a:cubicBezTo>
                    <a:pt x="15211" y="41503"/>
                    <a:pt x="15704" y="40602"/>
                    <a:pt x="16214" y="39701"/>
                  </a:cubicBezTo>
                  <a:close/>
                  <a:moveTo>
                    <a:pt x="16690" y="36047"/>
                  </a:moveTo>
                  <a:lnTo>
                    <a:pt x="16690" y="36047"/>
                  </a:lnTo>
                  <a:cubicBezTo>
                    <a:pt x="16588" y="36982"/>
                    <a:pt x="16469" y="37934"/>
                    <a:pt x="16333" y="38868"/>
                  </a:cubicBezTo>
                  <a:cubicBezTo>
                    <a:pt x="15653" y="40092"/>
                    <a:pt x="14973" y="41316"/>
                    <a:pt x="14294" y="42539"/>
                  </a:cubicBezTo>
                  <a:cubicBezTo>
                    <a:pt x="14141" y="42590"/>
                    <a:pt x="14005" y="42624"/>
                    <a:pt x="13869" y="42675"/>
                  </a:cubicBezTo>
                  <a:cubicBezTo>
                    <a:pt x="14175" y="41078"/>
                    <a:pt x="14464" y="39497"/>
                    <a:pt x="14735" y="37900"/>
                  </a:cubicBezTo>
                  <a:cubicBezTo>
                    <a:pt x="15024" y="37475"/>
                    <a:pt x="15313" y="37067"/>
                    <a:pt x="15585" y="36642"/>
                  </a:cubicBezTo>
                  <a:cubicBezTo>
                    <a:pt x="15959" y="36455"/>
                    <a:pt x="16316" y="36251"/>
                    <a:pt x="16690" y="36047"/>
                  </a:cubicBezTo>
                  <a:close/>
                  <a:moveTo>
                    <a:pt x="7207" y="41265"/>
                  </a:moveTo>
                  <a:cubicBezTo>
                    <a:pt x="7037" y="41792"/>
                    <a:pt x="6901" y="42335"/>
                    <a:pt x="6782" y="42862"/>
                  </a:cubicBezTo>
                  <a:cubicBezTo>
                    <a:pt x="6595" y="42726"/>
                    <a:pt x="6391" y="42573"/>
                    <a:pt x="6204" y="42420"/>
                  </a:cubicBezTo>
                  <a:cubicBezTo>
                    <a:pt x="6272" y="42182"/>
                    <a:pt x="6340" y="41945"/>
                    <a:pt x="6425" y="41707"/>
                  </a:cubicBezTo>
                  <a:cubicBezTo>
                    <a:pt x="6680" y="41554"/>
                    <a:pt x="6935" y="41418"/>
                    <a:pt x="7207" y="41265"/>
                  </a:cubicBezTo>
                  <a:close/>
                  <a:moveTo>
                    <a:pt x="27244" y="41469"/>
                  </a:moveTo>
                  <a:lnTo>
                    <a:pt x="27244" y="41469"/>
                  </a:lnTo>
                  <a:cubicBezTo>
                    <a:pt x="26921" y="41995"/>
                    <a:pt x="26581" y="42522"/>
                    <a:pt x="26258" y="43049"/>
                  </a:cubicBezTo>
                  <a:cubicBezTo>
                    <a:pt x="25986" y="42862"/>
                    <a:pt x="25731" y="42658"/>
                    <a:pt x="25476" y="42454"/>
                  </a:cubicBezTo>
                  <a:cubicBezTo>
                    <a:pt x="26071" y="42131"/>
                    <a:pt x="26649" y="41792"/>
                    <a:pt x="27244" y="41469"/>
                  </a:cubicBezTo>
                  <a:close/>
                  <a:moveTo>
                    <a:pt x="14566" y="37203"/>
                  </a:moveTo>
                  <a:lnTo>
                    <a:pt x="14566" y="37203"/>
                  </a:lnTo>
                  <a:cubicBezTo>
                    <a:pt x="14549" y="37271"/>
                    <a:pt x="14549" y="37322"/>
                    <a:pt x="14532" y="37373"/>
                  </a:cubicBezTo>
                  <a:cubicBezTo>
                    <a:pt x="14090" y="38172"/>
                    <a:pt x="13631" y="38953"/>
                    <a:pt x="13155" y="39735"/>
                  </a:cubicBezTo>
                  <a:cubicBezTo>
                    <a:pt x="12390" y="40891"/>
                    <a:pt x="11642" y="42046"/>
                    <a:pt x="10895" y="43219"/>
                  </a:cubicBezTo>
                  <a:cubicBezTo>
                    <a:pt x="10878" y="42964"/>
                    <a:pt x="10861" y="42726"/>
                    <a:pt x="10861" y="42488"/>
                  </a:cubicBezTo>
                  <a:cubicBezTo>
                    <a:pt x="10878" y="41537"/>
                    <a:pt x="11014" y="40602"/>
                    <a:pt x="11116" y="39650"/>
                  </a:cubicBezTo>
                  <a:cubicBezTo>
                    <a:pt x="11133" y="39463"/>
                    <a:pt x="11166" y="39259"/>
                    <a:pt x="11183" y="39055"/>
                  </a:cubicBezTo>
                  <a:cubicBezTo>
                    <a:pt x="12305" y="38444"/>
                    <a:pt x="13444" y="37832"/>
                    <a:pt x="14566" y="37203"/>
                  </a:cubicBezTo>
                  <a:close/>
                  <a:moveTo>
                    <a:pt x="4232" y="41027"/>
                  </a:moveTo>
                  <a:cubicBezTo>
                    <a:pt x="4453" y="41248"/>
                    <a:pt x="4691" y="41452"/>
                    <a:pt x="4929" y="41673"/>
                  </a:cubicBezTo>
                  <a:cubicBezTo>
                    <a:pt x="5065" y="41792"/>
                    <a:pt x="5184" y="41894"/>
                    <a:pt x="5320" y="42012"/>
                  </a:cubicBezTo>
                  <a:cubicBezTo>
                    <a:pt x="4419" y="42505"/>
                    <a:pt x="3536" y="42998"/>
                    <a:pt x="2635" y="43491"/>
                  </a:cubicBezTo>
                  <a:cubicBezTo>
                    <a:pt x="2754" y="43338"/>
                    <a:pt x="2856" y="43168"/>
                    <a:pt x="2958" y="42998"/>
                  </a:cubicBezTo>
                  <a:cubicBezTo>
                    <a:pt x="3383" y="42352"/>
                    <a:pt x="3808" y="41690"/>
                    <a:pt x="4232" y="41027"/>
                  </a:cubicBezTo>
                  <a:close/>
                  <a:moveTo>
                    <a:pt x="14345" y="38478"/>
                  </a:moveTo>
                  <a:cubicBezTo>
                    <a:pt x="14090" y="39922"/>
                    <a:pt x="13818" y="41350"/>
                    <a:pt x="13546" y="42777"/>
                  </a:cubicBezTo>
                  <a:cubicBezTo>
                    <a:pt x="12730" y="43049"/>
                    <a:pt x="11914" y="43321"/>
                    <a:pt x="11099" y="43593"/>
                  </a:cubicBezTo>
                  <a:cubicBezTo>
                    <a:pt x="11880" y="42403"/>
                    <a:pt x="12628" y="41197"/>
                    <a:pt x="13342" y="39973"/>
                  </a:cubicBezTo>
                  <a:cubicBezTo>
                    <a:pt x="13682" y="39480"/>
                    <a:pt x="14005" y="38970"/>
                    <a:pt x="14345" y="38478"/>
                  </a:cubicBezTo>
                  <a:close/>
                  <a:moveTo>
                    <a:pt x="14090" y="42896"/>
                  </a:moveTo>
                  <a:lnTo>
                    <a:pt x="14090" y="42896"/>
                  </a:lnTo>
                  <a:cubicBezTo>
                    <a:pt x="13954" y="43134"/>
                    <a:pt x="13818" y="43355"/>
                    <a:pt x="13699" y="43593"/>
                  </a:cubicBezTo>
                  <a:cubicBezTo>
                    <a:pt x="13733" y="43389"/>
                    <a:pt x="13767" y="43185"/>
                    <a:pt x="13801" y="42981"/>
                  </a:cubicBezTo>
                  <a:cubicBezTo>
                    <a:pt x="13903" y="42964"/>
                    <a:pt x="13988" y="42930"/>
                    <a:pt x="14090" y="42896"/>
                  </a:cubicBezTo>
                  <a:close/>
                  <a:moveTo>
                    <a:pt x="29555" y="40211"/>
                  </a:moveTo>
                  <a:cubicBezTo>
                    <a:pt x="28875" y="41435"/>
                    <a:pt x="28179" y="42641"/>
                    <a:pt x="27465" y="43848"/>
                  </a:cubicBezTo>
                  <a:cubicBezTo>
                    <a:pt x="27125" y="43644"/>
                    <a:pt x="26802" y="43440"/>
                    <a:pt x="26479" y="43219"/>
                  </a:cubicBezTo>
                  <a:cubicBezTo>
                    <a:pt x="26921" y="42539"/>
                    <a:pt x="27346" y="41860"/>
                    <a:pt x="27771" y="41180"/>
                  </a:cubicBezTo>
                  <a:cubicBezTo>
                    <a:pt x="28060" y="41010"/>
                    <a:pt x="28349" y="40857"/>
                    <a:pt x="28620" y="40704"/>
                  </a:cubicBezTo>
                  <a:cubicBezTo>
                    <a:pt x="28943" y="40534"/>
                    <a:pt x="29249" y="40364"/>
                    <a:pt x="29555" y="40211"/>
                  </a:cubicBezTo>
                  <a:close/>
                  <a:moveTo>
                    <a:pt x="2312" y="39038"/>
                  </a:moveTo>
                  <a:cubicBezTo>
                    <a:pt x="2856" y="39650"/>
                    <a:pt x="3434" y="40245"/>
                    <a:pt x="4012" y="40823"/>
                  </a:cubicBezTo>
                  <a:cubicBezTo>
                    <a:pt x="3383" y="41826"/>
                    <a:pt x="2737" y="42811"/>
                    <a:pt x="2091" y="43814"/>
                  </a:cubicBezTo>
                  <a:cubicBezTo>
                    <a:pt x="2023" y="43831"/>
                    <a:pt x="1972" y="43865"/>
                    <a:pt x="1904" y="43899"/>
                  </a:cubicBezTo>
                  <a:cubicBezTo>
                    <a:pt x="2006" y="42284"/>
                    <a:pt x="2142" y="40653"/>
                    <a:pt x="2312" y="39038"/>
                  </a:cubicBezTo>
                  <a:close/>
                  <a:moveTo>
                    <a:pt x="35487" y="37118"/>
                  </a:moveTo>
                  <a:cubicBezTo>
                    <a:pt x="35521" y="37883"/>
                    <a:pt x="35538" y="38630"/>
                    <a:pt x="35538" y="39395"/>
                  </a:cubicBezTo>
                  <a:cubicBezTo>
                    <a:pt x="35521" y="39803"/>
                    <a:pt x="35504" y="40194"/>
                    <a:pt x="35487" y="40602"/>
                  </a:cubicBezTo>
                  <a:cubicBezTo>
                    <a:pt x="32886" y="41707"/>
                    <a:pt x="30303" y="42845"/>
                    <a:pt x="27720" y="44001"/>
                  </a:cubicBezTo>
                  <a:cubicBezTo>
                    <a:pt x="28383" y="42879"/>
                    <a:pt x="29028" y="41741"/>
                    <a:pt x="29657" y="40619"/>
                  </a:cubicBezTo>
                  <a:cubicBezTo>
                    <a:pt x="29793" y="40398"/>
                    <a:pt x="29912" y="40177"/>
                    <a:pt x="30031" y="39956"/>
                  </a:cubicBezTo>
                  <a:cubicBezTo>
                    <a:pt x="30116" y="39905"/>
                    <a:pt x="30201" y="39871"/>
                    <a:pt x="30269" y="39820"/>
                  </a:cubicBezTo>
                  <a:lnTo>
                    <a:pt x="30269" y="39820"/>
                  </a:lnTo>
                  <a:cubicBezTo>
                    <a:pt x="30184" y="40211"/>
                    <a:pt x="30082" y="40619"/>
                    <a:pt x="29997" y="41010"/>
                  </a:cubicBezTo>
                  <a:cubicBezTo>
                    <a:pt x="29966" y="41112"/>
                    <a:pt x="30059" y="41184"/>
                    <a:pt x="30145" y="41184"/>
                  </a:cubicBezTo>
                  <a:cubicBezTo>
                    <a:pt x="30202" y="41184"/>
                    <a:pt x="30255" y="41152"/>
                    <a:pt x="30269" y="41078"/>
                  </a:cubicBezTo>
                  <a:cubicBezTo>
                    <a:pt x="30388" y="40602"/>
                    <a:pt x="30507" y="40126"/>
                    <a:pt x="30626" y="39633"/>
                  </a:cubicBezTo>
                  <a:cubicBezTo>
                    <a:pt x="32240" y="38783"/>
                    <a:pt x="33855" y="37934"/>
                    <a:pt x="35487" y="37118"/>
                  </a:cubicBezTo>
                  <a:close/>
                  <a:moveTo>
                    <a:pt x="10878" y="39242"/>
                  </a:moveTo>
                  <a:cubicBezTo>
                    <a:pt x="10861" y="39327"/>
                    <a:pt x="10844" y="39412"/>
                    <a:pt x="10844" y="39497"/>
                  </a:cubicBezTo>
                  <a:cubicBezTo>
                    <a:pt x="10708" y="40602"/>
                    <a:pt x="10538" y="41707"/>
                    <a:pt x="10572" y="42811"/>
                  </a:cubicBezTo>
                  <a:cubicBezTo>
                    <a:pt x="10589" y="43066"/>
                    <a:pt x="10606" y="43338"/>
                    <a:pt x="10640" y="43610"/>
                  </a:cubicBezTo>
                  <a:cubicBezTo>
                    <a:pt x="10589" y="43678"/>
                    <a:pt x="10555" y="43729"/>
                    <a:pt x="10521" y="43780"/>
                  </a:cubicBezTo>
                  <a:cubicBezTo>
                    <a:pt x="10011" y="43950"/>
                    <a:pt x="9518" y="44120"/>
                    <a:pt x="9008" y="44290"/>
                  </a:cubicBezTo>
                  <a:cubicBezTo>
                    <a:pt x="8855" y="44205"/>
                    <a:pt x="8685" y="44120"/>
                    <a:pt x="8549" y="44035"/>
                  </a:cubicBezTo>
                  <a:cubicBezTo>
                    <a:pt x="8039" y="43746"/>
                    <a:pt x="7547" y="43423"/>
                    <a:pt x="7054" y="43066"/>
                  </a:cubicBezTo>
                  <a:cubicBezTo>
                    <a:pt x="7190" y="42386"/>
                    <a:pt x="7377" y="41724"/>
                    <a:pt x="7581" y="41061"/>
                  </a:cubicBezTo>
                  <a:cubicBezTo>
                    <a:pt x="8685" y="40449"/>
                    <a:pt x="9773" y="39837"/>
                    <a:pt x="10878" y="39242"/>
                  </a:cubicBezTo>
                  <a:close/>
                  <a:moveTo>
                    <a:pt x="15415" y="42454"/>
                  </a:moveTo>
                  <a:lnTo>
                    <a:pt x="15415" y="42454"/>
                  </a:lnTo>
                  <a:cubicBezTo>
                    <a:pt x="15381" y="42539"/>
                    <a:pt x="15330" y="42624"/>
                    <a:pt x="15296" y="42692"/>
                  </a:cubicBezTo>
                  <a:cubicBezTo>
                    <a:pt x="14888" y="43491"/>
                    <a:pt x="14294" y="44188"/>
                    <a:pt x="13495" y="44630"/>
                  </a:cubicBezTo>
                  <a:cubicBezTo>
                    <a:pt x="13495" y="44579"/>
                    <a:pt x="13512" y="44545"/>
                    <a:pt x="13512" y="44511"/>
                  </a:cubicBezTo>
                  <a:cubicBezTo>
                    <a:pt x="13852" y="43916"/>
                    <a:pt x="14175" y="43338"/>
                    <a:pt x="14498" y="42760"/>
                  </a:cubicBezTo>
                  <a:cubicBezTo>
                    <a:pt x="14803" y="42658"/>
                    <a:pt x="15109" y="42556"/>
                    <a:pt x="15415" y="42454"/>
                  </a:cubicBezTo>
                  <a:close/>
                  <a:moveTo>
                    <a:pt x="10283" y="44154"/>
                  </a:moveTo>
                  <a:cubicBezTo>
                    <a:pt x="10181" y="44341"/>
                    <a:pt x="10062" y="44528"/>
                    <a:pt x="9943" y="44698"/>
                  </a:cubicBezTo>
                  <a:cubicBezTo>
                    <a:pt x="9756" y="44630"/>
                    <a:pt x="9552" y="44545"/>
                    <a:pt x="9365" y="44460"/>
                  </a:cubicBezTo>
                  <a:lnTo>
                    <a:pt x="10283" y="44154"/>
                  </a:lnTo>
                  <a:close/>
                  <a:moveTo>
                    <a:pt x="10725" y="44171"/>
                  </a:moveTo>
                  <a:cubicBezTo>
                    <a:pt x="10793" y="44460"/>
                    <a:pt x="10861" y="44715"/>
                    <a:pt x="10963" y="44987"/>
                  </a:cubicBezTo>
                  <a:cubicBezTo>
                    <a:pt x="10742" y="44936"/>
                    <a:pt x="10521" y="44885"/>
                    <a:pt x="10300" y="44817"/>
                  </a:cubicBezTo>
                  <a:cubicBezTo>
                    <a:pt x="10453" y="44613"/>
                    <a:pt x="10589" y="44392"/>
                    <a:pt x="10725" y="44171"/>
                  </a:cubicBezTo>
                  <a:close/>
                  <a:moveTo>
                    <a:pt x="7003" y="43372"/>
                  </a:moveTo>
                  <a:cubicBezTo>
                    <a:pt x="7445" y="43678"/>
                    <a:pt x="7869" y="43967"/>
                    <a:pt x="8328" y="44239"/>
                  </a:cubicBezTo>
                  <a:cubicBezTo>
                    <a:pt x="8430" y="44307"/>
                    <a:pt x="8532" y="44358"/>
                    <a:pt x="8634" y="44409"/>
                  </a:cubicBezTo>
                  <a:cubicBezTo>
                    <a:pt x="8039" y="44613"/>
                    <a:pt x="7445" y="44800"/>
                    <a:pt x="6867" y="45004"/>
                  </a:cubicBezTo>
                  <a:cubicBezTo>
                    <a:pt x="6867" y="44460"/>
                    <a:pt x="6918" y="43916"/>
                    <a:pt x="7003" y="43372"/>
                  </a:cubicBezTo>
                  <a:close/>
                  <a:moveTo>
                    <a:pt x="13478" y="43100"/>
                  </a:moveTo>
                  <a:lnTo>
                    <a:pt x="13478" y="43100"/>
                  </a:lnTo>
                  <a:cubicBezTo>
                    <a:pt x="13393" y="43525"/>
                    <a:pt x="13325" y="43967"/>
                    <a:pt x="13240" y="44409"/>
                  </a:cubicBezTo>
                  <a:cubicBezTo>
                    <a:pt x="13155" y="44545"/>
                    <a:pt x="13070" y="44698"/>
                    <a:pt x="12985" y="44851"/>
                  </a:cubicBezTo>
                  <a:cubicBezTo>
                    <a:pt x="12934" y="44868"/>
                    <a:pt x="12883" y="44885"/>
                    <a:pt x="12832" y="44902"/>
                  </a:cubicBezTo>
                  <a:cubicBezTo>
                    <a:pt x="12487" y="45005"/>
                    <a:pt x="12134" y="45046"/>
                    <a:pt x="11783" y="45046"/>
                  </a:cubicBezTo>
                  <a:cubicBezTo>
                    <a:pt x="11616" y="45046"/>
                    <a:pt x="11450" y="45037"/>
                    <a:pt x="11285" y="45021"/>
                  </a:cubicBezTo>
                  <a:cubicBezTo>
                    <a:pt x="11149" y="44681"/>
                    <a:pt x="11048" y="44307"/>
                    <a:pt x="10980" y="43933"/>
                  </a:cubicBezTo>
                  <a:cubicBezTo>
                    <a:pt x="11812" y="43644"/>
                    <a:pt x="12645" y="43372"/>
                    <a:pt x="13478" y="43100"/>
                  </a:cubicBezTo>
                  <a:close/>
                  <a:moveTo>
                    <a:pt x="26343" y="43440"/>
                  </a:moveTo>
                  <a:cubicBezTo>
                    <a:pt x="26666" y="43661"/>
                    <a:pt x="26989" y="43882"/>
                    <a:pt x="27329" y="44086"/>
                  </a:cubicBezTo>
                  <a:lnTo>
                    <a:pt x="27261" y="44205"/>
                  </a:lnTo>
                  <a:cubicBezTo>
                    <a:pt x="26615" y="44494"/>
                    <a:pt x="25952" y="44783"/>
                    <a:pt x="25306" y="45072"/>
                  </a:cubicBezTo>
                  <a:cubicBezTo>
                    <a:pt x="25663" y="44528"/>
                    <a:pt x="26003" y="43984"/>
                    <a:pt x="26343" y="43440"/>
                  </a:cubicBezTo>
                  <a:close/>
                  <a:moveTo>
                    <a:pt x="35470" y="40908"/>
                  </a:moveTo>
                  <a:lnTo>
                    <a:pt x="35470" y="40908"/>
                  </a:lnTo>
                  <a:cubicBezTo>
                    <a:pt x="35436" y="41401"/>
                    <a:pt x="35385" y="41911"/>
                    <a:pt x="35317" y="42403"/>
                  </a:cubicBezTo>
                  <a:cubicBezTo>
                    <a:pt x="35249" y="42913"/>
                    <a:pt x="35164" y="43406"/>
                    <a:pt x="35062" y="43916"/>
                  </a:cubicBezTo>
                  <a:cubicBezTo>
                    <a:pt x="35011" y="44154"/>
                    <a:pt x="34960" y="44375"/>
                    <a:pt x="34909" y="44613"/>
                  </a:cubicBezTo>
                  <a:cubicBezTo>
                    <a:pt x="34875" y="44715"/>
                    <a:pt x="34858" y="44800"/>
                    <a:pt x="34824" y="44902"/>
                  </a:cubicBezTo>
                  <a:cubicBezTo>
                    <a:pt x="34773" y="45106"/>
                    <a:pt x="34790" y="45191"/>
                    <a:pt x="34569" y="45276"/>
                  </a:cubicBezTo>
                  <a:cubicBezTo>
                    <a:pt x="34195" y="45429"/>
                    <a:pt x="33685" y="45446"/>
                    <a:pt x="33294" y="45480"/>
                  </a:cubicBezTo>
                  <a:cubicBezTo>
                    <a:pt x="33132" y="45492"/>
                    <a:pt x="32970" y="45498"/>
                    <a:pt x="32808" y="45498"/>
                  </a:cubicBezTo>
                  <a:cubicBezTo>
                    <a:pt x="32547" y="45498"/>
                    <a:pt x="32289" y="45484"/>
                    <a:pt x="32037" y="45463"/>
                  </a:cubicBezTo>
                  <a:cubicBezTo>
                    <a:pt x="31204" y="45395"/>
                    <a:pt x="30371" y="45191"/>
                    <a:pt x="29589" y="44885"/>
                  </a:cubicBezTo>
                  <a:cubicBezTo>
                    <a:pt x="29045" y="44681"/>
                    <a:pt x="28519" y="44443"/>
                    <a:pt x="28009" y="44171"/>
                  </a:cubicBezTo>
                  <a:cubicBezTo>
                    <a:pt x="28349" y="44018"/>
                    <a:pt x="28688" y="43865"/>
                    <a:pt x="29028" y="43712"/>
                  </a:cubicBezTo>
                  <a:cubicBezTo>
                    <a:pt x="31170" y="42760"/>
                    <a:pt x="33311" y="41826"/>
                    <a:pt x="35470" y="40908"/>
                  </a:cubicBezTo>
                  <a:close/>
                  <a:moveTo>
                    <a:pt x="6119" y="42675"/>
                  </a:moveTo>
                  <a:cubicBezTo>
                    <a:pt x="6323" y="42845"/>
                    <a:pt x="6527" y="42998"/>
                    <a:pt x="6731" y="43151"/>
                  </a:cubicBezTo>
                  <a:cubicBezTo>
                    <a:pt x="6612" y="43797"/>
                    <a:pt x="6544" y="44460"/>
                    <a:pt x="6544" y="45106"/>
                  </a:cubicBezTo>
                  <a:cubicBezTo>
                    <a:pt x="6085" y="45259"/>
                    <a:pt x="5626" y="45412"/>
                    <a:pt x="5184" y="45564"/>
                  </a:cubicBezTo>
                  <a:cubicBezTo>
                    <a:pt x="5507" y="44613"/>
                    <a:pt x="5813" y="43644"/>
                    <a:pt x="6119" y="42675"/>
                  </a:cubicBezTo>
                  <a:close/>
                  <a:moveTo>
                    <a:pt x="25221" y="42590"/>
                  </a:moveTo>
                  <a:cubicBezTo>
                    <a:pt x="25510" y="42828"/>
                    <a:pt x="25816" y="43049"/>
                    <a:pt x="26105" y="43270"/>
                  </a:cubicBezTo>
                  <a:cubicBezTo>
                    <a:pt x="26054" y="43372"/>
                    <a:pt x="25986" y="43474"/>
                    <a:pt x="25918" y="43593"/>
                  </a:cubicBezTo>
                  <a:cubicBezTo>
                    <a:pt x="25561" y="44154"/>
                    <a:pt x="25187" y="44715"/>
                    <a:pt x="24831" y="45293"/>
                  </a:cubicBezTo>
                  <a:cubicBezTo>
                    <a:pt x="24287" y="45530"/>
                    <a:pt x="23743" y="45785"/>
                    <a:pt x="23199" y="46040"/>
                  </a:cubicBezTo>
                  <a:cubicBezTo>
                    <a:pt x="23794" y="44919"/>
                    <a:pt x="24406" y="43814"/>
                    <a:pt x="25035" y="42709"/>
                  </a:cubicBezTo>
                  <a:cubicBezTo>
                    <a:pt x="25102" y="42675"/>
                    <a:pt x="25153" y="42641"/>
                    <a:pt x="25221" y="42590"/>
                  </a:cubicBezTo>
                  <a:close/>
                  <a:moveTo>
                    <a:pt x="12781" y="45208"/>
                  </a:moveTo>
                  <a:lnTo>
                    <a:pt x="12781" y="45208"/>
                  </a:lnTo>
                  <a:cubicBezTo>
                    <a:pt x="12577" y="45547"/>
                    <a:pt x="12390" y="45887"/>
                    <a:pt x="12186" y="46244"/>
                  </a:cubicBezTo>
                  <a:cubicBezTo>
                    <a:pt x="11863" y="45989"/>
                    <a:pt x="11625" y="45666"/>
                    <a:pt x="11438" y="45310"/>
                  </a:cubicBezTo>
                  <a:lnTo>
                    <a:pt x="11438" y="45310"/>
                  </a:lnTo>
                  <a:cubicBezTo>
                    <a:pt x="11549" y="45323"/>
                    <a:pt x="11662" y="45328"/>
                    <a:pt x="11776" y="45328"/>
                  </a:cubicBezTo>
                  <a:cubicBezTo>
                    <a:pt x="11961" y="45328"/>
                    <a:pt x="12150" y="45314"/>
                    <a:pt x="12339" y="45293"/>
                  </a:cubicBezTo>
                  <a:cubicBezTo>
                    <a:pt x="12492" y="45276"/>
                    <a:pt x="12645" y="45242"/>
                    <a:pt x="12781" y="45208"/>
                  </a:cubicBezTo>
                  <a:close/>
                  <a:moveTo>
                    <a:pt x="13053" y="45310"/>
                  </a:moveTo>
                  <a:lnTo>
                    <a:pt x="13053" y="45310"/>
                  </a:lnTo>
                  <a:cubicBezTo>
                    <a:pt x="12968" y="45734"/>
                    <a:pt x="12900" y="46159"/>
                    <a:pt x="12798" y="46584"/>
                  </a:cubicBezTo>
                  <a:cubicBezTo>
                    <a:pt x="12662" y="46533"/>
                    <a:pt x="12543" y="46465"/>
                    <a:pt x="12424" y="46397"/>
                  </a:cubicBezTo>
                  <a:cubicBezTo>
                    <a:pt x="12645" y="46040"/>
                    <a:pt x="12849" y="45666"/>
                    <a:pt x="13053" y="45310"/>
                  </a:cubicBezTo>
                  <a:close/>
                  <a:moveTo>
                    <a:pt x="5541" y="42199"/>
                  </a:moveTo>
                  <a:cubicBezTo>
                    <a:pt x="5643" y="42284"/>
                    <a:pt x="5762" y="42386"/>
                    <a:pt x="5881" y="42488"/>
                  </a:cubicBezTo>
                  <a:cubicBezTo>
                    <a:pt x="5541" y="43559"/>
                    <a:pt x="5201" y="44613"/>
                    <a:pt x="4827" y="45683"/>
                  </a:cubicBezTo>
                  <a:cubicBezTo>
                    <a:pt x="3842" y="46006"/>
                    <a:pt x="2839" y="46329"/>
                    <a:pt x="1853" y="46669"/>
                  </a:cubicBezTo>
                  <a:cubicBezTo>
                    <a:pt x="1836" y="46006"/>
                    <a:pt x="1853" y="45344"/>
                    <a:pt x="1870" y="44681"/>
                  </a:cubicBezTo>
                  <a:cubicBezTo>
                    <a:pt x="2023" y="44460"/>
                    <a:pt x="2176" y="44222"/>
                    <a:pt x="2312" y="44001"/>
                  </a:cubicBezTo>
                  <a:cubicBezTo>
                    <a:pt x="3383" y="43406"/>
                    <a:pt x="4470" y="42794"/>
                    <a:pt x="5541" y="42199"/>
                  </a:cubicBezTo>
                  <a:close/>
                  <a:moveTo>
                    <a:pt x="1564" y="45174"/>
                  </a:moveTo>
                  <a:lnTo>
                    <a:pt x="1564" y="45174"/>
                  </a:lnTo>
                  <a:cubicBezTo>
                    <a:pt x="1547" y="45700"/>
                    <a:pt x="1547" y="46227"/>
                    <a:pt x="1547" y="46771"/>
                  </a:cubicBezTo>
                  <a:lnTo>
                    <a:pt x="239" y="47196"/>
                  </a:lnTo>
                  <a:cubicBezTo>
                    <a:pt x="680" y="46533"/>
                    <a:pt x="1122" y="45853"/>
                    <a:pt x="1564" y="45174"/>
                  </a:cubicBezTo>
                  <a:close/>
                  <a:moveTo>
                    <a:pt x="8974" y="44596"/>
                  </a:moveTo>
                  <a:cubicBezTo>
                    <a:pt x="9246" y="44715"/>
                    <a:pt x="9518" y="44834"/>
                    <a:pt x="9790" y="44953"/>
                  </a:cubicBezTo>
                  <a:cubicBezTo>
                    <a:pt x="9399" y="45564"/>
                    <a:pt x="9008" y="46176"/>
                    <a:pt x="8634" y="46805"/>
                  </a:cubicBezTo>
                  <a:cubicBezTo>
                    <a:pt x="8277" y="47332"/>
                    <a:pt x="7903" y="47842"/>
                    <a:pt x="7547" y="48352"/>
                  </a:cubicBezTo>
                  <a:cubicBezTo>
                    <a:pt x="7088" y="47366"/>
                    <a:pt x="6884" y="46329"/>
                    <a:pt x="6867" y="45293"/>
                  </a:cubicBezTo>
                  <a:lnTo>
                    <a:pt x="8974" y="44596"/>
                  </a:lnTo>
                  <a:close/>
                  <a:moveTo>
                    <a:pt x="4708" y="46006"/>
                  </a:moveTo>
                  <a:cubicBezTo>
                    <a:pt x="4046" y="47876"/>
                    <a:pt x="3315" y="49711"/>
                    <a:pt x="2499" y="51513"/>
                  </a:cubicBezTo>
                  <a:cubicBezTo>
                    <a:pt x="2074" y="50017"/>
                    <a:pt x="1904" y="48488"/>
                    <a:pt x="1853" y="46958"/>
                  </a:cubicBezTo>
                  <a:cubicBezTo>
                    <a:pt x="2805" y="46635"/>
                    <a:pt x="3757" y="46329"/>
                    <a:pt x="4708" y="46006"/>
                  </a:cubicBezTo>
                  <a:close/>
                  <a:moveTo>
                    <a:pt x="22570" y="40092"/>
                  </a:moveTo>
                  <a:cubicBezTo>
                    <a:pt x="23250" y="40823"/>
                    <a:pt x="23964" y="41520"/>
                    <a:pt x="24712" y="42165"/>
                  </a:cubicBezTo>
                  <a:cubicBezTo>
                    <a:pt x="24610" y="42352"/>
                    <a:pt x="24508" y="42539"/>
                    <a:pt x="24406" y="42743"/>
                  </a:cubicBezTo>
                  <a:cubicBezTo>
                    <a:pt x="22621" y="43763"/>
                    <a:pt x="20820" y="44800"/>
                    <a:pt x="19052" y="45870"/>
                  </a:cubicBezTo>
                  <a:cubicBezTo>
                    <a:pt x="15636" y="47944"/>
                    <a:pt x="12271" y="50102"/>
                    <a:pt x="8974" y="52329"/>
                  </a:cubicBezTo>
                  <a:cubicBezTo>
                    <a:pt x="10079" y="50442"/>
                    <a:pt x="11200" y="48556"/>
                    <a:pt x="12288" y="46652"/>
                  </a:cubicBezTo>
                  <a:cubicBezTo>
                    <a:pt x="12475" y="46754"/>
                    <a:pt x="12662" y="46839"/>
                    <a:pt x="12883" y="46924"/>
                  </a:cubicBezTo>
                  <a:cubicBezTo>
                    <a:pt x="12892" y="46926"/>
                    <a:pt x="12901" y="46927"/>
                    <a:pt x="12911" y="46927"/>
                  </a:cubicBezTo>
                  <a:cubicBezTo>
                    <a:pt x="12976" y="46927"/>
                    <a:pt x="13053" y="46881"/>
                    <a:pt x="13053" y="46822"/>
                  </a:cubicBezTo>
                  <a:cubicBezTo>
                    <a:pt x="13189" y="46210"/>
                    <a:pt x="13308" y="45581"/>
                    <a:pt x="13427" y="44970"/>
                  </a:cubicBezTo>
                  <a:cubicBezTo>
                    <a:pt x="14549" y="44460"/>
                    <a:pt x="15296" y="43457"/>
                    <a:pt x="15772" y="42335"/>
                  </a:cubicBezTo>
                  <a:cubicBezTo>
                    <a:pt x="17217" y="41860"/>
                    <a:pt x="18661" y="41384"/>
                    <a:pt x="20106" y="40891"/>
                  </a:cubicBezTo>
                  <a:cubicBezTo>
                    <a:pt x="20701" y="40704"/>
                    <a:pt x="21296" y="40500"/>
                    <a:pt x="21873" y="40313"/>
                  </a:cubicBezTo>
                  <a:cubicBezTo>
                    <a:pt x="21907" y="40636"/>
                    <a:pt x="21941" y="40976"/>
                    <a:pt x="21992" y="41316"/>
                  </a:cubicBezTo>
                  <a:cubicBezTo>
                    <a:pt x="22002" y="41395"/>
                    <a:pt x="22086" y="41451"/>
                    <a:pt x="22162" y="41451"/>
                  </a:cubicBezTo>
                  <a:cubicBezTo>
                    <a:pt x="22217" y="41451"/>
                    <a:pt x="22267" y="41421"/>
                    <a:pt x="22281" y="41350"/>
                  </a:cubicBezTo>
                  <a:cubicBezTo>
                    <a:pt x="22383" y="40925"/>
                    <a:pt x="22468" y="40500"/>
                    <a:pt x="22570" y="40092"/>
                  </a:cubicBezTo>
                  <a:close/>
                  <a:moveTo>
                    <a:pt x="13444" y="1"/>
                  </a:moveTo>
                  <a:cubicBezTo>
                    <a:pt x="13512" y="119"/>
                    <a:pt x="13580" y="238"/>
                    <a:pt x="13631" y="357"/>
                  </a:cubicBezTo>
                  <a:cubicBezTo>
                    <a:pt x="13461" y="1802"/>
                    <a:pt x="13274" y="3264"/>
                    <a:pt x="13070" y="4708"/>
                  </a:cubicBezTo>
                  <a:cubicBezTo>
                    <a:pt x="12781" y="6867"/>
                    <a:pt x="12458" y="9042"/>
                    <a:pt x="12135" y="11200"/>
                  </a:cubicBezTo>
                  <a:cubicBezTo>
                    <a:pt x="11795" y="11387"/>
                    <a:pt x="11455" y="11557"/>
                    <a:pt x="11116" y="11744"/>
                  </a:cubicBezTo>
                  <a:cubicBezTo>
                    <a:pt x="11438" y="11676"/>
                    <a:pt x="11761" y="11608"/>
                    <a:pt x="12084" y="11540"/>
                  </a:cubicBezTo>
                  <a:cubicBezTo>
                    <a:pt x="12186" y="11523"/>
                    <a:pt x="12288" y="11506"/>
                    <a:pt x="12390" y="11489"/>
                  </a:cubicBezTo>
                  <a:cubicBezTo>
                    <a:pt x="12390" y="11455"/>
                    <a:pt x="12407" y="11421"/>
                    <a:pt x="12407" y="11387"/>
                  </a:cubicBezTo>
                  <a:cubicBezTo>
                    <a:pt x="12509" y="11336"/>
                    <a:pt x="12594" y="11285"/>
                    <a:pt x="12696" y="11234"/>
                  </a:cubicBezTo>
                  <a:lnTo>
                    <a:pt x="12696" y="11234"/>
                  </a:lnTo>
                  <a:cubicBezTo>
                    <a:pt x="12662" y="11302"/>
                    <a:pt x="12645" y="11370"/>
                    <a:pt x="12611" y="11438"/>
                  </a:cubicBezTo>
                  <a:cubicBezTo>
                    <a:pt x="12815" y="11404"/>
                    <a:pt x="13019" y="11370"/>
                    <a:pt x="13223" y="11319"/>
                  </a:cubicBezTo>
                  <a:cubicBezTo>
                    <a:pt x="13325" y="11149"/>
                    <a:pt x="13410" y="10979"/>
                    <a:pt x="13512" y="10809"/>
                  </a:cubicBezTo>
                  <a:cubicBezTo>
                    <a:pt x="14430" y="10351"/>
                    <a:pt x="15347" y="9892"/>
                    <a:pt x="16265" y="9450"/>
                  </a:cubicBezTo>
                  <a:lnTo>
                    <a:pt x="16265" y="9450"/>
                  </a:lnTo>
                  <a:cubicBezTo>
                    <a:pt x="16163" y="9892"/>
                    <a:pt x="16044" y="10351"/>
                    <a:pt x="15942" y="10792"/>
                  </a:cubicBezTo>
                  <a:cubicBezTo>
                    <a:pt x="16044" y="10775"/>
                    <a:pt x="16163" y="10758"/>
                    <a:pt x="16265" y="10741"/>
                  </a:cubicBezTo>
                  <a:cubicBezTo>
                    <a:pt x="16316" y="10487"/>
                    <a:pt x="16384" y="10249"/>
                    <a:pt x="16435" y="10011"/>
                  </a:cubicBezTo>
                  <a:cubicBezTo>
                    <a:pt x="16469" y="10232"/>
                    <a:pt x="16486" y="10453"/>
                    <a:pt x="16520" y="10690"/>
                  </a:cubicBezTo>
                  <a:cubicBezTo>
                    <a:pt x="16622" y="10673"/>
                    <a:pt x="16724" y="10639"/>
                    <a:pt x="16809" y="10622"/>
                  </a:cubicBezTo>
                  <a:cubicBezTo>
                    <a:pt x="16758" y="10181"/>
                    <a:pt x="16690" y="9722"/>
                    <a:pt x="16622" y="9280"/>
                  </a:cubicBezTo>
                  <a:cubicBezTo>
                    <a:pt x="17200" y="8991"/>
                    <a:pt x="17778" y="8719"/>
                    <a:pt x="18338" y="8464"/>
                  </a:cubicBezTo>
                  <a:lnTo>
                    <a:pt x="18338" y="8464"/>
                  </a:lnTo>
                  <a:cubicBezTo>
                    <a:pt x="18287" y="9093"/>
                    <a:pt x="18236" y="9722"/>
                    <a:pt x="18168" y="10368"/>
                  </a:cubicBezTo>
                  <a:cubicBezTo>
                    <a:pt x="18372" y="10334"/>
                    <a:pt x="18576" y="10283"/>
                    <a:pt x="18780" y="10249"/>
                  </a:cubicBezTo>
                  <a:cubicBezTo>
                    <a:pt x="19613" y="9195"/>
                    <a:pt x="20480" y="8141"/>
                    <a:pt x="21347" y="7087"/>
                  </a:cubicBezTo>
                  <a:cubicBezTo>
                    <a:pt x="22111" y="6748"/>
                    <a:pt x="22893" y="6425"/>
                    <a:pt x="23658" y="6085"/>
                  </a:cubicBezTo>
                  <a:lnTo>
                    <a:pt x="23658" y="6085"/>
                  </a:lnTo>
                  <a:cubicBezTo>
                    <a:pt x="23148" y="7274"/>
                    <a:pt x="22604" y="8447"/>
                    <a:pt x="22043" y="9620"/>
                  </a:cubicBezTo>
                  <a:cubicBezTo>
                    <a:pt x="22162" y="9586"/>
                    <a:pt x="22281" y="9569"/>
                    <a:pt x="22417" y="9552"/>
                  </a:cubicBezTo>
                  <a:cubicBezTo>
                    <a:pt x="22978" y="8345"/>
                    <a:pt x="23539" y="7138"/>
                    <a:pt x="24066" y="5915"/>
                  </a:cubicBezTo>
                  <a:lnTo>
                    <a:pt x="24117" y="5898"/>
                  </a:lnTo>
                  <a:cubicBezTo>
                    <a:pt x="24202" y="6153"/>
                    <a:pt x="24304" y="6391"/>
                    <a:pt x="24389" y="6629"/>
                  </a:cubicBezTo>
                  <a:cubicBezTo>
                    <a:pt x="23879" y="7580"/>
                    <a:pt x="23352" y="8515"/>
                    <a:pt x="22842" y="9467"/>
                  </a:cubicBezTo>
                  <a:cubicBezTo>
                    <a:pt x="22978" y="9433"/>
                    <a:pt x="23097" y="9416"/>
                    <a:pt x="23216" y="9382"/>
                  </a:cubicBezTo>
                  <a:cubicBezTo>
                    <a:pt x="23658" y="8583"/>
                    <a:pt x="24083" y="7784"/>
                    <a:pt x="24525" y="6986"/>
                  </a:cubicBezTo>
                  <a:cubicBezTo>
                    <a:pt x="24678" y="7342"/>
                    <a:pt x="24814" y="7699"/>
                    <a:pt x="24967" y="8039"/>
                  </a:cubicBezTo>
                  <a:cubicBezTo>
                    <a:pt x="24865" y="8396"/>
                    <a:pt x="24763" y="8753"/>
                    <a:pt x="24661" y="9110"/>
                  </a:cubicBezTo>
                  <a:cubicBezTo>
                    <a:pt x="24763" y="9093"/>
                    <a:pt x="24865" y="9076"/>
                    <a:pt x="24984" y="9042"/>
                  </a:cubicBezTo>
                  <a:cubicBezTo>
                    <a:pt x="25035" y="8855"/>
                    <a:pt x="25086" y="8651"/>
                    <a:pt x="25153" y="8464"/>
                  </a:cubicBezTo>
                  <a:cubicBezTo>
                    <a:pt x="25221" y="8634"/>
                    <a:pt x="25306" y="8804"/>
                    <a:pt x="25391" y="8974"/>
                  </a:cubicBezTo>
                  <a:cubicBezTo>
                    <a:pt x="25493" y="8957"/>
                    <a:pt x="25578" y="8923"/>
                    <a:pt x="25680" y="8906"/>
                  </a:cubicBezTo>
                  <a:cubicBezTo>
                    <a:pt x="25544" y="8617"/>
                    <a:pt x="25408" y="8328"/>
                    <a:pt x="25289" y="8022"/>
                  </a:cubicBezTo>
                  <a:cubicBezTo>
                    <a:pt x="25595" y="7020"/>
                    <a:pt x="25918" y="6017"/>
                    <a:pt x="26258" y="5014"/>
                  </a:cubicBezTo>
                  <a:cubicBezTo>
                    <a:pt x="26751" y="4827"/>
                    <a:pt x="27244" y="4623"/>
                    <a:pt x="27754" y="4436"/>
                  </a:cubicBezTo>
                  <a:lnTo>
                    <a:pt x="27754" y="4436"/>
                  </a:lnTo>
                  <a:cubicBezTo>
                    <a:pt x="27482" y="5541"/>
                    <a:pt x="27193" y="6629"/>
                    <a:pt x="26887" y="7733"/>
                  </a:cubicBezTo>
                  <a:cubicBezTo>
                    <a:pt x="26785" y="8073"/>
                    <a:pt x="26683" y="8396"/>
                    <a:pt x="26598" y="8736"/>
                  </a:cubicBezTo>
                  <a:cubicBezTo>
                    <a:pt x="26700" y="8719"/>
                    <a:pt x="26802" y="8702"/>
                    <a:pt x="26921" y="8668"/>
                  </a:cubicBezTo>
                  <a:cubicBezTo>
                    <a:pt x="27227" y="7597"/>
                    <a:pt x="27533" y="6510"/>
                    <a:pt x="27805" y="5422"/>
                  </a:cubicBezTo>
                  <a:lnTo>
                    <a:pt x="27805" y="5422"/>
                  </a:lnTo>
                  <a:cubicBezTo>
                    <a:pt x="27703" y="6459"/>
                    <a:pt x="27601" y="7512"/>
                    <a:pt x="27499" y="8566"/>
                  </a:cubicBezTo>
                  <a:cubicBezTo>
                    <a:pt x="27601" y="8549"/>
                    <a:pt x="27703" y="8515"/>
                    <a:pt x="27788" y="8498"/>
                  </a:cubicBezTo>
                  <a:cubicBezTo>
                    <a:pt x="27941" y="7087"/>
                    <a:pt x="28077" y="5677"/>
                    <a:pt x="28213" y="4249"/>
                  </a:cubicBezTo>
                  <a:cubicBezTo>
                    <a:pt x="28637" y="4096"/>
                    <a:pt x="29062" y="3926"/>
                    <a:pt x="29470" y="3773"/>
                  </a:cubicBezTo>
                  <a:cubicBezTo>
                    <a:pt x="29861" y="5167"/>
                    <a:pt x="30218" y="6561"/>
                    <a:pt x="30575" y="7971"/>
                  </a:cubicBezTo>
                  <a:cubicBezTo>
                    <a:pt x="30660" y="7954"/>
                    <a:pt x="30762" y="7920"/>
                    <a:pt x="30864" y="7903"/>
                  </a:cubicBezTo>
                  <a:cubicBezTo>
                    <a:pt x="30694" y="7240"/>
                    <a:pt x="30541" y="6578"/>
                    <a:pt x="30354" y="5932"/>
                  </a:cubicBezTo>
                  <a:cubicBezTo>
                    <a:pt x="30167" y="5184"/>
                    <a:pt x="29980" y="4419"/>
                    <a:pt x="29776" y="3654"/>
                  </a:cubicBezTo>
                  <a:cubicBezTo>
                    <a:pt x="31408" y="3060"/>
                    <a:pt x="33056" y="2482"/>
                    <a:pt x="34705" y="1921"/>
                  </a:cubicBezTo>
                  <a:cubicBezTo>
                    <a:pt x="34739" y="1972"/>
                    <a:pt x="34756" y="2023"/>
                    <a:pt x="34790" y="2057"/>
                  </a:cubicBezTo>
                  <a:cubicBezTo>
                    <a:pt x="33940" y="3926"/>
                    <a:pt x="33073" y="5796"/>
                    <a:pt x="32206" y="7648"/>
                  </a:cubicBezTo>
                  <a:cubicBezTo>
                    <a:pt x="32325" y="7631"/>
                    <a:pt x="32461" y="7597"/>
                    <a:pt x="32580" y="7580"/>
                  </a:cubicBezTo>
                  <a:cubicBezTo>
                    <a:pt x="33379" y="5847"/>
                    <a:pt x="34178" y="4113"/>
                    <a:pt x="34960" y="2380"/>
                  </a:cubicBezTo>
                  <a:cubicBezTo>
                    <a:pt x="35385" y="3145"/>
                    <a:pt x="35843" y="3909"/>
                    <a:pt x="36302" y="4657"/>
                  </a:cubicBezTo>
                  <a:cubicBezTo>
                    <a:pt x="36251" y="5167"/>
                    <a:pt x="36200" y="5660"/>
                    <a:pt x="36149" y="6170"/>
                  </a:cubicBezTo>
                  <a:cubicBezTo>
                    <a:pt x="36115" y="6425"/>
                    <a:pt x="36098" y="6680"/>
                    <a:pt x="36064" y="6952"/>
                  </a:cubicBezTo>
                  <a:cubicBezTo>
                    <a:pt x="36166" y="6935"/>
                    <a:pt x="36251" y="6918"/>
                    <a:pt x="36353" y="6901"/>
                  </a:cubicBezTo>
                  <a:cubicBezTo>
                    <a:pt x="36421" y="6289"/>
                    <a:pt x="36489" y="5677"/>
                    <a:pt x="36557" y="5065"/>
                  </a:cubicBezTo>
                  <a:cubicBezTo>
                    <a:pt x="36778" y="5388"/>
                    <a:pt x="36999" y="5728"/>
                    <a:pt x="37220" y="6068"/>
                  </a:cubicBezTo>
                  <a:cubicBezTo>
                    <a:pt x="37373" y="6289"/>
                    <a:pt x="37526" y="6527"/>
                    <a:pt x="37679" y="6748"/>
                  </a:cubicBezTo>
                  <a:cubicBezTo>
                    <a:pt x="37798" y="6748"/>
                    <a:pt x="37917" y="6731"/>
                    <a:pt x="38019" y="6731"/>
                  </a:cubicBezTo>
                  <a:cubicBezTo>
                    <a:pt x="37543" y="6017"/>
                    <a:pt x="37067" y="5320"/>
                    <a:pt x="36608" y="4589"/>
                  </a:cubicBezTo>
                  <a:cubicBezTo>
                    <a:pt x="36727" y="3468"/>
                    <a:pt x="36829" y="2346"/>
                    <a:pt x="36948" y="1207"/>
                  </a:cubicBezTo>
                  <a:cubicBezTo>
                    <a:pt x="38240" y="799"/>
                    <a:pt x="39565" y="425"/>
                    <a:pt x="40891" y="52"/>
                  </a:cubicBezTo>
                  <a:cubicBezTo>
                    <a:pt x="41452" y="1088"/>
                    <a:pt x="41996" y="2142"/>
                    <a:pt x="42539" y="3196"/>
                  </a:cubicBezTo>
                  <a:cubicBezTo>
                    <a:pt x="41418" y="4334"/>
                    <a:pt x="40330" y="5507"/>
                    <a:pt x="39225" y="6680"/>
                  </a:cubicBezTo>
                  <a:lnTo>
                    <a:pt x="39633" y="6680"/>
                  </a:lnTo>
                  <a:cubicBezTo>
                    <a:pt x="40636" y="5592"/>
                    <a:pt x="41639" y="4521"/>
                    <a:pt x="42675" y="3451"/>
                  </a:cubicBezTo>
                  <a:cubicBezTo>
                    <a:pt x="42743" y="3603"/>
                    <a:pt x="42811" y="3739"/>
                    <a:pt x="42896" y="3875"/>
                  </a:cubicBezTo>
                  <a:cubicBezTo>
                    <a:pt x="43474" y="5014"/>
                    <a:pt x="44018" y="6170"/>
                    <a:pt x="44579" y="7308"/>
                  </a:cubicBezTo>
                  <a:cubicBezTo>
                    <a:pt x="44511" y="7478"/>
                    <a:pt x="44443" y="7648"/>
                    <a:pt x="44375" y="7818"/>
                  </a:cubicBezTo>
                  <a:cubicBezTo>
                    <a:pt x="44460" y="7869"/>
                    <a:pt x="44545" y="7920"/>
                    <a:pt x="44630" y="7971"/>
                  </a:cubicBezTo>
                  <a:cubicBezTo>
                    <a:pt x="44664" y="7869"/>
                    <a:pt x="44715" y="7767"/>
                    <a:pt x="44749" y="7665"/>
                  </a:cubicBezTo>
                  <a:cubicBezTo>
                    <a:pt x="44783" y="7750"/>
                    <a:pt x="44817" y="7835"/>
                    <a:pt x="44851" y="7920"/>
                  </a:cubicBezTo>
                  <a:cubicBezTo>
                    <a:pt x="44834" y="7954"/>
                    <a:pt x="44800" y="8005"/>
                    <a:pt x="44766" y="8039"/>
                  </a:cubicBezTo>
                  <a:cubicBezTo>
                    <a:pt x="45004" y="8192"/>
                    <a:pt x="45242" y="8345"/>
                    <a:pt x="45463" y="8515"/>
                  </a:cubicBezTo>
                  <a:cubicBezTo>
                    <a:pt x="45361" y="8328"/>
                    <a:pt x="45276" y="8141"/>
                    <a:pt x="45191" y="7937"/>
                  </a:cubicBezTo>
                  <a:cubicBezTo>
                    <a:pt x="45480" y="7512"/>
                    <a:pt x="45769" y="7087"/>
                    <a:pt x="46057" y="6646"/>
                  </a:cubicBezTo>
                  <a:cubicBezTo>
                    <a:pt x="47230" y="4963"/>
                    <a:pt x="48420" y="3298"/>
                    <a:pt x="49626" y="1632"/>
                  </a:cubicBezTo>
                  <a:lnTo>
                    <a:pt x="49626" y="1632"/>
                  </a:lnTo>
                  <a:cubicBezTo>
                    <a:pt x="48607" y="3688"/>
                    <a:pt x="47553" y="5745"/>
                    <a:pt x="46499" y="7784"/>
                  </a:cubicBezTo>
                  <a:cubicBezTo>
                    <a:pt x="46363" y="8056"/>
                    <a:pt x="46227" y="8311"/>
                    <a:pt x="46074" y="8583"/>
                  </a:cubicBezTo>
                  <a:cubicBezTo>
                    <a:pt x="45939" y="8617"/>
                    <a:pt x="45786" y="8634"/>
                    <a:pt x="45633" y="8651"/>
                  </a:cubicBezTo>
                  <a:cubicBezTo>
                    <a:pt x="45820" y="8804"/>
                    <a:pt x="45990" y="8940"/>
                    <a:pt x="46142" y="9093"/>
                  </a:cubicBezTo>
                  <a:cubicBezTo>
                    <a:pt x="46176" y="9025"/>
                    <a:pt x="46227" y="8940"/>
                    <a:pt x="46278" y="8855"/>
                  </a:cubicBezTo>
                  <a:cubicBezTo>
                    <a:pt x="47553" y="8634"/>
                    <a:pt x="48828" y="8413"/>
                    <a:pt x="50085" y="8192"/>
                  </a:cubicBezTo>
                  <a:lnTo>
                    <a:pt x="50085" y="8192"/>
                  </a:lnTo>
                  <a:cubicBezTo>
                    <a:pt x="49440" y="8821"/>
                    <a:pt x="48794" y="9467"/>
                    <a:pt x="48165" y="10113"/>
                  </a:cubicBezTo>
                  <a:cubicBezTo>
                    <a:pt x="47842" y="10249"/>
                    <a:pt x="47519" y="10368"/>
                    <a:pt x="47196" y="10504"/>
                  </a:cubicBezTo>
                  <a:cubicBezTo>
                    <a:pt x="47230" y="10588"/>
                    <a:pt x="47281" y="10673"/>
                    <a:pt x="47315" y="10758"/>
                  </a:cubicBezTo>
                  <a:cubicBezTo>
                    <a:pt x="47434" y="10707"/>
                    <a:pt x="47553" y="10656"/>
                    <a:pt x="47689" y="10605"/>
                  </a:cubicBezTo>
                  <a:lnTo>
                    <a:pt x="47689" y="10605"/>
                  </a:lnTo>
                  <a:cubicBezTo>
                    <a:pt x="47638" y="10656"/>
                    <a:pt x="47587" y="10707"/>
                    <a:pt x="47536" y="10758"/>
                  </a:cubicBezTo>
                  <a:cubicBezTo>
                    <a:pt x="47468" y="10775"/>
                    <a:pt x="47400" y="10792"/>
                    <a:pt x="47349" y="10809"/>
                  </a:cubicBezTo>
                  <a:cubicBezTo>
                    <a:pt x="47400" y="10945"/>
                    <a:pt x="47451" y="11081"/>
                    <a:pt x="47502" y="11217"/>
                  </a:cubicBezTo>
                  <a:cubicBezTo>
                    <a:pt x="47570" y="11149"/>
                    <a:pt x="47638" y="11081"/>
                    <a:pt x="47706" y="11013"/>
                  </a:cubicBezTo>
                  <a:cubicBezTo>
                    <a:pt x="49015" y="10656"/>
                    <a:pt x="50340" y="10317"/>
                    <a:pt x="51649" y="9960"/>
                  </a:cubicBezTo>
                  <a:cubicBezTo>
                    <a:pt x="52465" y="9739"/>
                    <a:pt x="53280" y="9518"/>
                    <a:pt x="54096" y="9297"/>
                  </a:cubicBezTo>
                  <a:lnTo>
                    <a:pt x="54096" y="9297"/>
                  </a:lnTo>
                  <a:cubicBezTo>
                    <a:pt x="54028" y="11268"/>
                    <a:pt x="53603" y="13257"/>
                    <a:pt x="53076" y="15160"/>
                  </a:cubicBezTo>
                  <a:cubicBezTo>
                    <a:pt x="52873" y="15925"/>
                    <a:pt x="52635" y="16690"/>
                    <a:pt x="52414" y="17438"/>
                  </a:cubicBezTo>
                  <a:cubicBezTo>
                    <a:pt x="51530" y="17862"/>
                    <a:pt x="50663" y="18270"/>
                    <a:pt x="49779" y="18695"/>
                  </a:cubicBezTo>
                  <a:cubicBezTo>
                    <a:pt x="49270" y="17353"/>
                    <a:pt x="48743" y="16010"/>
                    <a:pt x="48182" y="14684"/>
                  </a:cubicBezTo>
                  <a:cubicBezTo>
                    <a:pt x="48029" y="14310"/>
                    <a:pt x="47859" y="13937"/>
                    <a:pt x="47706" y="13563"/>
                  </a:cubicBezTo>
                  <a:cubicBezTo>
                    <a:pt x="47689" y="13733"/>
                    <a:pt x="47655" y="13903"/>
                    <a:pt x="47604" y="14072"/>
                  </a:cubicBezTo>
                  <a:cubicBezTo>
                    <a:pt x="48267" y="15653"/>
                    <a:pt x="48913" y="17234"/>
                    <a:pt x="49524" y="18814"/>
                  </a:cubicBezTo>
                  <a:cubicBezTo>
                    <a:pt x="49151" y="19001"/>
                    <a:pt x="48794" y="19171"/>
                    <a:pt x="48437" y="19341"/>
                  </a:cubicBezTo>
                  <a:cubicBezTo>
                    <a:pt x="47791" y="18644"/>
                    <a:pt x="47145" y="17930"/>
                    <a:pt x="46499" y="17217"/>
                  </a:cubicBezTo>
                  <a:cubicBezTo>
                    <a:pt x="46397" y="17098"/>
                    <a:pt x="46295" y="16979"/>
                    <a:pt x="46193" y="16860"/>
                  </a:cubicBezTo>
                  <a:cubicBezTo>
                    <a:pt x="46125" y="16945"/>
                    <a:pt x="46074" y="17030"/>
                    <a:pt x="46007" y="17098"/>
                  </a:cubicBezTo>
                  <a:cubicBezTo>
                    <a:pt x="46720" y="17896"/>
                    <a:pt x="47434" y="18678"/>
                    <a:pt x="48165" y="19460"/>
                  </a:cubicBezTo>
                  <a:cubicBezTo>
                    <a:pt x="46482" y="20276"/>
                    <a:pt x="44800" y="21108"/>
                    <a:pt x="43117" y="21941"/>
                  </a:cubicBezTo>
                  <a:cubicBezTo>
                    <a:pt x="41452" y="22621"/>
                    <a:pt x="39769" y="23284"/>
                    <a:pt x="38087" y="23930"/>
                  </a:cubicBezTo>
                  <a:cubicBezTo>
                    <a:pt x="38121" y="23845"/>
                    <a:pt x="38172" y="23760"/>
                    <a:pt x="38206" y="23675"/>
                  </a:cubicBezTo>
                  <a:cubicBezTo>
                    <a:pt x="38376" y="23369"/>
                    <a:pt x="38546" y="23063"/>
                    <a:pt x="38716" y="22757"/>
                  </a:cubicBezTo>
                  <a:lnTo>
                    <a:pt x="38716" y="22757"/>
                  </a:lnTo>
                  <a:cubicBezTo>
                    <a:pt x="38529" y="22876"/>
                    <a:pt x="38342" y="22995"/>
                    <a:pt x="38138" y="23097"/>
                  </a:cubicBezTo>
                  <a:cubicBezTo>
                    <a:pt x="38070" y="23250"/>
                    <a:pt x="38002" y="23403"/>
                    <a:pt x="37934" y="23556"/>
                  </a:cubicBezTo>
                  <a:cubicBezTo>
                    <a:pt x="37832" y="23743"/>
                    <a:pt x="37730" y="23930"/>
                    <a:pt x="37628" y="24117"/>
                  </a:cubicBezTo>
                  <a:cubicBezTo>
                    <a:pt x="37543" y="24151"/>
                    <a:pt x="37475" y="24168"/>
                    <a:pt x="37390" y="24202"/>
                  </a:cubicBezTo>
                  <a:cubicBezTo>
                    <a:pt x="37271" y="24083"/>
                    <a:pt x="37135" y="23981"/>
                    <a:pt x="36999" y="23862"/>
                  </a:cubicBezTo>
                  <a:cubicBezTo>
                    <a:pt x="37033" y="23811"/>
                    <a:pt x="37084" y="23743"/>
                    <a:pt x="37118" y="23692"/>
                  </a:cubicBezTo>
                  <a:lnTo>
                    <a:pt x="37118" y="23692"/>
                  </a:lnTo>
                  <a:cubicBezTo>
                    <a:pt x="36914" y="23811"/>
                    <a:pt x="36710" y="23930"/>
                    <a:pt x="36506" y="24032"/>
                  </a:cubicBezTo>
                  <a:cubicBezTo>
                    <a:pt x="36336" y="24270"/>
                    <a:pt x="36166" y="24508"/>
                    <a:pt x="35996" y="24745"/>
                  </a:cubicBezTo>
                  <a:cubicBezTo>
                    <a:pt x="35453" y="24949"/>
                    <a:pt x="34926" y="25153"/>
                    <a:pt x="34399" y="25357"/>
                  </a:cubicBezTo>
                  <a:lnTo>
                    <a:pt x="34382" y="25289"/>
                  </a:lnTo>
                  <a:cubicBezTo>
                    <a:pt x="34416" y="25238"/>
                    <a:pt x="34450" y="25187"/>
                    <a:pt x="34484" y="25119"/>
                  </a:cubicBezTo>
                  <a:lnTo>
                    <a:pt x="34484" y="25119"/>
                  </a:lnTo>
                  <a:cubicBezTo>
                    <a:pt x="34314" y="25204"/>
                    <a:pt x="34161" y="25289"/>
                    <a:pt x="34008" y="25374"/>
                  </a:cubicBezTo>
                  <a:cubicBezTo>
                    <a:pt x="33974" y="25425"/>
                    <a:pt x="33940" y="25493"/>
                    <a:pt x="33906" y="25544"/>
                  </a:cubicBezTo>
                  <a:cubicBezTo>
                    <a:pt x="33787" y="25578"/>
                    <a:pt x="33685" y="25629"/>
                    <a:pt x="33566" y="25663"/>
                  </a:cubicBezTo>
                  <a:cubicBezTo>
                    <a:pt x="33583" y="25646"/>
                    <a:pt x="33583" y="25612"/>
                    <a:pt x="33583" y="25578"/>
                  </a:cubicBezTo>
                  <a:lnTo>
                    <a:pt x="33583" y="25578"/>
                  </a:lnTo>
                  <a:cubicBezTo>
                    <a:pt x="33481" y="25629"/>
                    <a:pt x="33379" y="25697"/>
                    <a:pt x="33260" y="25748"/>
                  </a:cubicBezTo>
                  <a:lnTo>
                    <a:pt x="33260" y="25782"/>
                  </a:lnTo>
                  <a:cubicBezTo>
                    <a:pt x="33141" y="25833"/>
                    <a:pt x="33039" y="25867"/>
                    <a:pt x="32920" y="25918"/>
                  </a:cubicBezTo>
                  <a:cubicBezTo>
                    <a:pt x="32037" y="26343"/>
                    <a:pt x="31153" y="26785"/>
                    <a:pt x="30252" y="27193"/>
                  </a:cubicBezTo>
                  <a:cubicBezTo>
                    <a:pt x="30660" y="27040"/>
                    <a:pt x="31085" y="26887"/>
                    <a:pt x="31493" y="26734"/>
                  </a:cubicBezTo>
                  <a:cubicBezTo>
                    <a:pt x="32071" y="26530"/>
                    <a:pt x="32631" y="26309"/>
                    <a:pt x="33192" y="26105"/>
                  </a:cubicBezTo>
                  <a:lnTo>
                    <a:pt x="33192" y="26105"/>
                  </a:lnTo>
                  <a:cubicBezTo>
                    <a:pt x="33141" y="26411"/>
                    <a:pt x="33073" y="26734"/>
                    <a:pt x="33022" y="27040"/>
                  </a:cubicBezTo>
                  <a:cubicBezTo>
                    <a:pt x="30116" y="28552"/>
                    <a:pt x="27227" y="30065"/>
                    <a:pt x="24355" y="31594"/>
                  </a:cubicBezTo>
                  <a:cubicBezTo>
                    <a:pt x="24491" y="30949"/>
                    <a:pt x="24610" y="30303"/>
                    <a:pt x="24729" y="29657"/>
                  </a:cubicBezTo>
                  <a:lnTo>
                    <a:pt x="24729" y="29657"/>
                  </a:lnTo>
                  <a:cubicBezTo>
                    <a:pt x="24610" y="29691"/>
                    <a:pt x="24508" y="29742"/>
                    <a:pt x="24406" y="29793"/>
                  </a:cubicBezTo>
                  <a:cubicBezTo>
                    <a:pt x="24270" y="30456"/>
                    <a:pt x="24151" y="31119"/>
                    <a:pt x="24032" y="31764"/>
                  </a:cubicBezTo>
                  <a:cubicBezTo>
                    <a:pt x="23896" y="31832"/>
                    <a:pt x="23777" y="31900"/>
                    <a:pt x="23658" y="31968"/>
                  </a:cubicBezTo>
                  <a:cubicBezTo>
                    <a:pt x="23012" y="32308"/>
                    <a:pt x="22366" y="32665"/>
                    <a:pt x="21720" y="33005"/>
                  </a:cubicBezTo>
                  <a:cubicBezTo>
                    <a:pt x="21720" y="32308"/>
                    <a:pt x="21720" y="31611"/>
                    <a:pt x="21720" y="30915"/>
                  </a:cubicBezTo>
                  <a:cubicBezTo>
                    <a:pt x="21618" y="30966"/>
                    <a:pt x="21517" y="31000"/>
                    <a:pt x="21415" y="31051"/>
                  </a:cubicBezTo>
                  <a:cubicBezTo>
                    <a:pt x="21415" y="31747"/>
                    <a:pt x="21415" y="32461"/>
                    <a:pt x="21432" y="33158"/>
                  </a:cubicBezTo>
                  <a:cubicBezTo>
                    <a:pt x="20650" y="33583"/>
                    <a:pt x="19868" y="34008"/>
                    <a:pt x="19086" y="34416"/>
                  </a:cubicBezTo>
                  <a:cubicBezTo>
                    <a:pt x="19647" y="33396"/>
                    <a:pt x="20191" y="32359"/>
                    <a:pt x="20735" y="31340"/>
                  </a:cubicBezTo>
                  <a:lnTo>
                    <a:pt x="20735" y="31340"/>
                  </a:lnTo>
                  <a:cubicBezTo>
                    <a:pt x="20599" y="31391"/>
                    <a:pt x="20463" y="31459"/>
                    <a:pt x="20310" y="31526"/>
                  </a:cubicBezTo>
                  <a:cubicBezTo>
                    <a:pt x="19749" y="32580"/>
                    <a:pt x="19188" y="33634"/>
                    <a:pt x="18627" y="34671"/>
                  </a:cubicBezTo>
                  <a:cubicBezTo>
                    <a:pt x="18576" y="34705"/>
                    <a:pt x="18508" y="34739"/>
                    <a:pt x="18457" y="34773"/>
                  </a:cubicBezTo>
                  <a:cubicBezTo>
                    <a:pt x="18185" y="34416"/>
                    <a:pt x="17914" y="34059"/>
                    <a:pt x="17642" y="33702"/>
                  </a:cubicBezTo>
                  <a:cubicBezTo>
                    <a:pt x="17982" y="33209"/>
                    <a:pt x="18355" y="32716"/>
                    <a:pt x="18712" y="32206"/>
                  </a:cubicBezTo>
                  <a:lnTo>
                    <a:pt x="18712" y="32206"/>
                  </a:lnTo>
                  <a:cubicBezTo>
                    <a:pt x="18542" y="32291"/>
                    <a:pt x="18372" y="32359"/>
                    <a:pt x="18185" y="32427"/>
                  </a:cubicBezTo>
                  <a:cubicBezTo>
                    <a:pt x="17948" y="32784"/>
                    <a:pt x="17693" y="33124"/>
                    <a:pt x="17455" y="33464"/>
                  </a:cubicBezTo>
                  <a:cubicBezTo>
                    <a:pt x="17387" y="33379"/>
                    <a:pt x="17319" y="33294"/>
                    <a:pt x="17251" y="33209"/>
                  </a:cubicBezTo>
                  <a:cubicBezTo>
                    <a:pt x="17268" y="33107"/>
                    <a:pt x="17268" y="33022"/>
                    <a:pt x="17268" y="32937"/>
                  </a:cubicBezTo>
                  <a:cubicBezTo>
                    <a:pt x="17302" y="32886"/>
                    <a:pt x="17319" y="32835"/>
                    <a:pt x="17353" y="32784"/>
                  </a:cubicBezTo>
                  <a:lnTo>
                    <a:pt x="17353" y="32784"/>
                  </a:lnTo>
                  <a:cubicBezTo>
                    <a:pt x="17166" y="32869"/>
                    <a:pt x="16962" y="32954"/>
                    <a:pt x="16775" y="33022"/>
                  </a:cubicBezTo>
                  <a:cubicBezTo>
                    <a:pt x="16792" y="33073"/>
                    <a:pt x="16826" y="33107"/>
                    <a:pt x="16843" y="33141"/>
                  </a:cubicBezTo>
                  <a:cubicBezTo>
                    <a:pt x="16588" y="33651"/>
                    <a:pt x="16316" y="34144"/>
                    <a:pt x="16044" y="34654"/>
                  </a:cubicBezTo>
                  <a:cubicBezTo>
                    <a:pt x="15687" y="35316"/>
                    <a:pt x="15330" y="35979"/>
                    <a:pt x="14956" y="36625"/>
                  </a:cubicBezTo>
                  <a:cubicBezTo>
                    <a:pt x="15143" y="35605"/>
                    <a:pt x="15296" y="34569"/>
                    <a:pt x="15466" y="33549"/>
                  </a:cubicBezTo>
                  <a:lnTo>
                    <a:pt x="15466" y="33549"/>
                  </a:lnTo>
                  <a:cubicBezTo>
                    <a:pt x="15364" y="33583"/>
                    <a:pt x="15262" y="33617"/>
                    <a:pt x="15160" y="33651"/>
                  </a:cubicBezTo>
                  <a:cubicBezTo>
                    <a:pt x="14973" y="34722"/>
                    <a:pt x="14803" y="35792"/>
                    <a:pt x="14617" y="36863"/>
                  </a:cubicBezTo>
                  <a:cubicBezTo>
                    <a:pt x="13495" y="37475"/>
                    <a:pt x="12356" y="38104"/>
                    <a:pt x="11234" y="38715"/>
                  </a:cubicBezTo>
                  <a:cubicBezTo>
                    <a:pt x="11336" y="37832"/>
                    <a:pt x="11438" y="36931"/>
                    <a:pt x="11557" y="36030"/>
                  </a:cubicBezTo>
                  <a:cubicBezTo>
                    <a:pt x="11625" y="35605"/>
                    <a:pt x="11676" y="35163"/>
                    <a:pt x="11744" y="34722"/>
                  </a:cubicBezTo>
                  <a:lnTo>
                    <a:pt x="11744" y="34722"/>
                  </a:lnTo>
                  <a:cubicBezTo>
                    <a:pt x="11642" y="34756"/>
                    <a:pt x="11540" y="34773"/>
                    <a:pt x="11438" y="34807"/>
                  </a:cubicBezTo>
                  <a:cubicBezTo>
                    <a:pt x="11404" y="34994"/>
                    <a:pt x="11370" y="35197"/>
                    <a:pt x="11353" y="35401"/>
                  </a:cubicBezTo>
                  <a:cubicBezTo>
                    <a:pt x="11200" y="36574"/>
                    <a:pt x="11048" y="37730"/>
                    <a:pt x="10912" y="38902"/>
                  </a:cubicBezTo>
                  <a:cubicBezTo>
                    <a:pt x="9875" y="39463"/>
                    <a:pt x="8821" y="40041"/>
                    <a:pt x="7784" y="40636"/>
                  </a:cubicBezTo>
                  <a:lnTo>
                    <a:pt x="7716" y="40653"/>
                  </a:lnTo>
                  <a:cubicBezTo>
                    <a:pt x="7801" y="40415"/>
                    <a:pt x="7886" y="40160"/>
                    <a:pt x="7988" y="39922"/>
                  </a:cubicBezTo>
                  <a:cubicBezTo>
                    <a:pt x="8617" y="38274"/>
                    <a:pt x="9365" y="36659"/>
                    <a:pt x="10130" y="35044"/>
                  </a:cubicBezTo>
                  <a:lnTo>
                    <a:pt x="10130" y="35044"/>
                  </a:lnTo>
                  <a:cubicBezTo>
                    <a:pt x="10028" y="35061"/>
                    <a:pt x="9909" y="35095"/>
                    <a:pt x="9807" y="35095"/>
                  </a:cubicBezTo>
                  <a:cubicBezTo>
                    <a:pt x="9263" y="36234"/>
                    <a:pt x="8736" y="37390"/>
                    <a:pt x="8243" y="38545"/>
                  </a:cubicBezTo>
                  <a:cubicBezTo>
                    <a:pt x="7903" y="39293"/>
                    <a:pt x="7598" y="40075"/>
                    <a:pt x="7326" y="40874"/>
                  </a:cubicBezTo>
                  <a:cubicBezTo>
                    <a:pt x="7071" y="41027"/>
                    <a:pt x="6799" y="41180"/>
                    <a:pt x="6527" y="41316"/>
                  </a:cubicBezTo>
                  <a:cubicBezTo>
                    <a:pt x="6901" y="40041"/>
                    <a:pt x="7258" y="38749"/>
                    <a:pt x="7581" y="37441"/>
                  </a:cubicBezTo>
                  <a:cubicBezTo>
                    <a:pt x="7767" y="36710"/>
                    <a:pt x="7937" y="35979"/>
                    <a:pt x="8107" y="35231"/>
                  </a:cubicBezTo>
                  <a:lnTo>
                    <a:pt x="7547" y="35231"/>
                  </a:lnTo>
                  <a:cubicBezTo>
                    <a:pt x="6544" y="36846"/>
                    <a:pt x="5524" y="38478"/>
                    <a:pt x="4504" y="40075"/>
                  </a:cubicBezTo>
                  <a:cubicBezTo>
                    <a:pt x="4385" y="40245"/>
                    <a:pt x="4283" y="40415"/>
                    <a:pt x="4164" y="40585"/>
                  </a:cubicBezTo>
                  <a:cubicBezTo>
                    <a:pt x="3536" y="39956"/>
                    <a:pt x="2924" y="39310"/>
                    <a:pt x="2346" y="38647"/>
                  </a:cubicBezTo>
                  <a:cubicBezTo>
                    <a:pt x="2448" y="37730"/>
                    <a:pt x="2550" y="36795"/>
                    <a:pt x="2652" y="35877"/>
                  </a:cubicBezTo>
                  <a:cubicBezTo>
                    <a:pt x="2686" y="35639"/>
                    <a:pt x="2720" y="35401"/>
                    <a:pt x="2737" y="35163"/>
                  </a:cubicBezTo>
                  <a:cubicBezTo>
                    <a:pt x="2958" y="34773"/>
                    <a:pt x="3179" y="34382"/>
                    <a:pt x="3383" y="33974"/>
                  </a:cubicBezTo>
                  <a:cubicBezTo>
                    <a:pt x="3315" y="33923"/>
                    <a:pt x="3230" y="33872"/>
                    <a:pt x="3145" y="33821"/>
                  </a:cubicBezTo>
                  <a:cubicBezTo>
                    <a:pt x="3043" y="34008"/>
                    <a:pt x="2941" y="34195"/>
                    <a:pt x="2839" y="34382"/>
                  </a:cubicBezTo>
                  <a:cubicBezTo>
                    <a:pt x="2873" y="34144"/>
                    <a:pt x="2907" y="33889"/>
                    <a:pt x="2924" y="33651"/>
                  </a:cubicBezTo>
                  <a:cubicBezTo>
                    <a:pt x="2788" y="33532"/>
                    <a:pt x="2635" y="33413"/>
                    <a:pt x="2499" y="33294"/>
                  </a:cubicBezTo>
                  <a:cubicBezTo>
                    <a:pt x="1955" y="34212"/>
                    <a:pt x="1411" y="35146"/>
                    <a:pt x="884" y="36064"/>
                  </a:cubicBezTo>
                  <a:cubicBezTo>
                    <a:pt x="1122" y="34824"/>
                    <a:pt x="1343" y="33566"/>
                    <a:pt x="1564" y="32308"/>
                  </a:cubicBezTo>
                  <a:cubicBezTo>
                    <a:pt x="1479" y="32206"/>
                    <a:pt x="1394" y="32104"/>
                    <a:pt x="1326" y="32002"/>
                  </a:cubicBezTo>
                  <a:cubicBezTo>
                    <a:pt x="1071" y="33447"/>
                    <a:pt x="816" y="34909"/>
                    <a:pt x="528" y="36353"/>
                  </a:cubicBezTo>
                  <a:cubicBezTo>
                    <a:pt x="358" y="36098"/>
                    <a:pt x="171" y="35843"/>
                    <a:pt x="1" y="35605"/>
                  </a:cubicBezTo>
                  <a:lnTo>
                    <a:pt x="1" y="36098"/>
                  </a:lnTo>
                  <a:cubicBezTo>
                    <a:pt x="154" y="36319"/>
                    <a:pt x="307" y="36523"/>
                    <a:pt x="460" y="36744"/>
                  </a:cubicBezTo>
                  <a:cubicBezTo>
                    <a:pt x="460" y="36778"/>
                    <a:pt x="443" y="36829"/>
                    <a:pt x="443" y="36863"/>
                  </a:cubicBezTo>
                  <a:cubicBezTo>
                    <a:pt x="290" y="37118"/>
                    <a:pt x="154" y="37373"/>
                    <a:pt x="1" y="37628"/>
                  </a:cubicBezTo>
                  <a:lnTo>
                    <a:pt x="1" y="38223"/>
                  </a:lnTo>
                  <a:cubicBezTo>
                    <a:pt x="86" y="38070"/>
                    <a:pt x="171" y="37900"/>
                    <a:pt x="273" y="37747"/>
                  </a:cubicBezTo>
                  <a:lnTo>
                    <a:pt x="273" y="37747"/>
                  </a:lnTo>
                  <a:cubicBezTo>
                    <a:pt x="188" y="38172"/>
                    <a:pt x="86" y="38596"/>
                    <a:pt x="1" y="39021"/>
                  </a:cubicBezTo>
                  <a:lnTo>
                    <a:pt x="1" y="40398"/>
                  </a:lnTo>
                  <a:cubicBezTo>
                    <a:pt x="69" y="40075"/>
                    <a:pt x="154" y="39735"/>
                    <a:pt x="222" y="39395"/>
                  </a:cubicBezTo>
                  <a:cubicBezTo>
                    <a:pt x="460" y="39021"/>
                    <a:pt x="697" y="38647"/>
                    <a:pt x="935" y="38274"/>
                  </a:cubicBezTo>
                  <a:cubicBezTo>
                    <a:pt x="1037" y="38104"/>
                    <a:pt x="1139" y="37934"/>
                    <a:pt x="1241" y="37764"/>
                  </a:cubicBezTo>
                  <a:cubicBezTo>
                    <a:pt x="1513" y="38087"/>
                    <a:pt x="1785" y="38410"/>
                    <a:pt x="2057" y="38732"/>
                  </a:cubicBezTo>
                  <a:cubicBezTo>
                    <a:pt x="1938" y="39871"/>
                    <a:pt x="1836" y="40993"/>
                    <a:pt x="1734" y="42131"/>
                  </a:cubicBezTo>
                  <a:cubicBezTo>
                    <a:pt x="1683" y="42777"/>
                    <a:pt x="1649" y="43423"/>
                    <a:pt x="1615" y="44069"/>
                  </a:cubicBezTo>
                  <a:cubicBezTo>
                    <a:pt x="1071" y="44375"/>
                    <a:pt x="545" y="44664"/>
                    <a:pt x="1" y="44970"/>
                  </a:cubicBezTo>
                  <a:lnTo>
                    <a:pt x="1" y="45293"/>
                  </a:lnTo>
                  <a:cubicBezTo>
                    <a:pt x="528" y="45004"/>
                    <a:pt x="1071" y="44698"/>
                    <a:pt x="1598" y="44409"/>
                  </a:cubicBezTo>
                  <a:lnTo>
                    <a:pt x="1598" y="44409"/>
                  </a:lnTo>
                  <a:cubicBezTo>
                    <a:pt x="1598" y="44460"/>
                    <a:pt x="1581" y="44511"/>
                    <a:pt x="1581" y="44579"/>
                  </a:cubicBezTo>
                  <a:cubicBezTo>
                    <a:pt x="1054" y="45378"/>
                    <a:pt x="528" y="46176"/>
                    <a:pt x="1" y="46958"/>
                  </a:cubicBezTo>
                  <a:lnTo>
                    <a:pt x="1" y="47570"/>
                  </a:lnTo>
                  <a:cubicBezTo>
                    <a:pt x="528" y="47400"/>
                    <a:pt x="1037" y="47230"/>
                    <a:pt x="1564" y="47060"/>
                  </a:cubicBezTo>
                  <a:cubicBezTo>
                    <a:pt x="1598" y="48046"/>
                    <a:pt x="1683" y="49048"/>
                    <a:pt x="1853" y="50034"/>
                  </a:cubicBezTo>
                  <a:cubicBezTo>
                    <a:pt x="1972" y="50697"/>
                    <a:pt x="2125" y="51343"/>
                    <a:pt x="2329" y="51972"/>
                  </a:cubicBezTo>
                  <a:cubicBezTo>
                    <a:pt x="2339" y="52032"/>
                    <a:pt x="2409" y="52074"/>
                    <a:pt x="2474" y="52074"/>
                  </a:cubicBezTo>
                  <a:cubicBezTo>
                    <a:pt x="2520" y="52074"/>
                    <a:pt x="2563" y="52054"/>
                    <a:pt x="2584" y="52006"/>
                  </a:cubicBezTo>
                  <a:cubicBezTo>
                    <a:pt x="3519" y="50000"/>
                    <a:pt x="4334" y="47961"/>
                    <a:pt x="5065" y="45887"/>
                  </a:cubicBezTo>
                  <a:cubicBezTo>
                    <a:pt x="5558" y="45734"/>
                    <a:pt x="6051" y="45564"/>
                    <a:pt x="6561" y="45395"/>
                  </a:cubicBezTo>
                  <a:cubicBezTo>
                    <a:pt x="6578" y="45870"/>
                    <a:pt x="6612" y="46329"/>
                    <a:pt x="6714" y="46788"/>
                  </a:cubicBezTo>
                  <a:cubicBezTo>
                    <a:pt x="6850" y="47468"/>
                    <a:pt x="7071" y="48114"/>
                    <a:pt x="7394" y="48726"/>
                  </a:cubicBezTo>
                  <a:lnTo>
                    <a:pt x="7428" y="48760"/>
                  </a:lnTo>
                  <a:cubicBezTo>
                    <a:pt x="6646" y="50034"/>
                    <a:pt x="5881" y="51326"/>
                    <a:pt x="5133" y="52617"/>
                  </a:cubicBezTo>
                  <a:cubicBezTo>
                    <a:pt x="5252" y="52600"/>
                    <a:pt x="5354" y="52600"/>
                    <a:pt x="5473" y="52600"/>
                  </a:cubicBezTo>
                  <a:cubicBezTo>
                    <a:pt x="6000" y="51683"/>
                    <a:pt x="6544" y="50782"/>
                    <a:pt x="7088" y="49881"/>
                  </a:cubicBezTo>
                  <a:cubicBezTo>
                    <a:pt x="7699" y="48862"/>
                    <a:pt x="8328" y="47825"/>
                    <a:pt x="8974" y="46805"/>
                  </a:cubicBezTo>
                  <a:cubicBezTo>
                    <a:pt x="9365" y="46227"/>
                    <a:pt x="9756" y="45649"/>
                    <a:pt x="10147" y="45072"/>
                  </a:cubicBezTo>
                  <a:cubicBezTo>
                    <a:pt x="10453" y="45157"/>
                    <a:pt x="10776" y="45242"/>
                    <a:pt x="11099" y="45276"/>
                  </a:cubicBezTo>
                  <a:cubicBezTo>
                    <a:pt x="11319" y="45751"/>
                    <a:pt x="11625" y="46159"/>
                    <a:pt x="12050" y="46482"/>
                  </a:cubicBezTo>
                  <a:cubicBezTo>
                    <a:pt x="11387" y="47621"/>
                    <a:pt x="10742" y="48760"/>
                    <a:pt x="10079" y="49898"/>
                  </a:cubicBezTo>
                  <a:cubicBezTo>
                    <a:pt x="9586" y="50731"/>
                    <a:pt x="9093" y="51564"/>
                    <a:pt x="8600" y="52397"/>
                  </a:cubicBezTo>
                  <a:cubicBezTo>
                    <a:pt x="8923" y="52363"/>
                    <a:pt x="9229" y="52329"/>
                    <a:pt x="9535" y="52295"/>
                  </a:cubicBezTo>
                  <a:cubicBezTo>
                    <a:pt x="14294" y="49099"/>
                    <a:pt x="19171" y="46057"/>
                    <a:pt x="24168" y="43202"/>
                  </a:cubicBezTo>
                  <a:lnTo>
                    <a:pt x="24168" y="43202"/>
                  </a:lnTo>
                  <a:cubicBezTo>
                    <a:pt x="23607" y="44256"/>
                    <a:pt x="23046" y="45310"/>
                    <a:pt x="22485" y="46363"/>
                  </a:cubicBezTo>
                  <a:cubicBezTo>
                    <a:pt x="21483" y="46822"/>
                    <a:pt x="20480" y="47281"/>
                    <a:pt x="19477" y="47757"/>
                  </a:cubicBezTo>
                  <a:cubicBezTo>
                    <a:pt x="16265" y="49235"/>
                    <a:pt x="13070" y="50748"/>
                    <a:pt x="9875" y="52261"/>
                  </a:cubicBezTo>
                  <a:cubicBezTo>
                    <a:pt x="10181" y="52227"/>
                    <a:pt x="10470" y="52176"/>
                    <a:pt x="10776" y="52142"/>
                  </a:cubicBezTo>
                  <a:cubicBezTo>
                    <a:pt x="14600" y="50340"/>
                    <a:pt x="18423" y="48539"/>
                    <a:pt x="22264" y="46771"/>
                  </a:cubicBezTo>
                  <a:lnTo>
                    <a:pt x="22264" y="46771"/>
                  </a:lnTo>
                  <a:cubicBezTo>
                    <a:pt x="21907" y="47451"/>
                    <a:pt x="21551" y="48131"/>
                    <a:pt x="21194" y="48811"/>
                  </a:cubicBezTo>
                  <a:cubicBezTo>
                    <a:pt x="20956" y="49235"/>
                    <a:pt x="20735" y="49660"/>
                    <a:pt x="20514" y="50102"/>
                  </a:cubicBezTo>
                  <a:cubicBezTo>
                    <a:pt x="20718" y="50034"/>
                    <a:pt x="20922" y="49983"/>
                    <a:pt x="21126" y="49915"/>
                  </a:cubicBezTo>
                  <a:cubicBezTo>
                    <a:pt x="21737" y="48760"/>
                    <a:pt x="22349" y="47604"/>
                    <a:pt x="22978" y="46448"/>
                  </a:cubicBezTo>
                  <a:cubicBezTo>
                    <a:pt x="23505" y="46210"/>
                    <a:pt x="24032" y="45972"/>
                    <a:pt x="24559" y="45717"/>
                  </a:cubicBezTo>
                  <a:lnTo>
                    <a:pt x="24559" y="45717"/>
                  </a:lnTo>
                  <a:cubicBezTo>
                    <a:pt x="23709" y="47043"/>
                    <a:pt x="22842" y="48352"/>
                    <a:pt x="21975" y="49660"/>
                  </a:cubicBezTo>
                  <a:cubicBezTo>
                    <a:pt x="22128" y="49626"/>
                    <a:pt x="22281" y="49575"/>
                    <a:pt x="22417" y="49541"/>
                  </a:cubicBezTo>
                  <a:cubicBezTo>
                    <a:pt x="23301" y="48199"/>
                    <a:pt x="24168" y="46856"/>
                    <a:pt x="25035" y="45513"/>
                  </a:cubicBezTo>
                  <a:cubicBezTo>
                    <a:pt x="25697" y="45208"/>
                    <a:pt x="26343" y="44919"/>
                    <a:pt x="27006" y="44613"/>
                  </a:cubicBezTo>
                  <a:lnTo>
                    <a:pt x="27006" y="44613"/>
                  </a:lnTo>
                  <a:cubicBezTo>
                    <a:pt x="26904" y="44800"/>
                    <a:pt x="26802" y="44970"/>
                    <a:pt x="26700" y="45157"/>
                  </a:cubicBezTo>
                  <a:cubicBezTo>
                    <a:pt x="25884" y="46516"/>
                    <a:pt x="24984" y="48029"/>
                    <a:pt x="23726" y="49133"/>
                  </a:cubicBezTo>
                  <a:cubicBezTo>
                    <a:pt x="23913" y="49065"/>
                    <a:pt x="24100" y="49014"/>
                    <a:pt x="24304" y="48947"/>
                  </a:cubicBezTo>
                  <a:cubicBezTo>
                    <a:pt x="24746" y="48505"/>
                    <a:pt x="25136" y="48029"/>
                    <a:pt x="25493" y="47536"/>
                  </a:cubicBezTo>
                  <a:cubicBezTo>
                    <a:pt x="26224" y="46533"/>
                    <a:pt x="26853" y="45463"/>
                    <a:pt x="27482" y="44409"/>
                  </a:cubicBezTo>
                  <a:cubicBezTo>
                    <a:pt x="27550" y="44375"/>
                    <a:pt x="27635" y="44341"/>
                    <a:pt x="27703" y="44307"/>
                  </a:cubicBezTo>
                  <a:cubicBezTo>
                    <a:pt x="29079" y="45072"/>
                    <a:pt x="30609" y="45649"/>
                    <a:pt x="32206" y="45751"/>
                  </a:cubicBezTo>
                  <a:cubicBezTo>
                    <a:pt x="32381" y="45763"/>
                    <a:pt x="32556" y="45769"/>
                    <a:pt x="32730" y="45769"/>
                  </a:cubicBezTo>
                  <a:cubicBezTo>
                    <a:pt x="33049" y="45769"/>
                    <a:pt x="33367" y="45750"/>
                    <a:pt x="33685" y="45717"/>
                  </a:cubicBezTo>
                  <a:cubicBezTo>
                    <a:pt x="34144" y="45547"/>
                    <a:pt x="34620" y="45378"/>
                    <a:pt x="35079" y="45225"/>
                  </a:cubicBezTo>
                  <a:cubicBezTo>
                    <a:pt x="35130" y="45055"/>
                    <a:pt x="35147" y="44817"/>
                    <a:pt x="35181" y="44681"/>
                  </a:cubicBezTo>
                  <a:cubicBezTo>
                    <a:pt x="35317" y="44171"/>
                    <a:pt x="35419" y="43661"/>
                    <a:pt x="35504" y="43151"/>
                  </a:cubicBezTo>
                  <a:cubicBezTo>
                    <a:pt x="35639" y="42352"/>
                    <a:pt x="35724" y="41571"/>
                    <a:pt x="35775" y="40772"/>
                  </a:cubicBezTo>
                  <a:cubicBezTo>
                    <a:pt x="36744" y="40364"/>
                    <a:pt x="37713" y="39956"/>
                    <a:pt x="38682" y="39565"/>
                  </a:cubicBezTo>
                  <a:lnTo>
                    <a:pt x="38682" y="39565"/>
                  </a:lnTo>
                  <a:cubicBezTo>
                    <a:pt x="37662" y="41299"/>
                    <a:pt x="36710" y="43083"/>
                    <a:pt x="35945" y="44919"/>
                  </a:cubicBezTo>
                  <a:cubicBezTo>
                    <a:pt x="36064" y="44885"/>
                    <a:pt x="36183" y="44834"/>
                    <a:pt x="36319" y="44800"/>
                  </a:cubicBezTo>
                  <a:cubicBezTo>
                    <a:pt x="37101" y="42930"/>
                    <a:pt x="38087" y="41129"/>
                    <a:pt x="39123" y="39378"/>
                  </a:cubicBezTo>
                  <a:cubicBezTo>
                    <a:pt x="40432" y="38834"/>
                    <a:pt x="41724" y="38308"/>
                    <a:pt x="43032" y="37798"/>
                  </a:cubicBezTo>
                  <a:lnTo>
                    <a:pt x="43032" y="37798"/>
                  </a:lnTo>
                  <a:cubicBezTo>
                    <a:pt x="42421" y="38783"/>
                    <a:pt x="41792" y="39769"/>
                    <a:pt x="41129" y="40721"/>
                  </a:cubicBezTo>
                  <a:cubicBezTo>
                    <a:pt x="40381" y="41826"/>
                    <a:pt x="39616" y="42896"/>
                    <a:pt x="38818" y="43950"/>
                  </a:cubicBezTo>
                  <a:cubicBezTo>
                    <a:pt x="38988" y="43899"/>
                    <a:pt x="39140" y="43848"/>
                    <a:pt x="39310" y="43797"/>
                  </a:cubicBezTo>
                  <a:cubicBezTo>
                    <a:pt x="40789" y="41792"/>
                    <a:pt x="42183" y="39718"/>
                    <a:pt x="43491" y="37611"/>
                  </a:cubicBezTo>
                  <a:cubicBezTo>
                    <a:pt x="43746" y="37509"/>
                    <a:pt x="44018" y="37407"/>
                    <a:pt x="44273" y="37305"/>
                  </a:cubicBezTo>
                  <a:lnTo>
                    <a:pt x="44273" y="37305"/>
                  </a:lnTo>
                  <a:cubicBezTo>
                    <a:pt x="43406" y="38681"/>
                    <a:pt x="42556" y="40058"/>
                    <a:pt x="41707" y="41452"/>
                  </a:cubicBezTo>
                  <a:cubicBezTo>
                    <a:pt x="41333" y="42097"/>
                    <a:pt x="40942" y="42743"/>
                    <a:pt x="40568" y="43372"/>
                  </a:cubicBezTo>
                  <a:cubicBezTo>
                    <a:pt x="40704" y="43338"/>
                    <a:pt x="40857" y="43287"/>
                    <a:pt x="40993" y="43236"/>
                  </a:cubicBezTo>
                  <a:cubicBezTo>
                    <a:pt x="42200" y="41180"/>
                    <a:pt x="43457" y="39140"/>
                    <a:pt x="44732" y="37135"/>
                  </a:cubicBezTo>
                  <a:cubicBezTo>
                    <a:pt x="45480" y="36829"/>
                    <a:pt x="46244" y="36540"/>
                    <a:pt x="47009" y="36251"/>
                  </a:cubicBezTo>
                  <a:lnTo>
                    <a:pt x="47009" y="36251"/>
                  </a:lnTo>
                  <a:cubicBezTo>
                    <a:pt x="46227" y="37696"/>
                    <a:pt x="45446" y="39123"/>
                    <a:pt x="44647" y="40568"/>
                  </a:cubicBezTo>
                  <a:cubicBezTo>
                    <a:pt x="44341" y="41078"/>
                    <a:pt x="44052" y="41605"/>
                    <a:pt x="43763" y="42131"/>
                  </a:cubicBezTo>
                  <a:lnTo>
                    <a:pt x="43066" y="42539"/>
                  </a:lnTo>
                  <a:cubicBezTo>
                    <a:pt x="43525" y="42386"/>
                    <a:pt x="43984" y="42216"/>
                    <a:pt x="44443" y="42046"/>
                  </a:cubicBezTo>
                  <a:cubicBezTo>
                    <a:pt x="47383" y="40313"/>
                    <a:pt x="50340" y="38562"/>
                    <a:pt x="53280" y="36829"/>
                  </a:cubicBezTo>
                  <a:cubicBezTo>
                    <a:pt x="54011" y="36387"/>
                    <a:pt x="54742" y="35962"/>
                    <a:pt x="55473" y="35520"/>
                  </a:cubicBezTo>
                  <a:lnTo>
                    <a:pt x="55473" y="35520"/>
                  </a:lnTo>
                  <a:cubicBezTo>
                    <a:pt x="55167" y="36115"/>
                    <a:pt x="54878" y="36693"/>
                    <a:pt x="54572" y="37271"/>
                  </a:cubicBezTo>
                  <a:cubicBezTo>
                    <a:pt x="54725" y="37169"/>
                    <a:pt x="54895" y="37067"/>
                    <a:pt x="55065" y="36948"/>
                  </a:cubicBezTo>
                  <a:cubicBezTo>
                    <a:pt x="55354" y="36387"/>
                    <a:pt x="55660" y="35809"/>
                    <a:pt x="55949" y="35248"/>
                  </a:cubicBezTo>
                  <a:cubicBezTo>
                    <a:pt x="56560" y="34892"/>
                    <a:pt x="57172" y="34518"/>
                    <a:pt x="57767" y="34161"/>
                  </a:cubicBezTo>
                  <a:lnTo>
                    <a:pt x="57767" y="34161"/>
                  </a:lnTo>
                  <a:cubicBezTo>
                    <a:pt x="57461" y="34688"/>
                    <a:pt x="57138" y="35214"/>
                    <a:pt x="56815" y="35741"/>
                  </a:cubicBezTo>
                  <a:cubicBezTo>
                    <a:pt x="57019" y="35588"/>
                    <a:pt x="57223" y="35435"/>
                    <a:pt x="57427" y="35282"/>
                  </a:cubicBezTo>
                  <a:cubicBezTo>
                    <a:pt x="57716" y="34807"/>
                    <a:pt x="58005" y="34348"/>
                    <a:pt x="58294" y="33872"/>
                  </a:cubicBezTo>
                  <a:cubicBezTo>
                    <a:pt x="59127" y="33379"/>
                    <a:pt x="59943" y="32886"/>
                    <a:pt x="60775" y="32393"/>
                  </a:cubicBezTo>
                  <a:cubicBezTo>
                    <a:pt x="61047" y="32138"/>
                    <a:pt x="61302" y="31866"/>
                    <a:pt x="61574" y="31594"/>
                  </a:cubicBezTo>
                  <a:lnTo>
                    <a:pt x="61574" y="31594"/>
                  </a:lnTo>
                  <a:cubicBezTo>
                    <a:pt x="60571" y="32189"/>
                    <a:pt x="59586" y="32767"/>
                    <a:pt x="58583" y="33362"/>
                  </a:cubicBezTo>
                  <a:cubicBezTo>
                    <a:pt x="58889" y="32869"/>
                    <a:pt x="59178" y="32376"/>
                    <a:pt x="59467" y="31883"/>
                  </a:cubicBezTo>
                  <a:cubicBezTo>
                    <a:pt x="60333" y="31611"/>
                    <a:pt x="61200" y="31340"/>
                    <a:pt x="62067" y="31085"/>
                  </a:cubicBezTo>
                  <a:cubicBezTo>
                    <a:pt x="62186" y="30949"/>
                    <a:pt x="62305" y="30813"/>
                    <a:pt x="62441" y="30677"/>
                  </a:cubicBezTo>
                  <a:lnTo>
                    <a:pt x="62441" y="30677"/>
                  </a:lnTo>
                  <a:cubicBezTo>
                    <a:pt x="61523" y="30949"/>
                    <a:pt x="60588" y="31238"/>
                    <a:pt x="59671" y="31526"/>
                  </a:cubicBezTo>
                  <a:cubicBezTo>
                    <a:pt x="60078" y="30847"/>
                    <a:pt x="60469" y="30167"/>
                    <a:pt x="60860" y="29487"/>
                  </a:cubicBezTo>
                  <a:cubicBezTo>
                    <a:pt x="61387" y="29725"/>
                    <a:pt x="61948" y="29929"/>
                    <a:pt x="62526" y="29946"/>
                  </a:cubicBezTo>
                  <a:cubicBezTo>
                    <a:pt x="62747" y="29946"/>
                    <a:pt x="62934" y="29929"/>
                    <a:pt x="63138" y="29878"/>
                  </a:cubicBezTo>
                  <a:cubicBezTo>
                    <a:pt x="63240" y="29759"/>
                    <a:pt x="63342" y="29623"/>
                    <a:pt x="63461" y="29504"/>
                  </a:cubicBezTo>
                  <a:lnTo>
                    <a:pt x="63461" y="29504"/>
                  </a:lnTo>
                  <a:cubicBezTo>
                    <a:pt x="63171" y="29596"/>
                    <a:pt x="62881" y="29660"/>
                    <a:pt x="62567" y="29660"/>
                  </a:cubicBezTo>
                  <a:cubicBezTo>
                    <a:pt x="62531" y="29660"/>
                    <a:pt x="62495" y="29659"/>
                    <a:pt x="62458" y="29657"/>
                  </a:cubicBezTo>
                  <a:cubicBezTo>
                    <a:pt x="61965" y="29640"/>
                    <a:pt x="61472" y="29470"/>
                    <a:pt x="60996" y="29249"/>
                  </a:cubicBezTo>
                  <a:cubicBezTo>
                    <a:pt x="61676" y="28059"/>
                    <a:pt x="62373" y="26870"/>
                    <a:pt x="63036" y="25663"/>
                  </a:cubicBezTo>
                  <a:cubicBezTo>
                    <a:pt x="63562" y="25374"/>
                    <a:pt x="64072" y="25085"/>
                    <a:pt x="64565" y="24762"/>
                  </a:cubicBezTo>
                  <a:cubicBezTo>
                    <a:pt x="64687" y="24686"/>
                    <a:pt x="64631" y="24500"/>
                    <a:pt x="64508" y="24500"/>
                  </a:cubicBezTo>
                  <a:cubicBezTo>
                    <a:pt x="64494" y="24500"/>
                    <a:pt x="64479" y="24502"/>
                    <a:pt x="64463" y="24508"/>
                  </a:cubicBezTo>
                  <a:cubicBezTo>
                    <a:pt x="64140" y="24626"/>
                    <a:pt x="63817" y="24745"/>
                    <a:pt x="63494" y="24864"/>
                  </a:cubicBezTo>
                  <a:cubicBezTo>
                    <a:pt x="63766" y="24372"/>
                    <a:pt x="64038" y="23879"/>
                    <a:pt x="64310" y="23403"/>
                  </a:cubicBezTo>
                  <a:cubicBezTo>
                    <a:pt x="64548" y="22961"/>
                    <a:pt x="64786" y="22519"/>
                    <a:pt x="65024" y="22077"/>
                  </a:cubicBezTo>
                  <a:cubicBezTo>
                    <a:pt x="65160" y="22434"/>
                    <a:pt x="65296" y="22791"/>
                    <a:pt x="65415" y="23148"/>
                  </a:cubicBezTo>
                  <a:cubicBezTo>
                    <a:pt x="65738" y="24202"/>
                    <a:pt x="65908" y="25374"/>
                    <a:pt x="65721" y="26479"/>
                  </a:cubicBezTo>
                  <a:cubicBezTo>
                    <a:pt x="65840" y="26292"/>
                    <a:pt x="65959" y="26105"/>
                    <a:pt x="66078" y="25918"/>
                  </a:cubicBezTo>
                  <a:cubicBezTo>
                    <a:pt x="66180" y="24508"/>
                    <a:pt x="65772" y="23080"/>
                    <a:pt x="65194" y="21754"/>
                  </a:cubicBezTo>
                  <a:cubicBezTo>
                    <a:pt x="67318" y="17845"/>
                    <a:pt x="69375" y="13886"/>
                    <a:pt x="71329" y="9909"/>
                  </a:cubicBezTo>
                  <a:cubicBezTo>
                    <a:pt x="71346" y="9603"/>
                    <a:pt x="71363" y="9314"/>
                    <a:pt x="71380" y="9008"/>
                  </a:cubicBezTo>
                  <a:lnTo>
                    <a:pt x="71380" y="9008"/>
                  </a:lnTo>
                  <a:cubicBezTo>
                    <a:pt x="70157" y="9518"/>
                    <a:pt x="68933" y="10028"/>
                    <a:pt x="67726" y="10554"/>
                  </a:cubicBezTo>
                  <a:cubicBezTo>
                    <a:pt x="68814" y="8056"/>
                    <a:pt x="69885" y="5541"/>
                    <a:pt x="70921" y="3026"/>
                  </a:cubicBezTo>
                  <a:cubicBezTo>
                    <a:pt x="70887" y="2856"/>
                    <a:pt x="70853" y="2686"/>
                    <a:pt x="70819" y="2516"/>
                  </a:cubicBezTo>
                  <a:cubicBezTo>
                    <a:pt x="70802" y="2584"/>
                    <a:pt x="70768" y="2635"/>
                    <a:pt x="70751" y="2703"/>
                  </a:cubicBezTo>
                  <a:cubicBezTo>
                    <a:pt x="67607" y="6119"/>
                    <a:pt x="64565" y="9637"/>
                    <a:pt x="61642" y="13206"/>
                  </a:cubicBezTo>
                  <a:cubicBezTo>
                    <a:pt x="61268" y="13376"/>
                    <a:pt x="60894" y="13546"/>
                    <a:pt x="60520" y="13699"/>
                  </a:cubicBezTo>
                  <a:cubicBezTo>
                    <a:pt x="60095" y="13036"/>
                    <a:pt x="59671" y="12373"/>
                    <a:pt x="59229" y="11710"/>
                  </a:cubicBezTo>
                  <a:cubicBezTo>
                    <a:pt x="59297" y="11540"/>
                    <a:pt x="59365" y="11370"/>
                    <a:pt x="59450" y="11200"/>
                  </a:cubicBezTo>
                  <a:cubicBezTo>
                    <a:pt x="60095" y="10419"/>
                    <a:pt x="60758" y="9620"/>
                    <a:pt x="61438" y="8855"/>
                  </a:cubicBezTo>
                  <a:cubicBezTo>
                    <a:pt x="62033" y="8141"/>
                    <a:pt x="62645" y="7444"/>
                    <a:pt x="63274" y="6748"/>
                  </a:cubicBezTo>
                  <a:cubicBezTo>
                    <a:pt x="64803" y="6323"/>
                    <a:pt x="66350" y="5881"/>
                    <a:pt x="67879" y="5422"/>
                  </a:cubicBezTo>
                  <a:cubicBezTo>
                    <a:pt x="68032" y="5388"/>
                    <a:pt x="68015" y="5150"/>
                    <a:pt x="67845" y="5150"/>
                  </a:cubicBezTo>
                  <a:cubicBezTo>
                    <a:pt x="66707" y="5184"/>
                    <a:pt x="65585" y="5286"/>
                    <a:pt x="64463" y="5422"/>
                  </a:cubicBezTo>
                  <a:cubicBezTo>
                    <a:pt x="64973" y="4844"/>
                    <a:pt x="65483" y="4266"/>
                    <a:pt x="66010" y="3705"/>
                  </a:cubicBezTo>
                  <a:cubicBezTo>
                    <a:pt x="66792" y="2839"/>
                    <a:pt x="67590" y="1989"/>
                    <a:pt x="68389" y="1139"/>
                  </a:cubicBezTo>
                  <a:cubicBezTo>
                    <a:pt x="68576" y="935"/>
                    <a:pt x="68746" y="714"/>
                    <a:pt x="68967" y="527"/>
                  </a:cubicBezTo>
                  <a:cubicBezTo>
                    <a:pt x="69073" y="436"/>
                    <a:pt x="69167" y="402"/>
                    <a:pt x="69264" y="402"/>
                  </a:cubicBezTo>
                  <a:cubicBezTo>
                    <a:pt x="69401" y="402"/>
                    <a:pt x="69543" y="468"/>
                    <a:pt x="69732" y="527"/>
                  </a:cubicBezTo>
                  <a:cubicBezTo>
                    <a:pt x="69919" y="578"/>
                    <a:pt x="70106" y="629"/>
                    <a:pt x="70293" y="680"/>
                  </a:cubicBezTo>
                  <a:cubicBezTo>
                    <a:pt x="70242" y="578"/>
                    <a:pt x="70208" y="476"/>
                    <a:pt x="70157" y="357"/>
                  </a:cubicBezTo>
                  <a:cubicBezTo>
                    <a:pt x="69817" y="255"/>
                    <a:pt x="69477" y="170"/>
                    <a:pt x="69120" y="69"/>
                  </a:cubicBezTo>
                  <a:cubicBezTo>
                    <a:pt x="69111" y="64"/>
                    <a:pt x="69099" y="62"/>
                    <a:pt x="69087" y="62"/>
                  </a:cubicBezTo>
                  <a:cubicBezTo>
                    <a:pt x="69052" y="62"/>
                    <a:pt x="69009" y="78"/>
                    <a:pt x="68984" y="102"/>
                  </a:cubicBezTo>
                  <a:cubicBezTo>
                    <a:pt x="69001" y="69"/>
                    <a:pt x="69018" y="35"/>
                    <a:pt x="69035" y="1"/>
                  </a:cubicBezTo>
                  <a:lnTo>
                    <a:pt x="68695" y="1"/>
                  </a:lnTo>
                  <a:cubicBezTo>
                    <a:pt x="68253" y="714"/>
                    <a:pt x="67709" y="1377"/>
                    <a:pt x="67114" y="1989"/>
                  </a:cubicBezTo>
                  <a:cubicBezTo>
                    <a:pt x="65687" y="3400"/>
                    <a:pt x="63885" y="4385"/>
                    <a:pt x="61982" y="5116"/>
                  </a:cubicBezTo>
                  <a:cubicBezTo>
                    <a:pt x="62679" y="3417"/>
                    <a:pt x="63359" y="1717"/>
                    <a:pt x="64004" y="1"/>
                  </a:cubicBezTo>
                  <a:lnTo>
                    <a:pt x="63698" y="1"/>
                  </a:lnTo>
                  <a:cubicBezTo>
                    <a:pt x="63019" y="1751"/>
                    <a:pt x="62322" y="3519"/>
                    <a:pt x="61608" y="5269"/>
                  </a:cubicBezTo>
                  <a:cubicBezTo>
                    <a:pt x="61081" y="5456"/>
                    <a:pt x="60537" y="5643"/>
                    <a:pt x="59993" y="5796"/>
                  </a:cubicBezTo>
                  <a:cubicBezTo>
                    <a:pt x="58617" y="6204"/>
                    <a:pt x="57223" y="6527"/>
                    <a:pt x="55813" y="6816"/>
                  </a:cubicBezTo>
                  <a:cubicBezTo>
                    <a:pt x="54572" y="5099"/>
                    <a:pt x="53297" y="3417"/>
                    <a:pt x="51972" y="1768"/>
                  </a:cubicBezTo>
                  <a:cubicBezTo>
                    <a:pt x="51547" y="1241"/>
                    <a:pt x="51122" y="731"/>
                    <a:pt x="50680" y="204"/>
                  </a:cubicBezTo>
                  <a:cubicBezTo>
                    <a:pt x="50731" y="136"/>
                    <a:pt x="50799" y="69"/>
                    <a:pt x="50850" y="1"/>
                  </a:cubicBezTo>
                  <a:lnTo>
                    <a:pt x="50136" y="1"/>
                  </a:lnTo>
                  <a:cubicBezTo>
                    <a:pt x="50204" y="69"/>
                    <a:pt x="50255" y="119"/>
                    <a:pt x="50306" y="187"/>
                  </a:cubicBezTo>
                  <a:cubicBezTo>
                    <a:pt x="50289" y="221"/>
                    <a:pt x="50272" y="255"/>
                    <a:pt x="50272" y="289"/>
                  </a:cubicBezTo>
                  <a:cubicBezTo>
                    <a:pt x="49202" y="1717"/>
                    <a:pt x="48148" y="3162"/>
                    <a:pt x="47128" y="4623"/>
                  </a:cubicBezTo>
                  <a:cubicBezTo>
                    <a:pt x="46414" y="5626"/>
                    <a:pt x="45735" y="6629"/>
                    <a:pt x="45038" y="7631"/>
                  </a:cubicBezTo>
                  <a:cubicBezTo>
                    <a:pt x="44987" y="7529"/>
                    <a:pt x="44936" y="7410"/>
                    <a:pt x="44885" y="7291"/>
                  </a:cubicBezTo>
                  <a:cubicBezTo>
                    <a:pt x="45769" y="4878"/>
                    <a:pt x="46635" y="2431"/>
                    <a:pt x="47468" y="1"/>
                  </a:cubicBezTo>
                  <a:lnTo>
                    <a:pt x="47145" y="1"/>
                  </a:lnTo>
                  <a:cubicBezTo>
                    <a:pt x="46363" y="2312"/>
                    <a:pt x="45548" y="4640"/>
                    <a:pt x="44715" y="6935"/>
                  </a:cubicBezTo>
                  <a:cubicBezTo>
                    <a:pt x="44120" y="5694"/>
                    <a:pt x="43508" y="4470"/>
                    <a:pt x="42896" y="3230"/>
                  </a:cubicBezTo>
                  <a:cubicBezTo>
                    <a:pt x="43950" y="2142"/>
                    <a:pt x="45004" y="1071"/>
                    <a:pt x="46091" y="1"/>
                  </a:cubicBezTo>
                  <a:lnTo>
                    <a:pt x="45667" y="1"/>
                  </a:lnTo>
                  <a:cubicBezTo>
                    <a:pt x="44698" y="969"/>
                    <a:pt x="43712" y="1972"/>
                    <a:pt x="42743" y="2958"/>
                  </a:cubicBezTo>
                  <a:cubicBezTo>
                    <a:pt x="42234" y="1972"/>
                    <a:pt x="41724" y="986"/>
                    <a:pt x="41180" y="1"/>
                  </a:cubicBezTo>
                  <a:lnTo>
                    <a:pt x="40041" y="1"/>
                  </a:lnTo>
                  <a:cubicBezTo>
                    <a:pt x="39412" y="170"/>
                    <a:pt x="38784" y="357"/>
                    <a:pt x="38155" y="544"/>
                  </a:cubicBezTo>
                  <a:cubicBezTo>
                    <a:pt x="37764" y="663"/>
                    <a:pt x="37373" y="782"/>
                    <a:pt x="36965" y="918"/>
                  </a:cubicBezTo>
                  <a:cubicBezTo>
                    <a:pt x="36999" y="612"/>
                    <a:pt x="37016" y="306"/>
                    <a:pt x="37050" y="1"/>
                  </a:cubicBezTo>
                  <a:lnTo>
                    <a:pt x="36761" y="1"/>
                  </a:lnTo>
                  <a:cubicBezTo>
                    <a:pt x="36727" y="340"/>
                    <a:pt x="36693" y="663"/>
                    <a:pt x="36659" y="1003"/>
                  </a:cubicBezTo>
                  <a:cubicBezTo>
                    <a:pt x="36234" y="1139"/>
                    <a:pt x="35809" y="1275"/>
                    <a:pt x="35385" y="1411"/>
                  </a:cubicBezTo>
                  <a:cubicBezTo>
                    <a:pt x="35605" y="935"/>
                    <a:pt x="35809" y="459"/>
                    <a:pt x="36030" y="1"/>
                  </a:cubicBezTo>
                  <a:lnTo>
                    <a:pt x="35707" y="1"/>
                  </a:lnTo>
                  <a:cubicBezTo>
                    <a:pt x="35487" y="510"/>
                    <a:pt x="35249" y="1020"/>
                    <a:pt x="35028" y="1530"/>
                  </a:cubicBezTo>
                  <a:cubicBezTo>
                    <a:pt x="34977" y="1547"/>
                    <a:pt x="34909" y="1564"/>
                    <a:pt x="34858" y="1581"/>
                  </a:cubicBezTo>
                  <a:cubicBezTo>
                    <a:pt x="34586" y="1054"/>
                    <a:pt x="34314" y="527"/>
                    <a:pt x="34059" y="1"/>
                  </a:cubicBezTo>
                  <a:lnTo>
                    <a:pt x="33736" y="1"/>
                  </a:lnTo>
                  <a:cubicBezTo>
                    <a:pt x="34008" y="561"/>
                    <a:pt x="34280" y="1122"/>
                    <a:pt x="34586" y="1683"/>
                  </a:cubicBezTo>
                  <a:cubicBezTo>
                    <a:pt x="32937" y="2227"/>
                    <a:pt x="31323" y="2788"/>
                    <a:pt x="29708" y="3400"/>
                  </a:cubicBezTo>
                  <a:cubicBezTo>
                    <a:pt x="29470" y="2482"/>
                    <a:pt x="29215" y="1581"/>
                    <a:pt x="28926" y="680"/>
                  </a:cubicBezTo>
                  <a:cubicBezTo>
                    <a:pt x="28977" y="442"/>
                    <a:pt x="29011" y="221"/>
                    <a:pt x="29062" y="1"/>
                  </a:cubicBezTo>
                  <a:lnTo>
                    <a:pt x="28773" y="1"/>
                  </a:lnTo>
                  <a:cubicBezTo>
                    <a:pt x="28756" y="35"/>
                    <a:pt x="28739" y="85"/>
                    <a:pt x="28739" y="136"/>
                  </a:cubicBezTo>
                  <a:cubicBezTo>
                    <a:pt x="28722" y="85"/>
                    <a:pt x="28705" y="35"/>
                    <a:pt x="28688" y="1"/>
                  </a:cubicBezTo>
                  <a:lnTo>
                    <a:pt x="27890" y="1"/>
                  </a:lnTo>
                  <a:cubicBezTo>
                    <a:pt x="27669" y="527"/>
                    <a:pt x="27448" y="1054"/>
                    <a:pt x="27227" y="1598"/>
                  </a:cubicBezTo>
                  <a:cubicBezTo>
                    <a:pt x="26547" y="2771"/>
                    <a:pt x="25884" y="3960"/>
                    <a:pt x="25221" y="5150"/>
                  </a:cubicBezTo>
                  <a:cubicBezTo>
                    <a:pt x="24899" y="5269"/>
                    <a:pt x="24593" y="5405"/>
                    <a:pt x="24287" y="5524"/>
                  </a:cubicBezTo>
                  <a:lnTo>
                    <a:pt x="24270" y="5456"/>
                  </a:lnTo>
                  <a:cubicBezTo>
                    <a:pt x="24746" y="4334"/>
                    <a:pt x="25221" y="3196"/>
                    <a:pt x="25663" y="2057"/>
                  </a:cubicBezTo>
                  <a:cubicBezTo>
                    <a:pt x="26275" y="1360"/>
                    <a:pt x="26904" y="680"/>
                    <a:pt x="27533" y="1"/>
                  </a:cubicBezTo>
                  <a:lnTo>
                    <a:pt x="27142" y="1"/>
                  </a:lnTo>
                  <a:cubicBezTo>
                    <a:pt x="26751" y="425"/>
                    <a:pt x="26343" y="850"/>
                    <a:pt x="25952" y="1292"/>
                  </a:cubicBezTo>
                  <a:cubicBezTo>
                    <a:pt x="26122" y="850"/>
                    <a:pt x="26275" y="425"/>
                    <a:pt x="26428" y="1"/>
                  </a:cubicBezTo>
                  <a:lnTo>
                    <a:pt x="26122" y="1"/>
                  </a:lnTo>
                  <a:cubicBezTo>
                    <a:pt x="25884" y="646"/>
                    <a:pt x="25646" y="1292"/>
                    <a:pt x="25391" y="1938"/>
                  </a:cubicBezTo>
                  <a:cubicBezTo>
                    <a:pt x="24831" y="2567"/>
                    <a:pt x="24270" y="3213"/>
                    <a:pt x="23726" y="3858"/>
                  </a:cubicBezTo>
                  <a:cubicBezTo>
                    <a:pt x="23335" y="2584"/>
                    <a:pt x="22961" y="1309"/>
                    <a:pt x="22791" y="1"/>
                  </a:cubicBezTo>
                  <a:lnTo>
                    <a:pt x="22502" y="1"/>
                  </a:lnTo>
                  <a:cubicBezTo>
                    <a:pt x="22604" y="765"/>
                    <a:pt x="22757" y="1513"/>
                    <a:pt x="22944" y="2193"/>
                  </a:cubicBezTo>
                  <a:cubicBezTo>
                    <a:pt x="23114" y="2839"/>
                    <a:pt x="23301" y="3468"/>
                    <a:pt x="23505" y="4113"/>
                  </a:cubicBezTo>
                  <a:cubicBezTo>
                    <a:pt x="22706" y="5014"/>
                    <a:pt x="21924" y="5949"/>
                    <a:pt x="21160" y="6867"/>
                  </a:cubicBezTo>
                  <a:cubicBezTo>
                    <a:pt x="20327" y="7240"/>
                    <a:pt x="19511" y="7614"/>
                    <a:pt x="18678" y="7988"/>
                  </a:cubicBezTo>
                  <a:cubicBezTo>
                    <a:pt x="18916" y="5320"/>
                    <a:pt x="19120" y="2669"/>
                    <a:pt x="19307" y="1"/>
                  </a:cubicBezTo>
                  <a:lnTo>
                    <a:pt x="18712" y="1"/>
                  </a:lnTo>
                  <a:cubicBezTo>
                    <a:pt x="18559" y="357"/>
                    <a:pt x="18389" y="714"/>
                    <a:pt x="18219" y="1088"/>
                  </a:cubicBezTo>
                  <a:cubicBezTo>
                    <a:pt x="17506" y="2652"/>
                    <a:pt x="16724" y="4198"/>
                    <a:pt x="15925" y="5728"/>
                  </a:cubicBezTo>
                  <a:cubicBezTo>
                    <a:pt x="15806" y="5235"/>
                    <a:pt x="15670" y="4725"/>
                    <a:pt x="15517" y="4232"/>
                  </a:cubicBezTo>
                  <a:cubicBezTo>
                    <a:pt x="16027" y="2822"/>
                    <a:pt x="16520" y="1411"/>
                    <a:pt x="17013" y="1"/>
                  </a:cubicBezTo>
                  <a:lnTo>
                    <a:pt x="16707" y="1"/>
                  </a:lnTo>
                  <a:cubicBezTo>
                    <a:pt x="16265" y="1258"/>
                    <a:pt x="15823" y="2516"/>
                    <a:pt x="15381" y="3773"/>
                  </a:cubicBezTo>
                  <a:cubicBezTo>
                    <a:pt x="14990" y="2567"/>
                    <a:pt x="14532" y="1394"/>
                    <a:pt x="13937" y="272"/>
                  </a:cubicBezTo>
                  <a:cubicBezTo>
                    <a:pt x="13954" y="170"/>
                    <a:pt x="13971" y="85"/>
                    <a:pt x="13988" y="1"/>
                  </a:cubicBezTo>
                  <a:close/>
                </a:path>
              </a:pathLst>
            </a:custGeom>
            <a:solidFill>
              <a:srgbClr val="395E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9" name="Google Shape;4969;p27"/>
            <p:cNvSpPr/>
            <p:nvPr/>
          </p:nvSpPr>
          <p:spPr>
            <a:xfrm>
              <a:off x="3008875" y="3072475"/>
              <a:ext cx="26375" cy="48025"/>
            </a:xfrm>
            <a:custGeom>
              <a:avLst/>
              <a:gdLst/>
              <a:ahLst/>
              <a:cxnLst/>
              <a:rect l="l" t="t" r="r" b="b"/>
              <a:pathLst>
                <a:path w="1055" h="1921" extrusionOk="0">
                  <a:moveTo>
                    <a:pt x="884" y="1"/>
                  </a:moveTo>
                  <a:cubicBezTo>
                    <a:pt x="596" y="459"/>
                    <a:pt x="290" y="918"/>
                    <a:pt x="1" y="1377"/>
                  </a:cubicBezTo>
                  <a:lnTo>
                    <a:pt x="1" y="1921"/>
                  </a:lnTo>
                  <a:cubicBezTo>
                    <a:pt x="358" y="1377"/>
                    <a:pt x="714" y="833"/>
                    <a:pt x="1054" y="272"/>
                  </a:cubicBezTo>
                  <a:cubicBezTo>
                    <a:pt x="1003" y="187"/>
                    <a:pt x="935" y="86"/>
                    <a:pt x="884" y="1"/>
                  </a:cubicBezTo>
                  <a:close/>
                </a:path>
              </a:pathLst>
            </a:custGeom>
            <a:solidFill>
              <a:srgbClr val="395E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0" name="Google Shape;4970;p27"/>
            <p:cNvSpPr/>
            <p:nvPr/>
          </p:nvSpPr>
          <p:spPr>
            <a:xfrm>
              <a:off x="3008875" y="2455550"/>
              <a:ext cx="1192675" cy="713825"/>
            </a:xfrm>
            <a:custGeom>
              <a:avLst/>
              <a:gdLst/>
              <a:ahLst/>
              <a:cxnLst/>
              <a:rect l="l" t="t" r="r" b="b"/>
              <a:pathLst>
                <a:path w="47707" h="28553" extrusionOk="0">
                  <a:moveTo>
                    <a:pt x="45004" y="1530"/>
                  </a:moveTo>
                  <a:cubicBezTo>
                    <a:pt x="45072" y="1700"/>
                    <a:pt x="45157" y="1870"/>
                    <a:pt x="45242" y="2040"/>
                  </a:cubicBezTo>
                  <a:cubicBezTo>
                    <a:pt x="45021" y="2074"/>
                    <a:pt x="44800" y="2108"/>
                    <a:pt x="44596" y="2142"/>
                  </a:cubicBezTo>
                  <a:cubicBezTo>
                    <a:pt x="44732" y="1938"/>
                    <a:pt x="44868" y="1734"/>
                    <a:pt x="45004" y="1530"/>
                  </a:cubicBezTo>
                  <a:close/>
                  <a:moveTo>
                    <a:pt x="45905" y="2227"/>
                  </a:moveTo>
                  <a:cubicBezTo>
                    <a:pt x="45871" y="2329"/>
                    <a:pt x="45820" y="2414"/>
                    <a:pt x="45769" y="2499"/>
                  </a:cubicBezTo>
                  <a:cubicBezTo>
                    <a:pt x="45735" y="2431"/>
                    <a:pt x="45701" y="2346"/>
                    <a:pt x="45667" y="2278"/>
                  </a:cubicBezTo>
                  <a:cubicBezTo>
                    <a:pt x="45752" y="2261"/>
                    <a:pt x="45837" y="2244"/>
                    <a:pt x="45905" y="2227"/>
                  </a:cubicBezTo>
                  <a:close/>
                  <a:moveTo>
                    <a:pt x="38495" y="1224"/>
                  </a:moveTo>
                  <a:cubicBezTo>
                    <a:pt x="38903" y="1785"/>
                    <a:pt x="39310" y="2346"/>
                    <a:pt x="39735" y="2907"/>
                  </a:cubicBezTo>
                  <a:cubicBezTo>
                    <a:pt x="38682" y="3060"/>
                    <a:pt x="37611" y="3213"/>
                    <a:pt x="36557" y="3366"/>
                  </a:cubicBezTo>
                  <a:cubicBezTo>
                    <a:pt x="36863" y="3009"/>
                    <a:pt x="37169" y="2652"/>
                    <a:pt x="37492" y="2295"/>
                  </a:cubicBezTo>
                  <a:cubicBezTo>
                    <a:pt x="37832" y="1938"/>
                    <a:pt x="38155" y="1581"/>
                    <a:pt x="38495" y="1224"/>
                  </a:cubicBezTo>
                  <a:close/>
                  <a:moveTo>
                    <a:pt x="26292" y="4130"/>
                  </a:moveTo>
                  <a:cubicBezTo>
                    <a:pt x="26360" y="4266"/>
                    <a:pt x="26428" y="4402"/>
                    <a:pt x="26513" y="4538"/>
                  </a:cubicBezTo>
                  <a:cubicBezTo>
                    <a:pt x="26394" y="4555"/>
                    <a:pt x="26275" y="4555"/>
                    <a:pt x="26156" y="4572"/>
                  </a:cubicBezTo>
                  <a:cubicBezTo>
                    <a:pt x="26207" y="4419"/>
                    <a:pt x="26241" y="4266"/>
                    <a:pt x="26292" y="4130"/>
                  </a:cubicBezTo>
                  <a:close/>
                  <a:moveTo>
                    <a:pt x="45752" y="3162"/>
                  </a:moveTo>
                  <a:cubicBezTo>
                    <a:pt x="45905" y="3502"/>
                    <a:pt x="46074" y="3859"/>
                    <a:pt x="46227" y="4215"/>
                  </a:cubicBezTo>
                  <a:cubicBezTo>
                    <a:pt x="45803" y="4385"/>
                    <a:pt x="45361" y="4555"/>
                    <a:pt x="44919" y="4725"/>
                  </a:cubicBezTo>
                  <a:cubicBezTo>
                    <a:pt x="45208" y="4198"/>
                    <a:pt x="45480" y="3689"/>
                    <a:pt x="45752" y="3162"/>
                  </a:cubicBezTo>
                  <a:close/>
                  <a:moveTo>
                    <a:pt x="47179" y="4453"/>
                  </a:moveTo>
                  <a:lnTo>
                    <a:pt x="47179" y="4453"/>
                  </a:lnTo>
                  <a:cubicBezTo>
                    <a:pt x="47060" y="4589"/>
                    <a:pt x="46941" y="4708"/>
                    <a:pt x="46822" y="4844"/>
                  </a:cubicBezTo>
                  <a:cubicBezTo>
                    <a:pt x="46788" y="4759"/>
                    <a:pt x="46754" y="4674"/>
                    <a:pt x="46703" y="4589"/>
                  </a:cubicBezTo>
                  <a:cubicBezTo>
                    <a:pt x="46873" y="4538"/>
                    <a:pt x="47026" y="4504"/>
                    <a:pt x="47179" y="4453"/>
                  </a:cubicBezTo>
                  <a:close/>
                  <a:moveTo>
                    <a:pt x="27176" y="4759"/>
                  </a:moveTo>
                  <a:cubicBezTo>
                    <a:pt x="27159" y="4861"/>
                    <a:pt x="27159" y="4980"/>
                    <a:pt x="27142" y="5082"/>
                  </a:cubicBezTo>
                  <a:cubicBezTo>
                    <a:pt x="27074" y="4980"/>
                    <a:pt x="27023" y="4878"/>
                    <a:pt x="26972" y="4776"/>
                  </a:cubicBezTo>
                  <a:cubicBezTo>
                    <a:pt x="27040" y="4776"/>
                    <a:pt x="27108" y="4759"/>
                    <a:pt x="27176" y="4759"/>
                  </a:cubicBezTo>
                  <a:close/>
                  <a:moveTo>
                    <a:pt x="18101" y="4419"/>
                  </a:moveTo>
                  <a:lnTo>
                    <a:pt x="18101" y="4419"/>
                  </a:lnTo>
                  <a:cubicBezTo>
                    <a:pt x="18084" y="4657"/>
                    <a:pt x="18050" y="4895"/>
                    <a:pt x="18033" y="5116"/>
                  </a:cubicBezTo>
                  <a:cubicBezTo>
                    <a:pt x="17863" y="5133"/>
                    <a:pt x="17693" y="5133"/>
                    <a:pt x="17540" y="5150"/>
                  </a:cubicBezTo>
                  <a:cubicBezTo>
                    <a:pt x="17727" y="4895"/>
                    <a:pt x="17914" y="4657"/>
                    <a:pt x="18101" y="4419"/>
                  </a:cubicBezTo>
                  <a:close/>
                  <a:moveTo>
                    <a:pt x="12084" y="4861"/>
                  </a:moveTo>
                  <a:lnTo>
                    <a:pt x="12084" y="4861"/>
                  </a:lnTo>
                  <a:cubicBezTo>
                    <a:pt x="12067" y="4963"/>
                    <a:pt x="12050" y="5065"/>
                    <a:pt x="12033" y="5167"/>
                  </a:cubicBezTo>
                  <a:cubicBezTo>
                    <a:pt x="11863" y="5167"/>
                    <a:pt x="11693" y="5167"/>
                    <a:pt x="11523" y="5150"/>
                  </a:cubicBezTo>
                  <a:cubicBezTo>
                    <a:pt x="11710" y="5065"/>
                    <a:pt x="11897" y="4963"/>
                    <a:pt x="12084" y="4861"/>
                  </a:cubicBezTo>
                  <a:close/>
                  <a:moveTo>
                    <a:pt x="45361" y="2312"/>
                  </a:moveTo>
                  <a:cubicBezTo>
                    <a:pt x="45446" y="2482"/>
                    <a:pt x="45514" y="2652"/>
                    <a:pt x="45599" y="2822"/>
                  </a:cubicBezTo>
                  <a:cubicBezTo>
                    <a:pt x="45242" y="3502"/>
                    <a:pt x="44885" y="4181"/>
                    <a:pt x="44528" y="4861"/>
                  </a:cubicBezTo>
                  <a:cubicBezTo>
                    <a:pt x="44069" y="4980"/>
                    <a:pt x="43610" y="5082"/>
                    <a:pt x="43151" y="5201"/>
                  </a:cubicBezTo>
                  <a:cubicBezTo>
                    <a:pt x="43423" y="4487"/>
                    <a:pt x="43695" y="3791"/>
                    <a:pt x="43967" y="3077"/>
                  </a:cubicBezTo>
                  <a:cubicBezTo>
                    <a:pt x="44103" y="2873"/>
                    <a:pt x="44239" y="2669"/>
                    <a:pt x="44375" y="2482"/>
                  </a:cubicBezTo>
                  <a:cubicBezTo>
                    <a:pt x="44698" y="2414"/>
                    <a:pt x="45038" y="2363"/>
                    <a:pt x="45361" y="2312"/>
                  </a:cubicBezTo>
                  <a:close/>
                  <a:moveTo>
                    <a:pt x="43236" y="4198"/>
                  </a:moveTo>
                  <a:lnTo>
                    <a:pt x="43236" y="4198"/>
                  </a:lnTo>
                  <a:cubicBezTo>
                    <a:pt x="43083" y="4572"/>
                    <a:pt x="42947" y="4929"/>
                    <a:pt x="42811" y="5286"/>
                  </a:cubicBezTo>
                  <a:cubicBezTo>
                    <a:pt x="42692" y="5320"/>
                    <a:pt x="42573" y="5354"/>
                    <a:pt x="42455" y="5371"/>
                  </a:cubicBezTo>
                  <a:cubicBezTo>
                    <a:pt x="42709" y="4980"/>
                    <a:pt x="42964" y="4589"/>
                    <a:pt x="43236" y="4198"/>
                  </a:cubicBezTo>
                  <a:close/>
                  <a:moveTo>
                    <a:pt x="43848" y="2550"/>
                  </a:moveTo>
                  <a:lnTo>
                    <a:pt x="43848" y="2550"/>
                  </a:lnTo>
                  <a:cubicBezTo>
                    <a:pt x="43814" y="2686"/>
                    <a:pt x="43763" y="2822"/>
                    <a:pt x="43712" y="2958"/>
                  </a:cubicBezTo>
                  <a:cubicBezTo>
                    <a:pt x="43168" y="3774"/>
                    <a:pt x="42624" y="4589"/>
                    <a:pt x="42098" y="5422"/>
                  </a:cubicBezTo>
                  <a:cubicBezTo>
                    <a:pt x="41469" y="4657"/>
                    <a:pt x="40857" y="3875"/>
                    <a:pt x="40245" y="3111"/>
                  </a:cubicBezTo>
                  <a:cubicBezTo>
                    <a:pt x="41452" y="2924"/>
                    <a:pt x="42658" y="2737"/>
                    <a:pt x="43848" y="2550"/>
                  </a:cubicBezTo>
                  <a:close/>
                  <a:moveTo>
                    <a:pt x="44307" y="5269"/>
                  </a:moveTo>
                  <a:lnTo>
                    <a:pt x="44307" y="5269"/>
                  </a:lnTo>
                  <a:cubicBezTo>
                    <a:pt x="44001" y="5847"/>
                    <a:pt x="43695" y="6408"/>
                    <a:pt x="43389" y="6986"/>
                  </a:cubicBezTo>
                  <a:cubicBezTo>
                    <a:pt x="43185" y="6731"/>
                    <a:pt x="42964" y="6476"/>
                    <a:pt x="42760" y="6221"/>
                  </a:cubicBezTo>
                  <a:cubicBezTo>
                    <a:pt x="42794" y="6102"/>
                    <a:pt x="42845" y="5966"/>
                    <a:pt x="42896" y="5847"/>
                  </a:cubicBezTo>
                  <a:cubicBezTo>
                    <a:pt x="43372" y="5660"/>
                    <a:pt x="43848" y="5456"/>
                    <a:pt x="44307" y="5269"/>
                  </a:cubicBezTo>
                  <a:close/>
                  <a:moveTo>
                    <a:pt x="39922" y="3145"/>
                  </a:moveTo>
                  <a:cubicBezTo>
                    <a:pt x="40551" y="3960"/>
                    <a:pt x="41180" y="4759"/>
                    <a:pt x="41826" y="5541"/>
                  </a:cubicBezTo>
                  <a:cubicBezTo>
                    <a:pt x="40823" y="5796"/>
                    <a:pt x="39837" y="6051"/>
                    <a:pt x="38835" y="6289"/>
                  </a:cubicBezTo>
                  <a:cubicBezTo>
                    <a:pt x="37730" y="6561"/>
                    <a:pt x="36608" y="6833"/>
                    <a:pt x="35487" y="7105"/>
                  </a:cubicBezTo>
                  <a:cubicBezTo>
                    <a:pt x="35622" y="6102"/>
                    <a:pt x="35775" y="5099"/>
                    <a:pt x="35894" y="4096"/>
                  </a:cubicBezTo>
                  <a:cubicBezTo>
                    <a:pt x="36013" y="3943"/>
                    <a:pt x="36149" y="3808"/>
                    <a:pt x="36268" y="3672"/>
                  </a:cubicBezTo>
                  <a:cubicBezTo>
                    <a:pt x="36744" y="3604"/>
                    <a:pt x="37203" y="3536"/>
                    <a:pt x="37662" y="3485"/>
                  </a:cubicBezTo>
                  <a:cubicBezTo>
                    <a:pt x="38427" y="3366"/>
                    <a:pt x="39174" y="3264"/>
                    <a:pt x="39922" y="3145"/>
                  </a:cubicBezTo>
                  <a:close/>
                  <a:moveTo>
                    <a:pt x="16707" y="5439"/>
                  </a:moveTo>
                  <a:cubicBezTo>
                    <a:pt x="16707" y="5524"/>
                    <a:pt x="16724" y="5609"/>
                    <a:pt x="16724" y="5694"/>
                  </a:cubicBezTo>
                  <a:cubicBezTo>
                    <a:pt x="16554" y="5932"/>
                    <a:pt x="16367" y="6170"/>
                    <a:pt x="16180" y="6408"/>
                  </a:cubicBezTo>
                  <a:cubicBezTo>
                    <a:pt x="15942" y="6697"/>
                    <a:pt x="15721" y="7003"/>
                    <a:pt x="15500" y="7309"/>
                  </a:cubicBezTo>
                  <a:cubicBezTo>
                    <a:pt x="15636" y="6697"/>
                    <a:pt x="15789" y="6068"/>
                    <a:pt x="15925" y="5456"/>
                  </a:cubicBezTo>
                  <a:cubicBezTo>
                    <a:pt x="16180" y="5456"/>
                    <a:pt x="16452" y="5456"/>
                    <a:pt x="16707" y="5439"/>
                  </a:cubicBezTo>
                  <a:close/>
                  <a:moveTo>
                    <a:pt x="35639" y="3757"/>
                  </a:moveTo>
                  <a:cubicBezTo>
                    <a:pt x="35639" y="3825"/>
                    <a:pt x="35622" y="3892"/>
                    <a:pt x="35622" y="3960"/>
                  </a:cubicBezTo>
                  <a:cubicBezTo>
                    <a:pt x="34518" y="5201"/>
                    <a:pt x="33430" y="6442"/>
                    <a:pt x="32359" y="7682"/>
                  </a:cubicBezTo>
                  <a:cubicBezTo>
                    <a:pt x="32121" y="6544"/>
                    <a:pt x="31867" y="5405"/>
                    <a:pt x="31595" y="4266"/>
                  </a:cubicBezTo>
                  <a:cubicBezTo>
                    <a:pt x="32954" y="4113"/>
                    <a:pt x="34297" y="3943"/>
                    <a:pt x="35639" y="3757"/>
                  </a:cubicBezTo>
                  <a:close/>
                  <a:moveTo>
                    <a:pt x="35555" y="4470"/>
                  </a:moveTo>
                  <a:lnTo>
                    <a:pt x="35555" y="4470"/>
                  </a:lnTo>
                  <a:cubicBezTo>
                    <a:pt x="35436" y="5371"/>
                    <a:pt x="35317" y="6272"/>
                    <a:pt x="35181" y="7173"/>
                  </a:cubicBezTo>
                  <a:cubicBezTo>
                    <a:pt x="34348" y="7376"/>
                    <a:pt x="33515" y="7580"/>
                    <a:pt x="32665" y="7784"/>
                  </a:cubicBezTo>
                  <a:cubicBezTo>
                    <a:pt x="33617" y="6680"/>
                    <a:pt x="34586" y="5575"/>
                    <a:pt x="35555" y="4470"/>
                  </a:cubicBezTo>
                  <a:close/>
                  <a:moveTo>
                    <a:pt x="46431" y="4657"/>
                  </a:moveTo>
                  <a:cubicBezTo>
                    <a:pt x="46482" y="4793"/>
                    <a:pt x="46550" y="4929"/>
                    <a:pt x="46601" y="5065"/>
                  </a:cubicBezTo>
                  <a:cubicBezTo>
                    <a:pt x="45769" y="5983"/>
                    <a:pt x="44936" y="6901"/>
                    <a:pt x="44103" y="7818"/>
                  </a:cubicBezTo>
                  <a:cubicBezTo>
                    <a:pt x="43933" y="7614"/>
                    <a:pt x="43763" y="7427"/>
                    <a:pt x="43593" y="7224"/>
                  </a:cubicBezTo>
                  <a:cubicBezTo>
                    <a:pt x="43967" y="6510"/>
                    <a:pt x="44358" y="5813"/>
                    <a:pt x="44732" y="5099"/>
                  </a:cubicBezTo>
                  <a:lnTo>
                    <a:pt x="44800" y="5082"/>
                  </a:lnTo>
                  <a:cubicBezTo>
                    <a:pt x="45344" y="4929"/>
                    <a:pt x="45888" y="4793"/>
                    <a:pt x="46431" y="4657"/>
                  </a:cubicBezTo>
                  <a:close/>
                  <a:moveTo>
                    <a:pt x="30609" y="4385"/>
                  </a:moveTo>
                  <a:lnTo>
                    <a:pt x="30609" y="4385"/>
                  </a:lnTo>
                  <a:cubicBezTo>
                    <a:pt x="30048" y="5575"/>
                    <a:pt x="29470" y="6765"/>
                    <a:pt x="28892" y="7954"/>
                  </a:cubicBezTo>
                  <a:cubicBezTo>
                    <a:pt x="28366" y="7156"/>
                    <a:pt x="27856" y="6357"/>
                    <a:pt x="27380" y="5524"/>
                  </a:cubicBezTo>
                  <a:cubicBezTo>
                    <a:pt x="27414" y="5269"/>
                    <a:pt x="27448" y="4997"/>
                    <a:pt x="27482" y="4725"/>
                  </a:cubicBezTo>
                  <a:cubicBezTo>
                    <a:pt x="28519" y="4623"/>
                    <a:pt x="29572" y="4504"/>
                    <a:pt x="30609" y="4385"/>
                  </a:cubicBezTo>
                  <a:close/>
                  <a:moveTo>
                    <a:pt x="31306" y="4300"/>
                  </a:moveTo>
                  <a:cubicBezTo>
                    <a:pt x="31578" y="5507"/>
                    <a:pt x="31850" y="6714"/>
                    <a:pt x="32104" y="7920"/>
                  </a:cubicBezTo>
                  <a:cubicBezTo>
                    <a:pt x="31170" y="8141"/>
                    <a:pt x="30235" y="8345"/>
                    <a:pt x="29300" y="8566"/>
                  </a:cubicBezTo>
                  <a:cubicBezTo>
                    <a:pt x="29232" y="8464"/>
                    <a:pt x="29147" y="8345"/>
                    <a:pt x="29079" y="8243"/>
                  </a:cubicBezTo>
                  <a:cubicBezTo>
                    <a:pt x="29708" y="6935"/>
                    <a:pt x="30337" y="5643"/>
                    <a:pt x="30949" y="4351"/>
                  </a:cubicBezTo>
                  <a:cubicBezTo>
                    <a:pt x="31068" y="4334"/>
                    <a:pt x="31187" y="4317"/>
                    <a:pt x="31306" y="4300"/>
                  </a:cubicBezTo>
                  <a:close/>
                  <a:moveTo>
                    <a:pt x="41826" y="5830"/>
                  </a:moveTo>
                  <a:cubicBezTo>
                    <a:pt x="41775" y="5898"/>
                    <a:pt x="41741" y="5966"/>
                    <a:pt x="41690" y="6034"/>
                  </a:cubicBezTo>
                  <a:cubicBezTo>
                    <a:pt x="41010" y="6323"/>
                    <a:pt x="40313" y="6595"/>
                    <a:pt x="39633" y="6884"/>
                  </a:cubicBezTo>
                  <a:cubicBezTo>
                    <a:pt x="38172" y="7461"/>
                    <a:pt x="36727" y="8073"/>
                    <a:pt x="35266" y="8668"/>
                  </a:cubicBezTo>
                  <a:cubicBezTo>
                    <a:pt x="35334" y="8243"/>
                    <a:pt x="35385" y="7818"/>
                    <a:pt x="35453" y="7393"/>
                  </a:cubicBezTo>
                  <a:cubicBezTo>
                    <a:pt x="37577" y="6884"/>
                    <a:pt x="39701" y="6357"/>
                    <a:pt x="41826" y="5830"/>
                  </a:cubicBezTo>
                  <a:close/>
                  <a:moveTo>
                    <a:pt x="27329" y="6000"/>
                  </a:moveTo>
                  <a:cubicBezTo>
                    <a:pt x="27771" y="6765"/>
                    <a:pt x="28247" y="7512"/>
                    <a:pt x="28739" y="8260"/>
                  </a:cubicBezTo>
                  <a:cubicBezTo>
                    <a:pt x="28671" y="8430"/>
                    <a:pt x="28586" y="8583"/>
                    <a:pt x="28502" y="8753"/>
                  </a:cubicBezTo>
                  <a:cubicBezTo>
                    <a:pt x="27975" y="8872"/>
                    <a:pt x="27465" y="8991"/>
                    <a:pt x="26938" y="9110"/>
                  </a:cubicBezTo>
                  <a:cubicBezTo>
                    <a:pt x="27074" y="8073"/>
                    <a:pt x="27210" y="7037"/>
                    <a:pt x="27329" y="6000"/>
                  </a:cubicBezTo>
                  <a:close/>
                  <a:moveTo>
                    <a:pt x="26649" y="4810"/>
                  </a:moveTo>
                  <a:cubicBezTo>
                    <a:pt x="26734" y="4946"/>
                    <a:pt x="26802" y="5099"/>
                    <a:pt x="26887" y="5235"/>
                  </a:cubicBezTo>
                  <a:cubicBezTo>
                    <a:pt x="26938" y="5354"/>
                    <a:pt x="27006" y="5456"/>
                    <a:pt x="27074" y="5575"/>
                  </a:cubicBezTo>
                  <a:cubicBezTo>
                    <a:pt x="26938" y="6782"/>
                    <a:pt x="26785" y="7988"/>
                    <a:pt x="26632" y="9178"/>
                  </a:cubicBezTo>
                  <a:cubicBezTo>
                    <a:pt x="25901" y="9348"/>
                    <a:pt x="25187" y="9501"/>
                    <a:pt x="24474" y="9671"/>
                  </a:cubicBezTo>
                  <a:cubicBezTo>
                    <a:pt x="25035" y="8073"/>
                    <a:pt x="25561" y="6476"/>
                    <a:pt x="26071" y="4861"/>
                  </a:cubicBezTo>
                  <a:cubicBezTo>
                    <a:pt x="26258" y="4844"/>
                    <a:pt x="26462" y="4827"/>
                    <a:pt x="26649" y="4810"/>
                  </a:cubicBezTo>
                  <a:close/>
                  <a:moveTo>
                    <a:pt x="35147" y="7478"/>
                  </a:moveTo>
                  <a:lnTo>
                    <a:pt x="35147" y="7478"/>
                  </a:lnTo>
                  <a:cubicBezTo>
                    <a:pt x="35079" y="7920"/>
                    <a:pt x="35028" y="8362"/>
                    <a:pt x="34960" y="8804"/>
                  </a:cubicBezTo>
                  <a:cubicBezTo>
                    <a:pt x="34229" y="9093"/>
                    <a:pt x="33515" y="9399"/>
                    <a:pt x="32784" y="9705"/>
                  </a:cubicBezTo>
                  <a:cubicBezTo>
                    <a:pt x="32682" y="9178"/>
                    <a:pt x="32563" y="8651"/>
                    <a:pt x="32461" y="8107"/>
                  </a:cubicBezTo>
                  <a:cubicBezTo>
                    <a:pt x="33345" y="7903"/>
                    <a:pt x="34246" y="7682"/>
                    <a:pt x="35147" y="7478"/>
                  </a:cubicBezTo>
                  <a:close/>
                  <a:moveTo>
                    <a:pt x="25748" y="4895"/>
                  </a:moveTo>
                  <a:lnTo>
                    <a:pt x="25748" y="4895"/>
                  </a:lnTo>
                  <a:cubicBezTo>
                    <a:pt x="25238" y="6510"/>
                    <a:pt x="24712" y="8141"/>
                    <a:pt x="24134" y="9739"/>
                  </a:cubicBezTo>
                  <a:cubicBezTo>
                    <a:pt x="23811" y="9824"/>
                    <a:pt x="23471" y="9892"/>
                    <a:pt x="23148" y="9977"/>
                  </a:cubicBezTo>
                  <a:cubicBezTo>
                    <a:pt x="23471" y="8311"/>
                    <a:pt x="23828" y="6663"/>
                    <a:pt x="24253" y="5031"/>
                  </a:cubicBezTo>
                  <a:cubicBezTo>
                    <a:pt x="24746" y="4980"/>
                    <a:pt x="25255" y="4929"/>
                    <a:pt x="25748" y="4895"/>
                  </a:cubicBezTo>
                  <a:close/>
                  <a:moveTo>
                    <a:pt x="31884" y="8243"/>
                  </a:moveTo>
                  <a:lnTo>
                    <a:pt x="31884" y="8243"/>
                  </a:lnTo>
                  <a:cubicBezTo>
                    <a:pt x="31374" y="8838"/>
                    <a:pt x="30864" y="9450"/>
                    <a:pt x="30371" y="10045"/>
                  </a:cubicBezTo>
                  <a:cubicBezTo>
                    <a:pt x="30065" y="9637"/>
                    <a:pt x="29759" y="9229"/>
                    <a:pt x="29470" y="8821"/>
                  </a:cubicBezTo>
                  <a:cubicBezTo>
                    <a:pt x="30269" y="8634"/>
                    <a:pt x="31085" y="8447"/>
                    <a:pt x="31884" y="8243"/>
                  </a:cubicBezTo>
                  <a:close/>
                  <a:moveTo>
                    <a:pt x="43457" y="7495"/>
                  </a:moveTo>
                  <a:cubicBezTo>
                    <a:pt x="43610" y="7682"/>
                    <a:pt x="43763" y="7852"/>
                    <a:pt x="43916" y="8039"/>
                  </a:cubicBezTo>
                  <a:cubicBezTo>
                    <a:pt x="43219" y="8838"/>
                    <a:pt x="42523" y="9654"/>
                    <a:pt x="41843" y="10470"/>
                  </a:cubicBezTo>
                  <a:cubicBezTo>
                    <a:pt x="42387" y="9484"/>
                    <a:pt x="42913" y="8481"/>
                    <a:pt x="43457" y="7495"/>
                  </a:cubicBezTo>
                  <a:close/>
                  <a:moveTo>
                    <a:pt x="32206" y="8328"/>
                  </a:moveTo>
                  <a:lnTo>
                    <a:pt x="32223" y="8379"/>
                  </a:lnTo>
                  <a:cubicBezTo>
                    <a:pt x="32308" y="8855"/>
                    <a:pt x="32410" y="9348"/>
                    <a:pt x="32512" y="9824"/>
                  </a:cubicBezTo>
                  <a:cubicBezTo>
                    <a:pt x="31918" y="10062"/>
                    <a:pt x="31340" y="10300"/>
                    <a:pt x="30762" y="10555"/>
                  </a:cubicBezTo>
                  <a:cubicBezTo>
                    <a:pt x="30677" y="10470"/>
                    <a:pt x="30609" y="10368"/>
                    <a:pt x="30541" y="10283"/>
                  </a:cubicBezTo>
                  <a:cubicBezTo>
                    <a:pt x="31102" y="9620"/>
                    <a:pt x="31646" y="8974"/>
                    <a:pt x="32206" y="8328"/>
                  </a:cubicBezTo>
                  <a:close/>
                  <a:moveTo>
                    <a:pt x="17999" y="5405"/>
                  </a:moveTo>
                  <a:cubicBezTo>
                    <a:pt x="17829" y="7139"/>
                    <a:pt x="17642" y="8889"/>
                    <a:pt x="17438" y="10623"/>
                  </a:cubicBezTo>
                  <a:cubicBezTo>
                    <a:pt x="17336" y="9008"/>
                    <a:pt x="17200" y="7410"/>
                    <a:pt x="17030" y="5796"/>
                  </a:cubicBezTo>
                  <a:cubicBezTo>
                    <a:pt x="17115" y="5677"/>
                    <a:pt x="17217" y="5558"/>
                    <a:pt x="17319" y="5422"/>
                  </a:cubicBezTo>
                  <a:cubicBezTo>
                    <a:pt x="17540" y="5422"/>
                    <a:pt x="17778" y="5405"/>
                    <a:pt x="17999" y="5405"/>
                  </a:cubicBezTo>
                  <a:close/>
                  <a:moveTo>
                    <a:pt x="30354" y="10504"/>
                  </a:moveTo>
                  <a:cubicBezTo>
                    <a:pt x="30388" y="10555"/>
                    <a:pt x="30439" y="10623"/>
                    <a:pt x="30473" y="10674"/>
                  </a:cubicBezTo>
                  <a:cubicBezTo>
                    <a:pt x="30337" y="10725"/>
                    <a:pt x="30218" y="10776"/>
                    <a:pt x="30082" y="10844"/>
                  </a:cubicBezTo>
                  <a:cubicBezTo>
                    <a:pt x="30167" y="10725"/>
                    <a:pt x="30269" y="10623"/>
                    <a:pt x="30354" y="10504"/>
                  </a:cubicBezTo>
                  <a:close/>
                  <a:moveTo>
                    <a:pt x="23947" y="5048"/>
                  </a:moveTo>
                  <a:lnTo>
                    <a:pt x="23947" y="5048"/>
                  </a:lnTo>
                  <a:cubicBezTo>
                    <a:pt x="23522" y="6697"/>
                    <a:pt x="23148" y="8362"/>
                    <a:pt x="22842" y="10045"/>
                  </a:cubicBezTo>
                  <a:cubicBezTo>
                    <a:pt x="21517" y="10334"/>
                    <a:pt x="20174" y="10623"/>
                    <a:pt x="18848" y="10911"/>
                  </a:cubicBezTo>
                  <a:cubicBezTo>
                    <a:pt x="19494" y="9671"/>
                    <a:pt x="20140" y="8430"/>
                    <a:pt x="20803" y="7190"/>
                  </a:cubicBezTo>
                  <a:cubicBezTo>
                    <a:pt x="21160" y="6527"/>
                    <a:pt x="21517" y="5864"/>
                    <a:pt x="21873" y="5201"/>
                  </a:cubicBezTo>
                  <a:cubicBezTo>
                    <a:pt x="22553" y="5150"/>
                    <a:pt x="23250" y="5099"/>
                    <a:pt x="23947" y="5048"/>
                  </a:cubicBezTo>
                  <a:close/>
                  <a:moveTo>
                    <a:pt x="21534" y="5218"/>
                  </a:moveTo>
                  <a:lnTo>
                    <a:pt x="21432" y="5388"/>
                  </a:lnTo>
                  <a:cubicBezTo>
                    <a:pt x="20429" y="7258"/>
                    <a:pt x="19460" y="9127"/>
                    <a:pt x="18474" y="10996"/>
                  </a:cubicBezTo>
                  <a:cubicBezTo>
                    <a:pt x="18389" y="11013"/>
                    <a:pt x="18304" y="11030"/>
                    <a:pt x="18202" y="11047"/>
                  </a:cubicBezTo>
                  <a:cubicBezTo>
                    <a:pt x="19256" y="9127"/>
                    <a:pt x="20276" y="7190"/>
                    <a:pt x="21262" y="5235"/>
                  </a:cubicBezTo>
                  <a:cubicBezTo>
                    <a:pt x="21347" y="5235"/>
                    <a:pt x="21432" y="5218"/>
                    <a:pt x="21534" y="5218"/>
                  </a:cubicBezTo>
                  <a:close/>
                  <a:moveTo>
                    <a:pt x="20922" y="5252"/>
                  </a:moveTo>
                  <a:lnTo>
                    <a:pt x="20905" y="5269"/>
                  </a:lnTo>
                  <a:cubicBezTo>
                    <a:pt x="19919" y="7241"/>
                    <a:pt x="18882" y="9195"/>
                    <a:pt x="17812" y="11132"/>
                  </a:cubicBezTo>
                  <a:lnTo>
                    <a:pt x="17676" y="11166"/>
                  </a:lnTo>
                  <a:cubicBezTo>
                    <a:pt x="17897" y="9246"/>
                    <a:pt x="18101" y="7326"/>
                    <a:pt x="18304" y="5388"/>
                  </a:cubicBezTo>
                  <a:cubicBezTo>
                    <a:pt x="18746" y="5371"/>
                    <a:pt x="19205" y="5354"/>
                    <a:pt x="19664" y="5337"/>
                  </a:cubicBezTo>
                  <a:cubicBezTo>
                    <a:pt x="20089" y="5303"/>
                    <a:pt x="20497" y="5286"/>
                    <a:pt x="20922" y="5252"/>
                  </a:cubicBezTo>
                  <a:close/>
                  <a:moveTo>
                    <a:pt x="11031" y="5422"/>
                  </a:moveTo>
                  <a:cubicBezTo>
                    <a:pt x="11353" y="5439"/>
                    <a:pt x="11676" y="5439"/>
                    <a:pt x="11999" y="5456"/>
                  </a:cubicBezTo>
                  <a:cubicBezTo>
                    <a:pt x="11948" y="5796"/>
                    <a:pt x="11897" y="6136"/>
                    <a:pt x="11846" y="6476"/>
                  </a:cubicBezTo>
                  <a:cubicBezTo>
                    <a:pt x="11506" y="7071"/>
                    <a:pt x="11149" y="7682"/>
                    <a:pt x="10810" y="8277"/>
                  </a:cubicBezTo>
                  <a:cubicBezTo>
                    <a:pt x="10130" y="9450"/>
                    <a:pt x="9450" y="10589"/>
                    <a:pt x="8787" y="11744"/>
                  </a:cubicBezTo>
                  <a:cubicBezTo>
                    <a:pt x="8243" y="10317"/>
                    <a:pt x="7801" y="8855"/>
                    <a:pt x="7462" y="7376"/>
                  </a:cubicBezTo>
                  <a:cubicBezTo>
                    <a:pt x="8634" y="6714"/>
                    <a:pt x="9824" y="6051"/>
                    <a:pt x="11031" y="5422"/>
                  </a:cubicBezTo>
                  <a:close/>
                  <a:moveTo>
                    <a:pt x="16775" y="6119"/>
                  </a:moveTo>
                  <a:cubicBezTo>
                    <a:pt x="16877" y="7139"/>
                    <a:pt x="16962" y="8141"/>
                    <a:pt x="17047" y="9144"/>
                  </a:cubicBezTo>
                  <a:cubicBezTo>
                    <a:pt x="17098" y="9858"/>
                    <a:pt x="17132" y="10555"/>
                    <a:pt x="17183" y="11268"/>
                  </a:cubicBezTo>
                  <a:cubicBezTo>
                    <a:pt x="16299" y="11455"/>
                    <a:pt x="15398" y="11642"/>
                    <a:pt x="14515" y="11829"/>
                  </a:cubicBezTo>
                  <a:cubicBezTo>
                    <a:pt x="14786" y="10555"/>
                    <a:pt x="15058" y="9280"/>
                    <a:pt x="15330" y="7988"/>
                  </a:cubicBezTo>
                  <a:cubicBezTo>
                    <a:pt x="15806" y="7376"/>
                    <a:pt x="16299" y="6748"/>
                    <a:pt x="16775" y="6119"/>
                  </a:cubicBezTo>
                  <a:close/>
                  <a:moveTo>
                    <a:pt x="29164" y="8889"/>
                  </a:moveTo>
                  <a:cubicBezTo>
                    <a:pt x="29504" y="9348"/>
                    <a:pt x="29827" y="9807"/>
                    <a:pt x="30184" y="10266"/>
                  </a:cubicBezTo>
                  <a:cubicBezTo>
                    <a:pt x="29946" y="10538"/>
                    <a:pt x="29725" y="10810"/>
                    <a:pt x="29487" y="11081"/>
                  </a:cubicBezTo>
                  <a:cubicBezTo>
                    <a:pt x="28739" y="11404"/>
                    <a:pt x="27975" y="11727"/>
                    <a:pt x="27210" y="12050"/>
                  </a:cubicBezTo>
                  <a:cubicBezTo>
                    <a:pt x="27720" y="11030"/>
                    <a:pt x="28213" y="10011"/>
                    <a:pt x="28722" y="8991"/>
                  </a:cubicBezTo>
                  <a:cubicBezTo>
                    <a:pt x="28858" y="8957"/>
                    <a:pt x="29011" y="8923"/>
                    <a:pt x="29164" y="8889"/>
                  </a:cubicBezTo>
                  <a:close/>
                  <a:moveTo>
                    <a:pt x="14922" y="8549"/>
                  </a:moveTo>
                  <a:lnTo>
                    <a:pt x="14922" y="8549"/>
                  </a:lnTo>
                  <a:cubicBezTo>
                    <a:pt x="14684" y="9654"/>
                    <a:pt x="14447" y="10776"/>
                    <a:pt x="14209" y="11897"/>
                  </a:cubicBezTo>
                  <a:cubicBezTo>
                    <a:pt x="13529" y="12033"/>
                    <a:pt x="12849" y="12186"/>
                    <a:pt x="12169" y="12322"/>
                  </a:cubicBezTo>
                  <a:cubicBezTo>
                    <a:pt x="12883" y="11302"/>
                    <a:pt x="13614" y="10300"/>
                    <a:pt x="14362" y="9297"/>
                  </a:cubicBezTo>
                  <a:cubicBezTo>
                    <a:pt x="14549" y="9042"/>
                    <a:pt x="14735" y="8787"/>
                    <a:pt x="14922" y="8549"/>
                  </a:cubicBezTo>
                  <a:close/>
                  <a:moveTo>
                    <a:pt x="28349" y="9076"/>
                  </a:moveTo>
                  <a:cubicBezTo>
                    <a:pt x="27839" y="10130"/>
                    <a:pt x="27312" y="11183"/>
                    <a:pt x="26802" y="12220"/>
                  </a:cubicBezTo>
                  <a:cubicBezTo>
                    <a:pt x="26700" y="12271"/>
                    <a:pt x="26581" y="12322"/>
                    <a:pt x="26479" y="12356"/>
                  </a:cubicBezTo>
                  <a:cubicBezTo>
                    <a:pt x="26564" y="11829"/>
                    <a:pt x="26649" y="11285"/>
                    <a:pt x="26717" y="10759"/>
                  </a:cubicBezTo>
                  <a:cubicBezTo>
                    <a:pt x="26785" y="10300"/>
                    <a:pt x="26836" y="9858"/>
                    <a:pt x="26904" y="9416"/>
                  </a:cubicBezTo>
                  <a:cubicBezTo>
                    <a:pt x="27380" y="9297"/>
                    <a:pt x="27873" y="9178"/>
                    <a:pt x="28349" y="9076"/>
                  </a:cubicBezTo>
                  <a:close/>
                  <a:moveTo>
                    <a:pt x="15619" y="5473"/>
                  </a:moveTo>
                  <a:cubicBezTo>
                    <a:pt x="15432" y="6272"/>
                    <a:pt x="15245" y="7071"/>
                    <a:pt x="15075" y="7869"/>
                  </a:cubicBezTo>
                  <a:cubicBezTo>
                    <a:pt x="13937" y="9365"/>
                    <a:pt x="12849" y="10877"/>
                    <a:pt x="11761" y="12407"/>
                  </a:cubicBezTo>
                  <a:cubicBezTo>
                    <a:pt x="11557" y="12441"/>
                    <a:pt x="11370" y="12492"/>
                    <a:pt x="11166" y="12526"/>
                  </a:cubicBezTo>
                  <a:cubicBezTo>
                    <a:pt x="11472" y="10708"/>
                    <a:pt x="11761" y="8889"/>
                    <a:pt x="12050" y="7071"/>
                  </a:cubicBezTo>
                  <a:cubicBezTo>
                    <a:pt x="12169" y="6748"/>
                    <a:pt x="12288" y="6408"/>
                    <a:pt x="12424" y="6085"/>
                  </a:cubicBezTo>
                  <a:lnTo>
                    <a:pt x="12441" y="6017"/>
                  </a:lnTo>
                  <a:cubicBezTo>
                    <a:pt x="12543" y="5830"/>
                    <a:pt x="12645" y="5643"/>
                    <a:pt x="12764" y="5473"/>
                  </a:cubicBezTo>
                  <a:close/>
                  <a:moveTo>
                    <a:pt x="42641" y="6527"/>
                  </a:moveTo>
                  <a:cubicBezTo>
                    <a:pt x="42845" y="6765"/>
                    <a:pt x="43049" y="7003"/>
                    <a:pt x="43253" y="7258"/>
                  </a:cubicBezTo>
                  <a:cubicBezTo>
                    <a:pt x="42455" y="8736"/>
                    <a:pt x="41656" y="10215"/>
                    <a:pt x="40840" y="11693"/>
                  </a:cubicBezTo>
                  <a:cubicBezTo>
                    <a:pt x="40602" y="11982"/>
                    <a:pt x="40381" y="12288"/>
                    <a:pt x="40143" y="12577"/>
                  </a:cubicBezTo>
                  <a:cubicBezTo>
                    <a:pt x="41010" y="10572"/>
                    <a:pt x="41826" y="8549"/>
                    <a:pt x="42641" y="6527"/>
                  </a:cubicBezTo>
                  <a:close/>
                  <a:moveTo>
                    <a:pt x="18304" y="11302"/>
                  </a:moveTo>
                  <a:lnTo>
                    <a:pt x="18304" y="11302"/>
                  </a:lnTo>
                  <a:cubicBezTo>
                    <a:pt x="18050" y="11795"/>
                    <a:pt x="17795" y="12288"/>
                    <a:pt x="17557" y="12781"/>
                  </a:cubicBezTo>
                  <a:cubicBezTo>
                    <a:pt x="17540" y="12645"/>
                    <a:pt x="17540" y="12492"/>
                    <a:pt x="17540" y="12356"/>
                  </a:cubicBezTo>
                  <a:cubicBezTo>
                    <a:pt x="17540" y="12322"/>
                    <a:pt x="17540" y="12288"/>
                    <a:pt x="17540" y="12254"/>
                  </a:cubicBezTo>
                  <a:cubicBezTo>
                    <a:pt x="17710" y="11965"/>
                    <a:pt x="17863" y="11659"/>
                    <a:pt x="18033" y="11370"/>
                  </a:cubicBezTo>
                  <a:cubicBezTo>
                    <a:pt x="18117" y="11353"/>
                    <a:pt x="18219" y="11336"/>
                    <a:pt x="18304" y="11302"/>
                  </a:cubicBezTo>
                  <a:close/>
                  <a:moveTo>
                    <a:pt x="11523" y="8430"/>
                  </a:moveTo>
                  <a:lnTo>
                    <a:pt x="11523" y="8430"/>
                  </a:lnTo>
                  <a:cubicBezTo>
                    <a:pt x="11319" y="9824"/>
                    <a:pt x="11099" y="11200"/>
                    <a:pt x="10861" y="12594"/>
                  </a:cubicBezTo>
                  <a:cubicBezTo>
                    <a:pt x="10521" y="12662"/>
                    <a:pt x="10198" y="12730"/>
                    <a:pt x="9858" y="12798"/>
                  </a:cubicBezTo>
                  <a:lnTo>
                    <a:pt x="9858" y="12798"/>
                  </a:lnTo>
                  <a:cubicBezTo>
                    <a:pt x="10419" y="11353"/>
                    <a:pt x="10980" y="9892"/>
                    <a:pt x="11523" y="8430"/>
                  </a:cubicBezTo>
                  <a:close/>
                  <a:moveTo>
                    <a:pt x="11591" y="7512"/>
                  </a:moveTo>
                  <a:lnTo>
                    <a:pt x="11591" y="7512"/>
                  </a:lnTo>
                  <a:cubicBezTo>
                    <a:pt x="10912" y="9297"/>
                    <a:pt x="10215" y="11081"/>
                    <a:pt x="9518" y="12866"/>
                  </a:cubicBezTo>
                  <a:cubicBezTo>
                    <a:pt x="9416" y="12883"/>
                    <a:pt x="9331" y="12900"/>
                    <a:pt x="9229" y="12917"/>
                  </a:cubicBezTo>
                  <a:cubicBezTo>
                    <a:pt x="9144" y="12696"/>
                    <a:pt x="9059" y="12475"/>
                    <a:pt x="8957" y="12237"/>
                  </a:cubicBezTo>
                  <a:cubicBezTo>
                    <a:pt x="8940" y="12203"/>
                    <a:pt x="8923" y="12152"/>
                    <a:pt x="8906" y="12101"/>
                  </a:cubicBezTo>
                  <a:cubicBezTo>
                    <a:pt x="9331" y="11370"/>
                    <a:pt x="9773" y="10640"/>
                    <a:pt x="10198" y="9909"/>
                  </a:cubicBezTo>
                  <a:cubicBezTo>
                    <a:pt x="10657" y="9110"/>
                    <a:pt x="11133" y="8311"/>
                    <a:pt x="11591" y="7512"/>
                  </a:cubicBezTo>
                  <a:close/>
                  <a:moveTo>
                    <a:pt x="26598" y="12611"/>
                  </a:moveTo>
                  <a:cubicBezTo>
                    <a:pt x="26530" y="12764"/>
                    <a:pt x="26462" y="12917"/>
                    <a:pt x="26377" y="13070"/>
                  </a:cubicBezTo>
                  <a:cubicBezTo>
                    <a:pt x="26394" y="12934"/>
                    <a:pt x="26411" y="12815"/>
                    <a:pt x="26445" y="12696"/>
                  </a:cubicBezTo>
                  <a:cubicBezTo>
                    <a:pt x="26496" y="12662"/>
                    <a:pt x="26547" y="12645"/>
                    <a:pt x="26598" y="12611"/>
                  </a:cubicBezTo>
                  <a:close/>
                  <a:moveTo>
                    <a:pt x="8719" y="12424"/>
                  </a:moveTo>
                  <a:cubicBezTo>
                    <a:pt x="8787" y="12611"/>
                    <a:pt x="8872" y="12798"/>
                    <a:pt x="8940" y="12985"/>
                  </a:cubicBezTo>
                  <a:cubicBezTo>
                    <a:pt x="8736" y="13019"/>
                    <a:pt x="8532" y="13053"/>
                    <a:pt x="8328" y="13104"/>
                  </a:cubicBezTo>
                  <a:cubicBezTo>
                    <a:pt x="8447" y="12883"/>
                    <a:pt x="8583" y="12645"/>
                    <a:pt x="8719" y="12424"/>
                  </a:cubicBezTo>
                  <a:close/>
                  <a:moveTo>
                    <a:pt x="11523" y="12730"/>
                  </a:moveTo>
                  <a:lnTo>
                    <a:pt x="11523" y="12730"/>
                  </a:lnTo>
                  <a:cubicBezTo>
                    <a:pt x="11353" y="12968"/>
                    <a:pt x="11183" y="13206"/>
                    <a:pt x="11014" y="13444"/>
                  </a:cubicBezTo>
                  <a:cubicBezTo>
                    <a:pt x="11048" y="13240"/>
                    <a:pt x="11082" y="13036"/>
                    <a:pt x="11116" y="12815"/>
                  </a:cubicBezTo>
                  <a:cubicBezTo>
                    <a:pt x="11251" y="12798"/>
                    <a:pt x="11387" y="12764"/>
                    <a:pt x="11523" y="12730"/>
                  </a:cubicBezTo>
                  <a:close/>
                  <a:moveTo>
                    <a:pt x="32563" y="10096"/>
                  </a:moveTo>
                  <a:cubicBezTo>
                    <a:pt x="32784" y="11234"/>
                    <a:pt x="33005" y="12356"/>
                    <a:pt x="33209" y="13478"/>
                  </a:cubicBezTo>
                  <a:cubicBezTo>
                    <a:pt x="32410" y="12611"/>
                    <a:pt x="31663" y="11710"/>
                    <a:pt x="30932" y="10793"/>
                  </a:cubicBezTo>
                  <a:cubicBezTo>
                    <a:pt x="31476" y="10555"/>
                    <a:pt x="32020" y="10334"/>
                    <a:pt x="32563" y="10096"/>
                  </a:cubicBezTo>
                  <a:close/>
                  <a:moveTo>
                    <a:pt x="7190" y="7512"/>
                  </a:moveTo>
                  <a:cubicBezTo>
                    <a:pt x="7377" y="8294"/>
                    <a:pt x="7581" y="9059"/>
                    <a:pt x="7801" y="9807"/>
                  </a:cubicBezTo>
                  <a:cubicBezTo>
                    <a:pt x="8039" y="10572"/>
                    <a:pt x="8311" y="11319"/>
                    <a:pt x="8583" y="12067"/>
                  </a:cubicBezTo>
                  <a:cubicBezTo>
                    <a:pt x="8379" y="12441"/>
                    <a:pt x="8158" y="12815"/>
                    <a:pt x="7937" y="13172"/>
                  </a:cubicBezTo>
                  <a:cubicBezTo>
                    <a:pt x="6935" y="13376"/>
                    <a:pt x="5932" y="13580"/>
                    <a:pt x="4946" y="13767"/>
                  </a:cubicBezTo>
                  <a:cubicBezTo>
                    <a:pt x="4997" y="13478"/>
                    <a:pt x="5031" y="13189"/>
                    <a:pt x="5082" y="12900"/>
                  </a:cubicBezTo>
                  <a:cubicBezTo>
                    <a:pt x="5371" y="11336"/>
                    <a:pt x="5677" y="9773"/>
                    <a:pt x="5983" y="8209"/>
                  </a:cubicBezTo>
                  <a:cubicBezTo>
                    <a:pt x="6238" y="8056"/>
                    <a:pt x="6493" y="7903"/>
                    <a:pt x="6748" y="7767"/>
                  </a:cubicBezTo>
                  <a:cubicBezTo>
                    <a:pt x="6901" y="7682"/>
                    <a:pt x="7037" y="7597"/>
                    <a:pt x="7190" y="7512"/>
                  </a:cubicBezTo>
                  <a:close/>
                  <a:moveTo>
                    <a:pt x="26581" y="9484"/>
                  </a:moveTo>
                  <a:cubicBezTo>
                    <a:pt x="26462" y="10487"/>
                    <a:pt x="26309" y="11489"/>
                    <a:pt x="26156" y="12492"/>
                  </a:cubicBezTo>
                  <a:cubicBezTo>
                    <a:pt x="25867" y="12628"/>
                    <a:pt x="25578" y="12747"/>
                    <a:pt x="25289" y="12866"/>
                  </a:cubicBezTo>
                  <a:cubicBezTo>
                    <a:pt x="24491" y="13206"/>
                    <a:pt x="23692" y="13546"/>
                    <a:pt x="22893" y="13886"/>
                  </a:cubicBezTo>
                  <a:cubicBezTo>
                    <a:pt x="23403" y="12594"/>
                    <a:pt x="23896" y="11285"/>
                    <a:pt x="24355" y="9977"/>
                  </a:cubicBezTo>
                  <a:cubicBezTo>
                    <a:pt x="25102" y="9807"/>
                    <a:pt x="25850" y="9654"/>
                    <a:pt x="26581" y="9484"/>
                  </a:cubicBezTo>
                  <a:close/>
                  <a:moveTo>
                    <a:pt x="24032" y="10062"/>
                  </a:moveTo>
                  <a:cubicBezTo>
                    <a:pt x="23539" y="11387"/>
                    <a:pt x="23046" y="12730"/>
                    <a:pt x="22519" y="14056"/>
                  </a:cubicBezTo>
                  <a:lnTo>
                    <a:pt x="22468" y="14073"/>
                  </a:lnTo>
                  <a:cubicBezTo>
                    <a:pt x="22570" y="13410"/>
                    <a:pt x="22655" y="12764"/>
                    <a:pt x="22774" y="12101"/>
                  </a:cubicBezTo>
                  <a:cubicBezTo>
                    <a:pt x="22876" y="11489"/>
                    <a:pt x="22978" y="10877"/>
                    <a:pt x="23097" y="10266"/>
                  </a:cubicBezTo>
                  <a:cubicBezTo>
                    <a:pt x="23403" y="10198"/>
                    <a:pt x="23709" y="10130"/>
                    <a:pt x="24032" y="10062"/>
                  </a:cubicBezTo>
                  <a:close/>
                  <a:moveTo>
                    <a:pt x="5643" y="8396"/>
                  </a:moveTo>
                  <a:lnTo>
                    <a:pt x="5643" y="8396"/>
                  </a:lnTo>
                  <a:cubicBezTo>
                    <a:pt x="5490" y="9195"/>
                    <a:pt x="5337" y="9994"/>
                    <a:pt x="5184" y="10793"/>
                  </a:cubicBezTo>
                  <a:cubicBezTo>
                    <a:pt x="4997" y="11795"/>
                    <a:pt x="4810" y="12815"/>
                    <a:pt x="4623" y="13835"/>
                  </a:cubicBezTo>
                  <a:cubicBezTo>
                    <a:pt x="4164" y="13920"/>
                    <a:pt x="3689" y="14005"/>
                    <a:pt x="3230" y="14107"/>
                  </a:cubicBezTo>
                  <a:cubicBezTo>
                    <a:pt x="3400" y="12577"/>
                    <a:pt x="3570" y="11047"/>
                    <a:pt x="3706" y="9518"/>
                  </a:cubicBezTo>
                  <a:cubicBezTo>
                    <a:pt x="4351" y="9144"/>
                    <a:pt x="4997" y="8770"/>
                    <a:pt x="5643" y="8396"/>
                  </a:cubicBezTo>
                  <a:close/>
                  <a:moveTo>
                    <a:pt x="40024" y="13172"/>
                  </a:moveTo>
                  <a:lnTo>
                    <a:pt x="40024" y="13172"/>
                  </a:lnTo>
                  <a:cubicBezTo>
                    <a:pt x="39837" y="13529"/>
                    <a:pt x="39633" y="13869"/>
                    <a:pt x="39429" y="14226"/>
                  </a:cubicBezTo>
                  <a:cubicBezTo>
                    <a:pt x="39531" y="14005"/>
                    <a:pt x="39616" y="13801"/>
                    <a:pt x="39718" y="13580"/>
                  </a:cubicBezTo>
                  <a:cubicBezTo>
                    <a:pt x="39820" y="13444"/>
                    <a:pt x="39922" y="13308"/>
                    <a:pt x="40024" y="13172"/>
                  </a:cubicBezTo>
                  <a:close/>
                  <a:moveTo>
                    <a:pt x="34909" y="9127"/>
                  </a:moveTo>
                  <a:cubicBezTo>
                    <a:pt x="34654" y="10894"/>
                    <a:pt x="34382" y="12645"/>
                    <a:pt x="34076" y="14395"/>
                  </a:cubicBezTo>
                  <a:cubicBezTo>
                    <a:pt x="33923" y="14226"/>
                    <a:pt x="33753" y="14056"/>
                    <a:pt x="33583" y="13886"/>
                  </a:cubicBezTo>
                  <a:cubicBezTo>
                    <a:pt x="33447" y="13138"/>
                    <a:pt x="33311" y="12390"/>
                    <a:pt x="33175" y="11642"/>
                  </a:cubicBezTo>
                  <a:cubicBezTo>
                    <a:pt x="33073" y="11081"/>
                    <a:pt x="32954" y="10538"/>
                    <a:pt x="32835" y="9994"/>
                  </a:cubicBezTo>
                  <a:cubicBezTo>
                    <a:pt x="33532" y="9705"/>
                    <a:pt x="34212" y="9416"/>
                    <a:pt x="34909" y="9127"/>
                  </a:cubicBezTo>
                  <a:close/>
                  <a:moveTo>
                    <a:pt x="10810" y="12883"/>
                  </a:moveTo>
                  <a:lnTo>
                    <a:pt x="10810" y="12883"/>
                  </a:lnTo>
                  <a:cubicBezTo>
                    <a:pt x="10759" y="13223"/>
                    <a:pt x="10691" y="13580"/>
                    <a:pt x="10640" y="13937"/>
                  </a:cubicBezTo>
                  <a:lnTo>
                    <a:pt x="10623" y="14005"/>
                  </a:lnTo>
                  <a:cubicBezTo>
                    <a:pt x="10436" y="14277"/>
                    <a:pt x="10249" y="14548"/>
                    <a:pt x="10062" y="14837"/>
                  </a:cubicBezTo>
                  <a:cubicBezTo>
                    <a:pt x="9875" y="14429"/>
                    <a:pt x="9705" y="14022"/>
                    <a:pt x="9535" y="13631"/>
                  </a:cubicBezTo>
                  <a:cubicBezTo>
                    <a:pt x="9603" y="13444"/>
                    <a:pt x="9671" y="13274"/>
                    <a:pt x="9739" y="13104"/>
                  </a:cubicBezTo>
                  <a:cubicBezTo>
                    <a:pt x="10096" y="13019"/>
                    <a:pt x="10453" y="12951"/>
                    <a:pt x="10810" y="12883"/>
                  </a:cubicBezTo>
                  <a:close/>
                  <a:moveTo>
                    <a:pt x="29113" y="11557"/>
                  </a:moveTo>
                  <a:cubicBezTo>
                    <a:pt x="28536" y="12237"/>
                    <a:pt x="27958" y="12934"/>
                    <a:pt x="27397" y="13631"/>
                  </a:cubicBezTo>
                  <a:cubicBezTo>
                    <a:pt x="26938" y="14209"/>
                    <a:pt x="26496" y="14786"/>
                    <a:pt x="26037" y="15364"/>
                  </a:cubicBezTo>
                  <a:cubicBezTo>
                    <a:pt x="26105" y="14905"/>
                    <a:pt x="26173" y="14446"/>
                    <a:pt x="26241" y="13988"/>
                  </a:cubicBezTo>
                  <a:cubicBezTo>
                    <a:pt x="26496" y="13478"/>
                    <a:pt x="26751" y="12951"/>
                    <a:pt x="27006" y="12441"/>
                  </a:cubicBezTo>
                  <a:cubicBezTo>
                    <a:pt x="27703" y="12152"/>
                    <a:pt x="28400" y="11846"/>
                    <a:pt x="29113" y="11557"/>
                  </a:cubicBezTo>
                  <a:close/>
                  <a:moveTo>
                    <a:pt x="10521" y="14667"/>
                  </a:moveTo>
                  <a:lnTo>
                    <a:pt x="10521" y="14667"/>
                  </a:lnTo>
                  <a:cubicBezTo>
                    <a:pt x="10470" y="14939"/>
                    <a:pt x="10419" y="15211"/>
                    <a:pt x="10368" y="15483"/>
                  </a:cubicBezTo>
                  <a:cubicBezTo>
                    <a:pt x="10317" y="15364"/>
                    <a:pt x="10249" y="15245"/>
                    <a:pt x="10198" y="15126"/>
                  </a:cubicBezTo>
                  <a:cubicBezTo>
                    <a:pt x="10300" y="14973"/>
                    <a:pt x="10402" y="14820"/>
                    <a:pt x="10521" y="14667"/>
                  </a:cubicBezTo>
                  <a:close/>
                  <a:moveTo>
                    <a:pt x="33685" y="14395"/>
                  </a:moveTo>
                  <a:cubicBezTo>
                    <a:pt x="33787" y="14514"/>
                    <a:pt x="33906" y="14633"/>
                    <a:pt x="34025" y="14752"/>
                  </a:cubicBezTo>
                  <a:cubicBezTo>
                    <a:pt x="33974" y="15024"/>
                    <a:pt x="33923" y="15296"/>
                    <a:pt x="33889" y="15568"/>
                  </a:cubicBezTo>
                  <a:cubicBezTo>
                    <a:pt x="33821" y="15177"/>
                    <a:pt x="33753" y="14786"/>
                    <a:pt x="33685" y="14395"/>
                  </a:cubicBezTo>
                  <a:close/>
                  <a:moveTo>
                    <a:pt x="41435" y="6442"/>
                  </a:moveTo>
                  <a:lnTo>
                    <a:pt x="41435" y="6442"/>
                  </a:lnTo>
                  <a:cubicBezTo>
                    <a:pt x="40194" y="8362"/>
                    <a:pt x="38988" y="10300"/>
                    <a:pt x="37815" y="12237"/>
                  </a:cubicBezTo>
                  <a:cubicBezTo>
                    <a:pt x="37067" y="13461"/>
                    <a:pt x="36336" y="14684"/>
                    <a:pt x="35605" y="15925"/>
                  </a:cubicBezTo>
                  <a:cubicBezTo>
                    <a:pt x="35249" y="15585"/>
                    <a:pt x="34892" y="15245"/>
                    <a:pt x="34552" y="14888"/>
                  </a:cubicBezTo>
                  <a:cubicBezTo>
                    <a:pt x="34484" y="14820"/>
                    <a:pt x="34416" y="14735"/>
                    <a:pt x="34331" y="14667"/>
                  </a:cubicBezTo>
                  <a:cubicBezTo>
                    <a:pt x="34501" y="13682"/>
                    <a:pt x="34671" y="12696"/>
                    <a:pt x="34824" y="11693"/>
                  </a:cubicBezTo>
                  <a:cubicBezTo>
                    <a:pt x="34960" y="10793"/>
                    <a:pt x="35096" y="9892"/>
                    <a:pt x="35215" y="8991"/>
                  </a:cubicBezTo>
                  <a:cubicBezTo>
                    <a:pt x="36166" y="8600"/>
                    <a:pt x="37118" y="8209"/>
                    <a:pt x="38053" y="7818"/>
                  </a:cubicBezTo>
                  <a:cubicBezTo>
                    <a:pt x="39174" y="7360"/>
                    <a:pt x="40313" y="6901"/>
                    <a:pt x="41435" y="6442"/>
                  </a:cubicBezTo>
                  <a:close/>
                  <a:moveTo>
                    <a:pt x="22774" y="10334"/>
                  </a:moveTo>
                  <a:lnTo>
                    <a:pt x="22774" y="10334"/>
                  </a:lnTo>
                  <a:cubicBezTo>
                    <a:pt x="22536" y="11625"/>
                    <a:pt x="22332" y="12917"/>
                    <a:pt x="22162" y="14209"/>
                  </a:cubicBezTo>
                  <a:cubicBezTo>
                    <a:pt x="20650" y="14854"/>
                    <a:pt x="19137" y="15500"/>
                    <a:pt x="17642" y="16163"/>
                  </a:cubicBezTo>
                  <a:cubicBezTo>
                    <a:pt x="17625" y="15228"/>
                    <a:pt x="17608" y="14294"/>
                    <a:pt x="17574" y="13376"/>
                  </a:cubicBezTo>
                  <a:cubicBezTo>
                    <a:pt x="17931" y="12662"/>
                    <a:pt x="18304" y="11948"/>
                    <a:pt x="18678" y="11234"/>
                  </a:cubicBezTo>
                  <a:cubicBezTo>
                    <a:pt x="20004" y="10945"/>
                    <a:pt x="21330" y="10657"/>
                    <a:pt x="22655" y="10368"/>
                  </a:cubicBezTo>
                  <a:cubicBezTo>
                    <a:pt x="22689" y="10351"/>
                    <a:pt x="22740" y="10351"/>
                    <a:pt x="22774" y="10334"/>
                  </a:cubicBezTo>
                  <a:close/>
                  <a:moveTo>
                    <a:pt x="17302" y="14175"/>
                  </a:moveTo>
                  <a:cubicBezTo>
                    <a:pt x="17319" y="14871"/>
                    <a:pt x="17336" y="15585"/>
                    <a:pt x="17353" y="16282"/>
                  </a:cubicBezTo>
                  <a:cubicBezTo>
                    <a:pt x="17234" y="16333"/>
                    <a:pt x="17132" y="16384"/>
                    <a:pt x="17013" y="16435"/>
                  </a:cubicBezTo>
                  <a:cubicBezTo>
                    <a:pt x="17115" y="15687"/>
                    <a:pt x="17200" y="14922"/>
                    <a:pt x="17302" y="14175"/>
                  </a:cubicBezTo>
                  <a:close/>
                  <a:moveTo>
                    <a:pt x="42285" y="6102"/>
                  </a:moveTo>
                  <a:cubicBezTo>
                    <a:pt x="42319" y="6153"/>
                    <a:pt x="42370" y="6204"/>
                    <a:pt x="42421" y="6272"/>
                  </a:cubicBezTo>
                  <a:cubicBezTo>
                    <a:pt x="41469" y="8668"/>
                    <a:pt x="40483" y="11081"/>
                    <a:pt x="39446" y="13461"/>
                  </a:cubicBezTo>
                  <a:cubicBezTo>
                    <a:pt x="38631" y="14514"/>
                    <a:pt x="37815" y="15568"/>
                    <a:pt x="37016" y="16656"/>
                  </a:cubicBezTo>
                  <a:cubicBezTo>
                    <a:pt x="36931" y="16758"/>
                    <a:pt x="36863" y="16877"/>
                    <a:pt x="36778" y="16979"/>
                  </a:cubicBezTo>
                  <a:cubicBezTo>
                    <a:pt x="36455" y="16707"/>
                    <a:pt x="36149" y="16418"/>
                    <a:pt x="35843" y="16129"/>
                  </a:cubicBezTo>
                  <a:cubicBezTo>
                    <a:pt x="36183" y="15534"/>
                    <a:pt x="36523" y="14939"/>
                    <a:pt x="36880" y="14361"/>
                  </a:cubicBezTo>
                  <a:cubicBezTo>
                    <a:pt x="38512" y="11625"/>
                    <a:pt x="40177" y="8923"/>
                    <a:pt x="41894" y="6255"/>
                  </a:cubicBezTo>
                  <a:cubicBezTo>
                    <a:pt x="42030" y="6204"/>
                    <a:pt x="42149" y="6153"/>
                    <a:pt x="42285" y="6102"/>
                  </a:cubicBezTo>
                  <a:close/>
                  <a:moveTo>
                    <a:pt x="25816" y="14837"/>
                  </a:moveTo>
                  <a:lnTo>
                    <a:pt x="25816" y="14837"/>
                  </a:lnTo>
                  <a:cubicBezTo>
                    <a:pt x="25765" y="15160"/>
                    <a:pt x="25714" y="15483"/>
                    <a:pt x="25663" y="15823"/>
                  </a:cubicBezTo>
                  <a:cubicBezTo>
                    <a:pt x="25357" y="16214"/>
                    <a:pt x="25035" y="16605"/>
                    <a:pt x="24729" y="17013"/>
                  </a:cubicBezTo>
                  <a:cubicBezTo>
                    <a:pt x="25086" y="16282"/>
                    <a:pt x="25459" y="15568"/>
                    <a:pt x="25816" y="14837"/>
                  </a:cubicBezTo>
                  <a:close/>
                  <a:moveTo>
                    <a:pt x="16962" y="14565"/>
                  </a:moveTo>
                  <a:lnTo>
                    <a:pt x="16962" y="14565"/>
                  </a:lnTo>
                  <a:cubicBezTo>
                    <a:pt x="16877" y="15228"/>
                    <a:pt x="16792" y="15908"/>
                    <a:pt x="16707" y="16571"/>
                  </a:cubicBezTo>
                  <a:cubicBezTo>
                    <a:pt x="16367" y="16724"/>
                    <a:pt x="16044" y="16877"/>
                    <a:pt x="15704" y="17030"/>
                  </a:cubicBezTo>
                  <a:cubicBezTo>
                    <a:pt x="16129" y="16197"/>
                    <a:pt x="16537" y="15381"/>
                    <a:pt x="16962" y="14565"/>
                  </a:cubicBezTo>
                  <a:close/>
                  <a:moveTo>
                    <a:pt x="17166" y="12934"/>
                  </a:moveTo>
                  <a:lnTo>
                    <a:pt x="17166" y="12934"/>
                  </a:lnTo>
                  <a:cubicBezTo>
                    <a:pt x="17132" y="13189"/>
                    <a:pt x="17098" y="13444"/>
                    <a:pt x="17064" y="13699"/>
                  </a:cubicBezTo>
                  <a:cubicBezTo>
                    <a:pt x="16469" y="14871"/>
                    <a:pt x="15874" y="16044"/>
                    <a:pt x="15279" y="17217"/>
                  </a:cubicBezTo>
                  <a:cubicBezTo>
                    <a:pt x="15024" y="17336"/>
                    <a:pt x="14769" y="17455"/>
                    <a:pt x="14498" y="17574"/>
                  </a:cubicBezTo>
                  <a:cubicBezTo>
                    <a:pt x="15398" y="16044"/>
                    <a:pt x="16299" y="14497"/>
                    <a:pt x="17166" y="12934"/>
                  </a:cubicBezTo>
                  <a:close/>
                  <a:moveTo>
                    <a:pt x="17200" y="11540"/>
                  </a:moveTo>
                  <a:cubicBezTo>
                    <a:pt x="17217" y="11778"/>
                    <a:pt x="17217" y="11999"/>
                    <a:pt x="17217" y="12220"/>
                  </a:cubicBezTo>
                  <a:cubicBezTo>
                    <a:pt x="16180" y="14090"/>
                    <a:pt x="15109" y="15942"/>
                    <a:pt x="14022" y="17795"/>
                  </a:cubicBezTo>
                  <a:cubicBezTo>
                    <a:pt x="13784" y="17913"/>
                    <a:pt x="13546" y="18032"/>
                    <a:pt x="13308" y="18151"/>
                  </a:cubicBezTo>
                  <a:cubicBezTo>
                    <a:pt x="13495" y="17098"/>
                    <a:pt x="13682" y="16044"/>
                    <a:pt x="13886" y="15007"/>
                  </a:cubicBezTo>
                  <a:cubicBezTo>
                    <a:pt x="14073" y="14039"/>
                    <a:pt x="14260" y="13087"/>
                    <a:pt x="14464" y="12135"/>
                  </a:cubicBezTo>
                  <a:cubicBezTo>
                    <a:pt x="15364" y="11931"/>
                    <a:pt x="16282" y="11744"/>
                    <a:pt x="17200" y="11540"/>
                  </a:cubicBezTo>
                  <a:close/>
                  <a:moveTo>
                    <a:pt x="34280" y="15007"/>
                  </a:moveTo>
                  <a:cubicBezTo>
                    <a:pt x="34671" y="15398"/>
                    <a:pt x="35062" y="15789"/>
                    <a:pt x="35470" y="16180"/>
                  </a:cubicBezTo>
                  <a:cubicBezTo>
                    <a:pt x="35079" y="16826"/>
                    <a:pt x="34688" y="17506"/>
                    <a:pt x="34314" y="18168"/>
                  </a:cubicBezTo>
                  <a:cubicBezTo>
                    <a:pt x="34212" y="17591"/>
                    <a:pt x="34127" y="17013"/>
                    <a:pt x="34025" y="16435"/>
                  </a:cubicBezTo>
                  <a:cubicBezTo>
                    <a:pt x="34110" y="15959"/>
                    <a:pt x="34195" y="15483"/>
                    <a:pt x="34280" y="15007"/>
                  </a:cubicBezTo>
                  <a:close/>
                  <a:moveTo>
                    <a:pt x="9382" y="14022"/>
                  </a:moveTo>
                  <a:cubicBezTo>
                    <a:pt x="9535" y="14378"/>
                    <a:pt x="9688" y="14752"/>
                    <a:pt x="9858" y="15109"/>
                  </a:cubicBezTo>
                  <a:cubicBezTo>
                    <a:pt x="9042" y="16316"/>
                    <a:pt x="8226" y="17523"/>
                    <a:pt x="7428" y="18729"/>
                  </a:cubicBezTo>
                  <a:cubicBezTo>
                    <a:pt x="8107" y="17166"/>
                    <a:pt x="8753" y="15602"/>
                    <a:pt x="9382" y="14022"/>
                  </a:cubicBezTo>
                  <a:close/>
                  <a:moveTo>
                    <a:pt x="14158" y="12186"/>
                  </a:moveTo>
                  <a:lnTo>
                    <a:pt x="14158" y="12186"/>
                  </a:lnTo>
                  <a:cubicBezTo>
                    <a:pt x="13733" y="14226"/>
                    <a:pt x="13342" y="16265"/>
                    <a:pt x="12985" y="18304"/>
                  </a:cubicBezTo>
                  <a:cubicBezTo>
                    <a:pt x="12696" y="18440"/>
                    <a:pt x="12390" y="18576"/>
                    <a:pt x="12101" y="18729"/>
                  </a:cubicBezTo>
                  <a:lnTo>
                    <a:pt x="12067" y="18746"/>
                  </a:lnTo>
                  <a:cubicBezTo>
                    <a:pt x="11540" y="17829"/>
                    <a:pt x="11048" y="16894"/>
                    <a:pt x="10589" y="15942"/>
                  </a:cubicBezTo>
                  <a:cubicBezTo>
                    <a:pt x="10623" y="15772"/>
                    <a:pt x="10657" y="15602"/>
                    <a:pt x="10674" y="15432"/>
                  </a:cubicBezTo>
                  <a:cubicBezTo>
                    <a:pt x="10759" y="14990"/>
                    <a:pt x="10827" y="14548"/>
                    <a:pt x="10895" y="14107"/>
                  </a:cubicBezTo>
                  <a:cubicBezTo>
                    <a:pt x="11234" y="13631"/>
                    <a:pt x="11591" y="13138"/>
                    <a:pt x="11931" y="12645"/>
                  </a:cubicBezTo>
                  <a:cubicBezTo>
                    <a:pt x="12679" y="12509"/>
                    <a:pt x="13410" y="12339"/>
                    <a:pt x="14158" y="12186"/>
                  </a:cubicBezTo>
                  <a:close/>
                  <a:moveTo>
                    <a:pt x="13784" y="18219"/>
                  </a:moveTo>
                  <a:lnTo>
                    <a:pt x="13784" y="18219"/>
                  </a:lnTo>
                  <a:cubicBezTo>
                    <a:pt x="13614" y="18508"/>
                    <a:pt x="13444" y="18797"/>
                    <a:pt x="13274" y="19086"/>
                  </a:cubicBezTo>
                  <a:cubicBezTo>
                    <a:pt x="13206" y="19205"/>
                    <a:pt x="13138" y="19307"/>
                    <a:pt x="13087" y="19426"/>
                  </a:cubicBezTo>
                  <a:cubicBezTo>
                    <a:pt x="13138" y="19103"/>
                    <a:pt x="13189" y="18797"/>
                    <a:pt x="13240" y="18474"/>
                  </a:cubicBezTo>
                  <a:cubicBezTo>
                    <a:pt x="13427" y="18389"/>
                    <a:pt x="13597" y="18304"/>
                    <a:pt x="13784" y="18219"/>
                  </a:cubicBezTo>
                  <a:close/>
                  <a:moveTo>
                    <a:pt x="7750" y="13495"/>
                  </a:moveTo>
                  <a:lnTo>
                    <a:pt x="7750" y="13495"/>
                  </a:lnTo>
                  <a:cubicBezTo>
                    <a:pt x="6493" y="15602"/>
                    <a:pt x="5218" y="17710"/>
                    <a:pt x="3927" y="19800"/>
                  </a:cubicBezTo>
                  <a:cubicBezTo>
                    <a:pt x="4232" y="17879"/>
                    <a:pt x="4555" y="15976"/>
                    <a:pt x="4895" y="14056"/>
                  </a:cubicBezTo>
                  <a:cubicBezTo>
                    <a:pt x="5847" y="13869"/>
                    <a:pt x="6799" y="13682"/>
                    <a:pt x="7750" y="13495"/>
                  </a:cubicBezTo>
                  <a:close/>
                  <a:moveTo>
                    <a:pt x="12934" y="18627"/>
                  </a:moveTo>
                  <a:lnTo>
                    <a:pt x="12934" y="18627"/>
                  </a:lnTo>
                  <a:cubicBezTo>
                    <a:pt x="12849" y="19035"/>
                    <a:pt x="12781" y="19443"/>
                    <a:pt x="12713" y="19851"/>
                  </a:cubicBezTo>
                  <a:cubicBezTo>
                    <a:pt x="12543" y="19562"/>
                    <a:pt x="12373" y="19273"/>
                    <a:pt x="12203" y="18984"/>
                  </a:cubicBezTo>
                  <a:cubicBezTo>
                    <a:pt x="12441" y="18865"/>
                    <a:pt x="12679" y="18746"/>
                    <a:pt x="12934" y="18627"/>
                  </a:cubicBezTo>
                  <a:close/>
                  <a:moveTo>
                    <a:pt x="10504" y="16435"/>
                  </a:moveTo>
                  <a:cubicBezTo>
                    <a:pt x="10912" y="17268"/>
                    <a:pt x="11353" y="18066"/>
                    <a:pt x="11812" y="18882"/>
                  </a:cubicBezTo>
                  <a:cubicBezTo>
                    <a:pt x="11166" y="19205"/>
                    <a:pt x="10521" y="19545"/>
                    <a:pt x="9892" y="19885"/>
                  </a:cubicBezTo>
                  <a:cubicBezTo>
                    <a:pt x="10096" y="18746"/>
                    <a:pt x="10300" y="17591"/>
                    <a:pt x="10504" y="16435"/>
                  </a:cubicBezTo>
                  <a:close/>
                  <a:moveTo>
                    <a:pt x="26122" y="12832"/>
                  </a:moveTo>
                  <a:cubicBezTo>
                    <a:pt x="26054" y="13189"/>
                    <a:pt x="26020" y="13546"/>
                    <a:pt x="25952" y="13920"/>
                  </a:cubicBezTo>
                  <a:cubicBezTo>
                    <a:pt x="25850" y="14124"/>
                    <a:pt x="25748" y="14328"/>
                    <a:pt x="25646" y="14531"/>
                  </a:cubicBezTo>
                  <a:cubicBezTo>
                    <a:pt x="25018" y="15772"/>
                    <a:pt x="24389" y="17030"/>
                    <a:pt x="23760" y="18270"/>
                  </a:cubicBezTo>
                  <a:cubicBezTo>
                    <a:pt x="23114" y="19103"/>
                    <a:pt x="22468" y="19936"/>
                    <a:pt x="21822" y="20786"/>
                  </a:cubicBezTo>
                  <a:cubicBezTo>
                    <a:pt x="21924" y="18967"/>
                    <a:pt x="22094" y="17149"/>
                    <a:pt x="22315" y="15347"/>
                  </a:cubicBezTo>
                  <a:cubicBezTo>
                    <a:pt x="22451" y="14990"/>
                    <a:pt x="22604" y="14616"/>
                    <a:pt x="22757" y="14260"/>
                  </a:cubicBezTo>
                  <a:cubicBezTo>
                    <a:pt x="23233" y="14056"/>
                    <a:pt x="23709" y="13852"/>
                    <a:pt x="24202" y="13648"/>
                  </a:cubicBezTo>
                  <a:cubicBezTo>
                    <a:pt x="24831" y="13359"/>
                    <a:pt x="25476" y="13104"/>
                    <a:pt x="26122" y="12832"/>
                  </a:cubicBezTo>
                  <a:close/>
                  <a:moveTo>
                    <a:pt x="15092" y="17608"/>
                  </a:moveTo>
                  <a:lnTo>
                    <a:pt x="15092" y="17608"/>
                  </a:lnTo>
                  <a:cubicBezTo>
                    <a:pt x="14532" y="18729"/>
                    <a:pt x="13971" y="19868"/>
                    <a:pt x="13410" y="20990"/>
                  </a:cubicBezTo>
                  <a:cubicBezTo>
                    <a:pt x="13257" y="20735"/>
                    <a:pt x="13104" y="20480"/>
                    <a:pt x="12951" y="20225"/>
                  </a:cubicBezTo>
                  <a:cubicBezTo>
                    <a:pt x="13376" y="19494"/>
                    <a:pt x="13818" y="18746"/>
                    <a:pt x="14260" y="17998"/>
                  </a:cubicBezTo>
                  <a:cubicBezTo>
                    <a:pt x="14532" y="17862"/>
                    <a:pt x="14803" y="17744"/>
                    <a:pt x="15092" y="17608"/>
                  </a:cubicBezTo>
                  <a:close/>
                  <a:moveTo>
                    <a:pt x="23012" y="19715"/>
                  </a:moveTo>
                  <a:cubicBezTo>
                    <a:pt x="22587" y="20514"/>
                    <a:pt x="22179" y="21296"/>
                    <a:pt x="21771" y="22094"/>
                  </a:cubicBezTo>
                  <a:cubicBezTo>
                    <a:pt x="21788" y="21822"/>
                    <a:pt x="21788" y="21567"/>
                    <a:pt x="21805" y="21313"/>
                  </a:cubicBezTo>
                  <a:cubicBezTo>
                    <a:pt x="22196" y="20769"/>
                    <a:pt x="22604" y="20242"/>
                    <a:pt x="23012" y="19715"/>
                  </a:cubicBezTo>
                  <a:close/>
                  <a:moveTo>
                    <a:pt x="10011" y="15415"/>
                  </a:moveTo>
                  <a:cubicBezTo>
                    <a:pt x="10096" y="15602"/>
                    <a:pt x="10181" y="15806"/>
                    <a:pt x="10283" y="15993"/>
                  </a:cubicBezTo>
                  <a:cubicBezTo>
                    <a:pt x="10045" y="17353"/>
                    <a:pt x="9807" y="18712"/>
                    <a:pt x="9552" y="20072"/>
                  </a:cubicBezTo>
                  <a:cubicBezTo>
                    <a:pt x="8345" y="20769"/>
                    <a:pt x="7190" y="21499"/>
                    <a:pt x="6085" y="22332"/>
                  </a:cubicBezTo>
                  <a:cubicBezTo>
                    <a:pt x="5949" y="22434"/>
                    <a:pt x="5830" y="22536"/>
                    <a:pt x="5694" y="22638"/>
                  </a:cubicBezTo>
                  <a:cubicBezTo>
                    <a:pt x="6068" y="21856"/>
                    <a:pt x="6408" y="21075"/>
                    <a:pt x="6765" y="20293"/>
                  </a:cubicBezTo>
                  <a:cubicBezTo>
                    <a:pt x="7818" y="18644"/>
                    <a:pt x="8889" y="17030"/>
                    <a:pt x="10011" y="15415"/>
                  </a:cubicBezTo>
                  <a:close/>
                  <a:moveTo>
                    <a:pt x="12866" y="20667"/>
                  </a:moveTo>
                  <a:cubicBezTo>
                    <a:pt x="13002" y="20871"/>
                    <a:pt x="13138" y="21092"/>
                    <a:pt x="13257" y="21296"/>
                  </a:cubicBezTo>
                  <a:cubicBezTo>
                    <a:pt x="13019" y="21788"/>
                    <a:pt x="12764" y="22281"/>
                    <a:pt x="12526" y="22791"/>
                  </a:cubicBezTo>
                  <a:cubicBezTo>
                    <a:pt x="12645" y="22077"/>
                    <a:pt x="12747" y="21380"/>
                    <a:pt x="12866" y="20667"/>
                  </a:cubicBezTo>
                  <a:close/>
                  <a:moveTo>
                    <a:pt x="4572" y="14124"/>
                  </a:moveTo>
                  <a:lnTo>
                    <a:pt x="4572" y="14124"/>
                  </a:lnTo>
                  <a:cubicBezTo>
                    <a:pt x="4215" y="16231"/>
                    <a:pt x="3859" y="18338"/>
                    <a:pt x="3536" y="20446"/>
                  </a:cubicBezTo>
                  <a:cubicBezTo>
                    <a:pt x="3026" y="21262"/>
                    <a:pt x="2533" y="22060"/>
                    <a:pt x="2023" y="22876"/>
                  </a:cubicBezTo>
                  <a:cubicBezTo>
                    <a:pt x="2261" y="21380"/>
                    <a:pt x="2482" y="19885"/>
                    <a:pt x="2686" y="18389"/>
                  </a:cubicBezTo>
                  <a:cubicBezTo>
                    <a:pt x="2873" y="17047"/>
                    <a:pt x="3043" y="15721"/>
                    <a:pt x="3196" y="14395"/>
                  </a:cubicBezTo>
                  <a:cubicBezTo>
                    <a:pt x="3655" y="14294"/>
                    <a:pt x="4114" y="14209"/>
                    <a:pt x="4572" y="14124"/>
                  </a:cubicBezTo>
                  <a:close/>
                  <a:moveTo>
                    <a:pt x="25578" y="16401"/>
                  </a:moveTo>
                  <a:lnTo>
                    <a:pt x="25578" y="16401"/>
                  </a:lnTo>
                  <a:cubicBezTo>
                    <a:pt x="25306" y="18049"/>
                    <a:pt x="25035" y="19715"/>
                    <a:pt x="24729" y="21363"/>
                  </a:cubicBezTo>
                  <a:cubicBezTo>
                    <a:pt x="24678" y="21669"/>
                    <a:pt x="24610" y="21958"/>
                    <a:pt x="24559" y="22264"/>
                  </a:cubicBezTo>
                  <a:cubicBezTo>
                    <a:pt x="23624" y="22587"/>
                    <a:pt x="22672" y="22910"/>
                    <a:pt x="21737" y="23233"/>
                  </a:cubicBezTo>
                  <a:cubicBezTo>
                    <a:pt x="21737" y="23080"/>
                    <a:pt x="21737" y="22910"/>
                    <a:pt x="21754" y="22757"/>
                  </a:cubicBezTo>
                  <a:cubicBezTo>
                    <a:pt x="22502" y="21313"/>
                    <a:pt x="23267" y="19851"/>
                    <a:pt x="24015" y="18389"/>
                  </a:cubicBezTo>
                  <a:cubicBezTo>
                    <a:pt x="24525" y="17727"/>
                    <a:pt x="25052" y="17064"/>
                    <a:pt x="25578" y="16401"/>
                  </a:cubicBezTo>
                  <a:close/>
                  <a:moveTo>
                    <a:pt x="5694" y="21958"/>
                  </a:moveTo>
                  <a:lnTo>
                    <a:pt x="5694" y="21958"/>
                  </a:lnTo>
                  <a:cubicBezTo>
                    <a:pt x="5524" y="22332"/>
                    <a:pt x="5354" y="22706"/>
                    <a:pt x="5184" y="23063"/>
                  </a:cubicBezTo>
                  <a:cubicBezTo>
                    <a:pt x="5048" y="23165"/>
                    <a:pt x="4929" y="23284"/>
                    <a:pt x="4793" y="23386"/>
                  </a:cubicBezTo>
                  <a:cubicBezTo>
                    <a:pt x="5099" y="22910"/>
                    <a:pt x="5388" y="22434"/>
                    <a:pt x="5694" y="21958"/>
                  </a:cubicBezTo>
                  <a:close/>
                  <a:moveTo>
                    <a:pt x="21483" y="21720"/>
                  </a:moveTo>
                  <a:cubicBezTo>
                    <a:pt x="21483" y="21771"/>
                    <a:pt x="21483" y="21822"/>
                    <a:pt x="21483" y="21856"/>
                  </a:cubicBezTo>
                  <a:cubicBezTo>
                    <a:pt x="21466" y="22145"/>
                    <a:pt x="21466" y="22417"/>
                    <a:pt x="21449" y="22689"/>
                  </a:cubicBezTo>
                  <a:cubicBezTo>
                    <a:pt x="21313" y="22944"/>
                    <a:pt x="21177" y="23216"/>
                    <a:pt x="21041" y="23471"/>
                  </a:cubicBezTo>
                  <a:cubicBezTo>
                    <a:pt x="20667" y="23590"/>
                    <a:pt x="20293" y="23726"/>
                    <a:pt x="19919" y="23845"/>
                  </a:cubicBezTo>
                  <a:cubicBezTo>
                    <a:pt x="20446" y="23131"/>
                    <a:pt x="20956" y="22434"/>
                    <a:pt x="21483" y="21720"/>
                  </a:cubicBezTo>
                  <a:close/>
                  <a:moveTo>
                    <a:pt x="16656" y="16894"/>
                  </a:moveTo>
                  <a:lnTo>
                    <a:pt x="16656" y="16894"/>
                  </a:lnTo>
                  <a:cubicBezTo>
                    <a:pt x="16333" y="19358"/>
                    <a:pt x="15976" y="21805"/>
                    <a:pt x="15602" y="24270"/>
                  </a:cubicBezTo>
                  <a:cubicBezTo>
                    <a:pt x="14905" y="23284"/>
                    <a:pt x="14243" y="22281"/>
                    <a:pt x="13597" y="21279"/>
                  </a:cubicBezTo>
                  <a:cubicBezTo>
                    <a:pt x="14226" y="19987"/>
                    <a:pt x="14871" y="18695"/>
                    <a:pt x="15517" y="17421"/>
                  </a:cubicBezTo>
                  <a:cubicBezTo>
                    <a:pt x="15891" y="17251"/>
                    <a:pt x="16282" y="17064"/>
                    <a:pt x="16656" y="16894"/>
                  </a:cubicBezTo>
                  <a:close/>
                  <a:moveTo>
                    <a:pt x="21890" y="16350"/>
                  </a:moveTo>
                  <a:lnTo>
                    <a:pt x="21890" y="16350"/>
                  </a:lnTo>
                  <a:cubicBezTo>
                    <a:pt x="21720" y="17981"/>
                    <a:pt x="21585" y="19596"/>
                    <a:pt x="21517" y="21211"/>
                  </a:cubicBezTo>
                  <a:cubicBezTo>
                    <a:pt x="20820" y="22145"/>
                    <a:pt x="20123" y="23080"/>
                    <a:pt x="19443" y="24015"/>
                  </a:cubicBezTo>
                  <a:cubicBezTo>
                    <a:pt x="19035" y="24151"/>
                    <a:pt x="18627" y="24287"/>
                    <a:pt x="18219" y="24423"/>
                  </a:cubicBezTo>
                  <a:cubicBezTo>
                    <a:pt x="19528" y="21771"/>
                    <a:pt x="20769" y="19086"/>
                    <a:pt x="21890" y="16350"/>
                  </a:cubicBezTo>
                  <a:close/>
                  <a:moveTo>
                    <a:pt x="22111" y="14531"/>
                  </a:moveTo>
                  <a:lnTo>
                    <a:pt x="22111" y="14531"/>
                  </a:lnTo>
                  <a:cubicBezTo>
                    <a:pt x="22077" y="14786"/>
                    <a:pt x="22060" y="15024"/>
                    <a:pt x="22026" y="15279"/>
                  </a:cubicBezTo>
                  <a:cubicBezTo>
                    <a:pt x="20752" y="18423"/>
                    <a:pt x="19341" y="21516"/>
                    <a:pt x="17829" y="24542"/>
                  </a:cubicBezTo>
                  <a:cubicBezTo>
                    <a:pt x="17676" y="24593"/>
                    <a:pt x="17540" y="24644"/>
                    <a:pt x="17404" y="24695"/>
                  </a:cubicBezTo>
                  <a:cubicBezTo>
                    <a:pt x="17404" y="24610"/>
                    <a:pt x="17404" y="24525"/>
                    <a:pt x="17421" y="24440"/>
                  </a:cubicBezTo>
                  <a:cubicBezTo>
                    <a:pt x="17591" y="21788"/>
                    <a:pt x="17659" y="19120"/>
                    <a:pt x="17642" y="16469"/>
                  </a:cubicBezTo>
                  <a:cubicBezTo>
                    <a:pt x="19137" y="15806"/>
                    <a:pt x="20616" y="15160"/>
                    <a:pt x="22111" y="14531"/>
                  </a:cubicBezTo>
                  <a:close/>
                  <a:moveTo>
                    <a:pt x="9042" y="13240"/>
                  </a:moveTo>
                  <a:cubicBezTo>
                    <a:pt x="9093" y="13376"/>
                    <a:pt x="9161" y="13495"/>
                    <a:pt x="9212" y="13631"/>
                  </a:cubicBezTo>
                  <a:cubicBezTo>
                    <a:pt x="8889" y="14429"/>
                    <a:pt x="8566" y="15245"/>
                    <a:pt x="8243" y="16061"/>
                  </a:cubicBezTo>
                  <a:cubicBezTo>
                    <a:pt x="7665" y="17438"/>
                    <a:pt x="7088" y="18814"/>
                    <a:pt x="6493" y="20174"/>
                  </a:cubicBezTo>
                  <a:cubicBezTo>
                    <a:pt x="5660" y="21482"/>
                    <a:pt x="4827" y="22791"/>
                    <a:pt x="4029" y="24100"/>
                  </a:cubicBezTo>
                  <a:cubicBezTo>
                    <a:pt x="3825" y="24287"/>
                    <a:pt x="3621" y="24491"/>
                    <a:pt x="3434" y="24695"/>
                  </a:cubicBezTo>
                  <a:cubicBezTo>
                    <a:pt x="3349" y="24780"/>
                    <a:pt x="3264" y="24881"/>
                    <a:pt x="3179" y="24966"/>
                  </a:cubicBezTo>
                  <a:cubicBezTo>
                    <a:pt x="3383" y="23488"/>
                    <a:pt x="3587" y="22026"/>
                    <a:pt x="3808" y="20548"/>
                  </a:cubicBezTo>
                  <a:cubicBezTo>
                    <a:pt x="5269" y="18185"/>
                    <a:pt x="6714" y="15806"/>
                    <a:pt x="8124" y="13427"/>
                  </a:cubicBezTo>
                  <a:cubicBezTo>
                    <a:pt x="8430" y="13359"/>
                    <a:pt x="8736" y="13308"/>
                    <a:pt x="9042" y="13240"/>
                  </a:cubicBezTo>
                  <a:close/>
                  <a:moveTo>
                    <a:pt x="17353" y="16588"/>
                  </a:moveTo>
                  <a:cubicBezTo>
                    <a:pt x="17353" y="17268"/>
                    <a:pt x="17353" y="17947"/>
                    <a:pt x="17353" y="18627"/>
                  </a:cubicBezTo>
                  <a:cubicBezTo>
                    <a:pt x="17319" y="20684"/>
                    <a:pt x="17234" y="22740"/>
                    <a:pt x="17098" y="24797"/>
                  </a:cubicBezTo>
                  <a:cubicBezTo>
                    <a:pt x="16792" y="24881"/>
                    <a:pt x="16486" y="24983"/>
                    <a:pt x="16180" y="25085"/>
                  </a:cubicBezTo>
                  <a:cubicBezTo>
                    <a:pt x="16061" y="24915"/>
                    <a:pt x="15942" y="24763"/>
                    <a:pt x="15840" y="24593"/>
                  </a:cubicBezTo>
                  <a:cubicBezTo>
                    <a:pt x="16248" y="21992"/>
                    <a:pt x="16622" y="19375"/>
                    <a:pt x="16979" y="16758"/>
                  </a:cubicBezTo>
                  <a:cubicBezTo>
                    <a:pt x="17098" y="16690"/>
                    <a:pt x="17217" y="16639"/>
                    <a:pt x="17353" y="16588"/>
                  </a:cubicBezTo>
                  <a:close/>
                  <a:moveTo>
                    <a:pt x="17659" y="24898"/>
                  </a:moveTo>
                  <a:cubicBezTo>
                    <a:pt x="17540" y="25102"/>
                    <a:pt x="17438" y="25306"/>
                    <a:pt x="17336" y="25510"/>
                  </a:cubicBezTo>
                  <a:cubicBezTo>
                    <a:pt x="17353" y="25340"/>
                    <a:pt x="17370" y="25153"/>
                    <a:pt x="17370" y="24983"/>
                  </a:cubicBezTo>
                  <a:cubicBezTo>
                    <a:pt x="17472" y="24949"/>
                    <a:pt x="17557" y="24932"/>
                    <a:pt x="17659" y="24898"/>
                  </a:cubicBezTo>
                  <a:close/>
                  <a:moveTo>
                    <a:pt x="17064" y="25085"/>
                  </a:moveTo>
                  <a:cubicBezTo>
                    <a:pt x="17047" y="25442"/>
                    <a:pt x="17013" y="25799"/>
                    <a:pt x="16996" y="26173"/>
                  </a:cubicBezTo>
                  <a:cubicBezTo>
                    <a:pt x="16775" y="25884"/>
                    <a:pt x="16571" y="25595"/>
                    <a:pt x="16350" y="25306"/>
                  </a:cubicBezTo>
                  <a:cubicBezTo>
                    <a:pt x="16588" y="25238"/>
                    <a:pt x="16826" y="25153"/>
                    <a:pt x="17064" y="25085"/>
                  </a:cubicBezTo>
                  <a:close/>
                  <a:moveTo>
                    <a:pt x="13444" y="21584"/>
                  </a:moveTo>
                  <a:cubicBezTo>
                    <a:pt x="14107" y="22621"/>
                    <a:pt x="14803" y="23658"/>
                    <a:pt x="15534" y="24661"/>
                  </a:cubicBezTo>
                  <a:cubicBezTo>
                    <a:pt x="15500" y="24881"/>
                    <a:pt x="15466" y="25102"/>
                    <a:pt x="15432" y="25323"/>
                  </a:cubicBezTo>
                  <a:cubicBezTo>
                    <a:pt x="14294" y="25680"/>
                    <a:pt x="13138" y="26020"/>
                    <a:pt x="11982" y="26326"/>
                  </a:cubicBezTo>
                  <a:cubicBezTo>
                    <a:pt x="12101" y="25476"/>
                    <a:pt x="12237" y="24627"/>
                    <a:pt x="12373" y="23777"/>
                  </a:cubicBezTo>
                  <a:cubicBezTo>
                    <a:pt x="12730" y="23046"/>
                    <a:pt x="13087" y="22315"/>
                    <a:pt x="13444" y="21584"/>
                  </a:cubicBezTo>
                  <a:close/>
                  <a:moveTo>
                    <a:pt x="11931" y="24661"/>
                  </a:moveTo>
                  <a:cubicBezTo>
                    <a:pt x="11846" y="25238"/>
                    <a:pt x="11761" y="25816"/>
                    <a:pt x="11676" y="26394"/>
                  </a:cubicBezTo>
                  <a:cubicBezTo>
                    <a:pt x="11455" y="26462"/>
                    <a:pt x="11234" y="26513"/>
                    <a:pt x="11014" y="26564"/>
                  </a:cubicBezTo>
                  <a:cubicBezTo>
                    <a:pt x="11319" y="25935"/>
                    <a:pt x="11625" y="25289"/>
                    <a:pt x="11931" y="24661"/>
                  </a:cubicBezTo>
                  <a:close/>
                  <a:moveTo>
                    <a:pt x="4878" y="23709"/>
                  </a:moveTo>
                  <a:lnTo>
                    <a:pt x="4878" y="23709"/>
                  </a:lnTo>
                  <a:cubicBezTo>
                    <a:pt x="4419" y="24661"/>
                    <a:pt x="3944" y="25629"/>
                    <a:pt x="3434" y="26581"/>
                  </a:cubicBezTo>
                  <a:cubicBezTo>
                    <a:pt x="3383" y="26411"/>
                    <a:pt x="3315" y="26224"/>
                    <a:pt x="3264" y="26054"/>
                  </a:cubicBezTo>
                  <a:cubicBezTo>
                    <a:pt x="3247" y="26037"/>
                    <a:pt x="3230" y="26003"/>
                    <a:pt x="3230" y="25986"/>
                  </a:cubicBezTo>
                  <a:cubicBezTo>
                    <a:pt x="3570" y="25408"/>
                    <a:pt x="3927" y="24830"/>
                    <a:pt x="4266" y="24253"/>
                  </a:cubicBezTo>
                  <a:cubicBezTo>
                    <a:pt x="4470" y="24066"/>
                    <a:pt x="4674" y="23896"/>
                    <a:pt x="4878" y="23709"/>
                  </a:cubicBezTo>
                  <a:close/>
                  <a:moveTo>
                    <a:pt x="12526" y="20939"/>
                  </a:moveTo>
                  <a:lnTo>
                    <a:pt x="12526" y="20939"/>
                  </a:lnTo>
                  <a:cubicBezTo>
                    <a:pt x="12373" y="21856"/>
                    <a:pt x="12220" y="22774"/>
                    <a:pt x="12084" y="23692"/>
                  </a:cubicBezTo>
                  <a:cubicBezTo>
                    <a:pt x="11608" y="24678"/>
                    <a:pt x="11116" y="25663"/>
                    <a:pt x="10657" y="26649"/>
                  </a:cubicBezTo>
                  <a:cubicBezTo>
                    <a:pt x="10045" y="26785"/>
                    <a:pt x="9433" y="26921"/>
                    <a:pt x="8821" y="27040"/>
                  </a:cubicBezTo>
                  <a:cubicBezTo>
                    <a:pt x="9926" y="25255"/>
                    <a:pt x="10997" y="23488"/>
                    <a:pt x="12067" y="21703"/>
                  </a:cubicBezTo>
                  <a:cubicBezTo>
                    <a:pt x="12220" y="21448"/>
                    <a:pt x="12373" y="21194"/>
                    <a:pt x="12526" y="20939"/>
                  </a:cubicBezTo>
                  <a:close/>
                  <a:moveTo>
                    <a:pt x="11948" y="19120"/>
                  </a:moveTo>
                  <a:cubicBezTo>
                    <a:pt x="12152" y="19494"/>
                    <a:pt x="12373" y="19868"/>
                    <a:pt x="12594" y="20225"/>
                  </a:cubicBezTo>
                  <a:cubicBezTo>
                    <a:pt x="11234" y="22536"/>
                    <a:pt x="9858" y="24814"/>
                    <a:pt x="8447" y="27108"/>
                  </a:cubicBezTo>
                  <a:cubicBezTo>
                    <a:pt x="8940" y="24830"/>
                    <a:pt x="9399" y="22536"/>
                    <a:pt x="9824" y="20242"/>
                  </a:cubicBezTo>
                  <a:cubicBezTo>
                    <a:pt x="10368" y="19936"/>
                    <a:pt x="10929" y="19630"/>
                    <a:pt x="11489" y="19341"/>
                  </a:cubicBezTo>
                  <a:cubicBezTo>
                    <a:pt x="11642" y="19273"/>
                    <a:pt x="11795" y="19205"/>
                    <a:pt x="11948" y="19120"/>
                  </a:cubicBezTo>
                  <a:close/>
                  <a:moveTo>
                    <a:pt x="39225" y="1"/>
                  </a:moveTo>
                  <a:cubicBezTo>
                    <a:pt x="39022" y="222"/>
                    <a:pt x="38801" y="459"/>
                    <a:pt x="38597" y="680"/>
                  </a:cubicBezTo>
                  <a:cubicBezTo>
                    <a:pt x="38563" y="714"/>
                    <a:pt x="38546" y="731"/>
                    <a:pt x="38512" y="765"/>
                  </a:cubicBezTo>
                  <a:cubicBezTo>
                    <a:pt x="38342" y="527"/>
                    <a:pt x="38189" y="290"/>
                    <a:pt x="38019" y="52"/>
                  </a:cubicBezTo>
                  <a:cubicBezTo>
                    <a:pt x="37917" y="52"/>
                    <a:pt x="37798" y="69"/>
                    <a:pt x="37679" y="69"/>
                  </a:cubicBezTo>
                  <a:cubicBezTo>
                    <a:pt x="37900" y="375"/>
                    <a:pt x="38104" y="680"/>
                    <a:pt x="38325" y="986"/>
                  </a:cubicBezTo>
                  <a:cubicBezTo>
                    <a:pt x="37577" y="1785"/>
                    <a:pt x="36846" y="2601"/>
                    <a:pt x="36098" y="3417"/>
                  </a:cubicBezTo>
                  <a:cubicBezTo>
                    <a:pt x="36064" y="3434"/>
                    <a:pt x="36013" y="3434"/>
                    <a:pt x="35979" y="3434"/>
                  </a:cubicBezTo>
                  <a:cubicBezTo>
                    <a:pt x="36115" y="2363"/>
                    <a:pt x="36234" y="1292"/>
                    <a:pt x="36353" y="222"/>
                  </a:cubicBezTo>
                  <a:lnTo>
                    <a:pt x="36353" y="222"/>
                  </a:lnTo>
                  <a:cubicBezTo>
                    <a:pt x="36251" y="239"/>
                    <a:pt x="36166" y="256"/>
                    <a:pt x="36064" y="273"/>
                  </a:cubicBezTo>
                  <a:cubicBezTo>
                    <a:pt x="35945" y="1343"/>
                    <a:pt x="35809" y="2414"/>
                    <a:pt x="35673" y="3485"/>
                  </a:cubicBezTo>
                  <a:cubicBezTo>
                    <a:pt x="34297" y="3672"/>
                    <a:pt x="32920" y="3842"/>
                    <a:pt x="31527" y="4011"/>
                  </a:cubicBezTo>
                  <a:cubicBezTo>
                    <a:pt x="31493" y="3808"/>
                    <a:pt x="31442" y="3604"/>
                    <a:pt x="31391" y="3417"/>
                  </a:cubicBezTo>
                  <a:cubicBezTo>
                    <a:pt x="31697" y="2788"/>
                    <a:pt x="31986" y="2159"/>
                    <a:pt x="32291" y="1530"/>
                  </a:cubicBezTo>
                  <a:cubicBezTo>
                    <a:pt x="32376" y="1309"/>
                    <a:pt x="32478" y="1105"/>
                    <a:pt x="32580" y="901"/>
                  </a:cubicBezTo>
                  <a:lnTo>
                    <a:pt x="32580" y="901"/>
                  </a:lnTo>
                  <a:cubicBezTo>
                    <a:pt x="32461" y="918"/>
                    <a:pt x="32325" y="952"/>
                    <a:pt x="32206" y="969"/>
                  </a:cubicBezTo>
                  <a:cubicBezTo>
                    <a:pt x="31901" y="1632"/>
                    <a:pt x="31595" y="2295"/>
                    <a:pt x="31289" y="2941"/>
                  </a:cubicBezTo>
                  <a:cubicBezTo>
                    <a:pt x="31153" y="2380"/>
                    <a:pt x="31000" y="1802"/>
                    <a:pt x="30864" y="1224"/>
                  </a:cubicBezTo>
                  <a:cubicBezTo>
                    <a:pt x="30762" y="1241"/>
                    <a:pt x="30660" y="1275"/>
                    <a:pt x="30575" y="1292"/>
                  </a:cubicBezTo>
                  <a:cubicBezTo>
                    <a:pt x="30745" y="1989"/>
                    <a:pt x="30915" y="2686"/>
                    <a:pt x="31085" y="3383"/>
                  </a:cubicBezTo>
                  <a:cubicBezTo>
                    <a:pt x="30966" y="3621"/>
                    <a:pt x="30864" y="3859"/>
                    <a:pt x="30745" y="4096"/>
                  </a:cubicBezTo>
                  <a:cubicBezTo>
                    <a:pt x="29674" y="4215"/>
                    <a:pt x="28586" y="4334"/>
                    <a:pt x="27516" y="4453"/>
                  </a:cubicBezTo>
                  <a:cubicBezTo>
                    <a:pt x="27618" y="3570"/>
                    <a:pt x="27703" y="2703"/>
                    <a:pt x="27788" y="1819"/>
                  </a:cubicBezTo>
                  <a:lnTo>
                    <a:pt x="27788" y="1819"/>
                  </a:lnTo>
                  <a:cubicBezTo>
                    <a:pt x="27703" y="1836"/>
                    <a:pt x="27601" y="1870"/>
                    <a:pt x="27499" y="1887"/>
                  </a:cubicBezTo>
                  <a:cubicBezTo>
                    <a:pt x="27397" y="2754"/>
                    <a:pt x="27312" y="3621"/>
                    <a:pt x="27210" y="4470"/>
                  </a:cubicBezTo>
                  <a:cubicBezTo>
                    <a:pt x="27074" y="4487"/>
                    <a:pt x="26955" y="4504"/>
                    <a:pt x="26819" y="4504"/>
                  </a:cubicBezTo>
                  <a:cubicBezTo>
                    <a:pt x="26683" y="4249"/>
                    <a:pt x="26547" y="3994"/>
                    <a:pt x="26411" y="3740"/>
                  </a:cubicBezTo>
                  <a:cubicBezTo>
                    <a:pt x="26581" y="3162"/>
                    <a:pt x="26751" y="2584"/>
                    <a:pt x="26921" y="1989"/>
                  </a:cubicBezTo>
                  <a:lnTo>
                    <a:pt x="26921" y="1989"/>
                  </a:lnTo>
                  <a:cubicBezTo>
                    <a:pt x="26802" y="2023"/>
                    <a:pt x="26700" y="2040"/>
                    <a:pt x="26598" y="2057"/>
                  </a:cubicBezTo>
                  <a:cubicBezTo>
                    <a:pt x="26462" y="2482"/>
                    <a:pt x="26343" y="2924"/>
                    <a:pt x="26224" y="3349"/>
                  </a:cubicBezTo>
                  <a:cubicBezTo>
                    <a:pt x="26037" y="2975"/>
                    <a:pt x="25850" y="2601"/>
                    <a:pt x="25680" y="2227"/>
                  </a:cubicBezTo>
                  <a:cubicBezTo>
                    <a:pt x="25578" y="2244"/>
                    <a:pt x="25493" y="2278"/>
                    <a:pt x="25391" y="2295"/>
                  </a:cubicBezTo>
                  <a:cubicBezTo>
                    <a:pt x="25612" y="2788"/>
                    <a:pt x="25850" y="3264"/>
                    <a:pt x="26105" y="3740"/>
                  </a:cubicBezTo>
                  <a:cubicBezTo>
                    <a:pt x="26020" y="4028"/>
                    <a:pt x="25935" y="4317"/>
                    <a:pt x="25850" y="4606"/>
                  </a:cubicBezTo>
                  <a:cubicBezTo>
                    <a:pt x="25340" y="4640"/>
                    <a:pt x="24831" y="4691"/>
                    <a:pt x="24321" y="4742"/>
                  </a:cubicBezTo>
                  <a:cubicBezTo>
                    <a:pt x="24525" y="3943"/>
                    <a:pt x="24746" y="3162"/>
                    <a:pt x="24984" y="2363"/>
                  </a:cubicBezTo>
                  <a:lnTo>
                    <a:pt x="24984" y="2363"/>
                  </a:lnTo>
                  <a:cubicBezTo>
                    <a:pt x="24865" y="2397"/>
                    <a:pt x="24763" y="2414"/>
                    <a:pt x="24661" y="2431"/>
                  </a:cubicBezTo>
                  <a:cubicBezTo>
                    <a:pt x="24440" y="3213"/>
                    <a:pt x="24219" y="3977"/>
                    <a:pt x="24015" y="4759"/>
                  </a:cubicBezTo>
                  <a:cubicBezTo>
                    <a:pt x="23828" y="4776"/>
                    <a:pt x="23658" y="4793"/>
                    <a:pt x="23471" y="4810"/>
                  </a:cubicBezTo>
                  <a:cubicBezTo>
                    <a:pt x="22995" y="4844"/>
                    <a:pt x="22502" y="4878"/>
                    <a:pt x="22026" y="4912"/>
                  </a:cubicBezTo>
                  <a:cubicBezTo>
                    <a:pt x="22417" y="4181"/>
                    <a:pt x="22825" y="3451"/>
                    <a:pt x="23216" y="2703"/>
                  </a:cubicBezTo>
                  <a:lnTo>
                    <a:pt x="23216" y="2703"/>
                  </a:lnTo>
                  <a:cubicBezTo>
                    <a:pt x="23097" y="2737"/>
                    <a:pt x="22978" y="2754"/>
                    <a:pt x="22842" y="2788"/>
                  </a:cubicBezTo>
                  <a:cubicBezTo>
                    <a:pt x="22451" y="3502"/>
                    <a:pt x="22077" y="4215"/>
                    <a:pt x="21686" y="4929"/>
                  </a:cubicBezTo>
                  <a:cubicBezTo>
                    <a:pt x="21585" y="4946"/>
                    <a:pt x="21483" y="4946"/>
                    <a:pt x="21398" y="4963"/>
                  </a:cubicBezTo>
                  <a:cubicBezTo>
                    <a:pt x="21737" y="4266"/>
                    <a:pt x="22077" y="3570"/>
                    <a:pt x="22417" y="2873"/>
                  </a:cubicBezTo>
                  <a:lnTo>
                    <a:pt x="22417" y="2873"/>
                  </a:lnTo>
                  <a:cubicBezTo>
                    <a:pt x="22281" y="2890"/>
                    <a:pt x="22162" y="2907"/>
                    <a:pt x="22043" y="2941"/>
                  </a:cubicBezTo>
                  <a:cubicBezTo>
                    <a:pt x="21720" y="3621"/>
                    <a:pt x="21398" y="4300"/>
                    <a:pt x="21058" y="4980"/>
                  </a:cubicBezTo>
                  <a:cubicBezTo>
                    <a:pt x="20140" y="5031"/>
                    <a:pt x="19239" y="5082"/>
                    <a:pt x="18321" y="5116"/>
                  </a:cubicBezTo>
                  <a:cubicBezTo>
                    <a:pt x="18372" y="4742"/>
                    <a:pt x="18406" y="4351"/>
                    <a:pt x="18440" y="3977"/>
                  </a:cubicBezTo>
                  <a:cubicBezTo>
                    <a:pt x="18559" y="3842"/>
                    <a:pt x="18661" y="3706"/>
                    <a:pt x="18780" y="3570"/>
                  </a:cubicBezTo>
                  <a:lnTo>
                    <a:pt x="18780" y="3570"/>
                  </a:lnTo>
                  <a:cubicBezTo>
                    <a:pt x="18576" y="3604"/>
                    <a:pt x="18372" y="3655"/>
                    <a:pt x="18168" y="3689"/>
                  </a:cubicBezTo>
                  <a:cubicBezTo>
                    <a:pt x="18168" y="3757"/>
                    <a:pt x="18168" y="3808"/>
                    <a:pt x="18151" y="3875"/>
                  </a:cubicBezTo>
                  <a:cubicBezTo>
                    <a:pt x="17812" y="4300"/>
                    <a:pt x="17489" y="4725"/>
                    <a:pt x="17149" y="5150"/>
                  </a:cubicBezTo>
                  <a:cubicBezTo>
                    <a:pt x="17081" y="5167"/>
                    <a:pt x="17030" y="5167"/>
                    <a:pt x="16962" y="5167"/>
                  </a:cubicBezTo>
                  <a:cubicBezTo>
                    <a:pt x="16928" y="4946"/>
                    <a:pt x="16911" y="4725"/>
                    <a:pt x="16877" y="4521"/>
                  </a:cubicBezTo>
                  <a:cubicBezTo>
                    <a:pt x="16860" y="4334"/>
                    <a:pt x="16843" y="4130"/>
                    <a:pt x="16809" y="3943"/>
                  </a:cubicBezTo>
                  <a:cubicBezTo>
                    <a:pt x="16724" y="3960"/>
                    <a:pt x="16622" y="3994"/>
                    <a:pt x="16520" y="4011"/>
                  </a:cubicBezTo>
                  <a:cubicBezTo>
                    <a:pt x="16571" y="4385"/>
                    <a:pt x="16622" y="4776"/>
                    <a:pt x="16673" y="5167"/>
                  </a:cubicBezTo>
                  <a:cubicBezTo>
                    <a:pt x="16452" y="5167"/>
                    <a:pt x="16214" y="5184"/>
                    <a:pt x="15993" y="5184"/>
                  </a:cubicBezTo>
                  <a:cubicBezTo>
                    <a:pt x="16078" y="4810"/>
                    <a:pt x="16180" y="4436"/>
                    <a:pt x="16265" y="4062"/>
                  </a:cubicBezTo>
                  <a:lnTo>
                    <a:pt x="16265" y="4062"/>
                  </a:lnTo>
                  <a:cubicBezTo>
                    <a:pt x="16163" y="4079"/>
                    <a:pt x="16044" y="4096"/>
                    <a:pt x="15942" y="4113"/>
                  </a:cubicBezTo>
                  <a:cubicBezTo>
                    <a:pt x="15857" y="4470"/>
                    <a:pt x="15772" y="4827"/>
                    <a:pt x="15687" y="5184"/>
                  </a:cubicBezTo>
                  <a:cubicBezTo>
                    <a:pt x="15228" y="5193"/>
                    <a:pt x="14765" y="5197"/>
                    <a:pt x="14302" y="5197"/>
                  </a:cubicBezTo>
                  <a:cubicBezTo>
                    <a:pt x="13839" y="5197"/>
                    <a:pt x="13376" y="5193"/>
                    <a:pt x="12917" y="5184"/>
                  </a:cubicBezTo>
                  <a:cubicBezTo>
                    <a:pt x="13019" y="5014"/>
                    <a:pt x="13121" y="4827"/>
                    <a:pt x="13223" y="4640"/>
                  </a:cubicBezTo>
                  <a:lnTo>
                    <a:pt x="13223" y="4640"/>
                  </a:lnTo>
                  <a:cubicBezTo>
                    <a:pt x="13019" y="4691"/>
                    <a:pt x="12815" y="4725"/>
                    <a:pt x="12611" y="4759"/>
                  </a:cubicBezTo>
                  <a:cubicBezTo>
                    <a:pt x="12560" y="4895"/>
                    <a:pt x="12509" y="5048"/>
                    <a:pt x="12458" y="5184"/>
                  </a:cubicBezTo>
                  <a:lnTo>
                    <a:pt x="12339" y="5184"/>
                  </a:lnTo>
                  <a:cubicBezTo>
                    <a:pt x="12356" y="5048"/>
                    <a:pt x="12373" y="4929"/>
                    <a:pt x="12390" y="4810"/>
                  </a:cubicBezTo>
                  <a:lnTo>
                    <a:pt x="12390" y="4810"/>
                  </a:lnTo>
                  <a:cubicBezTo>
                    <a:pt x="12288" y="4827"/>
                    <a:pt x="12186" y="4844"/>
                    <a:pt x="12084" y="4861"/>
                  </a:cubicBezTo>
                  <a:cubicBezTo>
                    <a:pt x="12084" y="4861"/>
                    <a:pt x="12084" y="4861"/>
                    <a:pt x="12084" y="4861"/>
                  </a:cubicBezTo>
                  <a:lnTo>
                    <a:pt x="12084" y="4861"/>
                  </a:lnTo>
                  <a:cubicBezTo>
                    <a:pt x="11761" y="4929"/>
                    <a:pt x="11438" y="4997"/>
                    <a:pt x="11116" y="5065"/>
                  </a:cubicBezTo>
                  <a:cubicBezTo>
                    <a:pt x="11065" y="5099"/>
                    <a:pt x="11014" y="5116"/>
                    <a:pt x="10963" y="5150"/>
                  </a:cubicBezTo>
                  <a:cubicBezTo>
                    <a:pt x="10895" y="5133"/>
                    <a:pt x="10827" y="5133"/>
                    <a:pt x="10776" y="5133"/>
                  </a:cubicBezTo>
                  <a:cubicBezTo>
                    <a:pt x="10419" y="5201"/>
                    <a:pt x="10062" y="5286"/>
                    <a:pt x="9705" y="5354"/>
                  </a:cubicBezTo>
                  <a:cubicBezTo>
                    <a:pt x="9960" y="5371"/>
                    <a:pt x="10215" y="5388"/>
                    <a:pt x="10470" y="5405"/>
                  </a:cubicBezTo>
                  <a:cubicBezTo>
                    <a:pt x="9807" y="5762"/>
                    <a:pt x="9144" y="6119"/>
                    <a:pt x="8481" y="6476"/>
                  </a:cubicBezTo>
                  <a:cubicBezTo>
                    <a:pt x="8107" y="6680"/>
                    <a:pt x="7750" y="6884"/>
                    <a:pt x="7394" y="7088"/>
                  </a:cubicBezTo>
                  <a:cubicBezTo>
                    <a:pt x="7309" y="6714"/>
                    <a:pt x="7224" y="6340"/>
                    <a:pt x="7156" y="5949"/>
                  </a:cubicBezTo>
                  <a:cubicBezTo>
                    <a:pt x="7054" y="5983"/>
                    <a:pt x="6969" y="6000"/>
                    <a:pt x="6867" y="6034"/>
                  </a:cubicBezTo>
                  <a:cubicBezTo>
                    <a:pt x="6952" y="6425"/>
                    <a:pt x="7037" y="6833"/>
                    <a:pt x="7122" y="7241"/>
                  </a:cubicBezTo>
                  <a:cubicBezTo>
                    <a:pt x="6765" y="7444"/>
                    <a:pt x="6408" y="7631"/>
                    <a:pt x="6051" y="7835"/>
                  </a:cubicBezTo>
                  <a:cubicBezTo>
                    <a:pt x="6153" y="7275"/>
                    <a:pt x="6272" y="6714"/>
                    <a:pt x="6391" y="6153"/>
                  </a:cubicBezTo>
                  <a:lnTo>
                    <a:pt x="6391" y="6153"/>
                  </a:lnTo>
                  <a:cubicBezTo>
                    <a:pt x="6289" y="6187"/>
                    <a:pt x="6170" y="6204"/>
                    <a:pt x="6068" y="6238"/>
                  </a:cubicBezTo>
                  <a:cubicBezTo>
                    <a:pt x="5949" y="6833"/>
                    <a:pt x="5830" y="7427"/>
                    <a:pt x="5711" y="8039"/>
                  </a:cubicBezTo>
                  <a:cubicBezTo>
                    <a:pt x="5048" y="8413"/>
                    <a:pt x="4402" y="8787"/>
                    <a:pt x="3740" y="9178"/>
                  </a:cubicBezTo>
                  <a:cubicBezTo>
                    <a:pt x="3808" y="8413"/>
                    <a:pt x="3876" y="7631"/>
                    <a:pt x="3944" y="6867"/>
                  </a:cubicBezTo>
                  <a:lnTo>
                    <a:pt x="3944" y="6867"/>
                  </a:lnTo>
                  <a:cubicBezTo>
                    <a:pt x="3842" y="6901"/>
                    <a:pt x="3740" y="6935"/>
                    <a:pt x="3638" y="6969"/>
                  </a:cubicBezTo>
                  <a:cubicBezTo>
                    <a:pt x="3570" y="7767"/>
                    <a:pt x="3502" y="8566"/>
                    <a:pt x="3434" y="9365"/>
                  </a:cubicBezTo>
                  <a:cubicBezTo>
                    <a:pt x="2516" y="9909"/>
                    <a:pt x="1598" y="10453"/>
                    <a:pt x="697" y="11013"/>
                  </a:cubicBezTo>
                  <a:cubicBezTo>
                    <a:pt x="1394" y="9773"/>
                    <a:pt x="2074" y="8532"/>
                    <a:pt x="2737" y="7275"/>
                  </a:cubicBezTo>
                  <a:lnTo>
                    <a:pt x="2737" y="7275"/>
                  </a:lnTo>
                  <a:cubicBezTo>
                    <a:pt x="2601" y="7326"/>
                    <a:pt x="2465" y="7376"/>
                    <a:pt x="2329" y="7427"/>
                  </a:cubicBezTo>
                  <a:cubicBezTo>
                    <a:pt x="1632" y="8736"/>
                    <a:pt x="918" y="10028"/>
                    <a:pt x="188" y="11336"/>
                  </a:cubicBezTo>
                  <a:cubicBezTo>
                    <a:pt x="137" y="11370"/>
                    <a:pt x="69" y="11404"/>
                    <a:pt x="1" y="11455"/>
                  </a:cubicBezTo>
                  <a:lnTo>
                    <a:pt x="1" y="12237"/>
                  </a:lnTo>
                  <a:cubicBezTo>
                    <a:pt x="137" y="11999"/>
                    <a:pt x="290" y="11761"/>
                    <a:pt x="426" y="11523"/>
                  </a:cubicBezTo>
                  <a:cubicBezTo>
                    <a:pt x="1411" y="10911"/>
                    <a:pt x="2397" y="10300"/>
                    <a:pt x="3400" y="9705"/>
                  </a:cubicBezTo>
                  <a:lnTo>
                    <a:pt x="3400" y="9705"/>
                  </a:lnTo>
                  <a:cubicBezTo>
                    <a:pt x="3264" y="11200"/>
                    <a:pt x="3094" y="12679"/>
                    <a:pt x="2924" y="14158"/>
                  </a:cubicBezTo>
                  <a:cubicBezTo>
                    <a:pt x="1955" y="14345"/>
                    <a:pt x="986" y="14531"/>
                    <a:pt x="1" y="14718"/>
                  </a:cubicBezTo>
                  <a:lnTo>
                    <a:pt x="1" y="14990"/>
                  </a:lnTo>
                  <a:cubicBezTo>
                    <a:pt x="969" y="14803"/>
                    <a:pt x="1938" y="14633"/>
                    <a:pt x="2890" y="14446"/>
                  </a:cubicBezTo>
                  <a:lnTo>
                    <a:pt x="2890" y="14446"/>
                  </a:lnTo>
                  <a:cubicBezTo>
                    <a:pt x="2533" y="17472"/>
                    <a:pt x="2108" y="20497"/>
                    <a:pt x="1632" y="23505"/>
                  </a:cubicBezTo>
                  <a:cubicBezTo>
                    <a:pt x="1377" y="23896"/>
                    <a:pt x="1122" y="24287"/>
                    <a:pt x="884" y="24678"/>
                  </a:cubicBezTo>
                  <a:cubicBezTo>
                    <a:pt x="935" y="24763"/>
                    <a:pt x="1003" y="24864"/>
                    <a:pt x="1054" y="24949"/>
                  </a:cubicBezTo>
                  <a:cubicBezTo>
                    <a:pt x="1207" y="24712"/>
                    <a:pt x="1360" y="24474"/>
                    <a:pt x="1513" y="24253"/>
                  </a:cubicBezTo>
                  <a:lnTo>
                    <a:pt x="1513" y="24253"/>
                  </a:lnTo>
                  <a:cubicBezTo>
                    <a:pt x="1445" y="24610"/>
                    <a:pt x="1377" y="24966"/>
                    <a:pt x="1326" y="25323"/>
                  </a:cubicBezTo>
                  <a:cubicBezTo>
                    <a:pt x="1394" y="25425"/>
                    <a:pt x="1479" y="25527"/>
                    <a:pt x="1564" y="25629"/>
                  </a:cubicBezTo>
                  <a:cubicBezTo>
                    <a:pt x="1683" y="24966"/>
                    <a:pt x="1785" y="24287"/>
                    <a:pt x="1904" y="23624"/>
                  </a:cubicBezTo>
                  <a:cubicBezTo>
                    <a:pt x="2414" y="22808"/>
                    <a:pt x="2924" y="21992"/>
                    <a:pt x="3417" y="21177"/>
                  </a:cubicBezTo>
                  <a:lnTo>
                    <a:pt x="3417" y="21177"/>
                  </a:lnTo>
                  <a:cubicBezTo>
                    <a:pt x="3213" y="22570"/>
                    <a:pt x="3026" y="23964"/>
                    <a:pt x="2839" y="25357"/>
                  </a:cubicBezTo>
                  <a:cubicBezTo>
                    <a:pt x="2754" y="25476"/>
                    <a:pt x="2754" y="25544"/>
                    <a:pt x="2805" y="25663"/>
                  </a:cubicBezTo>
                  <a:cubicBezTo>
                    <a:pt x="2771" y="25850"/>
                    <a:pt x="2754" y="26054"/>
                    <a:pt x="2720" y="26241"/>
                  </a:cubicBezTo>
                  <a:cubicBezTo>
                    <a:pt x="2652" y="26377"/>
                    <a:pt x="2584" y="26496"/>
                    <a:pt x="2499" y="26615"/>
                  </a:cubicBezTo>
                  <a:cubicBezTo>
                    <a:pt x="2635" y="26734"/>
                    <a:pt x="2788" y="26853"/>
                    <a:pt x="2924" y="26972"/>
                  </a:cubicBezTo>
                  <a:cubicBezTo>
                    <a:pt x="2958" y="26768"/>
                    <a:pt x="2975" y="26547"/>
                    <a:pt x="3009" y="26343"/>
                  </a:cubicBezTo>
                  <a:lnTo>
                    <a:pt x="3026" y="26292"/>
                  </a:lnTo>
                  <a:lnTo>
                    <a:pt x="3264" y="26921"/>
                  </a:lnTo>
                  <a:cubicBezTo>
                    <a:pt x="3213" y="27006"/>
                    <a:pt x="3179" y="27074"/>
                    <a:pt x="3145" y="27142"/>
                  </a:cubicBezTo>
                  <a:cubicBezTo>
                    <a:pt x="3230" y="27193"/>
                    <a:pt x="3315" y="27244"/>
                    <a:pt x="3383" y="27295"/>
                  </a:cubicBezTo>
                  <a:cubicBezTo>
                    <a:pt x="3519" y="27380"/>
                    <a:pt x="3655" y="27465"/>
                    <a:pt x="3791" y="27550"/>
                  </a:cubicBezTo>
                  <a:cubicBezTo>
                    <a:pt x="3723" y="27346"/>
                    <a:pt x="3638" y="27142"/>
                    <a:pt x="3570" y="26955"/>
                  </a:cubicBezTo>
                  <a:cubicBezTo>
                    <a:pt x="4215" y="25731"/>
                    <a:pt x="4827" y="24491"/>
                    <a:pt x="5422" y="23233"/>
                  </a:cubicBezTo>
                  <a:cubicBezTo>
                    <a:pt x="5643" y="23046"/>
                    <a:pt x="5847" y="22876"/>
                    <a:pt x="6085" y="22689"/>
                  </a:cubicBezTo>
                  <a:cubicBezTo>
                    <a:pt x="7156" y="21856"/>
                    <a:pt x="8294" y="21126"/>
                    <a:pt x="9484" y="20429"/>
                  </a:cubicBezTo>
                  <a:lnTo>
                    <a:pt x="9484" y="20429"/>
                  </a:lnTo>
                  <a:cubicBezTo>
                    <a:pt x="9076" y="22689"/>
                    <a:pt x="8617" y="24915"/>
                    <a:pt x="8124" y="27159"/>
                  </a:cubicBezTo>
                  <a:cubicBezTo>
                    <a:pt x="6731" y="27397"/>
                    <a:pt x="5320" y="27550"/>
                    <a:pt x="3876" y="27601"/>
                  </a:cubicBezTo>
                  <a:cubicBezTo>
                    <a:pt x="3944" y="27635"/>
                    <a:pt x="4012" y="27669"/>
                    <a:pt x="4080" y="27703"/>
                  </a:cubicBezTo>
                  <a:cubicBezTo>
                    <a:pt x="4181" y="27754"/>
                    <a:pt x="4283" y="27805"/>
                    <a:pt x="4385" y="27856"/>
                  </a:cubicBezTo>
                  <a:cubicBezTo>
                    <a:pt x="5626" y="27788"/>
                    <a:pt x="6850" y="27652"/>
                    <a:pt x="8056" y="27448"/>
                  </a:cubicBezTo>
                  <a:lnTo>
                    <a:pt x="8056" y="27448"/>
                  </a:lnTo>
                  <a:cubicBezTo>
                    <a:pt x="8039" y="27584"/>
                    <a:pt x="8005" y="27737"/>
                    <a:pt x="7971" y="27873"/>
                  </a:cubicBezTo>
                  <a:cubicBezTo>
                    <a:pt x="7835" y="28111"/>
                    <a:pt x="7682" y="28331"/>
                    <a:pt x="7547" y="28552"/>
                  </a:cubicBezTo>
                  <a:lnTo>
                    <a:pt x="8107" y="28552"/>
                  </a:lnTo>
                  <a:cubicBezTo>
                    <a:pt x="8158" y="28365"/>
                    <a:pt x="8209" y="28179"/>
                    <a:pt x="8243" y="27975"/>
                  </a:cubicBezTo>
                  <a:cubicBezTo>
                    <a:pt x="8379" y="27771"/>
                    <a:pt x="8498" y="27550"/>
                    <a:pt x="8634" y="27346"/>
                  </a:cubicBezTo>
                  <a:cubicBezTo>
                    <a:pt x="9263" y="27227"/>
                    <a:pt x="9875" y="27091"/>
                    <a:pt x="10504" y="26955"/>
                  </a:cubicBezTo>
                  <a:lnTo>
                    <a:pt x="10504" y="26955"/>
                  </a:lnTo>
                  <a:cubicBezTo>
                    <a:pt x="10266" y="27448"/>
                    <a:pt x="10028" y="27941"/>
                    <a:pt x="9807" y="28416"/>
                  </a:cubicBezTo>
                  <a:cubicBezTo>
                    <a:pt x="9909" y="28416"/>
                    <a:pt x="10028" y="28382"/>
                    <a:pt x="10130" y="28365"/>
                  </a:cubicBezTo>
                  <a:cubicBezTo>
                    <a:pt x="10368" y="27873"/>
                    <a:pt x="10606" y="27380"/>
                    <a:pt x="10861" y="26870"/>
                  </a:cubicBezTo>
                  <a:cubicBezTo>
                    <a:pt x="11116" y="26819"/>
                    <a:pt x="11370" y="26751"/>
                    <a:pt x="11625" y="26683"/>
                  </a:cubicBezTo>
                  <a:lnTo>
                    <a:pt x="11625" y="26683"/>
                  </a:lnTo>
                  <a:cubicBezTo>
                    <a:pt x="11557" y="27159"/>
                    <a:pt x="11506" y="27635"/>
                    <a:pt x="11438" y="28128"/>
                  </a:cubicBezTo>
                  <a:cubicBezTo>
                    <a:pt x="11540" y="28094"/>
                    <a:pt x="11642" y="28077"/>
                    <a:pt x="11744" y="28043"/>
                  </a:cubicBezTo>
                  <a:cubicBezTo>
                    <a:pt x="11812" y="27567"/>
                    <a:pt x="11880" y="27091"/>
                    <a:pt x="11948" y="26615"/>
                  </a:cubicBezTo>
                  <a:cubicBezTo>
                    <a:pt x="13104" y="26309"/>
                    <a:pt x="14243" y="25969"/>
                    <a:pt x="15381" y="25629"/>
                  </a:cubicBezTo>
                  <a:lnTo>
                    <a:pt x="15381" y="25629"/>
                  </a:lnTo>
                  <a:cubicBezTo>
                    <a:pt x="15313" y="26071"/>
                    <a:pt x="15228" y="26530"/>
                    <a:pt x="15160" y="26972"/>
                  </a:cubicBezTo>
                  <a:cubicBezTo>
                    <a:pt x="15262" y="26938"/>
                    <a:pt x="15364" y="26904"/>
                    <a:pt x="15466" y="26870"/>
                  </a:cubicBezTo>
                  <a:cubicBezTo>
                    <a:pt x="15534" y="26411"/>
                    <a:pt x="15619" y="25969"/>
                    <a:pt x="15687" y="25527"/>
                  </a:cubicBezTo>
                  <a:cubicBezTo>
                    <a:pt x="15823" y="25493"/>
                    <a:pt x="15942" y="25442"/>
                    <a:pt x="16061" y="25408"/>
                  </a:cubicBezTo>
                  <a:cubicBezTo>
                    <a:pt x="16299" y="25714"/>
                    <a:pt x="16537" y="26037"/>
                    <a:pt x="16775" y="26343"/>
                  </a:cubicBezTo>
                  <a:cubicBezTo>
                    <a:pt x="16962" y="26275"/>
                    <a:pt x="17166" y="26190"/>
                    <a:pt x="17353" y="26105"/>
                  </a:cubicBezTo>
                  <a:cubicBezTo>
                    <a:pt x="17591" y="25663"/>
                    <a:pt x="17812" y="25221"/>
                    <a:pt x="18033" y="24763"/>
                  </a:cubicBezTo>
                  <a:cubicBezTo>
                    <a:pt x="18406" y="24644"/>
                    <a:pt x="18797" y="24508"/>
                    <a:pt x="19171" y="24389"/>
                  </a:cubicBezTo>
                  <a:lnTo>
                    <a:pt x="19171" y="24389"/>
                  </a:lnTo>
                  <a:cubicBezTo>
                    <a:pt x="18831" y="24847"/>
                    <a:pt x="18508" y="25306"/>
                    <a:pt x="18185" y="25748"/>
                  </a:cubicBezTo>
                  <a:cubicBezTo>
                    <a:pt x="18372" y="25680"/>
                    <a:pt x="18542" y="25612"/>
                    <a:pt x="18712" y="25527"/>
                  </a:cubicBezTo>
                  <a:cubicBezTo>
                    <a:pt x="19018" y="25102"/>
                    <a:pt x="19324" y="24661"/>
                    <a:pt x="19647" y="24236"/>
                  </a:cubicBezTo>
                  <a:cubicBezTo>
                    <a:pt x="20038" y="24100"/>
                    <a:pt x="20446" y="23964"/>
                    <a:pt x="20854" y="23828"/>
                  </a:cubicBezTo>
                  <a:lnTo>
                    <a:pt x="20854" y="23828"/>
                  </a:lnTo>
                  <a:cubicBezTo>
                    <a:pt x="20667" y="24168"/>
                    <a:pt x="20497" y="24508"/>
                    <a:pt x="20310" y="24847"/>
                  </a:cubicBezTo>
                  <a:cubicBezTo>
                    <a:pt x="20463" y="24780"/>
                    <a:pt x="20599" y="24712"/>
                    <a:pt x="20735" y="24661"/>
                  </a:cubicBezTo>
                  <a:cubicBezTo>
                    <a:pt x="20905" y="24338"/>
                    <a:pt x="21092" y="24015"/>
                    <a:pt x="21262" y="23692"/>
                  </a:cubicBezTo>
                  <a:cubicBezTo>
                    <a:pt x="21313" y="23675"/>
                    <a:pt x="21364" y="23658"/>
                    <a:pt x="21432" y="23624"/>
                  </a:cubicBezTo>
                  <a:lnTo>
                    <a:pt x="21432" y="23624"/>
                  </a:lnTo>
                  <a:cubicBezTo>
                    <a:pt x="21432" y="23879"/>
                    <a:pt x="21432" y="24117"/>
                    <a:pt x="21415" y="24372"/>
                  </a:cubicBezTo>
                  <a:cubicBezTo>
                    <a:pt x="21517" y="24321"/>
                    <a:pt x="21618" y="24287"/>
                    <a:pt x="21720" y="24236"/>
                  </a:cubicBezTo>
                  <a:cubicBezTo>
                    <a:pt x="21720" y="23998"/>
                    <a:pt x="21720" y="23760"/>
                    <a:pt x="21737" y="23522"/>
                  </a:cubicBezTo>
                  <a:cubicBezTo>
                    <a:pt x="22655" y="23216"/>
                    <a:pt x="23573" y="22893"/>
                    <a:pt x="24508" y="22570"/>
                  </a:cubicBezTo>
                  <a:lnTo>
                    <a:pt x="24508" y="22570"/>
                  </a:lnTo>
                  <a:cubicBezTo>
                    <a:pt x="24474" y="22757"/>
                    <a:pt x="24440" y="22927"/>
                    <a:pt x="24406" y="23114"/>
                  </a:cubicBezTo>
                  <a:cubicBezTo>
                    <a:pt x="24508" y="23063"/>
                    <a:pt x="24610" y="23012"/>
                    <a:pt x="24729" y="22978"/>
                  </a:cubicBezTo>
                  <a:cubicBezTo>
                    <a:pt x="24763" y="22808"/>
                    <a:pt x="24797" y="22638"/>
                    <a:pt x="24814" y="22468"/>
                  </a:cubicBezTo>
                  <a:cubicBezTo>
                    <a:pt x="26632" y="21822"/>
                    <a:pt x="28451" y="21177"/>
                    <a:pt x="30252" y="20514"/>
                  </a:cubicBezTo>
                  <a:cubicBezTo>
                    <a:pt x="31153" y="20106"/>
                    <a:pt x="32037" y="19664"/>
                    <a:pt x="32920" y="19239"/>
                  </a:cubicBezTo>
                  <a:lnTo>
                    <a:pt x="32920" y="19239"/>
                  </a:lnTo>
                  <a:cubicBezTo>
                    <a:pt x="30252" y="20225"/>
                    <a:pt x="27567" y="21211"/>
                    <a:pt x="24882" y="22145"/>
                  </a:cubicBezTo>
                  <a:cubicBezTo>
                    <a:pt x="25255" y="20072"/>
                    <a:pt x="25612" y="17998"/>
                    <a:pt x="25952" y="15925"/>
                  </a:cubicBezTo>
                  <a:cubicBezTo>
                    <a:pt x="26088" y="15755"/>
                    <a:pt x="26224" y="15568"/>
                    <a:pt x="26360" y="15398"/>
                  </a:cubicBezTo>
                  <a:cubicBezTo>
                    <a:pt x="27448" y="14022"/>
                    <a:pt x="28570" y="12662"/>
                    <a:pt x="29691" y="11302"/>
                  </a:cubicBezTo>
                  <a:cubicBezTo>
                    <a:pt x="30014" y="11166"/>
                    <a:pt x="30337" y="11030"/>
                    <a:pt x="30660" y="10894"/>
                  </a:cubicBezTo>
                  <a:cubicBezTo>
                    <a:pt x="31493" y="11982"/>
                    <a:pt x="32376" y="13019"/>
                    <a:pt x="33311" y="14022"/>
                  </a:cubicBezTo>
                  <a:cubicBezTo>
                    <a:pt x="33464" y="14820"/>
                    <a:pt x="33600" y="15636"/>
                    <a:pt x="33736" y="16435"/>
                  </a:cubicBezTo>
                  <a:cubicBezTo>
                    <a:pt x="33583" y="17319"/>
                    <a:pt x="33430" y="18185"/>
                    <a:pt x="33260" y="19069"/>
                  </a:cubicBezTo>
                  <a:cubicBezTo>
                    <a:pt x="33379" y="19018"/>
                    <a:pt x="33481" y="18950"/>
                    <a:pt x="33583" y="18899"/>
                  </a:cubicBezTo>
                  <a:cubicBezTo>
                    <a:pt x="33685" y="18355"/>
                    <a:pt x="33787" y="17812"/>
                    <a:pt x="33872" y="17285"/>
                  </a:cubicBezTo>
                  <a:cubicBezTo>
                    <a:pt x="33940" y="17710"/>
                    <a:pt x="34008" y="18134"/>
                    <a:pt x="34076" y="18559"/>
                  </a:cubicBezTo>
                  <a:cubicBezTo>
                    <a:pt x="34059" y="18610"/>
                    <a:pt x="34025" y="18644"/>
                    <a:pt x="34008" y="18695"/>
                  </a:cubicBezTo>
                  <a:cubicBezTo>
                    <a:pt x="34161" y="18610"/>
                    <a:pt x="34314" y="18525"/>
                    <a:pt x="34484" y="18440"/>
                  </a:cubicBezTo>
                  <a:cubicBezTo>
                    <a:pt x="34875" y="17761"/>
                    <a:pt x="35283" y="17064"/>
                    <a:pt x="35690" y="16367"/>
                  </a:cubicBezTo>
                  <a:cubicBezTo>
                    <a:pt x="35996" y="16656"/>
                    <a:pt x="36302" y="16945"/>
                    <a:pt x="36608" y="17217"/>
                  </a:cubicBezTo>
                  <a:cubicBezTo>
                    <a:pt x="36574" y="17268"/>
                    <a:pt x="36540" y="17302"/>
                    <a:pt x="36506" y="17353"/>
                  </a:cubicBezTo>
                  <a:cubicBezTo>
                    <a:pt x="36710" y="17251"/>
                    <a:pt x="36914" y="17132"/>
                    <a:pt x="37118" y="17013"/>
                  </a:cubicBezTo>
                  <a:cubicBezTo>
                    <a:pt x="37730" y="16180"/>
                    <a:pt x="38359" y="15347"/>
                    <a:pt x="38988" y="14514"/>
                  </a:cubicBezTo>
                  <a:lnTo>
                    <a:pt x="38988" y="14514"/>
                  </a:lnTo>
                  <a:cubicBezTo>
                    <a:pt x="38767" y="15024"/>
                    <a:pt x="38546" y="15517"/>
                    <a:pt x="38325" y="16027"/>
                  </a:cubicBezTo>
                  <a:cubicBezTo>
                    <a:pt x="38274" y="16163"/>
                    <a:pt x="38206" y="16299"/>
                    <a:pt x="38138" y="16418"/>
                  </a:cubicBezTo>
                  <a:cubicBezTo>
                    <a:pt x="38342" y="16316"/>
                    <a:pt x="38529" y="16197"/>
                    <a:pt x="38716" y="16078"/>
                  </a:cubicBezTo>
                  <a:cubicBezTo>
                    <a:pt x="39514" y="14684"/>
                    <a:pt x="40296" y="13274"/>
                    <a:pt x="41078" y="11863"/>
                  </a:cubicBezTo>
                  <a:cubicBezTo>
                    <a:pt x="42030" y="10691"/>
                    <a:pt x="42998" y="9518"/>
                    <a:pt x="44001" y="8362"/>
                  </a:cubicBezTo>
                  <a:cubicBezTo>
                    <a:pt x="44035" y="8328"/>
                    <a:pt x="44069" y="8294"/>
                    <a:pt x="44103" y="8243"/>
                  </a:cubicBezTo>
                  <a:cubicBezTo>
                    <a:pt x="44205" y="8362"/>
                    <a:pt x="44307" y="8481"/>
                    <a:pt x="44409" y="8583"/>
                  </a:cubicBezTo>
                  <a:cubicBezTo>
                    <a:pt x="44936" y="9195"/>
                    <a:pt x="45463" y="9807"/>
                    <a:pt x="46007" y="10419"/>
                  </a:cubicBezTo>
                  <a:cubicBezTo>
                    <a:pt x="46074" y="10351"/>
                    <a:pt x="46125" y="10266"/>
                    <a:pt x="46193" y="10181"/>
                  </a:cubicBezTo>
                  <a:cubicBezTo>
                    <a:pt x="45548" y="9467"/>
                    <a:pt x="44919" y="8753"/>
                    <a:pt x="44290" y="8039"/>
                  </a:cubicBezTo>
                  <a:cubicBezTo>
                    <a:pt x="45089" y="7139"/>
                    <a:pt x="45905" y="6238"/>
                    <a:pt x="46737" y="5354"/>
                  </a:cubicBezTo>
                  <a:cubicBezTo>
                    <a:pt x="47026" y="6034"/>
                    <a:pt x="47315" y="6714"/>
                    <a:pt x="47604" y="7393"/>
                  </a:cubicBezTo>
                  <a:cubicBezTo>
                    <a:pt x="47655" y="7224"/>
                    <a:pt x="47689" y="7054"/>
                    <a:pt x="47706" y="6884"/>
                  </a:cubicBezTo>
                  <a:cubicBezTo>
                    <a:pt x="47451" y="6289"/>
                    <a:pt x="47213" y="5711"/>
                    <a:pt x="46941" y="5133"/>
                  </a:cubicBezTo>
                  <a:cubicBezTo>
                    <a:pt x="47128" y="4929"/>
                    <a:pt x="47315" y="4725"/>
                    <a:pt x="47502" y="4538"/>
                  </a:cubicBezTo>
                  <a:cubicBezTo>
                    <a:pt x="47451" y="4402"/>
                    <a:pt x="47400" y="4266"/>
                    <a:pt x="47349" y="4130"/>
                  </a:cubicBezTo>
                  <a:cubicBezTo>
                    <a:pt x="47179" y="4181"/>
                    <a:pt x="47009" y="4215"/>
                    <a:pt x="46839" y="4266"/>
                  </a:cubicBezTo>
                  <a:cubicBezTo>
                    <a:pt x="46992" y="4198"/>
                    <a:pt x="47162" y="4130"/>
                    <a:pt x="47315" y="4079"/>
                  </a:cubicBezTo>
                  <a:cubicBezTo>
                    <a:pt x="47281" y="3994"/>
                    <a:pt x="47230" y="3909"/>
                    <a:pt x="47196" y="3825"/>
                  </a:cubicBezTo>
                  <a:cubicBezTo>
                    <a:pt x="46958" y="3926"/>
                    <a:pt x="46720" y="4011"/>
                    <a:pt x="46499" y="4096"/>
                  </a:cubicBezTo>
                  <a:cubicBezTo>
                    <a:pt x="46312" y="3672"/>
                    <a:pt x="46108" y="3247"/>
                    <a:pt x="45922" y="2839"/>
                  </a:cubicBezTo>
                  <a:cubicBezTo>
                    <a:pt x="45990" y="2703"/>
                    <a:pt x="46074" y="2550"/>
                    <a:pt x="46142" y="2414"/>
                  </a:cubicBezTo>
                  <a:cubicBezTo>
                    <a:pt x="45990" y="2261"/>
                    <a:pt x="45820" y="2125"/>
                    <a:pt x="45633" y="1972"/>
                  </a:cubicBezTo>
                  <a:cubicBezTo>
                    <a:pt x="45599" y="1989"/>
                    <a:pt x="45565" y="1989"/>
                    <a:pt x="45531" y="1989"/>
                  </a:cubicBezTo>
                  <a:cubicBezTo>
                    <a:pt x="45514" y="1938"/>
                    <a:pt x="45480" y="1887"/>
                    <a:pt x="45463" y="1836"/>
                  </a:cubicBezTo>
                  <a:cubicBezTo>
                    <a:pt x="45242" y="1666"/>
                    <a:pt x="45004" y="1513"/>
                    <a:pt x="44766" y="1360"/>
                  </a:cubicBezTo>
                  <a:cubicBezTo>
                    <a:pt x="44647" y="1547"/>
                    <a:pt x="44528" y="1717"/>
                    <a:pt x="44409" y="1904"/>
                  </a:cubicBezTo>
                  <a:cubicBezTo>
                    <a:pt x="44477" y="1700"/>
                    <a:pt x="44562" y="1496"/>
                    <a:pt x="44630" y="1292"/>
                  </a:cubicBezTo>
                  <a:cubicBezTo>
                    <a:pt x="44545" y="1241"/>
                    <a:pt x="44460" y="1190"/>
                    <a:pt x="44375" y="1139"/>
                  </a:cubicBezTo>
                  <a:cubicBezTo>
                    <a:pt x="44239" y="1513"/>
                    <a:pt x="44103" y="1887"/>
                    <a:pt x="43967" y="2244"/>
                  </a:cubicBezTo>
                  <a:cubicBezTo>
                    <a:pt x="43236" y="2363"/>
                    <a:pt x="42489" y="2482"/>
                    <a:pt x="41741" y="2601"/>
                  </a:cubicBezTo>
                  <a:cubicBezTo>
                    <a:pt x="41180" y="2686"/>
                    <a:pt x="40619" y="2771"/>
                    <a:pt x="40058" y="2856"/>
                  </a:cubicBezTo>
                  <a:cubicBezTo>
                    <a:pt x="39769" y="2465"/>
                    <a:pt x="39480" y="2091"/>
                    <a:pt x="39191" y="1700"/>
                  </a:cubicBezTo>
                  <a:cubicBezTo>
                    <a:pt x="39022" y="1462"/>
                    <a:pt x="38852" y="1241"/>
                    <a:pt x="38699" y="1003"/>
                  </a:cubicBezTo>
                  <a:cubicBezTo>
                    <a:pt x="39005" y="663"/>
                    <a:pt x="39310" y="341"/>
                    <a:pt x="39633" y="1"/>
                  </a:cubicBezTo>
                  <a:close/>
                </a:path>
              </a:pathLst>
            </a:custGeom>
            <a:solidFill>
              <a:srgbClr val="395E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1" name="Google Shape;4971;p27"/>
            <p:cNvSpPr/>
            <p:nvPr/>
          </p:nvSpPr>
          <p:spPr>
            <a:xfrm>
              <a:off x="3008875" y="2288575"/>
              <a:ext cx="667950" cy="136400"/>
            </a:xfrm>
            <a:custGeom>
              <a:avLst/>
              <a:gdLst/>
              <a:ahLst/>
              <a:cxnLst/>
              <a:rect l="l" t="t" r="r" b="b"/>
              <a:pathLst>
                <a:path w="26718" h="5456" extrusionOk="0">
                  <a:moveTo>
                    <a:pt x="17659" y="1"/>
                  </a:moveTo>
                  <a:cubicBezTo>
                    <a:pt x="11710" y="1190"/>
                    <a:pt x="5813" y="2465"/>
                    <a:pt x="1" y="3722"/>
                  </a:cubicBezTo>
                  <a:lnTo>
                    <a:pt x="1" y="5456"/>
                  </a:lnTo>
                  <a:cubicBezTo>
                    <a:pt x="69" y="5439"/>
                    <a:pt x="154" y="5422"/>
                    <a:pt x="222" y="5405"/>
                  </a:cubicBezTo>
                  <a:cubicBezTo>
                    <a:pt x="8906" y="3536"/>
                    <a:pt x="17778" y="1615"/>
                    <a:pt x="26717" y="1"/>
                  </a:cubicBezTo>
                  <a:close/>
                </a:path>
              </a:pathLst>
            </a:custGeom>
            <a:solidFill>
              <a:srgbClr val="D1B0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2" name="Google Shape;4972;p27"/>
            <p:cNvSpPr/>
            <p:nvPr/>
          </p:nvSpPr>
          <p:spPr>
            <a:xfrm>
              <a:off x="3008875" y="2288575"/>
              <a:ext cx="1515575" cy="1109800"/>
            </a:xfrm>
            <a:custGeom>
              <a:avLst/>
              <a:gdLst/>
              <a:ahLst/>
              <a:cxnLst/>
              <a:rect l="l" t="t" r="r" b="b"/>
              <a:pathLst>
                <a:path w="60623" h="44392" extrusionOk="0">
                  <a:moveTo>
                    <a:pt x="53331" y="1"/>
                  </a:moveTo>
                  <a:cubicBezTo>
                    <a:pt x="56119" y="2176"/>
                    <a:pt x="58056" y="5524"/>
                    <a:pt x="58413" y="9195"/>
                  </a:cubicBezTo>
                  <a:cubicBezTo>
                    <a:pt x="58889" y="14072"/>
                    <a:pt x="56781" y="19409"/>
                    <a:pt x="52635" y="23828"/>
                  </a:cubicBezTo>
                  <a:cubicBezTo>
                    <a:pt x="48488" y="28263"/>
                    <a:pt x="42896" y="31306"/>
                    <a:pt x="38495" y="33464"/>
                  </a:cubicBezTo>
                  <a:cubicBezTo>
                    <a:pt x="30423" y="37427"/>
                    <a:pt x="16317" y="42665"/>
                    <a:pt x="5238" y="42665"/>
                  </a:cubicBezTo>
                  <a:cubicBezTo>
                    <a:pt x="3395" y="42665"/>
                    <a:pt x="1635" y="42519"/>
                    <a:pt x="1" y="42199"/>
                  </a:cubicBezTo>
                  <a:lnTo>
                    <a:pt x="1" y="43950"/>
                  </a:lnTo>
                  <a:cubicBezTo>
                    <a:pt x="1598" y="44239"/>
                    <a:pt x="3315" y="44392"/>
                    <a:pt x="5201" y="44392"/>
                  </a:cubicBezTo>
                  <a:cubicBezTo>
                    <a:pt x="8294" y="44392"/>
                    <a:pt x="11778" y="44001"/>
                    <a:pt x="15636" y="43202"/>
                  </a:cubicBezTo>
                  <a:cubicBezTo>
                    <a:pt x="24372" y="41401"/>
                    <a:pt x="33549" y="37781"/>
                    <a:pt x="39242" y="34994"/>
                  </a:cubicBezTo>
                  <a:cubicBezTo>
                    <a:pt x="43763" y="32767"/>
                    <a:pt x="49541" y="29623"/>
                    <a:pt x="53875" y="25000"/>
                  </a:cubicBezTo>
                  <a:cubicBezTo>
                    <a:pt x="58345" y="20225"/>
                    <a:pt x="60622" y="14395"/>
                    <a:pt x="60112" y="9042"/>
                  </a:cubicBezTo>
                  <a:cubicBezTo>
                    <a:pt x="59773" y="5592"/>
                    <a:pt x="58192" y="2397"/>
                    <a:pt x="55864" y="1"/>
                  </a:cubicBezTo>
                  <a:close/>
                </a:path>
              </a:pathLst>
            </a:custGeom>
            <a:solidFill>
              <a:srgbClr val="D1B0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3" name="Google Shape;4973;p27"/>
            <p:cNvSpPr/>
            <p:nvPr/>
          </p:nvSpPr>
          <p:spPr>
            <a:xfrm>
              <a:off x="3008875" y="2434300"/>
              <a:ext cx="1232175" cy="756750"/>
            </a:xfrm>
            <a:custGeom>
              <a:avLst/>
              <a:gdLst/>
              <a:ahLst/>
              <a:cxnLst/>
              <a:rect l="l" t="t" r="r" b="b"/>
              <a:pathLst>
                <a:path w="49287" h="30270" extrusionOk="0">
                  <a:moveTo>
                    <a:pt x="39295" y="0"/>
                  </a:moveTo>
                  <a:cubicBezTo>
                    <a:pt x="37152" y="0"/>
                    <a:pt x="35034" y="410"/>
                    <a:pt x="33107" y="783"/>
                  </a:cubicBezTo>
                  <a:lnTo>
                    <a:pt x="13954" y="4488"/>
                  </a:lnTo>
                  <a:cubicBezTo>
                    <a:pt x="9824" y="5286"/>
                    <a:pt x="5558" y="6102"/>
                    <a:pt x="1564" y="7649"/>
                  </a:cubicBezTo>
                  <a:cubicBezTo>
                    <a:pt x="1037" y="7870"/>
                    <a:pt x="494" y="8108"/>
                    <a:pt x="1" y="8413"/>
                  </a:cubicBezTo>
                  <a:lnTo>
                    <a:pt x="1" y="10980"/>
                  </a:lnTo>
                  <a:cubicBezTo>
                    <a:pt x="69" y="10776"/>
                    <a:pt x="154" y="10606"/>
                    <a:pt x="256" y="10453"/>
                  </a:cubicBezTo>
                  <a:cubicBezTo>
                    <a:pt x="647" y="9875"/>
                    <a:pt x="1462" y="9518"/>
                    <a:pt x="2176" y="9246"/>
                  </a:cubicBezTo>
                  <a:cubicBezTo>
                    <a:pt x="6034" y="7751"/>
                    <a:pt x="10232" y="6935"/>
                    <a:pt x="14277" y="6153"/>
                  </a:cubicBezTo>
                  <a:lnTo>
                    <a:pt x="33430" y="2448"/>
                  </a:lnTo>
                  <a:cubicBezTo>
                    <a:pt x="35368" y="2074"/>
                    <a:pt x="37339" y="1700"/>
                    <a:pt x="39276" y="1700"/>
                  </a:cubicBezTo>
                  <a:cubicBezTo>
                    <a:pt x="39990" y="1700"/>
                    <a:pt x="40687" y="1751"/>
                    <a:pt x="41367" y="1853"/>
                  </a:cubicBezTo>
                  <a:cubicBezTo>
                    <a:pt x="43627" y="2244"/>
                    <a:pt x="46159" y="3638"/>
                    <a:pt x="46771" y="5898"/>
                  </a:cubicBezTo>
                  <a:cubicBezTo>
                    <a:pt x="47672" y="9263"/>
                    <a:pt x="44018" y="12390"/>
                    <a:pt x="41758" y="13971"/>
                  </a:cubicBezTo>
                  <a:cubicBezTo>
                    <a:pt x="35283" y="18475"/>
                    <a:pt x="27788" y="21619"/>
                    <a:pt x="20531" y="24678"/>
                  </a:cubicBezTo>
                  <a:cubicBezTo>
                    <a:pt x="20055" y="24865"/>
                    <a:pt x="19562" y="25086"/>
                    <a:pt x="19035" y="25307"/>
                  </a:cubicBezTo>
                  <a:cubicBezTo>
                    <a:pt x="15747" y="26743"/>
                    <a:pt x="11542" y="28562"/>
                    <a:pt x="7947" y="28562"/>
                  </a:cubicBezTo>
                  <a:cubicBezTo>
                    <a:pt x="6692" y="28562"/>
                    <a:pt x="5512" y="28341"/>
                    <a:pt x="4470" y="27805"/>
                  </a:cubicBezTo>
                  <a:cubicBezTo>
                    <a:pt x="1853" y="26445"/>
                    <a:pt x="579" y="23675"/>
                    <a:pt x="1" y="20769"/>
                  </a:cubicBezTo>
                  <a:lnTo>
                    <a:pt x="1" y="25748"/>
                  </a:lnTo>
                  <a:cubicBezTo>
                    <a:pt x="867" y="27227"/>
                    <a:pt x="2057" y="28468"/>
                    <a:pt x="3689" y="29317"/>
                  </a:cubicBezTo>
                  <a:cubicBezTo>
                    <a:pt x="4997" y="29997"/>
                    <a:pt x="6442" y="30269"/>
                    <a:pt x="7954" y="30269"/>
                  </a:cubicBezTo>
                  <a:cubicBezTo>
                    <a:pt x="11897" y="30269"/>
                    <a:pt x="16265" y="28366"/>
                    <a:pt x="19715" y="26870"/>
                  </a:cubicBezTo>
                  <a:cubicBezTo>
                    <a:pt x="20242" y="26649"/>
                    <a:pt x="20718" y="26428"/>
                    <a:pt x="21194" y="26241"/>
                  </a:cubicBezTo>
                  <a:cubicBezTo>
                    <a:pt x="28519" y="23148"/>
                    <a:pt x="36115" y="19970"/>
                    <a:pt x="42726" y="15364"/>
                  </a:cubicBezTo>
                  <a:cubicBezTo>
                    <a:pt x="47264" y="12203"/>
                    <a:pt x="49287" y="8702"/>
                    <a:pt x="48420" y="5456"/>
                  </a:cubicBezTo>
                  <a:cubicBezTo>
                    <a:pt x="47706" y="2822"/>
                    <a:pt x="45055" y="766"/>
                    <a:pt x="41656" y="188"/>
                  </a:cubicBezTo>
                  <a:cubicBezTo>
                    <a:pt x="40871" y="55"/>
                    <a:pt x="40081" y="0"/>
                    <a:pt x="39295" y="0"/>
                  </a:cubicBezTo>
                  <a:close/>
                </a:path>
              </a:pathLst>
            </a:custGeom>
            <a:solidFill>
              <a:srgbClr val="D1B0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4" name="Google Shape;4974;p27"/>
            <p:cNvSpPr/>
            <p:nvPr/>
          </p:nvSpPr>
          <p:spPr>
            <a:xfrm>
              <a:off x="3008875" y="2455425"/>
              <a:ext cx="1213475" cy="714000"/>
            </a:xfrm>
            <a:custGeom>
              <a:avLst/>
              <a:gdLst/>
              <a:ahLst/>
              <a:cxnLst/>
              <a:rect l="l" t="t" r="r" b="b"/>
              <a:pathLst>
                <a:path w="48539" h="28560" extrusionOk="0">
                  <a:moveTo>
                    <a:pt x="39304" y="0"/>
                  </a:moveTo>
                  <a:cubicBezTo>
                    <a:pt x="37289" y="0"/>
                    <a:pt x="35265" y="385"/>
                    <a:pt x="33277" y="770"/>
                  </a:cubicBezTo>
                  <a:cubicBezTo>
                    <a:pt x="26887" y="2011"/>
                    <a:pt x="20497" y="3235"/>
                    <a:pt x="14107" y="4475"/>
                  </a:cubicBezTo>
                  <a:cubicBezTo>
                    <a:pt x="9960" y="5274"/>
                    <a:pt x="5796" y="6090"/>
                    <a:pt x="1870" y="7602"/>
                  </a:cubicBezTo>
                  <a:cubicBezTo>
                    <a:pt x="1207" y="7857"/>
                    <a:pt x="528" y="8163"/>
                    <a:pt x="1" y="8622"/>
                  </a:cubicBezTo>
                  <a:lnTo>
                    <a:pt x="1" y="22949"/>
                  </a:lnTo>
                  <a:cubicBezTo>
                    <a:pt x="833" y="24971"/>
                    <a:pt x="2125" y="26705"/>
                    <a:pt x="4080" y="27708"/>
                  </a:cubicBezTo>
                  <a:cubicBezTo>
                    <a:pt x="5249" y="28313"/>
                    <a:pt x="6560" y="28560"/>
                    <a:pt x="7941" y="28560"/>
                  </a:cubicBezTo>
                  <a:cubicBezTo>
                    <a:pt x="12340" y="28560"/>
                    <a:pt x="17439" y="26050"/>
                    <a:pt x="20854" y="24615"/>
                  </a:cubicBezTo>
                  <a:cubicBezTo>
                    <a:pt x="28264" y="21504"/>
                    <a:pt x="35724" y="18343"/>
                    <a:pt x="42251" y="13823"/>
                  </a:cubicBezTo>
                  <a:cubicBezTo>
                    <a:pt x="45378" y="11647"/>
                    <a:pt x="48539" y="8367"/>
                    <a:pt x="47604" y="4832"/>
                  </a:cubicBezTo>
                  <a:cubicBezTo>
                    <a:pt x="46924" y="2317"/>
                    <a:pt x="44239" y="634"/>
                    <a:pt x="41520" y="176"/>
                  </a:cubicBezTo>
                  <a:cubicBezTo>
                    <a:pt x="40784" y="52"/>
                    <a:pt x="40044" y="0"/>
                    <a:pt x="39304" y="0"/>
                  </a:cubicBezTo>
                  <a:close/>
                </a:path>
              </a:pathLst>
            </a:custGeom>
            <a:solidFill>
              <a:srgbClr val="DB774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5" name="Google Shape;4975;p27"/>
            <p:cNvSpPr/>
            <p:nvPr/>
          </p:nvSpPr>
          <p:spPr>
            <a:xfrm>
              <a:off x="3334325" y="3575525"/>
              <a:ext cx="44225" cy="8100"/>
            </a:xfrm>
            <a:custGeom>
              <a:avLst/>
              <a:gdLst/>
              <a:ahLst/>
              <a:cxnLst/>
              <a:rect l="l" t="t" r="r" b="b"/>
              <a:pathLst>
                <a:path w="1769" h="324" extrusionOk="0">
                  <a:moveTo>
                    <a:pt x="1768" y="1"/>
                  </a:moveTo>
                  <a:lnTo>
                    <a:pt x="1768" y="1"/>
                  </a:lnTo>
                  <a:cubicBezTo>
                    <a:pt x="1191" y="120"/>
                    <a:pt x="596" y="222"/>
                    <a:pt x="1" y="324"/>
                  </a:cubicBezTo>
                  <a:cubicBezTo>
                    <a:pt x="596" y="239"/>
                    <a:pt x="1191" y="137"/>
                    <a:pt x="1768" y="1"/>
                  </a:cubicBezTo>
                  <a:close/>
                </a:path>
              </a:pathLst>
            </a:custGeom>
            <a:solidFill>
              <a:srgbClr val="BB6848"/>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6" name="Google Shape;4976;p27"/>
            <p:cNvSpPr/>
            <p:nvPr/>
          </p:nvSpPr>
          <p:spPr>
            <a:xfrm>
              <a:off x="3008875" y="2455550"/>
              <a:ext cx="1194350" cy="713825"/>
            </a:xfrm>
            <a:custGeom>
              <a:avLst/>
              <a:gdLst/>
              <a:ahLst/>
              <a:cxnLst/>
              <a:rect l="l" t="t" r="r" b="b"/>
              <a:pathLst>
                <a:path w="47774" h="28553" extrusionOk="0">
                  <a:moveTo>
                    <a:pt x="34433" y="1462"/>
                  </a:moveTo>
                  <a:lnTo>
                    <a:pt x="34433" y="1462"/>
                  </a:lnTo>
                  <a:cubicBezTo>
                    <a:pt x="33124" y="2193"/>
                    <a:pt x="31799" y="2873"/>
                    <a:pt x="30456" y="3536"/>
                  </a:cubicBezTo>
                  <a:cubicBezTo>
                    <a:pt x="30966" y="2890"/>
                    <a:pt x="31476" y="2261"/>
                    <a:pt x="32003" y="1632"/>
                  </a:cubicBezTo>
                  <a:cubicBezTo>
                    <a:pt x="32325" y="1598"/>
                    <a:pt x="32648" y="1564"/>
                    <a:pt x="32988" y="1547"/>
                  </a:cubicBezTo>
                  <a:cubicBezTo>
                    <a:pt x="33464" y="1513"/>
                    <a:pt x="33940" y="1496"/>
                    <a:pt x="34433" y="1462"/>
                  </a:cubicBezTo>
                  <a:close/>
                  <a:moveTo>
                    <a:pt x="36778" y="1394"/>
                  </a:moveTo>
                  <a:cubicBezTo>
                    <a:pt x="37509" y="1394"/>
                    <a:pt x="38240" y="1411"/>
                    <a:pt x="38971" y="1428"/>
                  </a:cubicBezTo>
                  <a:cubicBezTo>
                    <a:pt x="38954" y="1615"/>
                    <a:pt x="38920" y="1785"/>
                    <a:pt x="38886" y="1955"/>
                  </a:cubicBezTo>
                  <a:cubicBezTo>
                    <a:pt x="38784" y="2533"/>
                    <a:pt x="38682" y="3128"/>
                    <a:pt x="38563" y="3706"/>
                  </a:cubicBezTo>
                  <a:cubicBezTo>
                    <a:pt x="38154" y="3699"/>
                    <a:pt x="37746" y="3694"/>
                    <a:pt x="37339" y="3694"/>
                  </a:cubicBezTo>
                  <a:cubicBezTo>
                    <a:pt x="36763" y="3694"/>
                    <a:pt x="36190" y="3703"/>
                    <a:pt x="35622" y="3723"/>
                  </a:cubicBezTo>
                  <a:cubicBezTo>
                    <a:pt x="35996" y="2958"/>
                    <a:pt x="36387" y="2176"/>
                    <a:pt x="36778" y="1394"/>
                  </a:cubicBezTo>
                  <a:close/>
                  <a:moveTo>
                    <a:pt x="39463" y="1445"/>
                  </a:moveTo>
                  <a:cubicBezTo>
                    <a:pt x="39956" y="1479"/>
                    <a:pt x="40466" y="1496"/>
                    <a:pt x="40976" y="1530"/>
                  </a:cubicBezTo>
                  <a:cubicBezTo>
                    <a:pt x="40534" y="2108"/>
                    <a:pt x="40109" y="2703"/>
                    <a:pt x="39718" y="3298"/>
                  </a:cubicBezTo>
                  <a:cubicBezTo>
                    <a:pt x="39565" y="3434"/>
                    <a:pt x="39429" y="3587"/>
                    <a:pt x="39293" y="3740"/>
                  </a:cubicBezTo>
                  <a:cubicBezTo>
                    <a:pt x="39208" y="3740"/>
                    <a:pt x="39123" y="3723"/>
                    <a:pt x="39055" y="3723"/>
                  </a:cubicBezTo>
                  <a:cubicBezTo>
                    <a:pt x="39072" y="3587"/>
                    <a:pt x="39106" y="3451"/>
                    <a:pt x="39123" y="3298"/>
                  </a:cubicBezTo>
                  <a:cubicBezTo>
                    <a:pt x="39242" y="2686"/>
                    <a:pt x="39344" y="2074"/>
                    <a:pt x="39463" y="1445"/>
                  </a:cubicBezTo>
                  <a:close/>
                  <a:moveTo>
                    <a:pt x="36251" y="1411"/>
                  </a:moveTo>
                  <a:cubicBezTo>
                    <a:pt x="35962" y="1989"/>
                    <a:pt x="35673" y="2567"/>
                    <a:pt x="35385" y="3162"/>
                  </a:cubicBezTo>
                  <a:cubicBezTo>
                    <a:pt x="35283" y="3349"/>
                    <a:pt x="35181" y="3536"/>
                    <a:pt x="35079" y="3740"/>
                  </a:cubicBezTo>
                  <a:cubicBezTo>
                    <a:pt x="34790" y="3757"/>
                    <a:pt x="34501" y="3757"/>
                    <a:pt x="34229" y="3774"/>
                  </a:cubicBezTo>
                  <a:cubicBezTo>
                    <a:pt x="34807" y="3077"/>
                    <a:pt x="35249" y="2312"/>
                    <a:pt x="35487" y="1428"/>
                  </a:cubicBezTo>
                  <a:cubicBezTo>
                    <a:pt x="35741" y="1428"/>
                    <a:pt x="35996" y="1411"/>
                    <a:pt x="36251" y="1411"/>
                  </a:cubicBezTo>
                  <a:close/>
                  <a:moveTo>
                    <a:pt x="31357" y="1683"/>
                  </a:moveTo>
                  <a:lnTo>
                    <a:pt x="31357" y="1683"/>
                  </a:lnTo>
                  <a:cubicBezTo>
                    <a:pt x="30779" y="2380"/>
                    <a:pt x="30218" y="3094"/>
                    <a:pt x="29657" y="3791"/>
                  </a:cubicBezTo>
                  <a:cubicBezTo>
                    <a:pt x="29793" y="3145"/>
                    <a:pt x="29912" y="2482"/>
                    <a:pt x="30031" y="1819"/>
                  </a:cubicBezTo>
                  <a:cubicBezTo>
                    <a:pt x="30473" y="1768"/>
                    <a:pt x="30898" y="1734"/>
                    <a:pt x="31357" y="1683"/>
                  </a:cubicBezTo>
                  <a:close/>
                  <a:moveTo>
                    <a:pt x="41979" y="1615"/>
                  </a:moveTo>
                  <a:cubicBezTo>
                    <a:pt x="42607" y="1666"/>
                    <a:pt x="43236" y="1734"/>
                    <a:pt x="43865" y="1819"/>
                  </a:cubicBezTo>
                  <a:cubicBezTo>
                    <a:pt x="43423" y="2533"/>
                    <a:pt x="42981" y="3247"/>
                    <a:pt x="42539" y="3960"/>
                  </a:cubicBezTo>
                  <a:cubicBezTo>
                    <a:pt x="41673" y="3875"/>
                    <a:pt x="40823" y="3808"/>
                    <a:pt x="39956" y="3757"/>
                  </a:cubicBezTo>
                  <a:cubicBezTo>
                    <a:pt x="39990" y="3723"/>
                    <a:pt x="40007" y="3672"/>
                    <a:pt x="40041" y="3638"/>
                  </a:cubicBezTo>
                  <a:cubicBezTo>
                    <a:pt x="40670" y="2958"/>
                    <a:pt x="41333" y="2278"/>
                    <a:pt x="41979" y="1615"/>
                  </a:cubicBezTo>
                  <a:close/>
                  <a:moveTo>
                    <a:pt x="34892" y="1734"/>
                  </a:moveTo>
                  <a:lnTo>
                    <a:pt x="34892" y="1734"/>
                  </a:lnTo>
                  <a:cubicBezTo>
                    <a:pt x="34603" y="2516"/>
                    <a:pt x="34144" y="3196"/>
                    <a:pt x="33583" y="3825"/>
                  </a:cubicBezTo>
                  <a:cubicBezTo>
                    <a:pt x="33311" y="3842"/>
                    <a:pt x="33039" y="3842"/>
                    <a:pt x="32767" y="3875"/>
                  </a:cubicBezTo>
                  <a:cubicBezTo>
                    <a:pt x="31952" y="3926"/>
                    <a:pt x="31136" y="4028"/>
                    <a:pt x="30320" y="4113"/>
                  </a:cubicBezTo>
                  <a:cubicBezTo>
                    <a:pt x="31867" y="3366"/>
                    <a:pt x="33396" y="2584"/>
                    <a:pt x="34892" y="1734"/>
                  </a:cubicBezTo>
                  <a:close/>
                  <a:moveTo>
                    <a:pt x="37307" y="4135"/>
                  </a:moveTo>
                  <a:cubicBezTo>
                    <a:pt x="37696" y="4135"/>
                    <a:pt x="38087" y="4139"/>
                    <a:pt x="38478" y="4147"/>
                  </a:cubicBezTo>
                  <a:cubicBezTo>
                    <a:pt x="38461" y="4232"/>
                    <a:pt x="38444" y="4334"/>
                    <a:pt x="38427" y="4419"/>
                  </a:cubicBezTo>
                  <a:cubicBezTo>
                    <a:pt x="37679" y="4283"/>
                    <a:pt x="36897" y="4198"/>
                    <a:pt x="36149" y="4147"/>
                  </a:cubicBezTo>
                  <a:cubicBezTo>
                    <a:pt x="36532" y="4139"/>
                    <a:pt x="36918" y="4135"/>
                    <a:pt x="37307" y="4135"/>
                  </a:cubicBezTo>
                  <a:close/>
                  <a:moveTo>
                    <a:pt x="29538" y="1887"/>
                  </a:moveTo>
                  <a:lnTo>
                    <a:pt x="29538" y="1887"/>
                  </a:lnTo>
                  <a:cubicBezTo>
                    <a:pt x="29402" y="2652"/>
                    <a:pt x="29249" y="3434"/>
                    <a:pt x="29096" y="4198"/>
                  </a:cubicBezTo>
                  <a:lnTo>
                    <a:pt x="29045" y="4215"/>
                  </a:lnTo>
                  <a:cubicBezTo>
                    <a:pt x="28994" y="4249"/>
                    <a:pt x="28926" y="4266"/>
                    <a:pt x="28858" y="4300"/>
                  </a:cubicBezTo>
                  <a:cubicBezTo>
                    <a:pt x="28332" y="4385"/>
                    <a:pt x="27805" y="4453"/>
                    <a:pt x="27278" y="4538"/>
                  </a:cubicBezTo>
                  <a:cubicBezTo>
                    <a:pt x="27618" y="3706"/>
                    <a:pt x="27958" y="2873"/>
                    <a:pt x="28298" y="2040"/>
                  </a:cubicBezTo>
                  <a:cubicBezTo>
                    <a:pt x="28705" y="1989"/>
                    <a:pt x="29130" y="1938"/>
                    <a:pt x="29538" y="1887"/>
                  </a:cubicBezTo>
                  <a:close/>
                  <a:moveTo>
                    <a:pt x="27754" y="2125"/>
                  </a:moveTo>
                  <a:cubicBezTo>
                    <a:pt x="27414" y="2958"/>
                    <a:pt x="27074" y="3808"/>
                    <a:pt x="26717" y="4640"/>
                  </a:cubicBezTo>
                  <a:cubicBezTo>
                    <a:pt x="26037" y="4759"/>
                    <a:pt x="25374" y="4878"/>
                    <a:pt x="24695" y="5014"/>
                  </a:cubicBezTo>
                  <a:cubicBezTo>
                    <a:pt x="25119" y="4130"/>
                    <a:pt x="25578" y="3264"/>
                    <a:pt x="26054" y="2397"/>
                  </a:cubicBezTo>
                  <a:cubicBezTo>
                    <a:pt x="26632" y="2295"/>
                    <a:pt x="27193" y="2210"/>
                    <a:pt x="27754" y="2125"/>
                  </a:cubicBezTo>
                  <a:close/>
                  <a:moveTo>
                    <a:pt x="42794" y="4436"/>
                  </a:moveTo>
                  <a:cubicBezTo>
                    <a:pt x="43372" y="4487"/>
                    <a:pt x="43933" y="4572"/>
                    <a:pt x="44494" y="4657"/>
                  </a:cubicBezTo>
                  <a:lnTo>
                    <a:pt x="44460" y="4708"/>
                  </a:lnTo>
                  <a:cubicBezTo>
                    <a:pt x="44069" y="4759"/>
                    <a:pt x="43678" y="4827"/>
                    <a:pt x="43304" y="4895"/>
                  </a:cubicBezTo>
                  <a:cubicBezTo>
                    <a:pt x="42998" y="4946"/>
                    <a:pt x="42709" y="4997"/>
                    <a:pt x="42404" y="5048"/>
                  </a:cubicBezTo>
                  <a:cubicBezTo>
                    <a:pt x="42539" y="4844"/>
                    <a:pt x="42658" y="4640"/>
                    <a:pt x="42794" y="4436"/>
                  </a:cubicBezTo>
                  <a:close/>
                  <a:moveTo>
                    <a:pt x="39667" y="4198"/>
                  </a:moveTo>
                  <a:cubicBezTo>
                    <a:pt x="40551" y="4232"/>
                    <a:pt x="41418" y="4283"/>
                    <a:pt x="42268" y="4368"/>
                  </a:cubicBezTo>
                  <a:cubicBezTo>
                    <a:pt x="42115" y="4640"/>
                    <a:pt x="41945" y="4895"/>
                    <a:pt x="41792" y="5167"/>
                  </a:cubicBezTo>
                  <a:cubicBezTo>
                    <a:pt x="41622" y="5184"/>
                    <a:pt x="41452" y="5218"/>
                    <a:pt x="41282" y="5252"/>
                  </a:cubicBezTo>
                  <a:cubicBezTo>
                    <a:pt x="40670" y="4997"/>
                    <a:pt x="40041" y="4793"/>
                    <a:pt x="39395" y="4623"/>
                  </a:cubicBezTo>
                  <a:cubicBezTo>
                    <a:pt x="39480" y="4487"/>
                    <a:pt x="39582" y="4334"/>
                    <a:pt x="39667" y="4198"/>
                  </a:cubicBezTo>
                  <a:close/>
                  <a:moveTo>
                    <a:pt x="25459" y="2499"/>
                  </a:moveTo>
                  <a:lnTo>
                    <a:pt x="25459" y="2499"/>
                  </a:lnTo>
                  <a:cubicBezTo>
                    <a:pt x="24984" y="3366"/>
                    <a:pt x="24542" y="4249"/>
                    <a:pt x="24117" y="5133"/>
                  </a:cubicBezTo>
                  <a:cubicBezTo>
                    <a:pt x="23913" y="5184"/>
                    <a:pt x="23709" y="5218"/>
                    <a:pt x="23505" y="5269"/>
                  </a:cubicBezTo>
                  <a:cubicBezTo>
                    <a:pt x="23675" y="4997"/>
                    <a:pt x="23828" y="4742"/>
                    <a:pt x="23981" y="4470"/>
                  </a:cubicBezTo>
                  <a:cubicBezTo>
                    <a:pt x="24372" y="3842"/>
                    <a:pt x="24763" y="3196"/>
                    <a:pt x="25170" y="2550"/>
                  </a:cubicBezTo>
                  <a:cubicBezTo>
                    <a:pt x="25255" y="2533"/>
                    <a:pt x="25357" y="2516"/>
                    <a:pt x="25459" y="2499"/>
                  </a:cubicBezTo>
                  <a:close/>
                  <a:moveTo>
                    <a:pt x="32784" y="4589"/>
                  </a:moveTo>
                  <a:cubicBezTo>
                    <a:pt x="32478" y="4844"/>
                    <a:pt x="32172" y="5082"/>
                    <a:pt x="31850" y="5303"/>
                  </a:cubicBezTo>
                  <a:cubicBezTo>
                    <a:pt x="31261" y="5291"/>
                    <a:pt x="30672" y="5279"/>
                    <a:pt x="30083" y="5279"/>
                  </a:cubicBezTo>
                  <a:cubicBezTo>
                    <a:pt x="29839" y="5279"/>
                    <a:pt x="29595" y="5281"/>
                    <a:pt x="29351" y="5286"/>
                  </a:cubicBezTo>
                  <a:cubicBezTo>
                    <a:pt x="29385" y="5133"/>
                    <a:pt x="29419" y="4997"/>
                    <a:pt x="29436" y="4844"/>
                  </a:cubicBezTo>
                  <a:cubicBezTo>
                    <a:pt x="30456" y="4725"/>
                    <a:pt x="31476" y="4640"/>
                    <a:pt x="32495" y="4606"/>
                  </a:cubicBezTo>
                  <a:cubicBezTo>
                    <a:pt x="32597" y="4589"/>
                    <a:pt x="32682" y="4589"/>
                    <a:pt x="32784" y="4589"/>
                  </a:cubicBezTo>
                  <a:close/>
                  <a:moveTo>
                    <a:pt x="28790" y="4929"/>
                  </a:moveTo>
                  <a:cubicBezTo>
                    <a:pt x="28705" y="5048"/>
                    <a:pt x="28603" y="5167"/>
                    <a:pt x="28519" y="5286"/>
                  </a:cubicBezTo>
                  <a:cubicBezTo>
                    <a:pt x="28264" y="5303"/>
                    <a:pt x="27992" y="5303"/>
                    <a:pt x="27737" y="5320"/>
                  </a:cubicBezTo>
                  <a:lnTo>
                    <a:pt x="27788" y="5286"/>
                  </a:lnTo>
                  <a:cubicBezTo>
                    <a:pt x="28026" y="5184"/>
                    <a:pt x="28264" y="5065"/>
                    <a:pt x="28502" y="4963"/>
                  </a:cubicBezTo>
                  <a:cubicBezTo>
                    <a:pt x="28603" y="4946"/>
                    <a:pt x="28688" y="4929"/>
                    <a:pt x="28790" y="4929"/>
                  </a:cubicBezTo>
                  <a:close/>
                  <a:moveTo>
                    <a:pt x="34671" y="4555"/>
                  </a:moveTo>
                  <a:cubicBezTo>
                    <a:pt x="34535" y="4844"/>
                    <a:pt x="34382" y="5116"/>
                    <a:pt x="34229" y="5405"/>
                  </a:cubicBezTo>
                  <a:cubicBezTo>
                    <a:pt x="33685" y="5371"/>
                    <a:pt x="33141" y="5354"/>
                    <a:pt x="32580" y="5320"/>
                  </a:cubicBezTo>
                  <a:cubicBezTo>
                    <a:pt x="32903" y="5082"/>
                    <a:pt x="33209" y="4827"/>
                    <a:pt x="33481" y="4555"/>
                  </a:cubicBezTo>
                  <a:close/>
                  <a:moveTo>
                    <a:pt x="46975" y="5082"/>
                  </a:moveTo>
                  <a:cubicBezTo>
                    <a:pt x="47077" y="5099"/>
                    <a:pt x="47179" y="5116"/>
                    <a:pt x="47281" y="5150"/>
                  </a:cubicBezTo>
                  <a:lnTo>
                    <a:pt x="47281" y="5218"/>
                  </a:lnTo>
                  <a:cubicBezTo>
                    <a:pt x="47111" y="5303"/>
                    <a:pt x="46941" y="5388"/>
                    <a:pt x="46771" y="5473"/>
                  </a:cubicBezTo>
                  <a:cubicBezTo>
                    <a:pt x="46839" y="5337"/>
                    <a:pt x="46907" y="5218"/>
                    <a:pt x="46975" y="5082"/>
                  </a:cubicBezTo>
                  <a:close/>
                  <a:moveTo>
                    <a:pt x="35198" y="4555"/>
                  </a:moveTo>
                  <a:cubicBezTo>
                    <a:pt x="36234" y="4572"/>
                    <a:pt x="37271" y="4657"/>
                    <a:pt x="38274" y="4827"/>
                  </a:cubicBezTo>
                  <a:cubicBezTo>
                    <a:pt x="38002" y="5116"/>
                    <a:pt x="37747" y="5422"/>
                    <a:pt x="37475" y="5711"/>
                  </a:cubicBezTo>
                  <a:cubicBezTo>
                    <a:pt x="36574" y="5592"/>
                    <a:pt x="35656" y="5507"/>
                    <a:pt x="34756" y="5439"/>
                  </a:cubicBezTo>
                  <a:cubicBezTo>
                    <a:pt x="34858" y="5218"/>
                    <a:pt x="34977" y="4997"/>
                    <a:pt x="35096" y="4776"/>
                  </a:cubicBezTo>
                  <a:cubicBezTo>
                    <a:pt x="35130" y="4691"/>
                    <a:pt x="35164" y="4623"/>
                    <a:pt x="35198" y="4555"/>
                  </a:cubicBezTo>
                  <a:close/>
                  <a:moveTo>
                    <a:pt x="39157" y="5014"/>
                  </a:moveTo>
                  <a:cubicBezTo>
                    <a:pt x="39599" y="5116"/>
                    <a:pt x="40041" y="5252"/>
                    <a:pt x="40466" y="5405"/>
                  </a:cubicBezTo>
                  <a:cubicBezTo>
                    <a:pt x="39871" y="5507"/>
                    <a:pt x="39293" y="5626"/>
                    <a:pt x="38716" y="5745"/>
                  </a:cubicBezTo>
                  <a:cubicBezTo>
                    <a:pt x="38852" y="5507"/>
                    <a:pt x="39005" y="5252"/>
                    <a:pt x="39157" y="5014"/>
                  </a:cubicBezTo>
                  <a:close/>
                  <a:moveTo>
                    <a:pt x="24542" y="2669"/>
                  </a:moveTo>
                  <a:lnTo>
                    <a:pt x="24542" y="2669"/>
                  </a:lnTo>
                  <a:cubicBezTo>
                    <a:pt x="24457" y="2822"/>
                    <a:pt x="24355" y="2958"/>
                    <a:pt x="24270" y="3111"/>
                  </a:cubicBezTo>
                  <a:cubicBezTo>
                    <a:pt x="23794" y="3875"/>
                    <a:pt x="23335" y="4640"/>
                    <a:pt x="22876" y="5405"/>
                  </a:cubicBezTo>
                  <a:cubicBezTo>
                    <a:pt x="22315" y="5524"/>
                    <a:pt x="21771" y="5660"/>
                    <a:pt x="21211" y="5796"/>
                  </a:cubicBezTo>
                  <a:cubicBezTo>
                    <a:pt x="20259" y="5915"/>
                    <a:pt x="19307" y="6034"/>
                    <a:pt x="18355" y="6170"/>
                  </a:cubicBezTo>
                  <a:cubicBezTo>
                    <a:pt x="18372" y="5949"/>
                    <a:pt x="18389" y="5728"/>
                    <a:pt x="18406" y="5507"/>
                  </a:cubicBezTo>
                  <a:cubicBezTo>
                    <a:pt x="18440" y="5014"/>
                    <a:pt x="18457" y="4521"/>
                    <a:pt x="18474" y="4028"/>
                  </a:cubicBezTo>
                  <a:cubicBezTo>
                    <a:pt x="20480" y="3519"/>
                    <a:pt x="22502" y="3043"/>
                    <a:pt x="24542" y="2669"/>
                  </a:cubicBezTo>
                  <a:close/>
                  <a:moveTo>
                    <a:pt x="43950" y="5235"/>
                  </a:moveTo>
                  <a:lnTo>
                    <a:pt x="43950" y="5235"/>
                  </a:lnTo>
                  <a:cubicBezTo>
                    <a:pt x="43644" y="5575"/>
                    <a:pt x="43338" y="5898"/>
                    <a:pt x="43049" y="6238"/>
                  </a:cubicBezTo>
                  <a:cubicBezTo>
                    <a:pt x="42862" y="6102"/>
                    <a:pt x="42658" y="5966"/>
                    <a:pt x="42455" y="5830"/>
                  </a:cubicBezTo>
                  <a:cubicBezTo>
                    <a:pt x="42336" y="5762"/>
                    <a:pt x="42183" y="5694"/>
                    <a:pt x="42047" y="5626"/>
                  </a:cubicBezTo>
                  <a:lnTo>
                    <a:pt x="42098" y="5558"/>
                  </a:lnTo>
                  <a:lnTo>
                    <a:pt x="42149" y="5541"/>
                  </a:lnTo>
                  <a:cubicBezTo>
                    <a:pt x="42743" y="5439"/>
                    <a:pt x="43338" y="5337"/>
                    <a:pt x="43950" y="5235"/>
                  </a:cubicBezTo>
                  <a:close/>
                  <a:moveTo>
                    <a:pt x="41231" y="5711"/>
                  </a:moveTo>
                  <a:cubicBezTo>
                    <a:pt x="41299" y="5745"/>
                    <a:pt x="41350" y="5762"/>
                    <a:pt x="41401" y="5779"/>
                  </a:cubicBezTo>
                  <a:lnTo>
                    <a:pt x="41350" y="5864"/>
                  </a:lnTo>
                  <a:cubicBezTo>
                    <a:pt x="41265" y="6000"/>
                    <a:pt x="41180" y="6119"/>
                    <a:pt x="41095" y="6255"/>
                  </a:cubicBezTo>
                  <a:cubicBezTo>
                    <a:pt x="40619" y="6170"/>
                    <a:pt x="40143" y="6085"/>
                    <a:pt x="39667" y="6017"/>
                  </a:cubicBezTo>
                  <a:cubicBezTo>
                    <a:pt x="40194" y="5915"/>
                    <a:pt x="40721" y="5813"/>
                    <a:pt x="41231" y="5711"/>
                  </a:cubicBezTo>
                  <a:close/>
                  <a:moveTo>
                    <a:pt x="25323" y="5881"/>
                  </a:moveTo>
                  <a:cubicBezTo>
                    <a:pt x="24899" y="6051"/>
                    <a:pt x="24474" y="6238"/>
                    <a:pt x="24066" y="6408"/>
                  </a:cubicBezTo>
                  <a:cubicBezTo>
                    <a:pt x="24134" y="6255"/>
                    <a:pt x="24202" y="6102"/>
                    <a:pt x="24270" y="5949"/>
                  </a:cubicBezTo>
                  <a:cubicBezTo>
                    <a:pt x="24627" y="5915"/>
                    <a:pt x="24967" y="5898"/>
                    <a:pt x="25323" y="5881"/>
                  </a:cubicBezTo>
                  <a:close/>
                  <a:moveTo>
                    <a:pt x="17982" y="4164"/>
                  </a:moveTo>
                  <a:lnTo>
                    <a:pt x="17982" y="4164"/>
                  </a:lnTo>
                  <a:cubicBezTo>
                    <a:pt x="17965" y="4861"/>
                    <a:pt x="17931" y="5558"/>
                    <a:pt x="17880" y="6255"/>
                  </a:cubicBezTo>
                  <a:cubicBezTo>
                    <a:pt x="17404" y="6323"/>
                    <a:pt x="16928" y="6408"/>
                    <a:pt x="16452" y="6476"/>
                  </a:cubicBezTo>
                  <a:cubicBezTo>
                    <a:pt x="16724" y="5779"/>
                    <a:pt x="16979" y="5065"/>
                    <a:pt x="17234" y="4368"/>
                  </a:cubicBezTo>
                  <a:cubicBezTo>
                    <a:pt x="17489" y="4300"/>
                    <a:pt x="17727" y="4232"/>
                    <a:pt x="17982" y="4164"/>
                  </a:cubicBezTo>
                  <a:close/>
                  <a:moveTo>
                    <a:pt x="41826" y="6000"/>
                  </a:moveTo>
                  <a:cubicBezTo>
                    <a:pt x="42064" y="6136"/>
                    <a:pt x="42319" y="6272"/>
                    <a:pt x="42556" y="6442"/>
                  </a:cubicBezTo>
                  <a:cubicBezTo>
                    <a:pt x="42624" y="6476"/>
                    <a:pt x="42692" y="6544"/>
                    <a:pt x="42760" y="6595"/>
                  </a:cubicBezTo>
                  <a:cubicBezTo>
                    <a:pt x="42370" y="6510"/>
                    <a:pt x="41979" y="6425"/>
                    <a:pt x="41605" y="6357"/>
                  </a:cubicBezTo>
                  <a:cubicBezTo>
                    <a:pt x="41673" y="6238"/>
                    <a:pt x="41741" y="6119"/>
                    <a:pt x="41826" y="6000"/>
                  </a:cubicBezTo>
                  <a:close/>
                  <a:moveTo>
                    <a:pt x="46312" y="4946"/>
                  </a:moveTo>
                  <a:cubicBezTo>
                    <a:pt x="46380" y="4963"/>
                    <a:pt x="46431" y="4980"/>
                    <a:pt x="46499" y="4997"/>
                  </a:cubicBezTo>
                  <a:cubicBezTo>
                    <a:pt x="46346" y="5286"/>
                    <a:pt x="46159" y="5558"/>
                    <a:pt x="45956" y="5847"/>
                  </a:cubicBezTo>
                  <a:cubicBezTo>
                    <a:pt x="45225" y="6170"/>
                    <a:pt x="44477" y="6476"/>
                    <a:pt x="43712" y="6765"/>
                  </a:cubicBezTo>
                  <a:cubicBezTo>
                    <a:pt x="43610" y="6680"/>
                    <a:pt x="43508" y="6595"/>
                    <a:pt x="43406" y="6510"/>
                  </a:cubicBezTo>
                  <a:cubicBezTo>
                    <a:pt x="43525" y="6391"/>
                    <a:pt x="43644" y="6238"/>
                    <a:pt x="43763" y="6102"/>
                  </a:cubicBezTo>
                  <a:cubicBezTo>
                    <a:pt x="44052" y="5779"/>
                    <a:pt x="44358" y="5456"/>
                    <a:pt x="44664" y="5133"/>
                  </a:cubicBezTo>
                  <a:cubicBezTo>
                    <a:pt x="44817" y="5116"/>
                    <a:pt x="44953" y="5082"/>
                    <a:pt x="45106" y="5065"/>
                  </a:cubicBezTo>
                  <a:cubicBezTo>
                    <a:pt x="45497" y="5014"/>
                    <a:pt x="45905" y="4963"/>
                    <a:pt x="46312" y="4946"/>
                  </a:cubicBezTo>
                  <a:close/>
                  <a:moveTo>
                    <a:pt x="34535" y="5881"/>
                  </a:moveTo>
                  <a:cubicBezTo>
                    <a:pt x="35385" y="5932"/>
                    <a:pt x="36234" y="6017"/>
                    <a:pt x="37067" y="6102"/>
                  </a:cubicBezTo>
                  <a:cubicBezTo>
                    <a:pt x="36064" y="6340"/>
                    <a:pt x="35045" y="6578"/>
                    <a:pt x="34042" y="6833"/>
                  </a:cubicBezTo>
                  <a:cubicBezTo>
                    <a:pt x="34212" y="6510"/>
                    <a:pt x="34365" y="6204"/>
                    <a:pt x="34535" y="5881"/>
                  </a:cubicBezTo>
                  <a:close/>
                  <a:moveTo>
                    <a:pt x="16673" y="4521"/>
                  </a:moveTo>
                  <a:cubicBezTo>
                    <a:pt x="16418" y="5201"/>
                    <a:pt x="16180" y="5881"/>
                    <a:pt x="15925" y="6561"/>
                  </a:cubicBezTo>
                  <a:cubicBezTo>
                    <a:pt x="15364" y="6663"/>
                    <a:pt x="14803" y="6765"/>
                    <a:pt x="14260" y="6884"/>
                  </a:cubicBezTo>
                  <a:cubicBezTo>
                    <a:pt x="14413" y="6272"/>
                    <a:pt x="14566" y="5677"/>
                    <a:pt x="14735" y="5082"/>
                  </a:cubicBezTo>
                  <a:cubicBezTo>
                    <a:pt x="15381" y="4895"/>
                    <a:pt x="16027" y="4708"/>
                    <a:pt x="16673" y="4521"/>
                  </a:cubicBezTo>
                  <a:close/>
                  <a:moveTo>
                    <a:pt x="30229" y="5715"/>
                  </a:moveTo>
                  <a:cubicBezTo>
                    <a:pt x="30558" y="5715"/>
                    <a:pt x="30889" y="5719"/>
                    <a:pt x="31221" y="5728"/>
                  </a:cubicBezTo>
                  <a:cubicBezTo>
                    <a:pt x="30626" y="6102"/>
                    <a:pt x="30014" y="6442"/>
                    <a:pt x="29419" y="6748"/>
                  </a:cubicBezTo>
                  <a:cubicBezTo>
                    <a:pt x="29266" y="6816"/>
                    <a:pt x="29130" y="6884"/>
                    <a:pt x="28977" y="6952"/>
                  </a:cubicBezTo>
                  <a:cubicBezTo>
                    <a:pt x="29062" y="6544"/>
                    <a:pt x="29164" y="6136"/>
                    <a:pt x="29249" y="5728"/>
                  </a:cubicBezTo>
                  <a:cubicBezTo>
                    <a:pt x="29572" y="5719"/>
                    <a:pt x="29899" y="5715"/>
                    <a:pt x="30229" y="5715"/>
                  </a:cubicBezTo>
                  <a:close/>
                  <a:moveTo>
                    <a:pt x="23726" y="6000"/>
                  </a:moveTo>
                  <a:lnTo>
                    <a:pt x="23726" y="6000"/>
                  </a:lnTo>
                  <a:cubicBezTo>
                    <a:pt x="23624" y="6221"/>
                    <a:pt x="23539" y="6442"/>
                    <a:pt x="23437" y="6663"/>
                  </a:cubicBezTo>
                  <a:cubicBezTo>
                    <a:pt x="23114" y="6799"/>
                    <a:pt x="22791" y="6918"/>
                    <a:pt x="22451" y="7054"/>
                  </a:cubicBezTo>
                  <a:cubicBezTo>
                    <a:pt x="22655" y="6714"/>
                    <a:pt x="22842" y="6391"/>
                    <a:pt x="23046" y="6051"/>
                  </a:cubicBezTo>
                  <a:cubicBezTo>
                    <a:pt x="23267" y="6034"/>
                    <a:pt x="23505" y="6017"/>
                    <a:pt x="23726" y="6000"/>
                  </a:cubicBezTo>
                  <a:close/>
                  <a:moveTo>
                    <a:pt x="45310" y="6612"/>
                  </a:moveTo>
                  <a:lnTo>
                    <a:pt x="45310" y="6612"/>
                  </a:lnTo>
                  <a:cubicBezTo>
                    <a:pt x="45157" y="6782"/>
                    <a:pt x="44987" y="6952"/>
                    <a:pt x="44834" y="7105"/>
                  </a:cubicBezTo>
                  <a:cubicBezTo>
                    <a:pt x="44800" y="7088"/>
                    <a:pt x="44783" y="7071"/>
                    <a:pt x="44749" y="7071"/>
                  </a:cubicBezTo>
                  <a:cubicBezTo>
                    <a:pt x="44630" y="7037"/>
                    <a:pt x="44528" y="7003"/>
                    <a:pt x="44409" y="6986"/>
                  </a:cubicBezTo>
                  <a:cubicBezTo>
                    <a:pt x="44715" y="6867"/>
                    <a:pt x="45004" y="6748"/>
                    <a:pt x="45310" y="6612"/>
                  </a:cubicBezTo>
                  <a:close/>
                  <a:moveTo>
                    <a:pt x="17829" y="6697"/>
                  </a:moveTo>
                  <a:cubicBezTo>
                    <a:pt x="17285" y="6867"/>
                    <a:pt x="16741" y="7020"/>
                    <a:pt x="16197" y="7190"/>
                  </a:cubicBezTo>
                  <a:cubicBezTo>
                    <a:pt x="16231" y="7105"/>
                    <a:pt x="16248" y="7037"/>
                    <a:pt x="16282" y="6952"/>
                  </a:cubicBezTo>
                  <a:cubicBezTo>
                    <a:pt x="16792" y="6867"/>
                    <a:pt x="17319" y="6782"/>
                    <a:pt x="17829" y="6697"/>
                  </a:cubicBezTo>
                  <a:close/>
                  <a:moveTo>
                    <a:pt x="13648" y="5405"/>
                  </a:moveTo>
                  <a:lnTo>
                    <a:pt x="13648" y="5405"/>
                  </a:lnTo>
                  <a:cubicBezTo>
                    <a:pt x="13393" y="5983"/>
                    <a:pt x="13138" y="6561"/>
                    <a:pt x="12883" y="7139"/>
                  </a:cubicBezTo>
                  <a:cubicBezTo>
                    <a:pt x="11829" y="7360"/>
                    <a:pt x="10776" y="7580"/>
                    <a:pt x="9739" y="7818"/>
                  </a:cubicBezTo>
                  <a:cubicBezTo>
                    <a:pt x="9909" y="7393"/>
                    <a:pt x="10079" y="6952"/>
                    <a:pt x="10232" y="6510"/>
                  </a:cubicBezTo>
                  <a:cubicBezTo>
                    <a:pt x="11370" y="6119"/>
                    <a:pt x="12509" y="5762"/>
                    <a:pt x="13648" y="5405"/>
                  </a:cubicBezTo>
                  <a:close/>
                  <a:moveTo>
                    <a:pt x="41350" y="6765"/>
                  </a:moveTo>
                  <a:cubicBezTo>
                    <a:pt x="41707" y="6833"/>
                    <a:pt x="42064" y="6901"/>
                    <a:pt x="42421" y="6986"/>
                  </a:cubicBezTo>
                  <a:cubicBezTo>
                    <a:pt x="42336" y="7105"/>
                    <a:pt x="42251" y="7224"/>
                    <a:pt x="42149" y="7343"/>
                  </a:cubicBezTo>
                  <a:cubicBezTo>
                    <a:pt x="41673" y="7495"/>
                    <a:pt x="41180" y="7665"/>
                    <a:pt x="40687" y="7818"/>
                  </a:cubicBezTo>
                  <a:cubicBezTo>
                    <a:pt x="40908" y="7461"/>
                    <a:pt x="41129" y="7105"/>
                    <a:pt x="41350" y="6765"/>
                  </a:cubicBezTo>
                  <a:close/>
                  <a:moveTo>
                    <a:pt x="28773" y="5728"/>
                  </a:moveTo>
                  <a:cubicBezTo>
                    <a:pt x="28671" y="6221"/>
                    <a:pt x="28553" y="6731"/>
                    <a:pt x="28434" y="7224"/>
                  </a:cubicBezTo>
                  <a:cubicBezTo>
                    <a:pt x="28009" y="7444"/>
                    <a:pt x="27601" y="7648"/>
                    <a:pt x="27176" y="7852"/>
                  </a:cubicBezTo>
                  <a:cubicBezTo>
                    <a:pt x="27686" y="7139"/>
                    <a:pt x="28213" y="6425"/>
                    <a:pt x="28756" y="5728"/>
                  </a:cubicBezTo>
                  <a:close/>
                  <a:moveTo>
                    <a:pt x="15738" y="7054"/>
                  </a:moveTo>
                  <a:lnTo>
                    <a:pt x="15738" y="7054"/>
                  </a:lnTo>
                  <a:cubicBezTo>
                    <a:pt x="15704" y="7156"/>
                    <a:pt x="15653" y="7258"/>
                    <a:pt x="15619" y="7360"/>
                  </a:cubicBezTo>
                  <a:cubicBezTo>
                    <a:pt x="15075" y="7546"/>
                    <a:pt x="14515" y="7716"/>
                    <a:pt x="13971" y="7886"/>
                  </a:cubicBezTo>
                  <a:cubicBezTo>
                    <a:pt x="14022" y="7716"/>
                    <a:pt x="14073" y="7529"/>
                    <a:pt x="14124" y="7343"/>
                  </a:cubicBezTo>
                  <a:cubicBezTo>
                    <a:pt x="14667" y="7241"/>
                    <a:pt x="15194" y="7139"/>
                    <a:pt x="15738" y="7054"/>
                  </a:cubicBezTo>
                  <a:close/>
                  <a:moveTo>
                    <a:pt x="13597" y="7444"/>
                  </a:moveTo>
                  <a:cubicBezTo>
                    <a:pt x="13546" y="7665"/>
                    <a:pt x="13478" y="7869"/>
                    <a:pt x="13427" y="8073"/>
                  </a:cubicBezTo>
                  <a:cubicBezTo>
                    <a:pt x="13359" y="8090"/>
                    <a:pt x="13291" y="8124"/>
                    <a:pt x="13223" y="8141"/>
                  </a:cubicBezTo>
                  <a:cubicBezTo>
                    <a:pt x="13308" y="7920"/>
                    <a:pt x="13410" y="7699"/>
                    <a:pt x="13495" y="7461"/>
                  </a:cubicBezTo>
                  <a:cubicBezTo>
                    <a:pt x="13529" y="7461"/>
                    <a:pt x="13563" y="7461"/>
                    <a:pt x="13597" y="7444"/>
                  </a:cubicBezTo>
                  <a:close/>
                  <a:moveTo>
                    <a:pt x="32003" y="5745"/>
                  </a:moveTo>
                  <a:cubicBezTo>
                    <a:pt x="32682" y="5762"/>
                    <a:pt x="33345" y="5796"/>
                    <a:pt x="34025" y="5847"/>
                  </a:cubicBezTo>
                  <a:cubicBezTo>
                    <a:pt x="33821" y="6221"/>
                    <a:pt x="33634" y="6612"/>
                    <a:pt x="33447" y="6986"/>
                  </a:cubicBezTo>
                  <a:cubicBezTo>
                    <a:pt x="31833" y="7410"/>
                    <a:pt x="30235" y="7869"/>
                    <a:pt x="28654" y="8362"/>
                  </a:cubicBezTo>
                  <a:cubicBezTo>
                    <a:pt x="28722" y="8090"/>
                    <a:pt x="28790" y="7801"/>
                    <a:pt x="28858" y="7529"/>
                  </a:cubicBezTo>
                  <a:cubicBezTo>
                    <a:pt x="28926" y="7495"/>
                    <a:pt x="29011" y="7444"/>
                    <a:pt x="29096" y="7410"/>
                  </a:cubicBezTo>
                  <a:cubicBezTo>
                    <a:pt x="30065" y="6935"/>
                    <a:pt x="31068" y="6391"/>
                    <a:pt x="32003" y="5745"/>
                  </a:cubicBezTo>
                  <a:close/>
                  <a:moveTo>
                    <a:pt x="9654" y="6697"/>
                  </a:moveTo>
                  <a:lnTo>
                    <a:pt x="9654" y="6697"/>
                  </a:lnTo>
                  <a:cubicBezTo>
                    <a:pt x="9501" y="7122"/>
                    <a:pt x="9331" y="7546"/>
                    <a:pt x="9178" y="7954"/>
                  </a:cubicBezTo>
                  <a:cubicBezTo>
                    <a:pt x="8328" y="8158"/>
                    <a:pt x="7496" y="8362"/>
                    <a:pt x="6663" y="8583"/>
                  </a:cubicBezTo>
                  <a:cubicBezTo>
                    <a:pt x="6799" y="8260"/>
                    <a:pt x="6952" y="7920"/>
                    <a:pt x="7105" y="7597"/>
                  </a:cubicBezTo>
                  <a:cubicBezTo>
                    <a:pt x="7292" y="7529"/>
                    <a:pt x="7496" y="7444"/>
                    <a:pt x="7682" y="7376"/>
                  </a:cubicBezTo>
                  <a:cubicBezTo>
                    <a:pt x="8345" y="7156"/>
                    <a:pt x="8991" y="6935"/>
                    <a:pt x="9654" y="6697"/>
                  </a:cubicBezTo>
                  <a:close/>
                  <a:moveTo>
                    <a:pt x="38546" y="6289"/>
                  </a:moveTo>
                  <a:cubicBezTo>
                    <a:pt x="39310" y="6408"/>
                    <a:pt x="40075" y="6527"/>
                    <a:pt x="40840" y="6663"/>
                  </a:cubicBezTo>
                  <a:cubicBezTo>
                    <a:pt x="40568" y="7122"/>
                    <a:pt x="40279" y="7580"/>
                    <a:pt x="39990" y="8039"/>
                  </a:cubicBezTo>
                  <a:cubicBezTo>
                    <a:pt x="39344" y="8226"/>
                    <a:pt x="38699" y="8413"/>
                    <a:pt x="38053" y="8600"/>
                  </a:cubicBezTo>
                  <a:cubicBezTo>
                    <a:pt x="38223" y="7835"/>
                    <a:pt x="38393" y="7071"/>
                    <a:pt x="38546" y="6289"/>
                  </a:cubicBezTo>
                  <a:close/>
                  <a:moveTo>
                    <a:pt x="28162" y="5745"/>
                  </a:moveTo>
                  <a:lnTo>
                    <a:pt x="28162" y="5745"/>
                  </a:lnTo>
                  <a:cubicBezTo>
                    <a:pt x="27584" y="6510"/>
                    <a:pt x="27023" y="7258"/>
                    <a:pt x="26462" y="8039"/>
                  </a:cubicBezTo>
                  <a:cubicBezTo>
                    <a:pt x="26394" y="8124"/>
                    <a:pt x="26343" y="8192"/>
                    <a:pt x="26292" y="8277"/>
                  </a:cubicBezTo>
                  <a:cubicBezTo>
                    <a:pt x="26037" y="8396"/>
                    <a:pt x="25782" y="8515"/>
                    <a:pt x="25544" y="8634"/>
                  </a:cubicBezTo>
                  <a:cubicBezTo>
                    <a:pt x="25850" y="7937"/>
                    <a:pt x="26139" y="7241"/>
                    <a:pt x="26445" y="6527"/>
                  </a:cubicBezTo>
                  <a:cubicBezTo>
                    <a:pt x="26547" y="6289"/>
                    <a:pt x="26649" y="6034"/>
                    <a:pt x="26751" y="5796"/>
                  </a:cubicBezTo>
                  <a:cubicBezTo>
                    <a:pt x="27227" y="5779"/>
                    <a:pt x="27686" y="5762"/>
                    <a:pt x="28162" y="5745"/>
                  </a:cubicBezTo>
                  <a:close/>
                  <a:moveTo>
                    <a:pt x="22468" y="6102"/>
                  </a:moveTo>
                  <a:cubicBezTo>
                    <a:pt x="22230" y="6510"/>
                    <a:pt x="21992" y="6918"/>
                    <a:pt x="21754" y="7343"/>
                  </a:cubicBezTo>
                  <a:cubicBezTo>
                    <a:pt x="20565" y="7801"/>
                    <a:pt x="19358" y="8260"/>
                    <a:pt x="18151" y="8702"/>
                  </a:cubicBezTo>
                  <a:cubicBezTo>
                    <a:pt x="18202" y="8226"/>
                    <a:pt x="18236" y="7733"/>
                    <a:pt x="18270" y="7258"/>
                  </a:cubicBezTo>
                  <a:cubicBezTo>
                    <a:pt x="18797" y="7105"/>
                    <a:pt x="19324" y="6952"/>
                    <a:pt x="19851" y="6799"/>
                  </a:cubicBezTo>
                  <a:cubicBezTo>
                    <a:pt x="20718" y="6544"/>
                    <a:pt x="21568" y="6323"/>
                    <a:pt x="22434" y="6119"/>
                  </a:cubicBezTo>
                  <a:lnTo>
                    <a:pt x="22468" y="6102"/>
                  </a:lnTo>
                  <a:close/>
                  <a:moveTo>
                    <a:pt x="6493" y="7818"/>
                  </a:moveTo>
                  <a:lnTo>
                    <a:pt x="6493" y="7818"/>
                  </a:lnTo>
                  <a:cubicBezTo>
                    <a:pt x="6442" y="7937"/>
                    <a:pt x="6374" y="8073"/>
                    <a:pt x="6323" y="8192"/>
                  </a:cubicBezTo>
                  <a:cubicBezTo>
                    <a:pt x="6238" y="8379"/>
                    <a:pt x="6170" y="8566"/>
                    <a:pt x="6102" y="8736"/>
                  </a:cubicBezTo>
                  <a:cubicBezTo>
                    <a:pt x="5983" y="8770"/>
                    <a:pt x="5864" y="8804"/>
                    <a:pt x="5745" y="8838"/>
                  </a:cubicBezTo>
                  <a:cubicBezTo>
                    <a:pt x="5898" y="8532"/>
                    <a:pt x="6034" y="8226"/>
                    <a:pt x="6187" y="7920"/>
                  </a:cubicBezTo>
                  <a:cubicBezTo>
                    <a:pt x="6289" y="7886"/>
                    <a:pt x="6391" y="7852"/>
                    <a:pt x="6493" y="7818"/>
                  </a:cubicBezTo>
                  <a:close/>
                  <a:moveTo>
                    <a:pt x="37866" y="7258"/>
                  </a:moveTo>
                  <a:lnTo>
                    <a:pt x="37866" y="7258"/>
                  </a:lnTo>
                  <a:cubicBezTo>
                    <a:pt x="37747" y="7750"/>
                    <a:pt x="37645" y="8243"/>
                    <a:pt x="37543" y="8736"/>
                  </a:cubicBezTo>
                  <a:cubicBezTo>
                    <a:pt x="37424" y="8770"/>
                    <a:pt x="37288" y="8804"/>
                    <a:pt x="37169" y="8838"/>
                  </a:cubicBezTo>
                  <a:cubicBezTo>
                    <a:pt x="37118" y="8855"/>
                    <a:pt x="37084" y="8855"/>
                    <a:pt x="37033" y="8872"/>
                  </a:cubicBezTo>
                  <a:cubicBezTo>
                    <a:pt x="37305" y="8328"/>
                    <a:pt x="37577" y="7784"/>
                    <a:pt x="37866" y="7258"/>
                  </a:cubicBezTo>
                  <a:close/>
                  <a:moveTo>
                    <a:pt x="28298" y="7801"/>
                  </a:moveTo>
                  <a:lnTo>
                    <a:pt x="28298" y="7801"/>
                  </a:lnTo>
                  <a:cubicBezTo>
                    <a:pt x="28247" y="8039"/>
                    <a:pt x="28179" y="8294"/>
                    <a:pt x="28128" y="8532"/>
                  </a:cubicBezTo>
                  <a:cubicBezTo>
                    <a:pt x="27975" y="8583"/>
                    <a:pt x="27805" y="8634"/>
                    <a:pt x="27652" y="8685"/>
                  </a:cubicBezTo>
                  <a:cubicBezTo>
                    <a:pt x="27176" y="8838"/>
                    <a:pt x="26700" y="8991"/>
                    <a:pt x="26224" y="9161"/>
                  </a:cubicBezTo>
                  <a:cubicBezTo>
                    <a:pt x="26360" y="8974"/>
                    <a:pt x="26496" y="8787"/>
                    <a:pt x="26632" y="8617"/>
                  </a:cubicBezTo>
                  <a:cubicBezTo>
                    <a:pt x="27193" y="8345"/>
                    <a:pt x="27754" y="8073"/>
                    <a:pt x="28298" y="7801"/>
                  </a:cubicBezTo>
                  <a:close/>
                  <a:moveTo>
                    <a:pt x="47145" y="5779"/>
                  </a:moveTo>
                  <a:lnTo>
                    <a:pt x="47145" y="5779"/>
                  </a:lnTo>
                  <a:cubicBezTo>
                    <a:pt x="46720" y="7207"/>
                    <a:pt x="45650" y="8345"/>
                    <a:pt x="44358" y="9263"/>
                  </a:cubicBezTo>
                  <a:cubicBezTo>
                    <a:pt x="44409" y="9093"/>
                    <a:pt x="44443" y="8923"/>
                    <a:pt x="44477" y="8753"/>
                  </a:cubicBezTo>
                  <a:cubicBezTo>
                    <a:pt x="44630" y="8430"/>
                    <a:pt x="44749" y="8090"/>
                    <a:pt x="44834" y="7733"/>
                  </a:cubicBezTo>
                  <a:cubicBezTo>
                    <a:pt x="45378" y="7258"/>
                    <a:pt x="45871" y="6748"/>
                    <a:pt x="46295" y="6187"/>
                  </a:cubicBezTo>
                  <a:cubicBezTo>
                    <a:pt x="46584" y="6051"/>
                    <a:pt x="46856" y="5915"/>
                    <a:pt x="47145" y="5779"/>
                  </a:cubicBezTo>
                  <a:close/>
                  <a:moveTo>
                    <a:pt x="37798" y="6408"/>
                  </a:moveTo>
                  <a:cubicBezTo>
                    <a:pt x="37407" y="7088"/>
                    <a:pt x="37050" y="7767"/>
                    <a:pt x="36693" y="8447"/>
                  </a:cubicBezTo>
                  <a:cubicBezTo>
                    <a:pt x="36608" y="8634"/>
                    <a:pt x="36506" y="8838"/>
                    <a:pt x="36421" y="9025"/>
                  </a:cubicBezTo>
                  <a:cubicBezTo>
                    <a:pt x="35843" y="9178"/>
                    <a:pt x="35266" y="9331"/>
                    <a:pt x="34688" y="9467"/>
                  </a:cubicBezTo>
                  <a:cubicBezTo>
                    <a:pt x="35571" y="8481"/>
                    <a:pt x="36455" y="7495"/>
                    <a:pt x="37356" y="6510"/>
                  </a:cubicBezTo>
                  <a:cubicBezTo>
                    <a:pt x="37509" y="6476"/>
                    <a:pt x="37645" y="6442"/>
                    <a:pt x="37798" y="6408"/>
                  </a:cubicBezTo>
                  <a:close/>
                  <a:moveTo>
                    <a:pt x="25748" y="9025"/>
                  </a:moveTo>
                  <a:lnTo>
                    <a:pt x="25748" y="9025"/>
                  </a:lnTo>
                  <a:cubicBezTo>
                    <a:pt x="25663" y="9161"/>
                    <a:pt x="25578" y="9280"/>
                    <a:pt x="25476" y="9416"/>
                  </a:cubicBezTo>
                  <a:cubicBezTo>
                    <a:pt x="25374" y="9450"/>
                    <a:pt x="25272" y="9484"/>
                    <a:pt x="25153" y="9518"/>
                  </a:cubicBezTo>
                  <a:cubicBezTo>
                    <a:pt x="25204" y="9433"/>
                    <a:pt x="25238" y="9348"/>
                    <a:pt x="25272" y="9263"/>
                  </a:cubicBezTo>
                  <a:cubicBezTo>
                    <a:pt x="25425" y="9178"/>
                    <a:pt x="25595" y="9110"/>
                    <a:pt x="25748" y="9025"/>
                  </a:cubicBezTo>
                  <a:close/>
                  <a:moveTo>
                    <a:pt x="12679" y="7631"/>
                  </a:moveTo>
                  <a:cubicBezTo>
                    <a:pt x="12560" y="7903"/>
                    <a:pt x="12441" y="8175"/>
                    <a:pt x="12322" y="8447"/>
                  </a:cubicBezTo>
                  <a:cubicBezTo>
                    <a:pt x="11234" y="8821"/>
                    <a:pt x="10130" y="9212"/>
                    <a:pt x="9042" y="9620"/>
                  </a:cubicBezTo>
                  <a:cubicBezTo>
                    <a:pt x="9212" y="9195"/>
                    <a:pt x="9382" y="8770"/>
                    <a:pt x="9535" y="8328"/>
                  </a:cubicBezTo>
                  <a:cubicBezTo>
                    <a:pt x="10572" y="8090"/>
                    <a:pt x="11625" y="7852"/>
                    <a:pt x="12679" y="7631"/>
                  </a:cubicBezTo>
                  <a:close/>
                  <a:moveTo>
                    <a:pt x="43610" y="7292"/>
                  </a:moveTo>
                  <a:cubicBezTo>
                    <a:pt x="43763" y="7427"/>
                    <a:pt x="43950" y="7614"/>
                    <a:pt x="44052" y="7784"/>
                  </a:cubicBezTo>
                  <a:cubicBezTo>
                    <a:pt x="43117" y="8515"/>
                    <a:pt x="42064" y="9161"/>
                    <a:pt x="41010" y="9722"/>
                  </a:cubicBezTo>
                  <a:cubicBezTo>
                    <a:pt x="41452" y="9042"/>
                    <a:pt x="41928" y="8362"/>
                    <a:pt x="42438" y="7716"/>
                  </a:cubicBezTo>
                  <a:cubicBezTo>
                    <a:pt x="42828" y="7580"/>
                    <a:pt x="43219" y="7444"/>
                    <a:pt x="43610" y="7292"/>
                  </a:cubicBezTo>
                  <a:close/>
                  <a:moveTo>
                    <a:pt x="17795" y="7410"/>
                  </a:moveTo>
                  <a:lnTo>
                    <a:pt x="17795" y="7410"/>
                  </a:lnTo>
                  <a:cubicBezTo>
                    <a:pt x="17744" y="7903"/>
                    <a:pt x="17710" y="8396"/>
                    <a:pt x="17659" y="8872"/>
                  </a:cubicBezTo>
                  <a:cubicBezTo>
                    <a:pt x="16860" y="9178"/>
                    <a:pt x="16044" y="9450"/>
                    <a:pt x="15245" y="9739"/>
                  </a:cubicBezTo>
                  <a:cubicBezTo>
                    <a:pt x="15449" y="9178"/>
                    <a:pt x="15670" y="8617"/>
                    <a:pt x="15874" y="8056"/>
                  </a:cubicBezTo>
                  <a:cubicBezTo>
                    <a:pt x="16503" y="7835"/>
                    <a:pt x="17149" y="7614"/>
                    <a:pt x="17795" y="7410"/>
                  </a:cubicBezTo>
                  <a:close/>
                  <a:moveTo>
                    <a:pt x="26139" y="6017"/>
                  </a:moveTo>
                  <a:lnTo>
                    <a:pt x="26139" y="6017"/>
                  </a:lnTo>
                  <a:cubicBezTo>
                    <a:pt x="25731" y="6986"/>
                    <a:pt x="25306" y="7971"/>
                    <a:pt x="24899" y="8940"/>
                  </a:cubicBezTo>
                  <a:cubicBezTo>
                    <a:pt x="24185" y="9280"/>
                    <a:pt x="23471" y="9603"/>
                    <a:pt x="22774" y="9943"/>
                  </a:cubicBezTo>
                  <a:cubicBezTo>
                    <a:pt x="22791" y="9841"/>
                    <a:pt x="22825" y="9739"/>
                    <a:pt x="22842" y="9654"/>
                  </a:cubicBezTo>
                  <a:cubicBezTo>
                    <a:pt x="23131" y="8753"/>
                    <a:pt x="23471" y="7869"/>
                    <a:pt x="23828" y="6986"/>
                  </a:cubicBezTo>
                  <a:cubicBezTo>
                    <a:pt x="24593" y="6663"/>
                    <a:pt x="25374" y="6340"/>
                    <a:pt x="26139" y="6017"/>
                  </a:cubicBezTo>
                  <a:close/>
                  <a:moveTo>
                    <a:pt x="36574" y="6680"/>
                  </a:moveTo>
                  <a:lnTo>
                    <a:pt x="36574" y="6680"/>
                  </a:lnTo>
                  <a:cubicBezTo>
                    <a:pt x="35673" y="7665"/>
                    <a:pt x="34773" y="8668"/>
                    <a:pt x="33889" y="9671"/>
                  </a:cubicBezTo>
                  <a:cubicBezTo>
                    <a:pt x="33430" y="9773"/>
                    <a:pt x="32971" y="9892"/>
                    <a:pt x="32512" y="9994"/>
                  </a:cubicBezTo>
                  <a:lnTo>
                    <a:pt x="32461" y="9926"/>
                  </a:lnTo>
                  <a:cubicBezTo>
                    <a:pt x="32903" y="9076"/>
                    <a:pt x="33345" y="8226"/>
                    <a:pt x="33770" y="7360"/>
                  </a:cubicBezTo>
                  <a:cubicBezTo>
                    <a:pt x="34654" y="7139"/>
                    <a:pt x="35521" y="6918"/>
                    <a:pt x="36404" y="6714"/>
                  </a:cubicBezTo>
                  <a:cubicBezTo>
                    <a:pt x="36472" y="6697"/>
                    <a:pt x="36523" y="6697"/>
                    <a:pt x="36574" y="6680"/>
                  </a:cubicBezTo>
                  <a:close/>
                  <a:moveTo>
                    <a:pt x="5541" y="8158"/>
                  </a:moveTo>
                  <a:lnTo>
                    <a:pt x="5541" y="8158"/>
                  </a:lnTo>
                  <a:cubicBezTo>
                    <a:pt x="5422" y="8447"/>
                    <a:pt x="5269" y="8719"/>
                    <a:pt x="5150" y="9008"/>
                  </a:cubicBezTo>
                  <a:cubicBezTo>
                    <a:pt x="3893" y="9348"/>
                    <a:pt x="2635" y="9739"/>
                    <a:pt x="1411" y="10147"/>
                  </a:cubicBezTo>
                  <a:cubicBezTo>
                    <a:pt x="1479" y="10045"/>
                    <a:pt x="1547" y="9926"/>
                    <a:pt x="1598" y="9824"/>
                  </a:cubicBezTo>
                  <a:cubicBezTo>
                    <a:pt x="2890" y="9212"/>
                    <a:pt x="4215" y="8668"/>
                    <a:pt x="5541" y="8158"/>
                  </a:cubicBezTo>
                  <a:close/>
                  <a:moveTo>
                    <a:pt x="24610" y="9569"/>
                  </a:moveTo>
                  <a:lnTo>
                    <a:pt x="24610" y="9569"/>
                  </a:lnTo>
                  <a:cubicBezTo>
                    <a:pt x="24593" y="9637"/>
                    <a:pt x="24559" y="9688"/>
                    <a:pt x="24542" y="9739"/>
                  </a:cubicBezTo>
                  <a:cubicBezTo>
                    <a:pt x="24117" y="9892"/>
                    <a:pt x="23692" y="10045"/>
                    <a:pt x="23267" y="10215"/>
                  </a:cubicBezTo>
                  <a:cubicBezTo>
                    <a:pt x="23726" y="9994"/>
                    <a:pt x="24168" y="9790"/>
                    <a:pt x="24610" y="9569"/>
                  </a:cubicBezTo>
                  <a:close/>
                  <a:moveTo>
                    <a:pt x="15296" y="8243"/>
                  </a:moveTo>
                  <a:lnTo>
                    <a:pt x="15296" y="8243"/>
                  </a:lnTo>
                  <a:cubicBezTo>
                    <a:pt x="15075" y="8821"/>
                    <a:pt x="14871" y="9382"/>
                    <a:pt x="14650" y="9943"/>
                  </a:cubicBezTo>
                  <a:cubicBezTo>
                    <a:pt x="14192" y="10113"/>
                    <a:pt x="13716" y="10266"/>
                    <a:pt x="13257" y="10419"/>
                  </a:cubicBezTo>
                  <a:cubicBezTo>
                    <a:pt x="13410" y="9892"/>
                    <a:pt x="13563" y="9365"/>
                    <a:pt x="13716" y="8838"/>
                  </a:cubicBezTo>
                  <a:cubicBezTo>
                    <a:pt x="14243" y="8634"/>
                    <a:pt x="14769" y="8430"/>
                    <a:pt x="15296" y="8243"/>
                  </a:cubicBezTo>
                  <a:close/>
                  <a:moveTo>
                    <a:pt x="11914" y="9059"/>
                  </a:moveTo>
                  <a:lnTo>
                    <a:pt x="11914" y="9059"/>
                  </a:lnTo>
                  <a:cubicBezTo>
                    <a:pt x="10844" y="9501"/>
                    <a:pt x="9773" y="9977"/>
                    <a:pt x="8719" y="10487"/>
                  </a:cubicBezTo>
                  <a:lnTo>
                    <a:pt x="8719" y="10487"/>
                  </a:lnTo>
                  <a:cubicBezTo>
                    <a:pt x="8753" y="10385"/>
                    <a:pt x="8787" y="10283"/>
                    <a:pt x="8838" y="10181"/>
                  </a:cubicBezTo>
                  <a:cubicBezTo>
                    <a:pt x="9858" y="9790"/>
                    <a:pt x="10878" y="9416"/>
                    <a:pt x="11914" y="9059"/>
                  </a:cubicBezTo>
                  <a:close/>
                  <a:moveTo>
                    <a:pt x="33175" y="7529"/>
                  </a:moveTo>
                  <a:lnTo>
                    <a:pt x="33175" y="7529"/>
                  </a:lnTo>
                  <a:cubicBezTo>
                    <a:pt x="32818" y="8209"/>
                    <a:pt x="32461" y="8906"/>
                    <a:pt x="32121" y="9586"/>
                  </a:cubicBezTo>
                  <a:cubicBezTo>
                    <a:pt x="32071" y="9552"/>
                    <a:pt x="32003" y="9535"/>
                    <a:pt x="31935" y="9535"/>
                  </a:cubicBezTo>
                  <a:cubicBezTo>
                    <a:pt x="31629" y="9569"/>
                    <a:pt x="31289" y="9705"/>
                    <a:pt x="31000" y="9773"/>
                  </a:cubicBezTo>
                  <a:cubicBezTo>
                    <a:pt x="30014" y="10028"/>
                    <a:pt x="29045" y="10317"/>
                    <a:pt x="28094" y="10640"/>
                  </a:cubicBezTo>
                  <a:cubicBezTo>
                    <a:pt x="28247" y="10045"/>
                    <a:pt x="28383" y="9467"/>
                    <a:pt x="28519" y="8872"/>
                  </a:cubicBezTo>
                  <a:cubicBezTo>
                    <a:pt x="30065" y="8396"/>
                    <a:pt x="31612" y="7937"/>
                    <a:pt x="33175" y="7529"/>
                  </a:cubicBezTo>
                  <a:close/>
                  <a:moveTo>
                    <a:pt x="13155" y="9042"/>
                  </a:moveTo>
                  <a:lnTo>
                    <a:pt x="13155" y="9042"/>
                  </a:lnTo>
                  <a:cubicBezTo>
                    <a:pt x="13002" y="9569"/>
                    <a:pt x="12866" y="10096"/>
                    <a:pt x="12713" y="10606"/>
                  </a:cubicBezTo>
                  <a:cubicBezTo>
                    <a:pt x="12611" y="10640"/>
                    <a:pt x="12509" y="10674"/>
                    <a:pt x="12424" y="10708"/>
                  </a:cubicBezTo>
                  <a:cubicBezTo>
                    <a:pt x="12560" y="10181"/>
                    <a:pt x="12713" y="9671"/>
                    <a:pt x="12866" y="9161"/>
                  </a:cubicBezTo>
                  <a:cubicBezTo>
                    <a:pt x="12968" y="9127"/>
                    <a:pt x="13053" y="9093"/>
                    <a:pt x="13155" y="9042"/>
                  </a:cubicBezTo>
                  <a:close/>
                  <a:moveTo>
                    <a:pt x="41673" y="7971"/>
                  </a:moveTo>
                  <a:lnTo>
                    <a:pt x="41673" y="7971"/>
                  </a:lnTo>
                  <a:cubicBezTo>
                    <a:pt x="41129" y="8685"/>
                    <a:pt x="40636" y="9399"/>
                    <a:pt x="40160" y="10147"/>
                  </a:cubicBezTo>
                  <a:cubicBezTo>
                    <a:pt x="39905" y="10283"/>
                    <a:pt x="39633" y="10402"/>
                    <a:pt x="39378" y="10521"/>
                  </a:cubicBezTo>
                  <a:cubicBezTo>
                    <a:pt x="39208" y="10606"/>
                    <a:pt x="39039" y="10674"/>
                    <a:pt x="38852" y="10759"/>
                  </a:cubicBezTo>
                  <a:cubicBezTo>
                    <a:pt x="39344" y="9977"/>
                    <a:pt x="39837" y="9195"/>
                    <a:pt x="40330" y="8396"/>
                  </a:cubicBezTo>
                  <a:cubicBezTo>
                    <a:pt x="40772" y="8260"/>
                    <a:pt x="41214" y="8124"/>
                    <a:pt x="41673" y="7971"/>
                  </a:cubicBezTo>
                  <a:close/>
                  <a:moveTo>
                    <a:pt x="33379" y="10249"/>
                  </a:moveTo>
                  <a:lnTo>
                    <a:pt x="33379" y="10249"/>
                  </a:lnTo>
                  <a:cubicBezTo>
                    <a:pt x="33209" y="10436"/>
                    <a:pt x="33056" y="10623"/>
                    <a:pt x="32886" y="10793"/>
                  </a:cubicBezTo>
                  <a:cubicBezTo>
                    <a:pt x="32852" y="10657"/>
                    <a:pt x="32818" y="10538"/>
                    <a:pt x="32750" y="10402"/>
                  </a:cubicBezTo>
                  <a:cubicBezTo>
                    <a:pt x="32954" y="10351"/>
                    <a:pt x="33175" y="10300"/>
                    <a:pt x="33379" y="10249"/>
                  </a:cubicBezTo>
                  <a:close/>
                  <a:moveTo>
                    <a:pt x="31901" y="10011"/>
                  </a:moveTo>
                  <a:lnTo>
                    <a:pt x="31901" y="10011"/>
                  </a:lnTo>
                  <a:cubicBezTo>
                    <a:pt x="31867" y="10062"/>
                    <a:pt x="31850" y="10113"/>
                    <a:pt x="31816" y="10164"/>
                  </a:cubicBezTo>
                  <a:cubicBezTo>
                    <a:pt x="30898" y="10385"/>
                    <a:pt x="29963" y="10589"/>
                    <a:pt x="29028" y="10810"/>
                  </a:cubicBezTo>
                  <a:cubicBezTo>
                    <a:pt x="29198" y="10742"/>
                    <a:pt x="29385" y="10691"/>
                    <a:pt x="29555" y="10640"/>
                  </a:cubicBezTo>
                  <a:cubicBezTo>
                    <a:pt x="30337" y="10402"/>
                    <a:pt x="31119" y="10198"/>
                    <a:pt x="31901" y="10011"/>
                  </a:cubicBezTo>
                  <a:close/>
                  <a:moveTo>
                    <a:pt x="8974" y="8464"/>
                  </a:moveTo>
                  <a:cubicBezTo>
                    <a:pt x="8804" y="8923"/>
                    <a:pt x="8634" y="9382"/>
                    <a:pt x="8464" y="9841"/>
                  </a:cubicBezTo>
                  <a:cubicBezTo>
                    <a:pt x="7547" y="10181"/>
                    <a:pt x="6646" y="10521"/>
                    <a:pt x="5728" y="10877"/>
                  </a:cubicBezTo>
                  <a:cubicBezTo>
                    <a:pt x="5779" y="10759"/>
                    <a:pt x="5830" y="10640"/>
                    <a:pt x="5864" y="10521"/>
                  </a:cubicBezTo>
                  <a:cubicBezTo>
                    <a:pt x="6051" y="10045"/>
                    <a:pt x="6255" y="9586"/>
                    <a:pt x="6442" y="9110"/>
                  </a:cubicBezTo>
                  <a:cubicBezTo>
                    <a:pt x="7105" y="8940"/>
                    <a:pt x="7767" y="8770"/>
                    <a:pt x="8430" y="8600"/>
                  </a:cubicBezTo>
                  <a:cubicBezTo>
                    <a:pt x="8617" y="8549"/>
                    <a:pt x="8787" y="8515"/>
                    <a:pt x="8974" y="8464"/>
                  </a:cubicBezTo>
                  <a:close/>
                  <a:moveTo>
                    <a:pt x="23199" y="7241"/>
                  </a:moveTo>
                  <a:cubicBezTo>
                    <a:pt x="23131" y="7410"/>
                    <a:pt x="23063" y="7580"/>
                    <a:pt x="23012" y="7750"/>
                  </a:cubicBezTo>
                  <a:cubicBezTo>
                    <a:pt x="22706" y="8549"/>
                    <a:pt x="22434" y="9365"/>
                    <a:pt x="22213" y="10198"/>
                  </a:cubicBezTo>
                  <a:cubicBezTo>
                    <a:pt x="21551" y="10504"/>
                    <a:pt x="20905" y="10793"/>
                    <a:pt x="20242" y="11098"/>
                  </a:cubicBezTo>
                  <a:lnTo>
                    <a:pt x="20225" y="11115"/>
                  </a:lnTo>
                  <a:cubicBezTo>
                    <a:pt x="20837" y="9960"/>
                    <a:pt x="21449" y="8821"/>
                    <a:pt x="22094" y="7682"/>
                  </a:cubicBezTo>
                  <a:cubicBezTo>
                    <a:pt x="22468" y="7529"/>
                    <a:pt x="22842" y="7393"/>
                    <a:pt x="23199" y="7241"/>
                  </a:cubicBezTo>
                  <a:close/>
                  <a:moveTo>
                    <a:pt x="5881" y="9263"/>
                  </a:moveTo>
                  <a:lnTo>
                    <a:pt x="5881" y="9263"/>
                  </a:lnTo>
                  <a:cubicBezTo>
                    <a:pt x="5626" y="9875"/>
                    <a:pt x="5371" y="10487"/>
                    <a:pt x="5150" y="11115"/>
                  </a:cubicBezTo>
                  <a:cubicBezTo>
                    <a:pt x="4980" y="11166"/>
                    <a:pt x="4827" y="11234"/>
                    <a:pt x="4657" y="11302"/>
                  </a:cubicBezTo>
                  <a:cubicBezTo>
                    <a:pt x="4929" y="10657"/>
                    <a:pt x="5218" y="10011"/>
                    <a:pt x="5507" y="9365"/>
                  </a:cubicBezTo>
                  <a:cubicBezTo>
                    <a:pt x="5626" y="9331"/>
                    <a:pt x="5745" y="9297"/>
                    <a:pt x="5881" y="9263"/>
                  </a:cubicBezTo>
                  <a:close/>
                  <a:moveTo>
                    <a:pt x="39633" y="8600"/>
                  </a:moveTo>
                  <a:lnTo>
                    <a:pt x="39633" y="8600"/>
                  </a:lnTo>
                  <a:cubicBezTo>
                    <a:pt x="39123" y="9450"/>
                    <a:pt x="38597" y="10283"/>
                    <a:pt x="38087" y="11115"/>
                  </a:cubicBezTo>
                  <a:cubicBezTo>
                    <a:pt x="37849" y="11217"/>
                    <a:pt x="37611" y="11319"/>
                    <a:pt x="37390" y="11438"/>
                  </a:cubicBezTo>
                  <a:cubicBezTo>
                    <a:pt x="37577" y="10657"/>
                    <a:pt x="37764" y="9875"/>
                    <a:pt x="37951" y="9093"/>
                  </a:cubicBezTo>
                  <a:cubicBezTo>
                    <a:pt x="38512" y="8940"/>
                    <a:pt x="39072" y="8770"/>
                    <a:pt x="39633" y="8600"/>
                  </a:cubicBezTo>
                  <a:close/>
                  <a:moveTo>
                    <a:pt x="44086" y="8345"/>
                  </a:moveTo>
                  <a:lnTo>
                    <a:pt x="44086" y="8345"/>
                  </a:lnTo>
                  <a:cubicBezTo>
                    <a:pt x="44069" y="8413"/>
                    <a:pt x="44069" y="8481"/>
                    <a:pt x="44052" y="8566"/>
                  </a:cubicBezTo>
                  <a:cubicBezTo>
                    <a:pt x="43746" y="9195"/>
                    <a:pt x="43287" y="9756"/>
                    <a:pt x="42743" y="10249"/>
                  </a:cubicBezTo>
                  <a:cubicBezTo>
                    <a:pt x="42081" y="10623"/>
                    <a:pt x="41384" y="10962"/>
                    <a:pt x="40738" y="11251"/>
                  </a:cubicBezTo>
                  <a:cubicBezTo>
                    <a:pt x="40415" y="11404"/>
                    <a:pt x="40075" y="11557"/>
                    <a:pt x="39752" y="11710"/>
                  </a:cubicBezTo>
                  <a:cubicBezTo>
                    <a:pt x="39990" y="11302"/>
                    <a:pt x="40228" y="10894"/>
                    <a:pt x="40483" y="10487"/>
                  </a:cubicBezTo>
                  <a:cubicBezTo>
                    <a:pt x="41741" y="9875"/>
                    <a:pt x="42981" y="9178"/>
                    <a:pt x="44086" y="8345"/>
                  </a:cubicBezTo>
                  <a:close/>
                  <a:moveTo>
                    <a:pt x="28009" y="9042"/>
                  </a:moveTo>
                  <a:lnTo>
                    <a:pt x="28009" y="9042"/>
                  </a:lnTo>
                  <a:cubicBezTo>
                    <a:pt x="27975" y="9127"/>
                    <a:pt x="27958" y="9212"/>
                    <a:pt x="27941" y="9297"/>
                  </a:cubicBezTo>
                  <a:cubicBezTo>
                    <a:pt x="27822" y="9790"/>
                    <a:pt x="27686" y="10300"/>
                    <a:pt x="27550" y="10810"/>
                  </a:cubicBezTo>
                  <a:cubicBezTo>
                    <a:pt x="26819" y="11047"/>
                    <a:pt x="26105" y="11319"/>
                    <a:pt x="25391" y="11591"/>
                  </a:cubicBezTo>
                  <a:cubicBezTo>
                    <a:pt x="25069" y="11676"/>
                    <a:pt x="24729" y="11744"/>
                    <a:pt x="24389" y="11812"/>
                  </a:cubicBezTo>
                  <a:cubicBezTo>
                    <a:pt x="24848" y="11149"/>
                    <a:pt x="25289" y="10487"/>
                    <a:pt x="25748" y="9841"/>
                  </a:cubicBezTo>
                  <a:lnTo>
                    <a:pt x="25782" y="9790"/>
                  </a:lnTo>
                  <a:cubicBezTo>
                    <a:pt x="26513" y="9535"/>
                    <a:pt x="27261" y="9280"/>
                    <a:pt x="28009" y="9042"/>
                  </a:cubicBezTo>
                  <a:close/>
                  <a:moveTo>
                    <a:pt x="11846" y="9569"/>
                  </a:moveTo>
                  <a:lnTo>
                    <a:pt x="11846" y="9569"/>
                  </a:lnTo>
                  <a:cubicBezTo>
                    <a:pt x="11795" y="9722"/>
                    <a:pt x="11727" y="9875"/>
                    <a:pt x="11659" y="10011"/>
                  </a:cubicBezTo>
                  <a:cubicBezTo>
                    <a:pt x="11523" y="10368"/>
                    <a:pt x="11370" y="10742"/>
                    <a:pt x="11234" y="11098"/>
                  </a:cubicBezTo>
                  <a:cubicBezTo>
                    <a:pt x="10827" y="11234"/>
                    <a:pt x="10419" y="11370"/>
                    <a:pt x="10011" y="11506"/>
                  </a:cubicBezTo>
                  <a:cubicBezTo>
                    <a:pt x="9365" y="11710"/>
                    <a:pt x="8736" y="11914"/>
                    <a:pt x="8090" y="12118"/>
                  </a:cubicBezTo>
                  <a:cubicBezTo>
                    <a:pt x="8226" y="11778"/>
                    <a:pt x="8345" y="11438"/>
                    <a:pt x="8481" y="11098"/>
                  </a:cubicBezTo>
                  <a:cubicBezTo>
                    <a:pt x="9586" y="10555"/>
                    <a:pt x="10708" y="10045"/>
                    <a:pt x="11846" y="9569"/>
                  </a:cubicBezTo>
                  <a:close/>
                  <a:moveTo>
                    <a:pt x="21415" y="7954"/>
                  </a:moveTo>
                  <a:cubicBezTo>
                    <a:pt x="20769" y="9093"/>
                    <a:pt x="20140" y="10266"/>
                    <a:pt x="19545" y="11421"/>
                  </a:cubicBezTo>
                  <a:cubicBezTo>
                    <a:pt x="18950" y="11693"/>
                    <a:pt x="18372" y="11965"/>
                    <a:pt x="17795" y="12220"/>
                  </a:cubicBezTo>
                  <a:cubicBezTo>
                    <a:pt x="17812" y="11999"/>
                    <a:pt x="17846" y="11778"/>
                    <a:pt x="17863" y="11557"/>
                  </a:cubicBezTo>
                  <a:cubicBezTo>
                    <a:pt x="17948" y="10776"/>
                    <a:pt x="18033" y="9994"/>
                    <a:pt x="18101" y="9212"/>
                  </a:cubicBezTo>
                  <a:cubicBezTo>
                    <a:pt x="19205" y="8804"/>
                    <a:pt x="20310" y="8379"/>
                    <a:pt x="21415" y="7954"/>
                  </a:cubicBezTo>
                  <a:close/>
                  <a:moveTo>
                    <a:pt x="24287" y="10317"/>
                  </a:moveTo>
                  <a:lnTo>
                    <a:pt x="24287" y="10317"/>
                  </a:lnTo>
                  <a:cubicBezTo>
                    <a:pt x="24049" y="10877"/>
                    <a:pt x="23794" y="11421"/>
                    <a:pt x="23556" y="11982"/>
                  </a:cubicBezTo>
                  <a:cubicBezTo>
                    <a:pt x="23097" y="12084"/>
                    <a:pt x="22638" y="12186"/>
                    <a:pt x="22162" y="12271"/>
                  </a:cubicBezTo>
                  <a:cubicBezTo>
                    <a:pt x="22264" y="11846"/>
                    <a:pt x="22366" y="11421"/>
                    <a:pt x="22468" y="10996"/>
                  </a:cubicBezTo>
                  <a:cubicBezTo>
                    <a:pt x="23080" y="10759"/>
                    <a:pt x="23675" y="10538"/>
                    <a:pt x="24287" y="10317"/>
                  </a:cubicBezTo>
                  <a:close/>
                  <a:moveTo>
                    <a:pt x="37424" y="9229"/>
                  </a:moveTo>
                  <a:cubicBezTo>
                    <a:pt x="37339" y="9603"/>
                    <a:pt x="37254" y="9960"/>
                    <a:pt x="37169" y="10334"/>
                  </a:cubicBezTo>
                  <a:cubicBezTo>
                    <a:pt x="37067" y="10776"/>
                    <a:pt x="36948" y="11234"/>
                    <a:pt x="36829" y="11676"/>
                  </a:cubicBezTo>
                  <a:cubicBezTo>
                    <a:pt x="36387" y="11880"/>
                    <a:pt x="35928" y="12084"/>
                    <a:pt x="35487" y="12271"/>
                  </a:cubicBezTo>
                  <a:cubicBezTo>
                    <a:pt x="35877" y="11319"/>
                    <a:pt x="36302" y="10351"/>
                    <a:pt x="36761" y="9399"/>
                  </a:cubicBezTo>
                  <a:cubicBezTo>
                    <a:pt x="36982" y="9348"/>
                    <a:pt x="37203" y="9297"/>
                    <a:pt x="37424" y="9229"/>
                  </a:cubicBezTo>
                  <a:close/>
                  <a:moveTo>
                    <a:pt x="8243" y="10402"/>
                  </a:moveTo>
                  <a:cubicBezTo>
                    <a:pt x="8192" y="10521"/>
                    <a:pt x="8141" y="10657"/>
                    <a:pt x="8090" y="10793"/>
                  </a:cubicBezTo>
                  <a:cubicBezTo>
                    <a:pt x="7105" y="11285"/>
                    <a:pt x="6119" y="11812"/>
                    <a:pt x="5184" y="12373"/>
                  </a:cubicBezTo>
                  <a:cubicBezTo>
                    <a:pt x="5286" y="12067"/>
                    <a:pt x="5405" y="11761"/>
                    <a:pt x="5524" y="11438"/>
                  </a:cubicBezTo>
                  <a:cubicBezTo>
                    <a:pt x="6425" y="11081"/>
                    <a:pt x="7343" y="10742"/>
                    <a:pt x="8243" y="10402"/>
                  </a:cubicBezTo>
                  <a:close/>
                  <a:moveTo>
                    <a:pt x="40466" y="11880"/>
                  </a:moveTo>
                  <a:lnTo>
                    <a:pt x="40466" y="11880"/>
                  </a:lnTo>
                  <a:cubicBezTo>
                    <a:pt x="40075" y="12101"/>
                    <a:pt x="39684" y="12322"/>
                    <a:pt x="39310" y="12509"/>
                  </a:cubicBezTo>
                  <a:lnTo>
                    <a:pt x="39293" y="12526"/>
                  </a:lnTo>
                  <a:cubicBezTo>
                    <a:pt x="39327" y="12475"/>
                    <a:pt x="39344" y="12424"/>
                    <a:pt x="39378" y="12390"/>
                  </a:cubicBezTo>
                  <a:cubicBezTo>
                    <a:pt x="39701" y="12237"/>
                    <a:pt x="40041" y="12084"/>
                    <a:pt x="40364" y="11931"/>
                  </a:cubicBezTo>
                  <a:cubicBezTo>
                    <a:pt x="40398" y="11914"/>
                    <a:pt x="40432" y="11897"/>
                    <a:pt x="40466" y="11880"/>
                  </a:cubicBezTo>
                  <a:close/>
                  <a:moveTo>
                    <a:pt x="39718" y="10860"/>
                  </a:moveTo>
                  <a:lnTo>
                    <a:pt x="39718" y="10860"/>
                  </a:lnTo>
                  <a:cubicBezTo>
                    <a:pt x="39667" y="10928"/>
                    <a:pt x="39633" y="10996"/>
                    <a:pt x="39582" y="11064"/>
                  </a:cubicBezTo>
                  <a:cubicBezTo>
                    <a:pt x="39395" y="11387"/>
                    <a:pt x="39208" y="11710"/>
                    <a:pt x="39022" y="12050"/>
                  </a:cubicBezTo>
                  <a:cubicBezTo>
                    <a:pt x="38580" y="12254"/>
                    <a:pt x="38121" y="12458"/>
                    <a:pt x="37662" y="12679"/>
                  </a:cubicBezTo>
                  <a:cubicBezTo>
                    <a:pt x="37917" y="12271"/>
                    <a:pt x="38172" y="11863"/>
                    <a:pt x="38427" y="11455"/>
                  </a:cubicBezTo>
                  <a:cubicBezTo>
                    <a:pt x="38546" y="11404"/>
                    <a:pt x="38682" y="11336"/>
                    <a:pt x="38818" y="11285"/>
                  </a:cubicBezTo>
                  <a:cubicBezTo>
                    <a:pt x="39106" y="11149"/>
                    <a:pt x="39412" y="10996"/>
                    <a:pt x="39718" y="10860"/>
                  </a:cubicBezTo>
                  <a:close/>
                  <a:moveTo>
                    <a:pt x="37662" y="11795"/>
                  </a:moveTo>
                  <a:lnTo>
                    <a:pt x="37662" y="11795"/>
                  </a:lnTo>
                  <a:cubicBezTo>
                    <a:pt x="37441" y="12135"/>
                    <a:pt x="37237" y="12475"/>
                    <a:pt x="37033" y="12798"/>
                  </a:cubicBezTo>
                  <a:cubicBezTo>
                    <a:pt x="37101" y="12526"/>
                    <a:pt x="37186" y="12254"/>
                    <a:pt x="37254" y="11982"/>
                  </a:cubicBezTo>
                  <a:cubicBezTo>
                    <a:pt x="37390" y="11914"/>
                    <a:pt x="37526" y="11863"/>
                    <a:pt x="37662" y="11795"/>
                  </a:cubicBezTo>
                  <a:close/>
                  <a:moveTo>
                    <a:pt x="21941" y="11200"/>
                  </a:moveTo>
                  <a:lnTo>
                    <a:pt x="21941" y="11200"/>
                  </a:lnTo>
                  <a:cubicBezTo>
                    <a:pt x="21839" y="11591"/>
                    <a:pt x="21754" y="11982"/>
                    <a:pt x="21669" y="12373"/>
                  </a:cubicBezTo>
                  <a:cubicBezTo>
                    <a:pt x="20905" y="12526"/>
                    <a:pt x="20123" y="12696"/>
                    <a:pt x="19341" y="12849"/>
                  </a:cubicBezTo>
                  <a:cubicBezTo>
                    <a:pt x="19477" y="12594"/>
                    <a:pt x="19596" y="12339"/>
                    <a:pt x="19732" y="12084"/>
                  </a:cubicBezTo>
                  <a:cubicBezTo>
                    <a:pt x="20463" y="11778"/>
                    <a:pt x="21194" y="11489"/>
                    <a:pt x="21941" y="11200"/>
                  </a:cubicBezTo>
                  <a:close/>
                  <a:moveTo>
                    <a:pt x="23165" y="12543"/>
                  </a:moveTo>
                  <a:lnTo>
                    <a:pt x="23165" y="12543"/>
                  </a:lnTo>
                  <a:cubicBezTo>
                    <a:pt x="22791" y="12713"/>
                    <a:pt x="22400" y="12883"/>
                    <a:pt x="22009" y="13070"/>
                  </a:cubicBezTo>
                  <a:cubicBezTo>
                    <a:pt x="22043" y="12968"/>
                    <a:pt x="22060" y="12866"/>
                    <a:pt x="22077" y="12764"/>
                  </a:cubicBezTo>
                  <a:cubicBezTo>
                    <a:pt x="22434" y="12696"/>
                    <a:pt x="22808" y="12611"/>
                    <a:pt x="23165" y="12543"/>
                  </a:cubicBezTo>
                  <a:close/>
                  <a:moveTo>
                    <a:pt x="7852" y="11421"/>
                  </a:moveTo>
                  <a:lnTo>
                    <a:pt x="7852" y="11421"/>
                  </a:lnTo>
                  <a:cubicBezTo>
                    <a:pt x="7733" y="11710"/>
                    <a:pt x="7632" y="12016"/>
                    <a:pt x="7513" y="12305"/>
                  </a:cubicBezTo>
                  <a:cubicBezTo>
                    <a:pt x="6663" y="12577"/>
                    <a:pt x="5796" y="12832"/>
                    <a:pt x="4946" y="13087"/>
                  </a:cubicBezTo>
                  <a:lnTo>
                    <a:pt x="4946" y="13070"/>
                  </a:lnTo>
                  <a:cubicBezTo>
                    <a:pt x="5898" y="12475"/>
                    <a:pt x="6867" y="11931"/>
                    <a:pt x="7852" y="11421"/>
                  </a:cubicBezTo>
                  <a:close/>
                  <a:moveTo>
                    <a:pt x="4929" y="11676"/>
                  </a:moveTo>
                  <a:cubicBezTo>
                    <a:pt x="4810" y="12033"/>
                    <a:pt x="4674" y="12390"/>
                    <a:pt x="4555" y="12764"/>
                  </a:cubicBezTo>
                  <a:cubicBezTo>
                    <a:pt x="4334" y="12883"/>
                    <a:pt x="4131" y="13019"/>
                    <a:pt x="3927" y="13155"/>
                  </a:cubicBezTo>
                  <a:cubicBezTo>
                    <a:pt x="4097" y="12730"/>
                    <a:pt x="4249" y="12305"/>
                    <a:pt x="4419" y="11880"/>
                  </a:cubicBezTo>
                  <a:cubicBezTo>
                    <a:pt x="4589" y="11812"/>
                    <a:pt x="4759" y="11744"/>
                    <a:pt x="4929" y="11676"/>
                  </a:cubicBezTo>
                  <a:close/>
                  <a:moveTo>
                    <a:pt x="19069" y="12356"/>
                  </a:moveTo>
                  <a:lnTo>
                    <a:pt x="19069" y="12356"/>
                  </a:lnTo>
                  <a:cubicBezTo>
                    <a:pt x="18967" y="12560"/>
                    <a:pt x="18865" y="12764"/>
                    <a:pt x="18763" y="12951"/>
                  </a:cubicBezTo>
                  <a:cubicBezTo>
                    <a:pt x="18406" y="13019"/>
                    <a:pt x="18050" y="13087"/>
                    <a:pt x="17693" y="13155"/>
                  </a:cubicBezTo>
                  <a:cubicBezTo>
                    <a:pt x="17693" y="13087"/>
                    <a:pt x="17710" y="13019"/>
                    <a:pt x="17710" y="12951"/>
                  </a:cubicBezTo>
                  <a:cubicBezTo>
                    <a:pt x="18151" y="12764"/>
                    <a:pt x="18610" y="12560"/>
                    <a:pt x="19069" y="12356"/>
                  </a:cubicBezTo>
                  <a:close/>
                  <a:moveTo>
                    <a:pt x="32274" y="10521"/>
                  </a:moveTo>
                  <a:cubicBezTo>
                    <a:pt x="32393" y="10759"/>
                    <a:pt x="32461" y="11013"/>
                    <a:pt x="32478" y="11268"/>
                  </a:cubicBezTo>
                  <a:cubicBezTo>
                    <a:pt x="32410" y="11353"/>
                    <a:pt x="32342" y="11421"/>
                    <a:pt x="32274" y="11489"/>
                  </a:cubicBezTo>
                  <a:cubicBezTo>
                    <a:pt x="31765" y="12084"/>
                    <a:pt x="31255" y="12679"/>
                    <a:pt x="30762" y="13274"/>
                  </a:cubicBezTo>
                  <a:cubicBezTo>
                    <a:pt x="31221" y="12356"/>
                    <a:pt x="31697" y="11455"/>
                    <a:pt x="32155" y="10538"/>
                  </a:cubicBezTo>
                  <a:cubicBezTo>
                    <a:pt x="32189" y="10538"/>
                    <a:pt x="32223" y="10521"/>
                    <a:pt x="32274" y="10521"/>
                  </a:cubicBezTo>
                  <a:close/>
                  <a:moveTo>
                    <a:pt x="36166" y="9569"/>
                  </a:moveTo>
                  <a:cubicBezTo>
                    <a:pt x="35690" y="10555"/>
                    <a:pt x="35266" y="11540"/>
                    <a:pt x="34841" y="12560"/>
                  </a:cubicBezTo>
                  <a:cubicBezTo>
                    <a:pt x="34025" y="12917"/>
                    <a:pt x="33209" y="13274"/>
                    <a:pt x="32376" y="13614"/>
                  </a:cubicBezTo>
                  <a:cubicBezTo>
                    <a:pt x="32733" y="12934"/>
                    <a:pt x="32988" y="12169"/>
                    <a:pt x="32971" y="11404"/>
                  </a:cubicBezTo>
                  <a:cubicBezTo>
                    <a:pt x="33362" y="10962"/>
                    <a:pt x="33770" y="10504"/>
                    <a:pt x="34161" y="10062"/>
                  </a:cubicBezTo>
                  <a:cubicBezTo>
                    <a:pt x="34807" y="9909"/>
                    <a:pt x="35436" y="9739"/>
                    <a:pt x="36064" y="9586"/>
                  </a:cubicBezTo>
                  <a:cubicBezTo>
                    <a:pt x="36098" y="9586"/>
                    <a:pt x="36132" y="9569"/>
                    <a:pt x="36166" y="9569"/>
                  </a:cubicBezTo>
                  <a:close/>
                  <a:moveTo>
                    <a:pt x="38648" y="12713"/>
                  </a:moveTo>
                  <a:lnTo>
                    <a:pt x="38648" y="12713"/>
                  </a:lnTo>
                  <a:cubicBezTo>
                    <a:pt x="38614" y="12781"/>
                    <a:pt x="38580" y="12849"/>
                    <a:pt x="38546" y="12900"/>
                  </a:cubicBezTo>
                  <a:cubicBezTo>
                    <a:pt x="38053" y="13172"/>
                    <a:pt x="37543" y="13427"/>
                    <a:pt x="37033" y="13682"/>
                  </a:cubicBezTo>
                  <a:lnTo>
                    <a:pt x="37237" y="13376"/>
                  </a:lnTo>
                  <a:cubicBezTo>
                    <a:pt x="37696" y="13155"/>
                    <a:pt x="38172" y="12934"/>
                    <a:pt x="38648" y="12713"/>
                  </a:cubicBezTo>
                  <a:close/>
                  <a:moveTo>
                    <a:pt x="34603" y="13138"/>
                  </a:moveTo>
                  <a:lnTo>
                    <a:pt x="34603" y="13138"/>
                  </a:lnTo>
                  <a:cubicBezTo>
                    <a:pt x="34535" y="13342"/>
                    <a:pt x="34467" y="13529"/>
                    <a:pt x="34382" y="13716"/>
                  </a:cubicBezTo>
                  <a:lnTo>
                    <a:pt x="33617" y="13716"/>
                  </a:lnTo>
                  <a:cubicBezTo>
                    <a:pt x="33481" y="13716"/>
                    <a:pt x="33345" y="13733"/>
                    <a:pt x="33226" y="13733"/>
                  </a:cubicBezTo>
                  <a:cubicBezTo>
                    <a:pt x="33685" y="13546"/>
                    <a:pt x="34144" y="13342"/>
                    <a:pt x="34603" y="13138"/>
                  </a:cubicBezTo>
                  <a:close/>
                  <a:moveTo>
                    <a:pt x="36693" y="12237"/>
                  </a:moveTo>
                  <a:lnTo>
                    <a:pt x="36693" y="12237"/>
                  </a:lnTo>
                  <a:cubicBezTo>
                    <a:pt x="36608" y="12577"/>
                    <a:pt x="36506" y="12917"/>
                    <a:pt x="36421" y="13257"/>
                  </a:cubicBezTo>
                  <a:cubicBezTo>
                    <a:pt x="36013" y="13444"/>
                    <a:pt x="35605" y="13631"/>
                    <a:pt x="35198" y="13801"/>
                  </a:cubicBezTo>
                  <a:cubicBezTo>
                    <a:pt x="35130" y="13767"/>
                    <a:pt x="35045" y="13733"/>
                    <a:pt x="34926" y="13733"/>
                  </a:cubicBezTo>
                  <a:lnTo>
                    <a:pt x="34892" y="13733"/>
                  </a:lnTo>
                  <a:cubicBezTo>
                    <a:pt x="34994" y="13444"/>
                    <a:pt x="35113" y="13155"/>
                    <a:pt x="35232" y="12883"/>
                  </a:cubicBezTo>
                  <a:cubicBezTo>
                    <a:pt x="35724" y="12662"/>
                    <a:pt x="36200" y="12441"/>
                    <a:pt x="36693" y="12237"/>
                  </a:cubicBezTo>
                  <a:close/>
                  <a:moveTo>
                    <a:pt x="17608" y="9382"/>
                  </a:moveTo>
                  <a:lnTo>
                    <a:pt x="17608" y="9382"/>
                  </a:lnTo>
                  <a:cubicBezTo>
                    <a:pt x="17574" y="9739"/>
                    <a:pt x="17540" y="10096"/>
                    <a:pt x="17506" y="10453"/>
                  </a:cubicBezTo>
                  <a:cubicBezTo>
                    <a:pt x="17438" y="11115"/>
                    <a:pt x="17353" y="11778"/>
                    <a:pt x="17285" y="12441"/>
                  </a:cubicBezTo>
                  <a:cubicBezTo>
                    <a:pt x="16265" y="12917"/>
                    <a:pt x="15228" y="13359"/>
                    <a:pt x="14192" y="13818"/>
                  </a:cubicBezTo>
                  <a:cubicBezTo>
                    <a:pt x="14022" y="13852"/>
                    <a:pt x="13835" y="13869"/>
                    <a:pt x="13665" y="13903"/>
                  </a:cubicBezTo>
                  <a:cubicBezTo>
                    <a:pt x="14124" y="12713"/>
                    <a:pt x="14583" y="11506"/>
                    <a:pt x="15024" y="10300"/>
                  </a:cubicBezTo>
                  <a:cubicBezTo>
                    <a:pt x="15891" y="10011"/>
                    <a:pt x="16758" y="9705"/>
                    <a:pt x="17608" y="9382"/>
                  </a:cubicBezTo>
                  <a:close/>
                  <a:moveTo>
                    <a:pt x="32444" y="12016"/>
                  </a:moveTo>
                  <a:lnTo>
                    <a:pt x="32444" y="12016"/>
                  </a:lnTo>
                  <a:cubicBezTo>
                    <a:pt x="32376" y="12339"/>
                    <a:pt x="32291" y="12645"/>
                    <a:pt x="32172" y="12951"/>
                  </a:cubicBezTo>
                  <a:cubicBezTo>
                    <a:pt x="32037" y="13257"/>
                    <a:pt x="31884" y="13563"/>
                    <a:pt x="31697" y="13852"/>
                  </a:cubicBezTo>
                  <a:cubicBezTo>
                    <a:pt x="31391" y="13869"/>
                    <a:pt x="31102" y="13903"/>
                    <a:pt x="30796" y="13954"/>
                  </a:cubicBezTo>
                  <a:cubicBezTo>
                    <a:pt x="31340" y="13308"/>
                    <a:pt x="31884" y="12662"/>
                    <a:pt x="32444" y="12016"/>
                  </a:cubicBezTo>
                  <a:close/>
                  <a:moveTo>
                    <a:pt x="14447" y="10504"/>
                  </a:moveTo>
                  <a:lnTo>
                    <a:pt x="14447" y="10504"/>
                  </a:lnTo>
                  <a:cubicBezTo>
                    <a:pt x="14294" y="10928"/>
                    <a:pt x="14141" y="11336"/>
                    <a:pt x="13971" y="11761"/>
                  </a:cubicBezTo>
                  <a:cubicBezTo>
                    <a:pt x="13699" y="12509"/>
                    <a:pt x="13393" y="13257"/>
                    <a:pt x="13121" y="14005"/>
                  </a:cubicBezTo>
                  <a:cubicBezTo>
                    <a:pt x="12798" y="14056"/>
                    <a:pt x="12475" y="14124"/>
                    <a:pt x="12152" y="14175"/>
                  </a:cubicBezTo>
                  <a:cubicBezTo>
                    <a:pt x="12237" y="13920"/>
                    <a:pt x="12305" y="13665"/>
                    <a:pt x="12390" y="13410"/>
                  </a:cubicBezTo>
                  <a:cubicBezTo>
                    <a:pt x="12628" y="12594"/>
                    <a:pt x="12866" y="11778"/>
                    <a:pt x="13104" y="10962"/>
                  </a:cubicBezTo>
                  <a:cubicBezTo>
                    <a:pt x="13546" y="10810"/>
                    <a:pt x="14005" y="10657"/>
                    <a:pt x="14447" y="10504"/>
                  </a:cubicBezTo>
                  <a:close/>
                  <a:moveTo>
                    <a:pt x="12560" y="11149"/>
                  </a:moveTo>
                  <a:cubicBezTo>
                    <a:pt x="12254" y="12186"/>
                    <a:pt x="11948" y="13223"/>
                    <a:pt x="11642" y="14260"/>
                  </a:cubicBezTo>
                  <a:lnTo>
                    <a:pt x="11625" y="14260"/>
                  </a:lnTo>
                  <a:cubicBezTo>
                    <a:pt x="11812" y="13257"/>
                    <a:pt x="12033" y="12237"/>
                    <a:pt x="12271" y="11234"/>
                  </a:cubicBezTo>
                  <a:cubicBezTo>
                    <a:pt x="12373" y="11200"/>
                    <a:pt x="12458" y="11183"/>
                    <a:pt x="12560" y="11149"/>
                  </a:cubicBezTo>
                  <a:close/>
                  <a:moveTo>
                    <a:pt x="36268" y="13818"/>
                  </a:moveTo>
                  <a:lnTo>
                    <a:pt x="36268" y="13818"/>
                  </a:lnTo>
                  <a:cubicBezTo>
                    <a:pt x="36234" y="13920"/>
                    <a:pt x="36217" y="14005"/>
                    <a:pt x="36183" y="14107"/>
                  </a:cubicBezTo>
                  <a:cubicBezTo>
                    <a:pt x="35996" y="14209"/>
                    <a:pt x="35809" y="14294"/>
                    <a:pt x="35622" y="14395"/>
                  </a:cubicBezTo>
                  <a:cubicBezTo>
                    <a:pt x="35605" y="14361"/>
                    <a:pt x="35588" y="14328"/>
                    <a:pt x="35571" y="14311"/>
                  </a:cubicBezTo>
                  <a:cubicBezTo>
                    <a:pt x="35538" y="14260"/>
                    <a:pt x="35504" y="14209"/>
                    <a:pt x="35487" y="14175"/>
                  </a:cubicBezTo>
                  <a:cubicBezTo>
                    <a:pt x="35741" y="14056"/>
                    <a:pt x="35996" y="13937"/>
                    <a:pt x="36268" y="13818"/>
                  </a:cubicBezTo>
                  <a:close/>
                  <a:moveTo>
                    <a:pt x="11761" y="11404"/>
                  </a:moveTo>
                  <a:cubicBezTo>
                    <a:pt x="11625" y="11982"/>
                    <a:pt x="11489" y="12543"/>
                    <a:pt x="11370" y="13104"/>
                  </a:cubicBezTo>
                  <a:cubicBezTo>
                    <a:pt x="11285" y="13529"/>
                    <a:pt x="11200" y="13937"/>
                    <a:pt x="11133" y="14345"/>
                  </a:cubicBezTo>
                  <a:cubicBezTo>
                    <a:pt x="10895" y="14395"/>
                    <a:pt x="10674" y="14429"/>
                    <a:pt x="10436" y="14463"/>
                  </a:cubicBezTo>
                  <a:cubicBezTo>
                    <a:pt x="10810" y="13461"/>
                    <a:pt x="11200" y="12458"/>
                    <a:pt x="11591" y="11455"/>
                  </a:cubicBezTo>
                  <a:cubicBezTo>
                    <a:pt x="11642" y="11438"/>
                    <a:pt x="11710" y="11421"/>
                    <a:pt x="11761" y="11404"/>
                  </a:cubicBezTo>
                  <a:close/>
                  <a:moveTo>
                    <a:pt x="31561" y="10691"/>
                  </a:moveTo>
                  <a:lnTo>
                    <a:pt x="31561" y="10691"/>
                  </a:lnTo>
                  <a:cubicBezTo>
                    <a:pt x="31136" y="11506"/>
                    <a:pt x="30711" y="12322"/>
                    <a:pt x="30286" y="13155"/>
                  </a:cubicBezTo>
                  <a:cubicBezTo>
                    <a:pt x="30133" y="13461"/>
                    <a:pt x="29963" y="13784"/>
                    <a:pt x="29793" y="14107"/>
                  </a:cubicBezTo>
                  <a:cubicBezTo>
                    <a:pt x="29402" y="14175"/>
                    <a:pt x="28994" y="14243"/>
                    <a:pt x="28603" y="14328"/>
                  </a:cubicBezTo>
                  <a:cubicBezTo>
                    <a:pt x="28043" y="14446"/>
                    <a:pt x="27482" y="14599"/>
                    <a:pt x="26938" y="14735"/>
                  </a:cubicBezTo>
                  <a:cubicBezTo>
                    <a:pt x="27244" y="13682"/>
                    <a:pt x="27550" y="12611"/>
                    <a:pt x="27839" y="11540"/>
                  </a:cubicBezTo>
                  <a:cubicBezTo>
                    <a:pt x="29079" y="11268"/>
                    <a:pt x="30320" y="10979"/>
                    <a:pt x="31561" y="10691"/>
                  </a:cubicBezTo>
                  <a:close/>
                  <a:moveTo>
                    <a:pt x="35045" y="14361"/>
                  </a:moveTo>
                  <a:cubicBezTo>
                    <a:pt x="35096" y="14446"/>
                    <a:pt x="35130" y="14514"/>
                    <a:pt x="35181" y="14582"/>
                  </a:cubicBezTo>
                  <a:cubicBezTo>
                    <a:pt x="34943" y="14667"/>
                    <a:pt x="34705" y="14769"/>
                    <a:pt x="34467" y="14854"/>
                  </a:cubicBezTo>
                  <a:cubicBezTo>
                    <a:pt x="34501" y="14769"/>
                    <a:pt x="34535" y="14684"/>
                    <a:pt x="34569" y="14582"/>
                  </a:cubicBezTo>
                  <a:cubicBezTo>
                    <a:pt x="34722" y="14514"/>
                    <a:pt x="34892" y="14446"/>
                    <a:pt x="35045" y="14361"/>
                  </a:cubicBezTo>
                  <a:close/>
                  <a:moveTo>
                    <a:pt x="21568" y="12866"/>
                  </a:moveTo>
                  <a:lnTo>
                    <a:pt x="21568" y="12866"/>
                  </a:lnTo>
                  <a:cubicBezTo>
                    <a:pt x="21534" y="13019"/>
                    <a:pt x="21517" y="13172"/>
                    <a:pt x="21483" y="13325"/>
                  </a:cubicBezTo>
                  <a:cubicBezTo>
                    <a:pt x="20412" y="13852"/>
                    <a:pt x="19341" y="14412"/>
                    <a:pt x="18304" y="15007"/>
                  </a:cubicBezTo>
                  <a:cubicBezTo>
                    <a:pt x="18559" y="14446"/>
                    <a:pt x="18831" y="13903"/>
                    <a:pt x="19103" y="13359"/>
                  </a:cubicBezTo>
                  <a:cubicBezTo>
                    <a:pt x="19919" y="13189"/>
                    <a:pt x="20752" y="13036"/>
                    <a:pt x="21568" y="12866"/>
                  </a:cubicBezTo>
                  <a:close/>
                  <a:moveTo>
                    <a:pt x="11014" y="11659"/>
                  </a:moveTo>
                  <a:lnTo>
                    <a:pt x="11014" y="11659"/>
                  </a:lnTo>
                  <a:cubicBezTo>
                    <a:pt x="10640" y="12628"/>
                    <a:pt x="10266" y="13580"/>
                    <a:pt x="9909" y="14565"/>
                  </a:cubicBezTo>
                  <a:cubicBezTo>
                    <a:pt x="8923" y="14718"/>
                    <a:pt x="7954" y="14888"/>
                    <a:pt x="6969" y="15041"/>
                  </a:cubicBezTo>
                  <a:cubicBezTo>
                    <a:pt x="7275" y="14243"/>
                    <a:pt x="7581" y="13444"/>
                    <a:pt x="7886" y="12662"/>
                  </a:cubicBezTo>
                  <a:cubicBezTo>
                    <a:pt x="8923" y="12339"/>
                    <a:pt x="9977" y="11999"/>
                    <a:pt x="11014" y="11659"/>
                  </a:cubicBezTo>
                  <a:close/>
                  <a:moveTo>
                    <a:pt x="22927" y="13138"/>
                  </a:moveTo>
                  <a:cubicBezTo>
                    <a:pt x="22519" y="13767"/>
                    <a:pt x="22094" y="14395"/>
                    <a:pt x="21703" y="15041"/>
                  </a:cubicBezTo>
                  <a:cubicBezTo>
                    <a:pt x="21754" y="14565"/>
                    <a:pt x="21839" y="14090"/>
                    <a:pt x="21907" y="13614"/>
                  </a:cubicBezTo>
                  <a:cubicBezTo>
                    <a:pt x="22247" y="13461"/>
                    <a:pt x="22587" y="13291"/>
                    <a:pt x="22927" y="13138"/>
                  </a:cubicBezTo>
                  <a:close/>
                  <a:moveTo>
                    <a:pt x="7309" y="12832"/>
                  </a:moveTo>
                  <a:cubicBezTo>
                    <a:pt x="7020" y="13597"/>
                    <a:pt x="6714" y="14361"/>
                    <a:pt x="6425" y="15126"/>
                  </a:cubicBezTo>
                  <a:cubicBezTo>
                    <a:pt x="5677" y="15245"/>
                    <a:pt x="4946" y="15347"/>
                    <a:pt x="4198" y="15466"/>
                  </a:cubicBezTo>
                  <a:cubicBezTo>
                    <a:pt x="4368" y="14837"/>
                    <a:pt x="4572" y="14226"/>
                    <a:pt x="4776" y="13597"/>
                  </a:cubicBezTo>
                  <a:cubicBezTo>
                    <a:pt x="5626" y="13359"/>
                    <a:pt x="6459" y="13104"/>
                    <a:pt x="7309" y="12832"/>
                  </a:cubicBezTo>
                  <a:close/>
                  <a:moveTo>
                    <a:pt x="18525" y="13461"/>
                  </a:moveTo>
                  <a:lnTo>
                    <a:pt x="18525" y="13461"/>
                  </a:lnTo>
                  <a:cubicBezTo>
                    <a:pt x="18202" y="14107"/>
                    <a:pt x="17897" y="14752"/>
                    <a:pt x="17608" y="15415"/>
                  </a:cubicBezTo>
                  <a:cubicBezTo>
                    <a:pt x="17540" y="15449"/>
                    <a:pt x="17472" y="15483"/>
                    <a:pt x="17404" y="15534"/>
                  </a:cubicBezTo>
                  <a:cubicBezTo>
                    <a:pt x="17489" y="14888"/>
                    <a:pt x="17557" y="14260"/>
                    <a:pt x="17642" y="13631"/>
                  </a:cubicBezTo>
                  <a:cubicBezTo>
                    <a:pt x="17931" y="13580"/>
                    <a:pt x="18219" y="13529"/>
                    <a:pt x="18525" y="13461"/>
                  </a:cubicBezTo>
                  <a:close/>
                  <a:moveTo>
                    <a:pt x="11048" y="14820"/>
                  </a:moveTo>
                  <a:lnTo>
                    <a:pt x="11048" y="14820"/>
                  </a:lnTo>
                  <a:cubicBezTo>
                    <a:pt x="11014" y="14939"/>
                    <a:pt x="10997" y="15058"/>
                    <a:pt x="10980" y="15177"/>
                  </a:cubicBezTo>
                  <a:cubicBezTo>
                    <a:pt x="10657" y="15296"/>
                    <a:pt x="10351" y="15432"/>
                    <a:pt x="10045" y="15551"/>
                  </a:cubicBezTo>
                  <a:cubicBezTo>
                    <a:pt x="10113" y="15347"/>
                    <a:pt x="10181" y="15160"/>
                    <a:pt x="10266" y="14956"/>
                  </a:cubicBezTo>
                  <a:cubicBezTo>
                    <a:pt x="10521" y="14905"/>
                    <a:pt x="10776" y="14871"/>
                    <a:pt x="11048" y="14820"/>
                  </a:cubicBezTo>
                  <a:close/>
                  <a:moveTo>
                    <a:pt x="43440" y="10385"/>
                  </a:moveTo>
                  <a:cubicBezTo>
                    <a:pt x="42777" y="11812"/>
                    <a:pt x="41741" y="13070"/>
                    <a:pt x="40585" y="14175"/>
                  </a:cubicBezTo>
                  <a:cubicBezTo>
                    <a:pt x="40143" y="14582"/>
                    <a:pt x="39667" y="14973"/>
                    <a:pt x="39191" y="15364"/>
                  </a:cubicBezTo>
                  <a:cubicBezTo>
                    <a:pt x="38716" y="15432"/>
                    <a:pt x="38240" y="15517"/>
                    <a:pt x="37764" y="15585"/>
                  </a:cubicBezTo>
                  <a:cubicBezTo>
                    <a:pt x="38121" y="14786"/>
                    <a:pt x="38512" y="14005"/>
                    <a:pt x="38920" y="13240"/>
                  </a:cubicBezTo>
                  <a:cubicBezTo>
                    <a:pt x="38937" y="13223"/>
                    <a:pt x="38971" y="13206"/>
                    <a:pt x="39005" y="13189"/>
                  </a:cubicBezTo>
                  <a:cubicBezTo>
                    <a:pt x="40364" y="12492"/>
                    <a:pt x="41860" y="11676"/>
                    <a:pt x="43015" y="10623"/>
                  </a:cubicBezTo>
                  <a:cubicBezTo>
                    <a:pt x="43168" y="10538"/>
                    <a:pt x="43304" y="10453"/>
                    <a:pt x="43440" y="10385"/>
                  </a:cubicBezTo>
                  <a:close/>
                  <a:moveTo>
                    <a:pt x="4215" y="13767"/>
                  </a:moveTo>
                  <a:lnTo>
                    <a:pt x="4215" y="13767"/>
                  </a:lnTo>
                  <a:cubicBezTo>
                    <a:pt x="4029" y="14345"/>
                    <a:pt x="3842" y="14939"/>
                    <a:pt x="3672" y="15551"/>
                  </a:cubicBezTo>
                  <a:cubicBezTo>
                    <a:pt x="3468" y="15568"/>
                    <a:pt x="3264" y="15602"/>
                    <a:pt x="3060" y="15636"/>
                  </a:cubicBezTo>
                  <a:cubicBezTo>
                    <a:pt x="3247" y="15058"/>
                    <a:pt x="3451" y="14480"/>
                    <a:pt x="3655" y="13920"/>
                  </a:cubicBezTo>
                  <a:cubicBezTo>
                    <a:pt x="3842" y="13869"/>
                    <a:pt x="4029" y="13818"/>
                    <a:pt x="4215" y="13767"/>
                  </a:cubicBezTo>
                  <a:close/>
                  <a:moveTo>
                    <a:pt x="38206" y="13597"/>
                  </a:moveTo>
                  <a:lnTo>
                    <a:pt x="38206" y="13597"/>
                  </a:lnTo>
                  <a:cubicBezTo>
                    <a:pt x="37849" y="14277"/>
                    <a:pt x="37509" y="14973"/>
                    <a:pt x="37186" y="15687"/>
                  </a:cubicBezTo>
                  <a:cubicBezTo>
                    <a:pt x="37118" y="15687"/>
                    <a:pt x="37050" y="15704"/>
                    <a:pt x="36982" y="15721"/>
                  </a:cubicBezTo>
                  <a:cubicBezTo>
                    <a:pt x="36778" y="15551"/>
                    <a:pt x="36557" y="15381"/>
                    <a:pt x="36353" y="15211"/>
                  </a:cubicBezTo>
                  <a:cubicBezTo>
                    <a:pt x="36438" y="14939"/>
                    <a:pt x="36523" y="14684"/>
                    <a:pt x="36591" y="14412"/>
                  </a:cubicBezTo>
                  <a:cubicBezTo>
                    <a:pt x="37135" y="14141"/>
                    <a:pt x="37662" y="13869"/>
                    <a:pt x="38206" y="13597"/>
                  </a:cubicBezTo>
                  <a:close/>
                  <a:moveTo>
                    <a:pt x="34212" y="14175"/>
                  </a:moveTo>
                  <a:cubicBezTo>
                    <a:pt x="34195" y="14209"/>
                    <a:pt x="34178" y="14243"/>
                    <a:pt x="34161" y="14277"/>
                  </a:cubicBezTo>
                  <a:cubicBezTo>
                    <a:pt x="33039" y="14786"/>
                    <a:pt x="31918" y="15296"/>
                    <a:pt x="30796" y="15789"/>
                  </a:cubicBezTo>
                  <a:cubicBezTo>
                    <a:pt x="31221" y="15313"/>
                    <a:pt x="31629" y="14803"/>
                    <a:pt x="31986" y="14277"/>
                  </a:cubicBezTo>
                  <a:cubicBezTo>
                    <a:pt x="32716" y="14209"/>
                    <a:pt x="33464" y="14175"/>
                    <a:pt x="34212" y="14175"/>
                  </a:cubicBezTo>
                  <a:close/>
                  <a:moveTo>
                    <a:pt x="2992" y="14361"/>
                  </a:moveTo>
                  <a:cubicBezTo>
                    <a:pt x="2839" y="14820"/>
                    <a:pt x="2686" y="15262"/>
                    <a:pt x="2533" y="15704"/>
                  </a:cubicBezTo>
                  <a:cubicBezTo>
                    <a:pt x="2278" y="15755"/>
                    <a:pt x="2006" y="15789"/>
                    <a:pt x="1734" y="15823"/>
                  </a:cubicBezTo>
                  <a:cubicBezTo>
                    <a:pt x="1479" y="15874"/>
                    <a:pt x="1207" y="15908"/>
                    <a:pt x="935" y="15942"/>
                  </a:cubicBezTo>
                  <a:cubicBezTo>
                    <a:pt x="1598" y="15398"/>
                    <a:pt x="2278" y="14871"/>
                    <a:pt x="2992" y="14361"/>
                  </a:cubicBezTo>
                  <a:close/>
                  <a:moveTo>
                    <a:pt x="29521" y="14616"/>
                  </a:moveTo>
                  <a:cubicBezTo>
                    <a:pt x="29487" y="14684"/>
                    <a:pt x="29453" y="14769"/>
                    <a:pt x="29402" y="14837"/>
                  </a:cubicBezTo>
                  <a:cubicBezTo>
                    <a:pt x="28553" y="15194"/>
                    <a:pt x="27703" y="15534"/>
                    <a:pt x="26853" y="15874"/>
                  </a:cubicBezTo>
                  <a:cubicBezTo>
                    <a:pt x="26751" y="15908"/>
                    <a:pt x="26666" y="15942"/>
                    <a:pt x="26564" y="15976"/>
                  </a:cubicBezTo>
                  <a:cubicBezTo>
                    <a:pt x="26581" y="15942"/>
                    <a:pt x="26598" y="15891"/>
                    <a:pt x="26598" y="15857"/>
                  </a:cubicBezTo>
                  <a:cubicBezTo>
                    <a:pt x="26666" y="15653"/>
                    <a:pt x="26717" y="15449"/>
                    <a:pt x="26785" y="15245"/>
                  </a:cubicBezTo>
                  <a:cubicBezTo>
                    <a:pt x="27686" y="15007"/>
                    <a:pt x="28603" y="14786"/>
                    <a:pt x="29521" y="14616"/>
                  </a:cubicBezTo>
                  <a:close/>
                  <a:moveTo>
                    <a:pt x="35368" y="15007"/>
                  </a:moveTo>
                  <a:lnTo>
                    <a:pt x="35538" y="15143"/>
                  </a:lnTo>
                  <a:lnTo>
                    <a:pt x="35555" y="15177"/>
                  </a:lnTo>
                  <a:cubicBezTo>
                    <a:pt x="35368" y="15466"/>
                    <a:pt x="35181" y="15755"/>
                    <a:pt x="35011" y="16061"/>
                  </a:cubicBezTo>
                  <a:cubicBezTo>
                    <a:pt x="34654" y="16112"/>
                    <a:pt x="34314" y="16180"/>
                    <a:pt x="33957" y="16248"/>
                  </a:cubicBezTo>
                  <a:cubicBezTo>
                    <a:pt x="34042" y="16027"/>
                    <a:pt x="34110" y="15806"/>
                    <a:pt x="34195" y="15602"/>
                  </a:cubicBezTo>
                  <a:cubicBezTo>
                    <a:pt x="34586" y="15398"/>
                    <a:pt x="34977" y="15211"/>
                    <a:pt x="35368" y="15007"/>
                  </a:cubicBezTo>
                  <a:close/>
                  <a:moveTo>
                    <a:pt x="10878" y="15704"/>
                  </a:moveTo>
                  <a:lnTo>
                    <a:pt x="10878" y="15755"/>
                  </a:lnTo>
                  <a:cubicBezTo>
                    <a:pt x="10504" y="15959"/>
                    <a:pt x="10130" y="16163"/>
                    <a:pt x="9756" y="16367"/>
                  </a:cubicBezTo>
                  <a:cubicBezTo>
                    <a:pt x="9790" y="16282"/>
                    <a:pt x="9807" y="16197"/>
                    <a:pt x="9841" y="16129"/>
                  </a:cubicBezTo>
                  <a:cubicBezTo>
                    <a:pt x="10181" y="15993"/>
                    <a:pt x="10538" y="15840"/>
                    <a:pt x="10878" y="15704"/>
                  </a:cubicBezTo>
                  <a:close/>
                  <a:moveTo>
                    <a:pt x="38478" y="15925"/>
                  </a:moveTo>
                  <a:lnTo>
                    <a:pt x="38478" y="15925"/>
                  </a:lnTo>
                  <a:cubicBezTo>
                    <a:pt x="38274" y="16078"/>
                    <a:pt x="38053" y="16231"/>
                    <a:pt x="37849" y="16384"/>
                  </a:cubicBezTo>
                  <a:cubicBezTo>
                    <a:pt x="37747" y="16299"/>
                    <a:pt x="37628" y="16214"/>
                    <a:pt x="37509" y="16129"/>
                  </a:cubicBezTo>
                  <a:lnTo>
                    <a:pt x="37543" y="16078"/>
                  </a:lnTo>
                  <a:cubicBezTo>
                    <a:pt x="37849" y="16027"/>
                    <a:pt x="38172" y="15976"/>
                    <a:pt x="38478" y="15925"/>
                  </a:cubicBezTo>
                  <a:close/>
                  <a:moveTo>
                    <a:pt x="27329" y="11659"/>
                  </a:moveTo>
                  <a:cubicBezTo>
                    <a:pt x="27023" y="12730"/>
                    <a:pt x="26717" y="13818"/>
                    <a:pt x="26394" y="14888"/>
                  </a:cubicBezTo>
                  <a:cubicBezTo>
                    <a:pt x="24933" y="15313"/>
                    <a:pt x="23488" y="15823"/>
                    <a:pt x="22077" y="16401"/>
                  </a:cubicBezTo>
                  <a:cubicBezTo>
                    <a:pt x="22621" y="15211"/>
                    <a:pt x="23182" y="14005"/>
                    <a:pt x="23709" y="12798"/>
                  </a:cubicBezTo>
                  <a:lnTo>
                    <a:pt x="23726" y="12781"/>
                  </a:lnTo>
                  <a:cubicBezTo>
                    <a:pt x="24304" y="12526"/>
                    <a:pt x="24882" y="12288"/>
                    <a:pt x="25459" y="12050"/>
                  </a:cubicBezTo>
                  <a:cubicBezTo>
                    <a:pt x="26088" y="11931"/>
                    <a:pt x="26700" y="11795"/>
                    <a:pt x="27329" y="11659"/>
                  </a:cubicBezTo>
                  <a:close/>
                  <a:moveTo>
                    <a:pt x="21992" y="15449"/>
                  </a:moveTo>
                  <a:lnTo>
                    <a:pt x="21992" y="15449"/>
                  </a:lnTo>
                  <a:cubicBezTo>
                    <a:pt x="21839" y="15789"/>
                    <a:pt x="21686" y="16129"/>
                    <a:pt x="21534" y="16452"/>
                  </a:cubicBezTo>
                  <a:cubicBezTo>
                    <a:pt x="21534" y="16350"/>
                    <a:pt x="21551" y="16231"/>
                    <a:pt x="21568" y="16129"/>
                  </a:cubicBezTo>
                  <a:cubicBezTo>
                    <a:pt x="21703" y="15891"/>
                    <a:pt x="21856" y="15670"/>
                    <a:pt x="21992" y="15449"/>
                  </a:cubicBezTo>
                  <a:close/>
                  <a:moveTo>
                    <a:pt x="31187" y="14599"/>
                  </a:moveTo>
                  <a:lnTo>
                    <a:pt x="31187" y="14599"/>
                  </a:lnTo>
                  <a:cubicBezTo>
                    <a:pt x="30813" y="15075"/>
                    <a:pt x="30405" y="15517"/>
                    <a:pt x="29997" y="15959"/>
                  </a:cubicBezTo>
                  <a:cubicBezTo>
                    <a:pt x="29895" y="16078"/>
                    <a:pt x="29776" y="16180"/>
                    <a:pt x="29657" y="16299"/>
                  </a:cubicBezTo>
                  <a:cubicBezTo>
                    <a:pt x="29538" y="16350"/>
                    <a:pt x="29419" y="16401"/>
                    <a:pt x="29300" y="16452"/>
                  </a:cubicBezTo>
                  <a:cubicBezTo>
                    <a:pt x="29198" y="16503"/>
                    <a:pt x="29113" y="16537"/>
                    <a:pt x="29028" y="16571"/>
                  </a:cubicBezTo>
                  <a:cubicBezTo>
                    <a:pt x="29283" y="16112"/>
                    <a:pt x="29521" y="15653"/>
                    <a:pt x="29759" y="15177"/>
                  </a:cubicBezTo>
                  <a:cubicBezTo>
                    <a:pt x="30235" y="14990"/>
                    <a:pt x="30711" y="14786"/>
                    <a:pt x="31187" y="14599"/>
                  </a:cubicBezTo>
                  <a:close/>
                  <a:moveTo>
                    <a:pt x="33583" y="15891"/>
                  </a:moveTo>
                  <a:lnTo>
                    <a:pt x="33583" y="15891"/>
                  </a:lnTo>
                  <a:cubicBezTo>
                    <a:pt x="33532" y="16044"/>
                    <a:pt x="33481" y="16197"/>
                    <a:pt x="33413" y="16350"/>
                  </a:cubicBezTo>
                  <a:cubicBezTo>
                    <a:pt x="32988" y="16435"/>
                    <a:pt x="32546" y="16520"/>
                    <a:pt x="32104" y="16605"/>
                  </a:cubicBezTo>
                  <a:cubicBezTo>
                    <a:pt x="32597" y="16367"/>
                    <a:pt x="33090" y="16129"/>
                    <a:pt x="33583" y="15891"/>
                  </a:cubicBezTo>
                  <a:close/>
                  <a:moveTo>
                    <a:pt x="33957" y="14871"/>
                  </a:moveTo>
                  <a:cubicBezTo>
                    <a:pt x="33923" y="14939"/>
                    <a:pt x="33889" y="15024"/>
                    <a:pt x="33872" y="15092"/>
                  </a:cubicBezTo>
                  <a:cubicBezTo>
                    <a:pt x="32461" y="15653"/>
                    <a:pt x="31085" y="16248"/>
                    <a:pt x="29725" y="16894"/>
                  </a:cubicBezTo>
                  <a:cubicBezTo>
                    <a:pt x="29810" y="16809"/>
                    <a:pt x="29895" y="16741"/>
                    <a:pt x="29963" y="16656"/>
                  </a:cubicBezTo>
                  <a:cubicBezTo>
                    <a:pt x="30456" y="16435"/>
                    <a:pt x="30949" y="16214"/>
                    <a:pt x="31442" y="15993"/>
                  </a:cubicBezTo>
                  <a:cubicBezTo>
                    <a:pt x="32274" y="15619"/>
                    <a:pt x="33107" y="15245"/>
                    <a:pt x="33957" y="14871"/>
                  </a:cubicBezTo>
                  <a:close/>
                  <a:moveTo>
                    <a:pt x="9722" y="15041"/>
                  </a:moveTo>
                  <a:lnTo>
                    <a:pt x="9722" y="15041"/>
                  </a:lnTo>
                  <a:cubicBezTo>
                    <a:pt x="9637" y="15296"/>
                    <a:pt x="9552" y="15534"/>
                    <a:pt x="9450" y="15789"/>
                  </a:cubicBezTo>
                  <a:cubicBezTo>
                    <a:pt x="8362" y="16231"/>
                    <a:pt x="7275" y="16656"/>
                    <a:pt x="6187" y="17064"/>
                  </a:cubicBezTo>
                  <a:cubicBezTo>
                    <a:pt x="6374" y="16554"/>
                    <a:pt x="6578" y="16044"/>
                    <a:pt x="6782" y="15517"/>
                  </a:cubicBezTo>
                  <a:cubicBezTo>
                    <a:pt x="7767" y="15364"/>
                    <a:pt x="8753" y="15211"/>
                    <a:pt x="9722" y="15041"/>
                  </a:cubicBezTo>
                  <a:close/>
                  <a:moveTo>
                    <a:pt x="35934" y="17669"/>
                  </a:moveTo>
                  <a:lnTo>
                    <a:pt x="35934" y="17669"/>
                  </a:lnTo>
                  <a:cubicBezTo>
                    <a:pt x="35898" y="17688"/>
                    <a:pt x="35862" y="17707"/>
                    <a:pt x="35826" y="17727"/>
                  </a:cubicBezTo>
                  <a:cubicBezTo>
                    <a:pt x="35857" y="17711"/>
                    <a:pt x="35901" y="17696"/>
                    <a:pt x="35934" y="17669"/>
                  </a:cubicBezTo>
                  <a:close/>
                  <a:moveTo>
                    <a:pt x="28841" y="15551"/>
                  </a:moveTo>
                  <a:lnTo>
                    <a:pt x="28841" y="15551"/>
                  </a:lnTo>
                  <a:cubicBezTo>
                    <a:pt x="28366" y="16129"/>
                    <a:pt x="27907" y="16690"/>
                    <a:pt x="27448" y="17268"/>
                  </a:cubicBezTo>
                  <a:cubicBezTo>
                    <a:pt x="26955" y="17472"/>
                    <a:pt x="26445" y="17693"/>
                    <a:pt x="25952" y="17913"/>
                  </a:cubicBezTo>
                  <a:cubicBezTo>
                    <a:pt x="26105" y="17455"/>
                    <a:pt x="26241" y="16996"/>
                    <a:pt x="26394" y="16520"/>
                  </a:cubicBezTo>
                  <a:cubicBezTo>
                    <a:pt x="27210" y="16214"/>
                    <a:pt x="28026" y="15891"/>
                    <a:pt x="28841" y="15551"/>
                  </a:cubicBezTo>
                  <a:close/>
                  <a:moveTo>
                    <a:pt x="26241" y="15415"/>
                  </a:moveTo>
                  <a:cubicBezTo>
                    <a:pt x="26156" y="15670"/>
                    <a:pt x="26071" y="15942"/>
                    <a:pt x="26003" y="16197"/>
                  </a:cubicBezTo>
                  <a:cubicBezTo>
                    <a:pt x="24474" y="16792"/>
                    <a:pt x="22927" y="17370"/>
                    <a:pt x="21398" y="17930"/>
                  </a:cubicBezTo>
                  <a:cubicBezTo>
                    <a:pt x="21398" y="17896"/>
                    <a:pt x="21398" y="17879"/>
                    <a:pt x="21398" y="17845"/>
                  </a:cubicBezTo>
                  <a:cubicBezTo>
                    <a:pt x="21534" y="17557"/>
                    <a:pt x="21652" y="17285"/>
                    <a:pt x="21788" y="17013"/>
                  </a:cubicBezTo>
                  <a:cubicBezTo>
                    <a:pt x="22723" y="16622"/>
                    <a:pt x="23658" y="16248"/>
                    <a:pt x="24610" y="15925"/>
                  </a:cubicBezTo>
                  <a:cubicBezTo>
                    <a:pt x="25153" y="15738"/>
                    <a:pt x="25697" y="15568"/>
                    <a:pt x="26241" y="15415"/>
                  </a:cubicBezTo>
                  <a:close/>
                  <a:moveTo>
                    <a:pt x="6238" y="15602"/>
                  </a:moveTo>
                  <a:lnTo>
                    <a:pt x="6238" y="15602"/>
                  </a:lnTo>
                  <a:cubicBezTo>
                    <a:pt x="6017" y="16163"/>
                    <a:pt x="5796" y="16724"/>
                    <a:pt x="5592" y="17285"/>
                  </a:cubicBezTo>
                  <a:cubicBezTo>
                    <a:pt x="4895" y="17540"/>
                    <a:pt x="4198" y="17795"/>
                    <a:pt x="3502" y="18049"/>
                  </a:cubicBezTo>
                  <a:cubicBezTo>
                    <a:pt x="3672" y="17336"/>
                    <a:pt x="3859" y="16639"/>
                    <a:pt x="4063" y="15942"/>
                  </a:cubicBezTo>
                  <a:cubicBezTo>
                    <a:pt x="4776" y="15823"/>
                    <a:pt x="5507" y="15721"/>
                    <a:pt x="6238" y="15602"/>
                  </a:cubicBezTo>
                  <a:close/>
                  <a:moveTo>
                    <a:pt x="20973" y="17353"/>
                  </a:moveTo>
                  <a:cubicBezTo>
                    <a:pt x="20956" y="17472"/>
                    <a:pt x="20956" y="17591"/>
                    <a:pt x="20939" y="17710"/>
                  </a:cubicBezTo>
                  <a:cubicBezTo>
                    <a:pt x="20871" y="17862"/>
                    <a:pt x="20786" y="18032"/>
                    <a:pt x="20718" y="18185"/>
                  </a:cubicBezTo>
                  <a:cubicBezTo>
                    <a:pt x="20531" y="18253"/>
                    <a:pt x="20361" y="18304"/>
                    <a:pt x="20191" y="18372"/>
                  </a:cubicBezTo>
                  <a:cubicBezTo>
                    <a:pt x="20378" y="18066"/>
                    <a:pt x="20548" y="17761"/>
                    <a:pt x="20752" y="17455"/>
                  </a:cubicBezTo>
                  <a:cubicBezTo>
                    <a:pt x="20820" y="17421"/>
                    <a:pt x="20888" y="17387"/>
                    <a:pt x="20973" y="17353"/>
                  </a:cubicBezTo>
                  <a:close/>
                  <a:moveTo>
                    <a:pt x="3536" y="16010"/>
                  </a:moveTo>
                  <a:lnTo>
                    <a:pt x="3536" y="16010"/>
                  </a:lnTo>
                  <a:cubicBezTo>
                    <a:pt x="3332" y="16758"/>
                    <a:pt x="3145" y="17489"/>
                    <a:pt x="2975" y="18236"/>
                  </a:cubicBezTo>
                  <a:cubicBezTo>
                    <a:pt x="2720" y="18321"/>
                    <a:pt x="2482" y="18406"/>
                    <a:pt x="2227" y="18491"/>
                  </a:cubicBezTo>
                  <a:cubicBezTo>
                    <a:pt x="2431" y="17693"/>
                    <a:pt x="2669" y="16894"/>
                    <a:pt x="2924" y="16112"/>
                  </a:cubicBezTo>
                  <a:cubicBezTo>
                    <a:pt x="3128" y="16078"/>
                    <a:pt x="3332" y="16044"/>
                    <a:pt x="3536" y="16010"/>
                  </a:cubicBezTo>
                  <a:close/>
                  <a:moveTo>
                    <a:pt x="21398" y="13869"/>
                  </a:moveTo>
                  <a:lnTo>
                    <a:pt x="21398" y="13869"/>
                  </a:lnTo>
                  <a:cubicBezTo>
                    <a:pt x="21279" y="14582"/>
                    <a:pt x="21177" y="15279"/>
                    <a:pt x="21092" y="15993"/>
                  </a:cubicBezTo>
                  <a:cubicBezTo>
                    <a:pt x="20922" y="16282"/>
                    <a:pt x="20735" y="16571"/>
                    <a:pt x="20548" y="16860"/>
                  </a:cubicBezTo>
                  <a:cubicBezTo>
                    <a:pt x="20497" y="16945"/>
                    <a:pt x="20446" y="17030"/>
                    <a:pt x="20395" y="17115"/>
                  </a:cubicBezTo>
                  <a:cubicBezTo>
                    <a:pt x="19919" y="17319"/>
                    <a:pt x="19460" y="17540"/>
                    <a:pt x="19001" y="17761"/>
                  </a:cubicBezTo>
                  <a:cubicBezTo>
                    <a:pt x="18321" y="18066"/>
                    <a:pt x="17659" y="18406"/>
                    <a:pt x="16979" y="18746"/>
                  </a:cubicBezTo>
                  <a:cubicBezTo>
                    <a:pt x="17030" y="18406"/>
                    <a:pt x="17081" y="18066"/>
                    <a:pt x="17115" y="17727"/>
                  </a:cubicBezTo>
                  <a:cubicBezTo>
                    <a:pt x="17132" y="17676"/>
                    <a:pt x="17132" y="17625"/>
                    <a:pt x="17149" y="17591"/>
                  </a:cubicBezTo>
                  <a:cubicBezTo>
                    <a:pt x="17404" y="16962"/>
                    <a:pt x="17693" y="16333"/>
                    <a:pt x="17965" y="15721"/>
                  </a:cubicBezTo>
                  <a:cubicBezTo>
                    <a:pt x="19086" y="15075"/>
                    <a:pt x="20225" y="14446"/>
                    <a:pt x="21398" y="13869"/>
                  </a:cubicBezTo>
                  <a:close/>
                  <a:moveTo>
                    <a:pt x="9263" y="16350"/>
                  </a:moveTo>
                  <a:lnTo>
                    <a:pt x="9263" y="16350"/>
                  </a:lnTo>
                  <a:cubicBezTo>
                    <a:pt x="9212" y="16469"/>
                    <a:pt x="9178" y="16588"/>
                    <a:pt x="9127" y="16707"/>
                  </a:cubicBezTo>
                  <a:cubicBezTo>
                    <a:pt x="8787" y="16894"/>
                    <a:pt x="8430" y="17081"/>
                    <a:pt x="8073" y="17285"/>
                  </a:cubicBezTo>
                  <a:cubicBezTo>
                    <a:pt x="7207" y="17778"/>
                    <a:pt x="6340" y="18287"/>
                    <a:pt x="5490" y="18848"/>
                  </a:cubicBezTo>
                  <a:cubicBezTo>
                    <a:pt x="5643" y="18440"/>
                    <a:pt x="5813" y="18032"/>
                    <a:pt x="5966" y="17625"/>
                  </a:cubicBezTo>
                  <a:cubicBezTo>
                    <a:pt x="7071" y="17217"/>
                    <a:pt x="8158" y="16792"/>
                    <a:pt x="9263" y="16350"/>
                  </a:cubicBezTo>
                  <a:close/>
                  <a:moveTo>
                    <a:pt x="26700" y="18219"/>
                  </a:moveTo>
                  <a:lnTo>
                    <a:pt x="26700" y="18219"/>
                  </a:lnTo>
                  <a:cubicBezTo>
                    <a:pt x="26632" y="18321"/>
                    <a:pt x="26547" y="18423"/>
                    <a:pt x="26462" y="18525"/>
                  </a:cubicBezTo>
                  <a:cubicBezTo>
                    <a:pt x="26173" y="18678"/>
                    <a:pt x="25884" y="18814"/>
                    <a:pt x="25595" y="18984"/>
                  </a:cubicBezTo>
                  <a:cubicBezTo>
                    <a:pt x="25646" y="18814"/>
                    <a:pt x="25697" y="18644"/>
                    <a:pt x="25748" y="18474"/>
                  </a:cubicBezTo>
                  <a:cubicBezTo>
                    <a:pt x="25833" y="18440"/>
                    <a:pt x="25918" y="18423"/>
                    <a:pt x="25986" y="18389"/>
                  </a:cubicBezTo>
                  <a:cubicBezTo>
                    <a:pt x="26224" y="18321"/>
                    <a:pt x="26462" y="18270"/>
                    <a:pt x="26700" y="18219"/>
                  </a:cubicBezTo>
                  <a:close/>
                  <a:moveTo>
                    <a:pt x="25816" y="16741"/>
                  </a:moveTo>
                  <a:lnTo>
                    <a:pt x="25816" y="16741"/>
                  </a:lnTo>
                  <a:cubicBezTo>
                    <a:pt x="25782" y="16860"/>
                    <a:pt x="25748" y="16962"/>
                    <a:pt x="25714" y="17081"/>
                  </a:cubicBezTo>
                  <a:cubicBezTo>
                    <a:pt x="25612" y="17404"/>
                    <a:pt x="25510" y="17727"/>
                    <a:pt x="25391" y="18066"/>
                  </a:cubicBezTo>
                  <a:cubicBezTo>
                    <a:pt x="24746" y="18219"/>
                    <a:pt x="24100" y="18372"/>
                    <a:pt x="23454" y="18525"/>
                  </a:cubicBezTo>
                  <a:cubicBezTo>
                    <a:pt x="22723" y="18712"/>
                    <a:pt x="22009" y="18899"/>
                    <a:pt x="21296" y="19086"/>
                  </a:cubicBezTo>
                  <a:cubicBezTo>
                    <a:pt x="21313" y="18865"/>
                    <a:pt x="21330" y="18644"/>
                    <a:pt x="21347" y="18423"/>
                  </a:cubicBezTo>
                  <a:cubicBezTo>
                    <a:pt x="22842" y="17879"/>
                    <a:pt x="24338" y="17319"/>
                    <a:pt x="25816" y="16741"/>
                  </a:cubicBezTo>
                  <a:close/>
                  <a:moveTo>
                    <a:pt x="17149" y="13733"/>
                  </a:moveTo>
                  <a:lnTo>
                    <a:pt x="17149" y="13733"/>
                  </a:lnTo>
                  <a:cubicBezTo>
                    <a:pt x="17064" y="14429"/>
                    <a:pt x="16979" y="15126"/>
                    <a:pt x="16877" y="15840"/>
                  </a:cubicBezTo>
                  <a:cubicBezTo>
                    <a:pt x="15041" y="16945"/>
                    <a:pt x="13274" y="18134"/>
                    <a:pt x="11557" y="19392"/>
                  </a:cubicBezTo>
                  <a:cubicBezTo>
                    <a:pt x="12118" y="17947"/>
                    <a:pt x="12662" y="16503"/>
                    <a:pt x="13223" y="15058"/>
                  </a:cubicBezTo>
                  <a:cubicBezTo>
                    <a:pt x="13886" y="14735"/>
                    <a:pt x="14566" y="14395"/>
                    <a:pt x="15245" y="14073"/>
                  </a:cubicBezTo>
                  <a:cubicBezTo>
                    <a:pt x="15874" y="13971"/>
                    <a:pt x="16520" y="13852"/>
                    <a:pt x="17149" y="13733"/>
                  </a:cubicBezTo>
                  <a:close/>
                  <a:moveTo>
                    <a:pt x="19987" y="17795"/>
                  </a:moveTo>
                  <a:lnTo>
                    <a:pt x="19987" y="17795"/>
                  </a:lnTo>
                  <a:cubicBezTo>
                    <a:pt x="19817" y="18066"/>
                    <a:pt x="19647" y="18338"/>
                    <a:pt x="19494" y="18627"/>
                  </a:cubicBezTo>
                  <a:cubicBezTo>
                    <a:pt x="18610" y="18933"/>
                    <a:pt x="17744" y="19239"/>
                    <a:pt x="16877" y="19545"/>
                  </a:cubicBezTo>
                  <a:cubicBezTo>
                    <a:pt x="16877" y="19460"/>
                    <a:pt x="16894" y="19375"/>
                    <a:pt x="16911" y="19290"/>
                  </a:cubicBezTo>
                  <a:cubicBezTo>
                    <a:pt x="17931" y="18763"/>
                    <a:pt x="18950" y="18270"/>
                    <a:pt x="19987" y="17795"/>
                  </a:cubicBezTo>
                  <a:close/>
                  <a:moveTo>
                    <a:pt x="20429" y="18763"/>
                  </a:moveTo>
                  <a:lnTo>
                    <a:pt x="20429" y="18763"/>
                  </a:lnTo>
                  <a:cubicBezTo>
                    <a:pt x="20327" y="18967"/>
                    <a:pt x="20225" y="19188"/>
                    <a:pt x="20123" y="19392"/>
                  </a:cubicBezTo>
                  <a:cubicBezTo>
                    <a:pt x="19902" y="19460"/>
                    <a:pt x="19681" y="19528"/>
                    <a:pt x="19460" y="19579"/>
                  </a:cubicBezTo>
                  <a:cubicBezTo>
                    <a:pt x="19579" y="19375"/>
                    <a:pt x="19698" y="19188"/>
                    <a:pt x="19817" y="18984"/>
                  </a:cubicBezTo>
                  <a:cubicBezTo>
                    <a:pt x="20021" y="18916"/>
                    <a:pt x="20225" y="18831"/>
                    <a:pt x="20429" y="18763"/>
                  </a:cubicBezTo>
                  <a:close/>
                  <a:moveTo>
                    <a:pt x="23199" y="19069"/>
                  </a:moveTo>
                  <a:lnTo>
                    <a:pt x="23199" y="19069"/>
                  </a:lnTo>
                  <a:cubicBezTo>
                    <a:pt x="22553" y="19341"/>
                    <a:pt x="21890" y="19596"/>
                    <a:pt x="21245" y="19868"/>
                  </a:cubicBezTo>
                  <a:cubicBezTo>
                    <a:pt x="21245" y="19766"/>
                    <a:pt x="21262" y="19664"/>
                    <a:pt x="21262" y="19562"/>
                  </a:cubicBezTo>
                  <a:cubicBezTo>
                    <a:pt x="21534" y="19494"/>
                    <a:pt x="21822" y="19409"/>
                    <a:pt x="22094" y="19341"/>
                  </a:cubicBezTo>
                  <a:cubicBezTo>
                    <a:pt x="22451" y="19256"/>
                    <a:pt x="22825" y="19154"/>
                    <a:pt x="23199" y="19069"/>
                  </a:cubicBezTo>
                  <a:close/>
                  <a:moveTo>
                    <a:pt x="12594" y="15381"/>
                  </a:moveTo>
                  <a:lnTo>
                    <a:pt x="12594" y="15381"/>
                  </a:lnTo>
                  <a:cubicBezTo>
                    <a:pt x="11999" y="16894"/>
                    <a:pt x="11438" y="18389"/>
                    <a:pt x="10844" y="19902"/>
                  </a:cubicBezTo>
                  <a:lnTo>
                    <a:pt x="10810" y="19919"/>
                  </a:lnTo>
                  <a:cubicBezTo>
                    <a:pt x="10861" y="19307"/>
                    <a:pt x="10929" y="18678"/>
                    <a:pt x="10997" y="18066"/>
                  </a:cubicBezTo>
                  <a:cubicBezTo>
                    <a:pt x="11217" y="17336"/>
                    <a:pt x="11438" y="16588"/>
                    <a:pt x="11659" y="15857"/>
                  </a:cubicBezTo>
                  <a:cubicBezTo>
                    <a:pt x="11965" y="15687"/>
                    <a:pt x="12271" y="15534"/>
                    <a:pt x="12594" y="15381"/>
                  </a:cubicBezTo>
                  <a:close/>
                  <a:moveTo>
                    <a:pt x="25697" y="19545"/>
                  </a:moveTo>
                  <a:lnTo>
                    <a:pt x="25697" y="19545"/>
                  </a:lnTo>
                  <a:cubicBezTo>
                    <a:pt x="25612" y="19664"/>
                    <a:pt x="25510" y="19783"/>
                    <a:pt x="25425" y="19902"/>
                  </a:cubicBezTo>
                  <a:cubicBezTo>
                    <a:pt x="25357" y="19953"/>
                    <a:pt x="25289" y="19987"/>
                    <a:pt x="25221" y="20038"/>
                  </a:cubicBezTo>
                  <a:cubicBezTo>
                    <a:pt x="25272" y="19919"/>
                    <a:pt x="25306" y="19800"/>
                    <a:pt x="25340" y="19698"/>
                  </a:cubicBezTo>
                  <a:cubicBezTo>
                    <a:pt x="25459" y="19647"/>
                    <a:pt x="25578" y="19596"/>
                    <a:pt x="25697" y="19545"/>
                  </a:cubicBezTo>
                  <a:close/>
                  <a:moveTo>
                    <a:pt x="20786" y="19698"/>
                  </a:moveTo>
                  <a:cubicBezTo>
                    <a:pt x="20786" y="19817"/>
                    <a:pt x="20769" y="19936"/>
                    <a:pt x="20769" y="20055"/>
                  </a:cubicBezTo>
                  <a:cubicBezTo>
                    <a:pt x="20582" y="20123"/>
                    <a:pt x="20412" y="20191"/>
                    <a:pt x="20225" y="20276"/>
                  </a:cubicBezTo>
                  <a:cubicBezTo>
                    <a:pt x="20310" y="20106"/>
                    <a:pt x="20395" y="19936"/>
                    <a:pt x="20463" y="19783"/>
                  </a:cubicBezTo>
                  <a:cubicBezTo>
                    <a:pt x="20582" y="19749"/>
                    <a:pt x="20684" y="19715"/>
                    <a:pt x="20786" y="19698"/>
                  </a:cubicBezTo>
                  <a:close/>
                  <a:moveTo>
                    <a:pt x="19120" y="19239"/>
                  </a:moveTo>
                  <a:lnTo>
                    <a:pt x="19120" y="19239"/>
                  </a:lnTo>
                  <a:cubicBezTo>
                    <a:pt x="19018" y="19409"/>
                    <a:pt x="18916" y="19579"/>
                    <a:pt x="18814" y="19766"/>
                  </a:cubicBezTo>
                  <a:cubicBezTo>
                    <a:pt x="18134" y="19953"/>
                    <a:pt x="17438" y="20157"/>
                    <a:pt x="16758" y="20361"/>
                  </a:cubicBezTo>
                  <a:cubicBezTo>
                    <a:pt x="16775" y="20242"/>
                    <a:pt x="16775" y="20140"/>
                    <a:pt x="16792" y="20038"/>
                  </a:cubicBezTo>
                  <a:cubicBezTo>
                    <a:pt x="17574" y="19766"/>
                    <a:pt x="18355" y="19511"/>
                    <a:pt x="19120" y="19239"/>
                  </a:cubicBezTo>
                  <a:close/>
                  <a:moveTo>
                    <a:pt x="16299" y="20208"/>
                  </a:moveTo>
                  <a:lnTo>
                    <a:pt x="16299" y="20208"/>
                  </a:lnTo>
                  <a:cubicBezTo>
                    <a:pt x="16282" y="20310"/>
                    <a:pt x="16265" y="20412"/>
                    <a:pt x="16248" y="20514"/>
                  </a:cubicBezTo>
                  <a:cubicBezTo>
                    <a:pt x="16146" y="20548"/>
                    <a:pt x="16027" y="20565"/>
                    <a:pt x="15908" y="20599"/>
                  </a:cubicBezTo>
                  <a:cubicBezTo>
                    <a:pt x="15959" y="20514"/>
                    <a:pt x="15993" y="20412"/>
                    <a:pt x="16027" y="20310"/>
                  </a:cubicBezTo>
                  <a:cubicBezTo>
                    <a:pt x="16129" y="20276"/>
                    <a:pt x="16214" y="20242"/>
                    <a:pt x="16299" y="20208"/>
                  </a:cubicBezTo>
                  <a:close/>
                  <a:moveTo>
                    <a:pt x="5371" y="17845"/>
                  </a:moveTo>
                  <a:lnTo>
                    <a:pt x="5371" y="17845"/>
                  </a:lnTo>
                  <a:cubicBezTo>
                    <a:pt x="5184" y="18338"/>
                    <a:pt x="4997" y="18814"/>
                    <a:pt x="4810" y="19307"/>
                  </a:cubicBezTo>
                  <a:cubicBezTo>
                    <a:pt x="4147" y="19766"/>
                    <a:pt x="3519" y="20242"/>
                    <a:pt x="2941" y="20769"/>
                  </a:cubicBezTo>
                  <a:cubicBezTo>
                    <a:pt x="3077" y="20021"/>
                    <a:pt x="3230" y="19290"/>
                    <a:pt x="3400" y="18559"/>
                  </a:cubicBezTo>
                  <a:cubicBezTo>
                    <a:pt x="4063" y="18321"/>
                    <a:pt x="4708" y="18083"/>
                    <a:pt x="5371" y="17845"/>
                  </a:cubicBezTo>
                  <a:close/>
                  <a:moveTo>
                    <a:pt x="19868" y="19936"/>
                  </a:moveTo>
                  <a:lnTo>
                    <a:pt x="19868" y="19936"/>
                  </a:lnTo>
                  <a:cubicBezTo>
                    <a:pt x="19766" y="20140"/>
                    <a:pt x="19681" y="20327"/>
                    <a:pt x="19579" y="20514"/>
                  </a:cubicBezTo>
                  <a:cubicBezTo>
                    <a:pt x="19307" y="20633"/>
                    <a:pt x="19018" y="20735"/>
                    <a:pt x="18729" y="20854"/>
                  </a:cubicBezTo>
                  <a:cubicBezTo>
                    <a:pt x="18865" y="20616"/>
                    <a:pt x="19001" y="20378"/>
                    <a:pt x="19137" y="20140"/>
                  </a:cubicBezTo>
                  <a:cubicBezTo>
                    <a:pt x="19392" y="20072"/>
                    <a:pt x="19630" y="20004"/>
                    <a:pt x="19868" y="19936"/>
                  </a:cubicBezTo>
                  <a:close/>
                  <a:moveTo>
                    <a:pt x="25187" y="18729"/>
                  </a:moveTo>
                  <a:lnTo>
                    <a:pt x="25187" y="18729"/>
                  </a:lnTo>
                  <a:cubicBezTo>
                    <a:pt x="25119" y="18933"/>
                    <a:pt x="25052" y="19120"/>
                    <a:pt x="24984" y="19324"/>
                  </a:cubicBezTo>
                  <a:cubicBezTo>
                    <a:pt x="24882" y="19375"/>
                    <a:pt x="24797" y="19426"/>
                    <a:pt x="24695" y="19477"/>
                  </a:cubicBezTo>
                  <a:cubicBezTo>
                    <a:pt x="23522" y="20004"/>
                    <a:pt x="22349" y="20514"/>
                    <a:pt x="21177" y="21007"/>
                  </a:cubicBezTo>
                  <a:cubicBezTo>
                    <a:pt x="21177" y="20803"/>
                    <a:pt x="21194" y="20582"/>
                    <a:pt x="21211" y="20361"/>
                  </a:cubicBezTo>
                  <a:cubicBezTo>
                    <a:pt x="22536" y="19834"/>
                    <a:pt x="23862" y="19290"/>
                    <a:pt x="25187" y="18729"/>
                  </a:cubicBezTo>
                  <a:close/>
                  <a:moveTo>
                    <a:pt x="16809" y="16401"/>
                  </a:moveTo>
                  <a:lnTo>
                    <a:pt x="16809" y="16401"/>
                  </a:lnTo>
                  <a:cubicBezTo>
                    <a:pt x="16775" y="16741"/>
                    <a:pt x="16724" y="17064"/>
                    <a:pt x="16690" y="17404"/>
                  </a:cubicBezTo>
                  <a:cubicBezTo>
                    <a:pt x="16690" y="17438"/>
                    <a:pt x="16673" y="17455"/>
                    <a:pt x="16673" y="17489"/>
                  </a:cubicBezTo>
                  <a:cubicBezTo>
                    <a:pt x="16418" y="18083"/>
                    <a:pt x="16180" y="18678"/>
                    <a:pt x="15942" y="19273"/>
                  </a:cubicBezTo>
                  <a:cubicBezTo>
                    <a:pt x="14990" y="19766"/>
                    <a:pt x="14056" y="20276"/>
                    <a:pt x="13138" y="20786"/>
                  </a:cubicBezTo>
                  <a:cubicBezTo>
                    <a:pt x="12339" y="21041"/>
                    <a:pt x="11540" y="21313"/>
                    <a:pt x="10742" y="21550"/>
                  </a:cubicBezTo>
                  <a:cubicBezTo>
                    <a:pt x="10742" y="21533"/>
                    <a:pt x="10742" y="21499"/>
                    <a:pt x="10742" y="21482"/>
                  </a:cubicBezTo>
                  <a:cubicBezTo>
                    <a:pt x="10912" y="21041"/>
                    <a:pt x="11082" y="20616"/>
                    <a:pt x="11251" y="20174"/>
                  </a:cubicBezTo>
                  <a:cubicBezTo>
                    <a:pt x="13036" y="18848"/>
                    <a:pt x="14888" y="17574"/>
                    <a:pt x="16809" y="16401"/>
                  </a:cubicBezTo>
                  <a:close/>
                  <a:moveTo>
                    <a:pt x="18491" y="20327"/>
                  </a:moveTo>
                  <a:lnTo>
                    <a:pt x="18491" y="20327"/>
                  </a:lnTo>
                  <a:cubicBezTo>
                    <a:pt x="18338" y="20582"/>
                    <a:pt x="18185" y="20854"/>
                    <a:pt x="18033" y="21126"/>
                  </a:cubicBezTo>
                  <a:cubicBezTo>
                    <a:pt x="17540" y="21313"/>
                    <a:pt x="17030" y="21499"/>
                    <a:pt x="16537" y="21686"/>
                  </a:cubicBezTo>
                  <a:cubicBezTo>
                    <a:pt x="16588" y="21397"/>
                    <a:pt x="16639" y="21126"/>
                    <a:pt x="16673" y="20837"/>
                  </a:cubicBezTo>
                  <a:cubicBezTo>
                    <a:pt x="17285" y="20667"/>
                    <a:pt x="17897" y="20497"/>
                    <a:pt x="18491" y="20327"/>
                  </a:cubicBezTo>
                  <a:close/>
                  <a:moveTo>
                    <a:pt x="20735" y="20548"/>
                  </a:moveTo>
                  <a:cubicBezTo>
                    <a:pt x="20735" y="20684"/>
                    <a:pt x="20718" y="20820"/>
                    <a:pt x="20718" y="20956"/>
                  </a:cubicBezTo>
                  <a:cubicBezTo>
                    <a:pt x="20701" y="21041"/>
                    <a:pt x="20701" y="21126"/>
                    <a:pt x="20701" y="21211"/>
                  </a:cubicBezTo>
                  <a:cubicBezTo>
                    <a:pt x="20310" y="21380"/>
                    <a:pt x="19919" y="21533"/>
                    <a:pt x="19528" y="21703"/>
                  </a:cubicBezTo>
                  <a:cubicBezTo>
                    <a:pt x="19664" y="21414"/>
                    <a:pt x="19800" y="21143"/>
                    <a:pt x="19936" y="20871"/>
                  </a:cubicBezTo>
                  <a:cubicBezTo>
                    <a:pt x="20208" y="20769"/>
                    <a:pt x="20463" y="20650"/>
                    <a:pt x="20735" y="20548"/>
                  </a:cubicBezTo>
                  <a:close/>
                  <a:moveTo>
                    <a:pt x="15449" y="20497"/>
                  </a:moveTo>
                  <a:cubicBezTo>
                    <a:pt x="15415" y="20582"/>
                    <a:pt x="15381" y="20684"/>
                    <a:pt x="15347" y="20769"/>
                  </a:cubicBezTo>
                  <a:cubicBezTo>
                    <a:pt x="14379" y="21075"/>
                    <a:pt x="13393" y="21397"/>
                    <a:pt x="12424" y="21720"/>
                  </a:cubicBezTo>
                  <a:cubicBezTo>
                    <a:pt x="12730" y="21533"/>
                    <a:pt x="13053" y="21363"/>
                    <a:pt x="13359" y="21194"/>
                  </a:cubicBezTo>
                  <a:cubicBezTo>
                    <a:pt x="14056" y="20956"/>
                    <a:pt x="14752" y="20735"/>
                    <a:pt x="15449" y="20497"/>
                  </a:cubicBezTo>
                  <a:close/>
                  <a:moveTo>
                    <a:pt x="10283" y="20922"/>
                  </a:moveTo>
                  <a:cubicBezTo>
                    <a:pt x="10283" y="21075"/>
                    <a:pt x="10266" y="21245"/>
                    <a:pt x="10266" y="21397"/>
                  </a:cubicBezTo>
                  <a:cubicBezTo>
                    <a:pt x="10232" y="21516"/>
                    <a:pt x="10181" y="21635"/>
                    <a:pt x="10130" y="21754"/>
                  </a:cubicBezTo>
                  <a:cubicBezTo>
                    <a:pt x="10028" y="21788"/>
                    <a:pt x="9909" y="21805"/>
                    <a:pt x="9807" y="21839"/>
                  </a:cubicBezTo>
                  <a:cubicBezTo>
                    <a:pt x="9892" y="21601"/>
                    <a:pt x="9960" y="21346"/>
                    <a:pt x="10045" y="21092"/>
                  </a:cubicBezTo>
                  <a:cubicBezTo>
                    <a:pt x="10130" y="21041"/>
                    <a:pt x="10215" y="20973"/>
                    <a:pt x="10283" y="20922"/>
                  </a:cubicBezTo>
                  <a:close/>
                  <a:moveTo>
                    <a:pt x="16180" y="20990"/>
                  </a:moveTo>
                  <a:lnTo>
                    <a:pt x="16180" y="20990"/>
                  </a:lnTo>
                  <a:cubicBezTo>
                    <a:pt x="16129" y="21279"/>
                    <a:pt x="16078" y="21584"/>
                    <a:pt x="16027" y="21873"/>
                  </a:cubicBezTo>
                  <a:cubicBezTo>
                    <a:pt x="15806" y="21958"/>
                    <a:pt x="15568" y="22043"/>
                    <a:pt x="15347" y="22128"/>
                  </a:cubicBezTo>
                  <a:cubicBezTo>
                    <a:pt x="15466" y="21788"/>
                    <a:pt x="15585" y="21465"/>
                    <a:pt x="15721" y="21126"/>
                  </a:cubicBezTo>
                  <a:cubicBezTo>
                    <a:pt x="15874" y="21092"/>
                    <a:pt x="16027" y="21041"/>
                    <a:pt x="16180" y="20990"/>
                  </a:cubicBezTo>
                  <a:close/>
                  <a:moveTo>
                    <a:pt x="9399" y="21601"/>
                  </a:moveTo>
                  <a:lnTo>
                    <a:pt x="9399" y="21601"/>
                  </a:lnTo>
                  <a:cubicBezTo>
                    <a:pt x="9348" y="21737"/>
                    <a:pt x="9297" y="21873"/>
                    <a:pt x="9263" y="22009"/>
                  </a:cubicBezTo>
                  <a:cubicBezTo>
                    <a:pt x="9059" y="22077"/>
                    <a:pt x="8855" y="22145"/>
                    <a:pt x="8634" y="22196"/>
                  </a:cubicBezTo>
                  <a:cubicBezTo>
                    <a:pt x="8889" y="22009"/>
                    <a:pt x="9144" y="21805"/>
                    <a:pt x="9399" y="21601"/>
                  </a:cubicBezTo>
                  <a:close/>
                  <a:moveTo>
                    <a:pt x="10776" y="16316"/>
                  </a:moveTo>
                  <a:cubicBezTo>
                    <a:pt x="10691" y="16894"/>
                    <a:pt x="10606" y="17455"/>
                    <a:pt x="10521" y="18015"/>
                  </a:cubicBezTo>
                  <a:cubicBezTo>
                    <a:pt x="10249" y="18950"/>
                    <a:pt x="9943" y="19885"/>
                    <a:pt x="9654" y="20820"/>
                  </a:cubicBezTo>
                  <a:cubicBezTo>
                    <a:pt x="9042" y="21296"/>
                    <a:pt x="8430" y="21771"/>
                    <a:pt x="7818" y="22264"/>
                  </a:cubicBezTo>
                  <a:cubicBezTo>
                    <a:pt x="8005" y="21635"/>
                    <a:pt x="8192" y="21024"/>
                    <a:pt x="8379" y="20412"/>
                  </a:cubicBezTo>
                  <a:cubicBezTo>
                    <a:pt x="8753" y="19256"/>
                    <a:pt x="9144" y="18117"/>
                    <a:pt x="9535" y="16996"/>
                  </a:cubicBezTo>
                  <a:cubicBezTo>
                    <a:pt x="9943" y="16758"/>
                    <a:pt x="10368" y="16537"/>
                    <a:pt x="10776" y="16316"/>
                  </a:cubicBezTo>
                  <a:close/>
                  <a:moveTo>
                    <a:pt x="19290" y="21126"/>
                  </a:moveTo>
                  <a:lnTo>
                    <a:pt x="19290" y="21126"/>
                  </a:lnTo>
                  <a:cubicBezTo>
                    <a:pt x="19154" y="21414"/>
                    <a:pt x="19001" y="21686"/>
                    <a:pt x="18865" y="21975"/>
                  </a:cubicBezTo>
                  <a:cubicBezTo>
                    <a:pt x="18525" y="22111"/>
                    <a:pt x="18202" y="22247"/>
                    <a:pt x="17863" y="22383"/>
                  </a:cubicBezTo>
                  <a:cubicBezTo>
                    <a:pt x="18033" y="22094"/>
                    <a:pt x="18202" y="21788"/>
                    <a:pt x="18372" y="21482"/>
                  </a:cubicBezTo>
                  <a:cubicBezTo>
                    <a:pt x="18678" y="21363"/>
                    <a:pt x="18984" y="21245"/>
                    <a:pt x="19290" y="21126"/>
                  </a:cubicBezTo>
                  <a:close/>
                  <a:moveTo>
                    <a:pt x="24763" y="19953"/>
                  </a:moveTo>
                  <a:cubicBezTo>
                    <a:pt x="24695" y="20123"/>
                    <a:pt x="24644" y="20293"/>
                    <a:pt x="24576" y="20463"/>
                  </a:cubicBezTo>
                  <a:cubicBezTo>
                    <a:pt x="24423" y="20565"/>
                    <a:pt x="24287" y="20684"/>
                    <a:pt x="24117" y="20786"/>
                  </a:cubicBezTo>
                  <a:cubicBezTo>
                    <a:pt x="23165" y="21380"/>
                    <a:pt x="22162" y="21941"/>
                    <a:pt x="21143" y="22434"/>
                  </a:cubicBezTo>
                  <a:lnTo>
                    <a:pt x="21143" y="22400"/>
                  </a:lnTo>
                  <a:cubicBezTo>
                    <a:pt x="21126" y="22298"/>
                    <a:pt x="21143" y="22213"/>
                    <a:pt x="21143" y="22111"/>
                  </a:cubicBezTo>
                  <a:cubicBezTo>
                    <a:pt x="22281" y="21397"/>
                    <a:pt x="23437" y="20701"/>
                    <a:pt x="24610" y="20038"/>
                  </a:cubicBezTo>
                  <a:cubicBezTo>
                    <a:pt x="24661" y="20004"/>
                    <a:pt x="24712" y="19987"/>
                    <a:pt x="24746" y="19953"/>
                  </a:cubicBezTo>
                  <a:close/>
                  <a:moveTo>
                    <a:pt x="2856" y="18746"/>
                  </a:moveTo>
                  <a:cubicBezTo>
                    <a:pt x="2669" y="19596"/>
                    <a:pt x="2499" y="20463"/>
                    <a:pt x="2346" y="21330"/>
                  </a:cubicBezTo>
                  <a:cubicBezTo>
                    <a:pt x="1972" y="21686"/>
                    <a:pt x="1632" y="22077"/>
                    <a:pt x="1309" y="22485"/>
                  </a:cubicBezTo>
                  <a:cubicBezTo>
                    <a:pt x="1360" y="22179"/>
                    <a:pt x="1411" y="21856"/>
                    <a:pt x="1479" y="21533"/>
                  </a:cubicBezTo>
                  <a:cubicBezTo>
                    <a:pt x="1666" y="20701"/>
                    <a:pt x="1870" y="19851"/>
                    <a:pt x="2074" y="19018"/>
                  </a:cubicBezTo>
                  <a:cubicBezTo>
                    <a:pt x="2329" y="18933"/>
                    <a:pt x="2601" y="18831"/>
                    <a:pt x="2856" y="18746"/>
                  </a:cubicBezTo>
                  <a:close/>
                  <a:moveTo>
                    <a:pt x="9926" y="22281"/>
                  </a:moveTo>
                  <a:lnTo>
                    <a:pt x="9926" y="22281"/>
                  </a:lnTo>
                  <a:cubicBezTo>
                    <a:pt x="9875" y="22417"/>
                    <a:pt x="9824" y="22553"/>
                    <a:pt x="9773" y="22672"/>
                  </a:cubicBezTo>
                  <a:cubicBezTo>
                    <a:pt x="9671" y="22706"/>
                    <a:pt x="9586" y="22740"/>
                    <a:pt x="9501" y="22774"/>
                  </a:cubicBezTo>
                  <a:cubicBezTo>
                    <a:pt x="9552" y="22638"/>
                    <a:pt x="9586" y="22502"/>
                    <a:pt x="9637" y="22383"/>
                  </a:cubicBezTo>
                  <a:cubicBezTo>
                    <a:pt x="9722" y="22349"/>
                    <a:pt x="9824" y="22315"/>
                    <a:pt x="9926" y="22281"/>
                  </a:cubicBezTo>
                  <a:close/>
                  <a:moveTo>
                    <a:pt x="20667" y="21720"/>
                  </a:moveTo>
                  <a:cubicBezTo>
                    <a:pt x="20667" y="21771"/>
                    <a:pt x="20667" y="21822"/>
                    <a:pt x="20667" y="21873"/>
                  </a:cubicBezTo>
                  <a:cubicBezTo>
                    <a:pt x="20055" y="22247"/>
                    <a:pt x="19460" y="22638"/>
                    <a:pt x="18865" y="23029"/>
                  </a:cubicBezTo>
                  <a:cubicBezTo>
                    <a:pt x="18984" y="22791"/>
                    <a:pt x="19103" y="22553"/>
                    <a:pt x="19222" y="22315"/>
                  </a:cubicBezTo>
                  <a:cubicBezTo>
                    <a:pt x="19409" y="22247"/>
                    <a:pt x="19579" y="22179"/>
                    <a:pt x="19766" y="22094"/>
                  </a:cubicBezTo>
                  <a:cubicBezTo>
                    <a:pt x="20072" y="21975"/>
                    <a:pt x="20361" y="21839"/>
                    <a:pt x="20667" y="21720"/>
                  </a:cubicBezTo>
                  <a:close/>
                  <a:moveTo>
                    <a:pt x="17676" y="21737"/>
                  </a:moveTo>
                  <a:lnTo>
                    <a:pt x="17676" y="21737"/>
                  </a:lnTo>
                  <a:cubicBezTo>
                    <a:pt x="17506" y="22060"/>
                    <a:pt x="17336" y="22366"/>
                    <a:pt x="17149" y="22689"/>
                  </a:cubicBezTo>
                  <a:cubicBezTo>
                    <a:pt x="16860" y="22808"/>
                    <a:pt x="16571" y="22927"/>
                    <a:pt x="16282" y="23046"/>
                  </a:cubicBezTo>
                  <a:cubicBezTo>
                    <a:pt x="16333" y="22774"/>
                    <a:pt x="16401" y="22485"/>
                    <a:pt x="16452" y="22196"/>
                  </a:cubicBezTo>
                  <a:cubicBezTo>
                    <a:pt x="16860" y="22043"/>
                    <a:pt x="17268" y="21890"/>
                    <a:pt x="17676" y="21737"/>
                  </a:cubicBezTo>
                  <a:close/>
                  <a:moveTo>
                    <a:pt x="20650" y="22417"/>
                  </a:moveTo>
                  <a:cubicBezTo>
                    <a:pt x="20650" y="22502"/>
                    <a:pt x="20650" y="22587"/>
                    <a:pt x="20650" y="22672"/>
                  </a:cubicBezTo>
                  <a:cubicBezTo>
                    <a:pt x="20259" y="22859"/>
                    <a:pt x="19851" y="23029"/>
                    <a:pt x="19426" y="23216"/>
                  </a:cubicBezTo>
                  <a:cubicBezTo>
                    <a:pt x="19834" y="22944"/>
                    <a:pt x="20242" y="22672"/>
                    <a:pt x="20650" y="22417"/>
                  </a:cubicBezTo>
                  <a:close/>
                  <a:moveTo>
                    <a:pt x="15925" y="22400"/>
                  </a:moveTo>
                  <a:lnTo>
                    <a:pt x="15925" y="22400"/>
                  </a:lnTo>
                  <a:cubicBezTo>
                    <a:pt x="15874" y="22689"/>
                    <a:pt x="15806" y="22978"/>
                    <a:pt x="15755" y="23267"/>
                  </a:cubicBezTo>
                  <a:cubicBezTo>
                    <a:pt x="15449" y="23386"/>
                    <a:pt x="15126" y="23505"/>
                    <a:pt x="14820" y="23624"/>
                  </a:cubicBezTo>
                  <a:cubicBezTo>
                    <a:pt x="14922" y="23318"/>
                    <a:pt x="15041" y="22995"/>
                    <a:pt x="15143" y="22672"/>
                  </a:cubicBezTo>
                  <a:cubicBezTo>
                    <a:pt x="15415" y="22587"/>
                    <a:pt x="15670" y="22485"/>
                    <a:pt x="15925" y="22400"/>
                  </a:cubicBezTo>
                  <a:close/>
                  <a:moveTo>
                    <a:pt x="9093" y="22536"/>
                  </a:moveTo>
                  <a:lnTo>
                    <a:pt x="9093" y="22536"/>
                  </a:lnTo>
                  <a:cubicBezTo>
                    <a:pt x="9042" y="22689"/>
                    <a:pt x="8974" y="22859"/>
                    <a:pt x="8923" y="23012"/>
                  </a:cubicBezTo>
                  <a:cubicBezTo>
                    <a:pt x="8430" y="23216"/>
                    <a:pt x="7937" y="23437"/>
                    <a:pt x="7445" y="23658"/>
                  </a:cubicBezTo>
                  <a:cubicBezTo>
                    <a:pt x="7496" y="23454"/>
                    <a:pt x="7547" y="23250"/>
                    <a:pt x="7598" y="23063"/>
                  </a:cubicBezTo>
                  <a:cubicBezTo>
                    <a:pt x="7648" y="23029"/>
                    <a:pt x="7682" y="22978"/>
                    <a:pt x="7733" y="22944"/>
                  </a:cubicBezTo>
                  <a:cubicBezTo>
                    <a:pt x="8175" y="22808"/>
                    <a:pt x="8634" y="22672"/>
                    <a:pt x="9093" y="22536"/>
                  </a:cubicBezTo>
                  <a:close/>
                  <a:moveTo>
                    <a:pt x="8906" y="17353"/>
                  </a:moveTo>
                  <a:lnTo>
                    <a:pt x="8906" y="17353"/>
                  </a:lnTo>
                  <a:cubicBezTo>
                    <a:pt x="8668" y="18032"/>
                    <a:pt x="8430" y="18729"/>
                    <a:pt x="8209" y="19426"/>
                  </a:cubicBezTo>
                  <a:cubicBezTo>
                    <a:pt x="7852" y="20497"/>
                    <a:pt x="7513" y="21550"/>
                    <a:pt x="7224" y="22638"/>
                  </a:cubicBezTo>
                  <a:cubicBezTo>
                    <a:pt x="6017" y="22995"/>
                    <a:pt x="4810" y="23335"/>
                    <a:pt x="3604" y="23675"/>
                  </a:cubicBezTo>
                  <a:cubicBezTo>
                    <a:pt x="3740" y="23335"/>
                    <a:pt x="3893" y="22978"/>
                    <a:pt x="4029" y="22621"/>
                  </a:cubicBezTo>
                  <a:cubicBezTo>
                    <a:pt x="4419" y="21618"/>
                    <a:pt x="4810" y="20599"/>
                    <a:pt x="5201" y="19596"/>
                  </a:cubicBezTo>
                  <a:cubicBezTo>
                    <a:pt x="5932" y="19086"/>
                    <a:pt x="6680" y="18627"/>
                    <a:pt x="7428" y="18185"/>
                  </a:cubicBezTo>
                  <a:cubicBezTo>
                    <a:pt x="7920" y="17896"/>
                    <a:pt x="8413" y="17625"/>
                    <a:pt x="8906" y="17353"/>
                  </a:cubicBezTo>
                  <a:close/>
                  <a:moveTo>
                    <a:pt x="15143" y="21313"/>
                  </a:moveTo>
                  <a:lnTo>
                    <a:pt x="15143" y="21313"/>
                  </a:lnTo>
                  <a:cubicBezTo>
                    <a:pt x="15024" y="21652"/>
                    <a:pt x="14905" y="21992"/>
                    <a:pt x="14769" y="22332"/>
                  </a:cubicBezTo>
                  <a:cubicBezTo>
                    <a:pt x="13461" y="22808"/>
                    <a:pt x="12152" y="23250"/>
                    <a:pt x="10827" y="23692"/>
                  </a:cubicBezTo>
                  <a:cubicBezTo>
                    <a:pt x="10793" y="23386"/>
                    <a:pt x="10776" y="23080"/>
                    <a:pt x="10776" y="22774"/>
                  </a:cubicBezTo>
                  <a:cubicBezTo>
                    <a:pt x="10878" y="22740"/>
                    <a:pt x="10980" y="22689"/>
                    <a:pt x="11082" y="22655"/>
                  </a:cubicBezTo>
                  <a:cubicBezTo>
                    <a:pt x="12424" y="22179"/>
                    <a:pt x="13784" y="21737"/>
                    <a:pt x="15143" y="21313"/>
                  </a:cubicBezTo>
                  <a:close/>
                  <a:moveTo>
                    <a:pt x="4487" y="20089"/>
                  </a:moveTo>
                  <a:lnTo>
                    <a:pt x="4487" y="20089"/>
                  </a:lnTo>
                  <a:cubicBezTo>
                    <a:pt x="4012" y="21346"/>
                    <a:pt x="3519" y="22587"/>
                    <a:pt x="3026" y="23845"/>
                  </a:cubicBezTo>
                  <a:cubicBezTo>
                    <a:pt x="2839" y="23896"/>
                    <a:pt x="2652" y="23947"/>
                    <a:pt x="2448" y="23998"/>
                  </a:cubicBezTo>
                  <a:cubicBezTo>
                    <a:pt x="2550" y="23182"/>
                    <a:pt x="2669" y="22349"/>
                    <a:pt x="2805" y="21533"/>
                  </a:cubicBezTo>
                  <a:cubicBezTo>
                    <a:pt x="3332" y="21024"/>
                    <a:pt x="3893" y="20548"/>
                    <a:pt x="4487" y="20089"/>
                  </a:cubicBezTo>
                  <a:close/>
                  <a:moveTo>
                    <a:pt x="10300" y="22978"/>
                  </a:moveTo>
                  <a:cubicBezTo>
                    <a:pt x="10317" y="23267"/>
                    <a:pt x="10334" y="23556"/>
                    <a:pt x="10351" y="23845"/>
                  </a:cubicBezTo>
                  <a:cubicBezTo>
                    <a:pt x="10147" y="23913"/>
                    <a:pt x="9943" y="23964"/>
                    <a:pt x="9739" y="24032"/>
                  </a:cubicBezTo>
                  <a:cubicBezTo>
                    <a:pt x="9875" y="23726"/>
                    <a:pt x="9994" y="23403"/>
                    <a:pt x="10113" y="23097"/>
                  </a:cubicBezTo>
                  <a:cubicBezTo>
                    <a:pt x="10181" y="23063"/>
                    <a:pt x="10232" y="23012"/>
                    <a:pt x="10300" y="22978"/>
                  </a:cubicBezTo>
                  <a:close/>
                  <a:moveTo>
                    <a:pt x="18559" y="22587"/>
                  </a:moveTo>
                  <a:lnTo>
                    <a:pt x="18559" y="22587"/>
                  </a:lnTo>
                  <a:cubicBezTo>
                    <a:pt x="18389" y="22927"/>
                    <a:pt x="18236" y="23250"/>
                    <a:pt x="18067" y="23573"/>
                  </a:cubicBezTo>
                  <a:cubicBezTo>
                    <a:pt x="17880" y="23692"/>
                    <a:pt x="17710" y="23811"/>
                    <a:pt x="17540" y="23930"/>
                  </a:cubicBezTo>
                  <a:cubicBezTo>
                    <a:pt x="17336" y="24015"/>
                    <a:pt x="17115" y="24083"/>
                    <a:pt x="16911" y="24151"/>
                  </a:cubicBezTo>
                  <a:cubicBezTo>
                    <a:pt x="17030" y="23930"/>
                    <a:pt x="17132" y="23709"/>
                    <a:pt x="17251" y="23488"/>
                  </a:cubicBezTo>
                  <a:cubicBezTo>
                    <a:pt x="17336" y="23335"/>
                    <a:pt x="17438" y="23182"/>
                    <a:pt x="17523" y="23012"/>
                  </a:cubicBezTo>
                  <a:cubicBezTo>
                    <a:pt x="17863" y="22876"/>
                    <a:pt x="18202" y="22740"/>
                    <a:pt x="18559" y="22587"/>
                  </a:cubicBezTo>
                  <a:close/>
                  <a:moveTo>
                    <a:pt x="6969" y="23573"/>
                  </a:moveTo>
                  <a:lnTo>
                    <a:pt x="6969" y="23573"/>
                  </a:lnTo>
                  <a:cubicBezTo>
                    <a:pt x="6935" y="23692"/>
                    <a:pt x="6901" y="23811"/>
                    <a:pt x="6884" y="23913"/>
                  </a:cubicBezTo>
                  <a:cubicBezTo>
                    <a:pt x="6646" y="24032"/>
                    <a:pt x="6408" y="24134"/>
                    <a:pt x="6187" y="24253"/>
                  </a:cubicBezTo>
                  <a:cubicBezTo>
                    <a:pt x="6442" y="24032"/>
                    <a:pt x="6697" y="23794"/>
                    <a:pt x="6969" y="23573"/>
                  </a:cubicBezTo>
                  <a:close/>
                  <a:moveTo>
                    <a:pt x="9433" y="23522"/>
                  </a:moveTo>
                  <a:lnTo>
                    <a:pt x="9433" y="23522"/>
                  </a:lnTo>
                  <a:cubicBezTo>
                    <a:pt x="9348" y="23760"/>
                    <a:pt x="9246" y="23998"/>
                    <a:pt x="9161" y="24219"/>
                  </a:cubicBezTo>
                  <a:cubicBezTo>
                    <a:pt x="9093" y="24253"/>
                    <a:pt x="9042" y="24270"/>
                    <a:pt x="8974" y="24287"/>
                  </a:cubicBezTo>
                  <a:cubicBezTo>
                    <a:pt x="9059" y="24083"/>
                    <a:pt x="9127" y="23879"/>
                    <a:pt x="9195" y="23675"/>
                  </a:cubicBezTo>
                  <a:cubicBezTo>
                    <a:pt x="9280" y="23624"/>
                    <a:pt x="9348" y="23573"/>
                    <a:pt x="9433" y="23522"/>
                  </a:cubicBezTo>
                  <a:close/>
                  <a:moveTo>
                    <a:pt x="2227" y="22128"/>
                  </a:moveTo>
                  <a:lnTo>
                    <a:pt x="2227" y="22128"/>
                  </a:lnTo>
                  <a:cubicBezTo>
                    <a:pt x="2125" y="22808"/>
                    <a:pt x="2023" y="23471"/>
                    <a:pt x="1955" y="24134"/>
                  </a:cubicBezTo>
                  <a:cubicBezTo>
                    <a:pt x="1683" y="24219"/>
                    <a:pt x="1411" y="24287"/>
                    <a:pt x="1139" y="24372"/>
                  </a:cubicBezTo>
                  <a:cubicBezTo>
                    <a:pt x="1088" y="24338"/>
                    <a:pt x="1037" y="24304"/>
                    <a:pt x="986" y="24270"/>
                  </a:cubicBezTo>
                  <a:cubicBezTo>
                    <a:pt x="1020" y="24049"/>
                    <a:pt x="1054" y="23828"/>
                    <a:pt x="1088" y="23624"/>
                  </a:cubicBezTo>
                  <a:cubicBezTo>
                    <a:pt x="1428" y="23097"/>
                    <a:pt x="1802" y="22604"/>
                    <a:pt x="2227" y="22128"/>
                  </a:cubicBezTo>
                  <a:close/>
                  <a:moveTo>
                    <a:pt x="16826" y="23301"/>
                  </a:moveTo>
                  <a:lnTo>
                    <a:pt x="16826" y="23301"/>
                  </a:lnTo>
                  <a:cubicBezTo>
                    <a:pt x="16639" y="23641"/>
                    <a:pt x="16469" y="23998"/>
                    <a:pt x="16299" y="24338"/>
                  </a:cubicBezTo>
                  <a:cubicBezTo>
                    <a:pt x="16180" y="24372"/>
                    <a:pt x="16078" y="24406"/>
                    <a:pt x="15976" y="24440"/>
                  </a:cubicBezTo>
                  <a:cubicBezTo>
                    <a:pt x="16044" y="24151"/>
                    <a:pt x="16112" y="23862"/>
                    <a:pt x="16180" y="23573"/>
                  </a:cubicBezTo>
                  <a:cubicBezTo>
                    <a:pt x="16384" y="23488"/>
                    <a:pt x="16605" y="23386"/>
                    <a:pt x="16826" y="23301"/>
                  </a:cubicBezTo>
                  <a:close/>
                  <a:moveTo>
                    <a:pt x="8549" y="24083"/>
                  </a:moveTo>
                  <a:lnTo>
                    <a:pt x="8549" y="24083"/>
                  </a:lnTo>
                  <a:cubicBezTo>
                    <a:pt x="8515" y="24202"/>
                    <a:pt x="8464" y="24338"/>
                    <a:pt x="8413" y="24457"/>
                  </a:cubicBezTo>
                  <a:cubicBezTo>
                    <a:pt x="8141" y="24542"/>
                    <a:pt x="7869" y="24627"/>
                    <a:pt x="7598" y="24712"/>
                  </a:cubicBezTo>
                  <a:cubicBezTo>
                    <a:pt x="7852" y="24542"/>
                    <a:pt x="8090" y="24372"/>
                    <a:pt x="8345" y="24202"/>
                  </a:cubicBezTo>
                  <a:cubicBezTo>
                    <a:pt x="8413" y="24168"/>
                    <a:pt x="8481" y="24117"/>
                    <a:pt x="8549" y="24083"/>
                  </a:cubicBezTo>
                  <a:close/>
                  <a:moveTo>
                    <a:pt x="15636" y="23794"/>
                  </a:moveTo>
                  <a:cubicBezTo>
                    <a:pt x="15636" y="23828"/>
                    <a:pt x="15619" y="23879"/>
                    <a:pt x="15619" y="23913"/>
                  </a:cubicBezTo>
                  <a:cubicBezTo>
                    <a:pt x="15551" y="24134"/>
                    <a:pt x="15500" y="24355"/>
                    <a:pt x="15449" y="24593"/>
                  </a:cubicBezTo>
                  <a:cubicBezTo>
                    <a:pt x="15109" y="24678"/>
                    <a:pt x="14769" y="24763"/>
                    <a:pt x="14430" y="24847"/>
                  </a:cubicBezTo>
                  <a:cubicBezTo>
                    <a:pt x="14498" y="24627"/>
                    <a:pt x="14566" y="24423"/>
                    <a:pt x="14633" y="24202"/>
                  </a:cubicBezTo>
                  <a:cubicBezTo>
                    <a:pt x="14973" y="24066"/>
                    <a:pt x="15296" y="23930"/>
                    <a:pt x="15636" y="23794"/>
                  </a:cubicBezTo>
                  <a:close/>
                  <a:moveTo>
                    <a:pt x="2822" y="24372"/>
                  </a:moveTo>
                  <a:lnTo>
                    <a:pt x="2822" y="24372"/>
                  </a:lnTo>
                  <a:cubicBezTo>
                    <a:pt x="2737" y="24593"/>
                    <a:pt x="2652" y="24797"/>
                    <a:pt x="2567" y="25017"/>
                  </a:cubicBezTo>
                  <a:cubicBezTo>
                    <a:pt x="2499" y="25000"/>
                    <a:pt x="2431" y="24966"/>
                    <a:pt x="2363" y="24932"/>
                  </a:cubicBezTo>
                  <a:cubicBezTo>
                    <a:pt x="2380" y="24797"/>
                    <a:pt x="2380" y="24644"/>
                    <a:pt x="2397" y="24491"/>
                  </a:cubicBezTo>
                  <a:cubicBezTo>
                    <a:pt x="2550" y="24440"/>
                    <a:pt x="2686" y="24406"/>
                    <a:pt x="2822" y="24372"/>
                  </a:cubicBezTo>
                  <a:close/>
                  <a:moveTo>
                    <a:pt x="14583" y="22876"/>
                  </a:moveTo>
                  <a:cubicBezTo>
                    <a:pt x="14481" y="23199"/>
                    <a:pt x="14362" y="23539"/>
                    <a:pt x="14260" y="23862"/>
                  </a:cubicBezTo>
                  <a:cubicBezTo>
                    <a:pt x="13376" y="24202"/>
                    <a:pt x="12509" y="24559"/>
                    <a:pt x="11642" y="24898"/>
                  </a:cubicBezTo>
                  <a:cubicBezTo>
                    <a:pt x="11438" y="24983"/>
                    <a:pt x="11234" y="25051"/>
                    <a:pt x="11031" y="25136"/>
                  </a:cubicBezTo>
                  <a:cubicBezTo>
                    <a:pt x="10963" y="24814"/>
                    <a:pt x="10912" y="24491"/>
                    <a:pt x="10878" y="24151"/>
                  </a:cubicBezTo>
                  <a:cubicBezTo>
                    <a:pt x="11693" y="23879"/>
                    <a:pt x="12492" y="23624"/>
                    <a:pt x="13291" y="23335"/>
                  </a:cubicBezTo>
                  <a:cubicBezTo>
                    <a:pt x="13716" y="23182"/>
                    <a:pt x="14158" y="23029"/>
                    <a:pt x="14583" y="22876"/>
                  </a:cubicBezTo>
                  <a:close/>
                  <a:moveTo>
                    <a:pt x="14073" y="24423"/>
                  </a:moveTo>
                  <a:lnTo>
                    <a:pt x="14073" y="24423"/>
                  </a:lnTo>
                  <a:cubicBezTo>
                    <a:pt x="14005" y="24610"/>
                    <a:pt x="13954" y="24780"/>
                    <a:pt x="13886" y="24966"/>
                  </a:cubicBezTo>
                  <a:cubicBezTo>
                    <a:pt x="13138" y="25136"/>
                    <a:pt x="12373" y="25272"/>
                    <a:pt x="11608" y="25391"/>
                  </a:cubicBezTo>
                  <a:cubicBezTo>
                    <a:pt x="12424" y="25068"/>
                    <a:pt x="13257" y="24746"/>
                    <a:pt x="14073" y="24423"/>
                  </a:cubicBezTo>
                  <a:close/>
                  <a:moveTo>
                    <a:pt x="6595" y="23284"/>
                  </a:moveTo>
                  <a:lnTo>
                    <a:pt x="6595" y="23284"/>
                  </a:lnTo>
                  <a:cubicBezTo>
                    <a:pt x="6034" y="23760"/>
                    <a:pt x="5490" y="24219"/>
                    <a:pt x="4946" y="24695"/>
                  </a:cubicBezTo>
                  <a:cubicBezTo>
                    <a:pt x="4725" y="24898"/>
                    <a:pt x="4487" y="25119"/>
                    <a:pt x="4249" y="25323"/>
                  </a:cubicBezTo>
                  <a:cubicBezTo>
                    <a:pt x="4198" y="25357"/>
                    <a:pt x="4131" y="25391"/>
                    <a:pt x="4063" y="25425"/>
                  </a:cubicBezTo>
                  <a:cubicBezTo>
                    <a:pt x="3706" y="25357"/>
                    <a:pt x="3366" y="25272"/>
                    <a:pt x="3026" y="25170"/>
                  </a:cubicBezTo>
                  <a:cubicBezTo>
                    <a:pt x="3145" y="24847"/>
                    <a:pt x="3281" y="24525"/>
                    <a:pt x="3400" y="24202"/>
                  </a:cubicBezTo>
                  <a:cubicBezTo>
                    <a:pt x="4470" y="23913"/>
                    <a:pt x="5524" y="23607"/>
                    <a:pt x="6595" y="23284"/>
                  </a:cubicBezTo>
                  <a:close/>
                  <a:moveTo>
                    <a:pt x="6748" y="24474"/>
                  </a:moveTo>
                  <a:cubicBezTo>
                    <a:pt x="6714" y="24576"/>
                    <a:pt x="6697" y="24678"/>
                    <a:pt x="6680" y="24763"/>
                  </a:cubicBezTo>
                  <a:cubicBezTo>
                    <a:pt x="6493" y="24898"/>
                    <a:pt x="6306" y="25017"/>
                    <a:pt x="6119" y="25136"/>
                  </a:cubicBezTo>
                  <a:cubicBezTo>
                    <a:pt x="5881" y="25204"/>
                    <a:pt x="5643" y="25289"/>
                    <a:pt x="5388" y="25357"/>
                  </a:cubicBezTo>
                  <a:cubicBezTo>
                    <a:pt x="5201" y="25408"/>
                    <a:pt x="4997" y="25459"/>
                    <a:pt x="4810" y="25510"/>
                  </a:cubicBezTo>
                  <a:cubicBezTo>
                    <a:pt x="5439" y="25153"/>
                    <a:pt x="6085" y="24797"/>
                    <a:pt x="6748" y="24474"/>
                  </a:cubicBezTo>
                  <a:close/>
                  <a:moveTo>
                    <a:pt x="10402" y="24304"/>
                  </a:moveTo>
                  <a:cubicBezTo>
                    <a:pt x="10453" y="24644"/>
                    <a:pt x="10504" y="24983"/>
                    <a:pt x="10555" y="25323"/>
                  </a:cubicBezTo>
                  <a:cubicBezTo>
                    <a:pt x="10317" y="25408"/>
                    <a:pt x="10079" y="25510"/>
                    <a:pt x="9841" y="25595"/>
                  </a:cubicBezTo>
                  <a:cubicBezTo>
                    <a:pt x="9705" y="25612"/>
                    <a:pt x="9569" y="25629"/>
                    <a:pt x="9450" y="25629"/>
                  </a:cubicBezTo>
                  <a:cubicBezTo>
                    <a:pt x="9331" y="25646"/>
                    <a:pt x="9212" y="25646"/>
                    <a:pt x="9110" y="25663"/>
                  </a:cubicBezTo>
                  <a:cubicBezTo>
                    <a:pt x="9246" y="25306"/>
                    <a:pt x="9382" y="24949"/>
                    <a:pt x="9535" y="24576"/>
                  </a:cubicBezTo>
                  <a:cubicBezTo>
                    <a:pt x="9824" y="24491"/>
                    <a:pt x="10113" y="24406"/>
                    <a:pt x="10402" y="24304"/>
                  </a:cubicBezTo>
                  <a:close/>
                  <a:moveTo>
                    <a:pt x="8940" y="24763"/>
                  </a:moveTo>
                  <a:lnTo>
                    <a:pt x="8940" y="24763"/>
                  </a:lnTo>
                  <a:cubicBezTo>
                    <a:pt x="8821" y="25068"/>
                    <a:pt x="8702" y="25374"/>
                    <a:pt x="8583" y="25680"/>
                  </a:cubicBezTo>
                  <a:cubicBezTo>
                    <a:pt x="8549" y="25680"/>
                    <a:pt x="8515" y="25697"/>
                    <a:pt x="8481" y="25697"/>
                  </a:cubicBezTo>
                  <a:cubicBezTo>
                    <a:pt x="8583" y="25408"/>
                    <a:pt x="8685" y="25102"/>
                    <a:pt x="8787" y="24814"/>
                  </a:cubicBezTo>
                  <a:cubicBezTo>
                    <a:pt x="8838" y="24797"/>
                    <a:pt x="8889" y="24780"/>
                    <a:pt x="8940" y="24763"/>
                  </a:cubicBezTo>
                  <a:close/>
                  <a:moveTo>
                    <a:pt x="8243" y="24983"/>
                  </a:moveTo>
                  <a:lnTo>
                    <a:pt x="8243" y="24983"/>
                  </a:lnTo>
                  <a:cubicBezTo>
                    <a:pt x="8158" y="25221"/>
                    <a:pt x="8056" y="25476"/>
                    <a:pt x="7971" y="25714"/>
                  </a:cubicBezTo>
                  <a:lnTo>
                    <a:pt x="6952" y="25714"/>
                  </a:lnTo>
                  <a:cubicBezTo>
                    <a:pt x="6986" y="25595"/>
                    <a:pt x="7003" y="25476"/>
                    <a:pt x="7037" y="25340"/>
                  </a:cubicBezTo>
                  <a:cubicBezTo>
                    <a:pt x="7428" y="25221"/>
                    <a:pt x="7835" y="25102"/>
                    <a:pt x="8243" y="24983"/>
                  </a:cubicBezTo>
                  <a:close/>
                  <a:moveTo>
                    <a:pt x="2856" y="25595"/>
                  </a:moveTo>
                  <a:cubicBezTo>
                    <a:pt x="3077" y="25663"/>
                    <a:pt x="3298" y="25714"/>
                    <a:pt x="3536" y="25765"/>
                  </a:cubicBezTo>
                  <a:cubicBezTo>
                    <a:pt x="3451" y="25816"/>
                    <a:pt x="3383" y="25867"/>
                    <a:pt x="3298" y="25918"/>
                  </a:cubicBezTo>
                  <a:cubicBezTo>
                    <a:pt x="3094" y="25986"/>
                    <a:pt x="2873" y="26037"/>
                    <a:pt x="2652" y="26088"/>
                  </a:cubicBezTo>
                  <a:cubicBezTo>
                    <a:pt x="2720" y="25918"/>
                    <a:pt x="2788" y="25748"/>
                    <a:pt x="2856" y="25595"/>
                  </a:cubicBezTo>
                  <a:close/>
                  <a:moveTo>
                    <a:pt x="15313" y="25085"/>
                  </a:moveTo>
                  <a:cubicBezTo>
                    <a:pt x="15245" y="25255"/>
                    <a:pt x="15194" y="25442"/>
                    <a:pt x="15143" y="25629"/>
                  </a:cubicBezTo>
                  <a:cubicBezTo>
                    <a:pt x="14735" y="25918"/>
                    <a:pt x="14328" y="26224"/>
                    <a:pt x="13920" y="26530"/>
                  </a:cubicBezTo>
                  <a:cubicBezTo>
                    <a:pt x="14022" y="26139"/>
                    <a:pt x="14141" y="25731"/>
                    <a:pt x="14277" y="25340"/>
                  </a:cubicBezTo>
                  <a:cubicBezTo>
                    <a:pt x="14413" y="25306"/>
                    <a:pt x="14549" y="25272"/>
                    <a:pt x="14701" y="25238"/>
                  </a:cubicBezTo>
                  <a:cubicBezTo>
                    <a:pt x="14905" y="25187"/>
                    <a:pt x="15109" y="25136"/>
                    <a:pt x="15313" y="25085"/>
                  </a:cubicBezTo>
                  <a:close/>
                  <a:moveTo>
                    <a:pt x="7801" y="26156"/>
                  </a:moveTo>
                  <a:cubicBezTo>
                    <a:pt x="7767" y="26241"/>
                    <a:pt x="7733" y="26326"/>
                    <a:pt x="7699" y="26411"/>
                  </a:cubicBezTo>
                  <a:cubicBezTo>
                    <a:pt x="7377" y="26530"/>
                    <a:pt x="7071" y="26666"/>
                    <a:pt x="6748" y="26785"/>
                  </a:cubicBezTo>
                  <a:cubicBezTo>
                    <a:pt x="6782" y="26581"/>
                    <a:pt x="6816" y="26360"/>
                    <a:pt x="6867" y="26156"/>
                  </a:cubicBezTo>
                  <a:cubicBezTo>
                    <a:pt x="7071" y="26156"/>
                    <a:pt x="7275" y="26173"/>
                    <a:pt x="7462" y="26173"/>
                  </a:cubicBezTo>
                  <a:cubicBezTo>
                    <a:pt x="7581" y="26173"/>
                    <a:pt x="7682" y="26156"/>
                    <a:pt x="7801" y="26156"/>
                  </a:cubicBezTo>
                  <a:close/>
                  <a:moveTo>
                    <a:pt x="39208" y="1"/>
                  </a:moveTo>
                  <a:cubicBezTo>
                    <a:pt x="39157" y="324"/>
                    <a:pt x="39106" y="663"/>
                    <a:pt x="39055" y="986"/>
                  </a:cubicBezTo>
                  <a:cubicBezTo>
                    <a:pt x="38359" y="969"/>
                    <a:pt x="37679" y="969"/>
                    <a:pt x="36999" y="969"/>
                  </a:cubicBezTo>
                  <a:cubicBezTo>
                    <a:pt x="37101" y="748"/>
                    <a:pt x="37220" y="527"/>
                    <a:pt x="37322" y="307"/>
                  </a:cubicBezTo>
                  <a:cubicBezTo>
                    <a:pt x="37441" y="222"/>
                    <a:pt x="37560" y="154"/>
                    <a:pt x="37679" y="69"/>
                  </a:cubicBezTo>
                  <a:lnTo>
                    <a:pt x="37679" y="69"/>
                  </a:lnTo>
                  <a:cubicBezTo>
                    <a:pt x="37339" y="103"/>
                    <a:pt x="36982" y="137"/>
                    <a:pt x="36625" y="188"/>
                  </a:cubicBezTo>
                  <a:cubicBezTo>
                    <a:pt x="36285" y="391"/>
                    <a:pt x="35962" y="595"/>
                    <a:pt x="35622" y="799"/>
                  </a:cubicBezTo>
                  <a:cubicBezTo>
                    <a:pt x="35639" y="646"/>
                    <a:pt x="35656" y="493"/>
                    <a:pt x="35673" y="324"/>
                  </a:cubicBezTo>
                  <a:lnTo>
                    <a:pt x="35673" y="324"/>
                  </a:lnTo>
                  <a:cubicBezTo>
                    <a:pt x="35504" y="358"/>
                    <a:pt x="35334" y="391"/>
                    <a:pt x="35164" y="408"/>
                  </a:cubicBezTo>
                  <a:lnTo>
                    <a:pt x="35181" y="425"/>
                  </a:lnTo>
                  <a:cubicBezTo>
                    <a:pt x="35164" y="612"/>
                    <a:pt x="35130" y="816"/>
                    <a:pt x="35096" y="1003"/>
                  </a:cubicBezTo>
                  <a:cubicBezTo>
                    <a:pt x="34195" y="1037"/>
                    <a:pt x="33277" y="1088"/>
                    <a:pt x="32376" y="1156"/>
                  </a:cubicBezTo>
                  <a:cubicBezTo>
                    <a:pt x="32461" y="1071"/>
                    <a:pt x="32529" y="986"/>
                    <a:pt x="32597" y="901"/>
                  </a:cubicBezTo>
                  <a:lnTo>
                    <a:pt x="32597" y="901"/>
                  </a:lnTo>
                  <a:cubicBezTo>
                    <a:pt x="32359" y="935"/>
                    <a:pt x="32121" y="986"/>
                    <a:pt x="31884" y="1037"/>
                  </a:cubicBezTo>
                  <a:cubicBezTo>
                    <a:pt x="31833" y="1088"/>
                    <a:pt x="31782" y="1156"/>
                    <a:pt x="31748" y="1207"/>
                  </a:cubicBezTo>
                  <a:cubicBezTo>
                    <a:pt x="31204" y="1258"/>
                    <a:pt x="30660" y="1309"/>
                    <a:pt x="30116" y="1377"/>
                  </a:cubicBezTo>
                  <a:cubicBezTo>
                    <a:pt x="25986" y="2176"/>
                    <a:pt x="21873" y="2975"/>
                    <a:pt x="17744" y="3774"/>
                  </a:cubicBezTo>
                  <a:cubicBezTo>
                    <a:pt x="17642" y="3791"/>
                    <a:pt x="17523" y="3825"/>
                    <a:pt x="17421" y="3859"/>
                  </a:cubicBezTo>
                  <a:lnTo>
                    <a:pt x="17438" y="3825"/>
                  </a:lnTo>
                  <a:lnTo>
                    <a:pt x="17438" y="3825"/>
                  </a:lnTo>
                  <a:cubicBezTo>
                    <a:pt x="17251" y="3859"/>
                    <a:pt x="17064" y="3892"/>
                    <a:pt x="16894" y="3943"/>
                  </a:cubicBezTo>
                  <a:lnTo>
                    <a:pt x="16860" y="4011"/>
                  </a:lnTo>
                  <a:cubicBezTo>
                    <a:pt x="16265" y="4164"/>
                    <a:pt x="15687" y="4334"/>
                    <a:pt x="15109" y="4504"/>
                  </a:cubicBezTo>
                  <a:cubicBezTo>
                    <a:pt x="15160" y="4419"/>
                    <a:pt x="15228" y="4334"/>
                    <a:pt x="15279" y="4249"/>
                  </a:cubicBezTo>
                  <a:lnTo>
                    <a:pt x="15279" y="4249"/>
                  </a:lnTo>
                  <a:cubicBezTo>
                    <a:pt x="14888" y="4317"/>
                    <a:pt x="14498" y="4402"/>
                    <a:pt x="14107" y="4470"/>
                  </a:cubicBezTo>
                  <a:lnTo>
                    <a:pt x="14073" y="4487"/>
                  </a:lnTo>
                  <a:cubicBezTo>
                    <a:pt x="14005" y="4606"/>
                    <a:pt x="13954" y="4742"/>
                    <a:pt x="13903" y="4861"/>
                  </a:cubicBezTo>
                  <a:cubicBezTo>
                    <a:pt x="12747" y="5218"/>
                    <a:pt x="11591" y="5575"/>
                    <a:pt x="10453" y="5966"/>
                  </a:cubicBezTo>
                  <a:cubicBezTo>
                    <a:pt x="10538" y="5728"/>
                    <a:pt x="10623" y="5490"/>
                    <a:pt x="10708" y="5269"/>
                  </a:cubicBezTo>
                  <a:cubicBezTo>
                    <a:pt x="10725" y="5218"/>
                    <a:pt x="10742" y="5184"/>
                    <a:pt x="10759" y="5133"/>
                  </a:cubicBezTo>
                  <a:lnTo>
                    <a:pt x="10759" y="5133"/>
                  </a:lnTo>
                  <a:cubicBezTo>
                    <a:pt x="10572" y="5167"/>
                    <a:pt x="10385" y="5218"/>
                    <a:pt x="10198" y="5252"/>
                  </a:cubicBezTo>
                  <a:cubicBezTo>
                    <a:pt x="10096" y="5558"/>
                    <a:pt x="9977" y="5864"/>
                    <a:pt x="9858" y="6153"/>
                  </a:cubicBezTo>
                  <a:cubicBezTo>
                    <a:pt x="9467" y="6289"/>
                    <a:pt x="9076" y="6425"/>
                    <a:pt x="8685" y="6561"/>
                  </a:cubicBezTo>
                  <a:cubicBezTo>
                    <a:pt x="8243" y="6714"/>
                    <a:pt x="7801" y="6867"/>
                    <a:pt x="7360" y="7020"/>
                  </a:cubicBezTo>
                  <a:cubicBezTo>
                    <a:pt x="7547" y="6595"/>
                    <a:pt x="7750" y="6170"/>
                    <a:pt x="7971" y="5762"/>
                  </a:cubicBezTo>
                  <a:lnTo>
                    <a:pt x="7971" y="5762"/>
                  </a:lnTo>
                  <a:cubicBezTo>
                    <a:pt x="7767" y="5796"/>
                    <a:pt x="7581" y="5847"/>
                    <a:pt x="7394" y="5898"/>
                  </a:cubicBezTo>
                  <a:cubicBezTo>
                    <a:pt x="7173" y="6340"/>
                    <a:pt x="6969" y="6782"/>
                    <a:pt x="6765" y="7241"/>
                  </a:cubicBezTo>
                  <a:cubicBezTo>
                    <a:pt x="6663" y="7275"/>
                    <a:pt x="6578" y="7309"/>
                    <a:pt x="6476" y="7343"/>
                  </a:cubicBezTo>
                  <a:cubicBezTo>
                    <a:pt x="6714" y="6867"/>
                    <a:pt x="6952" y="6408"/>
                    <a:pt x="7207" y="5949"/>
                  </a:cubicBezTo>
                  <a:lnTo>
                    <a:pt x="7207" y="5949"/>
                  </a:lnTo>
                  <a:cubicBezTo>
                    <a:pt x="7003" y="6000"/>
                    <a:pt x="6799" y="6051"/>
                    <a:pt x="6595" y="6102"/>
                  </a:cubicBezTo>
                  <a:cubicBezTo>
                    <a:pt x="6340" y="6595"/>
                    <a:pt x="6085" y="7071"/>
                    <a:pt x="5830" y="7580"/>
                  </a:cubicBezTo>
                  <a:cubicBezTo>
                    <a:pt x="4538" y="8056"/>
                    <a:pt x="3264" y="8566"/>
                    <a:pt x="2023" y="9127"/>
                  </a:cubicBezTo>
                  <a:cubicBezTo>
                    <a:pt x="2431" y="8447"/>
                    <a:pt x="2856" y="7767"/>
                    <a:pt x="3298" y="7088"/>
                  </a:cubicBezTo>
                  <a:lnTo>
                    <a:pt x="3298" y="7088"/>
                  </a:lnTo>
                  <a:cubicBezTo>
                    <a:pt x="3060" y="7173"/>
                    <a:pt x="2805" y="7258"/>
                    <a:pt x="2567" y="7343"/>
                  </a:cubicBezTo>
                  <a:cubicBezTo>
                    <a:pt x="2125" y="8039"/>
                    <a:pt x="1683" y="8753"/>
                    <a:pt x="1258" y="9484"/>
                  </a:cubicBezTo>
                  <a:cubicBezTo>
                    <a:pt x="833" y="9671"/>
                    <a:pt x="426" y="9892"/>
                    <a:pt x="1" y="10113"/>
                  </a:cubicBezTo>
                  <a:lnTo>
                    <a:pt x="1" y="10623"/>
                  </a:lnTo>
                  <a:cubicBezTo>
                    <a:pt x="290" y="10470"/>
                    <a:pt x="562" y="10334"/>
                    <a:pt x="850" y="10181"/>
                  </a:cubicBezTo>
                  <a:lnTo>
                    <a:pt x="850" y="10181"/>
                  </a:lnTo>
                  <a:cubicBezTo>
                    <a:pt x="799" y="10249"/>
                    <a:pt x="765" y="10317"/>
                    <a:pt x="731" y="10385"/>
                  </a:cubicBezTo>
                  <a:cubicBezTo>
                    <a:pt x="494" y="10470"/>
                    <a:pt x="239" y="10555"/>
                    <a:pt x="1" y="10640"/>
                  </a:cubicBezTo>
                  <a:lnTo>
                    <a:pt x="1" y="11132"/>
                  </a:lnTo>
                  <a:cubicBezTo>
                    <a:pt x="137" y="11081"/>
                    <a:pt x="256" y="11030"/>
                    <a:pt x="392" y="10979"/>
                  </a:cubicBezTo>
                  <a:lnTo>
                    <a:pt x="392" y="10979"/>
                  </a:lnTo>
                  <a:cubicBezTo>
                    <a:pt x="256" y="11217"/>
                    <a:pt x="137" y="11438"/>
                    <a:pt x="1" y="11676"/>
                  </a:cubicBezTo>
                  <a:lnTo>
                    <a:pt x="1" y="12645"/>
                  </a:lnTo>
                  <a:cubicBezTo>
                    <a:pt x="188" y="12322"/>
                    <a:pt x="358" y="11982"/>
                    <a:pt x="545" y="11659"/>
                  </a:cubicBezTo>
                  <a:cubicBezTo>
                    <a:pt x="714" y="11353"/>
                    <a:pt x="901" y="11047"/>
                    <a:pt x="1071" y="10742"/>
                  </a:cubicBezTo>
                  <a:cubicBezTo>
                    <a:pt x="2329" y="10317"/>
                    <a:pt x="3621" y="9909"/>
                    <a:pt x="4895" y="9535"/>
                  </a:cubicBezTo>
                  <a:lnTo>
                    <a:pt x="4895" y="9535"/>
                  </a:lnTo>
                  <a:cubicBezTo>
                    <a:pt x="4623" y="10181"/>
                    <a:pt x="4334" y="10810"/>
                    <a:pt x="4080" y="11455"/>
                  </a:cubicBezTo>
                  <a:cubicBezTo>
                    <a:pt x="4063" y="11489"/>
                    <a:pt x="4063" y="11506"/>
                    <a:pt x="4046" y="11540"/>
                  </a:cubicBezTo>
                  <a:cubicBezTo>
                    <a:pt x="2703" y="12084"/>
                    <a:pt x="1343" y="12611"/>
                    <a:pt x="1" y="13155"/>
                  </a:cubicBezTo>
                  <a:lnTo>
                    <a:pt x="1" y="13665"/>
                  </a:lnTo>
                  <a:cubicBezTo>
                    <a:pt x="1037" y="13240"/>
                    <a:pt x="2091" y="12815"/>
                    <a:pt x="3128" y="12390"/>
                  </a:cubicBezTo>
                  <a:cubicBezTo>
                    <a:pt x="3349" y="12305"/>
                    <a:pt x="3587" y="12220"/>
                    <a:pt x="3825" y="12118"/>
                  </a:cubicBezTo>
                  <a:lnTo>
                    <a:pt x="3825" y="12118"/>
                  </a:lnTo>
                  <a:cubicBezTo>
                    <a:pt x="3638" y="12594"/>
                    <a:pt x="3434" y="13070"/>
                    <a:pt x="3264" y="13563"/>
                  </a:cubicBezTo>
                  <a:cubicBezTo>
                    <a:pt x="2176" y="13869"/>
                    <a:pt x="1088" y="14158"/>
                    <a:pt x="1" y="14446"/>
                  </a:cubicBezTo>
                  <a:lnTo>
                    <a:pt x="1" y="14905"/>
                  </a:lnTo>
                  <a:cubicBezTo>
                    <a:pt x="748" y="14718"/>
                    <a:pt x="1496" y="14531"/>
                    <a:pt x="2227" y="14328"/>
                  </a:cubicBezTo>
                  <a:lnTo>
                    <a:pt x="2227" y="14328"/>
                  </a:lnTo>
                  <a:cubicBezTo>
                    <a:pt x="1479" y="14871"/>
                    <a:pt x="748" y="15449"/>
                    <a:pt x="35" y="16061"/>
                  </a:cubicBezTo>
                  <a:lnTo>
                    <a:pt x="1" y="16078"/>
                  </a:lnTo>
                  <a:lnTo>
                    <a:pt x="1" y="16741"/>
                  </a:lnTo>
                  <a:cubicBezTo>
                    <a:pt x="103" y="16656"/>
                    <a:pt x="188" y="16571"/>
                    <a:pt x="290" y="16486"/>
                  </a:cubicBezTo>
                  <a:cubicBezTo>
                    <a:pt x="986" y="16384"/>
                    <a:pt x="1683" y="16282"/>
                    <a:pt x="2380" y="16180"/>
                  </a:cubicBezTo>
                  <a:lnTo>
                    <a:pt x="2380" y="16180"/>
                  </a:lnTo>
                  <a:cubicBezTo>
                    <a:pt x="2125" y="17013"/>
                    <a:pt x="1904" y="17845"/>
                    <a:pt x="1683" y="18678"/>
                  </a:cubicBezTo>
                  <a:cubicBezTo>
                    <a:pt x="1513" y="18729"/>
                    <a:pt x="1360" y="18780"/>
                    <a:pt x="1207" y="18831"/>
                  </a:cubicBezTo>
                  <a:cubicBezTo>
                    <a:pt x="799" y="18967"/>
                    <a:pt x="409" y="19103"/>
                    <a:pt x="1" y="19222"/>
                  </a:cubicBezTo>
                  <a:lnTo>
                    <a:pt x="1" y="19698"/>
                  </a:lnTo>
                  <a:cubicBezTo>
                    <a:pt x="528" y="19528"/>
                    <a:pt x="1037" y="19358"/>
                    <a:pt x="1547" y="19188"/>
                  </a:cubicBezTo>
                  <a:lnTo>
                    <a:pt x="1547" y="19188"/>
                  </a:lnTo>
                  <a:cubicBezTo>
                    <a:pt x="1190" y="20599"/>
                    <a:pt x="884" y="22009"/>
                    <a:pt x="647" y="23437"/>
                  </a:cubicBezTo>
                  <a:cubicBezTo>
                    <a:pt x="562" y="23573"/>
                    <a:pt x="494" y="23709"/>
                    <a:pt x="409" y="23845"/>
                  </a:cubicBezTo>
                  <a:cubicBezTo>
                    <a:pt x="596" y="24185"/>
                    <a:pt x="782" y="24542"/>
                    <a:pt x="1003" y="24864"/>
                  </a:cubicBezTo>
                  <a:lnTo>
                    <a:pt x="1071" y="24847"/>
                  </a:lnTo>
                  <a:cubicBezTo>
                    <a:pt x="1326" y="24983"/>
                    <a:pt x="1581" y="25102"/>
                    <a:pt x="1836" y="25221"/>
                  </a:cubicBezTo>
                  <a:cubicBezTo>
                    <a:pt x="1819" y="25442"/>
                    <a:pt x="1802" y="25663"/>
                    <a:pt x="1785" y="25901"/>
                  </a:cubicBezTo>
                  <a:cubicBezTo>
                    <a:pt x="2159" y="26326"/>
                    <a:pt x="2567" y="26717"/>
                    <a:pt x="3043" y="27057"/>
                  </a:cubicBezTo>
                  <a:cubicBezTo>
                    <a:pt x="3077" y="27006"/>
                    <a:pt x="3128" y="26955"/>
                    <a:pt x="3179" y="26921"/>
                  </a:cubicBezTo>
                  <a:cubicBezTo>
                    <a:pt x="3434" y="26683"/>
                    <a:pt x="3706" y="26445"/>
                    <a:pt x="3961" y="26207"/>
                  </a:cubicBezTo>
                  <a:cubicBezTo>
                    <a:pt x="4215" y="26139"/>
                    <a:pt x="4487" y="26071"/>
                    <a:pt x="4742" y="26003"/>
                  </a:cubicBezTo>
                  <a:cubicBezTo>
                    <a:pt x="4776" y="26003"/>
                    <a:pt x="4827" y="26003"/>
                    <a:pt x="4861" y="26020"/>
                  </a:cubicBezTo>
                  <a:cubicBezTo>
                    <a:pt x="4317" y="26394"/>
                    <a:pt x="3774" y="26802"/>
                    <a:pt x="3230" y="27193"/>
                  </a:cubicBezTo>
                  <a:cubicBezTo>
                    <a:pt x="3366" y="27295"/>
                    <a:pt x="3502" y="27380"/>
                    <a:pt x="3638" y="27465"/>
                  </a:cubicBezTo>
                  <a:cubicBezTo>
                    <a:pt x="4283" y="27006"/>
                    <a:pt x="4912" y="26547"/>
                    <a:pt x="5558" y="26088"/>
                  </a:cubicBezTo>
                  <a:cubicBezTo>
                    <a:pt x="5830" y="26122"/>
                    <a:pt x="6102" y="26139"/>
                    <a:pt x="6374" y="26139"/>
                  </a:cubicBezTo>
                  <a:cubicBezTo>
                    <a:pt x="6323" y="26428"/>
                    <a:pt x="6272" y="26700"/>
                    <a:pt x="6238" y="26972"/>
                  </a:cubicBezTo>
                  <a:cubicBezTo>
                    <a:pt x="5592" y="27227"/>
                    <a:pt x="4810" y="27533"/>
                    <a:pt x="4046" y="27686"/>
                  </a:cubicBezTo>
                  <a:lnTo>
                    <a:pt x="4080" y="27703"/>
                  </a:lnTo>
                  <a:cubicBezTo>
                    <a:pt x="4283" y="27805"/>
                    <a:pt x="4487" y="27907"/>
                    <a:pt x="4691" y="27975"/>
                  </a:cubicBezTo>
                  <a:cubicBezTo>
                    <a:pt x="4861" y="27941"/>
                    <a:pt x="5031" y="27890"/>
                    <a:pt x="5201" y="27822"/>
                  </a:cubicBezTo>
                  <a:cubicBezTo>
                    <a:pt x="5524" y="27720"/>
                    <a:pt x="5830" y="27618"/>
                    <a:pt x="6136" y="27499"/>
                  </a:cubicBezTo>
                  <a:lnTo>
                    <a:pt x="6136" y="27499"/>
                  </a:lnTo>
                  <a:cubicBezTo>
                    <a:pt x="6102" y="27788"/>
                    <a:pt x="6068" y="28094"/>
                    <a:pt x="6034" y="28382"/>
                  </a:cubicBezTo>
                  <a:cubicBezTo>
                    <a:pt x="6187" y="28416"/>
                    <a:pt x="6340" y="28433"/>
                    <a:pt x="6493" y="28450"/>
                  </a:cubicBezTo>
                  <a:cubicBezTo>
                    <a:pt x="6544" y="28077"/>
                    <a:pt x="6595" y="27703"/>
                    <a:pt x="6646" y="27329"/>
                  </a:cubicBezTo>
                  <a:cubicBezTo>
                    <a:pt x="6935" y="27227"/>
                    <a:pt x="7207" y="27108"/>
                    <a:pt x="7479" y="27006"/>
                  </a:cubicBezTo>
                  <a:lnTo>
                    <a:pt x="7479" y="27006"/>
                  </a:lnTo>
                  <a:cubicBezTo>
                    <a:pt x="7428" y="27142"/>
                    <a:pt x="7377" y="27278"/>
                    <a:pt x="7326" y="27414"/>
                  </a:cubicBezTo>
                  <a:cubicBezTo>
                    <a:pt x="7190" y="27771"/>
                    <a:pt x="7037" y="28145"/>
                    <a:pt x="6884" y="28501"/>
                  </a:cubicBezTo>
                  <a:cubicBezTo>
                    <a:pt x="7054" y="28518"/>
                    <a:pt x="7224" y="28535"/>
                    <a:pt x="7377" y="28535"/>
                  </a:cubicBezTo>
                  <a:cubicBezTo>
                    <a:pt x="7615" y="27958"/>
                    <a:pt x="7852" y="27363"/>
                    <a:pt x="8073" y="26785"/>
                  </a:cubicBezTo>
                  <a:cubicBezTo>
                    <a:pt x="8107" y="26768"/>
                    <a:pt x="8124" y="26751"/>
                    <a:pt x="8158" y="26751"/>
                  </a:cubicBezTo>
                  <a:cubicBezTo>
                    <a:pt x="7920" y="27346"/>
                    <a:pt x="7682" y="27941"/>
                    <a:pt x="7445" y="28552"/>
                  </a:cubicBezTo>
                  <a:lnTo>
                    <a:pt x="7954" y="28552"/>
                  </a:lnTo>
                  <a:cubicBezTo>
                    <a:pt x="8226" y="27873"/>
                    <a:pt x="8498" y="27193"/>
                    <a:pt x="8770" y="26513"/>
                  </a:cubicBezTo>
                  <a:cubicBezTo>
                    <a:pt x="9161" y="26343"/>
                    <a:pt x="9552" y="26190"/>
                    <a:pt x="9960" y="26037"/>
                  </a:cubicBezTo>
                  <a:cubicBezTo>
                    <a:pt x="10198" y="26020"/>
                    <a:pt x="10436" y="25986"/>
                    <a:pt x="10691" y="25969"/>
                  </a:cubicBezTo>
                  <a:cubicBezTo>
                    <a:pt x="10844" y="26700"/>
                    <a:pt x="11065" y="27431"/>
                    <a:pt x="11353" y="28145"/>
                  </a:cubicBezTo>
                  <a:cubicBezTo>
                    <a:pt x="11506" y="28094"/>
                    <a:pt x="11676" y="28060"/>
                    <a:pt x="11829" y="28026"/>
                  </a:cubicBezTo>
                  <a:cubicBezTo>
                    <a:pt x="11557" y="27329"/>
                    <a:pt x="11336" y="26632"/>
                    <a:pt x="11183" y="25901"/>
                  </a:cubicBezTo>
                  <a:cubicBezTo>
                    <a:pt x="12033" y="25799"/>
                    <a:pt x="12900" y="25646"/>
                    <a:pt x="13733" y="25459"/>
                  </a:cubicBezTo>
                  <a:lnTo>
                    <a:pt x="13733" y="25459"/>
                  </a:lnTo>
                  <a:cubicBezTo>
                    <a:pt x="13580" y="25986"/>
                    <a:pt x="13427" y="26496"/>
                    <a:pt x="13291" y="27006"/>
                  </a:cubicBezTo>
                  <a:cubicBezTo>
                    <a:pt x="12866" y="27329"/>
                    <a:pt x="12441" y="27652"/>
                    <a:pt x="12033" y="27975"/>
                  </a:cubicBezTo>
                  <a:cubicBezTo>
                    <a:pt x="12560" y="27839"/>
                    <a:pt x="13104" y="27669"/>
                    <a:pt x="13648" y="27499"/>
                  </a:cubicBezTo>
                  <a:cubicBezTo>
                    <a:pt x="13665" y="27414"/>
                    <a:pt x="13682" y="27346"/>
                    <a:pt x="13716" y="27261"/>
                  </a:cubicBezTo>
                  <a:cubicBezTo>
                    <a:pt x="14107" y="26955"/>
                    <a:pt x="14498" y="26666"/>
                    <a:pt x="14888" y="26377"/>
                  </a:cubicBezTo>
                  <a:lnTo>
                    <a:pt x="14888" y="26377"/>
                  </a:lnTo>
                  <a:cubicBezTo>
                    <a:pt x="14786" y="26649"/>
                    <a:pt x="14684" y="26921"/>
                    <a:pt x="14566" y="27193"/>
                  </a:cubicBezTo>
                  <a:cubicBezTo>
                    <a:pt x="14956" y="27057"/>
                    <a:pt x="15330" y="26921"/>
                    <a:pt x="15704" y="26768"/>
                  </a:cubicBezTo>
                  <a:cubicBezTo>
                    <a:pt x="15908" y="26292"/>
                    <a:pt x="16112" y="25799"/>
                    <a:pt x="16333" y="25340"/>
                  </a:cubicBezTo>
                  <a:cubicBezTo>
                    <a:pt x="16758" y="25034"/>
                    <a:pt x="17183" y="24729"/>
                    <a:pt x="17625" y="24423"/>
                  </a:cubicBezTo>
                  <a:lnTo>
                    <a:pt x="17625" y="24423"/>
                  </a:lnTo>
                  <a:cubicBezTo>
                    <a:pt x="17285" y="25085"/>
                    <a:pt x="16928" y="25765"/>
                    <a:pt x="16571" y="26428"/>
                  </a:cubicBezTo>
                  <a:cubicBezTo>
                    <a:pt x="16809" y="26343"/>
                    <a:pt x="17030" y="26241"/>
                    <a:pt x="17268" y="26139"/>
                  </a:cubicBezTo>
                  <a:cubicBezTo>
                    <a:pt x="17523" y="25646"/>
                    <a:pt x="17778" y="25153"/>
                    <a:pt x="18033" y="24661"/>
                  </a:cubicBezTo>
                  <a:cubicBezTo>
                    <a:pt x="18134" y="24491"/>
                    <a:pt x="18219" y="24304"/>
                    <a:pt x="18304" y="24134"/>
                  </a:cubicBezTo>
                  <a:cubicBezTo>
                    <a:pt x="19120" y="23845"/>
                    <a:pt x="19902" y="23505"/>
                    <a:pt x="20684" y="23148"/>
                  </a:cubicBezTo>
                  <a:cubicBezTo>
                    <a:pt x="20735" y="23590"/>
                    <a:pt x="20820" y="24032"/>
                    <a:pt x="20990" y="24474"/>
                  </a:cubicBezTo>
                  <a:lnTo>
                    <a:pt x="21024" y="24542"/>
                  </a:lnTo>
                  <a:cubicBezTo>
                    <a:pt x="21177" y="24474"/>
                    <a:pt x="21313" y="24406"/>
                    <a:pt x="21466" y="24355"/>
                  </a:cubicBezTo>
                  <a:cubicBezTo>
                    <a:pt x="21279" y="23896"/>
                    <a:pt x="21194" y="23420"/>
                    <a:pt x="21160" y="22927"/>
                  </a:cubicBezTo>
                  <a:cubicBezTo>
                    <a:pt x="22247" y="22400"/>
                    <a:pt x="23318" y="21805"/>
                    <a:pt x="24338" y="21177"/>
                  </a:cubicBezTo>
                  <a:lnTo>
                    <a:pt x="24338" y="21177"/>
                  </a:lnTo>
                  <a:cubicBezTo>
                    <a:pt x="24270" y="21363"/>
                    <a:pt x="24219" y="21550"/>
                    <a:pt x="24151" y="21737"/>
                  </a:cubicBezTo>
                  <a:cubicBezTo>
                    <a:pt x="23726" y="22400"/>
                    <a:pt x="23318" y="23063"/>
                    <a:pt x="22927" y="23726"/>
                  </a:cubicBezTo>
                  <a:cubicBezTo>
                    <a:pt x="23318" y="23573"/>
                    <a:pt x="23709" y="23403"/>
                    <a:pt x="24100" y="23233"/>
                  </a:cubicBezTo>
                  <a:cubicBezTo>
                    <a:pt x="24270" y="22825"/>
                    <a:pt x="24406" y="22400"/>
                    <a:pt x="24559" y="21992"/>
                  </a:cubicBezTo>
                  <a:cubicBezTo>
                    <a:pt x="24950" y="21380"/>
                    <a:pt x="25357" y="20786"/>
                    <a:pt x="25782" y="20208"/>
                  </a:cubicBezTo>
                  <a:cubicBezTo>
                    <a:pt x="26224" y="19902"/>
                    <a:pt x="26666" y="19562"/>
                    <a:pt x="27091" y="19222"/>
                  </a:cubicBezTo>
                  <a:lnTo>
                    <a:pt x="27091" y="19222"/>
                  </a:lnTo>
                  <a:cubicBezTo>
                    <a:pt x="26479" y="20412"/>
                    <a:pt x="25850" y="21584"/>
                    <a:pt x="25221" y="22757"/>
                  </a:cubicBezTo>
                  <a:cubicBezTo>
                    <a:pt x="25459" y="22655"/>
                    <a:pt x="25680" y="22553"/>
                    <a:pt x="25901" y="22468"/>
                  </a:cubicBezTo>
                  <a:cubicBezTo>
                    <a:pt x="26615" y="21143"/>
                    <a:pt x="27329" y="19817"/>
                    <a:pt x="28026" y="18491"/>
                  </a:cubicBezTo>
                  <a:cubicBezTo>
                    <a:pt x="28807" y="18134"/>
                    <a:pt x="29606" y="17778"/>
                    <a:pt x="30388" y="17404"/>
                  </a:cubicBezTo>
                  <a:cubicBezTo>
                    <a:pt x="31340" y="17200"/>
                    <a:pt x="32291" y="17013"/>
                    <a:pt x="33260" y="16826"/>
                  </a:cubicBezTo>
                  <a:lnTo>
                    <a:pt x="33260" y="16826"/>
                  </a:lnTo>
                  <a:cubicBezTo>
                    <a:pt x="32954" y="17710"/>
                    <a:pt x="32682" y="18593"/>
                    <a:pt x="32410" y="19494"/>
                  </a:cubicBezTo>
                  <a:cubicBezTo>
                    <a:pt x="32597" y="19392"/>
                    <a:pt x="32801" y="19290"/>
                    <a:pt x="32988" y="19205"/>
                  </a:cubicBezTo>
                  <a:cubicBezTo>
                    <a:pt x="33243" y="18372"/>
                    <a:pt x="33515" y="17540"/>
                    <a:pt x="33804" y="16724"/>
                  </a:cubicBezTo>
                  <a:cubicBezTo>
                    <a:pt x="34093" y="16673"/>
                    <a:pt x="34382" y="16622"/>
                    <a:pt x="34688" y="16571"/>
                  </a:cubicBezTo>
                  <a:lnTo>
                    <a:pt x="34688" y="16571"/>
                  </a:lnTo>
                  <a:cubicBezTo>
                    <a:pt x="34144" y="17438"/>
                    <a:pt x="33617" y="18304"/>
                    <a:pt x="33073" y="19154"/>
                  </a:cubicBezTo>
                  <a:cubicBezTo>
                    <a:pt x="33345" y="19018"/>
                    <a:pt x="33617" y="18882"/>
                    <a:pt x="33872" y="18746"/>
                  </a:cubicBezTo>
                  <a:cubicBezTo>
                    <a:pt x="34008" y="18559"/>
                    <a:pt x="34127" y="18355"/>
                    <a:pt x="34246" y="18151"/>
                  </a:cubicBezTo>
                  <a:cubicBezTo>
                    <a:pt x="34603" y="17591"/>
                    <a:pt x="34960" y="17030"/>
                    <a:pt x="35317" y="16452"/>
                  </a:cubicBezTo>
                  <a:cubicBezTo>
                    <a:pt x="35368" y="16452"/>
                    <a:pt x="35436" y="16435"/>
                    <a:pt x="35504" y="16418"/>
                  </a:cubicBezTo>
                  <a:lnTo>
                    <a:pt x="35504" y="16418"/>
                  </a:lnTo>
                  <a:cubicBezTo>
                    <a:pt x="35317" y="17013"/>
                    <a:pt x="35130" y="17608"/>
                    <a:pt x="34943" y="18202"/>
                  </a:cubicBezTo>
                  <a:cubicBezTo>
                    <a:pt x="35147" y="18100"/>
                    <a:pt x="35334" y="17998"/>
                    <a:pt x="35538" y="17879"/>
                  </a:cubicBezTo>
                  <a:cubicBezTo>
                    <a:pt x="35707" y="17370"/>
                    <a:pt x="35877" y="16843"/>
                    <a:pt x="36030" y="16333"/>
                  </a:cubicBezTo>
                  <a:cubicBezTo>
                    <a:pt x="36115" y="16316"/>
                    <a:pt x="36183" y="16299"/>
                    <a:pt x="36251" y="16282"/>
                  </a:cubicBezTo>
                  <a:cubicBezTo>
                    <a:pt x="36353" y="16435"/>
                    <a:pt x="36438" y="16588"/>
                    <a:pt x="36540" y="16724"/>
                  </a:cubicBezTo>
                  <a:cubicBezTo>
                    <a:pt x="36336" y="17047"/>
                    <a:pt x="36149" y="17353"/>
                    <a:pt x="35945" y="17659"/>
                  </a:cubicBezTo>
                  <a:cubicBezTo>
                    <a:pt x="35942" y="17662"/>
                    <a:pt x="35938" y="17666"/>
                    <a:pt x="35934" y="17669"/>
                  </a:cubicBezTo>
                  <a:lnTo>
                    <a:pt x="35934" y="17669"/>
                  </a:lnTo>
                  <a:cubicBezTo>
                    <a:pt x="37358" y="16904"/>
                    <a:pt x="38750" y="16090"/>
                    <a:pt x="40109" y="15228"/>
                  </a:cubicBezTo>
                  <a:lnTo>
                    <a:pt x="40075" y="15228"/>
                  </a:lnTo>
                  <a:cubicBezTo>
                    <a:pt x="41350" y="14158"/>
                    <a:pt x="42489" y="12968"/>
                    <a:pt x="43321" y="11591"/>
                  </a:cubicBezTo>
                  <a:cubicBezTo>
                    <a:pt x="43644" y="11064"/>
                    <a:pt x="43916" y="10521"/>
                    <a:pt x="44137" y="9960"/>
                  </a:cubicBezTo>
                  <a:cubicBezTo>
                    <a:pt x="44800" y="9518"/>
                    <a:pt x="45429" y="9025"/>
                    <a:pt x="45990" y="8481"/>
                  </a:cubicBezTo>
                  <a:lnTo>
                    <a:pt x="45990" y="8481"/>
                  </a:lnTo>
                  <a:cubicBezTo>
                    <a:pt x="45106" y="10062"/>
                    <a:pt x="44137" y="11625"/>
                    <a:pt x="43151" y="13155"/>
                  </a:cubicBezTo>
                  <a:cubicBezTo>
                    <a:pt x="43542" y="12849"/>
                    <a:pt x="43950" y="12526"/>
                    <a:pt x="44324" y="12186"/>
                  </a:cubicBezTo>
                  <a:cubicBezTo>
                    <a:pt x="45565" y="10198"/>
                    <a:pt x="46737" y="8175"/>
                    <a:pt x="47774" y="6085"/>
                  </a:cubicBezTo>
                  <a:cubicBezTo>
                    <a:pt x="47757" y="5677"/>
                    <a:pt x="47706" y="5252"/>
                    <a:pt x="47604" y="4827"/>
                  </a:cubicBezTo>
                  <a:cubicBezTo>
                    <a:pt x="47587" y="4776"/>
                    <a:pt x="47553" y="4725"/>
                    <a:pt x="47536" y="4657"/>
                  </a:cubicBezTo>
                  <a:cubicBezTo>
                    <a:pt x="47434" y="4640"/>
                    <a:pt x="47315" y="4606"/>
                    <a:pt x="47213" y="4589"/>
                  </a:cubicBezTo>
                  <a:cubicBezTo>
                    <a:pt x="47264" y="4453"/>
                    <a:pt x="47315" y="4317"/>
                    <a:pt x="47366" y="4181"/>
                  </a:cubicBezTo>
                  <a:cubicBezTo>
                    <a:pt x="47281" y="3977"/>
                    <a:pt x="47179" y="3791"/>
                    <a:pt x="47060" y="3587"/>
                  </a:cubicBezTo>
                  <a:cubicBezTo>
                    <a:pt x="46975" y="3909"/>
                    <a:pt x="46873" y="4215"/>
                    <a:pt x="46737" y="4521"/>
                  </a:cubicBezTo>
                  <a:cubicBezTo>
                    <a:pt x="46601" y="4504"/>
                    <a:pt x="46465" y="4504"/>
                    <a:pt x="46346" y="4504"/>
                  </a:cubicBezTo>
                  <a:cubicBezTo>
                    <a:pt x="46040" y="4453"/>
                    <a:pt x="45752" y="4402"/>
                    <a:pt x="45463" y="4351"/>
                  </a:cubicBezTo>
                  <a:cubicBezTo>
                    <a:pt x="45888" y="3943"/>
                    <a:pt x="46329" y="3536"/>
                    <a:pt x="46771" y="3162"/>
                  </a:cubicBezTo>
                  <a:cubicBezTo>
                    <a:pt x="46686" y="3043"/>
                    <a:pt x="46601" y="2924"/>
                    <a:pt x="46499" y="2805"/>
                  </a:cubicBezTo>
                  <a:cubicBezTo>
                    <a:pt x="45939" y="3281"/>
                    <a:pt x="45412" y="3757"/>
                    <a:pt x="44902" y="4266"/>
                  </a:cubicBezTo>
                  <a:cubicBezTo>
                    <a:pt x="44290" y="4164"/>
                    <a:pt x="43678" y="4079"/>
                    <a:pt x="43049" y="4011"/>
                  </a:cubicBezTo>
                  <a:cubicBezTo>
                    <a:pt x="43168" y="3842"/>
                    <a:pt x="43270" y="3655"/>
                    <a:pt x="43389" y="3485"/>
                  </a:cubicBezTo>
                  <a:cubicBezTo>
                    <a:pt x="43712" y="2941"/>
                    <a:pt x="44052" y="2414"/>
                    <a:pt x="44392" y="1887"/>
                  </a:cubicBezTo>
                  <a:cubicBezTo>
                    <a:pt x="44851" y="1955"/>
                    <a:pt x="45327" y="2040"/>
                    <a:pt x="45803" y="2108"/>
                  </a:cubicBezTo>
                  <a:cubicBezTo>
                    <a:pt x="45565" y="1904"/>
                    <a:pt x="45310" y="1717"/>
                    <a:pt x="45038" y="1530"/>
                  </a:cubicBezTo>
                  <a:cubicBezTo>
                    <a:pt x="44902" y="1513"/>
                    <a:pt x="44783" y="1496"/>
                    <a:pt x="44647" y="1479"/>
                  </a:cubicBezTo>
                  <a:cubicBezTo>
                    <a:pt x="44681" y="1428"/>
                    <a:pt x="44698" y="1394"/>
                    <a:pt x="44732" y="1343"/>
                  </a:cubicBezTo>
                  <a:cubicBezTo>
                    <a:pt x="44596" y="1258"/>
                    <a:pt x="44443" y="1190"/>
                    <a:pt x="44307" y="1105"/>
                  </a:cubicBezTo>
                  <a:cubicBezTo>
                    <a:pt x="44273" y="1156"/>
                    <a:pt x="44239" y="1224"/>
                    <a:pt x="44205" y="1275"/>
                  </a:cubicBezTo>
                  <a:cubicBezTo>
                    <a:pt x="44188" y="1309"/>
                    <a:pt x="44154" y="1360"/>
                    <a:pt x="44120" y="1411"/>
                  </a:cubicBezTo>
                  <a:cubicBezTo>
                    <a:pt x="43542" y="1326"/>
                    <a:pt x="42964" y="1258"/>
                    <a:pt x="42370" y="1207"/>
                  </a:cubicBezTo>
                  <a:cubicBezTo>
                    <a:pt x="42590" y="986"/>
                    <a:pt x="42794" y="765"/>
                    <a:pt x="43015" y="544"/>
                  </a:cubicBezTo>
                  <a:cubicBezTo>
                    <a:pt x="42845" y="493"/>
                    <a:pt x="42675" y="442"/>
                    <a:pt x="42506" y="391"/>
                  </a:cubicBezTo>
                  <a:cubicBezTo>
                    <a:pt x="42421" y="476"/>
                    <a:pt x="42336" y="561"/>
                    <a:pt x="42251" y="663"/>
                  </a:cubicBezTo>
                  <a:cubicBezTo>
                    <a:pt x="42319" y="561"/>
                    <a:pt x="42404" y="476"/>
                    <a:pt x="42472" y="391"/>
                  </a:cubicBezTo>
                  <a:cubicBezTo>
                    <a:pt x="42302" y="341"/>
                    <a:pt x="42149" y="307"/>
                    <a:pt x="41979" y="273"/>
                  </a:cubicBezTo>
                  <a:cubicBezTo>
                    <a:pt x="41758" y="544"/>
                    <a:pt x="41520" y="833"/>
                    <a:pt x="41299" y="1122"/>
                  </a:cubicBezTo>
                  <a:cubicBezTo>
                    <a:pt x="40721" y="1071"/>
                    <a:pt x="40126" y="1037"/>
                    <a:pt x="39531" y="1003"/>
                  </a:cubicBezTo>
                  <a:cubicBezTo>
                    <a:pt x="39582" y="680"/>
                    <a:pt x="39633" y="341"/>
                    <a:pt x="39701" y="1"/>
                  </a:cubicBezTo>
                  <a:close/>
                </a:path>
              </a:pathLst>
            </a:custGeom>
            <a:solidFill>
              <a:srgbClr val="BB6848"/>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680026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4E6480-F61C-467C-8B0A-408DB22FE830}" type="datetimeFigureOut">
              <a:rPr lang="en-US" smtClean="0">
                <a:solidFill>
                  <a:prstClr val="black">
                    <a:tint val="75000"/>
                  </a:prstClr>
                </a:solidFill>
              </a:rPr>
              <a:pPr/>
              <a:t>14/12/2021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90373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Main point 2">
  <p:cSld name="Main point 2">
    <p:bg>
      <p:bgPr>
        <a:blipFill>
          <a:blip r:embed="rId2">
            <a:alphaModFix/>
          </a:blip>
          <a:stretch>
            <a:fillRect/>
          </a:stretch>
        </a:blipFill>
        <a:effectLst/>
      </p:bgPr>
    </p:bg>
    <p:spTree>
      <p:nvGrpSpPr>
        <p:cNvPr id="1" name="Shape 4977"/>
        <p:cNvGrpSpPr/>
        <p:nvPr/>
      </p:nvGrpSpPr>
      <p:grpSpPr>
        <a:xfrm>
          <a:off x="0" y="0"/>
          <a:ext cx="0" cy="0"/>
          <a:chOff x="0" y="0"/>
          <a:chExt cx="0" cy="0"/>
        </a:xfrm>
      </p:grpSpPr>
      <p:sp>
        <p:nvSpPr>
          <p:cNvPr id="4978" name="Google Shape;4978;p28"/>
          <p:cNvSpPr/>
          <p:nvPr/>
        </p:nvSpPr>
        <p:spPr>
          <a:xfrm>
            <a:off x="1388241" y="1053903"/>
            <a:ext cx="8825193" cy="5010163"/>
          </a:xfrm>
          <a:custGeom>
            <a:avLst/>
            <a:gdLst/>
            <a:ahLst/>
            <a:cxnLst/>
            <a:rect l="l" t="t" r="r" b="b"/>
            <a:pathLst>
              <a:path w="224903" h="127680" extrusionOk="0">
                <a:moveTo>
                  <a:pt x="205633" y="99999"/>
                </a:moveTo>
                <a:cubicBezTo>
                  <a:pt x="205632" y="100000"/>
                  <a:pt x="205631" y="100001"/>
                  <a:pt x="205630" y="100002"/>
                </a:cubicBezTo>
                <a:lnTo>
                  <a:pt x="205630" y="100002"/>
                </a:lnTo>
                <a:cubicBezTo>
                  <a:pt x="205631" y="100001"/>
                  <a:pt x="205632" y="100000"/>
                  <a:pt x="205633" y="99999"/>
                </a:cubicBezTo>
                <a:close/>
                <a:moveTo>
                  <a:pt x="194445" y="109419"/>
                </a:moveTo>
                <a:cubicBezTo>
                  <a:pt x="194164" y="109848"/>
                  <a:pt x="193503" y="110278"/>
                  <a:pt x="192710" y="110691"/>
                </a:cubicBezTo>
                <a:cubicBezTo>
                  <a:pt x="193189" y="110262"/>
                  <a:pt x="193751" y="109832"/>
                  <a:pt x="194445" y="109419"/>
                </a:cubicBezTo>
                <a:close/>
                <a:moveTo>
                  <a:pt x="192032" y="110113"/>
                </a:moveTo>
                <a:lnTo>
                  <a:pt x="192032" y="110113"/>
                </a:lnTo>
                <a:cubicBezTo>
                  <a:pt x="192148" y="110245"/>
                  <a:pt x="191900" y="110708"/>
                  <a:pt x="191570" y="111220"/>
                </a:cubicBezTo>
                <a:cubicBezTo>
                  <a:pt x="191140" y="111385"/>
                  <a:pt x="190710" y="111567"/>
                  <a:pt x="190297" y="111716"/>
                </a:cubicBezTo>
                <a:cubicBezTo>
                  <a:pt x="190396" y="111551"/>
                  <a:pt x="190495" y="111385"/>
                  <a:pt x="190578" y="111220"/>
                </a:cubicBezTo>
                <a:cubicBezTo>
                  <a:pt x="191074" y="110857"/>
                  <a:pt x="191553" y="110493"/>
                  <a:pt x="192032" y="110113"/>
                </a:cubicBezTo>
                <a:close/>
                <a:moveTo>
                  <a:pt x="74235" y="113815"/>
                </a:moveTo>
                <a:lnTo>
                  <a:pt x="74235" y="113815"/>
                </a:lnTo>
                <a:cubicBezTo>
                  <a:pt x="74362" y="113826"/>
                  <a:pt x="74480" y="113830"/>
                  <a:pt x="74590" y="113831"/>
                </a:cubicBezTo>
                <a:lnTo>
                  <a:pt x="74590" y="113831"/>
                </a:lnTo>
                <a:lnTo>
                  <a:pt x="74235" y="113815"/>
                </a:lnTo>
                <a:close/>
                <a:moveTo>
                  <a:pt x="143264" y="125449"/>
                </a:moveTo>
                <a:cubicBezTo>
                  <a:pt x="143760" y="125449"/>
                  <a:pt x="144272" y="125680"/>
                  <a:pt x="145049" y="125879"/>
                </a:cubicBezTo>
                <a:cubicBezTo>
                  <a:pt x="144768" y="125879"/>
                  <a:pt x="144405" y="125895"/>
                  <a:pt x="144025" y="125895"/>
                </a:cubicBezTo>
                <a:cubicBezTo>
                  <a:pt x="143413" y="125895"/>
                  <a:pt x="142769" y="125846"/>
                  <a:pt x="142488" y="125631"/>
                </a:cubicBezTo>
                <a:cubicBezTo>
                  <a:pt x="142769" y="125498"/>
                  <a:pt x="143016" y="125449"/>
                  <a:pt x="143264" y="125449"/>
                </a:cubicBezTo>
                <a:close/>
                <a:moveTo>
                  <a:pt x="193801" y="1"/>
                </a:moveTo>
                <a:cubicBezTo>
                  <a:pt x="193751" y="100"/>
                  <a:pt x="193503" y="116"/>
                  <a:pt x="193140" y="166"/>
                </a:cubicBezTo>
                <a:cubicBezTo>
                  <a:pt x="192776" y="232"/>
                  <a:pt x="192280" y="282"/>
                  <a:pt x="191751" y="315"/>
                </a:cubicBezTo>
                <a:cubicBezTo>
                  <a:pt x="190694" y="447"/>
                  <a:pt x="189454" y="662"/>
                  <a:pt x="188578" y="943"/>
                </a:cubicBezTo>
                <a:cubicBezTo>
                  <a:pt x="188694" y="1042"/>
                  <a:pt x="188909" y="1075"/>
                  <a:pt x="189190" y="1075"/>
                </a:cubicBezTo>
                <a:cubicBezTo>
                  <a:pt x="189289" y="1075"/>
                  <a:pt x="189405" y="1075"/>
                  <a:pt x="189520" y="1058"/>
                </a:cubicBezTo>
                <a:cubicBezTo>
                  <a:pt x="189967" y="1025"/>
                  <a:pt x="190529" y="992"/>
                  <a:pt x="191123" y="910"/>
                </a:cubicBezTo>
                <a:cubicBezTo>
                  <a:pt x="191421" y="860"/>
                  <a:pt x="191735" y="844"/>
                  <a:pt x="192049" y="827"/>
                </a:cubicBezTo>
                <a:cubicBezTo>
                  <a:pt x="192363" y="794"/>
                  <a:pt x="192677" y="778"/>
                  <a:pt x="192991" y="761"/>
                </a:cubicBezTo>
                <a:cubicBezTo>
                  <a:pt x="193189" y="744"/>
                  <a:pt x="193387" y="744"/>
                  <a:pt x="193586" y="744"/>
                </a:cubicBezTo>
                <a:lnTo>
                  <a:pt x="194660" y="744"/>
                </a:lnTo>
                <a:cubicBezTo>
                  <a:pt x="194627" y="943"/>
                  <a:pt x="194396" y="1125"/>
                  <a:pt x="194015" y="1273"/>
                </a:cubicBezTo>
                <a:cubicBezTo>
                  <a:pt x="193883" y="1323"/>
                  <a:pt x="193718" y="1372"/>
                  <a:pt x="193536" y="1422"/>
                </a:cubicBezTo>
                <a:cubicBezTo>
                  <a:pt x="192991" y="1372"/>
                  <a:pt x="192462" y="1339"/>
                  <a:pt x="191917" y="1339"/>
                </a:cubicBezTo>
                <a:cubicBezTo>
                  <a:pt x="188264" y="1339"/>
                  <a:pt x="184678" y="2529"/>
                  <a:pt x="181142" y="4000"/>
                </a:cubicBezTo>
                <a:cubicBezTo>
                  <a:pt x="178448" y="4843"/>
                  <a:pt x="171805" y="8363"/>
                  <a:pt x="167508" y="9107"/>
                </a:cubicBezTo>
                <a:cubicBezTo>
                  <a:pt x="166963" y="9404"/>
                  <a:pt x="166120" y="9801"/>
                  <a:pt x="165938" y="9999"/>
                </a:cubicBezTo>
                <a:cubicBezTo>
                  <a:pt x="160699" y="11519"/>
                  <a:pt x="155295" y="12610"/>
                  <a:pt x="149825" y="13469"/>
                </a:cubicBezTo>
                <a:cubicBezTo>
                  <a:pt x="149875" y="13387"/>
                  <a:pt x="149858" y="13321"/>
                  <a:pt x="149776" y="13255"/>
                </a:cubicBezTo>
                <a:lnTo>
                  <a:pt x="147710" y="13800"/>
                </a:lnTo>
                <a:cubicBezTo>
                  <a:pt x="147627" y="13800"/>
                  <a:pt x="147545" y="13816"/>
                  <a:pt x="147462" y="13833"/>
                </a:cubicBezTo>
                <a:cubicBezTo>
                  <a:pt x="147528" y="13717"/>
                  <a:pt x="148173" y="13453"/>
                  <a:pt x="147578" y="13453"/>
                </a:cubicBezTo>
                <a:lnTo>
                  <a:pt x="147561" y="13453"/>
                </a:lnTo>
                <a:cubicBezTo>
                  <a:pt x="147528" y="13602"/>
                  <a:pt x="147231" y="13767"/>
                  <a:pt x="146768" y="13932"/>
                </a:cubicBezTo>
                <a:cubicBezTo>
                  <a:pt x="145611" y="14097"/>
                  <a:pt x="144454" y="14263"/>
                  <a:pt x="143297" y="14411"/>
                </a:cubicBezTo>
                <a:cubicBezTo>
                  <a:pt x="143248" y="14411"/>
                  <a:pt x="143182" y="14411"/>
                  <a:pt x="143116" y="14395"/>
                </a:cubicBezTo>
                <a:cubicBezTo>
                  <a:pt x="143066" y="14411"/>
                  <a:pt x="143016" y="14428"/>
                  <a:pt x="142967" y="14444"/>
                </a:cubicBezTo>
                <a:cubicBezTo>
                  <a:pt x="142025" y="14577"/>
                  <a:pt x="141083" y="14692"/>
                  <a:pt x="140141" y="14808"/>
                </a:cubicBezTo>
                <a:lnTo>
                  <a:pt x="140042" y="14808"/>
                </a:lnTo>
                <a:cubicBezTo>
                  <a:pt x="139959" y="14808"/>
                  <a:pt x="139843" y="14808"/>
                  <a:pt x="139711" y="14825"/>
                </a:cubicBezTo>
                <a:cubicBezTo>
                  <a:pt x="139496" y="14891"/>
                  <a:pt x="139232" y="14907"/>
                  <a:pt x="139001" y="14957"/>
                </a:cubicBezTo>
                <a:cubicBezTo>
                  <a:pt x="133349" y="15651"/>
                  <a:pt x="127713" y="16262"/>
                  <a:pt x="122210" y="17072"/>
                </a:cubicBezTo>
                <a:cubicBezTo>
                  <a:pt x="103817" y="19749"/>
                  <a:pt x="85407" y="22426"/>
                  <a:pt x="67014" y="25104"/>
                </a:cubicBezTo>
                <a:cubicBezTo>
                  <a:pt x="65328" y="25352"/>
                  <a:pt x="63659" y="25599"/>
                  <a:pt x="61973" y="25864"/>
                </a:cubicBezTo>
                <a:cubicBezTo>
                  <a:pt x="60998" y="25616"/>
                  <a:pt x="59957" y="25368"/>
                  <a:pt x="60040" y="24938"/>
                </a:cubicBezTo>
                <a:lnTo>
                  <a:pt x="60040" y="24938"/>
                </a:lnTo>
                <a:cubicBezTo>
                  <a:pt x="57776" y="26112"/>
                  <a:pt x="53429" y="24790"/>
                  <a:pt x="49711" y="26723"/>
                </a:cubicBezTo>
                <a:cubicBezTo>
                  <a:pt x="48802" y="26723"/>
                  <a:pt x="50389" y="26294"/>
                  <a:pt x="49876" y="26178"/>
                </a:cubicBezTo>
                <a:lnTo>
                  <a:pt x="49876" y="26178"/>
                </a:lnTo>
                <a:cubicBezTo>
                  <a:pt x="48967" y="26756"/>
                  <a:pt x="47777" y="27103"/>
                  <a:pt x="45497" y="27434"/>
                </a:cubicBezTo>
                <a:lnTo>
                  <a:pt x="45728" y="27269"/>
                </a:lnTo>
                <a:lnTo>
                  <a:pt x="45728" y="27269"/>
                </a:lnTo>
                <a:cubicBezTo>
                  <a:pt x="44175" y="27665"/>
                  <a:pt x="42836" y="27996"/>
                  <a:pt x="41597" y="28310"/>
                </a:cubicBezTo>
                <a:cubicBezTo>
                  <a:pt x="40969" y="28458"/>
                  <a:pt x="40374" y="28607"/>
                  <a:pt x="39779" y="28756"/>
                </a:cubicBezTo>
                <a:cubicBezTo>
                  <a:pt x="39200" y="28905"/>
                  <a:pt x="38622" y="29053"/>
                  <a:pt x="38027" y="29202"/>
                </a:cubicBezTo>
                <a:cubicBezTo>
                  <a:pt x="35697" y="29814"/>
                  <a:pt x="33251" y="30475"/>
                  <a:pt x="29814" y="31780"/>
                </a:cubicBezTo>
                <a:lnTo>
                  <a:pt x="30491" y="31978"/>
                </a:lnTo>
                <a:cubicBezTo>
                  <a:pt x="29037" y="32557"/>
                  <a:pt x="28673" y="32540"/>
                  <a:pt x="27946" y="32755"/>
                </a:cubicBezTo>
                <a:cubicBezTo>
                  <a:pt x="27715" y="33020"/>
                  <a:pt x="27682" y="33119"/>
                  <a:pt x="27814" y="33119"/>
                </a:cubicBezTo>
                <a:cubicBezTo>
                  <a:pt x="28012" y="33119"/>
                  <a:pt x="28657" y="32821"/>
                  <a:pt x="29318" y="32557"/>
                </a:cubicBezTo>
                <a:cubicBezTo>
                  <a:pt x="29962" y="32292"/>
                  <a:pt x="30624" y="32028"/>
                  <a:pt x="30871" y="32028"/>
                </a:cubicBezTo>
                <a:cubicBezTo>
                  <a:pt x="31020" y="32028"/>
                  <a:pt x="31037" y="32111"/>
                  <a:pt x="30805" y="32375"/>
                </a:cubicBezTo>
                <a:lnTo>
                  <a:pt x="30789" y="32375"/>
                </a:lnTo>
                <a:cubicBezTo>
                  <a:pt x="30227" y="32375"/>
                  <a:pt x="29318" y="32639"/>
                  <a:pt x="28244" y="33053"/>
                </a:cubicBezTo>
                <a:cubicBezTo>
                  <a:pt x="27715" y="33267"/>
                  <a:pt x="27137" y="33532"/>
                  <a:pt x="26542" y="33813"/>
                </a:cubicBezTo>
                <a:cubicBezTo>
                  <a:pt x="26244" y="33962"/>
                  <a:pt x="25947" y="34094"/>
                  <a:pt x="25649" y="34242"/>
                </a:cubicBezTo>
                <a:cubicBezTo>
                  <a:pt x="25352" y="34391"/>
                  <a:pt x="25054" y="34556"/>
                  <a:pt x="24757" y="34722"/>
                </a:cubicBezTo>
                <a:cubicBezTo>
                  <a:pt x="24162" y="35036"/>
                  <a:pt x="23567" y="35350"/>
                  <a:pt x="23022" y="35647"/>
                </a:cubicBezTo>
                <a:cubicBezTo>
                  <a:pt x="22460" y="35945"/>
                  <a:pt x="21947" y="36259"/>
                  <a:pt x="21468" y="36507"/>
                </a:cubicBezTo>
                <a:cubicBezTo>
                  <a:pt x="20989" y="36754"/>
                  <a:pt x="20543" y="36969"/>
                  <a:pt x="20179" y="37101"/>
                </a:cubicBezTo>
                <a:cubicBezTo>
                  <a:pt x="19816" y="37234"/>
                  <a:pt x="19535" y="37333"/>
                  <a:pt x="19303" y="37333"/>
                </a:cubicBezTo>
                <a:lnTo>
                  <a:pt x="19287" y="37333"/>
                </a:lnTo>
                <a:cubicBezTo>
                  <a:pt x="17254" y="38738"/>
                  <a:pt x="20146" y="37333"/>
                  <a:pt x="18163" y="38754"/>
                </a:cubicBezTo>
                <a:lnTo>
                  <a:pt x="17469" y="38919"/>
                </a:lnTo>
                <a:lnTo>
                  <a:pt x="17204" y="39580"/>
                </a:lnTo>
                <a:cubicBezTo>
                  <a:pt x="16560" y="40060"/>
                  <a:pt x="16031" y="40357"/>
                  <a:pt x="15634" y="40522"/>
                </a:cubicBezTo>
                <a:cubicBezTo>
                  <a:pt x="15370" y="40638"/>
                  <a:pt x="15155" y="40688"/>
                  <a:pt x="15023" y="40688"/>
                </a:cubicBezTo>
                <a:cubicBezTo>
                  <a:pt x="14957" y="40688"/>
                  <a:pt x="14907" y="40688"/>
                  <a:pt x="14874" y="40655"/>
                </a:cubicBezTo>
                <a:cubicBezTo>
                  <a:pt x="15188" y="40423"/>
                  <a:pt x="15684" y="39878"/>
                  <a:pt x="15998" y="39597"/>
                </a:cubicBezTo>
                <a:lnTo>
                  <a:pt x="15998" y="39597"/>
                </a:lnTo>
                <a:cubicBezTo>
                  <a:pt x="15073" y="40142"/>
                  <a:pt x="13949" y="41134"/>
                  <a:pt x="13056" y="42092"/>
                </a:cubicBezTo>
                <a:cubicBezTo>
                  <a:pt x="12594" y="42555"/>
                  <a:pt x="12197" y="43018"/>
                  <a:pt x="11867" y="43381"/>
                </a:cubicBezTo>
                <a:cubicBezTo>
                  <a:pt x="11586" y="43712"/>
                  <a:pt x="11354" y="43943"/>
                  <a:pt x="11206" y="44092"/>
                </a:cubicBezTo>
                <a:cubicBezTo>
                  <a:pt x="11767" y="43580"/>
                  <a:pt x="12329" y="43051"/>
                  <a:pt x="12924" y="42572"/>
                </a:cubicBezTo>
                <a:lnTo>
                  <a:pt x="12924" y="42572"/>
                </a:lnTo>
                <a:cubicBezTo>
                  <a:pt x="10611" y="45001"/>
                  <a:pt x="8181" y="47860"/>
                  <a:pt x="6198" y="51000"/>
                </a:cubicBezTo>
                <a:cubicBezTo>
                  <a:pt x="4199" y="54107"/>
                  <a:pt x="2662" y="57544"/>
                  <a:pt x="1934" y="60733"/>
                </a:cubicBezTo>
                <a:cubicBezTo>
                  <a:pt x="2050" y="60601"/>
                  <a:pt x="2166" y="60469"/>
                  <a:pt x="2298" y="60337"/>
                </a:cubicBezTo>
                <a:lnTo>
                  <a:pt x="2298" y="60337"/>
                </a:lnTo>
                <a:cubicBezTo>
                  <a:pt x="2001" y="61543"/>
                  <a:pt x="1786" y="62386"/>
                  <a:pt x="1620" y="63047"/>
                </a:cubicBezTo>
                <a:cubicBezTo>
                  <a:pt x="1439" y="63708"/>
                  <a:pt x="1323" y="64204"/>
                  <a:pt x="1158" y="64716"/>
                </a:cubicBezTo>
                <a:cubicBezTo>
                  <a:pt x="877" y="65724"/>
                  <a:pt x="513" y="66815"/>
                  <a:pt x="414" y="69575"/>
                </a:cubicBezTo>
                <a:lnTo>
                  <a:pt x="381" y="69377"/>
                </a:lnTo>
                <a:lnTo>
                  <a:pt x="381" y="69377"/>
                </a:lnTo>
                <a:cubicBezTo>
                  <a:pt x="447" y="69922"/>
                  <a:pt x="530" y="70566"/>
                  <a:pt x="563" y="71260"/>
                </a:cubicBezTo>
                <a:cubicBezTo>
                  <a:pt x="629" y="71955"/>
                  <a:pt x="645" y="72698"/>
                  <a:pt x="712" y="73442"/>
                </a:cubicBezTo>
                <a:cubicBezTo>
                  <a:pt x="645" y="73244"/>
                  <a:pt x="612" y="73161"/>
                  <a:pt x="563" y="73161"/>
                </a:cubicBezTo>
                <a:cubicBezTo>
                  <a:pt x="480" y="73161"/>
                  <a:pt x="431" y="73607"/>
                  <a:pt x="381" y="74037"/>
                </a:cubicBezTo>
                <a:cubicBezTo>
                  <a:pt x="331" y="74417"/>
                  <a:pt x="298" y="74781"/>
                  <a:pt x="216" y="74781"/>
                </a:cubicBezTo>
                <a:cubicBezTo>
                  <a:pt x="166" y="74781"/>
                  <a:pt x="100" y="74648"/>
                  <a:pt x="1" y="74301"/>
                </a:cubicBezTo>
                <a:lnTo>
                  <a:pt x="1" y="74301"/>
                </a:lnTo>
                <a:cubicBezTo>
                  <a:pt x="150" y="74979"/>
                  <a:pt x="249" y="75541"/>
                  <a:pt x="365" y="75987"/>
                </a:cubicBezTo>
                <a:cubicBezTo>
                  <a:pt x="480" y="76433"/>
                  <a:pt x="579" y="76780"/>
                  <a:pt x="662" y="77061"/>
                </a:cubicBezTo>
                <a:cubicBezTo>
                  <a:pt x="827" y="77606"/>
                  <a:pt x="959" y="77871"/>
                  <a:pt x="1075" y="78086"/>
                </a:cubicBezTo>
                <a:cubicBezTo>
                  <a:pt x="1307" y="78482"/>
                  <a:pt x="1505" y="78664"/>
                  <a:pt x="2397" y="80267"/>
                </a:cubicBezTo>
                <a:lnTo>
                  <a:pt x="2348" y="81143"/>
                </a:lnTo>
                <a:cubicBezTo>
                  <a:pt x="2711" y="81672"/>
                  <a:pt x="2926" y="81936"/>
                  <a:pt x="3207" y="82382"/>
                </a:cubicBezTo>
                <a:cubicBezTo>
                  <a:pt x="3356" y="82597"/>
                  <a:pt x="3521" y="82862"/>
                  <a:pt x="3719" y="83209"/>
                </a:cubicBezTo>
                <a:cubicBezTo>
                  <a:pt x="3802" y="83391"/>
                  <a:pt x="3918" y="83605"/>
                  <a:pt x="4050" y="83837"/>
                </a:cubicBezTo>
                <a:cubicBezTo>
                  <a:pt x="4165" y="84068"/>
                  <a:pt x="4298" y="84332"/>
                  <a:pt x="4479" y="84613"/>
                </a:cubicBezTo>
                <a:cubicBezTo>
                  <a:pt x="4182" y="84233"/>
                  <a:pt x="4050" y="84085"/>
                  <a:pt x="3984" y="84085"/>
                </a:cubicBezTo>
                <a:lnTo>
                  <a:pt x="3967" y="84085"/>
                </a:lnTo>
                <a:cubicBezTo>
                  <a:pt x="3901" y="84134"/>
                  <a:pt x="3918" y="84349"/>
                  <a:pt x="3967" y="84564"/>
                </a:cubicBezTo>
                <a:cubicBezTo>
                  <a:pt x="4000" y="84779"/>
                  <a:pt x="4017" y="85010"/>
                  <a:pt x="3918" y="85010"/>
                </a:cubicBezTo>
                <a:cubicBezTo>
                  <a:pt x="3818" y="85010"/>
                  <a:pt x="3637" y="84828"/>
                  <a:pt x="3290" y="84349"/>
                </a:cubicBezTo>
                <a:lnTo>
                  <a:pt x="3290" y="84349"/>
                </a:lnTo>
                <a:cubicBezTo>
                  <a:pt x="4248" y="87142"/>
                  <a:pt x="5702" y="88844"/>
                  <a:pt x="6876" y="90166"/>
                </a:cubicBezTo>
                <a:cubicBezTo>
                  <a:pt x="7487" y="90811"/>
                  <a:pt x="8033" y="91373"/>
                  <a:pt x="8479" y="91934"/>
                </a:cubicBezTo>
                <a:cubicBezTo>
                  <a:pt x="8958" y="92480"/>
                  <a:pt x="9322" y="93042"/>
                  <a:pt x="9586" y="93736"/>
                </a:cubicBezTo>
                <a:cubicBezTo>
                  <a:pt x="9850" y="93851"/>
                  <a:pt x="10032" y="93917"/>
                  <a:pt x="10131" y="93917"/>
                </a:cubicBezTo>
                <a:cubicBezTo>
                  <a:pt x="10528" y="93917"/>
                  <a:pt x="9867" y="93141"/>
                  <a:pt x="9156" y="92314"/>
                </a:cubicBezTo>
                <a:cubicBezTo>
                  <a:pt x="8694" y="91802"/>
                  <a:pt x="8231" y="91240"/>
                  <a:pt x="7933" y="90877"/>
                </a:cubicBezTo>
                <a:cubicBezTo>
                  <a:pt x="7735" y="90645"/>
                  <a:pt x="7619" y="90480"/>
                  <a:pt x="7652" y="90480"/>
                </a:cubicBezTo>
                <a:cubicBezTo>
                  <a:pt x="7652" y="90480"/>
                  <a:pt x="7702" y="90530"/>
                  <a:pt x="7801" y="90612"/>
                </a:cubicBezTo>
                <a:cubicBezTo>
                  <a:pt x="7702" y="90397"/>
                  <a:pt x="7702" y="90298"/>
                  <a:pt x="7785" y="90298"/>
                </a:cubicBezTo>
                <a:cubicBezTo>
                  <a:pt x="7917" y="90298"/>
                  <a:pt x="8264" y="90563"/>
                  <a:pt x="8694" y="90959"/>
                </a:cubicBezTo>
                <a:cubicBezTo>
                  <a:pt x="9024" y="91273"/>
                  <a:pt x="9454" y="91637"/>
                  <a:pt x="9834" y="92017"/>
                </a:cubicBezTo>
                <a:cubicBezTo>
                  <a:pt x="10231" y="92381"/>
                  <a:pt x="10594" y="92794"/>
                  <a:pt x="10908" y="93108"/>
                </a:cubicBezTo>
                <a:cubicBezTo>
                  <a:pt x="11536" y="93719"/>
                  <a:pt x="11867" y="94496"/>
                  <a:pt x="12528" y="95454"/>
                </a:cubicBezTo>
                <a:cubicBezTo>
                  <a:pt x="12842" y="95934"/>
                  <a:pt x="13238" y="96479"/>
                  <a:pt x="13800" y="97057"/>
                </a:cubicBezTo>
                <a:cubicBezTo>
                  <a:pt x="14081" y="97338"/>
                  <a:pt x="14395" y="97652"/>
                  <a:pt x="14759" y="97966"/>
                </a:cubicBezTo>
                <a:cubicBezTo>
                  <a:pt x="15122" y="98264"/>
                  <a:pt x="15519" y="98561"/>
                  <a:pt x="15965" y="98875"/>
                </a:cubicBezTo>
                <a:cubicBezTo>
                  <a:pt x="15651" y="98660"/>
                  <a:pt x="15568" y="98677"/>
                  <a:pt x="15221" y="98429"/>
                </a:cubicBezTo>
                <a:lnTo>
                  <a:pt x="15221" y="98429"/>
                </a:lnTo>
                <a:cubicBezTo>
                  <a:pt x="15849" y="99024"/>
                  <a:pt x="16593" y="99454"/>
                  <a:pt x="17386" y="99867"/>
                </a:cubicBezTo>
                <a:cubicBezTo>
                  <a:pt x="17783" y="100082"/>
                  <a:pt x="18179" y="100313"/>
                  <a:pt x="18593" y="100561"/>
                </a:cubicBezTo>
                <a:cubicBezTo>
                  <a:pt x="19006" y="100809"/>
                  <a:pt x="19419" y="101090"/>
                  <a:pt x="19832" y="101453"/>
                </a:cubicBezTo>
                <a:cubicBezTo>
                  <a:pt x="20477" y="101503"/>
                  <a:pt x="21088" y="101800"/>
                  <a:pt x="21600" y="102065"/>
                </a:cubicBezTo>
                <a:cubicBezTo>
                  <a:pt x="21947" y="102230"/>
                  <a:pt x="22245" y="102379"/>
                  <a:pt x="22509" y="102379"/>
                </a:cubicBezTo>
                <a:cubicBezTo>
                  <a:pt x="22641" y="102379"/>
                  <a:pt x="22757" y="102329"/>
                  <a:pt x="22873" y="102247"/>
                </a:cubicBezTo>
                <a:cubicBezTo>
                  <a:pt x="22228" y="101966"/>
                  <a:pt x="21617" y="101652"/>
                  <a:pt x="20972" y="101371"/>
                </a:cubicBezTo>
                <a:cubicBezTo>
                  <a:pt x="20344" y="101073"/>
                  <a:pt x="19733" y="100726"/>
                  <a:pt x="19105" y="100412"/>
                </a:cubicBezTo>
                <a:lnTo>
                  <a:pt x="19105" y="100412"/>
                </a:lnTo>
                <a:cubicBezTo>
                  <a:pt x="19650" y="100660"/>
                  <a:pt x="20196" y="100875"/>
                  <a:pt x="20774" y="101073"/>
                </a:cubicBezTo>
                <a:cubicBezTo>
                  <a:pt x="21352" y="101272"/>
                  <a:pt x="21947" y="101453"/>
                  <a:pt x="22592" y="101668"/>
                </a:cubicBezTo>
                <a:cubicBezTo>
                  <a:pt x="23220" y="101883"/>
                  <a:pt x="23897" y="102098"/>
                  <a:pt x="24625" y="102412"/>
                </a:cubicBezTo>
                <a:cubicBezTo>
                  <a:pt x="25352" y="102709"/>
                  <a:pt x="26128" y="103056"/>
                  <a:pt x="26988" y="103519"/>
                </a:cubicBezTo>
                <a:lnTo>
                  <a:pt x="26905" y="103519"/>
                </a:lnTo>
                <a:cubicBezTo>
                  <a:pt x="26492" y="103519"/>
                  <a:pt x="25467" y="103271"/>
                  <a:pt x="24740" y="103089"/>
                </a:cubicBezTo>
                <a:lnTo>
                  <a:pt x="24740" y="103089"/>
                </a:lnTo>
                <a:cubicBezTo>
                  <a:pt x="25699" y="103734"/>
                  <a:pt x="26806" y="103800"/>
                  <a:pt x="27831" y="104411"/>
                </a:cubicBezTo>
                <a:cubicBezTo>
                  <a:pt x="27765" y="104478"/>
                  <a:pt x="27649" y="104511"/>
                  <a:pt x="27484" y="104511"/>
                </a:cubicBezTo>
                <a:cubicBezTo>
                  <a:pt x="26971" y="104511"/>
                  <a:pt x="25996" y="104180"/>
                  <a:pt x="24906" y="103717"/>
                </a:cubicBezTo>
                <a:cubicBezTo>
                  <a:pt x="24178" y="103436"/>
                  <a:pt x="23418" y="103056"/>
                  <a:pt x="22658" y="102742"/>
                </a:cubicBezTo>
                <a:cubicBezTo>
                  <a:pt x="21914" y="102428"/>
                  <a:pt x="21187" y="102114"/>
                  <a:pt x="20559" y="101949"/>
                </a:cubicBezTo>
                <a:lnTo>
                  <a:pt x="20559" y="101949"/>
                </a:lnTo>
                <a:cubicBezTo>
                  <a:pt x="21038" y="102362"/>
                  <a:pt x="22162" y="102841"/>
                  <a:pt x="23022" y="103139"/>
                </a:cubicBezTo>
                <a:cubicBezTo>
                  <a:pt x="23864" y="103453"/>
                  <a:pt x="24393" y="103684"/>
                  <a:pt x="23650" y="103783"/>
                </a:cubicBezTo>
                <a:lnTo>
                  <a:pt x="23864" y="103783"/>
                </a:lnTo>
                <a:cubicBezTo>
                  <a:pt x="24311" y="103783"/>
                  <a:pt x="24773" y="103866"/>
                  <a:pt x="25236" y="104015"/>
                </a:cubicBezTo>
                <a:cubicBezTo>
                  <a:pt x="25765" y="104180"/>
                  <a:pt x="26310" y="104444"/>
                  <a:pt x="26905" y="104692"/>
                </a:cubicBezTo>
                <a:cubicBezTo>
                  <a:pt x="28079" y="105205"/>
                  <a:pt x="29417" y="105783"/>
                  <a:pt x="31004" y="105866"/>
                </a:cubicBezTo>
                <a:lnTo>
                  <a:pt x="30673" y="106229"/>
                </a:lnTo>
                <a:cubicBezTo>
                  <a:pt x="31169" y="106295"/>
                  <a:pt x="32193" y="106411"/>
                  <a:pt x="33053" y="106642"/>
                </a:cubicBezTo>
                <a:cubicBezTo>
                  <a:pt x="32474" y="106709"/>
                  <a:pt x="31913" y="106725"/>
                  <a:pt x="31334" y="106758"/>
                </a:cubicBezTo>
                <a:cubicBezTo>
                  <a:pt x="33863" y="106989"/>
                  <a:pt x="35895" y="108477"/>
                  <a:pt x="38292" y="108692"/>
                </a:cubicBezTo>
                <a:cubicBezTo>
                  <a:pt x="35846" y="108179"/>
                  <a:pt x="35598" y="107948"/>
                  <a:pt x="35730" y="107799"/>
                </a:cubicBezTo>
                <a:cubicBezTo>
                  <a:pt x="35846" y="107634"/>
                  <a:pt x="36308" y="107535"/>
                  <a:pt x="35333" y="107122"/>
                </a:cubicBezTo>
                <a:lnTo>
                  <a:pt x="35333" y="107122"/>
                </a:lnTo>
                <a:cubicBezTo>
                  <a:pt x="38374" y="107551"/>
                  <a:pt x="39167" y="107981"/>
                  <a:pt x="40060" y="108510"/>
                </a:cubicBezTo>
                <a:cubicBezTo>
                  <a:pt x="40506" y="108774"/>
                  <a:pt x="40985" y="109055"/>
                  <a:pt x="41762" y="109320"/>
                </a:cubicBezTo>
                <a:cubicBezTo>
                  <a:pt x="42506" y="109568"/>
                  <a:pt x="43530" y="109815"/>
                  <a:pt x="45051" y="110014"/>
                </a:cubicBezTo>
                <a:cubicBezTo>
                  <a:pt x="44010" y="109848"/>
                  <a:pt x="42159" y="109254"/>
                  <a:pt x="43348" y="109254"/>
                </a:cubicBezTo>
                <a:lnTo>
                  <a:pt x="43415" y="109254"/>
                </a:lnTo>
                <a:cubicBezTo>
                  <a:pt x="44687" y="109568"/>
                  <a:pt x="46356" y="109981"/>
                  <a:pt x="47116" y="110328"/>
                </a:cubicBezTo>
                <a:cubicBezTo>
                  <a:pt x="47976" y="110427"/>
                  <a:pt x="48488" y="110476"/>
                  <a:pt x="48752" y="110476"/>
                </a:cubicBezTo>
                <a:cubicBezTo>
                  <a:pt x="49893" y="110476"/>
                  <a:pt x="46869" y="109782"/>
                  <a:pt x="48422" y="109766"/>
                </a:cubicBezTo>
                <a:lnTo>
                  <a:pt x="48422" y="109766"/>
                </a:lnTo>
                <a:cubicBezTo>
                  <a:pt x="48951" y="110030"/>
                  <a:pt x="49380" y="110113"/>
                  <a:pt x="49810" y="110113"/>
                </a:cubicBezTo>
                <a:cubicBezTo>
                  <a:pt x="50174" y="110113"/>
                  <a:pt x="50521" y="110047"/>
                  <a:pt x="50934" y="109997"/>
                </a:cubicBezTo>
                <a:cubicBezTo>
                  <a:pt x="51347" y="109931"/>
                  <a:pt x="51810" y="109882"/>
                  <a:pt x="52355" y="109882"/>
                </a:cubicBezTo>
                <a:lnTo>
                  <a:pt x="52603" y="109882"/>
                </a:lnTo>
                <a:lnTo>
                  <a:pt x="52570" y="110344"/>
                </a:lnTo>
                <a:cubicBezTo>
                  <a:pt x="53677" y="110526"/>
                  <a:pt x="54371" y="110609"/>
                  <a:pt x="54817" y="110609"/>
                </a:cubicBezTo>
                <a:cubicBezTo>
                  <a:pt x="55396" y="110609"/>
                  <a:pt x="55578" y="110493"/>
                  <a:pt x="55743" y="110377"/>
                </a:cubicBezTo>
                <a:cubicBezTo>
                  <a:pt x="55908" y="110262"/>
                  <a:pt x="56057" y="110146"/>
                  <a:pt x="56536" y="110146"/>
                </a:cubicBezTo>
                <a:cubicBezTo>
                  <a:pt x="56933" y="110146"/>
                  <a:pt x="57528" y="110229"/>
                  <a:pt x="58519" y="110410"/>
                </a:cubicBezTo>
                <a:lnTo>
                  <a:pt x="56536" y="110823"/>
                </a:lnTo>
                <a:lnTo>
                  <a:pt x="58916" y="110939"/>
                </a:lnTo>
                <a:lnTo>
                  <a:pt x="58371" y="111402"/>
                </a:lnTo>
                <a:cubicBezTo>
                  <a:pt x="58817" y="111385"/>
                  <a:pt x="59197" y="111369"/>
                  <a:pt x="59544" y="111369"/>
                </a:cubicBezTo>
                <a:cubicBezTo>
                  <a:pt x="61296" y="111369"/>
                  <a:pt x="62188" y="111567"/>
                  <a:pt x="64270" y="111931"/>
                </a:cubicBezTo>
                <a:cubicBezTo>
                  <a:pt x="63841" y="111633"/>
                  <a:pt x="64320" y="111336"/>
                  <a:pt x="65609" y="111336"/>
                </a:cubicBezTo>
                <a:cubicBezTo>
                  <a:pt x="65973" y="111336"/>
                  <a:pt x="66402" y="111352"/>
                  <a:pt x="66914" y="111418"/>
                </a:cubicBezTo>
                <a:cubicBezTo>
                  <a:pt x="68402" y="111881"/>
                  <a:pt x="66006" y="111732"/>
                  <a:pt x="69179" y="112063"/>
                </a:cubicBezTo>
                <a:cubicBezTo>
                  <a:pt x="68765" y="112179"/>
                  <a:pt x="68352" y="112294"/>
                  <a:pt x="67840" y="112294"/>
                </a:cubicBezTo>
                <a:cubicBezTo>
                  <a:pt x="67394" y="112294"/>
                  <a:pt x="66898" y="112212"/>
                  <a:pt x="66286" y="111931"/>
                </a:cubicBezTo>
                <a:cubicBezTo>
                  <a:pt x="66121" y="112063"/>
                  <a:pt x="65543" y="112129"/>
                  <a:pt x="65394" y="112261"/>
                </a:cubicBezTo>
                <a:cubicBezTo>
                  <a:pt x="66981" y="112774"/>
                  <a:pt x="69476" y="112840"/>
                  <a:pt x="70616" y="112988"/>
                </a:cubicBezTo>
                <a:cubicBezTo>
                  <a:pt x="70187" y="112922"/>
                  <a:pt x="69658" y="112823"/>
                  <a:pt x="69393" y="112724"/>
                </a:cubicBezTo>
                <a:lnTo>
                  <a:pt x="74037" y="112707"/>
                </a:lnTo>
                <a:lnTo>
                  <a:pt x="74037" y="112707"/>
                </a:lnTo>
                <a:cubicBezTo>
                  <a:pt x="74731" y="112972"/>
                  <a:pt x="74153" y="113021"/>
                  <a:pt x="73574" y="113088"/>
                </a:cubicBezTo>
                <a:cubicBezTo>
                  <a:pt x="73839" y="113104"/>
                  <a:pt x="74103" y="113121"/>
                  <a:pt x="74351" y="113121"/>
                </a:cubicBezTo>
                <a:cubicBezTo>
                  <a:pt x="74467" y="113121"/>
                  <a:pt x="74583" y="113121"/>
                  <a:pt x="74682" y="113104"/>
                </a:cubicBezTo>
                <a:lnTo>
                  <a:pt x="75029" y="113104"/>
                </a:lnTo>
                <a:cubicBezTo>
                  <a:pt x="75442" y="113104"/>
                  <a:pt x="75921" y="113121"/>
                  <a:pt x="76533" y="113187"/>
                </a:cubicBezTo>
                <a:cubicBezTo>
                  <a:pt x="76169" y="113484"/>
                  <a:pt x="76169" y="113831"/>
                  <a:pt x="74731" y="113831"/>
                </a:cubicBezTo>
                <a:cubicBezTo>
                  <a:pt x="74686" y="113831"/>
                  <a:pt x="74639" y="113831"/>
                  <a:pt x="74590" y="113831"/>
                </a:cubicBezTo>
                <a:lnTo>
                  <a:pt x="74590" y="113831"/>
                </a:lnTo>
                <a:lnTo>
                  <a:pt x="78615" y="114013"/>
                </a:lnTo>
                <a:cubicBezTo>
                  <a:pt x="78879" y="114211"/>
                  <a:pt x="80780" y="114773"/>
                  <a:pt x="80201" y="114823"/>
                </a:cubicBezTo>
                <a:cubicBezTo>
                  <a:pt x="82581" y="115401"/>
                  <a:pt x="86200" y="114988"/>
                  <a:pt x="89340" y="115781"/>
                </a:cubicBezTo>
                <a:cubicBezTo>
                  <a:pt x="89423" y="115765"/>
                  <a:pt x="89572" y="115748"/>
                  <a:pt x="89786" y="115748"/>
                </a:cubicBezTo>
                <a:cubicBezTo>
                  <a:pt x="89985" y="115748"/>
                  <a:pt x="90216" y="115765"/>
                  <a:pt x="90530" y="115781"/>
                </a:cubicBezTo>
                <a:cubicBezTo>
                  <a:pt x="93521" y="116360"/>
                  <a:pt x="96083" y="117252"/>
                  <a:pt x="99702" y="117368"/>
                </a:cubicBezTo>
                <a:lnTo>
                  <a:pt x="101602" y="118392"/>
                </a:lnTo>
                <a:cubicBezTo>
                  <a:pt x="101867" y="118425"/>
                  <a:pt x="102065" y="118442"/>
                  <a:pt x="102197" y="118442"/>
                </a:cubicBezTo>
                <a:cubicBezTo>
                  <a:pt x="102710" y="118442"/>
                  <a:pt x="102330" y="118211"/>
                  <a:pt x="102016" y="117979"/>
                </a:cubicBezTo>
                <a:cubicBezTo>
                  <a:pt x="101685" y="117764"/>
                  <a:pt x="101421" y="117533"/>
                  <a:pt x="102181" y="117533"/>
                </a:cubicBezTo>
                <a:cubicBezTo>
                  <a:pt x="102495" y="117533"/>
                  <a:pt x="102974" y="117566"/>
                  <a:pt x="103685" y="117665"/>
                </a:cubicBezTo>
                <a:cubicBezTo>
                  <a:pt x="106973" y="118045"/>
                  <a:pt x="104792" y="118442"/>
                  <a:pt x="105916" y="118839"/>
                </a:cubicBezTo>
                <a:cubicBezTo>
                  <a:pt x="106312" y="118839"/>
                  <a:pt x="106808" y="118822"/>
                  <a:pt x="107353" y="118822"/>
                </a:cubicBezTo>
                <a:cubicBezTo>
                  <a:pt x="109023" y="118822"/>
                  <a:pt x="111237" y="118954"/>
                  <a:pt x="113418" y="119797"/>
                </a:cubicBezTo>
                <a:cubicBezTo>
                  <a:pt x="112410" y="119731"/>
                  <a:pt x="111650" y="119483"/>
                  <a:pt x="110708" y="119351"/>
                </a:cubicBezTo>
                <a:lnTo>
                  <a:pt x="110708" y="119351"/>
                </a:lnTo>
                <a:lnTo>
                  <a:pt x="112923" y="120161"/>
                </a:lnTo>
                <a:lnTo>
                  <a:pt x="112493" y="120161"/>
                </a:lnTo>
                <a:cubicBezTo>
                  <a:pt x="111799" y="120161"/>
                  <a:pt x="111187" y="120128"/>
                  <a:pt x="110675" y="120095"/>
                </a:cubicBezTo>
                <a:cubicBezTo>
                  <a:pt x="110163" y="120061"/>
                  <a:pt x="109783" y="120028"/>
                  <a:pt x="109551" y="120028"/>
                </a:cubicBezTo>
                <a:cubicBezTo>
                  <a:pt x="109138" y="120028"/>
                  <a:pt x="109237" y="120144"/>
                  <a:pt x="110163" y="120557"/>
                </a:cubicBezTo>
                <a:cubicBezTo>
                  <a:pt x="110262" y="120326"/>
                  <a:pt x="110626" y="120243"/>
                  <a:pt x="111154" y="120243"/>
                </a:cubicBezTo>
                <a:cubicBezTo>
                  <a:pt x="112080" y="120243"/>
                  <a:pt x="113485" y="120508"/>
                  <a:pt x="114906" y="120772"/>
                </a:cubicBezTo>
                <a:cubicBezTo>
                  <a:pt x="116311" y="121037"/>
                  <a:pt x="117732" y="121301"/>
                  <a:pt x="118624" y="121301"/>
                </a:cubicBezTo>
                <a:cubicBezTo>
                  <a:pt x="119136" y="121301"/>
                  <a:pt x="119483" y="121218"/>
                  <a:pt x="119583" y="121003"/>
                </a:cubicBezTo>
                <a:lnTo>
                  <a:pt x="121020" y="121582"/>
                </a:lnTo>
                <a:cubicBezTo>
                  <a:pt x="120591" y="121483"/>
                  <a:pt x="120508" y="121549"/>
                  <a:pt x="120095" y="121450"/>
                </a:cubicBezTo>
                <a:lnTo>
                  <a:pt x="120095" y="121450"/>
                </a:lnTo>
                <a:cubicBezTo>
                  <a:pt x="120905" y="121797"/>
                  <a:pt x="121450" y="121912"/>
                  <a:pt x="121896" y="121912"/>
                </a:cubicBezTo>
                <a:cubicBezTo>
                  <a:pt x="122243" y="121912"/>
                  <a:pt x="122541" y="121846"/>
                  <a:pt x="122871" y="121780"/>
                </a:cubicBezTo>
                <a:cubicBezTo>
                  <a:pt x="123185" y="121714"/>
                  <a:pt x="123549" y="121648"/>
                  <a:pt x="124012" y="121648"/>
                </a:cubicBezTo>
                <a:cubicBezTo>
                  <a:pt x="124540" y="121648"/>
                  <a:pt x="125218" y="121731"/>
                  <a:pt x="126160" y="121978"/>
                </a:cubicBezTo>
                <a:cubicBezTo>
                  <a:pt x="127383" y="122342"/>
                  <a:pt x="128226" y="122706"/>
                  <a:pt x="127532" y="122706"/>
                </a:cubicBezTo>
                <a:lnTo>
                  <a:pt x="127399" y="122706"/>
                </a:lnTo>
                <a:lnTo>
                  <a:pt x="130391" y="123036"/>
                </a:lnTo>
                <a:cubicBezTo>
                  <a:pt x="130969" y="123168"/>
                  <a:pt x="131035" y="123301"/>
                  <a:pt x="130738" y="123301"/>
                </a:cubicBezTo>
                <a:cubicBezTo>
                  <a:pt x="130688" y="123301"/>
                  <a:pt x="130605" y="123284"/>
                  <a:pt x="130523" y="123284"/>
                </a:cubicBezTo>
                <a:cubicBezTo>
                  <a:pt x="131894" y="123548"/>
                  <a:pt x="133266" y="123813"/>
                  <a:pt x="134654" y="124061"/>
                </a:cubicBezTo>
                <a:lnTo>
                  <a:pt x="134605" y="124094"/>
                </a:lnTo>
                <a:cubicBezTo>
                  <a:pt x="135233" y="124028"/>
                  <a:pt x="136555" y="124011"/>
                  <a:pt x="137332" y="124011"/>
                </a:cubicBezTo>
                <a:lnTo>
                  <a:pt x="137530" y="124011"/>
                </a:lnTo>
                <a:cubicBezTo>
                  <a:pt x="137976" y="124160"/>
                  <a:pt x="137976" y="124209"/>
                  <a:pt x="137827" y="124209"/>
                </a:cubicBezTo>
                <a:cubicBezTo>
                  <a:pt x="137761" y="124209"/>
                  <a:pt x="137679" y="124193"/>
                  <a:pt x="137579" y="124193"/>
                </a:cubicBezTo>
                <a:cubicBezTo>
                  <a:pt x="137480" y="124176"/>
                  <a:pt x="137381" y="124176"/>
                  <a:pt x="137315" y="124176"/>
                </a:cubicBezTo>
                <a:cubicBezTo>
                  <a:pt x="137199" y="124176"/>
                  <a:pt x="137133" y="124193"/>
                  <a:pt x="137199" y="124243"/>
                </a:cubicBezTo>
                <a:cubicBezTo>
                  <a:pt x="138059" y="124309"/>
                  <a:pt x="138901" y="124358"/>
                  <a:pt x="139761" y="124408"/>
                </a:cubicBezTo>
                <a:cubicBezTo>
                  <a:pt x="140257" y="124656"/>
                  <a:pt x="139926" y="124788"/>
                  <a:pt x="139265" y="124788"/>
                </a:cubicBezTo>
                <a:cubicBezTo>
                  <a:pt x="138637" y="124788"/>
                  <a:pt x="137695" y="124672"/>
                  <a:pt x="136869" y="124490"/>
                </a:cubicBezTo>
                <a:lnTo>
                  <a:pt x="136869" y="124490"/>
                </a:lnTo>
                <a:cubicBezTo>
                  <a:pt x="137926" y="125350"/>
                  <a:pt x="138472" y="125366"/>
                  <a:pt x="139348" y="125366"/>
                </a:cubicBezTo>
                <a:cubicBezTo>
                  <a:pt x="140240" y="125383"/>
                  <a:pt x="141480" y="125383"/>
                  <a:pt x="143991" y="126126"/>
                </a:cubicBezTo>
                <a:cubicBezTo>
                  <a:pt x="143182" y="126093"/>
                  <a:pt x="142372" y="125994"/>
                  <a:pt x="141562" y="125928"/>
                </a:cubicBezTo>
                <a:lnTo>
                  <a:pt x="141562" y="125928"/>
                </a:lnTo>
                <a:cubicBezTo>
                  <a:pt x="142289" y="126407"/>
                  <a:pt x="143132" y="126688"/>
                  <a:pt x="144140" y="126887"/>
                </a:cubicBezTo>
                <a:cubicBezTo>
                  <a:pt x="145132" y="127118"/>
                  <a:pt x="146289" y="127316"/>
                  <a:pt x="147677" y="127680"/>
                </a:cubicBezTo>
                <a:cubicBezTo>
                  <a:pt x="147346" y="127515"/>
                  <a:pt x="145991" y="127102"/>
                  <a:pt x="145082" y="126672"/>
                </a:cubicBezTo>
                <a:cubicBezTo>
                  <a:pt x="144206" y="126259"/>
                  <a:pt x="143744" y="125895"/>
                  <a:pt x="144983" y="125895"/>
                </a:cubicBezTo>
                <a:lnTo>
                  <a:pt x="145115" y="125895"/>
                </a:lnTo>
                <a:cubicBezTo>
                  <a:pt x="145710" y="126060"/>
                  <a:pt x="146470" y="126193"/>
                  <a:pt x="147511" y="126193"/>
                </a:cubicBezTo>
                <a:cubicBezTo>
                  <a:pt x="147792" y="126193"/>
                  <a:pt x="148106" y="126176"/>
                  <a:pt x="148437" y="126160"/>
                </a:cubicBezTo>
                <a:lnTo>
                  <a:pt x="148437" y="126160"/>
                </a:lnTo>
                <a:cubicBezTo>
                  <a:pt x="148404" y="126622"/>
                  <a:pt x="149891" y="126639"/>
                  <a:pt x="151759" y="126738"/>
                </a:cubicBezTo>
                <a:lnTo>
                  <a:pt x="151593" y="127333"/>
                </a:lnTo>
                <a:cubicBezTo>
                  <a:pt x="153643" y="127234"/>
                  <a:pt x="153477" y="126953"/>
                  <a:pt x="154667" y="126672"/>
                </a:cubicBezTo>
                <a:cubicBezTo>
                  <a:pt x="156915" y="126754"/>
                  <a:pt x="157394" y="127168"/>
                  <a:pt x="157956" y="127548"/>
                </a:cubicBezTo>
                <a:cubicBezTo>
                  <a:pt x="159790" y="127515"/>
                  <a:pt x="159146" y="127349"/>
                  <a:pt x="158584" y="127168"/>
                </a:cubicBezTo>
                <a:cubicBezTo>
                  <a:pt x="158022" y="126969"/>
                  <a:pt x="157559" y="126771"/>
                  <a:pt x="159691" y="126589"/>
                </a:cubicBezTo>
                <a:cubicBezTo>
                  <a:pt x="160451" y="126573"/>
                  <a:pt x="161145" y="126540"/>
                  <a:pt x="161823" y="126474"/>
                </a:cubicBezTo>
                <a:cubicBezTo>
                  <a:pt x="162501" y="126407"/>
                  <a:pt x="163145" y="126275"/>
                  <a:pt x="163806" y="126143"/>
                </a:cubicBezTo>
                <a:cubicBezTo>
                  <a:pt x="164484" y="126027"/>
                  <a:pt x="165161" y="125829"/>
                  <a:pt x="165872" y="125598"/>
                </a:cubicBezTo>
                <a:cubicBezTo>
                  <a:pt x="166599" y="125383"/>
                  <a:pt x="167376" y="125151"/>
                  <a:pt x="168218" y="124837"/>
                </a:cubicBezTo>
                <a:cubicBezTo>
                  <a:pt x="168582" y="124771"/>
                  <a:pt x="168813" y="124755"/>
                  <a:pt x="168946" y="124755"/>
                </a:cubicBezTo>
                <a:cubicBezTo>
                  <a:pt x="169260" y="124755"/>
                  <a:pt x="169061" y="124871"/>
                  <a:pt x="168846" y="125003"/>
                </a:cubicBezTo>
                <a:cubicBezTo>
                  <a:pt x="168648" y="125135"/>
                  <a:pt x="168433" y="125267"/>
                  <a:pt x="168714" y="125267"/>
                </a:cubicBezTo>
                <a:lnTo>
                  <a:pt x="168747" y="125267"/>
                </a:lnTo>
                <a:cubicBezTo>
                  <a:pt x="169293" y="124937"/>
                  <a:pt x="169855" y="124623"/>
                  <a:pt x="170400" y="124276"/>
                </a:cubicBezTo>
                <a:cubicBezTo>
                  <a:pt x="170499" y="124259"/>
                  <a:pt x="170582" y="124243"/>
                  <a:pt x="170631" y="124243"/>
                </a:cubicBezTo>
                <a:cubicBezTo>
                  <a:pt x="170797" y="124243"/>
                  <a:pt x="170730" y="124358"/>
                  <a:pt x="170697" y="124441"/>
                </a:cubicBezTo>
                <a:cubicBezTo>
                  <a:pt x="172119" y="123780"/>
                  <a:pt x="170631" y="123846"/>
                  <a:pt x="172879" y="122871"/>
                </a:cubicBezTo>
                <a:cubicBezTo>
                  <a:pt x="173061" y="122441"/>
                  <a:pt x="174300" y="122243"/>
                  <a:pt x="175820" y="121846"/>
                </a:cubicBezTo>
                <a:cubicBezTo>
                  <a:pt x="177324" y="121450"/>
                  <a:pt x="179093" y="120822"/>
                  <a:pt x="180216" y="119781"/>
                </a:cubicBezTo>
                <a:cubicBezTo>
                  <a:pt x="180315" y="119764"/>
                  <a:pt x="180382" y="119747"/>
                  <a:pt x="180431" y="119747"/>
                </a:cubicBezTo>
                <a:cubicBezTo>
                  <a:pt x="180762" y="119747"/>
                  <a:pt x="180134" y="120293"/>
                  <a:pt x="180398" y="120392"/>
                </a:cubicBezTo>
                <a:cubicBezTo>
                  <a:pt x="182100" y="119186"/>
                  <a:pt x="182794" y="118657"/>
                  <a:pt x="183422" y="118161"/>
                </a:cubicBezTo>
                <a:cubicBezTo>
                  <a:pt x="184034" y="117649"/>
                  <a:pt x="184563" y="117186"/>
                  <a:pt x="185786" y="115996"/>
                </a:cubicBezTo>
                <a:cubicBezTo>
                  <a:pt x="186645" y="115583"/>
                  <a:pt x="187521" y="115170"/>
                  <a:pt x="188364" y="114740"/>
                </a:cubicBezTo>
                <a:lnTo>
                  <a:pt x="188364" y="114740"/>
                </a:lnTo>
                <a:cubicBezTo>
                  <a:pt x="188050" y="114872"/>
                  <a:pt x="187835" y="114922"/>
                  <a:pt x="187703" y="114922"/>
                </a:cubicBezTo>
                <a:cubicBezTo>
                  <a:pt x="186992" y="114922"/>
                  <a:pt x="188545" y="113319"/>
                  <a:pt x="189884" y="111865"/>
                </a:cubicBezTo>
                <a:lnTo>
                  <a:pt x="189884" y="111865"/>
                </a:lnTo>
                <a:cubicBezTo>
                  <a:pt x="189768" y="111914"/>
                  <a:pt x="189669" y="111947"/>
                  <a:pt x="189570" y="111980"/>
                </a:cubicBezTo>
                <a:cubicBezTo>
                  <a:pt x="189785" y="111815"/>
                  <a:pt x="190000" y="111666"/>
                  <a:pt x="190198" y="111501"/>
                </a:cubicBezTo>
                <a:lnTo>
                  <a:pt x="190198" y="111501"/>
                </a:lnTo>
                <a:cubicBezTo>
                  <a:pt x="190099" y="111633"/>
                  <a:pt x="190000" y="111749"/>
                  <a:pt x="189884" y="111865"/>
                </a:cubicBezTo>
                <a:cubicBezTo>
                  <a:pt x="190016" y="111815"/>
                  <a:pt x="190148" y="111765"/>
                  <a:pt x="190297" y="111716"/>
                </a:cubicBezTo>
                <a:lnTo>
                  <a:pt x="190297" y="111716"/>
                </a:lnTo>
                <a:cubicBezTo>
                  <a:pt x="189785" y="112559"/>
                  <a:pt x="189322" y="113385"/>
                  <a:pt x="189686" y="113567"/>
                </a:cubicBezTo>
                <a:cubicBezTo>
                  <a:pt x="189851" y="113368"/>
                  <a:pt x="190181" y="113054"/>
                  <a:pt x="190578" y="112724"/>
                </a:cubicBezTo>
                <a:lnTo>
                  <a:pt x="190578" y="112724"/>
                </a:lnTo>
                <a:cubicBezTo>
                  <a:pt x="190462" y="112939"/>
                  <a:pt x="190380" y="113104"/>
                  <a:pt x="190495" y="113104"/>
                </a:cubicBezTo>
                <a:cubicBezTo>
                  <a:pt x="190495" y="113104"/>
                  <a:pt x="190495" y="113088"/>
                  <a:pt x="190512" y="113088"/>
                </a:cubicBezTo>
                <a:cubicBezTo>
                  <a:pt x="190644" y="113071"/>
                  <a:pt x="190876" y="112740"/>
                  <a:pt x="191272" y="112228"/>
                </a:cubicBezTo>
                <a:lnTo>
                  <a:pt x="192363" y="112261"/>
                </a:lnTo>
                <a:lnTo>
                  <a:pt x="192363" y="111914"/>
                </a:lnTo>
                <a:cubicBezTo>
                  <a:pt x="193057" y="111485"/>
                  <a:pt x="193735" y="111022"/>
                  <a:pt x="194412" y="110559"/>
                </a:cubicBezTo>
                <a:cubicBezTo>
                  <a:pt x="195106" y="110113"/>
                  <a:pt x="195767" y="109617"/>
                  <a:pt x="196428" y="109138"/>
                </a:cubicBezTo>
                <a:cubicBezTo>
                  <a:pt x="196990" y="108444"/>
                  <a:pt x="197502" y="107733"/>
                  <a:pt x="197998" y="107006"/>
                </a:cubicBezTo>
                <a:cubicBezTo>
                  <a:pt x="198246" y="106642"/>
                  <a:pt x="198511" y="106279"/>
                  <a:pt x="198758" y="105899"/>
                </a:cubicBezTo>
                <a:cubicBezTo>
                  <a:pt x="199023" y="105519"/>
                  <a:pt x="199287" y="105139"/>
                  <a:pt x="199552" y="104742"/>
                </a:cubicBezTo>
                <a:cubicBezTo>
                  <a:pt x="200659" y="103172"/>
                  <a:pt x="201898" y="101404"/>
                  <a:pt x="203617" y="99288"/>
                </a:cubicBezTo>
                <a:lnTo>
                  <a:pt x="203617" y="99288"/>
                </a:lnTo>
                <a:cubicBezTo>
                  <a:pt x="203088" y="100627"/>
                  <a:pt x="204030" y="100049"/>
                  <a:pt x="204427" y="100511"/>
                </a:cubicBezTo>
                <a:cubicBezTo>
                  <a:pt x="202973" y="101189"/>
                  <a:pt x="201766" y="103767"/>
                  <a:pt x="199634" y="105651"/>
                </a:cubicBezTo>
                <a:cubicBezTo>
                  <a:pt x="200080" y="105271"/>
                  <a:pt x="200328" y="105139"/>
                  <a:pt x="200444" y="105139"/>
                </a:cubicBezTo>
                <a:cubicBezTo>
                  <a:pt x="200576" y="105139"/>
                  <a:pt x="200510" y="105353"/>
                  <a:pt x="200394" y="105535"/>
                </a:cubicBezTo>
                <a:lnTo>
                  <a:pt x="201221" y="104527"/>
                </a:lnTo>
                <a:lnTo>
                  <a:pt x="202031" y="103503"/>
                </a:lnTo>
                <a:lnTo>
                  <a:pt x="202824" y="102478"/>
                </a:lnTo>
                <a:lnTo>
                  <a:pt x="203584" y="101437"/>
                </a:lnTo>
                <a:cubicBezTo>
                  <a:pt x="203634" y="101503"/>
                  <a:pt x="203683" y="101536"/>
                  <a:pt x="203766" y="101536"/>
                </a:cubicBezTo>
                <a:cubicBezTo>
                  <a:pt x="204112" y="101536"/>
                  <a:pt x="204789" y="100761"/>
                  <a:pt x="205630" y="100002"/>
                </a:cubicBezTo>
                <a:lnTo>
                  <a:pt x="205630" y="100002"/>
                </a:lnTo>
                <a:cubicBezTo>
                  <a:pt x="205613" y="100016"/>
                  <a:pt x="205583" y="100016"/>
                  <a:pt x="205567" y="100016"/>
                </a:cubicBezTo>
                <a:cubicBezTo>
                  <a:pt x="204989" y="100016"/>
                  <a:pt x="205484" y="99206"/>
                  <a:pt x="206278" y="98181"/>
                </a:cubicBezTo>
                <a:cubicBezTo>
                  <a:pt x="206658" y="97636"/>
                  <a:pt x="207137" y="97024"/>
                  <a:pt x="207583" y="96446"/>
                </a:cubicBezTo>
                <a:cubicBezTo>
                  <a:pt x="208013" y="95851"/>
                  <a:pt x="208410" y="95273"/>
                  <a:pt x="208657" y="94826"/>
                </a:cubicBezTo>
                <a:cubicBezTo>
                  <a:pt x="208839" y="94876"/>
                  <a:pt x="208905" y="95041"/>
                  <a:pt x="208740" y="95454"/>
                </a:cubicBezTo>
                <a:cubicBezTo>
                  <a:pt x="208558" y="95868"/>
                  <a:pt x="208145" y="96512"/>
                  <a:pt x="207302" y="97471"/>
                </a:cubicBezTo>
                <a:cubicBezTo>
                  <a:pt x="208492" y="96611"/>
                  <a:pt x="208806" y="95702"/>
                  <a:pt x="209137" y="94810"/>
                </a:cubicBezTo>
                <a:cubicBezTo>
                  <a:pt x="209451" y="93917"/>
                  <a:pt x="209699" y="92992"/>
                  <a:pt x="210756" y="92067"/>
                </a:cubicBezTo>
                <a:lnTo>
                  <a:pt x="210756" y="92067"/>
                </a:lnTo>
                <a:cubicBezTo>
                  <a:pt x="210409" y="92579"/>
                  <a:pt x="210178" y="92810"/>
                  <a:pt x="210161" y="93108"/>
                </a:cubicBezTo>
                <a:cubicBezTo>
                  <a:pt x="210310" y="92777"/>
                  <a:pt x="210574" y="92348"/>
                  <a:pt x="210872" y="91918"/>
                </a:cubicBezTo>
                <a:cubicBezTo>
                  <a:pt x="211153" y="91472"/>
                  <a:pt x="211467" y="91025"/>
                  <a:pt x="211764" y="90645"/>
                </a:cubicBezTo>
                <a:cubicBezTo>
                  <a:pt x="212194" y="90067"/>
                  <a:pt x="212574" y="89637"/>
                  <a:pt x="212690" y="89637"/>
                </a:cubicBezTo>
                <a:cubicBezTo>
                  <a:pt x="212723" y="89637"/>
                  <a:pt x="212739" y="89687"/>
                  <a:pt x="212706" y="89803"/>
                </a:cubicBezTo>
                <a:lnTo>
                  <a:pt x="212376" y="90315"/>
                </a:lnTo>
                <a:lnTo>
                  <a:pt x="212376" y="90315"/>
                </a:lnTo>
                <a:cubicBezTo>
                  <a:pt x="213549" y="88613"/>
                  <a:pt x="215235" y="85935"/>
                  <a:pt x="216375" y="83457"/>
                </a:cubicBezTo>
                <a:cubicBezTo>
                  <a:pt x="216673" y="82862"/>
                  <a:pt x="216920" y="82250"/>
                  <a:pt x="217152" y="81688"/>
                </a:cubicBezTo>
                <a:cubicBezTo>
                  <a:pt x="217367" y="81126"/>
                  <a:pt x="217581" y="80631"/>
                  <a:pt x="217714" y="80168"/>
                </a:cubicBezTo>
                <a:cubicBezTo>
                  <a:pt x="217995" y="79259"/>
                  <a:pt x="218127" y="78598"/>
                  <a:pt x="217995" y="78383"/>
                </a:cubicBezTo>
                <a:lnTo>
                  <a:pt x="217995" y="78383"/>
                </a:lnTo>
                <a:cubicBezTo>
                  <a:pt x="218110" y="78383"/>
                  <a:pt x="218672" y="79276"/>
                  <a:pt x="218705" y="79573"/>
                </a:cubicBezTo>
                <a:cubicBezTo>
                  <a:pt x="218854" y="77755"/>
                  <a:pt x="218920" y="75954"/>
                  <a:pt x="218904" y="74153"/>
                </a:cubicBezTo>
                <a:cubicBezTo>
                  <a:pt x="219184" y="73442"/>
                  <a:pt x="219432" y="72715"/>
                  <a:pt x="219680" y="71988"/>
                </a:cubicBezTo>
                <a:lnTo>
                  <a:pt x="220358" y="71988"/>
                </a:lnTo>
                <a:cubicBezTo>
                  <a:pt x="220639" y="72037"/>
                  <a:pt x="220870" y="72153"/>
                  <a:pt x="221002" y="72467"/>
                </a:cubicBezTo>
                <a:cubicBezTo>
                  <a:pt x="221135" y="72781"/>
                  <a:pt x="221151" y="73310"/>
                  <a:pt x="220936" y="74169"/>
                </a:cubicBezTo>
                <a:cubicBezTo>
                  <a:pt x="221168" y="73706"/>
                  <a:pt x="221399" y="73211"/>
                  <a:pt x="221630" y="72550"/>
                </a:cubicBezTo>
                <a:cubicBezTo>
                  <a:pt x="221845" y="71888"/>
                  <a:pt x="222110" y="71079"/>
                  <a:pt x="222258" y="70038"/>
                </a:cubicBezTo>
                <a:lnTo>
                  <a:pt x="222258" y="70038"/>
                </a:lnTo>
                <a:cubicBezTo>
                  <a:pt x="222077" y="70451"/>
                  <a:pt x="221515" y="70880"/>
                  <a:pt x="221201" y="70880"/>
                </a:cubicBezTo>
                <a:cubicBezTo>
                  <a:pt x="221035" y="70880"/>
                  <a:pt x="220953" y="70748"/>
                  <a:pt x="221019" y="70451"/>
                </a:cubicBezTo>
                <a:cubicBezTo>
                  <a:pt x="222440" y="68269"/>
                  <a:pt x="221944" y="68881"/>
                  <a:pt x="223266" y="66104"/>
                </a:cubicBezTo>
                <a:lnTo>
                  <a:pt x="223266" y="66104"/>
                </a:lnTo>
                <a:cubicBezTo>
                  <a:pt x="223184" y="66253"/>
                  <a:pt x="223085" y="66319"/>
                  <a:pt x="223002" y="66319"/>
                </a:cubicBezTo>
                <a:cubicBezTo>
                  <a:pt x="222622" y="66319"/>
                  <a:pt x="222225" y="65245"/>
                  <a:pt x="222473" y="64055"/>
                </a:cubicBezTo>
                <a:lnTo>
                  <a:pt x="222473" y="64055"/>
                </a:lnTo>
                <a:cubicBezTo>
                  <a:pt x="222572" y="64320"/>
                  <a:pt x="223465" y="64171"/>
                  <a:pt x="223547" y="64667"/>
                </a:cubicBezTo>
                <a:cubicBezTo>
                  <a:pt x="223498" y="64006"/>
                  <a:pt x="223481" y="63345"/>
                  <a:pt x="223399" y="62684"/>
                </a:cubicBezTo>
                <a:lnTo>
                  <a:pt x="223200" y="60816"/>
                </a:lnTo>
                <a:lnTo>
                  <a:pt x="223200" y="60816"/>
                </a:lnTo>
                <a:cubicBezTo>
                  <a:pt x="223233" y="61031"/>
                  <a:pt x="223333" y="61114"/>
                  <a:pt x="223465" y="61114"/>
                </a:cubicBezTo>
                <a:cubicBezTo>
                  <a:pt x="223762" y="61114"/>
                  <a:pt x="224208" y="60634"/>
                  <a:pt x="224473" y="60089"/>
                </a:cubicBezTo>
                <a:lnTo>
                  <a:pt x="224473" y="60089"/>
                </a:lnTo>
                <a:cubicBezTo>
                  <a:pt x="224456" y="60106"/>
                  <a:pt x="224440" y="60106"/>
                  <a:pt x="224440" y="60106"/>
                </a:cubicBezTo>
                <a:cubicBezTo>
                  <a:pt x="224357" y="60106"/>
                  <a:pt x="224456" y="59312"/>
                  <a:pt x="224572" y="58354"/>
                </a:cubicBezTo>
                <a:cubicBezTo>
                  <a:pt x="224704" y="57296"/>
                  <a:pt x="224787" y="56057"/>
                  <a:pt x="224787" y="55511"/>
                </a:cubicBezTo>
                <a:lnTo>
                  <a:pt x="224787" y="55511"/>
                </a:lnTo>
                <a:lnTo>
                  <a:pt x="224423" y="57197"/>
                </a:lnTo>
                <a:cubicBezTo>
                  <a:pt x="224688" y="54933"/>
                  <a:pt x="224274" y="53793"/>
                  <a:pt x="223911" y="52685"/>
                </a:cubicBezTo>
                <a:cubicBezTo>
                  <a:pt x="223481" y="51562"/>
                  <a:pt x="223118" y="50487"/>
                  <a:pt x="222969" y="48289"/>
                </a:cubicBezTo>
                <a:lnTo>
                  <a:pt x="222969" y="48289"/>
                </a:lnTo>
                <a:cubicBezTo>
                  <a:pt x="223085" y="48521"/>
                  <a:pt x="223415" y="48818"/>
                  <a:pt x="223729" y="48818"/>
                </a:cubicBezTo>
                <a:cubicBezTo>
                  <a:pt x="224076" y="48818"/>
                  <a:pt x="224407" y="48455"/>
                  <a:pt x="224390" y="47232"/>
                </a:cubicBezTo>
                <a:cubicBezTo>
                  <a:pt x="224208" y="46984"/>
                  <a:pt x="223944" y="46587"/>
                  <a:pt x="223597" y="46075"/>
                </a:cubicBezTo>
                <a:cubicBezTo>
                  <a:pt x="223266" y="45563"/>
                  <a:pt x="222870" y="44951"/>
                  <a:pt x="222407" y="44241"/>
                </a:cubicBezTo>
                <a:cubicBezTo>
                  <a:pt x="222357" y="44141"/>
                  <a:pt x="222291" y="44042"/>
                  <a:pt x="222225" y="43943"/>
                </a:cubicBezTo>
                <a:cubicBezTo>
                  <a:pt x="222143" y="43447"/>
                  <a:pt x="222077" y="42935"/>
                  <a:pt x="221977" y="42423"/>
                </a:cubicBezTo>
                <a:cubicBezTo>
                  <a:pt x="221779" y="41365"/>
                  <a:pt x="221531" y="40241"/>
                  <a:pt x="221250" y="39085"/>
                </a:cubicBezTo>
                <a:lnTo>
                  <a:pt x="221250" y="39085"/>
                </a:lnTo>
                <a:cubicBezTo>
                  <a:pt x="221399" y="39332"/>
                  <a:pt x="221564" y="39597"/>
                  <a:pt x="221713" y="39845"/>
                </a:cubicBezTo>
                <a:cubicBezTo>
                  <a:pt x="222225" y="40721"/>
                  <a:pt x="222738" y="41613"/>
                  <a:pt x="223167" y="42505"/>
                </a:cubicBezTo>
                <a:cubicBezTo>
                  <a:pt x="223580" y="43381"/>
                  <a:pt x="223977" y="44224"/>
                  <a:pt x="224241" y="44935"/>
                </a:cubicBezTo>
                <a:cubicBezTo>
                  <a:pt x="224225" y="43200"/>
                  <a:pt x="224539" y="44406"/>
                  <a:pt x="224093" y="41861"/>
                </a:cubicBezTo>
                <a:cubicBezTo>
                  <a:pt x="224109" y="41696"/>
                  <a:pt x="224142" y="41630"/>
                  <a:pt x="224175" y="41630"/>
                </a:cubicBezTo>
                <a:cubicBezTo>
                  <a:pt x="224258" y="41630"/>
                  <a:pt x="224390" y="41894"/>
                  <a:pt x="224489" y="42258"/>
                </a:cubicBezTo>
                <a:cubicBezTo>
                  <a:pt x="224671" y="42803"/>
                  <a:pt x="224836" y="43563"/>
                  <a:pt x="224902" y="43943"/>
                </a:cubicBezTo>
                <a:cubicBezTo>
                  <a:pt x="224655" y="41927"/>
                  <a:pt x="224308" y="39944"/>
                  <a:pt x="223894" y="37977"/>
                </a:cubicBezTo>
                <a:cubicBezTo>
                  <a:pt x="223861" y="37994"/>
                  <a:pt x="223845" y="38010"/>
                  <a:pt x="223812" y="38010"/>
                </a:cubicBezTo>
                <a:cubicBezTo>
                  <a:pt x="223531" y="38010"/>
                  <a:pt x="223151" y="37019"/>
                  <a:pt x="222738" y="36044"/>
                </a:cubicBezTo>
                <a:cubicBezTo>
                  <a:pt x="222324" y="35069"/>
                  <a:pt x="221895" y="34094"/>
                  <a:pt x="221663" y="34094"/>
                </a:cubicBezTo>
                <a:cubicBezTo>
                  <a:pt x="221630" y="34094"/>
                  <a:pt x="221614" y="34094"/>
                  <a:pt x="221597" y="34110"/>
                </a:cubicBezTo>
                <a:cubicBezTo>
                  <a:pt x="222440" y="36093"/>
                  <a:pt x="223200" y="38126"/>
                  <a:pt x="223878" y="40192"/>
                </a:cubicBezTo>
                <a:cubicBezTo>
                  <a:pt x="223861" y="40208"/>
                  <a:pt x="223828" y="40225"/>
                  <a:pt x="223795" y="40225"/>
                </a:cubicBezTo>
                <a:cubicBezTo>
                  <a:pt x="223481" y="40225"/>
                  <a:pt x="222886" y="39432"/>
                  <a:pt x="222258" y="38209"/>
                </a:cubicBezTo>
                <a:cubicBezTo>
                  <a:pt x="221548" y="36854"/>
                  <a:pt x="220754" y="34986"/>
                  <a:pt x="220176" y="33003"/>
                </a:cubicBezTo>
                <a:cubicBezTo>
                  <a:pt x="220143" y="32722"/>
                  <a:pt x="220226" y="32606"/>
                  <a:pt x="220374" y="32606"/>
                </a:cubicBezTo>
                <a:cubicBezTo>
                  <a:pt x="220556" y="32606"/>
                  <a:pt x="220821" y="32788"/>
                  <a:pt x="221068" y="32953"/>
                </a:cubicBezTo>
                <a:cubicBezTo>
                  <a:pt x="221316" y="33119"/>
                  <a:pt x="221548" y="33300"/>
                  <a:pt x="221647" y="33300"/>
                </a:cubicBezTo>
                <a:cubicBezTo>
                  <a:pt x="221647" y="33300"/>
                  <a:pt x="221663" y="33300"/>
                  <a:pt x="221663" y="33284"/>
                </a:cubicBezTo>
                <a:cubicBezTo>
                  <a:pt x="221482" y="33053"/>
                  <a:pt x="221085" y="32144"/>
                  <a:pt x="220721" y="31235"/>
                </a:cubicBezTo>
                <a:cubicBezTo>
                  <a:pt x="220341" y="30326"/>
                  <a:pt x="220011" y="29433"/>
                  <a:pt x="220011" y="29235"/>
                </a:cubicBezTo>
                <a:lnTo>
                  <a:pt x="220011" y="29235"/>
                </a:lnTo>
                <a:cubicBezTo>
                  <a:pt x="220341" y="29747"/>
                  <a:pt x="220622" y="30276"/>
                  <a:pt x="220936" y="30805"/>
                </a:cubicBezTo>
                <a:cubicBezTo>
                  <a:pt x="220391" y="28508"/>
                  <a:pt x="218854" y="27500"/>
                  <a:pt x="218325" y="24707"/>
                </a:cubicBezTo>
                <a:cubicBezTo>
                  <a:pt x="217995" y="23798"/>
                  <a:pt x="217895" y="21716"/>
                  <a:pt x="217466" y="21716"/>
                </a:cubicBezTo>
                <a:cubicBezTo>
                  <a:pt x="217482" y="22773"/>
                  <a:pt x="216772" y="23600"/>
                  <a:pt x="216028" y="23947"/>
                </a:cubicBezTo>
                <a:cubicBezTo>
                  <a:pt x="215582" y="22972"/>
                  <a:pt x="215103" y="21997"/>
                  <a:pt x="214623" y="21022"/>
                </a:cubicBezTo>
                <a:lnTo>
                  <a:pt x="214623" y="21022"/>
                </a:lnTo>
                <a:lnTo>
                  <a:pt x="214904" y="21038"/>
                </a:lnTo>
                <a:lnTo>
                  <a:pt x="214623" y="20476"/>
                </a:lnTo>
                <a:lnTo>
                  <a:pt x="214408" y="20609"/>
                </a:lnTo>
                <a:cubicBezTo>
                  <a:pt x="213913" y="19634"/>
                  <a:pt x="213384" y="18659"/>
                  <a:pt x="212839" y="17700"/>
                </a:cubicBezTo>
                <a:cubicBezTo>
                  <a:pt x="212872" y="17634"/>
                  <a:pt x="212921" y="17601"/>
                  <a:pt x="213004" y="17601"/>
                </a:cubicBezTo>
                <a:cubicBezTo>
                  <a:pt x="213202" y="17601"/>
                  <a:pt x="213533" y="17799"/>
                  <a:pt x="213863" y="18014"/>
                </a:cubicBezTo>
                <a:cubicBezTo>
                  <a:pt x="214227" y="18245"/>
                  <a:pt x="214574" y="18510"/>
                  <a:pt x="214789" y="18510"/>
                </a:cubicBezTo>
                <a:cubicBezTo>
                  <a:pt x="214904" y="18510"/>
                  <a:pt x="214970" y="18394"/>
                  <a:pt x="214937" y="18113"/>
                </a:cubicBezTo>
                <a:lnTo>
                  <a:pt x="214921" y="18113"/>
                </a:lnTo>
                <a:cubicBezTo>
                  <a:pt x="214739" y="18113"/>
                  <a:pt x="214128" y="17469"/>
                  <a:pt x="213896" y="17204"/>
                </a:cubicBezTo>
                <a:cubicBezTo>
                  <a:pt x="213500" y="16246"/>
                  <a:pt x="214590" y="17287"/>
                  <a:pt x="213367" y="15419"/>
                </a:cubicBezTo>
                <a:cubicBezTo>
                  <a:pt x="213119" y="15419"/>
                  <a:pt x="212756" y="14940"/>
                  <a:pt x="212425" y="14477"/>
                </a:cubicBezTo>
                <a:cubicBezTo>
                  <a:pt x="212111" y="13998"/>
                  <a:pt x="211847" y="13519"/>
                  <a:pt x="211830" y="13519"/>
                </a:cubicBezTo>
                <a:lnTo>
                  <a:pt x="211830" y="13519"/>
                </a:lnTo>
                <a:cubicBezTo>
                  <a:pt x="211797" y="13519"/>
                  <a:pt x="211946" y="13866"/>
                  <a:pt x="212359" y="14808"/>
                </a:cubicBezTo>
                <a:cubicBezTo>
                  <a:pt x="211698" y="13949"/>
                  <a:pt x="211401" y="13469"/>
                  <a:pt x="211087" y="12924"/>
                </a:cubicBezTo>
                <a:cubicBezTo>
                  <a:pt x="210938" y="12643"/>
                  <a:pt x="210773" y="12362"/>
                  <a:pt x="210541" y="12032"/>
                </a:cubicBezTo>
                <a:cubicBezTo>
                  <a:pt x="210327" y="11685"/>
                  <a:pt x="210062" y="11271"/>
                  <a:pt x="209649" y="10776"/>
                </a:cubicBezTo>
                <a:lnTo>
                  <a:pt x="209649" y="10776"/>
                </a:lnTo>
                <a:cubicBezTo>
                  <a:pt x="209682" y="10941"/>
                  <a:pt x="209616" y="11024"/>
                  <a:pt x="209484" y="11024"/>
                </a:cubicBezTo>
                <a:cubicBezTo>
                  <a:pt x="209252" y="11024"/>
                  <a:pt x="208806" y="10792"/>
                  <a:pt x="208277" y="10462"/>
                </a:cubicBezTo>
                <a:cubicBezTo>
                  <a:pt x="207996" y="10296"/>
                  <a:pt x="207699" y="10098"/>
                  <a:pt x="207401" y="9900"/>
                </a:cubicBezTo>
                <a:cubicBezTo>
                  <a:pt x="206790" y="9189"/>
                  <a:pt x="206179" y="8528"/>
                  <a:pt x="205551" y="7900"/>
                </a:cubicBezTo>
                <a:cubicBezTo>
                  <a:pt x="205518" y="7834"/>
                  <a:pt x="205501" y="7785"/>
                  <a:pt x="205484" y="7751"/>
                </a:cubicBezTo>
                <a:cubicBezTo>
                  <a:pt x="203964" y="6198"/>
                  <a:pt x="202692" y="5091"/>
                  <a:pt x="201353" y="4099"/>
                </a:cubicBezTo>
                <a:cubicBezTo>
                  <a:pt x="200031" y="3124"/>
                  <a:pt x="198610" y="2281"/>
                  <a:pt x="196627" y="1620"/>
                </a:cubicBezTo>
                <a:cubicBezTo>
                  <a:pt x="196313" y="1372"/>
                  <a:pt x="194363" y="695"/>
                  <a:pt x="195255" y="629"/>
                </a:cubicBezTo>
                <a:lnTo>
                  <a:pt x="195139" y="629"/>
                </a:lnTo>
                <a:cubicBezTo>
                  <a:pt x="194858" y="629"/>
                  <a:pt x="194594" y="678"/>
                  <a:pt x="194247" y="678"/>
                </a:cubicBezTo>
                <a:cubicBezTo>
                  <a:pt x="194131" y="695"/>
                  <a:pt x="193999" y="695"/>
                  <a:pt x="193850" y="695"/>
                </a:cubicBezTo>
                <a:lnTo>
                  <a:pt x="193602" y="695"/>
                </a:lnTo>
                <a:cubicBezTo>
                  <a:pt x="193470" y="695"/>
                  <a:pt x="193354" y="678"/>
                  <a:pt x="193206" y="678"/>
                </a:cubicBezTo>
                <a:lnTo>
                  <a:pt x="192760" y="678"/>
                </a:lnTo>
                <a:cubicBezTo>
                  <a:pt x="191504" y="364"/>
                  <a:pt x="192214" y="364"/>
                  <a:pt x="193040" y="348"/>
                </a:cubicBezTo>
                <a:cubicBezTo>
                  <a:pt x="193321" y="348"/>
                  <a:pt x="193619" y="364"/>
                  <a:pt x="193834" y="364"/>
                </a:cubicBezTo>
                <a:cubicBezTo>
                  <a:pt x="194247" y="364"/>
                  <a:pt x="194429" y="315"/>
                  <a:pt x="193801" y="1"/>
                </a:cubicBezTo>
                <a:close/>
              </a:path>
            </a:pathLst>
          </a:custGeom>
          <a:solidFill>
            <a:srgbClr val="F7F8F8"/>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9" name="Google Shape;4979;p28"/>
          <p:cNvSpPr txBox="1">
            <a:spLocks noGrp="1"/>
          </p:cNvSpPr>
          <p:nvPr>
            <p:ph type="title"/>
          </p:nvPr>
        </p:nvSpPr>
        <p:spPr>
          <a:xfrm>
            <a:off x="2039400" y="1789032"/>
            <a:ext cx="8113200" cy="305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93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endParaRPr/>
          </a:p>
        </p:txBody>
      </p:sp>
    </p:spTree>
    <p:extLst>
      <p:ext uri="{BB962C8B-B14F-4D97-AF65-F5344CB8AC3E}">
        <p14:creationId xmlns:p14="http://schemas.microsoft.com/office/powerpoint/2010/main" val="39736397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a:solidFill>
                  <a:prstClr val="black"/>
                </a:solidFill>
              </a:rPr>
              <a:pPr/>
              <a:t>2021/12/14</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59163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a:solidFill>
                  <a:prstClr val="black"/>
                </a:solidFill>
              </a:rPr>
              <a:pPr/>
              <a:t>2021/12/14</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4075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a:solidFill>
                  <a:prstClr val="black"/>
                </a:solidFill>
              </a:rPr>
              <a:pPr/>
              <a:t>2021/12/14</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24407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a:solidFill>
                  <a:prstClr val="black"/>
                </a:solidFill>
              </a:rPr>
              <a:pPr/>
              <a:t>2021/12/14</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538626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a:solidFill>
                  <a:prstClr val="black"/>
                </a:solidFill>
              </a:rPr>
              <a:pPr/>
              <a:t>2021/12/14</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43475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a:solidFill>
                  <a:prstClr val="black"/>
                </a:solidFill>
              </a:rPr>
              <a:pPr/>
              <a:t>2021/12/14</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21709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a:solidFill>
                  <a:prstClr val="black"/>
                </a:solidFill>
              </a:rPr>
              <a:pPr/>
              <a:t>2021/12/14</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276015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a:solidFill>
                  <a:prstClr val="black"/>
                </a:solidFill>
              </a:rPr>
              <a:pPr/>
              <a:t>2021/12/14</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380693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a:solidFill>
                  <a:prstClr val="black"/>
                </a:solidFill>
              </a:rPr>
              <a:pPr/>
              <a:t>2021/12/14</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17426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4E6480-F61C-467C-8B0A-408DB22FE830}" type="datetimeFigureOut">
              <a:rPr lang="en-US" smtClean="0">
                <a:solidFill>
                  <a:prstClr val="black">
                    <a:tint val="75000"/>
                  </a:prstClr>
                </a:solidFill>
              </a:rPr>
              <a:pPr/>
              <a:t>14/12/2021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5296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a:solidFill>
                  <a:prstClr val="black"/>
                </a:solidFill>
              </a:rPr>
              <a:pPr/>
              <a:t>2021/12/14</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414768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a:solidFill>
                  <a:prstClr val="black"/>
                </a:solidFill>
              </a:rPr>
              <a:pPr/>
              <a:t>2021/12/14</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079385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06473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7520507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173052764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418590459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7370860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smtClean="0"/>
              <a:t>Click to edit Master title style</a:t>
            </a:r>
            <a:endParaRPr lang="en-US" noProof="0"/>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2660387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Tree>
    <p:extLst>
      <p:ext uri="{BB962C8B-B14F-4D97-AF65-F5344CB8AC3E}">
        <p14:creationId xmlns:p14="http://schemas.microsoft.com/office/powerpoint/2010/main" val="23790239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995598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4E6480-F61C-467C-8B0A-408DB22FE830}" type="datetimeFigureOut">
              <a:rPr lang="en-US" smtClean="0">
                <a:solidFill>
                  <a:prstClr val="black">
                    <a:tint val="75000"/>
                  </a:prstClr>
                </a:solidFill>
              </a:rPr>
              <a:pPr/>
              <a:t>14/12/2021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23101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smtClean="0"/>
              <a:t>Click to edit Master title style</a:t>
            </a:r>
            <a:endParaRPr lang="en-US" noProof="0"/>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hasCustomPrompt="1"/>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10517380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6191168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Tree>
    <p:extLst>
      <p:ext uri="{BB962C8B-B14F-4D97-AF65-F5344CB8AC3E}">
        <p14:creationId xmlns:p14="http://schemas.microsoft.com/office/powerpoint/2010/main" val="24641846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14311174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10190366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570929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black"/>
                </a:solidFill>
              </a:rPr>
              <a:pPr/>
              <a:t>‹#›</a:t>
            </a:fld>
            <a:endParaRPr lang="en-US" b="1" dirty="0">
              <a:solidFill>
                <a:prstClr val="black"/>
              </a:solidFill>
            </a:endParaRPr>
          </a:p>
        </p:txBody>
      </p:sp>
    </p:spTree>
    <p:extLst>
      <p:ext uri="{BB962C8B-B14F-4D97-AF65-F5344CB8AC3E}">
        <p14:creationId xmlns:p14="http://schemas.microsoft.com/office/powerpoint/2010/main" val="68304790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smtClean="0"/>
              <a:t>Click to edit Master title style</a:t>
            </a:r>
            <a:endParaRPr lang="en-US" noProof="0"/>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hasCustomPrompt="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584860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smtClean="0"/>
              <a:t>Click to edit Master title style</a:t>
            </a:r>
            <a:endParaRPr lang="en-US" noProof="0"/>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hasCustomPrompt="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760717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smtClean="0"/>
              <a:t>Click to edit Master title style</a:t>
            </a:r>
            <a:endParaRPr lang="en-US" noProof="0"/>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Tree>
    <p:extLst>
      <p:ext uri="{BB962C8B-B14F-4D97-AF65-F5344CB8AC3E}">
        <p14:creationId xmlns:p14="http://schemas.microsoft.com/office/powerpoint/2010/main" val="2448348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F794FF-5095-4CBE-944F-C86FADC84559}" type="datetimeFigureOut">
              <a:rPr lang="en-US" smtClean="0"/>
              <a:t>14/12/2021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FD6AB-C402-41D3-8B13-385C3872292D}" type="slidenum">
              <a:rPr lang="en-US" smtClean="0"/>
              <a:t>‹#›</a:t>
            </a:fld>
            <a:endParaRPr lang="en-US"/>
          </a:p>
        </p:txBody>
      </p:sp>
    </p:spTree>
    <p:extLst>
      <p:ext uri="{BB962C8B-B14F-4D97-AF65-F5344CB8AC3E}">
        <p14:creationId xmlns:p14="http://schemas.microsoft.com/office/powerpoint/2010/main" val="8306181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4E6480-F61C-467C-8B0A-408DB22FE830}" type="datetimeFigureOut">
              <a:rPr lang="en-US" smtClean="0">
                <a:solidFill>
                  <a:prstClr val="black">
                    <a:tint val="75000"/>
                  </a:prstClr>
                </a:solidFill>
              </a:rPr>
              <a:pPr/>
              <a:t>14/12/2021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25660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1051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174016305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noProof="0"/>
              <a:t>Thank You</a:t>
            </a:r>
          </a:p>
        </p:txBody>
      </p:sp>
    </p:spTree>
    <p:extLst>
      <p:ext uri="{BB962C8B-B14F-4D97-AF65-F5344CB8AC3E}">
        <p14:creationId xmlns:p14="http://schemas.microsoft.com/office/powerpoint/2010/main" val="191111393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solidFill>
                  <a:prstClr val="white">
                    <a:tint val="75000"/>
                  </a:prstClr>
                </a:solidFill>
              </a:rPr>
              <a:pPr/>
              <a:t>14/12/2021</a:t>
            </a:fld>
            <a:endParaRPr lang="en-US" dirty="0">
              <a:solidFill>
                <a:prstClr val="white">
                  <a:tint val="75000"/>
                </a:prstClr>
              </a:solidFill>
            </a:endParaRPr>
          </a:p>
        </p:txBody>
      </p:sp>
      <p:sp>
        <p:nvSpPr>
          <p:cNvPr id="5" name="Footer Placeholder 4"/>
          <p:cNvSpPr>
            <a:spLocks noGrp="1"/>
          </p:cNvSpPr>
          <p:nvPr>
            <p:ph type="ftr" sz="quarter" idx="11"/>
          </p:nvPr>
        </p:nvSpPr>
        <p:spPr>
          <a:xfrm>
            <a:off x="1371600" y="4323845"/>
            <a:ext cx="6400800"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5825974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14/12/2021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9487723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solidFill>
                  <a:prstClr val="white">
                    <a:tint val="75000"/>
                  </a:prstClr>
                </a:solidFill>
              </a:rPr>
              <a:pPr/>
              <a:t>14/12/2021</a:t>
            </a:fld>
            <a:endParaRPr lang="en-US" dirty="0">
              <a:solidFill>
                <a:prstClr val="white">
                  <a:tint val="75000"/>
                </a:prstClr>
              </a:solidFill>
            </a:endParaRPr>
          </a:p>
        </p:txBody>
      </p:sp>
      <p:sp>
        <p:nvSpPr>
          <p:cNvPr id="5" name="Footer Placeholder 4"/>
          <p:cNvSpPr>
            <a:spLocks noGrp="1"/>
          </p:cNvSpPr>
          <p:nvPr>
            <p:ph type="ftr" sz="quarter" idx="11"/>
          </p:nvPr>
        </p:nvSpPr>
        <p:spPr>
          <a:xfrm>
            <a:off x="685800" y="381001"/>
            <a:ext cx="6991492" cy="36406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69492391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14/12/2021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792306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white">
                    <a:tint val="75000"/>
                  </a:prstClr>
                </a:solidFill>
              </a:rPr>
              <a:pPr/>
              <a:t>14/12/2021</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3021612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14/12/2021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42730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white">
                    <a:tint val="75000"/>
                  </a:prstClr>
                </a:solidFill>
              </a:rPr>
              <a:pPr/>
              <a:t>14/12/2021</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45145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4E6480-F61C-467C-8B0A-408DB22FE830}"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0335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14/12/2021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5053265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14/12/2021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68801088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14/12/2021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953521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solidFill>
                  <a:prstClr val="white">
                    <a:tint val="75000"/>
                  </a:prstClr>
                </a:solidFill>
              </a:rPr>
              <a:pPr/>
              <a:t>14/12/2021</a:t>
            </a:fld>
            <a:endParaRPr lang="en-US" dirty="0">
              <a:solidFill>
                <a:prstClr val="white">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42768869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solidFill>
                  <a:prstClr val="white">
                    <a:tint val="75000"/>
                  </a:prstClr>
                </a:solidFill>
              </a:rPr>
              <a:pPr/>
              <a:t>14/12/2021</a:t>
            </a:fld>
            <a:endParaRPr lang="en-US" dirty="0">
              <a:solidFill>
                <a:prstClr val="white">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white"/>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p14="http://schemas.microsoft.com/office/powerpoint/2010/main" val="384780181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solidFill>
                  <a:prstClr val="white">
                    <a:tint val="75000"/>
                  </a:prstClr>
                </a:solidFill>
              </a:rPr>
              <a:pPr/>
              <a:t>14/12/2021</a:t>
            </a:fld>
            <a:endParaRPr lang="en-US" dirty="0">
              <a:solidFill>
                <a:prstClr val="white">
                  <a:tint val="75000"/>
                </a:prstClr>
              </a:solidFill>
            </a:endParaRPr>
          </a:p>
        </p:txBody>
      </p:sp>
      <p:sp>
        <p:nvSpPr>
          <p:cNvPr id="6" name="Footer Placeholder 5"/>
          <p:cNvSpPr>
            <a:spLocks noGrp="1"/>
          </p:cNvSpPr>
          <p:nvPr>
            <p:ph type="ftr" sz="quarter" idx="11"/>
          </p:nvPr>
        </p:nvSpPr>
        <p:spPr>
          <a:xfrm>
            <a:off x="685800" y="378883"/>
            <a:ext cx="6991492"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2387042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14/12/2021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6535240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14/12/2021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0695057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14/12/2021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0073939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solidFill>
                  <a:prstClr val="white">
                    <a:tint val="75000"/>
                  </a:prstClr>
                </a:solidFill>
              </a:rPr>
              <a:pPr/>
              <a:t>14/12/2021</a:t>
            </a:fld>
            <a:endParaRPr lang="en-US" dirty="0">
              <a:solidFill>
                <a:prstClr val="white">
                  <a:tint val="75000"/>
                </a:prstClr>
              </a:solidFill>
            </a:endParaRPr>
          </a:p>
        </p:txBody>
      </p:sp>
      <p:sp>
        <p:nvSpPr>
          <p:cNvPr id="5" name="Footer Placeholder 4"/>
          <p:cNvSpPr>
            <a:spLocks noGrp="1"/>
          </p:cNvSpPr>
          <p:nvPr>
            <p:ph type="ftr" sz="quarter" idx="11"/>
          </p:nvPr>
        </p:nvSpPr>
        <p:spPr>
          <a:xfrm>
            <a:off x="685800" y="381000"/>
            <a:ext cx="6991492"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01182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4E6480-F61C-467C-8B0A-408DB22FE830}"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04992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93172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4513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620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2021/12/14</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06459113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2021/12/14</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52613032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14400" y="2655751"/>
            <a:ext cx="10363200" cy="1546400"/>
          </a:xfrm>
          <a:prstGeom prst="rect">
            <a:avLst/>
          </a:prstGeom>
        </p:spPr>
        <p:txBody>
          <a:bodyPr spcFirstLastPara="1" wrap="square" lIns="91425" tIns="91425" rIns="91425" bIns="91425" anchor="ctr" anchorCtr="0"/>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19624097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914400" y="2619123"/>
            <a:ext cx="10363200" cy="15464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13" name="Google Shape;13;p3"/>
          <p:cNvSpPr txBox="1">
            <a:spLocks noGrp="1"/>
          </p:cNvSpPr>
          <p:nvPr>
            <p:ph type="subTitle" idx="1"/>
          </p:nvPr>
        </p:nvSpPr>
        <p:spPr>
          <a:xfrm>
            <a:off x="914400" y="4193137"/>
            <a:ext cx="10363200" cy="1046400"/>
          </a:xfrm>
          <a:prstGeom prst="rect">
            <a:avLst/>
          </a:prstGeom>
        </p:spPr>
        <p:txBody>
          <a:bodyPr spcFirstLastPara="1" wrap="square" lIns="91425" tIns="91425" rIns="91425" bIns="91425" anchor="t" anchorCtr="0"/>
          <a:lstStyle>
            <a:lvl1pPr lvl="0" algn="ctr" rtl="0">
              <a:spcBef>
                <a:spcPts val="0"/>
              </a:spcBef>
              <a:spcAft>
                <a:spcPts val="0"/>
              </a:spcAft>
              <a:buSzPts val="2000"/>
              <a:buNon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 name="Google Shape;14;p3"/>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309096297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2267900" y="1866400"/>
            <a:ext cx="7656400" cy="1093200"/>
          </a:xfrm>
          <a:prstGeom prst="rect">
            <a:avLst/>
          </a:prstGeom>
        </p:spPr>
        <p:txBody>
          <a:bodyPr spcFirstLastPara="1" wrap="square" lIns="91425" tIns="91425" rIns="91425" bIns="91425" anchor="t" anchorCtr="0"/>
          <a:lstStyle>
            <a:lvl1pPr marL="609585" lvl="0" indent="-558786" algn="ctr" rtl="0">
              <a:spcBef>
                <a:spcPts val="800"/>
              </a:spcBef>
              <a:spcAft>
                <a:spcPts val="0"/>
              </a:spcAft>
              <a:buSzPts val="3000"/>
              <a:buChar char="✘"/>
              <a:defRPr sz="4000"/>
            </a:lvl1pPr>
            <a:lvl2pPr marL="1219170" lvl="1" indent="-558786" algn="ctr" rtl="0">
              <a:spcBef>
                <a:spcPts val="0"/>
              </a:spcBef>
              <a:spcAft>
                <a:spcPts val="0"/>
              </a:spcAft>
              <a:buSzPts val="3000"/>
              <a:buChar char="○"/>
              <a:defRPr sz="4000"/>
            </a:lvl2pPr>
            <a:lvl3pPr marL="1828754" lvl="2" indent="-558786" algn="ctr" rtl="0">
              <a:spcBef>
                <a:spcPts val="0"/>
              </a:spcBef>
              <a:spcAft>
                <a:spcPts val="0"/>
              </a:spcAft>
              <a:buSzPts val="3000"/>
              <a:buChar char="■"/>
              <a:defRPr sz="4000"/>
            </a:lvl3pPr>
            <a:lvl4pPr marL="2438339" lvl="3" indent="-558786" algn="ctr" rtl="0">
              <a:spcBef>
                <a:spcPts val="0"/>
              </a:spcBef>
              <a:spcAft>
                <a:spcPts val="0"/>
              </a:spcAft>
              <a:buSzPts val="3000"/>
              <a:buChar char="●"/>
              <a:defRPr sz="4000"/>
            </a:lvl4pPr>
            <a:lvl5pPr marL="3047924" lvl="4" indent="-558786" algn="ctr" rtl="0">
              <a:spcBef>
                <a:spcPts val="0"/>
              </a:spcBef>
              <a:spcAft>
                <a:spcPts val="0"/>
              </a:spcAft>
              <a:buSzPts val="3000"/>
              <a:buChar char="○"/>
              <a:defRPr sz="4000"/>
            </a:lvl5pPr>
            <a:lvl6pPr marL="3657509" lvl="5" indent="-558786" algn="ctr" rtl="0">
              <a:spcBef>
                <a:spcPts val="0"/>
              </a:spcBef>
              <a:spcAft>
                <a:spcPts val="0"/>
              </a:spcAft>
              <a:buSzPts val="3000"/>
              <a:buChar char="■"/>
              <a:defRPr sz="4000"/>
            </a:lvl6pPr>
            <a:lvl7pPr marL="4267093" lvl="6" indent="-558786" algn="ctr" rtl="0">
              <a:spcBef>
                <a:spcPts val="0"/>
              </a:spcBef>
              <a:spcAft>
                <a:spcPts val="0"/>
              </a:spcAft>
              <a:buSzPts val="3000"/>
              <a:buChar char="●"/>
              <a:defRPr sz="4000"/>
            </a:lvl7pPr>
            <a:lvl8pPr marL="4876678" lvl="7" indent="-558786" algn="ctr" rtl="0">
              <a:spcBef>
                <a:spcPts val="0"/>
              </a:spcBef>
              <a:spcAft>
                <a:spcPts val="0"/>
              </a:spcAft>
              <a:buSzPts val="3000"/>
              <a:buChar char="○"/>
              <a:defRPr sz="4000"/>
            </a:lvl8pPr>
            <a:lvl9pPr marL="5486263" lvl="8" indent="-558786" algn="ctr">
              <a:spcBef>
                <a:spcPts val="0"/>
              </a:spcBef>
              <a:spcAft>
                <a:spcPts val="0"/>
              </a:spcAft>
              <a:buSzPts val="3000"/>
              <a:buChar char="■"/>
              <a:defRPr sz="4000"/>
            </a:lvl9pPr>
          </a:lstStyle>
          <a:p>
            <a:endParaRPr/>
          </a:p>
        </p:txBody>
      </p:sp>
      <p:sp>
        <p:nvSpPr>
          <p:cNvPr id="17" name="Google Shape;17;p4"/>
          <p:cNvSpPr txBox="1"/>
          <p:nvPr/>
        </p:nvSpPr>
        <p:spPr>
          <a:xfrm>
            <a:off x="4791200" y="1143425"/>
            <a:ext cx="2609600" cy="8716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2800" kern="0">
                <a:solidFill>
                  <a:srgbClr val="FFFFFF"/>
                </a:solidFill>
                <a:latin typeface="Walter Turncoat"/>
                <a:ea typeface="Walter Turncoat"/>
                <a:cs typeface="Walter Turncoat"/>
                <a:sym typeface="Walter Turncoat"/>
              </a:rPr>
              <a:t>“</a:t>
            </a:r>
            <a:endParaRPr sz="12800" kern="0">
              <a:solidFill>
                <a:srgbClr val="FFFFFF"/>
              </a:solidFill>
              <a:latin typeface="Walter Turncoat"/>
              <a:ea typeface="Walter Turncoat"/>
              <a:cs typeface="Walter Turncoat"/>
              <a:sym typeface="Walter Turncoat"/>
            </a:endParaRPr>
          </a:p>
        </p:txBody>
      </p:sp>
      <p:sp>
        <p:nvSpPr>
          <p:cNvPr id="18" name="Google Shape;18;p4"/>
          <p:cNvSpPr/>
          <p:nvPr/>
        </p:nvSpPr>
        <p:spPr>
          <a:xfrm>
            <a:off x="5504200" y="734200"/>
            <a:ext cx="1183615" cy="1132213"/>
          </a:xfrm>
          <a:custGeom>
            <a:avLst/>
            <a:gdLst/>
            <a:ahLst/>
            <a:cxnLst/>
            <a:rect l="0" t="0" r="0" b="0"/>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4"/>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58025493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033" y="1290633"/>
            <a:ext cx="12208000" cy="1143200"/>
          </a:xfrm>
          <a:prstGeom prst="rect">
            <a:avLst/>
          </a:prstGeom>
        </p:spPr>
        <p:txBody>
          <a:bodyPr spcFirstLastPara="1" wrap="square" lIns="91425" tIns="91425" rIns="91425" bIns="91425" anchor="t" anchorCtr="0"/>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2" name="Google Shape;22;p5"/>
          <p:cNvSpPr txBox="1">
            <a:spLocks noGrp="1"/>
          </p:cNvSpPr>
          <p:nvPr>
            <p:ph type="body" idx="1"/>
          </p:nvPr>
        </p:nvSpPr>
        <p:spPr>
          <a:xfrm>
            <a:off x="609600" y="2084533"/>
            <a:ext cx="10972800" cy="3337600"/>
          </a:xfrm>
          <a:prstGeom prst="rect">
            <a:avLst/>
          </a:prstGeom>
        </p:spPr>
        <p:txBody>
          <a:bodyPr spcFirstLastPara="1" wrap="square" lIns="91425" tIns="91425" rIns="91425" bIns="91425" anchor="t" anchorCtr="0"/>
          <a:lstStyle>
            <a:lvl1pPr marL="609585" lvl="0" indent="-474121">
              <a:spcBef>
                <a:spcPts val="800"/>
              </a:spcBef>
              <a:spcAft>
                <a:spcPts val="0"/>
              </a:spcAft>
              <a:buSzPts val="2000"/>
              <a:buChar char="✘"/>
              <a:defRPr/>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74121">
              <a:spcBef>
                <a:spcPts val="0"/>
              </a:spcBef>
              <a:spcAft>
                <a:spcPts val="0"/>
              </a:spcAft>
              <a:buSzPts val="2000"/>
              <a:buChar char="●"/>
              <a:defRPr/>
            </a:lvl4pPr>
            <a:lvl5pPr marL="3047924" lvl="4" indent="-474121">
              <a:spcBef>
                <a:spcPts val="0"/>
              </a:spcBef>
              <a:spcAft>
                <a:spcPts val="0"/>
              </a:spcAft>
              <a:buSzPts val="2000"/>
              <a:buChar char="○"/>
              <a:defRPr/>
            </a:lvl5pPr>
            <a:lvl6pPr marL="3657509" lvl="5" indent="-474121">
              <a:spcBef>
                <a:spcPts val="0"/>
              </a:spcBef>
              <a:spcAft>
                <a:spcPts val="0"/>
              </a:spcAft>
              <a:buSzPts val="2000"/>
              <a:buChar char="■"/>
              <a:defRPr/>
            </a:lvl6pPr>
            <a:lvl7pPr marL="4267093" lvl="6" indent="-474121">
              <a:spcBef>
                <a:spcPts val="0"/>
              </a:spcBef>
              <a:spcAft>
                <a:spcPts val="0"/>
              </a:spcAft>
              <a:buSzPts val="2000"/>
              <a:buChar char="●"/>
              <a:defRPr/>
            </a:lvl7pPr>
            <a:lvl8pPr marL="4876678" lvl="7" indent="-474121">
              <a:spcBef>
                <a:spcPts val="0"/>
              </a:spcBef>
              <a:spcAft>
                <a:spcPts val="0"/>
              </a:spcAft>
              <a:buSzPts val="2000"/>
              <a:buChar char="○"/>
              <a:defRPr/>
            </a:lvl8pPr>
            <a:lvl9pPr marL="5486263" lvl="8" indent="-474121">
              <a:spcBef>
                <a:spcPts val="0"/>
              </a:spcBef>
              <a:spcAft>
                <a:spcPts val="0"/>
              </a:spcAft>
              <a:buSzPts val="2000"/>
              <a:buChar char="■"/>
              <a:defRPr/>
            </a:lvl9pPr>
          </a:lstStyle>
          <a:p>
            <a:endParaRPr/>
          </a:p>
        </p:txBody>
      </p:sp>
      <p:sp>
        <p:nvSpPr>
          <p:cNvPr id="23" name="Google Shape;23;p5"/>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17466932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033" y="1290633"/>
            <a:ext cx="12208000" cy="1143200"/>
          </a:xfrm>
          <a:prstGeom prst="rect">
            <a:avLst/>
          </a:prstGeom>
        </p:spPr>
        <p:txBody>
          <a:bodyPr spcFirstLastPara="1" wrap="square" lIns="91425" tIns="91425" rIns="91425" bIns="91425" anchor="t" anchorCtr="0"/>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6" name="Google Shape;26;p6"/>
          <p:cNvSpPr txBox="1">
            <a:spLocks noGrp="1"/>
          </p:cNvSpPr>
          <p:nvPr>
            <p:ph type="body" idx="1"/>
          </p:nvPr>
        </p:nvSpPr>
        <p:spPr>
          <a:xfrm>
            <a:off x="609600" y="2010567"/>
            <a:ext cx="5326000" cy="4557200"/>
          </a:xfrm>
          <a:prstGeom prst="rect">
            <a:avLst/>
          </a:prstGeom>
        </p:spPr>
        <p:txBody>
          <a:bodyPr spcFirstLastPara="1" wrap="square" lIns="91425" tIns="91425" rIns="91425" bIns="91425" anchor="t" anchorCtr="0"/>
          <a:lstStyle>
            <a:lvl1pPr marL="609585" lvl="0" indent="-440256">
              <a:spcBef>
                <a:spcPts val="800"/>
              </a:spcBef>
              <a:spcAft>
                <a:spcPts val="0"/>
              </a:spcAft>
              <a:buSzPts val="1600"/>
              <a:buChar char="✘"/>
              <a:defRPr sz="2133"/>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endParaRPr/>
          </a:p>
        </p:txBody>
      </p:sp>
      <p:sp>
        <p:nvSpPr>
          <p:cNvPr id="27" name="Google Shape;27;p6"/>
          <p:cNvSpPr txBox="1">
            <a:spLocks noGrp="1"/>
          </p:cNvSpPr>
          <p:nvPr>
            <p:ph type="body" idx="2"/>
          </p:nvPr>
        </p:nvSpPr>
        <p:spPr>
          <a:xfrm>
            <a:off x="6256367" y="2010567"/>
            <a:ext cx="5326000" cy="4557200"/>
          </a:xfrm>
          <a:prstGeom prst="rect">
            <a:avLst/>
          </a:prstGeom>
        </p:spPr>
        <p:txBody>
          <a:bodyPr spcFirstLastPara="1" wrap="square" lIns="91425" tIns="91425" rIns="91425" bIns="91425" anchor="t" anchorCtr="0"/>
          <a:lstStyle>
            <a:lvl1pPr marL="609585" lvl="0" indent="-440256">
              <a:spcBef>
                <a:spcPts val="800"/>
              </a:spcBef>
              <a:spcAft>
                <a:spcPts val="0"/>
              </a:spcAft>
              <a:buSzPts val="1600"/>
              <a:buChar char="✘"/>
              <a:defRPr sz="2133"/>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endParaRPr/>
          </a:p>
        </p:txBody>
      </p:sp>
      <p:sp>
        <p:nvSpPr>
          <p:cNvPr id="28" name="Google Shape;28;p6"/>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1289932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3DAF80-3590-4C46-B88C-32AE5C759B89}" type="datetimeFigureOut">
              <a:rPr lang="zh-CN" altLang="en-US">
                <a:solidFill>
                  <a:srgbClr val="000000"/>
                </a:solidFill>
              </a:rPr>
              <a:pPr/>
              <a:t>2021/12/14</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DEEB2A9-41C9-4D84-B53A-E552D0E6409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58871092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8033" y="1290633"/>
            <a:ext cx="12208000" cy="11432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1" name="Google Shape;31;p7"/>
          <p:cNvSpPr txBox="1">
            <a:spLocks noGrp="1"/>
          </p:cNvSpPr>
          <p:nvPr>
            <p:ph type="body" idx="1"/>
          </p:nvPr>
        </p:nvSpPr>
        <p:spPr>
          <a:xfrm>
            <a:off x="609600" y="2010567"/>
            <a:ext cx="3509200" cy="4557200"/>
          </a:xfrm>
          <a:prstGeom prst="rect">
            <a:avLst/>
          </a:prstGeom>
        </p:spPr>
        <p:txBody>
          <a:bodyPr spcFirstLastPara="1" wrap="square" lIns="91425" tIns="91425" rIns="91425" bIns="91425" anchor="t" anchorCtr="0"/>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32" name="Google Shape;32;p7"/>
          <p:cNvSpPr txBox="1">
            <a:spLocks noGrp="1"/>
          </p:cNvSpPr>
          <p:nvPr>
            <p:ph type="body" idx="2"/>
          </p:nvPr>
        </p:nvSpPr>
        <p:spPr>
          <a:xfrm>
            <a:off x="4298619" y="2010567"/>
            <a:ext cx="3509200" cy="4557200"/>
          </a:xfrm>
          <a:prstGeom prst="rect">
            <a:avLst/>
          </a:prstGeom>
        </p:spPr>
        <p:txBody>
          <a:bodyPr spcFirstLastPara="1" wrap="square" lIns="91425" tIns="91425" rIns="91425" bIns="91425" anchor="t" anchorCtr="0"/>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33" name="Google Shape;33;p7"/>
          <p:cNvSpPr txBox="1">
            <a:spLocks noGrp="1"/>
          </p:cNvSpPr>
          <p:nvPr>
            <p:ph type="body" idx="3"/>
          </p:nvPr>
        </p:nvSpPr>
        <p:spPr>
          <a:xfrm>
            <a:off x="7987636" y="2010567"/>
            <a:ext cx="3509200" cy="4557200"/>
          </a:xfrm>
          <a:prstGeom prst="rect">
            <a:avLst/>
          </a:prstGeom>
        </p:spPr>
        <p:txBody>
          <a:bodyPr spcFirstLastPara="1" wrap="square" lIns="91425" tIns="91425" rIns="91425" bIns="91425" anchor="t" anchorCtr="0"/>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34" name="Google Shape;34;p7"/>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415262225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033" y="1290633"/>
            <a:ext cx="12208000" cy="1143200"/>
          </a:xfrm>
          <a:prstGeom prst="rect">
            <a:avLst/>
          </a:prstGeom>
        </p:spPr>
        <p:txBody>
          <a:bodyPr spcFirstLastPara="1" wrap="square" lIns="91425" tIns="91425" rIns="91425" bIns="91425" anchor="t" anchorCtr="0"/>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37" name="Google Shape;37;p8"/>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260333435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9"/>
          <p:cNvSpPr txBox="1">
            <a:spLocks noGrp="1"/>
          </p:cNvSpPr>
          <p:nvPr>
            <p:ph type="body" idx="1"/>
          </p:nvPr>
        </p:nvSpPr>
        <p:spPr>
          <a:xfrm>
            <a:off x="609600" y="5875079"/>
            <a:ext cx="10972800" cy="692800"/>
          </a:xfrm>
          <a:prstGeom prst="rect">
            <a:avLst/>
          </a:prstGeom>
        </p:spPr>
        <p:txBody>
          <a:bodyPr spcFirstLastPara="1" wrap="square" lIns="91425" tIns="91425" rIns="91425" bIns="91425" anchor="t" anchorCtr="0"/>
          <a:lstStyle>
            <a:lvl1pPr marL="609585" lvl="0" indent="-304792" algn="ctr">
              <a:spcBef>
                <a:spcPts val="480"/>
              </a:spcBef>
              <a:spcAft>
                <a:spcPts val="0"/>
              </a:spcAft>
              <a:buSzPts val="1800"/>
              <a:buNone/>
              <a:defRPr sz="2400"/>
            </a:lvl1pPr>
          </a:lstStyle>
          <a:p>
            <a:endParaRPr/>
          </a:p>
        </p:txBody>
      </p:sp>
      <p:sp>
        <p:nvSpPr>
          <p:cNvPr id="40" name="Google Shape;40;p9"/>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247034146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
        <p:nvSpPr>
          <p:cNvPr id="42" name="Google Shape;42;p10"/>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419040355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46180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42462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86744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14/12/2021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9615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14/12/2021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84810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14/12/2021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780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3DAF80-3590-4C46-B88C-32AE5C759B89}" type="datetimeFigureOut">
              <a:rPr lang="zh-CN" altLang="en-US">
                <a:solidFill>
                  <a:srgbClr val="000000"/>
                </a:solidFill>
              </a:rPr>
              <a:pPr/>
              <a:t>2021/12/14</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DEEB2A9-41C9-4D84-B53A-E552D0E6409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48889985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14/12/2021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67704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14/12/2021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05174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14/12/2021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7036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82469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870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3DAF80-3590-4C46-B88C-32AE5C759B89}" type="datetimeFigureOut">
              <a:rPr lang="zh-CN" altLang="en-US">
                <a:solidFill>
                  <a:srgbClr val="000000"/>
                </a:solidFill>
              </a:rPr>
              <a:pPr/>
              <a:t>2021/12/14</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DEEB2A9-41C9-4D84-B53A-E552D0E6409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880610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63DAF80-3590-4C46-B88C-32AE5C759B89}" type="datetimeFigureOut">
              <a:rPr lang="zh-CN" altLang="en-US">
                <a:solidFill>
                  <a:srgbClr val="000000"/>
                </a:solidFill>
              </a:rPr>
              <a:pPr/>
              <a:t>2021/12/14</a:t>
            </a:fld>
            <a:endParaRPr lang="zh-CN" altLang="en-US">
              <a:solidFill>
                <a:srgbClr val="000000"/>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DEEB2A9-41C9-4D84-B53A-E552D0E6409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400770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63DAF80-3590-4C46-B88C-32AE5C759B89}" type="datetimeFigureOut">
              <a:rPr lang="zh-CN" altLang="en-US">
                <a:solidFill>
                  <a:srgbClr val="000000"/>
                </a:solidFill>
              </a:rPr>
              <a:pPr/>
              <a:t>2021/12/14</a:t>
            </a:fld>
            <a:endParaRPr lang="zh-CN" altLang="en-US">
              <a:solidFill>
                <a:srgbClr val="000000"/>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DEEB2A9-41C9-4D84-B53A-E552D0E6409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853495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63DAF80-3590-4C46-B88C-32AE5C759B89}" type="datetimeFigureOut">
              <a:rPr lang="zh-CN" altLang="en-US">
                <a:solidFill>
                  <a:srgbClr val="000000"/>
                </a:solidFill>
              </a:rPr>
              <a:pPr/>
              <a:t>2021/12/14</a:t>
            </a:fld>
            <a:endParaRPr lang="zh-CN" altLang="en-US">
              <a:solidFill>
                <a:srgbClr val="000000"/>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DEEB2A9-41C9-4D84-B53A-E552D0E6409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688623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63DAF80-3590-4C46-B88C-32AE5C759B89}" type="datetimeFigureOut">
              <a:rPr lang="zh-CN" altLang="en-US">
                <a:solidFill>
                  <a:srgbClr val="000000"/>
                </a:solidFill>
              </a:rPr>
              <a:pPr/>
              <a:t>2021/12/14</a:t>
            </a:fld>
            <a:endParaRPr lang="zh-CN" altLang="en-US">
              <a:solidFill>
                <a:srgbClr val="000000"/>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DEEB2A9-41C9-4D84-B53A-E552D0E6409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5094979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F794FF-5095-4CBE-944F-C86FADC84559}" type="datetimeFigureOut">
              <a:rPr lang="en-US" smtClean="0"/>
              <a:t>14/12/2021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FD6AB-C402-41D3-8B13-385C3872292D}" type="slidenum">
              <a:rPr lang="en-US" smtClean="0"/>
              <a:t>‹#›</a:t>
            </a:fld>
            <a:endParaRPr lang="en-US"/>
          </a:p>
        </p:txBody>
      </p:sp>
    </p:spTree>
    <p:extLst>
      <p:ext uri="{BB962C8B-B14F-4D97-AF65-F5344CB8AC3E}">
        <p14:creationId xmlns:p14="http://schemas.microsoft.com/office/powerpoint/2010/main" val="24312774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63DAF80-3590-4C46-B88C-32AE5C759B89}" type="datetimeFigureOut">
              <a:rPr lang="zh-CN" altLang="en-US">
                <a:solidFill>
                  <a:srgbClr val="000000"/>
                </a:solidFill>
              </a:rPr>
              <a:pPr/>
              <a:t>2021/12/14</a:t>
            </a:fld>
            <a:endParaRPr lang="zh-CN" altLang="en-US">
              <a:solidFill>
                <a:srgbClr val="000000"/>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DEEB2A9-41C9-4D84-B53A-E552D0E6409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0666849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63DAF80-3590-4C46-B88C-32AE5C759B89}" type="datetimeFigureOut">
              <a:rPr lang="zh-CN" altLang="en-US">
                <a:solidFill>
                  <a:srgbClr val="000000"/>
                </a:solidFill>
              </a:rPr>
              <a:pPr/>
              <a:t>2021/12/14</a:t>
            </a:fld>
            <a:endParaRPr lang="zh-CN" altLang="en-US">
              <a:solidFill>
                <a:srgbClr val="000000"/>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DEEB2A9-41C9-4D84-B53A-E552D0E6409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777019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3DAF80-3590-4C46-B88C-32AE5C759B89}" type="datetimeFigureOut">
              <a:rPr lang="zh-CN" altLang="en-US">
                <a:solidFill>
                  <a:srgbClr val="000000"/>
                </a:solidFill>
              </a:rPr>
              <a:pPr/>
              <a:t>2021/12/14</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DEEB2A9-41C9-4D84-B53A-E552D0E6409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072406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3DAF80-3590-4C46-B88C-32AE5C759B89}" type="datetimeFigureOut">
              <a:rPr lang="zh-CN" altLang="en-US">
                <a:solidFill>
                  <a:srgbClr val="000000"/>
                </a:solidFill>
              </a:rPr>
              <a:pPr/>
              <a:t>2021/12/14</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DEEB2A9-41C9-4D84-B53A-E552D0E6409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509309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8008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335740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3635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8329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0136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02192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F794FF-5095-4CBE-944F-C86FADC84559}" type="datetimeFigureOut">
              <a:rPr lang="en-US" smtClean="0"/>
              <a:t>14/12/2021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3FD6AB-C402-41D3-8B13-385C3872292D}" type="slidenum">
              <a:rPr lang="en-US" smtClean="0"/>
              <a:t>‹#›</a:t>
            </a:fld>
            <a:endParaRPr lang="en-US"/>
          </a:p>
        </p:txBody>
      </p:sp>
    </p:spTree>
    <p:extLst>
      <p:ext uri="{BB962C8B-B14F-4D97-AF65-F5344CB8AC3E}">
        <p14:creationId xmlns:p14="http://schemas.microsoft.com/office/powerpoint/2010/main" val="7747857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746245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11464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48695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95264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193039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4575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3710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6682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23500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897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F794FF-5095-4CBE-944F-C86FADC84559}" type="datetimeFigureOut">
              <a:rPr lang="en-US" smtClean="0"/>
              <a:t>14/12/2021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3FD6AB-C402-41D3-8B13-385C3872292D}" type="slidenum">
              <a:rPr lang="en-US" smtClean="0"/>
              <a:t>‹#›</a:t>
            </a:fld>
            <a:endParaRPr lang="en-US"/>
          </a:p>
        </p:txBody>
      </p:sp>
    </p:spTree>
    <p:extLst>
      <p:ext uri="{BB962C8B-B14F-4D97-AF65-F5344CB8AC3E}">
        <p14:creationId xmlns:p14="http://schemas.microsoft.com/office/powerpoint/2010/main" val="5916111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5431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5267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6530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8548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8206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8584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0160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175912" y="0"/>
            <a:ext cx="5016088" cy="6858001"/>
          </a:xfrm>
          <a:custGeom>
            <a:avLst/>
            <a:gdLst>
              <a:gd name="connsiteX0" fmla="*/ 979849 w 5016088"/>
              <a:gd name="connsiteY0" fmla="*/ 0 h 6858001"/>
              <a:gd name="connsiteX1" fmla="*/ 1597685 w 5016088"/>
              <a:gd name="connsiteY1" fmla="*/ 0 h 6858001"/>
              <a:gd name="connsiteX2" fmla="*/ 1597685 w 5016088"/>
              <a:gd name="connsiteY2" fmla="*/ 1 h 6858001"/>
              <a:gd name="connsiteX3" fmla="*/ 1598066 w 5016088"/>
              <a:gd name="connsiteY3" fmla="*/ 1 h 6858001"/>
              <a:gd name="connsiteX4" fmla="*/ 1598066 w 5016088"/>
              <a:gd name="connsiteY4" fmla="*/ 0 h 6858001"/>
              <a:gd name="connsiteX5" fmla="*/ 1599451 w 5016088"/>
              <a:gd name="connsiteY5" fmla="*/ 0 h 6858001"/>
              <a:gd name="connsiteX6" fmla="*/ 1599451 w 5016088"/>
              <a:gd name="connsiteY6" fmla="*/ 1 h 6858001"/>
              <a:gd name="connsiteX7" fmla="*/ 5016088 w 5016088"/>
              <a:gd name="connsiteY7" fmla="*/ 1 h 6858001"/>
              <a:gd name="connsiteX8" fmla="*/ 5016088 w 5016088"/>
              <a:gd name="connsiteY8" fmla="*/ 6858001 h 6858001"/>
              <a:gd name="connsiteX9" fmla="*/ 1493201 w 5016088"/>
              <a:gd name="connsiteY9" fmla="*/ 6858001 h 6858001"/>
              <a:gd name="connsiteX10" fmla="*/ 913043 w 5016088"/>
              <a:gd name="connsiteY10" fmla="*/ 6858001 h 6858001"/>
              <a:gd name="connsiteX11" fmla="*/ 912474 w 5016088"/>
              <a:gd name="connsiteY11" fmla="*/ 6857160 h 6858001"/>
              <a:gd name="connsiteX12" fmla="*/ 864847 w 5016088"/>
              <a:gd name="connsiteY12" fmla="*/ 6800485 h 6858001"/>
              <a:gd name="connsiteX13" fmla="*/ 715760 w 5016088"/>
              <a:gd name="connsiteY13" fmla="*/ 6711033 h 6858001"/>
              <a:gd name="connsiteX14" fmla="*/ 725699 w 5016088"/>
              <a:gd name="connsiteY14" fmla="*/ 6671276 h 6858001"/>
              <a:gd name="connsiteX15" fmla="*/ 695882 w 5016088"/>
              <a:gd name="connsiteY15" fmla="*/ 6442676 h 6858001"/>
              <a:gd name="connsiteX16" fmla="*/ 715760 w 5016088"/>
              <a:gd name="connsiteY16" fmla="*/ 6412859 h 6858001"/>
              <a:gd name="connsiteX17" fmla="*/ 785334 w 5016088"/>
              <a:gd name="connsiteY17" fmla="*/ 6333346 h 6858001"/>
              <a:gd name="connsiteX18" fmla="*/ 775395 w 5016088"/>
              <a:gd name="connsiteY18" fmla="*/ 6273711 h 6858001"/>
              <a:gd name="connsiteX19" fmla="*/ 755516 w 5016088"/>
              <a:gd name="connsiteY19" fmla="*/ 6253833 h 6858001"/>
              <a:gd name="connsiteX20" fmla="*/ 904603 w 5016088"/>
              <a:gd name="connsiteY20" fmla="*/ 6074929 h 6858001"/>
              <a:gd name="connsiteX21" fmla="*/ 894664 w 5016088"/>
              <a:gd name="connsiteY21" fmla="*/ 5965598 h 6858001"/>
              <a:gd name="connsiteX22" fmla="*/ 904603 w 5016088"/>
              <a:gd name="connsiteY22" fmla="*/ 5935781 h 6858001"/>
              <a:gd name="connsiteX23" fmla="*/ 934421 w 5016088"/>
              <a:gd name="connsiteY23" fmla="*/ 5886085 h 6858001"/>
              <a:gd name="connsiteX24" fmla="*/ 944360 w 5016088"/>
              <a:gd name="connsiteY24" fmla="*/ 5816511 h 6858001"/>
              <a:gd name="connsiteX25" fmla="*/ 974177 w 5016088"/>
              <a:gd name="connsiteY25" fmla="*/ 5736998 h 6858001"/>
              <a:gd name="connsiteX26" fmla="*/ 1073568 w 5016088"/>
              <a:gd name="connsiteY26" fmla="*/ 5627668 h 6858001"/>
              <a:gd name="connsiteX27" fmla="*/ 1123264 w 5016088"/>
              <a:gd name="connsiteY27" fmla="*/ 5538216 h 6858001"/>
              <a:gd name="connsiteX28" fmla="*/ 1113325 w 5016088"/>
              <a:gd name="connsiteY28" fmla="*/ 5488520 h 6858001"/>
              <a:gd name="connsiteX29" fmla="*/ 1063629 w 5016088"/>
              <a:gd name="connsiteY29" fmla="*/ 5359311 h 6858001"/>
              <a:gd name="connsiteX30" fmla="*/ 1093447 w 5016088"/>
              <a:gd name="connsiteY30" fmla="*/ 5269859 h 6858001"/>
              <a:gd name="connsiteX31" fmla="*/ 1083508 w 5016088"/>
              <a:gd name="connsiteY31" fmla="*/ 5240042 h 6858001"/>
              <a:gd name="connsiteX32" fmla="*/ 944360 w 5016088"/>
              <a:gd name="connsiteY32" fmla="*/ 5210224 h 6858001"/>
              <a:gd name="connsiteX33" fmla="*/ 914542 w 5016088"/>
              <a:gd name="connsiteY33" fmla="*/ 5200285 h 6858001"/>
              <a:gd name="connsiteX34" fmla="*/ 994055 w 5016088"/>
              <a:gd name="connsiteY34" fmla="*/ 5090955 h 6858001"/>
              <a:gd name="connsiteX35" fmla="*/ 944360 w 5016088"/>
              <a:gd name="connsiteY35" fmla="*/ 5031320 h 6858001"/>
              <a:gd name="connsiteX36" fmla="*/ 725699 w 5016088"/>
              <a:gd name="connsiteY36" fmla="*/ 4981624 h 6858001"/>
              <a:gd name="connsiteX37" fmla="*/ 695882 w 5016088"/>
              <a:gd name="connsiteY37" fmla="*/ 4971685 h 6858001"/>
              <a:gd name="connsiteX38" fmla="*/ 656125 w 5016088"/>
              <a:gd name="connsiteY38" fmla="*/ 4921989 h 6858001"/>
              <a:gd name="connsiteX39" fmla="*/ 566673 w 5016088"/>
              <a:gd name="connsiteY39" fmla="*/ 4872294 h 6858001"/>
              <a:gd name="connsiteX40" fmla="*/ 586551 w 5016088"/>
              <a:gd name="connsiteY40" fmla="*/ 4822598 h 6858001"/>
              <a:gd name="connsiteX41" fmla="*/ 705821 w 5016088"/>
              <a:gd name="connsiteY41" fmla="*/ 4593998 h 6858001"/>
              <a:gd name="connsiteX42" fmla="*/ 685942 w 5016088"/>
              <a:gd name="connsiteY42" fmla="*/ 4514485 h 6858001"/>
              <a:gd name="connsiteX43" fmla="*/ 656125 w 5016088"/>
              <a:gd name="connsiteY43" fmla="*/ 4474729 h 6858001"/>
              <a:gd name="connsiteX44" fmla="*/ 576612 w 5016088"/>
              <a:gd name="connsiteY44" fmla="*/ 4405155 h 6858001"/>
              <a:gd name="connsiteX45" fmla="*/ 546795 w 5016088"/>
              <a:gd name="connsiteY45" fmla="*/ 4395216 h 6858001"/>
              <a:gd name="connsiteX46" fmla="*/ 348012 w 5016088"/>
              <a:gd name="connsiteY46" fmla="*/ 4365398 h 6858001"/>
              <a:gd name="connsiteX47" fmla="*/ 407647 w 5016088"/>
              <a:gd name="connsiteY47" fmla="*/ 4305763 h 6858001"/>
              <a:gd name="connsiteX48" fmla="*/ 467282 w 5016088"/>
              <a:gd name="connsiteY48" fmla="*/ 4256068 h 6858001"/>
              <a:gd name="connsiteX49" fmla="*/ 497099 w 5016088"/>
              <a:gd name="connsiteY49" fmla="*/ 4166616 h 6858001"/>
              <a:gd name="connsiteX50" fmla="*/ 676003 w 5016088"/>
              <a:gd name="connsiteY50" fmla="*/ 4047346 h 6858001"/>
              <a:gd name="connsiteX51" fmla="*/ 715760 w 5016088"/>
              <a:gd name="connsiteY51" fmla="*/ 3938016 h 6858001"/>
              <a:gd name="connsiteX52" fmla="*/ 526916 w 5016088"/>
              <a:gd name="connsiteY52" fmla="*/ 3858503 h 6858001"/>
              <a:gd name="connsiteX53" fmla="*/ 487160 w 5016088"/>
              <a:gd name="connsiteY53" fmla="*/ 3818746 h 6858001"/>
              <a:gd name="connsiteX54" fmla="*/ 447403 w 5016088"/>
              <a:gd name="connsiteY54" fmla="*/ 3788929 h 6858001"/>
              <a:gd name="connsiteX55" fmla="*/ 228742 w 5016088"/>
              <a:gd name="connsiteY55" fmla="*/ 3610024 h 6858001"/>
              <a:gd name="connsiteX56" fmla="*/ 188986 w 5016088"/>
              <a:gd name="connsiteY56" fmla="*/ 3540450 h 6858001"/>
              <a:gd name="connsiteX57" fmla="*/ 129351 w 5016088"/>
              <a:gd name="connsiteY57" fmla="*/ 3480816 h 6858001"/>
              <a:gd name="connsiteX58" fmla="*/ 89595 w 5016088"/>
              <a:gd name="connsiteY58" fmla="*/ 3361546 h 6858001"/>
              <a:gd name="connsiteX59" fmla="*/ 79655 w 5016088"/>
              <a:gd name="connsiteY59" fmla="*/ 3321789 h 6858001"/>
              <a:gd name="connsiteX60" fmla="*/ 142 w 5016088"/>
              <a:gd name="connsiteY60" fmla="*/ 3202520 h 6858001"/>
              <a:gd name="connsiteX61" fmla="*/ 10082 w 5016088"/>
              <a:gd name="connsiteY61" fmla="*/ 3172703 h 6858001"/>
              <a:gd name="connsiteX62" fmla="*/ 268499 w 5016088"/>
              <a:gd name="connsiteY62" fmla="*/ 2973920 h 6858001"/>
              <a:gd name="connsiteX63" fmla="*/ 308255 w 5016088"/>
              <a:gd name="connsiteY63" fmla="*/ 2864589 h 6858001"/>
              <a:gd name="connsiteX64" fmla="*/ 208864 w 5016088"/>
              <a:gd name="connsiteY64" fmla="*/ 2775137 h 6858001"/>
              <a:gd name="connsiteX65" fmla="*/ 159168 w 5016088"/>
              <a:gd name="connsiteY65" fmla="*/ 2735381 h 6858001"/>
              <a:gd name="connsiteX66" fmla="*/ 59777 w 5016088"/>
              <a:gd name="connsiteY66" fmla="*/ 2715503 h 6858001"/>
              <a:gd name="connsiteX67" fmla="*/ 20021 w 5016088"/>
              <a:gd name="connsiteY67" fmla="*/ 2685685 h 6858001"/>
              <a:gd name="connsiteX68" fmla="*/ 109473 w 5016088"/>
              <a:gd name="connsiteY68" fmla="*/ 2606172 h 6858001"/>
              <a:gd name="connsiteX69" fmla="*/ 208864 w 5016088"/>
              <a:gd name="connsiteY69" fmla="*/ 2476963 h 6858001"/>
              <a:gd name="connsiteX70" fmla="*/ 159168 w 5016088"/>
              <a:gd name="connsiteY70" fmla="*/ 2427268 h 6858001"/>
              <a:gd name="connsiteX71" fmla="*/ 109473 w 5016088"/>
              <a:gd name="connsiteY71" fmla="*/ 2307998 h 6858001"/>
              <a:gd name="connsiteX72" fmla="*/ 198925 w 5016088"/>
              <a:gd name="connsiteY72" fmla="*/ 2188729 h 6858001"/>
              <a:gd name="connsiteX73" fmla="*/ 248621 w 5016088"/>
              <a:gd name="connsiteY73" fmla="*/ 2148972 h 6858001"/>
              <a:gd name="connsiteX74" fmla="*/ 288377 w 5016088"/>
              <a:gd name="connsiteY74" fmla="*/ 2099276 h 6858001"/>
              <a:gd name="connsiteX75" fmla="*/ 417586 w 5016088"/>
              <a:gd name="connsiteY75" fmla="*/ 1989946 h 6858001"/>
              <a:gd name="connsiteX76" fmla="*/ 407647 w 5016088"/>
              <a:gd name="connsiteY76" fmla="*/ 1930311 h 6858001"/>
              <a:gd name="connsiteX77" fmla="*/ 308255 w 5016088"/>
              <a:gd name="connsiteY77" fmla="*/ 1850798 h 6858001"/>
              <a:gd name="connsiteX78" fmla="*/ 268499 w 5016088"/>
              <a:gd name="connsiteY78" fmla="*/ 1741468 h 6858001"/>
              <a:gd name="connsiteX79" fmla="*/ 198925 w 5016088"/>
              <a:gd name="connsiteY79" fmla="*/ 1632137 h 6858001"/>
              <a:gd name="connsiteX80" fmla="*/ 179047 w 5016088"/>
              <a:gd name="connsiteY80" fmla="*/ 1562563 h 6858001"/>
              <a:gd name="connsiteX81" fmla="*/ 198925 w 5016088"/>
              <a:gd name="connsiteY81" fmla="*/ 1522807 h 6858001"/>
              <a:gd name="connsiteX82" fmla="*/ 208864 w 5016088"/>
              <a:gd name="connsiteY82" fmla="*/ 1433355 h 6858001"/>
              <a:gd name="connsiteX83" fmla="*/ 218803 w 5016088"/>
              <a:gd name="connsiteY83" fmla="*/ 1403537 h 6858001"/>
              <a:gd name="connsiteX84" fmla="*/ 507038 w 5016088"/>
              <a:gd name="connsiteY84" fmla="*/ 1244511 h 6858001"/>
              <a:gd name="connsiteX85" fmla="*/ 715760 w 5016088"/>
              <a:gd name="connsiteY85" fmla="*/ 1105363 h 6858001"/>
              <a:gd name="connsiteX86" fmla="*/ 765455 w 5016088"/>
              <a:gd name="connsiteY86" fmla="*/ 1005972 h 6858001"/>
              <a:gd name="connsiteX87" fmla="*/ 715760 w 5016088"/>
              <a:gd name="connsiteY87" fmla="*/ 827068 h 6858001"/>
              <a:gd name="connsiteX88" fmla="*/ 735638 w 5016088"/>
              <a:gd name="connsiteY88" fmla="*/ 807189 h 6858001"/>
              <a:gd name="connsiteX89" fmla="*/ 755516 w 5016088"/>
              <a:gd name="connsiteY89" fmla="*/ 777372 h 6858001"/>
              <a:gd name="connsiteX90" fmla="*/ 844968 w 5016088"/>
              <a:gd name="connsiteY90" fmla="*/ 737616 h 6858001"/>
              <a:gd name="connsiteX91" fmla="*/ 884725 w 5016088"/>
              <a:gd name="connsiteY91" fmla="*/ 727676 h 6858001"/>
              <a:gd name="connsiteX92" fmla="*/ 894664 w 5016088"/>
              <a:gd name="connsiteY92" fmla="*/ 697859 h 6858001"/>
              <a:gd name="connsiteX93" fmla="*/ 904603 w 5016088"/>
              <a:gd name="connsiteY93" fmla="*/ 628285 h 6858001"/>
              <a:gd name="connsiteX94" fmla="*/ 874786 w 5016088"/>
              <a:gd name="connsiteY94" fmla="*/ 608407 h 6858001"/>
              <a:gd name="connsiteX95" fmla="*/ 864847 w 5016088"/>
              <a:gd name="connsiteY95" fmla="*/ 578589 h 6858001"/>
              <a:gd name="connsiteX96" fmla="*/ 914542 w 5016088"/>
              <a:gd name="connsiteY96" fmla="*/ 389746 h 6858001"/>
              <a:gd name="connsiteX97" fmla="*/ 934421 w 5016088"/>
              <a:gd name="connsiteY97" fmla="*/ 141268 h 6858001"/>
              <a:gd name="connsiteX98" fmla="*/ 924482 w 5016088"/>
              <a:gd name="connsiteY98" fmla="*/ 101511 h 6858001"/>
              <a:gd name="connsiteX99" fmla="*/ 952980 w 5016088"/>
              <a:gd name="connsiteY99" fmla="*/ 4863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016088" h="6858001">
                <a:moveTo>
                  <a:pt x="979849" y="0"/>
                </a:moveTo>
                <a:lnTo>
                  <a:pt x="1597685" y="0"/>
                </a:lnTo>
                <a:lnTo>
                  <a:pt x="1597685" y="1"/>
                </a:lnTo>
                <a:lnTo>
                  <a:pt x="1598066" y="1"/>
                </a:lnTo>
                <a:lnTo>
                  <a:pt x="1598066" y="0"/>
                </a:lnTo>
                <a:lnTo>
                  <a:pt x="1599451" y="0"/>
                </a:lnTo>
                <a:lnTo>
                  <a:pt x="1599451" y="1"/>
                </a:lnTo>
                <a:lnTo>
                  <a:pt x="5016088" y="1"/>
                </a:lnTo>
                <a:lnTo>
                  <a:pt x="5016088" y="6858001"/>
                </a:lnTo>
                <a:lnTo>
                  <a:pt x="1493201" y="6858001"/>
                </a:lnTo>
                <a:lnTo>
                  <a:pt x="913043" y="6858001"/>
                </a:lnTo>
                <a:lnTo>
                  <a:pt x="912474" y="6857160"/>
                </a:lnTo>
                <a:cubicBezTo>
                  <a:pt x="895143" y="6832453"/>
                  <a:pt x="876844" y="6808733"/>
                  <a:pt x="864847" y="6800485"/>
                </a:cubicBezTo>
                <a:cubicBezTo>
                  <a:pt x="644233" y="6648812"/>
                  <a:pt x="827933" y="6823206"/>
                  <a:pt x="715760" y="6711033"/>
                </a:cubicBezTo>
                <a:cubicBezTo>
                  <a:pt x="719073" y="6697781"/>
                  <a:pt x="723020" y="6684671"/>
                  <a:pt x="725699" y="6671276"/>
                </a:cubicBezTo>
                <a:cubicBezTo>
                  <a:pt x="747253" y="6563506"/>
                  <a:pt x="734216" y="6605600"/>
                  <a:pt x="695882" y="6442676"/>
                </a:cubicBezTo>
                <a:cubicBezTo>
                  <a:pt x="702508" y="6432737"/>
                  <a:pt x="708196" y="6422104"/>
                  <a:pt x="715760" y="6412859"/>
                </a:cubicBezTo>
                <a:cubicBezTo>
                  <a:pt x="738061" y="6385602"/>
                  <a:pt x="771461" y="6365717"/>
                  <a:pt x="785334" y="6333346"/>
                </a:cubicBezTo>
                <a:cubicBezTo>
                  <a:pt x="793272" y="6314823"/>
                  <a:pt x="782471" y="6292580"/>
                  <a:pt x="775395" y="6273711"/>
                </a:cubicBezTo>
                <a:cubicBezTo>
                  <a:pt x="772105" y="6264937"/>
                  <a:pt x="762142" y="6260459"/>
                  <a:pt x="755516" y="6253833"/>
                </a:cubicBezTo>
                <a:cubicBezTo>
                  <a:pt x="755516" y="6253833"/>
                  <a:pt x="863919" y="6141041"/>
                  <a:pt x="904603" y="6074929"/>
                </a:cubicBezTo>
                <a:cubicBezTo>
                  <a:pt x="939322" y="6018511"/>
                  <a:pt x="918939" y="6002011"/>
                  <a:pt x="894664" y="5965598"/>
                </a:cubicBezTo>
                <a:cubicBezTo>
                  <a:pt x="897977" y="5955659"/>
                  <a:pt x="899918" y="5945152"/>
                  <a:pt x="904603" y="5935781"/>
                </a:cubicBezTo>
                <a:cubicBezTo>
                  <a:pt x="913243" y="5918502"/>
                  <a:pt x="928312" y="5904412"/>
                  <a:pt x="934421" y="5886085"/>
                </a:cubicBezTo>
                <a:cubicBezTo>
                  <a:pt x="941829" y="5863860"/>
                  <a:pt x="941047" y="5839702"/>
                  <a:pt x="944360" y="5816511"/>
                </a:cubicBezTo>
                <a:cubicBezTo>
                  <a:pt x="950170" y="5799080"/>
                  <a:pt x="967047" y="5746505"/>
                  <a:pt x="974177" y="5736998"/>
                </a:cubicBezTo>
                <a:cubicBezTo>
                  <a:pt x="1003728" y="5697597"/>
                  <a:pt x="1044017" y="5667069"/>
                  <a:pt x="1073568" y="5627668"/>
                </a:cubicBezTo>
                <a:cubicBezTo>
                  <a:pt x="1094034" y="5600380"/>
                  <a:pt x="1106699" y="5568033"/>
                  <a:pt x="1123264" y="5538216"/>
                </a:cubicBezTo>
                <a:lnTo>
                  <a:pt x="1113325" y="5488520"/>
                </a:lnTo>
                <a:cubicBezTo>
                  <a:pt x="1104275" y="5443271"/>
                  <a:pt x="1067807" y="5405267"/>
                  <a:pt x="1063629" y="5359311"/>
                </a:cubicBezTo>
                <a:cubicBezTo>
                  <a:pt x="1060783" y="5328010"/>
                  <a:pt x="1083508" y="5299676"/>
                  <a:pt x="1093447" y="5269859"/>
                </a:cubicBezTo>
                <a:cubicBezTo>
                  <a:pt x="1090134" y="5259920"/>
                  <a:pt x="1093235" y="5243933"/>
                  <a:pt x="1083508" y="5240042"/>
                </a:cubicBezTo>
                <a:cubicBezTo>
                  <a:pt x="1039465" y="5222425"/>
                  <a:pt x="990535" y="5221089"/>
                  <a:pt x="944360" y="5210224"/>
                </a:cubicBezTo>
                <a:cubicBezTo>
                  <a:pt x="934162" y="5207824"/>
                  <a:pt x="924481" y="5203598"/>
                  <a:pt x="914542" y="5200285"/>
                </a:cubicBezTo>
                <a:cubicBezTo>
                  <a:pt x="942788" y="5172039"/>
                  <a:pt x="989018" y="5136286"/>
                  <a:pt x="994055" y="5090955"/>
                </a:cubicBezTo>
                <a:cubicBezTo>
                  <a:pt x="995439" y="5078500"/>
                  <a:pt x="948432" y="5035392"/>
                  <a:pt x="944360" y="5031320"/>
                </a:cubicBezTo>
                <a:cubicBezTo>
                  <a:pt x="871473" y="5014755"/>
                  <a:pt x="798381" y="4999068"/>
                  <a:pt x="725699" y="4981624"/>
                </a:cubicBezTo>
                <a:cubicBezTo>
                  <a:pt x="715512" y="4979179"/>
                  <a:pt x="705253" y="4976370"/>
                  <a:pt x="695882" y="4971685"/>
                </a:cubicBezTo>
                <a:cubicBezTo>
                  <a:pt x="607632" y="4927561"/>
                  <a:pt x="713444" y="4979308"/>
                  <a:pt x="656125" y="4921989"/>
                </a:cubicBezTo>
                <a:cubicBezTo>
                  <a:pt x="643646" y="4909510"/>
                  <a:pt x="585420" y="4881667"/>
                  <a:pt x="566673" y="4872294"/>
                </a:cubicBezTo>
                <a:cubicBezTo>
                  <a:pt x="573299" y="4855729"/>
                  <a:pt x="577095" y="4837727"/>
                  <a:pt x="586551" y="4822598"/>
                </a:cubicBezTo>
                <a:cubicBezTo>
                  <a:pt x="645108" y="4728906"/>
                  <a:pt x="694225" y="4709956"/>
                  <a:pt x="705821" y="4593998"/>
                </a:cubicBezTo>
                <a:cubicBezTo>
                  <a:pt x="708539" y="4566813"/>
                  <a:pt x="692568" y="4540989"/>
                  <a:pt x="685942" y="4514485"/>
                </a:cubicBezTo>
                <a:cubicBezTo>
                  <a:pt x="676003" y="4501233"/>
                  <a:pt x="667838" y="4486442"/>
                  <a:pt x="656125" y="4474729"/>
                </a:cubicBezTo>
                <a:cubicBezTo>
                  <a:pt x="631222" y="4449826"/>
                  <a:pt x="605094" y="4425869"/>
                  <a:pt x="576612" y="4405155"/>
                </a:cubicBezTo>
                <a:cubicBezTo>
                  <a:pt x="568139" y="4398993"/>
                  <a:pt x="557117" y="4397011"/>
                  <a:pt x="546795" y="4395216"/>
                </a:cubicBezTo>
                <a:cubicBezTo>
                  <a:pt x="480784" y="4383736"/>
                  <a:pt x="414273" y="4375337"/>
                  <a:pt x="348012" y="4365398"/>
                </a:cubicBezTo>
                <a:cubicBezTo>
                  <a:pt x="367890" y="4345520"/>
                  <a:pt x="386924" y="4324759"/>
                  <a:pt x="407647" y="4305763"/>
                </a:cubicBezTo>
                <a:cubicBezTo>
                  <a:pt x="426721" y="4288278"/>
                  <a:pt x="453290" y="4277834"/>
                  <a:pt x="467282" y="4256068"/>
                </a:cubicBezTo>
                <a:cubicBezTo>
                  <a:pt x="484278" y="4229630"/>
                  <a:pt x="487160" y="4196433"/>
                  <a:pt x="497099" y="4166616"/>
                </a:cubicBezTo>
                <a:cubicBezTo>
                  <a:pt x="570984" y="4137061"/>
                  <a:pt x="612638" y="4125620"/>
                  <a:pt x="676003" y="4047346"/>
                </a:cubicBezTo>
                <a:cubicBezTo>
                  <a:pt x="700402" y="4017206"/>
                  <a:pt x="702508" y="3974459"/>
                  <a:pt x="715760" y="3938016"/>
                </a:cubicBezTo>
                <a:cubicBezTo>
                  <a:pt x="625328" y="3907870"/>
                  <a:pt x="727153" y="3942814"/>
                  <a:pt x="526916" y="3858503"/>
                </a:cubicBezTo>
                <a:cubicBezTo>
                  <a:pt x="485808" y="3841194"/>
                  <a:pt x="501764" y="3862557"/>
                  <a:pt x="487160" y="3818746"/>
                </a:cubicBezTo>
                <a:cubicBezTo>
                  <a:pt x="487160" y="3818746"/>
                  <a:pt x="460580" y="3798968"/>
                  <a:pt x="447403" y="3788929"/>
                </a:cubicBezTo>
                <a:cubicBezTo>
                  <a:pt x="374512" y="3733393"/>
                  <a:pt x="290681" y="3680811"/>
                  <a:pt x="228742" y="3610024"/>
                </a:cubicBezTo>
                <a:cubicBezTo>
                  <a:pt x="212352" y="3591292"/>
                  <a:pt x="199686" y="3561850"/>
                  <a:pt x="188986" y="3540450"/>
                </a:cubicBezTo>
                <a:cubicBezTo>
                  <a:pt x="169108" y="3520572"/>
                  <a:pt x="146218" y="3503306"/>
                  <a:pt x="129351" y="3480816"/>
                </a:cubicBezTo>
                <a:cubicBezTo>
                  <a:pt x="93493" y="3433005"/>
                  <a:pt x="100494" y="3416037"/>
                  <a:pt x="89595" y="3361546"/>
                </a:cubicBezTo>
                <a:cubicBezTo>
                  <a:pt x="86916" y="3348151"/>
                  <a:pt x="82968" y="3335041"/>
                  <a:pt x="79655" y="3321789"/>
                </a:cubicBezTo>
                <a:cubicBezTo>
                  <a:pt x="51434" y="3288865"/>
                  <a:pt x="6234" y="3251256"/>
                  <a:pt x="142" y="3202520"/>
                </a:cubicBezTo>
                <a:cubicBezTo>
                  <a:pt x="-1157" y="3192124"/>
                  <a:pt x="6769" y="3182642"/>
                  <a:pt x="10082" y="3172703"/>
                </a:cubicBezTo>
                <a:cubicBezTo>
                  <a:pt x="10082" y="3172703"/>
                  <a:pt x="192924" y="3052015"/>
                  <a:pt x="268499" y="2973920"/>
                </a:cubicBezTo>
                <a:cubicBezTo>
                  <a:pt x="295466" y="2946054"/>
                  <a:pt x="295003" y="2901033"/>
                  <a:pt x="308255" y="2864589"/>
                </a:cubicBezTo>
                <a:cubicBezTo>
                  <a:pt x="275125" y="2834772"/>
                  <a:pt x="244193" y="2802313"/>
                  <a:pt x="208864" y="2775137"/>
                </a:cubicBezTo>
                <a:cubicBezTo>
                  <a:pt x="143167" y="2724600"/>
                  <a:pt x="212848" y="2815897"/>
                  <a:pt x="159168" y="2735381"/>
                </a:cubicBezTo>
                <a:cubicBezTo>
                  <a:pt x="126038" y="2728755"/>
                  <a:pt x="91595" y="2726867"/>
                  <a:pt x="59777" y="2715503"/>
                </a:cubicBezTo>
                <a:cubicBezTo>
                  <a:pt x="44177" y="2709931"/>
                  <a:pt x="13166" y="2700765"/>
                  <a:pt x="20021" y="2685685"/>
                </a:cubicBezTo>
                <a:cubicBezTo>
                  <a:pt x="36529" y="2649367"/>
                  <a:pt x="82707" y="2635755"/>
                  <a:pt x="109473" y="2606172"/>
                </a:cubicBezTo>
                <a:cubicBezTo>
                  <a:pt x="145929" y="2565878"/>
                  <a:pt x="175734" y="2520033"/>
                  <a:pt x="208864" y="2476963"/>
                </a:cubicBezTo>
                <a:cubicBezTo>
                  <a:pt x="192299" y="2460398"/>
                  <a:pt x="176798" y="2442695"/>
                  <a:pt x="159168" y="2427268"/>
                </a:cubicBezTo>
                <a:cubicBezTo>
                  <a:pt x="98314" y="2374021"/>
                  <a:pt x="139967" y="2460471"/>
                  <a:pt x="109473" y="2307998"/>
                </a:cubicBezTo>
                <a:cubicBezTo>
                  <a:pt x="173445" y="2244026"/>
                  <a:pt x="109019" y="2312350"/>
                  <a:pt x="198925" y="2188729"/>
                </a:cubicBezTo>
                <a:cubicBezTo>
                  <a:pt x="225159" y="2152657"/>
                  <a:pt x="213671" y="2183922"/>
                  <a:pt x="248621" y="2148972"/>
                </a:cubicBezTo>
                <a:cubicBezTo>
                  <a:pt x="263621" y="2133972"/>
                  <a:pt x="272929" y="2113815"/>
                  <a:pt x="288377" y="2099276"/>
                </a:cubicBezTo>
                <a:cubicBezTo>
                  <a:pt x="329461" y="2060608"/>
                  <a:pt x="377692" y="2029840"/>
                  <a:pt x="417586" y="1989946"/>
                </a:cubicBezTo>
                <a:cubicBezTo>
                  <a:pt x="442276" y="1965257"/>
                  <a:pt x="420825" y="1950078"/>
                  <a:pt x="407647" y="1930311"/>
                </a:cubicBezTo>
                <a:cubicBezTo>
                  <a:pt x="369719" y="1907554"/>
                  <a:pt x="332980" y="1890976"/>
                  <a:pt x="308255" y="1850798"/>
                </a:cubicBezTo>
                <a:cubicBezTo>
                  <a:pt x="300136" y="1837604"/>
                  <a:pt x="277997" y="1769963"/>
                  <a:pt x="268499" y="1741468"/>
                </a:cubicBezTo>
                <a:cubicBezTo>
                  <a:pt x="260456" y="1729404"/>
                  <a:pt x="206725" y="1650856"/>
                  <a:pt x="198925" y="1632137"/>
                </a:cubicBezTo>
                <a:cubicBezTo>
                  <a:pt x="189648" y="1609873"/>
                  <a:pt x="185673" y="1585754"/>
                  <a:pt x="179047" y="1562563"/>
                </a:cubicBezTo>
                <a:cubicBezTo>
                  <a:pt x="185673" y="1549311"/>
                  <a:pt x="195593" y="1537244"/>
                  <a:pt x="198925" y="1522807"/>
                </a:cubicBezTo>
                <a:cubicBezTo>
                  <a:pt x="205671" y="1493574"/>
                  <a:pt x="203932" y="1462948"/>
                  <a:pt x="208864" y="1433355"/>
                </a:cubicBezTo>
                <a:cubicBezTo>
                  <a:pt x="210586" y="1423021"/>
                  <a:pt x="215490" y="1413476"/>
                  <a:pt x="218803" y="1403537"/>
                </a:cubicBezTo>
                <a:cubicBezTo>
                  <a:pt x="406993" y="1269118"/>
                  <a:pt x="113332" y="1473410"/>
                  <a:pt x="507038" y="1244511"/>
                </a:cubicBezTo>
                <a:cubicBezTo>
                  <a:pt x="579326" y="1202483"/>
                  <a:pt x="649756" y="1156699"/>
                  <a:pt x="715760" y="1105363"/>
                </a:cubicBezTo>
                <a:cubicBezTo>
                  <a:pt x="789054" y="1048356"/>
                  <a:pt x="782708" y="1057727"/>
                  <a:pt x="765455" y="1005972"/>
                </a:cubicBezTo>
                <a:cubicBezTo>
                  <a:pt x="708502" y="934779"/>
                  <a:pt x="707397" y="952515"/>
                  <a:pt x="715760" y="827068"/>
                </a:cubicBezTo>
                <a:cubicBezTo>
                  <a:pt x="716383" y="817718"/>
                  <a:pt x="729784" y="814506"/>
                  <a:pt x="735638" y="807189"/>
                </a:cubicBezTo>
                <a:cubicBezTo>
                  <a:pt x="743100" y="797861"/>
                  <a:pt x="748890" y="787311"/>
                  <a:pt x="755516" y="777372"/>
                </a:cubicBezTo>
                <a:cubicBezTo>
                  <a:pt x="800529" y="754866"/>
                  <a:pt x="805377" y="748928"/>
                  <a:pt x="844968" y="737616"/>
                </a:cubicBezTo>
                <a:cubicBezTo>
                  <a:pt x="858103" y="733863"/>
                  <a:pt x="874058" y="736210"/>
                  <a:pt x="884725" y="727676"/>
                </a:cubicBezTo>
                <a:cubicBezTo>
                  <a:pt x="892906" y="721131"/>
                  <a:pt x="892609" y="708132"/>
                  <a:pt x="894664" y="697859"/>
                </a:cubicBezTo>
                <a:cubicBezTo>
                  <a:pt x="899258" y="674887"/>
                  <a:pt x="909685" y="651154"/>
                  <a:pt x="904603" y="628285"/>
                </a:cubicBezTo>
                <a:cubicBezTo>
                  <a:pt x="902012" y="616624"/>
                  <a:pt x="882248" y="617735"/>
                  <a:pt x="874786" y="608407"/>
                </a:cubicBezTo>
                <a:cubicBezTo>
                  <a:pt x="868241" y="600226"/>
                  <a:pt x="868160" y="588528"/>
                  <a:pt x="864847" y="578589"/>
                </a:cubicBezTo>
                <a:cubicBezTo>
                  <a:pt x="864847" y="578589"/>
                  <a:pt x="900422" y="453287"/>
                  <a:pt x="914542" y="389746"/>
                </a:cubicBezTo>
                <a:cubicBezTo>
                  <a:pt x="926033" y="338039"/>
                  <a:pt x="934421" y="159915"/>
                  <a:pt x="934421" y="141268"/>
                </a:cubicBezTo>
                <a:cubicBezTo>
                  <a:pt x="934421" y="127608"/>
                  <a:pt x="893008" y="147894"/>
                  <a:pt x="924482" y="101511"/>
                </a:cubicBezTo>
                <a:cubicBezTo>
                  <a:pt x="932351" y="89915"/>
                  <a:pt x="941669" y="70969"/>
                  <a:pt x="952980" y="48632"/>
                </a:cubicBezTo>
                <a:close/>
              </a:path>
            </a:pathLst>
          </a:custGeom>
        </p:spPr>
        <p:txBody>
          <a:bodyPr wrap="square">
            <a:noAutofit/>
          </a:bodyPr>
          <a:lstStyle/>
          <a:p>
            <a:endParaRPr lang="fr-CA"/>
          </a:p>
        </p:txBody>
      </p:sp>
    </p:spTree>
    <p:extLst>
      <p:ext uri="{BB962C8B-B14F-4D97-AF65-F5344CB8AC3E}">
        <p14:creationId xmlns:p14="http://schemas.microsoft.com/office/powerpoint/2010/main" val="39074539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0" y="-1"/>
            <a:ext cx="3074391" cy="6726897"/>
          </a:xfrm>
          <a:custGeom>
            <a:avLst/>
            <a:gdLst>
              <a:gd name="connsiteX0" fmla="*/ 1810566 w 3074391"/>
              <a:gd name="connsiteY0" fmla="*/ 0 h 7737894"/>
              <a:gd name="connsiteX1" fmla="*/ 1848863 w 3074391"/>
              <a:gd name="connsiteY1" fmla="*/ 69011 h 7737894"/>
              <a:gd name="connsiteX2" fmla="*/ 1861630 w 3074391"/>
              <a:gd name="connsiteY2" fmla="*/ 103517 h 7737894"/>
              <a:gd name="connsiteX3" fmla="*/ 1976522 w 3074391"/>
              <a:gd name="connsiteY3" fmla="*/ 293298 h 7737894"/>
              <a:gd name="connsiteX4" fmla="*/ 1989289 w 3074391"/>
              <a:gd name="connsiteY4" fmla="*/ 327804 h 7737894"/>
              <a:gd name="connsiteX5" fmla="*/ 2027586 w 3074391"/>
              <a:gd name="connsiteY5" fmla="*/ 370936 h 7737894"/>
              <a:gd name="connsiteX6" fmla="*/ 2142480 w 3074391"/>
              <a:gd name="connsiteY6" fmla="*/ 569343 h 7737894"/>
              <a:gd name="connsiteX7" fmla="*/ 2231841 w 3074391"/>
              <a:gd name="connsiteY7" fmla="*/ 690113 h 7737894"/>
              <a:gd name="connsiteX8" fmla="*/ 2295671 w 3074391"/>
              <a:gd name="connsiteY8" fmla="*/ 802256 h 7737894"/>
              <a:gd name="connsiteX9" fmla="*/ 2346733 w 3074391"/>
              <a:gd name="connsiteY9" fmla="*/ 879894 h 7737894"/>
              <a:gd name="connsiteX10" fmla="*/ 2436095 w 3074391"/>
              <a:gd name="connsiteY10" fmla="*/ 940279 h 7737894"/>
              <a:gd name="connsiteX11" fmla="*/ 2487159 w 3074391"/>
              <a:gd name="connsiteY11" fmla="*/ 905773 h 7737894"/>
              <a:gd name="connsiteX12" fmla="*/ 2499924 w 3074391"/>
              <a:gd name="connsiteY12" fmla="*/ 491705 h 7737894"/>
              <a:gd name="connsiteX13" fmla="*/ 2538223 w 3074391"/>
              <a:gd name="connsiteY13" fmla="*/ 595222 h 7737894"/>
              <a:gd name="connsiteX14" fmla="*/ 2550989 w 3074391"/>
              <a:gd name="connsiteY14" fmla="*/ 621102 h 7737894"/>
              <a:gd name="connsiteX15" fmla="*/ 2589286 w 3074391"/>
              <a:gd name="connsiteY15" fmla="*/ 750498 h 7737894"/>
              <a:gd name="connsiteX16" fmla="*/ 2602053 w 3074391"/>
              <a:gd name="connsiteY16" fmla="*/ 897147 h 7737894"/>
              <a:gd name="connsiteX17" fmla="*/ 2640350 w 3074391"/>
              <a:gd name="connsiteY17" fmla="*/ 992038 h 7737894"/>
              <a:gd name="connsiteX18" fmla="*/ 2653115 w 3074391"/>
              <a:gd name="connsiteY18" fmla="*/ 1017917 h 7737894"/>
              <a:gd name="connsiteX19" fmla="*/ 2665882 w 3074391"/>
              <a:gd name="connsiteY19" fmla="*/ 1086928 h 7737894"/>
              <a:gd name="connsiteX20" fmla="*/ 2742477 w 3074391"/>
              <a:gd name="connsiteY20" fmla="*/ 1155939 h 7737894"/>
              <a:gd name="connsiteX21" fmla="*/ 2755244 w 3074391"/>
              <a:gd name="connsiteY21" fmla="*/ 1181819 h 7737894"/>
              <a:gd name="connsiteX22" fmla="*/ 2780776 w 3074391"/>
              <a:gd name="connsiteY22" fmla="*/ 1207698 h 7737894"/>
              <a:gd name="connsiteX23" fmla="*/ 2793541 w 3074391"/>
              <a:gd name="connsiteY23" fmla="*/ 1354347 h 7737894"/>
              <a:gd name="connsiteX24" fmla="*/ 2806306 w 3074391"/>
              <a:gd name="connsiteY24" fmla="*/ 1406105 h 7737894"/>
              <a:gd name="connsiteX25" fmla="*/ 2844605 w 3074391"/>
              <a:gd name="connsiteY25" fmla="*/ 1811547 h 7737894"/>
              <a:gd name="connsiteX26" fmla="*/ 2908435 w 3074391"/>
              <a:gd name="connsiteY26" fmla="*/ 2147977 h 7737894"/>
              <a:gd name="connsiteX27" fmla="*/ 2946732 w 3074391"/>
              <a:gd name="connsiteY27" fmla="*/ 2889849 h 7737894"/>
              <a:gd name="connsiteX28" fmla="*/ 2908435 w 3074391"/>
              <a:gd name="connsiteY28" fmla="*/ 2915728 h 7737894"/>
              <a:gd name="connsiteX29" fmla="*/ 2898302 w 3074391"/>
              <a:gd name="connsiteY29" fmla="*/ 2905640 h 7737894"/>
              <a:gd name="connsiteX30" fmla="*/ 2897598 w 3074391"/>
              <a:gd name="connsiteY30" fmla="*/ 2901780 h 7737894"/>
              <a:gd name="connsiteX31" fmla="*/ 2895668 w 3074391"/>
              <a:gd name="connsiteY31" fmla="*/ 2863970 h 7737894"/>
              <a:gd name="connsiteX32" fmla="*/ 2895882 w 3074391"/>
              <a:gd name="connsiteY32" fmla="*/ 2892384 h 7737894"/>
              <a:gd name="connsiteX33" fmla="*/ 2897598 w 3074391"/>
              <a:gd name="connsiteY33" fmla="*/ 2901780 h 7737894"/>
              <a:gd name="connsiteX34" fmla="*/ 2908435 w 3074391"/>
              <a:gd name="connsiteY34" fmla="*/ 3114136 h 7737894"/>
              <a:gd name="connsiteX35" fmla="*/ 2933967 w 3074391"/>
              <a:gd name="connsiteY35" fmla="*/ 3890513 h 7737894"/>
              <a:gd name="connsiteX36" fmla="*/ 2985030 w 3074391"/>
              <a:gd name="connsiteY36" fmla="*/ 4468483 h 7737894"/>
              <a:gd name="connsiteX37" fmla="*/ 3061626 w 3074391"/>
              <a:gd name="connsiteY37" fmla="*/ 5391509 h 7737894"/>
              <a:gd name="connsiteX38" fmla="*/ 3074391 w 3074391"/>
              <a:gd name="connsiteY38" fmla="*/ 6072996 h 7737894"/>
              <a:gd name="connsiteX39" fmla="*/ 3048859 w 3074391"/>
              <a:gd name="connsiteY39" fmla="*/ 6193766 h 7737894"/>
              <a:gd name="connsiteX40" fmla="*/ 3010561 w 3074391"/>
              <a:gd name="connsiteY40" fmla="*/ 6072996 h 7737894"/>
              <a:gd name="connsiteX41" fmla="*/ 2985029 w 3074391"/>
              <a:gd name="connsiteY41" fmla="*/ 6003985 h 7737894"/>
              <a:gd name="connsiteX42" fmla="*/ 2921200 w 3074391"/>
              <a:gd name="connsiteY42" fmla="*/ 6340415 h 7737894"/>
              <a:gd name="connsiteX43" fmla="*/ 2908435 w 3074391"/>
              <a:gd name="connsiteY43" fmla="*/ 6426679 h 7737894"/>
              <a:gd name="connsiteX44" fmla="*/ 2882902 w 3074391"/>
              <a:gd name="connsiteY44" fmla="*/ 6573328 h 7737894"/>
              <a:gd name="connsiteX45" fmla="*/ 2870136 w 3074391"/>
              <a:gd name="connsiteY45" fmla="*/ 6616460 h 7737894"/>
              <a:gd name="connsiteX46" fmla="*/ 2806306 w 3074391"/>
              <a:gd name="connsiteY46" fmla="*/ 6858000 h 7737894"/>
              <a:gd name="connsiteX47" fmla="*/ 2780776 w 3074391"/>
              <a:gd name="connsiteY47" fmla="*/ 6892505 h 7737894"/>
              <a:gd name="connsiteX48" fmla="*/ 2768009 w 3074391"/>
              <a:gd name="connsiteY48" fmla="*/ 6918385 h 7737894"/>
              <a:gd name="connsiteX49" fmla="*/ 2742477 w 3074391"/>
              <a:gd name="connsiteY49" fmla="*/ 6858000 h 7737894"/>
              <a:gd name="connsiteX50" fmla="*/ 2729711 w 3074391"/>
              <a:gd name="connsiteY50" fmla="*/ 6832121 h 7737894"/>
              <a:gd name="connsiteX51" fmla="*/ 2665882 w 3074391"/>
              <a:gd name="connsiteY51" fmla="*/ 6754483 h 7737894"/>
              <a:gd name="connsiteX52" fmla="*/ 2627585 w 3074391"/>
              <a:gd name="connsiteY52" fmla="*/ 6728604 h 7737894"/>
              <a:gd name="connsiteX53" fmla="*/ 2550988 w 3074391"/>
              <a:gd name="connsiteY53" fmla="*/ 6719977 h 7737894"/>
              <a:gd name="connsiteX54" fmla="*/ 2499924 w 3074391"/>
              <a:gd name="connsiteY54" fmla="*/ 6573328 h 7737894"/>
              <a:gd name="connsiteX55" fmla="*/ 2410564 w 3074391"/>
              <a:gd name="connsiteY55" fmla="*/ 6383547 h 7737894"/>
              <a:gd name="connsiteX56" fmla="*/ 2346733 w 3074391"/>
              <a:gd name="connsiteY56" fmla="*/ 6504317 h 7737894"/>
              <a:gd name="connsiteX57" fmla="*/ 2333968 w 3074391"/>
              <a:gd name="connsiteY57" fmla="*/ 6538822 h 7737894"/>
              <a:gd name="connsiteX58" fmla="*/ 2270138 w 3074391"/>
              <a:gd name="connsiteY58" fmla="*/ 6737230 h 7737894"/>
              <a:gd name="connsiteX59" fmla="*/ 2244606 w 3074391"/>
              <a:gd name="connsiteY59" fmla="*/ 6763109 h 7737894"/>
              <a:gd name="connsiteX60" fmla="*/ 2231841 w 3074391"/>
              <a:gd name="connsiteY60" fmla="*/ 6788988 h 7737894"/>
              <a:gd name="connsiteX61" fmla="*/ 2206309 w 3074391"/>
              <a:gd name="connsiteY61" fmla="*/ 6763109 h 7737894"/>
              <a:gd name="connsiteX62" fmla="*/ 2078650 w 3074391"/>
              <a:gd name="connsiteY62" fmla="*/ 6702724 h 7737894"/>
              <a:gd name="connsiteX63" fmla="*/ 2053118 w 3074391"/>
              <a:gd name="connsiteY63" fmla="*/ 6650966 h 7737894"/>
              <a:gd name="connsiteX64" fmla="*/ 2014821 w 3074391"/>
              <a:gd name="connsiteY64" fmla="*/ 6547449 h 7737894"/>
              <a:gd name="connsiteX65" fmla="*/ 1989289 w 3074391"/>
              <a:gd name="connsiteY65" fmla="*/ 6521570 h 7737894"/>
              <a:gd name="connsiteX66" fmla="*/ 1976522 w 3074391"/>
              <a:gd name="connsiteY66" fmla="*/ 6495690 h 7737894"/>
              <a:gd name="connsiteX67" fmla="*/ 1938224 w 3074391"/>
              <a:gd name="connsiteY67" fmla="*/ 6314536 h 7737894"/>
              <a:gd name="connsiteX68" fmla="*/ 1912692 w 3074391"/>
              <a:gd name="connsiteY68" fmla="*/ 6469811 h 7737894"/>
              <a:gd name="connsiteX69" fmla="*/ 1887160 w 3074391"/>
              <a:gd name="connsiteY69" fmla="*/ 6366294 h 7737894"/>
              <a:gd name="connsiteX70" fmla="*/ 1874395 w 3074391"/>
              <a:gd name="connsiteY70" fmla="*/ 6271404 h 7737894"/>
              <a:gd name="connsiteX71" fmla="*/ 1861630 w 3074391"/>
              <a:gd name="connsiteY71" fmla="*/ 6219645 h 7737894"/>
              <a:gd name="connsiteX72" fmla="*/ 1823331 w 3074391"/>
              <a:gd name="connsiteY72" fmla="*/ 6124755 h 7737894"/>
              <a:gd name="connsiteX73" fmla="*/ 1810566 w 3074391"/>
              <a:gd name="connsiteY73" fmla="*/ 5891841 h 7737894"/>
              <a:gd name="connsiteX74" fmla="*/ 1797800 w 3074391"/>
              <a:gd name="connsiteY74" fmla="*/ 5805577 h 7737894"/>
              <a:gd name="connsiteX75" fmla="*/ 1785033 w 3074391"/>
              <a:gd name="connsiteY75" fmla="*/ 5581290 h 7737894"/>
              <a:gd name="connsiteX76" fmla="*/ 1759501 w 3074391"/>
              <a:gd name="connsiteY76" fmla="*/ 5434641 h 7737894"/>
              <a:gd name="connsiteX77" fmla="*/ 1708439 w 3074391"/>
              <a:gd name="connsiteY77" fmla="*/ 5218981 h 7737894"/>
              <a:gd name="connsiteX78" fmla="*/ 1695672 w 3074391"/>
              <a:gd name="connsiteY78" fmla="*/ 5184475 h 7737894"/>
              <a:gd name="connsiteX79" fmla="*/ 1670140 w 3074391"/>
              <a:gd name="connsiteY79" fmla="*/ 5158596 h 7737894"/>
              <a:gd name="connsiteX80" fmla="*/ 1657375 w 3074391"/>
              <a:gd name="connsiteY80" fmla="*/ 5132717 h 7737894"/>
              <a:gd name="connsiteX81" fmla="*/ 1644609 w 3074391"/>
              <a:gd name="connsiteY81" fmla="*/ 5098211 h 7737894"/>
              <a:gd name="connsiteX82" fmla="*/ 1631842 w 3074391"/>
              <a:gd name="connsiteY82" fmla="*/ 5167222 h 7737894"/>
              <a:gd name="connsiteX83" fmla="*/ 1619077 w 3074391"/>
              <a:gd name="connsiteY83" fmla="*/ 5443268 h 7737894"/>
              <a:gd name="connsiteX84" fmla="*/ 1631842 w 3074391"/>
              <a:gd name="connsiteY84" fmla="*/ 5960853 h 7737894"/>
              <a:gd name="connsiteX85" fmla="*/ 1644609 w 3074391"/>
              <a:gd name="connsiteY85" fmla="*/ 6754483 h 7737894"/>
              <a:gd name="connsiteX86" fmla="*/ 1631842 w 3074391"/>
              <a:gd name="connsiteY86" fmla="*/ 6849373 h 7737894"/>
              <a:gd name="connsiteX87" fmla="*/ 1619077 w 3074391"/>
              <a:gd name="connsiteY87" fmla="*/ 6685472 h 7737894"/>
              <a:gd name="connsiteX88" fmla="*/ 1586738 w 3074391"/>
              <a:gd name="connsiteY88" fmla="*/ 6189878 h 7737894"/>
              <a:gd name="connsiteX89" fmla="*/ 1586111 w 3074391"/>
              <a:gd name="connsiteY89" fmla="*/ 6181920 h 7737894"/>
              <a:gd name="connsiteX90" fmla="*/ 1599275 w 3074391"/>
              <a:gd name="connsiteY90" fmla="*/ 6216571 h 7737894"/>
              <a:gd name="connsiteX91" fmla="*/ 1580780 w 3074391"/>
              <a:gd name="connsiteY91" fmla="*/ 5995358 h 7737894"/>
              <a:gd name="connsiteX92" fmla="*/ 1568013 w 3074391"/>
              <a:gd name="connsiteY92" fmla="*/ 5943600 h 7737894"/>
              <a:gd name="connsiteX93" fmla="*/ 1578432 w 3074391"/>
              <a:gd name="connsiteY93" fmla="*/ 6084418 h 7737894"/>
              <a:gd name="connsiteX94" fmla="*/ 1586111 w 3074391"/>
              <a:gd name="connsiteY94" fmla="*/ 6181920 h 7737894"/>
              <a:gd name="connsiteX95" fmla="*/ 1580780 w 3074391"/>
              <a:gd name="connsiteY95" fmla="*/ 6167887 h 7737894"/>
              <a:gd name="connsiteX96" fmla="*/ 1568013 w 3074391"/>
              <a:gd name="connsiteY96" fmla="*/ 6029864 h 7737894"/>
              <a:gd name="connsiteX97" fmla="*/ 1529716 w 3074391"/>
              <a:gd name="connsiteY97" fmla="*/ 5650302 h 7737894"/>
              <a:gd name="connsiteX98" fmla="*/ 1491418 w 3074391"/>
              <a:gd name="connsiteY98" fmla="*/ 5236234 h 7737894"/>
              <a:gd name="connsiteX99" fmla="*/ 1440354 w 3074391"/>
              <a:gd name="connsiteY99" fmla="*/ 4718649 h 7737894"/>
              <a:gd name="connsiteX100" fmla="*/ 1427589 w 3074391"/>
              <a:gd name="connsiteY100" fmla="*/ 4468483 h 7737894"/>
              <a:gd name="connsiteX101" fmla="*/ 1478651 w 3074391"/>
              <a:gd name="connsiteY101" fmla="*/ 5909094 h 7737894"/>
              <a:gd name="connsiteX102" fmla="*/ 1453119 w 3074391"/>
              <a:gd name="connsiteY102" fmla="*/ 6029864 h 7737894"/>
              <a:gd name="connsiteX103" fmla="*/ 1427589 w 3074391"/>
              <a:gd name="connsiteY103" fmla="*/ 6133381 h 7737894"/>
              <a:gd name="connsiteX104" fmla="*/ 1389290 w 3074391"/>
              <a:gd name="connsiteY104" fmla="*/ 7565366 h 7737894"/>
              <a:gd name="connsiteX105" fmla="*/ 1376525 w 3074391"/>
              <a:gd name="connsiteY105" fmla="*/ 7608498 h 7737894"/>
              <a:gd name="connsiteX106" fmla="*/ 1363758 w 3074391"/>
              <a:gd name="connsiteY106" fmla="*/ 7539487 h 7737894"/>
              <a:gd name="connsiteX107" fmla="*/ 1350993 w 3074391"/>
              <a:gd name="connsiteY107" fmla="*/ 7504981 h 7737894"/>
              <a:gd name="connsiteX108" fmla="*/ 1325460 w 3074391"/>
              <a:gd name="connsiteY108" fmla="*/ 7116792 h 7737894"/>
              <a:gd name="connsiteX109" fmla="*/ 1261631 w 3074391"/>
              <a:gd name="connsiteY109" fmla="*/ 6961517 h 7737894"/>
              <a:gd name="connsiteX110" fmla="*/ 1236099 w 3074391"/>
              <a:gd name="connsiteY110" fmla="*/ 7047781 h 7737894"/>
              <a:gd name="connsiteX111" fmla="*/ 1223334 w 3074391"/>
              <a:gd name="connsiteY111" fmla="*/ 7082287 h 7737894"/>
              <a:gd name="connsiteX112" fmla="*/ 1185036 w 3074391"/>
              <a:gd name="connsiteY112" fmla="*/ 7254815 h 7737894"/>
              <a:gd name="connsiteX113" fmla="*/ 1108440 w 3074391"/>
              <a:gd name="connsiteY113" fmla="*/ 7599872 h 7737894"/>
              <a:gd name="connsiteX114" fmla="*/ 1082908 w 3074391"/>
              <a:gd name="connsiteY114" fmla="*/ 7668883 h 7737894"/>
              <a:gd name="connsiteX115" fmla="*/ 1070143 w 3074391"/>
              <a:gd name="connsiteY115" fmla="*/ 7643004 h 7737894"/>
              <a:gd name="connsiteX116" fmla="*/ 1057377 w 3074391"/>
              <a:gd name="connsiteY116" fmla="*/ 7737894 h 7737894"/>
              <a:gd name="connsiteX117" fmla="*/ 980781 w 3074391"/>
              <a:gd name="connsiteY117" fmla="*/ 7643004 h 7737894"/>
              <a:gd name="connsiteX118" fmla="*/ 955249 w 3074391"/>
              <a:gd name="connsiteY118" fmla="*/ 7591245 h 7737894"/>
              <a:gd name="connsiteX119" fmla="*/ 942484 w 3074391"/>
              <a:gd name="connsiteY119" fmla="*/ 7513607 h 7737894"/>
              <a:gd name="connsiteX120" fmla="*/ 891420 w 3074391"/>
              <a:gd name="connsiteY120" fmla="*/ 7418717 h 7737894"/>
              <a:gd name="connsiteX121" fmla="*/ 878654 w 3074391"/>
              <a:gd name="connsiteY121" fmla="*/ 7384211 h 7737894"/>
              <a:gd name="connsiteX122" fmla="*/ 853122 w 3074391"/>
              <a:gd name="connsiteY122" fmla="*/ 7280694 h 7737894"/>
              <a:gd name="connsiteX123" fmla="*/ 840355 w 3074391"/>
              <a:gd name="connsiteY123" fmla="*/ 7254815 h 7737894"/>
              <a:gd name="connsiteX124" fmla="*/ 814825 w 3074391"/>
              <a:gd name="connsiteY124" fmla="*/ 7168551 h 7737894"/>
              <a:gd name="connsiteX125" fmla="*/ 750995 w 3074391"/>
              <a:gd name="connsiteY125" fmla="*/ 7090913 h 7737894"/>
              <a:gd name="connsiteX126" fmla="*/ 738229 w 3074391"/>
              <a:gd name="connsiteY126" fmla="*/ 7065034 h 7737894"/>
              <a:gd name="connsiteX127" fmla="*/ 712697 w 3074391"/>
              <a:gd name="connsiteY127" fmla="*/ 7030528 h 7737894"/>
              <a:gd name="connsiteX128" fmla="*/ 699931 w 3074391"/>
              <a:gd name="connsiteY128" fmla="*/ 6996022 h 7737894"/>
              <a:gd name="connsiteX129" fmla="*/ 674399 w 3074391"/>
              <a:gd name="connsiteY129" fmla="*/ 6970143 h 7737894"/>
              <a:gd name="connsiteX130" fmla="*/ 623335 w 3074391"/>
              <a:gd name="connsiteY130" fmla="*/ 7151298 h 7737894"/>
              <a:gd name="connsiteX131" fmla="*/ 597804 w 3074391"/>
              <a:gd name="connsiteY131" fmla="*/ 7280694 h 7737894"/>
              <a:gd name="connsiteX132" fmla="*/ 572272 w 3074391"/>
              <a:gd name="connsiteY132" fmla="*/ 7306573 h 7737894"/>
              <a:gd name="connsiteX133" fmla="*/ 546740 w 3074391"/>
              <a:gd name="connsiteY133" fmla="*/ 7263441 h 7737894"/>
              <a:gd name="connsiteX134" fmla="*/ 521208 w 3074391"/>
              <a:gd name="connsiteY134" fmla="*/ 7125419 h 7737894"/>
              <a:gd name="connsiteX135" fmla="*/ 508443 w 3074391"/>
              <a:gd name="connsiteY135" fmla="*/ 7099539 h 7737894"/>
              <a:gd name="connsiteX136" fmla="*/ 482911 w 3074391"/>
              <a:gd name="connsiteY136" fmla="*/ 6866626 h 7737894"/>
              <a:gd name="connsiteX137" fmla="*/ 431847 w 3074391"/>
              <a:gd name="connsiteY137" fmla="*/ 6435305 h 7737894"/>
              <a:gd name="connsiteX138" fmla="*/ 393549 w 3074391"/>
              <a:gd name="connsiteY138" fmla="*/ 6288656 h 7737894"/>
              <a:gd name="connsiteX139" fmla="*/ 380784 w 3074391"/>
              <a:gd name="connsiteY139" fmla="*/ 6211019 h 7737894"/>
              <a:gd name="connsiteX140" fmla="*/ 368017 w 3074391"/>
              <a:gd name="connsiteY140" fmla="*/ 6271404 h 7737894"/>
              <a:gd name="connsiteX141" fmla="*/ 355252 w 3074391"/>
              <a:gd name="connsiteY141" fmla="*/ 6297283 h 7737894"/>
              <a:gd name="connsiteX142" fmla="*/ 342485 w 3074391"/>
              <a:gd name="connsiteY142" fmla="*/ 6650966 h 7737894"/>
              <a:gd name="connsiteX143" fmla="*/ 329720 w 3074391"/>
              <a:gd name="connsiteY143" fmla="*/ 6806241 h 7737894"/>
              <a:gd name="connsiteX144" fmla="*/ 265890 w 3074391"/>
              <a:gd name="connsiteY144" fmla="*/ 6935638 h 7737894"/>
              <a:gd name="connsiteX145" fmla="*/ 240358 w 3074391"/>
              <a:gd name="connsiteY145" fmla="*/ 6978770 h 7737894"/>
              <a:gd name="connsiteX146" fmla="*/ 227593 w 3074391"/>
              <a:gd name="connsiteY146" fmla="*/ 7013275 h 7737894"/>
              <a:gd name="connsiteX147" fmla="*/ 214826 w 3074391"/>
              <a:gd name="connsiteY147" fmla="*/ 6763109 h 7737894"/>
              <a:gd name="connsiteX148" fmla="*/ 202061 w 3074391"/>
              <a:gd name="connsiteY148" fmla="*/ 6478438 h 7737894"/>
              <a:gd name="connsiteX149" fmla="*/ 189294 w 3074391"/>
              <a:gd name="connsiteY149" fmla="*/ 5900468 h 7737894"/>
              <a:gd name="connsiteX150" fmla="*/ 176529 w 3074391"/>
              <a:gd name="connsiteY150" fmla="*/ 5667555 h 7737894"/>
              <a:gd name="connsiteX151" fmla="*/ 125465 w 3074391"/>
              <a:gd name="connsiteY151" fmla="*/ 4735902 h 7737894"/>
              <a:gd name="connsiteX152" fmla="*/ 112699 w 3074391"/>
              <a:gd name="connsiteY152" fmla="*/ 4106173 h 7737894"/>
              <a:gd name="connsiteX153" fmla="*/ 87167 w 3074391"/>
              <a:gd name="connsiteY153" fmla="*/ 3717985 h 7737894"/>
              <a:gd name="connsiteX154" fmla="*/ 61635 w 3074391"/>
              <a:gd name="connsiteY154" fmla="*/ 3234905 h 7737894"/>
              <a:gd name="connsiteX155" fmla="*/ 36103 w 3074391"/>
              <a:gd name="connsiteY155" fmla="*/ 2855343 h 7737894"/>
              <a:gd name="connsiteX156" fmla="*/ 23338 w 3074391"/>
              <a:gd name="connsiteY156" fmla="*/ 2501660 h 7737894"/>
              <a:gd name="connsiteX157" fmla="*/ 0 w 3074391"/>
              <a:gd name="connsiteY157" fmla="*/ 1492368 h 7737894"/>
              <a:gd name="connsiteX158" fmla="*/ 10568 w 3074391"/>
              <a:gd name="connsiteY158" fmla="*/ 1492368 h 7737894"/>
              <a:gd name="connsiteX159" fmla="*/ 10571 w 3074391"/>
              <a:gd name="connsiteY159" fmla="*/ 1492370 h 7737894"/>
              <a:gd name="connsiteX160" fmla="*/ 61635 w 3074391"/>
              <a:gd name="connsiteY160" fmla="*/ 1500996 h 7737894"/>
              <a:gd name="connsiteX161" fmla="*/ 99933 w 3074391"/>
              <a:gd name="connsiteY161" fmla="*/ 1483743 h 7737894"/>
              <a:gd name="connsiteX162" fmla="*/ 112699 w 3074391"/>
              <a:gd name="connsiteY162" fmla="*/ 1457864 h 7737894"/>
              <a:gd name="connsiteX163" fmla="*/ 138231 w 3074391"/>
              <a:gd name="connsiteY163" fmla="*/ 1406105 h 7737894"/>
              <a:gd name="connsiteX164" fmla="*/ 150997 w 3074391"/>
              <a:gd name="connsiteY164" fmla="*/ 1328468 h 7737894"/>
              <a:gd name="connsiteX165" fmla="*/ 163762 w 3074391"/>
              <a:gd name="connsiteY165" fmla="*/ 845388 h 7737894"/>
              <a:gd name="connsiteX166" fmla="*/ 189294 w 3074391"/>
              <a:gd name="connsiteY166" fmla="*/ 741872 h 7737894"/>
              <a:gd name="connsiteX167" fmla="*/ 202061 w 3074391"/>
              <a:gd name="connsiteY167" fmla="*/ 715992 h 7737894"/>
              <a:gd name="connsiteX168" fmla="*/ 316953 w 3074391"/>
              <a:gd name="connsiteY168" fmla="*/ 715992 h 7737894"/>
              <a:gd name="connsiteX169" fmla="*/ 355252 w 3074391"/>
              <a:gd name="connsiteY169" fmla="*/ 733245 h 7737894"/>
              <a:gd name="connsiteX170" fmla="*/ 470144 w 3074391"/>
              <a:gd name="connsiteY170" fmla="*/ 750498 h 7737894"/>
              <a:gd name="connsiteX171" fmla="*/ 546740 w 3074391"/>
              <a:gd name="connsiteY171" fmla="*/ 733245 h 7737894"/>
              <a:gd name="connsiteX172" fmla="*/ 623335 w 3074391"/>
              <a:gd name="connsiteY172" fmla="*/ 664234 h 7737894"/>
              <a:gd name="connsiteX173" fmla="*/ 661634 w 3074391"/>
              <a:gd name="connsiteY173" fmla="*/ 638355 h 7737894"/>
              <a:gd name="connsiteX174" fmla="*/ 802058 w 3074391"/>
              <a:gd name="connsiteY174" fmla="*/ 508958 h 7737894"/>
              <a:gd name="connsiteX175" fmla="*/ 1044611 w 3074391"/>
              <a:gd name="connsiteY175" fmla="*/ 379562 h 7737894"/>
              <a:gd name="connsiteX176" fmla="*/ 1133972 w 3074391"/>
              <a:gd name="connsiteY176" fmla="*/ 362309 h 7737894"/>
              <a:gd name="connsiteX177" fmla="*/ 1350993 w 3074391"/>
              <a:gd name="connsiteY177" fmla="*/ 345056 h 7737894"/>
              <a:gd name="connsiteX178" fmla="*/ 1478652 w 3074391"/>
              <a:gd name="connsiteY178" fmla="*/ 336430 h 7737894"/>
              <a:gd name="connsiteX179" fmla="*/ 1606310 w 3074391"/>
              <a:gd name="connsiteY179" fmla="*/ 319177 h 7737894"/>
              <a:gd name="connsiteX180" fmla="*/ 1657375 w 3074391"/>
              <a:gd name="connsiteY180" fmla="*/ 310551 h 7737894"/>
              <a:gd name="connsiteX181" fmla="*/ 1746736 w 3074391"/>
              <a:gd name="connsiteY181" fmla="*/ 276045 h 7737894"/>
              <a:gd name="connsiteX182" fmla="*/ 1772268 w 3074391"/>
              <a:gd name="connsiteY182" fmla="*/ 215660 h 7737894"/>
              <a:gd name="connsiteX183" fmla="*/ 1810566 w 3074391"/>
              <a:gd name="connsiteY183" fmla="*/ 0 h 773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074391" h="7737894">
                <a:moveTo>
                  <a:pt x="1810566" y="0"/>
                </a:moveTo>
                <a:cubicBezTo>
                  <a:pt x="1824061" y="22798"/>
                  <a:pt x="1838855" y="45340"/>
                  <a:pt x="1848863" y="69011"/>
                </a:cubicBezTo>
                <a:cubicBezTo>
                  <a:pt x="1853683" y="80411"/>
                  <a:pt x="1855332" y="92451"/>
                  <a:pt x="1861630" y="103517"/>
                </a:cubicBezTo>
                <a:cubicBezTo>
                  <a:pt x="1897940" y="167310"/>
                  <a:pt x="1940212" y="229505"/>
                  <a:pt x="1976522" y="293298"/>
                </a:cubicBezTo>
                <a:cubicBezTo>
                  <a:pt x="1982820" y="304364"/>
                  <a:pt x="1982163" y="316970"/>
                  <a:pt x="1989289" y="327804"/>
                </a:cubicBezTo>
                <a:cubicBezTo>
                  <a:pt x="1999367" y="343126"/>
                  <a:pt x="2017812" y="355525"/>
                  <a:pt x="2027586" y="370936"/>
                </a:cubicBezTo>
                <a:cubicBezTo>
                  <a:pt x="2068987" y="436213"/>
                  <a:pt x="2102464" y="503674"/>
                  <a:pt x="2142480" y="569343"/>
                </a:cubicBezTo>
                <a:cubicBezTo>
                  <a:pt x="2195385" y="656165"/>
                  <a:pt x="2182942" y="640549"/>
                  <a:pt x="2231841" y="690113"/>
                </a:cubicBezTo>
                <a:cubicBezTo>
                  <a:pt x="2258830" y="763067"/>
                  <a:pt x="2227784" y="687572"/>
                  <a:pt x="2295671" y="802256"/>
                </a:cubicBezTo>
                <a:cubicBezTo>
                  <a:pt x="2317118" y="838488"/>
                  <a:pt x="2311369" y="853341"/>
                  <a:pt x="2346733" y="879894"/>
                </a:cubicBezTo>
                <a:cubicBezTo>
                  <a:pt x="2374915" y="901053"/>
                  <a:pt x="2406308" y="920151"/>
                  <a:pt x="2436095" y="940279"/>
                </a:cubicBezTo>
                <a:cubicBezTo>
                  <a:pt x="2471943" y="932205"/>
                  <a:pt x="2485355" y="936852"/>
                  <a:pt x="2487159" y="905773"/>
                </a:cubicBezTo>
                <a:lnTo>
                  <a:pt x="2499924" y="491705"/>
                </a:lnTo>
                <a:cubicBezTo>
                  <a:pt x="2516563" y="547916"/>
                  <a:pt x="2509878" y="531374"/>
                  <a:pt x="2538223" y="595222"/>
                </a:cubicBezTo>
                <a:cubicBezTo>
                  <a:pt x="2542090" y="603932"/>
                  <a:pt x="2548170" y="612211"/>
                  <a:pt x="2550989" y="621102"/>
                </a:cubicBezTo>
                <a:cubicBezTo>
                  <a:pt x="2615502" y="824542"/>
                  <a:pt x="2551764" y="649073"/>
                  <a:pt x="2589286" y="750498"/>
                </a:cubicBezTo>
                <a:cubicBezTo>
                  <a:pt x="2593542" y="799381"/>
                  <a:pt x="2591805" y="848672"/>
                  <a:pt x="2602053" y="897147"/>
                </a:cubicBezTo>
                <a:cubicBezTo>
                  <a:pt x="2608915" y="929603"/>
                  <a:pt x="2627021" y="960514"/>
                  <a:pt x="2640350" y="992038"/>
                </a:cubicBezTo>
                <a:cubicBezTo>
                  <a:pt x="2644047" y="1000781"/>
                  <a:pt x="2650708" y="1008971"/>
                  <a:pt x="2653115" y="1017917"/>
                </a:cubicBezTo>
                <a:cubicBezTo>
                  <a:pt x="2659252" y="1040726"/>
                  <a:pt x="2652131" y="1065689"/>
                  <a:pt x="2665882" y="1086928"/>
                </a:cubicBezTo>
                <a:cubicBezTo>
                  <a:pt x="2682938" y="1113272"/>
                  <a:pt x="2716945" y="1132935"/>
                  <a:pt x="2742477" y="1155939"/>
                </a:cubicBezTo>
                <a:cubicBezTo>
                  <a:pt x="2746733" y="1164566"/>
                  <a:pt x="2749225" y="1173686"/>
                  <a:pt x="2755244" y="1181819"/>
                </a:cubicBezTo>
                <a:cubicBezTo>
                  <a:pt x="2762106" y="1191092"/>
                  <a:pt x="2778500" y="1197445"/>
                  <a:pt x="2780776" y="1207698"/>
                </a:cubicBezTo>
                <a:cubicBezTo>
                  <a:pt x="2791526" y="1256124"/>
                  <a:pt x="2787264" y="1305564"/>
                  <a:pt x="2793541" y="1354347"/>
                </a:cubicBezTo>
                <a:cubicBezTo>
                  <a:pt x="2795783" y="1371772"/>
                  <a:pt x="2802052" y="1388852"/>
                  <a:pt x="2806306" y="1406105"/>
                </a:cubicBezTo>
                <a:cubicBezTo>
                  <a:pt x="2810446" y="1456447"/>
                  <a:pt x="2825299" y="1702833"/>
                  <a:pt x="2844605" y="1811547"/>
                </a:cubicBezTo>
                <a:lnTo>
                  <a:pt x="2908435" y="2147977"/>
                </a:lnTo>
                <a:cubicBezTo>
                  <a:pt x="2921391" y="2349347"/>
                  <a:pt x="2949467" y="2767878"/>
                  <a:pt x="2946732" y="2889849"/>
                </a:cubicBezTo>
                <a:cubicBezTo>
                  <a:pt x="2946458" y="2902047"/>
                  <a:pt x="2922878" y="2923048"/>
                  <a:pt x="2908435" y="2915728"/>
                </a:cubicBezTo>
                <a:cubicBezTo>
                  <a:pt x="2903258" y="2913105"/>
                  <a:pt x="2900138" y="2909636"/>
                  <a:pt x="2898302" y="2905640"/>
                </a:cubicBezTo>
                <a:lnTo>
                  <a:pt x="2897598" y="2901780"/>
                </a:lnTo>
                <a:lnTo>
                  <a:pt x="2895668" y="2863970"/>
                </a:lnTo>
                <a:cubicBezTo>
                  <a:pt x="2897796" y="2872597"/>
                  <a:pt x="2895811" y="2882913"/>
                  <a:pt x="2895882" y="2892384"/>
                </a:cubicBezTo>
                <a:lnTo>
                  <a:pt x="2897598" y="2901780"/>
                </a:lnTo>
                <a:lnTo>
                  <a:pt x="2908435" y="3114136"/>
                </a:lnTo>
                <a:lnTo>
                  <a:pt x="2933967" y="3890513"/>
                </a:lnTo>
                <a:cubicBezTo>
                  <a:pt x="2942364" y="4083429"/>
                  <a:pt x="2968258" y="4275816"/>
                  <a:pt x="2985030" y="4468483"/>
                </a:cubicBezTo>
                <a:lnTo>
                  <a:pt x="3061626" y="5391509"/>
                </a:lnTo>
                <a:cubicBezTo>
                  <a:pt x="3065880" y="5618671"/>
                  <a:pt x="3074391" y="5845815"/>
                  <a:pt x="3074391" y="6072996"/>
                </a:cubicBezTo>
                <a:cubicBezTo>
                  <a:pt x="3074391" y="6131837"/>
                  <a:pt x="3066044" y="6147316"/>
                  <a:pt x="3048859" y="6193766"/>
                </a:cubicBezTo>
                <a:cubicBezTo>
                  <a:pt x="3013848" y="6099129"/>
                  <a:pt x="3068525" y="6249248"/>
                  <a:pt x="3010561" y="6072996"/>
                </a:cubicBezTo>
                <a:cubicBezTo>
                  <a:pt x="3002949" y="6049849"/>
                  <a:pt x="2993540" y="6026989"/>
                  <a:pt x="2985029" y="6003985"/>
                </a:cubicBezTo>
                <a:cubicBezTo>
                  <a:pt x="2957391" y="6209435"/>
                  <a:pt x="2989096" y="5991730"/>
                  <a:pt x="2921200" y="6340415"/>
                </a:cubicBezTo>
                <a:cubicBezTo>
                  <a:pt x="2915621" y="6369066"/>
                  <a:pt x="2913157" y="6397958"/>
                  <a:pt x="2908435" y="6426679"/>
                </a:cubicBezTo>
                <a:cubicBezTo>
                  <a:pt x="2900392" y="6475598"/>
                  <a:pt x="2892744" y="6524559"/>
                  <a:pt x="2882902" y="6573328"/>
                </a:cubicBezTo>
                <a:cubicBezTo>
                  <a:pt x="2879971" y="6587856"/>
                  <a:pt x="2874017" y="6602034"/>
                  <a:pt x="2870136" y="6616460"/>
                </a:cubicBezTo>
                <a:cubicBezTo>
                  <a:pt x="2848484" y="6696928"/>
                  <a:pt x="2832170" y="6778102"/>
                  <a:pt x="2806306" y="6858000"/>
                </a:cubicBezTo>
                <a:cubicBezTo>
                  <a:pt x="2802240" y="6870562"/>
                  <a:pt x="2788271" y="6880686"/>
                  <a:pt x="2780776" y="6892505"/>
                </a:cubicBezTo>
                <a:cubicBezTo>
                  <a:pt x="2775475" y="6900863"/>
                  <a:pt x="2772265" y="6909758"/>
                  <a:pt x="2768009" y="6918385"/>
                </a:cubicBezTo>
                <a:cubicBezTo>
                  <a:pt x="2759498" y="6898257"/>
                  <a:pt x="2751378" y="6878051"/>
                  <a:pt x="2742477" y="6858000"/>
                </a:cubicBezTo>
                <a:cubicBezTo>
                  <a:pt x="2738610" y="6849291"/>
                  <a:pt x="2735729" y="6840254"/>
                  <a:pt x="2729711" y="6832121"/>
                </a:cubicBezTo>
                <a:cubicBezTo>
                  <a:pt x="2710118" y="6805642"/>
                  <a:pt x="2690184" y="6779116"/>
                  <a:pt x="2665882" y="6754483"/>
                </a:cubicBezTo>
                <a:cubicBezTo>
                  <a:pt x="2655868" y="6744332"/>
                  <a:pt x="2644082" y="6733559"/>
                  <a:pt x="2627585" y="6728604"/>
                </a:cubicBezTo>
                <a:cubicBezTo>
                  <a:pt x="2603932" y="6721500"/>
                  <a:pt x="2576520" y="6722853"/>
                  <a:pt x="2550988" y="6719977"/>
                </a:cubicBezTo>
                <a:cubicBezTo>
                  <a:pt x="2532796" y="6658509"/>
                  <a:pt x="2531610" y="6650944"/>
                  <a:pt x="2499924" y="6573328"/>
                </a:cubicBezTo>
                <a:cubicBezTo>
                  <a:pt x="2443688" y="6435574"/>
                  <a:pt x="2459826" y="6466771"/>
                  <a:pt x="2410564" y="6383547"/>
                </a:cubicBezTo>
                <a:cubicBezTo>
                  <a:pt x="2389287" y="6423804"/>
                  <a:pt x="2366738" y="6463764"/>
                  <a:pt x="2346733" y="6504317"/>
                </a:cubicBezTo>
                <a:cubicBezTo>
                  <a:pt x="2341185" y="6515564"/>
                  <a:pt x="2337774" y="6527249"/>
                  <a:pt x="2333968" y="6538822"/>
                </a:cubicBezTo>
                <a:cubicBezTo>
                  <a:pt x="2312241" y="6604891"/>
                  <a:pt x="2296177" y="6671876"/>
                  <a:pt x="2270138" y="6737230"/>
                </a:cubicBezTo>
                <a:cubicBezTo>
                  <a:pt x="2266150" y="6747241"/>
                  <a:pt x="2251469" y="6753836"/>
                  <a:pt x="2244606" y="6763109"/>
                </a:cubicBezTo>
                <a:cubicBezTo>
                  <a:pt x="2238589" y="6771242"/>
                  <a:pt x="2236096" y="6780362"/>
                  <a:pt x="2231841" y="6788988"/>
                </a:cubicBezTo>
                <a:cubicBezTo>
                  <a:pt x="2223330" y="6780362"/>
                  <a:pt x="2217158" y="6770440"/>
                  <a:pt x="2206309" y="6763109"/>
                </a:cubicBezTo>
                <a:cubicBezTo>
                  <a:pt x="2187410" y="6750339"/>
                  <a:pt x="2091155" y="6708357"/>
                  <a:pt x="2078650" y="6702724"/>
                </a:cubicBezTo>
                <a:lnTo>
                  <a:pt x="2053118" y="6650966"/>
                </a:lnTo>
                <a:cubicBezTo>
                  <a:pt x="2036473" y="6617224"/>
                  <a:pt x="2031465" y="6581191"/>
                  <a:pt x="2014821" y="6547449"/>
                </a:cubicBezTo>
                <a:cubicBezTo>
                  <a:pt x="2009968" y="6537613"/>
                  <a:pt x="1996151" y="6530843"/>
                  <a:pt x="1989289" y="6521570"/>
                </a:cubicBezTo>
                <a:cubicBezTo>
                  <a:pt x="1983270" y="6513437"/>
                  <a:pt x="1980778" y="6504317"/>
                  <a:pt x="1976522" y="6495690"/>
                </a:cubicBezTo>
                <a:cubicBezTo>
                  <a:pt x="1972605" y="6474517"/>
                  <a:pt x="1943212" y="6310323"/>
                  <a:pt x="1938224" y="6314536"/>
                </a:cubicBezTo>
                <a:cubicBezTo>
                  <a:pt x="1890082" y="6355201"/>
                  <a:pt x="1921203" y="6418053"/>
                  <a:pt x="1912692" y="6469811"/>
                </a:cubicBezTo>
                <a:cubicBezTo>
                  <a:pt x="1912692" y="6469811"/>
                  <a:pt x="1893855" y="6400982"/>
                  <a:pt x="1887160" y="6366294"/>
                </a:cubicBezTo>
                <a:cubicBezTo>
                  <a:pt x="1881081" y="6334800"/>
                  <a:pt x="1879887" y="6302947"/>
                  <a:pt x="1874395" y="6271404"/>
                </a:cubicBezTo>
                <a:cubicBezTo>
                  <a:pt x="1871370" y="6254033"/>
                  <a:pt x="1867244" y="6236719"/>
                  <a:pt x="1861630" y="6219645"/>
                </a:cubicBezTo>
                <a:cubicBezTo>
                  <a:pt x="1844583" y="6167811"/>
                  <a:pt x="1834348" y="6211611"/>
                  <a:pt x="1823331" y="6124755"/>
                </a:cubicBezTo>
                <a:cubicBezTo>
                  <a:pt x="1813512" y="6047348"/>
                  <a:pt x="1816771" y="5969419"/>
                  <a:pt x="1810566" y="5891841"/>
                </a:cubicBezTo>
                <a:cubicBezTo>
                  <a:pt x="1808257" y="5862985"/>
                  <a:pt x="1802055" y="5834332"/>
                  <a:pt x="1797800" y="5805577"/>
                </a:cubicBezTo>
                <a:cubicBezTo>
                  <a:pt x="1793544" y="5730815"/>
                  <a:pt x="1791175" y="5655992"/>
                  <a:pt x="1785033" y="5581290"/>
                </a:cubicBezTo>
                <a:cubicBezTo>
                  <a:pt x="1781525" y="5538605"/>
                  <a:pt x="1769698" y="5478736"/>
                  <a:pt x="1759501" y="5434641"/>
                </a:cubicBezTo>
                <a:cubicBezTo>
                  <a:pt x="1742869" y="5362713"/>
                  <a:pt x="1726743" y="5290723"/>
                  <a:pt x="1708439" y="5218981"/>
                </a:cubicBezTo>
                <a:cubicBezTo>
                  <a:pt x="1705458" y="5207297"/>
                  <a:pt x="1702583" y="5195372"/>
                  <a:pt x="1695672" y="5184475"/>
                </a:cubicBezTo>
                <a:cubicBezTo>
                  <a:pt x="1689628" y="5174946"/>
                  <a:pt x="1678651" y="5167222"/>
                  <a:pt x="1670140" y="5158596"/>
                </a:cubicBezTo>
                <a:cubicBezTo>
                  <a:pt x="1665885" y="5149970"/>
                  <a:pt x="1661071" y="5141460"/>
                  <a:pt x="1657375" y="5132717"/>
                </a:cubicBezTo>
                <a:cubicBezTo>
                  <a:pt x="1652555" y="5121317"/>
                  <a:pt x="1652455" y="5087607"/>
                  <a:pt x="1644609" y="5098211"/>
                </a:cubicBezTo>
                <a:cubicBezTo>
                  <a:pt x="1629266" y="5118946"/>
                  <a:pt x="1633556" y="5144068"/>
                  <a:pt x="1631842" y="5167222"/>
                </a:cubicBezTo>
                <a:lnTo>
                  <a:pt x="1619077" y="5443268"/>
                </a:lnTo>
                <a:lnTo>
                  <a:pt x="1631842" y="5960853"/>
                </a:lnTo>
                <a:cubicBezTo>
                  <a:pt x="1636994" y="6225389"/>
                  <a:pt x="1644609" y="6489924"/>
                  <a:pt x="1644609" y="6754483"/>
                </a:cubicBezTo>
                <a:cubicBezTo>
                  <a:pt x="1644609" y="6786243"/>
                  <a:pt x="1643242" y="6880185"/>
                  <a:pt x="1631842" y="6849373"/>
                </a:cubicBezTo>
                <a:cubicBezTo>
                  <a:pt x="1612206" y="6796297"/>
                  <a:pt x="1623332" y="6740106"/>
                  <a:pt x="1619077" y="6685472"/>
                </a:cubicBezTo>
                <a:cubicBezTo>
                  <a:pt x="1594153" y="6028663"/>
                  <a:pt x="1620947" y="6607111"/>
                  <a:pt x="1586738" y="6189878"/>
                </a:cubicBezTo>
                <a:lnTo>
                  <a:pt x="1586111" y="6181920"/>
                </a:lnTo>
                <a:lnTo>
                  <a:pt x="1599275" y="6216571"/>
                </a:lnTo>
                <a:cubicBezTo>
                  <a:pt x="1610041" y="6239899"/>
                  <a:pt x="1599184" y="6181906"/>
                  <a:pt x="1580780" y="5995358"/>
                </a:cubicBezTo>
                <a:cubicBezTo>
                  <a:pt x="1579059" y="5977906"/>
                  <a:pt x="1566752" y="5926130"/>
                  <a:pt x="1568013" y="5943600"/>
                </a:cubicBezTo>
                <a:cubicBezTo>
                  <a:pt x="1571866" y="5996974"/>
                  <a:pt x="1575325" y="6043643"/>
                  <a:pt x="1578432" y="6084418"/>
                </a:cubicBezTo>
                <a:lnTo>
                  <a:pt x="1586111" y="6181920"/>
                </a:lnTo>
                <a:lnTo>
                  <a:pt x="1580780" y="6167887"/>
                </a:lnTo>
                <a:lnTo>
                  <a:pt x="1568013" y="6029864"/>
                </a:lnTo>
                <a:cubicBezTo>
                  <a:pt x="1539037" y="5670911"/>
                  <a:pt x="1575374" y="5804573"/>
                  <a:pt x="1529716" y="5650302"/>
                </a:cubicBezTo>
                <a:lnTo>
                  <a:pt x="1491418" y="5236234"/>
                </a:lnTo>
                <a:cubicBezTo>
                  <a:pt x="1476813" y="5088207"/>
                  <a:pt x="1450573" y="4880935"/>
                  <a:pt x="1440354" y="4718649"/>
                </a:cubicBezTo>
                <a:lnTo>
                  <a:pt x="1427589" y="4468483"/>
                </a:lnTo>
                <a:lnTo>
                  <a:pt x="1478651" y="5909094"/>
                </a:lnTo>
                <a:cubicBezTo>
                  <a:pt x="1470141" y="5949351"/>
                  <a:pt x="1463012" y="5989752"/>
                  <a:pt x="1453119" y="6029864"/>
                </a:cubicBezTo>
                <a:cubicBezTo>
                  <a:pt x="1433690" y="6108638"/>
                  <a:pt x="1439292" y="6010022"/>
                  <a:pt x="1427589" y="6133381"/>
                </a:cubicBezTo>
                <a:cubicBezTo>
                  <a:pt x="1351952" y="6930711"/>
                  <a:pt x="1375150" y="6648088"/>
                  <a:pt x="1389290" y="7565366"/>
                </a:cubicBezTo>
                <a:cubicBezTo>
                  <a:pt x="1385035" y="7579743"/>
                  <a:pt x="1388560" y="7620697"/>
                  <a:pt x="1376525" y="7608498"/>
                </a:cubicBezTo>
                <a:cubicBezTo>
                  <a:pt x="1357494" y="7589209"/>
                  <a:pt x="1369398" y="7562354"/>
                  <a:pt x="1363758" y="7539487"/>
                </a:cubicBezTo>
                <a:cubicBezTo>
                  <a:pt x="1360874" y="7527792"/>
                  <a:pt x="1355247" y="7516483"/>
                  <a:pt x="1350993" y="7504981"/>
                </a:cubicBezTo>
                <a:cubicBezTo>
                  <a:pt x="1350364" y="7493928"/>
                  <a:pt x="1332897" y="7159506"/>
                  <a:pt x="1325460" y="7116792"/>
                </a:cubicBezTo>
                <a:cubicBezTo>
                  <a:pt x="1304806" y="6998163"/>
                  <a:pt x="1318403" y="7019060"/>
                  <a:pt x="1261631" y="6961517"/>
                </a:cubicBezTo>
                <a:cubicBezTo>
                  <a:pt x="1253120" y="6990272"/>
                  <a:pt x="1245191" y="7019108"/>
                  <a:pt x="1236099" y="7047781"/>
                </a:cubicBezTo>
                <a:cubicBezTo>
                  <a:pt x="1232423" y="7059374"/>
                  <a:pt x="1225937" y="7070562"/>
                  <a:pt x="1223334" y="7082287"/>
                </a:cubicBezTo>
                <a:cubicBezTo>
                  <a:pt x="1181772" y="7269521"/>
                  <a:pt x="1217984" y="7165752"/>
                  <a:pt x="1185036" y="7254815"/>
                </a:cubicBezTo>
                <a:cubicBezTo>
                  <a:pt x="1155270" y="7445900"/>
                  <a:pt x="1168798" y="7402739"/>
                  <a:pt x="1108440" y="7599872"/>
                </a:cubicBezTo>
                <a:cubicBezTo>
                  <a:pt x="1101331" y="7623092"/>
                  <a:pt x="1100961" y="7648550"/>
                  <a:pt x="1082908" y="7668883"/>
                </a:cubicBezTo>
                <a:cubicBezTo>
                  <a:pt x="1075985" y="7676680"/>
                  <a:pt x="1073406" y="7634183"/>
                  <a:pt x="1070143" y="7643004"/>
                </a:cubicBezTo>
                <a:cubicBezTo>
                  <a:pt x="1058743" y="7673816"/>
                  <a:pt x="1061632" y="7706264"/>
                  <a:pt x="1057377" y="7737894"/>
                </a:cubicBezTo>
                <a:cubicBezTo>
                  <a:pt x="999451" y="7659610"/>
                  <a:pt x="1027426" y="7690282"/>
                  <a:pt x="980781" y="7643004"/>
                </a:cubicBezTo>
                <a:cubicBezTo>
                  <a:pt x="965852" y="7627872"/>
                  <a:pt x="963760" y="7608498"/>
                  <a:pt x="955249" y="7591245"/>
                </a:cubicBezTo>
                <a:cubicBezTo>
                  <a:pt x="950995" y="7565366"/>
                  <a:pt x="951829" y="7538868"/>
                  <a:pt x="942484" y="7513607"/>
                </a:cubicBezTo>
                <a:cubicBezTo>
                  <a:pt x="930404" y="7480956"/>
                  <a:pt x="907170" y="7450646"/>
                  <a:pt x="891420" y="7418717"/>
                </a:cubicBezTo>
                <a:cubicBezTo>
                  <a:pt x="885872" y="7407469"/>
                  <a:pt x="882460" y="7395785"/>
                  <a:pt x="878654" y="7384211"/>
                </a:cubicBezTo>
                <a:cubicBezTo>
                  <a:pt x="832961" y="7245264"/>
                  <a:pt x="906434" y="7460816"/>
                  <a:pt x="853122" y="7280694"/>
                </a:cubicBezTo>
                <a:cubicBezTo>
                  <a:pt x="850484" y="7271778"/>
                  <a:pt x="843382" y="7263675"/>
                  <a:pt x="840355" y="7254815"/>
                </a:cubicBezTo>
                <a:cubicBezTo>
                  <a:pt x="830597" y="7226242"/>
                  <a:pt x="829826" y="7196067"/>
                  <a:pt x="814825" y="7168551"/>
                </a:cubicBezTo>
                <a:cubicBezTo>
                  <a:pt x="799680" y="7140771"/>
                  <a:pt x="770589" y="7117392"/>
                  <a:pt x="750995" y="7090913"/>
                </a:cubicBezTo>
                <a:cubicBezTo>
                  <a:pt x="744977" y="7082780"/>
                  <a:pt x="743529" y="7073392"/>
                  <a:pt x="738229" y="7065034"/>
                </a:cubicBezTo>
                <a:cubicBezTo>
                  <a:pt x="730732" y="7053214"/>
                  <a:pt x="719378" y="7042569"/>
                  <a:pt x="712697" y="7030528"/>
                </a:cubicBezTo>
                <a:cubicBezTo>
                  <a:pt x="706536" y="7019427"/>
                  <a:pt x="706842" y="7006919"/>
                  <a:pt x="699931" y="6996022"/>
                </a:cubicBezTo>
                <a:cubicBezTo>
                  <a:pt x="693887" y="6986493"/>
                  <a:pt x="682910" y="6978769"/>
                  <a:pt x="674399" y="6970143"/>
                </a:cubicBezTo>
                <a:cubicBezTo>
                  <a:pt x="638518" y="7067125"/>
                  <a:pt x="649056" y="7029630"/>
                  <a:pt x="623335" y="7151298"/>
                </a:cubicBezTo>
                <a:cubicBezTo>
                  <a:pt x="614228" y="7194374"/>
                  <a:pt x="611773" y="7238216"/>
                  <a:pt x="597804" y="7280694"/>
                </a:cubicBezTo>
                <a:cubicBezTo>
                  <a:pt x="594476" y="7290815"/>
                  <a:pt x="585995" y="7311210"/>
                  <a:pt x="572272" y="7306573"/>
                </a:cubicBezTo>
                <a:cubicBezTo>
                  <a:pt x="551776" y="7299648"/>
                  <a:pt x="555251" y="7277818"/>
                  <a:pt x="546740" y="7263441"/>
                </a:cubicBezTo>
                <a:cubicBezTo>
                  <a:pt x="538230" y="7217434"/>
                  <a:pt x="531909" y="7171217"/>
                  <a:pt x="521208" y="7125419"/>
                </a:cubicBezTo>
                <a:cubicBezTo>
                  <a:pt x="519110" y="7116437"/>
                  <a:pt x="509437" y="7108607"/>
                  <a:pt x="508443" y="7099539"/>
                </a:cubicBezTo>
                <a:cubicBezTo>
                  <a:pt x="481790" y="6856406"/>
                  <a:pt x="529753" y="6961588"/>
                  <a:pt x="482911" y="6866626"/>
                </a:cubicBezTo>
                <a:cubicBezTo>
                  <a:pt x="474520" y="6787243"/>
                  <a:pt x="449433" y="6528003"/>
                  <a:pt x="431847" y="6435305"/>
                </a:cubicBezTo>
                <a:cubicBezTo>
                  <a:pt x="422506" y="6386070"/>
                  <a:pt x="404719" y="6337717"/>
                  <a:pt x="393549" y="6288656"/>
                </a:cubicBezTo>
                <a:cubicBezTo>
                  <a:pt x="387690" y="6262921"/>
                  <a:pt x="408031" y="6229430"/>
                  <a:pt x="380784" y="6211019"/>
                </a:cubicBezTo>
                <a:cubicBezTo>
                  <a:pt x="359506" y="6196642"/>
                  <a:pt x="373919" y="6251466"/>
                  <a:pt x="368017" y="6271404"/>
                </a:cubicBezTo>
                <a:cubicBezTo>
                  <a:pt x="365379" y="6280320"/>
                  <a:pt x="359506" y="6288657"/>
                  <a:pt x="355252" y="6297283"/>
                </a:cubicBezTo>
                <a:lnTo>
                  <a:pt x="342485" y="6650966"/>
                </a:lnTo>
                <a:cubicBezTo>
                  <a:pt x="339886" y="6702774"/>
                  <a:pt x="343443" y="6755239"/>
                  <a:pt x="329720" y="6806241"/>
                </a:cubicBezTo>
                <a:cubicBezTo>
                  <a:pt x="317684" y="6850973"/>
                  <a:pt x="288116" y="6892725"/>
                  <a:pt x="265890" y="6935638"/>
                </a:cubicBezTo>
                <a:cubicBezTo>
                  <a:pt x="258321" y="6950254"/>
                  <a:pt x="247605" y="6964080"/>
                  <a:pt x="240358" y="6978770"/>
                </a:cubicBezTo>
                <a:cubicBezTo>
                  <a:pt x="234810" y="6990017"/>
                  <a:pt x="228991" y="7025093"/>
                  <a:pt x="227593" y="7013275"/>
                </a:cubicBezTo>
                <a:cubicBezTo>
                  <a:pt x="217746" y="6930102"/>
                  <a:pt x="218807" y="6846504"/>
                  <a:pt x="214826" y="6763109"/>
                </a:cubicBezTo>
                <a:lnTo>
                  <a:pt x="202061" y="6478438"/>
                </a:lnTo>
                <a:lnTo>
                  <a:pt x="189294" y="5900468"/>
                </a:lnTo>
                <a:lnTo>
                  <a:pt x="176529" y="5667555"/>
                </a:lnTo>
                <a:cubicBezTo>
                  <a:pt x="115055" y="4545923"/>
                  <a:pt x="183712" y="5542783"/>
                  <a:pt x="125465" y="4735902"/>
                </a:cubicBezTo>
                <a:cubicBezTo>
                  <a:pt x="121210" y="4525992"/>
                  <a:pt x="120594" y="4316035"/>
                  <a:pt x="112699" y="4106173"/>
                </a:cubicBezTo>
                <a:lnTo>
                  <a:pt x="87167" y="3717985"/>
                </a:lnTo>
                <a:lnTo>
                  <a:pt x="61635" y="3234905"/>
                </a:lnTo>
                <a:cubicBezTo>
                  <a:pt x="54144" y="3108355"/>
                  <a:pt x="42714" y="2981915"/>
                  <a:pt x="36103" y="2855343"/>
                </a:cubicBezTo>
                <a:lnTo>
                  <a:pt x="23338" y="2501660"/>
                </a:lnTo>
                <a:lnTo>
                  <a:pt x="0" y="1492368"/>
                </a:lnTo>
                <a:lnTo>
                  <a:pt x="10568" y="1492368"/>
                </a:lnTo>
                <a:lnTo>
                  <a:pt x="10571" y="1492370"/>
                </a:lnTo>
                <a:cubicBezTo>
                  <a:pt x="23774" y="1500177"/>
                  <a:pt x="44266" y="1502673"/>
                  <a:pt x="61635" y="1500996"/>
                </a:cubicBezTo>
                <a:cubicBezTo>
                  <a:pt x="76823" y="1499530"/>
                  <a:pt x="87167" y="1489494"/>
                  <a:pt x="99933" y="1483743"/>
                </a:cubicBezTo>
                <a:lnTo>
                  <a:pt x="112699" y="1457864"/>
                </a:lnTo>
                <a:cubicBezTo>
                  <a:pt x="121210" y="1440611"/>
                  <a:pt x="132953" y="1423938"/>
                  <a:pt x="138231" y="1406105"/>
                </a:cubicBezTo>
                <a:cubicBezTo>
                  <a:pt x="145788" y="1380572"/>
                  <a:pt x="146742" y="1354347"/>
                  <a:pt x="150997" y="1328468"/>
                </a:cubicBezTo>
                <a:cubicBezTo>
                  <a:pt x="155251" y="1167441"/>
                  <a:pt x="156200" y="1006359"/>
                  <a:pt x="163762" y="845388"/>
                </a:cubicBezTo>
                <a:cubicBezTo>
                  <a:pt x="164548" y="828664"/>
                  <a:pt x="181480" y="762991"/>
                  <a:pt x="189294" y="741872"/>
                </a:cubicBezTo>
                <a:cubicBezTo>
                  <a:pt x="192557" y="733050"/>
                  <a:pt x="190864" y="721036"/>
                  <a:pt x="202061" y="715992"/>
                </a:cubicBezTo>
                <a:cubicBezTo>
                  <a:pt x="241840" y="698072"/>
                  <a:pt x="278198" y="709445"/>
                  <a:pt x="316953" y="715992"/>
                </a:cubicBezTo>
                <a:cubicBezTo>
                  <a:pt x="329720" y="721743"/>
                  <a:pt x="341529" y="728608"/>
                  <a:pt x="355252" y="733245"/>
                </a:cubicBezTo>
                <a:cubicBezTo>
                  <a:pt x="386683" y="743865"/>
                  <a:pt x="440717" y="747184"/>
                  <a:pt x="470144" y="750498"/>
                </a:cubicBezTo>
                <a:cubicBezTo>
                  <a:pt x="496691" y="753488"/>
                  <a:pt x="521208" y="738996"/>
                  <a:pt x="546740" y="733245"/>
                </a:cubicBezTo>
                <a:cubicBezTo>
                  <a:pt x="577138" y="702434"/>
                  <a:pt x="580888" y="697014"/>
                  <a:pt x="623335" y="664234"/>
                </a:cubicBezTo>
                <a:cubicBezTo>
                  <a:pt x="635224" y="655053"/>
                  <a:pt x="648867" y="646981"/>
                  <a:pt x="661634" y="638355"/>
                </a:cubicBezTo>
                <a:cubicBezTo>
                  <a:pt x="717605" y="600535"/>
                  <a:pt x="755250" y="552090"/>
                  <a:pt x="802058" y="508958"/>
                </a:cubicBezTo>
                <a:cubicBezTo>
                  <a:pt x="859091" y="456405"/>
                  <a:pt x="960753" y="407895"/>
                  <a:pt x="1044611" y="379562"/>
                </a:cubicBezTo>
                <a:cubicBezTo>
                  <a:pt x="1072320" y="370200"/>
                  <a:pt x="1104085" y="367817"/>
                  <a:pt x="1133972" y="362309"/>
                </a:cubicBezTo>
                <a:cubicBezTo>
                  <a:pt x="1229156" y="344768"/>
                  <a:pt x="1198238" y="354032"/>
                  <a:pt x="1350993" y="345056"/>
                </a:cubicBezTo>
                <a:cubicBezTo>
                  <a:pt x="1393596" y="342553"/>
                  <a:pt x="1436098" y="339305"/>
                  <a:pt x="1478652" y="336430"/>
                </a:cubicBezTo>
                <a:cubicBezTo>
                  <a:pt x="1597261" y="316394"/>
                  <a:pt x="1449808" y="340328"/>
                  <a:pt x="1606310" y="319177"/>
                </a:cubicBezTo>
                <a:cubicBezTo>
                  <a:pt x="1623515" y="316852"/>
                  <a:pt x="1641402" y="315457"/>
                  <a:pt x="1657375" y="310551"/>
                </a:cubicBezTo>
                <a:cubicBezTo>
                  <a:pt x="1688607" y="300958"/>
                  <a:pt x="1716949" y="287547"/>
                  <a:pt x="1746736" y="276045"/>
                </a:cubicBezTo>
                <a:cubicBezTo>
                  <a:pt x="1755247" y="255917"/>
                  <a:pt x="1768847" y="236466"/>
                  <a:pt x="1772268" y="215660"/>
                </a:cubicBezTo>
                <a:cubicBezTo>
                  <a:pt x="1809719" y="-12102"/>
                  <a:pt x="1747056" y="107289"/>
                  <a:pt x="1810566" y="0"/>
                </a:cubicBezTo>
                <a:close/>
              </a:path>
            </a:pathLst>
          </a:custGeom>
        </p:spPr>
        <p:txBody>
          <a:bodyPr wrap="square">
            <a:noAutofit/>
          </a:bodyPr>
          <a:lstStyle/>
          <a:p>
            <a:endParaRPr lang="fr-CA"/>
          </a:p>
        </p:txBody>
      </p:sp>
      <p:sp>
        <p:nvSpPr>
          <p:cNvPr id="10" name="Picture Placeholder 9"/>
          <p:cNvSpPr>
            <a:spLocks noGrp="1"/>
          </p:cNvSpPr>
          <p:nvPr>
            <p:ph type="pic" sz="quarter" idx="10"/>
          </p:nvPr>
        </p:nvSpPr>
        <p:spPr>
          <a:xfrm>
            <a:off x="2816221" y="-1"/>
            <a:ext cx="2717321" cy="6612597"/>
          </a:xfrm>
          <a:custGeom>
            <a:avLst/>
            <a:gdLst>
              <a:gd name="connsiteX0" fmla="*/ 1941516 w 2717321"/>
              <a:gd name="connsiteY0" fmla="*/ 7280099 h 7606792"/>
              <a:gd name="connsiteX1" fmla="*/ 1975449 w 2717321"/>
              <a:gd name="connsiteY1" fmla="*/ 7465964 h 7606792"/>
              <a:gd name="connsiteX2" fmla="*/ 1937307 w 2717321"/>
              <a:gd name="connsiteY2" fmla="*/ 7339988 h 7606792"/>
              <a:gd name="connsiteX3" fmla="*/ 1497998 w 2717321"/>
              <a:gd name="connsiteY3" fmla="*/ 1231 h 7606792"/>
              <a:gd name="connsiteX4" fmla="*/ 1535502 w 2717321"/>
              <a:gd name="connsiteY4" fmla="*/ 12741 h 7606792"/>
              <a:gd name="connsiteX5" fmla="*/ 1604513 w 2717321"/>
              <a:gd name="connsiteY5" fmla="*/ 38620 h 7606792"/>
              <a:gd name="connsiteX6" fmla="*/ 1716657 w 2717321"/>
              <a:gd name="connsiteY6" fmla="*/ 90379 h 7606792"/>
              <a:gd name="connsiteX7" fmla="*/ 1889185 w 2717321"/>
              <a:gd name="connsiteY7" fmla="*/ 133511 h 7606792"/>
              <a:gd name="connsiteX8" fmla="*/ 1984075 w 2717321"/>
              <a:gd name="connsiteY8" fmla="*/ 116258 h 7606792"/>
              <a:gd name="connsiteX9" fmla="*/ 2061713 w 2717321"/>
              <a:gd name="connsiteY9" fmla="*/ 107632 h 7606792"/>
              <a:gd name="connsiteX10" fmla="*/ 2216989 w 2717321"/>
              <a:gd name="connsiteY10" fmla="*/ 142137 h 7606792"/>
              <a:gd name="connsiteX11" fmla="*/ 2251494 w 2717321"/>
              <a:gd name="connsiteY11" fmla="*/ 211149 h 7606792"/>
              <a:gd name="connsiteX12" fmla="*/ 2277374 w 2717321"/>
              <a:gd name="connsiteY12" fmla="*/ 297413 h 7606792"/>
              <a:gd name="connsiteX13" fmla="*/ 2286000 w 2717321"/>
              <a:gd name="connsiteY13" fmla="*/ 357798 h 7606792"/>
              <a:gd name="connsiteX14" fmla="*/ 2311879 w 2717321"/>
              <a:gd name="connsiteY14" fmla="*/ 469941 h 7606792"/>
              <a:gd name="connsiteX15" fmla="*/ 2320506 w 2717321"/>
              <a:gd name="connsiteY15" fmla="*/ 495820 h 7606792"/>
              <a:gd name="connsiteX16" fmla="*/ 2337758 w 2717321"/>
              <a:gd name="connsiteY16" fmla="*/ 573458 h 7606792"/>
              <a:gd name="connsiteX17" fmla="*/ 2355011 w 2717321"/>
              <a:gd name="connsiteY17" fmla="*/ 866756 h 7606792"/>
              <a:gd name="connsiteX18" fmla="*/ 2380891 w 2717321"/>
              <a:gd name="connsiteY18" fmla="*/ 1203186 h 7606792"/>
              <a:gd name="connsiteX19" fmla="*/ 2406770 w 2717321"/>
              <a:gd name="connsiteY19" fmla="*/ 1384341 h 7606792"/>
              <a:gd name="connsiteX20" fmla="*/ 2424023 w 2717321"/>
              <a:gd name="connsiteY20" fmla="*/ 1548243 h 7606792"/>
              <a:gd name="connsiteX21" fmla="*/ 2432649 w 2717321"/>
              <a:gd name="connsiteY21" fmla="*/ 1643134 h 7606792"/>
              <a:gd name="connsiteX22" fmla="*/ 2449902 w 2717321"/>
              <a:gd name="connsiteY22" fmla="*/ 1694892 h 7606792"/>
              <a:gd name="connsiteX23" fmla="*/ 2467155 w 2717321"/>
              <a:gd name="connsiteY23" fmla="*/ 1815662 h 7606792"/>
              <a:gd name="connsiteX24" fmla="*/ 2475781 w 2717321"/>
              <a:gd name="connsiteY24" fmla="*/ 1867420 h 7606792"/>
              <a:gd name="connsiteX25" fmla="*/ 2501660 w 2717321"/>
              <a:gd name="connsiteY25" fmla="*/ 2143466 h 7606792"/>
              <a:gd name="connsiteX26" fmla="*/ 2518913 w 2717321"/>
              <a:gd name="connsiteY26" fmla="*/ 2264236 h 7606792"/>
              <a:gd name="connsiteX27" fmla="*/ 2527540 w 2717321"/>
              <a:gd name="connsiteY27" fmla="*/ 2393632 h 7606792"/>
              <a:gd name="connsiteX28" fmla="*/ 2536166 w 2717321"/>
              <a:gd name="connsiteY28" fmla="*/ 2488522 h 7606792"/>
              <a:gd name="connsiteX29" fmla="*/ 2544792 w 2717321"/>
              <a:gd name="connsiteY29" fmla="*/ 3049239 h 7606792"/>
              <a:gd name="connsiteX30" fmla="*/ 2553419 w 2717321"/>
              <a:gd name="connsiteY30" fmla="*/ 3083745 h 7606792"/>
              <a:gd name="connsiteX31" fmla="*/ 2579298 w 2717321"/>
              <a:gd name="connsiteY31" fmla="*/ 3273526 h 7606792"/>
              <a:gd name="connsiteX32" fmla="*/ 2605177 w 2717321"/>
              <a:gd name="connsiteY32" fmla="*/ 3506439 h 7606792"/>
              <a:gd name="connsiteX33" fmla="*/ 2708694 w 2717321"/>
              <a:gd name="connsiteY33" fmla="*/ 4317322 h 7606792"/>
              <a:gd name="connsiteX34" fmla="*/ 2717321 w 2717321"/>
              <a:gd name="connsiteY34" fmla="*/ 5663043 h 7606792"/>
              <a:gd name="connsiteX35" fmla="*/ 2656936 w 2717321"/>
              <a:gd name="connsiteY35" fmla="*/ 6094364 h 7606792"/>
              <a:gd name="connsiteX36" fmla="*/ 2639683 w 2717321"/>
              <a:gd name="connsiteY36" fmla="*/ 6206507 h 7606792"/>
              <a:gd name="connsiteX37" fmla="*/ 2605177 w 2717321"/>
              <a:gd name="connsiteY37" fmla="*/ 5801066 h 7606792"/>
              <a:gd name="connsiteX38" fmla="*/ 2587924 w 2717321"/>
              <a:gd name="connsiteY38" fmla="*/ 5594032 h 7606792"/>
              <a:gd name="connsiteX39" fmla="*/ 2527540 w 2717321"/>
              <a:gd name="connsiteY39" fmla="*/ 5361119 h 7606792"/>
              <a:gd name="connsiteX40" fmla="*/ 2510287 w 2717321"/>
              <a:gd name="connsiteY40" fmla="*/ 5326613 h 7606792"/>
              <a:gd name="connsiteX41" fmla="*/ 2467155 w 2717321"/>
              <a:gd name="connsiteY41" fmla="*/ 5188590 h 7606792"/>
              <a:gd name="connsiteX42" fmla="*/ 2449902 w 2717321"/>
              <a:gd name="connsiteY42" fmla="*/ 5154085 h 7606792"/>
              <a:gd name="connsiteX43" fmla="*/ 2432649 w 2717321"/>
              <a:gd name="connsiteY43" fmla="*/ 5085073 h 7606792"/>
              <a:gd name="connsiteX44" fmla="*/ 2424023 w 2717321"/>
              <a:gd name="connsiteY44" fmla="*/ 5059194 h 7606792"/>
              <a:gd name="connsiteX45" fmla="*/ 2389517 w 2717321"/>
              <a:gd name="connsiteY45" fmla="*/ 4722764 h 7606792"/>
              <a:gd name="connsiteX46" fmla="*/ 2372264 w 2717321"/>
              <a:gd name="connsiteY46" fmla="*/ 4696885 h 7606792"/>
              <a:gd name="connsiteX47" fmla="*/ 2286000 w 2717321"/>
              <a:gd name="connsiteY47" fmla="*/ 5041941 h 7606792"/>
              <a:gd name="connsiteX48" fmla="*/ 2130724 w 2717321"/>
              <a:gd name="connsiteY48" fmla="*/ 6542937 h 7606792"/>
              <a:gd name="connsiteX49" fmla="*/ 2113472 w 2717321"/>
              <a:gd name="connsiteY49" fmla="*/ 6611949 h 7606792"/>
              <a:gd name="connsiteX50" fmla="*/ 2104845 w 2717321"/>
              <a:gd name="connsiteY50" fmla="*/ 6749971 h 7606792"/>
              <a:gd name="connsiteX51" fmla="*/ 2096219 w 2717321"/>
              <a:gd name="connsiteY51" fmla="*/ 6784477 h 7606792"/>
              <a:gd name="connsiteX52" fmla="*/ 2087592 w 2717321"/>
              <a:gd name="connsiteY52" fmla="*/ 6758598 h 7606792"/>
              <a:gd name="connsiteX53" fmla="*/ 2070340 w 2717321"/>
              <a:gd name="connsiteY53" fmla="*/ 6620575 h 7606792"/>
              <a:gd name="connsiteX54" fmla="*/ 2061713 w 2717321"/>
              <a:gd name="connsiteY54" fmla="*/ 6577443 h 7606792"/>
              <a:gd name="connsiteX55" fmla="*/ 2018581 w 2717321"/>
              <a:gd name="connsiteY55" fmla="*/ 6404915 h 7606792"/>
              <a:gd name="connsiteX56" fmla="*/ 2001328 w 2717321"/>
              <a:gd name="connsiteY56" fmla="*/ 6335903 h 7606792"/>
              <a:gd name="connsiteX57" fmla="*/ 1984075 w 2717321"/>
              <a:gd name="connsiteY57" fmla="*/ 6404915 h 7606792"/>
              <a:gd name="connsiteX58" fmla="*/ 1975449 w 2717321"/>
              <a:gd name="connsiteY58" fmla="*/ 6465300 h 7606792"/>
              <a:gd name="connsiteX59" fmla="*/ 1944505 w 2717321"/>
              <a:gd name="connsiteY59" fmla="*/ 7237560 h 7606792"/>
              <a:gd name="connsiteX60" fmla="*/ 1941516 w 2717321"/>
              <a:gd name="connsiteY60" fmla="*/ 7280099 h 7606792"/>
              <a:gd name="connsiteX61" fmla="*/ 1907683 w 2717321"/>
              <a:gd name="connsiteY61" fmla="*/ 7094788 h 7606792"/>
              <a:gd name="connsiteX62" fmla="*/ 1837426 w 2717321"/>
              <a:gd name="connsiteY62" fmla="*/ 6724092 h 7606792"/>
              <a:gd name="connsiteX63" fmla="*/ 1802921 w 2717321"/>
              <a:gd name="connsiteY63" fmla="*/ 6663707 h 7606792"/>
              <a:gd name="connsiteX64" fmla="*/ 1777041 w 2717321"/>
              <a:gd name="connsiteY64" fmla="*/ 6646454 h 7606792"/>
              <a:gd name="connsiteX65" fmla="*/ 1768415 w 2717321"/>
              <a:gd name="connsiteY65" fmla="*/ 6680960 h 7606792"/>
              <a:gd name="connsiteX66" fmla="*/ 1742536 w 2717321"/>
              <a:gd name="connsiteY66" fmla="*/ 6844862 h 7606792"/>
              <a:gd name="connsiteX67" fmla="*/ 1690777 w 2717321"/>
              <a:gd name="connsiteY67" fmla="*/ 7008764 h 7606792"/>
              <a:gd name="connsiteX68" fmla="*/ 1595887 w 2717321"/>
              <a:gd name="connsiteY68" fmla="*/ 7345194 h 7606792"/>
              <a:gd name="connsiteX69" fmla="*/ 1570007 w 2717321"/>
              <a:gd name="connsiteY69" fmla="*/ 7336568 h 7606792"/>
              <a:gd name="connsiteX70" fmla="*/ 1406106 w 2717321"/>
              <a:gd name="connsiteY70" fmla="*/ 7302062 h 7606792"/>
              <a:gd name="connsiteX71" fmla="*/ 1328468 w 2717321"/>
              <a:gd name="connsiteY71" fmla="*/ 7224424 h 7606792"/>
              <a:gd name="connsiteX72" fmla="*/ 1285336 w 2717321"/>
              <a:gd name="connsiteY72" fmla="*/ 7172666 h 7606792"/>
              <a:gd name="connsiteX73" fmla="*/ 1250830 w 2717321"/>
              <a:gd name="connsiteY73" fmla="*/ 6965632 h 7606792"/>
              <a:gd name="connsiteX74" fmla="*/ 1242204 w 2717321"/>
              <a:gd name="connsiteY74" fmla="*/ 6931126 h 7606792"/>
              <a:gd name="connsiteX75" fmla="*/ 1224951 w 2717321"/>
              <a:gd name="connsiteY75" fmla="*/ 7008764 h 7606792"/>
              <a:gd name="connsiteX76" fmla="*/ 1207698 w 2717321"/>
              <a:gd name="connsiteY76" fmla="*/ 7060522 h 7606792"/>
              <a:gd name="connsiteX77" fmla="*/ 1190445 w 2717321"/>
              <a:gd name="connsiteY77" fmla="*/ 7233051 h 7606792"/>
              <a:gd name="connsiteX78" fmla="*/ 1173192 w 2717321"/>
              <a:gd name="connsiteY78" fmla="*/ 7319315 h 7606792"/>
              <a:gd name="connsiteX79" fmla="*/ 1078302 w 2717321"/>
              <a:gd name="connsiteY79" fmla="*/ 6827609 h 7606792"/>
              <a:gd name="connsiteX80" fmla="*/ 1061049 w 2717321"/>
              <a:gd name="connsiteY80" fmla="*/ 6793103 h 7606792"/>
              <a:gd name="connsiteX81" fmla="*/ 1026543 w 2717321"/>
              <a:gd name="connsiteY81" fmla="*/ 6680960 h 7606792"/>
              <a:gd name="connsiteX82" fmla="*/ 1000664 w 2717321"/>
              <a:gd name="connsiteY82" fmla="*/ 6577443 h 7606792"/>
              <a:gd name="connsiteX83" fmla="*/ 905774 w 2717321"/>
              <a:gd name="connsiteY83" fmla="*/ 6335903 h 7606792"/>
              <a:gd name="connsiteX84" fmla="*/ 897147 w 2717321"/>
              <a:gd name="connsiteY84" fmla="*/ 6301398 h 7606792"/>
              <a:gd name="connsiteX85" fmla="*/ 923026 w 2717321"/>
              <a:gd name="connsiteY85" fmla="*/ 6560190 h 7606792"/>
              <a:gd name="connsiteX86" fmla="*/ 940279 w 2717321"/>
              <a:gd name="connsiteY86" fmla="*/ 7086402 h 7606792"/>
              <a:gd name="connsiteX87" fmla="*/ 879894 w 2717321"/>
              <a:gd name="connsiteY87" fmla="*/ 6939752 h 7606792"/>
              <a:gd name="connsiteX88" fmla="*/ 854015 w 2717321"/>
              <a:gd name="connsiteY88" fmla="*/ 6931126 h 7606792"/>
              <a:gd name="connsiteX89" fmla="*/ 793630 w 2717321"/>
              <a:gd name="connsiteY89" fmla="*/ 6939752 h 7606792"/>
              <a:gd name="connsiteX90" fmla="*/ 741872 w 2717321"/>
              <a:gd name="connsiteY90" fmla="*/ 7017390 h 7606792"/>
              <a:gd name="connsiteX91" fmla="*/ 690113 w 2717321"/>
              <a:gd name="connsiteY91" fmla="*/ 7034643 h 7606792"/>
              <a:gd name="connsiteX92" fmla="*/ 586596 w 2717321"/>
              <a:gd name="connsiteY92" fmla="*/ 7086402 h 7606792"/>
              <a:gd name="connsiteX93" fmla="*/ 560717 w 2717321"/>
              <a:gd name="connsiteY93" fmla="*/ 7120907 h 7606792"/>
              <a:gd name="connsiteX94" fmla="*/ 534838 w 2717321"/>
              <a:gd name="connsiteY94" fmla="*/ 7129534 h 7606792"/>
              <a:gd name="connsiteX95" fmla="*/ 353683 w 2717321"/>
              <a:gd name="connsiteY95" fmla="*/ 7422832 h 7606792"/>
              <a:gd name="connsiteX96" fmla="*/ 319177 w 2717321"/>
              <a:gd name="connsiteY96" fmla="*/ 7293436 h 7606792"/>
              <a:gd name="connsiteX97" fmla="*/ 310551 w 2717321"/>
              <a:gd name="connsiteY97" fmla="*/ 6844862 h 7606792"/>
              <a:gd name="connsiteX98" fmla="*/ 293298 w 2717321"/>
              <a:gd name="connsiteY98" fmla="*/ 6896620 h 7606792"/>
              <a:gd name="connsiteX99" fmla="*/ 258792 w 2717321"/>
              <a:gd name="connsiteY99" fmla="*/ 7120907 h 7606792"/>
              <a:gd name="connsiteX100" fmla="*/ 189781 w 2717321"/>
              <a:gd name="connsiteY100" fmla="*/ 7388326 h 7606792"/>
              <a:gd name="connsiteX101" fmla="*/ 172528 w 2717321"/>
              <a:gd name="connsiteY101" fmla="*/ 7422832 h 7606792"/>
              <a:gd name="connsiteX102" fmla="*/ 103517 w 2717321"/>
              <a:gd name="connsiteY102" fmla="*/ 7534975 h 7606792"/>
              <a:gd name="connsiteX103" fmla="*/ 86264 w 2717321"/>
              <a:gd name="connsiteY103" fmla="*/ 7465964 h 7606792"/>
              <a:gd name="connsiteX104" fmla="*/ 60385 w 2717321"/>
              <a:gd name="connsiteY104" fmla="*/ 7396952 h 7606792"/>
              <a:gd name="connsiteX105" fmla="*/ 51758 w 2717321"/>
              <a:gd name="connsiteY105" fmla="*/ 7327941 h 7606792"/>
              <a:gd name="connsiteX106" fmla="*/ 34506 w 2717321"/>
              <a:gd name="connsiteY106" fmla="*/ 7233051 h 7606792"/>
              <a:gd name="connsiteX107" fmla="*/ 17253 w 2717321"/>
              <a:gd name="connsiteY107" fmla="*/ 6646454 h 7606792"/>
              <a:gd name="connsiteX108" fmla="*/ 8626 w 2717321"/>
              <a:gd name="connsiteY108" fmla="*/ 6491179 h 7606792"/>
              <a:gd name="connsiteX109" fmla="*/ 0 w 2717321"/>
              <a:gd name="connsiteY109" fmla="*/ 5171337 h 7606792"/>
              <a:gd name="connsiteX110" fmla="*/ 25879 w 2717321"/>
              <a:gd name="connsiteY110" fmla="*/ 4662379 h 7606792"/>
              <a:gd name="connsiteX111" fmla="*/ 69011 w 2717321"/>
              <a:gd name="connsiteY111" fmla="*/ 3420175 h 7606792"/>
              <a:gd name="connsiteX112" fmla="*/ 94891 w 2717321"/>
              <a:gd name="connsiteY112" fmla="*/ 3014734 h 7606792"/>
              <a:gd name="connsiteX113" fmla="*/ 120770 w 2717321"/>
              <a:gd name="connsiteY113" fmla="*/ 2695556 h 7606792"/>
              <a:gd name="connsiteX114" fmla="*/ 129396 w 2717321"/>
              <a:gd name="connsiteY114" fmla="*/ 2652424 h 7606792"/>
              <a:gd name="connsiteX115" fmla="*/ 155275 w 2717321"/>
              <a:gd name="connsiteY115" fmla="*/ 2445390 h 7606792"/>
              <a:gd name="connsiteX116" fmla="*/ 163902 w 2717321"/>
              <a:gd name="connsiteY116" fmla="*/ 2022696 h 7606792"/>
              <a:gd name="connsiteX117" fmla="*/ 172528 w 2717321"/>
              <a:gd name="connsiteY117" fmla="*/ 2091707 h 7606792"/>
              <a:gd name="connsiteX118" fmla="*/ 181155 w 2717321"/>
              <a:gd name="connsiteY118" fmla="*/ 2022696 h 7606792"/>
              <a:gd name="connsiteX119" fmla="*/ 189781 w 2717321"/>
              <a:gd name="connsiteY119" fmla="*/ 1815662 h 7606792"/>
              <a:gd name="connsiteX120" fmla="*/ 198407 w 2717321"/>
              <a:gd name="connsiteY120" fmla="*/ 1694892 h 7606792"/>
              <a:gd name="connsiteX121" fmla="*/ 215660 w 2717321"/>
              <a:gd name="connsiteY121" fmla="*/ 1669013 h 7606792"/>
              <a:gd name="connsiteX122" fmla="*/ 336430 w 2717321"/>
              <a:gd name="connsiteY122" fmla="*/ 1634507 h 7606792"/>
              <a:gd name="connsiteX123" fmla="*/ 448574 w 2717321"/>
              <a:gd name="connsiteY123" fmla="*/ 1608628 h 7606792"/>
              <a:gd name="connsiteX124" fmla="*/ 465826 w 2717321"/>
              <a:gd name="connsiteY124" fmla="*/ 1539617 h 7606792"/>
              <a:gd name="connsiteX125" fmla="*/ 474453 w 2717321"/>
              <a:gd name="connsiteY125" fmla="*/ 1513737 h 7606792"/>
              <a:gd name="connsiteX126" fmla="*/ 508958 w 2717321"/>
              <a:gd name="connsiteY126" fmla="*/ 1298077 h 7606792"/>
              <a:gd name="connsiteX127" fmla="*/ 552091 w 2717321"/>
              <a:gd name="connsiteY127" fmla="*/ 1056537 h 7606792"/>
              <a:gd name="connsiteX128" fmla="*/ 560717 w 2717321"/>
              <a:gd name="connsiteY128" fmla="*/ 1030658 h 7606792"/>
              <a:gd name="connsiteX129" fmla="*/ 577970 w 2717321"/>
              <a:gd name="connsiteY129" fmla="*/ 918515 h 7606792"/>
              <a:gd name="connsiteX130" fmla="*/ 621102 w 2717321"/>
              <a:gd name="connsiteY130" fmla="*/ 875383 h 7606792"/>
              <a:gd name="connsiteX131" fmla="*/ 776377 w 2717321"/>
              <a:gd name="connsiteY131" fmla="*/ 953020 h 7606792"/>
              <a:gd name="connsiteX132" fmla="*/ 785004 w 2717321"/>
              <a:gd name="connsiteY132" fmla="*/ 927141 h 7606792"/>
              <a:gd name="connsiteX133" fmla="*/ 802257 w 2717321"/>
              <a:gd name="connsiteY133" fmla="*/ 754613 h 7606792"/>
              <a:gd name="connsiteX134" fmla="*/ 836762 w 2717321"/>
              <a:gd name="connsiteY134" fmla="*/ 694228 h 7606792"/>
              <a:gd name="connsiteX135" fmla="*/ 1026543 w 2717321"/>
              <a:gd name="connsiteY135" fmla="*/ 745986 h 7606792"/>
              <a:gd name="connsiteX136" fmla="*/ 1078302 w 2717321"/>
              <a:gd name="connsiteY136" fmla="*/ 771866 h 7606792"/>
              <a:gd name="connsiteX137" fmla="*/ 1130060 w 2717321"/>
              <a:gd name="connsiteY137" fmla="*/ 797745 h 7606792"/>
              <a:gd name="connsiteX138" fmla="*/ 1173192 w 2717321"/>
              <a:gd name="connsiteY138" fmla="*/ 806371 h 7606792"/>
              <a:gd name="connsiteX139" fmla="*/ 1276709 w 2717321"/>
              <a:gd name="connsiteY139" fmla="*/ 823624 h 7606792"/>
              <a:gd name="connsiteX140" fmla="*/ 1362974 w 2717321"/>
              <a:gd name="connsiteY140" fmla="*/ 849503 h 7606792"/>
              <a:gd name="connsiteX141" fmla="*/ 1561381 w 2717321"/>
              <a:gd name="connsiteY141" fmla="*/ 901262 h 7606792"/>
              <a:gd name="connsiteX142" fmla="*/ 1570007 w 2717321"/>
              <a:gd name="connsiteY142" fmla="*/ 806371 h 7606792"/>
              <a:gd name="connsiteX143" fmla="*/ 1518249 w 2717321"/>
              <a:gd name="connsiteY143" fmla="*/ 323292 h 7606792"/>
              <a:gd name="connsiteX144" fmla="*/ 1497998 w 2717321"/>
              <a:gd name="connsiteY144" fmla="*/ 1231 h 7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717321" h="7606792">
                <a:moveTo>
                  <a:pt x="1941516" y="7280099"/>
                </a:moveTo>
                <a:lnTo>
                  <a:pt x="1975449" y="7465964"/>
                </a:lnTo>
                <a:cubicBezTo>
                  <a:pt x="1902564" y="7684630"/>
                  <a:pt x="1914213" y="7653143"/>
                  <a:pt x="1937307" y="7339988"/>
                </a:cubicBezTo>
                <a:close/>
                <a:moveTo>
                  <a:pt x="1497998" y="1231"/>
                </a:moveTo>
                <a:cubicBezTo>
                  <a:pt x="1507342" y="3076"/>
                  <a:pt x="1519633" y="6971"/>
                  <a:pt x="1535502" y="12741"/>
                </a:cubicBezTo>
                <a:cubicBezTo>
                  <a:pt x="1558591" y="21137"/>
                  <a:pt x="1581932" y="28942"/>
                  <a:pt x="1604513" y="38620"/>
                </a:cubicBezTo>
                <a:cubicBezTo>
                  <a:pt x="1642355" y="54838"/>
                  <a:pt x="1677599" y="77360"/>
                  <a:pt x="1716657" y="90379"/>
                </a:cubicBezTo>
                <a:cubicBezTo>
                  <a:pt x="1772894" y="109125"/>
                  <a:pt x="1831676" y="119134"/>
                  <a:pt x="1889185" y="133511"/>
                </a:cubicBezTo>
                <a:cubicBezTo>
                  <a:pt x="1921699" y="127009"/>
                  <a:pt x="1950981" y="120671"/>
                  <a:pt x="1984075" y="116258"/>
                </a:cubicBezTo>
                <a:cubicBezTo>
                  <a:pt x="2009885" y="112817"/>
                  <a:pt x="2035674" y="107632"/>
                  <a:pt x="2061713" y="107632"/>
                </a:cubicBezTo>
                <a:cubicBezTo>
                  <a:pt x="2105925" y="107632"/>
                  <a:pt x="2180894" y="132293"/>
                  <a:pt x="2216989" y="142137"/>
                </a:cubicBezTo>
                <a:cubicBezTo>
                  <a:pt x="2216989" y="142137"/>
                  <a:pt x="2240716" y="187797"/>
                  <a:pt x="2251494" y="211149"/>
                </a:cubicBezTo>
                <a:cubicBezTo>
                  <a:pt x="2269004" y="249089"/>
                  <a:pt x="2270622" y="256903"/>
                  <a:pt x="2277374" y="297413"/>
                </a:cubicBezTo>
                <a:cubicBezTo>
                  <a:pt x="2280717" y="317469"/>
                  <a:pt x="2282013" y="337860"/>
                  <a:pt x="2286000" y="357798"/>
                </a:cubicBezTo>
                <a:cubicBezTo>
                  <a:pt x="2293524" y="395416"/>
                  <a:pt x="2302574" y="432723"/>
                  <a:pt x="2311879" y="469941"/>
                </a:cubicBezTo>
                <a:cubicBezTo>
                  <a:pt x="2314084" y="478763"/>
                  <a:pt x="2318008" y="487077"/>
                  <a:pt x="2320506" y="495820"/>
                </a:cubicBezTo>
                <a:cubicBezTo>
                  <a:pt x="2328626" y="524239"/>
                  <a:pt x="2331830" y="543819"/>
                  <a:pt x="2337758" y="573458"/>
                </a:cubicBezTo>
                <a:cubicBezTo>
                  <a:pt x="2355362" y="784697"/>
                  <a:pt x="2338013" y="560789"/>
                  <a:pt x="2355011" y="866756"/>
                </a:cubicBezTo>
                <a:lnTo>
                  <a:pt x="2380891" y="1203186"/>
                </a:lnTo>
                <a:cubicBezTo>
                  <a:pt x="2403938" y="1472071"/>
                  <a:pt x="2371863" y="1093447"/>
                  <a:pt x="2406770" y="1384341"/>
                </a:cubicBezTo>
                <a:cubicBezTo>
                  <a:pt x="2432880" y="1601929"/>
                  <a:pt x="2401508" y="1435676"/>
                  <a:pt x="2424023" y="1548243"/>
                </a:cubicBezTo>
                <a:cubicBezTo>
                  <a:pt x="2426898" y="1579873"/>
                  <a:pt x="2427129" y="1611857"/>
                  <a:pt x="2432649" y="1643134"/>
                </a:cubicBezTo>
                <a:cubicBezTo>
                  <a:pt x="2435809" y="1661043"/>
                  <a:pt x="2446335" y="1677059"/>
                  <a:pt x="2449902" y="1694892"/>
                </a:cubicBezTo>
                <a:cubicBezTo>
                  <a:pt x="2457877" y="1734768"/>
                  <a:pt x="2461123" y="1775447"/>
                  <a:pt x="2467155" y="1815662"/>
                </a:cubicBezTo>
                <a:lnTo>
                  <a:pt x="2475781" y="1867420"/>
                </a:lnTo>
                <a:cubicBezTo>
                  <a:pt x="2485655" y="2015535"/>
                  <a:pt x="2481663" y="1988491"/>
                  <a:pt x="2501660" y="2143466"/>
                </a:cubicBezTo>
                <a:cubicBezTo>
                  <a:pt x="2506864" y="2183797"/>
                  <a:pt x="2514728" y="2223786"/>
                  <a:pt x="2518913" y="2264236"/>
                </a:cubicBezTo>
                <a:cubicBezTo>
                  <a:pt x="2523361" y="2307234"/>
                  <a:pt x="2524225" y="2350532"/>
                  <a:pt x="2527540" y="2393632"/>
                </a:cubicBezTo>
                <a:lnTo>
                  <a:pt x="2536166" y="2488522"/>
                </a:lnTo>
                <a:cubicBezTo>
                  <a:pt x="2539041" y="2675428"/>
                  <a:pt x="2539376" y="2862390"/>
                  <a:pt x="2544792" y="3049239"/>
                </a:cubicBezTo>
                <a:cubicBezTo>
                  <a:pt x="2545136" y="3061090"/>
                  <a:pt x="2551817" y="3071998"/>
                  <a:pt x="2553419" y="3083745"/>
                </a:cubicBezTo>
                <a:cubicBezTo>
                  <a:pt x="2581264" y="3287937"/>
                  <a:pt x="2555929" y="3180044"/>
                  <a:pt x="2579298" y="3273526"/>
                </a:cubicBezTo>
                <a:lnTo>
                  <a:pt x="2605177" y="3506439"/>
                </a:lnTo>
                <a:cubicBezTo>
                  <a:pt x="2651036" y="3919175"/>
                  <a:pt x="2698722" y="3918427"/>
                  <a:pt x="2708694" y="4317322"/>
                </a:cubicBezTo>
                <a:lnTo>
                  <a:pt x="2717321" y="5663043"/>
                </a:lnTo>
                <a:lnTo>
                  <a:pt x="2656936" y="6094364"/>
                </a:lnTo>
                <a:cubicBezTo>
                  <a:pt x="2643010" y="6195325"/>
                  <a:pt x="2655056" y="6129637"/>
                  <a:pt x="2639683" y="6206507"/>
                </a:cubicBezTo>
                <a:lnTo>
                  <a:pt x="2605177" y="5801066"/>
                </a:lnTo>
                <a:cubicBezTo>
                  <a:pt x="2586898" y="5574401"/>
                  <a:pt x="2606097" y="5757573"/>
                  <a:pt x="2587924" y="5594032"/>
                </a:cubicBezTo>
                <a:cubicBezTo>
                  <a:pt x="2579066" y="5514318"/>
                  <a:pt x="2549902" y="5438143"/>
                  <a:pt x="2527540" y="5361119"/>
                </a:cubicBezTo>
                <a:cubicBezTo>
                  <a:pt x="2523955" y="5348769"/>
                  <a:pt x="2514535" y="5338751"/>
                  <a:pt x="2510287" y="5326613"/>
                </a:cubicBezTo>
                <a:cubicBezTo>
                  <a:pt x="2494364" y="5281117"/>
                  <a:pt x="2483079" y="5234086"/>
                  <a:pt x="2467155" y="5188590"/>
                </a:cubicBezTo>
                <a:cubicBezTo>
                  <a:pt x="2462907" y="5176453"/>
                  <a:pt x="2453969" y="5166284"/>
                  <a:pt x="2449902" y="5154085"/>
                </a:cubicBezTo>
                <a:cubicBezTo>
                  <a:pt x="2442404" y="5131590"/>
                  <a:pt x="2438888" y="5107949"/>
                  <a:pt x="2432649" y="5085073"/>
                </a:cubicBezTo>
                <a:cubicBezTo>
                  <a:pt x="2430257" y="5076300"/>
                  <a:pt x="2426898" y="5067820"/>
                  <a:pt x="2424023" y="5059194"/>
                </a:cubicBezTo>
                <a:cubicBezTo>
                  <a:pt x="2412521" y="4947051"/>
                  <a:pt x="2405460" y="4834363"/>
                  <a:pt x="2389517" y="4722764"/>
                </a:cubicBezTo>
                <a:cubicBezTo>
                  <a:pt x="2388051" y="4712501"/>
                  <a:pt x="2378015" y="4705511"/>
                  <a:pt x="2372264" y="4696885"/>
                </a:cubicBezTo>
                <a:cubicBezTo>
                  <a:pt x="2306499" y="4598239"/>
                  <a:pt x="2314755" y="4926922"/>
                  <a:pt x="2286000" y="5041941"/>
                </a:cubicBezTo>
                <a:lnTo>
                  <a:pt x="2130724" y="6542937"/>
                </a:lnTo>
                <a:cubicBezTo>
                  <a:pt x="2128284" y="6566523"/>
                  <a:pt x="2119223" y="6588945"/>
                  <a:pt x="2113472" y="6611949"/>
                </a:cubicBezTo>
                <a:cubicBezTo>
                  <a:pt x="2110596" y="6657956"/>
                  <a:pt x="2109432" y="6704103"/>
                  <a:pt x="2104845" y="6749971"/>
                </a:cubicBezTo>
                <a:cubicBezTo>
                  <a:pt x="2103665" y="6761768"/>
                  <a:pt x="2106823" y="6779175"/>
                  <a:pt x="2096219" y="6784477"/>
                </a:cubicBezTo>
                <a:cubicBezTo>
                  <a:pt x="2088086" y="6788544"/>
                  <a:pt x="2090468" y="6767224"/>
                  <a:pt x="2087592" y="6758598"/>
                </a:cubicBezTo>
                <a:cubicBezTo>
                  <a:pt x="2081841" y="6712590"/>
                  <a:pt x="2076897" y="6666475"/>
                  <a:pt x="2070340" y="6620575"/>
                </a:cubicBezTo>
                <a:cubicBezTo>
                  <a:pt x="2068266" y="6606060"/>
                  <a:pt x="2064589" y="6591820"/>
                  <a:pt x="2061713" y="6577443"/>
                </a:cubicBezTo>
                <a:cubicBezTo>
                  <a:pt x="2050087" y="6519315"/>
                  <a:pt x="2032958" y="6462424"/>
                  <a:pt x="2018581" y="6404915"/>
                </a:cubicBezTo>
                <a:lnTo>
                  <a:pt x="2001328" y="6335903"/>
                </a:lnTo>
                <a:cubicBezTo>
                  <a:pt x="1990219" y="6369233"/>
                  <a:pt x="1991014" y="6363282"/>
                  <a:pt x="1984075" y="6404915"/>
                </a:cubicBezTo>
                <a:cubicBezTo>
                  <a:pt x="1980732" y="6424971"/>
                  <a:pt x="1975772" y="6444970"/>
                  <a:pt x="1975449" y="6465300"/>
                </a:cubicBezTo>
                <a:cubicBezTo>
                  <a:pt x="1970191" y="6796551"/>
                  <a:pt x="1956831" y="7052658"/>
                  <a:pt x="1944505" y="7237560"/>
                </a:cubicBezTo>
                <a:lnTo>
                  <a:pt x="1941516" y="7280099"/>
                </a:lnTo>
                <a:lnTo>
                  <a:pt x="1907683" y="7094788"/>
                </a:lnTo>
                <a:cubicBezTo>
                  <a:pt x="1885095" y="6971062"/>
                  <a:pt x="1862091" y="6847417"/>
                  <a:pt x="1837426" y="6724092"/>
                </a:cubicBezTo>
                <a:cubicBezTo>
                  <a:pt x="1835734" y="6715632"/>
                  <a:pt x="1811024" y="6671810"/>
                  <a:pt x="1802921" y="6663707"/>
                </a:cubicBezTo>
                <a:cubicBezTo>
                  <a:pt x="1795590" y="6656376"/>
                  <a:pt x="1786314" y="6641817"/>
                  <a:pt x="1777041" y="6646454"/>
                </a:cubicBezTo>
                <a:cubicBezTo>
                  <a:pt x="1766437" y="6651756"/>
                  <a:pt x="1771290" y="6669458"/>
                  <a:pt x="1768415" y="6680960"/>
                </a:cubicBezTo>
                <a:cubicBezTo>
                  <a:pt x="1756551" y="6787743"/>
                  <a:pt x="1764896" y="6733065"/>
                  <a:pt x="1742536" y="6844862"/>
                </a:cubicBezTo>
                <a:cubicBezTo>
                  <a:pt x="1684012" y="7137480"/>
                  <a:pt x="1729079" y="6844064"/>
                  <a:pt x="1690777" y="7008764"/>
                </a:cubicBezTo>
                <a:cubicBezTo>
                  <a:pt x="1613206" y="7342321"/>
                  <a:pt x="1712941" y="7267156"/>
                  <a:pt x="1595887" y="7345194"/>
                </a:cubicBezTo>
                <a:cubicBezTo>
                  <a:pt x="1587260" y="7342319"/>
                  <a:pt x="1578905" y="7338441"/>
                  <a:pt x="1570007" y="7336568"/>
                </a:cubicBezTo>
                <a:cubicBezTo>
                  <a:pt x="1395495" y="7299828"/>
                  <a:pt x="1481744" y="7327274"/>
                  <a:pt x="1406106" y="7302062"/>
                </a:cubicBezTo>
                <a:cubicBezTo>
                  <a:pt x="1355308" y="7268197"/>
                  <a:pt x="1394287" y="7297556"/>
                  <a:pt x="1328468" y="7224424"/>
                </a:cubicBezTo>
                <a:cubicBezTo>
                  <a:pt x="1285768" y="7176979"/>
                  <a:pt x="1317421" y="7220793"/>
                  <a:pt x="1285336" y="7172666"/>
                </a:cubicBezTo>
                <a:cubicBezTo>
                  <a:pt x="1260058" y="7046285"/>
                  <a:pt x="1300886" y="7253463"/>
                  <a:pt x="1250830" y="6965632"/>
                </a:cubicBezTo>
                <a:cubicBezTo>
                  <a:pt x="1248799" y="6953951"/>
                  <a:pt x="1245079" y="6942628"/>
                  <a:pt x="1242204" y="6931126"/>
                </a:cubicBezTo>
                <a:lnTo>
                  <a:pt x="1224951" y="7008764"/>
                </a:lnTo>
                <a:cubicBezTo>
                  <a:pt x="1221006" y="7026517"/>
                  <a:pt x="1210463" y="7042548"/>
                  <a:pt x="1207698" y="7060522"/>
                </a:cubicBezTo>
                <a:cubicBezTo>
                  <a:pt x="1198910" y="7117646"/>
                  <a:pt x="1198084" y="7175762"/>
                  <a:pt x="1190445" y="7233051"/>
                </a:cubicBezTo>
                <a:cubicBezTo>
                  <a:pt x="1186569" y="7262118"/>
                  <a:pt x="1178943" y="7290560"/>
                  <a:pt x="1173192" y="7319315"/>
                </a:cubicBezTo>
                <a:cubicBezTo>
                  <a:pt x="1113066" y="7138929"/>
                  <a:pt x="1193399" y="7383912"/>
                  <a:pt x="1078302" y="6827609"/>
                </a:cubicBezTo>
                <a:cubicBezTo>
                  <a:pt x="1075697" y="6815016"/>
                  <a:pt x="1066800" y="6804605"/>
                  <a:pt x="1061049" y="6793103"/>
                </a:cubicBezTo>
                <a:cubicBezTo>
                  <a:pt x="1032933" y="6680634"/>
                  <a:pt x="1085796" y="6888342"/>
                  <a:pt x="1026543" y="6680960"/>
                </a:cubicBezTo>
                <a:cubicBezTo>
                  <a:pt x="1016772" y="6646761"/>
                  <a:pt x="1009290" y="6611949"/>
                  <a:pt x="1000664" y="6577443"/>
                </a:cubicBezTo>
                <a:cubicBezTo>
                  <a:pt x="916543" y="6240957"/>
                  <a:pt x="981061" y="6091218"/>
                  <a:pt x="905774" y="6335903"/>
                </a:cubicBezTo>
                <a:cubicBezTo>
                  <a:pt x="902898" y="6324401"/>
                  <a:pt x="896555" y="6289557"/>
                  <a:pt x="897147" y="6301398"/>
                </a:cubicBezTo>
                <a:cubicBezTo>
                  <a:pt x="905163" y="6461721"/>
                  <a:pt x="905716" y="6456324"/>
                  <a:pt x="923026" y="6560190"/>
                </a:cubicBezTo>
                <a:cubicBezTo>
                  <a:pt x="928777" y="6735594"/>
                  <a:pt x="960094" y="6912026"/>
                  <a:pt x="940279" y="7086402"/>
                </a:cubicBezTo>
                <a:cubicBezTo>
                  <a:pt x="934310" y="7138929"/>
                  <a:pt x="905568" y="6985965"/>
                  <a:pt x="879894" y="6939752"/>
                </a:cubicBezTo>
                <a:cubicBezTo>
                  <a:pt x="875478" y="6931803"/>
                  <a:pt x="863108" y="6931126"/>
                  <a:pt x="854015" y="6931126"/>
                </a:cubicBezTo>
                <a:cubicBezTo>
                  <a:pt x="833682" y="6931126"/>
                  <a:pt x="813758" y="6936877"/>
                  <a:pt x="793630" y="6939752"/>
                </a:cubicBezTo>
                <a:cubicBezTo>
                  <a:pt x="781521" y="6963970"/>
                  <a:pt x="769231" y="7002190"/>
                  <a:pt x="741872" y="7017390"/>
                </a:cubicBezTo>
                <a:cubicBezTo>
                  <a:pt x="725974" y="7026222"/>
                  <a:pt x="706593" y="7026952"/>
                  <a:pt x="690113" y="7034643"/>
                </a:cubicBezTo>
                <a:cubicBezTo>
                  <a:pt x="547457" y="7101215"/>
                  <a:pt x="658089" y="7062569"/>
                  <a:pt x="586596" y="7086402"/>
                </a:cubicBezTo>
                <a:cubicBezTo>
                  <a:pt x="577970" y="7097904"/>
                  <a:pt x="571762" y="7111703"/>
                  <a:pt x="560717" y="7120907"/>
                </a:cubicBezTo>
                <a:cubicBezTo>
                  <a:pt x="553732" y="7126728"/>
                  <a:pt x="540145" y="7122150"/>
                  <a:pt x="534838" y="7129534"/>
                </a:cubicBezTo>
                <a:cubicBezTo>
                  <a:pt x="374882" y="7352081"/>
                  <a:pt x="394352" y="7300815"/>
                  <a:pt x="353683" y="7422832"/>
                </a:cubicBezTo>
                <a:cubicBezTo>
                  <a:pt x="290732" y="7401847"/>
                  <a:pt x="323057" y="7421476"/>
                  <a:pt x="319177" y="7293436"/>
                </a:cubicBezTo>
                <a:lnTo>
                  <a:pt x="310551" y="6844862"/>
                </a:lnTo>
                <a:cubicBezTo>
                  <a:pt x="310551" y="6844862"/>
                  <a:pt x="297243" y="6878867"/>
                  <a:pt x="293298" y="6896620"/>
                </a:cubicBezTo>
                <a:cubicBezTo>
                  <a:pt x="270706" y="6998281"/>
                  <a:pt x="279427" y="7014294"/>
                  <a:pt x="258792" y="7120907"/>
                </a:cubicBezTo>
                <a:cubicBezTo>
                  <a:pt x="246721" y="7183275"/>
                  <a:pt x="211385" y="7323515"/>
                  <a:pt x="189781" y="7388326"/>
                </a:cubicBezTo>
                <a:cubicBezTo>
                  <a:pt x="185714" y="7400526"/>
                  <a:pt x="178908" y="7411667"/>
                  <a:pt x="172528" y="7422832"/>
                </a:cubicBezTo>
                <a:cubicBezTo>
                  <a:pt x="134463" y="7489446"/>
                  <a:pt x="133488" y="7490019"/>
                  <a:pt x="103517" y="7534975"/>
                </a:cubicBezTo>
                <a:lnTo>
                  <a:pt x="86264" y="7465964"/>
                </a:lnTo>
                <a:cubicBezTo>
                  <a:pt x="81755" y="7447930"/>
                  <a:pt x="65664" y="7410150"/>
                  <a:pt x="60385" y="7396952"/>
                </a:cubicBezTo>
                <a:cubicBezTo>
                  <a:pt x="57509" y="7373948"/>
                  <a:pt x="55037" y="7350891"/>
                  <a:pt x="51758" y="7327941"/>
                </a:cubicBezTo>
                <a:cubicBezTo>
                  <a:pt x="46239" y="7289308"/>
                  <a:pt x="41937" y="7270208"/>
                  <a:pt x="34506" y="7233051"/>
                </a:cubicBezTo>
                <a:lnTo>
                  <a:pt x="17253" y="6646454"/>
                </a:lnTo>
                <a:cubicBezTo>
                  <a:pt x="15446" y="6594647"/>
                  <a:pt x="9232" y="6543014"/>
                  <a:pt x="8626" y="6491179"/>
                </a:cubicBezTo>
                <a:lnTo>
                  <a:pt x="0" y="5171337"/>
                </a:lnTo>
                <a:cubicBezTo>
                  <a:pt x="1603" y="5001473"/>
                  <a:pt x="17253" y="4832032"/>
                  <a:pt x="25879" y="4662379"/>
                </a:cubicBezTo>
                <a:cubicBezTo>
                  <a:pt x="40175" y="4033404"/>
                  <a:pt x="31427" y="4322200"/>
                  <a:pt x="69011" y="3420175"/>
                </a:cubicBezTo>
                <a:cubicBezTo>
                  <a:pt x="84994" y="3036577"/>
                  <a:pt x="46331" y="3160402"/>
                  <a:pt x="94891" y="3014734"/>
                </a:cubicBezTo>
                <a:cubicBezTo>
                  <a:pt x="103517" y="2908341"/>
                  <a:pt x="110650" y="2801817"/>
                  <a:pt x="120770" y="2695556"/>
                </a:cubicBezTo>
                <a:cubicBezTo>
                  <a:pt x="122160" y="2680960"/>
                  <a:pt x="127393" y="2666949"/>
                  <a:pt x="129396" y="2652424"/>
                </a:cubicBezTo>
                <a:cubicBezTo>
                  <a:pt x="138899" y="2583528"/>
                  <a:pt x="151470" y="2514834"/>
                  <a:pt x="155275" y="2445390"/>
                </a:cubicBezTo>
                <a:cubicBezTo>
                  <a:pt x="162986" y="2304674"/>
                  <a:pt x="161026" y="2163594"/>
                  <a:pt x="163902" y="2022696"/>
                </a:cubicBezTo>
                <a:lnTo>
                  <a:pt x="172528" y="2091707"/>
                </a:lnTo>
                <a:cubicBezTo>
                  <a:pt x="172528" y="2045346"/>
                  <a:pt x="169738" y="2068360"/>
                  <a:pt x="181155" y="2022696"/>
                </a:cubicBezTo>
                <a:cubicBezTo>
                  <a:pt x="184030" y="1953685"/>
                  <a:pt x="186151" y="1884638"/>
                  <a:pt x="189781" y="1815662"/>
                </a:cubicBezTo>
                <a:cubicBezTo>
                  <a:pt x="191902" y="1775359"/>
                  <a:pt x="191393" y="1734637"/>
                  <a:pt x="198407" y="1694892"/>
                </a:cubicBezTo>
                <a:cubicBezTo>
                  <a:pt x="200209" y="1684682"/>
                  <a:pt x="208329" y="1676344"/>
                  <a:pt x="215660" y="1669013"/>
                </a:cubicBezTo>
                <a:cubicBezTo>
                  <a:pt x="260322" y="1624352"/>
                  <a:pt x="261914" y="1647466"/>
                  <a:pt x="336430" y="1634507"/>
                </a:cubicBezTo>
                <a:cubicBezTo>
                  <a:pt x="374226" y="1627934"/>
                  <a:pt x="411193" y="1617254"/>
                  <a:pt x="448574" y="1608628"/>
                </a:cubicBezTo>
                <a:lnTo>
                  <a:pt x="465826" y="1539617"/>
                </a:lnTo>
                <a:cubicBezTo>
                  <a:pt x="468031" y="1530795"/>
                  <a:pt x="473370" y="1522766"/>
                  <a:pt x="474453" y="1513737"/>
                </a:cubicBezTo>
                <a:cubicBezTo>
                  <a:pt x="499744" y="1302981"/>
                  <a:pt x="455313" y="1378548"/>
                  <a:pt x="508958" y="1298077"/>
                </a:cubicBezTo>
                <a:cubicBezTo>
                  <a:pt x="523336" y="1217564"/>
                  <a:pt x="536550" y="1136834"/>
                  <a:pt x="552091" y="1056537"/>
                </a:cubicBezTo>
                <a:cubicBezTo>
                  <a:pt x="553819" y="1047610"/>
                  <a:pt x="559041" y="1039595"/>
                  <a:pt x="560717" y="1030658"/>
                </a:cubicBezTo>
                <a:cubicBezTo>
                  <a:pt x="567687" y="993485"/>
                  <a:pt x="564262" y="953764"/>
                  <a:pt x="577970" y="918515"/>
                </a:cubicBezTo>
                <a:cubicBezTo>
                  <a:pt x="585340" y="899565"/>
                  <a:pt x="606725" y="889760"/>
                  <a:pt x="621102" y="875383"/>
                </a:cubicBezTo>
                <a:cubicBezTo>
                  <a:pt x="673635" y="917409"/>
                  <a:pt x="694629" y="941342"/>
                  <a:pt x="776377" y="953020"/>
                </a:cubicBezTo>
                <a:cubicBezTo>
                  <a:pt x="785379" y="954306"/>
                  <a:pt x="782128" y="935767"/>
                  <a:pt x="785004" y="927141"/>
                </a:cubicBezTo>
                <a:cubicBezTo>
                  <a:pt x="790755" y="869632"/>
                  <a:pt x="789719" y="811033"/>
                  <a:pt x="802257" y="754613"/>
                </a:cubicBezTo>
                <a:cubicBezTo>
                  <a:pt x="807286" y="731982"/>
                  <a:pt x="814930" y="702025"/>
                  <a:pt x="836762" y="694228"/>
                </a:cubicBezTo>
                <a:cubicBezTo>
                  <a:pt x="860306" y="685820"/>
                  <a:pt x="1017240" y="742885"/>
                  <a:pt x="1026543" y="745986"/>
                </a:cubicBezTo>
                <a:cubicBezTo>
                  <a:pt x="1080349" y="781856"/>
                  <a:pt x="1024731" y="748056"/>
                  <a:pt x="1078302" y="771866"/>
                </a:cubicBezTo>
                <a:cubicBezTo>
                  <a:pt x="1095929" y="779700"/>
                  <a:pt x="1111932" y="791153"/>
                  <a:pt x="1130060" y="797745"/>
                </a:cubicBezTo>
                <a:cubicBezTo>
                  <a:pt x="1143839" y="802756"/>
                  <a:pt x="1158753" y="803823"/>
                  <a:pt x="1173192" y="806371"/>
                </a:cubicBezTo>
                <a:cubicBezTo>
                  <a:pt x="1207641" y="812450"/>
                  <a:pt x="1242203" y="817873"/>
                  <a:pt x="1276709" y="823624"/>
                </a:cubicBezTo>
                <a:cubicBezTo>
                  <a:pt x="1306322" y="828559"/>
                  <a:pt x="1334011" y="841604"/>
                  <a:pt x="1362974" y="849503"/>
                </a:cubicBezTo>
                <a:cubicBezTo>
                  <a:pt x="1428915" y="867487"/>
                  <a:pt x="1494469" y="915202"/>
                  <a:pt x="1561381" y="901262"/>
                </a:cubicBezTo>
                <a:cubicBezTo>
                  <a:pt x="1592474" y="894784"/>
                  <a:pt x="1572371" y="838044"/>
                  <a:pt x="1570007" y="806371"/>
                </a:cubicBezTo>
                <a:cubicBezTo>
                  <a:pt x="1557955" y="644872"/>
                  <a:pt x="1535502" y="484318"/>
                  <a:pt x="1518249" y="323292"/>
                </a:cubicBezTo>
                <a:cubicBezTo>
                  <a:pt x="1511562" y="75828"/>
                  <a:pt x="1432588" y="-11684"/>
                  <a:pt x="1497998" y="1231"/>
                </a:cubicBezTo>
                <a:close/>
              </a:path>
            </a:pathLst>
          </a:custGeom>
        </p:spPr>
        <p:txBody>
          <a:bodyPr wrap="square">
            <a:noAutofit/>
          </a:bodyPr>
          <a:lstStyle/>
          <a:p>
            <a:endParaRPr lang="fr-CA"/>
          </a:p>
        </p:txBody>
      </p:sp>
    </p:spTree>
    <p:extLst>
      <p:ext uri="{BB962C8B-B14F-4D97-AF65-F5344CB8AC3E}">
        <p14:creationId xmlns:p14="http://schemas.microsoft.com/office/powerpoint/2010/main" val="30837641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
        <p:nvSpPr>
          <p:cNvPr id="33" name="Picture Placeholder 32"/>
          <p:cNvSpPr>
            <a:spLocks noGrp="1"/>
          </p:cNvSpPr>
          <p:nvPr>
            <p:ph type="pic" sz="quarter" idx="12"/>
          </p:nvPr>
        </p:nvSpPr>
        <p:spPr>
          <a:xfrm>
            <a:off x="0" y="-10486"/>
            <a:ext cx="3439399" cy="6878797"/>
          </a:xfrm>
          <a:custGeom>
            <a:avLst/>
            <a:gdLst>
              <a:gd name="connsiteX0" fmla="*/ 0 w 3439399"/>
              <a:gd name="connsiteY0" fmla="*/ 0 h 6878797"/>
              <a:gd name="connsiteX1" fmla="*/ 3439399 w 3439399"/>
              <a:gd name="connsiteY1" fmla="*/ 3439399 h 6878797"/>
              <a:gd name="connsiteX2" fmla="*/ 0 w 3439399"/>
              <a:gd name="connsiteY2" fmla="*/ 6878797 h 6878797"/>
            </a:gdLst>
            <a:ahLst/>
            <a:cxnLst>
              <a:cxn ang="0">
                <a:pos x="connsiteX0" y="connsiteY0"/>
              </a:cxn>
              <a:cxn ang="0">
                <a:pos x="connsiteX1" y="connsiteY1"/>
              </a:cxn>
              <a:cxn ang="0">
                <a:pos x="connsiteX2" y="connsiteY2"/>
              </a:cxn>
            </a:cxnLst>
            <a:rect l="l" t="t" r="r" b="b"/>
            <a:pathLst>
              <a:path w="3439399" h="6878797">
                <a:moveTo>
                  <a:pt x="0" y="0"/>
                </a:moveTo>
                <a:lnTo>
                  <a:pt x="3439399" y="3439399"/>
                </a:lnTo>
                <a:lnTo>
                  <a:pt x="0" y="6878797"/>
                </a:lnTo>
                <a:close/>
              </a:path>
            </a:pathLst>
          </a:custGeom>
        </p:spPr>
        <p:txBody>
          <a:bodyPr wrap="square">
            <a:noAutofit/>
          </a:bodyPr>
          <a:lstStyle/>
          <a:p>
            <a:endParaRPr lang="fr-CA"/>
          </a:p>
        </p:txBody>
      </p:sp>
      <p:sp>
        <p:nvSpPr>
          <p:cNvPr id="30" name="Picture Placeholder 29"/>
          <p:cNvSpPr>
            <a:spLocks noGrp="1"/>
          </p:cNvSpPr>
          <p:nvPr>
            <p:ph type="pic" sz="quarter" idx="11"/>
          </p:nvPr>
        </p:nvSpPr>
        <p:spPr>
          <a:xfrm>
            <a:off x="253663" y="3589072"/>
            <a:ext cx="6558476" cy="3268928"/>
          </a:xfrm>
          <a:custGeom>
            <a:avLst/>
            <a:gdLst>
              <a:gd name="connsiteX0" fmla="*/ 3279238 w 6558476"/>
              <a:gd name="connsiteY0" fmla="*/ 0 h 3279238"/>
              <a:gd name="connsiteX1" fmla="*/ 6558476 w 6558476"/>
              <a:gd name="connsiteY1" fmla="*/ 3279238 h 3279238"/>
              <a:gd name="connsiteX2" fmla="*/ 0 w 6558476"/>
              <a:gd name="connsiteY2" fmla="*/ 3279238 h 3279238"/>
            </a:gdLst>
            <a:ahLst/>
            <a:cxnLst>
              <a:cxn ang="0">
                <a:pos x="connsiteX0" y="connsiteY0"/>
              </a:cxn>
              <a:cxn ang="0">
                <a:pos x="connsiteX1" y="connsiteY1"/>
              </a:cxn>
              <a:cxn ang="0">
                <a:pos x="connsiteX2" y="connsiteY2"/>
              </a:cxn>
            </a:cxnLst>
            <a:rect l="l" t="t" r="r" b="b"/>
            <a:pathLst>
              <a:path w="6558476" h="3279238">
                <a:moveTo>
                  <a:pt x="3279238" y="0"/>
                </a:moveTo>
                <a:lnTo>
                  <a:pt x="6558476" y="3279238"/>
                </a:lnTo>
                <a:lnTo>
                  <a:pt x="0" y="3279238"/>
                </a:lnTo>
                <a:close/>
              </a:path>
            </a:pathLst>
          </a:custGeom>
        </p:spPr>
        <p:txBody>
          <a:bodyPr wrap="square">
            <a:noAutofit/>
          </a:bodyPr>
          <a:lstStyle/>
          <a:p>
            <a:endParaRPr lang="fr-CA"/>
          </a:p>
        </p:txBody>
      </p:sp>
      <p:sp>
        <p:nvSpPr>
          <p:cNvPr id="26" name="Picture Placeholder 25"/>
          <p:cNvSpPr>
            <a:spLocks noGrp="1"/>
          </p:cNvSpPr>
          <p:nvPr>
            <p:ph type="pic" sz="quarter" idx="10"/>
          </p:nvPr>
        </p:nvSpPr>
        <p:spPr>
          <a:xfrm>
            <a:off x="264151" y="-1"/>
            <a:ext cx="6537500" cy="3268750"/>
          </a:xfrm>
          <a:custGeom>
            <a:avLst/>
            <a:gdLst>
              <a:gd name="connsiteX0" fmla="*/ 0 w 6537500"/>
              <a:gd name="connsiteY0" fmla="*/ 0 h 3268750"/>
              <a:gd name="connsiteX1" fmla="*/ 6537500 w 6537500"/>
              <a:gd name="connsiteY1" fmla="*/ 0 h 3268750"/>
              <a:gd name="connsiteX2" fmla="*/ 3268750 w 6537500"/>
              <a:gd name="connsiteY2" fmla="*/ 3268750 h 3268750"/>
            </a:gdLst>
            <a:ahLst/>
            <a:cxnLst>
              <a:cxn ang="0">
                <a:pos x="connsiteX0" y="connsiteY0"/>
              </a:cxn>
              <a:cxn ang="0">
                <a:pos x="connsiteX1" y="connsiteY1"/>
              </a:cxn>
              <a:cxn ang="0">
                <a:pos x="connsiteX2" y="connsiteY2"/>
              </a:cxn>
            </a:cxnLst>
            <a:rect l="l" t="t" r="r" b="b"/>
            <a:pathLst>
              <a:path w="6537500" h="3268750">
                <a:moveTo>
                  <a:pt x="0" y="0"/>
                </a:moveTo>
                <a:lnTo>
                  <a:pt x="6537500" y="0"/>
                </a:lnTo>
                <a:lnTo>
                  <a:pt x="3268750" y="3268750"/>
                </a:lnTo>
                <a:close/>
              </a:path>
            </a:pathLst>
          </a:custGeom>
        </p:spPr>
        <p:txBody>
          <a:bodyPr wrap="square">
            <a:noAutofit/>
          </a:bodyPr>
          <a:lstStyle/>
          <a:p>
            <a:endParaRPr lang="fr-CA"/>
          </a:p>
        </p:txBody>
      </p:sp>
    </p:spTree>
    <p:extLst>
      <p:ext uri="{BB962C8B-B14F-4D97-AF65-F5344CB8AC3E}">
        <p14:creationId xmlns:p14="http://schemas.microsoft.com/office/powerpoint/2010/main" val="33578796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F794FF-5095-4CBE-944F-C86FADC84559}" type="datetimeFigureOut">
              <a:rPr lang="en-US" smtClean="0"/>
              <a:t>14/12/2021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3FD6AB-C402-41D3-8B13-385C3872292D}" type="slidenum">
              <a:rPr lang="en-US" smtClean="0"/>
              <a:t>‹#›</a:t>
            </a:fld>
            <a:endParaRPr lang="en-US"/>
          </a:p>
        </p:txBody>
      </p:sp>
    </p:spTree>
    <p:extLst>
      <p:ext uri="{BB962C8B-B14F-4D97-AF65-F5344CB8AC3E}">
        <p14:creationId xmlns:p14="http://schemas.microsoft.com/office/powerpoint/2010/main" val="20331204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1" y="0"/>
            <a:ext cx="12191999" cy="5779608"/>
          </a:xfrm>
          <a:custGeom>
            <a:avLst/>
            <a:gdLst>
              <a:gd name="connsiteX0" fmla="*/ 9753599 w 12191999"/>
              <a:gd name="connsiteY0" fmla="*/ 0 h 5779608"/>
              <a:gd name="connsiteX1" fmla="*/ 12191999 w 12191999"/>
              <a:gd name="connsiteY1" fmla="*/ 0 h 5779608"/>
              <a:gd name="connsiteX2" fmla="*/ 12191999 w 12191999"/>
              <a:gd name="connsiteY2" fmla="*/ 5547606 h 5779608"/>
              <a:gd name="connsiteX3" fmla="*/ 12177432 w 12191999"/>
              <a:gd name="connsiteY3" fmla="*/ 5534207 h 5779608"/>
              <a:gd name="connsiteX4" fmla="*/ 12011024 w 12191999"/>
              <a:gd name="connsiteY4" fmla="*/ 5370548 h 5779608"/>
              <a:gd name="connsiteX5" fmla="*/ 12034837 w 12191999"/>
              <a:gd name="connsiteY5" fmla="*/ 5600702 h 5779608"/>
              <a:gd name="connsiteX6" fmla="*/ 11706224 w 12191999"/>
              <a:gd name="connsiteY6" fmla="*/ 5558813 h 5779608"/>
              <a:gd name="connsiteX7" fmla="*/ 11687174 w 12191999"/>
              <a:gd name="connsiteY7" fmla="*/ 5779150 h 5779608"/>
              <a:gd name="connsiteX8" fmla="*/ 11249024 w 12191999"/>
              <a:gd name="connsiteY8" fmla="*/ 5490874 h 5779608"/>
              <a:gd name="connsiteX9" fmla="*/ 10996611 w 12191999"/>
              <a:gd name="connsiteY9" fmla="*/ 5296292 h 5779608"/>
              <a:gd name="connsiteX10" fmla="*/ 11110912 w 12191999"/>
              <a:gd name="connsiteY10" fmla="*/ 5067109 h 5779608"/>
              <a:gd name="connsiteX11" fmla="*/ 10815636 w 12191999"/>
              <a:gd name="connsiteY11" fmla="*/ 5458605 h 5779608"/>
              <a:gd name="connsiteX12" fmla="*/ 10601324 w 12191999"/>
              <a:gd name="connsiteY12" fmla="*/ 5319230 h 5779608"/>
              <a:gd name="connsiteX13" fmla="*/ 10591799 w 12191999"/>
              <a:gd name="connsiteY13" fmla="*/ 5708782 h 5779608"/>
              <a:gd name="connsiteX14" fmla="*/ 10348912 w 12191999"/>
              <a:gd name="connsiteY14" fmla="*/ 5593510 h 5779608"/>
              <a:gd name="connsiteX15" fmla="*/ 10258424 w 12191999"/>
              <a:gd name="connsiteY15" fmla="*/ 5081980 h 5779608"/>
              <a:gd name="connsiteX16" fmla="*/ 10110787 w 12191999"/>
              <a:gd name="connsiteY16" fmla="*/ 5496317 h 5779608"/>
              <a:gd name="connsiteX17" fmla="*/ 10053636 w 12191999"/>
              <a:gd name="connsiteY17" fmla="*/ 5020359 h 5779608"/>
              <a:gd name="connsiteX18" fmla="*/ 9772770 w 12191999"/>
              <a:gd name="connsiteY18" fmla="*/ 5497284 h 5779608"/>
              <a:gd name="connsiteX19" fmla="*/ 9753599 w 12191999"/>
              <a:gd name="connsiteY19" fmla="*/ 5484006 h 5779608"/>
              <a:gd name="connsiteX20" fmla="*/ 9726862 w 12191999"/>
              <a:gd name="connsiteY20" fmla="*/ 5465487 h 5779608"/>
              <a:gd name="connsiteX21" fmla="*/ 9410700 w 12191999"/>
              <a:gd name="connsiteY21" fmla="*/ 5034938 h 5779608"/>
              <a:gd name="connsiteX22" fmla="*/ 9410699 w 12191999"/>
              <a:gd name="connsiteY22" fmla="*/ 5600411 h 5779608"/>
              <a:gd name="connsiteX23" fmla="*/ 8996361 w 12191999"/>
              <a:gd name="connsiteY23" fmla="*/ 5759518 h 5779608"/>
              <a:gd name="connsiteX24" fmla="*/ 8782049 w 12191999"/>
              <a:gd name="connsiteY24" fmla="*/ 5363648 h 5779608"/>
              <a:gd name="connsiteX25" fmla="*/ 8534399 w 12191999"/>
              <a:gd name="connsiteY25" fmla="*/ 5158276 h 5779608"/>
              <a:gd name="connsiteX26" fmla="*/ 8762999 w 12191999"/>
              <a:gd name="connsiteY26" fmla="*/ 4816154 h 5779608"/>
              <a:gd name="connsiteX27" fmla="*/ 8334374 w 12191999"/>
              <a:gd name="connsiteY27" fmla="*/ 5084410 h 5779608"/>
              <a:gd name="connsiteX28" fmla="*/ 8239124 w 12191999"/>
              <a:gd name="connsiteY28" fmla="*/ 4568408 h 5779608"/>
              <a:gd name="connsiteX29" fmla="*/ 7629523 w 12191999"/>
              <a:gd name="connsiteY29" fmla="*/ 5710142 h 5779608"/>
              <a:gd name="connsiteX30" fmla="*/ 7720012 w 12191999"/>
              <a:gd name="connsiteY30" fmla="*/ 5317091 h 5779608"/>
              <a:gd name="connsiteX31" fmla="*/ 7924799 w 12191999"/>
              <a:gd name="connsiteY31" fmla="*/ 4878358 h 5779608"/>
              <a:gd name="connsiteX32" fmla="*/ 7600949 w 12191999"/>
              <a:gd name="connsiteY32" fmla="*/ 5248569 h 5779608"/>
              <a:gd name="connsiteX33" fmla="*/ 7486649 w 12191999"/>
              <a:gd name="connsiteY33" fmla="*/ 4878358 h 5779608"/>
              <a:gd name="connsiteX34" fmla="*/ 7333530 w 12191999"/>
              <a:gd name="connsiteY34" fmla="*/ 5005614 h 5779608"/>
              <a:gd name="connsiteX35" fmla="*/ 7315199 w 12191999"/>
              <a:gd name="connsiteY35" fmla="*/ 5016326 h 5779608"/>
              <a:gd name="connsiteX36" fmla="*/ 7295092 w 12191999"/>
              <a:gd name="connsiteY36" fmla="*/ 5028074 h 5779608"/>
              <a:gd name="connsiteX37" fmla="*/ 7029449 w 12191999"/>
              <a:gd name="connsiteY37" fmla="*/ 4940562 h 5779608"/>
              <a:gd name="connsiteX38" fmla="*/ 6405562 w 12191999"/>
              <a:gd name="connsiteY38" fmla="*/ 5567268 h 5779608"/>
              <a:gd name="connsiteX39" fmla="*/ 6095999 w 12191999"/>
              <a:gd name="connsiteY39" fmla="*/ 5127174 h 5779608"/>
              <a:gd name="connsiteX40" fmla="*/ 5634037 w 12191999"/>
              <a:gd name="connsiteY40" fmla="*/ 5390959 h 5779608"/>
              <a:gd name="connsiteX41" fmla="*/ 5676899 w 12191999"/>
              <a:gd name="connsiteY41" fmla="*/ 5173828 h 5779608"/>
              <a:gd name="connsiteX42" fmla="*/ 5138737 w 12191999"/>
              <a:gd name="connsiteY42" fmla="*/ 5486888 h 5779608"/>
              <a:gd name="connsiteX43" fmla="*/ 4884652 w 12191999"/>
              <a:gd name="connsiteY43" fmla="*/ 5382902 h 5779608"/>
              <a:gd name="connsiteX44" fmla="*/ 4876800 w 12191999"/>
              <a:gd name="connsiteY44" fmla="*/ 5369662 h 5779608"/>
              <a:gd name="connsiteX45" fmla="*/ 4844009 w 12191999"/>
              <a:gd name="connsiteY45" fmla="*/ 5314368 h 5779608"/>
              <a:gd name="connsiteX46" fmla="*/ 4705349 w 12191999"/>
              <a:gd name="connsiteY46" fmla="*/ 5282685 h 5779608"/>
              <a:gd name="connsiteX47" fmla="*/ 4343399 w 12191999"/>
              <a:gd name="connsiteY47" fmla="*/ 5313787 h 5779608"/>
              <a:gd name="connsiteX48" fmla="*/ 3895724 w 12191999"/>
              <a:gd name="connsiteY48" fmla="*/ 5567463 h 5779608"/>
              <a:gd name="connsiteX49" fmla="*/ 3338513 w 12191999"/>
              <a:gd name="connsiteY49" fmla="*/ 5413800 h 5779608"/>
              <a:gd name="connsiteX50" fmla="*/ 3295650 w 12191999"/>
              <a:gd name="connsiteY50" fmla="*/ 5267134 h 5779608"/>
              <a:gd name="connsiteX51" fmla="*/ 2809875 w 12191999"/>
              <a:gd name="connsiteY51" fmla="*/ 5735122 h 5779608"/>
              <a:gd name="connsiteX52" fmla="*/ 2624137 w 12191999"/>
              <a:gd name="connsiteY52" fmla="*/ 5355386 h 5779608"/>
              <a:gd name="connsiteX53" fmla="*/ 2441971 w 12191999"/>
              <a:gd name="connsiteY53" fmla="*/ 5607494 h 5779608"/>
              <a:gd name="connsiteX54" fmla="*/ 2438400 w 12191999"/>
              <a:gd name="connsiteY54" fmla="*/ 5605524 h 5779608"/>
              <a:gd name="connsiteX55" fmla="*/ 2358293 w 12191999"/>
              <a:gd name="connsiteY55" fmla="*/ 5561339 h 5779608"/>
              <a:gd name="connsiteX56" fmla="*/ 2133599 w 12191999"/>
              <a:gd name="connsiteY56" fmla="*/ 5438875 h 5779608"/>
              <a:gd name="connsiteX57" fmla="*/ 1766887 w 12191999"/>
              <a:gd name="connsiteY57" fmla="*/ 5322341 h 5779608"/>
              <a:gd name="connsiteX58" fmla="*/ 1552575 w 12191999"/>
              <a:gd name="connsiteY58" fmla="*/ 5348679 h 5779608"/>
              <a:gd name="connsiteX59" fmla="*/ 1285875 w 12191999"/>
              <a:gd name="connsiteY59" fmla="*/ 5532181 h 5779608"/>
              <a:gd name="connsiteX60" fmla="*/ 1238250 w 12191999"/>
              <a:gd name="connsiteY60" fmla="*/ 5370548 h 5779608"/>
              <a:gd name="connsiteX61" fmla="*/ 990600 w 12191999"/>
              <a:gd name="connsiteY61" fmla="*/ 5650563 h 5779608"/>
              <a:gd name="connsiteX62" fmla="*/ 819149 w 12191999"/>
              <a:gd name="connsiteY62" fmla="*/ 5435279 h 5779608"/>
              <a:gd name="connsiteX63" fmla="*/ 542924 w 12191999"/>
              <a:gd name="connsiteY63" fmla="*/ 5626070 h 5779608"/>
              <a:gd name="connsiteX64" fmla="*/ 485775 w 12191999"/>
              <a:gd name="connsiteY64" fmla="*/ 5486986 h 5779608"/>
              <a:gd name="connsiteX65" fmla="*/ 114300 w 12191999"/>
              <a:gd name="connsiteY65" fmla="*/ 5733664 h 5779608"/>
              <a:gd name="connsiteX66" fmla="*/ 8706 w 12191999"/>
              <a:gd name="connsiteY66" fmla="*/ 5762043 h 5779608"/>
              <a:gd name="connsiteX67" fmla="*/ 0 w 12191999"/>
              <a:gd name="connsiteY67" fmla="*/ 5762897 h 5779608"/>
              <a:gd name="connsiteX68" fmla="*/ 0 w 12191999"/>
              <a:gd name="connsiteY68" fmla="*/ 0 h 5779608"/>
              <a:gd name="connsiteX69" fmla="*/ 2438400 w 12191999"/>
              <a:gd name="connsiteY69" fmla="*/ 0 h 5779608"/>
              <a:gd name="connsiteX70" fmla="*/ 4876800 w 12191999"/>
              <a:gd name="connsiteY70" fmla="*/ 0 h 5779608"/>
              <a:gd name="connsiteX71" fmla="*/ 4876800 w 12191999"/>
              <a:gd name="connsiteY71" fmla="*/ 0 h 5779608"/>
              <a:gd name="connsiteX72" fmla="*/ 7315199 w 12191999"/>
              <a:gd name="connsiteY72" fmla="*/ 0 h 5779608"/>
              <a:gd name="connsiteX73" fmla="*/ 7315199 w 12191999"/>
              <a:gd name="connsiteY73" fmla="*/ 0 h 5779608"/>
              <a:gd name="connsiteX74" fmla="*/ 9753599 w 12191999"/>
              <a:gd name="connsiteY74" fmla="*/ 0 h 577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191999" h="5779608">
                <a:moveTo>
                  <a:pt x="9753599" y="0"/>
                </a:moveTo>
                <a:lnTo>
                  <a:pt x="12191999" y="0"/>
                </a:lnTo>
                <a:lnTo>
                  <a:pt x="12191999" y="5547606"/>
                </a:lnTo>
                <a:lnTo>
                  <a:pt x="12177432" y="5534207"/>
                </a:lnTo>
                <a:cubicBezTo>
                  <a:pt x="12108010" y="5464710"/>
                  <a:pt x="12037813" y="5371348"/>
                  <a:pt x="12011024" y="5370548"/>
                </a:cubicBezTo>
                <a:cubicBezTo>
                  <a:pt x="11968162" y="5369268"/>
                  <a:pt x="12109450" y="5576469"/>
                  <a:pt x="12034837" y="5600702"/>
                </a:cubicBezTo>
                <a:cubicBezTo>
                  <a:pt x="11960225" y="5624936"/>
                  <a:pt x="11764168" y="5529071"/>
                  <a:pt x="11706224" y="5558813"/>
                </a:cubicBezTo>
                <a:cubicBezTo>
                  <a:pt x="11648280" y="5588554"/>
                  <a:pt x="11763374" y="5790474"/>
                  <a:pt x="11687174" y="5779150"/>
                </a:cubicBezTo>
                <a:cubicBezTo>
                  <a:pt x="11610974" y="5767827"/>
                  <a:pt x="11172824" y="5639353"/>
                  <a:pt x="11249024" y="5490874"/>
                </a:cubicBezTo>
                <a:cubicBezTo>
                  <a:pt x="11542726" y="4838069"/>
                  <a:pt x="11019630" y="5366920"/>
                  <a:pt x="10996611" y="5296292"/>
                </a:cubicBezTo>
                <a:cubicBezTo>
                  <a:pt x="10973592" y="5225664"/>
                  <a:pt x="11141075" y="5040057"/>
                  <a:pt x="11110912" y="5067109"/>
                </a:cubicBezTo>
                <a:cubicBezTo>
                  <a:pt x="11080750" y="5094161"/>
                  <a:pt x="10921712" y="5244307"/>
                  <a:pt x="10815636" y="5458605"/>
                </a:cubicBezTo>
                <a:cubicBezTo>
                  <a:pt x="10710862" y="5620109"/>
                  <a:pt x="10638630" y="5277534"/>
                  <a:pt x="10601324" y="5319230"/>
                </a:cubicBezTo>
                <a:cubicBezTo>
                  <a:pt x="10564018" y="5360926"/>
                  <a:pt x="10611674" y="5706078"/>
                  <a:pt x="10591799" y="5708782"/>
                </a:cubicBezTo>
                <a:cubicBezTo>
                  <a:pt x="10526243" y="5816380"/>
                  <a:pt x="10404174" y="5430256"/>
                  <a:pt x="10348912" y="5593510"/>
                </a:cubicBezTo>
                <a:cubicBezTo>
                  <a:pt x="10162071" y="6145473"/>
                  <a:pt x="10298112" y="5098179"/>
                  <a:pt x="10258424" y="5081980"/>
                </a:cubicBezTo>
                <a:cubicBezTo>
                  <a:pt x="10218737" y="5065782"/>
                  <a:pt x="10144918" y="5506587"/>
                  <a:pt x="10110787" y="5496317"/>
                </a:cubicBezTo>
                <a:cubicBezTo>
                  <a:pt x="10076656" y="5486047"/>
                  <a:pt x="10079245" y="4899742"/>
                  <a:pt x="10053636" y="5020359"/>
                </a:cubicBezTo>
                <a:cubicBezTo>
                  <a:pt x="9963446" y="5445151"/>
                  <a:pt x="9865555" y="5539804"/>
                  <a:pt x="9772770" y="5497284"/>
                </a:cubicBezTo>
                <a:lnTo>
                  <a:pt x="9753599" y="5484006"/>
                </a:lnTo>
                <a:lnTo>
                  <a:pt x="9726862" y="5465487"/>
                </a:lnTo>
                <a:cubicBezTo>
                  <a:pt x="9590772" y="5341161"/>
                  <a:pt x="9470975" y="4980558"/>
                  <a:pt x="9410700" y="5034938"/>
                </a:cubicBezTo>
                <a:cubicBezTo>
                  <a:pt x="9303544" y="5131613"/>
                  <a:pt x="9429749" y="5605595"/>
                  <a:pt x="9410699" y="5600411"/>
                </a:cubicBezTo>
                <a:cubicBezTo>
                  <a:pt x="9029077" y="5388503"/>
                  <a:pt x="9101136" y="5798978"/>
                  <a:pt x="8996361" y="5759518"/>
                </a:cubicBezTo>
                <a:cubicBezTo>
                  <a:pt x="8891586" y="5720057"/>
                  <a:pt x="8806656" y="4935219"/>
                  <a:pt x="8782049" y="5363648"/>
                </a:cubicBezTo>
                <a:cubicBezTo>
                  <a:pt x="8775263" y="5481804"/>
                  <a:pt x="8323261" y="5492413"/>
                  <a:pt x="8534399" y="5158276"/>
                </a:cubicBezTo>
                <a:cubicBezTo>
                  <a:pt x="8585663" y="5077148"/>
                  <a:pt x="8796336" y="4828465"/>
                  <a:pt x="8762999" y="4816154"/>
                </a:cubicBezTo>
                <a:cubicBezTo>
                  <a:pt x="8729662" y="4803843"/>
                  <a:pt x="8421687" y="5125701"/>
                  <a:pt x="8334374" y="5084410"/>
                </a:cubicBezTo>
                <a:cubicBezTo>
                  <a:pt x="8247062" y="5043118"/>
                  <a:pt x="8356599" y="4464119"/>
                  <a:pt x="8239124" y="4568408"/>
                </a:cubicBezTo>
                <a:cubicBezTo>
                  <a:pt x="8121649" y="4672696"/>
                  <a:pt x="7648573" y="5715326"/>
                  <a:pt x="7629523" y="5710142"/>
                </a:cubicBezTo>
                <a:cubicBezTo>
                  <a:pt x="7507285" y="5814075"/>
                  <a:pt x="7670799" y="5455722"/>
                  <a:pt x="7720012" y="5317091"/>
                </a:cubicBezTo>
                <a:cubicBezTo>
                  <a:pt x="7769225" y="5178460"/>
                  <a:pt x="7944643" y="4889779"/>
                  <a:pt x="7924799" y="4878358"/>
                </a:cubicBezTo>
                <a:cubicBezTo>
                  <a:pt x="7904955" y="4866938"/>
                  <a:pt x="7619999" y="5253752"/>
                  <a:pt x="7600949" y="5248569"/>
                </a:cubicBezTo>
                <a:cubicBezTo>
                  <a:pt x="7045324" y="5910977"/>
                  <a:pt x="7743431" y="4631505"/>
                  <a:pt x="7486649" y="4878358"/>
                </a:cubicBezTo>
                <a:cubicBezTo>
                  <a:pt x="7425351" y="4937286"/>
                  <a:pt x="7374917" y="4978550"/>
                  <a:pt x="7333530" y="5005614"/>
                </a:cubicBezTo>
                <a:lnTo>
                  <a:pt x="7315199" y="5016326"/>
                </a:lnTo>
                <a:lnTo>
                  <a:pt x="7295092" y="5028074"/>
                </a:lnTo>
                <a:cubicBezTo>
                  <a:pt x="6963231" y="5195923"/>
                  <a:pt x="7366803" y="4227524"/>
                  <a:pt x="7029449" y="4940562"/>
                </a:cubicBezTo>
                <a:cubicBezTo>
                  <a:pt x="6703592" y="5629301"/>
                  <a:pt x="6489627" y="5573991"/>
                  <a:pt x="6405562" y="5567268"/>
                </a:cubicBezTo>
                <a:cubicBezTo>
                  <a:pt x="5863368" y="5523902"/>
                  <a:pt x="6224587" y="5156559"/>
                  <a:pt x="6095999" y="5127174"/>
                </a:cubicBezTo>
                <a:cubicBezTo>
                  <a:pt x="5967412" y="5097790"/>
                  <a:pt x="5703887" y="5383183"/>
                  <a:pt x="5634037" y="5390959"/>
                </a:cubicBezTo>
                <a:cubicBezTo>
                  <a:pt x="5564186" y="5398734"/>
                  <a:pt x="5759449" y="5157841"/>
                  <a:pt x="5676899" y="5173828"/>
                </a:cubicBezTo>
                <a:cubicBezTo>
                  <a:pt x="5594349" y="5189817"/>
                  <a:pt x="5507036" y="5420634"/>
                  <a:pt x="5138737" y="5486888"/>
                </a:cubicBezTo>
                <a:cubicBezTo>
                  <a:pt x="5006273" y="5508514"/>
                  <a:pt x="4932624" y="5450688"/>
                  <a:pt x="4884652" y="5382902"/>
                </a:cubicBezTo>
                <a:lnTo>
                  <a:pt x="4876800" y="5369662"/>
                </a:lnTo>
                <a:lnTo>
                  <a:pt x="4844009" y="5314368"/>
                </a:lnTo>
                <a:cubicBezTo>
                  <a:pt x="4797960" y="5225427"/>
                  <a:pt x="4777922" y="5159959"/>
                  <a:pt x="4705349" y="5282685"/>
                </a:cubicBezTo>
                <a:cubicBezTo>
                  <a:pt x="4600984" y="5459173"/>
                  <a:pt x="4168773" y="5052012"/>
                  <a:pt x="4343399" y="5313787"/>
                </a:cubicBezTo>
                <a:cubicBezTo>
                  <a:pt x="4413668" y="5419124"/>
                  <a:pt x="4274905" y="5958155"/>
                  <a:pt x="3895724" y="5567463"/>
                </a:cubicBezTo>
                <a:cubicBezTo>
                  <a:pt x="3487057" y="5146388"/>
                  <a:pt x="3256893" y="5737332"/>
                  <a:pt x="3338513" y="5413800"/>
                </a:cubicBezTo>
                <a:cubicBezTo>
                  <a:pt x="3344863" y="5398249"/>
                  <a:pt x="3383756" y="5213580"/>
                  <a:pt x="3295650" y="5267134"/>
                </a:cubicBezTo>
                <a:cubicBezTo>
                  <a:pt x="3207544" y="5320687"/>
                  <a:pt x="2840149" y="5725236"/>
                  <a:pt x="2809875" y="5735122"/>
                </a:cubicBezTo>
                <a:cubicBezTo>
                  <a:pt x="2746375" y="5740305"/>
                  <a:pt x="2619365" y="5251037"/>
                  <a:pt x="2624137" y="5355386"/>
                </a:cubicBezTo>
                <a:cubicBezTo>
                  <a:pt x="2636836" y="5633117"/>
                  <a:pt x="2549921" y="5655366"/>
                  <a:pt x="2441971" y="5607494"/>
                </a:cubicBezTo>
                <a:lnTo>
                  <a:pt x="2438400" y="5605524"/>
                </a:lnTo>
                <a:lnTo>
                  <a:pt x="2358293" y="5561339"/>
                </a:lnTo>
                <a:cubicBezTo>
                  <a:pt x="2273126" y="5507828"/>
                  <a:pt x="2187177" y="5440940"/>
                  <a:pt x="2133599" y="5438875"/>
                </a:cubicBezTo>
                <a:cubicBezTo>
                  <a:pt x="1990725" y="5433367"/>
                  <a:pt x="2049461" y="5918398"/>
                  <a:pt x="1766887" y="5322341"/>
                </a:cubicBezTo>
                <a:cubicBezTo>
                  <a:pt x="1731310" y="5247297"/>
                  <a:pt x="1632743" y="5313706"/>
                  <a:pt x="1552575" y="5348679"/>
                </a:cubicBezTo>
                <a:cubicBezTo>
                  <a:pt x="1472406" y="5383652"/>
                  <a:pt x="1338262" y="5528536"/>
                  <a:pt x="1285875" y="5532181"/>
                </a:cubicBezTo>
                <a:cubicBezTo>
                  <a:pt x="1233488" y="5535826"/>
                  <a:pt x="1287461" y="5350818"/>
                  <a:pt x="1238250" y="5370548"/>
                </a:cubicBezTo>
                <a:cubicBezTo>
                  <a:pt x="1189038" y="5390279"/>
                  <a:pt x="1031245" y="5602952"/>
                  <a:pt x="990600" y="5650563"/>
                </a:cubicBezTo>
                <a:cubicBezTo>
                  <a:pt x="668337" y="6028064"/>
                  <a:pt x="893761" y="5439361"/>
                  <a:pt x="819149" y="5435279"/>
                </a:cubicBezTo>
                <a:cubicBezTo>
                  <a:pt x="744537" y="5431196"/>
                  <a:pt x="588419" y="5598643"/>
                  <a:pt x="542924" y="5626070"/>
                </a:cubicBezTo>
                <a:cubicBezTo>
                  <a:pt x="196851" y="5834714"/>
                  <a:pt x="557212" y="5469053"/>
                  <a:pt x="485775" y="5486986"/>
                </a:cubicBezTo>
                <a:cubicBezTo>
                  <a:pt x="414337" y="5504918"/>
                  <a:pt x="198437" y="5687368"/>
                  <a:pt x="114300" y="5733664"/>
                </a:cubicBezTo>
                <a:cubicBezTo>
                  <a:pt x="51197" y="5768387"/>
                  <a:pt x="32742" y="5762689"/>
                  <a:pt x="8706" y="5762043"/>
                </a:cubicBezTo>
                <a:lnTo>
                  <a:pt x="0" y="5762897"/>
                </a:lnTo>
                <a:lnTo>
                  <a:pt x="0" y="0"/>
                </a:lnTo>
                <a:lnTo>
                  <a:pt x="2438400" y="0"/>
                </a:lnTo>
                <a:lnTo>
                  <a:pt x="4876800" y="0"/>
                </a:lnTo>
                <a:lnTo>
                  <a:pt x="4876800" y="0"/>
                </a:lnTo>
                <a:lnTo>
                  <a:pt x="7315199" y="0"/>
                </a:lnTo>
                <a:lnTo>
                  <a:pt x="7315199" y="0"/>
                </a:lnTo>
                <a:lnTo>
                  <a:pt x="9753599" y="0"/>
                </a:lnTo>
                <a:close/>
              </a:path>
            </a:pathLst>
          </a:custGeom>
        </p:spPr>
        <p:txBody>
          <a:bodyPr wrap="square">
            <a:noAutofit/>
          </a:bodyPr>
          <a:lstStyle>
            <a:lvl1pPr marL="0" indent="0">
              <a:buNone/>
              <a:defRPr sz="1800"/>
            </a:lvl1pPr>
          </a:lstStyle>
          <a:p>
            <a:r>
              <a:rPr lang="fr-CA"/>
              <a:t>Picture</a:t>
            </a:r>
          </a:p>
        </p:txBody>
      </p:sp>
    </p:spTree>
    <p:extLst>
      <p:ext uri="{BB962C8B-B14F-4D97-AF65-F5344CB8AC3E}">
        <p14:creationId xmlns:p14="http://schemas.microsoft.com/office/powerpoint/2010/main" val="38384372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
        <p:nvSpPr>
          <p:cNvPr id="45" name="Picture Placeholder 44"/>
          <p:cNvSpPr>
            <a:spLocks noGrp="1"/>
          </p:cNvSpPr>
          <p:nvPr>
            <p:ph type="pic" sz="quarter" idx="11"/>
          </p:nvPr>
        </p:nvSpPr>
        <p:spPr>
          <a:xfrm>
            <a:off x="0" y="0"/>
            <a:ext cx="8581358" cy="6858000"/>
          </a:xfrm>
          <a:custGeom>
            <a:avLst/>
            <a:gdLst>
              <a:gd name="connsiteX0" fmla="*/ 282387 w 8581358"/>
              <a:gd name="connsiteY0" fmla="*/ 1969004 h 6858000"/>
              <a:gd name="connsiteX1" fmla="*/ 655463 w 8581358"/>
              <a:gd name="connsiteY1" fmla="*/ 2957603 h 6858000"/>
              <a:gd name="connsiteX2" fmla="*/ 1323531 w 8581358"/>
              <a:gd name="connsiteY2" fmla="*/ 2130380 h 6858000"/>
              <a:gd name="connsiteX3" fmla="*/ 2 w 8581358"/>
              <a:gd name="connsiteY3" fmla="*/ 0 h 6858000"/>
              <a:gd name="connsiteX4" fmla="*/ 5988984 w 8581358"/>
              <a:gd name="connsiteY4" fmla="*/ 0 h 6858000"/>
              <a:gd name="connsiteX5" fmla="*/ 6576401 w 8581358"/>
              <a:gd name="connsiteY5" fmla="*/ 91049 h 6858000"/>
              <a:gd name="connsiteX6" fmla="*/ 1803830 w 8581358"/>
              <a:gd name="connsiteY6" fmla="*/ 6000608 h 6858000"/>
              <a:gd name="connsiteX7" fmla="*/ 1871102 w 8581358"/>
              <a:gd name="connsiteY7" fmla="*/ 6178870 h 6858000"/>
              <a:gd name="connsiteX8" fmla="*/ 6912401 w 8581358"/>
              <a:gd name="connsiteY8" fmla="*/ 1 h 6858000"/>
              <a:gd name="connsiteX9" fmla="*/ 8581358 w 8581358"/>
              <a:gd name="connsiteY9" fmla="*/ 1 h 6858000"/>
              <a:gd name="connsiteX10" fmla="*/ 2985962 w 8581358"/>
              <a:gd name="connsiteY10" fmla="*/ 6858000 h 6858000"/>
              <a:gd name="connsiteX11" fmla="*/ 740712 w 8581358"/>
              <a:gd name="connsiteY11" fmla="*/ 6858000 h 6858000"/>
              <a:gd name="connsiteX12" fmla="*/ 740711 w 8581358"/>
              <a:gd name="connsiteY12" fmla="*/ 6857999 h 6858000"/>
              <a:gd name="connsiteX13" fmla="*/ 2 w 8581358"/>
              <a:gd name="connsiteY13" fmla="*/ 6858000 h 6858000"/>
              <a:gd name="connsiteX14" fmla="*/ 1 w 8581358"/>
              <a:gd name="connsiteY14" fmla="*/ 6175976 h 6858000"/>
              <a:gd name="connsiteX15" fmla="*/ 329405 w 8581358"/>
              <a:gd name="connsiteY15" fmla="*/ 5768098 h 6858000"/>
              <a:gd name="connsiteX16" fmla="*/ 239755 w 8581358"/>
              <a:gd name="connsiteY16" fmla="*/ 5530540 h 6858000"/>
              <a:gd name="connsiteX17" fmla="*/ 1 w 8581358"/>
              <a:gd name="connsiteY17" fmla="*/ 5827412 h 6858000"/>
              <a:gd name="connsiteX18" fmla="*/ 1 w 8581358"/>
              <a:gd name="connsiteY18" fmla="*/ 3769219 h 6858000"/>
              <a:gd name="connsiteX19" fmla="*/ 3 w 8581358"/>
              <a:gd name="connsiteY19" fmla="*/ 3769218 h 6858000"/>
              <a:gd name="connsiteX20" fmla="*/ 2 w 8581358"/>
              <a:gd name="connsiteY20" fmla="*/ 1925234 h 6858000"/>
              <a:gd name="connsiteX21" fmla="*/ 0 w 8581358"/>
              <a:gd name="connsiteY21" fmla="*/ 1925234 h 6858000"/>
              <a:gd name="connsiteX22" fmla="*/ 0 w 8581358"/>
              <a:gd name="connsiteY22" fmla="*/ 612367 h 6858000"/>
              <a:gd name="connsiteX23" fmla="*/ 3743126 w 8581358"/>
              <a:gd name="connsiteY23" fmla="*/ 1192548 h 6858000"/>
              <a:gd name="connsiteX24" fmla="*/ 1184822 w 8581358"/>
              <a:gd name="connsiteY24" fmla="*/ 4360327 h 6858000"/>
              <a:gd name="connsiteX25" fmla="*/ 1274472 w 8581358"/>
              <a:gd name="connsiteY25" fmla="*/ 4597885 h 6858000"/>
              <a:gd name="connsiteX26" fmla="*/ 4156807 w 8581358"/>
              <a:gd name="connsiteY26" fmla="*/ 1028881 h 6858000"/>
              <a:gd name="connsiteX27" fmla="*/ 1 w 8581358"/>
              <a:gd name="connsiteY27" fmla="*/ 3845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581358" h="6858000">
                <a:moveTo>
                  <a:pt x="282387" y="1969004"/>
                </a:moveTo>
                <a:lnTo>
                  <a:pt x="655463" y="2957603"/>
                </a:lnTo>
                <a:lnTo>
                  <a:pt x="1323531" y="2130380"/>
                </a:lnTo>
                <a:close/>
                <a:moveTo>
                  <a:pt x="2" y="0"/>
                </a:moveTo>
                <a:lnTo>
                  <a:pt x="5988984" y="0"/>
                </a:lnTo>
                <a:lnTo>
                  <a:pt x="6576401" y="91049"/>
                </a:lnTo>
                <a:lnTo>
                  <a:pt x="1803830" y="6000608"/>
                </a:lnTo>
                <a:lnTo>
                  <a:pt x="1871102" y="6178870"/>
                </a:lnTo>
                <a:lnTo>
                  <a:pt x="6912401" y="1"/>
                </a:lnTo>
                <a:lnTo>
                  <a:pt x="8581358" y="1"/>
                </a:lnTo>
                <a:lnTo>
                  <a:pt x="2985962" y="6858000"/>
                </a:lnTo>
                <a:lnTo>
                  <a:pt x="740712" y="6858000"/>
                </a:lnTo>
                <a:lnTo>
                  <a:pt x="740711" y="6857999"/>
                </a:lnTo>
                <a:lnTo>
                  <a:pt x="2" y="6858000"/>
                </a:lnTo>
                <a:lnTo>
                  <a:pt x="1" y="6175976"/>
                </a:lnTo>
                <a:lnTo>
                  <a:pt x="329405" y="5768098"/>
                </a:lnTo>
                <a:lnTo>
                  <a:pt x="239755" y="5530540"/>
                </a:lnTo>
                <a:lnTo>
                  <a:pt x="1" y="5827412"/>
                </a:lnTo>
                <a:lnTo>
                  <a:pt x="1" y="3769219"/>
                </a:lnTo>
                <a:lnTo>
                  <a:pt x="3" y="3769218"/>
                </a:lnTo>
                <a:lnTo>
                  <a:pt x="2" y="1925234"/>
                </a:lnTo>
                <a:lnTo>
                  <a:pt x="0" y="1925234"/>
                </a:lnTo>
                <a:lnTo>
                  <a:pt x="0" y="612367"/>
                </a:lnTo>
                <a:lnTo>
                  <a:pt x="3743126" y="1192548"/>
                </a:lnTo>
                <a:lnTo>
                  <a:pt x="1184822" y="4360327"/>
                </a:lnTo>
                <a:lnTo>
                  <a:pt x="1274472" y="4597885"/>
                </a:lnTo>
                <a:lnTo>
                  <a:pt x="4156807" y="1028881"/>
                </a:lnTo>
                <a:lnTo>
                  <a:pt x="1" y="384580"/>
                </a:lnTo>
                <a:close/>
              </a:path>
            </a:pathLst>
          </a:custGeom>
        </p:spPr>
        <p:txBody>
          <a:bodyPr wrap="square">
            <a:noAutofit/>
          </a:bodyPr>
          <a:lstStyle/>
          <a:p>
            <a:endParaRPr lang="fr-CA"/>
          </a:p>
        </p:txBody>
      </p:sp>
    </p:spTree>
    <p:extLst>
      <p:ext uri="{BB962C8B-B14F-4D97-AF65-F5344CB8AC3E}">
        <p14:creationId xmlns:p14="http://schemas.microsoft.com/office/powerpoint/2010/main" val="29976331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3695700"/>
            <a:ext cx="3886200"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a:p>
        </p:txBody>
      </p:sp>
      <p:sp>
        <p:nvSpPr>
          <p:cNvPr id="15" name="Picture Placeholder 14"/>
          <p:cNvSpPr>
            <a:spLocks noGrp="1"/>
          </p:cNvSpPr>
          <p:nvPr>
            <p:ph type="pic" sz="quarter" idx="11"/>
          </p:nvPr>
        </p:nvSpPr>
        <p:spPr>
          <a:xfrm>
            <a:off x="4165600" y="4170098"/>
            <a:ext cx="3886200"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a:p>
        </p:txBody>
      </p:sp>
      <p:sp>
        <p:nvSpPr>
          <p:cNvPr id="16" name="Picture Placeholder 15"/>
          <p:cNvSpPr>
            <a:spLocks noGrp="1"/>
          </p:cNvSpPr>
          <p:nvPr>
            <p:ph type="pic" sz="quarter" idx="12"/>
          </p:nvPr>
        </p:nvSpPr>
        <p:spPr>
          <a:xfrm>
            <a:off x="8305800" y="3695700"/>
            <a:ext cx="3886200"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a:p>
        </p:txBody>
      </p:sp>
    </p:spTree>
    <p:extLst>
      <p:ext uri="{BB962C8B-B14F-4D97-AF65-F5344CB8AC3E}">
        <p14:creationId xmlns:p14="http://schemas.microsoft.com/office/powerpoint/2010/main" val="2853712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24" name="Picture Placeholder 23"/>
          <p:cNvSpPr>
            <a:spLocks noGrp="1"/>
          </p:cNvSpPr>
          <p:nvPr>
            <p:ph type="pic" sz="quarter" idx="11"/>
          </p:nvPr>
        </p:nvSpPr>
        <p:spPr>
          <a:xfrm>
            <a:off x="80970" y="168184"/>
            <a:ext cx="4211093" cy="6479038"/>
          </a:xfrm>
          <a:custGeom>
            <a:avLst/>
            <a:gdLst>
              <a:gd name="connsiteX0" fmla="*/ 1130588 w 4211093"/>
              <a:gd name="connsiteY0" fmla="*/ 43 h 6479038"/>
              <a:gd name="connsiteX1" fmla="*/ 1333116 w 4211093"/>
              <a:gd name="connsiteY1" fmla="*/ 85022 h 6479038"/>
              <a:gd name="connsiteX2" fmla="*/ 1557335 w 4211093"/>
              <a:gd name="connsiteY2" fmla="*/ 415903 h 6479038"/>
              <a:gd name="connsiteX3" fmla="*/ 1760889 w 4211093"/>
              <a:gd name="connsiteY3" fmla="*/ 860757 h 6479038"/>
              <a:gd name="connsiteX4" fmla="*/ 1818634 w 4211093"/>
              <a:gd name="connsiteY4" fmla="*/ 1015482 h 6479038"/>
              <a:gd name="connsiteX5" fmla="*/ 1931360 w 4211093"/>
              <a:gd name="connsiteY5" fmla="*/ 1099887 h 6479038"/>
              <a:gd name="connsiteX6" fmla="*/ 1910409 w 4211093"/>
              <a:gd name="connsiteY6" fmla="*/ 941875 h 6479038"/>
              <a:gd name="connsiteX7" fmla="*/ 2016381 w 4211093"/>
              <a:gd name="connsiteY7" fmla="*/ 1015464 h 6479038"/>
              <a:gd name="connsiteX8" fmla="*/ 2053450 w 4211093"/>
              <a:gd name="connsiteY8" fmla="*/ 1006961 h 6479038"/>
              <a:gd name="connsiteX9" fmla="*/ 2090784 w 4211093"/>
              <a:gd name="connsiteY9" fmla="*/ 716040 h 6479038"/>
              <a:gd name="connsiteX10" fmla="*/ 2296386 w 4211093"/>
              <a:gd name="connsiteY10" fmla="*/ 705977 h 6479038"/>
              <a:gd name="connsiteX11" fmla="*/ 2607279 w 4211093"/>
              <a:gd name="connsiteY11" fmla="*/ 921139 h 6479038"/>
              <a:gd name="connsiteX12" fmla="*/ 2852152 w 4211093"/>
              <a:gd name="connsiteY12" fmla="*/ 860847 h 6479038"/>
              <a:gd name="connsiteX13" fmla="*/ 2853805 w 4211093"/>
              <a:gd name="connsiteY13" fmla="*/ 829553 h 6479038"/>
              <a:gd name="connsiteX14" fmla="*/ 2862893 w 4211093"/>
              <a:gd name="connsiteY14" fmla="*/ 657437 h 6479038"/>
              <a:gd name="connsiteX15" fmla="*/ 2911539 w 4211093"/>
              <a:gd name="connsiteY15" fmla="*/ 707077 h 6479038"/>
              <a:gd name="connsiteX16" fmla="*/ 3062304 w 4211093"/>
              <a:gd name="connsiteY16" fmla="*/ 903326 h 6479038"/>
              <a:gd name="connsiteX17" fmla="*/ 3259391 w 4211093"/>
              <a:gd name="connsiteY17" fmla="*/ 1609348 h 6479038"/>
              <a:gd name="connsiteX18" fmla="*/ 3292879 w 4211093"/>
              <a:gd name="connsiteY18" fmla="*/ 1668647 h 6479038"/>
              <a:gd name="connsiteX19" fmla="*/ 3328560 w 4211093"/>
              <a:gd name="connsiteY19" fmla="*/ 1409022 h 6479038"/>
              <a:gd name="connsiteX20" fmla="*/ 3294928 w 4211093"/>
              <a:gd name="connsiteY20" fmla="*/ 1213729 h 6479038"/>
              <a:gd name="connsiteX21" fmla="*/ 3313391 w 4211093"/>
              <a:gd name="connsiteY21" fmla="*/ 1141482 h 6479038"/>
              <a:gd name="connsiteX22" fmla="*/ 3298366 w 4211093"/>
              <a:gd name="connsiteY22" fmla="*/ 1009934 h 6479038"/>
              <a:gd name="connsiteX23" fmla="*/ 3303874 w 4211093"/>
              <a:gd name="connsiteY23" fmla="*/ 905620 h 6479038"/>
              <a:gd name="connsiteX24" fmla="*/ 3469245 w 4211093"/>
              <a:gd name="connsiteY24" fmla="*/ 1102639 h 6479038"/>
              <a:gd name="connsiteX25" fmla="*/ 3575516 w 4211093"/>
              <a:gd name="connsiteY25" fmla="*/ 1725413 h 6479038"/>
              <a:gd name="connsiteX26" fmla="*/ 3610381 w 4211093"/>
              <a:gd name="connsiteY26" fmla="*/ 1758635 h 6479038"/>
              <a:gd name="connsiteX27" fmla="*/ 3630497 w 4211093"/>
              <a:gd name="connsiteY27" fmla="*/ 1655094 h 6479038"/>
              <a:gd name="connsiteX28" fmla="*/ 3645093 w 4211093"/>
              <a:gd name="connsiteY28" fmla="*/ 1378665 h 6479038"/>
              <a:gd name="connsiteX29" fmla="*/ 3585132 w 4211093"/>
              <a:gd name="connsiteY29" fmla="*/ 988464 h 6479038"/>
              <a:gd name="connsiteX30" fmla="*/ 3609788 w 4211093"/>
              <a:gd name="connsiteY30" fmla="*/ 660265 h 6479038"/>
              <a:gd name="connsiteX31" fmla="*/ 3643409 w 4211093"/>
              <a:gd name="connsiteY31" fmla="*/ 578357 h 6479038"/>
              <a:gd name="connsiteX32" fmla="*/ 3664901 w 4211093"/>
              <a:gd name="connsiteY32" fmla="*/ 448737 h 6479038"/>
              <a:gd name="connsiteX33" fmla="*/ 3739864 w 4211093"/>
              <a:gd name="connsiteY33" fmla="*/ 416083 h 6479038"/>
              <a:gd name="connsiteX34" fmla="*/ 3805020 w 4211093"/>
              <a:gd name="connsiteY34" fmla="*/ 156275 h 6479038"/>
              <a:gd name="connsiteX35" fmla="*/ 3792394 w 4211093"/>
              <a:gd name="connsiteY35" fmla="*/ 264984 h 6479038"/>
              <a:gd name="connsiteX36" fmla="*/ 3791404 w 4211093"/>
              <a:gd name="connsiteY36" fmla="*/ 454259 h 6479038"/>
              <a:gd name="connsiteX37" fmla="*/ 3828817 w 4211093"/>
              <a:gd name="connsiteY37" fmla="*/ 456234 h 6479038"/>
              <a:gd name="connsiteX38" fmla="*/ 3867895 w 4211093"/>
              <a:gd name="connsiteY38" fmla="*/ 455089 h 6479038"/>
              <a:gd name="connsiteX39" fmla="*/ 3901205 w 4211093"/>
              <a:gd name="connsiteY39" fmla="*/ 392669 h 6479038"/>
              <a:gd name="connsiteX40" fmla="*/ 3928962 w 4211093"/>
              <a:gd name="connsiteY40" fmla="*/ 406971 h 6479038"/>
              <a:gd name="connsiteX41" fmla="*/ 3931231 w 4211093"/>
              <a:gd name="connsiteY41" fmla="*/ 477686 h 6479038"/>
              <a:gd name="connsiteX42" fmla="*/ 3927006 w 4211093"/>
              <a:gd name="connsiteY42" fmla="*/ 557687 h 6479038"/>
              <a:gd name="connsiteX43" fmla="*/ 3966615 w 4211093"/>
              <a:gd name="connsiteY43" fmla="*/ 717016 h 6479038"/>
              <a:gd name="connsiteX44" fmla="*/ 3986239 w 4211093"/>
              <a:gd name="connsiteY44" fmla="*/ 714843 h 6479038"/>
              <a:gd name="connsiteX45" fmla="*/ 4001880 w 4211093"/>
              <a:gd name="connsiteY45" fmla="*/ 702833 h 6479038"/>
              <a:gd name="connsiteX46" fmla="*/ 4065433 w 4211093"/>
              <a:gd name="connsiteY46" fmla="*/ 664473 h 6479038"/>
              <a:gd name="connsiteX47" fmla="*/ 4067573 w 4211093"/>
              <a:gd name="connsiteY47" fmla="*/ 661356 h 6479038"/>
              <a:gd name="connsiteX48" fmla="*/ 4103676 w 4211093"/>
              <a:gd name="connsiteY48" fmla="*/ 738645 h 6479038"/>
              <a:gd name="connsiteX49" fmla="*/ 4144889 w 4211093"/>
              <a:gd name="connsiteY49" fmla="*/ 929107 h 6479038"/>
              <a:gd name="connsiteX50" fmla="*/ 4182814 w 4211093"/>
              <a:gd name="connsiteY50" fmla="*/ 1736560 h 6479038"/>
              <a:gd name="connsiteX51" fmla="*/ 4211093 w 4211093"/>
              <a:gd name="connsiteY51" fmla="*/ 2449359 h 6479038"/>
              <a:gd name="connsiteX52" fmla="*/ 4192112 w 4211093"/>
              <a:gd name="connsiteY52" fmla="*/ 3363639 h 6479038"/>
              <a:gd name="connsiteX53" fmla="*/ 4117589 w 4211093"/>
              <a:gd name="connsiteY53" fmla="*/ 4081469 h 6479038"/>
              <a:gd name="connsiteX54" fmla="*/ 4043185 w 4211093"/>
              <a:gd name="connsiteY54" fmla="*/ 4380893 h 6479038"/>
              <a:gd name="connsiteX55" fmla="*/ 4006678 w 4211093"/>
              <a:gd name="connsiteY55" fmla="*/ 4656165 h 6479038"/>
              <a:gd name="connsiteX56" fmla="*/ 3887903 w 4211093"/>
              <a:gd name="connsiteY56" fmla="*/ 4963704 h 6479038"/>
              <a:gd name="connsiteX57" fmla="*/ 3745567 w 4211093"/>
              <a:gd name="connsiteY57" fmla="*/ 5301380 h 6479038"/>
              <a:gd name="connsiteX58" fmla="*/ 3706417 w 4211093"/>
              <a:gd name="connsiteY58" fmla="*/ 5401302 h 6479038"/>
              <a:gd name="connsiteX59" fmla="*/ 3690435 w 4211093"/>
              <a:gd name="connsiteY59" fmla="*/ 5441836 h 6479038"/>
              <a:gd name="connsiteX60" fmla="*/ 3691552 w 4211093"/>
              <a:gd name="connsiteY60" fmla="*/ 5457000 h 6479038"/>
              <a:gd name="connsiteX61" fmla="*/ 3694731 w 4211093"/>
              <a:gd name="connsiteY61" fmla="*/ 5552806 h 6479038"/>
              <a:gd name="connsiteX62" fmla="*/ 3682013 w 4211093"/>
              <a:gd name="connsiteY62" fmla="*/ 5703261 h 6479038"/>
              <a:gd name="connsiteX63" fmla="*/ 3661664 w 4211093"/>
              <a:gd name="connsiteY63" fmla="*/ 5766496 h 6479038"/>
              <a:gd name="connsiteX64" fmla="*/ 3654034 w 4211093"/>
              <a:gd name="connsiteY64" fmla="*/ 5824279 h 6479038"/>
              <a:gd name="connsiteX65" fmla="*/ 3618424 w 4211093"/>
              <a:gd name="connsiteY65" fmla="*/ 5889695 h 6479038"/>
              <a:gd name="connsiteX66" fmla="*/ 3575184 w 4211093"/>
              <a:gd name="connsiteY66" fmla="*/ 5961652 h 6479038"/>
              <a:gd name="connsiteX67" fmla="*/ 3549748 w 4211093"/>
              <a:gd name="connsiteY67" fmla="*/ 6007442 h 6479038"/>
              <a:gd name="connsiteX68" fmla="*/ 3531943 w 4211093"/>
              <a:gd name="connsiteY68" fmla="*/ 5991088 h 6479038"/>
              <a:gd name="connsiteX69" fmla="*/ 3455636 w 4211093"/>
              <a:gd name="connsiteY69" fmla="*/ 5995449 h 6479038"/>
              <a:gd name="connsiteX70" fmla="*/ 3455636 w 4211093"/>
              <a:gd name="connsiteY70" fmla="*/ 5974735 h 6479038"/>
              <a:gd name="connsiteX71" fmla="*/ 3432744 w 4211093"/>
              <a:gd name="connsiteY71" fmla="*/ 5961651 h 6479038"/>
              <a:gd name="connsiteX72" fmla="*/ 3402222 w 4211093"/>
              <a:gd name="connsiteY72" fmla="*/ 5975825 h 6479038"/>
              <a:gd name="connsiteX73" fmla="*/ 3397135 w 4211093"/>
              <a:gd name="connsiteY73" fmla="*/ 6020525 h 6479038"/>
              <a:gd name="connsiteX74" fmla="*/ 3369155 w 4211093"/>
              <a:gd name="connsiteY74" fmla="*/ 6006352 h 6479038"/>
              <a:gd name="connsiteX75" fmla="*/ 3341176 w 4211093"/>
              <a:gd name="connsiteY75" fmla="*/ 6016164 h 6479038"/>
              <a:gd name="connsiteX76" fmla="*/ 3267413 w 4211093"/>
              <a:gd name="connsiteY76" fmla="*/ 6030337 h 6479038"/>
              <a:gd name="connsiteX77" fmla="*/ 3168214 w 4211093"/>
              <a:gd name="connsiteY77" fmla="*/ 6041240 h 6479038"/>
              <a:gd name="connsiteX78" fmla="*/ 3104625 w 4211093"/>
              <a:gd name="connsiteY78" fmla="*/ 6048872 h 6479038"/>
              <a:gd name="connsiteX79" fmla="*/ 3056297 w 4211093"/>
              <a:gd name="connsiteY79" fmla="*/ 6094663 h 6479038"/>
              <a:gd name="connsiteX80" fmla="*/ 3043580 w 4211093"/>
              <a:gd name="connsiteY80" fmla="*/ 6138273 h 6479038"/>
              <a:gd name="connsiteX81" fmla="*/ 3041036 w 4211093"/>
              <a:gd name="connsiteY81" fmla="*/ 6141544 h 6479038"/>
              <a:gd name="connsiteX82" fmla="*/ 3005426 w 4211093"/>
              <a:gd name="connsiteY82" fmla="*/ 6166620 h 6479038"/>
              <a:gd name="connsiteX83" fmla="*/ 2957098 w 4211093"/>
              <a:gd name="connsiteY83" fmla="*/ 6145905 h 6479038"/>
              <a:gd name="connsiteX84" fmla="*/ 2946924 w 4211093"/>
              <a:gd name="connsiteY84" fmla="*/ 6142634 h 6479038"/>
              <a:gd name="connsiteX85" fmla="*/ 2888422 w 4211093"/>
              <a:gd name="connsiteY85" fmla="*/ 6156807 h 6479038"/>
              <a:gd name="connsiteX86" fmla="*/ 2850269 w 4211093"/>
              <a:gd name="connsiteY86" fmla="*/ 6179702 h 6479038"/>
              <a:gd name="connsiteX87" fmla="*/ 2847725 w 4211093"/>
              <a:gd name="connsiteY87" fmla="*/ 6197147 h 6479038"/>
              <a:gd name="connsiteX88" fmla="*/ 2801941 w 4211093"/>
              <a:gd name="connsiteY88" fmla="*/ 6238576 h 6479038"/>
              <a:gd name="connsiteX89" fmla="*/ 2697656 w 4211093"/>
              <a:gd name="connsiteY89" fmla="*/ 6252750 h 6479038"/>
              <a:gd name="connsiteX90" fmla="*/ 2672220 w 4211093"/>
              <a:gd name="connsiteY90" fmla="*/ 6257111 h 6479038"/>
              <a:gd name="connsiteX91" fmla="*/ 2639153 w 4211093"/>
              <a:gd name="connsiteY91" fmla="*/ 6258201 h 6479038"/>
              <a:gd name="connsiteX92" fmla="*/ 2557760 w 4211093"/>
              <a:gd name="connsiteY92" fmla="*/ 6204778 h 6479038"/>
              <a:gd name="connsiteX93" fmla="*/ 2557760 w 4211093"/>
              <a:gd name="connsiteY93" fmla="*/ 6177522 h 6479038"/>
              <a:gd name="connsiteX94" fmla="*/ 2547585 w 4211093"/>
              <a:gd name="connsiteY94" fmla="*/ 6153536 h 6479038"/>
              <a:gd name="connsiteX95" fmla="*/ 2499258 w 4211093"/>
              <a:gd name="connsiteY95" fmla="*/ 6149176 h 6479038"/>
              <a:gd name="connsiteX96" fmla="*/ 2448387 w 4211093"/>
              <a:gd name="connsiteY96" fmla="*/ 6170980 h 6479038"/>
              <a:gd name="connsiteX97" fmla="*/ 2382254 w 4211093"/>
              <a:gd name="connsiteY97" fmla="*/ 6172071 h 6479038"/>
              <a:gd name="connsiteX98" fmla="*/ 2318665 w 4211093"/>
              <a:gd name="connsiteY98" fmla="*/ 6172071 h 6479038"/>
              <a:gd name="connsiteX99" fmla="*/ 2303403 w 4211093"/>
              <a:gd name="connsiteY99" fmla="*/ 6107746 h 6479038"/>
              <a:gd name="connsiteX100" fmla="*/ 2321209 w 4211093"/>
              <a:gd name="connsiteY100" fmla="*/ 6051053 h 6479038"/>
              <a:gd name="connsiteX101" fmla="*/ 2298316 w 4211093"/>
              <a:gd name="connsiteY101" fmla="*/ 5985637 h 6479038"/>
              <a:gd name="connsiteX102" fmla="*/ 2285599 w 4211093"/>
              <a:gd name="connsiteY102" fmla="*/ 5924583 h 6479038"/>
              <a:gd name="connsiteX103" fmla="*/ 2283055 w 4211093"/>
              <a:gd name="connsiteY103" fmla="*/ 5909320 h 6479038"/>
              <a:gd name="connsiteX104" fmla="*/ 2280512 w 4211093"/>
              <a:gd name="connsiteY104" fmla="*/ 5897327 h 6479038"/>
              <a:gd name="connsiteX105" fmla="*/ 2285599 w 4211093"/>
              <a:gd name="connsiteY105" fmla="*/ 5837362 h 6479038"/>
              <a:gd name="connsiteX106" fmla="*/ 2288142 w 4211093"/>
              <a:gd name="connsiteY106" fmla="*/ 5790481 h 6479038"/>
              <a:gd name="connsiteX107" fmla="*/ 2298316 w 4211093"/>
              <a:gd name="connsiteY107" fmla="*/ 5744691 h 6479038"/>
              <a:gd name="connsiteX108" fmla="*/ 2286007 w 4211093"/>
              <a:gd name="connsiteY108" fmla="*/ 5732154 h 6479038"/>
              <a:gd name="connsiteX109" fmla="*/ 2272759 w 4211093"/>
              <a:gd name="connsiteY109" fmla="*/ 5747938 h 6479038"/>
              <a:gd name="connsiteX110" fmla="*/ 2222035 w 4211093"/>
              <a:gd name="connsiteY110" fmla="*/ 5859016 h 6479038"/>
              <a:gd name="connsiteX111" fmla="*/ 2174501 w 4211093"/>
              <a:gd name="connsiteY111" fmla="*/ 6065714 h 6479038"/>
              <a:gd name="connsiteX112" fmla="*/ 2166372 w 4211093"/>
              <a:gd name="connsiteY112" fmla="*/ 6080976 h 6479038"/>
              <a:gd name="connsiteX113" fmla="*/ 2057786 w 4211093"/>
              <a:gd name="connsiteY113" fmla="*/ 6195535 h 6479038"/>
              <a:gd name="connsiteX114" fmla="*/ 1924250 w 4211093"/>
              <a:gd name="connsiteY114" fmla="*/ 6089111 h 6479038"/>
              <a:gd name="connsiteX115" fmla="*/ 1895863 w 4211093"/>
              <a:gd name="connsiteY115" fmla="*/ 6071922 h 6479038"/>
              <a:gd name="connsiteX116" fmla="*/ 1820934 w 4211093"/>
              <a:gd name="connsiteY116" fmla="*/ 6103923 h 6479038"/>
              <a:gd name="connsiteX117" fmla="*/ 1800567 w 4211093"/>
              <a:gd name="connsiteY117" fmla="*/ 6111942 h 6479038"/>
              <a:gd name="connsiteX118" fmla="*/ 1803483 w 4211093"/>
              <a:gd name="connsiteY118" fmla="*/ 6009976 h 6479038"/>
              <a:gd name="connsiteX119" fmla="*/ 1799090 w 4211093"/>
              <a:gd name="connsiteY119" fmla="*/ 5894222 h 6479038"/>
              <a:gd name="connsiteX120" fmla="*/ 1787070 w 4211093"/>
              <a:gd name="connsiteY120" fmla="*/ 5752395 h 6479038"/>
              <a:gd name="connsiteX121" fmla="*/ 1786250 w 4211093"/>
              <a:gd name="connsiteY121" fmla="*/ 5739516 h 6479038"/>
              <a:gd name="connsiteX122" fmla="*/ 1778477 w 4211093"/>
              <a:gd name="connsiteY122" fmla="*/ 5687762 h 6479038"/>
              <a:gd name="connsiteX123" fmla="*/ 1777633 w 4211093"/>
              <a:gd name="connsiteY123" fmla="*/ 5504809 h 6479038"/>
              <a:gd name="connsiteX124" fmla="*/ 1769716 w 4211093"/>
              <a:gd name="connsiteY124" fmla="*/ 5427377 h 6479038"/>
              <a:gd name="connsiteX125" fmla="*/ 1763562 w 4211093"/>
              <a:gd name="connsiteY125" fmla="*/ 5430260 h 6479038"/>
              <a:gd name="connsiteX126" fmla="*/ 1731072 w 4211093"/>
              <a:gd name="connsiteY126" fmla="*/ 5704513 h 6479038"/>
              <a:gd name="connsiteX127" fmla="*/ 1714924 w 4211093"/>
              <a:gd name="connsiteY127" fmla="*/ 5726122 h 6479038"/>
              <a:gd name="connsiteX128" fmla="*/ 1707707 w 4211093"/>
              <a:gd name="connsiteY128" fmla="*/ 5805966 h 6479038"/>
              <a:gd name="connsiteX129" fmla="*/ 1699018 w 4211093"/>
              <a:gd name="connsiteY129" fmla="*/ 5856849 h 6479038"/>
              <a:gd name="connsiteX130" fmla="*/ 1686876 w 4211093"/>
              <a:gd name="connsiteY130" fmla="*/ 6058370 h 6479038"/>
              <a:gd name="connsiteX131" fmla="*/ 1686540 w 4211093"/>
              <a:gd name="connsiteY131" fmla="*/ 6117568 h 6479038"/>
              <a:gd name="connsiteX132" fmla="*/ 1688161 w 4211093"/>
              <a:gd name="connsiteY132" fmla="*/ 6140927 h 6479038"/>
              <a:gd name="connsiteX133" fmla="*/ 1688062 w 4211093"/>
              <a:gd name="connsiteY133" fmla="*/ 6140955 h 6479038"/>
              <a:gd name="connsiteX134" fmla="*/ 1661150 w 4211093"/>
              <a:gd name="connsiteY134" fmla="*/ 6157932 h 6479038"/>
              <a:gd name="connsiteX135" fmla="*/ 1660542 w 4211093"/>
              <a:gd name="connsiteY135" fmla="*/ 6130786 h 6479038"/>
              <a:gd name="connsiteX136" fmla="*/ 1630709 w 4211093"/>
              <a:gd name="connsiteY136" fmla="*/ 6013689 h 6479038"/>
              <a:gd name="connsiteX137" fmla="*/ 1627329 w 4211093"/>
              <a:gd name="connsiteY137" fmla="*/ 6077688 h 6479038"/>
              <a:gd name="connsiteX138" fmla="*/ 1627595 w 4211093"/>
              <a:gd name="connsiteY138" fmla="*/ 6157926 h 6479038"/>
              <a:gd name="connsiteX139" fmla="*/ 1623603 w 4211093"/>
              <a:gd name="connsiteY139" fmla="*/ 6183788 h 6479038"/>
              <a:gd name="connsiteX140" fmla="*/ 1622719 w 4211093"/>
              <a:gd name="connsiteY140" fmla="*/ 6195929 h 6479038"/>
              <a:gd name="connsiteX141" fmla="*/ 1621944 w 4211093"/>
              <a:gd name="connsiteY141" fmla="*/ 6196793 h 6479038"/>
              <a:gd name="connsiteX142" fmla="*/ 1608962 w 4211093"/>
              <a:gd name="connsiteY142" fmla="*/ 6234598 h 6479038"/>
              <a:gd name="connsiteX143" fmla="*/ 1603003 w 4211093"/>
              <a:gd name="connsiteY143" fmla="*/ 6278087 h 6479038"/>
              <a:gd name="connsiteX144" fmla="*/ 1598355 w 4211093"/>
              <a:gd name="connsiteY144" fmla="*/ 6310073 h 6479038"/>
              <a:gd name="connsiteX145" fmla="*/ 1580986 w 4211093"/>
              <a:gd name="connsiteY145" fmla="*/ 6017482 h 6479038"/>
              <a:gd name="connsiteX146" fmla="*/ 1554145 w 4211093"/>
              <a:gd name="connsiteY146" fmla="*/ 5900542 h 6479038"/>
              <a:gd name="connsiteX147" fmla="*/ 1545191 w 4211093"/>
              <a:gd name="connsiteY147" fmla="*/ 5871189 h 6479038"/>
              <a:gd name="connsiteX148" fmla="*/ 1539615 w 4211093"/>
              <a:gd name="connsiteY148" fmla="*/ 5976789 h 6479038"/>
              <a:gd name="connsiteX149" fmla="*/ 1538601 w 4211093"/>
              <a:gd name="connsiteY149" fmla="*/ 5995989 h 6479038"/>
              <a:gd name="connsiteX150" fmla="*/ 1486851 w 4211093"/>
              <a:gd name="connsiteY150" fmla="*/ 6038182 h 6479038"/>
              <a:gd name="connsiteX151" fmla="*/ 1427426 w 4211093"/>
              <a:gd name="connsiteY151" fmla="*/ 5913106 h 6479038"/>
              <a:gd name="connsiteX152" fmla="*/ 1384848 w 4211093"/>
              <a:gd name="connsiteY152" fmla="*/ 5923692 h 6479038"/>
              <a:gd name="connsiteX153" fmla="*/ 1370895 w 4211093"/>
              <a:gd name="connsiteY153" fmla="*/ 6102656 h 6479038"/>
              <a:gd name="connsiteX154" fmla="*/ 1363076 w 4211093"/>
              <a:gd name="connsiteY154" fmla="*/ 6108660 h 6479038"/>
              <a:gd name="connsiteX155" fmla="*/ 1342824 w 4211093"/>
              <a:gd name="connsiteY155" fmla="*/ 6065875 h 6479038"/>
              <a:gd name="connsiteX156" fmla="*/ 1343741 w 4211093"/>
              <a:gd name="connsiteY156" fmla="*/ 6162191 h 6479038"/>
              <a:gd name="connsiteX157" fmla="*/ 1322332 w 4211093"/>
              <a:gd name="connsiteY157" fmla="*/ 6112927 h 6479038"/>
              <a:gd name="connsiteX158" fmla="*/ 1313764 w 4211093"/>
              <a:gd name="connsiteY158" fmla="*/ 6019415 h 6479038"/>
              <a:gd name="connsiteX159" fmla="*/ 1281396 w 4211093"/>
              <a:gd name="connsiteY159" fmla="*/ 5751365 h 6479038"/>
              <a:gd name="connsiteX160" fmla="*/ 1242319 w 4211093"/>
              <a:gd name="connsiteY160" fmla="*/ 5553557 h 6479038"/>
              <a:gd name="connsiteX161" fmla="*/ 1184486 w 4211093"/>
              <a:gd name="connsiteY161" fmla="*/ 5511996 h 6479038"/>
              <a:gd name="connsiteX162" fmla="*/ 1183280 w 4211093"/>
              <a:gd name="connsiteY162" fmla="*/ 5563275 h 6479038"/>
              <a:gd name="connsiteX163" fmla="*/ 1175217 w 4211093"/>
              <a:gd name="connsiteY163" fmla="*/ 5659117 h 6479038"/>
              <a:gd name="connsiteX164" fmla="*/ 1172200 w 4211093"/>
              <a:gd name="connsiteY164" fmla="*/ 5687838 h 6479038"/>
              <a:gd name="connsiteX165" fmla="*/ 1145769 w 4211093"/>
              <a:gd name="connsiteY165" fmla="*/ 5676816 h 6479038"/>
              <a:gd name="connsiteX166" fmla="*/ 1123901 w 4211093"/>
              <a:gd name="connsiteY166" fmla="*/ 5778347 h 6479038"/>
              <a:gd name="connsiteX167" fmla="*/ 1115694 w 4211093"/>
              <a:gd name="connsiteY167" fmla="*/ 5848510 h 6479038"/>
              <a:gd name="connsiteX168" fmla="*/ 1109153 w 4211093"/>
              <a:gd name="connsiteY168" fmla="*/ 5915553 h 6479038"/>
              <a:gd name="connsiteX169" fmla="*/ 1104445 w 4211093"/>
              <a:gd name="connsiteY169" fmla="*/ 5976274 h 6479038"/>
              <a:gd name="connsiteX170" fmla="*/ 1089408 w 4211093"/>
              <a:gd name="connsiteY170" fmla="*/ 6062120 h 6479038"/>
              <a:gd name="connsiteX171" fmla="*/ 1089794 w 4211093"/>
              <a:gd name="connsiteY171" fmla="*/ 6196916 h 6479038"/>
              <a:gd name="connsiteX172" fmla="*/ 1071297 w 4211093"/>
              <a:gd name="connsiteY172" fmla="*/ 6222801 h 6479038"/>
              <a:gd name="connsiteX173" fmla="*/ 1069059 w 4211093"/>
              <a:gd name="connsiteY173" fmla="*/ 6204762 h 6479038"/>
              <a:gd name="connsiteX174" fmla="*/ 1065855 w 4211093"/>
              <a:gd name="connsiteY174" fmla="*/ 6133996 h 6479038"/>
              <a:gd name="connsiteX175" fmla="*/ 1065034 w 4211093"/>
              <a:gd name="connsiteY175" fmla="*/ 6121117 h 6479038"/>
              <a:gd name="connsiteX176" fmla="*/ 1057263 w 4211093"/>
              <a:gd name="connsiteY176" fmla="*/ 6069363 h 6479038"/>
              <a:gd name="connsiteX177" fmla="*/ 1056418 w 4211093"/>
              <a:gd name="connsiteY177" fmla="*/ 5886410 h 6479038"/>
              <a:gd name="connsiteX178" fmla="*/ 1048501 w 4211093"/>
              <a:gd name="connsiteY178" fmla="*/ 5808978 h 6479038"/>
              <a:gd name="connsiteX179" fmla="*/ 1042346 w 4211093"/>
              <a:gd name="connsiteY179" fmla="*/ 5811862 h 6479038"/>
              <a:gd name="connsiteX180" fmla="*/ 1009857 w 4211093"/>
              <a:gd name="connsiteY180" fmla="*/ 6086114 h 6479038"/>
              <a:gd name="connsiteX181" fmla="*/ 993709 w 4211093"/>
              <a:gd name="connsiteY181" fmla="*/ 6107724 h 6479038"/>
              <a:gd name="connsiteX182" fmla="*/ 986492 w 4211093"/>
              <a:gd name="connsiteY182" fmla="*/ 6187567 h 6479038"/>
              <a:gd name="connsiteX183" fmla="*/ 977803 w 4211093"/>
              <a:gd name="connsiteY183" fmla="*/ 6238451 h 6479038"/>
              <a:gd name="connsiteX184" fmla="*/ 965661 w 4211093"/>
              <a:gd name="connsiteY184" fmla="*/ 6439972 h 6479038"/>
              <a:gd name="connsiteX185" fmla="*/ 965439 w 4211093"/>
              <a:gd name="connsiteY185" fmla="*/ 6479038 h 6479038"/>
              <a:gd name="connsiteX186" fmla="*/ 964260 w 4211093"/>
              <a:gd name="connsiteY186" fmla="*/ 6472363 h 6479038"/>
              <a:gd name="connsiteX187" fmla="*/ 866967 w 4211093"/>
              <a:gd name="connsiteY187" fmla="*/ 6355757 h 6479038"/>
              <a:gd name="connsiteX188" fmla="*/ 856146 w 4211093"/>
              <a:gd name="connsiteY188" fmla="*/ 6350593 h 6479038"/>
              <a:gd name="connsiteX189" fmla="*/ 854714 w 4211093"/>
              <a:gd name="connsiteY189" fmla="*/ 6331429 h 6479038"/>
              <a:gd name="connsiteX190" fmla="*/ 832930 w 4211093"/>
              <a:gd name="connsiteY190" fmla="*/ 6282143 h 6479038"/>
              <a:gd name="connsiteX191" fmla="*/ 823976 w 4211093"/>
              <a:gd name="connsiteY191" fmla="*/ 6252790 h 6479038"/>
              <a:gd name="connsiteX192" fmla="*/ 819725 w 4211093"/>
              <a:gd name="connsiteY192" fmla="*/ 6333287 h 6479038"/>
              <a:gd name="connsiteX193" fmla="*/ 762717 w 4211093"/>
              <a:gd name="connsiteY193" fmla="*/ 6310208 h 6479038"/>
              <a:gd name="connsiteX194" fmla="*/ 769602 w 4211093"/>
              <a:gd name="connsiteY194" fmla="*/ 6179818 h 6479038"/>
              <a:gd name="connsiteX195" fmla="*/ 746444 w 4211093"/>
              <a:gd name="connsiteY195" fmla="*/ 6063531 h 6479038"/>
              <a:gd name="connsiteX196" fmla="*/ 608779 w 4211093"/>
              <a:gd name="connsiteY196" fmla="*/ 6035341 h 6479038"/>
              <a:gd name="connsiteX197" fmla="*/ 551044 w 4211093"/>
              <a:gd name="connsiteY197" fmla="*/ 6076435 h 6479038"/>
              <a:gd name="connsiteX198" fmla="*/ 543638 w 4211093"/>
              <a:gd name="connsiteY198" fmla="*/ 6030611 h 6479038"/>
              <a:gd name="connsiteX199" fmla="*/ 521104 w 4211093"/>
              <a:gd name="connsiteY199" fmla="*/ 5935158 h 6479038"/>
              <a:gd name="connsiteX200" fmla="*/ 463271 w 4211093"/>
              <a:gd name="connsiteY200" fmla="*/ 5893598 h 6479038"/>
              <a:gd name="connsiteX201" fmla="*/ 462063 w 4211093"/>
              <a:gd name="connsiteY201" fmla="*/ 5944876 h 6479038"/>
              <a:gd name="connsiteX202" fmla="*/ 454001 w 4211093"/>
              <a:gd name="connsiteY202" fmla="*/ 6040719 h 6479038"/>
              <a:gd name="connsiteX203" fmla="*/ 450985 w 4211093"/>
              <a:gd name="connsiteY203" fmla="*/ 6069439 h 6479038"/>
              <a:gd name="connsiteX204" fmla="*/ 424554 w 4211093"/>
              <a:gd name="connsiteY204" fmla="*/ 6058417 h 6479038"/>
              <a:gd name="connsiteX205" fmla="*/ 405455 w 4211093"/>
              <a:gd name="connsiteY205" fmla="*/ 6103939 h 6479038"/>
              <a:gd name="connsiteX206" fmla="*/ 403691 w 4211093"/>
              <a:gd name="connsiteY206" fmla="*/ 6139628 h 6479038"/>
              <a:gd name="connsiteX207" fmla="*/ 364027 w 4211093"/>
              <a:gd name="connsiteY207" fmla="*/ 6145327 h 6479038"/>
              <a:gd name="connsiteX208" fmla="*/ 267031 w 4211093"/>
              <a:gd name="connsiteY208" fmla="*/ 6127128 h 6479038"/>
              <a:gd name="connsiteX209" fmla="*/ 84441 w 4211093"/>
              <a:gd name="connsiteY209" fmla="*/ 6117487 h 6479038"/>
              <a:gd name="connsiteX210" fmla="*/ 56867 w 4211093"/>
              <a:gd name="connsiteY210" fmla="*/ 5807450 h 6479038"/>
              <a:gd name="connsiteX211" fmla="*/ 122314 w 4211093"/>
              <a:gd name="connsiteY211" fmla="*/ 5538937 h 6479038"/>
              <a:gd name="connsiteX212" fmla="*/ 73106 w 4211093"/>
              <a:gd name="connsiteY212" fmla="*/ 5222527 h 6479038"/>
              <a:gd name="connsiteX213" fmla="*/ 52010 w 4211093"/>
              <a:gd name="connsiteY213" fmla="*/ 4928521 h 6479038"/>
              <a:gd name="connsiteX214" fmla="*/ 48562 w 4211093"/>
              <a:gd name="connsiteY214" fmla="*/ 4855117 h 6479038"/>
              <a:gd name="connsiteX215" fmla="*/ 44289 w 4211093"/>
              <a:gd name="connsiteY215" fmla="*/ 4797360 h 6479038"/>
              <a:gd name="connsiteX216" fmla="*/ 74042 w 4211093"/>
              <a:gd name="connsiteY216" fmla="*/ 4511270 h 6479038"/>
              <a:gd name="connsiteX217" fmla="*/ 93189 w 4211093"/>
              <a:gd name="connsiteY217" fmla="*/ 4287383 h 6479038"/>
              <a:gd name="connsiteX218" fmla="*/ 133970 w 4211093"/>
              <a:gd name="connsiteY218" fmla="*/ 4069869 h 6479038"/>
              <a:gd name="connsiteX219" fmla="*/ 142915 w 4211093"/>
              <a:gd name="connsiteY219" fmla="*/ 3761761 h 6479038"/>
              <a:gd name="connsiteX220" fmla="*/ 162612 w 4211093"/>
              <a:gd name="connsiteY220" fmla="*/ 3527441 h 6479038"/>
              <a:gd name="connsiteX221" fmla="*/ 171975 w 4211093"/>
              <a:gd name="connsiteY221" fmla="*/ 3350109 h 6479038"/>
              <a:gd name="connsiteX222" fmla="*/ 174994 w 4211093"/>
              <a:gd name="connsiteY222" fmla="*/ 3015538 h 6479038"/>
              <a:gd name="connsiteX223" fmla="*/ 122063 w 4211093"/>
              <a:gd name="connsiteY223" fmla="*/ 2630939 h 6479038"/>
              <a:gd name="connsiteX224" fmla="*/ 53136 w 4211093"/>
              <a:gd name="connsiteY224" fmla="*/ 1994447 h 6479038"/>
              <a:gd name="connsiteX225" fmla="*/ 3929 w 4211093"/>
              <a:gd name="connsiteY225" fmla="*/ 1678037 h 6479038"/>
              <a:gd name="connsiteX226" fmla="*/ 7509 w 4211093"/>
              <a:gd name="connsiteY226" fmla="*/ 1610234 h 6479038"/>
              <a:gd name="connsiteX227" fmla="*/ 330552 w 4211093"/>
              <a:gd name="connsiteY227" fmla="*/ 2427510 h 6479038"/>
              <a:gd name="connsiteX228" fmla="*/ 359765 w 4211093"/>
              <a:gd name="connsiteY228" fmla="*/ 2429053 h 6479038"/>
              <a:gd name="connsiteX229" fmla="*/ 362244 w 4211093"/>
              <a:gd name="connsiteY229" fmla="*/ 2382110 h 6479038"/>
              <a:gd name="connsiteX230" fmla="*/ 250608 w 4211093"/>
              <a:gd name="connsiteY230" fmla="*/ 1999643 h 6479038"/>
              <a:gd name="connsiteX231" fmla="*/ 246742 w 4211093"/>
              <a:gd name="connsiteY231" fmla="*/ 1795462 h 6479038"/>
              <a:gd name="connsiteX232" fmla="*/ 237642 w 4211093"/>
              <a:gd name="connsiteY232" fmla="*/ 1690378 h 6479038"/>
              <a:gd name="connsiteX233" fmla="*/ 174523 w 4211093"/>
              <a:gd name="connsiteY233" fmla="*/ 1498758 h 6479038"/>
              <a:gd name="connsiteX234" fmla="*/ 310657 w 4211093"/>
              <a:gd name="connsiteY234" fmla="*/ 1139833 h 6479038"/>
              <a:gd name="connsiteX235" fmla="*/ 676002 w 4211093"/>
              <a:gd name="connsiteY235" fmla="*/ 1849509 h 6479038"/>
              <a:gd name="connsiteX236" fmla="*/ 642501 w 4211093"/>
              <a:gd name="connsiteY236" fmla="*/ 1513008 h 6479038"/>
              <a:gd name="connsiteX237" fmla="*/ 587642 w 4211093"/>
              <a:gd name="connsiteY237" fmla="*/ 1164919 h 6479038"/>
              <a:gd name="connsiteX238" fmla="*/ 700226 w 4211093"/>
              <a:gd name="connsiteY238" fmla="*/ 1113331 h 6479038"/>
              <a:gd name="connsiteX239" fmla="*/ 675274 w 4211093"/>
              <a:gd name="connsiteY239" fmla="*/ 892346 h 6479038"/>
              <a:gd name="connsiteX240" fmla="*/ 733837 w 4211093"/>
              <a:gd name="connsiteY240" fmla="*/ 754224 h 6479038"/>
              <a:gd name="connsiteX241" fmla="*/ 746372 w 4211093"/>
              <a:gd name="connsiteY241" fmla="*/ 655513 h 6479038"/>
              <a:gd name="connsiteX242" fmla="*/ 766763 w 4211093"/>
              <a:gd name="connsiteY242" fmla="*/ 546755 h 6479038"/>
              <a:gd name="connsiteX243" fmla="*/ 794733 w 4211093"/>
              <a:gd name="connsiteY243" fmla="*/ 433168 h 6479038"/>
              <a:gd name="connsiteX244" fmla="*/ 883885 w 4211093"/>
              <a:gd name="connsiteY244" fmla="*/ 270509 h 6479038"/>
              <a:gd name="connsiteX245" fmla="*/ 1014523 w 4211093"/>
              <a:gd name="connsiteY245" fmla="*/ 293097 h 6479038"/>
              <a:gd name="connsiteX246" fmla="*/ 1024305 w 4211093"/>
              <a:gd name="connsiteY246" fmla="*/ 246542 h 6479038"/>
              <a:gd name="connsiteX247" fmla="*/ 1047175 w 4211093"/>
              <a:gd name="connsiteY247" fmla="*/ 90844 h 6479038"/>
              <a:gd name="connsiteX248" fmla="*/ 1044277 w 4211093"/>
              <a:gd name="connsiteY248" fmla="*/ 7009 h 6479038"/>
              <a:gd name="connsiteX249" fmla="*/ 1130588 w 4211093"/>
              <a:gd name="connsiteY249" fmla="*/ 43 h 647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4211093" h="6479038">
                <a:moveTo>
                  <a:pt x="1130588" y="43"/>
                </a:moveTo>
                <a:cubicBezTo>
                  <a:pt x="1213948" y="1258"/>
                  <a:pt x="1286710" y="27654"/>
                  <a:pt x="1333116" y="85022"/>
                </a:cubicBezTo>
                <a:cubicBezTo>
                  <a:pt x="1415252" y="193962"/>
                  <a:pt x="1512545" y="293244"/>
                  <a:pt x="1557335" y="415903"/>
                </a:cubicBezTo>
                <a:cubicBezTo>
                  <a:pt x="1615357" y="565413"/>
                  <a:pt x="1695563" y="710862"/>
                  <a:pt x="1760889" y="860757"/>
                </a:cubicBezTo>
                <a:cubicBezTo>
                  <a:pt x="1787624" y="909241"/>
                  <a:pt x="1806780" y="962554"/>
                  <a:pt x="1818634" y="1015482"/>
                </a:cubicBezTo>
                <a:cubicBezTo>
                  <a:pt x="1831037" y="1057979"/>
                  <a:pt x="1859150" y="1080384"/>
                  <a:pt x="1931360" y="1099887"/>
                </a:cubicBezTo>
                <a:cubicBezTo>
                  <a:pt x="1927087" y="1042129"/>
                  <a:pt x="1914959" y="994417"/>
                  <a:pt x="1910409" y="941875"/>
                </a:cubicBezTo>
                <a:cubicBezTo>
                  <a:pt x="1952853" y="970267"/>
                  <a:pt x="1988268" y="993058"/>
                  <a:pt x="2016381" y="1015464"/>
                </a:cubicBezTo>
                <a:cubicBezTo>
                  <a:pt x="2030987" y="1016235"/>
                  <a:pt x="2038567" y="1011404"/>
                  <a:pt x="2053450" y="1006961"/>
                </a:cubicBezTo>
                <a:cubicBezTo>
                  <a:pt x="2065712" y="913464"/>
                  <a:pt x="2077973" y="819967"/>
                  <a:pt x="2090784" y="716040"/>
                </a:cubicBezTo>
                <a:cubicBezTo>
                  <a:pt x="2171674" y="709852"/>
                  <a:pt x="2244986" y="708493"/>
                  <a:pt x="2296386" y="705977"/>
                </a:cubicBezTo>
                <a:cubicBezTo>
                  <a:pt x="2409386" y="785165"/>
                  <a:pt x="2508057" y="858368"/>
                  <a:pt x="2607279" y="921139"/>
                </a:cubicBezTo>
                <a:cubicBezTo>
                  <a:pt x="2706499" y="983912"/>
                  <a:pt x="2825285" y="953572"/>
                  <a:pt x="2852152" y="860847"/>
                </a:cubicBezTo>
                <a:cubicBezTo>
                  <a:pt x="2852703" y="850416"/>
                  <a:pt x="2853254" y="839986"/>
                  <a:pt x="2853805" y="829553"/>
                </a:cubicBezTo>
                <a:cubicBezTo>
                  <a:pt x="2856559" y="777397"/>
                  <a:pt x="2859588" y="720025"/>
                  <a:pt x="2862893" y="657437"/>
                </a:cubicBezTo>
                <a:cubicBezTo>
                  <a:pt x="2883702" y="679457"/>
                  <a:pt x="2897207" y="701091"/>
                  <a:pt x="2911539" y="707077"/>
                </a:cubicBezTo>
                <a:cubicBezTo>
                  <a:pt x="3034048" y="744928"/>
                  <a:pt x="3044248" y="829150"/>
                  <a:pt x="3062304" y="903326"/>
                </a:cubicBezTo>
                <a:cubicBezTo>
                  <a:pt x="3130526" y="1137056"/>
                  <a:pt x="3191168" y="1375617"/>
                  <a:pt x="3259391" y="1609348"/>
                </a:cubicBezTo>
                <a:cubicBezTo>
                  <a:pt x="3265593" y="1630595"/>
                  <a:pt x="3272069" y="1646629"/>
                  <a:pt x="3292879" y="1668647"/>
                </a:cubicBezTo>
                <a:cubicBezTo>
                  <a:pt x="3334078" y="1581910"/>
                  <a:pt x="3338760" y="1493244"/>
                  <a:pt x="3328560" y="1409022"/>
                </a:cubicBezTo>
                <a:cubicBezTo>
                  <a:pt x="3324561" y="1346049"/>
                  <a:pt x="3364934" y="1274958"/>
                  <a:pt x="3294928" y="1213729"/>
                </a:cubicBezTo>
                <a:cubicBezTo>
                  <a:pt x="3280872" y="1202527"/>
                  <a:pt x="3312014" y="1167560"/>
                  <a:pt x="3313391" y="1141482"/>
                </a:cubicBezTo>
                <a:cubicBezTo>
                  <a:pt x="3315595" y="1099756"/>
                  <a:pt x="3303466" y="1052044"/>
                  <a:pt x="3298366" y="1009934"/>
                </a:cubicBezTo>
                <a:cubicBezTo>
                  <a:pt x="3292715" y="978254"/>
                  <a:pt x="3294642" y="941745"/>
                  <a:pt x="3303874" y="905620"/>
                </a:cubicBezTo>
                <a:cubicBezTo>
                  <a:pt x="3411223" y="953131"/>
                  <a:pt x="3451466" y="1023248"/>
                  <a:pt x="3469245" y="1102639"/>
                </a:cubicBezTo>
                <a:cubicBezTo>
                  <a:pt x="3509629" y="1308749"/>
                  <a:pt x="3542710" y="1514473"/>
                  <a:pt x="3575516" y="1725413"/>
                </a:cubicBezTo>
                <a:cubicBezTo>
                  <a:pt x="3574966" y="1735844"/>
                  <a:pt x="3581719" y="1746662"/>
                  <a:pt x="3610381" y="1758635"/>
                </a:cubicBezTo>
                <a:cubicBezTo>
                  <a:pt x="3619613" y="1722512"/>
                  <a:pt x="3628844" y="1686387"/>
                  <a:pt x="3630497" y="1655094"/>
                </a:cubicBezTo>
                <a:cubicBezTo>
                  <a:pt x="3635454" y="1561212"/>
                  <a:pt x="3618501" y="1466173"/>
                  <a:pt x="3645093" y="1378665"/>
                </a:cubicBezTo>
                <a:cubicBezTo>
                  <a:pt x="3681468" y="1244600"/>
                  <a:pt x="3570944" y="1118470"/>
                  <a:pt x="3585132" y="988464"/>
                </a:cubicBezTo>
                <a:cubicBezTo>
                  <a:pt x="3605525" y="879708"/>
                  <a:pt x="3596699" y="769407"/>
                  <a:pt x="3609788" y="660265"/>
                </a:cubicBezTo>
                <a:cubicBezTo>
                  <a:pt x="3611165" y="634187"/>
                  <a:pt x="3641756" y="609651"/>
                  <a:pt x="3643409" y="578357"/>
                </a:cubicBezTo>
                <a:cubicBezTo>
                  <a:pt x="3652640" y="542233"/>
                  <a:pt x="3654843" y="500507"/>
                  <a:pt x="3664901" y="448737"/>
                </a:cubicBezTo>
                <a:cubicBezTo>
                  <a:pt x="3680058" y="439077"/>
                  <a:pt x="3717402" y="425358"/>
                  <a:pt x="3739864" y="416083"/>
                </a:cubicBezTo>
                <a:lnTo>
                  <a:pt x="3805020" y="156275"/>
                </a:lnTo>
                <a:lnTo>
                  <a:pt x="3792394" y="264984"/>
                </a:lnTo>
                <a:cubicBezTo>
                  <a:pt x="3782860" y="331868"/>
                  <a:pt x="3779481" y="395869"/>
                  <a:pt x="3791404" y="454259"/>
                </a:cubicBezTo>
                <a:cubicBezTo>
                  <a:pt x="3804873" y="454970"/>
                  <a:pt x="3818510" y="452481"/>
                  <a:pt x="3828817" y="456234"/>
                </a:cubicBezTo>
                <a:cubicBezTo>
                  <a:pt x="3841948" y="463345"/>
                  <a:pt x="3854909" y="473656"/>
                  <a:pt x="3867895" y="455089"/>
                </a:cubicBezTo>
                <a:cubicBezTo>
                  <a:pt x="3879215" y="439642"/>
                  <a:pt x="3889377" y="417716"/>
                  <a:pt x="3901205" y="392669"/>
                </a:cubicBezTo>
                <a:cubicBezTo>
                  <a:pt x="3910014" y="396342"/>
                  <a:pt x="3920152" y="403297"/>
                  <a:pt x="3928962" y="406971"/>
                </a:cubicBezTo>
                <a:cubicBezTo>
                  <a:pt x="3930603" y="432729"/>
                  <a:pt x="3930918" y="455208"/>
                  <a:pt x="3931231" y="477686"/>
                </a:cubicBezTo>
                <a:cubicBezTo>
                  <a:pt x="3931376" y="503366"/>
                  <a:pt x="3928527" y="528887"/>
                  <a:pt x="3927006" y="557687"/>
                </a:cubicBezTo>
                <a:cubicBezTo>
                  <a:pt x="3961064" y="594783"/>
                  <a:pt x="3966205" y="611100"/>
                  <a:pt x="3966615" y="717016"/>
                </a:cubicBezTo>
                <a:cubicBezTo>
                  <a:pt x="3972601" y="717332"/>
                  <a:pt x="3980083" y="717727"/>
                  <a:pt x="3986239" y="714843"/>
                </a:cubicBezTo>
                <a:cubicBezTo>
                  <a:pt x="3992394" y="711959"/>
                  <a:pt x="3998886" y="702675"/>
                  <a:pt x="4001880" y="702833"/>
                </a:cubicBezTo>
                <a:cubicBezTo>
                  <a:pt x="4026645" y="716976"/>
                  <a:pt x="4044795" y="685846"/>
                  <a:pt x="4065433" y="664473"/>
                </a:cubicBezTo>
                <a:lnTo>
                  <a:pt x="4067573" y="661356"/>
                </a:lnTo>
                <a:lnTo>
                  <a:pt x="4103676" y="738645"/>
                </a:lnTo>
                <a:cubicBezTo>
                  <a:pt x="4129863" y="797560"/>
                  <a:pt x="4148193" y="866521"/>
                  <a:pt x="4144889" y="929107"/>
                </a:cubicBezTo>
                <a:cubicBezTo>
                  <a:pt x="4130567" y="1200323"/>
                  <a:pt x="4167647" y="1469019"/>
                  <a:pt x="4182814" y="1736560"/>
                </a:cubicBezTo>
                <a:cubicBezTo>
                  <a:pt x="4199636" y="1972807"/>
                  <a:pt x="4209153" y="2208667"/>
                  <a:pt x="4211093" y="2449359"/>
                </a:cubicBezTo>
                <a:cubicBezTo>
                  <a:pt x="4209727" y="2752637"/>
                  <a:pt x="4208361" y="3055915"/>
                  <a:pt x="4192112" y="3363639"/>
                </a:cubicBezTo>
                <a:cubicBezTo>
                  <a:pt x="4179443" y="3603559"/>
                  <a:pt x="4152168" y="3842708"/>
                  <a:pt x="4117589" y="4081469"/>
                </a:cubicBezTo>
                <a:cubicBezTo>
                  <a:pt x="4104775" y="4185396"/>
                  <a:pt x="4063025" y="4282567"/>
                  <a:pt x="4043185" y="4380893"/>
                </a:cubicBezTo>
                <a:cubicBezTo>
                  <a:pt x="4023621" y="4474004"/>
                  <a:pt x="4018939" y="4562668"/>
                  <a:pt x="4006678" y="4656165"/>
                </a:cubicBezTo>
                <a:cubicBezTo>
                  <a:pt x="3993867" y="4760092"/>
                  <a:pt x="3951841" y="4862476"/>
                  <a:pt x="3887903" y="4963704"/>
                </a:cubicBezTo>
                <a:cubicBezTo>
                  <a:pt x="3823691" y="5070148"/>
                  <a:pt x="3795446" y="5188951"/>
                  <a:pt x="3745567" y="5301380"/>
                </a:cubicBezTo>
                <a:cubicBezTo>
                  <a:pt x="3732821" y="5334703"/>
                  <a:pt x="3720144" y="5366723"/>
                  <a:pt x="3706417" y="5401302"/>
                </a:cubicBezTo>
                <a:lnTo>
                  <a:pt x="3690435" y="5441836"/>
                </a:lnTo>
                <a:lnTo>
                  <a:pt x="3691552" y="5457000"/>
                </a:lnTo>
                <a:cubicBezTo>
                  <a:pt x="3693459" y="5488753"/>
                  <a:pt x="3694731" y="5520643"/>
                  <a:pt x="3694731" y="5552806"/>
                </a:cubicBezTo>
                <a:cubicBezTo>
                  <a:pt x="3694731" y="5602957"/>
                  <a:pt x="3689644" y="5653109"/>
                  <a:pt x="3682013" y="5703261"/>
                </a:cubicBezTo>
                <a:cubicBezTo>
                  <a:pt x="3679469" y="5725066"/>
                  <a:pt x="3666752" y="5745781"/>
                  <a:pt x="3661664" y="5766496"/>
                </a:cubicBezTo>
                <a:cubicBezTo>
                  <a:pt x="3656577" y="5786120"/>
                  <a:pt x="3656577" y="5804655"/>
                  <a:pt x="3654034" y="5824279"/>
                </a:cubicBezTo>
                <a:cubicBezTo>
                  <a:pt x="3651490" y="5846084"/>
                  <a:pt x="3638773" y="5867890"/>
                  <a:pt x="3618424" y="5889695"/>
                </a:cubicBezTo>
                <a:cubicBezTo>
                  <a:pt x="3598076" y="5912590"/>
                  <a:pt x="3590445" y="5937666"/>
                  <a:pt x="3575184" y="5961652"/>
                </a:cubicBezTo>
                <a:cubicBezTo>
                  <a:pt x="3567553" y="5975825"/>
                  <a:pt x="3559922" y="5988908"/>
                  <a:pt x="3549748" y="6007442"/>
                </a:cubicBezTo>
                <a:cubicBezTo>
                  <a:pt x="3542117" y="6000901"/>
                  <a:pt x="3537030" y="5996540"/>
                  <a:pt x="3531943" y="5991088"/>
                </a:cubicBezTo>
                <a:cubicBezTo>
                  <a:pt x="3506508" y="5992179"/>
                  <a:pt x="3481072" y="5993269"/>
                  <a:pt x="3455636" y="5995449"/>
                </a:cubicBezTo>
                <a:cubicBezTo>
                  <a:pt x="3455636" y="5988908"/>
                  <a:pt x="3455636" y="5981276"/>
                  <a:pt x="3455636" y="5974735"/>
                </a:cubicBezTo>
                <a:cubicBezTo>
                  <a:pt x="3455636" y="5968193"/>
                  <a:pt x="3453093" y="5961651"/>
                  <a:pt x="3432744" y="5961651"/>
                </a:cubicBezTo>
                <a:cubicBezTo>
                  <a:pt x="3412396" y="5961651"/>
                  <a:pt x="3404765" y="5968193"/>
                  <a:pt x="3402222" y="5975825"/>
                </a:cubicBezTo>
                <a:cubicBezTo>
                  <a:pt x="3402222" y="5988908"/>
                  <a:pt x="3399678" y="6003081"/>
                  <a:pt x="3397135" y="6020525"/>
                </a:cubicBezTo>
                <a:cubicBezTo>
                  <a:pt x="3384417" y="6013984"/>
                  <a:pt x="3376786" y="6011803"/>
                  <a:pt x="3369155" y="6006352"/>
                </a:cubicBezTo>
                <a:cubicBezTo>
                  <a:pt x="3358981" y="6009623"/>
                  <a:pt x="3348807" y="6012894"/>
                  <a:pt x="3341176" y="6016164"/>
                </a:cubicBezTo>
                <a:cubicBezTo>
                  <a:pt x="3318284" y="6030337"/>
                  <a:pt x="3297935" y="6036879"/>
                  <a:pt x="3267413" y="6030337"/>
                </a:cubicBezTo>
                <a:cubicBezTo>
                  <a:pt x="3224172" y="6021616"/>
                  <a:pt x="3196193" y="6031428"/>
                  <a:pt x="3168214" y="6041240"/>
                </a:cubicBezTo>
                <a:cubicBezTo>
                  <a:pt x="3147866" y="6048872"/>
                  <a:pt x="3130060" y="6054323"/>
                  <a:pt x="3104625" y="6048872"/>
                </a:cubicBezTo>
                <a:cubicBezTo>
                  <a:pt x="3076646" y="6063045"/>
                  <a:pt x="3061385" y="6078309"/>
                  <a:pt x="3056297" y="6094663"/>
                </a:cubicBezTo>
                <a:cubicBezTo>
                  <a:pt x="3053754" y="6108836"/>
                  <a:pt x="3048667" y="6123009"/>
                  <a:pt x="3043580" y="6138273"/>
                </a:cubicBezTo>
                <a:cubicBezTo>
                  <a:pt x="3041036" y="6139363"/>
                  <a:pt x="3041036" y="6140453"/>
                  <a:pt x="3041036" y="6141544"/>
                </a:cubicBezTo>
                <a:cubicBezTo>
                  <a:pt x="3033406" y="6151356"/>
                  <a:pt x="3033405" y="6165529"/>
                  <a:pt x="3005426" y="6166620"/>
                </a:cubicBezTo>
                <a:cubicBezTo>
                  <a:pt x="2977447" y="6167710"/>
                  <a:pt x="2964729" y="6155717"/>
                  <a:pt x="2957098" y="6145905"/>
                </a:cubicBezTo>
                <a:cubicBezTo>
                  <a:pt x="2954555" y="6144814"/>
                  <a:pt x="2952011" y="6143724"/>
                  <a:pt x="2946924" y="6142634"/>
                </a:cubicBezTo>
                <a:cubicBezTo>
                  <a:pt x="2929119" y="6145905"/>
                  <a:pt x="2916402" y="6154627"/>
                  <a:pt x="2888422" y="6156807"/>
                </a:cubicBezTo>
                <a:cubicBezTo>
                  <a:pt x="2873161" y="6157898"/>
                  <a:pt x="2850269" y="6168800"/>
                  <a:pt x="2850269" y="6179702"/>
                </a:cubicBezTo>
                <a:cubicBezTo>
                  <a:pt x="2850269" y="6186244"/>
                  <a:pt x="2847725" y="6191695"/>
                  <a:pt x="2847725" y="6197147"/>
                </a:cubicBezTo>
                <a:cubicBezTo>
                  <a:pt x="2845182" y="6213501"/>
                  <a:pt x="2842638" y="6229854"/>
                  <a:pt x="2801941" y="6238576"/>
                </a:cubicBezTo>
                <a:cubicBezTo>
                  <a:pt x="2768875" y="6246208"/>
                  <a:pt x="2740896" y="6257111"/>
                  <a:pt x="2697656" y="6252750"/>
                </a:cubicBezTo>
                <a:cubicBezTo>
                  <a:pt x="2692568" y="6252749"/>
                  <a:pt x="2682394" y="6256020"/>
                  <a:pt x="2672220" y="6257111"/>
                </a:cubicBezTo>
                <a:cubicBezTo>
                  <a:pt x="2662045" y="6258201"/>
                  <a:pt x="2649328" y="6258201"/>
                  <a:pt x="2639153" y="6258201"/>
                </a:cubicBezTo>
                <a:cubicBezTo>
                  <a:pt x="2628979" y="6222222"/>
                  <a:pt x="2618805" y="6216771"/>
                  <a:pt x="2557760" y="6204778"/>
                </a:cubicBezTo>
                <a:cubicBezTo>
                  <a:pt x="2557760" y="6194966"/>
                  <a:pt x="2560304" y="6186244"/>
                  <a:pt x="2557760" y="6177522"/>
                </a:cubicBezTo>
                <a:cubicBezTo>
                  <a:pt x="2555216" y="6169890"/>
                  <a:pt x="2552672" y="6162258"/>
                  <a:pt x="2547585" y="6153536"/>
                </a:cubicBezTo>
                <a:cubicBezTo>
                  <a:pt x="2532324" y="6152446"/>
                  <a:pt x="2514519" y="6150265"/>
                  <a:pt x="2499258" y="6149176"/>
                </a:cubicBezTo>
                <a:cubicBezTo>
                  <a:pt x="2481453" y="6157897"/>
                  <a:pt x="2466191" y="6165529"/>
                  <a:pt x="2448387" y="6170980"/>
                </a:cubicBezTo>
                <a:cubicBezTo>
                  <a:pt x="2428038" y="6177522"/>
                  <a:pt x="2405146" y="6174251"/>
                  <a:pt x="2382254" y="6172071"/>
                </a:cubicBezTo>
                <a:cubicBezTo>
                  <a:pt x="2364449" y="6170980"/>
                  <a:pt x="2341557" y="6172070"/>
                  <a:pt x="2318665" y="6172071"/>
                </a:cubicBezTo>
                <a:cubicBezTo>
                  <a:pt x="2293229" y="6152446"/>
                  <a:pt x="2293229" y="6130641"/>
                  <a:pt x="2303403" y="6107746"/>
                </a:cubicBezTo>
                <a:cubicBezTo>
                  <a:pt x="2311034" y="6089211"/>
                  <a:pt x="2316121" y="6069587"/>
                  <a:pt x="2321209" y="6051053"/>
                </a:cubicBezTo>
                <a:cubicBezTo>
                  <a:pt x="2328839" y="6028157"/>
                  <a:pt x="2308491" y="6007442"/>
                  <a:pt x="2298316" y="5985637"/>
                </a:cubicBezTo>
                <a:cubicBezTo>
                  <a:pt x="2288142" y="5964922"/>
                  <a:pt x="2277968" y="5945298"/>
                  <a:pt x="2285599" y="5924583"/>
                </a:cubicBezTo>
                <a:cubicBezTo>
                  <a:pt x="2288142" y="5919131"/>
                  <a:pt x="2285599" y="5914770"/>
                  <a:pt x="2283055" y="5909320"/>
                </a:cubicBezTo>
                <a:cubicBezTo>
                  <a:pt x="2283055" y="5906049"/>
                  <a:pt x="2277968" y="5901688"/>
                  <a:pt x="2280512" y="5897327"/>
                </a:cubicBezTo>
                <a:cubicBezTo>
                  <a:pt x="2290686" y="5877702"/>
                  <a:pt x="2293229" y="5858077"/>
                  <a:pt x="2285599" y="5837362"/>
                </a:cubicBezTo>
                <a:cubicBezTo>
                  <a:pt x="2283055" y="5822099"/>
                  <a:pt x="2288142" y="5805745"/>
                  <a:pt x="2288142" y="5790481"/>
                </a:cubicBezTo>
                <a:cubicBezTo>
                  <a:pt x="2290686" y="5776308"/>
                  <a:pt x="2295773" y="5763225"/>
                  <a:pt x="2298316" y="5744691"/>
                </a:cubicBezTo>
                <a:lnTo>
                  <a:pt x="2286007" y="5732154"/>
                </a:lnTo>
                <a:lnTo>
                  <a:pt x="2272759" y="5747938"/>
                </a:lnTo>
                <a:cubicBezTo>
                  <a:pt x="2248008" y="5783242"/>
                  <a:pt x="2231404" y="5820284"/>
                  <a:pt x="2222035" y="5859016"/>
                </a:cubicBezTo>
                <a:cubicBezTo>
                  <a:pt x="2211151" y="5926434"/>
                  <a:pt x="2192964" y="5993466"/>
                  <a:pt x="2174501" y="6065714"/>
                </a:cubicBezTo>
                <a:cubicBezTo>
                  <a:pt x="2166923" y="6070543"/>
                  <a:pt x="2166647" y="6075759"/>
                  <a:pt x="2166372" y="6080976"/>
                </a:cubicBezTo>
                <a:cubicBezTo>
                  <a:pt x="2141983" y="6126758"/>
                  <a:pt x="2138402" y="6194562"/>
                  <a:pt x="2057786" y="6195535"/>
                </a:cubicBezTo>
                <a:cubicBezTo>
                  <a:pt x="1977172" y="6196510"/>
                  <a:pt x="1943682" y="6137208"/>
                  <a:pt x="1924250" y="6089111"/>
                </a:cubicBezTo>
                <a:cubicBezTo>
                  <a:pt x="1917223" y="6083510"/>
                  <a:pt x="1910194" y="6077908"/>
                  <a:pt x="1895863" y="6071922"/>
                </a:cubicBezTo>
                <a:cubicBezTo>
                  <a:pt x="1869887" y="6078395"/>
                  <a:pt x="1847220" y="6091582"/>
                  <a:pt x="1820934" y="6103923"/>
                </a:cubicBezTo>
                <a:lnTo>
                  <a:pt x="1800567" y="6111942"/>
                </a:lnTo>
                <a:lnTo>
                  <a:pt x="1803483" y="6009976"/>
                </a:lnTo>
                <a:cubicBezTo>
                  <a:pt x="1805510" y="5971576"/>
                  <a:pt x="1803217" y="5929739"/>
                  <a:pt x="1799090" y="5894222"/>
                </a:cubicBezTo>
                <a:cubicBezTo>
                  <a:pt x="1792476" y="5848948"/>
                  <a:pt x="1786202" y="5797274"/>
                  <a:pt x="1787070" y="5752395"/>
                </a:cubicBezTo>
                <a:cubicBezTo>
                  <a:pt x="1787239" y="5749195"/>
                  <a:pt x="1787577" y="5742794"/>
                  <a:pt x="1786250" y="5739516"/>
                </a:cubicBezTo>
                <a:cubicBezTo>
                  <a:pt x="1771622" y="5732326"/>
                  <a:pt x="1774471" y="5706804"/>
                  <a:pt x="1778477" y="5687762"/>
                </a:cubicBezTo>
                <a:cubicBezTo>
                  <a:pt x="1789339" y="5624157"/>
                  <a:pt x="1782074" y="5562805"/>
                  <a:pt x="1777633" y="5504809"/>
                </a:cubicBezTo>
                <a:cubicBezTo>
                  <a:pt x="1775992" y="5479052"/>
                  <a:pt x="1772854" y="5453214"/>
                  <a:pt x="1769716" y="5427377"/>
                </a:cubicBezTo>
                <a:cubicBezTo>
                  <a:pt x="1766554" y="5430418"/>
                  <a:pt x="1765058" y="5430339"/>
                  <a:pt x="1763562" y="5430260"/>
                </a:cubicBezTo>
                <a:cubicBezTo>
                  <a:pt x="1752845" y="5519545"/>
                  <a:pt x="1742127" y="5608829"/>
                  <a:pt x="1731072" y="5704513"/>
                </a:cubicBezTo>
                <a:cubicBezTo>
                  <a:pt x="1726244" y="5710677"/>
                  <a:pt x="1718255" y="5719881"/>
                  <a:pt x="1714924" y="5726122"/>
                </a:cubicBezTo>
                <a:cubicBezTo>
                  <a:pt x="1711738" y="5758044"/>
                  <a:pt x="1710387" y="5783644"/>
                  <a:pt x="1707707" y="5805966"/>
                </a:cubicBezTo>
                <a:cubicBezTo>
                  <a:pt x="1706693" y="5825165"/>
                  <a:pt x="1699863" y="5840850"/>
                  <a:pt x="1699018" y="5856849"/>
                </a:cubicBezTo>
                <a:cubicBezTo>
                  <a:pt x="1693973" y="5923971"/>
                  <a:pt x="1693417" y="5991329"/>
                  <a:pt x="1686876" y="6058370"/>
                </a:cubicBezTo>
                <a:cubicBezTo>
                  <a:pt x="1685445" y="6078351"/>
                  <a:pt x="1685627" y="6098016"/>
                  <a:pt x="1686540" y="6117568"/>
                </a:cubicBezTo>
                <a:lnTo>
                  <a:pt x="1688161" y="6140927"/>
                </a:lnTo>
                <a:lnTo>
                  <a:pt x="1688062" y="6140955"/>
                </a:lnTo>
                <a:lnTo>
                  <a:pt x="1661150" y="6157932"/>
                </a:lnTo>
                <a:lnTo>
                  <a:pt x="1660542" y="6130786"/>
                </a:lnTo>
                <a:cubicBezTo>
                  <a:pt x="1658587" y="6082548"/>
                  <a:pt x="1651805" y="6040474"/>
                  <a:pt x="1630709" y="6013689"/>
                </a:cubicBezTo>
                <a:cubicBezTo>
                  <a:pt x="1628029" y="6036009"/>
                  <a:pt x="1626846" y="6058410"/>
                  <a:pt x="1627329" y="6077688"/>
                </a:cubicBezTo>
                <a:cubicBezTo>
                  <a:pt x="1627474" y="6103368"/>
                  <a:pt x="1628947" y="6132326"/>
                  <a:pt x="1627595" y="6157926"/>
                </a:cubicBezTo>
                <a:cubicBezTo>
                  <a:pt x="1627172" y="6165926"/>
                  <a:pt x="1625169" y="6175448"/>
                  <a:pt x="1623603" y="6183788"/>
                </a:cubicBezTo>
                <a:lnTo>
                  <a:pt x="1622719" y="6195929"/>
                </a:lnTo>
                <a:lnTo>
                  <a:pt x="1621944" y="6196793"/>
                </a:lnTo>
                <a:cubicBezTo>
                  <a:pt x="1614447" y="6208736"/>
                  <a:pt x="1609650" y="6221558"/>
                  <a:pt x="1608962" y="6234598"/>
                </a:cubicBezTo>
                <a:cubicBezTo>
                  <a:pt x="1608136" y="6250245"/>
                  <a:pt x="1605553" y="6264492"/>
                  <a:pt x="1603003" y="6278087"/>
                </a:cubicBezTo>
                <a:lnTo>
                  <a:pt x="1598355" y="6310073"/>
                </a:lnTo>
                <a:lnTo>
                  <a:pt x="1580986" y="6017482"/>
                </a:lnTo>
                <a:cubicBezTo>
                  <a:pt x="1578862" y="5972444"/>
                  <a:pt x="1578573" y="5921087"/>
                  <a:pt x="1554145" y="5900542"/>
                </a:cubicBezTo>
                <a:cubicBezTo>
                  <a:pt x="1551322" y="5897184"/>
                  <a:pt x="1549004" y="5884226"/>
                  <a:pt x="1545191" y="5871189"/>
                </a:cubicBezTo>
                <a:cubicBezTo>
                  <a:pt x="1543163" y="5909589"/>
                  <a:pt x="1541304" y="5944789"/>
                  <a:pt x="1539615" y="5976789"/>
                </a:cubicBezTo>
                <a:cubicBezTo>
                  <a:pt x="1539277" y="5983190"/>
                  <a:pt x="1538939" y="5989589"/>
                  <a:pt x="1538601" y="5995989"/>
                </a:cubicBezTo>
                <a:cubicBezTo>
                  <a:pt x="1531071" y="6053353"/>
                  <a:pt x="1505943" y="6074488"/>
                  <a:pt x="1486851" y="6038182"/>
                </a:cubicBezTo>
                <a:cubicBezTo>
                  <a:pt x="1467759" y="6001875"/>
                  <a:pt x="1449004" y="5959168"/>
                  <a:pt x="1427426" y="5913106"/>
                </a:cubicBezTo>
                <a:cubicBezTo>
                  <a:pt x="1416781" y="5915751"/>
                  <a:pt x="1401647" y="5918161"/>
                  <a:pt x="1384848" y="5923692"/>
                </a:cubicBezTo>
                <a:cubicBezTo>
                  <a:pt x="1379972" y="5987613"/>
                  <a:pt x="1375433" y="6045135"/>
                  <a:pt x="1370895" y="6102656"/>
                </a:cubicBezTo>
                <a:cubicBezTo>
                  <a:pt x="1367733" y="6105697"/>
                  <a:pt x="1366068" y="6108819"/>
                  <a:pt x="1363076" y="6108660"/>
                </a:cubicBezTo>
                <a:cubicBezTo>
                  <a:pt x="1357765" y="6095544"/>
                  <a:pt x="1350958" y="6082349"/>
                  <a:pt x="1342824" y="6065875"/>
                </a:cubicBezTo>
                <a:cubicBezTo>
                  <a:pt x="1342632" y="6097955"/>
                  <a:pt x="1344104" y="6126912"/>
                  <a:pt x="1343741" y="6162191"/>
                </a:cubicBezTo>
                <a:cubicBezTo>
                  <a:pt x="1329283" y="6151802"/>
                  <a:pt x="1323973" y="6138685"/>
                  <a:pt x="1322332" y="6112927"/>
                </a:cubicBezTo>
                <a:cubicBezTo>
                  <a:pt x="1321028" y="6080769"/>
                  <a:pt x="1318229" y="6048531"/>
                  <a:pt x="1313764" y="6019415"/>
                </a:cubicBezTo>
                <a:cubicBezTo>
                  <a:pt x="1303529" y="5929025"/>
                  <a:pt x="1290134" y="5841677"/>
                  <a:pt x="1281396" y="5751365"/>
                </a:cubicBezTo>
                <a:cubicBezTo>
                  <a:pt x="1274807" y="5677212"/>
                  <a:pt x="1256898" y="5618506"/>
                  <a:pt x="1242319" y="5553557"/>
                </a:cubicBezTo>
                <a:cubicBezTo>
                  <a:pt x="1231215" y="5508045"/>
                  <a:pt x="1209275" y="5497260"/>
                  <a:pt x="1184486" y="5511996"/>
                </a:cubicBezTo>
                <a:cubicBezTo>
                  <a:pt x="1184969" y="5531276"/>
                  <a:pt x="1188106" y="5557113"/>
                  <a:pt x="1183280" y="5563275"/>
                </a:cubicBezTo>
                <a:cubicBezTo>
                  <a:pt x="1168121" y="5594564"/>
                  <a:pt x="1173913" y="5626960"/>
                  <a:pt x="1175217" y="5659117"/>
                </a:cubicBezTo>
                <a:cubicBezTo>
                  <a:pt x="1176376" y="5665596"/>
                  <a:pt x="1172876" y="5675039"/>
                  <a:pt x="1172200" y="5687838"/>
                </a:cubicBezTo>
                <a:cubicBezTo>
                  <a:pt x="1161893" y="5684086"/>
                  <a:pt x="1153083" y="5680412"/>
                  <a:pt x="1145769" y="5676816"/>
                </a:cubicBezTo>
                <a:cubicBezTo>
                  <a:pt x="1127787" y="5704748"/>
                  <a:pt x="1120111" y="5736431"/>
                  <a:pt x="1123901" y="5778347"/>
                </a:cubicBezTo>
                <a:cubicBezTo>
                  <a:pt x="1125711" y="5800905"/>
                  <a:pt x="1118374" y="5826189"/>
                  <a:pt x="1115694" y="5848510"/>
                </a:cubicBezTo>
                <a:cubicBezTo>
                  <a:pt x="1113014" y="5870832"/>
                  <a:pt x="1105508" y="5899315"/>
                  <a:pt x="1109153" y="5915553"/>
                </a:cubicBezTo>
                <a:cubicBezTo>
                  <a:pt x="1115284" y="5941547"/>
                  <a:pt x="1107607" y="5973231"/>
                  <a:pt x="1104445" y="5976274"/>
                </a:cubicBezTo>
                <a:cubicBezTo>
                  <a:pt x="1086633" y="6001005"/>
                  <a:pt x="1090929" y="6033321"/>
                  <a:pt x="1089408" y="6062120"/>
                </a:cubicBezTo>
                <a:cubicBezTo>
                  <a:pt x="1088707" y="6103799"/>
                  <a:pt x="1089335" y="6148758"/>
                  <a:pt x="1089794" y="6196916"/>
                </a:cubicBezTo>
                <a:lnTo>
                  <a:pt x="1071297" y="6222801"/>
                </a:lnTo>
                <a:lnTo>
                  <a:pt x="1069059" y="6204762"/>
                </a:lnTo>
                <a:cubicBezTo>
                  <a:pt x="1066772" y="6180573"/>
                  <a:pt x="1065420" y="6156436"/>
                  <a:pt x="1065855" y="6133996"/>
                </a:cubicBezTo>
                <a:cubicBezTo>
                  <a:pt x="1066024" y="6130797"/>
                  <a:pt x="1066362" y="6124396"/>
                  <a:pt x="1065034" y="6121117"/>
                </a:cubicBezTo>
                <a:cubicBezTo>
                  <a:pt x="1050407" y="6113927"/>
                  <a:pt x="1053255" y="6088406"/>
                  <a:pt x="1057263" y="6069363"/>
                </a:cubicBezTo>
                <a:cubicBezTo>
                  <a:pt x="1068124" y="6005759"/>
                  <a:pt x="1060859" y="5944406"/>
                  <a:pt x="1056418" y="5886410"/>
                </a:cubicBezTo>
                <a:cubicBezTo>
                  <a:pt x="1054777" y="5860653"/>
                  <a:pt x="1051639" y="5834816"/>
                  <a:pt x="1048501" y="5808978"/>
                </a:cubicBezTo>
                <a:cubicBezTo>
                  <a:pt x="1045339" y="5812020"/>
                  <a:pt x="1043843" y="5811941"/>
                  <a:pt x="1042346" y="5811862"/>
                </a:cubicBezTo>
                <a:cubicBezTo>
                  <a:pt x="1031630" y="5901147"/>
                  <a:pt x="1020912" y="5990431"/>
                  <a:pt x="1009857" y="6086114"/>
                </a:cubicBezTo>
                <a:cubicBezTo>
                  <a:pt x="1005029" y="6092278"/>
                  <a:pt x="997040" y="6101482"/>
                  <a:pt x="993709" y="6107724"/>
                </a:cubicBezTo>
                <a:cubicBezTo>
                  <a:pt x="990523" y="6139645"/>
                  <a:pt x="989172" y="6165245"/>
                  <a:pt x="986492" y="6187567"/>
                </a:cubicBezTo>
                <a:cubicBezTo>
                  <a:pt x="985478" y="6206766"/>
                  <a:pt x="978648" y="6222451"/>
                  <a:pt x="977803" y="6238451"/>
                </a:cubicBezTo>
                <a:cubicBezTo>
                  <a:pt x="972757" y="6305572"/>
                  <a:pt x="972202" y="6372930"/>
                  <a:pt x="965661" y="6439972"/>
                </a:cubicBezTo>
                <a:lnTo>
                  <a:pt x="965439" y="6479038"/>
                </a:lnTo>
                <a:lnTo>
                  <a:pt x="964260" y="6472363"/>
                </a:lnTo>
                <a:cubicBezTo>
                  <a:pt x="947997" y="6416260"/>
                  <a:pt x="921262" y="6385101"/>
                  <a:pt x="866967" y="6355757"/>
                </a:cubicBezTo>
                <a:lnTo>
                  <a:pt x="856146" y="6350593"/>
                </a:lnTo>
                <a:lnTo>
                  <a:pt x="854714" y="6331429"/>
                </a:lnTo>
                <a:cubicBezTo>
                  <a:pt x="851323" y="6310391"/>
                  <a:pt x="845144" y="6292416"/>
                  <a:pt x="832930" y="6282143"/>
                </a:cubicBezTo>
                <a:cubicBezTo>
                  <a:pt x="830106" y="6278786"/>
                  <a:pt x="827789" y="6265828"/>
                  <a:pt x="823976" y="6252790"/>
                </a:cubicBezTo>
                <a:lnTo>
                  <a:pt x="819725" y="6333287"/>
                </a:lnTo>
                <a:lnTo>
                  <a:pt x="762717" y="6310208"/>
                </a:lnTo>
                <a:cubicBezTo>
                  <a:pt x="765195" y="6263267"/>
                  <a:pt x="774701" y="6221928"/>
                  <a:pt x="769602" y="6179818"/>
                </a:cubicBezTo>
                <a:cubicBezTo>
                  <a:pt x="764226" y="6142922"/>
                  <a:pt x="758849" y="6106027"/>
                  <a:pt x="746444" y="6063531"/>
                </a:cubicBezTo>
                <a:cubicBezTo>
                  <a:pt x="702899" y="6056001"/>
                  <a:pt x="652325" y="6042869"/>
                  <a:pt x="608779" y="6035341"/>
                </a:cubicBezTo>
                <a:lnTo>
                  <a:pt x="551044" y="6076435"/>
                </a:lnTo>
                <a:lnTo>
                  <a:pt x="543638" y="6030611"/>
                </a:lnTo>
                <a:cubicBezTo>
                  <a:pt x="536515" y="5998546"/>
                  <a:pt x="528393" y="5967633"/>
                  <a:pt x="521104" y="5935158"/>
                </a:cubicBezTo>
                <a:cubicBezTo>
                  <a:pt x="510000" y="5889646"/>
                  <a:pt x="488059" y="5878861"/>
                  <a:pt x="463271" y="5893598"/>
                </a:cubicBezTo>
                <a:cubicBezTo>
                  <a:pt x="463753" y="5912877"/>
                  <a:pt x="466891" y="5938714"/>
                  <a:pt x="462063" y="5944876"/>
                </a:cubicBezTo>
                <a:cubicBezTo>
                  <a:pt x="446905" y="5976166"/>
                  <a:pt x="452698" y="6008561"/>
                  <a:pt x="454001" y="6040719"/>
                </a:cubicBezTo>
                <a:cubicBezTo>
                  <a:pt x="455160" y="6047198"/>
                  <a:pt x="451661" y="6056640"/>
                  <a:pt x="450985" y="6069439"/>
                </a:cubicBezTo>
                <a:cubicBezTo>
                  <a:pt x="440678" y="6065687"/>
                  <a:pt x="431868" y="6062013"/>
                  <a:pt x="424554" y="6058417"/>
                </a:cubicBezTo>
                <a:cubicBezTo>
                  <a:pt x="415563" y="6072383"/>
                  <a:pt x="409148" y="6087287"/>
                  <a:pt x="405455" y="6103939"/>
                </a:cubicBezTo>
                <a:lnTo>
                  <a:pt x="403691" y="6139628"/>
                </a:lnTo>
                <a:lnTo>
                  <a:pt x="364027" y="6145327"/>
                </a:lnTo>
                <a:cubicBezTo>
                  <a:pt x="332143" y="6142335"/>
                  <a:pt x="299622" y="6134080"/>
                  <a:pt x="267031" y="6127128"/>
                </a:cubicBezTo>
                <a:cubicBezTo>
                  <a:pt x="216179" y="6119213"/>
                  <a:pt x="150173" y="6120957"/>
                  <a:pt x="84441" y="6117487"/>
                </a:cubicBezTo>
                <a:cubicBezTo>
                  <a:pt x="16361" y="6019750"/>
                  <a:pt x="21869" y="5915436"/>
                  <a:pt x="56867" y="5807450"/>
                </a:cubicBezTo>
                <a:cubicBezTo>
                  <a:pt x="83459" y="5719941"/>
                  <a:pt x="103023" y="5626832"/>
                  <a:pt x="122314" y="5538937"/>
                </a:cubicBezTo>
                <a:cubicBezTo>
                  <a:pt x="150009" y="5430564"/>
                  <a:pt x="96811" y="5328383"/>
                  <a:pt x="73106" y="5222527"/>
                </a:cubicBezTo>
                <a:cubicBezTo>
                  <a:pt x="49124" y="5121886"/>
                  <a:pt x="24867" y="5026462"/>
                  <a:pt x="52010" y="4928521"/>
                </a:cubicBezTo>
                <a:cubicBezTo>
                  <a:pt x="60691" y="4902829"/>
                  <a:pt x="54489" y="4881581"/>
                  <a:pt x="48562" y="4855117"/>
                </a:cubicBezTo>
                <a:cubicBezTo>
                  <a:pt x="49388" y="4839471"/>
                  <a:pt x="35883" y="4817837"/>
                  <a:pt x="44289" y="4797360"/>
                </a:cubicBezTo>
                <a:cubicBezTo>
                  <a:pt x="78459" y="4705020"/>
                  <a:pt x="90720" y="4611525"/>
                  <a:pt x="74042" y="4511270"/>
                </a:cubicBezTo>
                <a:cubicBezTo>
                  <a:pt x="70594" y="4437866"/>
                  <a:pt x="89333" y="4360402"/>
                  <a:pt x="93189" y="4287383"/>
                </a:cubicBezTo>
                <a:cubicBezTo>
                  <a:pt x="104072" y="4219965"/>
                  <a:pt x="121984" y="4158149"/>
                  <a:pt x="133970" y="4069869"/>
                </a:cubicBezTo>
                <a:cubicBezTo>
                  <a:pt x="65341" y="3982562"/>
                  <a:pt x="85456" y="3879021"/>
                  <a:pt x="142915" y="3761761"/>
                </a:cubicBezTo>
                <a:cubicBezTo>
                  <a:pt x="175985" y="3690284"/>
                  <a:pt x="158481" y="3605677"/>
                  <a:pt x="162612" y="3527441"/>
                </a:cubicBezTo>
                <a:cubicBezTo>
                  <a:pt x="165641" y="3470069"/>
                  <a:pt x="154338" y="3406711"/>
                  <a:pt x="171975" y="3350109"/>
                </a:cubicBezTo>
                <a:cubicBezTo>
                  <a:pt x="206972" y="3242124"/>
                  <a:pt x="190845" y="3131438"/>
                  <a:pt x="174994" y="3015538"/>
                </a:cubicBezTo>
                <a:cubicBezTo>
                  <a:pt x="152389" y="2888819"/>
                  <a:pt x="137364" y="2757270"/>
                  <a:pt x="122063" y="2630939"/>
                </a:cubicBezTo>
                <a:cubicBezTo>
                  <a:pt x="96560" y="2420384"/>
                  <a:pt x="78362" y="2210216"/>
                  <a:pt x="53136" y="1994447"/>
                </a:cubicBezTo>
                <a:cubicBezTo>
                  <a:pt x="44036" y="1889362"/>
                  <a:pt x="20331" y="1783507"/>
                  <a:pt x="3929" y="1678037"/>
                </a:cubicBezTo>
                <a:cubicBezTo>
                  <a:pt x="-2273" y="1656789"/>
                  <a:pt x="-1172" y="1635926"/>
                  <a:pt x="7509" y="1610234"/>
                </a:cubicBezTo>
                <a:cubicBezTo>
                  <a:pt x="139810" y="1878729"/>
                  <a:pt x="249925" y="2151282"/>
                  <a:pt x="330552" y="2427510"/>
                </a:cubicBezTo>
                <a:cubicBezTo>
                  <a:pt x="337854" y="2427896"/>
                  <a:pt x="345158" y="2428282"/>
                  <a:pt x="359765" y="2429053"/>
                </a:cubicBezTo>
                <a:cubicBezTo>
                  <a:pt x="360591" y="2413406"/>
                  <a:pt x="368997" y="2392929"/>
                  <a:pt x="362244" y="2382110"/>
                </a:cubicBezTo>
                <a:cubicBezTo>
                  <a:pt x="325032" y="2254622"/>
                  <a:pt x="280516" y="2126747"/>
                  <a:pt x="250608" y="1999643"/>
                </a:cubicBezTo>
                <a:cubicBezTo>
                  <a:pt x="232277" y="1930683"/>
                  <a:pt x="250465" y="1863651"/>
                  <a:pt x="246742" y="1795462"/>
                </a:cubicBezTo>
                <a:cubicBezTo>
                  <a:pt x="248670" y="1758953"/>
                  <a:pt x="258177" y="1717613"/>
                  <a:pt x="237642" y="1690378"/>
                </a:cubicBezTo>
                <a:cubicBezTo>
                  <a:pt x="182244" y="1629920"/>
                  <a:pt x="163914" y="1560960"/>
                  <a:pt x="174523" y="1498758"/>
                </a:cubicBezTo>
                <a:cubicBezTo>
                  <a:pt x="195463" y="1379570"/>
                  <a:pt x="216680" y="1255165"/>
                  <a:pt x="310657" y="1139833"/>
                </a:cubicBezTo>
                <a:cubicBezTo>
                  <a:pt x="563121" y="1351911"/>
                  <a:pt x="586144" y="1609407"/>
                  <a:pt x="676002" y="1849509"/>
                </a:cubicBezTo>
                <a:cubicBezTo>
                  <a:pt x="703971" y="1735923"/>
                  <a:pt x="658628" y="1623694"/>
                  <a:pt x="642501" y="1513008"/>
                </a:cubicBezTo>
                <a:cubicBezTo>
                  <a:pt x="626650" y="1397107"/>
                  <a:pt x="610798" y="1281205"/>
                  <a:pt x="587642" y="1164919"/>
                </a:cubicBezTo>
                <a:cubicBezTo>
                  <a:pt x="632841" y="1141154"/>
                  <a:pt x="670185" y="1127436"/>
                  <a:pt x="700226" y="1113331"/>
                </a:cubicBezTo>
                <a:cubicBezTo>
                  <a:pt x="689749" y="1034326"/>
                  <a:pt x="678998" y="960535"/>
                  <a:pt x="675274" y="892346"/>
                </a:cubicBezTo>
                <a:cubicBezTo>
                  <a:pt x="677753" y="845406"/>
                  <a:pt x="651292" y="791707"/>
                  <a:pt x="733837" y="754224"/>
                </a:cubicBezTo>
                <a:cubicBezTo>
                  <a:pt x="748719" y="749778"/>
                  <a:pt x="780687" y="699165"/>
                  <a:pt x="746372" y="655513"/>
                </a:cubicBezTo>
                <a:cubicBezTo>
                  <a:pt x="725839" y="628277"/>
                  <a:pt x="757532" y="582879"/>
                  <a:pt x="766763" y="546755"/>
                </a:cubicBezTo>
                <a:cubicBezTo>
                  <a:pt x="775995" y="510631"/>
                  <a:pt x="807412" y="470448"/>
                  <a:pt x="794733" y="433168"/>
                </a:cubicBezTo>
                <a:cubicBezTo>
                  <a:pt x="769099" y="363822"/>
                  <a:pt x="801067" y="313208"/>
                  <a:pt x="883885" y="270509"/>
                </a:cubicBezTo>
                <a:cubicBezTo>
                  <a:pt x="920128" y="277653"/>
                  <a:pt x="963674" y="285183"/>
                  <a:pt x="1014523" y="293097"/>
                </a:cubicBezTo>
                <a:cubicBezTo>
                  <a:pt x="1015625" y="272236"/>
                  <a:pt x="1031058" y="257359"/>
                  <a:pt x="1024305" y="246542"/>
                </a:cubicBezTo>
                <a:cubicBezTo>
                  <a:pt x="1012452" y="193614"/>
                  <a:pt x="978689" y="139530"/>
                  <a:pt x="1047175" y="90844"/>
                </a:cubicBezTo>
                <a:cubicBezTo>
                  <a:pt x="1069636" y="81571"/>
                  <a:pt x="1049929" y="38688"/>
                  <a:pt x="1044277" y="7009"/>
                </a:cubicBezTo>
                <a:cubicBezTo>
                  <a:pt x="1073836" y="2032"/>
                  <a:pt x="1102800" y="-361"/>
                  <a:pt x="1130588" y="43"/>
                </a:cubicBezTo>
                <a:close/>
              </a:path>
            </a:pathLst>
          </a:custGeom>
        </p:spPr>
        <p:txBody>
          <a:bodyPr wrap="square">
            <a:noAutofit/>
          </a:bodyPr>
          <a:lstStyle/>
          <a:p>
            <a:endParaRPr lang="fr-CA"/>
          </a:p>
        </p:txBody>
      </p:sp>
    </p:spTree>
    <p:extLst>
      <p:ext uri="{BB962C8B-B14F-4D97-AF65-F5344CB8AC3E}">
        <p14:creationId xmlns:p14="http://schemas.microsoft.com/office/powerpoint/2010/main" val="18828359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5" name="Picture Placeholder 14"/>
          <p:cNvSpPr>
            <a:spLocks noGrp="1"/>
          </p:cNvSpPr>
          <p:nvPr userDrawn="1">
            <p:ph type="pic" sz="quarter" idx="14"/>
          </p:nvPr>
        </p:nvSpPr>
        <p:spPr>
          <a:xfrm>
            <a:off x="924729" y="2099434"/>
            <a:ext cx="1517498" cy="1517498"/>
          </a:xfrm>
          <a:prstGeom prst="ellipse">
            <a:avLst/>
          </a:prstGeom>
        </p:spPr>
        <p:txBody>
          <a:bodyPr/>
          <a:lstStyle/>
          <a:p>
            <a:endParaRPr lang="fr-CA" dirty="0"/>
          </a:p>
        </p:txBody>
      </p:sp>
      <p:sp>
        <p:nvSpPr>
          <p:cNvPr id="36" name="Picture Placeholder 14"/>
          <p:cNvSpPr>
            <a:spLocks noGrp="1"/>
          </p:cNvSpPr>
          <p:nvPr>
            <p:ph type="pic" sz="quarter" idx="15"/>
          </p:nvPr>
        </p:nvSpPr>
        <p:spPr>
          <a:xfrm>
            <a:off x="6441609" y="2099434"/>
            <a:ext cx="1517498" cy="1517498"/>
          </a:xfrm>
          <a:prstGeom prst="ellipse">
            <a:avLst/>
          </a:prstGeom>
        </p:spPr>
        <p:txBody>
          <a:bodyPr/>
          <a:lstStyle/>
          <a:p>
            <a:endParaRPr lang="fr-CA"/>
          </a:p>
        </p:txBody>
      </p:sp>
      <p:sp>
        <p:nvSpPr>
          <p:cNvPr id="39" name="Picture Placeholder 14"/>
          <p:cNvSpPr>
            <a:spLocks noGrp="1"/>
          </p:cNvSpPr>
          <p:nvPr>
            <p:ph type="pic" sz="quarter" idx="16"/>
          </p:nvPr>
        </p:nvSpPr>
        <p:spPr>
          <a:xfrm>
            <a:off x="924729" y="4390497"/>
            <a:ext cx="1517498" cy="1517498"/>
          </a:xfrm>
          <a:prstGeom prst="ellipse">
            <a:avLst/>
          </a:prstGeom>
        </p:spPr>
        <p:txBody>
          <a:bodyPr/>
          <a:lstStyle/>
          <a:p>
            <a:endParaRPr lang="fr-CA"/>
          </a:p>
        </p:txBody>
      </p:sp>
      <p:sp>
        <p:nvSpPr>
          <p:cNvPr id="40" name="Picture Placeholder 14"/>
          <p:cNvSpPr>
            <a:spLocks noGrp="1"/>
          </p:cNvSpPr>
          <p:nvPr>
            <p:ph type="pic" sz="quarter" idx="17"/>
          </p:nvPr>
        </p:nvSpPr>
        <p:spPr>
          <a:xfrm>
            <a:off x="6441609" y="4390497"/>
            <a:ext cx="1517498" cy="1517498"/>
          </a:xfrm>
          <a:prstGeom prst="ellipse">
            <a:avLst/>
          </a:prstGeom>
        </p:spPr>
        <p:txBody>
          <a:bodyPr/>
          <a:lstStyle/>
          <a:p>
            <a:endParaRPr lang="fr-CA"/>
          </a:p>
        </p:txBody>
      </p:sp>
    </p:spTree>
    <p:extLst>
      <p:ext uri="{BB962C8B-B14F-4D97-AF65-F5344CB8AC3E}">
        <p14:creationId xmlns:p14="http://schemas.microsoft.com/office/powerpoint/2010/main" val="21742476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extLst mod="1">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5410200" cy="5432248"/>
          </a:xfrm>
          <a:custGeom>
            <a:avLst/>
            <a:gdLst>
              <a:gd name="connsiteX0" fmla="*/ 1773258 w 5410200"/>
              <a:gd name="connsiteY0" fmla="*/ 1795306 h 5432248"/>
              <a:gd name="connsiteX1" fmla="*/ 5410200 w 5410200"/>
              <a:gd name="connsiteY1" fmla="*/ 1795306 h 5432248"/>
              <a:gd name="connsiteX2" fmla="*/ 5410200 w 5410200"/>
              <a:gd name="connsiteY2" fmla="*/ 5432248 h 5432248"/>
              <a:gd name="connsiteX3" fmla="*/ 1773258 w 5410200"/>
              <a:gd name="connsiteY3" fmla="*/ 5432248 h 5432248"/>
              <a:gd name="connsiteX4" fmla="*/ 0 w 5410200"/>
              <a:gd name="connsiteY4" fmla="*/ 0 h 5432248"/>
              <a:gd name="connsiteX5" fmla="*/ 4378229 w 5410200"/>
              <a:gd name="connsiteY5" fmla="*/ 0 h 5432248"/>
              <a:gd name="connsiteX6" fmla="*/ 2918834 w 5410200"/>
              <a:gd name="connsiteY6" fmla="*/ 1459395 h 5432248"/>
              <a:gd name="connsiteX7" fmla="*/ 1459395 w 5410200"/>
              <a:gd name="connsiteY7" fmla="*/ 1459395 h 5432248"/>
              <a:gd name="connsiteX8" fmla="*/ 1459395 w 5410200"/>
              <a:gd name="connsiteY8" fmla="*/ 2918834 h 5432248"/>
              <a:gd name="connsiteX9" fmla="*/ 0 w 5410200"/>
              <a:gd name="connsiteY9" fmla="*/ 4378229 h 54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432248">
                <a:moveTo>
                  <a:pt x="1773258" y="1795306"/>
                </a:moveTo>
                <a:lnTo>
                  <a:pt x="5410200" y="1795306"/>
                </a:lnTo>
                <a:lnTo>
                  <a:pt x="5410200" y="5432248"/>
                </a:lnTo>
                <a:lnTo>
                  <a:pt x="1773258" y="5432248"/>
                </a:lnTo>
                <a:close/>
                <a:moveTo>
                  <a:pt x="0" y="0"/>
                </a:moveTo>
                <a:lnTo>
                  <a:pt x="4378229" y="0"/>
                </a:lnTo>
                <a:lnTo>
                  <a:pt x="2918834" y="1459395"/>
                </a:lnTo>
                <a:lnTo>
                  <a:pt x="1459395" y="1459395"/>
                </a:lnTo>
                <a:lnTo>
                  <a:pt x="1459395" y="2918834"/>
                </a:lnTo>
                <a:lnTo>
                  <a:pt x="0" y="4378229"/>
                </a:lnTo>
                <a:close/>
              </a:path>
            </a:pathLst>
          </a:custGeom>
        </p:spPr>
        <p:txBody>
          <a:bodyPr wrap="square">
            <a:noAutofit/>
          </a:bodyPr>
          <a:lstStyle/>
          <a:p>
            <a:endParaRPr lang="fr-CA"/>
          </a:p>
        </p:txBody>
      </p:sp>
    </p:spTree>
    <p:extLst>
      <p:ext uri="{BB962C8B-B14F-4D97-AF65-F5344CB8AC3E}">
        <p14:creationId xmlns:p14="http://schemas.microsoft.com/office/powerpoint/2010/main" val="3119964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8455476" y="249381"/>
            <a:ext cx="3665270" cy="6341423"/>
          </a:xfrm>
          <a:custGeom>
            <a:avLst/>
            <a:gdLst>
              <a:gd name="connsiteX0" fmla="*/ 307429 w 2206068"/>
              <a:gd name="connsiteY0" fmla="*/ 0 h 4211023"/>
              <a:gd name="connsiteX1" fmla="*/ 434827 w 2206068"/>
              <a:gd name="connsiteY1" fmla="*/ 100767 h 4211023"/>
              <a:gd name="connsiteX2" fmla="*/ 524061 w 2206068"/>
              <a:gd name="connsiteY2" fmla="*/ 259840 h 4211023"/>
              <a:gd name="connsiteX3" fmla="*/ 574300 w 2206068"/>
              <a:gd name="connsiteY3" fmla="*/ 192081 h 4211023"/>
              <a:gd name="connsiteX4" fmla="*/ 577591 w 2206068"/>
              <a:gd name="connsiteY4" fmla="*/ 234393 h 4211023"/>
              <a:gd name="connsiteX5" fmla="*/ 593026 w 2206068"/>
              <a:gd name="connsiteY5" fmla="*/ 377923 h 4211023"/>
              <a:gd name="connsiteX6" fmla="*/ 597599 w 2206068"/>
              <a:gd name="connsiteY6" fmla="*/ 381824 h 4211023"/>
              <a:gd name="connsiteX7" fmla="*/ 612012 w 2206068"/>
              <a:gd name="connsiteY7" fmla="*/ 457325 h 4211023"/>
              <a:gd name="connsiteX8" fmla="*/ 659721 w 2206068"/>
              <a:gd name="connsiteY8" fmla="*/ 521722 h 4211023"/>
              <a:gd name="connsiteX9" fmla="*/ 670219 w 2206068"/>
              <a:gd name="connsiteY9" fmla="*/ 601785 h 4211023"/>
              <a:gd name="connsiteX10" fmla="*/ 639400 w 2206068"/>
              <a:gd name="connsiteY10" fmla="*/ 919185 h 4211023"/>
              <a:gd name="connsiteX11" fmla="*/ 644995 w 2206068"/>
              <a:gd name="connsiteY11" fmla="*/ 991115 h 4211023"/>
              <a:gd name="connsiteX12" fmla="*/ 683159 w 2206068"/>
              <a:gd name="connsiteY12" fmla="*/ 932808 h 4211023"/>
              <a:gd name="connsiteX13" fmla="*/ 723524 w 2206068"/>
              <a:gd name="connsiteY13" fmla="*/ 738112 h 4211023"/>
              <a:gd name="connsiteX14" fmla="*/ 779982 w 2206068"/>
              <a:gd name="connsiteY14" fmla="*/ 695409 h 4211023"/>
              <a:gd name="connsiteX15" fmla="*/ 883490 w 2206068"/>
              <a:gd name="connsiteY15" fmla="*/ 708642 h 4211023"/>
              <a:gd name="connsiteX16" fmla="*/ 937384 w 2206068"/>
              <a:gd name="connsiteY16" fmla="*/ 742760 h 4211023"/>
              <a:gd name="connsiteX17" fmla="*/ 1035696 w 2206068"/>
              <a:gd name="connsiteY17" fmla="*/ 798965 h 4211023"/>
              <a:gd name="connsiteX18" fmla="*/ 1118174 w 2206068"/>
              <a:gd name="connsiteY18" fmla="*/ 596736 h 4211023"/>
              <a:gd name="connsiteX19" fmla="*/ 1214113 w 2206068"/>
              <a:gd name="connsiteY19" fmla="*/ 512651 h 4211023"/>
              <a:gd name="connsiteX20" fmla="*/ 1312164 w 2206068"/>
              <a:gd name="connsiteY20" fmla="*/ 675296 h 4211023"/>
              <a:gd name="connsiteX21" fmla="*/ 1399423 w 2206068"/>
              <a:gd name="connsiteY21" fmla="*/ 808982 h 4211023"/>
              <a:gd name="connsiteX22" fmla="*/ 1391956 w 2206068"/>
              <a:gd name="connsiteY22" fmla="*/ 877672 h 4211023"/>
              <a:gd name="connsiteX23" fmla="*/ 1426933 w 2206068"/>
              <a:gd name="connsiteY23" fmla="*/ 943060 h 4211023"/>
              <a:gd name="connsiteX24" fmla="*/ 1498879 w 2206068"/>
              <a:gd name="connsiteY24" fmla="*/ 605433 h 4211023"/>
              <a:gd name="connsiteX25" fmla="*/ 1520100 w 2206068"/>
              <a:gd name="connsiteY25" fmla="*/ 603782 h 4211023"/>
              <a:gd name="connsiteX26" fmla="*/ 1625653 w 2206068"/>
              <a:gd name="connsiteY26" fmla="*/ 753073 h 4211023"/>
              <a:gd name="connsiteX27" fmla="*/ 1626311 w 2206068"/>
              <a:gd name="connsiteY27" fmla="*/ 761536 h 4211023"/>
              <a:gd name="connsiteX28" fmla="*/ 1654808 w 2206068"/>
              <a:gd name="connsiteY28" fmla="*/ 908306 h 4211023"/>
              <a:gd name="connsiteX29" fmla="*/ 1666136 w 2206068"/>
              <a:gd name="connsiteY29" fmla="*/ 1273509 h 4211023"/>
              <a:gd name="connsiteX30" fmla="*/ 1670259 w 2206068"/>
              <a:gd name="connsiteY30" fmla="*/ 1600961 h 4211023"/>
              <a:gd name="connsiteX31" fmla="*/ 1686976 w 2206068"/>
              <a:gd name="connsiteY31" fmla="*/ 1706081 h 4211023"/>
              <a:gd name="connsiteX32" fmla="*/ 1698357 w 2206068"/>
              <a:gd name="connsiteY32" fmla="*/ 1632830 h 4211023"/>
              <a:gd name="connsiteX33" fmla="*/ 1773059 w 2206068"/>
              <a:gd name="connsiteY33" fmla="*/ 1001271 h 4211023"/>
              <a:gd name="connsiteX34" fmla="*/ 1831024 w 2206068"/>
              <a:gd name="connsiteY34" fmla="*/ 758381 h 4211023"/>
              <a:gd name="connsiteX35" fmla="*/ 1879618 w 2206068"/>
              <a:gd name="connsiteY35" fmla="*/ 669466 h 4211023"/>
              <a:gd name="connsiteX36" fmla="*/ 1904720 w 2206068"/>
              <a:gd name="connsiteY36" fmla="*/ 607918 h 4211023"/>
              <a:gd name="connsiteX37" fmla="*/ 1986938 w 2206068"/>
              <a:gd name="connsiteY37" fmla="*/ 512130 h 4211023"/>
              <a:gd name="connsiteX38" fmla="*/ 2075704 w 2206068"/>
              <a:gd name="connsiteY38" fmla="*/ 445630 h 4211023"/>
              <a:gd name="connsiteX39" fmla="*/ 2166549 w 2206068"/>
              <a:gd name="connsiteY39" fmla="*/ 570524 h 4211023"/>
              <a:gd name="connsiteX40" fmla="*/ 2204955 w 2206068"/>
              <a:gd name="connsiteY40" fmla="*/ 899566 h 4211023"/>
              <a:gd name="connsiteX41" fmla="*/ 2149519 w 2206068"/>
              <a:gd name="connsiteY41" fmla="*/ 1010298 h 4211023"/>
              <a:gd name="connsiteX42" fmla="*/ 2124642 w 2206068"/>
              <a:gd name="connsiteY42" fmla="*/ 910070 h 4211023"/>
              <a:gd name="connsiteX43" fmla="*/ 2059072 w 2206068"/>
              <a:gd name="connsiteY43" fmla="*/ 1000306 h 4211023"/>
              <a:gd name="connsiteX44" fmla="*/ 1975415 w 2206068"/>
              <a:gd name="connsiteY44" fmla="*/ 1406952 h 4211023"/>
              <a:gd name="connsiteX45" fmla="*/ 1896607 w 2206068"/>
              <a:gd name="connsiteY45" fmla="*/ 2260184 h 4211023"/>
              <a:gd name="connsiteX46" fmla="*/ 1879404 w 2206068"/>
              <a:gd name="connsiteY46" fmla="*/ 2423280 h 4211023"/>
              <a:gd name="connsiteX47" fmla="*/ 1856537 w 2206068"/>
              <a:gd name="connsiteY47" fmla="*/ 2403775 h 4211023"/>
              <a:gd name="connsiteX48" fmla="*/ 1844532 w 2206068"/>
              <a:gd name="connsiteY48" fmla="*/ 2523899 h 4211023"/>
              <a:gd name="connsiteX49" fmla="*/ 1763906 w 2206068"/>
              <a:gd name="connsiteY49" fmla="*/ 3079297 h 4211023"/>
              <a:gd name="connsiteX50" fmla="*/ 1759470 w 2206068"/>
              <a:gd name="connsiteY50" fmla="*/ 3296738 h 4211023"/>
              <a:gd name="connsiteX51" fmla="*/ 1731544 w 2206068"/>
              <a:gd name="connsiteY51" fmla="*/ 3541548 h 4211023"/>
              <a:gd name="connsiteX52" fmla="*/ 1730002 w 2206068"/>
              <a:gd name="connsiteY52" fmla="*/ 3686398 h 4211023"/>
              <a:gd name="connsiteX53" fmla="*/ 1736914 w 2206068"/>
              <a:gd name="connsiteY53" fmla="*/ 3775253 h 4211023"/>
              <a:gd name="connsiteX54" fmla="*/ 1671898 w 2206068"/>
              <a:gd name="connsiteY54" fmla="*/ 3707945 h 4211023"/>
              <a:gd name="connsiteX55" fmla="*/ 1606622 w 2206068"/>
              <a:gd name="connsiteY55" fmla="*/ 3747077 h 4211023"/>
              <a:gd name="connsiteX56" fmla="*/ 1587012 w 2206068"/>
              <a:gd name="connsiteY56" fmla="*/ 3714548 h 4211023"/>
              <a:gd name="connsiteX57" fmla="*/ 1502819 w 2206068"/>
              <a:gd name="connsiteY57" fmla="*/ 3784950 h 4211023"/>
              <a:gd name="connsiteX58" fmla="*/ 1507462 w 2206068"/>
              <a:gd name="connsiteY58" fmla="*/ 3899522 h 4211023"/>
              <a:gd name="connsiteX59" fmla="*/ 1419874 w 2206068"/>
              <a:gd name="connsiteY59" fmla="*/ 3761604 h 4211023"/>
              <a:gd name="connsiteX60" fmla="*/ 1344031 w 2206068"/>
              <a:gd name="connsiteY60" fmla="*/ 3610003 h 4211023"/>
              <a:gd name="connsiteX61" fmla="*/ 1266543 w 2206068"/>
              <a:gd name="connsiteY61" fmla="*/ 3437245 h 4211023"/>
              <a:gd name="connsiteX62" fmla="*/ 1231567 w 2206068"/>
              <a:gd name="connsiteY62" fmla="*/ 3371857 h 4211023"/>
              <a:gd name="connsiteX63" fmla="*/ 1188136 w 2206068"/>
              <a:gd name="connsiteY63" fmla="*/ 3362465 h 4211023"/>
              <a:gd name="connsiteX64" fmla="*/ 1168890 w 2206068"/>
              <a:gd name="connsiteY64" fmla="*/ 3389503 h 4211023"/>
              <a:gd name="connsiteX65" fmla="*/ 1163692 w 2206068"/>
              <a:gd name="connsiteY65" fmla="*/ 3432475 h 4211023"/>
              <a:gd name="connsiteX66" fmla="*/ 1119309 w 2206068"/>
              <a:gd name="connsiteY66" fmla="*/ 3465725 h 4211023"/>
              <a:gd name="connsiteX67" fmla="*/ 1087069 w 2206068"/>
              <a:gd name="connsiteY67" fmla="*/ 3600194 h 4211023"/>
              <a:gd name="connsiteX68" fmla="*/ 1001265 w 2206068"/>
              <a:gd name="connsiteY68" fmla="*/ 3704774 h 4211023"/>
              <a:gd name="connsiteX69" fmla="*/ 961317 w 2206068"/>
              <a:gd name="connsiteY69" fmla="*/ 3520583 h 4211023"/>
              <a:gd name="connsiteX70" fmla="*/ 867579 w 2206068"/>
              <a:gd name="connsiteY70" fmla="*/ 3468280 h 4211023"/>
              <a:gd name="connsiteX71" fmla="*/ 746626 w 2206068"/>
              <a:gd name="connsiteY71" fmla="*/ 3230795 h 4211023"/>
              <a:gd name="connsiteX72" fmla="*/ 718198 w 2206068"/>
              <a:gd name="connsiteY72" fmla="*/ 3194695 h 4211023"/>
              <a:gd name="connsiteX73" fmla="*/ 708428 w 2206068"/>
              <a:gd name="connsiteY73" fmla="*/ 3233766 h 4211023"/>
              <a:gd name="connsiteX74" fmla="*/ 754767 w 2206068"/>
              <a:gd name="connsiteY74" fmla="*/ 3719692 h 4211023"/>
              <a:gd name="connsiteX75" fmla="*/ 823541 w 2206068"/>
              <a:gd name="connsiteY75" fmla="*/ 4054886 h 4211023"/>
              <a:gd name="connsiteX76" fmla="*/ 622188 w 2206068"/>
              <a:gd name="connsiteY76" fmla="*/ 4211023 h 4211023"/>
              <a:gd name="connsiteX77" fmla="*/ 489558 w 2206068"/>
              <a:gd name="connsiteY77" fmla="*/ 4097893 h 4211023"/>
              <a:gd name="connsiteX78" fmla="*/ 450598 w 2206068"/>
              <a:gd name="connsiteY78" fmla="*/ 3926395 h 4211023"/>
              <a:gd name="connsiteX79" fmla="*/ 384924 w 2206068"/>
              <a:gd name="connsiteY79" fmla="*/ 3850625 h 4211023"/>
              <a:gd name="connsiteX80" fmla="*/ 271801 w 2206068"/>
              <a:gd name="connsiteY80" fmla="*/ 3604017 h 4211023"/>
              <a:gd name="connsiteX81" fmla="*/ 209939 w 2206068"/>
              <a:gd name="connsiteY81" fmla="*/ 3357678 h 4211023"/>
              <a:gd name="connsiteX82" fmla="*/ 186969 w 2206068"/>
              <a:gd name="connsiteY82" fmla="*/ 3172166 h 4211023"/>
              <a:gd name="connsiteX83" fmla="*/ 154262 w 2206068"/>
              <a:gd name="connsiteY83" fmla="*/ 3081061 h 4211023"/>
              <a:gd name="connsiteX84" fmla="*/ 136921 w 2206068"/>
              <a:gd name="connsiteY84" fmla="*/ 3022815 h 4211023"/>
              <a:gd name="connsiteX85" fmla="*/ 65185 w 2206068"/>
              <a:gd name="connsiteY85" fmla="*/ 2649541 h 4211023"/>
              <a:gd name="connsiteX86" fmla="*/ 71335 w 2206068"/>
              <a:gd name="connsiteY86" fmla="*/ 2563927 h 4211023"/>
              <a:gd name="connsiteX87" fmla="*/ 67022 w 2206068"/>
              <a:gd name="connsiteY87" fmla="*/ 2453586 h 4211023"/>
              <a:gd name="connsiteX88" fmla="*/ 15451 w 2206068"/>
              <a:gd name="connsiteY88" fmla="*/ 1955296 h 4211023"/>
              <a:gd name="connsiteX89" fmla="*/ 0 w 2206068"/>
              <a:gd name="connsiteY89" fmla="*/ 1262641 h 4211023"/>
              <a:gd name="connsiteX90" fmla="*/ 23024 w 2206068"/>
              <a:gd name="connsiteY90" fmla="*/ 1009699 h 4211023"/>
              <a:gd name="connsiteX91" fmla="*/ 52233 w 2206068"/>
              <a:gd name="connsiteY91" fmla="*/ 726479 h 4211023"/>
              <a:gd name="connsiteX92" fmla="*/ 185037 w 2206068"/>
              <a:gd name="connsiteY92" fmla="*/ 73373 h 4211023"/>
              <a:gd name="connsiteX93" fmla="*/ 206225 w 2206068"/>
              <a:gd name="connsiteY93" fmla="*/ 16387 h 4211023"/>
              <a:gd name="connsiteX94" fmla="*/ 307429 w 2206068"/>
              <a:gd name="connsiteY94" fmla="*/ 0 h 421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206068" h="4211023">
                <a:moveTo>
                  <a:pt x="307429" y="0"/>
                </a:moveTo>
                <a:cubicBezTo>
                  <a:pt x="336516" y="44563"/>
                  <a:pt x="378664" y="92365"/>
                  <a:pt x="434827" y="100767"/>
                </a:cubicBezTo>
                <a:cubicBezTo>
                  <a:pt x="464901" y="158023"/>
                  <a:pt x="493987" y="202585"/>
                  <a:pt x="524061" y="259840"/>
                </a:cubicBezTo>
                <a:cubicBezTo>
                  <a:pt x="539392" y="237364"/>
                  <a:pt x="550809" y="219449"/>
                  <a:pt x="574300" y="192081"/>
                </a:cubicBezTo>
                <a:cubicBezTo>
                  <a:pt x="576274" y="217468"/>
                  <a:pt x="581177" y="225600"/>
                  <a:pt x="577591" y="234393"/>
                </a:cubicBezTo>
                <a:cubicBezTo>
                  <a:pt x="556075" y="287148"/>
                  <a:pt x="555451" y="334021"/>
                  <a:pt x="593026" y="377923"/>
                </a:cubicBezTo>
                <a:cubicBezTo>
                  <a:pt x="597270" y="377593"/>
                  <a:pt x="597599" y="381824"/>
                  <a:pt x="597599" y="381824"/>
                </a:cubicBezTo>
                <a:cubicBezTo>
                  <a:pt x="603818" y="406881"/>
                  <a:pt x="601878" y="436829"/>
                  <a:pt x="612012" y="457325"/>
                </a:cubicBezTo>
                <a:cubicBezTo>
                  <a:pt x="622476" y="482052"/>
                  <a:pt x="649587" y="501227"/>
                  <a:pt x="659721" y="521722"/>
                </a:cubicBezTo>
                <a:cubicBezTo>
                  <a:pt x="670185" y="546449"/>
                  <a:pt x="672489" y="576067"/>
                  <a:pt x="670219" y="601785"/>
                </a:cubicBezTo>
                <a:cubicBezTo>
                  <a:pt x="661471" y="708885"/>
                  <a:pt x="648478" y="816315"/>
                  <a:pt x="639400" y="919185"/>
                </a:cubicBezTo>
                <a:cubicBezTo>
                  <a:pt x="637130" y="944902"/>
                  <a:pt x="621799" y="967378"/>
                  <a:pt x="644995" y="991115"/>
                </a:cubicBezTo>
                <a:cubicBezTo>
                  <a:pt x="674047" y="980341"/>
                  <a:pt x="676316" y="954624"/>
                  <a:pt x="683159" y="932808"/>
                </a:cubicBezTo>
                <a:cubicBezTo>
                  <a:pt x="695199" y="868019"/>
                  <a:pt x="711484" y="802901"/>
                  <a:pt x="723524" y="738112"/>
                </a:cubicBezTo>
                <a:cubicBezTo>
                  <a:pt x="733624" y="703272"/>
                  <a:pt x="745369" y="689588"/>
                  <a:pt x="779982" y="695409"/>
                </a:cubicBezTo>
                <a:cubicBezTo>
                  <a:pt x="814594" y="701231"/>
                  <a:pt x="849207" y="707052"/>
                  <a:pt x="883490" y="708642"/>
                </a:cubicBezTo>
                <a:cubicBezTo>
                  <a:pt x="909285" y="710892"/>
                  <a:pt x="926921" y="718034"/>
                  <a:pt x="937384" y="742760"/>
                </a:cubicBezTo>
                <a:cubicBezTo>
                  <a:pt x="963543" y="804577"/>
                  <a:pt x="963543" y="804577"/>
                  <a:pt x="1035696" y="798965"/>
                </a:cubicBezTo>
                <a:cubicBezTo>
                  <a:pt x="1091166" y="743568"/>
                  <a:pt x="1093730" y="666747"/>
                  <a:pt x="1118174" y="596736"/>
                </a:cubicBezTo>
                <a:cubicBezTo>
                  <a:pt x="1136104" y="552774"/>
                  <a:pt x="1158937" y="516943"/>
                  <a:pt x="1214113" y="512651"/>
                </a:cubicBezTo>
                <a:cubicBezTo>
                  <a:pt x="1223952" y="584251"/>
                  <a:pt x="1314728" y="598474"/>
                  <a:pt x="1312164" y="675296"/>
                </a:cubicBezTo>
                <a:cubicBezTo>
                  <a:pt x="1382706" y="703863"/>
                  <a:pt x="1401987" y="732161"/>
                  <a:pt x="1399423" y="808982"/>
                </a:cubicBezTo>
                <a:cubicBezTo>
                  <a:pt x="1396824" y="830468"/>
                  <a:pt x="1394226" y="851954"/>
                  <a:pt x="1391956" y="877672"/>
                </a:cubicBezTo>
                <a:cubicBezTo>
                  <a:pt x="1385443" y="903719"/>
                  <a:pt x="1391333" y="924545"/>
                  <a:pt x="1426933" y="943060"/>
                </a:cubicBezTo>
                <a:cubicBezTo>
                  <a:pt x="1460818" y="829747"/>
                  <a:pt x="1451273" y="707043"/>
                  <a:pt x="1498879" y="605433"/>
                </a:cubicBezTo>
                <a:cubicBezTo>
                  <a:pt x="1507367" y="604773"/>
                  <a:pt x="1519771" y="599551"/>
                  <a:pt x="1520100" y="603782"/>
                </a:cubicBezTo>
                <a:cubicBezTo>
                  <a:pt x="1545930" y="661368"/>
                  <a:pt x="1620057" y="681143"/>
                  <a:pt x="1625653" y="753073"/>
                </a:cubicBezTo>
                <a:cubicBezTo>
                  <a:pt x="1625982" y="757304"/>
                  <a:pt x="1626311" y="761536"/>
                  <a:pt x="1626311" y="761536"/>
                </a:cubicBezTo>
                <a:cubicBezTo>
                  <a:pt x="1680863" y="804117"/>
                  <a:pt x="1655103" y="857202"/>
                  <a:pt x="1654808" y="908306"/>
                </a:cubicBezTo>
                <a:cubicBezTo>
                  <a:pt x="1655864" y="1031671"/>
                  <a:pt x="1665409" y="1154375"/>
                  <a:pt x="1666136" y="1273509"/>
                </a:cubicBezTo>
                <a:cubicBezTo>
                  <a:pt x="1670450" y="1383850"/>
                  <a:pt x="1670190" y="1490290"/>
                  <a:pt x="1670259" y="1600961"/>
                </a:cubicBezTo>
                <a:cubicBezTo>
                  <a:pt x="1672892" y="1634811"/>
                  <a:pt x="1675525" y="1668660"/>
                  <a:pt x="1686976" y="1706081"/>
                </a:cubicBezTo>
                <a:cubicBezTo>
                  <a:pt x="1689245" y="1680363"/>
                  <a:pt x="1696088" y="1658547"/>
                  <a:pt x="1698357" y="1632830"/>
                </a:cubicBezTo>
                <a:cubicBezTo>
                  <a:pt x="1711940" y="1423191"/>
                  <a:pt x="1738255" y="1212561"/>
                  <a:pt x="1773059" y="1001271"/>
                </a:cubicBezTo>
                <a:cubicBezTo>
                  <a:pt x="1792271" y="918897"/>
                  <a:pt x="1811812" y="840755"/>
                  <a:pt x="1831024" y="758381"/>
                </a:cubicBezTo>
                <a:cubicBezTo>
                  <a:pt x="1841453" y="727773"/>
                  <a:pt x="1864944" y="700405"/>
                  <a:pt x="1879618" y="669466"/>
                </a:cubicBezTo>
                <a:cubicBezTo>
                  <a:pt x="1891034" y="651550"/>
                  <a:pt x="1897877" y="629734"/>
                  <a:pt x="1904720" y="607918"/>
                </a:cubicBezTo>
                <a:cubicBezTo>
                  <a:pt x="1918405" y="564285"/>
                  <a:pt x="1936994" y="528785"/>
                  <a:pt x="1986938" y="512130"/>
                </a:cubicBezTo>
                <a:cubicBezTo>
                  <a:pt x="2015990" y="501356"/>
                  <a:pt x="2039481" y="473988"/>
                  <a:pt x="2075704" y="445630"/>
                </a:cubicBezTo>
                <a:cubicBezTo>
                  <a:pt x="2128611" y="467055"/>
                  <a:pt x="2158026" y="515848"/>
                  <a:pt x="2166549" y="570524"/>
                </a:cubicBezTo>
                <a:cubicBezTo>
                  <a:pt x="2187840" y="679544"/>
                  <a:pt x="2196397" y="789555"/>
                  <a:pt x="2204955" y="899566"/>
                </a:cubicBezTo>
                <a:cubicBezTo>
                  <a:pt x="2208246" y="941878"/>
                  <a:pt x="2207952" y="992982"/>
                  <a:pt x="2149519" y="1010298"/>
                </a:cubicBezTo>
                <a:cubicBezTo>
                  <a:pt x="2142971" y="981010"/>
                  <a:pt x="2131849" y="947820"/>
                  <a:pt x="2124642" y="910070"/>
                </a:cubicBezTo>
                <a:cubicBezTo>
                  <a:pt x="2075027" y="930957"/>
                  <a:pt x="2069501" y="969698"/>
                  <a:pt x="2059072" y="1000306"/>
                </a:cubicBezTo>
                <a:cubicBezTo>
                  <a:pt x="2026832" y="1134775"/>
                  <a:pt x="1990348" y="1269573"/>
                  <a:pt x="1975415" y="1406952"/>
                </a:cubicBezTo>
                <a:cubicBezTo>
                  <a:pt x="1941962" y="1690503"/>
                  <a:pt x="1921571" y="1977294"/>
                  <a:pt x="1896607" y="2260184"/>
                </a:cubicBezTo>
                <a:cubicBezTo>
                  <a:pt x="1892398" y="2315850"/>
                  <a:pt x="1883614" y="2367614"/>
                  <a:pt x="1879404" y="2423280"/>
                </a:cubicBezTo>
                <a:cubicBezTo>
                  <a:pt x="1874831" y="2419379"/>
                  <a:pt x="1866013" y="2415808"/>
                  <a:pt x="1856537" y="2403775"/>
                </a:cubicBezTo>
                <a:cubicBezTo>
                  <a:pt x="1851340" y="2446747"/>
                  <a:pt x="1850058" y="2485158"/>
                  <a:pt x="1844532" y="2523899"/>
                </a:cubicBezTo>
                <a:cubicBezTo>
                  <a:pt x="1820486" y="2708811"/>
                  <a:pt x="1796440" y="2893724"/>
                  <a:pt x="1763906" y="3079297"/>
                </a:cubicBezTo>
                <a:cubicBezTo>
                  <a:pt x="1752524" y="3152548"/>
                  <a:pt x="1762364" y="3224148"/>
                  <a:pt x="1759470" y="3296738"/>
                </a:cubicBezTo>
                <a:cubicBezTo>
                  <a:pt x="1761480" y="3377461"/>
                  <a:pt x="1755000" y="3458844"/>
                  <a:pt x="1731544" y="3541548"/>
                </a:cubicBezTo>
                <a:cubicBezTo>
                  <a:pt x="1722102" y="3584850"/>
                  <a:pt x="1730296" y="3635294"/>
                  <a:pt x="1730002" y="3686398"/>
                </a:cubicBezTo>
                <a:cubicBezTo>
                  <a:pt x="1727403" y="3707884"/>
                  <a:pt x="1733622" y="3732941"/>
                  <a:pt x="1736914" y="3775253"/>
                </a:cubicBezTo>
                <a:cubicBezTo>
                  <a:pt x="1708815" y="3743385"/>
                  <a:pt x="1690521" y="3727781"/>
                  <a:pt x="1671898" y="3707945"/>
                </a:cubicBezTo>
                <a:cubicBezTo>
                  <a:pt x="1651335" y="3718058"/>
                  <a:pt x="1631101" y="3732403"/>
                  <a:pt x="1606622" y="3747077"/>
                </a:cubicBezTo>
                <a:cubicBezTo>
                  <a:pt x="1601720" y="3738945"/>
                  <a:pt x="1592244" y="3726912"/>
                  <a:pt x="1587012" y="3714548"/>
                </a:cubicBezTo>
                <a:cubicBezTo>
                  <a:pt x="1555033" y="3742577"/>
                  <a:pt x="1513248" y="3754341"/>
                  <a:pt x="1502819" y="3784950"/>
                </a:cubicBezTo>
                <a:cubicBezTo>
                  <a:pt x="1487817" y="3811657"/>
                  <a:pt x="1503841" y="3852979"/>
                  <a:pt x="1507462" y="3899522"/>
                </a:cubicBezTo>
                <a:cubicBezTo>
                  <a:pt x="1457483" y="3860842"/>
                  <a:pt x="1440471" y="3806827"/>
                  <a:pt x="1419874" y="3761604"/>
                </a:cubicBezTo>
                <a:cubicBezTo>
                  <a:pt x="1402533" y="3703358"/>
                  <a:pt x="1381606" y="3653904"/>
                  <a:pt x="1344031" y="3610003"/>
                </a:cubicBezTo>
                <a:cubicBezTo>
                  <a:pt x="1306127" y="3561870"/>
                  <a:pt x="1292372" y="3494831"/>
                  <a:pt x="1266543" y="3437245"/>
                </a:cubicBezTo>
                <a:cubicBezTo>
                  <a:pt x="1256409" y="3416749"/>
                  <a:pt x="1245945" y="3392023"/>
                  <a:pt x="1231567" y="3371857"/>
                </a:cubicBezTo>
                <a:cubicBezTo>
                  <a:pt x="1222420" y="3364055"/>
                  <a:pt x="1200540" y="3357244"/>
                  <a:pt x="1188136" y="3362465"/>
                </a:cubicBezTo>
                <a:cubicBezTo>
                  <a:pt x="1179648" y="3363125"/>
                  <a:pt x="1172476" y="3380711"/>
                  <a:pt x="1168890" y="3389503"/>
                </a:cubicBezTo>
                <a:cubicBezTo>
                  <a:pt x="1165633" y="3402527"/>
                  <a:pt x="1166949" y="3419452"/>
                  <a:pt x="1163692" y="3432475"/>
                </a:cubicBezTo>
                <a:cubicBezTo>
                  <a:pt x="1161423" y="3458193"/>
                  <a:pt x="1145104" y="3467976"/>
                  <a:pt x="1119309" y="3465725"/>
                </a:cubicBezTo>
                <a:cubicBezTo>
                  <a:pt x="1110197" y="3513259"/>
                  <a:pt x="1109573" y="3560132"/>
                  <a:pt x="1087069" y="3600194"/>
                </a:cubicBezTo>
                <a:cubicBezTo>
                  <a:pt x="1072725" y="3635364"/>
                  <a:pt x="1036501" y="3663722"/>
                  <a:pt x="1001265" y="3704774"/>
                </a:cubicBezTo>
                <a:cubicBezTo>
                  <a:pt x="983266" y="3638066"/>
                  <a:pt x="974414" y="3579159"/>
                  <a:pt x="961317" y="3520583"/>
                </a:cubicBezTo>
                <a:cubicBezTo>
                  <a:pt x="911373" y="3537239"/>
                  <a:pt x="887519" y="3505040"/>
                  <a:pt x="867579" y="3468280"/>
                </a:cubicBezTo>
                <a:cubicBezTo>
                  <a:pt x="823127" y="3390859"/>
                  <a:pt x="762027" y="3318989"/>
                  <a:pt x="746626" y="3230795"/>
                </a:cubicBezTo>
                <a:cubicBezTo>
                  <a:pt x="741394" y="3218431"/>
                  <a:pt x="732248" y="3210629"/>
                  <a:pt x="718198" y="3194695"/>
                </a:cubicBezTo>
                <a:cubicBezTo>
                  <a:pt x="715270" y="3211950"/>
                  <a:pt x="707769" y="3225304"/>
                  <a:pt x="708428" y="3233766"/>
                </a:cubicBezTo>
                <a:cubicBezTo>
                  <a:pt x="742156" y="3392900"/>
                  <a:pt x="758908" y="3553355"/>
                  <a:pt x="754767" y="3719692"/>
                </a:cubicBezTo>
                <a:cubicBezTo>
                  <a:pt x="755165" y="3834595"/>
                  <a:pt x="772540" y="3948176"/>
                  <a:pt x="823541" y="4054886"/>
                </a:cubicBezTo>
                <a:cubicBezTo>
                  <a:pt x="781791" y="4121985"/>
                  <a:pt x="683548" y="4176452"/>
                  <a:pt x="622188" y="4211023"/>
                </a:cubicBezTo>
                <a:cubicBezTo>
                  <a:pt x="584613" y="4167121"/>
                  <a:pt x="582274" y="4082167"/>
                  <a:pt x="489558" y="4097893"/>
                </a:cubicBezTo>
                <a:cubicBezTo>
                  <a:pt x="530979" y="4026562"/>
                  <a:pt x="480342" y="3979420"/>
                  <a:pt x="450598" y="3926395"/>
                </a:cubicBezTo>
                <a:cubicBezTo>
                  <a:pt x="431317" y="3898097"/>
                  <a:pt x="408449" y="3878592"/>
                  <a:pt x="384924" y="3850625"/>
                </a:cubicBezTo>
                <a:cubicBezTo>
                  <a:pt x="328068" y="3778425"/>
                  <a:pt x="287531" y="3696443"/>
                  <a:pt x="271801" y="3604017"/>
                </a:cubicBezTo>
                <a:cubicBezTo>
                  <a:pt x="252486" y="3520384"/>
                  <a:pt x="228926" y="3437080"/>
                  <a:pt x="209939" y="3357678"/>
                </a:cubicBezTo>
                <a:cubicBezTo>
                  <a:pt x="200758" y="3294541"/>
                  <a:pt x="200065" y="3230743"/>
                  <a:pt x="186969" y="3172166"/>
                </a:cubicBezTo>
                <a:cubicBezTo>
                  <a:pt x="180420" y="3142878"/>
                  <a:pt x="165384" y="3114250"/>
                  <a:pt x="154262" y="3081061"/>
                </a:cubicBezTo>
                <a:cubicBezTo>
                  <a:pt x="148701" y="3064467"/>
                  <a:pt x="142811" y="3043641"/>
                  <a:pt x="136921" y="3022815"/>
                </a:cubicBezTo>
                <a:cubicBezTo>
                  <a:pt x="110070" y="2897200"/>
                  <a:pt x="87792" y="2775486"/>
                  <a:pt x="65185" y="2649541"/>
                </a:cubicBezTo>
                <a:cubicBezTo>
                  <a:pt x="58637" y="2620253"/>
                  <a:pt x="60906" y="2594536"/>
                  <a:pt x="71335" y="2563927"/>
                </a:cubicBezTo>
                <a:cubicBezTo>
                  <a:pt x="81764" y="2533318"/>
                  <a:pt x="74228" y="2491336"/>
                  <a:pt x="67022" y="2453586"/>
                </a:cubicBezTo>
                <a:cubicBezTo>
                  <a:pt x="45697" y="2289230"/>
                  <a:pt x="19799" y="2120973"/>
                  <a:pt x="15451" y="1955296"/>
                </a:cubicBezTo>
                <a:cubicBezTo>
                  <a:pt x="10410" y="1725821"/>
                  <a:pt x="796" y="1492446"/>
                  <a:pt x="0" y="1262641"/>
                </a:cubicBezTo>
                <a:cubicBezTo>
                  <a:pt x="1906" y="1177357"/>
                  <a:pt x="16874" y="1095314"/>
                  <a:pt x="23024" y="1009699"/>
                </a:cubicBezTo>
                <a:cubicBezTo>
                  <a:pt x="32760" y="915293"/>
                  <a:pt x="38252" y="821216"/>
                  <a:pt x="52233" y="726479"/>
                </a:cubicBezTo>
                <a:cubicBezTo>
                  <a:pt x="82134" y="507057"/>
                  <a:pt x="116279" y="287304"/>
                  <a:pt x="185037" y="73373"/>
                </a:cubicBezTo>
                <a:cubicBezTo>
                  <a:pt x="191880" y="51557"/>
                  <a:pt x="199052" y="33972"/>
                  <a:pt x="206225" y="16387"/>
                </a:cubicBezTo>
                <a:cubicBezTo>
                  <a:pt x="239850" y="9514"/>
                  <a:pt x="273475" y="2642"/>
                  <a:pt x="307429" y="0"/>
                </a:cubicBezTo>
                <a:close/>
              </a:path>
            </a:pathLst>
          </a:custGeom>
        </p:spPr>
        <p:txBody>
          <a:bodyPr wrap="square">
            <a:noAutofit/>
          </a:bodyPr>
          <a:lstStyle/>
          <a:p>
            <a:endParaRPr lang="fr-CA"/>
          </a:p>
        </p:txBody>
      </p:sp>
      <p:sp>
        <p:nvSpPr>
          <p:cNvPr id="14" name="AutoShape 7"/>
          <p:cNvSpPr>
            <a:spLocks noChangeAspect="1" noChangeArrowheads="1" noTextEdit="1"/>
          </p:cNvSpPr>
          <p:nvPr userDrawn="1"/>
        </p:nvSpPr>
        <p:spPr bwMode="auto">
          <a:xfrm>
            <a:off x="3400425" y="4465638"/>
            <a:ext cx="492442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fr-CA">
              <a:solidFill>
                <a:prstClr val="black"/>
              </a:solidFill>
            </a:endParaRPr>
          </a:p>
        </p:txBody>
      </p:sp>
    </p:spTree>
    <p:extLst>
      <p:ext uri="{BB962C8B-B14F-4D97-AF65-F5344CB8AC3E}">
        <p14:creationId xmlns:p14="http://schemas.microsoft.com/office/powerpoint/2010/main" val="2746969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0"/>
            <a:ext cx="6017342" cy="6858000"/>
          </a:xfrm>
          <a:custGeom>
            <a:avLst/>
            <a:gdLst>
              <a:gd name="connsiteX0" fmla="*/ 0 w 6017342"/>
              <a:gd name="connsiteY0" fmla="*/ 6573459 h 6858000"/>
              <a:gd name="connsiteX1" fmla="*/ 122320 w 6017342"/>
              <a:gd name="connsiteY1" fmla="*/ 6634291 h 6858000"/>
              <a:gd name="connsiteX2" fmla="*/ 256568 w 6017342"/>
              <a:gd name="connsiteY2" fmla="*/ 6697899 h 6858000"/>
              <a:gd name="connsiteX3" fmla="*/ 404946 w 6017342"/>
              <a:gd name="connsiteY3" fmla="*/ 6761510 h 6858000"/>
              <a:gd name="connsiteX4" fmla="*/ 669247 w 6017342"/>
              <a:gd name="connsiteY4" fmla="*/ 6849966 h 6858000"/>
              <a:gd name="connsiteX5" fmla="*/ 697179 w 6017342"/>
              <a:gd name="connsiteY5" fmla="*/ 6858000 h 6858000"/>
              <a:gd name="connsiteX6" fmla="*/ 675497 w 6017342"/>
              <a:gd name="connsiteY6" fmla="*/ 6858000 h 6858000"/>
              <a:gd name="connsiteX7" fmla="*/ 651363 w 6017342"/>
              <a:gd name="connsiteY7" fmla="*/ 6852506 h 6858000"/>
              <a:gd name="connsiteX8" fmla="*/ 517997 w 6017342"/>
              <a:gd name="connsiteY8" fmla="*/ 6818051 h 6858000"/>
              <a:gd name="connsiteX9" fmla="*/ 256568 w 6017342"/>
              <a:gd name="connsiteY9" fmla="*/ 6733237 h 6858000"/>
              <a:gd name="connsiteX10" fmla="*/ 122320 w 6017342"/>
              <a:gd name="connsiteY10" fmla="*/ 6680230 h 6858000"/>
              <a:gd name="connsiteX11" fmla="*/ 0 w 6017342"/>
              <a:gd name="connsiteY11" fmla="*/ 6631932 h 6858000"/>
              <a:gd name="connsiteX12" fmla="*/ 3305310 w 6017342"/>
              <a:gd name="connsiteY12" fmla="*/ 6490525 h 6858000"/>
              <a:gd name="connsiteX13" fmla="*/ 3186184 w 6017342"/>
              <a:gd name="connsiteY13" fmla="*/ 6521102 h 6858000"/>
              <a:gd name="connsiteX14" fmla="*/ 3090295 w 6017342"/>
              <a:gd name="connsiteY14" fmla="*/ 6564130 h 6858000"/>
              <a:gd name="connsiteX15" fmla="*/ 3255569 w 6017342"/>
              <a:gd name="connsiteY15" fmla="*/ 6513983 h 6858000"/>
              <a:gd name="connsiteX16" fmla="*/ 3287217 w 6017342"/>
              <a:gd name="connsiteY16" fmla="*/ 6500875 h 6858000"/>
              <a:gd name="connsiteX17" fmla="*/ 0 w 6017342"/>
              <a:gd name="connsiteY17" fmla="*/ 6006680 h 6858000"/>
              <a:gd name="connsiteX18" fmla="*/ 402 w 6017342"/>
              <a:gd name="connsiteY18" fmla="*/ 6006705 h 6858000"/>
              <a:gd name="connsiteX19" fmla="*/ 9557 w 6017342"/>
              <a:gd name="connsiteY19" fmla="*/ 6018656 h 6858000"/>
              <a:gd name="connsiteX20" fmla="*/ 12150 w 6017342"/>
              <a:gd name="connsiteY20" fmla="*/ 6022747 h 6858000"/>
              <a:gd name="connsiteX21" fmla="*/ 0 w 6017342"/>
              <a:gd name="connsiteY21" fmla="*/ 6013893 h 6858000"/>
              <a:gd name="connsiteX22" fmla="*/ 0 w 6017342"/>
              <a:gd name="connsiteY22" fmla="*/ 5963476 h 6858000"/>
              <a:gd name="connsiteX23" fmla="*/ 15750 w 6017342"/>
              <a:gd name="connsiteY23" fmla="*/ 5992699 h 6858000"/>
              <a:gd name="connsiteX24" fmla="*/ 9171 w 6017342"/>
              <a:gd name="connsiteY24" fmla="*/ 6007238 h 6858000"/>
              <a:gd name="connsiteX25" fmla="*/ 402 w 6017342"/>
              <a:gd name="connsiteY25" fmla="*/ 6006705 h 6858000"/>
              <a:gd name="connsiteX26" fmla="*/ 0 w 6017342"/>
              <a:gd name="connsiteY26" fmla="*/ 6006180 h 6858000"/>
              <a:gd name="connsiteX27" fmla="*/ 5449176 w 6017342"/>
              <a:gd name="connsiteY27" fmla="*/ 5137189 h 6858000"/>
              <a:gd name="connsiteX28" fmla="*/ 5427946 w 6017342"/>
              <a:gd name="connsiteY28" fmla="*/ 5172543 h 6858000"/>
              <a:gd name="connsiteX29" fmla="*/ 5378405 w 6017342"/>
              <a:gd name="connsiteY29" fmla="*/ 5257395 h 6858000"/>
              <a:gd name="connsiteX30" fmla="*/ 5208557 w 6017342"/>
              <a:gd name="connsiteY30" fmla="*/ 5519021 h 6858000"/>
              <a:gd name="connsiteX31" fmla="*/ 5017479 w 6017342"/>
              <a:gd name="connsiteY31" fmla="*/ 5766505 h 6858000"/>
              <a:gd name="connsiteX32" fmla="*/ 4946708 w 6017342"/>
              <a:gd name="connsiteY32" fmla="*/ 5844287 h 6858000"/>
              <a:gd name="connsiteX33" fmla="*/ 4925476 w 6017342"/>
              <a:gd name="connsiteY33" fmla="*/ 5872570 h 6858000"/>
              <a:gd name="connsiteX34" fmla="*/ 4847630 w 6017342"/>
              <a:gd name="connsiteY34" fmla="*/ 5943279 h 6858000"/>
              <a:gd name="connsiteX35" fmla="*/ 4791014 w 6017342"/>
              <a:gd name="connsiteY35" fmla="*/ 5985706 h 6858000"/>
              <a:gd name="connsiteX36" fmla="*/ 4769782 w 6017342"/>
              <a:gd name="connsiteY36" fmla="*/ 6006918 h 6858000"/>
              <a:gd name="connsiteX37" fmla="*/ 4925476 w 6017342"/>
              <a:gd name="connsiteY37" fmla="*/ 5837214 h 6858000"/>
              <a:gd name="connsiteX38" fmla="*/ 5017479 w 6017342"/>
              <a:gd name="connsiteY38" fmla="*/ 5738223 h 6858000"/>
              <a:gd name="connsiteX39" fmla="*/ 5059940 w 6017342"/>
              <a:gd name="connsiteY39" fmla="*/ 5681654 h 6858000"/>
              <a:gd name="connsiteX40" fmla="*/ 5109479 w 6017342"/>
              <a:gd name="connsiteY40" fmla="*/ 5625086 h 6858000"/>
              <a:gd name="connsiteX41" fmla="*/ 5194404 w 6017342"/>
              <a:gd name="connsiteY41" fmla="*/ 5504880 h 6858000"/>
              <a:gd name="connsiteX42" fmla="*/ 5286405 w 6017342"/>
              <a:gd name="connsiteY42" fmla="*/ 5384673 h 6858000"/>
              <a:gd name="connsiteX43" fmla="*/ 5328866 w 6017342"/>
              <a:gd name="connsiteY43" fmla="*/ 5321035 h 6858000"/>
              <a:gd name="connsiteX44" fmla="*/ 5371330 w 6017342"/>
              <a:gd name="connsiteY44" fmla="*/ 5257395 h 6858000"/>
              <a:gd name="connsiteX45" fmla="*/ 5449176 w 6017342"/>
              <a:gd name="connsiteY45" fmla="*/ 5137189 h 6858000"/>
              <a:gd name="connsiteX46" fmla="*/ 5262122 w 6017342"/>
              <a:gd name="connsiteY46" fmla="*/ 4784973 h 6858000"/>
              <a:gd name="connsiteX47" fmla="*/ 5258610 w 6017342"/>
              <a:gd name="connsiteY47" fmla="*/ 4792936 h 6858000"/>
              <a:gd name="connsiteX48" fmla="*/ 5261713 w 6017342"/>
              <a:gd name="connsiteY48" fmla="*/ 4786094 h 6858000"/>
              <a:gd name="connsiteX49" fmla="*/ 5779537 w 6017342"/>
              <a:gd name="connsiteY49" fmla="*/ 4408650 h 6858000"/>
              <a:gd name="connsiteX50" fmla="*/ 5774775 w 6017342"/>
              <a:gd name="connsiteY50" fmla="*/ 4425119 h 6858000"/>
              <a:gd name="connsiteX51" fmla="*/ 5765948 w 6017342"/>
              <a:gd name="connsiteY51" fmla="*/ 4449866 h 6858000"/>
              <a:gd name="connsiteX52" fmla="*/ 4141330 w 6017342"/>
              <a:gd name="connsiteY52" fmla="*/ 809682 h 6858000"/>
              <a:gd name="connsiteX53" fmla="*/ 4162921 w 6017342"/>
              <a:gd name="connsiteY53" fmla="*/ 831295 h 6858000"/>
              <a:gd name="connsiteX54" fmla="*/ 4254730 w 6017342"/>
              <a:gd name="connsiteY54" fmla="*/ 923198 h 6858000"/>
              <a:gd name="connsiteX55" fmla="*/ 4339475 w 6017342"/>
              <a:gd name="connsiteY55" fmla="*/ 1022166 h 6858000"/>
              <a:gd name="connsiteX56" fmla="*/ 4417158 w 6017342"/>
              <a:gd name="connsiteY56" fmla="*/ 1114066 h 6858000"/>
              <a:gd name="connsiteX57" fmla="*/ 4459532 w 6017342"/>
              <a:gd name="connsiteY57" fmla="*/ 1163552 h 6858000"/>
              <a:gd name="connsiteX58" fmla="*/ 4494843 w 6017342"/>
              <a:gd name="connsiteY58" fmla="*/ 1220106 h 6858000"/>
              <a:gd name="connsiteX59" fmla="*/ 4572526 w 6017342"/>
              <a:gd name="connsiteY59" fmla="*/ 1319076 h 6858000"/>
              <a:gd name="connsiteX60" fmla="*/ 4643147 w 6017342"/>
              <a:gd name="connsiteY60" fmla="*/ 1418045 h 6858000"/>
              <a:gd name="connsiteX61" fmla="*/ 4892971 w 6017342"/>
              <a:gd name="connsiteY61" fmla="*/ 1830717 h 6858000"/>
              <a:gd name="connsiteX62" fmla="*/ 4922319 w 6017342"/>
              <a:gd name="connsiteY62" fmla="*/ 1889860 h 6858000"/>
              <a:gd name="connsiteX63" fmla="*/ 5003844 w 6017342"/>
              <a:gd name="connsiteY63" fmla="*/ 2008725 h 6858000"/>
              <a:gd name="connsiteX64" fmla="*/ 5007834 w 6017342"/>
              <a:gd name="connsiteY64" fmla="*/ 2015782 h 6858000"/>
              <a:gd name="connsiteX65" fmla="*/ 4982129 w 6017342"/>
              <a:gd name="connsiteY65" fmla="*/ 1948244 h 6858000"/>
              <a:gd name="connsiteX66" fmla="*/ 4946820 w 6017342"/>
              <a:gd name="connsiteY66" fmla="*/ 1863412 h 6858000"/>
              <a:gd name="connsiteX67" fmla="*/ 4904446 w 6017342"/>
              <a:gd name="connsiteY67" fmla="*/ 1778581 h 6858000"/>
              <a:gd name="connsiteX68" fmla="*/ 4742016 w 6017342"/>
              <a:gd name="connsiteY68" fmla="*/ 1467531 h 6858000"/>
              <a:gd name="connsiteX69" fmla="*/ 4664333 w 6017342"/>
              <a:gd name="connsiteY69" fmla="*/ 1333214 h 6858000"/>
              <a:gd name="connsiteX70" fmla="*/ 4742016 w 6017342"/>
              <a:gd name="connsiteY70" fmla="*/ 1453393 h 6858000"/>
              <a:gd name="connsiteX71" fmla="*/ 4819701 w 6017342"/>
              <a:gd name="connsiteY71" fmla="*/ 1566502 h 6858000"/>
              <a:gd name="connsiteX72" fmla="*/ 4960944 w 6017342"/>
              <a:gd name="connsiteY72" fmla="*/ 1820996 h 6858000"/>
              <a:gd name="connsiteX73" fmla="*/ 5024502 w 6017342"/>
              <a:gd name="connsiteY73" fmla="*/ 1948244 h 6858000"/>
              <a:gd name="connsiteX74" fmla="*/ 5052751 w 6017342"/>
              <a:gd name="connsiteY74" fmla="*/ 2011868 h 6858000"/>
              <a:gd name="connsiteX75" fmla="*/ 5081000 w 6017342"/>
              <a:gd name="connsiteY75" fmla="*/ 2082560 h 6858000"/>
              <a:gd name="connsiteX76" fmla="*/ 5137497 w 6017342"/>
              <a:gd name="connsiteY76" fmla="*/ 2216877 h 6858000"/>
              <a:gd name="connsiteX77" fmla="*/ 5163471 w 6017342"/>
              <a:gd name="connsiteY77" fmla="*/ 2291163 h 6858000"/>
              <a:gd name="connsiteX78" fmla="*/ 5168533 w 6017342"/>
              <a:gd name="connsiteY78" fmla="*/ 2300121 h 6858000"/>
              <a:gd name="connsiteX79" fmla="*/ 5483541 w 6017342"/>
              <a:gd name="connsiteY79" fmla="*/ 3505896 h 6858000"/>
              <a:gd name="connsiteX80" fmla="*/ 5360985 w 6017342"/>
              <a:gd name="connsiteY80" fmla="*/ 4484000 h 6858000"/>
              <a:gd name="connsiteX81" fmla="*/ 5273886 w 6017342"/>
              <a:gd name="connsiteY81" fmla="*/ 4752827 h 6858000"/>
              <a:gd name="connsiteX82" fmla="*/ 5323867 w 6017342"/>
              <a:gd name="connsiteY82" fmla="*/ 4616249 h 6858000"/>
              <a:gd name="connsiteX83" fmla="*/ 5372112 w 6017342"/>
              <a:gd name="connsiteY83" fmla="*/ 4450379 h 6858000"/>
              <a:gd name="connsiteX84" fmla="*/ 5414508 w 6017342"/>
              <a:gd name="connsiteY84" fmla="*/ 4287822 h 6858000"/>
              <a:gd name="connsiteX85" fmla="*/ 5442770 w 6017342"/>
              <a:gd name="connsiteY85" fmla="*/ 4125266 h 6858000"/>
              <a:gd name="connsiteX86" fmla="*/ 5471032 w 6017342"/>
              <a:gd name="connsiteY86" fmla="*/ 3962710 h 6858000"/>
              <a:gd name="connsiteX87" fmla="*/ 5492229 w 6017342"/>
              <a:gd name="connsiteY87" fmla="*/ 3793084 h 6858000"/>
              <a:gd name="connsiteX88" fmla="*/ 5513427 w 6017342"/>
              <a:gd name="connsiteY88" fmla="*/ 3680002 h 6858000"/>
              <a:gd name="connsiteX89" fmla="*/ 5526674 w 6017342"/>
              <a:gd name="connsiteY89" fmla="*/ 3561618 h 6858000"/>
              <a:gd name="connsiteX90" fmla="*/ 5532452 w 6017342"/>
              <a:gd name="connsiteY90" fmla="*/ 3467865 h 6858000"/>
              <a:gd name="connsiteX91" fmla="*/ 5504545 w 6017342"/>
              <a:gd name="connsiteY91" fmla="*/ 3105542 h 6858000"/>
              <a:gd name="connsiteX92" fmla="*/ 5414441 w 6017342"/>
              <a:gd name="connsiteY92" fmla="*/ 2618529 h 6858000"/>
              <a:gd name="connsiteX93" fmla="*/ 5089360 w 6017342"/>
              <a:gd name="connsiteY93" fmla="*/ 1755872 h 6858000"/>
              <a:gd name="connsiteX94" fmla="*/ 5004555 w 6017342"/>
              <a:gd name="connsiteY94" fmla="*/ 1579098 h 6858000"/>
              <a:gd name="connsiteX95" fmla="*/ 4994838 w 6017342"/>
              <a:gd name="connsiteY95" fmla="*/ 1547279 h 6858000"/>
              <a:gd name="connsiteX96" fmla="*/ 5011622 w 6017342"/>
              <a:gd name="connsiteY96" fmla="*/ 1557885 h 6858000"/>
              <a:gd name="connsiteX97" fmla="*/ 5301369 w 6017342"/>
              <a:gd name="connsiteY97" fmla="*/ 2109420 h 6858000"/>
              <a:gd name="connsiteX98" fmla="*/ 5485112 w 6017342"/>
              <a:gd name="connsiteY98" fmla="*/ 2781162 h 6858000"/>
              <a:gd name="connsiteX99" fmla="*/ 5542530 w 6017342"/>
              <a:gd name="connsiteY99" fmla="*/ 3140012 h 6858000"/>
              <a:gd name="connsiteX100" fmla="*/ 5548755 w 6017342"/>
              <a:gd name="connsiteY100" fmla="*/ 3253189 h 6858000"/>
              <a:gd name="connsiteX101" fmla="*/ 5548755 w 6017342"/>
              <a:gd name="connsiteY101" fmla="*/ 3178197 h 6858000"/>
              <a:gd name="connsiteX102" fmla="*/ 5548755 w 6017342"/>
              <a:gd name="connsiteY102" fmla="*/ 3065115 h 6858000"/>
              <a:gd name="connsiteX103" fmla="*/ 5555821 w 6017342"/>
              <a:gd name="connsiteY103" fmla="*/ 2831881 h 6858000"/>
              <a:gd name="connsiteX104" fmla="*/ 5577017 w 6017342"/>
              <a:gd name="connsiteY104" fmla="*/ 2831881 h 6858000"/>
              <a:gd name="connsiteX105" fmla="*/ 5591148 w 6017342"/>
              <a:gd name="connsiteY105" fmla="*/ 3001505 h 6858000"/>
              <a:gd name="connsiteX106" fmla="*/ 5598214 w 6017342"/>
              <a:gd name="connsiteY106" fmla="*/ 3058046 h 6858000"/>
              <a:gd name="connsiteX107" fmla="*/ 5598214 w 6017342"/>
              <a:gd name="connsiteY107" fmla="*/ 3121656 h 6858000"/>
              <a:gd name="connsiteX108" fmla="*/ 5598214 w 6017342"/>
              <a:gd name="connsiteY108" fmla="*/ 3255942 h 6858000"/>
              <a:gd name="connsiteX109" fmla="*/ 5598214 w 6017342"/>
              <a:gd name="connsiteY109" fmla="*/ 3397294 h 6858000"/>
              <a:gd name="connsiteX110" fmla="*/ 5591148 w 6017342"/>
              <a:gd name="connsiteY110" fmla="*/ 3531580 h 6858000"/>
              <a:gd name="connsiteX111" fmla="*/ 5569952 w 6017342"/>
              <a:gd name="connsiteY111" fmla="*/ 3736543 h 6858000"/>
              <a:gd name="connsiteX112" fmla="*/ 5569952 w 6017342"/>
              <a:gd name="connsiteY112" fmla="*/ 3800152 h 6858000"/>
              <a:gd name="connsiteX113" fmla="*/ 5591148 w 6017342"/>
              <a:gd name="connsiteY113" fmla="*/ 3757747 h 6858000"/>
              <a:gd name="connsiteX114" fmla="*/ 5612347 w 6017342"/>
              <a:gd name="connsiteY114" fmla="*/ 3644664 h 6858000"/>
              <a:gd name="connsiteX115" fmla="*/ 5633543 w 6017342"/>
              <a:gd name="connsiteY115" fmla="*/ 3503310 h 6858000"/>
              <a:gd name="connsiteX116" fmla="*/ 5647675 w 6017342"/>
              <a:gd name="connsiteY116" fmla="*/ 3369024 h 6858000"/>
              <a:gd name="connsiteX117" fmla="*/ 5661806 w 6017342"/>
              <a:gd name="connsiteY117" fmla="*/ 3149927 h 6858000"/>
              <a:gd name="connsiteX118" fmla="*/ 5661806 w 6017342"/>
              <a:gd name="connsiteY118" fmla="*/ 3058046 h 6858000"/>
              <a:gd name="connsiteX119" fmla="*/ 5654740 w 6017342"/>
              <a:gd name="connsiteY119" fmla="*/ 2980301 h 6858000"/>
              <a:gd name="connsiteX120" fmla="*/ 5647675 w 6017342"/>
              <a:gd name="connsiteY120" fmla="*/ 2846016 h 6858000"/>
              <a:gd name="connsiteX121" fmla="*/ 5584083 w 6017342"/>
              <a:gd name="connsiteY121" fmla="*/ 2556241 h 6858000"/>
              <a:gd name="connsiteX122" fmla="*/ 5548755 w 6017342"/>
              <a:gd name="connsiteY122" fmla="*/ 2450226 h 6858000"/>
              <a:gd name="connsiteX123" fmla="*/ 5492229 w 6017342"/>
              <a:gd name="connsiteY123" fmla="*/ 2294738 h 6858000"/>
              <a:gd name="connsiteX124" fmla="*/ 5456901 w 6017342"/>
              <a:gd name="connsiteY124" fmla="*/ 2181654 h 6858000"/>
              <a:gd name="connsiteX125" fmla="*/ 5400376 w 6017342"/>
              <a:gd name="connsiteY125" fmla="*/ 2040301 h 6858000"/>
              <a:gd name="connsiteX126" fmla="*/ 5315588 w 6017342"/>
              <a:gd name="connsiteY126" fmla="*/ 1863609 h 6858000"/>
              <a:gd name="connsiteX127" fmla="*/ 5259062 w 6017342"/>
              <a:gd name="connsiteY127" fmla="*/ 1757594 h 6858000"/>
              <a:gd name="connsiteX128" fmla="*/ 5188406 w 6017342"/>
              <a:gd name="connsiteY128" fmla="*/ 1651579 h 6858000"/>
              <a:gd name="connsiteX129" fmla="*/ 4884582 w 6017342"/>
              <a:gd name="connsiteY129" fmla="*/ 1291129 h 6858000"/>
              <a:gd name="connsiteX130" fmla="*/ 4683210 w 6017342"/>
              <a:gd name="connsiteY130" fmla="*/ 1124154 h 6858000"/>
              <a:gd name="connsiteX131" fmla="*/ 4644167 w 6017342"/>
              <a:gd name="connsiteY131" fmla="*/ 1097652 h 6858000"/>
              <a:gd name="connsiteX132" fmla="*/ 4655902 w 6017342"/>
              <a:gd name="connsiteY132" fmla="*/ 1113397 h 6858000"/>
              <a:gd name="connsiteX133" fmla="*/ 4743054 w 6017342"/>
              <a:gd name="connsiteY133" fmla="*/ 1241241 h 6858000"/>
              <a:gd name="connsiteX134" fmla="*/ 4813656 w 6017342"/>
              <a:gd name="connsiteY134" fmla="*/ 1354389 h 6858000"/>
              <a:gd name="connsiteX135" fmla="*/ 4848959 w 6017342"/>
              <a:gd name="connsiteY135" fmla="*/ 1403891 h 6858000"/>
              <a:gd name="connsiteX136" fmla="*/ 4870139 w 6017342"/>
              <a:gd name="connsiteY136" fmla="*/ 1453395 h 6858000"/>
              <a:gd name="connsiteX137" fmla="*/ 4933683 w 6017342"/>
              <a:gd name="connsiteY137" fmla="*/ 1594829 h 6858000"/>
              <a:gd name="connsiteX138" fmla="*/ 4863080 w 6017342"/>
              <a:gd name="connsiteY138" fmla="*/ 1488753 h 6858000"/>
              <a:gd name="connsiteX139" fmla="*/ 4827777 w 6017342"/>
              <a:gd name="connsiteY139" fmla="*/ 1425108 h 6858000"/>
              <a:gd name="connsiteX140" fmla="*/ 4785416 w 6017342"/>
              <a:gd name="connsiteY140" fmla="*/ 1368533 h 6858000"/>
              <a:gd name="connsiteX141" fmla="*/ 4700692 w 6017342"/>
              <a:gd name="connsiteY141" fmla="*/ 1241241 h 6858000"/>
              <a:gd name="connsiteX142" fmla="*/ 4601846 w 6017342"/>
              <a:gd name="connsiteY142" fmla="*/ 1106878 h 6858000"/>
              <a:gd name="connsiteX143" fmla="*/ 4533909 w 6017342"/>
              <a:gd name="connsiteY143" fmla="*/ 1022813 h 6858000"/>
              <a:gd name="connsiteX144" fmla="*/ 4460642 w 6017342"/>
              <a:gd name="connsiteY144" fmla="*/ 973081 h 6858000"/>
              <a:gd name="connsiteX145" fmla="*/ 4306757 w 6017342"/>
              <a:gd name="connsiteY145" fmla="*/ 890366 h 6858000"/>
              <a:gd name="connsiteX146" fmla="*/ 4388215 w 6017342"/>
              <a:gd name="connsiteY146" fmla="*/ 987592 h 6858000"/>
              <a:gd name="connsiteX147" fmla="*/ 4359988 w 6017342"/>
              <a:gd name="connsiteY147" fmla="*/ 973441 h 6858000"/>
              <a:gd name="connsiteX148" fmla="*/ 4297355 w 6017342"/>
              <a:gd name="connsiteY148" fmla="*/ 909763 h 6858000"/>
              <a:gd name="connsiteX149" fmla="*/ 4252401 w 6017342"/>
              <a:gd name="connsiteY149" fmla="*/ 861148 h 6858000"/>
              <a:gd name="connsiteX150" fmla="*/ 4212460 w 6017342"/>
              <a:gd name="connsiteY150" fmla="*/ 839680 h 6858000"/>
              <a:gd name="connsiteX151" fmla="*/ 3603514 w 6017342"/>
              <a:gd name="connsiteY151" fmla="*/ 622234 h 6858000"/>
              <a:gd name="connsiteX152" fmla="*/ 3814818 w 6017342"/>
              <a:gd name="connsiteY152" fmla="*/ 759144 h 6858000"/>
              <a:gd name="connsiteX153" fmla="*/ 3855988 w 6017342"/>
              <a:gd name="connsiteY153" fmla="*/ 790772 h 6858000"/>
              <a:gd name="connsiteX154" fmla="*/ 3868172 w 6017342"/>
              <a:gd name="connsiteY154" fmla="*/ 798787 h 6858000"/>
              <a:gd name="connsiteX155" fmla="*/ 3883374 w 6017342"/>
              <a:gd name="connsiteY155" fmla="*/ 811812 h 6858000"/>
              <a:gd name="connsiteX156" fmla="*/ 4091366 w 6017342"/>
              <a:gd name="connsiteY156" fmla="*/ 971601 h 6858000"/>
              <a:gd name="connsiteX157" fmla="*/ 4592347 w 6017342"/>
              <a:gd name="connsiteY157" fmla="*/ 1458587 h 6858000"/>
              <a:gd name="connsiteX158" fmla="*/ 4789192 w 6017342"/>
              <a:gd name="connsiteY158" fmla="*/ 1700680 h 6858000"/>
              <a:gd name="connsiteX159" fmla="*/ 4676693 w 6017342"/>
              <a:gd name="connsiteY159" fmla="*/ 1531154 h 6858000"/>
              <a:gd name="connsiteX160" fmla="*/ 4480718 w 6017342"/>
              <a:gd name="connsiteY160" fmla="*/ 1304936 h 6858000"/>
              <a:gd name="connsiteX161" fmla="*/ 4268855 w 6017342"/>
              <a:gd name="connsiteY161" fmla="*/ 1092858 h 6858000"/>
              <a:gd name="connsiteX162" fmla="*/ 4155861 w 6017342"/>
              <a:gd name="connsiteY162" fmla="*/ 1000957 h 6858000"/>
              <a:gd name="connsiteX163" fmla="*/ 4035804 w 6017342"/>
              <a:gd name="connsiteY163" fmla="*/ 909058 h 6858000"/>
              <a:gd name="connsiteX164" fmla="*/ 3868172 w 6017342"/>
              <a:gd name="connsiteY164" fmla="*/ 798787 h 6858000"/>
              <a:gd name="connsiteX165" fmla="*/ 3763910 w 6017342"/>
              <a:gd name="connsiteY165" fmla="*/ 709459 h 6858000"/>
              <a:gd name="connsiteX166" fmla="*/ 3666798 w 6017342"/>
              <a:gd name="connsiteY166" fmla="*/ 638630 h 6858000"/>
              <a:gd name="connsiteX167" fmla="*/ 4063991 w 6017342"/>
              <a:gd name="connsiteY167" fmla="*/ 320638 h 6858000"/>
              <a:gd name="connsiteX168" fmla="*/ 4169922 w 6017342"/>
              <a:gd name="connsiteY168" fmla="*/ 348920 h 6858000"/>
              <a:gd name="connsiteX169" fmla="*/ 4297040 w 6017342"/>
              <a:gd name="connsiteY169" fmla="*/ 398416 h 6858000"/>
              <a:gd name="connsiteX170" fmla="*/ 4431218 w 6017342"/>
              <a:gd name="connsiteY170" fmla="*/ 454980 h 6858000"/>
              <a:gd name="connsiteX171" fmla="*/ 4501839 w 6017342"/>
              <a:gd name="connsiteY171" fmla="*/ 490333 h 6858000"/>
              <a:gd name="connsiteX172" fmla="*/ 4565397 w 6017342"/>
              <a:gd name="connsiteY172" fmla="*/ 525686 h 6858000"/>
              <a:gd name="connsiteX173" fmla="*/ 4628956 w 6017342"/>
              <a:gd name="connsiteY173" fmla="*/ 561039 h 6858000"/>
              <a:gd name="connsiteX174" fmla="*/ 4664267 w 6017342"/>
              <a:gd name="connsiteY174" fmla="*/ 582250 h 6858000"/>
              <a:gd name="connsiteX175" fmla="*/ 4699576 w 6017342"/>
              <a:gd name="connsiteY175" fmla="*/ 596392 h 6858000"/>
              <a:gd name="connsiteX176" fmla="*/ 4826693 w 6017342"/>
              <a:gd name="connsiteY176" fmla="*/ 681238 h 6858000"/>
              <a:gd name="connsiteX177" fmla="*/ 4960872 w 6017342"/>
              <a:gd name="connsiteY177" fmla="*/ 773156 h 6858000"/>
              <a:gd name="connsiteX178" fmla="*/ 4989121 w 6017342"/>
              <a:gd name="connsiteY178" fmla="*/ 801439 h 6858000"/>
              <a:gd name="connsiteX179" fmla="*/ 5024431 w 6017342"/>
              <a:gd name="connsiteY179" fmla="*/ 822651 h 6858000"/>
              <a:gd name="connsiteX180" fmla="*/ 5087989 w 6017342"/>
              <a:gd name="connsiteY180" fmla="*/ 879216 h 6858000"/>
              <a:gd name="connsiteX181" fmla="*/ 5144487 w 6017342"/>
              <a:gd name="connsiteY181" fmla="*/ 928710 h 6858000"/>
              <a:gd name="connsiteX182" fmla="*/ 5208046 w 6017342"/>
              <a:gd name="connsiteY182" fmla="*/ 992345 h 6858000"/>
              <a:gd name="connsiteX183" fmla="*/ 5624706 w 6017342"/>
              <a:gd name="connsiteY183" fmla="*/ 1515570 h 6858000"/>
              <a:gd name="connsiteX184" fmla="*/ 5900127 w 6017342"/>
              <a:gd name="connsiteY184" fmla="*/ 2144851 h 6858000"/>
              <a:gd name="connsiteX185" fmla="*/ 6013119 w 6017342"/>
              <a:gd name="connsiteY185" fmla="*/ 2795346 h 6858000"/>
              <a:gd name="connsiteX186" fmla="*/ 5998996 w 6017342"/>
              <a:gd name="connsiteY186" fmla="*/ 3417559 h 6858000"/>
              <a:gd name="connsiteX187" fmla="*/ 5841093 w 6017342"/>
              <a:gd name="connsiteY187" fmla="*/ 4221949 h 6858000"/>
              <a:gd name="connsiteX188" fmla="*/ 5779537 w 6017342"/>
              <a:gd name="connsiteY188" fmla="*/ 4408650 h 6858000"/>
              <a:gd name="connsiteX189" fmla="*/ 5794197 w 6017342"/>
              <a:gd name="connsiteY189" fmla="*/ 4357948 h 6858000"/>
              <a:gd name="connsiteX190" fmla="*/ 5843631 w 6017342"/>
              <a:gd name="connsiteY190" fmla="*/ 4152900 h 6858000"/>
              <a:gd name="connsiteX191" fmla="*/ 5886002 w 6017342"/>
              <a:gd name="connsiteY191" fmla="*/ 3940784 h 6858000"/>
              <a:gd name="connsiteX192" fmla="*/ 5900127 w 6017342"/>
              <a:gd name="connsiteY192" fmla="*/ 3848865 h 6858000"/>
              <a:gd name="connsiteX193" fmla="*/ 5928376 w 6017342"/>
              <a:gd name="connsiteY193" fmla="*/ 3657959 h 6858000"/>
              <a:gd name="connsiteX194" fmla="*/ 5942499 w 6017342"/>
              <a:gd name="connsiteY194" fmla="*/ 3566042 h 6858000"/>
              <a:gd name="connsiteX195" fmla="*/ 5949561 w 6017342"/>
              <a:gd name="connsiteY195" fmla="*/ 3467053 h 6858000"/>
              <a:gd name="connsiteX196" fmla="*/ 5970747 w 6017342"/>
              <a:gd name="connsiteY196" fmla="*/ 3276148 h 6858000"/>
              <a:gd name="connsiteX197" fmla="*/ 5970747 w 6017342"/>
              <a:gd name="connsiteY197" fmla="*/ 3085241 h 6858000"/>
              <a:gd name="connsiteX198" fmla="*/ 5871878 w 6017342"/>
              <a:gd name="connsiteY198" fmla="*/ 2300405 h 6858000"/>
              <a:gd name="connsiteX199" fmla="*/ 5568210 w 6017342"/>
              <a:gd name="connsiteY199" fmla="*/ 1565064 h 6858000"/>
              <a:gd name="connsiteX200" fmla="*/ 5066804 w 6017342"/>
              <a:gd name="connsiteY200" fmla="*/ 964062 h 6858000"/>
              <a:gd name="connsiteX201" fmla="*/ 4628956 w 6017342"/>
              <a:gd name="connsiteY201" fmla="*/ 617603 h 6858000"/>
              <a:gd name="connsiteX202" fmla="*/ 4240543 w 6017342"/>
              <a:gd name="connsiteY202" fmla="*/ 412557 h 6858000"/>
              <a:gd name="connsiteX203" fmla="*/ 4113425 w 6017342"/>
              <a:gd name="connsiteY203" fmla="*/ 355991 h 6858000"/>
              <a:gd name="connsiteX204" fmla="*/ 4049867 w 6017342"/>
              <a:gd name="connsiteY204" fmla="*/ 327709 h 6858000"/>
              <a:gd name="connsiteX205" fmla="*/ 4063991 w 6017342"/>
              <a:gd name="connsiteY205" fmla="*/ 320638 h 6858000"/>
              <a:gd name="connsiteX206" fmla="*/ 2482680 w 6017342"/>
              <a:gd name="connsiteY206" fmla="*/ 115767 h 6858000"/>
              <a:gd name="connsiteX207" fmla="*/ 2362525 w 6017342"/>
              <a:gd name="connsiteY207" fmla="*/ 122870 h 6858000"/>
              <a:gd name="connsiteX208" fmla="*/ 2292735 w 6017342"/>
              <a:gd name="connsiteY208" fmla="*/ 125134 h 6858000"/>
              <a:gd name="connsiteX209" fmla="*/ 2444150 w 6017342"/>
              <a:gd name="connsiteY209" fmla="*/ 154107 h 6858000"/>
              <a:gd name="connsiteX210" fmla="*/ 2740439 w 6017342"/>
              <a:gd name="connsiteY210" fmla="*/ 159660 h 6858000"/>
              <a:gd name="connsiteX211" fmla="*/ 2672811 w 6017342"/>
              <a:gd name="connsiteY211" fmla="*/ 138505 h 6858000"/>
              <a:gd name="connsiteX212" fmla="*/ 2606436 w 6017342"/>
              <a:gd name="connsiteY212" fmla="*/ 122870 h 6858000"/>
              <a:gd name="connsiteX213" fmla="*/ 2602834 w 6017342"/>
              <a:gd name="connsiteY213" fmla="*/ 122870 h 6858000"/>
              <a:gd name="connsiteX214" fmla="*/ 2482680 w 6017342"/>
              <a:gd name="connsiteY214" fmla="*/ 115767 h 6858000"/>
              <a:gd name="connsiteX215" fmla="*/ 3386087 w 6017342"/>
              <a:gd name="connsiteY215" fmla="*/ 0 h 6858000"/>
              <a:gd name="connsiteX216" fmla="*/ 3395631 w 6017342"/>
              <a:gd name="connsiteY216" fmla="*/ 0 h 6858000"/>
              <a:gd name="connsiteX217" fmla="*/ 3410081 w 6017342"/>
              <a:gd name="connsiteY217" fmla="*/ 6001 h 6858000"/>
              <a:gd name="connsiteX218" fmla="*/ 3436888 w 6017342"/>
              <a:gd name="connsiteY218" fmla="*/ 24895 h 6858000"/>
              <a:gd name="connsiteX219" fmla="*/ 3438938 w 6017342"/>
              <a:gd name="connsiteY219" fmla="*/ 27804 h 6858000"/>
              <a:gd name="connsiteX220" fmla="*/ 1734369 w 6017342"/>
              <a:gd name="connsiteY220" fmla="*/ 0 h 6858000"/>
              <a:gd name="connsiteX221" fmla="*/ 2925244 w 6017342"/>
              <a:gd name="connsiteY221" fmla="*/ 0 h 6858000"/>
              <a:gd name="connsiteX222" fmla="*/ 2983545 w 6017342"/>
              <a:gd name="connsiteY222" fmla="*/ 22744 h 6858000"/>
              <a:gd name="connsiteX223" fmla="*/ 3103602 w 6017342"/>
              <a:gd name="connsiteY223" fmla="*/ 74880 h 6858000"/>
              <a:gd name="connsiteX224" fmla="*/ 3211274 w 6017342"/>
              <a:gd name="connsiteY224" fmla="*/ 125601 h 6858000"/>
              <a:gd name="connsiteX225" fmla="*/ 3239829 w 6017342"/>
              <a:gd name="connsiteY225" fmla="*/ 129976 h 6858000"/>
              <a:gd name="connsiteX226" fmla="*/ 3295490 w 6017342"/>
              <a:gd name="connsiteY226" fmla="*/ 144184 h 6858000"/>
              <a:gd name="connsiteX227" fmla="*/ 3281354 w 6017342"/>
              <a:gd name="connsiteY227" fmla="*/ 151289 h 6858000"/>
              <a:gd name="connsiteX228" fmla="*/ 3263326 w 6017342"/>
              <a:gd name="connsiteY228" fmla="*/ 151289 h 6858000"/>
              <a:gd name="connsiteX229" fmla="*/ 3336653 w 6017342"/>
              <a:gd name="connsiteY229" fmla="*/ 187988 h 6858000"/>
              <a:gd name="connsiteX230" fmla="*/ 3400211 w 6017342"/>
              <a:gd name="connsiteY230" fmla="*/ 223335 h 6858000"/>
              <a:gd name="connsiteX231" fmla="*/ 3418792 w 6017342"/>
              <a:gd name="connsiteY231" fmla="*/ 236621 h 6858000"/>
              <a:gd name="connsiteX232" fmla="*/ 3557009 w 6017342"/>
              <a:gd name="connsiteY232" fmla="*/ 259577 h 6858000"/>
              <a:gd name="connsiteX233" fmla="*/ 3825386 w 6017342"/>
              <a:gd name="connsiteY233" fmla="*/ 326598 h 6858000"/>
              <a:gd name="connsiteX234" fmla="*/ 3789022 w 6017342"/>
              <a:gd name="connsiteY234" fmla="*/ 298928 h 6858000"/>
              <a:gd name="connsiteX235" fmla="*/ 3691060 w 6017342"/>
              <a:gd name="connsiteY235" fmla="*/ 222906 h 6858000"/>
              <a:gd name="connsiteX236" fmla="*/ 3606336 w 6017342"/>
              <a:gd name="connsiteY236" fmla="*/ 159259 h 6858000"/>
              <a:gd name="connsiteX237" fmla="*/ 3535732 w 6017342"/>
              <a:gd name="connsiteY237" fmla="*/ 116829 h 6858000"/>
              <a:gd name="connsiteX238" fmla="*/ 3479249 w 6017342"/>
              <a:gd name="connsiteY238" fmla="*/ 60254 h 6858000"/>
              <a:gd name="connsiteX239" fmla="*/ 3447479 w 6017342"/>
              <a:gd name="connsiteY239" fmla="*/ 39924 h 6858000"/>
              <a:gd name="connsiteX240" fmla="*/ 3438938 w 6017342"/>
              <a:gd name="connsiteY240" fmla="*/ 27804 h 6858000"/>
              <a:gd name="connsiteX241" fmla="*/ 3451891 w 6017342"/>
              <a:gd name="connsiteY241" fmla="*/ 34620 h 6858000"/>
              <a:gd name="connsiteX242" fmla="*/ 3733423 w 6017342"/>
              <a:gd name="connsiteY242" fmla="*/ 208761 h 6858000"/>
              <a:gd name="connsiteX243" fmla="*/ 3882463 w 6017342"/>
              <a:gd name="connsiteY243" fmla="*/ 315832 h 6858000"/>
              <a:gd name="connsiteX244" fmla="*/ 3928129 w 6017342"/>
              <a:gd name="connsiteY244" fmla="*/ 352254 h 6858000"/>
              <a:gd name="connsiteX245" fmla="*/ 3951913 w 6017342"/>
              <a:gd name="connsiteY245" fmla="*/ 358194 h 6858000"/>
              <a:gd name="connsiteX246" fmla="*/ 4079095 w 6017342"/>
              <a:gd name="connsiteY246" fmla="*/ 400601 h 6858000"/>
              <a:gd name="connsiteX247" fmla="*/ 4192146 w 6017342"/>
              <a:gd name="connsiteY247" fmla="*/ 450075 h 6858000"/>
              <a:gd name="connsiteX248" fmla="*/ 4291066 w 6017342"/>
              <a:gd name="connsiteY248" fmla="*/ 499549 h 6858000"/>
              <a:gd name="connsiteX249" fmla="*/ 4382920 w 6017342"/>
              <a:gd name="connsiteY249" fmla="*/ 549021 h 6858000"/>
              <a:gd name="connsiteX250" fmla="*/ 4545429 w 6017342"/>
              <a:gd name="connsiteY250" fmla="*/ 640902 h 6858000"/>
              <a:gd name="connsiteX251" fmla="*/ 4700875 w 6017342"/>
              <a:gd name="connsiteY251" fmla="*/ 746917 h 6858000"/>
              <a:gd name="connsiteX252" fmla="*/ 4856319 w 6017342"/>
              <a:gd name="connsiteY252" fmla="*/ 874135 h 6858000"/>
              <a:gd name="connsiteX253" fmla="*/ 5025895 w 6017342"/>
              <a:gd name="connsiteY253" fmla="*/ 1022555 h 6858000"/>
              <a:gd name="connsiteX254" fmla="*/ 5428639 w 6017342"/>
              <a:gd name="connsiteY254" fmla="*/ 1481955 h 6858000"/>
              <a:gd name="connsiteX255" fmla="*/ 5421573 w 6017342"/>
              <a:gd name="connsiteY255" fmla="*/ 1446616 h 6858000"/>
              <a:gd name="connsiteX256" fmla="*/ 5435704 w 6017342"/>
              <a:gd name="connsiteY256" fmla="*/ 1460752 h 6858000"/>
              <a:gd name="connsiteX257" fmla="*/ 5548755 w 6017342"/>
              <a:gd name="connsiteY257" fmla="*/ 1623308 h 6858000"/>
              <a:gd name="connsiteX258" fmla="*/ 5626478 w 6017342"/>
              <a:gd name="connsiteY258" fmla="*/ 1757594 h 6858000"/>
              <a:gd name="connsiteX259" fmla="*/ 5668871 w 6017342"/>
              <a:gd name="connsiteY259" fmla="*/ 1835338 h 6858000"/>
              <a:gd name="connsiteX260" fmla="*/ 5704199 w 6017342"/>
              <a:gd name="connsiteY260" fmla="*/ 1927219 h 6858000"/>
              <a:gd name="connsiteX261" fmla="*/ 5725396 w 6017342"/>
              <a:gd name="connsiteY261" fmla="*/ 1969624 h 6858000"/>
              <a:gd name="connsiteX262" fmla="*/ 5739529 w 6017342"/>
              <a:gd name="connsiteY262" fmla="*/ 2019098 h 6858000"/>
              <a:gd name="connsiteX263" fmla="*/ 5781922 w 6017342"/>
              <a:gd name="connsiteY263" fmla="*/ 2125113 h 6858000"/>
              <a:gd name="connsiteX264" fmla="*/ 5810184 w 6017342"/>
              <a:gd name="connsiteY264" fmla="*/ 2231128 h 6858000"/>
              <a:gd name="connsiteX265" fmla="*/ 5838447 w 6017342"/>
              <a:gd name="connsiteY265" fmla="*/ 2344211 h 6858000"/>
              <a:gd name="connsiteX266" fmla="*/ 5909104 w 6017342"/>
              <a:gd name="connsiteY266" fmla="*/ 3312483 h 6858000"/>
              <a:gd name="connsiteX267" fmla="*/ 5803119 w 6017342"/>
              <a:gd name="connsiteY267" fmla="*/ 4061656 h 6858000"/>
              <a:gd name="connsiteX268" fmla="*/ 5322653 w 6017342"/>
              <a:gd name="connsiteY268" fmla="*/ 5220755 h 6858000"/>
              <a:gd name="connsiteX269" fmla="*/ 4934042 w 6017342"/>
              <a:gd name="connsiteY269" fmla="*/ 5736696 h 6858000"/>
              <a:gd name="connsiteX270" fmla="*/ 4467708 w 6017342"/>
              <a:gd name="connsiteY270" fmla="*/ 6160757 h 6858000"/>
              <a:gd name="connsiteX271" fmla="*/ 3951913 w 6017342"/>
              <a:gd name="connsiteY271" fmla="*/ 6492936 h 6858000"/>
              <a:gd name="connsiteX272" fmla="*/ 3414923 w 6017342"/>
              <a:gd name="connsiteY272" fmla="*/ 6719103 h 6858000"/>
              <a:gd name="connsiteX273" fmla="*/ 3157137 w 6017342"/>
              <a:gd name="connsiteY273" fmla="*/ 6798946 h 6858000"/>
              <a:gd name="connsiteX274" fmla="*/ 2911846 w 6017342"/>
              <a:gd name="connsiteY274" fmla="*/ 6858000 h 6858000"/>
              <a:gd name="connsiteX275" fmla="*/ 843595 w 6017342"/>
              <a:gd name="connsiteY275" fmla="*/ 6858000 h 6858000"/>
              <a:gd name="connsiteX276" fmla="*/ 612501 w 6017342"/>
              <a:gd name="connsiteY276" fmla="*/ 6787129 h 6858000"/>
              <a:gd name="connsiteX277" fmla="*/ 320159 w 6017342"/>
              <a:gd name="connsiteY277" fmla="*/ 6676696 h 6858000"/>
              <a:gd name="connsiteX278" fmla="*/ 46364 w 6017342"/>
              <a:gd name="connsiteY278" fmla="*/ 6553895 h 6858000"/>
              <a:gd name="connsiteX279" fmla="*/ 0 w 6017342"/>
              <a:gd name="connsiteY279" fmla="*/ 6529462 h 6858000"/>
              <a:gd name="connsiteX280" fmla="*/ 0 w 6017342"/>
              <a:gd name="connsiteY280" fmla="*/ 6285121 h 6858000"/>
              <a:gd name="connsiteX281" fmla="*/ 6620 w 6017342"/>
              <a:gd name="connsiteY281" fmla="*/ 6288858 h 6858000"/>
              <a:gd name="connsiteX282" fmla="*/ 101123 w 6017342"/>
              <a:gd name="connsiteY282" fmla="*/ 6344516 h 6858000"/>
              <a:gd name="connsiteX283" fmla="*/ 214063 w 6017342"/>
              <a:gd name="connsiteY283" fmla="*/ 6398628 h 6858000"/>
              <a:gd name="connsiteX284" fmla="*/ 336017 w 6017342"/>
              <a:gd name="connsiteY284" fmla="*/ 6451374 h 6858000"/>
              <a:gd name="connsiteX285" fmla="*/ 196208 w 6017342"/>
              <a:gd name="connsiteY285" fmla="*/ 6353855 h 6858000"/>
              <a:gd name="connsiteX286" fmla="*/ 17447 w 6017342"/>
              <a:gd name="connsiteY286" fmla="*/ 6211033 h 6858000"/>
              <a:gd name="connsiteX287" fmla="*/ 2249 w 6017342"/>
              <a:gd name="connsiteY287" fmla="*/ 6195568 h 6858000"/>
              <a:gd name="connsiteX288" fmla="*/ 0 w 6017342"/>
              <a:gd name="connsiteY288" fmla="*/ 6194049 h 6858000"/>
              <a:gd name="connsiteX289" fmla="*/ 0 w 6017342"/>
              <a:gd name="connsiteY289" fmla="*/ 6034411 h 6858000"/>
              <a:gd name="connsiteX290" fmla="*/ 7729 w 6017342"/>
              <a:gd name="connsiteY290" fmla="*/ 6039548 h 6858000"/>
              <a:gd name="connsiteX291" fmla="*/ 23184 w 6017342"/>
              <a:gd name="connsiteY291" fmla="*/ 6040154 h 6858000"/>
              <a:gd name="connsiteX292" fmla="*/ 12150 w 6017342"/>
              <a:gd name="connsiteY292" fmla="*/ 6022747 h 6858000"/>
              <a:gd name="connsiteX293" fmla="*/ 298276 w 6017342"/>
              <a:gd name="connsiteY293" fmla="*/ 6231246 h 6858000"/>
              <a:gd name="connsiteX294" fmla="*/ 342766 w 6017342"/>
              <a:gd name="connsiteY294" fmla="*/ 6256446 h 6858000"/>
              <a:gd name="connsiteX295" fmla="*/ 455299 w 6017342"/>
              <a:gd name="connsiteY295" fmla="*/ 6338280 h 6858000"/>
              <a:gd name="connsiteX296" fmla="*/ 575356 w 6017342"/>
              <a:gd name="connsiteY296" fmla="*/ 6416043 h 6858000"/>
              <a:gd name="connsiteX297" fmla="*/ 695412 w 6017342"/>
              <a:gd name="connsiteY297" fmla="*/ 6486735 h 6858000"/>
              <a:gd name="connsiteX298" fmla="*/ 808406 w 6017342"/>
              <a:gd name="connsiteY298" fmla="*/ 6543290 h 6858000"/>
              <a:gd name="connsiteX299" fmla="*/ 921400 w 6017342"/>
              <a:gd name="connsiteY299" fmla="*/ 6592775 h 6858000"/>
              <a:gd name="connsiteX300" fmla="*/ 977897 w 6017342"/>
              <a:gd name="connsiteY300" fmla="*/ 6621053 h 6858000"/>
              <a:gd name="connsiteX301" fmla="*/ 1027332 w 6017342"/>
              <a:gd name="connsiteY301" fmla="*/ 6642259 h 6858000"/>
              <a:gd name="connsiteX302" fmla="*/ 1078779 w 6017342"/>
              <a:gd name="connsiteY302" fmla="*/ 6662860 h 6858000"/>
              <a:gd name="connsiteX303" fmla="*/ 1272258 w 6017342"/>
              <a:gd name="connsiteY303" fmla="*/ 6692821 h 6858000"/>
              <a:gd name="connsiteX304" fmla="*/ 1528388 w 6017342"/>
              <a:gd name="connsiteY304" fmla="*/ 6719103 h 6858000"/>
              <a:gd name="connsiteX305" fmla="*/ 1558464 w 6017342"/>
              <a:gd name="connsiteY305" fmla="*/ 6719501 h 6858000"/>
              <a:gd name="connsiteX306" fmla="*/ 1338065 w 6017342"/>
              <a:gd name="connsiteY306" fmla="*/ 6677607 h 6858000"/>
              <a:gd name="connsiteX307" fmla="*/ 629204 w 6017342"/>
              <a:gd name="connsiteY307" fmla="*/ 6418694 h 6858000"/>
              <a:gd name="connsiteX308" fmla="*/ 342766 w 6017342"/>
              <a:gd name="connsiteY308" fmla="*/ 6256446 h 6858000"/>
              <a:gd name="connsiteX309" fmla="*/ 331050 w 6017342"/>
              <a:gd name="connsiteY309" fmla="*/ 6247926 h 6858000"/>
              <a:gd name="connsiteX310" fmla="*/ 71959 w 6017342"/>
              <a:gd name="connsiteY310" fmla="*/ 6030103 h 6858000"/>
              <a:gd name="connsiteX311" fmla="*/ 0 w 6017342"/>
              <a:gd name="connsiteY311" fmla="*/ 5959274 h 6858000"/>
              <a:gd name="connsiteX312" fmla="*/ 0 w 6017342"/>
              <a:gd name="connsiteY312" fmla="*/ 697679 h 6858000"/>
              <a:gd name="connsiteX313" fmla="*/ 119489 w 6017342"/>
              <a:gd name="connsiteY313" fmla="*/ 612185 h 6858000"/>
              <a:gd name="connsiteX314" fmla="*/ 1654844 w 6017342"/>
              <a:gd name="connsiteY314" fmla="*/ 116581 h 6858000"/>
              <a:gd name="connsiteX315" fmla="*/ 1869352 w 6017342"/>
              <a:gd name="connsiteY315" fmla="*/ 108453 h 6858000"/>
              <a:gd name="connsiteX316" fmla="*/ 2016197 w 6017342"/>
              <a:gd name="connsiteY316" fmla="*/ 89123 h 6858000"/>
              <a:gd name="connsiteX317" fmla="*/ 2185827 w 6017342"/>
              <a:gd name="connsiteY317" fmla="*/ 80242 h 6858000"/>
              <a:gd name="connsiteX318" fmla="*/ 2369096 w 6017342"/>
              <a:gd name="connsiteY318" fmla="*/ 73300 h 6858000"/>
              <a:gd name="connsiteX319" fmla="*/ 2339456 w 6017342"/>
              <a:gd name="connsiteY319" fmla="*/ 66707 h 6858000"/>
              <a:gd name="connsiteX320" fmla="*/ 2312641 w 6017342"/>
              <a:gd name="connsiteY320" fmla="*/ 60741 h 6858000"/>
              <a:gd name="connsiteX321" fmla="*/ 2185523 w 6017342"/>
              <a:gd name="connsiteY321" fmla="*/ 46601 h 6858000"/>
              <a:gd name="connsiteX322" fmla="*/ 1941880 w 6017342"/>
              <a:gd name="connsiteY322" fmla="*/ 16558 h 6858000"/>
              <a:gd name="connsiteX323" fmla="*/ 400887 w 6017342"/>
              <a:gd name="connsiteY323" fmla="*/ 0 h 6858000"/>
              <a:gd name="connsiteX324" fmla="*/ 1668126 w 6017342"/>
              <a:gd name="connsiteY324" fmla="*/ 0 h 6858000"/>
              <a:gd name="connsiteX325" fmla="*/ 1596717 w 6017342"/>
              <a:gd name="connsiteY325" fmla="*/ 6837 h 6858000"/>
              <a:gd name="connsiteX326" fmla="*/ 1479309 w 6017342"/>
              <a:gd name="connsiteY326" fmla="*/ 11255 h 6858000"/>
              <a:gd name="connsiteX327" fmla="*/ 1203886 w 6017342"/>
              <a:gd name="connsiteY327" fmla="*/ 39534 h 6858000"/>
              <a:gd name="connsiteX328" fmla="*/ 554169 w 6017342"/>
              <a:gd name="connsiteY328" fmla="*/ 180920 h 6858000"/>
              <a:gd name="connsiteX329" fmla="*/ 59599 w 6017342"/>
              <a:gd name="connsiteY329" fmla="*/ 406584 h 6858000"/>
              <a:gd name="connsiteX330" fmla="*/ 0 w 6017342"/>
              <a:gd name="connsiteY330" fmla="*/ 446639 h 6858000"/>
              <a:gd name="connsiteX331" fmla="*/ 0 w 6017342"/>
              <a:gd name="connsiteY331" fmla="*/ 182616 h 6858000"/>
              <a:gd name="connsiteX332" fmla="*/ 55406 w 6017342"/>
              <a:gd name="connsiteY332" fmla="*/ 151759 h 6858000"/>
              <a:gd name="connsiteX333" fmla="*/ 314056 w 6017342"/>
              <a:gd name="connsiteY333" fmla="*/ 32465 h 6858000"/>
              <a:gd name="connsiteX334" fmla="*/ 384678 w 6017342"/>
              <a:gd name="connsiteY334" fmla="*/ 5070 h 6858000"/>
              <a:gd name="connsiteX335" fmla="*/ 0 w 6017342"/>
              <a:gd name="connsiteY335" fmla="*/ 0 h 6858000"/>
              <a:gd name="connsiteX336" fmla="*/ 61012 w 6017342"/>
              <a:gd name="connsiteY336" fmla="*/ 0 h 6858000"/>
              <a:gd name="connsiteX337" fmla="*/ 19158 w 6017342"/>
              <a:gd name="connsiteY337" fmla="*/ 19388 h 6858000"/>
              <a:gd name="connsiteX338" fmla="*/ 0 w 6017342"/>
              <a:gd name="connsiteY338" fmla="*/ 283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6017342" h="6858000">
                <a:moveTo>
                  <a:pt x="0" y="6573459"/>
                </a:moveTo>
                <a:lnTo>
                  <a:pt x="122320" y="6634291"/>
                </a:lnTo>
                <a:cubicBezTo>
                  <a:pt x="164713" y="6655494"/>
                  <a:pt x="214174" y="6676696"/>
                  <a:pt x="256568" y="6697899"/>
                </a:cubicBezTo>
                <a:cubicBezTo>
                  <a:pt x="306028" y="6719103"/>
                  <a:pt x="355487" y="6740306"/>
                  <a:pt x="404946" y="6761510"/>
                </a:cubicBezTo>
                <a:cubicBezTo>
                  <a:pt x="479136" y="6788013"/>
                  <a:pt x="565249" y="6818493"/>
                  <a:pt x="669247" y="6849966"/>
                </a:cubicBezTo>
                <a:lnTo>
                  <a:pt x="697179" y="6858000"/>
                </a:lnTo>
                <a:lnTo>
                  <a:pt x="675497" y="6858000"/>
                </a:lnTo>
                <a:lnTo>
                  <a:pt x="651363" y="6852506"/>
                </a:lnTo>
                <a:cubicBezTo>
                  <a:pt x="608085" y="6841021"/>
                  <a:pt x="563924" y="6828653"/>
                  <a:pt x="517997" y="6818051"/>
                </a:cubicBezTo>
                <a:cubicBezTo>
                  <a:pt x="433210" y="6789780"/>
                  <a:pt x="341356" y="6768577"/>
                  <a:pt x="256568" y="6733237"/>
                </a:cubicBezTo>
                <a:cubicBezTo>
                  <a:pt x="210640" y="6715568"/>
                  <a:pt x="166480" y="6697899"/>
                  <a:pt x="122320" y="6680230"/>
                </a:cubicBezTo>
                <a:lnTo>
                  <a:pt x="0" y="6631932"/>
                </a:lnTo>
                <a:close/>
                <a:moveTo>
                  <a:pt x="3305310" y="6490525"/>
                </a:moveTo>
                <a:lnTo>
                  <a:pt x="3186184" y="6521102"/>
                </a:lnTo>
                <a:lnTo>
                  <a:pt x="3090295" y="6564130"/>
                </a:lnTo>
                <a:lnTo>
                  <a:pt x="3255569" y="6513983"/>
                </a:lnTo>
                <a:lnTo>
                  <a:pt x="3287217" y="6500875"/>
                </a:lnTo>
                <a:close/>
                <a:moveTo>
                  <a:pt x="0" y="6006680"/>
                </a:moveTo>
                <a:lnTo>
                  <a:pt x="402" y="6006705"/>
                </a:lnTo>
                <a:lnTo>
                  <a:pt x="9557" y="6018656"/>
                </a:lnTo>
                <a:lnTo>
                  <a:pt x="12150" y="6022747"/>
                </a:lnTo>
                <a:lnTo>
                  <a:pt x="0" y="6013893"/>
                </a:lnTo>
                <a:close/>
                <a:moveTo>
                  <a:pt x="0" y="5963476"/>
                </a:moveTo>
                <a:lnTo>
                  <a:pt x="15750" y="5992699"/>
                </a:lnTo>
                <a:cubicBezTo>
                  <a:pt x="18026" y="6001025"/>
                  <a:pt x="15957" y="6005747"/>
                  <a:pt x="9171" y="6007238"/>
                </a:cubicBezTo>
                <a:lnTo>
                  <a:pt x="402" y="6006705"/>
                </a:lnTo>
                <a:lnTo>
                  <a:pt x="0" y="6006180"/>
                </a:lnTo>
                <a:close/>
                <a:moveTo>
                  <a:pt x="5449176" y="5137189"/>
                </a:moveTo>
                <a:cubicBezTo>
                  <a:pt x="5449176" y="5137189"/>
                  <a:pt x="5442099" y="5151332"/>
                  <a:pt x="5427946" y="5172543"/>
                </a:cubicBezTo>
                <a:cubicBezTo>
                  <a:pt x="5420869" y="5193757"/>
                  <a:pt x="5399637" y="5222041"/>
                  <a:pt x="5378405" y="5257395"/>
                </a:cubicBezTo>
                <a:cubicBezTo>
                  <a:pt x="5335944" y="5335176"/>
                  <a:pt x="5272250" y="5427099"/>
                  <a:pt x="5208557" y="5519021"/>
                </a:cubicBezTo>
                <a:cubicBezTo>
                  <a:pt x="5144865" y="5610945"/>
                  <a:pt x="5074095" y="5702867"/>
                  <a:pt x="5017479" y="5766505"/>
                </a:cubicBezTo>
                <a:cubicBezTo>
                  <a:pt x="4989170" y="5801860"/>
                  <a:pt x="4967940" y="5830144"/>
                  <a:pt x="4946708" y="5844287"/>
                </a:cubicBezTo>
                <a:cubicBezTo>
                  <a:pt x="4932554" y="5865499"/>
                  <a:pt x="4925476" y="5872570"/>
                  <a:pt x="4925476" y="5872570"/>
                </a:cubicBezTo>
                <a:cubicBezTo>
                  <a:pt x="4925476" y="5872570"/>
                  <a:pt x="4883015" y="5907925"/>
                  <a:pt x="4847630" y="5943279"/>
                </a:cubicBezTo>
                <a:cubicBezTo>
                  <a:pt x="4826398" y="5957422"/>
                  <a:pt x="4805168" y="5971563"/>
                  <a:pt x="4791014" y="5985706"/>
                </a:cubicBezTo>
                <a:cubicBezTo>
                  <a:pt x="4776860" y="5999847"/>
                  <a:pt x="4769782" y="6006918"/>
                  <a:pt x="4769782" y="6006918"/>
                </a:cubicBezTo>
                <a:cubicBezTo>
                  <a:pt x="4812244" y="5957422"/>
                  <a:pt x="4868860" y="5900854"/>
                  <a:pt x="4925476" y="5837214"/>
                </a:cubicBezTo>
                <a:cubicBezTo>
                  <a:pt x="4953785" y="5801860"/>
                  <a:pt x="4982092" y="5773576"/>
                  <a:pt x="5017479" y="5738223"/>
                </a:cubicBezTo>
                <a:cubicBezTo>
                  <a:pt x="5031633" y="5717008"/>
                  <a:pt x="5045786" y="5702867"/>
                  <a:pt x="5059940" y="5681654"/>
                </a:cubicBezTo>
                <a:cubicBezTo>
                  <a:pt x="5074095" y="5660440"/>
                  <a:pt x="5088249" y="5646299"/>
                  <a:pt x="5109479" y="5625086"/>
                </a:cubicBezTo>
                <a:cubicBezTo>
                  <a:pt x="5137788" y="5582661"/>
                  <a:pt x="5166095" y="5547305"/>
                  <a:pt x="5194404" y="5504880"/>
                </a:cubicBezTo>
                <a:cubicBezTo>
                  <a:pt x="5229789" y="5469525"/>
                  <a:pt x="5258098" y="5427099"/>
                  <a:pt x="5286405" y="5384673"/>
                </a:cubicBezTo>
                <a:cubicBezTo>
                  <a:pt x="5300559" y="5363460"/>
                  <a:pt x="5314714" y="5342247"/>
                  <a:pt x="5328866" y="5321035"/>
                </a:cubicBezTo>
                <a:cubicBezTo>
                  <a:pt x="5343021" y="5299822"/>
                  <a:pt x="5357175" y="5278608"/>
                  <a:pt x="5371330" y="5257395"/>
                </a:cubicBezTo>
                <a:cubicBezTo>
                  <a:pt x="5392560" y="5214970"/>
                  <a:pt x="5420869" y="5179616"/>
                  <a:pt x="5449176" y="5137189"/>
                </a:cubicBezTo>
                <a:close/>
                <a:moveTo>
                  <a:pt x="5262122" y="4784973"/>
                </a:moveTo>
                <a:lnTo>
                  <a:pt x="5258610" y="4792936"/>
                </a:lnTo>
                <a:lnTo>
                  <a:pt x="5261713" y="4786094"/>
                </a:lnTo>
                <a:close/>
                <a:moveTo>
                  <a:pt x="5779537" y="4408650"/>
                </a:moveTo>
                <a:lnTo>
                  <a:pt x="5774775" y="4425119"/>
                </a:lnTo>
                <a:cubicBezTo>
                  <a:pt x="5769480" y="4441028"/>
                  <a:pt x="5765948" y="4449866"/>
                  <a:pt x="5765948" y="4449866"/>
                </a:cubicBezTo>
                <a:close/>
                <a:moveTo>
                  <a:pt x="4141330" y="809682"/>
                </a:moveTo>
                <a:lnTo>
                  <a:pt x="4162921" y="831295"/>
                </a:lnTo>
                <a:cubicBezTo>
                  <a:pt x="4198233" y="859573"/>
                  <a:pt x="4226482" y="894919"/>
                  <a:pt x="4254730" y="923198"/>
                </a:cubicBezTo>
                <a:cubicBezTo>
                  <a:pt x="4282977" y="958544"/>
                  <a:pt x="4311226" y="986820"/>
                  <a:pt x="4339475" y="1022166"/>
                </a:cubicBezTo>
                <a:cubicBezTo>
                  <a:pt x="4367724" y="1050443"/>
                  <a:pt x="4395972" y="1085789"/>
                  <a:pt x="4417158" y="1114066"/>
                </a:cubicBezTo>
                <a:cubicBezTo>
                  <a:pt x="4459532" y="1163552"/>
                  <a:pt x="4459532" y="1163552"/>
                  <a:pt x="4459532" y="1163552"/>
                </a:cubicBezTo>
                <a:cubicBezTo>
                  <a:pt x="4494843" y="1220106"/>
                  <a:pt x="4494843" y="1220106"/>
                  <a:pt x="4494843" y="1220106"/>
                </a:cubicBezTo>
                <a:cubicBezTo>
                  <a:pt x="4523090" y="1248384"/>
                  <a:pt x="4551339" y="1283730"/>
                  <a:pt x="4572526" y="1319076"/>
                </a:cubicBezTo>
                <a:cubicBezTo>
                  <a:pt x="4600775" y="1347353"/>
                  <a:pt x="4621962" y="1382699"/>
                  <a:pt x="4643147" y="1418045"/>
                </a:cubicBezTo>
                <a:cubicBezTo>
                  <a:pt x="4734956" y="1555898"/>
                  <a:pt x="4817936" y="1693749"/>
                  <a:pt x="4892971" y="1830717"/>
                </a:cubicBezTo>
                <a:lnTo>
                  <a:pt x="4922319" y="1889860"/>
                </a:lnTo>
                <a:lnTo>
                  <a:pt x="5003844" y="2008725"/>
                </a:lnTo>
                <a:lnTo>
                  <a:pt x="5007834" y="2015782"/>
                </a:lnTo>
                <a:lnTo>
                  <a:pt x="4982129" y="1948244"/>
                </a:lnTo>
                <a:cubicBezTo>
                  <a:pt x="4968006" y="1919967"/>
                  <a:pt x="4953882" y="1891690"/>
                  <a:pt x="4946820" y="1863412"/>
                </a:cubicBezTo>
                <a:cubicBezTo>
                  <a:pt x="4932695" y="1835135"/>
                  <a:pt x="4918571" y="1806858"/>
                  <a:pt x="4904446" y="1778581"/>
                </a:cubicBezTo>
                <a:cubicBezTo>
                  <a:pt x="4855012" y="1665472"/>
                  <a:pt x="4791452" y="1552363"/>
                  <a:pt x="4742016" y="1467531"/>
                </a:cubicBezTo>
                <a:cubicBezTo>
                  <a:pt x="4692582" y="1389768"/>
                  <a:pt x="4664333" y="1333214"/>
                  <a:pt x="4664333" y="1333214"/>
                </a:cubicBezTo>
                <a:cubicBezTo>
                  <a:pt x="4685520" y="1375630"/>
                  <a:pt x="4713769" y="1410976"/>
                  <a:pt x="4742016" y="1453393"/>
                </a:cubicBezTo>
                <a:cubicBezTo>
                  <a:pt x="4770265" y="1488739"/>
                  <a:pt x="4791452" y="1531154"/>
                  <a:pt x="4819701" y="1566502"/>
                </a:cubicBezTo>
                <a:cubicBezTo>
                  <a:pt x="4869135" y="1651332"/>
                  <a:pt x="4911508" y="1736164"/>
                  <a:pt x="4960944" y="1820996"/>
                </a:cubicBezTo>
                <a:cubicBezTo>
                  <a:pt x="4982129" y="1863412"/>
                  <a:pt x="5003316" y="1905827"/>
                  <a:pt x="5024502" y="1948244"/>
                </a:cubicBezTo>
                <a:cubicBezTo>
                  <a:pt x="5052751" y="2011868"/>
                  <a:pt x="5052751" y="2011868"/>
                  <a:pt x="5052751" y="2011868"/>
                </a:cubicBezTo>
                <a:cubicBezTo>
                  <a:pt x="5066876" y="2033076"/>
                  <a:pt x="5073938" y="2061353"/>
                  <a:pt x="5081000" y="2082560"/>
                </a:cubicBezTo>
                <a:cubicBezTo>
                  <a:pt x="5102185" y="2124977"/>
                  <a:pt x="5116310" y="2174461"/>
                  <a:pt x="5137497" y="2216877"/>
                </a:cubicBezTo>
                <a:lnTo>
                  <a:pt x="5163471" y="2291163"/>
                </a:lnTo>
                <a:lnTo>
                  <a:pt x="5168533" y="2300121"/>
                </a:lnTo>
                <a:cubicBezTo>
                  <a:pt x="5367869" y="2693942"/>
                  <a:pt x="5483541" y="3106328"/>
                  <a:pt x="5483541" y="3505896"/>
                </a:cubicBezTo>
                <a:cubicBezTo>
                  <a:pt x="5483541" y="3858611"/>
                  <a:pt x="5441821" y="4185221"/>
                  <a:pt x="5360985" y="4484000"/>
                </a:cubicBezTo>
                <a:lnTo>
                  <a:pt x="5273886" y="4752827"/>
                </a:lnTo>
                <a:lnTo>
                  <a:pt x="5323867" y="4616249"/>
                </a:lnTo>
                <a:cubicBezTo>
                  <a:pt x="5342083" y="4560369"/>
                  <a:pt x="5357981" y="4505153"/>
                  <a:pt x="5372112" y="4450379"/>
                </a:cubicBezTo>
                <a:cubicBezTo>
                  <a:pt x="5386245" y="4400905"/>
                  <a:pt x="5400376" y="4344363"/>
                  <a:pt x="5414508" y="4287822"/>
                </a:cubicBezTo>
                <a:cubicBezTo>
                  <a:pt x="5421573" y="4238348"/>
                  <a:pt x="5435704" y="4181807"/>
                  <a:pt x="5442770" y="4125266"/>
                </a:cubicBezTo>
                <a:cubicBezTo>
                  <a:pt x="5456901" y="4075792"/>
                  <a:pt x="5463967" y="4019251"/>
                  <a:pt x="5471032" y="3962710"/>
                </a:cubicBezTo>
                <a:cubicBezTo>
                  <a:pt x="5478098" y="3906167"/>
                  <a:pt x="5485163" y="3849626"/>
                  <a:pt x="5492229" y="3793084"/>
                </a:cubicBezTo>
                <a:cubicBezTo>
                  <a:pt x="5492229" y="3793084"/>
                  <a:pt x="5506362" y="3750679"/>
                  <a:pt x="5513427" y="3680002"/>
                </a:cubicBezTo>
                <a:cubicBezTo>
                  <a:pt x="5516959" y="3644663"/>
                  <a:pt x="5522258" y="3604024"/>
                  <a:pt x="5526674" y="3561618"/>
                </a:cubicBezTo>
                <a:lnTo>
                  <a:pt x="5532452" y="3467865"/>
                </a:lnTo>
                <a:lnTo>
                  <a:pt x="5504545" y="3105542"/>
                </a:lnTo>
                <a:cubicBezTo>
                  <a:pt x="5483345" y="2942026"/>
                  <a:pt x="5453311" y="2777627"/>
                  <a:pt x="5414441" y="2618529"/>
                </a:cubicBezTo>
                <a:cubicBezTo>
                  <a:pt x="5329637" y="2293265"/>
                  <a:pt x="5209498" y="1996285"/>
                  <a:pt x="5089360" y="1755872"/>
                </a:cubicBezTo>
                <a:cubicBezTo>
                  <a:pt x="5046958" y="1671020"/>
                  <a:pt x="5018689" y="1614453"/>
                  <a:pt x="5004555" y="1579098"/>
                </a:cubicBezTo>
                <a:cubicBezTo>
                  <a:pt x="4997489" y="1561420"/>
                  <a:pt x="4993956" y="1550814"/>
                  <a:pt x="4994838" y="1547279"/>
                </a:cubicBezTo>
                <a:cubicBezTo>
                  <a:pt x="4995722" y="1543742"/>
                  <a:pt x="5001021" y="1547279"/>
                  <a:pt x="5011622" y="1557885"/>
                </a:cubicBezTo>
                <a:cubicBezTo>
                  <a:pt x="5046958" y="1600310"/>
                  <a:pt x="5160029" y="1762943"/>
                  <a:pt x="5301369" y="2109420"/>
                </a:cubicBezTo>
                <a:cubicBezTo>
                  <a:pt x="5379106" y="2321549"/>
                  <a:pt x="5442710" y="2547820"/>
                  <a:pt x="5485112" y="2781162"/>
                </a:cubicBezTo>
                <a:cubicBezTo>
                  <a:pt x="5509845" y="2897833"/>
                  <a:pt x="5529280" y="3018039"/>
                  <a:pt x="5542530" y="3140012"/>
                </a:cubicBezTo>
                <a:lnTo>
                  <a:pt x="5548755" y="3253189"/>
                </a:lnTo>
                <a:lnTo>
                  <a:pt x="5548755" y="3178197"/>
                </a:lnTo>
                <a:cubicBezTo>
                  <a:pt x="5548755" y="3114589"/>
                  <a:pt x="5548755" y="3065115"/>
                  <a:pt x="5548755" y="3065115"/>
                </a:cubicBezTo>
                <a:cubicBezTo>
                  <a:pt x="5548755" y="2937896"/>
                  <a:pt x="5555821" y="2867219"/>
                  <a:pt x="5555821" y="2831881"/>
                </a:cubicBezTo>
                <a:cubicBezTo>
                  <a:pt x="5562886" y="2796544"/>
                  <a:pt x="5562886" y="2796544"/>
                  <a:pt x="5577017" y="2831881"/>
                </a:cubicBezTo>
                <a:cubicBezTo>
                  <a:pt x="5584083" y="2860152"/>
                  <a:pt x="5584083" y="2923760"/>
                  <a:pt x="5591148" y="3001505"/>
                </a:cubicBezTo>
                <a:cubicBezTo>
                  <a:pt x="5598214" y="3015641"/>
                  <a:pt x="5598214" y="3036844"/>
                  <a:pt x="5598214" y="3058046"/>
                </a:cubicBezTo>
                <a:cubicBezTo>
                  <a:pt x="5598214" y="3079249"/>
                  <a:pt x="5598214" y="3100453"/>
                  <a:pt x="5598214" y="3121656"/>
                </a:cubicBezTo>
                <a:cubicBezTo>
                  <a:pt x="5598214" y="3164061"/>
                  <a:pt x="5598214" y="3213535"/>
                  <a:pt x="5598214" y="3255942"/>
                </a:cubicBezTo>
                <a:cubicBezTo>
                  <a:pt x="5605280" y="3305416"/>
                  <a:pt x="5598214" y="3354890"/>
                  <a:pt x="5598214" y="3397294"/>
                </a:cubicBezTo>
                <a:cubicBezTo>
                  <a:pt x="5591148" y="3446768"/>
                  <a:pt x="5591148" y="3489175"/>
                  <a:pt x="5591148" y="3531580"/>
                </a:cubicBezTo>
                <a:cubicBezTo>
                  <a:pt x="5577017" y="3616394"/>
                  <a:pt x="5569952" y="3687069"/>
                  <a:pt x="5569952" y="3736543"/>
                </a:cubicBezTo>
                <a:cubicBezTo>
                  <a:pt x="5562886" y="3786017"/>
                  <a:pt x="5562886" y="3814288"/>
                  <a:pt x="5569952" y="3800152"/>
                </a:cubicBezTo>
                <a:cubicBezTo>
                  <a:pt x="5577017" y="3800152"/>
                  <a:pt x="5584083" y="3778950"/>
                  <a:pt x="5591148" y="3757747"/>
                </a:cubicBezTo>
                <a:cubicBezTo>
                  <a:pt x="5598214" y="3729476"/>
                  <a:pt x="5605280" y="3694136"/>
                  <a:pt x="5612347" y="3644664"/>
                </a:cubicBezTo>
                <a:cubicBezTo>
                  <a:pt x="5619412" y="3595190"/>
                  <a:pt x="5633543" y="3545716"/>
                  <a:pt x="5633543" y="3503310"/>
                </a:cubicBezTo>
                <a:cubicBezTo>
                  <a:pt x="5640609" y="3453836"/>
                  <a:pt x="5647675" y="3411431"/>
                  <a:pt x="5647675" y="3369024"/>
                </a:cubicBezTo>
                <a:cubicBezTo>
                  <a:pt x="5661806" y="3291280"/>
                  <a:pt x="5661806" y="3220604"/>
                  <a:pt x="5661806" y="3149927"/>
                </a:cubicBezTo>
                <a:cubicBezTo>
                  <a:pt x="5661806" y="3121656"/>
                  <a:pt x="5661806" y="3086317"/>
                  <a:pt x="5661806" y="3058046"/>
                </a:cubicBezTo>
                <a:cubicBezTo>
                  <a:pt x="5661806" y="3029775"/>
                  <a:pt x="5654740" y="3001505"/>
                  <a:pt x="5654740" y="2980301"/>
                </a:cubicBezTo>
                <a:cubicBezTo>
                  <a:pt x="5654740" y="2930829"/>
                  <a:pt x="5647675" y="2881355"/>
                  <a:pt x="5647675" y="2846016"/>
                </a:cubicBezTo>
                <a:cubicBezTo>
                  <a:pt x="5626478" y="2690528"/>
                  <a:pt x="5605280" y="2619851"/>
                  <a:pt x="5584083" y="2556241"/>
                </a:cubicBezTo>
                <a:cubicBezTo>
                  <a:pt x="5569952" y="2520903"/>
                  <a:pt x="5562886" y="2492633"/>
                  <a:pt x="5548755" y="2450226"/>
                </a:cubicBezTo>
                <a:cubicBezTo>
                  <a:pt x="5534624" y="2407821"/>
                  <a:pt x="5513427" y="2365414"/>
                  <a:pt x="5492229" y="2294738"/>
                </a:cubicBezTo>
                <a:cubicBezTo>
                  <a:pt x="5485163" y="2259399"/>
                  <a:pt x="5471032" y="2224061"/>
                  <a:pt x="5456901" y="2181654"/>
                </a:cubicBezTo>
                <a:cubicBezTo>
                  <a:pt x="5435704" y="2139249"/>
                  <a:pt x="5421573" y="2089775"/>
                  <a:pt x="5400376" y="2040301"/>
                </a:cubicBezTo>
                <a:cubicBezTo>
                  <a:pt x="5372112" y="1983760"/>
                  <a:pt x="5350916" y="1927219"/>
                  <a:pt x="5315588" y="1863609"/>
                </a:cubicBezTo>
                <a:cubicBezTo>
                  <a:pt x="5294391" y="1828271"/>
                  <a:pt x="5280260" y="1792932"/>
                  <a:pt x="5259062" y="1757594"/>
                </a:cubicBezTo>
                <a:cubicBezTo>
                  <a:pt x="5237865" y="1722256"/>
                  <a:pt x="5209603" y="1686917"/>
                  <a:pt x="5188406" y="1651579"/>
                </a:cubicBezTo>
                <a:cubicBezTo>
                  <a:pt x="5103618" y="1538496"/>
                  <a:pt x="5011763" y="1411278"/>
                  <a:pt x="4884582" y="1291129"/>
                </a:cubicBezTo>
                <a:cubicBezTo>
                  <a:pt x="4820991" y="1234585"/>
                  <a:pt x="4753868" y="1178044"/>
                  <a:pt x="4683210" y="1124154"/>
                </a:cubicBezTo>
                <a:lnTo>
                  <a:pt x="4644167" y="1097652"/>
                </a:lnTo>
                <a:lnTo>
                  <a:pt x="4655902" y="1113397"/>
                </a:lnTo>
                <a:cubicBezTo>
                  <a:pt x="4687453" y="1157705"/>
                  <a:pt x="4716577" y="1200578"/>
                  <a:pt x="4743054" y="1241241"/>
                </a:cubicBezTo>
                <a:cubicBezTo>
                  <a:pt x="4771294" y="1276599"/>
                  <a:pt x="4792476" y="1319031"/>
                  <a:pt x="4813656" y="1354389"/>
                </a:cubicBezTo>
                <a:cubicBezTo>
                  <a:pt x="4827777" y="1375605"/>
                  <a:pt x="4834838" y="1389748"/>
                  <a:pt x="4848959" y="1403891"/>
                </a:cubicBezTo>
                <a:cubicBezTo>
                  <a:pt x="4856020" y="1425108"/>
                  <a:pt x="4863080" y="1439250"/>
                  <a:pt x="4870139" y="1453395"/>
                </a:cubicBezTo>
                <a:cubicBezTo>
                  <a:pt x="4905442" y="1517040"/>
                  <a:pt x="4926622" y="1566542"/>
                  <a:pt x="4933683" y="1594829"/>
                </a:cubicBezTo>
                <a:cubicBezTo>
                  <a:pt x="4912502" y="1559472"/>
                  <a:pt x="4891321" y="1524112"/>
                  <a:pt x="4863080" y="1488753"/>
                </a:cubicBezTo>
                <a:cubicBezTo>
                  <a:pt x="4856020" y="1467538"/>
                  <a:pt x="4841898" y="1446323"/>
                  <a:pt x="4827777" y="1425108"/>
                </a:cubicBezTo>
                <a:cubicBezTo>
                  <a:pt x="4813656" y="1403891"/>
                  <a:pt x="4799537" y="1389748"/>
                  <a:pt x="4785416" y="1368533"/>
                </a:cubicBezTo>
                <a:cubicBezTo>
                  <a:pt x="4764234" y="1326102"/>
                  <a:pt x="4728933" y="1283672"/>
                  <a:pt x="4700692" y="1241241"/>
                </a:cubicBezTo>
                <a:cubicBezTo>
                  <a:pt x="4672450" y="1198810"/>
                  <a:pt x="4637148" y="1149308"/>
                  <a:pt x="4601846" y="1106878"/>
                </a:cubicBezTo>
                <a:lnTo>
                  <a:pt x="4533909" y="1022813"/>
                </a:lnTo>
                <a:lnTo>
                  <a:pt x="4460642" y="973081"/>
                </a:lnTo>
                <a:lnTo>
                  <a:pt x="4306757" y="890366"/>
                </a:lnTo>
                <a:lnTo>
                  <a:pt x="4388215" y="987592"/>
                </a:lnTo>
                <a:cubicBezTo>
                  <a:pt x="4402329" y="1015893"/>
                  <a:pt x="4388215" y="1008817"/>
                  <a:pt x="4359988" y="973441"/>
                </a:cubicBezTo>
                <a:cubicBezTo>
                  <a:pt x="4342345" y="955753"/>
                  <a:pt x="4321174" y="934526"/>
                  <a:pt x="4297355" y="909763"/>
                </a:cubicBezTo>
                <a:lnTo>
                  <a:pt x="4252401" y="861148"/>
                </a:lnTo>
                <a:lnTo>
                  <a:pt x="4212460" y="839680"/>
                </a:lnTo>
                <a:close/>
                <a:moveTo>
                  <a:pt x="3603514" y="622234"/>
                </a:moveTo>
                <a:lnTo>
                  <a:pt x="3814818" y="759144"/>
                </a:lnTo>
                <a:lnTo>
                  <a:pt x="3855988" y="790772"/>
                </a:lnTo>
                <a:lnTo>
                  <a:pt x="3868172" y="798787"/>
                </a:lnTo>
                <a:lnTo>
                  <a:pt x="3883374" y="811812"/>
                </a:lnTo>
                <a:lnTo>
                  <a:pt x="4091366" y="971601"/>
                </a:lnTo>
                <a:cubicBezTo>
                  <a:pt x="4270607" y="1120790"/>
                  <a:pt x="4438935" y="1284426"/>
                  <a:pt x="4592347" y="1458587"/>
                </a:cubicBezTo>
                <a:lnTo>
                  <a:pt x="4789192" y="1700680"/>
                </a:lnTo>
                <a:lnTo>
                  <a:pt x="4676693" y="1531154"/>
                </a:lnTo>
                <a:cubicBezTo>
                  <a:pt x="4616664" y="1451625"/>
                  <a:pt x="4551339" y="1375630"/>
                  <a:pt x="4480718" y="1304936"/>
                </a:cubicBezTo>
                <a:cubicBezTo>
                  <a:pt x="4417158" y="1227175"/>
                  <a:pt x="4339475" y="1163552"/>
                  <a:pt x="4268855" y="1092858"/>
                </a:cubicBezTo>
                <a:cubicBezTo>
                  <a:pt x="4233543" y="1064581"/>
                  <a:pt x="4191170" y="1036303"/>
                  <a:pt x="4155861" y="1000957"/>
                </a:cubicBezTo>
                <a:cubicBezTo>
                  <a:pt x="4113487" y="972682"/>
                  <a:pt x="4078176" y="944404"/>
                  <a:pt x="4035804" y="909058"/>
                </a:cubicBezTo>
                <a:lnTo>
                  <a:pt x="3868172" y="798787"/>
                </a:lnTo>
                <a:lnTo>
                  <a:pt x="3763910" y="709459"/>
                </a:lnTo>
                <a:lnTo>
                  <a:pt x="3666798" y="638630"/>
                </a:lnTo>
                <a:close/>
                <a:moveTo>
                  <a:pt x="4063991" y="320638"/>
                </a:moveTo>
                <a:cubicBezTo>
                  <a:pt x="4085178" y="327709"/>
                  <a:pt x="4120488" y="334779"/>
                  <a:pt x="4169922" y="348920"/>
                </a:cubicBezTo>
                <a:cubicBezTo>
                  <a:pt x="4212295" y="363063"/>
                  <a:pt x="4254668" y="377202"/>
                  <a:pt x="4297040" y="398416"/>
                </a:cubicBezTo>
                <a:cubicBezTo>
                  <a:pt x="4346474" y="419626"/>
                  <a:pt x="4388846" y="433769"/>
                  <a:pt x="4431218" y="454980"/>
                </a:cubicBezTo>
                <a:cubicBezTo>
                  <a:pt x="4452405" y="469121"/>
                  <a:pt x="4473591" y="476192"/>
                  <a:pt x="4501839" y="490333"/>
                </a:cubicBezTo>
                <a:cubicBezTo>
                  <a:pt x="4523025" y="497404"/>
                  <a:pt x="4544212" y="511545"/>
                  <a:pt x="4565397" y="525686"/>
                </a:cubicBezTo>
                <a:cubicBezTo>
                  <a:pt x="4586584" y="539827"/>
                  <a:pt x="4607770" y="546898"/>
                  <a:pt x="4628956" y="561039"/>
                </a:cubicBezTo>
                <a:cubicBezTo>
                  <a:pt x="4628956" y="561039"/>
                  <a:pt x="4628956" y="561039"/>
                  <a:pt x="4664267" y="582250"/>
                </a:cubicBezTo>
                <a:cubicBezTo>
                  <a:pt x="4664267" y="582250"/>
                  <a:pt x="4664267" y="582250"/>
                  <a:pt x="4699576" y="596392"/>
                </a:cubicBezTo>
                <a:cubicBezTo>
                  <a:pt x="4741950" y="624674"/>
                  <a:pt x="4784321" y="652956"/>
                  <a:pt x="4826693" y="681238"/>
                </a:cubicBezTo>
                <a:cubicBezTo>
                  <a:pt x="4869067" y="716591"/>
                  <a:pt x="4918501" y="744873"/>
                  <a:pt x="4960872" y="773156"/>
                </a:cubicBezTo>
                <a:cubicBezTo>
                  <a:pt x="4960872" y="773156"/>
                  <a:pt x="4960872" y="773156"/>
                  <a:pt x="4989121" y="801439"/>
                </a:cubicBezTo>
                <a:cubicBezTo>
                  <a:pt x="4989121" y="801439"/>
                  <a:pt x="4989121" y="801439"/>
                  <a:pt x="5024431" y="822651"/>
                </a:cubicBezTo>
                <a:cubicBezTo>
                  <a:pt x="5045618" y="843863"/>
                  <a:pt x="5066804" y="858004"/>
                  <a:pt x="5087989" y="879216"/>
                </a:cubicBezTo>
                <a:cubicBezTo>
                  <a:pt x="5102114" y="893357"/>
                  <a:pt x="5123301" y="914569"/>
                  <a:pt x="5144487" y="928710"/>
                </a:cubicBezTo>
                <a:cubicBezTo>
                  <a:pt x="5144487" y="928710"/>
                  <a:pt x="5144487" y="928710"/>
                  <a:pt x="5208046" y="992345"/>
                </a:cubicBezTo>
                <a:cubicBezTo>
                  <a:pt x="5363410" y="1140828"/>
                  <a:pt x="5511714" y="1317592"/>
                  <a:pt x="5624706" y="1515570"/>
                </a:cubicBezTo>
                <a:cubicBezTo>
                  <a:pt x="5744761" y="1713545"/>
                  <a:pt x="5836568" y="1925664"/>
                  <a:pt x="5900127" y="2144851"/>
                </a:cubicBezTo>
                <a:cubicBezTo>
                  <a:pt x="5963685" y="2364040"/>
                  <a:pt x="5991934" y="2583229"/>
                  <a:pt x="6013119" y="2795346"/>
                </a:cubicBezTo>
                <a:cubicBezTo>
                  <a:pt x="6020181" y="3014535"/>
                  <a:pt x="6020181" y="3219583"/>
                  <a:pt x="5998996" y="3417559"/>
                </a:cubicBezTo>
                <a:cubicBezTo>
                  <a:pt x="5967217" y="3714524"/>
                  <a:pt x="5911602" y="3983648"/>
                  <a:pt x="5841093" y="4221949"/>
                </a:cubicBezTo>
                <a:lnTo>
                  <a:pt x="5779537" y="4408650"/>
                </a:lnTo>
                <a:lnTo>
                  <a:pt x="5794197" y="4357948"/>
                </a:lnTo>
                <a:cubicBezTo>
                  <a:pt x="5815382" y="4301385"/>
                  <a:pt x="5829506" y="4223606"/>
                  <a:pt x="5843631" y="4152900"/>
                </a:cubicBezTo>
                <a:cubicBezTo>
                  <a:pt x="5864817" y="4075124"/>
                  <a:pt x="5871878" y="3997348"/>
                  <a:pt x="5886002" y="3940784"/>
                </a:cubicBezTo>
                <a:cubicBezTo>
                  <a:pt x="5893065" y="3884217"/>
                  <a:pt x="5900127" y="3848865"/>
                  <a:pt x="5900127" y="3848865"/>
                </a:cubicBezTo>
                <a:cubicBezTo>
                  <a:pt x="5914251" y="3785230"/>
                  <a:pt x="5921313" y="3721594"/>
                  <a:pt x="5928376" y="3657959"/>
                </a:cubicBezTo>
                <a:cubicBezTo>
                  <a:pt x="5928376" y="3657959"/>
                  <a:pt x="5928376" y="3657959"/>
                  <a:pt x="5942499" y="3566042"/>
                </a:cubicBezTo>
                <a:cubicBezTo>
                  <a:pt x="5942499" y="3566042"/>
                  <a:pt x="5942499" y="3566042"/>
                  <a:pt x="5949561" y="3467053"/>
                </a:cubicBezTo>
                <a:cubicBezTo>
                  <a:pt x="5956623" y="3403418"/>
                  <a:pt x="5963685" y="3339783"/>
                  <a:pt x="5970747" y="3276148"/>
                </a:cubicBezTo>
                <a:cubicBezTo>
                  <a:pt x="5970747" y="3212513"/>
                  <a:pt x="5970747" y="3148876"/>
                  <a:pt x="5970747" y="3085241"/>
                </a:cubicBezTo>
                <a:cubicBezTo>
                  <a:pt x="5970747" y="2823628"/>
                  <a:pt x="5942499" y="2562018"/>
                  <a:pt x="5871878" y="2300405"/>
                </a:cubicBezTo>
                <a:cubicBezTo>
                  <a:pt x="5808319" y="2045863"/>
                  <a:pt x="5709451" y="1798392"/>
                  <a:pt x="5568210" y="1565064"/>
                </a:cubicBezTo>
                <a:cubicBezTo>
                  <a:pt x="5434031" y="1338804"/>
                  <a:pt x="5257480" y="1133758"/>
                  <a:pt x="5066804" y="964062"/>
                </a:cubicBezTo>
                <a:cubicBezTo>
                  <a:pt x="4925563" y="822651"/>
                  <a:pt x="4770197" y="709520"/>
                  <a:pt x="4628956" y="617603"/>
                </a:cubicBezTo>
                <a:cubicBezTo>
                  <a:pt x="4480654" y="525686"/>
                  <a:pt x="4346474" y="462051"/>
                  <a:pt x="4240543" y="412557"/>
                </a:cubicBezTo>
                <a:cubicBezTo>
                  <a:pt x="4191108" y="391345"/>
                  <a:pt x="4148737" y="377202"/>
                  <a:pt x="4113425" y="355991"/>
                </a:cubicBezTo>
                <a:cubicBezTo>
                  <a:pt x="4085178" y="341850"/>
                  <a:pt x="4063991" y="334779"/>
                  <a:pt x="4049867" y="327709"/>
                </a:cubicBezTo>
                <a:cubicBezTo>
                  <a:pt x="4042805" y="320638"/>
                  <a:pt x="4049867" y="320638"/>
                  <a:pt x="4063991" y="320638"/>
                </a:cubicBezTo>
                <a:close/>
                <a:moveTo>
                  <a:pt x="2482680" y="115767"/>
                </a:moveTo>
                <a:cubicBezTo>
                  <a:pt x="2440273" y="115767"/>
                  <a:pt x="2404932" y="122870"/>
                  <a:pt x="2362525" y="122870"/>
                </a:cubicBezTo>
                <a:lnTo>
                  <a:pt x="2292735" y="125134"/>
                </a:lnTo>
                <a:lnTo>
                  <a:pt x="2444150" y="154107"/>
                </a:lnTo>
                <a:lnTo>
                  <a:pt x="2740439" y="159660"/>
                </a:lnTo>
                <a:lnTo>
                  <a:pt x="2672811" y="138505"/>
                </a:lnTo>
                <a:lnTo>
                  <a:pt x="2606436" y="122870"/>
                </a:lnTo>
                <a:lnTo>
                  <a:pt x="2602834" y="122870"/>
                </a:lnTo>
                <a:cubicBezTo>
                  <a:pt x="2560426" y="115767"/>
                  <a:pt x="2518019" y="115767"/>
                  <a:pt x="2482680" y="115767"/>
                </a:cubicBezTo>
                <a:close/>
                <a:moveTo>
                  <a:pt x="3386087" y="0"/>
                </a:moveTo>
                <a:lnTo>
                  <a:pt x="3395631" y="0"/>
                </a:lnTo>
                <a:lnTo>
                  <a:pt x="3410081" y="6001"/>
                </a:lnTo>
                <a:cubicBezTo>
                  <a:pt x="3428945" y="14289"/>
                  <a:pt x="3436888" y="19593"/>
                  <a:pt x="3436888" y="24895"/>
                </a:cubicBezTo>
                <a:lnTo>
                  <a:pt x="3438938" y="27804"/>
                </a:lnTo>
                <a:close/>
                <a:moveTo>
                  <a:pt x="1734369" y="0"/>
                </a:moveTo>
                <a:lnTo>
                  <a:pt x="2925244" y="0"/>
                </a:lnTo>
                <a:lnTo>
                  <a:pt x="2983545" y="22744"/>
                </a:lnTo>
                <a:cubicBezTo>
                  <a:pt x="3024152" y="37766"/>
                  <a:pt x="3064760" y="53673"/>
                  <a:pt x="3103602" y="74880"/>
                </a:cubicBezTo>
                <a:lnTo>
                  <a:pt x="3211274" y="125601"/>
                </a:lnTo>
                <a:lnTo>
                  <a:pt x="3239829" y="129976"/>
                </a:lnTo>
                <a:cubicBezTo>
                  <a:pt x="3265451" y="135303"/>
                  <a:pt x="3284887" y="140632"/>
                  <a:pt x="3295490" y="144184"/>
                </a:cubicBezTo>
                <a:cubicBezTo>
                  <a:pt x="3323760" y="151289"/>
                  <a:pt x="3323760" y="151289"/>
                  <a:pt x="3281354" y="151289"/>
                </a:cubicBezTo>
                <a:lnTo>
                  <a:pt x="3263326" y="151289"/>
                </a:lnTo>
                <a:lnTo>
                  <a:pt x="3336653" y="187988"/>
                </a:lnTo>
                <a:cubicBezTo>
                  <a:pt x="3400211" y="223335"/>
                  <a:pt x="3400211" y="223335"/>
                  <a:pt x="3400211" y="223335"/>
                </a:cubicBezTo>
                <a:lnTo>
                  <a:pt x="3418792" y="236621"/>
                </a:lnTo>
                <a:lnTo>
                  <a:pt x="3557009" y="259577"/>
                </a:lnTo>
                <a:lnTo>
                  <a:pt x="3825386" y="326598"/>
                </a:lnTo>
                <a:lnTo>
                  <a:pt x="3789022" y="298928"/>
                </a:lnTo>
                <a:cubicBezTo>
                  <a:pt x="3752838" y="272408"/>
                  <a:pt x="3719302" y="247656"/>
                  <a:pt x="3691060" y="222906"/>
                </a:cubicBezTo>
                <a:cubicBezTo>
                  <a:pt x="3655759" y="201691"/>
                  <a:pt x="3627518" y="180476"/>
                  <a:pt x="3606336" y="159259"/>
                </a:cubicBezTo>
                <a:cubicBezTo>
                  <a:pt x="3578096" y="145116"/>
                  <a:pt x="3556914" y="130974"/>
                  <a:pt x="3535732" y="116829"/>
                </a:cubicBezTo>
                <a:cubicBezTo>
                  <a:pt x="3500431" y="88542"/>
                  <a:pt x="3479249" y="67327"/>
                  <a:pt x="3479249" y="60254"/>
                </a:cubicBezTo>
                <a:cubicBezTo>
                  <a:pt x="3458069" y="49647"/>
                  <a:pt x="3451009" y="44343"/>
                  <a:pt x="3447479" y="39924"/>
                </a:cubicBezTo>
                <a:lnTo>
                  <a:pt x="3438938" y="27804"/>
                </a:lnTo>
                <a:lnTo>
                  <a:pt x="3451891" y="34620"/>
                </a:lnTo>
                <a:cubicBezTo>
                  <a:pt x="3539263" y="83240"/>
                  <a:pt x="3634577" y="141581"/>
                  <a:pt x="3733423" y="208761"/>
                </a:cubicBezTo>
                <a:cubicBezTo>
                  <a:pt x="3782846" y="242352"/>
                  <a:pt x="3832709" y="278153"/>
                  <a:pt x="3882463" y="315832"/>
                </a:cubicBezTo>
                <a:lnTo>
                  <a:pt x="3928129" y="352254"/>
                </a:lnTo>
                <a:lnTo>
                  <a:pt x="3951913" y="358194"/>
                </a:lnTo>
                <a:cubicBezTo>
                  <a:pt x="4001374" y="372330"/>
                  <a:pt x="4036702" y="386464"/>
                  <a:pt x="4079095" y="400601"/>
                </a:cubicBezTo>
                <a:cubicBezTo>
                  <a:pt x="4121490" y="414735"/>
                  <a:pt x="4156818" y="435938"/>
                  <a:pt x="4192146" y="450075"/>
                </a:cubicBezTo>
                <a:cubicBezTo>
                  <a:pt x="4227476" y="464209"/>
                  <a:pt x="4262803" y="478345"/>
                  <a:pt x="4291066" y="499549"/>
                </a:cubicBezTo>
                <a:cubicBezTo>
                  <a:pt x="4319330" y="513683"/>
                  <a:pt x="4354657" y="527819"/>
                  <a:pt x="4382920" y="549021"/>
                </a:cubicBezTo>
                <a:cubicBezTo>
                  <a:pt x="4439444" y="577293"/>
                  <a:pt x="4495970" y="612631"/>
                  <a:pt x="4545429" y="640902"/>
                </a:cubicBezTo>
                <a:cubicBezTo>
                  <a:pt x="4601956" y="676239"/>
                  <a:pt x="4651414" y="711579"/>
                  <a:pt x="4700875" y="746917"/>
                </a:cubicBezTo>
                <a:cubicBezTo>
                  <a:pt x="4750334" y="782255"/>
                  <a:pt x="4806859" y="824661"/>
                  <a:pt x="4856319" y="874135"/>
                </a:cubicBezTo>
                <a:cubicBezTo>
                  <a:pt x="4912844" y="916540"/>
                  <a:pt x="4969370" y="966014"/>
                  <a:pt x="5025895" y="1022555"/>
                </a:cubicBezTo>
                <a:cubicBezTo>
                  <a:pt x="5146011" y="1135639"/>
                  <a:pt x="5287326" y="1276992"/>
                  <a:pt x="5428639" y="1481955"/>
                </a:cubicBezTo>
                <a:cubicBezTo>
                  <a:pt x="5421573" y="1460752"/>
                  <a:pt x="5414508" y="1453685"/>
                  <a:pt x="5421573" y="1446616"/>
                </a:cubicBezTo>
                <a:cubicBezTo>
                  <a:pt x="5421573" y="1446616"/>
                  <a:pt x="5428639" y="1453685"/>
                  <a:pt x="5435704" y="1460752"/>
                </a:cubicBezTo>
                <a:cubicBezTo>
                  <a:pt x="5456901" y="1489023"/>
                  <a:pt x="5499296" y="1545564"/>
                  <a:pt x="5548755" y="1623308"/>
                </a:cubicBezTo>
                <a:cubicBezTo>
                  <a:pt x="5569952" y="1658646"/>
                  <a:pt x="5598214" y="1708120"/>
                  <a:pt x="5626478" y="1757594"/>
                </a:cubicBezTo>
                <a:cubicBezTo>
                  <a:pt x="5640609" y="1778797"/>
                  <a:pt x="5654740" y="1807068"/>
                  <a:pt x="5668871" y="1835338"/>
                </a:cubicBezTo>
                <a:cubicBezTo>
                  <a:pt x="5675937" y="1863609"/>
                  <a:pt x="5690068" y="1891879"/>
                  <a:pt x="5704199" y="1927219"/>
                </a:cubicBezTo>
                <a:cubicBezTo>
                  <a:pt x="5711265" y="1941353"/>
                  <a:pt x="5718330" y="1955490"/>
                  <a:pt x="5725396" y="1969624"/>
                </a:cubicBezTo>
                <a:cubicBezTo>
                  <a:pt x="5732463" y="1990827"/>
                  <a:pt x="5739529" y="2004964"/>
                  <a:pt x="5739529" y="2019098"/>
                </a:cubicBezTo>
                <a:cubicBezTo>
                  <a:pt x="5753660" y="2054436"/>
                  <a:pt x="5767791" y="2089775"/>
                  <a:pt x="5781922" y="2125113"/>
                </a:cubicBezTo>
                <a:cubicBezTo>
                  <a:pt x="5788988" y="2160451"/>
                  <a:pt x="5803119" y="2195791"/>
                  <a:pt x="5810184" y="2231128"/>
                </a:cubicBezTo>
                <a:cubicBezTo>
                  <a:pt x="5817250" y="2273535"/>
                  <a:pt x="5831381" y="2308873"/>
                  <a:pt x="5838447" y="2344211"/>
                </a:cubicBezTo>
                <a:cubicBezTo>
                  <a:pt x="5916170" y="2655189"/>
                  <a:pt x="5930301" y="3001505"/>
                  <a:pt x="5909104" y="3312483"/>
                </a:cubicBezTo>
                <a:cubicBezTo>
                  <a:pt x="5887907" y="3623461"/>
                  <a:pt x="5831381" y="3892032"/>
                  <a:pt x="5803119" y="4061656"/>
                </a:cubicBezTo>
                <a:cubicBezTo>
                  <a:pt x="5704199" y="4457446"/>
                  <a:pt x="5548755" y="4860305"/>
                  <a:pt x="5322653" y="5220755"/>
                </a:cubicBezTo>
                <a:cubicBezTo>
                  <a:pt x="5209603" y="5404515"/>
                  <a:pt x="5075355" y="5581207"/>
                  <a:pt x="4934042" y="5736696"/>
                </a:cubicBezTo>
                <a:cubicBezTo>
                  <a:pt x="4785662" y="5892185"/>
                  <a:pt x="4630218" y="6040605"/>
                  <a:pt x="4467708" y="6160757"/>
                </a:cubicBezTo>
                <a:cubicBezTo>
                  <a:pt x="4298131" y="6287975"/>
                  <a:pt x="4128556" y="6401057"/>
                  <a:pt x="3951913" y="6492936"/>
                </a:cubicBezTo>
                <a:cubicBezTo>
                  <a:pt x="3768207" y="6584817"/>
                  <a:pt x="3591564" y="6662562"/>
                  <a:pt x="3414923" y="6719103"/>
                </a:cubicBezTo>
                <a:cubicBezTo>
                  <a:pt x="3328369" y="6749141"/>
                  <a:pt x="3242256" y="6775645"/>
                  <a:pt x="3157137" y="6798946"/>
                </a:cubicBezTo>
                <a:lnTo>
                  <a:pt x="2911846" y="6858000"/>
                </a:lnTo>
                <a:lnTo>
                  <a:pt x="843595" y="6858000"/>
                </a:lnTo>
                <a:lnTo>
                  <a:pt x="612501" y="6787129"/>
                </a:lnTo>
                <a:cubicBezTo>
                  <a:pt x="512698" y="6752674"/>
                  <a:pt x="415545" y="6715569"/>
                  <a:pt x="320159" y="6676696"/>
                </a:cubicBezTo>
                <a:cubicBezTo>
                  <a:pt x="228305" y="6637824"/>
                  <a:pt x="136452" y="6597185"/>
                  <a:pt x="46364" y="6553895"/>
                </a:cubicBezTo>
                <a:lnTo>
                  <a:pt x="0" y="6529462"/>
                </a:lnTo>
                <a:lnTo>
                  <a:pt x="0" y="6285121"/>
                </a:lnTo>
                <a:lnTo>
                  <a:pt x="6620" y="6288858"/>
                </a:lnTo>
                <a:cubicBezTo>
                  <a:pt x="37532" y="6305644"/>
                  <a:pt x="69327" y="6323313"/>
                  <a:pt x="101123" y="6344516"/>
                </a:cubicBezTo>
                <a:cubicBezTo>
                  <a:pt x="136451" y="6362186"/>
                  <a:pt x="173987" y="6380297"/>
                  <a:pt x="214063" y="6398628"/>
                </a:cubicBezTo>
                <a:lnTo>
                  <a:pt x="336017" y="6451374"/>
                </a:lnTo>
                <a:lnTo>
                  <a:pt x="196208" y="6353855"/>
                </a:lnTo>
                <a:cubicBezTo>
                  <a:pt x="135297" y="6308236"/>
                  <a:pt x="75710" y="6260517"/>
                  <a:pt x="17447" y="6211033"/>
                </a:cubicBezTo>
                <a:lnTo>
                  <a:pt x="2249" y="6195568"/>
                </a:lnTo>
                <a:lnTo>
                  <a:pt x="0" y="6194049"/>
                </a:lnTo>
                <a:lnTo>
                  <a:pt x="0" y="6034411"/>
                </a:lnTo>
                <a:lnTo>
                  <a:pt x="7729" y="6039548"/>
                </a:lnTo>
                <a:cubicBezTo>
                  <a:pt x="22440" y="6048418"/>
                  <a:pt x="26164" y="6047362"/>
                  <a:pt x="23184" y="6040154"/>
                </a:cubicBezTo>
                <a:lnTo>
                  <a:pt x="12150" y="6022747"/>
                </a:lnTo>
                <a:lnTo>
                  <a:pt x="298276" y="6231246"/>
                </a:lnTo>
                <a:lnTo>
                  <a:pt x="342766" y="6256446"/>
                </a:lnTo>
                <a:lnTo>
                  <a:pt x="455299" y="6338280"/>
                </a:lnTo>
                <a:cubicBezTo>
                  <a:pt x="497673" y="6366557"/>
                  <a:pt x="532982" y="6387766"/>
                  <a:pt x="575356" y="6416043"/>
                </a:cubicBezTo>
                <a:cubicBezTo>
                  <a:pt x="617729" y="6437250"/>
                  <a:pt x="653039" y="6465527"/>
                  <a:pt x="695412" y="6486735"/>
                </a:cubicBezTo>
                <a:cubicBezTo>
                  <a:pt x="730723" y="6507944"/>
                  <a:pt x="773095" y="6522081"/>
                  <a:pt x="808406" y="6543290"/>
                </a:cubicBezTo>
                <a:cubicBezTo>
                  <a:pt x="850779" y="6564498"/>
                  <a:pt x="886089" y="6578636"/>
                  <a:pt x="921400" y="6592775"/>
                </a:cubicBezTo>
                <a:cubicBezTo>
                  <a:pt x="942587" y="6606913"/>
                  <a:pt x="956711" y="6613982"/>
                  <a:pt x="977897" y="6621053"/>
                </a:cubicBezTo>
                <a:cubicBezTo>
                  <a:pt x="992021" y="6628121"/>
                  <a:pt x="1013208" y="6635190"/>
                  <a:pt x="1027332" y="6642259"/>
                </a:cubicBezTo>
                <a:lnTo>
                  <a:pt x="1078779" y="6662860"/>
                </a:lnTo>
                <a:lnTo>
                  <a:pt x="1272258" y="6692821"/>
                </a:lnTo>
                <a:cubicBezTo>
                  <a:pt x="1353071" y="6703202"/>
                  <a:pt x="1438301" y="6712036"/>
                  <a:pt x="1528388" y="6719103"/>
                </a:cubicBezTo>
                <a:lnTo>
                  <a:pt x="1558464" y="6719501"/>
                </a:lnTo>
                <a:lnTo>
                  <a:pt x="1338065" y="6677607"/>
                </a:lnTo>
                <a:cubicBezTo>
                  <a:pt x="1094422" y="6617517"/>
                  <a:pt x="856075" y="6530919"/>
                  <a:pt x="629204" y="6418694"/>
                </a:cubicBezTo>
                <a:lnTo>
                  <a:pt x="342766" y="6256446"/>
                </a:lnTo>
                <a:lnTo>
                  <a:pt x="331050" y="6247926"/>
                </a:lnTo>
                <a:cubicBezTo>
                  <a:pt x="246746" y="6183860"/>
                  <a:pt x="159793" y="6111842"/>
                  <a:pt x="71959" y="6030103"/>
                </a:cubicBezTo>
                <a:lnTo>
                  <a:pt x="0" y="5959274"/>
                </a:lnTo>
                <a:lnTo>
                  <a:pt x="0" y="697679"/>
                </a:lnTo>
                <a:lnTo>
                  <a:pt x="119489" y="612185"/>
                </a:lnTo>
                <a:cubicBezTo>
                  <a:pt x="567815" y="318781"/>
                  <a:pt x="1092743" y="159908"/>
                  <a:pt x="1654844" y="116581"/>
                </a:cubicBezTo>
                <a:lnTo>
                  <a:pt x="1869352" y="108453"/>
                </a:lnTo>
                <a:lnTo>
                  <a:pt x="2016197" y="89123"/>
                </a:lnTo>
                <a:cubicBezTo>
                  <a:pt x="2069206" y="83794"/>
                  <a:pt x="2125751" y="80242"/>
                  <a:pt x="2185827" y="80242"/>
                </a:cubicBezTo>
                <a:lnTo>
                  <a:pt x="2369096" y="73300"/>
                </a:lnTo>
                <a:lnTo>
                  <a:pt x="2339456" y="66707"/>
                </a:lnTo>
                <a:cubicBezTo>
                  <a:pt x="2312641" y="60741"/>
                  <a:pt x="2312641" y="60741"/>
                  <a:pt x="2312641" y="60741"/>
                </a:cubicBezTo>
                <a:cubicBezTo>
                  <a:pt x="2185523" y="46601"/>
                  <a:pt x="2185523" y="46601"/>
                  <a:pt x="2185523" y="46601"/>
                </a:cubicBezTo>
                <a:cubicBezTo>
                  <a:pt x="2104309" y="35998"/>
                  <a:pt x="2023094" y="25394"/>
                  <a:pt x="1941880" y="16558"/>
                </a:cubicBezTo>
                <a:close/>
                <a:moveTo>
                  <a:pt x="400887" y="0"/>
                </a:moveTo>
                <a:lnTo>
                  <a:pt x="1668126" y="0"/>
                </a:lnTo>
                <a:lnTo>
                  <a:pt x="1596717" y="6837"/>
                </a:lnTo>
                <a:cubicBezTo>
                  <a:pt x="1560523" y="9488"/>
                  <a:pt x="1521682" y="11255"/>
                  <a:pt x="1479309" y="11255"/>
                </a:cubicBezTo>
                <a:cubicBezTo>
                  <a:pt x="1401626" y="11255"/>
                  <a:pt x="1309818" y="25395"/>
                  <a:pt x="1203886" y="39534"/>
                </a:cubicBezTo>
                <a:cubicBezTo>
                  <a:pt x="1006146" y="60741"/>
                  <a:pt x="780157" y="103158"/>
                  <a:pt x="554169" y="180920"/>
                </a:cubicBezTo>
                <a:cubicBezTo>
                  <a:pt x="379381" y="239241"/>
                  <a:pt x="212538" y="313469"/>
                  <a:pt x="59599" y="406584"/>
                </a:cubicBezTo>
                <a:lnTo>
                  <a:pt x="0" y="446639"/>
                </a:lnTo>
                <a:lnTo>
                  <a:pt x="0" y="182616"/>
                </a:lnTo>
                <a:lnTo>
                  <a:pt x="55406" y="151759"/>
                </a:lnTo>
                <a:cubicBezTo>
                  <a:pt x="139269" y="108460"/>
                  <a:pt x="225780" y="67811"/>
                  <a:pt x="314056" y="32465"/>
                </a:cubicBezTo>
                <a:cubicBezTo>
                  <a:pt x="338774" y="21860"/>
                  <a:pt x="361726" y="13023"/>
                  <a:pt x="384678" y="5070"/>
                </a:cubicBezTo>
                <a:close/>
                <a:moveTo>
                  <a:pt x="0" y="0"/>
                </a:moveTo>
                <a:lnTo>
                  <a:pt x="61012" y="0"/>
                </a:lnTo>
                <a:lnTo>
                  <a:pt x="19158" y="19388"/>
                </a:lnTo>
                <a:lnTo>
                  <a:pt x="0" y="28391"/>
                </a:lnTo>
                <a:close/>
              </a:path>
            </a:pathLst>
          </a:custGeom>
        </p:spPr>
        <p:txBody>
          <a:bodyPr wrap="square">
            <a:noAutofit/>
          </a:bodyPr>
          <a:lstStyle/>
          <a:p>
            <a:endParaRPr lang="fr-CA"/>
          </a:p>
        </p:txBody>
      </p:sp>
    </p:spTree>
    <p:extLst>
      <p:ext uri="{BB962C8B-B14F-4D97-AF65-F5344CB8AC3E}">
        <p14:creationId xmlns:p14="http://schemas.microsoft.com/office/powerpoint/2010/main" val="20940041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4800" name="Picture Placeholder 4799"/>
          <p:cNvSpPr>
            <a:spLocks noGrp="1"/>
          </p:cNvSpPr>
          <p:nvPr>
            <p:ph type="pic" sz="quarter" idx="11"/>
          </p:nvPr>
        </p:nvSpPr>
        <p:spPr>
          <a:xfrm>
            <a:off x="3175" y="3013749"/>
            <a:ext cx="12036425" cy="3653752"/>
          </a:xfrm>
          <a:custGeom>
            <a:avLst/>
            <a:gdLst>
              <a:gd name="connsiteX0" fmla="*/ 5578382 w 12192001"/>
              <a:gd name="connsiteY0" fmla="*/ 1641853 h 3653752"/>
              <a:gd name="connsiteX1" fmla="*/ 5613635 w 12192001"/>
              <a:gd name="connsiteY1" fmla="*/ 1651528 h 3653752"/>
              <a:gd name="connsiteX2" fmla="*/ 5613104 w 12192001"/>
              <a:gd name="connsiteY2" fmla="*/ 1645078 h 3653752"/>
              <a:gd name="connsiteX3" fmla="*/ 3746225 w 12192001"/>
              <a:gd name="connsiteY3" fmla="*/ 1608305 h 3653752"/>
              <a:gd name="connsiteX4" fmla="*/ 3743545 w 12192001"/>
              <a:gd name="connsiteY4" fmla="*/ 1630717 h 3653752"/>
              <a:gd name="connsiteX5" fmla="*/ 3704216 w 12192001"/>
              <a:gd name="connsiteY5" fmla="*/ 1635175 h 3653752"/>
              <a:gd name="connsiteX6" fmla="*/ 3714962 w 12192001"/>
              <a:gd name="connsiteY6" fmla="*/ 1641631 h 3653752"/>
              <a:gd name="connsiteX7" fmla="*/ 3729059 w 12192001"/>
              <a:gd name="connsiteY7" fmla="*/ 1735382 h 3653752"/>
              <a:gd name="connsiteX8" fmla="*/ 3936143 w 12192001"/>
              <a:gd name="connsiteY8" fmla="*/ 1625454 h 3653752"/>
              <a:gd name="connsiteX9" fmla="*/ 3980921 w 12192001"/>
              <a:gd name="connsiteY9" fmla="*/ 1608305 h 3653752"/>
              <a:gd name="connsiteX10" fmla="*/ 4234191 w 12192001"/>
              <a:gd name="connsiteY10" fmla="*/ 1510361 h 3653752"/>
              <a:gd name="connsiteX11" fmla="*/ 4197177 w 12192001"/>
              <a:gd name="connsiteY11" fmla="*/ 1519284 h 3653752"/>
              <a:gd name="connsiteX12" fmla="*/ 4195613 w 12192001"/>
              <a:gd name="connsiteY12" fmla="*/ 1519386 h 3653752"/>
              <a:gd name="connsiteX13" fmla="*/ 4174810 w 12192001"/>
              <a:gd name="connsiteY13" fmla="*/ 1542148 h 3653752"/>
              <a:gd name="connsiteX14" fmla="*/ 3795842 w 12192001"/>
              <a:gd name="connsiteY14" fmla="*/ 1559253 h 3653752"/>
              <a:gd name="connsiteX15" fmla="*/ 3774425 w 12192001"/>
              <a:gd name="connsiteY15" fmla="*/ 1558553 h 3653752"/>
              <a:gd name="connsiteX16" fmla="*/ 3756115 w 12192001"/>
              <a:gd name="connsiteY16" fmla="*/ 1561702 h 3653752"/>
              <a:gd name="connsiteX17" fmla="*/ 3686876 w 12192001"/>
              <a:gd name="connsiteY17" fmla="*/ 1567231 h 3653752"/>
              <a:gd name="connsiteX18" fmla="*/ 4122090 w 12192001"/>
              <a:gd name="connsiteY18" fmla="*/ 1608305 h 3653752"/>
              <a:gd name="connsiteX19" fmla="*/ 3990181 w 12192001"/>
              <a:gd name="connsiteY19" fmla="*/ 1608305 h 3653752"/>
              <a:gd name="connsiteX20" fmla="*/ 3995844 w 12192001"/>
              <a:gd name="connsiteY20" fmla="*/ 1647158 h 3653752"/>
              <a:gd name="connsiteX21" fmla="*/ 4380642 w 12192001"/>
              <a:gd name="connsiteY21" fmla="*/ 1772648 h 3653752"/>
              <a:gd name="connsiteX22" fmla="*/ 4430763 w 12192001"/>
              <a:gd name="connsiteY22" fmla="*/ 1604946 h 3653752"/>
              <a:gd name="connsiteX23" fmla="*/ 4651299 w 12192001"/>
              <a:gd name="connsiteY23" fmla="*/ 1604946 h 3653752"/>
              <a:gd name="connsiteX24" fmla="*/ 4561079 w 12192001"/>
              <a:gd name="connsiteY24" fmla="*/ 1772648 h 3653752"/>
              <a:gd name="connsiteX25" fmla="*/ 4821712 w 12192001"/>
              <a:gd name="connsiteY25" fmla="*/ 1772648 h 3653752"/>
              <a:gd name="connsiteX26" fmla="*/ 5392630 w 12192001"/>
              <a:gd name="connsiteY26" fmla="*/ 1625908 h 3653752"/>
              <a:gd name="connsiteX27" fmla="*/ 5403912 w 12192001"/>
              <a:gd name="connsiteY27" fmla="*/ 1625852 h 3653752"/>
              <a:gd name="connsiteX28" fmla="*/ 5397233 w 12192001"/>
              <a:gd name="connsiteY28" fmla="*/ 1616993 h 3653752"/>
              <a:gd name="connsiteX29" fmla="*/ 5361789 w 12192001"/>
              <a:gd name="connsiteY29" fmla="*/ 1579870 h 3653752"/>
              <a:gd name="connsiteX30" fmla="*/ 5071647 w 12192001"/>
              <a:gd name="connsiteY30" fmla="*/ 1579870 h 3653752"/>
              <a:gd name="connsiteX31" fmla="*/ 5249688 w 12192001"/>
              <a:gd name="connsiteY31" fmla="*/ 1608305 h 3653752"/>
              <a:gd name="connsiteX32" fmla="*/ 4959546 w 12192001"/>
              <a:gd name="connsiteY32" fmla="*/ 1592507 h 3653752"/>
              <a:gd name="connsiteX33" fmla="*/ 5045269 w 12192001"/>
              <a:gd name="connsiteY33" fmla="*/ 1551434 h 3653752"/>
              <a:gd name="connsiteX34" fmla="*/ 4524332 w 12192001"/>
              <a:gd name="connsiteY34" fmla="*/ 1510361 h 3653752"/>
              <a:gd name="connsiteX35" fmla="*/ 4352885 w 12192001"/>
              <a:gd name="connsiteY35" fmla="*/ 1510361 h 3653752"/>
              <a:gd name="connsiteX36" fmla="*/ 4412233 w 12192001"/>
              <a:gd name="connsiteY36" fmla="*/ 1567231 h 3653752"/>
              <a:gd name="connsiteX37" fmla="*/ 4267162 w 12192001"/>
              <a:gd name="connsiteY37" fmla="*/ 1567231 h 3653752"/>
              <a:gd name="connsiteX38" fmla="*/ 4234191 w 12192001"/>
              <a:gd name="connsiteY38" fmla="*/ 1510361 h 3653752"/>
              <a:gd name="connsiteX39" fmla="*/ 2071312 w 12192001"/>
              <a:gd name="connsiteY39" fmla="*/ 1207050 h 3653752"/>
              <a:gd name="connsiteX40" fmla="*/ 2047708 w 12192001"/>
              <a:gd name="connsiteY40" fmla="*/ 1211401 h 3653752"/>
              <a:gd name="connsiteX41" fmla="*/ 2050070 w 12192001"/>
              <a:gd name="connsiteY41" fmla="*/ 1212047 h 3653752"/>
              <a:gd name="connsiteX42" fmla="*/ 2071312 w 12192001"/>
              <a:gd name="connsiteY42" fmla="*/ 1109106 h 3653752"/>
              <a:gd name="connsiteX43" fmla="*/ 1829287 w 12192001"/>
              <a:gd name="connsiteY43" fmla="*/ 1149538 h 3653752"/>
              <a:gd name="connsiteX44" fmla="*/ 1820161 w 12192001"/>
              <a:gd name="connsiteY44" fmla="*/ 1149015 h 3653752"/>
              <a:gd name="connsiteX45" fmla="*/ 1855759 w 12192001"/>
              <a:gd name="connsiteY45" fmla="*/ 1158900 h 3653752"/>
              <a:gd name="connsiteX46" fmla="*/ 1864989 w 12192001"/>
              <a:gd name="connsiteY46" fmla="*/ 1161425 h 3653752"/>
              <a:gd name="connsiteX47" fmla="*/ 1970958 w 12192001"/>
              <a:gd name="connsiteY47" fmla="*/ 1143959 h 3653752"/>
              <a:gd name="connsiteX48" fmla="*/ 2071312 w 12192001"/>
              <a:gd name="connsiteY48" fmla="*/ 1109106 h 3653752"/>
              <a:gd name="connsiteX49" fmla="*/ 12103777 w 12192001"/>
              <a:gd name="connsiteY49" fmla="*/ 701 h 3653752"/>
              <a:gd name="connsiteX50" fmla="*/ 12189609 w 12192001"/>
              <a:gd name="connsiteY50" fmla="*/ 58348 h 3653752"/>
              <a:gd name="connsiteX51" fmla="*/ 12019194 w 12192001"/>
              <a:gd name="connsiteY51" fmla="*/ 179465 h 3653752"/>
              <a:gd name="connsiteX52" fmla="*/ 11397685 w 12192001"/>
              <a:gd name="connsiteY52" fmla="*/ 673259 h 3653752"/>
              <a:gd name="connsiteX53" fmla="*/ 11748537 w 12192001"/>
              <a:gd name="connsiteY53" fmla="*/ 626674 h 3653752"/>
              <a:gd name="connsiteX54" fmla="*/ 11317490 w 12192001"/>
              <a:gd name="connsiteY54" fmla="*/ 831647 h 3653752"/>
              <a:gd name="connsiteX55" fmla="*/ 11748537 w 12192001"/>
              <a:gd name="connsiteY55" fmla="*/ 757110 h 3653752"/>
              <a:gd name="connsiteX56" fmla="*/ 11888878 w 12192001"/>
              <a:gd name="connsiteY56" fmla="*/ 794379 h 3653752"/>
              <a:gd name="connsiteX57" fmla="*/ 11317490 w 12192001"/>
              <a:gd name="connsiteY57" fmla="*/ 1157737 h 3653752"/>
              <a:gd name="connsiteX58" fmla="*/ 11618221 w 12192001"/>
              <a:gd name="connsiteY58" fmla="*/ 1241588 h 3653752"/>
              <a:gd name="connsiteX59" fmla="*/ 11447809 w 12192001"/>
              <a:gd name="connsiteY59" fmla="*/ 1409292 h 3653752"/>
              <a:gd name="connsiteX60" fmla="*/ 11748537 w 12192001"/>
              <a:gd name="connsiteY60" fmla="*/ 1278856 h 3653752"/>
              <a:gd name="connsiteX61" fmla="*/ 11748537 w 12192001"/>
              <a:gd name="connsiteY61" fmla="*/ 1325439 h 3653752"/>
              <a:gd name="connsiteX62" fmla="*/ 11838757 w 12192001"/>
              <a:gd name="connsiteY62" fmla="*/ 1362707 h 3653752"/>
              <a:gd name="connsiteX63" fmla="*/ 11618221 w 12192001"/>
              <a:gd name="connsiteY63" fmla="*/ 1483826 h 3653752"/>
              <a:gd name="connsiteX64" fmla="*/ 11928977 w 12192001"/>
              <a:gd name="connsiteY64" fmla="*/ 1446558 h 3653752"/>
              <a:gd name="connsiteX65" fmla="*/ 11538026 w 12192001"/>
              <a:gd name="connsiteY65" fmla="*/ 1688797 h 3653752"/>
              <a:gd name="connsiteX66" fmla="*/ 11748537 w 12192001"/>
              <a:gd name="connsiteY66" fmla="*/ 1688797 h 3653752"/>
              <a:gd name="connsiteX67" fmla="*/ 11447809 w 12192001"/>
              <a:gd name="connsiteY67" fmla="*/ 1856501 h 3653752"/>
              <a:gd name="connsiteX68" fmla="*/ 11838757 w 12192001"/>
              <a:gd name="connsiteY68" fmla="*/ 1856501 h 3653752"/>
              <a:gd name="connsiteX69" fmla="*/ 11447809 w 12192001"/>
              <a:gd name="connsiteY69" fmla="*/ 2098737 h 3653752"/>
              <a:gd name="connsiteX70" fmla="*/ 11748537 w 12192001"/>
              <a:gd name="connsiteY70" fmla="*/ 2061471 h 3653752"/>
              <a:gd name="connsiteX71" fmla="*/ 11487905 w 12192001"/>
              <a:gd name="connsiteY71" fmla="*/ 2257125 h 3653752"/>
              <a:gd name="connsiteX72" fmla="*/ 11798661 w 12192001"/>
              <a:gd name="connsiteY72" fmla="*/ 2219857 h 3653752"/>
              <a:gd name="connsiteX73" fmla="*/ 11618221 w 12192001"/>
              <a:gd name="connsiteY73" fmla="*/ 2462096 h 3653752"/>
              <a:gd name="connsiteX74" fmla="*/ 11888878 w 12192001"/>
              <a:gd name="connsiteY74" fmla="*/ 2508680 h 3653752"/>
              <a:gd name="connsiteX75" fmla="*/ 7407994 w 12192001"/>
              <a:gd name="connsiteY75" fmla="*/ 3524218 h 3653752"/>
              <a:gd name="connsiteX76" fmla="*/ 7367898 w 12192001"/>
              <a:gd name="connsiteY76" fmla="*/ 3645337 h 3653752"/>
              <a:gd name="connsiteX77" fmla="*/ 6796510 w 12192001"/>
              <a:gd name="connsiteY77" fmla="*/ 3645337 h 3653752"/>
              <a:gd name="connsiteX78" fmla="*/ 7017046 w 12192001"/>
              <a:gd name="connsiteY78" fmla="*/ 3608069 h 3653752"/>
              <a:gd name="connsiteX79" fmla="*/ 6796510 w 12192001"/>
              <a:gd name="connsiteY79" fmla="*/ 3561484 h 3653752"/>
              <a:gd name="connsiteX80" fmla="*/ 7057142 w 12192001"/>
              <a:gd name="connsiteY80" fmla="*/ 3524218 h 3653752"/>
              <a:gd name="connsiteX81" fmla="*/ 6225122 w 12192001"/>
              <a:gd name="connsiteY81" fmla="*/ 3524218 h 3653752"/>
              <a:gd name="connsiteX82" fmla="*/ 7808967 w 12192001"/>
              <a:gd name="connsiteY82" fmla="*/ 3356514 h 3653752"/>
              <a:gd name="connsiteX83" fmla="*/ 6355438 w 12192001"/>
              <a:gd name="connsiteY83" fmla="*/ 3440365 h 3653752"/>
              <a:gd name="connsiteX84" fmla="*/ 6706290 w 12192001"/>
              <a:gd name="connsiteY84" fmla="*/ 3356514 h 3653752"/>
              <a:gd name="connsiteX85" fmla="*/ 5132467 w 12192001"/>
              <a:gd name="connsiteY85" fmla="*/ 3440365 h 3653752"/>
              <a:gd name="connsiteX86" fmla="*/ 6796510 w 12192001"/>
              <a:gd name="connsiteY86" fmla="*/ 3235394 h 3653752"/>
              <a:gd name="connsiteX87" fmla="*/ 2716599 w 12192001"/>
              <a:gd name="connsiteY87" fmla="*/ 3319245 h 3653752"/>
              <a:gd name="connsiteX88" fmla="*/ 3638840 w 12192001"/>
              <a:gd name="connsiteY88" fmla="*/ 3486949 h 3653752"/>
              <a:gd name="connsiteX89" fmla="*/ 4029790 w 12192001"/>
              <a:gd name="connsiteY89" fmla="*/ 3524218 h 3653752"/>
              <a:gd name="connsiteX90" fmla="*/ 611487 w 12192001"/>
              <a:gd name="connsiteY90" fmla="*/ 2872036 h 3653752"/>
              <a:gd name="connsiteX91" fmla="*/ 1092655 w 12192001"/>
              <a:gd name="connsiteY91" fmla="*/ 2955889 h 3653752"/>
              <a:gd name="connsiteX92" fmla="*/ 350852 w 12192001"/>
              <a:gd name="connsiteY92" fmla="*/ 2667066 h 3653752"/>
              <a:gd name="connsiteX93" fmla="*/ 661608 w 12192001"/>
              <a:gd name="connsiteY93" fmla="*/ 2704334 h 3653752"/>
              <a:gd name="connsiteX94" fmla="*/ 180440 w 12192001"/>
              <a:gd name="connsiteY94" fmla="*/ 2378244 h 3653752"/>
              <a:gd name="connsiteX95" fmla="*/ 1092655 w 12192001"/>
              <a:gd name="connsiteY95" fmla="*/ 2667066 h 3653752"/>
              <a:gd name="connsiteX96" fmla="*/ 90220 w 12192001"/>
              <a:gd name="connsiteY96" fmla="*/ 2182591 h 3653752"/>
              <a:gd name="connsiteX97" fmla="*/ 571388 w 12192001"/>
              <a:gd name="connsiteY97" fmla="*/ 2219857 h 3653752"/>
              <a:gd name="connsiteX98" fmla="*/ 0 w 12192001"/>
              <a:gd name="connsiteY98" fmla="*/ 1893767 h 3653752"/>
              <a:gd name="connsiteX99" fmla="*/ 350852 w 12192001"/>
              <a:gd name="connsiteY99" fmla="*/ 1893767 h 3653752"/>
              <a:gd name="connsiteX100" fmla="*/ 260632 w 12192001"/>
              <a:gd name="connsiteY100" fmla="*/ 1856501 h 3653752"/>
              <a:gd name="connsiteX101" fmla="*/ 390951 w 12192001"/>
              <a:gd name="connsiteY101" fmla="*/ 1809916 h 3653752"/>
              <a:gd name="connsiteX102" fmla="*/ 130319 w 12192001"/>
              <a:gd name="connsiteY102" fmla="*/ 1688797 h 3653752"/>
              <a:gd name="connsiteX103" fmla="*/ 130319 w 12192001"/>
              <a:gd name="connsiteY103" fmla="*/ 1530411 h 3653752"/>
              <a:gd name="connsiteX104" fmla="*/ 350852 w 12192001"/>
              <a:gd name="connsiteY104" fmla="*/ 1483826 h 3653752"/>
              <a:gd name="connsiteX105" fmla="*/ 90220 w 12192001"/>
              <a:gd name="connsiteY105" fmla="*/ 1325439 h 3653752"/>
              <a:gd name="connsiteX106" fmla="*/ 741803 w 12192001"/>
              <a:gd name="connsiteY106" fmla="*/ 1325439 h 3653752"/>
              <a:gd name="connsiteX107" fmla="*/ 531292 w 12192001"/>
              <a:gd name="connsiteY107" fmla="*/ 1204319 h 3653752"/>
              <a:gd name="connsiteX108" fmla="*/ 872119 w 12192001"/>
              <a:gd name="connsiteY108" fmla="*/ 1036617 h 3653752"/>
              <a:gd name="connsiteX109" fmla="*/ 1363312 w 12192001"/>
              <a:gd name="connsiteY109" fmla="*/ 1241588 h 3653752"/>
              <a:gd name="connsiteX110" fmla="*/ 741803 w 12192001"/>
              <a:gd name="connsiteY110" fmla="*/ 999349 h 3653752"/>
              <a:gd name="connsiteX111" fmla="*/ 1561352 w 12192001"/>
              <a:gd name="connsiteY111" fmla="*/ 1077141 h 3653752"/>
              <a:gd name="connsiteX112" fmla="*/ 1770174 w 12192001"/>
              <a:gd name="connsiteY112" fmla="*/ 1135133 h 3653752"/>
              <a:gd name="connsiteX113" fmla="*/ 1996652 w 12192001"/>
              <a:gd name="connsiteY113" fmla="*/ 1099659 h 3653752"/>
              <a:gd name="connsiteX114" fmla="*/ 4003397 w 12192001"/>
              <a:gd name="connsiteY114" fmla="*/ 916377 h 3653752"/>
              <a:gd name="connsiteX115" fmla="*/ 3746225 w 12192001"/>
              <a:gd name="connsiteY115" fmla="*/ 929015 h 3653752"/>
              <a:gd name="connsiteX116" fmla="*/ 3139563 w 12192001"/>
              <a:gd name="connsiteY116" fmla="*/ 985886 h 3653752"/>
              <a:gd name="connsiteX117" fmla="*/ 5823380 w 12192001"/>
              <a:gd name="connsiteY117" fmla="*/ 1014321 h 3653752"/>
              <a:gd name="connsiteX118" fmla="*/ 4728751 w 12192001"/>
              <a:gd name="connsiteY118" fmla="*/ 944813 h 3653752"/>
              <a:gd name="connsiteX119" fmla="*/ 5764032 w 12192001"/>
              <a:gd name="connsiteY119" fmla="*/ 973248 h 3653752"/>
              <a:gd name="connsiteX120" fmla="*/ 5533237 w 12192001"/>
              <a:gd name="connsiteY120" fmla="*/ 944813 h 3653752"/>
              <a:gd name="connsiteX121" fmla="*/ 6489386 w 12192001"/>
              <a:gd name="connsiteY121" fmla="*/ 973248 h 3653752"/>
              <a:gd name="connsiteX122" fmla="*/ 5447513 w 12192001"/>
              <a:gd name="connsiteY122" fmla="*/ 916377 h 3653752"/>
              <a:gd name="connsiteX123" fmla="*/ 5994827 w 12192001"/>
              <a:gd name="connsiteY123" fmla="*/ 916377 h 3653752"/>
              <a:gd name="connsiteX124" fmla="*/ 5823380 w 12192001"/>
              <a:gd name="connsiteY124" fmla="*/ 903739 h 3653752"/>
              <a:gd name="connsiteX125" fmla="*/ 5968451 w 12192001"/>
              <a:gd name="connsiteY125" fmla="*/ 887942 h 3653752"/>
              <a:gd name="connsiteX126" fmla="*/ 5823380 w 12192001"/>
              <a:gd name="connsiteY126" fmla="*/ 875303 h 3653752"/>
              <a:gd name="connsiteX127" fmla="*/ 6199245 w 12192001"/>
              <a:gd name="connsiteY127" fmla="*/ 875303 h 3653752"/>
              <a:gd name="connsiteX128" fmla="*/ 6225621 w 12192001"/>
              <a:gd name="connsiteY128" fmla="*/ 916377 h 3653752"/>
              <a:gd name="connsiteX129" fmla="*/ 7437605 w 12192001"/>
              <a:gd name="connsiteY129" fmla="*/ 903437 h 3653752"/>
              <a:gd name="connsiteX130" fmla="*/ 7811787 w 12192001"/>
              <a:gd name="connsiteY130" fmla="*/ 942484 h 3653752"/>
              <a:gd name="connsiteX131" fmla="*/ 7945394 w 12192001"/>
              <a:gd name="connsiteY131" fmla="*/ 918536 h 3653752"/>
              <a:gd name="connsiteX132" fmla="*/ 10305033 w 12192001"/>
              <a:gd name="connsiteY132" fmla="*/ 552140 h 3653752"/>
              <a:gd name="connsiteX133" fmla="*/ 11838757 w 12192001"/>
              <a:gd name="connsiteY133" fmla="*/ 142199 h 3653752"/>
              <a:gd name="connsiteX134" fmla="*/ 12103777 w 12192001"/>
              <a:gd name="connsiteY134" fmla="*/ 701 h 36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192001" h="3653752">
                <a:moveTo>
                  <a:pt x="5578382" y="1641853"/>
                </a:moveTo>
                <a:lnTo>
                  <a:pt x="5613635" y="1651528"/>
                </a:lnTo>
                <a:lnTo>
                  <a:pt x="5613104" y="1645078"/>
                </a:lnTo>
                <a:close/>
                <a:moveTo>
                  <a:pt x="3746225" y="1608305"/>
                </a:moveTo>
                <a:cubicBezTo>
                  <a:pt x="3767655" y="1617783"/>
                  <a:pt x="3762709" y="1625287"/>
                  <a:pt x="3743545" y="1630717"/>
                </a:cubicBezTo>
                <a:lnTo>
                  <a:pt x="3704216" y="1635175"/>
                </a:lnTo>
                <a:lnTo>
                  <a:pt x="3714962" y="1641631"/>
                </a:lnTo>
                <a:cubicBezTo>
                  <a:pt x="3729685" y="1657935"/>
                  <a:pt x="3736577" y="1686468"/>
                  <a:pt x="3729059" y="1735382"/>
                </a:cubicBezTo>
                <a:cubicBezTo>
                  <a:pt x="3808001" y="1653858"/>
                  <a:pt x="3825543" y="1665068"/>
                  <a:pt x="3936143" y="1625454"/>
                </a:cubicBezTo>
                <a:lnTo>
                  <a:pt x="3980921" y="1608305"/>
                </a:lnTo>
                <a:close/>
                <a:moveTo>
                  <a:pt x="4234191" y="1510361"/>
                </a:moveTo>
                <a:cubicBezTo>
                  <a:pt x="4222652" y="1514705"/>
                  <a:pt x="4210185" y="1517519"/>
                  <a:pt x="4197177" y="1519284"/>
                </a:cubicBezTo>
                <a:lnTo>
                  <a:pt x="4195613" y="1519386"/>
                </a:lnTo>
                <a:lnTo>
                  <a:pt x="4174810" y="1542148"/>
                </a:lnTo>
                <a:cubicBezTo>
                  <a:pt x="4102682" y="1597248"/>
                  <a:pt x="3940021" y="1569953"/>
                  <a:pt x="3795842" y="1559253"/>
                </a:cubicBezTo>
                <a:lnTo>
                  <a:pt x="3774425" y="1558553"/>
                </a:lnTo>
                <a:lnTo>
                  <a:pt x="3756115" y="1561702"/>
                </a:lnTo>
                <a:cubicBezTo>
                  <a:pt x="3724793" y="1561702"/>
                  <a:pt x="3690174" y="1556173"/>
                  <a:pt x="3686876" y="1567231"/>
                </a:cubicBezTo>
                <a:cubicBezTo>
                  <a:pt x="3759413" y="1614623"/>
                  <a:pt x="4095714" y="1538796"/>
                  <a:pt x="4122090" y="1608305"/>
                </a:cubicBezTo>
                <a:lnTo>
                  <a:pt x="3990181" y="1608305"/>
                </a:lnTo>
                <a:lnTo>
                  <a:pt x="3995844" y="1647158"/>
                </a:lnTo>
                <a:cubicBezTo>
                  <a:pt x="4038209" y="1834337"/>
                  <a:pt x="4249073" y="1676569"/>
                  <a:pt x="4380642" y="1772648"/>
                </a:cubicBezTo>
                <a:cubicBezTo>
                  <a:pt x="4510958" y="1735382"/>
                  <a:pt x="4430763" y="1707430"/>
                  <a:pt x="4430763" y="1604946"/>
                </a:cubicBezTo>
                <a:cubicBezTo>
                  <a:pt x="4510958" y="1688797"/>
                  <a:pt x="4510958" y="1586311"/>
                  <a:pt x="4651299" y="1604946"/>
                </a:cubicBezTo>
                <a:cubicBezTo>
                  <a:pt x="4631250" y="1670164"/>
                  <a:pt x="4510958" y="1642212"/>
                  <a:pt x="4561079" y="1772648"/>
                </a:cubicBezTo>
                <a:cubicBezTo>
                  <a:pt x="4581129" y="1623579"/>
                  <a:pt x="4992126" y="1744698"/>
                  <a:pt x="4821712" y="1772648"/>
                </a:cubicBezTo>
                <a:cubicBezTo>
                  <a:pt x="5069816" y="1786624"/>
                  <a:pt x="5199506" y="1648618"/>
                  <a:pt x="5392630" y="1625908"/>
                </a:cubicBezTo>
                <a:lnTo>
                  <a:pt x="5403912" y="1625852"/>
                </a:lnTo>
                <a:lnTo>
                  <a:pt x="5397233" y="1616993"/>
                </a:lnTo>
                <a:cubicBezTo>
                  <a:pt x="5389814" y="1601986"/>
                  <a:pt x="5384869" y="1586188"/>
                  <a:pt x="5361789" y="1579870"/>
                </a:cubicBezTo>
                <a:cubicBezTo>
                  <a:pt x="5276064" y="1639900"/>
                  <a:pt x="5210124" y="1522998"/>
                  <a:pt x="5071647" y="1579870"/>
                </a:cubicBezTo>
                <a:cubicBezTo>
                  <a:pt x="5150776" y="1579870"/>
                  <a:pt x="5210124" y="1586188"/>
                  <a:pt x="5249688" y="1608305"/>
                </a:cubicBezTo>
                <a:cubicBezTo>
                  <a:pt x="5170559" y="1617784"/>
                  <a:pt x="5065053" y="1620943"/>
                  <a:pt x="4959546" y="1592507"/>
                </a:cubicBezTo>
                <a:cubicBezTo>
                  <a:pt x="4992516" y="1551434"/>
                  <a:pt x="5045269" y="1601986"/>
                  <a:pt x="5045269" y="1551434"/>
                </a:cubicBezTo>
                <a:cubicBezTo>
                  <a:pt x="4821069" y="1589348"/>
                  <a:pt x="4741940" y="1504041"/>
                  <a:pt x="4524332" y="1510361"/>
                </a:cubicBezTo>
                <a:cubicBezTo>
                  <a:pt x="4636434" y="1519839"/>
                  <a:pt x="4366074" y="1560913"/>
                  <a:pt x="4352885" y="1510361"/>
                </a:cubicBezTo>
                <a:cubicBezTo>
                  <a:pt x="4319915" y="1554594"/>
                  <a:pt x="4399044" y="1545115"/>
                  <a:pt x="4412233" y="1567231"/>
                </a:cubicBezTo>
                <a:cubicBezTo>
                  <a:pt x="4319915" y="1573551"/>
                  <a:pt x="4319915" y="1538796"/>
                  <a:pt x="4267162" y="1567231"/>
                </a:cubicBezTo>
                <a:cubicBezTo>
                  <a:pt x="4267162" y="1532477"/>
                  <a:pt x="4319915" y="1522998"/>
                  <a:pt x="4234191" y="1510361"/>
                </a:cubicBezTo>
                <a:close/>
                <a:moveTo>
                  <a:pt x="2071312" y="1207050"/>
                </a:moveTo>
                <a:lnTo>
                  <a:pt x="2047708" y="1211401"/>
                </a:lnTo>
                <a:lnTo>
                  <a:pt x="2050070" y="1212047"/>
                </a:lnTo>
                <a:close/>
                <a:moveTo>
                  <a:pt x="2071312" y="1109106"/>
                </a:moveTo>
                <a:cubicBezTo>
                  <a:pt x="1997128" y="1111475"/>
                  <a:pt x="1908107" y="1147612"/>
                  <a:pt x="1829287" y="1149538"/>
                </a:cubicBezTo>
                <a:lnTo>
                  <a:pt x="1820161" y="1149015"/>
                </a:lnTo>
                <a:lnTo>
                  <a:pt x="1855759" y="1158900"/>
                </a:lnTo>
                <a:lnTo>
                  <a:pt x="1864989" y="1161425"/>
                </a:lnTo>
                <a:lnTo>
                  <a:pt x="1970958" y="1143959"/>
                </a:lnTo>
                <a:cubicBezTo>
                  <a:pt x="2010316" y="1135172"/>
                  <a:pt x="2044936" y="1124113"/>
                  <a:pt x="2071312" y="1109106"/>
                </a:cubicBezTo>
                <a:close/>
                <a:moveTo>
                  <a:pt x="12103777" y="701"/>
                </a:moveTo>
                <a:cubicBezTo>
                  <a:pt x="12131344" y="4193"/>
                  <a:pt x="12159537" y="21080"/>
                  <a:pt x="12189609" y="58348"/>
                </a:cubicBezTo>
                <a:cubicBezTo>
                  <a:pt x="12209658" y="170149"/>
                  <a:pt x="12099389" y="160832"/>
                  <a:pt x="12019194" y="179465"/>
                </a:cubicBezTo>
                <a:cubicBezTo>
                  <a:pt x="12249755" y="449656"/>
                  <a:pt x="11558075" y="496239"/>
                  <a:pt x="11397685" y="673259"/>
                </a:cubicBezTo>
                <a:cubicBezTo>
                  <a:pt x="11447809" y="747794"/>
                  <a:pt x="11628246" y="608041"/>
                  <a:pt x="11748537" y="626674"/>
                </a:cubicBezTo>
                <a:cubicBezTo>
                  <a:pt x="11698416" y="775746"/>
                  <a:pt x="11457831" y="757110"/>
                  <a:pt x="11317490" y="831647"/>
                </a:cubicBezTo>
                <a:cubicBezTo>
                  <a:pt x="11407710" y="924815"/>
                  <a:pt x="11598172" y="747794"/>
                  <a:pt x="11748537" y="757110"/>
                </a:cubicBezTo>
                <a:cubicBezTo>
                  <a:pt x="11658320" y="878230"/>
                  <a:pt x="11778611" y="803695"/>
                  <a:pt x="11888878" y="794379"/>
                </a:cubicBezTo>
                <a:cubicBezTo>
                  <a:pt x="11758562" y="971399"/>
                  <a:pt x="11487905" y="1017984"/>
                  <a:pt x="11317490" y="1157737"/>
                </a:cubicBezTo>
                <a:cubicBezTo>
                  <a:pt x="11347564" y="1185686"/>
                  <a:pt x="11538026" y="1148420"/>
                  <a:pt x="11618221" y="1241588"/>
                </a:cubicBezTo>
                <a:cubicBezTo>
                  <a:pt x="11608196" y="1334755"/>
                  <a:pt x="11487905" y="1334755"/>
                  <a:pt x="11447809" y="1409292"/>
                </a:cubicBezTo>
                <a:cubicBezTo>
                  <a:pt x="11558075" y="1381340"/>
                  <a:pt x="11668342" y="1344074"/>
                  <a:pt x="11748537" y="1278856"/>
                </a:cubicBezTo>
                <a:cubicBezTo>
                  <a:pt x="11798661" y="1288173"/>
                  <a:pt x="11778611" y="1325439"/>
                  <a:pt x="11748537" y="1325439"/>
                </a:cubicBezTo>
                <a:cubicBezTo>
                  <a:pt x="11758562" y="1362707"/>
                  <a:pt x="11808683" y="1353391"/>
                  <a:pt x="11838757" y="1362707"/>
                </a:cubicBezTo>
                <a:cubicBezTo>
                  <a:pt x="11778611" y="1409292"/>
                  <a:pt x="11738513" y="1483826"/>
                  <a:pt x="11618221" y="1483826"/>
                </a:cubicBezTo>
                <a:cubicBezTo>
                  <a:pt x="11698416" y="1604946"/>
                  <a:pt x="11778611" y="1390657"/>
                  <a:pt x="11928977" y="1446558"/>
                </a:cubicBezTo>
                <a:cubicBezTo>
                  <a:pt x="11818708" y="1549044"/>
                  <a:pt x="11648295" y="1595629"/>
                  <a:pt x="11538026" y="1688797"/>
                </a:cubicBezTo>
                <a:cubicBezTo>
                  <a:pt x="11568100" y="1809916"/>
                  <a:pt x="11678367" y="1670164"/>
                  <a:pt x="11748537" y="1688797"/>
                </a:cubicBezTo>
                <a:cubicBezTo>
                  <a:pt x="11668342" y="1819233"/>
                  <a:pt x="11548051" y="1828549"/>
                  <a:pt x="11447809" y="1856501"/>
                </a:cubicBezTo>
                <a:cubicBezTo>
                  <a:pt x="11497930" y="2014887"/>
                  <a:pt x="11698416" y="1847182"/>
                  <a:pt x="11838757" y="1856501"/>
                </a:cubicBezTo>
                <a:cubicBezTo>
                  <a:pt x="11738513" y="1958985"/>
                  <a:pt x="11568100" y="2005570"/>
                  <a:pt x="11447809" y="2098737"/>
                </a:cubicBezTo>
                <a:cubicBezTo>
                  <a:pt x="11507954" y="2201224"/>
                  <a:pt x="11638270" y="2033520"/>
                  <a:pt x="11748537" y="2061471"/>
                </a:cubicBezTo>
                <a:cubicBezTo>
                  <a:pt x="11728490" y="2182591"/>
                  <a:pt x="11517979" y="2136006"/>
                  <a:pt x="11487905" y="2257125"/>
                </a:cubicBezTo>
                <a:cubicBezTo>
                  <a:pt x="11608196" y="2294391"/>
                  <a:pt x="11628246" y="2210540"/>
                  <a:pt x="11798661" y="2219857"/>
                </a:cubicBezTo>
                <a:cubicBezTo>
                  <a:pt x="11888878" y="2368928"/>
                  <a:pt x="11738513" y="2406194"/>
                  <a:pt x="11618221" y="2462096"/>
                </a:cubicBezTo>
                <a:cubicBezTo>
                  <a:pt x="11638270" y="2592531"/>
                  <a:pt x="11848782" y="2359609"/>
                  <a:pt x="11888878" y="2508680"/>
                </a:cubicBezTo>
                <a:cubicBezTo>
                  <a:pt x="10876421" y="3281979"/>
                  <a:pt x="8981817" y="3878257"/>
                  <a:pt x="7407994" y="3524218"/>
                </a:cubicBezTo>
                <a:cubicBezTo>
                  <a:pt x="7307752" y="3542851"/>
                  <a:pt x="7468140" y="3589436"/>
                  <a:pt x="7367898" y="3645337"/>
                </a:cubicBezTo>
                <a:cubicBezTo>
                  <a:pt x="7217532" y="3580119"/>
                  <a:pt x="7047118" y="3682603"/>
                  <a:pt x="6796510" y="3645337"/>
                </a:cubicBezTo>
                <a:cubicBezTo>
                  <a:pt x="6656169" y="3589436"/>
                  <a:pt x="6956898" y="3608069"/>
                  <a:pt x="7017046" y="3608069"/>
                </a:cubicBezTo>
                <a:cubicBezTo>
                  <a:pt x="7027068" y="3514901"/>
                  <a:pt x="6856656" y="3589436"/>
                  <a:pt x="6796510" y="3561484"/>
                </a:cubicBezTo>
                <a:cubicBezTo>
                  <a:pt x="6666194" y="3505583"/>
                  <a:pt x="6986972" y="3533534"/>
                  <a:pt x="7057142" y="3524218"/>
                </a:cubicBezTo>
                <a:cubicBezTo>
                  <a:pt x="6826582" y="3393782"/>
                  <a:pt x="6525851" y="3570801"/>
                  <a:pt x="6225122" y="3524218"/>
                </a:cubicBezTo>
                <a:cubicBezTo>
                  <a:pt x="6545900" y="3440365"/>
                  <a:pt x="7257629" y="3375147"/>
                  <a:pt x="7808967" y="3356514"/>
                </a:cubicBezTo>
                <a:cubicBezTo>
                  <a:pt x="7488189" y="3235394"/>
                  <a:pt x="6726340" y="3421732"/>
                  <a:pt x="6355438" y="3440365"/>
                </a:cubicBezTo>
                <a:cubicBezTo>
                  <a:pt x="5984537" y="3468316"/>
                  <a:pt x="6024636" y="3365830"/>
                  <a:pt x="6706290" y="3356514"/>
                </a:cubicBezTo>
                <a:cubicBezTo>
                  <a:pt x="6225122" y="3263346"/>
                  <a:pt x="5693830" y="3477633"/>
                  <a:pt x="5132467" y="3440365"/>
                </a:cubicBezTo>
                <a:cubicBezTo>
                  <a:pt x="5483319" y="3347197"/>
                  <a:pt x="6265218" y="3300612"/>
                  <a:pt x="6796510" y="3235394"/>
                </a:cubicBezTo>
                <a:cubicBezTo>
                  <a:pt x="5523418" y="3254027"/>
                  <a:pt x="4049837" y="3403098"/>
                  <a:pt x="2716599" y="3319245"/>
                </a:cubicBezTo>
                <a:cubicBezTo>
                  <a:pt x="2957185" y="3440365"/>
                  <a:pt x="3358157" y="3403098"/>
                  <a:pt x="3638840" y="3486949"/>
                </a:cubicBezTo>
                <a:cubicBezTo>
                  <a:pt x="3869400" y="3459000"/>
                  <a:pt x="4731494" y="3514901"/>
                  <a:pt x="4029790" y="3524218"/>
                </a:cubicBezTo>
                <a:cubicBezTo>
                  <a:pt x="2887014" y="3542851"/>
                  <a:pt x="1543749" y="3160860"/>
                  <a:pt x="611487" y="2872036"/>
                </a:cubicBezTo>
                <a:cubicBezTo>
                  <a:pt x="751828" y="2760236"/>
                  <a:pt x="942290" y="2946573"/>
                  <a:pt x="1092655" y="2955889"/>
                </a:cubicBezTo>
                <a:cubicBezTo>
                  <a:pt x="932265" y="2778869"/>
                  <a:pt x="571388" y="2788185"/>
                  <a:pt x="350852" y="2667066"/>
                </a:cubicBezTo>
                <a:cubicBezTo>
                  <a:pt x="350852" y="2620483"/>
                  <a:pt x="601462" y="2676382"/>
                  <a:pt x="661608" y="2704334"/>
                </a:cubicBezTo>
                <a:cubicBezTo>
                  <a:pt x="581413" y="2517997"/>
                  <a:pt x="210512" y="2611164"/>
                  <a:pt x="180440" y="2378244"/>
                </a:cubicBezTo>
                <a:cubicBezTo>
                  <a:pt x="431047" y="2527313"/>
                  <a:pt x="821998" y="2536630"/>
                  <a:pt x="1092655" y="2667066"/>
                </a:cubicBezTo>
                <a:cubicBezTo>
                  <a:pt x="691682" y="2490047"/>
                  <a:pt x="431047" y="2350293"/>
                  <a:pt x="90220" y="2182591"/>
                </a:cubicBezTo>
                <a:cubicBezTo>
                  <a:pt x="220536" y="2126689"/>
                  <a:pt x="431047" y="2238492"/>
                  <a:pt x="571388" y="2219857"/>
                </a:cubicBezTo>
                <a:cubicBezTo>
                  <a:pt x="310756" y="2080104"/>
                  <a:pt x="260632" y="1996253"/>
                  <a:pt x="0" y="1893767"/>
                </a:cubicBezTo>
                <a:cubicBezTo>
                  <a:pt x="70171" y="1781964"/>
                  <a:pt x="200489" y="1949669"/>
                  <a:pt x="350852" y="1893767"/>
                </a:cubicBezTo>
                <a:cubicBezTo>
                  <a:pt x="350852" y="1856501"/>
                  <a:pt x="300731" y="1865818"/>
                  <a:pt x="260632" y="1856501"/>
                </a:cubicBezTo>
                <a:cubicBezTo>
                  <a:pt x="270657" y="1800600"/>
                  <a:pt x="340828" y="1819233"/>
                  <a:pt x="390951" y="1809916"/>
                </a:cubicBezTo>
                <a:cubicBezTo>
                  <a:pt x="330805" y="1744698"/>
                  <a:pt x="240586" y="1707430"/>
                  <a:pt x="130319" y="1688797"/>
                </a:cubicBezTo>
                <a:cubicBezTo>
                  <a:pt x="160390" y="1614262"/>
                  <a:pt x="180440" y="1567677"/>
                  <a:pt x="130319" y="1530411"/>
                </a:cubicBezTo>
                <a:cubicBezTo>
                  <a:pt x="120292" y="1437242"/>
                  <a:pt x="290707" y="1511776"/>
                  <a:pt x="350852" y="1483826"/>
                </a:cubicBezTo>
                <a:cubicBezTo>
                  <a:pt x="310756" y="1390657"/>
                  <a:pt x="170415" y="1381340"/>
                  <a:pt x="90220" y="1325439"/>
                </a:cubicBezTo>
                <a:cubicBezTo>
                  <a:pt x="130319" y="1288173"/>
                  <a:pt x="501218" y="1297489"/>
                  <a:pt x="741803" y="1325439"/>
                </a:cubicBezTo>
                <a:cubicBezTo>
                  <a:pt x="721754" y="1241588"/>
                  <a:pt x="541316" y="1297489"/>
                  <a:pt x="531292" y="1204319"/>
                </a:cubicBezTo>
                <a:cubicBezTo>
                  <a:pt x="511243" y="1064567"/>
                  <a:pt x="781900" y="1167053"/>
                  <a:pt x="872119" y="1036617"/>
                </a:cubicBezTo>
                <a:cubicBezTo>
                  <a:pt x="1032509" y="1157737"/>
                  <a:pt x="982386" y="1139101"/>
                  <a:pt x="1363312" y="1241588"/>
                </a:cubicBezTo>
                <a:cubicBezTo>
                  <a:pt x="1293142" y="1036617"/>
                  <a:pt x="1012460" y="1017984"/>
                  <a:pt x="741803" y="999349"/>
                </a:cubicBezTo>
                <a:cubicBezTo>
                  <a:pt x="993664" y="950436"/>
                  <a:pt x="1270900" y="1001096"/>
                  <a:pt x="1561352" y="1077141"/>
                </a:cubicBezTo>
                <a:lnTo>
                  <a:pt x="1770174" y="1135133"/>
                </a:lnTo>
                <a:lnTo>
                  <a:pt x="1996652" y="1099659"/>
                </a:lnTo>
                <a:cubicBezTo>
                  <a:pt x="2586891" y="1009335"/>
                  <a:pt x="3345631" y="910848"/>
                  <a:pt x="4003397" y="916377"/>
                </a:cubicBezTo>
                <a:cubicBezTo>
                  <a:pt x="4464986" y="919536"/>
                  <a:pt x="3897890" y="938493"/>
                  <a:pt x="3746225" y="929015"/>
                </a:cubicBezTo>
                <a:cubicBezTo>
                  <a:pt x="3561588" y="957450"/>
                  <a:pt x="3297823" y="944813"/>
                  <a:pt x="3139563" y="985886"/>
                </a:cubicBezTo>
                <a:cubicBezTo>
                  <a:pt x="4016583" y="957450"/>
                  <a:pt x="4985923" y="1008003"/>
                  <a:pt x="5823380" y="1014321"/>
                </a:cubicBezTo>
                <a:cubicBezTo>
                  <a:pt x="5473889" y="992205"/>
                  <a:pt x="4959546" y="976407"/>
                  <a:pt x="4728751" y="944813"/>
                </a:cubicBezTo>
                <a:cubicBezTo>
                  <a:pt x="5098023" y="932175"/>
                  <a:pt x="5447513" y="1004842"/>
                  <a:pt x="5764032" y="973248"/>
                </a:cubicBezTo>
                <a:cubicBezTo>
                  <a:pt x="5315631" y="970089"/>
                  <a:pt x="5289253" y="935334"/>
                  <a:pt x="5533237" y="944813"/>
                </a:cubicBezTo>
                <a:cubicBezTo>
                  <a:pt x="5777220" y="951132"/>
                  <a:pt x="6278375" y="1014321"/>
                  <a:pt x="6489386" y="973248"/>
                </a:cubicBezTo>
                <a:cubicBezTo>
                  <a:pt x="6126709" y="966929"/>
                  <a:pt x="5658525" y="944813"/>
                  <a:pt x="5447513" y="916377"/>
                </a:cubicBezTo>
                <a:cubicBezTo>
                  <a:pt x="5645336" y="900580"/>
                  <a:pt x="5843161" y="960610"/>
                  <a:pt x="5994827" y="916377"/>
                </a:cubicBezTo>
                <a:cubicBezTo>
                  <a:pt x="5948668" y="913218"/>
                  <a:pt x="5737656" y="922696"/>
                  <a:pt x="5823380" y="903739"/>
                </a:cubicBezTo>
                <a:cubicBezTo>
                  <a:pt x="5862944" y="894261"/>
                  <a:pt x="5975043" y="919536"/>
                  <a:pt x="5968451" y="887942"/>
                </a:cubicBezTo>
                <a:cubicBezTo>
                  <a:pt x="5928884" y="887942"/>
                  <a:pt x="5731061" y="894261"/>
                  <a:pt x="5823380" y="875303"/>
                </a:cubicBezTo>
                <a:cubicBezTo>
                  <a:pt x="5988232" y="862666"/>
                  <a:pt x="6100333" y="897420"/>
                  <a:pt x="6199245" y="875303"/>
                </a:cubicBezTo>
                <a:cubicBezTo>
                  <a:pt x="6265186" y="894261"/>
                  <a:pt x="6159681" y="910058"/>
                  <a:pt x="6225621" y="916377"/>
                </a:cubicBezTo>
                <a:cubicBezTo>
                  <a:pt x="6613851" y="871354"/>
                  <a:pt x="7031755" y="871651"/>
                  <a:pt x="7437605" y="903437"/>
                </a:cubicBezTo>
                <a:lnTo>
                  <a:pt x="7811787" y="942484"/>
                </a:lnTo>
                <a:lnTo>
                  <a:pt x="7945394" y="918536"/>
                </a:lnTo>
                <a:cubicBezTo>
                  <a:pt x="8713666" y="793068"/>
                  <a:pt x="9572002" y="703539"/>
                  <a:pt x="10305033" y="552140"/>
                </a:cubicBezTo>
                <a:cubicBezTo>
                  <a:pt x="10806250" y="449656"/>
                  <a:pt x="11307465" y="151516"/>
                  <a:pt x="11838757" y="142199"/>
                </a:cubicBezTo>
                <a:cubicBezTo>
                  <a:pt x="11944013" y="100274"/>
                  <a:pt x="12021075" y="-9783"/>
                  <a:pt x="12103777" y="701"/>
                </a:cubicBezTo>
                <a:close/>
              </a:path>
            </a:pathLst>
          </a:custGeom>
        </p:spPr>
        <p:txBody>
          <a:bodyPr wrap="square">
            <a:noAutofit/>
          </a:bodyPr>
          <a:lstStyle/>
          <a:p>
            <a:endParaRPr lang="fr-CA"/>
          </a:p>
        </p:txBody>
      </p:sp>
    </p:spTree>
    <p:extLst>
      <p:ext uri="{BB962C8B-B14F-4D97-AF65-F5344CB8AC3E}">
        <p14:creationId xmlns:p14="http://schemas.microsoft.com/office/powerpoint/2010/main" val="31792688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
        <p:nvSpPr>
          <p:cNvPr id="36" name="Picture Placeholder 35"/>
          <p:cNvSpPr>
            <a:spLocks noGrp="1"/>
          </p:cNvSpPr>
          <p:nvPr>
            <p:ph type="pic" sz="quarter" idx="10"/>
          </p:nvPr>
        </p:nvSpPr>
        <p:spPr>
          <a:xfrm>
            <a:off x="1" y="0"/>
            <a:ext cx="7119065" cy="6858001"/>
          </a:xfrm>
          <a:custGeom>
            <a:avLst/>
            <a:gdLst>
              <a:gd name="connsiteX0" fmla="*/ 2273408 w 7119065"/>
              <a:gd name="connsiteY0" fmla="*/ 0 h 6858001"/>
              <a:gd name="connsiteX1" fmla="*/ 3577588 w 7119065"/>
              <a:gd name="connsiteY1" fmla="*/ 0 h 6858001"/>
              <a:gd name="connsiteX2" fmla="*/ 3613426 w 7119065"/>
              <a:gd name="connsiteY2" fmla="*/ 35839 h 6858001"/>
              <a:gd name="connsiteX3" fmla="*/ 3694011 w 7119065"/>
              <a:gd name="connsiteY3" fmla="*/ 257446 h 6858001"/>
              <a:gd name="connsiteX4" fmla="*/ 3270945 w 7119065"/>
              <a:gd name="connsiteY4" fmla="*/ 1083435 h 6858001"/>
              <a:gd name="connsiteX5" fmla="*/ 2767292 w 7119065"/>
              <a:gd name="connsiteY5" fmla="*/ 1425918 h 6858001"/>
              <a:gd name="connsiteX6" fmla="*/ 2706856 w 7119065"/>
              <a:gd name="connsiteY6" fmla="*/ 1506501 h 6858001"/>
              <a:gd name="connsiteX7" fmla="*/ 2787439 w 7119065"/>
              <a:gd name="connsiteY7" fmla="*/ 1526647 h 6858001"/>
              <a:gd name="connsiteX8" fmla="*/ 3069484 w 7119065"/>
              <a:gd name="connsiteY8" fmla="*/ 1566940 h 6858001"/>
              <a:gd name="connsiteX9" fmla="*/ 3371808 w 7119065"/>
              <a:gd name="connsiteY9" fmla="*/ 1627427 h 6858001"/>
              <a:gd name="connsiteX10" fmla="*/ 3425498 w 7119065"/>
              <a:gd name="connsiteY10" fmla="*/ 1638514 h 6858001"/>
              <a:gd name="connsiteX11" fmla="*/ 3466083 w 7119065"/>
              <a:gd name="connsiteY11" fmla="*/ 1618956 h 6858001"/>
              <a:gd name="connsiteX12" fmla="*/ 3755970 w 7119065"/>
              <a:gd name="connsiteY12" fmla="*/ 1469723 h 6858001"/>
              <a:gd name="connsiteX13" fmla="*/ 4042446 w 7119065"/>
              <a:gd name="connsiteY13" fmla="*/ 1188844 h 6858001"/>
              <a:gd name="connsiteX14" fmla="*/ 4119939 w 7119065"/>
              <a:gd name="connsiteY14" fmla="*/ 1261686 h 6858001"/>
              <a:gd name="connsiteX15" fmla="*/ 4614214 w 7119065"/>
              <a:gd name="connsiteY15" fmla="*/ 1524198 h 6858001"/>
              <a:gd name="connsiteX16" fmla="*/ 4749884 w 7119065"/>
              <a:gd name="connsiteY16" fmla="*/ 1606814 h 6858001"/>
              <a:gd name="connsiteX17" fmla="*/ 4900217 w 7119065"/>
              <a:gd name="connsiteY17" fmla="*/ 1602164 h 6858001"/>
              <a:gd name="connsiteX18" fmla="*/ 4997260 w 7119065"/>
              <a:gd name="connsiteY18" fmla="*/ 1558648 h 6858001"/>
              <a:gd name="connsiteX19" fmla="*/ 5089414 w 7119065"/>
              <a:gd name="connsiteY19" fmla="*/ 1544223 h 6858001"/>
              <a:gd name="connsiteX20" fmla="*/ 5103840 w 7119065"/>
              <a:gd name="connsiteY20" fmla="*/ 1636378 h 6858001"/>
              <a:gd name="connsiteX21" fmla="*/ 5258823 w 7119065"/>
              <a:gd name="connsiteY21" fmla="*/ 1782059 h 6858001"/>
              <a:gd name="connsiteX22" fmla="*/ 5360516 w 7119065"/>
              <a:gd name="connsiteY22" fmla="*/ 1888877 h 6858001"/>
              <a:gd name="connsiteX23" fmla="*/ 5418457 w 7119065"/>
              <a:gd name="connsiteY23" fmla="*/ 2078074 h 6858001"/>
              <a:gd name="connsiteX24" fmla="*/ 5371246 w 7119065"/>
              <a:gd name="connsiteY24" fmla="*/ 2237576 h 6858001"/>
              <a:gd name="connsiteX25" fmla="*/ 5350246 w 7119065"/>
              <a:gd name="connsiteY25" fmla="*/ 2298568 h 6858001"/>
              <a:gd name="connsiteX26" fmla="*/ 5688471 w 7119065"/>
              <a:gd name="connsiteY26" fmla="*/ 2473512 h 6858001"/>
              <a:gd name="connsiteX27" fmla="*/ 5910077 w 7119065"/>
              <a:gd name="connsiteY27" fmla="*/ 2594388 h 6858001"/>
              <a:gd name="connsiteX28" fmla="*/ 6091393 w 7119065"/>
              <a:gd name="connsiteY28" fmla="*/ 2695118 h 6858001"/>
              <a:gd name="connsiteX29" fmla="*/ 6171977 w 7119065"/>
              <a:gd name="connsiteY29" fmla="*/ 2836141 h 6858001"/>
              <a:gd name="connsiteX30" fmla="*/ 6151829 w 7119065"/>
              <a:gd name="connsiteY30" fmla="*/ 2916726 h 6858001"/>
              <a:gd name="connsiteX31" fmla="*/ 6171976 w 7119065"/>
              <a:gd name="connsiteY31" fmla="*/ 3077893 h 6858001"/>
              <a:gd name="connsiteX32" fmla="*/ 6433874 w 7119065"/>
              <a:gd name="connsiteY32" fmla="*/ 3279355 h 6858001"/>
              <a:gd name="connsiteX33" fmla="*/ 6574896 w 7119065"/>
              <a:gd name="connsiteY33" fmla="*/ 3380084 h 6858001"/>
              <a:gd name="connsiteX34" fmla="*/ 6715919 w 7119065"/>
              <a:gd name="connsiteY34" fmla="*/ 3440522 h 6858001"/>
              <a:gd name="connsiteX35" fmla="*/ 6977818 w 7119065"/>
              <a:gd name="connsiteY35" fmla="*/ 3742713 h 6858001"/>
              <a:gd name="connsiteX36" fmla="*/ 7078549 w 7119065"/>
              <a:gd name="connsiteY36" fmla="*/ 3883735 h 6858001"/>
              <a:gd name="connsiteX37" fmla="*/ 7118840 w 7119065"/>
              <a:gd name="connsiteY37" fmla="*/ 4065050 h 6858001"/>
              <a:gd name="connsiteX38" fmla="*/ 6736066 w 7119065"/>
              <a:gd name="connsiteY38" fmla="*/ 4387389 h 6858001"/>
              <a:gd name="connsiteX39" fmla="*/ 6675627 w 7119065"/>
              <a:gd name="connsiteY39" fmla="*/ 4407534 h 6858001"/>
              <a:gd name="connsiteX40" fmla="*/ 5990661 w 7119065"/>
              <a:gd name="connsiteY40" fmla="*/ 4709723 h 6858001"/>
              <a:gd name="connsiteX41" fmla="*/ 5688471 w 7119065"/>
              <a:gd name="connsiteY41" fmla="*/ 4850746 h 6858001"/>
              <a:gd name="connsiteX42" fmla="*/ 5487010 w 7119065"/>
              <a:gd name="connsiteY42" fmla="*/ 4951478 h 6858001"/>
              <a:gd name="connsiteX43" fmla="*/ 5547448 w 7119065"/>
              <a:gd name="connsiteY43" fmla="*/ 5152936 h 6858001"/>
              <a:gd name="connsiteX44" fmla="*/ 5748909 w 7119065"/>
              <a:gd name="connsiteY44" fmla="*/ 5535713 h 6858001"/>
              <a:gd name="connsiteX45" fmla="*/ 5889931 w 7119065"/>
              <a:gd name="connsiteY45" fmla="*/ 5858049 h 6858001"/>
              <a:gd name="connsiteX46" fmla="*/ 6010807 w 7119065"/>
              <a:gd name="connsiteY46" fmla="*/ 6140093 h 6858001"/>
              <a:gd name="connsiteX47" fmla="*/ 5950370 w 7119065"/>
              <a:gd name="connsiteY47" fmla="*/ 6341554 h 6858001"/>
              <a:gd name="connsiteX48" fmla="*/ 5386281 w 7119065"/>
              <a:gd name="connsiteY48" fmla="*/ 6643745 h 6858001"/>
              <a:gd name="connsiteX49" fmla="*/ 5195132 w 7119065"/>
              <a:gd name="connsiteY49" fmla="*/ 6796420 h 6858001"/>
              <a:gd name="connsiteX50" fmla="*/ 5119078 w 7119065"/>
              <a:gd name="connsiteY50" fmla="*/ 6858001 h 6858001"/>
              <a:gd name="connsiteX51" fmla="*/ 3945474 w 7119065"/>
              <a:gd name="connsiteY51" fmla="*/ 6858001 h 6858001"/>
              <a:gd name="connsiteX52" fmla="*/ 3895471 w 7119065"/>
              <a:gd name="connsiteY52" fmla="*/ 6825060 h 6858001"/>
              <a:gd name="connsiteX53" fmla="*/ 3552989 w 7119065"/>
              <a:gd name="connsiteY53" fmla="*/ 6623599 h 6858001"/>
              <a:gd name="connsiteX54" fmla="*/ 2963049 w 7119065"/>
              <a:gd name="connsiteY54" fmla="*/ 6200828 h 6858001"/>
              <a:gd name="connsiteX55" fmla="*/ 2904416 w 7119065"/>
              <a:gd name="connsiteY55" fmla="*/ 6153948 h 6858001"/>
              <a:gd name="connsiteX56" fmla="*/ 2893037 w 7119065"/>
              <a:gd name="connsiteY56" fmla="*/ 6177029 h 6858001"/>
              <a:gd name="connsiteX57" fmla="*/ 2832532 w 7119065"/>
              <a:gd name="connsiteY57" fmla="*/ 6306054 h 6858001"/>
              <a:gd name="connsiteX58" fmla="*/ 2572793 w 7119065"/>
              <a:gd name="connsiteY58" fmla="*/ 6858001 h 6858001"/>
              <a:gd name="connsiteX59" fmla="*/ 2556559 w 7119065"/>
              <a:gd name="connsiteY59" fmla="*/ 6744365 h 6858001"/>
              <a:gd name="connsiteX60" fmla="*/ 2507858 w 7119065"/>
              <a:gd name="connsiteY60" fmla="*/ 6549560 h 6858001"/>
              <a:gd name="connsiteX61" fmla="*/ 2459156 w 7119065"/>
              <a:gd name="connsiteY61" fmla="*/ 6192417 h 6858001"/>
              <a:gd name="connsiteX62" fmla="*/ 2410455 w 7119065"/>
              <a:gd name="connsiteY62" fmla="*/ 6306054 h 6858001"/>
              <a:gd name="connsiteX63" fmla="*/ 2377988 w 7119065"/>
              <a:gd name="connsiteY63" fmla="*/ 6435923 h 6858001"/>
              <a:gd name="connsiteX64" fmla="*/ 2361754 w 7119065"/>
              <a:gd name="connsiteY64" fmla="*/ 6354755 h 6858001"/>
              <a:gd name="connsiteX65" fmla="*/ 2345520 w 7119065"/>
              <a:gd name="connsiteY65" fmla="*/ 6257352 h 6858001"/>
              <a:gd name="connsiteX66" fmla="*/ 2313054 w 7119065"/>
              <a:gd name="connsiteY66" fmla="*/ 6176183 h 6858001"/>
              <a:gd name="connsiteX67" fmla="*/ 2296819 w 7119065"/>
              <a:gd name="connsiteY67" fmla="*/ 6078781 h 6858001"/>
              <a:gd name="connsiteX68" fmla="*/ 2166949 w 7119065"/>
              <a:gd name="connsiteY68" fmla="*/ 5819042 h 6858001"/>
              <a:gd name="connsiteX69" fmla="*/ 2102015 w 7119065"/>
              <a:gd name="connsiteY69" fmla="*/ 5948910 h 6858001"/>
              <a:gd name="connsiteX70" fmla="*/ 2069547 w 7119065"/>
              <a:gd name="connsiteY70" fmla="*/ 5997612 h 6858001"/>
              <a:gd name="connsiteX71" fmla="*/ 2037079 w 7119065"/>
              <a:gd name="connsiteY71" fmla="*/ 5867743 h 6858001"/>
              <a:gd name="connsiteX72" fmla="*/ 1663703 w 7119065"/>
              <a:gd name="connsiteY72" fmla="*/ 5819042 h 6858001"/>
              <a:gd name="connsiteX73" fmla="*/ 1615002 w 7119065"/>
              <a:gd name="connsiteY73" fmla="*/ 5802808 h 6858001"/>
              <a:gd name="connsiteX74" fmla="*/ 1582535 w 7119065"/>
              <a:gd name="connsiteY74" fmla="*/ 5754106 h 6858001"/>
              <a:gd name="connsiteX75" fmla="*/ 1550068 w 7119065"/>
              <a:gd name="connsiteY75" fmla="*/ 5689171 h 6858001"/>
              <a:gd name="connsiteX76" fmla="*/ 1539222 w 7119065"/>
              <a:gd name="connsiteY76" fmla="*/ 5567724 h 6858001"/>
              <a:gd name="connsiteX77" fmla="*/ 1536303 w 7119065"/>
              <a:gd name="connsiteY77" fmla="*/ 5501604 h 6858001"/>
              <a:gd name="connsiteX78" fmla="*/ 1520250 w 7119065"/>
              <a:gd name="connsiteY78" fmla="*/ 5520300 h 6858001"/>
              <a:gd name="connsiteX79" fmla="*/ 1236195 w 7119065"/>
              <a:gd name="connsiteY79" fmla="*/ 5696880 h 6858001"/>
              <a:gd name="connsiteX80" fmla="*/ 913856 w 7119065"/>
              <a:gd name="connsiteY80" fmla="*/ 5978926 h 6858001"/>
              <a:gd name="connsiteX81" fmla="*/ 792979 w 7119065"/>
              <a:gd name="connsiteY81" fmla="*/ 6059510 h 6858001"/>
              <a:gd name="connsiteX82" fmla="*/ 692249 w 7119065"/>
              <a:gd name="connsiteY82" fmla="*/ 6180387 h 6858001"/>
              <a:gd name="connsiteX83" fmla="*/ 631812 w 7119065"/>
              <a:gd name="connsiteY83" fmla="*/ 6220679 h 6858001"/>
              <a:gd name="connsiteX84" fmla="*/ 490788 w 7119065"/>
              <a:gd name="connsiteY84" fmla="*/ 6381847 h 6858001"/>
              <a:gd name="connsiteX85" fmla="*/ 390059 w 7119065"/>
              <a:gd name="connsiteY85" fmla="*/ 6502724 h 6858001"/>
              <a:gd name="connsiteX86" fmla="*/ 309475 w 7119065"/>
              <a:gd name="connsiteY86" fmla="*/ 5918486 h 6858001"/>
              <a:gd name="connsiteX87" fmla="*/ 269182 w 7119065"/>
              <a:gd name="connsiteY87" fmla="*/ 5978926 h 6858001"/>
              <a:gd name="connsiteX88" fmla="*/ 148305 w 7119065"/>
              <a:gd name="connsiteY88" fmla="*/ 6140093 h 6858001"/>
              <a:gd name="connsiteX89" fmla="*/ 87867 w 7119065"/>
              <a:gd name="connsiteY89" fmla="*/ 6200532 h 6858001"/>
              <a:gd name="connsiteX90" fmla="*/ 0 w 7119065"/>
              <a:gd name="connsiteY90" fmla="*/ 6302347 h 6858001"/>
              <a:gd name="connsiteX91" fmla="*/ 0 w 7119065"/>
              <a:gd name="connsiteY91" fmla="*/ 848488 h 6858001"/>
              <a:gd name="connsiteX92" fmla="*/ 12935 w 7119065"/>
              <a:gd name="connsiteY92" fmla="*/ 840719 h 6858001"/>
              <a:gd name="connsiteX93" fmla="*/ 228890 w 7119065"/>
              <a:gd name="connsiteY93" fmla="*/ 700659 h 6858001"/>
              <a:gd name="connsiteX94" fmla="*/ 249036 w 7119065"/>
              <a:gd name="connsiteY94" fmla="*/ 640220 h 6858001"/>
              <a:gd name="connsiteX95" fmla="*/ 591520 w 7119065"/>
              <a:gd name="connsiteY95" fmla="*/ 438761 h 6858001"/>
              <a:gd name="connsiteX96" fmla="*/ 1075025 w 7119065"/>
              <a:gd name="connsiteY96" fmla="*/ 277591 h 6858001"/>
              <a:gd name="connsiteX97" fmla="*/ 1135462 w 7119065"/>
              <a:gd name="connsiteY97" fmla="*/ 257446 h 6858001"/>
              <a:gd name="connsiteX98" fmla="*/ 1195900 w 7119065"/>
              <a:gd name="connsiteY98" fmla="*/ 237300 h 6858001"/>
              <a:gd name="connsiteX99" fmla="*/ 1498091 w 7119065"/>
              <a:gd name="connsiteY99" fmla="*/ 116424 h 6858001"/>
              <a:gd name="connsiteX100" fmla="*/ 1739844 w 7119065"/>
              <a:gd name="connsiteY100" fmla="*/ 1569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119065" h="6858001">
                <a:moveTo>
                  <a:pt x="2273408" y="0"/>
                </a:moveTo>
                <a:lnTo>
                  <a:pt x="3577588" y="0"/>
                </a:lnTo>
                <a:lnTo>
                  <a:pt x="3613426" y="35839"/>
                </a:lnTo>
                <a:cubicBezTo>
                  <a:pt x="3640288" y="109708"/>
                  <a:pt x="3701833" y="179235"/>
                  <a:pt x="3694011" y="257446"/>
                </a:cubicBezTo>
                <a:cubicBezTo>
                  <a:pt x="3646370" y="733872"/>
                  <a:pt x="3595942" y="835410"/>
                  <a:pt x="3270945" y="1083435"/>
                </a:cubicBezTo>
                <a:cubicBezTo>
                  <a:pt x="3109551" y="1206602"/>
                  <a:pt x="2767292" y="1425918"/>
                  <a:pt x="2767292" y="1425918"/>
                </a:cubicBezTo>
                <a:cubicBezTo>
                  <a:pt x="2747147" y="1452778"/>
                  <a:pt x="2700271" y="1473578"/>
                  <a:pt x="2706856" y="1506501"/>
                </a:cubicBezTo>
                <a:cubicBezTo>
                  <a:pt x="2712285" y="1533651"/>
                  <a:pt x="2760817" y="1519041"/>
                  <a:pt x="2787439" y="1526647"/>
                </a:cubicBezTo>
                <a:cubicBezTo>
                  <a:pt x="2950220" y="1573156"/>
                  <a:pt x="2715045" y="1534716"/>
                  <a:pt x="3069484" y="1566940"/>
                </a:cubicBezTo>
                <a:cubicBezTo>
                  <a:pt x="3171312" y="1587905"/>
                  <a:pt x="3271967" y="1607588"/>
                  <a:pt x="3371808" y="1627427"/>
                </a:cubicBezTo>
                <a:lnTo>
                  <a:pt x="3425498" y="1638514"/>
                </a:lnTo>
                <a:lnTo>
                  <a:pt x="3466083" y="1618956"/>
                </a:lnTo>
                <a:cubicBezTo>
                  <a:pt x="3596407" y="1554758"/>
                  <a:pt x="3753648" y="1471485"/>
                  <a:pt x="3755970" y="1469723"/>
                </a:cubicBezTo>
                <a:cubicBezTo>
                  <a:pt x="3862496" y="1388871"/>
                  <a:pt x="4042446" y="1188844"/>
                  <a:pt x="4042446" y="1188844"/>
                </a:cubicBezTo>
                <a:cubicBezTo>
                  <a:pt x="4068277" y="1213125"/>
                  <a:pt x="4090118" y="1242515"/>
                  <a:pt x="4119939" y="1261686"/>
                </a:cubicBezTo>
                <a:cubicBezTo>
                  <a:pt x="4467325" y="1485018"/>
                  <a:pt x="4326014" y="1371133"/>
                  <a:pt x="4614214" y="1524198"/>
                </a:cubicBezTo>
                <a:cubicBezTo>
                  <a:pt x="4660976" y="1549033"/>
                  <a:pt x="4704661" y="1579275"/>
                  <a:pt x="4749884" y="1606814"/>
                </a:cubicBezTo>
                <a:cubicBezTo>
                  <a:pt x="4799994" y="1605264"/>
                  <a:pt x="4851006" y="1611746"/>
                  <a:pt x="4900217" y="1602164"/>
                </a:cubicBezTo>
                <a:cubicBezTo>
                  <a:pt x="4935014" y="1595388"/>
                  <a:pt x="4963363" y="1569029"/>
                  <a:pt x="4997260" y="1558648"/>
                </a:cubicBezTo>
                <a:cubicBezTo>
                  <a:pt x="5026989" y="1549544"/>
                  <a:pt x="5058696" y="1549031"/>
                  <a:pt x="5089414" y="1544223"/>
                </a:cubicBezTo>
                <a:cubicBezTo>
                  <a:pt x="5094222" y="1574942"/>
                  <a:pt x="5085801" y="1611052"/>
                  <a:pt x="5103840" y="1636378"/>
                </a:cubicBezTo>
                <a:cubicBezTo>
                  <a:pt x="5144975" y="1694127"/>
                  <a:pt x="5209935" y="1730708"/>
                  <a:pt x="5258823" y="1782059"/>
                </a:cubicBezTo>
                <a:cubicBezTo>
                  <a:pt x="5292720" y="1817666"/>
                  <a:pt x="5331995" y="1848835"/>
                  <a:pt x="5360516" y="1888877"/>
                </a:cubicBezTo>
                <a:cubicBezTo>
                  <a:pt x="5407431" y="1954741"/>
                  <a:pt x="5406724" y="2003123"/>
                  <a:pt x="5418457" y="2078074"/>
                </a:cubicBezTo>
                <a:cubicBezTo>
                  <a:pt x="5399799" y="2129776"/>
                  <a:pt x="5386982" y="2184409"/>
                  <a:pt x="5371246" y="2237576"/>
                </a:cubicBezTo>
                <a:lnTo>
                  <a:pt x="5350246" y="2298568"/>
                </a:lnTo>
                <a:lnTo>
                  <a:pt x="5688471" y="2473512"/>
                </a:lnTo>
                <a:cubicBezTo>
                  <a:pt x="5762971" y="2512623"/>
                  <a:pt x="5836350" y="2553838"/>
                  <a:pt x="5910077" y="2594388"/>
                </a:cubicBezTo>
                <a:lnTo>
                  <a:pt x="6091393" y="2695118"/>
                </a:lnTo>
                <a:cubicBezTo>
                  <a:pt x="6110301" y="2723479"/>
                  <a:pt x="6168044" y="2804682"/>
                  <a:pt x="6171977" y="2836141"/>
                </a:cubicBezTo>
                <a:cubicBezTo>
                  <a:pt x="6175411" y="2863616"/>
                  <a:pt x="6158544" y="2889865"/>
                  <a:pt x="6151829" y="2916726"/>
                </a:cubicBezTo>
                <a:cubicBezTo>
                  <a:pt x="6158544" y="2970449"/>
                  <a:pt x="6150649" y="3028130"/>
                  <a:pt x="6171976" y="3077893"/>
                </a:cubicBezTo>
                <a:cubicBezTo>
                  <a:pt x="6230638" y="3214769"/>
                  <a:pt x="6318005" y="3209832"/>
                  <a:pt x="6433874" y="3279355"/>
                </a:cubicBezTo>
                <a:cubicBezTo>
                  <a:pt x="6483409" y="3309076"/>
                  <a:pt x="6524740" y="3351424"/>
                  <a:pt x="6574896" y="3380084"/>
                </a:cubicBezTo>
                <a:cubicBezTo>
                  <a:pt x="6619301" y="3405458"/>
                  <a:pt x="6672363" y="3413719"/>
                  <a:pt x="6715919" y="3440522"/>
                </a:cubicBezTo>
                <a:cubicBezTo>
                  <a:pt x="6861798" y="3530295"/>
                  <a:pt x="6866060" y="3597428"/>
                  <a:pt x="6977818" y="3742713"/>
                </a:cubicBezTo>
                <a:cubicBezTo>
                  <a:pt x="7094496" y="3894393"/>
                  <a:pt x="6988617" y="3703874"/>
                  <a:pt x="7078549" y="3883735"/>
                </a:cubicBezTo>
                <a:cubicBezTo>
                  <a:pt x="7083466" y="3903403"/>
                  <a:pt x="7122368" y="4053586"/>
                  <a:pt x="7118840" y="4065050"/>
                </a:cubicBezTo>
                <a:cubicBezTo>
                  <a:pt x="7059663" y="4257373"/>
                  <a:pt x="6904004" y="4298480"/>
                  <a:pt x="6736066" y="4387389"/>
                </a:cubicBezTo>
                <a:cubicBezTo>
                  <a:pt x="6717298" y="4397323"/>
                  <a:pt x="6695119" y="4399106"/>
                  <a:pt x="6675627" y="4407534"/>
                </a:cubicBezTo>
                <a:lnTo>
                  <a:pt x="5990661" y="4709723"/>
                </a:lnTo>
                <a:cubicBezTo>
                  <a:pt x="5889254" y="4755254"/>
                  <a:pt x="5789665" y="4804750"/>
                  <a:pt x="5688471" y="4850746"/>
                </a:cubicBezTo>
                <a:cubicBezTo>
                  <a:pt x="5505201" y="4934052"/>
                  <a:pt x="5599467" y="4876506"/>
                  <a:pt x="5487010" y="4951478"/>
                </a:cubicBezTo>
                <a:cubicBezTo>
                  <a:pt x="5507156" y="5018631"/>
                  <a:pt x="5523211" y="5087149"/>
                  <a:pt x="5547448" y="5152936"/>
                </a:cubicBezTo>
                <a:cubicBezTo>
                  <a:pt x="5621846" y="5354873"/>
                  <a:pt x="5638991" y="5337861"/>
                  <a:pt x="5748909" y="5535713"/>
                </a:cubicBezTo>
                <a:cubicBezTo>
                  <a:pt x="5878340" y="5768689"/>
                  <a:pt x="5786255" y="5621068"/>
                  <a:pt x="5889931" y="5858049"/>
                </a:cubicBezTo>
                <a:cubicBezTo>
                  <a:pt x="6029337" y="6176690"/>
                  <a:pt x="5923361" y="5877750"/>
                  <a:pt x="6010807" y="6140093"/>
                </a:cubicBezTo>
                <a:cubicBezTo>
                  <a:pt x="5990661" y="6207247"/>
                  <a:pt x="5999947" y="6291978"/>
                  <a:pt x="5950370" y="6341554"/>
                </a:cubicBezTo>
                <a:cubicBezTo>
                  <a:pt x="5706966" y="6584960"/>
                  <a:pt x="5624916" y="6487715"/>
                  <a:pt x="5386281" y="6643745"/>
                </a:cubicBezTo>
                <a:cubicBezTo>
                  <a:pt x="5343999" y="6671392"/>
                  <a:pt x="5274340" y="6731118"/>
                  <a:pt x="5195132" y="6796420"/>
                </a:cubicBezTo>
                <a:lnTo>
                  <a:pt x="5119078" y="6858001"/>
                </a:lnTo>
                <a:lnTo>
                  <a:pt x="3945474" y="6858001"/>
                </a:lnTo>
                <a:lnTo>
                  <a:pt x="3895471" y="6825060"/>
                </a:lnTo>
                <a:cubicBezTo>
                  <a:pt x="3781898" y="6756917"/>
                  <a:pt x="3663193" y="6697067"/>
                  <a:pt x="3552989" y="6623599"/>
                </a:cubicBezTo>
                <a:cubicBezTo>
                  <a:pt x="3351822" y="6489488"/>
                  <a:pt x="3154806" y="6348565"/>
                  <a:pt x="2963049" y="6200828"/>
                </a:cubicBezTo>
                <a:lnTo>
                  <a:pt x="2904416" y="6153948"/>
                </a:lnTo>
                <a:lnTo>
                  <a:pt x="2893037" y="6177029"/>
                </a:lnTo>
                <a:cubicBezTo>
                  <a:pt x="2872868" y="6220284"/>
                  <a:pt x="2853165" y="6263643"/>
                  <a:pt x="2832532" y="6306054"/>
                </a:cubicBezTo>
                <a:cubicBezTo>
                  <a:pt x="2832522" y="6306074"/>
                  <a:pt x="2572803" y="6857979"/>
                  <a:pt x="2572793" y="6858001"/>
                </a:cubicBezTo>
                <a:cubicBezTo>
                  <a:pt x="2567382" y="6820121"/>
                  <a:pt x="2564442" y="6781807"/>
                  <a:pt x="2556559" y="6744365"/>
                </a:cubicBezTo>
                <a:cubicBezTo>
                  <a:pt x="2542770" y="6678866"/>
                  <a:pt x="2517323" y="6615821"/>
                  <a:pt x="2507858" y="6549560"/>
                </a:cubicBezTo>
                <a:cubicBezTo>
                  <a:pt x="2448160" y="6131678"/>
                  <a:pt x="2535361" y="6421032"/>
                  <a:pt x="2459156" y="6192417"/>
                </a:cubicBezTo>
                <a:cubicBezTo>
                  <a:pt x="2442922" y="6230297"/>
                  <a:pt x="2423487" y="6266957"/>
                  <a:pt x="2410455" y="6306054"/>
                </a:cubicBezTo>
                <a:cubicBezTo>
                  <a:pt x="2396345" y="6348386"/>
                  <a:pt x="2409542" y="6404371"/>
                  <a:pt x="2377988" y="6435923"/>
                </a:cubicBezTo>
                <a:cubicBezTo>
                  <a:pt x="2358477" y="6455435"/>
                  <a:pt x="2366690" y="6381902"/>
                  <a:pt x="2361754" y="6354755"/>
                </a:cubicBezTo>
                <a:cubicBezTo>
                  <a:pt x="2355866" y="6322371"/>
                  <a:pt x="2350931" y="6289820"/>
                  <a:pt x="2345520" y="6257352"/>
                </a:cubicBezTo>
                <a:cubicBezTo>
                  <a:pt x="2334698" y="6230297"/>
                  <a:pt x="2320720" y="6204298"/>
                  <a:pt x="2313054" y="6176183"/>
                </a:cubicBezTo>
                <a:cubicBezTo>
                  <a:pt x="2304392" y="6144427"/>
                  <a:pt x="2307228" y="6110007"/>
                  <a:pt x="2296819" y="6078781"/>
                </a:cubicBezTo>
                <a:cubicBezTo>
                  <a:pt x="2263758" y="5979598"/>
                  <a:pt x="2217729" y="5907906"/>
                  <a:pt x="2166949" y="5819042"/>
                </a:cubicBezTo>
                <a:cubicBezTo>
                  <a:pt x="2166949" y="5819042"/>
                  <a:pt x="2125191" y="5906422"/>
                  <a:pt x="2102015" y="5948910"/>
                </a:cubicBezTo>
                <a:cubicBezTo>
                  <a:pt x="2092671" y="5966040"/>
                  <a:pt x="2081735" y="6012848"/>
                  <a:pt x="2069547" y="5997612"/>
                </a:cubicBezTo>
                <a:cubicBezTo>
                  <a:pt x="2041671" y="5962769"/>
                  <a:pt x="2047902" y="5911032"/>
                  <a:pt x="2037079" y="5867743"/>
                </a:cubicBezTo>
                <a:cubicBezTo>
                  <a:pt x="1670783" y="5847392"/>
                  <a:pt x="1848889" y="5888485"/>
                  <a:pt x="1663703" y="5819042"/>
                </a:cubicBezTo>
                <a:cubicBezTo>
                  <a:pt x="1647681" y="5813032"/>
                  <a:pt x="1628364" y="5813497"/>
                  <a:pt x="1615002" y="5802808"/>
                </a:cubicBezTo>
                <a:cubicBezTo>
                  <a:pt x="1599767" y="5790620"/>
                  <a:pt x="1592214" y="5771046"/>
                  <a:pt x="1582535" y="5754106"/>
                </a:cubicBezTo>
                <a:cubicBezTo>
                  <a:pt x="1570529" y="5733095"/>
                  <a:pt x="1553842" y="5713075"/>
                  <a:pt x="1550068" y="5689171"/>
                </a:cubicBezTo>
                <a:cubicBezTo>
                  <a:pt x="1543723" y="5648995"/>
                  <a:pt x="1541018" y="5608411"/>
                  <a:pt x="1539222" y="5567724"/>
                </a:cubicBezTo>
                <a:lnTo>
                  <a:pt x="1536303" y="5501604"/>
                </a:lnTo>
                <a:lnTo>
                  <a:pt x="1520250" y="5520300"/>
                </a:lnTo>
                <a:cubicBezTo>
                  <a:pt x="1462036" y="5583480"/>
                  <a:pt x="1491566" y="5498258"/>
                  <a:pt x="1236195" y="5696880"/>
                </a:cubicBezTo>
                <a:cubicBezTo>
                  <a:pt x="1123498" y="5784534"/>
                  <a:pt x="1032647" y="5899731"/>
                  <a:pt x="913856" y="5978926"/>
                </a:cubicBezTo>
                <a:cubicBezTo>
                  <a:pt x="873564" y="6005787"/>
                  <a:pt x="831204" y="6029780"/>
                  <a:pt x="792979" y="6059510"/>
                </a:cubicBezTo>
                <a:cubicBezTo>
                  <a:pt x="644473" y="6175015"/>
                  <a:pt x="808642" y="6063995"/>
                  <a:pt x="692249" y="6180387"/>
                </a:cubicBezTo>
                <a:cubicBezTo>
                  <a:pt x="675128" y="6197507"/>
                  <a:pt x="650195" y="6204921"/>
                  <a:pt x="631812" y="6220679"/>
                </a:cubicBezTo>
                <a:cubicBezTo>
                  <a:pt x="524931" y="6312291"/>
                  <a:pt x="576276" y="6282110"/>
                  <a:pt x="490788" y="6381847"/>
                </a:cubicBezTo>
                <a:cubicBezTo>
                  <a:pt x="374455" y="6517569"/>
                  <a:pt x="479106" y="6369151"/>
                  <a:pt x="390059" y="6502724"/>
                </a:cubicBezTo>
                <a:cubicBezTo>
                  <a:pt x="203547" y="5881021"/>
                  <a:pt x="496151" y="6914098"/>
                  <a:pt x="309475" y="5918486"/>
                </a:cubicBezTo>
                <a:cubicBezTo>
                  <a:pt x="305012" y="5894690"/>
                  <a:pt x="283423" y="5959344"/>
                  <a:pt x="269182" y="5978926"/>
                </a:cubicBezTo>
                <a:cubicBezTo>
                  <a:pt x="229685" y="6033234"/>
                  <a:pt x="190831" y="6088119"/>
                  <a:pt x="148305" y="6140093"/>
                </a:cubicBezTo>
                <a:cubicBezTo>
                  <a:pt x="130265" y="6162146"/>
                  <a:pt x="106982" y="6179405"/>
                  <a:pt x="87867" y="6200532"/>
                </a:cubicBezTo>
                <a:lnTo>
                  <a:pt x="0" y="6302347"/>
                </a:lnTo>
                <a:lnTo>
                  <a:pt x="0" y="848488"/>
                </a:lnTo>
                <a:lnTo>
                  <a:pt x="12935" y="840719"/>
                </a:lnTo>
                <a:cubicBezTo>
                  <a:pt x="85902" y="796881"/>
                  <a:pt x="79675" y="800136"/>
                  <a:pt x="228890" y="700659"/>
                </a:cubicBezTo>
                <a:cubicBezTo>
                  <a:pt x="235605" y="680513"/>
                  <a:pt x="233164" y="654327"/>
                  <a:pt x="249036" y="640220"/>
                </a:cubicBezTo>
                <a:cubicBezTo>
                  <a:pt x="281186" y="611643"/>
                  <a:pt x="559612" y="451524"/>
                  <a:pt x="591520" y="438761"/>
                </a:cubicBezTo>
                <a:cubicBezTo>
                  <a:pt x="749256" y="375668"/>
                  <a:pt x="913856" y="331316"/>
                  <a:pt x="1075025" y="277591"/>
                </a:cubicBezTo>
                <a:lnTo>
                  <a:pt x="1135462" y="257446"/>
                </a:lnTo>
                <a:cubicBezTo>
                  <a:pt x="1155608" y="250730"/>
                  <a:pt x="1176185" y="245187"/>
                  <a:pt x="1195900" y="237300"/>
                </a:cubicBezTo>
                <a:cubicBezTo>
                  <a:pt x="1296630" y="197007"/>
                  <a:pt x="1401055" y="164941"/>
                  <a:pt x="1498091" y="116424"/>
                </a:cubicBezTo>
                <a:cubicBezTo>
                  <a:pt x="1544882" y="93028"/>
                  <a:pt x="1681895" y="17398"/>
                  <a:pt x="1739844" y="15693"/>
                </a:cubicBezTo>
                <a:close/>
              </a:path>
            </a:pathLst>
          </a:custGeom>
        </p:spPr>
        <p:txBody>
          <a:bodyPr wrap="square">
            <a:noAutofit/>
          </a:bodyPr>
          <a:lstStyle/>
          <a:p>
            <a:endParaRPr lang="fr-CA"/>
          </a:p>
        </p:txBody>
      </p:sp>
      <p:sp>
        <p:nvSpPr>
          <p:cNvPr id="20" name="Freeform: Shape 19"/>
          <p:cNvSpPr/>
          <p:nvPr userDrawn="1"/>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tlCol="0" anchor="ctr"/>
          <a:lstStyle/>
          <a:p>
            <a:pPr algn="ctr" defTabSz="457200"/>
            <a:endParaRPr lang="fr-CA">
              <a:solidFill>
                <a:prstClr val="black"/>
              </a:solidFill>
            </a:endParaRPr>
          </a:p>
        </p:txBody>
      </p:sp>
      <p:sp>
        <p:nvSpPr>
          <p:cNvPr id="3" name="Picture Placeholder 2"/>
          <p:cNvSpPr>
            <a:spLocks noGrp="1"/>
          </p:cNvSpPr>
          <p:nvPr>
            <p:ph type="pic" sz="quarter" idx="11"/>
          </p:nvPr>
        </p:nvSpPr>
        <p:spPr>
          <a:xfrm>
            <a:off x="1003300" y="1651000"/>
            <a:ext cx="2097088" cy="3706813"/>
          </a:xfrm>
        </p:spPr>
        <p:txBody>
          <a:bodyPr/>
          <a:lstStyle/>
          <a:p>
            <a:endParaRPr lang="fr-CA"/>
          </a:p>
        </p:txBody>
      </p:sp>
    </p:spTree>
    <p:extLst>
      <p:ext uri="{BB962C8B-B14F-4D97-AF65-F5344CB8AC3E}">
        <p14:creationId xmlns:p14="http://schemas.microsoft.com/office/powerpoint/2010/main" val="22226685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F794FF-5095-4CBE-944F-C86FADC84559}" type="datetimeFigureOut">
              <a:rPr lang="en-US" smtClean="0"/>
              <a:t>14/12/2021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3FD6AB-C402-41D3-8B13-385C3872292D}" type="slidenum">
              <a:rPr lang="en-US" smtClean="0"/>
              <a:t>‹#›</a:t>
            </a:fld>
            <a:endParaRPr lang="en-US"/>
          </a:p>
        </p:txBody>
      </p:sp>
    </p:spTree>
    <p:extLst>
      <p:ext uri="{BB962C8B-B14F-4D97-AF65-F5344CB8AC3E}">
        <p14:creationId xmlns:p14="http://schemas.microsoft.com/office/powerpoint/2010/main" val="25042324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6769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4039566" cy="6858000"/>
          </a:xfrm>
          <a:custGeom>
            <a:avLst/>
            <a:gdLst>
              <a:gd name="connsiteX0" fmla="*/ 1726557 w 4039566"/>
              <a:gd name="connsiteY0" fmla="*/ 0 h 6858000"/>
              <a:gd name="connsiteX1" fmla="*/ 3009418 w 4039566"/>
              <a:gd name="connsiteY1" fmla="*/ 0 h 6858000"/>
              <a:gd name="connsiteX2" fmla="*/ 3009418 w 4039566"/>
              <a:gd name="connsiteY2" fmla="*/ 6858000 h 6858000"/>
              <a:gd name="connsiteX3" fmla="*/ 1726557 w 4039566"/>
              <a:gd name="connsiteY3" fmla="*/ 6858000 h 6858000"/>
              <a:gd name="connsiteX4" fmla="*/ 0 w 4039566"/>
              <a:gd name="connsiteY4" fmla="*/ 0 h 6858000"/>
              <a:gd name="connsiteX5" fmla="*/ 1620838 w 4039566"/>
              <a:gd name="connsiteY5" fmla="*/ 0 h 6858000"/>
              <a:gd name="connsiteX6" fmla="*/ 1620838 w 4039566"/>
              <a:gd name="connsiteY6" fmla="*/ 6858000 h 6858000"/>
              <a:gd name="connsiteX7" fmla="*/ 0 w 4039566"/>
              <a:gd name="connsiteY7" fmla="*/ 6858000 h 6858000"/>
              <a:gd name="connsiteX8" fmla="*/ 3115138 w 4039566"/>
              <a:gd name="connsiteY8" fmla="*/ 0 h 6858000"/>
              <a:gd name="connsiteX9" fmla="*/ 4039566 w 4039566"/>
              <a:gd name="connsiteY9" fmla="*/ 0 h 6858000"/>
              <a:gd name="connsiteX10" fmla="*/ 4039566 w 4039566"/>
              <a:gd name="connsiteY10" fmla="*/ 6858000 h 6858000"/>
              <a:gd name="connsiteX11" fmla="*/ 3115138 w 4039566"/>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9566" h="6858000">
                <a:moveTo>
                  <a:pt x="1726557" y="0"/>
                </a:moveTo>
                <a:lnTo>
                  <a:pt x="3009418" y="0"/>
                </a:lnTo>
                <a:lnTo>
                  <a:pt x="3009418" y="6858000"/>
                </a:lnTo>
                <a:lnTo>
                  <a:pt x="1726557" y="6858000"/>
                </a:lnTo>
                <a:close/>
                <a:moveTo>
                  <a:pt x="0" y="0"/>
                </a:moveTo>
                <a:lnTo>
                  <a:pt x="1620838" y="0"/>
                </a:lnTo>
                <a:lnTo>
                  <a:pt x="1620838" y="6858000"/>
                </a:lnTo>
                <a:lnTo>
                  <a:pt x="0" y="6858000"/>
                </a:lnTo>
                <a:close/>
                <a:moveTo>
                  <a:pt x="3115138" y="0"/>
                </a:moveTo>
                <a:lnTo>
                  <a:pt x="4039566" y="0"/>
                </a:lnTo>
                <a:lnTo>
                  <a:pt x="4039566" y="6858000"/>
                </a:lnTo>
                <a:lnTo>
                  <a:pt x="3115138" y="6858000"/>
                </a:lnTo>
                <a:close/>
              </a:path>
            </a:pathLst>
          </a:custGeom>
        </p:spPr>
        <p:txBody>
          <a:bodyPr wrap="square">
            <a:noAutofit/>
          </a:bodyPr>
          <a:lstStyle/>
          <a:p>
            <a:endParaRPr lang="fr-CA"/>
          </a:p>
        </p:txBody>
      </p:sp>
    </p:spTree>
    <p:extLst>
      <p:ext uri="{BB962C8B-B14F-4D97-AF65-F5344CB8AC3E}">
        <p14:creationId xmlns:p14="http://schemas.microsoft.com/office/powerpoint/2010/main" val="4423178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20" name="Picture Placeholder 19"/>
          <p:cNvSpPr>
            <a:spLocks noGrp="1"/>
          </p:cNvSpPr>
          <p:nvPr>
            <p:ph type="pic" sz="quarter" idx="11"/>
          </p:nvPr>
        </p:nvSpPr>
        <p:spPr>
          <a:xfrm>
            <a:off x="0" y="1"/>
            <a:ext cx="7252793" cy="6858000"/>
          </a:xfrm>
          <a:custGeom>
            <a:avLst/>
            <a:gdLst>
              <a:gd name="connsiteX0" fmla="*/ 0 w 7252793"/>
              <a:gd name="connsiteY0" fmla="*/ 1 h 6858000"/>
              <a:gd name="connsiteX1" fmla="*/ 2831137 w 7252793"/>
              <a:gd name="connsiteY1" fmla="*/ 1 h 6858000"/>
              <a:gd name="connsiteX2" fmla="*/ 0 w 7252793"/>
              <a:gd name="connsiteY2" fmla="*/ 5228345 h 6858000"/>
              <a:gd name="connsiteX3" fmla="*/ 3024401 w 7252793"/>
              <a:gd name="connsiteY3" fmla="*/ 1 h 6858000"/>
              <a:gd name="connsiteX4" fmla="*/ 5369588 w 7252793"/>
              <a:gd name="connsiteY4" fmla="*/ 1 h 6858000"/>
              <a:gd name="connsiteX5" fmla="*/ 1655996 w 7252793"/>
              <a:gd name="connsiteY5" fmla="*/ 6857999 h 6858000"/>
              <a:gd name="connsiteX6" fmla="*/ 1 w 7252793"/>
              <a:gd name="connsiteY6" fmla="*/ 6858000 h 6858000"/>
              <a:gd name="connsiteX7" fmla="*/ 0 w 7252793"/>
              <a:gd name="connsiteY7" fmla="*/ 5585249 h 6858000"/>
              <a:gd name="connsiteX8" fmla="*/ 7252793 w 7252793"/>
              <a:gd name="connsiteY8" fmla="*/ 0 h 6858000"/>
              <a:gd name="connsiteX9" fmla="*/ 3539201 w 7252793"/>
              <a:gd name="connsiteY9" fmla="*/ 6858000 h 6858000"/>
              <a:gd name="connsiteX10" fmla="*/ 1849262 w 7252793"/>
              <a:gd name="connsiteY10" fmla="*/ 6857999 h 6858000"/>
              <a:gd name="connsiteX11" fmla="*/ 5562853 w 7252793"/>
              <a:gd name="connsiteY11"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2793" h="6858000">
                <a:moveTo>
                  <a:pt x="0" y="1"/>
                </a:moveTo>
                <a:lnTo>
                  <a:pt x="2831137" y="1"/>
                </a:lnTo>
                <a:lnTo>
                  <a:pt x="0" y="5228345"/>
                </a:lnTo>
                <a:close/>
                <a:moveTo>
                  <a:pt x="3024401" y="1"/>
                </a:moveTo>
                <a:lnTo>
                  <a:pt x="5369588" y="1"/>
                </a:lnTo>
                <a:lnTo>
                  <a:pt x="1655996" y="6857999"/>
                </a:lnTo>
                <a:lnTo>
                  <a:pt x="1" y="6858000"/>
                </a:lnTo>
                <a:lnTo>
                  <a:pt x="0" y="5585249"/>
                </a:lnTo>
                <a:close/>
                <a:moveTo>
                  <a:pt x="7252793" y="0"/>
                </a:moveTo>
                <a:lnTo>
                  <a:pt x="3539201" y="6858000"/>
                </a:lnTo>
                <a:lnTo>
                  <a:pt x="1849262" y="6857999"/>
                </a:lnTo>
                <a:lnTo>
                  <a:pt x="5562853" y="1"/>
                </a:lnTo>
                <a:close/>
              </a:path>
            </a:pathLst>
          </a:custGeom>
        </p:spPr>
        <p:txBody>
          <a:bodyPr wrap="square">
            <a:noAutofit/>
          </a:bodyPr>
          <a:lstStyle/>
          <a:p>
            <a:endParaRPr lang="fr-CA"/>
          </a:p>
        </p:txBody>
      </p:sp>
    </p:spTree>
    <p:extLst>
      <p:ext uri="{BB962C8B-B14F-4D97-AF65-F5344CB8AC3E}">
        <p14:creationId xmlns:p14="http://schemas.microsoft.com/office/powerpoint/2010/main" val="7487976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4938000" y="0"/>
            <a:ext cx="7254000" cy="6858000"/>
          </a:xfrm>
          <a:custGeom>
            <a:avLst/>
            <a:gdLst>
              <a:gd name="connsiteX0" fmla="*/ 4422392 w 7254000"/>
              <a:gd name="connsiteY0" fmla="*/ 1 h 6858000"/>
              <a:gd name="connsiteX1" fmla="*/ 7254000 w 7254000"/>
              <a:gd name="connsiteY1" fmla="*/ 1 h 6858000"/>
              <a:gd name="connsiteX2" fmla="*/ 7254000 w 7254000"/>
              <a:gd name="connsiteY2" fmla="*/ 5228345 h 6858000"/>
              <a:gd name="connsiteX3" fmla="*/ 1883519 w 7254000"/>
              <a:gd name="connsiteY3" fmla="*/ 1 h 6858000"/>
              <a:gd name="connsiteX4" fmla="*/ 4229096 w 7254000"/>
              <a:gd name="connsiteY4" fmla="*/ 1 h 6858000"/>
              <a:gd name="connsiteX5" fmla="*/ 7254000 w 7254000"/>
              <a:gd name="connsiteY5" fmla="*/ 5585249 h 6858000"/>
              <a:gd name="connsiteX6" fmla="*/ 7253999 w 7254000"/>
              <a:gd name="connsiteY6" fmla="*/ 6858000 h 6858000"/>
              <a:gd name="connsiteX7" fmla="*/ 5597728 w 7254000"/>
              <a:gd name="connsiteY7" fmla="*/ 6857999 h 6858000"/>
              <a:gd name="connsiteX8" fmla="*/ 0 w 7254000"/>
              <a:gd name="connsiteY8" fmla="*/ 0 h 6858000"/>
              <a:gd name="connsiteX9" fmla="*/ 1690221 w 7254000"/>
              <a:gd name="connsiteY9" fmla="*/ 1 h 6858000"/>
              <a:gd name="connsiteX10" fmla="*/ 5404430 w 7254000"/>
              <a:gd name="connsiteY10" fmla="*/ 6857999 h 6858000"/>
              <a:gd name="connsiteX11" fmla="*/ 3714210 w 7254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000" h="6858000">
                <a:moveTo>
                  <a:pt x="4422392" y="1"/>
                </a:moveTo>
                <a:lnTo>
                  <a:pt x="7254000" y="1"/>
                </a:lnTo>
                <a:lnTo>
                  <a:pt x="7254000" y="5228345"/>
                </a:lnTo>
                <a:close/>
                <a:moveTo>
                  <a:pt x="1883519" y="1"/>
                </a:moveTo>
                <a:lnTo>
                  <a:pt x="4229096" y="1"/>
                </a:lnTo>
                <a:lnTo>
                  <a:pt x="7254000" y="5585249"/>
                </a:lnTo>
                <a:lnTo>
                  <a:pt x="7253999" y="6858000"/>
                </a:lnTo>
                <a:lnTo>
                  <a:pt x="5597728" y="6857999"/>
                </a:lnTo>
                <a:close/>
                <a:moveTo>
                  <a:pt x="0" y="0"/>
                </a:moveTo>
                <a:lnTo>
                  <a:pt x="1690221" y="1"/>
                </a:lnTo>
                <a:lnTo>
                  <a:pt x="5404430" y="6857999"/>
                </a:lnTo>
                <a:lnTo>
                  <a:pt x="3714210" y="6858000"/>
                </a:lnTo>
                <a:close/>
              </a:path>
            </a:pathLst>
          </a:custGeom>
        </p:spPr>
        <p:txBody>
          <a:bodyPr wrap="square">
            <a:noAutofit/>
          </a:bodyPr>
          <a:lstStyle/>
          <a:p>
            <a:endParaRPr lang="fr-CA"/>
          </a:p>
        </p:txBody>
      </p:sp>
      <p:sp>
        <p:nvSpPr>
          <p:cNvPr id="10" name="Picture Placeholder 9"/>
          <p:cNvSpPr>
            <a:spLocks noGrp="1"/>
          </p:cNvSpPr>
          <p:nvPr>
            <p:ph type="pic" sz="quarter" idx="13"/>
          </p:nvPr>
        </p:nvSpPr>
        <p:spPr>
          <a:xfrm>
            <a:off x="6832599" y="2832100"/>
            <a:ext cx="3822701" cy="4025900"/>
          </a:xfrm>
        </p:spPr>
        <p:txBody>
          <a:bodyPr/>
          <a:lstStyle/>
          <a:p>
            <a:endParaRPr lang="fr-CA"/>
          </a:p>
        </p:txBody>
      </p:sp>
    </p:spTree>
    <p:extLst>
      <p:ext uri="{BB962C8B-B14F-4D97-AF65-F5344CB8AC3E}">
        <p14:creationId xmlns:p14="http://schemas.microsoft.com/office/powerpoint/2010/main" val="26795542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4470399" cy="6851657"/>
          </a:xfrm>
          <a:custGeom>
            <a:avLst/>
            <a:gdLst>
              <a:gd name="connsiteX0" fmla="*/ 0 w 4470399"/>
              <a:gd name="connsiteY0" fmla="*/ 0 h 6851657"/>
              <a:gd name="connsiteX1" fmla="*/ 3727450 w 4470399"/>
              <a:gd name="connsiteY1" fmla="*/ 0 h 6851657"/>
              <a:gd name="connsiteX2" fmla="*/ 4469766 w 4470399"/>
              <a:gd name="connsiteY2" fmla="*/ 0 h 6851657"/>
              <a:gd name="connsiteX3" fmla="*/ 3973475 w 4470399"/>
              <a:gd name="connsiteY3" fmla="*/ 684468 h 6851657"/>
              <a:gd name="connsiteX4" fmla="*/ 4470399 w 4470399"/>
              <a:gd name="connsiteY4" fmla="*/ 1369807 h 6851657"/>
              <a:gd name="connsiteX5" fmla="*/ 3973475 w 4470399"/>
              <a:gd name="connsiteY5" fmla="*/ 2055148 h 6851657"/>
              <a:gd name="connsiteX6" fmla="*/ 4470399 w 4470399"/>
              <a:gd name="connsiteY6" fmla="*/ 2740489 h 6851657"/>
              <a:gd name="connsiteX7" fmla="*/ 3973475 w 4470399"/>
              <a:gd name="connsiteY7" fmla="*/ 3425828 h 6851657"/>
              <a:gd name="connsiteX8" fmla="*/ 4470399 w 4470399"/>
              <a:gd name="connsiteY8" fmla="*/ 4111167 h 6851657"/>
              <a:gd name="connsiteX9" fmla="*/ 3973475 w 4470399"/>
              <a:gd name="connsiteY9" fmla="*/ 4796507 h 6851657"/>
              <a:gd name="connsiteX10" fmla="*/ 4470399 w 4470399"/>
              <a:gd name="connsiteY10" fmla="*/ 5481847 h 6851657"/>
              <a:gd name="connsiteX11" fmla="*/ 3973475 w 4470399"/>
              <a:gd name="connsiteY11" fmla="*/ 6167188 h 6851657"/>
              <a:gd name="connsiteX12" fmla="*/ 4469767 w 4470399"/>
              <a:gd name="connsiteY12" fmla="*/ 6851657 h 6851657"/>
              <a:gd name="connsiteX13" fmla="*/ 0 w 4470399"/>
              <a:gd name="connsiteY13" fmla="*/ 6851657 h 685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0399" h="6851657">
                <a:moveTo>
                  <a:pt x="0" y="0"/>
                </a:moveTo>
                <a:lnTo>
                  <a:pt x="3727450" y="0"/>
                </a:lnTo>
                <a:lnTo>
                  <a:pt x="4469766" y="0"/>
                </a:lnTo>
                <a:lnTo>
                  <a:pt x="3973475" y="684468"/>
                </a:lnTo>
                <a:lnTo>
                  <a:pt x="4470399" y="1369807"/>
                </a:lnTo>
                <a:lnTo>
                  <a:pt x="3973475" y="2055148"/>
                </a:lnTo>
                <a:lnTo>
                  <a:pt x="4470399" y="2740489"/>
                </a:lnTo>
                <a:lnTo>
                  <a:pt x="3973475" y="3425828"/>
                </a:lnTo>
                <a:lnTo>
                  <a:pt x="4470399" y="4111167"/>
                </a:lnTo>
                <a:lnTo>
                  <a:pt x="3973475" y="4796507"/>
                </a:lnTo>
                <a:lnTo>
                  <a:pt x="4470399" y="5481847"/>
                </a:lnTo>
                <a:lnTo>
                  <a:pt x="3973475" y="6167188"/>
                </a:lnTo>
                <a:lnTo>
                  <a:pt x="4469767" y="6851657"/>
                </a:lnTo>
                <a:lnTo>
                  <a:pt x="0" y="6851657"/>
                </a:lnTo>
                <a:close/>
              </a:path>
            </a:pathLst>
          </a:custGeom>
        </p:spPr>
        <p:txBody>
          <a:bodyPr wrap="square">
            <a:noAutofit/>
          </a:bodyPr>
          <a:lstStyle/>
          <a:p>
            <a:endParaRPr lang="fr-CA"/>
          </a:p>
        </p:txBody>
      </p:sp>
    </p:spTree>
    <p:extLst>
      <p:ext uri="{BB962C8B-B14F-4D97-AF65-F5344CB8AC3E}">
        <p14:creationId xmlns:p14="http://schemas.microsoft.com/office/powerpoint/2010/main" val="30734524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001 Cover">
  <p:cSld name="001 Cover">
    <p:spTree>
      <p:nvGrpSpPr>
        <p:cNvPr id="1" name="Shape 12"/>
        <p:cNvGrpSpPr/>
        <p:nvPr/>
      </p:nvGrpSpPr>
      <p:grpSpPr>
        <a:xfrm>
          <a:off x="0" y="0"/>
          <a:ext cx="0" cy="0"/>
          <a:chOff x="0" y="0"/>
          <a:chExt cx="0" cy="0"/>
        </a:xfrm>
      </p:grpSpPr>
      <p:sp>
        <p:nvSpPr>
          <p:cNvPr id="13" name="Google Shape;13;p2"/>
          <p:cNvSpPr/>
          <p:nvPr/>
        </p:nvSpPr>
        <p:spPr>
          <a:xfrm rot="-5400000">
            <a:off x="1332653" y="471625"/>
            <a:ext cx="1236898" cy="497418"/>
          </a:xfrm>
          <a:custGeom>
            <a:avLst/>
            <a:gdLst/>
            <a:ahLst/>
            <a:cxnLst/>
            <a:rect l="l" t="t" r="r" b="b"/>
            <a:pathLst>
              <a:path w="1164139" h="497418" extrusionOk="0">
                <a:moveTo>
                  <a:pt x="1164139" y="0"/>
                </a:moveTo>
                <a:lnTo>
                  <a:pt x="1164139" y="497418"/>
                </a:lnTo>
                <a:lnTo>
                  <a:pt x="0" y="497418"/>
                </a:lnTo>
                <a:lnTo>
                  <a:pt x="104463" y="248709"/>
                </a:lnTo>
                <a:lnTo>
                  <a:pt x="0" y="0"/>
                </a:lnTo>
                <a:close/>
              </a:path>
            </a:pathLst>
          </a:custGeom>
          <a:gradFill>
            <a:gsLst>
              <a:gs pos="0">
                <a:schemeClr val="accent1"/>
              </a:gs>
              <a:gs pos="47000">
                <a:schemeClr val="accent1"/>
              </a:gs>
              <a:gs pos="68000">
                <a:schemeClr val="accent1"/>
              </a:gs>
              <a:gs pos="84000">
                <a:srgbClr val="F2F2F2"/>
              </a:gs>
              <a:gs pos="96000">
                <a:schemeClr val="accent1"/>
              </a:gs>
              <a:gs pos="100000">
                <a:schemeClr val="accent1"/>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14" name="Google Shape;14;p2"/>
          <p:cNvSpPr/>
          <p:nvPr/>
        </p:nvSpPr>
        <p:spPr>
          <a:xfrm rot="-5400000">
            <a:off x="4713632" y="521164"/>
            <a:ext cx="1164139" cy="497418"/>
          </a:xfrm>
          <a:custGeom>
            <a:avLst/>
            <a:gdLst/>
            <a:ahLst/>
            <a:cxnLst/>
            <a:rect l="l" t="t" r="r" b="b"/>
            <a:pathLst>
              <a:path w="1164139" h="497418" extrusionOk="0">
                <a:moveTo>
                  <a:pt x="1164139" y="0"/>
                </a:moveTo>
                <a:lnTo>
                  <a:pt x="1164139" y="497418"/>
                </a:lnTo>
                <a:lnTo>
                  <a:pt x="0" y="497418"/>
                </a:lnTo>
                <a:lnTo>
                  <a:pt x="104463" y="248709"/>
                </a:lnTo>
                <a:lnTo>
                  <a:pt x="0" y="0"/>
                </a:lnTo>
                <a:close/>
              </a:path>
            </a:pathLst>
          </a:custGeom>
          <a:gradFill>
            <a:gsLst>
              <a:gs pos="0">
                <a:srgbClr val="FD2C5F"/>
              </a:gs>
              <a:gs pos="47000">
                <a:srgbClr val="FD2C5F"/>
              </a:gs>
              <a:gs pos="68000">
                <a:srgbClr val="FD2C5F"/>
              </a:gs>
              <a:gs pos="84000">
                <a:srgbClr val="F2F2F2"/>
              </a:gs>
              <a:gs pos="96000">
                <a:srgbClr val="FD2C5F"/>
              </a:gs>
              <a:gs pos="100000">
                <a:srgbClr val="FD2C5F"/>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15" name="Google Shape;15;p2"/>
          <p:cNvSpPr/>
          <p:nvPr/>
        </p:nvSpPr>
        <p:spPr>
          <a:xfrm rot="5400000">
            <a:off x="2708240" y="-2172052"/>
            <a:ext cx="6470700" cy="11194200"/>
          </a:xfrm>
          <a:prstGeom prst="round2SameRect">
            <a:avLst>
              <a:gd name="adj1" fmla="val 3599"/>
              <a:gd name="adj2" fmla="val 0"/>
            </a:avLst>
          </a:prstGeom>
          <a:solidFill>
            <a:schemeClr val="dk2"/>
          </a:solidFill>
          <a:ln>
            <a:noFill/>
          </a:ln>
          <a:effectLst>
            <a:outerShdw blurRad="57150" dist="304800" dir="1920000" algn="bl" rotWithShape="0">
              <a:srgbClr val="000000">
                <a:alpha val="20780"/>
              </a:srgbClr>
            </a:outerShdw>
          </a:effectLst>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16" name="Google Shape;16;p2"/>
          <p:cNvSpPr/>
          <p:nvPr/>
        </p:nvSpPr>
        <p:spPr>
          <a:xfrm rot="5400000">
            <a:off x="2854596" y="-1947243"/>
            <a:ext cx="6096000" cy="10714580"/>
          </a:xfrm>
          <a:custGeom>
            <a:avLst/>
            <a:gdLst/>
            <a:ahLst/>
            <a:cxnLst/>
            <a:rect l="l" t="t" r="r" b="b"/>
            <a:pathLst>
              <a:path w="6096000" h="10714580" extrusionOk="0">
                <a:moveTo>
                  <a:pt x="0" y="10714580"/>
                </a:moveTo>
                <a:lnTo>
                  <a:pt x="0" y="219395"/>
                </a:lnTo>
                <a:cubicBezTo>
                  <a:pt x="0" y="98226"/>
                  <a:pt x="98226" y="0"/>
                  <a:pt x="219395" y="0"/>
                </a:cubicBezTo>
                <a:lnTo>
                  <a:pt x="5876605" y="0"/>
                </a:lnTo>
                <a:cubicBezTo>
                  <a:pt x="5997774" y="0"/>
                  <a:pt x="6096000" y="98226"/>
                  <a:pt x="6096000" y="219395"/>
                </a:cubicBezTo>
                <a:lnTo>
                  <a:pt x="6096000" y="10714580"/>
                </a:lnTo>
                <a:lnTo>
                  <a:pt x="6096000" y="1071458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7" name="Google Shape;17;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393536"/>
                </a:solidFill>
              </a:rPr>
              <a:pPr/>
              <a:t>‹#›</a:t>
            </a:fld>
            <a:endParaRPr>
              <a:solidFill>
                <a:srgbClr val="393536"/>
              </a:solidFill>
            </a:endParaRPr>
          </a:p>
        </p:txBody>
      </p:sp>
      <p:sp>
        <p:nvSpPr>
          <p:cNvPr id="18" name="Google Shape;18;p2"/>
          <p:cNvSpPr/>
          <p:nvPr/>
        </p:nvSpPr>
        <p:spPr>
          <a:xfrm rot="-5400000">
            <a:off x="9305111" y="2053416"/>
            <a:ext cx="1682100" cy="3024600"/>
          </a:xfrm>
          <a:prstGeom prst="round2SameRect">
            <a:avLst>
              <a:gd name="adj1" fmla="val 45724"/>
              <a:gd name="adj2" fmla="val 0"/>
            </a:avLst>
          </a:prstGeom>
          <a:solidFill>
            <a:schemeClr val="dk2"/>
          </a:soli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Arial"/>
              <a:cs typeface="Arial"/>
              <a:sym typeface="Arial"/>
            </a:endParaRPr>
          </a:p>
        </p:txBody>
      </p:sp>
      <p:sp>
        <p:nvSpPr>
          <p:cNvPr id="19" name="Google Shape;19;p2"/>
          <p:cNvSpPr/>
          <p:nvPr/>
        </p:nvSpPr>
        <p:spPr>
          <a:xfrm rot="-5400000">
            <a:off x="9564598" y="2161421"/>
            <a:ext cx="1308191" cy="2807110"/>
          </a:xfrm>
          <a:custGeom>
            <a:avLst/>
            <a:gdLst/>
            <a:ahLst/>
            <a:cxnLst/>
            <a:rect l="l" t="t" r="r" b="b"/>
            <a:pathLst>
              <a:path w="1115728" h="2692671" extrusionOk="0">
                <a:moveTo>
                  <a:pt x="0" y="2692671"/>
                </a:moveTo>
                <a:lnTo>
                  <a:pt x="9624" y="501353"/>
                </a:lnTo>
                <a:cubicBezTo>
                  <a:pt x="9624" y="224463"/>
                  <a:pt x="234087" y="0"/>
                  <a:pt x="510977" y="0"/>
                </a:cubicBezTo>
                <a:lnTo>
                  <a:pt x="604748" y="0"/>
                </a:lnTo>
                <a:cubicBezTo>
                  <a:pt x="881638" y="0"/>
                  <a:pt x="1106101" y="224463"/>
                  <a:pt x="1106101" y="501353"/>
                </a:cubicBezTo>
                <a:lnTo>
                  <a:pt x="1115728" y="265417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20" name="Google Shape;20;p2"/>
          <p:cNvSpPr txBox="1">
            <a:spLocks noGrp="1"/>
          </p:cNvSpPr>
          <p:nvPr>
            <p:ph type="ctrTitle"/>
          </p:nvPr>
        </p:nvSpPr>
        <p:spPr>
          <a:xfrm rot="-331">
            <a:off x="1726275" y="4530971"/>
            <a:ext cx="9352200" cy="1690200"/>
          </a:xfrm>
          <a:prstGeom prst="rect">
            <a:avLst/>
          </a:prstGeom>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lvl1pPr lvl="0" algn="r" rtl="0">
              <a:spcBef>
                <a:spcPts val="0"/>
              </a:spcBef>
              <a:spcAft>
                <a:spcPts val="0"/>
              </a:spcAft>
              <a:buClr>
                <a:schemeClr val="lt2"/>
              </a:buClr>
              <a:buSzPts val="6900"/>
              <a:buFont typeface="Alegreya Sans Medium"/>
              <a:buNone/>
              <a:defRPr sz="6900">
                <a:solidFill>
                  <a:schemeClr val="lt2"/>
                </a:solidFill>
                <a:latin typeface="Alegreya Sans Medium"/>
                <a:ea typeface="Alegreya Sans Medium"/>
                <a:cs typeface="Alegreya Sans Medium"/>
                <a:sym typeface="Alegreya Sans Medium"/>
              </a:defRPr>
            </a:lvl1pPr>
            <a:lvl2pPr lvl="1" algn="ctr" rtl="0">
              <a:spcBef>
                <a:spcPts val="0"/>
              </a:spcBef>
              <a:spcAft>
                <a:spcPts val="0"/>
              </a:spcAft>
              <a:buClr>
                <a:schemeClr val="lt2"/>
              </a:buClr>
              <a:buSzPts val="6900"/>
              <a:buNone/>
              <a:defRPr sz="6900">
                <a:solidFill>
                  <a:schemeClr val="lt2"/>
                </a:solidFill>
              </a:defRPr>
            </a:lvl2pPr>
            <a:lvl3pPr lvl="2" algn="ctr" rtl="0">
              <a:spcBef>
                <a:spcPts val="0"/>
              </a:spcBef>
              <a:spcAft>
                <a:spcPts val="0"/>
              </a:spcAft>
              <a:buClr>
                <a:schemeClr val="lt2"/>
              </a:buClr>
              <a:buSzPts val="6900"/>
              <a:buNone/>
              <a:defRPr sz="6900">
                <a:solidFill>
                  <a:schemeClr val="lt2"/>
                </a:solidFill>
              </a:defRPr>
            </a:lvl3pPr>
            <a:lvl4pPr lvl="3" algn="ctr" rtl="0">
              <a:spcBef>
                <a:spcPts val="0"/>
              </a:spcBef>
              <a:spcAft>
                <a:spcPts val="0"/>
              </a:spcAft>
              <a:buClr>
                <a:schemeClr val="lt2"/>
              </a:buClr>
              <a:buSzPts val="6900"/>
              <a:buNone/>
              <a:defRPr sz="6900">
                <a:solidFill>
                  <a:schemeClr val="lt2"/>
                </a:solidFill>
              </a:defRPr>
            </a:lvl4pPr>
            <a:lvl5pPr lvl="4" algn="ctr" rtl="0">
              <a:spcBef>
                <a:spcPts val="0"/>
              </a:spcBef>
              <a:spcAft>
                <a:spcPts val="0"/>
              </a:spcAft>
              <a:buClr>
                <a:schemeClr val="lt2"/>
              </a:buClr>
              <a:buSzPts val="6900"/>
              <a:buNone/>
              <a:defRPr sz="6900">
                <a:solidFill>
                  <a:schemeClr val="lt2"/>
                </a:solidFill>
              </a:defRPr>
            </a:lvl5pPr>
            <a:lvl6pPr lvl="5" algn="ctr" rtl="0">
              <a:spcBef>
                <a:spcPts val="0"/>
              </a:spcBef>
              <a:spcAft>
                <a:spcPts val="0"/>
              </a:spcAft>
              <a:buClr>
                <a:schemeClr val="lt2"/>
              </a:buClr>
              <a:buSzPts val="6900"/>
              <a:buNone/>
              <a:defRPr sz="6900">
                <a:solidFill>
                  <a:schemeClr val="lt2"/>
                </a:solidFill>
              </a:defRPr>
            </a:lvl6pPr>
            <a:lvl7pPr lvl="6" algn="ctr" rtl="0">
              <a:spcBef>
                <a:spcPts val="0"/>
              </a:spcBef>
              <a:spcAft>
                <a:spcPts val="0"/>
              </a:spcAft>
              <a:buClr>
                <a:schemeClr val="lt2"/>
              </a:buClr>
              <a:buSzPts val="6900"/>
              <a:buNone/>
              <a:defRPr sz="6900">
                <a:solidFill>
                  <a:schemeClr val="lt2"/>
                </a:solidFill>
              </a:defRPr>
            </a:lvl7pPr>
            <a:lvl8pPr lvl="7" algn="ctr" rtl="0">
              <a:spcBef>
                <a:spcPts val="0"/>
              </a:spcBef>
              <a:spcAft>
                <a:spcPts val="0"/>
              </a:spcAft>
              <a:buClr>
                <a:schemeClr val="lt2"/>
              </a:buClr>
              <a:buSzPts val="6900"/>
              <a:buNone/>
              <a:defRPr sz="6900">
                <a:solidFill>
                  <a:schemeClr val="lt2"/>
                </a:solidFill>
              </a:defRPr>
            </a:lvl8pPr>
            <a:lvl9pPr lvl="8" algn="ctr" rtl="0">
              <a:spcBef>
                <a:spcPts val="0"/>
              </a:spcBef>
              <a:spcAft>
                <a:spcPts val="0"/>
              </a:spcAft>
              <a:buClr>
                <a:schemeClr val="lt2"/>
              </a:buClr>
              <a:buSzPts val="6900"/>
              <a:buNone/>
              <a:defRPr sz="6900">
                <a:solidFill>
                  <a:schemeClr val="lt2"/>
                </a:solidFill>
              </a:defRPr>
            </a:lvl9pPr>
          </a:lstStyle>
          <a:p>
            <a:endParaRPr/>
          </a:p>
        </p:txBody>
      </p:sp>
    </p:spTree>
    <p:extLst>
      <p:ext uri="{BB962C8B-B14F-4D97-AF65-F5344CB8AC3E}">
        <p14:creationId xmlns:p14="http://schemas.microsoft.com/office/powerpoint/2010/main" val="6782499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21"/>
        <p:cNvGrpSpPr/>
        <p:nvPr/>
      </p:nvGrpSpPr>
      <p:grpSpPr>
        <a:xfrm>
          <a:off x="0" y="0"/>
          <a:ext cx="0" cy="0"/>
          <a:chOff x="0" y="0"/>
          <a:chExt cx="0" cy="0"/>
        </a:xfrm>
      </p:grpSpPr>
      <p:sp>
        <p:nvSpPr>
          <p:cNvPr id="22" name="Google Shape;22;p3"/>
          <p:cNvSpPr/>
          <p:nvPr/>
        </p:nvSpPr>
        <p:spPr>
          <a:xfrm rot="-5400000">
            <a:off x="9914711" y="2053416"/>
            <a:ext cx="1682100" cy="3024600"/>
          </a:xfrm>
          <a:prstGeom prst="round2SameRect">
            <a:avLst>
              <a:gd name="adj1" fmla="val 45724"/>
              <a:gd name="adj2" fmla="val 0"/>
            </a:avLst>
          </a:prstGeom>
          <a:solidFill>
            <a:schemeClr val="dk2"/>
          </a:soli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Arial"/>
              <a:cs typeface="Arial"/>
              <a:sym typeface="Arial"/>
            </a:endParaRPr>
          </a:p>
        </p:txBody>
      </p:sp>
      <p:sp>
        <p:nvSpPr>
          <p:cNvPr id="23" name="Google Shape;23;p3"/>
          <p:cNvSpPr/>
          <p:nvPr/>
        </p:nvSpPr>
        <p:spPr>
          <a:xfrm rot="-5400000">
            <a:off x="10174198" y="2161421"/>
            <a:ext cx="1308191" cy="2807110"/>
          </a:xfrm>
          <a:custGeom>
            <a:avLst/>
            <a:gdLst/>
            <a:ahLst/>
            <a:cxnLst/>
            <a:rect l="l" t="t" r="r" b="b"/>
            <a:pathLst>
              <a:path w="1115728" h="2692671" extrusionOk="0">
                <a:moveTo>
                  <a:pt x="0" y="2692671"/>
                </a:moveTo>
                <a:lnTo>
                  <a:pt x="9624" y="501353"/>
                </a:lnTo>
                <a:cubicBezTo>
                  <a:pt x="9624" y="224463"/>
                  <a:pt x="234087" y="0"/>
                  <a:pt x="510977" y="0"/>
                </a:cubicBezTo>
                <a:lnTo>
                  <a:pt x="604748" y="0"/>
                </a:lnTo>
                <a:cubicBezTo>
                  <a:pt x="881638" y="0"/>
                  <a:pt x="1106101" y="224463"/>
                  <a:pt x="1106101" y="501353"/>
                </a:cubicBezTo>
                <a:lnTo>
                  <a:pt x="1115728" y="265417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24" name="Google Shape;24;p3"/>
          <p:cNvSpPr/>
          <p:nvPr/>
        </p:nvSpPr>
        <p:spPr>
          <a:xfrm rot="5400000">
            <a:off x="2534990" y="-2345302"/>
            <a:ext cx="6470700" cy="11540700"/>
          </a:xfrm>
          <a:prstGeom prst="round2SameRect">
            <a:avLst>
              <a:gd name="adj1" fmla="val 3599"/>
              <a:gd name="adj2" fmla="val 0"/>
            </a:avLst>
          </a:prstGeom>
          <a:solidFill>
            <a:schemeClr val="dk2"/>
          </a:solidFill>
          <a:ln>
            <a:noFill/>
          </a:ln>
          <a:effectLst>
            <a:outerShdw blurRad="57150" dist="304800" dir="1920000" algn="bl" rotWithShape="0">
              <a:srgbClr val="000000">
                <a:alpha val="20780"/>
              </a:srgbClr>
            </a:outerShdw>
          </a:effectLst>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25" name="Google Shape;25;p3"/>
          <p:cNvSpPr/>
          <p:nvPr/>
        </p:nvSpPr>
        <p:spPr>
          <a:xfrm rot="5400000">
            <a:off x="2586731" y="-2215108"/>
            <a:ext cx="6096000" cy="11250309"/>
          </a:xfrm>
          <a:custGeom>
            <a:avLst/>
            <a:gdLst/>
            <a:ahLst/>
            <a:cxnLst/>
            <a:rect l="l" t="t" r="r" b="b"/>
            <a:pathLst>
              <a:path w="6096000" h="10714580" extrusionOk="0">
                <a:moveTo>
                  <a:pt x="0" y="10714580"/>
                </a:moveTo>
                <a:lnTo>
                  <a:pt x="0" y="219395"/>
                </a:lnTo>
                <a:cubicBezTo>
                  <a:pt x="0" y="98226"/>
                  <a:pt x="98226" y="0"/>
                  <a:pt x="219395" y="0"/>
                </a:cubicBezTo>
                <a:lnTo>
                  <a:pt x="5876605" y="0"/>
                </a:lnTo>
                <a:cubicBezTo>
                  <a:pt x="5997774" y="0"/>
                  <a:pt x="6096000" y="98226"/>
                  <a:pt x="6096000" y="219395"/>
                </a:cubicBezTo>
                <a:lnTo>
                  <a:pt x="6096000" y="10714580"/>
                </a:lnTo>
                <a:lnTo>
                  <a:pt x="6096000" y="1071458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26" name="Google Shape;26;p3"/>
          <p:cNvSpPr/>
          <p:nvPr/>
        </p:nvSpPr>
        <p:spPr>
          <a:xfrm>
            <a:off x="543048" y="186091"/>
            <a:ext cx="1120800" cy="6471000"/>
          </a:xfrm>
          <a:prstGeom prst="rect">
            <a:avLst/>
          </a:prstGeom>
          <a:solidFill>
            <a:srgbClr val="000000">
              <a:alpha val="20000"/>
            </a:srgbClr>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27" name="Google Shape;27;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393536"/>
                </a:solidFill>
              </a:rPr>
              <a:pPr/>
              <a:t>‹#›</a:t>
            </a:fld>
            <a:endParaRPr>
              <a:solidFill>
                <a:srgbClr val="393536"/>
              </a:solidFill>
            </a:endParaRPr>
          </a:p>
        </p:txBody>
      </p:sp>
      <p:sp>
        <p:nvSpPr>
          <p:cNvPr id="28" name="Google Shape;28;p3"/>
          <p:cNvSpPr/>
          <p:nvPr/>
        </p:nvSpPr>
        <p:spPr>
          <a:xfrm rot="-5400000">
            <a:off x="1332653" y="471625"/>
            <a:ext cx="1236898" cy="497418"/>
          </a:xfrm>
          <a:custGeom>
            <a:avLst/>
            <a:gdLst/>
            <a:ahLst/>
            <a:cxnLst/>
            <a:rect l="l" t="t" r="r" b="b"/>
            <a:pathLst>
              <a:path w="1164139" h="497418" extrusionOk="0">
                <a:moveTo>
                  <a:pt x="1164139" y="0"/>
                </a:moveTo>
                <a:lnTo>
                  <a:pt x="1164139" y="497418"/>
                </a:lnTo>
                <a:lnTo>
                  <a:pt x="0" y="497418"/>
                </a:lnTo>
                <a:lnTo>
                  <a:pt x="104463" y="248709"/>
                </a:lnTo>
                <a:lnTo>
                  <a:pt x="0" y="0"/>
                </a:lnTo>
                <a:close/>
              </a:path>
            </a:pathLst>
          </a:custGeom>
          <a:gradFill>
            <a:gsLst>
              <a:gs pos="0">
                <a:schemeClr val="accent1"/>
              </a:gs>
              <a:gs pos="47000">
                <a:schemeClr val="accent1"/>
              </a:gs>
              <a:gs pos="68000">
                <a:schemeClr val="accent1"/>
              </a:gs>
              <a:gs pos="84000">
                <a:srgbClr val="F2F2F2"/>
              </a:gs>
              <a:gs pos="96000">
                <a:schemeClr val="accent1"/>
              </a:gs>
              <a:gs pos="100000">
                <a:schemeClr val="accent1"/>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29" name="Google Shape;29;p3"/>
          <p:cNvSpPr/>
          <p:nvPr/>
        </p:nvSpPr>
        <p:spPr>
          <a:xfrm rot="5400000">
            <a:off x="10690239" y="707962"/>
            <a:ext cx="1085400" cy="483600"/>
          </a:xfrm>
          <a:prstGeom prst="round2SameRect">
            <a:avLst>
              <a:gd name="adj1" fmla="val 29260"/>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30" name="Google Shape;30;p3"/>
          <p:cNvSpPr/>
          <p:nvPr/>
        </p:nvSpPr>
        <p:spPr>
          <a:xfrm rot="5400000">
            <a:off x="10690239" y="2012703"/>
            <a:ext cx="1085400" cy="483600"/>
          </a:xfrm>
          <a:prstGeom prst="round2SameRect">
            <a:avLst>
              <a:gd name="adj1" fmla="val 29260"/>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31" name="Google Shape;31;p3"/>
          <p:cNvSpPr/>
          <p:nvPr/>
        </p:nvSpPr>
        <p:spPr>
          <a:xfrm rot="5400000">
            <a:off x="10690239" y="3317444"/>
            <a:ext cx="1085400" cy="483600"/>
          </a:xfrm>
          <a:prstGeom prst="round2SameRect">
            <a:avLst>
              <a:gd name="adj1" fmla="val 29260"/>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32" name="Google Shape;32;p3"/>
          <p:cNvSpPr/>
          <p:nvPr/>
        </p:nvSpPr>
        <p:spPr>
          <a:xfrm rot="5400000">
            <a:off x="10690239" y="4622184"/>
            <a:ext cx="1085400" cy="483600"/>
          </a:xfrm>
          <a:prstGeom prst="round2SameRect">
            <a:avLst>
              <a:gd name="adj1" fmla="val 29260"/>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33" name="Google Shape;33;p3"/>
          <p:cNvSpPr txBox="1"/>
          <p:nvPr/>
        </p:nvSpPr>
        <p:spPr>
          <a:xfrm rot="5400000">
            <a:off x="10716975" y="719400"/>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NOTES</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34" name="Google Shape;34;p3"/>
          <p:cNvSpPr txBox="1"/>
          <p:nvPr/>
        </p:nvSpPr>
        <p:spPr>
          <a:xfrm rot="5400000">
            <a:off x="10716975" y="2033700"/>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TO DO</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35" name="Google Shape;35;p3"/>
          <p:cNvSpPr txBox="1"/>
          <p:nvPr/>
        </p:nvSpPr>
        <p:spPr>
          <a:xfrm rot="5400000">
            <a:off x="10716975" y="3338438"/>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PROJECTS</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36" name="Google Shape;36;p3"/>
          <p:cNvSpPr txBox="1"/>
          <p:nvPr/>
        </p:nvSpPr>
        <p:spPr>
          <a:xfrm rot="5400000">
            <a:off x="10716975" y="4643200"/>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OTHER</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37" name="Google Shape;37;p3"/>
          <p:cNvSpPr/>
          <p:nvPr/>
        </p:nvSpPr>
        <p:spPr>
          <a:xfrm flipH="1">
            <a:off x="1227948" y="316296"/>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38" name="Google Shape;38;p3"/>
          <p:cNvSpPr/>
          <p:nvPr/>
        </p:nvSpPr>
        <p:spPr>
          <a:xfrm flipH="1">
            <a:off x="1149342" y="333943"/>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39" name="Google Shape;39;p3"/>
          <p:cNvSpPr/>
          <p:nvPr/>
        </p:nvSpPr>
        <p:spPr>
          <a:xfrm flipH="1">
            <a:off x="1176614" y="308276"/>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0" name="Google Shape;40;p3"/>
          <p:cNvSpPr/>
          <p:nvPr/>
        </p:nvSpPr>
        <p:spPr>
          <a:xfrm flipH="1">
            <a:off x="1150945" y="301593"/>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grpSp>
        <p:nvGrpSpPr>
          <p:cNvPr id="41" name="Google Shape;41;p3"/>
          <p:cNvGrpSpPr/>
          <p:nvPr/>
        </p:nvGrpSpPr>
        <p:grpSpPr>
          <a:xfrm>
            <a:off x="681868" y="685525"/>
            <a:ext cx="814200" cy="5409787"/>
            <a:chOff x="5669772" y="784614"/>
            <a:chExt cx="814200" cy="5409787"/>
          </a:xfrm>
        </p:grpSpPr>
        <p:sp>
          <p:nvSpPr>
            <p:cNvPr id="42" name="Google Shape;42;p3"/>
            <p:cNvSpPr/>
            <p:nvPr/>
          </p:nvSpPr>
          <p:spPr>
            <a:xfrm>
              <a:off x="5669772" y="784614"/>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43" name="Google Shape;43;p3"/>
            <p:cNvSpPr/>
            <p:nvPr/>
          </p:nvSpPr>
          <p:spPr>
            <a:xfrm>
              <a:off x="5669772" y="1367001"/>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44" name="Google Shape;44;p3"/>
            <p:cNvSpPr/>
            <p:nvPr/>
          </p:nvSpPr>
          <p:spPr>
            <a:xfrm>
              <a:off x="5669772" y="1949388"/>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45" name="Google Shape;45;p3"/>
            <p:cNvSpPr/>
            <p:nvPr/>
          </p:nvSpPr>
          <p:spPr>
            <a:xfrm>
              <a:off x="5669772" y="2531775"/>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46" name="Google Shape;46;p3"/>
            <p:cNvSpPr/>
            <p:nvPr/>
          </p:nvSpPr>
          <p:spPr>
            <a:xfrm>
              <a:off x="5669772" y="3114162"/>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47" name="Google Shape;47;p3"/>
            <p:cNvSpPr/>
            <p:nvPr/>
          </p:nvSpPr>
          <p:spPr>
            <a:xfrm>
              <a:off x="5669772" y="3696549"/>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48" name="Google Shape;48;p3"/>
            <p:cNvSpPr/>
            <p:nvPr/>
          </p:nvSpPr>
          <p:spPr>
            <a:xfrm>
              <a:off x="5669772" y="4278936"/>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49" name="Google Shape;49;p3"/>
            <p:cNvSpPr/>
            <p:nvPr/>
          </p:nvSpPr>
          <p:spPr>
            <a:xfrm>
              <a:off x="5669772" y="4861323"/>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50" name="Google Shape;50;p3"/>
            <p:cNvSpPr/>
            <p:nvPr/>
          </p:nvSpPr>
          <p:spPr>
            <a:xfrm>
              <a:off x="5669772" y="5443710"/>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51" name="Google Shape;51;p3"/>
            <p:cNvSpPr/>
            <p:nvPr/>
          </p:nvSpPr>
          <p:spPr>
            <a:xfrm>
              <a:off x="5669772" y="6026101"/>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grpSp>
      <p:sp>
        <p:nvSpPr>
          <p:cNvPr id="52" name="Google Shape;52;p3"/>
          <p:cNvSpPr txBox="1">
            <a:spLocks noGrp="1"/>
          </p:cNvSpPr>
          <p:nvPr>
            <p:ph type="body" idx="1"/>
          </p:nvPr>
        </p:nvSpPr>
        <p:spPr>
          <a:xfrm>
            <a:off x="1902975" y="1612833"/>
            <a:ext cx="8847300" cy="45552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sz="1800"/>
            </a:lvl1pPr>
            <a:lvl2pPr marL="914400" lvl="1" indent="-342900" rtl="0">
              <a:spcBef>
                <a:spcPts val="2100"/>
              </a:spcBef>
              <a:spcAft>
                <a:spcPts val="0"/>
              </a:spcAft>
              <a:buSzPts val="1800"/>
              <a:buChar char="○"/>
              <a:defRPr sz="1800"/>
            </a:lvl2pPr>
            <a:lvl3pPr marL="1371600" lvl="2" indent="-342900" rtl="0">
              <a:spcBef>
                <a:spcPts val="2100"/>
              </a:spcBef>
              <a:spcAft>
                <a:spcPts val="0"/>
              </a:spcAft>
              <a:buSzPts val="1800"/>
              <a:buChar char="■"/>
              <a:defRPr sz="1800"/>
            </a:lvl3pPr>
            <a:lvl4pPr marL="1828800" lvl="3" indent="-342900" rtl="0">
              <a:spcBef>
                <a:spcPts val="2100"/>
              </a:spcBef>
              <a:spcAft>
                <a:spcPts val="0"/>
              </a:spcAft>
              <a:buSzPts val="1800"/>
              <a:buChar char="●"/>
              <a:defRPr sz="1800"/>
            </a:lvl4pPr>
            <a:lvl5pPr marL="2286000" lvl="4" indent="-342900" rtl="0">
              <a:spcBef>
                <a:spcPts val="2100"/>
              </a:spcBef>
              <a:spcAft>
                <a:spcPts val="0"/>
              </a:spcAft>
              <a:buSzPts val="1800"/>
              <a:buChar char="○"/>
              <a:defRPr sz="1800"/>
            </a:lvl5pPr>
            <a:lvl6pPr marL="2743200" lvl="5" indent="-342900" rtl="0">
              <a:spcBef>
                <a:spcPts val="2100"/>
              </a:spcBef>
              <a:spcAft>
                <a:spcPts val="0"/>
              </a:spcAft>
              <a:buSzPts val="1800"/>
              <a:buChar char="■"/>
              <a:defRPr sz="1800"/>
            </a:lvl6pPr>
            <a:lvl7pPr marL="3200400" lvl="6" indent="-342900" rtl="0">
              <a:spcBef>
                <a:spcPts val="2100"/>
              </a:spcBef>
              <a:spcAft>
                <a:spcPts val="0"/>
              </a:spcAft>
              <a:buSzPts val="1800"/>
              <a:buChar char="●"/>
              <a:defRPr sz="1800"/>
            </a:lvl7pPr>
            <a:lvl8pPr marL="3657600" lvl="7" indent="-342900" rtl="0">
              <a:spcBef>
                <a:spcPts val="2100"/>
              </a:spcBef>
              <a:spcAft>
                <a:spcPts val="0"/>
              </a:spcAft>
              <a:buSzPts val="1800"/>
              <a:buChar char="○"/>
              <a:defRPr sz="1800"/>
            </a:lvl8pPr>
            <a:lvl9pPr marL="4114800" lvl="8" indent="-342900" rtl="0">
              <a:spcBef>
                <a:spcPts val="2100"/>
              </a:spcBef>
              <a:spcAft>
                <a:spcPts val="2100"/>
              </a:spcAft>
              <a:buSzPts val="1800"/>
              <a:buChar char="■"/>
              <a:defRPr sz="1800"/>
            </a:lvl9pPr>
          </a:lstStyle>
          <a:p>
            <a:endParaRPr/>
          </a:p>
        </p:txBody>
      </p:sp>
      <p:sp>
        <p:nvSpPr>
          <p:cNvPr id="53" name="Google Shape;53;p3"/>
          <p:cNvSpPr txBox="1">
            <a:spLocks noGrp="1"/>
          </p:cNvSpPr>
          <p:nvPr>
            <p:ph type="title"/>
          </p:nvPr>
        </p:nvSpPr>
        <p:spPr>
          <a:xfrm>
            <a:off x="1902975" y="669567"/>
            <a:ext cx="88473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3000"/>
              <a:buNone/>
              <a:defRPr sz="3000">
                <a:solidFill>
                  <a:schemeClr val="dk1"/>
                </a:solidFill>
              </a:defRPr>
            </a:lvl1pPr>
            <a:lvl2pPr lvl="1" rtl="0">
              <a:spcBef>
                <a:spcPts val="0"/>
              </a:spcBef>
              <a:spcAft>
                <a:spcPts val="0"/>
              </a:spcAft>
              <a:buClr>
                <a:schemeClr val="dk1"/>
              </a:buClr>
              <a:buSzPts val="4700"/>
              <a:buNone/>
              <a:defRPr sz="4700">
                <a:solidFill>
                  <a:schemeClr val="dk1"/>
                </a:solidFill>
              </a:defRPr>
            </a:lvl2pPr>
            <a:lvl3pPr lvl="2" rtl="0">
              <a:spcBef>
                <a:spcPts val="0"/>
              </a:spcBef>
              <a:spcAft>
                <a:spcPts val="0"/>
              </a:spcAft>
              <a:buClr>
                <a:schemeClr val="dk1"/>
              </a:buClr>
              <a:buSzPts val="4700"/>
              <a:buNone/>
              <a:defRPr sz="4700">
                <a:solidFill>
                  <a:schemeClr val="dk1"/>
                </a:solidFill>
              </a:defRPr>
            </a:lvl3pPr>
            <a:lvl4pPr lvl="3" rtl="0">
              <a:spcBef>
                <a:spcPts val="0"/>
              </a:spcBef>
              <a:spcAft>
                <a:spcPts val="0"/>
              </a:spcAft>
              <a:buClr>
                <a:schemeClr val="dk1"/>
              </a:buClr>
              <a:buSzPts val="4700"/>
              <a:buNone/>
              <a:defRPr sz="4700">
                <a:solidFill>
                  <a:schemeClr val="dk1"/>
                </a:solidFill>
              </a:defRPr>
            </a:lvl4pPr>
            <a:lvl5pPr lvl="4" rtl="0">
              <a:spcBef>
                <a:spcPts val="0"/>
              </a:spcBef>
              <a:spcAft>
                <a:spcPts val="0"/>
              </a:spcAft>
              <a:buClr>
                <a:schemeClr val="dk1"/>
              </a:buClr>
              <a:buSzPts val="4700"/>
              <a:buNone/>
              <a:defRPr sz="4700">
                <a:solidFill>
                  <a:schemeClr val="dk1"/>
                </a:solidFill>
              </a:defRPr>
            </a:lvl5pPr>
            <a:lvl6pPr lvl="5" rtl="0">
              <a:spcBef>
                <a:spcPts val="0"/>
              </a:spcBef>
              <a:spcAft>
                <a:spcPts val="0"/>
              </a:spcAft>
              <a:buClr>
                <a:schemeClr val="dk1"/>
              </a:buClr>
              <a:buSzPts val="4700"/>
              <a:buNone/>
              <a:defRPr sz="4700">
                <a:solidFill>
                  <a:schemeClr val="dk1"/>
                </a:solidFill>
              </a:defRPr>
            </a:lvl6pPr>
            <a:lvl7pPr lvl="6" rtl="0">
              <a:spcBef>
                <a:spcPts val="0"/>
              </a:spcBef>
              <a:spcAft>
                <a:spcPts val="0"/>
              </a:spcAft>
              <a:buClr>
                <a:schemeClr val="dk1"/>
              </a:buClr>
              <a:buSzPts val="4700"/>
              <a:buNone/>
              <a:defRPr sz="4700">
                <a:solidFill>
                  <a:schemeClr val="dk1"/>
                </a:solidFill>
              </a:defRPr>
            </a:lvl7pPr>
            <a:lvl8pPr lvl="7" rtl="0">
              <a:spcBef>
                <a:spcPts val="0"/>
              </a:spcBef>
              <a:spcAft>
                <a:spcPts val="0"/>
              </a:spcAft>
              <a:buClr>
                <a:schemeClr val="dk1"/>
              </a:buClr>
              <a:buSzPts val="4700"/>
              <a:buNone/>
              <a:defRPr sz="4700">
                <a:solidFill>
                  <a:schemeClr val="dk1"/>
                </a:solidFill>
              </a:defRPr>
            </a:lvl8pPr>
            <a:lvl9pPr lvl="8" rtl="0">
              <a:spcBef>
                <a:spcPts val="0"/>
              </a:spcBef>
              <a:spcAft>
                <a:spcPts val="0"/>
              </a:spcAft>
              <a:buClr>
                <a:schemeClr val="dk1"/>
              </a:buClr>
              <a:buSzPts val="4700"/>
              <a:buNone/>
              <a:defRPr sz="4700">
                <a:solidFill>
                  <a:schemeClr val="dk1"/>
                </a:solidFill>
              </a:defRPr>
            </a:lvl9pPr>
          </a:lstStyle>
          <a:p>
            <a:endParaRPr/>
          </a:p>
        </p:txBody>
      </p:sp>
    </p:spTree>
    <p:extLst>
      <p:ext uri="{BB962C8B-B14F-4D97-AF65-F5344CB8AC3E}">
        <p14:creationId xmlns:p14="http://schemas.microsoft.com/office/powerpoint/2010/main" val="20740793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003 Notes">
  <p:cSld name="003 Notes">
    <p:spTree>
      <p:nvGrpSpPr>
        <p:cNvPr id="1" name="Shape 54"/>
        <p:cNvGrpSpPr/>
        <p:nvPr/>
      </p:nvGrpSpPr>
      <p:grpSpPr>
        <a:xfrm>
          <a:off x="0" y="0"/>
          <a:ext cx="0" cy="0"/>
          <a:chOff x="0" y="0"/>
          <a:chExt cx="0" cy="0"/>
        </a:xfrm>
      </p:grpSpPr>
      <p:sp>
        <p:nvSpPr>
          <p:cNvPr id="55" name="Google Shape;55;p4"/>
          <p:cNvSpPr/>
          <p:nvPr/>
        </p:nvSpPr>
        <p:spPr>
          <a:xfrm rot="-5400000">
            <a:off x="9914711" y="2053416"/>
            <a:ext cx="1682100" cy="3024600"/>
          </a:xfrm>
          <a:prstGeom prst="round2SameRect">
            <a:avLst>
              <a:gd name="adj1" fmla="val 45724"/>
              <a:gd name="adj2" fmla="val 0"/>
            </a:avLst>
          </a:prstGeom>
          <a:solidFill>
            <a:schemeClr val="dk2"/>
          </a:soli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Arial"/>
              <a:cs typeface="Arial"/>
              <a:sym typeface="Arial"/>
            </a:endParaRPr>
          </a:p>
        </p:txBody>
      </p:sp>
      <p:sp>
        <p:nvSpPr>
          <p:cNvPr id="56" name="Google Shape;56;p4"/>
          <p:cNvSpPr/>
          <p:nvPr/>
        </p:nvSpPr>
        <p:spPr>
          <a:xfrm rot="-5400000">
            <a:off x="10174198" y="2161421"/>
            <a:ext cx="1308191" cy="2807110"/>
          </a:xfrm>
          <a:custGeom>
            <a:avLst/>
            <a:gdLst/>
            <a:ahLst/>
            <a:cxnLst/>
            <a:rect l="l" t="t" r="r" b="b"/>
            <a:pathLst>
              <a:path w="1115728" h="2692671" extrusionOk="0">
                <a:moveTo>
                  <a:pt x="0" y="2692671"/>
                </a:moveTo>
                <a:lnTo>
                  <a:pt x="9624" y="501353"/>
                </a:lnTo>
                <a:cubicBezTo>
                  <a:pt x="9624" y="224463"/>
                  <a:pt x="234087" y="0"/>
                  <a:pt x="510977" y="0"/>
                </a:cubicBezTo>
                <a:lnTo>
                  <a:pt x="604748" y="0"/>
                </a:lnTo>
                <a:cubicBezTo>
                  <a:pt x="881638" y="0"/>
                  <a:pt x="1106101" y="224463"/>
                  <a:pt x="1106101" y="501353"/>
                </a:cubicBezTo>
                <a:lnTo>
                  <a:pt x="1115728" y="265417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57" name="Google Shape;57;p4"/>
          <p:cNvSpPr/>
          <p:nvPr/>
        </p:nvSpPr>
        <p:spPr>
          <a:xfrm rot="5400000">
            <a:off x="2534990" y="-2345302"/>
            <a:ext cx="6470700" cy="11540700"/>
          </a:xfrm>
          <a:prstGeom prst="round2SameRect">
            <a:avLst>
              <a:gd name="adj1" fmla="val 3599"/>
              <a:gd name="adj2" fmla="val 0"/>
            </a:avLst>
          </a:prstGeom>
          <a:solidFill>
            <a:schemeClr val="dk2"/>
          </a:solidFill>
          <a:ln>
            <a:noFill/>
          </a:ln>
          <a:effectLst>
            <a:outerShdw blurRad="57150" dist="304800" dir="1920000" algn="bl" rotWithShape="0">
              <a:srgbClr val="000000">
                <a:alpha val="20780"/>
              </a:srgbClr>
            </a:outerShdw>
          </a:effectLst>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58" name="Google Shape;58;p4"/>
          <p:cNvSpPr/>
          <p:nvPr/>
        </p:nvSpPr>
        <p:spPr>
          <a:xfrm rot="5400000">
            <a:off x="2586731" y="-2215108"/>
            <a:ext cx="6096000" cy="11250309"/>
          </a:xfrm>
          <a:custGeom>
            <a:avLst/>
            <a:gdLst/>
            <a:ahLst/>
            <a:cxnLst/>
            <a:rect l="l" t="t" r="r" b="b"/>
            <a:pathLst>
              <a:path w="6096000" h="10714580" extrusionOk="0">
                <a:moveTo>
                  <a:pt x="0" y="10714580"/>
                </a:moveTo>
                <a:lnTo>
                  <a:pt x="0" y="219395"/>
                </a:lnTo>
                <a:cubicBezTo>
                  <a:pt x="0" y="98226"/>
                  <a:pt x="98226" y="0"/>
                  <a:pt x="219395" y="0"/>
                </a:cubicBezTo>
                <a:lnTo>
                  <a:pt x="5876605" y="0"/>
                </a:lnTo>
                <a:cubicBezTo>
                  <a:pt x="5997774" y="0"/>
                  <a:pt x="6096000" y="98226"/>
                  <a:pt x="6096000" y="219395"/>
                </a:cubicBezTo>
                <a:lnTo>
                  <a:pt x="6096000" y="10714580"/>
                </a:lnTo>
                <a:lnTo>
                  <a:pt x="6096000" y="1071458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59" name="Google Shape;59;p4"/>
          <p:cNvSpPr/>
          <p:nvPr/>
        </p:nvSpPr>
        <p:spPr>
          <a:xfrm rot="5400000">
            <a:off x="10690239" y="2012703"/>
            <a:ext cx="1085400" cy="483600"/>
          </a:xfrm>
          <a:prstGeom prst="round2SameRect">
            <a:avLst>
              <a:gd name="adj1" fmla="val 29260"/>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60" name="Google Shape;60;p4"/>
          <p:cNvSpPr/>
          <p:nvPr/>
        </p:nvSpPr>
        <p:spPr>
          <a:xfrm rot="5400000">
            <a:off x="10690239" y="3317444"/>
            <a:ext cx="1085400" cy="483600"/>
          </a:xfrm>
          <a:prstGeom prst="round2SameRect">
            <a:avLst>
              <a:gd name="adj1" fmla="val 29260"/>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61" name="Google Shape;61;p4"/>
          <p:cNvSpPr/>
          <p:nvPr/>
        </p:nvSpPr>
        <p:spPr>
          <a:xfrm rot="5400000">
            <a:off x="10690239" y="4622184"/>
            <a:ext cx="1085400" cy="483600"/>
          </a:xfrm>
          <a:prstGeom prst="round2SameRect">
            <a:avLst>
              <a:gd name="adj1" fmla="val 29260"/>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62" name="Google Shape;62;p4"/>
          <p:cNvSpPr txBox="1"/>
          <p:nvPr/>
        </p:nvSpPr>
        <p:spPr>
          <a:xfrm rot="5400000">
            <a:off x="10716975" y="2033700"/>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TO DO</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63" name="Google Shape;63;p4"/>
          <p:cNvSpPr txBox="1"/>
          <p:nvPr/>
        </p:nvSpPr>
        <p:spPr>
          <a:xfrm rot="5400000">
            <a:off x="10716975" y="3338438"/>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PROJECTS</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64" name="Google Shape;64;p4"/>
          <p:cNvSpPr txBox="1"/>
          <p:nvPr/>
        </p:nvSpPr>
        <p:spPr>
          <a:xfrm rot="5400000">
            <a:off x="10716975" y="4643200"/>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OTHER</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65" name="Google Shape;65;p4"/>
          <p:cNvSpPr/>
          <p:nvPr/>
        </p:nvSpPr>
        <p:spPr>
          <a:xfrm>
            <a:off x="543048" y="186091"/>
            <a:ext cx="1120800" cy="6471000"/>
          </a:xfrm>
          <a:prstGeom prst="rect">
            <a:avLst/>
          </a:prstGeom>
          <a:solidFill>
            <a:srgbClr val="000000">
              <a:alpha val="20000"/>
            </a:srgbClr>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66" name="Google Shape;66;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393536"/>
                </a:solidFill>
              </a:rPr>
              <a:pPr/>
              <a:t>‹#›</a:t>
            </a:fld>
            <a:endParaRPr>
              <a:solidFill>
                <a:srgbClr val="393536"/>
              </a:solidFill>
            </a:endParaRPr>
          </a:p>
        </p:txBody>
      </p:sp>
      <p:sp>
        <p:nvSpPr>
          <p:cNvPr id="67" name="Google Shape;67;p4"/>
          <p:cNvSpPr/>
          <p:nvPr/>
        </p:nvSpPr>
        <p:spPr>
          <a:xfrm>
            <a:off x="1" y="299406"/>
            <a:ext cx="1029233" cy="6232550"/>
          </a:xfrm>
          <a:custGeom>
            <a:avLst/>
            <a:gdLst/>
            <a:ahLst/>
            <a:cxnLst/>
            <a:rect l="l" t="t" r="r" b="b"/>
            <a:pathLst>
              <a:path w="1029233" h="6232550" extrusionOk="0">
                <a:moveTo>
                  <a:pt x="759335" y="5565525"/>
                </a:moveTo>
                <a:cubicBezTo>
                  <a:pt x="690914" y="5565525"/>
                  <a:pt x="635448" y="5624596"/>
                  <a:pt x="635448" y="5697464"/>
                </a:cubicBezTo>
                <a:cubicBezTo>
                  <a:pt x="635448" y="5770333"/>
                  <a:pt x="690914" y="5829404"/>
                  <a:pt x="759335" y="5829404"/>
                </a:cubicBezTo>
                <a:cubicBezTo>
                  <a:pt x="827756" y="5829404"/>
                  <a:pt x="883222" y="5770333"/>
                  <a:pt x="883222" y="5697464"/>
                </a:cubicBezTo>
                <a:cubicBezTo>
                  <a:pt x="883222" y="5624596"/>
                  <a:pt x="827756" y="5565525"/>
                  <a:pt x="759335" y="5565525"/>
                </a:cubicBezTo>
                <a:close/>
                <a:moveTo>
                  <a:pt x="759335" y="4986341"/>
                </a:moveTo>
                <a:cubicBezTo>
                  <a:pt x="690914" y="4986341"/>
                  <a:pt x="635448" y="5045412"/>
                  <a:pt x="635448" y="5118280"/>
                </a:cubicBezTo>
                <a:cubicBezTo>
                  <a:pt x="635448" y="5191149"/>
                  <a:pt x="690914" y="5250220"/>
                  <a:pt x="759335" y="5250220"/>
                </a:cubicBezTo>
                <a:cubicBezTo>
                  <a:pt x="827756" y="5250220"/>
                  <a:pt x="883222" y="5191149"/>
                  <a:pt x="883222" y="5118280"/>
                </a:cubicBezTo>
                <a:cubicBezTo>
                  <a:pt x="883222" y="5045412"/>
                  <a:pt x="827756" y="4986341"/>
                  <a:pt x="759335" y="4986341"/>
                </a:cubicBezTo>
                <a:close/>
                <a:moveTo>
                  <a:pt x="759335" y="4407158"/>
                </a:moveTo>
                <a:cubicBezTo>
                  <a:pt x="690914" y="4407158"/>
                  <a:pt x="635448" y="4466230"/>
                  <a:pt x="635448" y="4539098"/>
                </a:cubicBezTo>
                <a:cubicBezTo>
                  <a:pt x="635448" y="4611966"/>
                  <a:pt x="690914" y="4671038"/>
                  <a:pt x="759335" y="4671038"/>
                </a:cubicBezTo>
                <a:cubicBezTo>
                  <a:pt x="827756" y="4671038"/>
                  <a:pt x="883222" y="4611966"/>
                  <a:pt x="883222" y="4539098"/>
                </a:cubicBezTo>
                <a:cubicBezTo>
                  <a:pt x="883222" y="4466230"/>
                  <a:pt x="827756" y="4407158"/>
                  <a:pt x="759335" y="4407158"/>
                </a:cubicBezTo>
                <a:close/>
                <a:moveTo>
                  <a:pt x="759335" y="3827976"/>
                </a:moveTo>
                <a:cubicBezTo>
                  <a:pt x="690914" y="3827976"/>
                  <a:pt x="635448" y="3887048"/>
                  <a:pt x="635448" y="3959916"/>
                </a:cubicBezTo>
                <a:cubicBezTo>
                  <a:pt x="635448" y="4032784"/>
                  <a:pt x="690914" y="4091856"/>
                  <a:pt x="759335" y="4091856"/>
                </a:cubicBezTo>
                <a:cubicBezTo>
                  <a:pt x="827756" y="4091856"/>
                  <a:pt x="883222" y="4032784"/>
                  <a:pt x="883222" y="3959916"/>
                </a:cubicBezTo>
                <a:cubicBezTo>
                  <a:pt x="883222" y="3887048"/>
                  <a:pt x="827756" y="3827976"/>
                  <a:pt x="759335" y="3827976"/>
                </a:cubicBezTo>
                <a:close/>
                <a:moveTo>
                  <a:pt x="759335" y="3248794"/>
                </a:moveTo>
                <a:cubicBezTo>
                  <a:pt x="690914" y="3248794"/>
                  <a:pt x="635448" y="3307865"/>
                  <a:pt x="635448" y="3380734"/>
                </a:cubicBezTo>
                <a:cubicBezTo>
                  <a:pt x="635448" y="3453602"/>
                  <a:pt x="690914" y="3512673"/>
                  <a:pt x="759335" y="3512673"/>
                </a:cubicBezTo>
                <a:cubicBezTo>
                  <a:pt x="827756" y="3512673"/>
                  <a:pt x="883222" y="3453602"/>
                  <a:pt x="883222" y="3380734"/>
                </a:cubicBezTo>
                <a:cubicBezTo>
                  <a:pt x="883222" y="3307865"/>
                  <a:pt x="827756" y="3248794"/>
                  <a:pt x="759335" y="3248794"/>
                </a:cubicBezTo>
                <a:close/>
                <a:moveTo>
                  <a:pt x="759335" y="2669612"/>
                </a:moveTo>
                <a:cubicBezTo>
                  <a:pt x="690914" y="2669612"/>
                  <a:pt x="635448" y="2728684"/>
                  <a:pt x="635448" y="2801552"/>
                </a:cubicBezTo>
                <a:cubicBezTo>
                  <a:pt x="635448" y="2874420"/>
                  <a:pt x="690914" y="2933491"/>
                  <a:pt x="759335" y="2933491"/>
                </a:cubicBezTo>
                <a:cubicBezTo>
                  <a:pt x="827756" y="2933491"/>
                  <a:pt x="883222" y="2874420"/>
                  <a:pt x="883222" y="2801552"/>
                </a:cubicBezTo>
                <a:cubicBezTo>
                  <a:pt x="883222" y="2728684"/>
                  <a:pt x="827756" y="2669612"/>
                  <a:pt x="759335" y="2669612"/>
                </a:cubicBezTo>
                <a:close/>
                <a:moveTo>
                  <a:pt x="759335" y="2090430"/>
                </a:moveTo>
                <a:cubicBezTo>
                  <a:pt x="690914" y="2090430"/>
                  <a:pt x="635448" y="2149501"/>
                  <a:pt x="635448" y="2222370"/>
                </a:cubicBezTo>
                <a:cubicBezTo>
                  <a:pt x="635448" y="2295238"/>
                  <a:pt x="690914" y="2354309"/>
                  <a:pt x="759335" y="2354309"/>
                </a:cubicBezTo>
                <a:cubicBezTo>
                  <a:pt x="827756" y="2354309"/>
                  <a:pt x="883222" y="2295238"/>
                  <a:pt x="883222" y="2222370"/>
                </a:cubicBezTo>
                <a:cubicBezTo>
                  <a:pt x="883222" y="2149501"/>
                  <a:pt x="827756" y="2090430"/>
                  <a:pt x="759335" y="2090430"/>
                </a:cubicBezTo>
                <a:close/>
                <a:moveTo>
                  <a:pt x="759335" y="1511249"/>
                </a:moveTo>
                <a:cubicBezTo>
                  <a:pt x="690914" y="1511249"/>
                  <a:pt x="635448" y="1570320"/>
                  <a:pt x="635448" y="1643189"/>
                </a:cubicBezTo>
                <a:cubicBezTo>
                  <a:pt x="635448" y="1716057"/>
                  <a:pt x="690914" y="1775127"/>
                  <a:pt x="759335" y="1775127"/>
                </a:cubicBezTo>
                <a:cubicBezTo>
                  <a:pt x="827756" y="1775127"/>
                  <a:pt x="883222" y="1716057"/>
                  <a:pt x="883222" y="1643189"/>
                </a:cubicBezTo>
                <a:cubicBezTo>
                  <a:pt x="883222" y="1570320"/>
                  <a:pt x="827756" y="1511249"/>
                  <a:pt x="759335" y="1511249"/>
                </a:cubicBezTo>
                <a:close/>
                <a:moveTo>
                  <a:pt x="759335" y="932067"/>
                </a:moveTo>
                <a:cubicBezTo>
                  <a:pt x="690914" y="932067"/>
                  <a:pt x="635448" y="991138"/>
                  <a:pt x="635448" y="1064006"/>
                </a:cubicBezTo>
                <a:cubicBezTo>
                  <a:pt x="635448" y="1136875"/>
                  <a:pt x="690914" y="1195946"/>
                  <a:pt x="759335" y="1195946"/>
                </a:cubicBezTo>
                <a:cubicBezTo>
                  <a:pt x="827756" y="1195946"/>
                  <a:pt x="883222" y="1136875"/>
                  <a:pt x="883222" y="1064006"/>
                </a:cubicBezTo>
                <a:cubicBezTo>
                  <a:pt x="883222" y="991138"/>
                  <a:pt x="827756" y="932067"/>
                  <a:pt x="759335" y="932067"/>
                </a:cubicBezTo>
                <a:close/>
                <a:moveTo>
                  <a:pt x="759335" y="352885"/>
                </a:moveTo>
                <a:cubicBezTo>
                  <a:pt x="690914" y="352885"/>
                  <a:pt x="635448" y="411956"/>
                  <a:pt x="635448" y="484824"/>
                </a:cubicBezTo>
                <a:cubicBezTo>
                  <a:pt x="635448" y="557693"/>
                  <a:pt x="690914" y="616764"/>
                  <a:pt x="759335" y="616764"/>
                </a:cubicBezTo>
                <a:cubicBezTo>
                  <a:pt x="827756" y="616764"/>
                  <a:pt x="883222" y="557693"/>
                  <a:pt x="883222" y="484824"/>
                </a:cubicBezTo>
                <a:cubicBezTo>
                  <a:pt x="883222" y="411956"/>
                  <a:pt x="827756" y="352885"/>
                  <a:pt x="759335" y="352885"/>
                </a:cubicBezTo>
                <a:close/>
                <a:moveTo>
                  <a:pt x="0" y="0"/>
                </a:moveTo>
                <a:lnTo>
                  <a:pt x="1029233" y="0"/>
                </a:lnTo>
                <a:lnTo>
                  <a:pt x="1029233" y="6232550"/>
                </a:lnTo>
                <a:lnTo>
                  <a:pt x="0" y="6232550"/>
                </a:lnTo>
                <a:close/>
              </a:path>
            </a:pathLst>
          </a:custGeom>
          <a:solidFill>
            <a:srgbClr val="F7F4F6"/>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68" name="Google Shape;68;p4"/>
          <p:cNvSpPr/>
          <p:nvPr/>
        </p:nvSpPr>
        <p:spPr>
          <a:xfrm rot="-5400000">
            <a:off x="1332653" y="471625"/>
            <a:ext cx="1236898" cy="497418"/>
          </a:xfrm>
          <a:custGeom>
            <a:avLst/>
            <a:gdLst/>
            <a:ahLst/>
            <a:cxnLst/>
            <a:rect l="l" t="t" r="r" b="b"/>
            <a:pathLst>
              <a:path w="1164139" h="497418" extrusionOk="0">
                <a:moveTo>
                  <a:pt x="1164139" y="0"/>
                </a:moveTo>
                <a:lnTo>
                  <a:pt x="1164139" y="497418"/>
                </a:lnTo>
                <a:lnTo>
                  <a:pt x="0" y="497418"/>
                </a:lnTo>
                <a:lnTo>
                  <a:pt x="104463" y="248709"/>
                </a:lnTo>
                <a:lnTo>
                  <a:pt x="0" y="0"/>
                </a:lnTo>
                <a:close/>
              </a:path>
            </a:pathLst>
          </a:custGeom>
          <a:gradFill>
            <a:gsLst>
              <a:gs pos="0">
                <a:schemeClr val="accent1"/>
              </a:gs>
              <a:gs pos="47000">
                <a:schemeClr val="accent1"/>
              </a:gs>
              <a:gs pos="68000">
                <a:schemeClr val="accent1"/>
              </a:gs>
              <a:gs pos="84000">
                <a:srgbClr val="F2F2F2"/>
              </a:gs>
              <a:gs pos="96000">
                <a:schemeClr val="accent1"/>
              </a:gs>
              <a:gs pos="100000">
                <a:schemeClr val="accent1"/>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69" name="Google Shape;69;p4"/>
          <p:cNvSpPr/>
          <p:nvPr/>
        </p:nvSpPr>
        <p:spPr>
          <a:xfrm flipH="1">
            <a:off x="1227948" y="316296"/>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70" name="Google Shape;70;p4"/>
          <p:cNvSpPr/>
          <p:nvPr/>
        </p:nvSpPr>
        <p:spPr>
          <a:xfrm flipH="1">
            <a:off x="1149342" y="333943"/>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71" name="Google Shape;71;p4"/>
          <p:cNvSpPr/>
          <p:nvPr/>
        </p:nvSpPr>
        <p:spPr>
          <a:xfrm flipH="1">
            <a:off x="1176614" y="308276"/>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72" name="Google Shape;72;p4"/>
          <p:cNvSpPr/>
          <p:nvPr/>
        </p:nvSpPr>
        <p:spPr>
          <a:xfrm flipH="1">
            <a:off x="1150945" y="301593"/>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grpSp>
        <p:nvGrpSpPr>
          <p:cNvPr id="73" name="Google Shape;73;p4"/>
          <p:cNvGrpSpPr/>
          <p:nvPr/>
        </p:nvGrpSpPr>
        <p:grpSpPr>
          <a:xfrm>
            <a:off x="681868" y="685525"/>
            <a:ext cx="814200" cy="5409787"/>
            <a:chOff x="5669772" y="784614"/>
            <a:chExt cx="814200" cy="5409787"/>
          </a:xfrm>
        </p:grpSpPr>
        <p:sp>
          <p:nvSpPr>
            <p:cNvPr id="74" name="Google Shape;74;p4"/>
            <p:cNvSpPr/>
            <p:nvPr/>
          </p:nvSpPr>
          <p:spPr>
            <a:xfrm>
              <a:off x="5669772" y="784614"/>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75" name="Google Shape;75;p4"/>
            <p:cNvSpPr/>
            <p:nvPr/>
          </p:nvSpPr>
          <p:spPr>
            <a:xfrm>
              <a:off x="5669772" y="1367001"/>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76" name="Google Shape;76;p4"/>
            <p:cNvSpPr/>
            <p:nvPr/>
          </p:nvSpPr>
          <p:spPr>
            <a:xfrm>
              <a:off x="5669772" y="1949388"/>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77" name="Google Shape;77;p4"/>
            <p:cNvSpPr/>
            <p:nvPr/>
          </p:nvSpPr>
          <p:spPr>
            <a:xfrm>
              <a:off x="5669772" y="2531775"/>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78" name="Google Shape;78;p4"/>
            <p:cNvSpPr/>
            <p:nvPr/>
          </p:nvSpPr>
          <p:spPr>
            <a:xfrm>
              <a:off x="5669772" y="3114162"/>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79" name="Google Shape;79;p4"/>
            <p:cNvSpPr/>
            <p:nvPr/>
          </p:nvSpPr>
          <p:spPr>
            <a:xfrm>
              <a:off x="5669772" y="3696549"/>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80" name="Google Shape;80;p4"/>
            <p:cNvSpPr/>
            <p:nvPr/>
          </p:nvSpPr>
          <p:spPr>
            <a:xfrm>
              <a:off x="5669772" y="4278936"/>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81" name="Google Shape;81;p4"/>
            <p:cNvSpPr/>
            <p:nvPr/>
          </p:nvSpPr>
          <p:spPr>
            <a:xfrm>
              <a:off x="5669772" y="4861323"/>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82" name="Google Shape;82;p4"/>
            <p:cNvSpPr/>
            <p:nvPr/>
          </p:nvSpPr>
          <p:spPr>
            <a:xfrm>
              <a:off x="5669772" y="5443710"/>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83" name="Google Shape;83;p4"/>
            <p:cNvSpPr/>
            <p:nvPr/>
          </p:nvSpPr>
          <p:spPr>
            <a:xfrm>
              <a:off x="5669772" y="6026101"/>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grpSp>
      <p:sp>
        <p:nvSpPr>
          <p:cNvPr id="84" name="Google Shape;84;p4"/>
          <p:cNvSpPr/>
          <p:nvPr/>
        </p:nvSpPr>
        <p:spPr>
          <a:xfrm rot="5400000">
            <a:off x="10690239" y="707962"/>
            <a:ext cx="1085400" cy="483600"/>
          </a:xfrm>
          <a:prstGeom prst="round2SameRect">
            <a:avLst>
              <a:gd name="adj1" fmla="val 29260"/>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85" name="Google Shape;85;p4"/>
          <p:cNvSpPr txBox="1"/>
          <p:nvPr/>
        </p:nvSpPr>
        <p:spPr>
          <a:xfrm rot="5400000">
            <a:off x="10716975" y="719400"/>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NOTES</a:t>
            </a:r>
            <a:endParaRPr sz="1200" kern="0">
              <a:solidFill>
                <a:srgbClr val="FFFFFF"/>
              </a:solidFill>
              <a:latin typeface="Barlow Semi Condensed SemiBold"/>
              <a:ea typeface="Barlow Semi Condensed SemiBold"/>
              <a:cs typeface="Barlow Semi Condensed SemiBold"/>
              <a:sym typeface="Barlow Semi Condensed SemiBold"/>
            </a:endParaRPr>
          </a:p>
        </p:txBody>
      </p:sp>
      <p:pic>
        <p:nvPicPr>
          <p:cNvPr id="86" name="Google Shape;86;p4" descr="A picture containing drawing&#10;&#10;Description automatically generated"/>
          <p:cNvPicPr preferRelativeResize="0"/>
          <p:nvPr/>
        </p:nvPicPr>
        <p:blipFill rotWithShape="1">
          <a:blip r:embed="rId2">
            <a:alphaModFix amt="14000"/>
          </a:blip>
          <a:srcRect/>
          <a:stretch/>
        </p:blipFill>
        <p:spPr>
          <a:xfrm>
            <a:off x="1722532" y="450951"/>
            <a:ext cx="9019193" cy="5858763"/>
          </a:xfrm>
          <a:prstGeom prst="rect">
            <a:avLst/>
          </a:prstGeom>
          <a:noFill/>
          <a:ln>
            <a:noFill/>
          </a:ln>
        </p:spPr>
      </p:pic>
      <p:pic>
        <p:nvPicPr>
          <p:cNvPr id="87" name="Google Shape;87;p4" descr="A picture containing drawing&#10;&#10;Description automatically generated"/>
          <p:cNvPicPr preferRelativeResize="0"/>
          <p:nvPr/>
        </p:nvPicPr>
        <p:blipFill rotWithShape="1">
          <a:blip r:embed="rId2">
            <a:alphaModFix amt="14000"/>
          </a:blip>
          <a:srcRect r="95471"/>
          <a:stretch/>
        </p:blipFill>
        <p:spPr>
          <a:xfrm>
            <a:off x="-30068" y="450951"/>
            <a:ext cx="408393" cy="5858763"/>
          </a:xfrm>
          <a:prstGeom prst="rect">
            <a:avLst/>
          </a:prstGeom>
          <a:noFill/>
          <a:ln>
            <a:noFill/>
          </a:ln>
        </p:spPr>
      </p:pic>
      <p:sp>
        <p:nvSpPr>
          <p:cNvPr id="88" name="Google Shape;88;p4"/>
          <p:cNvSpPr txBox="1">
            <a:spLocks noGrp="1"/>
          </p:cNvSpPr>
          <p:nvPr>
            <p:ph type="body" idx="1"/>
          </p:nvPr>
        </p:nvSpPr>
        <p:spPr>
          <a:xfrm>
            <a:off x="1902975" y="1612833"/>
            <a:ext cx="8847300" cy="45552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sz="1800"/>
            </a:lvl1pPr>
            <a:lvl2pPr marL="914400" lvl="1" indent="-342900" rtl="0">
              <a:spcBef>
                <a:spcPts val="2100"/>
              </a:spcBef>
              <a:spcAft>
                <a:spcPts val="0"/>
              </a:spcAft>
              <a:buSzPts val="1800"/>
              <a:buChar char="○"/>
              <a:defRPr sz="1800"/>
            </a:lvl2pPr>
            <a:lvl3pPr marL="1371600" lvl="2" indent="-342900" rtl="0">
              <a:spcBef>
                <a:spcPts val="2100"/>
              </a:spcBef>
              <a:spcAft>
                <a:spcPts val="0"/>
              </a:spcAft>
              <a:buSzPts val="1800"/>
              <a:buChar char="■"/>
              <a:defRPr sz="1800"/>
            </a:lvl3pPr>
            <a:lvl4pPr marL="1828800" lvl="3" indent="-342900" rtl="0">
              <a:spcBef>
                <a:spcPts val="2100"/>
              </a:spcBef>
              <a:spcAft>
                <a:spcPts val="0"/>
              </a:spcAft>
              <a:buSzPts val="1800"/>
              <a:buChar char="●"/>
              <a:defRPr sz="1800"/>
            </a:lvl4pPr>
            <a:lvl5pPr marL="2286000" lvl="4" indent="-342900" rtl="0">
              <a:spcBef>
                <a:spcPts val="2100"/>
              </a:spcBef>
              <a:spcAft>
                <a:spcPts val="0"/>
              </a:spcAft>
              <a:buSzPts val="1800"/>
              <a:buChar char="○"/>
              <a:defRPr sz="1800"/>
            </a:lvl5pPr>
            <a:lvl6pPr marL="2743200" lvl="5" indent="-342900" rtl="0">
              <a:spcBef>
                <a:spcPts val="2100"/>
              </a:spcBef>
              <a:spcAft>
                <a:spcPts val="0"/>
              </a:spcAft>
              <a:buSzPts val="1800"/>
              <a:buChar char="■"/>
              <a:defRPr sz="1800"/>
            </a:lvl6pPr>
            <a:lvl7pPr marL="3200400" lvl="6" indent="-342900" rtl="0">
              <a:spcBef>
                <a:spcPts val="2100"/>
              </a:spcBef>
              <a:spcAft>
                <a:spcPts val="0"/>
              </a:spcAft>
              <a:buSzPts val="1800"/>
              <a:buChar char="●"/>
              <a:defRPr sz="1800"/>
            </a:lvl7pPr>
            <a:lvl8pPr marL="3657600" lvl="7" indent="-342900" rtl="0">
              <a:spcBef>
                <a:spcPts val="2100"/>
              </a:spcBef>
              <a:spcAft>
                <a:spcPts val="0"/>
              </a:spcAft>
              <a:buSzPts val="1800"/>
              <a:buChar char="○"/>
              <a:defRPr sz="1800"/>
            </a:lvl8pPr>
            <a:lvl9pPr marL="4114800" lvl="8" indent="-342900" rtl="0">
              <a:spcBef>
                <a:spcPts val="2100"/>
              </a:spcBef>
              <a:spcAft>
                <a:spcPts val="2100"/>
              </a:spcAft>
              <a:buSzPts val="1800"/>
              <a:buChar char="■"/>
              <a:defRPr sz="1800"/>
            </a:lvl9pPr>
          </a:lstStyle>
          <a:p>
            <a:endParaRPr/>
          </a:p>
        </p:txBody>
      </p:sp>
      <p:sp>
        <p:nvSpPr>
          <p:cNvPr id="89" name="Google Shape;89;p4"/>
          <p:cNvSpPr txBox="1">
            <a:spLocks noGrp="1"/>
          </p:cNvSpPr>
          <p:nvPr>
            <p:ph type="title"/>
          </p:nvPr>
        </p:nvSpPr>
        <p:spPr>
          <a:xfrm>
            <a:off x="1902975" y="669567"/>
            <a:ext cx="88473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3000"/>
              <a:buNone/>
              <a:defRPr sz="3000">
                <a:solidFill>
                  <a:schemeClr val="dk1"/>
                </a:solidFill>
              </a:defRPr>
            </a:lvl1pPr>
            <a:lvl2pPr lvl="1" rtl="0">
              <a:spcBef>
                <a:spcPts val="0"/>
              </a:spcBef>
              <a:spcAft>
                <a:spcPts val="0"/>
              </a:spcAft>
              <a:buClr>
                <a:schemeClr val="dk1"/>
              </a:buClr>
              <a:buSzPts val="4700"/>
              <a:buNone/>
              <a:defRPr sz="4700">
                <a:solidFill>
                  <a:schemeClr val="dk1"/>
                </a:solidFill>
              </a:defRPr>
            </a:lvl2pPr>
            <a:lvl3pPr lvl="2" rtl="0">
              <a:spcBef>
                <a:spcPts val="0"/>
              </a:spcBef>
              <a:spcAft>
                <a:spcPts val="0"/>
              </a:spcAft>
              <a:buClr>
                <a:schemeClr val="dk1"/>
              </a:buClr>
              <a:buSzPts val="4700"/>
              <a:buNone/>
              <a:defRPr sz="4700">
                <a:solidFill>
                  <a:schemeClr val="dk1"/>
                </a:solidFill>
              </a:defRPr>
            </a:lvl3pPr>
            <a:lvl4pPr lvl="3" rtl="0">
              <a:spcBef>
                <a:spcPts val="0"/>
              </a:spcBef>
              <a:spcAft>
                <a:spcPts val="0"/>
              </a:spcAft>
              <a:buClr>
                <a:schemeClr val="dk1"/>
              </a:buClr>
              <a:buSzPts val="4700"/>
              <a:buNone/>
              <a:defRPr sz="4700">
                <a:solidFill>
                  <a:schemeClr val="dk1"/>
                </a:solidFill>
              </a:defRPr>
            </a:lvl4pPr>
            <a:lvl5pPr lvl="4" rtl="0">
              <a:spcBef>
                <a:spcPts val="0"/>
              </a:spcBef>
              <a:spcAft>
                <a:spcPts val="0"/>
              </a:spcAft>
              <a:buClr>
                <a:schemeClr val="dk1"/>
              </a:buClr>
              <a:buSzPts val="4700"/>
              <a:buNone/>
              <a:defRPr sz="4700">
                <a:solidFill>
                  <a:schemeClr val="dk1"/>
                </a:solidFill>
              </a:defRPr>
            </a:lvl5pPr>
            <a:lvl6pPr lvl="5" rtl="0">
              <a:spcBef>
                <a:spcPts val="0"/>
              </a:spcBef>
              <a:spcAft>
                <a:spcPts val="0"/>
              </a:spcAft>
              <a:buClr>
                <a:schemeClr val="dk1"/>
              </a:buClr>
              <a:buSzPts val="4700"/>
              <a:buNone/>
              <a:defRPr sz="4700">
                <a:solidFill>
                  <a:schemeClr val="dk1"/>
                </a:solidFill>
              </a:defRPr>
            </a:lvl6pPr>
            <a:lvl7pPr lvl="6" rtl="0">
              <a:spcBef>
                <a:spcPts val="0"/>
              </a:spcBef>
              <a:spcAft>
                <a:spcPts val="0"/>
              </a:spcAft>
              <a:buClr>
                <a:schemeClr val="dk1"/>
              </a:buClr>
              <a:buSzPts val="4700"/>
              <a:buNone/>
              <a:defRPr sz="4700">
                <a:solidFill>
                  <a:schemeClr val="dk1"/>
                </a:solidFill>
              </a:defRPr>
            </a:lvl7pPr>
            <a:lvl8pPr lvl="7" rtl="0">
              <a:spcBef>
                <a:spcPts val="0"/>
              </a:spcBef>
              <a:spcAft>
                <a:spcPts val="0"/>
              </a:spcAft>
              <a:buClr>
                <a:schemeClr val="dk1"/>
              </a:buClr>
              <a:buSzPts val="4700"/>
              <a:buNone/>
              <a:defRPr sz="4700">
                <a:solidFill>
                  <a:schemeClr val="dk1"/>
                </a:solidFill>
              </a:defRPr>
            </a:lvl8pPr>
            <a:lvl9pPr lvl="8" rtl="0">
              <a:spcBef>
                <a:spcPts val="0"/>
              </a:spcBef>
              <a:spcAft>
                <a:spcPts val="0"/>
              </a:spcAft>
              <a:buClr>
                <a:schemeClr val="dk1"/>
              </a:buClr>
              <a:buSzPts val="4700"/>
              <a:buNone/>
              <a:defRPr sz="4700">
                <a:solidFill>
                  <a:schemeClr val="dk1"/>
                </a:solidFill>
              </a:defRPr>
            </a:lvl9pPr>
          </a:lstStyle>
          <a:p>
            <a:endParaRPr/>
          </a:p>
        </p:txBody>
      </p:sp>
    </p:spTree>
    <p:extLst>
      <p:ext uri="{BB962C8B-B14F-4D97-AF65-F5344CB8AC3E}">
        <p14:creationId xmlns:p14="http://schemas.microsoft.com/office/powerpoint/2010/main" val="4839657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04 To Do">
  <p:cSld name="004 To Do">
    <p:spTree>
      <p:nvGrpSpPr>
        <p:cNvPr id="1" name="Shape 90"/>
        <p:cNvGrpSpPr/>
        <p:nvPr/>
      </p:nvGrpSpPr>
      <p:grpSpPr>
        <a:xfrm>
          <a:off x="0" y="0"/>
          <a:ext cx="0" cy="0"/>
          <a:chOff x="0" y="0"/>
          <a:chExt cx="0" cy="0"/>
        </a:xfrm>
      </p:grpSpPr>
      <p:sp>
        <p:nvSpPr>
          <p:cNvPr id="91" name="Google Shape;91;p5"/>
          <p:cNvSpPr/>
          <p:nvPr/>
        </p:nvSpPr>
        <p:spPr>
          <a:xfrm rot="-5400000">
            <a:off x="9914711" y="2053416"/>
            <a:ext cx="1682100" cy="3024600"/>
          </a:xfrm>
          <a:prstGeom prst="round2SameRect">
            <a:avLst>
              <a:gd name="adj1" fmla="val 45724"/>
              <a:gd name="adj2" fmla="val 0"/>
            </a:avLst>
          </a:prstGeom>
          <a:solidFill>
            <a:schemeClr val="dk2"/>
          </a:soli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Arial"/>
              <a:cs typeface="Arial"/>
              <a:sym typeface="Arial"/>
            </a:endParaRPr>
          </a:p>
        </p:txBody>
      </p:sp>
      <p:sp>
        <p:nvSpPr>
          <p:cNvPr id="92" name="Google Shape;92;p5"/>
          <p:cNvSpPr/>
          <p:nvPr/>
        </p:nvSpPr>
        <p:spPr>
          <a:xfrm rot="-5400000">
            <a:off x="10174198" y="2161421"/>
            <a:ext cx="1308191" cy="2807110"/>
          </a:xfrm>
          <a:custGeom>
            <a:avLst/>
            <a:gdLst/>
            <a:ahLst/>
            <a:cxnLst/>
            <a:rect l="l" t="t" r="r" b="b"/>
            <a:pathLst>
              <a:path w="1115728" h="2692671" extrusionOk="0">
                <a:moveTo>
                  <a:pt x="0" y="2692671"/>
                </a:moveTo>
                <a:lnTo>
                  <a:pt x="9624" y="501353"/>
                </a:lnTo>
                <a:cubicBezTo>
                  <a:pt x="9624" y="224463"/>
                  <a:pt x="234087" y="0"/>
                  <a:pt x="510977" y="0"/>
                </a:cubicBezTo>
                <a:lnTo>
                  <a:pt x="604748" y="0"/>
                </a:lnTo>
                <a:cubicBezTo>
                  <a:pt x="881638" y="0"/>
                  <a:pt x="1106101" y="224463"/>
                  <a:pt x="1106101" y="501353"/>
                </a:cubicBezTo>
                <a:lnTo>
                  <a:pt x="1115728" y="265417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93" name="Google Shape;93;p5"/>
          <p:cNvSpPr/>
          <p:nvPr/>
        </p:nvSpPr>
        <p:spPr>
          <a:xfrm rot="5400000">
            <a:off x="2534990" y="-2345302"/>
            <a:ext cx="6470700" cy="11540700"/>
          </a:xfrm>
          <a:prstGeom prst="round2SameRect">
            <a:avLst>
              <a:gd name="adj1" fmla="val 3599"/>
              <a:gd name="adj2" fmla="val 0"/>
            </a:avLst>
          </a:prstGeom>
          <a:solidFill>
            <a:schemeClr val="dk2"/>
          </a:solidFill>
          <a:ln>
            <a:noFill/>
          </a:ln>
          <a:effectLst>
            <a:outerShdw blurRad="57150" dist="304800" dir="1920000" algn="bl" rotWithShape="0">
              <a:srgbClr val="000000">
                <a:alpha val="20780"/>
              </a:srgbClr>
            </a:outerShdw>
          </a:effectLst>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94" name="Google Shape;94;p5"/>
          <p:cNvSpPr/>
          <p:nvPr/>
        </p:nvSpPr>
        <p:spPr>
          <a:xfrm rot="5400000">
            <a:off x="2586731" y="-2215108"/>
            <a:ext cx="6096000" cy="11250309"/>
          </a:xfrm>
          <a:custGeom>
            <a:avLst/>
            <a:gdLst/>
            <a:ahLst/>
            <a:cxnLst/>
            <a:rect l="l" t="t" r="r" b="b"/>
            <a:pathLst>
              <a:path w="6096000" h="10714580" extrusionOk="0">
                <a:moveTo>
                  <a:pt x="0" y="10714580"/>
                </a:moveTo>
                <a:lnTo>
                  <a:pt x="0" y="219395"/>
                </a:lnTo>
                <a:cubicBezTo>
                  <a:pt x="0" y="98226"/>
                  <a:pt x="98226" y="0"/>
                  <a:pt x="219395" y="0"/>
                </a:cubicBezTo>
                <a:lnTo>
                  <a:pt x="5876605" y="0"/>
                </a:lnTo>
                <a:cubicBezTo>
                  <a:pt x="5997774" y="0"/>
                  <a:pt x="6096000" y="98226"/>
                  <a:pt x="6096000" y="219395"/>
                </a:cubicBezTo>
                <a:lnTo>
                  <a:pt x="6096000" y="10714580"/>
                </a:lnTo>
                <a:lnTo>
                  <a:pt x="6096000" y="1071458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95" name="Google Shape;95;p5"/>
          <p:cNvSpPr/>
          <p:nvPr/>
        </p:nvSpPr>
        <p:spPr>
          <a:xfrm rot="5400000">
            <a:off x="10690239" y="707962"/>
            <a:ext cx="1085400" cy="483600"/>
          </a:xfrm>
          <a:prstGeom prst="round2SameRect">
            <a:avLst>
              <a:gd name="adj1" fmla="val 29260"/>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96" name="Google Shape;96;p5"/>
          <p:cNvSpPr txBox="1"/>
          <p:nvPr/>
        </p:nvSpPr>
        <p:spPr>
          <a:xfrm rot="5400000">
            <a:off x="10716975" y="719400"/>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NOTES</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97" name="Google Shape;97;p5"/>
          <p:cNvSpPr/>
          <p:nvPr/>
        </p:nvSpPr>
        <p:spPr>
          <a:xfrm rot="5400000">
            <a:off x="10690239" y="3317444"/>
            <a:ext cx="1085400" cy="483600"/>
          </a:xfrm>
          <a:prstGeom prst="round2SameRect">
            <a:avLst>
              <a:gd name="adj1" fmla="val 29260"/>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98" name="Google Shape;98;p5"/>
          <p:cNvSpPr/>
          <p:nvPr/>
        </p:nvSpPr>
        <p:spPr>
          <a:xfrm rot="5400000">
            <a:off x="10690239" y="4622184"/>
            <a:ext cx="1085400" cy="483600"/>
          </a:xfrm>
          <a:prstGeom prst="round2SameRect">
            <a:avLst>
              <a:gd name="adj1" fmla="val 29260"/>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99" name="Google Shape;99;p5"/>
          <p:cNvSpPr txBox="1"/>
          <p:nvPr/>
        </p:nvSpPr>
        <p:spPr>
          <a:xfrm rot="5400000">
            <a:off x="10716975" y="3338438"/>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PROJECTS</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100" name="Google Shape;100;p5"/>
          <p:cNvSpPr txBox="1"/>
          <p:nvPr/>
        </p:nvSpPr>
        <p:spPr>
          <a:xfrm rot="5400000">
            <a:off x="10716975" y="4643200"/>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OTHER</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101" name="Google Shape;101;p5"/>
          <p:cNvSpPr/>
          <p:nvPr/>
        </p:nvSpPr>
        <p:spPr>
          <a:xfrm>
            <a:off x="543048" y="186091"/>
            <a:ext cx="1120800" cy="6471000"/>
          </a:xfrm>
          <a:prstGeom prst="rect">
            <a:avLst/>
          </a:prstGeom>
          <a:solidFill>
            <a:srgbClr val="000000">
              <a:alpha val="20000"/>
            </a:srgbClr>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02" name="Google Shape;102;p5"/>
          <p:cNvSpPr/>
          <p:nvPr/>
        </p:nvSpPr>
        <p:spPr>
          <a:xfrm>
            <a:off x="1" y="299406"/>
            <a:ext cx="1029233" cy="6232550"/>
          </a:xfrm>
          <a:custGeom>
            <a:avLst/>
            <a:gdLst/>
            <a:ahLst/>
            <a:cxnLst/>
            <a:rect l="l" t="t" r="r" b="b"/>
            <a:pathLst>
              <a:path w="1029233" h="6232550" extrusionOk="0">
                <a:moveTo>
                  <a:pt x="759335" y="5565525"/>
                </a:moveTo>
                <a:cubicBezTo>
                  <a:pt x="690914" y="5565525"/>
                  <a:pt x="635448" y="5624596"/>
                  <a:pt x="635448" y="5697464"/>
                </a:cubicBezTo>
                <a:cubicBezTo>
                  <a:pt x="635448" y="5770333"/>
                  <a:pt x="690914" y="5829404"/>
                  <a:pt x="759335" y="5829404"/>
                </a:cubicBezTo>
                <a:cubicBezTo>
                  <a:pt x="827756" y="5829404"/>
                  <a:pt x="883222" y="5770333"/>
                  <a:pt x="883222" y="5697464"/>
                </a:cubicBezTo>
                <a:cubicBezTo>
                  <a:pt x="883222" y="5624596"/>
                  <a:pt x="827756" y="5565525"/>
                  <a:pt x="759335" y="5565525"/>
                </a:cubicBezTo>
                <a:close/>
                <a:moveTo>
                  <a:pt x="759335" y="4986341"/>
                </a:moveTo>
                <a:cubicBezTo>
                  <a:pt x="690914" y="4986341"/>
                  <a:pt x="635448" y="5045412"/>
                  <a:pt x="635448" y="5118280"/>
                </a:cubicBezTo>
                <a:cubicBezTo>
                  <a:pt x="635448" y="5191149"/>
                  <a:pt x="690914" y="5250220"/>
                  <a:pt x="759335" y="5250220"/>
                </a:cubicBezTo>
                <a:cubicBezTo>
                  <a:pt x="827756" y="5250220"/>
                  <a:pt x="883222" y="5191149"/>
                  <a:pt x="883222" y="5118280"/>
                </a:cubicBezTo>
                <a:cubicBezTo>
                  <a:pt x="883222" y="5045412"/>
                  <a:pt x="827756" y="4986341"/>
                  <a:pt x="759335" y="4986341"/>
                </a:cubicBezTo>
                <a:close/>
                <a:moveTo>
                  <a:pt x="759335" y="4407158"/>
                </a:moveTo>
                <a:cubicBezTo>
                  <a:pt x="690914" y="4407158"/>
                  <a:pt x="635448" y="4466230"/>
                  <a:pt x="635448" y="4539098"/>
                </a:cubicBezTo>
                <a:cubicBezTo>
                  <a:pt x="635448" y="4611966"/>
                  <a:pt x="690914" y="4671038"/>
                  <a:pt x="759335" y="4671038"/>
                </a:cubicBezTo>
                <a:cubicBezTo>
                  <a:pt x="827756" y="4671038"/>
                  <a:pt x="883222" y="4611966"/>
                  <a:pt x="883222" y="4539098"/>
                </a:cubicBezTo>
                <a:cubicBezTo>
                  <a:pt x="883222" y="4466230"/>
                  <a:pt x="827756" y="4407158"/>
                  <a:pt x="759335" y="4407158"/>
                </a:cubicBezTo>
                <a:close/>
                <a:moveTo>
                  <a:pt x="759335" y="3827976"/>
                </a:moveTo>
                <a:cubicBezTo>
                  <a:pt x="690914" y="3827976"/>
                  <a:pt x="635448" y="3887048"/>
                  <a:pt x="635448" y="3959916"/>
                </a:cubicBezTo>
                <a:cubicBezTo>
                  <a:pt x="635448" y="4032784"/>
                  <a:pt x="690914" y="4091856"/>
                  <a:pt x="759335" y="4091856"/>
                </a:cubicBezTo>
                <a:cubicBezTo>
                  <a:pt x="827756" y="4091856"/>
                  <a:pt x="883222" y="4032784"/>
                  <a:pt x="883222" y="3959916"/>
                </a:cubicBezTo>
                <a:cubicBezTo>
                  <a:pt x="883222" y="3887048"/>
                  <a:pt x="827756" y="3827976"/>
                  <a:pt x="759335" y="3827976"/>
                </a:cubicBezTo>
                <a:close/>
                <a:moveTo>
                  <a:pt x="759335" y="3248794"/>
                </a:moveTo>
                <a:cubicBezTo>
                  <a:pt x="690914" y="3248794"/>
                  <a:pt x="635448" y="3307865"/>
                  <a:pt x="635448" y="3380734"/>
                </a:cubicBezTo>
                <a:cubicBezTo>
                  <a:pt x="635448" y="3453602"/>
                  <a:pt x="690914" y="3512673"/>
                  <a:pt x="759335" y="3512673"/>
                </a:cubicBezTo>
                <a:cubicBezTo>
                  <a:pt x="827756" y="3512673"/>
                  <a:pt x="883222" y="3453602"/>
                  <a:pt x="883222" y="3380734"/>
                </a:cubicBezTo>
                <a:cubicBezTo>
                  <a:pt x="883222" y="3307865"/>
                  <a:pt x="827756" y="3248794"/>
                  <a:pt x="759335" y="3248794"/>
                </a:cubicBezTo>
                <a:close/>
                <a:moveTo>
                  <a:pt x="759335" y="2669612"/>
                </a:moveTo>
                <a:cubicBezTo>
                  <a:pt x="690914" y="2669612"/>
                  <a:pt x="635448" y="2728684"/>
                  <a:pt x="635448" y="2801552"/>
                </a:cubicBezTo>
                <a:cubicBezTo>
                  <a:pt x="635448" y="2874420"/>
                  <a:pt x="690914" y="2933491"/>
                  <a:pt x="759335" y="2933491"/>
                </a:cubicBezTo>
                <a:cubicBezTo>
                  <a:pt x="827756" y="2933491"/>
                  <a:pt x="883222" y="2874420"/>
                  <a:pt x="883222" y="2801552"/>
                </a:cubicBezTo>
                <a:cubicBezTo>
                  <a:pt x="883222" y="2728684"/>
                  <a:pt x="827756" y="2669612"/>
                  <a:pt x="759335" y="2669612"/>
                </a:cubicBezTo>
                <a:close/>
                <a:moveTo>
                  <a:pt x="759335" y="2090430"/>
                </a:moveTo>
                <a:cubicBezTo>
                  <a:pt x="690914" y="2090430"/>
                  <a:pt x="635448" y="2149501"/>
                  <a:pt x="635448" y="2222370"/>
                </a:cubicBezTo>
                <a:cubicBezTo>
                  <a:pt x="635448" y="2295238"/>
                  <a:pt x="690914" y="2354309"/>
                  <a:pt x="759335" y="2354309"/>
                </a:cubicBezTo>
                <a:cubicBezTo>
                  <a:pt x="827756" y="2354309"/>
                  <a:pt x="883222" y="2295238"/>
                  <a:pt x="883222" y="2222370"/>
                </a:cubicBezTo>
                <a:cubicBezTo>
                  <a:pt x="883222" y="2149501"/>
                  <a:pt x="827756" y="2090430"/>
                  <a:pt x="759335" y="2090430"/>
                </a:cubicBezTo>
                <a:close/>
                <a:moveTo>
                  <a:pt x="759335" y="1511249"/>
                </a:moveTo>
                <a:cubicBezTo>
                  <a:pt x="690914" y="1511249"/>
                  <a:pt x="635448" y="1570320"/>
                  <a:pt x="635448" y="1643189"/>
                </a:cubicBezTo>
                <a:cubicBezTo>
                  <a:pt x="635448" y="1716057"/>
                  <a:pt x="690914" y="1775127"/>
                  <a:pt x="759335" y="1775127"/>
                </a:cubicBezTo>
                <a:cubicBezTo>
                  <a:pt x="827756" y="1775127"/>
                  <a:pt x="883222" y="1716057"/>
                  <a:pt x="883222" y="1643189"/>
                </a:cubicBezTo>
                <a:cubicBezTo>
                  <a:pt x="883222" y="1570320"/>
                  <a:pt x="827756" y="1511249"/>
                  <a:pt x="759335" y="1511249"/>
                </a:cubicBezTo>
                <a:close/>
                <a:moveTo>
                  <a:pt x="759335" y="932067"/>
                </a:moveTo>
                <a:cubicBezTo>
                  <a:pt x="690914" y="932067"/>
                  <a:pt x="635448" y="991138"/>
                  <a:pt x="635448" y="1064006"/>
                </a:cubicBezTo>
                <a:cubicBezTo>
                  <a:pt x="635448" y="1136875"/>
                  <a:pt x="690914" y="1195946"/>
                  <a:pt x="759335" y="1195946"/>
                </a:cubicBezTo>
                <a:cubicBezTo>
                  <a:pt x="827756" y="1195946"/>
                  <a:pt x="883222" y="1136875"/>
                  <a:pt x="883222" y="1064006"/>
                </a:cubicBezTo>
                <a:cubicBezTo>
                  <a:pt x="883222" y="991138"/>
                  <a:pt x="827756" y="932067"/>
                  <a:pt x="759335" y="932067"/>
                </a:cubicBezTo>
                <a:close/>
                <a:moveTo>
                  <a:pt x="759335" y="352885"/>
                </a:moveTo>
                <a:cubicBezTo>
                  <a:pt x="690914" y="352885"/>
                  <a:pt x="635448" y="411956"/>
                  <a:pt x="635448" y="484824"/>
                </a:cubicBezTo>
                <a:cubicBezTo>
                  <a:pt x="635448" y="557693"/>
                  <a:pt x="690914" y="616764"/>
                  <a:pt x="759335" y="616764"/>
                </a:cubicBezTo>
                <a:cubicBezTo>
                  <a:pt x="827756" y="616764"/>
                  <a:pt x="883222" y="557693"/>
                  <a:pt x="883222" y="484824"/>
                </a:cubicBezTo>
                <a:cubicBezTo>
                  <a:pt x="883222" y="411956"/>
                  <a:pt x="827756" y="352885"/>
                  <a:pt x="759335" y="352885"/>
                </a:cubicBezTo>
                <a:close/>
                <a:moveTo>
                  <a:pt x="0" y="0"/>
                </a:moveTo>
                <a:lnTo>
                  <a:pt x="1029233" y="0"/>
                </a:lnTo>
                <a:lnTo>
                  <a:pt x="1029233" y="6232550"/>
                </a:lnTo>
                <a:lnTo>
                  <a:pt x="0" y="6232550"/>
                </a:lnTo>
                <a:close/>
              </a:path>
            </a:pathLst>
          </a:custGeom>
          <a:solidFill>
            <a:srgbClr val="F7F4F6"/>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03" name="Google Shape;103;p5"/>
          <p:cNvSpPr/>
          <p:nvPr/>
        </p:nvSpPr>
        <p:spPr>
          <a:xfrm rot="-5400000">
            <a:off x="1332653" y="471625"/>
            <a:ext cx="1236898" cy="497418"/>
          </a:xfrm>
          <a:custGeom>
            <a:avLst/>
            <a:gdLst/>
            <a:ahLst/>
            <a:cxnLst/>
            <a:rect l="l" t="t" r="r" b="b"/>
            <a:pathLst>
              <a:path w="1164139" h="497418" extrusionOk="0">
                <a:moveTo>
                  <a:pt x="1164139" y="0"/>
                </a:moveTo>
                <a:lnTo>
                  <a:pt x="1164139" y="497418"/>
                </a:lnTo>
                <a:lnTo>
                  <a:pt x="0" y="497418"/>
                </a:lnTo>
                <a:lnTo>
                  <a:pt x="104463" y="248709"/>
                </a:lnTo>
                <a:lnTo>
                  <a:pt x="0" y="0"/>
                </a:lnTo>
                <a:close/>
              </a:path>
            </a:pathLst>
          </a:custGeom>
          <a:gradFill>
            <a:gsLst>
              <a:gs pos="0">
                <a:schemeClr val="accent1"/>
              </a:gs>
              <a:gs pos="47000">
                <a:schemeClr val="accent1"/>
              </a:gs>
              <a:gs pos="68000">
                <a:schemeClr val="accent1"/>
              </a:gs>
              <a:gs pos="84000">
                <a:srgbClr val="F2F2F2"/>
              </a:gs>
              <a:gs pos="96000">
                <a:schemeClr val="accent1"/>
              </a:gs>
              <a:gs pos="100000">
                <a:schemeClr val="accent1"/>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104" name="Google Shape;104;p5"/>
          <p:cNvSpPr/>
          <p:nvPr/>
        </p:nvSpPr>
        <p:spPr>
          <a:xfrm flipH="1">
            <a:off x="1227948" y="316296"/>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05" name="Google Shape;105;p5"/>
          <p:cNvSpPr/>
          <p:nvPr/>
        </p:nvSpPr>
        <p:spPr>
          <a:xfrm flipH="1">
            <a:off x="1149342" y="333943"/>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06" name="Google Shape;106;p5"/>
          <p:cNvSpPr/>
          <p:nvPr/>
        </p:nvSpPr>
        <p:spPr>
          <a:xfrm flipH="1">
            <a:off x="1176614" y="308276"/>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07" name="Google Shape;107;p5"/>
          <p:cNvSpPr/>
          <p:nvPr/>
        </p:nvSpPr>
        <p:spPr>
          <a:xfrm flipH="1">
            <a:off x="1150945" y="301593"/>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grpSp>
        <p:nvGrpSpPr>
          <p:cNvPr id="108" name="Google Shape;108;p5"/>
          <p:cNvGrpSpPr/>
          <p:nvPr/>
        </p:nvGrpSpPr>
        <p:grpSpPr>
          <a:xfrm>
            <a:off x="681868" y="685525"/>
            <a:ext cx="814200" cy="5409787"/>
            <a:chOff x="5669772" y="784614"/>
            <a:chExt cx="814200" cy="5409787"/>
          </a:xfrm>
        </p:grpSpPr>
        <p:sp>
          <p:nvSpPr>
            <p:cNvPr id="109" name="Google Shape;109;p5"/>
            <p:cNvSpPr/>
            <p:nvPr/>
          </p:nvSpPr>
          <p:spPr>
            <a:xfrm>
              <a:off x="5669772" y="784614"/>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10" name="Google Shape;110;p5"/>
            <p:cNvSpPr/>
            <p:nvPr/>
          </p:nvSpPr>
          <p:spPr>
            <a:xfrm>
              <a:off x="5669772" y="1367001"/>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11" name="Google Shape;111;p5"/>
            <p:cNvSpPr/>
            <p:nvPr/>
          </p:nvSpPr>
          <p:spPr>
            <a:xfrm>
              <a:off x="5669772" y="1949388"/>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12" name="Google Shape;112;p5"/>
            <p:cNvSpPr/>
            <p:nvPr/>
          </p:nvSpPr>
          <p:spPr>
            <a:xfrm>
              <a:off x="5669772" y="2531775"/>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13" name="Google Shape;113;p5"/>
            <p:cNvSpPr/>
            <p:nvPr/>
          </p:nvSpPr>
          <p:spPr>
            <a:xfrm>
              <a:off x="5669772" y="3114162"/>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14" name="Google Shape;114;p5"/>
            <p:cNvSpPr/>
            <p:nvPr/>
          </p:nvSpPr>
          <p:spPr>
            <a:xfrm>
              <a:off x="5669772" y="3696549"/>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15" name="Google Shape;115;p5"/>
            <p:cNvSpPr/>
            <p:nvPr/>
          </p:nvSpPr>
          <p:spPr>
            <a:xfrm>
              <a:off x="5669772" y="4278936"/>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16" name="Google Shape;116;p5"/>
            <p:cNvSpPr/>
            <p:nvPr/>
          </p:nvSpPr>
          <p:spPr>
            <a:xfrm>
              <a:off x="5669772" y="4861323"/>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17" name="Google Shape;117;p5"/>
            <p:cNvSpPr/>
            <p:nvPr/>
          </p:nvSpPr>
          <p:spPr>
            <a:xfrm>
              <a:off x="5669772" y="5443710"/>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18" name="Google Shape;118;p5"/>
            <p:cNvSpPr/>
            <p:nvPr/>
          </p:nvSpPr>
          <p:spPr>
            <a:xfrm>
              <a:off x="5669772" y="6026101"/>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grpSp>
      <p:sp>
        <p:nvSpPr>
          <p:cNvPr id="119" name="Google Shape;119;p5"/>
          <p:cNvSpPr/>
          <p:nvPr/>
        </p:nvSpPr>
        <p:spPr>
          <a:xfrm rot="5400000">
            <a:off x="10690239" y="2012703"/>
            <a:ext cx="1085400" cy="483600"/>
          </a:xfrm>
          <a:prstGeom prst="round2SameRect">
            <a:avLst>
              <a:gd name="adj1" fmla="val 29260"/>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120" name="Google Shape;120;p5"/>
          <p:cNvSpPr txBox="1"/>
          <p:nvPr/>
        </p:nvSpPr>
        <p:spPr>
          <a:xfrm rot="5400000">
            <a:off x="10716975" y="2033700"/>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TO DO</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121" name="Google Shape;121;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393536"/>
                </a:solidFill>
              </a:rPr>
              <a:pPr/>
              <a:t>‹#›</a:t>
            </a:fld>
            <a:endParaRPr>
              <a:solidFill>
                <a:srgbClr val="393536"/>
              </a:solidFill>
            </a:endParaRPr>
          </a:p>
        </p:txBody>
      </p:sp>
      <p:sp>
        <p:nvSpPr>
          <p:cNvPr id="122" name="Google Shape;122;p5"/>
          <p:cNvSpPr txBox="1">
            <a:spLocks noGrp="1"/>
          </p:cNvSpPr>
          <p:nvPr>
            <p:ph type="body" idx="1"/>
          </p:nvPr>
        </p:nvSpPr>
        <p:spPr>
          <a:xfrm>
            <a:off x="1902975" y="1612833"/>
            <a:ext cx="8847300" cy="45552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sz="1800"/>
            </a:lvl1pPr>
            <a:lvl2pPr marL="914400" lvl="1" indent="-342900" rtl="0">
              <a:spcBef>
                <a:spcPts val="2100"/>
              </a:spcBef>
              <a:spcAft>
                <a:spcPts val="0"/>
              </a:spcAft>
              <a:buSzPts val="1800"/>
              <a:buChar char="○"/>
              <a:defRPr sz="1800"/>
            </a:lvl2pPr>
            <a:lvl3pPr marL="1371600" lvl="2" indent="-342900" rtl="0">
              <a:spcBef>
                <a:spcPts val="2100"/>
              </a:spcBef>
              <a:spcAft>
                <a:spcPts val="0"/>
              </a:spcAft>
              <a:buSzPts val="1800"/>
              <a:buChar char="■"/>
              <a:defRPr sz="1800"/>
            </a:lvl3pPr>
            <a:lvl4pPr marL="1828800" lvl="3" indent="-342900" rtl="0">
              <a:spcBef>
                <a:spcPts val="2100"/>
              </a:spcBef>
              <a:spcAft>
                <a:spcPts val="0"/>
              </a:spcAft>
              <a:buSzPts val="1800"/>
              <a:buChar char="●"/>
              <a:defRPr sz="1800"/>
            </a:lvl4pPr>
            <a:lvl5pPr marL="2286000" lvl="4" indent="-342900" rtl="0">
              <a:spcBef>
                <a:spcPts val="2100"/>
              </a:spcBef>
              <a:spcAft>
                <a:spcPts val="0"/>
              </a:spcAft>
              <a:buSzPts val="1800"/>
              <a:buChar char="○"/>
              <a:defRPr sz="1800"/>
            </a:lvl5pPr>
            <a:lvl6pPr marL="2743200" lvl="5" indent="-342900" rtl="0">
              <a:spcBef>
                <a:spcPts val="2100"/>
              </a:spcBef>
              <a:spcAft>
                <a:spcPts val="0"/>
              </a:spcAft>
              <a:buSzPts val="1800"/>
              <a:buChar char="■"/>
              <a:defRPr sz="1800"/>
            </a:lvl6pPr>
            <a:lvl7pPr marL="3200400" lvl="6" indent="-342900" rtl="0">
              <a:spcBef>
                <a:spcPts val="2100"/>
              </a:spcBef>
              <a:spcAft>
                <a:spcPts val="0"/>
              </a:spcAft>
              <a:buSzPts val="1800"/>
              <a:buChar char="●"/>
              <a:defRPr sz="1800"/>
            </a:lvl7pPr>
            <a:lvl8pPr marL="3657600" lvl="7" indent="-342900" rtl="0">
              <a:spcBef>
                <a:spcPts val="2100"/>
              </a:spcBef>
              <a:spcAft>
                <a:spcPts val="0"/>
              </a:spcAft>
              <a:buSzPts val="1800"/>
              <a:buChar char="○"/>
              <a:defRPr sz="1800"/>
            </a:lvl8pPr>
            <a:lvl9pPr marL="4114800" lvl="8" indent="-342900" rtl="0">
              <a:spcBef>
                <a:spcPts val="2100"/>
              </a:spcBef>
              <a:spcAft>
                <a:spcPts val="2100"/>
              </a:spcAft>
              <a:buSzPts val="1800"/>
              <a:buChar char="■"/>
              <a:defRPr sz="1800"/>
            </a:lvl9pPr>
          </a:lstStyle>
          <a:p>
            <a:endParaRPr/>
          </a:p>
        </p:txBody>
      </p:sp>
      <p:sp>
        <p:nvSpPr>
          <p:cNvPr id="123" name="Google Shape;123;p5"/>
          <p:cNvSpPr txBox="1">
            <a:spLocks noGrp="1"/>
          </p:cNvSpPr>
          <p:nvPr>
            <p:ph type="title"/>
          </p:nvPr>
        </p:nvSpPr>
        <p:spPr>
          <a:xfrm>
            <a:off x="1902975" y="669567"/>
            <a:ext cx="88473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3000"/>
              <a:buNone/>
              <a:defRPr sz="3000">
                <a:solidFill>
                  <a:schemeClr val="dk1"/>
                </a:solidFill>
              </a:defRPr>
            </a:lvl1pPr>
            <a:lvl2pPr lvl="1" rtl="0">
              <a:spcBef>
                <a:spcPts val="0"/>
              </a:spcBef>
              <a:spcAft>
                <a:spcPts val="0"/>
              </a:spcAft>
              <a:buClr>
                <a:schemeClr val="dk1"/>
              </a:buClr>
              <a:buSzPts val="4700"/>
              <a:buNone/>
              <a:defRPr sz="4700">
                <a:solidFill>
                  <a:schemeClr val="dk1"/>
                </a:solidFill>
              </a:defRPr>
            </a:lvl2pPr>
            <a:lvl3pPr lvl="2" rtl="0">
              <a:spcBef>
                <a:spcPts val="0"/>
              </a:spcBef>
              <a:spcAft>
                <a:spcPts val="0"/>
              </a:spcAft>
              <a:buClr>
                <a:schemeClr val="dk1"/>
              </a:buClr>
              <a:buSzPts val="4700"/>
              <a:buNone/>
              <a:defRPr sz="4700">
                <a:solidFill>
                  <a:schemeClr val="dk1"/>
                </a:solidFill>
              </a:defRPr>
            </a:lvl3pPr>
            <a:lvl4pPr lvl="3" rtl="0">
              <a:spcBef>
                <a:spcPts val="0"/>
              </a:spcBef>
              <a:spcAft>
                <a:spcPts val="0"/>
              </a:spcAft>
              <a:buClr>
                <a:schemeClr val="dk1"/>
              </a:buClr>
              <a:buSzPts val="4700"/>
              <a:buNone/>
              <a:defRPr sz="4700">
                <a:solidFill>
                  <a:schemeClr val="dk1"/>
                </a:solidFill>
              </a:defRPr>
            </a:lvl4pPr>
            <a:lvl5pPr lvl="4" rtl="0">
              <a:spcBef>
                <a:spcPts val="0"/>
              </a:spcBef>
              <a:spcAft>
                <a:spcPts val="0"/>
              </a:spcAft>
              <a:buClr>
                <a:schemeClr val="dk1"/>
              </a:buClr>
              <a:buSzPts val="4700"/>
              <a:buNone/>
              <a:defRPr sz="4700">
                <a:solidFill>
                  <a:schemeClr val="dk1"/>
                </a:solidFill>
              </a:defRPr>
            </a:lvl5pPr>
            <a:lvl6pPr lvl="5" rtl="0">
              <a:spcBef>
                <a:spcPts val="0"/>
              </a:spcBef>
              <a:spcAft>
                <a:spcPts val="0"/>
              </a:spcAft>
              <a:buClr>
                <a:schemeClr val="dk1"/>
              </a:buClr>
              <a:buSzPts val="4700"/>
              <a:buNone/>
              <a:defRPr sz="4700">
                <a:solidFill>
                  <a:schemeClr val="dk1"/>
                </a:solidFill>
              </a:defRPr>
            </a:lvl6pPr>
            <a:lvl7pPr lvl="6" rtl="0">
              <a:spcBef>
                <a:spcPts val="0"/>
              </a:spcBef>
              <a:spcAft>
                <a:spcPts val="0"/>
              </a:spcAft>
              <a:buClr>
                <a:schemeClr val="dk1"/>
              </a:buClr>
              <a:buSzPts val="4700"/>
              <a:buNone/>
              <a:defRPr sz="4700">
                <a:solidFill>
                  <a:schemeClr val="dk1"/>
                </a:solidFill>
              </a:defRPr>
            </a:lvl7pPr>
            <a:lvl8pPr lvl="7" rtl="0">
              <a:spcBef>
                <a:spcPts val="0"/>
              </a:spcBef>
              <a:spcAft>
                <a:spcPts val="0"/>
              </a:spcAft>
              <a:buClr>
                <a:schemeClr val="dk1"/>
              </a:buClr>
              <a:buSzPts val="4700"/>
              <a:buNone/>
              <a:defRPr sz="4700">
                <a:solidFill>
                  <a:schemeClr val="dk1"/>
                </a:solidFill>
              </a:defRPr>
            </a:lvl8pPr>
            <a:lvl9pPr lvl="8" rtl="0">
              <a:spcBef>
                <a:spcPts val="0"/>
              </a:spcBef>
              <a:spcAft>
                <a:spcPts val="0"/>
              </a:spcAft>
              <a:buClr>
                <a:schemeClr val="dk1"/>
              </a:buClr>
              <a:buSzPts val="4700"/>
              <a:buNone/>
              <a:defRPr sz="4700">
                <a:solidFill>
                  <a:schemeClr val="dk1"/>
                </a:solidFill>
              </a:defRPr>
            </a:lvl9pPr>
          </a:lstStyle>
          <a:p>
            <a:endParaRPr/>
          </a:p>
        </p:txBody>
      </p:sp>
    </p:spTree>
    <p:extLst>
      <p:ext uri="{BB962C8B-B14F-4D97-AF65-F5344CB8AC3E}">
        <p14:creationId xmlns:p14="http://schemas.microsoft.com/office/powerpoint/2010/main" val="17803054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005 Projects">
  <p:cSld name="005 Projects">
    <p:spTree>
      <p:nvGrpSpPr>
        <p:cNvPr id="1" name="Shape 124"/>
        <p:cNvGrpSpPr/>
        <p:nvPr/>
      </p:nvGrpSpPr>
      <p:grpSpPr>
        <a:xfrm>
          <a:off x="0" y="0"/>
          <a:ext cx="0" cy="0"/>
          <a:chOff x="0" y="0"/>
          <a:chExt cx="0" cy="0"/>
        </a:xfrm>
      </p:grpSpPr>
      <p:sp>
        <p:nvSpPr>
          <p:cNvPr id="125" name="Google Shape;125;p6"/>
          <p:cNvSpPr/>
          <p:nvPr/>
        </p:nvSpPr>
        <p:spPr>
          <a:xfrm rot="-5400000">
            <a:off x="9914711" y="2053416"/>
            <a:ext cx="1682100" cy="3024600"/>
          </a:xfrm>
          <a:prstGeom prst="round2SameRect">
            <a:avLst>
              <a:gd name="adj1" fmla="val 45724"/>
              <a:gd name="adj2" fmla="val 0"/>
            </a:avLst>
          </a:prstGeom>
          <a:solidFill>
            <a:schemeClr val="dk2"/>
          </a:soli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Arial"/>
              <a:cs typeface="Arial"/>
              <a:sym typeface="Arial"/>
            </a:endParaRPr>
          </a:p>
        </p:txBody>
      </p:sp>
      <p:sp>
        <p:nvSpPr>
          <p:cNvPr id="126" name="Google Shape;126;p6"/>
          <p:cNvSpPr/>
          <p:nvPr/>
        </p:nvSpPr>
        <p:spPr>
          <a:xfrm rot="-5400000">
            <a:off x="10174198" y="2161421"/>
            <a:ext cx="1308191" cy="2807110"/>
          </a:xfrm>
          <a:custGeom>
            <a:avLst/>
            <a:gdLst/>
            <a:ahLst/>
            <a:cxnLst/>
            <a:rect l="l" t="t" r="r" b="b"/>
            <a:pathLst>
              <a:path w="1115728" h="2692671" extrusionOk="0">
                <a:moveTo>
                  <a:pt x="0" y="2692671"/>
                </a:moveTo>
                <a:lnTo>
                  <a:pt x="9624" y="501353"/>
                </a:lnTo>
                <a:cubicBezTo>
                  <a:pt x="9624" y="224463"/>
                  <a:pt x="234087" y="0"/>
                  <a:pt x="510977" y="0"/>
                </a:cubicBezTo>
                <a:lnTo>
                  <a:pt x="604748" y="0"/>
                </a:lnTo>
                <a:cubicBezTo>
                  <a:pt x="881638" y="0"/>
                  <a:pt x="1106101" y="224463"/>
                  <a:pt x="1106101" y="501353"/>
                </a:cubicBezTo>
                <a:lnTo>
                  <a:pt x="1115728" y="265417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127" name="Google Shape;127;p6"/>
          <p:cNvSpPr/>
          <p:nvPr/>
        </p:nvSpPr>
        <p:spPr>
          <a:xfrm rot="5400000">
            <a:off x="2534990" y="-2345302"/>
            <a:ext cx="6470700" cy="11540700"/>
          </a:xfrm>
          <a:prstGeom prst="round2SameRect">
            <a:avLst>
              <a:gd name="adj1" fmla="val 3599"/>
              <a:gd name="adj2" fmla="val 0"/>
            </a:avLst>
          </a:prstGeom>
          <a:solidFill>
            <a:schemeClr val="dk2"/>
          </a:solidFill>
          <a:ln>
            <a:noFill/>
          </a:ln>
          <a:effectLst>
            <a:outerShdw blurRad="57150" dist="304800" dir="1920000" algn="bl" rotWithShape="0">
              <a:srgbClr val="000000">
                <a:alpha val="20780"/>
              </a:srgbClr>
            </a:outerShdw>
          </a:effectLst>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128" name="Google Shape;128;p6"/>
          <p:cNvSpPr/>
          <p:nvPr/>
        </p:nvSpPr>
        <p:spPr>
          <a:xfrm rot="5400000">
            <a:off x="2586731" y="-2215108"/>
            <a:ext cx="6096000" cy="11250309"/>
          </a:xfrm>
          <a:custGeom>
            <a:avLst/>
            <a:gdLst/>
            <a:ahLst/>
            <a:cxnLst/>
            <a:rect l="l" t="t" r="r" b="b"/>
            <a:pathLst>
              <a:path w="6096000" h="10714580" extrusionOk="0">
                <a:moveTo>
                  <a:pt x="0" y="10714580"/>
                </a:moveTo>
                <a:lnTo>
                  <a:pt x="0" y="219395"/>
                </a:lnTo>
                <a:cubicBezTo>
                  <a:pt x="0" y="98226"/>
                  <a:pt x="98226" y="0"/>
                  <a:pt x="219395" y="0"/>
                </a:cubicBezTo>
                <a:lnTo>
                  <a:pt x="5876605" y="0"/>
                </a:lnTo>
                <a:cubicBezTo>
                  <a:pt x="5997774" y="0"/>
                  <a:pt x="6096000" y="98226"/>
                  <a:pt x="6096000" y="219395"/>
                </a:cubicBezTo>
                <a:lnTo>
                  <a:pt x="6096000" y="10714580"/>
                </a:lnTo>
                <a:lnTo>
                  <a:pt x="6096000" y="1071458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29" name="Google Shape;129;p6"/>
          <p:cNvSpPr/>
          <p:nvPr/>
        </p:nvSpPr>
        <p:spPr>
          <a:xfrm rot="5400000">
            <a:off x="10690239" y="707962"/>
            <a:ext cx="1085400" cy="483600"/>
          </a:xfrm>
          <a:prstGeom prst="round2SameRect">
            <a:avLst>
              <a:gd name="adj1" fmla="val 29260"/>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130" name="Google Shape;130;p6"/>
          <p:cNvSpPr txBox="1"/>
          <p:nvPr/>
        </p:nvSpPr>
        <p:spPr>
          <a:xfrm rot="5400000">
            <a:off x="10716975" y="719400"/>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NOTES</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131" name="Google Shape;131;p6"/>
          <p:cNvSpPr/>
          <p:nvPr/>
        </p:nvSpPr>
        <p:spPr>
          <a:xfrm rot="5400000">
            <a:off x="10690239" y="2012703"/>
            <a:ext cx="1085400" cy="483600"/>
          </a:xfrm>
          <a:prstGeom prst="round2SameRect">
            <a:avLst>
              <a:gd name="adj1" fmla="val 29260"/>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132" name="Google Shape;132;p6"/>
          <p:cNvSpPr/>
          <p:nvPr/>
        </p:nvSpPr>
        <p:spPr>
          <a:xfrm rot="5400000">
            <a:off x="10690239" y="4622184"/>
            <a:ext cx="1085400" cy="483600"/>
          </a:xfrm>
          <a:prstGeom prst="round2SameRect">
            <a:avLst>
              <a:gd name="adj1" fmla="val 29260"/>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133" name="Google Shape;133;p6"/>
          <p:cNvSpPr txBox="1"/>
          <p:nvPr/>
        </p:nvSpPr>
        <p:spPr>
          <a:xfrm rot="5400000">
            <a:off x="10716975" y="2033700"/>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TO DO</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134" name="Google Shape;134;p6"/>
          <p:cNvSpPr txBox="1"/>
          <p:nvPr/>
        </p:nvSpPr>
        <p:spPr>
          <a:xfrm rot="5400000">
            <a:off x="10716975" y="4643200"/>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OTHER</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135" name="Google Shape;135;p6"/>
          <p:cNvSpPr/>
          <p:nvPr/>
        </p:nvSpPr>
        <p:spPr>
          <a:xfrm>
            <a:off x="543048" y="186091"/>
            <a:ext cx="1120800" cy="6471000"/>
          </a:xfrm>
          <a:prstGeom prst="rect">
            <a:avLst/>
          </a:prstGeom>
          <a:solidFill>
            <a:srgbClr val="000000">
              <a:alpha val="20000"/>
            </a:srgbClr>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36" name="Google Shape;136;p6"/>
          <p:cNvSpPr/>
          <p:nvPr/>
        </p:nvSpPr>
        <p:spPr>
          <a:xfrm>
            <a:off x="1" y="299406"/>
            <a:ext cx="1029233" cy="6232550"/>
          </a:xfrm>
          <a:custGeom>
            <a:avLst/>
            <a:gdLst/>
            <a:ahLst/>
            <a:cxnLst/>
            <a:rect l="l" t="t" r="r" b="b"/>
            <a:pathLst>
              <a:path w="1029233" h="6232550" extrusionOk="0">
                <a:moveTo>
                  <a:pt x="759335" y="5565525"/>
                </a:moveTo>
                <a:cubicBezTo>
                  <a:pt x="690914" y="5565525"/>
                  <a:pt x="635448" y="5624596"/>
                  <a:pt x="635448" y="5697464"/>
                </a:cubicBezTo>
                <a:cubicBezTo>
                  <a:pt x="635448" y="5770333"/>
                  <a:pt x="690914" y="5829404"/>
                  <a:pt x="759335" y="5829404"/>
                </a:cubicBezTo>
                <a:cubicBezTo>
                  <a:pt x="827756" y="5829404"/>
                  <a:pt x="883222" y="5770333"/>
                  <a:pt x="883222" y="5697464"/>
                </a:cubicBezTo>
                <a:cubicBezTo>
                  <a:pt x="883222" y="5624596"/>
                  <a:pt x="827756" y="5565525"/>
                  <a:pt x="759335" y="5565525"/>
                </a:cubicBezTo>
                <a:close/>
                <a:moveTo>
                  <a:pt x="759335" y="4986341"/>
                </a:moveTo>
                <a:cubicBezTo>
                  <a:pt x="690914" y="4986341"/>
                  <a:pt x="635448" y="5045412"/>
                  <a:pt x="635448" y="5118280"/>
                </a:cubicBezTo>
                <a:cubicBezTo>
                  <a:pt x="635448" y="5191149"/>
                  <a:pt x="690914" y="5250220"/>
                  <a:pt x="759335" y="5250220"/>
                </a:cubicBezTo>
                <a:cubicBezTo>
                  <a:pt x="827756" y="5250220"/>
                  <a:pt x="883222" y="5191149"/>
                  <a:pt x="883222" y="5118280"/>
                </a:cubicBezTo>
                <a:cubicBezTo>
                  <a:pt x="883222" y="5045412"/>
                  <a:pt x="827756" y="4986341"/>
                  <a:pt x="759335" y="4986341"/>
                </a:cubicBezTo>
                <a:close/>
                <a:moveTo>
                  <a:pt x="759335" y="4407158"/>
                </a:moveTo>
                <a:cubicBezTo>
                  <a:pt x="690914" y="4407158"/>
                  <a:pt x="635448" y="4466230"/>
                  <a:pt x="635448" y="4539098"/>
                </a:cubicBezTo>
                <a:cubicBezTo>
                  <a:pt x="635448" y="4611966"/>
                  <a:pt x="690914" y="4671038"/>
                  <a:pt x="759335" y="4671038"/>
                </a:cubicBezTo>
                <a:cubicBezTo>
                  <a:pt x="827756" y="4671038"/>
                  <a:pt x="883222" y="4611966"/>
                  <a:pt x="883222" y="4539098"/>
                </a:cubicBezTo>
                <a:cubicBezTo>
                  <a:pt x="883222" y="4466230"/>
                  <a:pt x="827756" y="4407158"/>
                  <a:pt x="759335" y="4407158"/>
                </a:cubicBezTo>
                <a:close/>
                <a:moveTo>
                  <a:pt x="759335" y="3827976"/>
                </a:moveTo>
                <a:cubicBezTo>
                  <a:pt x="690914" y="3827976"/>
                  <a:pt x="635448" y="3887048"/>
                  <a:pt x="635448" y="3959916"/>
                </a:cubicBezTo>
                <a:cubicBezTo>
                  <a:pt x="635448" y="4032784"/>
                  <a:pt x="690914" y="4091856"/>
                  <a:pt x="759335" y="4091856"/>
                </a:cubicBezTo>
                <a:cubicBezTo>
                  <a:pt x="827756" y="4091856"/>
                  <a:pt x="883222" y="4032784"/>
                  <a:pt x="883222" y="3959916"/>
                </a:cubicBezTo>
                <a:cubicBezTo>
                  <a:pt x="883222" y="3887048"/>
                  <a:pt x="827756" y="3827976"/>
                  <a:pt x="759335" y="3827976"/>
                </a:cubicBezTo>
                <a:close/>
                <a:moveTo>
                  <a:pt x="759335" y="3248794"/>
                </a:moveTo>
                <a:cubicBezTo>
                  <a:pt x="690914" y="3248794"/>
                  <a:pt x="635448" y="3307865"/>
                  <a:pt x="635448" y="3380734"/>
                </a:cubicBezTo>
                <a:cubicBezTo>
                  <a:pt x="635448" y="3453602"/>
                  <a:pt x="690914" y="3512673"/>
                  <a:pt x="759335" y="3512673"/>
                </a:cubicBezTo>
                <a:cubicBezTo>
                  <a:pt x="827756" y="3512673"/>
                  <a:pt x="883222" y="3453602"/>
                  <a:pt x="883222" y="3380734"/>
                </a:cubicBezTo>
                <a:cubicBezTo>
                  <a:pt x="883222" y="3307865"/>
                  <a:pt x="827756" y="3248794"/>
                  <a:pt x="759335" y="3248794"/>
                </a:cubicBezTo>
                <a:close/>
                <a:moveTo>
                  <a:pt x="759335" y="2669612"/>
                </a:moveTo>
                <a:cubicBezTo>
                  <a:pt x="690914" y="2669612"/>
                  <a:pt x="635448" y="2728684"/>
                  <a:pt x="635448" y="2801552"/>
                </a:cubicBezTo>
                <a:cubicBezTo>
                  <a:pt x="635448" y="2874420"/>
                  <a:pt x="690914" y="2933491"/>
                  <a:pt x="759335" y="2933491"/>
                </a:cubicBezTo>
                <a:cubicBezTo>
                  <a:pt x="827756" y="2933491"/>
                  <a:pt x="883222" y="2874420"/>
                  <a:pt x="883222" y="2801552"/>
                </a:cubicBezTo>
                <a:cubicBezTo>
                  <a:pt x="883222" y="2728684"/>
                  <a:pt x="827756" y="2669612"/>
                  <a:pt x="759335" y="2669612"/>
                </a:cubicBezTo>
                <a:close/>
                <a:moveTo>
                  <a:pt x="759335" y="2090430"/>
                </a:moveTo>
                <a:cubicBezTo>
                  <a:pt x="690914" y="2090430"/>
                  <a:pt x="635448" y="2149501"/>
                  <a:pt x="635448" y="2222370"/>
                </a:cubicBezTo>
                <a:cubicBezTo>
                  <a:pt x="635448" y="2295238"/>
                  <a:pt x="690914" y="2354309"/>
                  <a:pt x="759335" y="2354309"/>
                </a:cubicBezTo>
                <a:cubicBezTo>
                  <a:pt x="827756" y="2354309"/>
                  <a:pt x="883222" y="2295238"/>
                  <a:pt x="883222" y="2222370"/>
                </a:cubicBezTo>
                <a:cubicBezTo>
                  <a:pt x="883222" y="2149501"/>
                  <a:pt x="827756" y="2090430"/>
                  <a:pt x="759335" y="2090430"/>
                </a:cubicBezTo>
                <a:close/>
                <a:moveTo>
                  <a:pt x="759335" y="1511249"/>
                </a:moveTo>
                <a:cubicBezTo>
                  <a:pt x="690914" y="1511249"/>
                  <a:pt x="635448" y="1570320"/>
                  <a:pt x="635448" y="1643189"/>
                </a:cubicBezTo>
                <a:cubicBezTo>
                  <a:pt x="635448" y="1716057"/>
                  <a:pt x="690914" y="1775127"/>
                  <a:pt x="759335" y="1775127"/>
                </a:cubicBezTo>
                <a:cubicBezTo>
                  <a:pt x="827756" y="1775127"/>
                  <a:pt x="883222" y="1716057"/>
                  <a:pt x="883222" y="1643189"/>
                </a:cubicBezTo>
                <a:cubicBezTo>
                  <a:pt x="883222" y="1570320"/>
                  <a:pt x="827756" y="1511249"/>
                  <a:pt x="759335" y="1511249"/>
                </a:cubicBezTo>
                <a:close/>
                <a:moveTo>
                  <a:pt x="759335" y="932067"/>
                </a:moveTo>
                <a:cubicBezTo>
                  <a:pt x="690914" y="932067"/>
                  <a:pt x="635448" y="991138"/>
                  <a:pt x="635448" y="1064006"/>
                </a:cubicBezTo>
                <a:cubicBezTo>
                  <a:pt x="635448" y="1136875"/>
                  <a:pt x="690914" y="1195946"/>
                  <a:pt x="759335" y="1195946"/>
                </a:cubicBezTo>
                <a:cubicBezTo>
                  <a:pt x="827756" y="1195946"/>
                  <a:pt x="883222" y="1136875"/>
                  <a:pt x="883222" y="1064006"/>
                </a:cubicBezTo>
                <a:cubicBezTo>
                  <a:pt x="883222" y="991138"/>
                  <a:pt x="827756" y="932067"/>
                  <a:pt x="759335" y="932067"/>
                </a:cubicBezTo>
                <a:close/>
                <a:moveTo>
                  <a:pt x="759335" y="352885"/>
                </a:moveTo>
                <a:cubicBezTo>
                  <a:pt x="690914" y="352885"/>
                  <a:pt x="635448" y="411956"/>
                  <a:pt x="635448" y="484824"/>
                </a:cubicBezTo>
                <a:cubicBezTo>
                  <a:pt x="635448" y="557693"/>
                  <a:pt x="690914" y="616764"/>
                  <a:pt x="759335" y="616764"/>
                </a:cubicBezTo>
                <a:cubicBezTo>
                  <a:pt x="827756" y="616764"/>
                  <a:pt x="883222" y="557693"/>
                  <a:pt x="883222" y="484824"/>
                </a:cubicBezTo>
                <a:cubicBezTo>
                  <a:pt x="883222" y="411956"/>
                  <a:pt x="827756" y="352885"/>
                  <a:pt x="759335" y="352885"/>
                </a:cubicBezTo>
                <a:close/>
                <a:moveTo>
                  <a:pt x="0" y="0"/>
                </a:moveTo>
                <a:lnTo>
                  <a:pt x="1029233" y="0"/>
                </a:lnTo>
                <a:lnTo>
                  <a:pt x="1029233" y="6232550"/>
                </a:lnTo>
                <a:lnTo>
                  <a:pt x="0" y="6232550"/>
                </a:lnTo>
                <a:close/>
              </a:path>
            </a:pathLst>
          </a:custGeom>
          <a:solidFill>
            <a:srgbClr val="F7F4F6"/>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37" name="Google Shape;137;p6"/>
          <p:cNvSpPr/>
          <p:nvPr/>
        </p:nvSpPr>
        <p:spPr>
          <a:xfrm rot="-5400000">
            <a:off x="1332653" y="471625"/>
            <a:ext cx="1236898" cy="497418"/>
          </a:xfrm>
          <a:custGeom>
            <a:avLst/>
            <a:gdLst/>
            <a:ahLst/>
            <a:cxnLst/>
            <a:rect l="l" t="t" r="r" b="b"/>
            <a:pathLst>
              <a:path w="1164139" h="497418" extrusionOk="0">
                <a:moveTo>
                  <a:pt x="1164139" y="0"/>
                </a:moveTo>
                <a:lnTo>
                  <a:pt x="1164139" y="497418"/>
                </a:lnTo>
                <a:lnTo>
                  <a:pt x="0" y="497418"/>
                </a:lnTo>
                <a:lnTo>
                  <a:pt x="104463" y="248709"/>
                </a:lnTo>
                <a:lnTo>
                  <a:pt x="0" y="0"/>
                </a:lnTo>
                <a:close/>
              </a:path>
            </a:pathLst>
          </a:custGeom>
          <a:gradFill>
            <a:gsLst>
              <a:gs pos="0">
                <a:schemeClr val="accent1"/>
              </a:gs>
              <a:gs pos="47000">
                <a:schemeClr val="accent1"/>
              </a:gs>
              <a:gs pos="68000">
                <a:schemeClr val="accent1"/>
              </a:gs>
              <a:gs pos="84000">
                <a:srgbClr val="F2F2F2"/>
              </a:gs>
              <a:gs pos="96000">
                <a:schemeClr val="accent1"/>
              </a:gs>
              <a:gs pos="100000">
                <a:schemeClr val="accent1"/>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138" name="Google Shape;138;p6"/>
          <p:cNvSpPr/>
          <p:nvPr/>
        </p:nvSpPr>
        <p:spPr>
          <a:xfrm flipH="1">
            <a:off x="1227948" y="316296"/>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39" name="Google Shape;139;p6"/>
          <p:cNvSpPr/>
          <p:nvPr/>
        </p:nvSpPr>
        <p:spPr>
          <a:xfrm flipH="1">
            <a:off x="1149342" y="333943"/>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40" name="Google Shape;140;p6"/>
          <p:cNvSpPr/>
          <p:nvPr/>
        </p:nvSpPr>
        <p:spPr>
          <a:xfrm flipH="1">
            <a:off x="1176614" y="308276"/>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41" name="Google Shape;141;p6"/>
          <p:cNvSpPr/>
          <p:nvPr/>
        </p:nvSpPr>
        <p:spPr>
          <a:xfrm flipH="1">
            <a:off x="1150945" y="301593"/>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grpSp>
        <p:nvGrpSpPr>
          <p:cNvPr id="142" name="Google Shape;142;p6"/>
          <p:cNvGrpSpPr/>
          <p:nvPr/>
        </p:nvGrpSpPr>
        <p:grpSpPr>
          <a:xfrm>
            <a:off x="681868" y="685525"/>
            <a:ext cx="814200" cy="5409787"/>
            <a:chOff x="5669772" y="784614"/>
            <a:chExt cx="814200" cy="5409787"/>
          </a:xfrm>
        </p:grpSpPr>
        <p:sp>
          <p:nvSpPr>
            <p:cNvPr id="143" name="Google Shape;143;p6"/>
            <p:cNvSpPr/>
            <p:nvPr/>
          </p:nvSpPr>
          <p:spPr>
            <a:xfrm>
              <a:off x="5669772" y="784614"/>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44" name="Google Shape;144;p6"/>
            <p:cNvSpPr/>
            <p:nvPr/>
          </p:nvSpPr>
          <p:spPr>
            <a:xfrm>
              <a:off x="5669772" y="1367001"/>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45" name="Google Shape;145;p6"/>
            <p:cNvSpPr/>
            <p:nvPr/>
          </p:nvSpPr>
          <p:spPr>
            <a:xfrm>
              <a:off x="5669772" y="1949388"/>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46" name="Google Shape;146;p6"/>
            <p:cNvSpPr/>
            <p:nvPr/>
          </p:nvSpPr>
          <p:spPr>
            <a:xfrm>
              <a:off x="5669772" y="2531775"/>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47" name="Google Shape;147;p6"/>
            <p:cNvSpPr/>
            <p:nvPr/>
          </p:nvSpPr>
          <p:spPr>
            <a:xfrm>
              <a:off x="5669772" y="3114162"/>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48" name="Google Shape;148;p6"/>
            <p:cNvSpPr/>
            <p:nvPr/>
          </p:nvSpPr>
          <p:spPr>
            <a:xfrm>
              <a:off x="5669772" y="3696549"/>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49" name="Google Shape;149;p6"/>
            <p:cNvSpPr/>
            <p:nvPr/>
          </p:nvSpPr>
          <p:spPr>
            <a:xfrm>
              <a:off x="5669772" y="4278936"/>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50" name="Google Shape;150;p6"/>
            <p:cNvSpPr/>
            <p:nvPr/>
          </p:nvSpPr>
          <p:spPr>
            <a:xfrm>
              <a:off x="5669772" y="4861323"/>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51" name="Google Shape;151;p6"/>
            <p:cNvSpPr/>
            <p:nvPr/>
          </p:nvSpPr>
          <p:spPr>
            <a:xfrm>
              <a:off x="5669772" y="5443710"/>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52" name="Google Shape;152;p6"/>
            <p:cNvSpPr/>
            <p:nvPr/>
          </p:nvSpPr>
          <p:spPr>
            <a:xfrm>
              <a:off x="5669772" y="6026101"/>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grpSp>
      <p:sp>
        <p:nvSpPr>
          <p:cNvPr id="153" name="Google Shape;153;p6"/>
          <p:cNvSpPr/>
          <p:nvPr/>
        </p:nvSpPr>
        <p:spPr>
          <a:xfrm rot="5400000">
            <a:off x="10690239" y="3317444"/>
            <a:ext cx="1085400" cy="483600"/>
          </a:xfrm>
          <a:prstGeom prst="round2SameRect">
            <a:avLst>
              <a:gd name="adj1" fmla="val 29260"/>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154" name="Google Shape;154;p6"/>
          <p:cNvSpPr txBox="1"/>
          <p:nvPr/>
        </p:nvSpPr>
        <p:spPr>
          <a:xfrm rot="5400000">
            <a:off x="10716975" y="3338438"/>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PROJECTS</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155" name="Google Shape;155;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393536"/>
                </a:solidFill>
              </a:rPr>
              <a:pPr/>
              <a:t>‹#›</a:t>
            </a:fld>
            <a:endParaRPr>
              <a:solidFill>
                <a:srgbClr val="393536"/>
              </a:solidFill>
            </a:endParaRPr>
          </a:p>
        </p:txBody>
      </p:sp>
      <p:pic>
        <p:nvPicPr>
          <p:cNvPr id="156" name="Google Shape;156;p6" descr="A picture containing drawing&#10;&#10;Description automatically generated"/>
          <p:cNvPicPr preferRelativeResize="0"/>
          <p:nvPr/>
        </p:nvPicPr>
        <p:blipFill rotWithShape="1">
          <a:blip r:embed="rId2">
            <a:alphaModFix amt="14000"/>
          </a:blip>
          <a:srcRect/>
          <a:stretch/>
        </p:blipFill>
        <p:spPr>
          <a:xfrm>
            <a:off x="1722532" y="450951"/>
            <a:ext cx="9019193" cy="5858763"/>
          </a:xfrm>
          <a:prstGeom prst="rect">
            <a:avLst/>
          </a:prstGeom>
          <a:noFill/>
          <a:ln>
            <a:noFill/>
          </a:ln>
        </p:spPr>
      </p:pic>
      <p:pic>
        <p:nvPicPr>
          <p:cNvPr id="157" name="Google Shape;157;p6" descr="A picture containing drawing&#10;&#10;Description automatically generated"/>
          <p:cNvPicPr preferRelativeResize="0"/>
          <p:nvPr/>
        </p:nvPicPr>
        <p:blipFill rotWithShape="1">
          <a:blip r:embed="rId2">
            <a:alphaModFix amt="14000"/>
          </a:blip>
          <a:srcRect r="95471"/>
          <a:stretch/>
        </p:blipFill>
        <p:spPr>
          <a:xfrm>
            <a:off x="-30068" y="450951"/>
            <a:ext cx="408393" cy="5858763"/>
          </a:xfrm>
          <a:prstGeom prst="rect">
            <a:avLst/>
          </a:prstGeom>
          <a:noFill/>
          <a:ln>
            <a:noFill/>
          </a:ln>
        </p:spPr>
      </p:pic>
      <p:sp>
        <p:nvSpPr>
          <p:cNvPr id="158" name="Google Shape;158;p6"/>
          <p:cNvSpPr txBox="1">
            <a:spLocks noGrp="1"/>
          </p:cNvSpPr>
          <p:nvPr>
            <p:ph type="body" idx="1"/>
          </p:nvPr>
        </p:nvSpPr>
        <p:spPr>
          <a:xfrm>
            <a:off x="1902975" y="1612833"/>
            <a:ext cx="8847300" cy="45552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sz="1800"/>
            </a:lvl1pPr>
            <a:lvl2pPr marL="914400" lvl="1" indent="-342900" rtl="0">
              <a:spcBef>
                <a:spcPts val="2100"/>
              </a:spcBef>
              <a:spcAft>
                <a:spcPts val="0"/>
              </a:spcAft>
              <a:buSzPts val="1800"/>
              <a:buChar char="○"/>
              <a:defRPr sz="1800"/>
            </a:lvl2pPr>
            <a:lvl3pPr marL="1371600" lvl="2" indent="-342900" rtl="0">
              <a:spcBef>
                <a:spcPts val="2100"/>
              </a:spcBef>
              <a:spcAft>
                <a:spcPts val="0"/>
              </a:spcAft>
              <a:buSzPts val="1800"/>
              <a:buChar char="■"/>
              <a:defRPr sz="1800"/>
            </a:lvl3pPr>
            <a:lvl4pPr marL="1828800" lvl="3" indent="-342900" rtl="0">
              <a:spcBef>
                <a:spcPts val="2100"/>
              </a:spcBef>
              <a:spcAft>
                <a:spcPts val="0"/>
              </a:spcAft>
              <a:buSzPts val="1800"/>
              <a:buChar char="●"/>
              <a:defRPr sz="1800"/>
            </a:lvl4pPr>
            <a:lvl5pPr marL="2286000" lvl="4" indent="-342900" rtl="0">
              <a:spcBef>
                <a:spcPts val="2100"/>
              </a:spcBef>
              <a:spcAft>
                <a:spcPts val="0"/>
              </a:spcAft>
              <a:buSzPts val="1800"/>
              <a:buChar char="○"/>
              <a:defRPr sz="1800"/>
            </a:lvl5pPr>
            <a:lvl6pPr marL="2743200" lvl="5" indent="-342900" rtl="0">
              <a:spcBef>
                <a:spcPts val="2100"/>
              </a:spcBef>
              <a:spcAft>
                <a:spcPts val="0"/>
              </a:spcAft>
              <a:buSzPts val="1800"/>
              <a:buChar char="■"/>
              <a:defRPr sz="1800"/>
            </a:lvl6pPr>
            <a:lvl7pPr marL="3200400" lvl="6" indent="-342900" rtl="0">
              <a:spcBef>
                <a:spcPts val="2100"/>
              </a:spcBef>
              <a:spcAft>
                <a:spcPts val="0"/>
              </a:spcAft>
              <a:buSzPts val="1800"/>
              <a:buChar char="●"/>
              <a:defRPr sz="1800"/>
            </a:lvl7pPr>
            <a:lvl8pPr marL="3657600" lvl="7" indent="-342900" rtl="0">
              <a:spcBef>
                <a:spcPts val="2100"/>
              </a:spcBef>
              <a:spcAft>
                <a:spcPts val="0"/>
              </a:spcAft>
              <a:buSzPts val="1800"/>
              <a:buChar char="○"/>
              <a:defRPr sz="1800"/>
            </a:lvl8pPr>
            <a:lvl9pPr marL="4114800" lvl="8" indent="-342900" rtl="0">
              <a:spcBef>
                <a:spcPts val="2100"/>
              </a:spcBef>
              <a:spcAft>
                <a:spcPts val="2100"/>
              </a:spcAft>
              <a:buSzPts val="1800"/>
              <a:buChar char="■"/>
              <a:defRPr sz="1800"/>
            </a:lvl9pPr>
          </a:lstStyle>
          <a:p>
            <a:endParaRPr/>
          </a:p>
        </p:txBody>
      </p:sp>
      <p:sp>
        <p:nvSpPr>
          <p:cNvPr id="159" name="Google Shape;159;p6"/>
          <p:cNvSpPr txBox="1">
            <a:spLocks noGrp="1"/>
          </p:cNvSpPr>
          <p:nvPr>
            <p:ph type="title"/>
          </p:nvPr>
        </p:nvSpPr>
        <p:spPr>
          <a:xfrm>
            <a:off x="1902975" y="669567"/>
            <a:ext cx="88473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3000"/>
              <a:buNone/>
              <a:defRPr sz="3000">
                <a:solidFill>
                  <a:schemeClr val="dk1"/>
                </a:solidFill>
              </a:defRPr>
            </a:lvl1pPr>
            <a:lvl2pPr lvl="1" rtl="0">
              <a:spcBef>
                <a:spcPts val="0"/>
              </a:spcBef>
              <a:spcAft>
                <a:spcPts val="0"/>
              </a:spcAft>
              <a:buClr>
                <a:schemeClr val="dk1"/>
              </a:buClr>
              <a:buSzPts val="4700"/>
              <a:buNone/>
              <a:defRPr sz="4700">
                <a:solidFill>
                  <a:schemeClr val="dk1"/>
                </a:solidFill>
              </a:defRPr>
            </a:lvl2pPr>
            <a:lvl3pPr lvl="2" rtl="0">
              <a:spcBef>
                <a:spcPts val="0"/>
              </a:spcBef>
              <a:spcAft>
                <a:spcPts val="0"/>
              </a:spcAft>
              <a:buClr>
                <a:schemeClr val="dk1"/>
              </a:buClr>
              <a:buSzPts val="4700"/>
              <a:buNone/>
              <a:defRPr sz="4700">
                <a:solidFill>
                  <a:schemeClr val="dk1"/>
                </a:solidFill>
              </a:defRPr>
            </a:lvl3pPr>
            <a:lvl4pPr lvl="3" rtl="0">
              <a:spcBef>
                <a:spcPts val="0"/>
              </a:spcBef>
              <a:spcAft>
                <a:spcPts val="0"/>
              </a:spcAft>
              <a:buClr>
                <a:schemeClr val="dk1"/>
              </a:buClr>
              <a:buSzPts val="4700"/>
              <a:buNone/>
              <a:defRPr sz="4700">
                <a:solidFill>
                  <a:schemeClr val="dk1"/>
                </a:solidFill>
              </a:defRPr>
            </a:lvl4pPr>
            <a:lvl5pPr lvl="4" rtl="0">
              <a:spcBef>
                <a:spcPts val="0"/>
              </a:spcBef>
              <a:spcAft>
                <a:spcPts val="0"/>
              </a:spcAft>
              <a:buClr>
                <a:schemeClr val="dk1"/>
              </a:buClr>
              <a:buSzPts val="4700"/>
              <a:buNone/>
              <a:defRPr sz="4700">
                <a:solidFill>
                  <a:schemeClr val="dk1"/>
                </a:solidFill>
              </a:defRPr>
            </a:lvl5pPr>
            <a:lvl6pPr lvl="5" rtl="0">
              <a:spcBef>
                <a:spcPts val="0"/>
              </a:spcBef>
              <a:spcAft>
                <a:spcPts val="0"/>
              </a:spcAft>
              <a:buClr>
                <a:schemeClr val="dk1"/>
              </a:buClr>
              <a:buSzPts val="4700"/>
              <a:buNone/>
              <a:defRPr sz="4700">
                <a:solidFill>
                  <a:schemeClr val="dk1"/>
                </a:solidFill>
              </a:defRPr>
            </a:lvl6pPr>
            <a:lvl7pPr lvl="6" rtl="0">
              <a:spcBef>
                <a:spcPts val="0"/>
              </a:spcBef>
              <a:spcAft>
                <a:spcPts val="0"/>
              </a:spcAft>
              <a:buClr>
                <a:schemeClr val="dk1"/>
              </a:buClr>
              <a:buSzPts val="4700"/>
              <a:buNone/>
              <a:defRPr sz="4700">
                <a:solidFill>
                  <a:schemeClr val="dk1"/>
                </a:solidFill>
              </a:defRPr>
            </a:lvl7pPr>
            <a:lvl8pPr lvl="7" rtl="0">
              <a:spcBef>
                <a:spcPts val="0"/>
              </a:spcBef>
              <a:spcAft>
                <a:spcPts val="0"/>
              </a:spcAft>
              <a:buClr>
                <a:schemeClr val="dk1"/>
              </a:buClr>
              <a:buSzPts val="4700"/>
              <a:buNone/>
              <a:defRPr sz="4700">
                <a:solidFill>
                  <a:schemeClr val="dk1"/>
                </a:solidFill>
              </a:defRPr>
            </a:lvl8pPr>
            <a:lvl9pPr lvl="8" rtl="0">
              <a:spcBef>
                <a:spcPts val="0"/>
              </a:spcBef>
              <a:spcAft>
                <a:spcPts val="0"/>
              </a:spcAft>
              <a:buClr>
                <a:schemeClr val="dk1"/>
              </a:buClr>
              <a:buSzPts val="4700"/>
              <a:buNone/>
              <a:defRPr sz="4700">
                <a:solidFill>
                  <a:schemeClr val="dk1"/>
                </a:solidFill>
              </a:defRPr>
            </a:lvl9pPr>
          </a:lstStyle>
          <a:p>
            <a:endParaRPr/>
          </a:p>
        </p:txBody>
      </p:sp>
    </p:spTree>
    <p:extLst>
      <p:ext uri="{BB962C8B-B14F-4D97-AF65-F5344CB8AC3E}">
        <p14:creationId xmlns:p14="http://schemas.microsoft.com/office/powerpoint/2010/main" val="4061659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F794FF-5095-4CBE-944F-C86FADC84559}" type="datetimeFigureOut">
              <a:rPr lang="en-US" smtClean="0"/>
              <a:t>14/12/2021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3FD6AB-C402-41D3-8B13-385C3872292D}" type="slidenum">
              <a:rPr lang="en-US" smtClean="0"/>
              <a:t>‹#›</a:t>
            </a:fld>
            <a:endParaRPr lang="en-US"/>
          </a:p>
        </p:txBody>
      </p:sp>
    </p:spTree>
    <p:extLst>
      <p:ext uri="{BB962C8B-B14F-4D97-AF65-F5344CB8AC3E}">
        <p14:creationId xmlns:p14="http://schemas.microsoft.com/office/powerpoint/2010/main" val="40203116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06 Other">
  <p:cSld name="006 Other">
    <p:spTree>
      <p:nvGrpSpPr>
        <p:cNvPr id="1" name="Shape 160"/>
        <p:cNvGrpSpPr/>
        <p:nvPr/>
      </p:nvGrpSpPr>
      <p:grpSpPr>
        <a:xfrm>
          <a:off x="0" y="0"/>
          <a:ext cx="0" cy="0"/>
          <a:chOff x="0" y="0"/>
          <a:chExt cx="0" cy="0"/>
        </a:xfrm>
      </p:grpSpPr>
      <p:sp>
        <p:nvSpPr>
          <p:cNvPr id="161" name="Google Shape;161;p7"/>
          <p:cNvSpPr/>
          <p:nvPr/>
        </p:nvSpPr>
        <p:spPr>
          <a:xfrm rot="-5400000">
            <a:off x="9914711" y="2053416"/>
            <a:ext cx="1682100" cy="3024600"/>
          </a:xfrm>
          <a:prstGeom prst="round2SameRect">
            <a:avLst>
              <a:gd name="adj1" fmla="val 45724"/>
              <a:gd name="adj2" fmla="val 0"/>
            </a:avLst>
          </a:prstGeom>
          <a:solidFill>
            <a:schemeClr val="dk2"/>
          </a:soli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Arial"/>
              <a:cs typeface="Arial"/>
              <a:sym typeface="Arial"/>
            </a:endParaRPr>
          </a:p>
        </p:txBody>
      </p:sp>
      <p:sp>
        <p:nvSpPr>
          <p:cNvPr id="162" name="Google Shape;162;p7"/>
          <p:cNvSpPr/>
          <p:nvPr/>
        </p:nvSpPr>
        <p:spPr>
          <a:xfrm rot="-5400000">
            <a:off x="10174198" y="2161421"/>
            <a:ext cx="1308191" cy="2807110"/>
          </a:xfrm>
          <a:custGeom>
            <a:avLst/>
            <a:gdLst/>
            <a:ahLst/>
            <a:cxnLst/>
            <a:rect l="l" t="t" r="r" b="b"/>
            <a:pathLst>
              <a:path w="1115728" h="2692671" extrusionOk="0">
                <a:moveTo>
                  <a:pt x="0" y="2692671"/>
                </a:moveTo>
                <a:lnTo>
                  <a:pt x="9624" y="501353"/>
                </a:lnTo>
                <a:cubicBezTo>
                  <a:pt x="9624" y="224463"/>
                  <a:pt x="234087" y="0"/>
                  <a:pt x="510977" y="0"/>
                </a:cubicBezTo>
                <a:lnTo>
                  <a:pt x="604748" y="0"/>
                </a:lnTo>
                <a:cubicBezTo>
                  <a:pt x="881638" y="0"/>
                  <a:pt x="1106101" y="224463"/>
                  <a:pt x="1106101" y="501353"/>
                </a:cubicBezTo>
                <a:lnTo>
                  <a:pt x="1115728" y="265417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163" name="Google Shape;163;p7"/>
          <p:cNvSpPr/>
          <p:nvPr/>
        </p:nvSpPr>
        <p:spPr>
          <a:xfrm rot="5400000">
            <a:off x="2534990" y="-2345302"/>
            <a:ext cx="6470700" cy="11540700"/>
          </a:xfrm>
          <a:prstGeom prst="round2SameRect">
            <a:avLst>
              <a:gd name="adj1" fmla="val 3599"/>
              <a:gd name="adj2" fmla="val 0"/>
            </a:avLst>
          </a:prstGeom>
          <a:solidFill>
            <a:schemeClr val="dk2"/>
          </a:solidFill>
          <a:ln>
            <a:noFill/>
          </a:ln>
          <a:effectLst>
            <a:outerShdw blurRad="57150" dist="304800" dir="1920000" algn="bl" rotWithShape="0">
              <a:srgbClr val="000000">
                <a:alpha val="20780"/>
              </a:srgbClr>
            </a:outerShdw>
          </a:effectLst>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164" name="Google Shape;164;p7"/>
          <p:cNvSpPr/>
          <p:nvPr/>
        </p:nvSpPr>
        <p:spPr>
          <a:xfrm rot="5400000">
            <a:off x="2586731" y="-2215108"/>
            <a:ext cx="6096000" cy="11250309"/>
          </a:xfrm>
          <a:custGeom>
            <a:avLst/>
            <a:gdLst/>
            <a:ahLst/>
            <a:cxnLst/>
            <a:rect l="l" t="t" r="r" b="b"/>
            <a:pathLst>
              <a:path w="6096000" h="10714580" extrusionOk="0">
                <a:moveTo>
                  <a:pt x="0" y="10714580"/>
                </a:moveTo>
                <a:lnTo>
                  <a:pt x="0" y="219395"/>
                </a:lnTo>
                <a:cubicBezTo>
                  <a:pt x="0" y="98226"/>
                  <a:pt x="98226" y="0"/>
                  <a:pt x="219395" y="0"/>
                </a:cubicBezTo>
                <a:lnTo>
                  <a:pt x="5876605" y="0"/>
                </a:lnTo>
                <a:cubicBezTo>
                  <a:pt x="5997774" y="0"/>
                  <a:pt x="6096000" y="98226"/>
                  <a:pt x="6096000" y="219395"/>
                </a:cubicBezTo>
                <a:lnTo>
                  <a:pt x="6096000" y="10714580"/>
                </a:lnTo>
                <a:lnTo>
                  <a:pt x="6096000" y="1071458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65" name="Google Shape;165;p7"/>
          <p:cNvSpPr/>
          <p:nvPr/>
        </p:nvSpPr>
        <p:spPr>
          <a:xfrm rot="5400000">
            <a:off x="10690239" y="707962"/>
            <a:ext cx="1085400" cy="483600"/>
          </a:xfrm>
          <a:prstGeom prst="round2SameRect">
            <a:avLst>
              <a:gd name="adj1" fmla="val 29260"/>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166" name="Google Shape;166;p7"/>
          <p:cNvSpPr txBox="1"/>
          <p:nvPr/>
        </p:nvSpPr>
        <p:spPr>
          <a:xfrm rot="5400000">
            <a:off x="10716975" y="719400"/>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NOTES</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167" name="Google Shape;167;p7"/>
          <p:cNvSpPr/>
          <p:nvPr/>
        </p:nvSpPr>
        <p:spPr>
          <a:xfrm rot="5400000">
            <a:off x="10690239" y="2012703"/>
            <a:ext cx="1085400" cy="483600"/>
          </a:xfrm>
          <a:prstGeom prst="round2SameRect">
            <a:avLst>
              <a:gd name="adj1" fmla="val 29260"/>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168" name="Google Shape;168;p7"/>
          <p:cNvSpPr/>
          <p:nvPr/>
        </p:nvSpPr>
        <p:spPr>
          <a:xfrm rot="5400000">
            <a:off x="10690239" y="3317444"/>
            <a:ext cx="1085400" cy="483600"/>
          </a:xfrm>
          <a:prstGeom prst="round2SameRect">
            <a:avLst>
              <a:gd name="adj1" fmla="val 29260"/>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169" name="Google Shape;169;p7"/>
          <p:cNvSpPr txBox="1"/>
          <p:nvPr/>
        </p:nvSpPr>
        <p:spPr>
          <a:xfrm rot="5400000">
            <a:off x="10716975" y="2033700"/>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TO DO</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170" name="Google Shape;170;p7"/>
          <p:cNvSpPr txBox="1"/>
          <p:nvPr/>
        </p:nvSpPr>
        <p:spPr>
          <a:xfrm rot="5400000">
            <a:off x="10716975" y="3338438"/>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PROJECTS</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171" name="Google Shape;171;p7"/>
          <p:cNvSpPr/>
          <p:nvPr/>
        </p:nvSpPr>
        <p:spPr>
          <a:xfrm>
            <a:off x="543048" y="186091"/>
            <a:ext cx="1120800" cy="6471000"/>
          </a:xfrm>
          <a:prstGeom prst="rect">
            <a:avLst/>
          </a:prstGeom>
          <a:solidFill>
            <a:srgbClr val="000000">
              <a:alpha val="20000"/>
            </a:srgbClr>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72" name="Google Shape;172;p7"/>
          <p:cNvSpPr/>
          <p:nvPr/>
        </p:nvSpPr>
        <p:spPr>
          <a:xfrm>
            <a:off x="1" y="299406"/>
            <a:ext cx="1029233" cy="6232550"/>
          </a:xfrm>
          <a:custGeom>
            <a:avLst/>
            <a:gdLst/>
            <a:ahLst/>
            <a:cxnLst/>
            <a:rect l="l" t="t" r="r" b="b"/>
            <a:pathLst>
              <a:path w="1029233" h="6232550" extrusionOk="0">
                <a:moveTo>
                  <a:pt x="759335" y="5565525"/>
                </a:moveTo>
                <a:cubicBezTo>
                  <a:pt x="690914" y="5565525"/>
                  <a:pt x="635448" y="5624596"/>
                  <a:pt x="635448" y="5697464"/>
                </a:cubicBezTo>
                <a:cubicBezTo>
                  <a:pt x="635448" y="5770333"/>
                  <a:pt x="690914" y="5829404"/>
                  <a:pt x="759335" y="5829404"/>
                </a:cubicBezTo>
                <a:cubicBezTo>
                  <a:pt x="827756" y="5829404"/>
                  <a:pt x="883222" y="5770333"/>
                  <a:pt x="883222" y="5697464"/>
                </a:cubicBezTo>
                <a:cubicBezTo>
                  <a:pt x="883222" y="5624596"/>
                  <a:pt x="827756" y="5565525"/>
                  <a:pt x="759335" y="5565525"/>
                </a:cubicBezTo>
                <a:close/>
                <a:moveTo>
                  <a:pt x="759335" y="4986341"/>
                </a:moveTo>
                <a:cubicBezTo>
                  <a:pt x="690914" y="4986341"/>
                  <a:pt x="635448" y="5045412"/>
                  <a:pt x="635448" y="5118280"/>
                </a:cubicBezTo>
                <a:cubicBezTo>
                  <a:pt x="635448" y="5191149"/>
                  <a:pt x="690914" y="5250220"/>
                  <a:pt x="759335" y="5250220"/>
                </a:cubicBezTo>
                <a:cubicBezTo>
                  <a:pt x="827756" y="5250220"/>
                  <a:pt x="883222" y="5191149"/>
                  <a:pt x="883222" y="5118280"/>
                </a:cubicBezTo>
                <a:cubicBezTo>
                  <a:pt x="883222" y="5045412"/>
                  <a:pt x="827756" y="4986341"/>
                  <a:pt x="759335" y="4986341"/>
                </a:cubicBezTo>
                <a:close/>
                <a:moveTo>
                  <a:pt x="759335" y="4407158"/>
                </a:moveTo>
                <a:cubicBezTo>
                  <a:pt x="690914" y="4407158"/>
                  <a:pt x="635448" y="4466230"/>
                  <a:pt x="635448" y="4539098"/>
                </a:cubicBezTo>
                <a:cubicBezTo>
                  <a:pt x="635448" y="4611966"/>
                  <a:pt x="690914" y="4671038"/>
                  <a:pt x="759335" y="4671038"/>
                </a:cubicBezTo>
                <a:cubicBezTo>
                  <a:pt x="827756" y="4671038"/>
                  <a:pt x="883222" y="4611966"/>
                  <a:pt x="883222" y="4539098"/>
                </a:cubicBezTo>
                <a:cubicBezTo>
                  <a:pt x="883222" y="4466230"/>
                  <a:pt x="827756" y="4407158"/>
                  <a:pt x="759335" y="4407158"/>
                </a:cubicBezTo>
                <a:close/>
                <a:moveTo>
                  <a:pt x="759335" y="3827976"/>
                </a:moveTo>
                <a:cubicBezTo>
                  <a:pt x="690914" y="3827976"/>
                  <a:pt x="635448" y="3887048"/>
                  <a:pt x="635448" y="3959916"/>
                </a:cubicBezTo>
                <a:cubicBezTo>
                  <a:pt x="635448" y="4032784"/>
                  <a:pt x="690914" y="4091856"/>
                  <a:pt x="759335" y="4091856"/>
                </a:cubicBezTo>
                <a:cubicBezTo>
                  <a:pt x="827756" y="4091856"/>
                  <a:pt x="883222" y="4032784"/>
                  <a:pt x="883222" y="3959916"/>
                </a:cubicBezTo>
                <a:cubicBezTo>
                  <a:pt x="883222" y="3887048"/>
                  <a:pt x="827756" y="3827976"/>
                  <a:pt x="759335" y="3827976"/>
                </a:cubicBezTo>
                <a:close/>
                <a:moveTo>
                  <a:pt x="759335" y="3248794"/>
                </a:moveTo>
                <a:cubicBezTo>
                  <a:pt x="690914" y="3248794"/>
                  <a:pt x="635448" y="3307865"/>
                  <a:pt x="635448" y="3380734"/>
                </a:cubicBezTo>
                <a:cubicBezTo>
                  <a:pt x="635448" y="3453602"/>
                  <a:pt x="690914" y="3512673"/>
                  <a:pt x="759335" y="3512673"/>
                </a:cubicBezTo>
                <a:cubicBezTo>
                  <a:pt x="827756" y="3512673"/>
                  <a:pt x="883222" y="3453602"/>
                  <a:pt x="883222" y="3380734"/>
                </a:cubicBezTo>
                <a:cubicBezTo>
                  <a:pt x="883222" y="3307865"/>
                  <a:pt x="827756" y="3248794"/>
                  <a:pt x="759335" y="3248794"/>
                </a:cubicBezTo>
                <a:close/>
                <a:moveTo>
                  <a:pt x="759335" y="2669612"/>
                </a:moveTo>
                <a:cubicBezTo>
                  <a:pt x="690914" y="2669612"/>
                  <a:pt x="635448" y="2728684"/>
                  <a:pt x="635448" y="2801552"/>
                </a:cubicBezTo>
                <a:cubicBezTo>
                  <a:pt x="635448" y="2874420"/>
                  <a:pt x="690914" y="2933491"/>
                  <a:pt x="759335" y="2933491"/>
                </a:cubicBezTo>
                <a:cubicBezTo>
                  <a:pt x="827756" y="2933491"/>
                  <a:pt x="883222" y="2874420"/>
                  <a:pt x="883222" y="2801552"/>
                </a:cubicBezTo>
                <a:cubicBezTo>
                  <a:pt x="883222" y="2728684"/>
                  <a:pt x="827756" y="2669612"/>
                  <a:pt x="759335" y="2669612"/>
                </a:cubicBezTo>
                <a:close/>
                <a:moveTo>
                  <a:pt x="759335" y="2090430"/>
                </a:moveTo>
                <a:cubicBezTo>
                  <a:pt x="690914" y="2090430"/>
                  <a:pt x="635448" y="2149501"/>
                  <a:pt x="635448" y="2222370"/>
                </a:cubicBezTo>
                <a:cubicBezTo>
                  <a:pt x="635448" y="2295238"/>
                  <a:pt x="690914" y="2354309"/>
                  <a:pt x="759335" y="2354309"/>
                </a:cubicBezTo>
                <a:cubicBezTo>
                  <a:pt x="827756" y="2354309"/>
                  <a:pt x="883222" y="2295238"/>
                  <a:pt x="883222" y="2222370"/>
                </a:cubicBezTo>
                <a:cubicBezTo>
                  <a:pt x="883222" y="2149501"/>
                  <a:pt x="827756" y="2090430"/>
                  <a:pt x="759335" y="2090430"/>
                </a:cubicBezTo>
                <a:close/>
                <a:moveTo>
                  <a:pt x="759335" y="1511249"/>
                </a:moveTo>
                <a:cubicBezTo>
                  <a:pt x="690914" y="1511249"/>
                  <a:pt x="635448" y="1570320"/>
                  <a:pt x="635448" y="1643189"/>
                </a:cubicBezTo>
                <a:cubicBezTo>
                  <a:pt x="635448" y="1716057"/>
                  <a:pt x="690914" y="1775127"/>
                  <a:pt x="759335" y="1775127"/>
                </a:cubicBezTo>
                <a:cubicBezTo>
                  <a:pt x="827756" y="1775127"/>
                  <a:pt x="883222" y="1716057"/>
                  <a:pt x="883222" y="1643189"/>
                </a:cubicBezTo>
                <a:cubicBezTo>
                  <a:pt x="883222" y="1570320"/>
                  <a:pt x="827756" y="1511249"/>
                  <a:pt x="759335" y="1511249"/>
                </a:cubicBezTo>
                <a:close/>
                <a:moveTo>
                  <a:pt x="759335" y="932067"/>
                </a:moveTo>
                <a:cubicBezTo>
                  <a:pt x="690914" y="932067"/>
                  <a:pt x="635448" y="991138"/>
                  <a:pt x="635448" y="1064006"/>
                </a:cubicBezTo>
                <a:cubicBezTo>
                  <a:pt x="635448" y="1136875"/>
                  <a:pt x="690914" y="1195946"/>
                  <a:pt x="759335" y="1195946"/>
                </a:cubicBezTo>
                <a:cubicBezTo>
                  <a:pt x="827756" y="1195946"/>
                  <a:pt x="883222" y="1136875"/>
                  <a:pt x="883222" y="1064006"/>
                </a:cubicBezTo>
                <a:cubicBezTo>
                  <a:pt x="883222" y="991138"/>
                  <a:pt x="827756" y="932067"/>
                  <a:pt x="759335" y="932067"/>
                </a:cubicBezTo>
                <a:close/>
                <a:moveTo>
                  <a:pt x="759335" y="352885"/>
                </a:moveTo>
                <a:cubicBezTo>
                  <a:pt x="690914" y="352885"/>
                  <a:pt x="635448" y="411956"/>
                  <a:pt x="635448" y="484824"/>
                </a:cubicBezTo>
                <a:cubicBezTo>
                  <a:pt x="635448" y="557693"/>
                  <a:pt x="690914" y="616764"/>
                  <a:pt x="759335" y="616764"/>
                </a:cubicBezTo>
                <a:cubicBezTo>
                  <a:pt x="827756" y="616764"/>
                  <a:pt x="883222" y="557693"/>
                  <a:pt x="883222" y="484824"/>
                </a:cubicBezTo>
                <a:cubicBezTo>
                  <a:pt x="883222" y="411956"/>
                  <a:pt x="827756" y="352885"/>
                  <a:pt x="759335" y="352885"/>
                </a:cubicBezTo>
                <a:close/>
                <a:moveTo>
                  <a:pt x="0" y="0"/>
                </a:moveTo>
                <a:lnTo>
                  <a:pt x="1029233" y="0"/>
                </a:lnTo>
                <a:lnTo>
                  <a:pt x="1029233" y="6232550"/>
                </a:lnTo>
                <a:lnTo>
                  <a:pt x="0" y="6232550"/>
                </a:lnTo>
                <a:close/>
              </a:path>
            </a:pathLst>
          </a:custGeom>
          <a:solidFill>
            <a:srgbClr val="F7F4F6"/>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73" name="Google Shape;173;p7"/>
          <p:cNvSpPr/>
          <p:nvPr/>
        </p:nvSpPr>
        <p:spPr>
          <a:xfrm rot="-5400000">
            <a:off x="1332653" y="471625"/>
            <a:ext cx="1236898" cy="497418"/>
          </a:xfrm>
          <a:custGeom>
            <a:avLst/>
            <a:gdLst/>
            <a:ahLst/>
            <a:cxnLst/>
            <a:rect l="l" t="t" r="r" b="b"/>
            <a:pathLst>
              <a:path w="1164139" h="497418" extrusionOk="0">
                <a:moveTo>
                  <a:pt x="1164139" y="0"/>
                </a:moveTo>
                <a:lnTo>
                  <a:pt x="1164139" y="497418"/>
                </a:lnTo>
                <a:lnTo>
                  <a:pt x="0" y="497418"/>
                </a:lnTo>
                <a:lnTo>
                  <a:pt x="104463" y="248709"/>
                </a:lnTo>
                <a:lnTo>
                  <a:pt x="0" y="0"/>
                </a:lnTo>
                <a:close/>
              </a:path>
            </a:pathLst>
          </a:custGeom>
          <a:gradFill>
            <a:gsLst>
              <a:gs pos="0">
                <a:schemeClr val="accent1"/>
              </a:gs>
              <a:gs pos="47000">
                <a:schemeClr val="accent1"/>
              </a:gs>
              <a:gs pos="68000">
                <a:schemeClr val="accent1"/>
              </a:gs>
              <a:gs pos="84000">
                <a:srgbClr val="F2F2F2"/>
              </a:gs>
              <a:gs pos="96000">
                <a:schemeClr val="accent1"/>
              </a:gs>
              <a:gs pos="100000">
                <a:schemeClr val="accent1"/>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174" name="Google Shape;174;p7"/>
          <p:cNvSpPr/>
          <p:nvPr/>
        </p:nvSpPr>
        <p:spPr>
          <a:xfrm flipH="1">
            <a:off x="1227948" y="316296"/>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75" name="Google Shape;175;p7"/>
          <p:cNvSpPr/>
          <p:nvPr/>
        </p:nvSpPr>
        <p:spPr>
          <a:xfrm flipH="1">
            <a:off x="1149342" y="333943"/>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76" name="Google Shape;176;p7"/>
          <p:cNvSpPr/>
          <p:nvPr/>
        </p:nvSpPr>
        <p:spPr>
          <a:xfrm flipH="1">
            <a:off x="1176614" y="308276"/>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77" name="Google Shape;177;p7"/>
          <p:cNvSpPr/>
          <p:nvPr/>
        </p:nvSpPr>
        <p:spPr>
          <a:xfrm flipH="1">
            <a:off x="1150945" y="301593"/>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grpSp>
        <p:nvGrpSpPr>
          <p:cNvPr id="178" name="Google Shape;178;p7"/>
          <p:cNvGrpSpPr/>
          <p:nvPr/>
        </p:nvGrpSpPr>
        <p:grpSpPr>
          <a:xfrm>
            <a:off x="681868" y="685525"/>
            <a:ext cx="814200" cy="5409787"/>
            <a:chOff x="5669772" y="784614"/>
            <a:chExt cx="814200" cy="5409787"/>
          </a:xfrm>
        </p:grpSpPr>
        <p:sp>
          <p:nvSpPr>
            <p:cNvPr id="179" name="Google Shape;179;p7"/>
            <p:cNvSpPr/>
            <p:nvPr/>
          </p:nvSpPr>
          <p:spPr>
            <a:xfrm>
              <a:off x="5669772" y="784614"/>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80" name="Google Shape;180;p7"/>
            <p:cNvSpPr/>
            <p:nvPr/>
          </p:nvSpPr>
          <p:spPr>
            <a:xfrm>
              <a:off x="5669772" y="1367001"/>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81" name="Google Shape;181;p7"/>
            <p:cNvSpPr/>
            <p:nvPr/>
          </p:nvSpPr>
          <p:spPr>
            <a:xfrm>
              <a:off x="5669772" y="1949388"/>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82" name="Google Shape;182;p7"/>
            <p:cNvSpPr/>
            <p:nvPr/>
          </p:nvSpPr>
          <p:spPr>
            <a:xfrm>
              <a:off x="5669772" y="2531775"/>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83" name="Google Shape;183;p7"/>
            <p:cNvSpPr/>
            <p:nvPr/>
          </p:nvSpPr>
          <p:spPr>
            <a:xfrm>
              <a:off x="5669772" y="3114162"/>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84" name="Google Shape;184;p7"/>
            <p:cNvSpPr/>
            <p:nvPr/>
          </p:nvSpPr>
          <p:spPr>
            <a:xfrm>
              <a:off x="5669772" y="3696549"/>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85" name="Google Shape;185;p7"/>
            <p:cNvSpPr/>
            <p:nvPr/>
          </p:nvSpPr>
          <p:spPr>
            <a:xfrm>
              <a:off x="5669772" y="4278936"/>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86" name="Google Shape;186;p7"/>
            <p:cNvSpPr/>
            <p:nvPr/>
          </p:nvSpPr>
          <p:spPr>
            <a:xfrm>
              <a:off x="5669772" y="4861323"/>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87" name="Google Shape;187;p7"/>
            <p:cNvSpPr/>
            <p:nvPr/>
          </p:nvSpPr>
          <p:spPr>
            <a:xfrm>
              <a:off x="5669772" y="5443710"/>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188" name="Google Shape;188;p7"/>
            <p:cNvSpPr/>
            <p:nvPr/>
          </p:nvSpPr>
          <p:spPr>
            <a:xfrm>
              <a:off x="5669772" y="6026101"/>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grpSp>
      <p:sp>
        <p:nvSpPr>
          <p:cNvPr id="189" name="Google Shape;189;p7"/>
          <p:cNvSpPr/>
          <p:nvPr/>
        </p:nvSpPr>
        <p:spPr>
          <a:xfrm rot="5400000">
            <a:off x="10690239" y="4622184"/>
            <a:ext cx="1085400" cy="483600"/>
          </a:xfrm>
          <a:prstGeom prst="round2SameRect">
            <a:avLst>
              <a:gd name="adj1" fmla="val 29260"/>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190" name="Google Shape;190;p7"/>
          <p:cNvSpPr txBox="1"/>
          <p:nvPr/>
        </p:nvSpPr>
        <p:spPr>
          <a:xfrm rot="5400000">
            <a:off x="10716975" y="4643200"/>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OTHER</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191" name="Google Shape;191;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393536"/>
                </a:solidFill>
              </a:rPr>
              <a:pPr/>
              <a:t>‹#›</a:t>
            </a:fld>
            <a:endParaRPr>
              <a:solidFill>
                <a:srgbClr val="393536"/>
              </a:solidFill>
            </a:endParaRPr>
          </a:p>
        </p:txBody>
      </p:sp>
      <p:sp>
        <p:nvSpPr>
          <p:cNvPr id="192" name="Google Shape;192;p7"/>
          <p:cNvSpPr txBox="1">
            <a:spLocks noGrp="1"/>
          </p:cNvSpPr>
          <p:nvPr>
            <p:ph type="body" idx="1"/>
          </p:nvPr>
        </p:nvSpPr>
        <p:spPr>
          <a:xfrm>
            <a:off x="1902975" y="1612833"/>
            <a:ext cx="8847300" cy="45552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sz="1800"/>
            </a:lvl1pPr>
            <a:lvl2pPr marL="914400" lvl="1" indent="-342900" rtl="0">
              <a:spcBef>
                <a:spcPts val="2100"/>
              </a:spcBef>
              <a:spcAft>
                <a:spcPts val="0"/>
              </a:spcAft>
              <a:buSzPts val="1800"/>
              <a:buChar char="○"/>
              <a:defRPr sz="1800"/>
            </a:lvl2pPr>
            <a:lvl3pPr marL="1371600" lvl="2" indent="-342900" rtl="0">
              <a:spcBef>
                <a:spcPts val="2100"/>
              </a:spcBef>
              <a:spcAft>
                <a:spcPts val="0"/>
              </a:spcAft>
              <a:buSzPts val="1800"/>
              <a:buChar char="■"/>
              <a:defRPr sz="1800"/>
            </a:lvl3pPr>
            <a:lvl4pPr marL="1828800" lvl="3" indent="-342900" rtl="0">
              <a:spcBef>
                <a:spcPts val="2100"/>
              </a:spcBef>
              <a:spcAft>
                <a:spcPts val="0"/>
              </a:spcAft>
              <a:buSzPts val="1800"/>
              <a:buChar char="●"/>
              <a:defRPr sz="1800"/>
            </a:lvl4pPr>
            <a:lvl5pPr marL="2286000" lvl="4" indent="-342900" rtl="0">
              <a:spcBef>
                <a:spcPts val="2100"/>
              </a:spcBef>
              <a:spcAft>
                <a:spcPts val="0"/>
              </a:spcAft>
              <a:buSzPts val="1800"/>
              <a:buChar char="○"/>
              <a:defRPr sz="1800"/>
            </a:lvl5pPr>
            <a:lvl6pPr marL="2743200" lvl="5" indent="-342900" rtl="0">
              <a:spcBef>
                <a:spcPts val="2100"/>
              </a:spcBef>
              <a:spcAft>
                <a:spcPts val="0"/>
              </a:spcAft>
              <a:buSzPts val="1800"/>
              <a:buChar char="■"/>
              <a:defRPr sz="1800"/>
            </a:lvl6pPr>
            <a:lvl7pPr marL="3200400" lvl="6" indent="-342900" rtl="0">
              <a:spcBef>
                <a:spcPts val="2100"/>
              </a:spcBef>
              <a:spcAft>
                <a:spcPts val="0"/>
              </a:spcAft>
              <a:buSzPts val="1800"/>
              <a:buChar char="●"/>
              <a:defRPr sz="1800"/>
            </a:lvl7pPr>
            <a:lvl8pPr marL="3657600" lvl="7" indent="-342900" rtl="0">
              <a:spcBef>
                <a:spcPts val="2100"/>
              </a:spcBef>
              <a:spcAft>
                <a:spcPts val="0"/>
              </a:spcAft>
              <a:buSzPts val="1800"/>
              <a:buChar char="○"/>
              <a:defRPr sz="1800"/>
            </a:lvl8pPr>
            <a:lvl9pPr marL="4114800" lvl="8" indent="-342900" rtl="0">
              <a:spcBef>
                <a:spcPts val="2100"/>
              </a:spcBef>
              <a:spcAft>
                <a:spcPts val="2100"/>
              </a:spcAft>
              <a:buSzPts val="1800"/>
              <a:buChar char="■"/>
              <a:defRPr sz="1800"/>
            </a:lvl9pPr>
          </a:lstStyle>
          <a:p>
            <a:endParaRPr/>
          </a:p>
        </p:txBody>
      </p:sp>
      <p:sp>
        <p:nvSpPr>
          <p:cNvPr id="193" name="Google Shape;193;p7"/>
          <p:cNvSpPr txBox="1">
            <a:spLocks noGrp="1"/>
          </p:cNvSpPr>
          <p:nvPr>
            <p:ph type="title"/>
          </p:nvPr>
        </p:nvSpPr>
        <p:spPr>
          <a:xfrm>
            <a:off x="1902975" y="669567"/>
            <a:ext cx="88473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3000"/>
              <a:buNone/>
              <a:defRPr sz="3000">
                <a:solidFill>
                  <a:schemeClr val="dk1"/>
                </a:solidFill>
              </a:defRPr>
            </a:lvl1pPr>
            <a:lvl2pPr lvl="1" rtl="0">
              <a:spcBef>
                <a:spcPts val="0"/>
              </a:spcBef>
              <a:spcAft>
                <a:spcPts val="0"/>
              </a:spcAft>
              <a:buClr>
                <a:schemeClr val="dk1"/>
              </a:buClr>
              <a:buSzPts val="4700"/>
              <a:buNone/>
              <a:defRPr sz="4700">
                <a:solidFill>
                  <a:schemeClr val="dk1"/>
                </a:solidFill>
              </a:defRPr>
            </a:lvl2pPr>
            <a:lvl3pPr lvl="2" rtl="0">
              <a:spcBef>
                <a:spcPts val="0"/>
              </a:spcBef>
              <a:spcAft>
                <a:spcPts val="0"/>
              </a:spcAft>
              <a:buClr>
                <a:schemeClr val="dk1"/>
              </a:buClr>
              <a:buSzPts val="4700"/>
              <a:buNone/>
              <a:defRPr sz="4700">
                <a:solidFill>
                  <a:schemeClr val="dk1"/>
                </a:solidFill>
              </a:defRPr>
            </a:lvl3pPr>
            <a:lvl4pPr lvl="3" rtl="0">
              <a:spcBef>
                <a:spcPts val="0"/>
              </a:spcBef>
              <a:spcAft>
                <a:spcPts val="0"/>
              </a:spcAft>
              <a:buClr>
                <a:schemeClr val="dk1"/>
              </a:buClr>
              <a:buSzPts val="4700"/>
              <a:buNone/>
              <a:defRPr sz="4700">
                <a:solidFill>
                  <a:schemeClr val="dk1"/>
                </a:solidFill>
              </a:defRPr>
            </a:lvl4pPr>
            <a:lvl5pPr lvl="4" rtl="0">
              <a:spcBef>
                <a:spcPts val="0"/>
              </a:spcBef>
              <a:spcAft>
                <a:spcPts val="0"/>
              </a:spcAft>
              <a:buClr>
                <a:schemeClr val="dk1"/>
              </a:buClr>
              <a:buSzPts val="4700"/>
              <a:buNone/>
              <a:defRPr sz="4700">
                <a:solidFill>
                  <a:schemeClr val="dk1"/>
                </a:solidFill>
              </a:defRPr>
            </a:lvl5pPr>
            <a:lvl6pPr lvl="5" rtl="0">
              <a:spcBef>
                <a:spcPts val="0"/>
              </a:spcBef>
              <a:spcAft>
                <a:spcPts val="0"/>
              </a:spcAft>
              <a:buClr>
                <a:schemeClr val="dk1"/>
              </a:buClr>
              <a:buSzPts val="4700"/>
              <a:buNone/>
              <a:defRPr sz="4700">
                <a:solidFill>
                  <a:schemeClr val="dk1"/>
                </a:solidFill>
              </a:defRPr>
            </a:lvl6pPr>
            <a:lvl7pPr lvl="6" rtl="0">
              <a:spcBef>
                <a:spcPts val="0"/>
              </a:spcBef>
              <a:spcAft>
                <a:spcPts val="0"/>
              </a:spcAft>
              <a:buClr>
                <a:schemeClr val="dk1"/>
              </a:buClr>
              <a:buSzPts val="4700"/>
              <a:buNone/>
              <a:defRPr sz="4700">
                <a:solidFill>
                  <a:schemeClr val="dk1"/>
                </a:solidFill>
              </a:defRPr>
            </a:lvl7pPr>
            <a:lvl8pPr lvl="7" rtl="0">
              <a:spcBef>
                <a:spcPts val="0"/>
              </a:spcBef>
              <a:spcAft>
                <a:spcPts val="0"/>
              </a:spcAft>
              <a:buClr>
                <a:schemeClr val="dk1"/>
              </a:buClr>
              <a:buSzPts val="4700"/>
              <a:buNone/>
              <a:defRPr sz="4700">
                <a:solidFill>
                  <a:schemeClr val="dk1"/>
                </a:solidFill>
              </a:defRPr>
            </a:lvl8pPr>
            <a:lvl9pPr lvl="8" rtl="0">
              <a:spcBef>
                <a:spcPts val="0"/>
              </a:spcBef>
              <a:spcAft>
                <a:spcPts val="0"/>
              </a:spcAft>
              <a:buClr>
                <a:schemeClr val="dk1"/>
              </a:buClr>
              <a:buSzPts val="4700"/>
              <a:buNone/>
              <a:defRPr sz="4700">
                <a:solidFill>
                  <a:schemeClr val="dk1"/>
                </a:solidFill>
              </a:defRPr>
            </a:lvl9pPr>
          </a:lstStyle>
          <a:p>
            <a:endParaRPr/>
          </a:p>
        </p:txBody>
      </p:sp>
    </p:spTree>
    <p:extLst>
      <p:ext uri="{BB962C8B-B14F-4D97-AF65-F5344CB8AC3E}">
        <p14:creationId xmlns:p14="http://schemas.microsoft.com/office/powerpoint/2010/main" val="13175551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008 Subjects on Top">
  <p:cSld name="008 Subjects on Top">
    <p:spTree>
      <p:nvGrpSpPr>
        <p:cNvPr id="1" name="Shape 242"/>
        <p:cNvGrpSpPr/>
        <p:nvPr/>
      </p:nvGrpSpPr>
      <p:grpSpPr>
        <a:xfrm>
          <a:off x="0" y="0"/>
          <a:ext cx="0" cy="0"/>
          <a:chOff x="0" y="0"/>
          <a:chExt cx="0" cy="0"/>
        </a:xfrm>
      </p:grpSpPr>
      <p:sp>
        <p:nvSpPr>
          <p:cNvPr id="243" name="Google Shape;243;p9"/>
          <p:cNvSpPr/>
          <p:nvPr/>
        </p:nvSpPr>
        <p:spPr>
          <a:xfrm rot="-5400000">
            <a:off x="9914711" y="2053416"/>
            <a:ext cx="1682100" cy="3024600"/>
          </a:xfrm>
          <a:prstGeom prst="round2SameRect">
            <a:avLst>
              <a:gd name="adj1" fmla="val 45724"/>
              <a:gd name="adj2" fmla="val 0"/>
            </a:avLst>
          </a:prstGeom>
          <a:solidFill>
            <a:schemeClr val="dk2"/>
          </a:soli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Arial"/>
              <a:cs typeface="Arial"/>
              <a:sym typeface="Arial"/>
            </a:endParaRPr>
          </a:p>
        </p:txBody>
      </p:sp>
      <p:sp>
        <p:nvSpPr>
          <p:cNvPr id="244" name="Google Shape;244;p9"/>
          <p:cNvSpPr/>
          <p:nvPr/>
        </p:nvSpPr>
        <p:spPr>
          <a:xfrm rot="-5400000">
            <a:off x="10174198" y="2161421"/>
            <a:ext cx="1308191" cy="2807110"/>
          </a:xfrm>
          <a:custGeom>
            <a:avLst/>
            <a:gdLst/>
            <a:ahLst/>
            <a:cxnLst/>
            <a:rect l="l" t="t" r="r" b="b"/>
            <a:pathLst>
              <a:path w="1115728" h="2692671" extrusionOk="0">
                <a:moveTo>
                  <a:pt x="0" y="2692671"/>
                </a:moveTo>
                <a:lnTo>
                  <a:pt x="9624" y="501353"/>
                </a:lnTo>
                <a:cubicBezTo>
                  <a:pt x="9624" y="224463"/>
                  <a:pt x="234087" y="0"/>
                  <a:pt x="510977" y="0"/>
                </a:cubicBezTo>
                <a:lnTo>
                  <a:pt x="604748" y="0"/>
                </a:lnTo>
                <a:cubicBezTo>
                  <a:pt x="881638" y="0"/>
                  <a:pt x="1106101" y="224463"/>
                  <a:pt x="1106101" y="501353"/>
                </a:cubicBezTo>
                <a:lnTo>
                  <a:pt x="1115728" y="265417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245" name="Google Shape;245;p9"/>
          <p:cNvSpPr/>
          <p:nvPr/>
        </p:nvSpPr>
        <p:spPr>
          <a:xfrm rot="5400000">
            <a:off x="2534990" y="-2345302"/>
            <a:ext cx="6470700" cy="11540700"/>
          </a:xfrm>
          <a:prstGeom prst="round2SameRect">
            <a:avLst>
              <a:gd name="adj1" fmla="val 3599"/>
              <a:gd name="adj2" fmla="val 0"/>
            </a:avLst>
          </a:prstGeom>
          <a:solidFill>
            <a:schemeClr val="dk2"/>
          </a:solidFill>
          <a:ln>
            <a:noFill/>
          </a:ln>
          <a:effectLst>
            <a:outerShdw blurRad="57150" dist="304800" dir="1920000" algn="bl" rotWithShape="0">
              <a:srgbClr val="000000">
                <a:alpha val="20780"/>
              </a:srgbClr>
            </a:outerShdw>
          </a:effectLst>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246" name="Google Shape;246;p9"/>
          <p:cNvSpPr/>
          <p:nvPr/>
        </p:nvSpPr>
        <p:spPr>
          <a:xfrm rot="5400000">
            <a:off x="2586731" y="-2215108"/>
            <a:ext cx="6096000" cy="11250309"/>
          </a:xfrm>
          <a:custGeom>
            <a:avLst/>
            <a:gdLst/>
            <a:ahLst/>
            <a:cxnLst/>
            <a:rect l="l" t="t" r="r" b="b"/>
            <a:pathLst>
              <a:path w="6096000" h="10714580" extrusionOk="0">
                <a:moveTo>
                  <a:pt x="0" y="10714580"/>
                </a:moveTo>
                <a:lnTo>
                  <a:pt x="0" y="219395"/>
                </a:lnTo>
                <a:cubicBezTo>
                  <a:pt x="0" y="98226"/>
                  <a:pt x="98226" y="0"/>
                  <a:pt x="219395" y="0"/>
                </a:cubicBezTo>
                <a:lnTo>
                  <a:pt x="5876605" y="0"/>
                </a:lnTo>
                <a:cubicBezTo>
                  <a:pt x="5997774" y="0"/>
                  <a:pt x="6096000" y="98226"/>
                  <a:pt x="6096000" y="219395"/>
                </a:cubicBezTo>
                <a:lnTo>
                  <a:pt x="6096000" y="10714580"/>
                </a:lnTo>
                <a:lnTo>
                  <a:pt x="6096000" y="1071458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247" name="Google Shape;247;p9"/>
          <p:cNvSpPr/>
          <p:nvPr/>
        </p:nvSpPr>
        <p:spPr>
          <a:xfrm rot="5400000">
            <a:off x="10690239" y="707962"/>
            <a:ext cx="1085400" cy="483600"/>
          </a:xfrm>
          <a:prstGeom prst="round2SameRect">
            <a:avLst>
              <a:gd name="adj1" fmla="val 29260"/>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248" name="Google Shape;248;p9"/>
          <p:cNvSpPr/>
          <p:nvPr/>
        </p:nvSpPr>
        <p:spPr>
          <a:xfrm rot="5400000">
            <a:off x="10690239" y="2012703"/>
            <a:ext cx="1085400" cy="483600"/>
          </a:xfrm>
          <a:prstGeom prst="round2SameRect">
            <a:avLst>
              <a:gd name="adj1" fmla="val 29260"/>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249" name="Google Shape;249;p9"/>
          <p:cNvSpPr/>
          <p:nvPr/>
        </p:nvSpPr>
        <p:spPr>
          <a:xfrm rot="5400000">
            <a:off x="10690239" y="3317444"/>
            <a:ext cx="1085400" cy="483600"/>
          </a:xfrm>
          <a:prstGeom prst="round2SameRect">
            <a:avLst>
              <a:gd name="adj1" fmla="val 29260"/>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250" name="Google Shape;250;p9"/>
          <p:cNvSpPr/>
          <p:nvPr/>
        </p:nvSpPr>
        <p:spPr>
          <a:xfrm rot="5400000">
            <a:off x="10690239" y="4622184"/>
            <a:ext cx="1085400" cy="483600"/>
          </a:xfrm>
          <a:prstGeom prst="round2SameRect">
            <a:avLst>
              <a:gd name="adj1" fmla="val 29260"/>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251" name="Google Shape;251;p9"/>
          <p:cNvSpPr txBox="1"/>
          <p:nvPr/>
        </p:nvSpPr>
        <p:spPr>
          <a:xfrm rot="5400000">
            <a:off x="10716975" y="719400"/>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NOTES</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252" name="Google Shape;252;p9"/>
          <p:cNvSpPr txBox="1"/>
          <p:nvPr/>
        </p:nvSpPr>
        <p:spPr>
          <a:xfrm rot="5400000">
            <a:off x="10716975" y="2033700"/>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TO DO</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253" name="Google Shape;253;p9"/>
          <p:cNvSpPr txBox="1"/>
          <p:nvPr/>
        </p:nvSpPr>
        <p:spPr>
          <a:xfrm rot="5400000">
            <a:off x="10716975" y="3338438"/>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PROJECTS</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254" name="Google Shape;254;p9"/>
          <p:cNvSpPr txBox="1"/>
          <p:nvPr/>
        </p:nvSpPr>
        <p:spPr>
          <a:xfrm rot="5400000">
            <a:off x="10716975" y="4643200"/>
            <a:ext cx="1148400" cy="441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OTHER</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255" name="Google Shape;255;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393536"/>
                </a:solidFill>
              </a:rPr>
              <a:pPr/>
              <a:t>‹#›</a:t>
            </a:fld>
            <a:endParaRPr>
              <a:solidFill>
                <a:srgbClr val="393536"/>
              </a:solidFill>
            </a:endParaRPr>
          </a:p>
        </p:txBody>
      </p:sp>
      <p:sp>
        <p:nvSpPr>
          <p:cNvPr id="256" name="Google Shape;256;p9"/>
          <p:cNvSpPr/>
          <p:nvPr/>
        </p:nvSpPr>
        <p:spPr>
          <a:xfrm rot="-5400000">
            <a:off x="1332653" y="471625"/>
            <a:ext cx="1236898" cy="497418"/>
          </a:xfrm>
          <a:custGeom>
            <a:avLst/>
            <a:gdLst/>
            <a:ahLst/>
            <a:cxnLst/>
            <a:rect l="l" t="t" r="r" b="b"/>
            <a:pathLst>
              <a:path w="1164139" h="497418" extrusionOk="0">
                <a:moveTo>
                  <a:pt x="1164139" y="0"/>
                </a:moveTo>
                <a:lnTo>
                  <a:pt x="1164139" y="497418"/>
                </a:lnTo>
                <a:lnTo>
                  <a:pt x="0" y="497418"/>
                </a:lnTo>
                <a:lnTo>
                  <a:pt x="104463" y="248709"/>
                </a:lnTo>
                <a:lnTo>
                  <a:pt x="0" y="0"/>
                </a:lnTo>
                <a:close/>
              </a:path>
            </a:pathLst>
          </a:custGeom>
          <a:gradFill>
            <a:gsLst>
              <a:gs pos="0">
                <a:schemeClr val="accent1"/>
              </a:gs>
              <a:gs pos="47000">
                <a:schemeClr val="accent1"/>
              </a:gs>
              <a:gs pos="68000">
                <a:schemeClr val="accent1"/>
              </a:gs>
              <a:gs pos="84000">
                <a:srgbClr val="F2F2F2"/>
              </a:gs>
              <a:gs pos="96000">
                <a:schemeClr val="accent1"/>
              </a:gs>
              <a:gs pos="100000">
                <a:schemeClr val="accent1"/>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257" name="Google Shape;257;p9"/>
          <p:cNvSpPr/>
          <p:nvPr/>
        </p:nvSpPr>
        <p:spPr>
          <a:xfrm>
            <a:off x="543048" y="186091"/>
            <a:ext cx="1120800" cy="6471000"/>
          </a:xfrm>
          <a:prstGeom prst="rect">
            <a:avLst/>
          </a:prstGeom>
          <a:solidFill>
            <a:srgbClr val="000000">
              <a:alpha val="20000"/>
            </a:srgbClr>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258" name="Google Shape;258;p9"/>
          <p:cNvSpPr/>
          <p:nvPr/>
        </p:nvSpPr>
        <p:spPr>
          <a:xfrm flipH="1">
            <a:off x="1227948" y="316296"/>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259" name="Google Shape;259;p9"/>
          <p:cNvSpPr/>
          <p:nvPr/>
        </p:nvSpPr>
        <p:spPr>
          <a:xfrm flipH="1">
            <a:off x="1149342" y="333943"/>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260" name="Google Shape;260;p9"/>
          <p:cNvSpPr/>
          <p:nvPr/>
        </p:nvSpPr>
        <p:spPr>
          <a:xfrm flipH="1">
            <a:off x="1176614" y="308276"/>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261" name="Google Shape;261;p9"/>
          <p:cNvSpPr/>
          <p:nvPr/>
        </p:nvSpPr>
        <p:spPr>
          <a:xfrm flipH="1">
            <a:off x="1150945" y="301593"/>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262" name="Google Shape;262;p9"/>
          <p:cNvSpPr txBox="1"/>
          <p:nvPr/>
        </p:nvSpPr>
        <p:spPr>
          <a:xfrm rot="-5400000">
            <a:off x="1788450" y="5669700"/>
            <a:ext cx="936000" cy="3660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kern="0">
                <a:solidFill>
                  <a:srgbClr val="000000"/>
                </a:solidFill>
                <a:latin typeface="Barlow Semi Condensed SemiBold"/>
                <a:ea typeface="Barlow Semi Condensed SemiBold"/>
                <a:cs typeface="Barlow Semi Condensed SemiBold"/>
                <a:sym typeface="Barlow Semi Condensed SemiBold"/>
              </a:rPr>
              <a:t>FRI</a:t>
            </a:r>
            <a:endParaRPr kern="0">
              <a:solidFill>
                <a:srgbClr val="000000"/>
              </a:solidFill>
              <a:latin typeface="Barlow Semi Condensed SemiBold"/>
              <a:ea typeface="Barlow Semi Condensed SemiBold"/>
              <a:cs typeface="Barlow Semi Condensed SemiBold"/>
              <a:sym typeface="Barlow Semi Condensed SemiBold"/>
            </a:endParaRPr>
          </a:p>
        </p:txBody>
      </p:sp>
      <p:sp>
        <p:nvSpPr>
          <p:cNvPr id="263" name="Google Shape;263;p9"/>
          <p:cNvSpPr txBox="1"/>
          <p:nvPr/>
        </p:nvSpPr>
        <p:spPr>
          <a:xfrm rot="-5400000">
            <a:off x="1788450" y="4712255"/>
            <a:ext cx="936000" cy="3660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kern="0">
                <a:solidFill>
                  <a:srgbClr val="000000"/>
                </a:solidFill>
                <a:latin typeface="Barlow Semi Condensed SemiBold"/>
                <a:ea typeface="Barlow Semi Condensed SemiBold"/>
                <a:cs typeface="Barlow Semi Condensed SemiBold"/>
                <a:sym typeface="Barlow Semi Condensed SemiBold"/>
              </a:rPr>
              <a:t>THU</a:t>
            </a:r>
            <a:endParaRPr kern="0">
              <a:solidFill>
                <a:srgbClr val="000000"/>
              </a:solidFill>
              <a:latin typeface="Barlow Semi Condensed SemiBold"/>
              <a:ea typeface="Barlow Semi Condensed SemiBold"/>
              <a:cs typeface="Barlow Semi Condensed SemiBold"/>
              <a:sym typeface="Barlow Semi Condensed SemiBold"/>
            </a:endParaRPr>
          </a:p>
        </p:txBody>
      </p:sp>
      <p:sp>
        <p:nvSpPr>
          <p:cNvPr id="264" name="Google Shape;264;p9"/>
          <p:cNvSpPr txBox="1"/>
          <p:nvPr/>
        </p:nvSpPr>
        <p:spPr>
          <a:xfrm rot="-5400000">
            <a:off x="1788450" y="3754810"/>
            <a:ext cx="936000" cy="3660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kern="0">
                <a:solidFill>
                  <a:srgbClr val="000000"/>
                </a:solidFill>
                <a:latin typeface="Barlow Semi Condensed SemiBold"/>
                <a:ea typeface="Barlow Semi Condensed SemiBold"/>
                <a:cs typeface="Barlow Semi Condensed SemiBold"/>
                <a:sym typeface="Barlow Semi Condensed SemiBold"/>
              </a:rPr>
              <a:t>WED</a:t>
            </a:r>
            <a:endParaRPr kern="0">
              <a:solidFill>
                <a:srgbClr val="000000"/>
              </a:solidFill>
              <a:latin typeface="Barlow Semi Condensed SemiBold"/>
              <a:ea typeface="Barlow Semi Condensed SemiBold"/>
              <a:cs typeface="Barlow Semi Condensed SemiBold"/>
              <a:sym typeface="Barlow Semi Condensed SemiBold"/>
            </a:endParaRPr>
          </a:p>
        </p:txBody>
      </p:sp>
      <p:sp>
        <p:nvSpPr>
          <p:cNvPr id="265" name="Google Shape;265;p9"/>
          <p:cNvSpPr txBox="1"/>
          <p:nvPr/>
        </p:nvSpPr>
        <p:spPr>
          <a:xfrm rot="-5400000">
            <a:off x="1788450" y="2797365"/>
            <a:ext cx="936000" cy="3660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kern="0">
                <a:solidFill>
                  <a:srgbClr val="000000"/>
                </a:solidFill>
                <a:latin typeface="Barlow Semi Condensed SemiBold"/>
                <a:ea typeface="Barlow Semi Condensed SemiBold"/>
                <a:cs typeface="Barlow Semi Condensed SemiBold"/>
                <a:sym typeface="Barlow Semi Condensed SemiBold"/>
              </a:rPr>
              <a:t>TUE</a:t>
            </a:r>
            <a:endParaRPr kern="0">
              <a:solidFill>
                <a:srgbClr val="000000"/>
              </a:solidFill>
              <a:latin typeface="Barlow Semi Condensed SemiBold"/>
              <a:ea typeface="Barlow Semi Condensed SemiBold"/>
              <a:cs typeface="Barlow Semi Condensed SemiBold"/>
              <a:sym typeface="Barlow Semi Condensed SemiBold"/>
            </a:endParaRPr>
          </a:p>
        </p:txBody>
      </p:sp>
      <p:sp>
        <p:nvSpPr>
          <p:cNvPr id="266" name="Google Shape;266;p9"/>
          <p:cNvSpPr txBox="1"/>
          <p:nvPr/>
        </p:nvSpPr>
        <p:spPr>
          <a:xfrm rot="-5400000">
            <a:off x="1788450" y="1839919"/>
            <a:ext cx="936000" cy="3660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kern="0">
                <a:solidFill>
                  <a:srgbClr val="000000"/>
                </a:solidFill>
                <a:latin typeface="Barlow Semi Condensed SemiBold"/>
                <a:ea typeface="Barlow Semi Condensed SemiBold"/>
                <a:cs typeface="Barlow Semi Condensed SemiBold"/>
                <a:sym typeface="Barlow Semi Condensed SemiBold"/>
              </a:rPr>
              <a:t>MON</a:t>
            </a:r>
            <a:endParaRPr kern="0">
              <a:solidFill>
                <a:srgbClr val="000000"/>
              </a:solidFill>
              <a:latin typeface="Barlow Semi Condensed SemiBold"/>
              <a:ea typeface="Barlow Semi Condensed SemiBold"/>
              <a:cs typeface="Barlow Semi Condensed SemiBold"/>
              <a:sym typeface="Barlow Semi Condensed SemiBold"/>
            </a:endParaRPr>
          </a:p>
        </p:txBody>
      </p:sp>
      <p:sp>
        <p:nvSpPr>
          <p:cNvPr id="267" name="Google Shape;267;p9"/>
          <p:cNvSpPr txBox="1"/>
          <p:nvPr/>
        </p:nvSpPr>
        <p:spPr>
          <a:xfrm>
            <a:off x="2469525" y="974675"/>
            <a:ext cx="1294200" cy="643500"/>
          </a:xfrm>
          <a:prstGeom prst="rect">
            <a:avLst/>
          </a:prstGeom>
          <a:noFill/>
          <a:ln>
            <a:noFill/>
          </a:ln>
        </p:spPr>
        <p:txBody>
          <a:bodyPr spcFirstLastPara="1" wrap="square" lIns="91425" tIns="91425" rIns="91425" bIns="91425" anchor="b" anchorCtr="0">
            <a:noAutofit/>
          </a:bodyPr>
          <a:lstStyle/>
          <a:p>
            <a:pPr algn="ctr">
              <a:buClr>
                <a:srgbClr val="000000"/>
              </a:buClr>
              <a:buFont typeface="Arial"/>
              <a:buNone/>
            </a:pPr>
            <a:r>
              <a:rPr lang="en" sz="1600" kern="0">
                <a:solidFill>
                  <a:srgbClr val="000000"/>
                </a:solidFill>
                <a:latin typeface="Barlow Semi Condensed SemiBold"/>
                <a:ea typeface="Barlow Semi Condensed SemiBold"/>
                <a:cs typeface="Barlow Semi Condensed SemiBold"/>
                <a:sym typeface="Barlow Semi Condensed SemiBold"/>
              </a:rPr>
              <a:t>READING</a:t>
            </a:r>
            <a:endParaRPr sz="1600" kern="0">
              <a:solidFill>
                <a:srgbClr val="000000"/>
              </a:solidFill>
              <a:latin typeface="Barlow Semi Condensed SemiBold"/>
              <a:ea typeface="Barlow Semi Condensed SemiBold"/>
              <a:cs typeface="Barlow Semi Condensed SemiBold"/>
              <a:sym typeface="Barlow Semi Condensed SemiBold"/>
            </a:endParaRPr>
          </a:p>
        </p:txBody>
      </p:sp>
      <p:sp>
        <p:nvSpPr>
          <p:cNvPr id="268" name="Google Shape;268;p9"/>
          <p:cNvSpPr txBox="1"/>
          <p:nvPr/>
        </p:nvSpPr>
        <p:spPr>
          <a:xfrm>
            <a:off x="3793059" y="974675"/>
            <a:ext cx="1294200" cy="643500"/>
          </a:xfrm>
          <a:prstGeom prst="rect">
            <a:avLst/>
          </a:prstGeom>
          <a:noFill/>
          <a:ln>
            <a:noFill/>
          </a:ln>
        </p:spPr>
        <p:txBody>
          <a:bodyPr spcFirstLastPara="1" wrap="square" lIns="91425" tIns="91425" rIns="91425" bIns="91425" anchor="b" anchorCtr="0">
            <a:noAutofit/>
          </a:bodyPr>
          <a:lstStyle/>
          <a:p>
            <a:pPr algn="ctr">
              <a:buClr>
                <a:srgbClr val="000000"/>
              </a:buClr>
              <a:buFont typeface="Arial"/>
              <a:buNone/>
            </a:pPr>
            <a:r>
              <a:rPr lang="en" sz="1600" kern="0">
                <a:solidFill>
                  <a:srgbClr val="000000"/>
                </a:solidFill>
                <a:latin typeface="Barlow Semi Condensed SemiBold"/>
                <a:ea typeface="Barlow Semi Condensed SemiBold"/>
                <a:cs typeface="Barlow Semi Condensed SemiBold"/>
                <a:sym typeface="Barlow Semi Condensed SemiBold"/>
              </a:rPr>
              <a:t>WRITING</a:t>
            </a:r>
            <a:endParaRPr sz="1600" kern="0">
              <a:solidFill>
                <a:srgbClr val="000000"/>
              </a:solidFill>
              <a:latin typeface="Barlow Semi Condensed SemiBold"/>
              <a:ea typeface="Barlow Semi Condensed SemiBold"/>
              <a:cs typeface="Barlow Semi Condensed SemiBold"/>
              <a:sym typeface="Barlow Semi Condensed SemiBold"/>
            </a:endParaRPr>
          </a:p>
        </p:txBody>
      </p:sp>
      <p:sp>
        <p:nvSpPr>
          <p:cNvPr id="269" name="Google Shape;269;p9"/>
          <p:cNvSpPr txBox="1"/>
          <p:nvPr/>
        </p:nvSpPr>
        <p:spPr>
          <a:xfrm>
            <a:off x="5116593" y="974675"/>
            <a:ext cx="1294200" cy="643500"/>
          </a:xfrm>
          <a:prstGeom prst="rect">
            <a:avLst/>
          </a:prstGeom>
          <a:noFill/>
          <a:ln>
            <a:noFill/>
          </a:ln>
        </p:spPr>
        <p:txBody>
          <a:bodyPr spcFirstLastPara="1" wrap="square" lIns="91425" tIns="91425" rIns="91425" bIns="91425" anchor="b" anchorCtr="0">
            <a:noAutofit/>
          </a:bodyPr>
          <a:lstStyle/>
          <a:p>
            <a:pPr algn="ctr">
              <a:buClr>
                <a:srgbClr val="000000"/>
              </a:buClr>
              <a:buFont typeface="Arial"/>
              <a:buNone/>
            </a:pPr>
            <a:r>
              <a:rPr lang="en" sz="1600" kern="0">
                <a:solidFill>
                  <a:srgbClr val="000000"/>
                </a:solidFill>
                <a:latin typeface="Barlow Semi Condensed SemiBold"/>
                <a:ea typeface="Barlow Semi Condensed SemiBold"/>
                <a:cs typeface="Barlow Semi Condensed SemiBold"/>
                <a:sym typeface="Barlow Semi Condensed SemiBold"/>
              </a:rPr>
              <a:t>LANGUAGE</a:t>
            </a:r>
            <a:endParaRPr sz="1600" kern="0">
              <a:solidFill>
                <a:srgbClr val="000000"/>
              </a:solidFill>
              <a:latin typeface="Barlow Semi Condensed SemiBold"/>
              <a:ea typeface="Barlow Semi Condensed SemiBold"/>
              <a:cs typeface="Barlow Semi Condensed SemiBold"/>
              <a:sym typeface="Barlow Semi Condensed SemiBold"/>
            </a:endParaRPr>
          </a:p>
        </p:txBody>
      </p:sp>
      <p:sp>
        <p:nvSpPr>
          <p:cNvPr id="270" name="Google Shape;270;p9"/>
          <p:cNvSpPr txBox="1"/>
          <p:nvPr/>
        </p:nvSpPr>
        <p:spPr>
          <a:xfrm>
            <a:off x="6440127" y="974675"/>
            <a:ext cx="1294200" cy="643500"/>
          </a:xfrm>
          <a:prstGeom prst="rect">
            <a:avLst/>
          </a:prstGeom>
          <a:noFill/>
          <a:ln>
            <a:noFill/>
          </a:ln>
        </p:spPr>
        <p:txBody>
          <a:bodyPr spcFirstLastPara="1" wrap="square" lIns="91425" tIns="91425" rIns="91425" bIns="91425" anchor="b" anchorCtr="0">
            <a:noAutofit/>
          </a:bodyPr>
          <a:lstStyle/>
          <a:p>
            <a:pPr algn="ctr">
              <a:buClr>
                <a:srgbClr val="000000"/>
              </a:buClr>
              <a:buFont typeface="Arial"/>
              <a:buNone/>
            </a:pPr>
            <a:r>
              <a:rPr lang="en" sz="1600" kern="0">
                <a:solidFill>
                  <a:srgbClr val="000000"/>
                </a:solidFill>
                <a:latin typeface="Barlow Semi Condensed SemiBold"/>
                <a:ea typeface="Barlow Semi Condensed SemiBold"/>
                <a:cs typeface="Barlow Semi Condensed SemiBold"/>
                <a:sym typeface="Barlow Semi Condensed SemiBold"/>
              </a:rPr>
              <a:t>MATH</a:t>
            </a:r>
            <a:endParaRPr sz="1600" kern="0">
              <a:solidFill>
                <a:srgbClr val="000000"/>
              </a:solidFill>
              <a:latin typeface="Barlow Semi Condensed SemiBold"/>
              <a:ea typeface="Barlow Semi Condensed SemiBold"/>
              <a:cs typeface="Barlow Semi Condensed SemiBold"/>
              <a:sym typeface="Barlow Semi Condensed SemiBold"/>
            </a:endParaRPr>
          </a:p>
        </p:txBody>
      </p:sp>
      <p:sp>
        <p:nvSpPr>
          <p:cNvPr id="271" name="Google Shape;271;p9"/>
          <p:cNvSpPr txBox="1"/>
          <p:nvPr/>
        </p:nvSpPr>
        <p:spPr>
          <a:xfrm>
            <a:off x="7763661" y="974675"/>
            <a:ext cx="1294200" cy="643500"/>
          </a:xfrm>
          <a:prstGeom prst="rect">
            <a:avLst/>
          </a:prstGeom>
          <a:noFill/>
          <a:ln>
            <a:noFill/>
          </a:ln>
        </p:spPr>
        <p:txBody>
          <a:bodyPr spcFirstLastPara="1" wrap="square" lIns="91425" tIns="91425" rIns="91425" bIns="91425" anchor="b" anchorCtr="0">
            <a:noAutofit/>
          </a:bodyPr>
          <a:lstStyle/>
          <a:p>
            <a:pPr algn="ctr">
              <a:buClr>
                <a:srgbClr val="000000"/>
              </a:buClr>
              <a:buFont typeface="Arial"/>
              <a:buNone/>
            </a:pPr>
            <a:r>
              <a:rPr lang="en" sz="1600" kern="0">
                <a:solidFill>
                  <a:srgbClr val="000000"/>
                </a:solidFill>
                <a:latin typeface="Barlow Semi Condensed SemiBold"/>
                <a:ea typeface="Barlow Semi Condensed SemiBold"/>
                <a:cs typeface="Barlow Semi Condensed SemiBold"/>
                <a:sym typeface="Barlow Semi Condensed SemiBold"/>
              </a:rPr>
              <a:t>SCIENCE</a:t>
            </a:r>
            <a:endParaRPr sz="1600" kern="0">
              <a:solidFill>
                <a:srgbClr val="000000"/>
              </a:solidFill>
              <a:latin typeface="Barlow Semi Condensed SemiBold"/>
              <a:ea typeface="Barlow Semi Condensed SemiBold"/>
              <a:cs typeface="Barlow Semi Condensed SemiBold"/>
              <a:sym typeface="Barlow Semi Condensed SemiBold"/>
            </a:endParaRPr>
          </a:p>
        </p:txBody>
      </p:sp>
      <p:sp>
        <p:nvSpPr>
          <p:cNvPr id="272" name="Google Shape;272;p9"/>
          <p:cNvSpPr txBox="1"/>
          <p:nvPr/>
        </p:nvSpPr>
        <p:spPr>
          <a:xfrm>
            <a:off x="9059061" y="974675"/>
            <a:ext cx="1294200" cy="643500"/>
          </a:xfrm>
          <a:prstGeom prst="rect">
            <a:avLst/>
          </a:prstGeom>
          <a:noFill/>
          <a:ln>
            <a:noFill/>
          </a:ln>
        </p:spPr>
        <p:txBody>
          <a:bodyPr spcFirstLastPara="1" wrap="square" lIns="91425" tIns="91425" rIns="91425" bIns="91425" anchor="b" anchorCtr="0">
            <a:noAutofit/>
          </a:bodyPr>
          <a:lstStyle/>
          <a:p>
            <a:pPr algn="ctr">
              <a:buClr>
                <a:srgbClr val="000000"/>
              </a:buClr>
              <a:buFont typeface="Arial"/>
              <a:buNone/>
            </a:pPr>
            <a:r>
              <a:rPr lang="en" sz="1600" kern="0">
                <a:solidFill>
                  <a:srgbClr val="000000"/>
                </a:solidFill>
                <a:latin typeface="Barlow Semi Condensed SemiBold"/>
                <a:ea typeface="Barlow Semi Condensed SemiBold"/>
                <a:cs typeface="Barlow Semi Condensed SemiBold"/>
                <a:sym typeface="Barlow Semi Condensed SemiBold"/>
              </a:rPr>
              <a:t>SOCIAL STUDIES</a:t>
            </a:r>
            <a:endParaRPr sz="1600" kern="0">
              <a:solidFill>
                <a:srgbClr val="000000"/>
              </a:solidFill>
              <a:latin typeface="Barlow Semi Condensed SemiBold"/>
              <a:ea typeface="Barlow Semi Condensed SemiBold"/>
              <a:cs typeface="Barlow Semi Condensed SemiBold"/>
              <a:sym typeface="Barlow Semi Condensed SemiBold"/>
            </a:endParaRPr>
          </a:p>
        </p:txBody>
      </p:sp>
      <p:sp>
        <p:nvSpPr>
          <p:cNvPr id="273" name="Google Shape;273;p9"/>
          <p:cNvSpPr txBox="1"/>
          <p:nvPr/>
        </p:nvSpPr>
        <p:spPr>
          <a:xfrm>
            <a:off x="2309225" y="458150"/>
            <a:ext cx="1294200" cy="6435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kern="0">
                <a:solidFill>
                  <a:srgbClr val="000000"/>
                </a:solidFill>
                <a:latin typeface="Anton"/>
                <a:ea typeface="Anton"/>
                <a:cs typeface="Anton"/>
                <a:sym typeface="Anton"/>
              </a:rPr>
              <a:t>WEEK OF:</a:t>
            </a:r>
            <a:endParaRPr kern="0">
              <a:solidFill>
                <a:srgbClr val="000000"/>
              </a:solidFill>
              <a:latin typeface="Anton"/>
              <a:ea typeface="Anton"/>
              <a:cs typeface="Anton"/>
              <a:sym typeface="Anton"/>
            </a:endParaRPr>
          </a:p>
        </p:txBody>
      </p:sp>
      <p:cxnSp>
        <p:nvCxnSpPr>
          <p:cNvPr id="274" name="Google Shape;274;p9"/>
          <p:cNvCxnSpPr/>
          <p:nvPr/>
        </p:nvCxnSpPr>
        <p:spPr>
          <a:xfrm rot="10800000" flipH="1">
            <a:off x="3451025" y="848000"/>
            <a:ext cx="5598900" cy="8100"/>
          </a:xfrm>
          <a:prstGeom prst="straightConnector1">
            <a:avLst/>
          </a:prstGeom>
          <a:noFill/>
          <a:ln w="9525" cap="flat" cmpd="sng">
            <a:solidFill>
              <a:schemeClr val="dk2"/>
            </a:solidFill>
            <a:prstDash val="solid"/>
            <a:round/>
            <a:headEnd type="none" w="med" len="med"/>
            <a:tailEnd type="none" w="med" len="med"/>
          </a:ln>
        </p:spPr>
      </p:cxnSp>
      <p:sp>
        <p:nvSpPr>
          <p:cNvPr id="275" name="Google Shape;275;p9"/>
          <p:cNvSpPr/>
          <p:nvPr/>
        </p:nvSpPr>
        <p:spPr>
          <a:xfrm>
            <a:off x="-24274" y="325581"/>
            <a:ext cx="1029233" cy="6232550"/>
          </a:xfrm>
          <a:custGeom>
            <a:avLst/>
            <a:gdLst/>
            <a:ahLst/>
            <a:cxnLst/>
            <a:rect l="l" t="t" r="r" b="b"/>
            <a:pathLst>
              <a:path w="1029233" h="6232550" extrusionOk="0">
                <a:moveTo>
                  <a:pt x="759335" y="5565525"/>
                </a:moveTo>
                <a:cubicBezTo>
                  <a:pt x="690914" y="5565525"/>
                  <a:pt x="635448" y="5624596"/>
                  <a:pt x="635448" y="5697464"/>
                </a:cubicBezTo>
                <a:cubicBezTo>
                  <a:pt x="635448" y="5770333"/>
                  <a:pt x="690914" y="5829404"/>
                  <a:pt x="759335" y="5829404"/>
                </a:cubicBezTo>
                <a:cubicBezTo>
                  <a:pt x="827756" y="5829404"/>
                  <a:pt x="883222" y="5770333"/>
                  <a:pt x="883222" y="5697464"/>
                </a:cubicBezTo>
                <a:cubicBezTo>
                  <a:pt x="883222" y="5624596"/>
                  <a:pt x="827756" y="5565525"/>
                  <a:pt x="759335" y="5565525"/>
                </a:cubicBezTo>
                <a:close/>
                <a:moveTo>
                  <a:pt x="759335" y="4986341"/>
                </a:moveTo>
                <a:cubicBezTo>
                  <a:pt x="690914" y="4986341"/>
                  <a:pt x="635448" y="5045412"/>
                  <a:pt x="635448" y="5118280"/>
                </a:cubicBezTo>
                <a:cubicBezTo>
                  <a:pt x="635448" y="5191149"/>
                  <a:pt x="690914" y="5250220"/>
                  <a:pt x="759335" y="5250220"/>
                </a:cubicBezTo>
                <a:cubicBezTo>
                  <a:pt x="827756" y="5250220"/>
                  <a:pt x="883222" y="5191149"/>
                  <a:pt x="883222" y="5118280"/>
                </a:cubicBezTo>
                <a:cubicBezTo>
                  <a:pt x="883222" y="5045412"/>
                  <a:pt x="827756" y="4986341"/>
                  <a:pt x="759335" y="4986341"/>
                </a:cubicBezTo>
                <a:close/>
                <a:moveTo>
                  <a:pt x="759335" y="4407158"/>
                </a:moveTo>
                <a:cubicBezTo>
                  <a:pt x="690914" y="4407158"/>
                  <a:pt x="635448" y="4466230"/>
                  <a:pt x="635448" y="4539098"/>
                </a:cubicBezTo>
                <a:cubicBezTo>
                  <a:pt x="635448" y="4611966"/>
                  <a:pt x="690914" y="4671038"/>
                  <a:pt x="759335" y="4671038"/>
                </a:cubicBezTo>
                <a:cubicBezTo>
                  <a:pt x="827756" y="4671038"/>
                  <a:pt x="883222" y="4611966"/>
                  <a:pt x="883222" y="4539098"/>
                </a:cubicBezTo>
                <a:cubicBezTo>
                  <a:pt x="883222" y="4466230"/>
                  <a:pt x="827756" y="4407158"/>
                  <a:pt x="759335" y="4407158"/>
                </a:cubicBezTo>
                <a:close/>
                <a:moveTo>
                  <a:pt x="759335" y="3827976"/>
                </a:moveTo>
                <a:cubicBezTo>
                  <a:pt x="690914" y="3827976"/>
                  <a:pt x="635448" y="3887048"/>
                  <a:pt x="635448" y="3959916"/>
                </a:cubicBezTo>
                <a:cubicBezTo>
                  <a:pt x="635448" y="4032784"/>
                  <a:pt x="690914" y="4091856"/>
                  <a:pt x="759335" y="4091856"/>
                </a:cubicBezTo>
                <a:cubicBezTo>
                  <a:pt x="827756" y="4091856"/>
                  <a:pt x="883222" y="4032784"/>
                  <a:pt x="883222" y="3959916"/>
                </a:cubicBezTo>
                <a:cubicBezTo>
                  <a:pt x="883222" y="3887048"/>
                  <a:pt x="827756" y="3827976"/>
                  <a:pt x="759335" y="3827976"/>
                </a:cubicBezTo>
                <a:close/>
                <a:moveTo>
                  <a:pt x="759335" y="3248794"/>
                </a:moveTo>
                <a:cubicBezTo>
                  <a:pt x="690914" y="3248794"/>
                  <a:pt x="635448" y="3307865"/>
                  <a:pt x="635448" y="3380734"/>
                </a:cubicBezTo>
                <a:cubicBezTo>
                  <a:pt x="635448" y="3453602"/>
                  <a:pt x="690914" y="3512673"/>
                  <a:pt x="759335" y="3512673"/>
                </a:cubicBezTo>
                <a:cubicBezTo>
                  <a:pt x="827756" y="3512673"/>
                  <a:pt x="883222" y="3453602"/>
                  <a:pt x="883222" y="3380734"/>
                </a:cubicBezTo>
                <a:cubicBezTo>
                  <a:pt x="883222" y="3307865"/>
                  <a:pt x="827756" y="3248794"/>
                  <a:pt x="759335" y="3248794"/>
                </a:cubicBezTo>
                <a:close/>
                <a:moveTo>
                  <a:pt x="759335" y="2669612"/>
                </a:moveTo>
                <a:cubicBezTo>
                  <a:pt x="690914" y="2669612"/>
                  <a:pt x="635448" y="2728684"/>
                  <a:pt x="635448" y="2801552"/>
                </a:cubicBezTo>
                <a:cubicBezTo>
                  <a:pt x="635448" y="2874420"/>
                  <a:pt x="690914" y="2933491"/>
                  <a:pt x="759335" y="2933491"/>
                </a:cubicBezTo>
                <a:cubicBezTo>
                  <a:pt x="827756" y="2933491"/>
                  <a:pt x="883222" y="2874420"/>
                  <a:pt x="883222" y="2801552"/>
                </a:cubicBezTo>
                <a:cubicBezTo>
                  <a:pt x="883222" y="2728684"/>
                  <a:pt x="827756" y="2669612"/>
                  <a:pt x="759335" y="2669612"/>
                </a:cubicBezTo>
                <a:close/>
                <a:moveTo>
                  <a:pt x="759335" y="2090430"/>
                </a:moveTo>
                <a:cubicBezTo>
                  <a:pt x="690914" y="2090430"/>
                  <a:pt x="635448" y="2149501"/>
                  <a:pt x="635448" y="2222370"/>
                </a:cubicBezTo>
                <a:cubicBezTo>
                  <a:pt x="635448" y="2295238"/>
                  <a:pt x="690914" y="2354309"/>
                  <a:pt x="759335" y="2354309"/>
                </a:cubicBezTo>
                <a:cubicBezTo>
                  <a:pt x="827756" y="2354309"/>
                  <a:pt x="883222" y="2295238"/>
                  <a:pt x="883222" y="2222370"/>
                </a:cubicBezTo>
                <a:cubicBezTo>
                  <a:pt x="883222" y="2149501"/>
                  <a:pt x="827756" y="2090430"/>
                  <a:pt x="759335" y="2090430"/>
                </a:cubicBezTo>
                <a:close/>
                <a:moveTo>
                  <a:pt x="759335" y="1511249"/>
                </a:moveTo>
                <a:cubicBezTo>
                  <a:pt x="690914" y="1511249"/>
                  <a:pt x="635448" y="1570320"/>
                  <a:pt x="635448" y="1643189"/>
                </a:cubicBezTo>
                <a:cubicBezTo>
                  <a:pt x="635448" y="1716057"/>
                  <a:pt x="690914" y="1775127"/>
                  <a:pt x="759335" y="1775127"/>
                </a:cubicBezTo>
                <a:cubicBezTo>
                  <a:pt x="827756" y="1775127"/>
                  <a:pt x="883222" y="1716057"/>
                  <a:pt x="883222" y="1643189"/>
                </a:cubicBezTo>
                <a:cubicBezTo>
                  <a:pt x="883222" y="1570320"/>
                  <a:pt x="827756" y="1511249"/>
                  <a:pt x="759335" y="1511249"/>
                </a:cubicBezTo>
                <a:close/>
                <a:moveTo>
                  <a:pt x="759335" y="932067"/>
                </a:moveTo>
                <a:cubicBezTo>
                  <a:pt x="690914" y="932067"/>
                  <a:pt x="635448" y="991138"/>
                  <a:pt x="635448" y="1064006"/>
                </a:cubicBezTo>
                <a:cubicBezTo>
                  <a:pt x="635448" y="1136875"/>
                  <a:pt x="690914" y="1195946"/>
                  <a:pt x="759335" y="1195946"/>
                </a:cubicBezTo>
                <a:cubicBezTo>
                  <a:pt x="827756" y="1195946"/>
                  <a:pt x="883222" y="1136875"/>
                  <a:pt x="883222" y="1064006"/>
                </a:cubicBezTo>
                <a:cubicBezTo>
                  <a:pt x="883222" y="991138"/>
                  <a:pt x="827756" y="932067"/>
                  <a:pt x="759335" y="932067"/>
                </a:cubicBezTo>
                <a:close/>
                <a:moveTo>
                  <a:pt x="759335" y="352885"/>
                </a:moveTo>
                <a:cubicBezTo>
                  <a:pt x="690914" y="352885"/>
                  <a:pt x="635448" y="411956"/>
                  <a:pt x="635448" y="484824"/>
                </a:cubicBezTo>
                <a:cubicBezTo>
                  <a:pt x="635448" y="557693"/>
                  <a:pt x="690914" y="616764"/>
                  <a:pt x="759335" y="616764"/>
                </a:cubicBezTo>
                <a:cubicBezTo>
                  <a:pt x="827756" y="616764"/>
                  <a:pt x="883222" y="557693"/>
                  <a:pt x="883222" y="484824"/>
                </a:cubicBezTo>
                <a:cubicBezTo>
                  <a:pt x="883222" y="411956"/>
                  <a:pt x="827756" y="352885"/>
                  <a:pt x="759335" y="352885"/>
                </a:cubicBezTo>
                <a:close/>
                <a:moveTo>
                  <a:pt x="0" y="0"/>
                </a:moveTo>
                <a:lnTo>
                  <a:pt x="1029233" y="0"/>
                </a:lnTo>
                <a:lnTo>
                  <a:pt x="1029233" y="6232550"/>
                </a:lnTo>
                <a:lnTo>
                  <a:pt x="0" y="6232550"/>
                </a:lnTo>
                <a:close/>
              </a:path>
            </a:pathLst>
          </a:custGeom>
          <a:solidFill>
            <a:srgbClr val="F7F4F6"/>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276" name="Google Shape;276;p9"/>
          <p:cNvSpPr/>
          <p:nvPr/>
        </p:nvSpPr>
        <p:spPr>
          <a:xfrm>
            <a:off x="-10724" y="301281"/>
            <a:ext cx="1029233" cy="6232550"/>
          </a:xfrm>
          <a:custGeom>
            <a:avLst/>
            <a:gdLst/>
            <a:ahLst/>
            <a:cxnLst/>
            <a:rect l="l" t="t" r="r" b="b"/>
            <a:pathLst>
              <a:path w="1029233" h="6232550" extrusionOk="0">
                <a:moveTo>
                  <a:pt x="759335" y="5565525"/>
                </a:moveTo>
                <a:cubicBezTo>
                  <a:pt x="690914" y="5565525"/>
                  <a:pt x="635448" y="5624596"/>
                  <a:pt x="635448" y="5697464"/>
                </a:cubicBezTo>
                <a:cubicBezTo>
                  <a:pt x="635448" y="5770333"/>
                  <a:pt x="690914" y="5829404"/>
                  <a:pt x="759335" y="5829404"/>
                </a:cubicBezTo>
                <a:cubicBezTo>
                  <a:pt x="827756" y="5829404"/>
                  <a:pt x="883222" y="5770333"/>
                  <a:pt x="883222" y="5697464"/>
                </a:cubicBezTo>
                <a:cubicBezTo>
                  <a:pt x="883222" y="5624596"/>
                  <a:pt x="827756" y="5565525"/>
                  <a:pt x="759335" y="5565525"/>
                </a:cubicBezTo>
                <a:close/>
                <a:moveTo>
                  <a:pt x="759335" y="4986341"/>
                </a:moveTo>
                <a:cubicBezTo>
                  <a:pt x="690914" y="4986341"/>
                  <a:pt x="635448" y="5045412"/>
                  <a:pt x="635448" y="5118280"/>
                </a:cubicBezTo>
                <a:cubicBezTo>
                  <a:pt x="635448" y="5191149"/>
                  <a:pt x="690914" y="5250220"/>
                  <a:pt x="759335" y="5250220"/>
                </a:cubicBezTo>
                <a:cubicBezTo>
                  <a:pt x="827756" y="5250220"/>
                  <a:pt x="883222" y="5191149"/>
                  <a:pt x="883222" y="5118280"/>
                </a:cubicBezTo>
                <a:cubicBezTo>
                  <a:pt x="883222" y="5045412"/>
                  <a:pt x="827756" y="4986341"/>
                  <a:pt x="759335" y="4986341"/>
                </a:cubicBezTo>
                <a:close/>
                <a:moveTo>
                  <a:pt x="759335" y="4407158"/>
                </a:moveTo>
                <a:cubicBezTo>
                  <a:pt x="690914" y="4407158"/>
                  <a:pt x="635448" y="4466230"/>
                  <a:pt x="635448" y="4539098"/>
                </a:cubicBezTo>
                <a:cubicBezTo>
                  <a:pt x="635448" y="4611966"/>
                  <a:pt x="690914" y="4671038"/>
                  <a:pt x="759335" y="4671038"/>
                </a:cubicBezTo>
                <a:cubicBezTo>
                  <a:pt x="827756" y="4671038"/>
                  <a:pt x="883222" y="4611966"/>
                  <a:pt x="883222" y="4539098"/>
                </a:cubicBezTo>
                <a:cubicBezTo>
                  <a:pt x="883222" y="4466230"/>
                  <a:pt x="827756" y="4407158"/>
                  <a:pt x="759335" y="4407158"/>
                </a:cubicBezTo>
                <a:close/>
                <a:moveTo>
                  <a:pt x="759335" y="3827976"/>
                </a:moveTo>
                <a:cubicBezTo>
                  <a:pt x="690914" y="3827976"/>
                  <a:pt x="635448" y="3887048"/>
                  <a:pt x="635448" y="3959916"/>
                </a:cubicBezTo>
                <a:cubicBezTo>
                  <a:pt x="635448" y="4032784"/>
                  <a:pt x="690914" y="4091856"/>
                  <a:pt x="759335" y="4091856"/>
                </a:cubicBezTo>
                <a:cubicBezTo>
                  <a:pt x="827756" y="4091856"/>
                  <a:pt x="883222" y="4032784"/>
                  <a:pt x="883222" y="3959916"/>
                </a:cubicBezTo>
                <a:cubicBezTo>
                  <a:pt x="883222" y="3887048"/>
                  <a:pt x="827756" y="3827976"/>
                  <a:pt x="759335" y="3827976"/>
                </a:cubicBezTo>
                <a:close/>
                <a:moveTo>
                  <a:pt x="759335" y="3248794"/>
                </a:moveTo>
                <a:cubicBezTo>
                  <a:pt x="690914" y="3248794"/>
                  <a:pt x="635448" y="3307865"/>
                  <a:pt x="635448" y="3380734"/>
                </a:cubicBezTo>
                <a:cubicBezTo>
                  <a:pt x="635448" y="3453602"/>
                  <a:pt x="690914" y="3512673"/>
                  <a:pt x="759335" y="3512673"/>
                </a:cubicBezTo>
                <a:cubicBezTo>
                  <a:pt x="827756" y="3512673"/>
                  <a:pt x="883222" y="3453602"/>
                  <a:pt x="883222" y="3380734"/>
                </a:cubicBezTo>
                <a:cubicBezTo>
                  <a:pt x="883222" y="3307865"/>
                  <a:pt x="827756" y="3248794"/>
                  <a:pt x="759335" y="3248794"/>
                </a:cubicBezTo>
                <a:close/>
                <a:moveTo>
                  <a:pt x="759335" y="2669612"/>
                </a:moveTo>
                <a:cubicBezTo>
                  <a:pt x="690914" y="2669612"/>
                  <a:pt x="635448" y="2728684"/>
                  <a:pt x="635448" y="2801552"/>
                </a:cubicBezTo>
                <a:cubicBezTo>
                  <a:pt x="635448" y="2874420"/>
                  <a:pt x="690914" y="2933491"/>
                  <a:pt x="759335" y="2933491"/>
                </a:cubicBezTo>
                <a:cubicBezTo>
                  <a:pt x="827756" y="2933491"/>
                  <a:pt x="883222" y="2874420"/>
                  <a:pt x="883222" y="2801552"/>
                </a:cubicBezTo>
                <a:cubicBezTo>
                  <a:pt x="883222" y="2728684"/>
                  <a:pt x="827756" y="2669612"/>
                  <a:pt x="759335" y="2669612"/>
                </a:cubicBezTo>
                <a:close/>
                <a:moveTo>
                  <a:pt x="759335" y="2090430"/>
                </a:moveTo>
                <a:cubicBezTo>
                  <a:pt x="690914" y="2090430"/>
                  <a:pt x="635448" y="2149501"/>
                  <a:pt x="635448" y="2222370"/>
                </a:cubicBezTo>
                <a:cubicBezTo>
                  <a:pt x="635448" y="2295238"/>
                  <a:pt x="690914" y="2354309"/>
                  <a:pt x="759335" y="2354309"/>
                </a:cubicBezTo>
                <a:cubicBezTo>
                  <a:pt x="827756" y="2354309"/>
                  <a:pt x="883222" y="2295238"/>
                  <a:pt x="883222" y="2222370"/>
                </a:cubicBezTo>
                <a:cubicBezTo>
                  <a:pt x="883222" y="2149501"/>
                  <a:pt x="827756" y="2090430"/>
                  <a:pt x="759335" y="2090430"/>
                </a:cubicBezTo>
                <a:close/>
                <a:moveTo>
                  <a:pt x="759335" y="1511249"/>
                </a:moveTo>
                <a:cubicBezTo>
                  <a:pt x="690914" y="1511249"/>
                  <a:pt x="635448" y="1570320"/>
                  <a:pt x="635448" y="1643189"/>
                </a:cubicBezTo>
                <a:cubicBezTo>
                  <a:pt x="635448" y="1716057"/>
                  <a:pt x="690914" y="1775127"/>
                  <a:pt x="759335" y="1775127"/>
                </a:cubicBezTo>
                <a:cubicBezTo>
                  <a:pt x="827756" y="1775127"/>
                  <a:pt x="883222" y="1716057"/>
                  <a:pt x="883222" y="1643189"/>
                </a:cubicBezTo>
                <a:cubicBezTo>
                  <a:pt x="883222" y="1570320"/>
                  <a:pt x="827756" y="1511249"/>
                  <a:pt x="759335" y="1511249"/>
                </a:cubicBezTo>
                <a:close/>
                <a:moveTo>
                  <a:pt x="759335" y="932067"/>
                </a:moveTo>
                <a:cubicBezTo>
                  <a:pt x="690914" y="932067"/>
                  <a:pt x="635448" y="991138"/>
                  <a:pt x="635448" y="1064006"/>
                </a:cubicBezTo>
                <a:cubicBezTo>
                  <a:pt x="635448" y="1136875"/>
                  <a:pt x="690914" y="1195946"/>
                  <a:pt x="759335" y="1195946"/>
                </a:cubicBezTo>
                <a:cubicBezTo>
                  <a:pt x="827756" y="1195946"/>
                  <a:pt x="883222" y="1136875"/>
                  <a:pt x="883222" y="1064006"/>
                </a:cubicBezTo>
                <a:cubicBezTo>
                  <a:pt x="883222" y="991138"/>
                  <a:pt x="827756" y="932067"/>
                  <a:pt x="759335" y="932067"/>
                </a:cubicBezTo>
                <a:close/>
                <a:moveTo>
                  <a:pt x="759335" y="352885"/>
                </a:moveTo>
                <a:cubicBezTo>
                  <a:pt x="690914" y="352885"/>
                  <a:pt x="635448" y="411956"/>
                  <a:pt x="635448" y="484824"/>
                </a:cubicBezTo>
                <a:cubicBezTo>
                  <a:pt x="635448" y="557693"/>
                  <a:pt x="690914" y="616764"/>
                  <a:pt x="759335" y="616764"/>
                </a:cubicBezTo>
                <a:cubicBezTo>
                  <a:pt x="827756" y="616764"/>
                  <a:pt x="883222" y="557693"/>
                  <a:pt x="883222" y="484824"/>
                </a:cubicBezTo>
                <a:cubicBezTo>
                  <a:pt x="883222" y="411956"/>
                  <a:pt x="827756" y="352885"/>
                  <a:pt x="759335" y="352885"/>
                </a:cubicBezTo>
                <a:close/>
                <a:moveTo>
                  <a:pt x="0" y="0"/>
                </a:moveTo>
                <a:lnTo>
                  <a:pt x="1029233" y="0"/>
                </a:lnTo>
                <a:lnTo>
                  <a:pt x="1029233" y="6232550"/>
                </a:lnTo>
                <a:lnTo>
                  <a:pt x="0" y="6232550"/>
                </a:lnTo>
                <a:close/>
              </a:path>
            </a:pathLst>
          </a:custGeom>
          <a:solidFill>
            <a:srgbClr val="F7F4F6"/>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277" name="Google Shape;277;p9"/>
          <p:cNvSpPr/>
          <p:nvPr/>
        </p:nvSpPr>
        <p:spPr>
          <a:xfrm>
            <a:off x="-47624" y="314856"/>
            <a:ext cx="1029233" cy="6232550"/>
          </a:xfrm>
          <a:custGeom>
            <a:avLst/>
            <a:gdLst/>
            <a:ahLst/>
            <a:cxnLst/>
            <a:rect l="l" t="t" r="r" b="b"/>
            <a:pathLst>
              <a:path w="1029233" h="6232550" extrusionOk="0">
                <a:moveTo>
                  <a:pt x="759335" y="5565525"/>
                </a:moveTo>
                <a:cubicBezTo>
                  <a:pt x="690914" y="5565525"/>
                  <a:pt x="635448" y="5624596"/>
                  <a:pt x="635448" y="5697464"/>
                </a:cubicBezTo>
                <a:cubicBezTo>
                  <a:pt x="635448" y="5770333"/>
                  <a:pt x="690914" y="5829404"/>
                  <a:pt x="759335" y="5829404"/>
                </a:cubicBezTo>
                <a:cubicBezTo>
                  <a:pt x="827756" y="5829404"/>
                  <a:pt x="883222" y="5770333"/>
                  <a:pt x="883222" y="5697464"/>
                </a:cubicBezTo>
                <a:cubicBezTo>
                  <a:pt x="883222" y="5624596"/>
                  <a:pt x="827756" y="5565525"/>
                  <a:pt x="759335" y="5565525"/>
                </a:cubicBezTo>
                <a:close/>
                <a:moveTo>
                  <a:pt x="759335" y="4986341"/>
                </a:moveTo>
                <a:cubicBezTo>
                  <a:pt x="690914" y="4986341"/>
                  <a:pt x="635448" y="5045412"/>
                  <a:pt x="635448" y="5118280"/>
                </a:cubicBezTo>
                <a:cubicBezTo>
                  <a:pt x="635448" y="5191149"/>
                  <a:pt x="690914" y="5250220"/>
                  <a:pt x="759335" y="5250220"/>
                </a:cubicBezTo>
                <a:cubicBezTo>
                  <a:pt x="827756" y="5250220"/>
                  <a:pt x="883222" y="5191149"/>
                  <a:pt x="883222" y="5118280"/>
                </a:cubicBezTo>
                <a:cubicBezTo>
                  <a:pt x="883222" y="5045412"/>
                  <a:pt x="827756" y="4986341"/>
                  <a:pt x="759335" y="4986341"/>
                </a:cubicBezTo>
                <a:close/>
                <a:moveTo>
                  <a:pt x="759335" y="4407158"/>
                </a:moveTo>
                <a:cubicBezTo>
                  <a:pt x="690914" y="4407158"/>
                  <a:pt x="635448" y="4466230"/>
                  <a:pt x="635448" y="4539098"/>
                </a:cubicBezTo>
                <a:cubicBezTo>
                  <a:pt x="635448" y="4611966"/>
                  <a:pt x="690914" y="4671038"/>
                  <a:pt x="759335" y="4671038"/>
                </a:cubicBezTo>
                <a:cubicBezTo>
                  <a:pt x="827756" y="4671038"/>
                  <a:pt x="883222" y="4611966"/>
                  <a:pt x="883222" y="4539098"/>
                </a:cubicBezTo>
                <a:cubicBezTo>
                  <a:pt x="883222" y="4466230"/>
                  <a:pt x="827756" y="4407158"/>
                  <a:pt x="759335" y="4407158"/>
                </a:cubicBezTo>
                <a:close/>
                <a:moveTo>
                  <a:pt x="759335" y="3827976"/>
                </a:moveTo>
                <a:cubicBezTo>
                  <a:pt x="690914" y="3827976"/>
                  <a:pt x="635448" y="3887048"/>
                  <a:pt x="635448" y="3959916"/>
                </a:cubicBezTo>
                <a:cubicBezTo>
                  <a:pt x="635448" y="4032784"/>
                  <a:pt x="690914" y="4091856"/>
                  <a:pt x="759335" y="4091856"/>
                </a:cubicBezTo>
                <a:cubicBezTo>
                  <a:pt x="827756" y="4091856"/>
                  <a:pt x="883222" y="4032784"/>
                  <a:pt x="883222" y="3959916"/>
                </a:cubicBezTo>
                <a:cubicBezTo>
                  <a:pt x="883222" y="3887048"/>
                  <a:pt x="827756" y="3827976"/>
                  <a:pt x="759335" y="3827976"/>
                </a:cubicBezTo>
                <a:close/>
                <a:moveTo>
                  <a:pt x="759335" y="3248794"/>
                </a:moveTo>
                <a:cubicBezTo>
                  <a:pt x="690914" y="3248794"/>
                  <a:pt x="635448" y="3307865"/>
                  <a:pt x="635448" y="3380734"/>
                </a:cubicBezTo>
                <a:cubicBezTo>
                  <a:pt x="635448" y="3453602"/>
                  <a:pt x="690914" y="3512673"/>
                  <a:pt x="759335" y="3512673"/>
                </a:cubicBezTo>
                <a:cubicBezTo>
                  <a:pt x="827756" y="3512673"/>
                  <a:pt x="883222" y="3453602"/>
                  <a:pt x="883222" y="3380734"/>
                </a:cubicBezTo>
                <a:cubicBezTo>
                  <a:pt x="883222" y="3307865"/>
                  <a:pt x="827756" y="3248794"/>
                  <a:pt x="759335" y="3248794"/>
                </a:cubicBezTo>
                <a:close/>
                <a:moveTo>
                  <a:pt x="759335" y="2669612"/>
                </a:moveTo>
                <a:cubicBezTo>
                  <a:pt x="690914" y="2669612"/>
                  <a:pt x="635448" y="2728684"/>
                  <a:pt x="635448" y="2801552"/>
                </a:cubicBezTo>
                <a:cubicBezTo>
                  <a:pt x="635448" y="2874420"/>
                  <a:pt x="690914" y="2933491"/>
                  <a:pt x="759335" y="2933491"/>
                </a:cubicBezTo>
                <a:cubicBezTo>
                  <a:pt x="827756" y="2933491"/>
                  <a:pt x="883222" y="2874420"/>
                  <a:pt x="883222" y="2801552"/>
                </a:cubicBezTo>
                <a:cubicBezTo>
                  <a:pt x="883222" y="2728684"/>
                  <a:pt x="827756" y="2669612"/>
                  <a:pt x="759335" y="2669612"/>
                </a:cubicBezTo>
                <a:close/>
                <a:moveTo>
                  <a:pt x="759335" y="2090430"/>
                </a:moveTo>
                <a:cubicBezTo>
                  <a:pt x="690914" y="2090430"/>
                  <a:pt x="635448" y="2149501"/>
                  <a:pt x="635448" y="2222370"/>
                </a:cubicBezTo>
                <a:cubicBezTo>
                  <a:pt x="635448" y="2295238"/>
                  <a:pt x="690914" y="2354309"/>
                  <a:pt x="759335" y="2354309"/>
                </a:cubicBezTo>
                <a:cubicBezTo>
                  <a:pt x="827756" y="2354309"/>
                  <a:pt x="883222" y="2295238"/>
                  <a:pt x="883222" y="2222370"/>
                </a:cubicBezTo>
                <a:cubicBezTo>
                  <a:pt x="883222" y="2149501"/>
                  <a:pt x="827756" y="2090430"/>
                  <a:pt x="759335" y="2090430"/>
                </a:cubicBezTo>
                <a:close/>
                <a:moveTo>
                  <a:pt x="759335" y="1511249"/>
                </a:moveTo>
                <a:cubicBezTo>
                  <a:pt x="690914" y="1511249"/>
                  <a:pt x="635448" y="1570320"/>
                  <a:pt x="635448" y="1643189"/>
                </a:cubicBezTo>
                <a:cubicBezTo>
                  <a:pt x="635448" y="1716057"/>
                  <a:pt x="690914" y="1775127"/>
                  <a:pt x="759335" y="1775127"/>
                </a:cubicBezTo>
                <a:cubicBezTo>
                  <a:pt x="827756" y="1775127"/>
                  <a:pt x="883222" y="1716057"/>
                  <a:pt x="883222" y="1643189"/>
                </a:cubicBezTo>
                <a:cubicBezTo>
                  <a:pt x="883222" y="1570320"/>
                  <a:pt x="827756" y="1511249"/>
                  <a:pt x="759335" y="1511249"/>
                </a:cubicBezTo>
                <a:close/>
                <a:moveTo>
                  <a:pt x="759335" y="932067"/>
                </a:moveTo>
                <a:cubicBezTo>
                  <a:pt x="690914" y="932067"/>
                  <a:pt x="635448" y="991138"/>
                  <a:pt x="635448" y="1064006"/>
                </a:cubicBezTo>
                <a:cubicBezTo>
                  <a:pt x="635448" y="1136875"/>
                  <a:pt x="690914" y="1195946"/>
                  <a:pt x="759335" y="1195946"/>
                </a:cubicBezTo>
                <a:cubicBezTo>
                  <a:pt x="827756" y="1195946"/>
                  <a:pt x="883222" y="1136875"/>
                  <a:pt x="883222" y="1064006"/>
                </a:cubicBezTo>
                <a:cubicBezTo>
                  <a:pt x="883222" y="991138"/>
                  <a:pt x="827756" y="932067"/>
                  <a:pt x="759335" y="932067"/>
                </a:cubicBezTo>
                <a:close/>
                <a:moveTo>
                  <a:pt x="759335" y="352885"/>
                </a:moveTo>
                <a:cubicBezTo>
                  <a:pt x="690914" y="352885"/>
                  <a:pt x="635448" y="411956"/>
                  <a:pt x="635448" y="484824"/>
                </a:cubicBezTo>
                <a:cubicBezTo>
                  <a:pt x="635448" y="557693"/>
                  <a:pt x="690914" y="616764"/>
                  <a:pt x="759335" y="616764"/>
                </a:cubicBezTo>
                <a:cubicBezTo>
                  <a:pt x="827756" y="616764"/>
                  <a:pt x="883222" y="557693"/>
                  <a:pt x="883222" y="484824"/>
                </a:cubicBezTo>
                <a:cubicBezTo>
                  <a:pt x="883222" y="411956"/>
                  <a:pt x="827756" y="352885"/>
                  <a:pt x="759335" y="352885"/>
                </a:cubicBezTo>
                <a:close/>
                <a:moveTo>
                  <a:pt x="0" y="0"/>
                </a:moveTo>
                <a:lnTo>
                  <a:pt x="1029233" y="0"/>
                </a:lnTo>
                <a:lnTo>
                  <a:pt x="1029233" y="6232550"/>
                </a:lnTo>
                <a:lnTo>
                  <a:pt x="0" y="6232550"/>
                </a:lnTo>
                <a:close/>
              </a:path>
            </a:pathLst>
          </a:custGeom>
          <a:solidFill>
            <a:srgbClr val="F7F4F6"/>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grpSp>
        <p:nvGrpSpPr>
          <p:cNvPr id="278" name="Google Shape;278;p9"/>
          <p:cNvGrpSpPr/>
          <p:nvPr/>
        </p:nvGrpSpPr>
        <p:grpSpPr>
          <a:xfrm>
            <a:off x="681868" y="685525"/>
            <a:ext cx="814200" cy="5409787"/>
            <a:chOff x="5669772" y="784614"/>
            <a:chExt cx="814200" cy="5409787"/>
          </a:xfrm>
        </p:grpSpPr>
        <p:sp>
          <p:nvSpPr>
            <p:cNvPr id="279" name="Google Shape;279;p9"/>
            <p:cNvSpPr/>
            <p:nvPr/>
          </p:nvSpPr>
          <p:spPr>
            <a:xfrm>
              <a:off x="5669772" y="784614"/>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280" name="Google Shape;280;p9"/>
            <p:cNvSpPr/>
            <p:nvPr/>
          </p:nvSpPr>
          <p:spPr>
            <a:xfrm>
              <a:off x="5669772" y="1367001"/>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281" name="Google Shape;281;p9"/>
            <p:cNvSpPr/>
            <p:nvPr/>
          </p:nvSpPr>
          <p:spPr>
            <a:xfrm>
              <a:off x="5669772" y="1949388"/>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282" name="Google Shape;282;p9"/>
            <p:cNvSpPr/>
            <p:nvPr/>
          </p:nvSpPr>
          <p:spPr>
            <a:xfrm>
              <a:off x="5669772" y="2531775"/>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283" name="Google Shape;283;p9"/>
            <p:cNvSpPr/>
            <p:nvPr/>
          </p:nvSpPr>
          <p:spPr>
            <a:xfrm>
              <a:off x="5669772" y="3114162"/>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284" name="Google Shape;284;p9"/>
            <p:cNvSpPr/>
            <p:nvPr/>
          </p:nvSpPr>
          <p:spPr>
            <a:xfrm>
              <a:off x="5669772" y="3696549"/>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285" name="Google Shape;285;p9"/>
            <p:cNvSpPr/>
            <p:nvPr/>
          </p:nvSpPr>
          <p:spPr>
            <a:xfrm>
              <a:off x="5669772" y="4278936"/>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286" name="Google Shape;286;p9"/>
            <p:cNvSpPr/>
            <p:nvPr/>
          </p:nvSpPr>
          <p:spPr>
            <a:xfrm>
              <a:off x="5669772" y="4861323"/>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287" name="Google Shape;287;p9"/>
            <p:cNvSpPr/>
            <p:nvPr/>
          </p:nvSpPr>
          <p:spPr>
            <a:xfrm>
              <a:off x="5669772" y="5443710"/>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288" name="Google Shape;288;p9"/>
            <p:cNvSpPr/>
            <p:nvPr/>
          </p:nvSpPr>
          <p:spPr>
            <a:xfrm>
              <a:off x="5669772" y="6026101"/>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grpSp>
      <p:sp>
        <p:nvSpPr>
          <p:cNvPr id="289" name="Google Shape;289;p9"/>
          <p:cNvSpPr txBox="1">
            <a:spLocks noGrp="1"/>
          </p:cNvSpPr>
          <p:nvPr>
            <p:ph type="title"/>
          </p:nvPr>
        </p:nvSpPr>
        <p:spPr>
          <a:xfrm>
            <a:off x="3439025" y="422175"/>
            <a:ext cx="5687100" cy="524700"/>
          </a:xfrm>
          <a:prstGeom prst="rect">
            <a:avLst/>
          </a:prstGeom>
        </p:spPr>
        <p:txBody>
          <a:bodyPr spcFirstLastPara="1" wrap="square" lIns="121900" tIns="121900" rIns="121900" bIns="121900" anchor="t" anchorCtr="0">
            <a:noAutofit/>
          </a:bodyPr>
          <a:lstStyle>
            <a:lvl1pPr marL="0" marR="0" lvl="0" indent="-127000" algn="l" rtl="0">
              <a:lnSpc>
                <a:spcPct val="115000"/>
              </a:lnSpc>
              <a:spcBef>
                <a:spcPts val="0"/>
              </a:spcBef>
              <a:spcAft>
                <a:spcPts val="0"/>
              </a:spcAft>
              <a:buClr>
                <a:schemeClr val="accent1"/>
              </a:buClr>
              <a:buSzPts val="2000"/>
              <a:buFont typeface="Dekko"/>
              <a:buNone/>
              <a:defRPr sz="2000" b="1">
                <a:solidFill>
                  <a:schemeClr val="accent1"/>
                </a:solidFill>
                <a:latin typeface="Dekko"/>
                <a:ea typeface="Dekko"/>
                <a:cs typeface="Dekko"/>
                <a:sym typeface="Dekko"/>
              </a:defRPr>
            </a:lvl1pPr>
            <a:lvl2pPr lvl="1" rtl="0">
              <a:spcBef>
                <a:spcPts val="2100"/>
              </a:spcBef>
              <a:spcAft>
                <a:spcPts val="0"/>
              </a:spcAft>
              <a:buSzPts val="3300"/>
              <a:buNone/>
              <a:defRPr>
                <a:latin typeface="Dekko"/>
                <a:ea typeface="Dekko"/>
                <a:cs typeface="Dekko"/>
                <a:sym typeface="Dekko"/>
              </a:defRPr>
            </a:lvl2pPr>
            <a:lvl3pPr lvl="2" rtl="0">
              <a:spcBef>
                <a:spcPts val="0"/>
              </a:spcBef>
              <a:spcAft>
                <a:spcPts val="0"/>
              </a:spcAft>
              <a:buSzPts val="3300"/>
              <a:buNone/>
              <a:defRPr>
                <a:latin typeface="Dekko"/>
                <a:ea typeface="Dekko"/>
                <a:cs typeface="Dekko"/>
                <a:sym typeface="Dekko"/>
              </a:defRPr>
            </a:lvl3pPr>
            <a:lvl4pPr lvl="3" rtl="0">
              <a:spcBef>
                <a:spcPts val="0"/>
              </a:spcBef>
              <a:spcAft>
                <a:spcPts val="0"/>
              </a:spcAft>
              <a:buSzPts val="3300"/>
              <a:buNone/>
              <a:defRPr>
                <a:latin typeface="Dekko"/>
                <a:ea typeface="Dekko"/>
                <a:cs typeface="Dekko"/>
                <a:sym typeface="Dekko"/>
              </a:defRPr>
            </a:lvl4pPr>
            <a:lvl5pPr lvl="4" rtl="0">
              <a:spcBef>
                <a:spcPts val="0"/>
              </a:spcBef>
              <a:spcAft>
                <a:spcPts val="0"/>
              </a:spcAft>
              <a:buSzPts val="3300"/>
              <a:buNone/>
              <a:defRPr>
                <a:latin typeface="Dekko"/>
                <a:ea typeface="Dekko"/>
                <a:cs typeface="Dekko"/>
                <a:sym typeface="Dekko"/>
              </a:defRPr>
            </a:lvl5pPr>
            <a:lvl6pPr lvl="5" rtl="0">
              <a:spcBef>
                <a:spcPts val="0"/>
              </a:spcBef>
              <a:spcAft>
                <a:spcPts val="0"/>
              </a:spcAft>
              <a:buSzPts val="3300"/>
              <a:buNone/>
              <a:defRPr>
                <a:latin typeface="Dekko"/>
                <a:ea typeface="Dekko"/>
                <a:cs typeface="Dekko"/>
                <a:sym typeface="Dekko"/>
              </a:defRPr>
            </a:lvl6pPr>
            <a:lvl7pPr lvl="6" rtl="0">
              <a:spcBef>
                <a:spcPts val="0"/>
              </a:spcBef>
              <a:spcAft>
                <a:spcPts val="0"/>
              </a:spcAft>
              <a:buSzPts val="3300"/>
              <a:buNone/>
              <a:defRPr>
                <a:latin typeface="Dekko"/>
                <a:ea typeface="Dekko"/>
                <a:cs typeface="Dekko"/>
                <a:sym typeface="Dekko"/>
              </a:defRPr>
            </a:lvl7pPr>
            <a:lvl8pPr lvl="7" rtl="0">
              <a:spcBef>
                <a:spcPts val="0"/>
              </a:spcBef>
              <a:spcAft>
                <a:spcPts val="0"/>
              </a:spcAft>
              <a:buSzPts val="3300"/>
              <a:buNone/>
              <a:defRPr>
                <a:latin typeface="Dekko"/>
                <a:ea typeface="Dekko"/>
                <a:cs typeface="Dekko"/>
                <a:sym typeface="Dekko"/>
              </a:defRPr>
            </a:lvl8pPr>
            <a:lvl9pPr lvl="8" rtl="0">
              <a:spcBef>
                <a:spcPts val="0"/>
              </a:spcBef>
              <a:spcAft>
                <a:spcPts val="0"/>
              </a:spcAft>
              <a:buSzPts val="3300"/>
              <a:buNone/>
              <a:defRPr>
                <a:latin typeface="Dekko"/>
                <a:ea typeface="Dekko"/>
                <a:cs typeface="Dekko"/>
                <a:sym typeface="Dekko"/>
              </a:defRPr>
            </a:lvl9pPr>
          </a:lstStyle>
          <a:p>
            <a:endParaRPr/>
          </a:p>
        </p:txBody>
      </p:sp>
    </p:spTree>
    <p:extLst>
      <p:ext uri="{BB962C8B-B14F-4D97-AF65-F5344CB8AC3E}">
        <p14:creationId xmlns:p14="http://schemas.microsoft.com/office/powerpoint/2010/main" val="25267825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side Credits">
  <p:cSld name="Backside Credits">
    <p:spTree>
      <p:nvGrpSpPr>
        <p:cNvPr id="1" name="Shape 290"/>
        <p:cNvGrpSpPr/>
        <p:nvPr/>
      </p:nvGrpSpPr>
      <p:grpSpPr>
        <a:xfrm>
          <a:off x="0" y="0"/>
          <a:ext cx="0" cy="0"/>
          <a:chOff x="0" y="0"/>
          <a:chExt cx="0" cy="0"/>
        </a:xfrm>
      </p:grpSpPr>
      <p:sp>
        <p:nvSpPr>
          <p:cNvPr id="291" name="Google Shape;291;p10"/>
          <p:cNvSpPr/>
          <p:nvPr/>
        </p:nvSpPr>
        <p:spPr>
          <a:xfrm rot="5400000" flipH="1">
            <a:off x="6127180" y="521164"/>
            <a:ext cx="1164139" cy="497418"/>
          </a:xfrm>
          <a:custGeom>
            <a:avLst/>
            <a:gdLst/>
            <a:ahLst/>
            <a:cxnLst/>
            <a:rect l="l" t="t" r="r" b="b"/>
            <a:pathLst>
              <a:path w="1164139" h="497418" extrusionOk="0">
                <a:moveTo>
                  <a:pt x="1164139" y="0"/>
                </a:moveTo>
                <a:lnTo>
                  <a:pt x="1164139" y="497418"/>
                </a:lnTo>
                <a:lnTo>
                  <a:pt x="0" y="497418"/>
                </a:lnTo>
                <a:lnTo>
                  <a:pt x="104463" y="248709"/>
                </a:lnTo>
                <a:lnTo>
                  <a:pt x="0" y="0"/>
                </a:lnTo>
                <a:close/>
              </a:path>
            </a:pathLst>
          </a:custGeom>
          <a:gradFill>
            <a:gsLst>
              <a:gs pos="0">
                <a:srgbClr val="FD2C5F"/>
              </a:gs>
              <a:gs pos="47000">
                <a:srgbClr val="FD2C5F"/>
              </a:gs>
              <a:gs pos="68000">
                <a:srgbClr val="FD2C5F"/>
              </a:gs>
              <a:gs pos="84000">
                <a:srgbClr val="F2F2F2"/>
              </a:gs>
              <a:gs pos="96000">
                <a:srgbClr val="FD2C5F"/>
              </a:gs>
              <a:gs pos="100000">
                <a:srgbClr val="FD2C5F"/>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292" name="Google Shape;292;p10"/>
          <p:cNvSpPr/>
          <p:nvPr/>
        </p:nvSpPr>
        <p:spPr>
          <a:xfrm rot="-5400000" flipH="1">
            <a:off x="2826011" y="-2172052"/>
            <a:ext cx="6470700" cy="11194200"/>
          </a:xfrm>
          <a:prstGeom prst="round2SameRect">
            <a:avLst>
              <a:gd name="adj1" fmla="val 3599"/>
              <a:gd name="adj2" fmla="val 0"/>
            </a:avLst>
          </a:prstGeom>
          <a:solidFill>
            <a:schemeClr val="dk2"/>
          </a:solidFill>
          <a:ln>
            <a:noFill/>
          </a:ln>
          <a:effectLst>
            <a:outerShdw blurRad="57150" dist="304800" dir="7620000" algn="bl" rotWithShape="0">
              <a:srgbClr val="000000">
                <a:alpha val="20780"/>
              </a:srgbClr>
            </a:outerShdw>
          </a:effectLst>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293" name="Google Shape;293;p10"/>
          <p:cNvSpPr/>
          <p:nvPr/>
        </p:nvSpPr>
        <p:spPr>
          <a:xfrm rot="-5400000" flipH="1">
            <a:off x="3054355" y="-1947243"/>
            <a:ext cx="6096000" cy="10714580"/>
          </a:xfrm>
          <a:custGeom>
            <a:avLst/>
            <a:gdLst/>
            <a:ahLst/>
            <a:cxnLst/>
            <a:rect l="l" t="t" r="r" b="b"/>
            <a:pathLst>
              <a:path w="6096000" h="10714580" extrusionOk="0">
                <a:moveTo>
                  <a:pt x="0" y="10714580"/>
                </a:moveTo>
                <a:lnTo>
                  <a:pt x="0" y="219395"/>
                </a:lnTo>
                <a:cubicBezTo>
                  <a:pt x="0" y="98226"/>
                  <a:pt x="98226" y="0"/>
                  <a:pt x="219395" y="0"/>
                </a:cubicBezTo>
                <a:lnTo>
                  <a:pt x="5876605" y="0"/>
                </a:lnTo>
                <a:cubicBezTo>
                  <a:pt x="5997774" y="0"/>
                  <a:pt x="6096000" y="98226"/>
                  <a:pt x="6096000" y="219395"/>
                </a:cubicBezTo>
                <a:lnTo>
                  <a:pt x="6096000" y="10714580"/>
                </a:lnTo>
                <a:lnTo>
                  <a:pt x="6096000" y="1071458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294" name="Google Shape;294;p10"/>
          <p:cNvSpPr/>
          <p:nvPr/>
        </p:nvSpPr>
        <p:spPr>
          <a:xfrm rot="-5400000" flipH="1">
            <a:off x="483440" y="2587716"/>
            <a:ext cx="1682100" cy="1956000"/>
          </a:xfrm>
          <a:prstGeom prst="round2SameRect">
            <a:avLst>
              <a:gd name="adj1" fmla="val 13846"/>
              <a:gd name="adj2" fmla="val 0"/>
            </a:avLst>
          </a:prstGeom>
          <a:solidFill>
            <a:schemeClr val="dk2"/>
          </a:solidFill>
          <a:ln>
            <a:noFill/>
          </a:ln>
          <a:effectLst>
            <a:outerShdw blurRad="50800" dist="38100" dir="7800000" algn="r" rotWithShape="0">
              <a:srgbClr val="000000">
                <a:alpha val="4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Arial"/>
              <a:cs typeface="Arial"/>
              <a:sym typeface="Arial"/>
            </a:endParaRPr>
          </a:p>
        </p:txBody>
      </p:sp>
      <p:cxnSp>
        <p:nvCxnSpPr>
          <p:cNvPr id="295" name="Google Shape;295;p10"/>
          <p:cNvCxnSpPr/>
          <p:nvPr/>
        </p:nvCxnSpPr>
        <p:spPr>
          <a:xfrm flipH="1">
            <a:off x="427513" y="2877075"/>
            <a:ext cx="1835100" cy="18300"/>
          </a:xfrm>
          <a:prstGeom prst="straightConnector1">
            <a:avLst/>
          </a:prstGeom>
          <a:noFill/>
          <a:ln w="19050" cap="flat" cmpd="sng">
            <a:solidFill>
              <a:srgbClr val="D8D8D8"/>
            </a:solidFill>
            <a:prstDash val="lgDash"/>
            <a:round/>
            <a:headEnd type="none" w="med" len="med"/>
            <a:tailEnd type="none" w="med" len="med"/>
          </a:ln>
        </p:spPr>
      </p:cxnSp>
      <p:cxnSp>
        <p:nvCxnSpPr>
          <p:cNvPr id="296" name="Google Shape;296;p10"/>
          <p:cNvCxnSpPr/>
          <p:nvPr/>
        </p:nvCxnSpPr>
        <p:spPr>
          <a:xfrm flipH="1">
            <a:off x="427513" y="4248675"/>
            <a:ext cx="1835100" cy="18300"/>
          </a:xfrm>
          <a:prstGeom prst="straightConnector1">
            <a:avLst/>
          </a:prstGeom>
          <a:noFill/>
          <a:ln w="19050" cap="flat" cmpd="sng">
            <a:solidFill>
              <a:srgbClr val="D8D8D8"/>
            </a:solidFill>
            <a:prstDash val="lgDash"/>
            <a:round/>
            <a:headEnd type="none" w="med" len="med"/>
            <a:tailEnd type="none" w="med" len="med"/>
          </a:ln>
        </p:spPr>
      </p:cxnSp>
      <p:sp>
        <p:nvSpPr>
          <p:cNvPr id="297" name="Google Shape;297;p10"/>
          <p:cNvSpPr txBox="1"/>
          <p:nvPr/>
        </p:nvSpPr>
        <p:spPr>
          <a:xfrm rot="-314">
            <a:off x="1528100" y="3180518"/>
            <a:ext cx="9837900" cy="28332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algn="r">
              <a:buClr>
                <a:srgbClr val="000000"/>
              </a:buClr>
              <a:buFont typeface="Arial"/>
              <a:buNone/>
            </a:pPr>
            <a:r>
              <a:rPr lang="en" sz="7300" kern="0">
                <a:solidFill>
                  <a:srgbClr val="666666"/>
                </a:solidFill>
                <a:latin typeface="Alegreya Sans Medium"/>
                <a:ea typeface="Alegreya Sans Medium"/>
                <a:cs typeface="Alegreya Sans Medium"/>
                <a:sym typeface="Alegreya Sans Medium"/>
              </a:rPr>
              <a:t>Planner created by SlidesMania.com</a:t>
            </a:r>
            <a:endParaRPr sz="7300" kern="0">
              <a:solidFill>
                <a:srgbClr val="666666"/>
              </a:solidFill>
              <a:latin typeface="Alegreya Sans Medium"/>
              <a:ea typeface="Alegreya Sans Medium"/>
              <a:cs typeface="Alegreya Sans Medium"/>
              <a:sym typeface="Alegreya Sans Medium"/>
            </a:endParaRPr>
          </a:p>
        </p:txBody>
      </p:sp>
    </p:spTree>
    <p:extLst>
      <p:ext uri="{BB962C8B-B14F-4D97-AF65-F5344CB8AC3E}">
        <p14:creationId xmlns:p14="http://schemas.microsoft.com/office/powerpoint/2010/main" val="27706482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lidesMania">
  <p:cSld name="SlidesMania">
    <p:spTree>
      <p:nvGrpSpPr>
        <p:cNvPr id="1" name="Shape 298"/>
        <p:cNvGrpSpPr/>
        <p:nvPr/>
      </p:nvGrpSpPr>
      <p:grpSpPr>
        <a:xfrm>
          <a:off x="0" y="0"/>
          <a:ext cx="0" cy="0"/>
          <a:chOff x="0" y="0"/>
          <a:chExt cx="0" cy="0"/>
        </a:xfrm>
      </p:grpSpPr>
      <p:grpSp>
        <p:nvGrpSpPr>
          <p:cNvPr id="299" name="Google Shape;299;p11"/>
          <p:cNvGrpSpPr/>
          <p:nvPr/>
        </p:nvGrpSpPr>
        <p:grpSpPr>
          <a:xfrm>
            <a:off x="0" y="0"/>
            <a:ext cx="12192000" cy="6858000"/>
            <a:chOff x="0" y="0"/>
            <a:chExt cx="12192000" cy="6858000"/>
          </a:xfrm>
        </p:grpSpPr>
        <p:sp>
          <p:nvSpPr>
            <p:cNvPr id="300" name="Google Shape;300;p11"/>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301" name="Google Shape;301;p11">
              <a:hlinkClick r:id="rId2"/>
            </p:cNvPr>
            <p:cNvPicPr preferRelativeResize="0"/>
            <p:nvPr/>
          </p:nvPicPr>
          <p:blipFill rotWithShape="1">
            <a:blip r:embed="rId3">
              <a:alphaModFix/>
            </a:blip>
            <a:srcRect/>
            <a:stretch/>
          </p:blipFill>
          <p:spPr>
            <a:xfrm>
              <a:off x="465600" y="331100"/>
              <a:ext cx="5101466" cy="2201299"/>
            </a:xfrm>
            <a:prstGeom prst="rect">
              <a:avLst/>
            </a:prstGeom>
            <a:noFill/>
            <a:ln>
              <a:noFill/>
            </a:ln>
          </p:spPr>
        </p:pic>
        <p:sp>
          <p:nvSpPr>
            <p:cNvPr id="302" name="Google Shape;302;p11"/>
            <p:cNvSpPr txBox="1"/>
            <p:nvPr/>
          </p:nvSpPr>
          <p:spPr>
            <a:xfrm>
              <a:off x="463500" y="2858061"/>
              <a:ext cx="8956500" cy="2442900"/>
            </a:xfrm>
            <a:prstGeom prst="rect">
              <a:avLst/>
            </a:prstGeom>
            <a:noFill/>
            <a:ln>
              <a:noFill/>
            </a:ln>
          </p:spPr>
          <p:txBody>
            <a:bodyPr spcFirstLastPara="1" wrap="square" lIns="91425" tIns="45700" rIns="91425" bIns="45700" anchor="t" anchorCtr="0">
              <a:noAutofit/>
            </a:bodyPr>
            <a:lstStyle/>
            <a:p>
              <a:pPr>
                <a:buClr>
                  <a:srgbClr val="000000"/>
                </a:buClr>
                <a:buFont typeface="Arial"/>
                <a:buNone/>
              </a:pPr>
              <a:r>
                <a:rPr lang="en" sz="3600" b="1" kern="0">
                  <a:solidFill>
                    <a:srgbClr val="3F3F3F"/>
                  </a:solidFill>
                  <a:latin typeface="Poppins"/>
                  <a:ea typeface="Poppins"/>
                  <a:cs typeface="Poppins"/>
                  <a:sym typeface="Poppins"/>
                </a:rPr>
                <a:t>Free </a:t>
              </a:r>
              <a:r>
                <a:rPr lang="en" sz="3600" kern="0">
                  <a:solidFill>
                    <a:srgbClr val="3F3F3F"/>
                  </a:solidFill>
                  <a:latin typeface="Poppins"/>
                  <a:ea typeface="Poppins"/>
                  <a:cs typeface="Poppins"/>
                  <a:sym typeface="Poppins"/>
                </a:rPr>
                <a:t>themes and templates for </a:t>
              </a:r>
              <a:r>
                <a:rPr lang="en" sz="3600" b="1" kern="0">
                  <a:solidFill>
                    <a:srgbClr val="3F3F3F"/>
                  </a:solidFill>
                  <a:latin typeface="Poppins"/>
                  <a:ea typeface="Poppins"/>
                  <a:cs typeface="Poppins"/>
                  <a:sym typeface="Poppins"/>
                </a:rPr>
                <a:t>Google Slides</a:t>
              </a:r>
              <a:r>
                <a:rPr lang="en" sz="3600" kern="0">
                  <a:solidFill>
                    <a:srgbClr val="3F3F3F"/>
                  </a:solidFill>
                  <a:latin typeface="Poppins"/>
                  <a:ea typeface="Poppins"/>
                  <a:cs typeface="Poppins"/>
                  <a:sym typeface="Poppins"/>
                </a:rPr>
                <a:t> or </a:t>
              </a:r>
              <a:r>
                <a:rPr lang="en" sz="3600" b="1" kern="0">
                  <a:solidFill>
                    <a:srgbClr val="3F3F3F"/>
                  </a:solidFill>
                  <a:latin typeface="Poppins"/>
                  <a:ea typeface="Poppins"/>
                  <a:cs typeface="Poppins"/>
                  <a:sym typeface="Poppins"/>
                </a:rPr>
                <a:t>PowerPoint</a:t>
              </a:r>
              <a:endParaRPr sz="3600" b="1" kern="0">
                <a:solidFill>
                  <a:srgbClr val="3F3F3F"/>
                </a:solidFill>
                <a:latin typeface="Poppins"/>
                <a:ea typeface="Poppins"/>
                <a:cs typeface="Poppins"/>
                <a:sym typeface="Poppins"/>
              </a:endParaRPr>
            </a:p>
            <a:p>
              <a:pPr>
                <a:buClr>
                  <a:srgbClr val="000000"/>
                </a:buClr>
                <a:buFont typeface="Arial"/>
                <a:buNone/>
              </a:pPr>
              <a:endParaRPr sz="3600" b="1" kern="0">
                <a:solidFill>
                  <a:srgbClr val="3F3F3F"/>
                </a:solidFill>
                <a:latin typeface="Poppins"/>
                <a:ea typeface="Poppins"/>
                <a:cs typeface="Poppins"/>
                <a:sym typeface="Poppins"/>
              </a:endParaRPr>
            </a:p>
            <a:p>
              <a:pPr>
                <a:buClr>
                  <a:srgbClr val="000000"/>
                </a:buClr>
                <a:buFont typeface="Arial"/>
                <a:buNone/>
              </a:pPr>
              <a:endParaRPr sz="3600" b="1" kern="0">
                <a:solidFill>
                  <a:srgbClr val="3F3F3F"/>
                </a:solidFill>
                <a:latin typeface="Poppins"/>
                <a:ea typeface="Poppins"/>
                <a:cs typeface="Poppins"/>
                <a:sym typeface="Poppins"/>
              </a:endParaRPr>
            </a:p>
            <a:p>
              <a:pPr>
                <a:buClr>
                  <a:srgbClr val="000000"/>
                </a:buClr>
                <a:buFont typeface="Arial"/>
                <a:buNone/>
              </a:pPr>
              <a:r>
                <a:rPr lang="en" sz="3000" b="1" kern="0">
                  <a:solidFill>
                    <a:srgbClr val="FFCB25"/>
                  </a:solidFill>
                  <a:latin typeface="Poppins"/>
                  <a:ea typeface="Poppins"/>
                  <a:cs typeface="Poppins"/>
                  <a:sym typeface="Poppins"/>
                </a:rPr>
                <a:t>NOT to be sold as is or modified!</a:t>
              </a:r>
              <a:endParaRPr sz="3000" b="1" kern="0">
                <a:solidFill>
                  <a:srgbClr val="FFCB25"/>
                </a:solidFill>
                <a:latin typeface="Poppins"/>
                <a:ea typeface="Poppins"/>
                <a:cs typeface="Poppins"/>
                <a:sym typeface="Poppins"/>
              </a:endParaRPr>
            </a:p>
            <a:p>
              <a:pPr>
                <a:buClr>
                  <a:srgbClr val="000000"/>
                </a:buClr>
                <a:buFont typeface="Arial"/>
                <a:buNone/>
              </a:pPr>
              <a:r>
                <a:rPr lang="en" sz="2700" kern="0">
                  <a:solidFill>
                    <a:srgbClr val="3F3F3F"/>
                  </a:solidFill>
                  <a:latin typeface="Poppins"/>
                  <a:ea typeface="Poppins"/>
                  <a:cs typeface="Poppins"/>
                  <a:sym typeface="Poppins"/>
                </a:rPr>
                <a:t>Read </a:t>
              </a:r>
              <a:r>
                <a:rPr lang="en" sz="2700" u="sng" kern="0">
                  <a:solidFill>
                    <a:srgbClr val="3F3F3F"/>
                  </a:solidFill>
                  <a:latin typeface="Poppins"/>
                  <a:ea typeface="Poppins"/>
                  <a:cs typeface="Poppins"/>
                  <a:sym typeface="Poppi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FAQ</a:t>
              </a:r>
              <a:r>
                <a:rPr lang="en" sz="4400" b="1" kern="0">
                  <a:solidFill>
                    <a:srgbClr val="FFCB25"/>
                  </a:solidFill>
                  <a:latin typeface="Poppins"/>
                  <a:ea typeface="Poppins"/>
                  <a:cs typeface="Poppins"/>
                  <a:sym typeface="Poppins"/>
                </a:rPr>
                <a:t> </a:t>
              </a:r>
              <a:r>
                <a:rPr lang="en" sz="2700" kern="0">
                  <a:solidFill>
                    <a:srgbClr val="3F3F3F"/>
                  </a:solidFill>
                  <a:latin typeface="Poppins"/>
                  <a:ea typeface="Poppins"/>
                  <a:cs typeface="Poppins"/>
                  <a:sym typeface="Poppins"/>
                </a:rPr>
                <a:t>on slidesmania.com</a:t>
              </a:r>
              <a:endParaRPr sz="2700" kern="0">
                <a:solidFill>
                  <a:srgbClr val="3F3F3F"/>
                </a:solidFill>
                <a:latin typeface="Poppins"/>
                <a:ea typeface="Poppins"/>
                <a:cs typeface="Poppins"/>
                <a:sym typeface="Poppins"/>
              </a:endParaRPr>
            </a:p>
          </p:txBody>
        </p:sp>
        <p:cxnSp>
          <p:nvCxnSpPr>
            <p:cNvPr id="303" name="Google Shape;303;p11"/>
            <p:cNvCxnSpPr/>
            <p:nvPr/>
          </p:nvCxnSpPr>
          <p:spPr>
            <a:xfrm>
              <a:off x="10423367" y="5688858"/>
              <a:ext cx="1495200" cy="12900"/>
            </a:xfrm>
            <a:prstGeom prst="straightConnector1">
              <a:avLst/>
            </a:prstGeom>
            <a:noFill/>
            <a:ln w="38100" cap="flat" cmpd="sng">
              <a:solidFill>
                <a:srgbClr val="FFCB25"/>
              </a:solidFill>
              <a:prstDash val="solid"/>
              <a:round/>
              <a:headEnd type="none" w="med" len="med"/>
              <a:tailEnd type="none" w="med" len="med"/>
            </a:ln>
          </p:spPr>
        </p:cxnSp>
        <p:pic>
          <p:nvPicPr>
            <p:cNvPr id="304" name="Google Shape;304;p11">
              <a:hlinkClick r:id="rId5"/>
            </p:cNvPr>
            <p:cNvPicPr preferRelativeResize="0"/>
            <p:nvPr/>
          </p:nvPicPr>
          <p:blipFill>
            <a:blip r:embed="rId6">
              <a:alphaModFix/>
            </a:blip>
            <a:stretch>
              <a:fillRect/>
            </a:stretch>
          </p:blipFill>
          <p:spPr>
            <a:xfrm>
              <a:off x="8982558" y="5912306"/>
              <a:ext cx="713232" cy="637863"/>
            </a:xfrm>
            <a:prstGeom prst="rect">
              <a:avLst/>
            </a:prstGeom>
            <a:noFill/>
            <a:ln>
              <a:noFill/>
            </a:ln>
          </p:spPr>
        </p:pic>
        <p:pic>
          <p:nvPicPr>
            <p:cNvPr id="305" name="Google Shape;305;p11">
              <a:hlinkClick r:id="rId7"/>
            </p:cNvPr>
            <p:cNvPicPr preferRelativeResize="0"/>
            <p:nvPr/>
          </p:nvPicPr>
          <p:blipFill>
            <a:blip r:embed="rId8">
              <a:alphaModFix/>
            </a:blip>
            <a:stretch>
              <a:fillRect/>
            </a:stretch>
          </p:blipFill>
          <p:spPr>
            <a:xfrm>
              <a:off x="9764428" y="5916798"/>
              <a:ext cx="708660" cy="628879"/>
            </a:xfrm>
            <a:prstGeom prst="rect">
              <a:avLst/>
            </a:prstGeom>
            <a:noFill/>
            <a:ln>
              <a:noFill/>
            </a:ln>
          </p:spPr>
        </p:pic>
        <p:pic>
          <p:nvPicPr>
            <p:cNvPr id="306" name="Google Shape;306;p11">
              <a:hlinkClick r:id="rId9"/>
            </p:cNvPr>
            <p:cNvPicPr preferRelativeResize="0"/>
            <p:nvPr/>
          </p:nvPicPr>
          <p:blipFill>
            <a:blip r:embed="rId10">
              <a:alphaModFix/>
            </a:blip>
            <a:stretch>
              <a:fillRect/>
            </a:stretch>
          </p:blipFill>
          <p:spPr>
            <a:xfrm>
              <a:off x="10541715" y="5905569"/>
              <a:ext cx="612648" cy="624387"/>
            </a:xfrm>
            <a:prstGeom prst="rect">
              <a:avLst/>
            </a:prstGeom>
            <a:noFill/>
            <a:ln>
              <a:noFill/>
            </a:ln>
          </p:spPr>
        </p:pic>
        <p:pic>
          <p:nvPicPr>
            <p:cNvPr id="307" name="Google Shape;307;p11">
              <a:hlinkClick r:id="rId11"/>
            </p:cNvPr>
            <p:cNvPicPr preferRelativeResize="0"/>
            <p:nvPr/>
          </p:nvPicPr>
          <p:blipFill>
            <a:blip r:embed="rId12">
              <a:alphaModFix/>
            </a:blip>
            <a:stretch>
              <a:fillRect/>
            </a:stretch>
          </p:blipFill>
          <p:spPr>
            <a:xfrm>
              <a:off x="11219049" y="5916799"/>
              <a:ext cx="699516" cy="601927"/>
            </a:xfrm>
            <a:prstGeom prst="rect">
              <a:avLst/>
            </a:prstGeom>
            <a:noFill/>
            <a:ln>
              <a:noFill/>
            </a:ln>
          </p:spPr>
        </p:pic>
        <p:sp>
          <p:nvSpPr>
            <p:cNvPr id="308" name="Google Shape;308;p11"/>
            <p:cNvSpPr txBox="1"/>
            <p:nvPr/>
          </p:nvSpPr>
          <p:spPr>
            <a:xfrm>
              <a:off x="7072500" y="4813375"/>
              <a:ext cx="4915500" cy="1001100"/>
            </a:xfrm>
            <a:prstGeom prst="rect">
              <a:avLst/>
            </a:prstGeom>
            <a:noFill/>
            <a:ln>
              <a:noFill/>
            </a:ln>
          </p:spPr>
          <p:txBody>
            <a:bodyPr spcFirstLastPara="1" wrap="square" lIns="91425" tIns="91425" rIns="91425" bIns="91425" anchor="t" anchorCtr="0">
              <a:noAutofit/>
            </a:bodyPr>
            <a:lstStyle/>
            <a:p>
              <a:pPr algn="r">
                <a:buClr>
                  <a:srgbClr val="000000"/>
                </a:buClr>
                <a:buFont typeface="Arial"/>
                <a:buNone/>
              </a:pPr>
              <a:r>
                <a:rPr lang="en" sz="2400" b="1" kern="0">
                  <a:solidFill>
                    <a:srgbClr val="252525"/>
                  </a:solidFill>
                  <a:latin typeface="Homemade Apple"/>
                  <a:ea typeface="Homemade Apple"/>
                  <a:cs typeface="Homemade Apple"/>
                  <a:sym typeface="Homemade Apple"/>
                </a:rPr>
                <a:t>Sharing is caring!</a:t>
              </a:r>
              <a:endParaRPr sz="2400" b="1" kern="0">
                <a:solidFill>
                  <a:srgbClr val="252525"/>
                </a:solidFill>
                <a:latin typeface="Homemade Apple"/>
                <a:ea typeface="Homemade Apple"/>
                <a:cs typeface="Homemade Apple"/>
                <a:sym typeface="Homemade Apple"/>
              </a:endParaRPr>
            </a:p>
          </p:txBody>
        </p:sp>
      </p:grpSp>
    </p:spTree>
    <p:extLst>
      <p:ext uri="{BB962C8B-B14F-4D97-AF65-F5344CB8AC3E}">
        <p14:creationId xmlns:p14="http://schemas.microsoft.com/office/powerpoint/2010/main" val="42567767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65155" y="-674447"/>
            <a:ext cx="12136599" cy="7701265"/>
            <a:chOff x="-990786" y="238125"/>
            <a:chExt cx="8033936" cy="5097925"/>
          </a:xfrm>
        </p:grpSpPr>
        <p:sp>
          <p:nvSpPr>
            <p:cNvPr id="10" name="Google Shape;10;p2"/>
            <p:cNvSpPr/>
            <p:nvPr/>
          </p:nvSpPr>
          <p:spPr>
            <a:xfrm>
              <a:off x="669950" y="393075"/>
              <a:ext cx="6373200" cy="4942975"/>
            </a:xfrm>
            <a:custGeom>
              <a:avLst/>
              <a:gdLst/>
              <a:ahLst/>
              <a:cxnLst/>
              <a:rect l="l" t="t" r="r" b="b"/>
              <a:pathLst>
                <a:path w="254928" h="197719" extrusionOk="0">
                  <a:moveTo>
                    <a:pt x="254928" y="1"/>
                  </a:moveTo>
                  <a:cubicBezTo>
                    <a:pt x="254928" y="866"/>
                    <a:pt x="5098" y="6613"/>
                    <a:pt x="5098" y="6613"/>
                  </a:cubicBezTo>
                  <a:cubicBezTo>
                    <a:pt x="0" y="30277"/>
                    <a:pt x="31573" y="43252"/>
                    <a:pt x="48873" y="48442"/>
                  </a:cubicBezTo>
                  <a:cubicBezTo>
                    <a:pt x="66174" y="53632"/>
                    <a:pt x="59075" y="87305"/>
                    <a:pt x="72995" y="101633"/>
                  </a:cubicBezTo>
                  <a:cubicBezTo>
                    <a:pt x="86916" y="115961"/>
                    <a:pt x="132939" y="114695"/>
                    <a:pt x="158390" y="134335"/>
                  </a:cubicBezTo>
                  <a:cubicBezTo>
                    <a:pt x="183842" y="153973"/>
                    <a:pt x="191821" y="197718"/>
                    <a:pt x="191821" y="197718"/>
                  </a:cubicBezTo>
                  <a:lnTo>
                    <a:pt x="254928" y="197718"/>
                  </a:lnTo>
                  <a:lnTo>
                    <a:pt x="254928"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522175" y="238125"/>
              <a:ext cx="5080825" cy="3502250"/>
            </a:xfrm>
            <a:custGeom>
              <a:avLst/>
              <a:gdLst/>
              <a:ahLst/>
              <a:cxnLst/>
              <a:rect l="l" t="t" r="r" b="b"/>
              <a:pathLst>
                <a:path w="203233" h="140090" extrusionOk="0">
                  <a:moveTo>
                    <a:pt x="64876" y="0"/>
                  </a:moveTo>
                  <a:lnTo>
                    <a:pt x="2595" y="15858"/>
                  </a:lnTo>
                  <a:cubicBezTo>
                    <a:pt x="0" y="31140"/>
                    <a:pt x="8650" y="48729"/>
                    <a:pt x="48730" y="63146"/>
                  </a:cubicBezTo>
                  <a:cubicBezTo>
                    <a:pt x="88808" y="77563"/>
                    <a:pt x="35748" y="132411"/>
                    <a:pt x="120805" y="139532"/>
                  </a:cubicBezTo>
                  <a:cubicBezTo>
                    <a:pt x="125323" y="139911"/>
                    <a:pt x="129529" y="140090"/>
                    <a:pt x="133445" y="140090"/>
                  </a:cubicBezTo>
                  <a:cubicBezTo>
                    <a:pt x="203233" y="140090"/>
                    <a:pt x="180437" y="83179"/>
                    <a:pt x="180437" y="83179"/>
                  </a:cubicBezTo>
                  <a:lnTo>
                    <a:pt x="64876" y="0"/>
                  </a:lnTo>
                  <a:close/>
                </a:path>
              </a:pathLst>
            </a:custGeom>
            <a:solidFill>
              <a:srgbClr val="BDE9FC">
                <a:alpha val="373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a:off x="-990786" y="4373664"/>
              <a:ext cx="818500" cy="711700"/>
            </a:xfrm>
            <a:custGeom>
              <a:avLst/>
              <a:gdLst/>
              <a:ahLst/>
              <a:cxnLst/>
              <a:rect l="l" t="t" r="r" b="b"/>
              <a:pathLst>
                <a:path w="32740" h="28468" extrusionOk="0">
                  <a:moveTo>
                    <a:pt x="18339" y="1"/>
                  </a:moveTo>
                  <a:cubicBezTo>
                    <a:pt x="17904" y="1"/>
                    <a:pt x="17462" y="16"/>
                    <a:pt x="17013" y="46"/>
                  </a:cubicBezTo>
                  <a:cubicBezTo>
                    <a:pt x="1" y="1200"/>
                    <a:pt x="17590" y="12156"/>
                    <a:pt x="21338" y="18500"/>
                  </a:cubicBezTo>
                  <a:cubicBezTo>
                    <a:pt x="23705" y="22506"/>
                    <a:pt x="27453" y="28467"/>
                    <a:pt x="29950" y="28467"/>
                  </a:cubicBezTo>
                  <a:cubicBezTo>
                    <a:pt x="31407" y="28467"/>
                    <a:pt x="32438" y="26438"/>
                    <a:pt x="32522" y="20807"/>
                  </a:cubicBezTo>
                  <a:cubicBezTo>
                    <a:pt x="32739" y="6248"/>
                    <a:pt x="27098" y="1"/>
                    <a:pt x="18339" y="1"/>
                  </a:cubicBezTo>
                  <a:close/>
                </a:path>
              </a:pathLst>
            </a:custGeom>
            <a:solidFill>
              <a:srgbClr val="BDE9F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917611" y="4387489"/>
              <a:ext cx="727425" cy="697825"/>
            </a:xfrm>
            <a:custGeom>
              <a:avLst/>
              <a:gdLst/>
              <a:ahLst/>
              <a:cxnLst/>
              <a:rect l="l" t="t" r="r" b="b"/>
              <a:pathLst>
                <a:path w="29097" h="27913" extrusionOk="0">
                  <a:moveTo>
                    <a:pt x="10441" y="1"/>
                  </a:moveTo>
                  <a:cubicBezTo>
                    <a:pt x="0" y="2498"/>
                    <a:pt x="14984" y="12150"/>
                    <a:pt x="18411" y="17947"/>
                  </a:cubicBezTo>
                  <a:cubicBezTo>
                    <a:pt x="20778" y="21954"/>
                    <a:pt x="24524" y="27913"/>
                    <a:pt x="27022" y="27913"/>
                  </a:cubicBezTo>
                  <a:cubicBezTo>
                    <a:pt x="27912" y="27913"/>
                    <a:pt x="28643" y="27156"/>
                    <a:pt x="29097" y="25286"/>
                  </a:cubicBezTo>
                  <a:cubicBezTo>
                    <a:pt x="26737" y="23781"/>
                    <a:pt x="23831" y="19126"/>
                    <a:pt x="21871" y="15810"/>
                  </a:cubicBezTo>
                  <a:cubicBezTo>
                    <a:pt x="19099" y="11119"/>
                    <a:pt x="8765" y="3908"/>
                    <a:pt x="10441" y="1"/>
                  </a:cubicBezTo>
                  <a:close/>
                </a:path>
              </a:pathLst>
            </a:custGeom>
            <a:solidFill>
              <a:srgbClr val="BDE9F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 name="Google Shape;14;p2"/>
          <p:cNvGrpSpPr/>
          <p:nvPr/>
        </p:nvGrpSpPr>
        <p:grpSpPr>
          <a:xfrm>
            <a:off x="6293437" y="801988"/>
            <a:ext cx="5616247" cy="2245101"/>
            <a:chOff x="4181175" y="1529475"/>
            <a:chExt cx="2813375" cy="1124650"/>
          </a:xfrm>
        </p:grpSpPr>
        <p:sp>
          <p:nvSpPr>
            <p:cNvPr id="15" name="Google Shape;15;p2"/>
            <p:cNvSpPr/>
            <p:nvPr/>
          </p:nvSpPr>
          <p:spPr>
            <a:xfrm>
              <a:off x="4181175" y="1529475"/>
              <a:ext cx="696625" cy="141900"/>
            </a:xfrm>
            <a:custGeom>
              <a:avLst/>
              <a:gdLst/>
              <a:ahLst/>
              <a:cxnLst/>
              <a:rect l="l" t="t" r="r" b="b"/>
              <a:pathLst>
                <a:path w="27865" h="5676" extrusionOk="0">
                  <a:moveTo>
                    <a:pt x="9705" y="0"/>
                  </a:moveTo>
                  <a:cubicBezTo>
                    <a:pt x="8288" y="0"/>
                    <a:pt x="6905" y="717"/>
                    <a:pt x="6276" y="2076"/>
                  </a:cubicBezTo>
                  <a:cubicBezTo>
                    <a:pt x="5228" y="4340"/>
                    <a:pt x="4535" y="4683"/>
                    <a:pt x="3740" y="4683"/>
                  </a:cubicBezTo>
                  <a:cubicBezTo>
                    <a:pt x="3394" y="4683"/>
                    <a:pt x="3028" y="4618"/>
                    <a:pt x="2606" y="4618"/>
                  </a:cubicBezTo>
                  <a:cubicBezTo>
                    <a:pt x="2384" y="4618"/>
                    <a:pt x="2146" y="4636"/>
                    <a:pt x="1888" y="4690"/>
                  </a:cubicBezTo>
                  <a:cubicBezTo>
                    <a:pt x="1" y="5087"/>
                    <a:pt x="507" y="5660"/>
                    <a:pt x="507" y="5660"/>
                  </a:cubicBezTo>
                  <a:lnTo>
                    <a:pt x="18496" y="5660"/>
                  </a:lnTo>
                  <a:cubicBezTo>
                    <a:pt x="18496" y="5660"/>
                    <a:pt x="19702" y="5675"/>
                    <a:pt x="21232" y="5675"/>
                  </a:cubicBezTo>
                  <a:cubicBezTo>
                    <a:pt x="24013" y="5675"/>
                    <a:pt x="27864" y="5626"/>
                    <a:pt x="27472" y="5346"/>
                  </a:cubicBezTo>
                  <a:cubicBezTo>
                    <a:pt x="26862" y="4912"/>
                    <a:pt x="25038" y="4571"/>
                    <a:pt x="24131" y="4571"/>
                  </a:cubicBezTo>
                  <a:cubicBezTo>
                    <a:pt x="23225" y="4571"/>
                    <a:pt x="23466" y="3350"/>
                    <a:pt x="22523" y="2932"/>
                  </a:cubicBezTo>
                  <a:cubicBezTo>
                    <a:pt x="22432" y="2891"/>
                    <a:pt x="22346" y="2873"/>
                    <a:pt x="22265" y="2873"/>
                  </a:cubicBezTo>
                  <a:cubicBezTo>
                    <a:pt x="21662" y="2873"/>
                    <a:pt x="21328" y="3873"/>
                    <a:pt x="20807" y="3873"/>
                  </a:cubicBezTo>
                  <a:cubicBezTo>
                    <a:pt x="20679" y="3873"/>
                    <a:pt x="20541" y="3813"/>
                    <a:pt x="20385" y="3665"/>
                  </a:cubicBezTo>
                  <a:cubicBezTo>
                    <a:pt x="19531" y="2853"/>
                    <a:pt x="19872" y="70"/>
                    <a:pt x="17510" y="70"/>
                  </a:cubicBezTo>
                  <a:cubicBezTo>
                    <a:pt x="17435" y="70"/>
                    <a:pt x="17356" y="73"/>
                    <a:pt x="17275" y="79"/>
                  </a:cubicBezTo>
                  <a:cubicBezTo>
                    <a:pt x="14657" y="269"/>
                    <a:pt x="15295" y="2617"/>
                    <a:pt x="14136" y="3053"/>
                  </a:cubicBezTo>
                  <a:cubicBezTo>
                    <a:pt x="14060" y="3081"/>
                    <a:pt x="13985" y="3095"/>
                    <a:pt x="13911" y="3095"/>
                  </a:cubicBezTo>
                  <a:cubicBezTo>
                    <a:pt x="12873" y="3095"/>
                    <a:pt x="12107" y="404"/>
                    <a:pt x="10540" y="84"/>
                  </a:cubicBezTo>
                  <a:cubicBezTo>
                    <a:pt x="10264" y="28"/>
                    <a:pt x="9984" y="0"/>
                    <a:pt x="97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6297950" y="2512225"/>
              <a:ext cx="696600" cy="141900"/>
            </a:xfrm>
            <a:custGeom>
              <a:avLst/>
              <a:gdLst/>
              <a:ahLst/>
              <a:cxnLst/>
              <a:rect l="l" t="t" r="r" b="b"/>
              <a:pathLst>
                <a:path w="27864" h="5676" extrusionOk="0">
                  <a:moveTo>
                    <a:pt x="9704" y="0"/>
                  </a:moveTo>
                  <a:cubicBezTo>
                    <a:pt x="8287" y="0"/>
                    <a:pt x="6903" y="717"/>
                    <a:pt x="6275" y="2076"/>
                  </a:cubicBezTo>
                  <a:cubicBezTo>
                    <a:pt x="5226" y="4340"/>
                    <a:pt x="4534" y="4683"/>
                    <a:pt x="3738" y="4683"/>
                  </a:cubicBezTo>
                  <a:cubicBezTo>
                    <a:pt x="3392" y="4683"/>
                    <a:pt x="3026" y="4618"/>
                    <a:pt x="2602" y="4618"/>
                  </a:cubicBezTo>
                  <a:cubicBezTo>
                    <a:pt x="2381" y="4618"/>
                    <a:pt x="2144" y="4636"/>
                    <a:pt x="1886" y="4690"/>
                  </a:cubicBezTo>
                  <a:cubicBezTo>
                    <a:pt x="1" y="5087"/>
                    <a:pt x="507" y="5660"/>
                    <a:pt x="507" y="5660"/>
                  </a:cubicBezTo>
                  <a:lnTo>
                    <a:pt x="18494" y="5660"/>
                  </a:lnTo>
                  <a:cubicBezTo>
                    <a:pt x="18494" y="5660"/>
                    <a:pt x="19701" y="5675"/>
                    <a:pt x="21230" y="5675"/>
                  </a:cubicBezTo>
                  <a:cubicBezTo>
                    <a:pt x="24012" y="5675"/>
                    <a:pt x="27864" y="5626"/>
                    <a:pt x="27470" y="5346"/>
                  </a:cubicBezTo>
                  <a:cubicBezTo>
                    <a:pt x="26861" y="4912"/>
                    <a:pt x="25037" y="4571"/>
                    <a:pt x="24129" y="4571"/>
                  </a:cubicBezTo>
                  <a:cubicBezTo>
                    <a:pt x="23223" y="4571"/>
                    <a:pt x="23465" y="3350"/>
                    <a:pt x="22522" y="2932"/>
                  </a:cubicBezTo>
                  <a:cubicBezTo>
                    <a:pt x="22430" y="2891"/>
                    <a:pt x="22345" y="2873"/>
                    <a:pt x="22264" y="2873"/>
                  </a:cubicBezTo>
                  <a:cubicBezTo>
                    <a:pt x="21661" y="2873"/>
                    <a:pt x="21326" y="3873"/>
                    <a:pt x="20805" y="3873"/>
                  </a:cubicBezTo>
                  <a:cubicBezTo>
                    <a:pt x="20678" y="3873"/>
                    <a:pt x="20540" y="3813"/>
                    <a:pt x="20384" y="3665"/>
                  </a:cubicBezTo>
                  <a:cubicBezTo>
                    <a:pt x="19530" y="2853"/>
                    <a:pt x="19870" y="70"/>
                    <a:pt x="17509" y="70"/>
                  </a:cubicBezTo>
                  <a:cubicBezTo>
                    <a:pt x="17433" y="70"/>
                    <a:pt x="17355" y="73"/>
                    <a:pt x="17274" y="79"/>
                  </a:cubicBezTo>
                  <a:cubicBezTo>
                    <a:pt x="14655" y="269"/>
                    <a:pt x="15295" y="2617"/>
                    <a:pt x="14136" y="3053"/>
                  </a:cubicBezTo>
                  <a:cubicBezTo>
                    <a:pt x="14059" y="3081"/>
                    <a:pt x="13985" y="3095"/>
                    <a:pt x="13911" y="3095"/>
                  </a:cubicBezTo>
                  <a:cubicBezTo>
                    <a:pt x="12873" y="3095"/>
                    <a:pt x="12107" y="404"/>
                    <a:pt x="10538" y="84"/>
                  </a:cubicBezTo>
                  <a:cubicBezTo>
                    <a:pt x="10263" y="28"/>
                    <a:pt x="9982" y="0"/>
                    <a:pt x="97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 name="Google Shape;17;p2"/>
          <p:cNvSpPr txBox="1">
            <a:spLocks noGrp="1"/>
          </p:cNvSpPr>
          <p:nvPr>
            <p:ph type="ctrTitle"/>
          </p:nvPr>
        </p:nvSpPr>
        <p:spPr>
          <a:xfrm>
            <a:off x="3717600" y="2520959"/>
            <a:ext cx="4756800" cy="168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3600"/>
              <a:buNone/>
              <a:defRPr sz="4800"/>
            </a:lvl1pPr>
            <a:lvl2pPr lvl="1" algn="ctr">
              <a:lnSpc>
                <a:spcPct val="80000"/>
              </a:lnSpc>
              <a:spcBef>
                <a:spcPts val="0"/>
              </a:spcBef>
              <a:spcAft>
                <a:spcPts val="0"/>
              </a:spcAft>
              <a:buSzPts val="5200"/>
              <a:buNone/>
              <a:defRPr sz="6933"/>
            </a:lvl2pPr>
            <a:lvl3pPr lvl="2" algn="ctr">
              <a:lnSpc>
                <a:spcPct val="80000"/>
              </a:lnSpc>
              <a:spcBef>
                <a:spcPts val="0"/>
              </a:spcBef>
              <a:spcAft>
                <a:spcPts val="0"/>
              </a:spcAft>
              <a:buSzPts val="5200"/>
              <a:buNone/>
              <a:defRPr sz="6933"/>
            </a:lvl3pPr>
            <a:lvl4pPr lvl="3" algn="ctr">
              <a:lnSpc>
                <a:spcPct val="80000"/>
              </a:lnSpc>
              <a:spcBef>
                <a:spcPts val="0"/>
              </a:spcBef>
              <a:spcAft>
                <a:spcPts val="0"/>
              </a:spcAft>
              <a:buSzPts val="5200"/>
              <a:buNone/>
              <a:defRPr sz="6933"/>
            </a:lvl4pPr>
            <a:lvl5pPr lvl="4" algn="ctr">
              <a:lnSpc>
                <a:spcPct val="80000"/>
              </a:lnSpc>
              <a:spcBef>
                <a:spcPts val="0"/>
              </a:spcBef>
              <a:spcAft>
                <a:spcPts val="0"/>
              </a:spcAft>
              <a:buSzPts val="5200"/>
              <a:buNone/>
              <a:defRPr sz="6933"/>
            </a:lvl5pPr>
            <a:lvl6pPr lvl="5" algn="ctr">
              <a:lnSpc>
                <a:spcPct val="80000"/>
              </a:lnSpc>
              <a:spcBef>
                <a:spcPts val="0"/>
              </a:spcBef>
              <a:spcAft>
                <a:spcPts val="0"/>
              </a:spcAft>
              <a:buSzPts val="5200"/>
              <a:buNone/>
              <a:defRPr sz="6933"/>
            </a:lvl6pPr>
            <a:lvl7pPr lvl="6" algn="ctr">
              <a:lnSpc>
                <a:spcPct val="80000"/>
              </a:lnSpc>
              <a:spcBef>
                <a:spcPts val="0"/>
              </a:spcBef>
              <a:spcAft>
                <a:spcPts val="0"/>
              </a:spcAft>
              <a:buSzPts val="5200"/>
              <a:buNone/>
              <a:defRPr sz="6933"/>
            </a:lvl7pPr>
            <a:lvl8pPr lvl="7" algn="ctr">
              <a:lnSpc>
                <a:spcPct val="80000"/>
              </a:lnSpc>
              <a:spcBef>
                <a:spcPts val="0"/>
              </a:spcBef>
              <a:spcAft>
                <a:spcPts val="0"/>
              </a:spcAft>
              <a:buSzPts val="5200"/>
              <a:buNone/>
              <a:defRPr sz="6933"/>
            </a:lvl8pPr>
            <a:lvl9pPr lvl="8" algn="ctr">
              <a:lnSpc>
                <a:spcPct val="80000"/>
              </a:lnSpc>
              <a:spcBef>
                <a:spcPts val="0"/>
              </a:spcBef>
              <a:spcAft>
                <a:spcPts val="0"/>
              </a:spcAft>
              <a:buSzPts val="5200"/>
              <a:buNone/>
              <a:defRPr sz="6933"/>
            </a:lvl9pPr>
          </a:lstStyle>
          <a:p>
            <a:endParaRPr/>
          </a:p>
        </p:txBody>
      </p:sp>
      <p:sp>
        <p:nvSpPr>
          <p:cNvPr id="18" name="Google Shape;18;p2"/>
          <p:cNvSpPr txBox="1">
            <a:spLocks noGrp="1"/>
          </p:cNvSpPr>
          <p:nvPr>
            <p:ph type="subTitle" idx="1"/>
          </p:nvPr>
        </p:nvSpPr>
        <p:spPr>
          <a:xfrm>
            <a:off x="4278000" y="4192500"/>
            <a:ext cx="3636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47457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a:off x="2688132" y="-2617962"/>
            <a:ext cx="11375993" cy="11615395"/>
            <a:chOff x="2016098" y="-1963471"/>
            <a:chExt cx="8531995" cy="8711546"/>
          </a:xfrm>
        </p:grpSpPr>
        <p:sp>
          <p:nvSpPr>
            <p:cNvPr id="21" name="Google Shape;21;p3"/>
            <p:cNvSpPr/>
            <p:nvPr/>
          </p:nvSpPr>
          <p:spPr>
            <a:xfrm rot="7743169" flipH="1">
              <a:off x="2909995" y="-365122"/>
              <a:ext cx="6744202" cy="5514847"/>
            </a:xfrm>
            <a:custGeom>
              <a:avLst/>
              <a:gdLst/>
              <a:ahLst/>
              <a:cxnLst/>
              <a:rect l="l" t="t" r="r" b="b"/>
              <a:pathLst>
                <a:path w="203233" h="140090" extrusionOk="0">
                  <a:moveTo>
                    <a:pt x="64876" y="0"/>
                  </a:moveTo>
                  <a:lnTo>
                    <a:pt x="2595" y="15858"/>
                  </a:lnTo>
                  <a:cubicBezTo>
                    <a:pt x="0" y="31140"/>
                    <a:pt x="8650" y="48729"/>
                    <a:pt x="48730" y="63146"/>
                  </a:cubicBezTo>
                  <a:cubicBezTo>
                    <a:pt x="88808" y="77563"/>
                    <a:pt x="35748" y="132411"/>
                    <a:pt x="120805" y="139532"/>
                  </a:cubicBezTo>
                  <a:cubicBezTo>
                    <a:pt x="125323" y="139911"/>
                    <a:pt x="129529" y="140090"/>
                    <a:pt x="133445" y="140090"/>
                  </a:cubicBezTo>
                  <a:cubicBezTo>
                    <a:pt x="203233" y="140090"/>
                    <a:pt x="180437" y="83179"/>
                    <a:pt x="180437" y="83179"/>
                  </a:cubicBezTo>
                  <a:lnTo>
                    <a:pt x="6487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3"/>
            <p:cNvSpPr/>
            <p:nvPr/>
          </p:nvSpPr>
          <p:spPr>
            <a:xfrm>
              <a:off x="7378550" y="-63575"/>
              <a:ext cx="1920000" cy="5301000"/>
            </a:xfrm>
            <a:prstGeom prst="rect">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 name="Google Shape;23;p3"/>
          <p:cNvSpPr txBox="1">
            <a:spLocks noGrp="1"/>
          </p:cNvSpPr>
          <p:nvPr>
            <p:ph type="title"/>
          </p:nvPr>
        </p:nvSpPr>
        <p:spPr>
          <a:xfrm>
            <a:off x="7945833" y="2990767"/>
            <a:ext cx="3240800" cy="1122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3600"/>
              <a:buNone/>
              <a:defRPr sz="4800"/>
            </a:lvl1pPr>
            <a:lvl2pPr lvl="1" algn="ctr">
              <a:lnSpc>
                <a:spcPct val="90000"/>
              </a:lnSpc>
              <a:spcBef>
                <a:spcPts val="0"/>
              </a:spcBef>
              <a:spcAft>
                <a:spcPts val="0"/>
              </a:spcAft>
              <a:buSzPts val="3600"/>
              <a:buNone/>
              <a:defRPr sz="4800"/>
            </a:lvl2pPr>
            <a:lvl3pPr lvl="2" algn="ctr">
              <a:lnSpc>
                <a:spcPct val="90000"/>
              </a:lnSpc>
              <a:spcBef>
                <a:spcPts val="0"/>
              </a:spcBef>
              <a:spcAft>
                <a:spcPts val="0"/>
              </a:spcAft>
              <a:buSzPts val="3600"/>
              <a:buNone/>
              <a:defRPr sz="4800"/>
            </a:lvl3pPr>
            <a:lvl4pPr lvl="3" algn="ctr">
              <a:lnSpc>
                <a:spcPct val="90000"/>
              </a:lnSpc>
              <a:spcBef>
                <a:spcPts val="0"/>
              </a:spcBef>
              <a:spcAft>
                <a:spcPts val="0"/>
              </a:spcAft>
              <a:buSzPts val="3600"/>
              <a:buNone/>
              <a:defRPr sz="4800"/>
            </a:lvl4pPr>
            <a:lvl5pPr lvl="4" algn="ctr">
              <a:lnSpc>
                <a:spcPct val="90000"/>
              </a:lnSpc>
              <a:spcBef>
                <a:spcPts val="0"/>
              </a:spcBef>
              <a:spcAft>
                <a:spcPts val="0"/>
              </a:spcAft>
              <a:buSzPts val="3600"/>
              <a:buNone/>
              <a:defRPr sz="4800"/>
            </a:lvl5pPr>
            <a:lvl6pPr lvl="5" algn="ctr">
              <a:lnSpc>
                <a:spcPct val="90000"/>
              </a:lnSpc>
              <a:spcBef>
                <a:spcPts val="0"/>
              </a:spcBef>
              <a:spcAft>
                <a:spcPts val="0"/>
              </a:spcAft>
              <a:buSzPts val="3600"/>
              <a:buNone/>
              <a:defRPr sz="4800"/>
            </a:lvl6pPr>
            <a:lvl7pPr lvl="6" algn="ctr">
              <a:lnSpc>
                <a:spcPct val="90000"/>
              </a:lnSpc>
              <a:spcBef>
                <a:spcPts val="0"/>
              </a:spcBef>
              <a:spcAft>
                <a:spcPts val="0"/>
              </a:spcAft>
              <a:buSzPts val="3600"/>
              <a:buNone/>
              <a:defRPr sz="4800"/>
            </a:lvl7pPr>
            <a:lvl8pPr lvl="7" algn="ctr">
              <a:lnSpc>
                <a:spcPct val="90000"/>
              </a:lnSpc>
              <a:spcBef>
                <a:spcPts val="0"/>
              </a:spcBef>
              <a:spcAft>
                <a:spcPts val="0"/>
              </a:spcAft>
              <a:buSzPts val="3600"/>
              <a:buNone/>
              <a:defRPr sz="4800"/>
            </a:lvl8pPr>
            <a:lvl9pPr lvl="8" algn="ctr">
              <a:lnSpc>
                <a:spcPct val="90000"/>
              </a:lnSpc>
              <a:spcBef>
                <a:spcPts val="0"/>
              </a:spcBef>
              <a:spcAft>
                <a:spcPts val="0"/>
              </a:spcAft>
              <a:buSzPts val="3600"/>
              <a:buNone/>
              <a:defRPr sz="4800"/>
            </a:lvl9pPr>
          </a:lstStyle>
          <a:p>
            <a:endParaRPr/>
          </a:p>
        </p:txBody>
      </p:sp>
      <p:sp>
        <p:nvSpPr>
          <p:cNvPr id="24" name="Google Shape;24;p3"/>
          <p:cNvSpPr txBox="1">
            <a:spLocks noGrp="1"/>
          </p:cNvSpPr>
          <p:nvPr>
            <p:ph type="title" idx="2" hasCustomPrompt="1"/>
          </p:nvPr>
        </p:nvSpPr>
        <p:spPr>
          <a:xfrm>
            <a:off x="7945833" y="1267833"/>
            <a:ext cx="4233200" cy="1672800"/>
          </a:xfrm>
          <a:prstGeom prst="rect">
            <a:avLst/>
          </a:prstGeom>
        </p:spPr>
        <p:txBody>
          <a:bodyPr spcFirstLastPara="1" wrap="square" lIns="91425" tIns="91425" rIns="91425" bIns="91425" anchor="b" anchorCtr="0">
            <a:noAutofit/>
          </a:bodyPr>
          <a:lstStyle>
            <a:lvl1pPr lvl="0" rtl="0">
              <a:spcBef>
                <a:spcPts val="0"/>
              </a:spcBef>
              <a:spcAft>
                <a:spcPts val="0"/>
              </a:spcAft>
              <a:buSzPts val="7200"/>
              <a:buNone/>
              <a:defRPr sz="9600"/>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5" name="Google Shape;25;p3"/>
          <p:cNvSpPr txBox="1">
            <a:spLocks noGrp="1"/>
          </p:cNvSpPr>
          <p:nvPr>
            <p:ph type="subTitle" idx="1"/>
          </p:nvPr>
        </p:nvSpPr>
        <p:spPr>
          <a:xfrm>
            <a:off x="7945833" y="4465567"/>
            <a:ext cx="31532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242879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grpSp>
        <p:nvGrpSpPr>
          <p:cNvPr id="27" name="Google Shape;27;p4"/>
          <p:cNvGrpSpPr/>
          <p:nvPr/>
        </p:nvGrpSpPr>
        <p:grpSpPr>
          <a:xfrm rot="10800000">
            <a:off x="-1794935" y="-2175495"/>
            <a:ext cx="11375993" cy="11615395"/>
            <a:chOff x="2016098" y="-1963471"/>
            <a:chExt cx="8531995" cy="8711546"/>
          </a:xfrm>
        </p:grpSpPr>
        <p:sp>
          <p:nvSpPr>
            <p:cNvPr id="28" name="Google Shape;28;p4"/>
            <p:cNvSpPr/>
            <p:nvPr/>
          </p:nvSpPr>
          <p:spPr>
            <a:xfrm rot="7743169" flipH="1">
              <a:off x="2909995" y="-365122"/>
              <a:ext cx="6744202" cy="5514847"/>
            </a:xfrm>
            <a:custGeom>
              <a:avLst/>
              <a:gdLst/>
              <a:ahLst/>
              <a:cxnLst/>
              <a:rect l="l" t="t" r="r" b="b"/>
              <a:pathLst>
                <a:path w="203233" h="140090" extrusionOk="0">
                  <a:moveTo>
                    <a:pt x="64876" y="0"/>
                  </a:moveTo>
                  <a:lnTo>
                    <a:pt x="2595" y="15858"/>
                  </a:lnTo>
                  <a:cubicBezTo>
                    <a:pt x="0" y="31140"/>
                    <a:pt x="8650" y="48729"/>
                    <a:pt x="48730" y="63146"/>
                  </a:cubicBezTo>
                  <a:cubicBezTo>
                    <a:pt x="88808" y="77563"/>
                    <a:pt x="35748" y="132411"/>
                    <a:pt x="120805" y="139532"/>
                  </a:cubicBezTo>
                  <a:cubicBezTo>
                    <a:pt x="125323" y="139911"/>
                    <a:pt x="129529" y="140090"/>
                    <a:pt x="133445" y="140090"/>
                  </a:cubicBezTo>
                  <a:cubicBezTo>
                    <a:pt x="203233" y="140090"/>
                    <a:pt x="180437" y="83179"/>
                    <a:pt x="180437" y="83179"/>
                  </a:cubicBezTo>
                  <a:lnTo>
                    <a:pt x="6487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4"/>
            <p:cNvSpPr/>
            <p:nvPr/>
          </p:nvSpPr>
          <p:spPr>
            <a:xfrm>
              <a:off x="7378550" y="-63575"/>
              <a:ext cx="1920000" cy="5301000"/>
            </a:xfrm>
            <a:prstGeom prst="rect">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 name="Google Shape;30;p4"/>
          <p:cNvSpPr txBox="1">
            <a:spLocks noGrp="1"/>
          </p:cNvSpPr>
          <p:nvPr>
            <p:ph type="body" idx="1"/>
          </p:nvPr>
        </p:nvSpPr>
        <p:spPr>
          <a:xfrm>
            <a:off x="1017333" y="1567133"/>
            <a:ext cx="10166800" cy="4434000"/>
          </a:xfrm>
          <a:prstGeom prst="rect">
            <a:avLst/>
          </a:prstGeom>
        </p:spPr>
        <p:txBody>
          <a:bodyPr spcFirstLastPara="1" wrap="square" lIns="91425" tIns="91425" rIns="91425" bIns="91425" anchor="t" anchorCtr="0">
            <a:noAutofit/>
          </a:bodyPr>
          <a:lstStyle>
            <a:lvl1pPr marL="609585" lvl="0" indent="-414856" rtl="0">
              <a:spcBef>
                <a:spcPts val="0"/>
              </a:spcBef>
              <a:spcAft>
                <a:spcPts val="0"/>
              </a:spcAft>
              <a:buSzPts val="1300"/>
              <a:buChar char="●"/>
              <a:defRPr sz="1733"/>
            </a:lvl1pPr>
            <a:lvl2pPr marL="1219170" lvl="1" indent="-414856" rtl="0">
              <a:spcBef>
                <a:spcPts val="2133"/>
              </a:spcBef>
              <a:spcAft>
                <a:spcPts val="0"/>
              </a:spcAft>
              <a:buSzPts val="1300"/>
              <a:buChar char="○"/>
              <a:defRPr sz="1733"/>
            </a:lvl2pPr>
            <a:lvl3pPr marL="1828754" lvl="2" indent="-414856" rtl="0">
              <a:spcBef>
                <a:spcPts val="2133"/>
              </a:spcBef>
              <a:spcAft>
                <a:spcPts val="0"/>
              </a:spcAft>
              <a:buSzPts val="1300"/>
              <a:buChar char="■"/>
              <a:defRPr sz="1733"/>
            </a:lvl3pPr>
            <a:lvl4pPr marL="2438339" lvl="3" indent="-414856" rtl="0">
              <a:spcBef>
                <a:spcPts val="2133"/>
              </a:spcBef>
              <a:spcAft>
                <a:spcPts val="0"/>
              </a:spcAft>
              <a:buSzPts val="1300"/>
              <a:buChar char="●"/>
              <a:defRPr sz="1733"/>
            </a:lvl4pPr>
            <a:lvl5pPr marL="3047924" lvl="4" indent="-414856" rtl="0">
              <a:spcBef>
                <a:spcPts val="2133"/>
              </a:spcBef>
              <a:spcAft>
                <a:spcPts val="0"/>
              </a:spcAft>
              <a:buSzPts val="1300"/>
              <a:buChar char="○"/>
              <a:defRPr sz="1733"/>
            </a:lvl5pPr>
            <a:lvl6pPr marL="3657509" lvl="5" indent="-414856" rtl="0">
              <a:spcBef>
                <a:spcPts val="2133"/>
              </a:spcBef>
              <a:spcAft>
                <a:spcPts val="0"/>
              </a:spcAft>
              <a:buSzPts val="1300"/>
              <a:buChar char="■"/>
              <a:defRPr sz="1733"/>
            </a:lvl6pPr>
            <a:lvl7pPr marL="4267093" lvl="6" indent="-414856" rtl="0">
              <a:spcBef>
                <a:spcPts val="2133"/>
              </a:spcBef>
              <a:spcAft>
                <a:spcPts val="0"/>
              </a:spcAft>
              <a:buSzPts val="1300"/>
              <a:buChar char="●"/>
              <a:defRPr sz="1733"/>
            </a:lvl7pPr>
            <a:lvl8pPr marL="4876678" lvl="7" indent="-414856" rtl="0">
              <a:spcBef>
                <a:spcPts val="2133"/>
              </a:spcBef>
              <a:spcAft>
                <a:spcPts val="0"/>
              </a:spcAft>
              <a:buSzPts val="1300"/>
              <a:buChar char="○"/>
              <a:defRPr sz="1733"/>
            </a:lvl8pPr>
            <a:lvl9pPr marL="5486263" lvl="8" indent="-414856" rtl="0">
              <a:spcBef>
                <a:spcPts val="2133"/>
              </a:spcBef>
              <a:spcAft>
                <a:spcPts val="2133"/>
              </a:spcAft>
              <a:buSzPts val="1300"/>
              <a:buChar char="■"/>
              <a:defRPr sz="1733"/>
            </a:lvl9pPr>
          </a:lstStyle>
          <a:p>
            <a:endParaRPr/>
          </a:p>
        </p:txBody>
      </p:sp>
      <p:sp>
        <p:nvSpPr>
          <p:cNvPr id="31" name="Google Shape;31;p4"/>
          <p:cNvSpPr txBox="1">
            <a:spLocks noGrp="1"/>
          </p:cNvSpPr>
          <p:nvPr>
            <p:ph type="title"/>
          </p:nvPr>
        </p:nvSpPr>
        <p:spPr>
          <a:xfrm>
            <a:off x="1017333" y="628500"/>
            <a:ext cx="9811200" cy="9388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392608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p:nvPr/>
        </p:nvSpPr>
        <p:spPr>
          <a:xfrm>
            <a:off x="2773974" y="-440370"/>
            <a:ext cx="9627781" cy="7467188"/>
          </a:xfrm>
          <a:custGeom>
            <a:avLst/>
            <a:gdLst/>
            <a:ahLst/>
            <a:cxnLst/>
            <a:rect l="l" t="t" r="r" b="b"/>
            <a:pathLst>
              <a:path w="254928" h="197719" extrusionOk="0">
                <a:moveTo>
                  <a:pt x="254928" y="1"/>
                </a:moveTo>
                <a:cubicBezTo>
                  <a:pt x="254928" y="866"/>
                  <a:pt x="5098" y="6613"/>
                  <a:pt x="5098" y="6613"/>
                </a:cubicBezTo>
                <a:cubicBezTo>
                  <a:pt x="0" y="30277"/>
                  <a:pt x="31573" y="43252"/>
                  <a:pt x="48873" y="48442"/>
                </a:cubicBezTo>
                <a:cubicBezTo>
                  <a:pt x="66174" y="53632"/>
                  <a:pt x="59075" y="87305"/>
                  <a:pt x="72995" y="101633"/>
                </a:cubicBezTo>
                <a:cubicBezTo>
                  <a:pt x="86916" y="115961"/>
                  <a:pt x="132939" y="114695"/>
                  <a:pt x="158390" y="134335"/>
                </a:cubicBezTo>
                <a:cubicBezTo>
                  <a:pt x="183842" y="153973"/>
                  <a:pt x="191821" y="197718"/>
                  <a:pt x="191821" y="197718"/>
                </a:cubicBezTo>
                <a:lnTo>
                  <a:pt x="254928" y="197718"/>
                </a:lnTo>
                <a:lnTo>
                  <a:pt x="254928" y="1"/>
                </a:ln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5"/>
          <p:cNvSpPr txBox="1">
            <a:spLocks noGrp="1"/>
          </p:cNvSpPr>
          <p:nvPr>
            <p:ph type="body" idx="1"/>
          </p:nvPr>
        </p:nvSpPr>
        <p:spPr>
          <a:xfrm>
            <a:off x="957067" y="1657767"/>
            <a:ext cx="4824800" cy="4434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5" name="Google Shape;35;p5"/>
          <p:cNvSpPr txBox="1">
            <a:spLocks noGrp="1"/>
          </p:cNvSpPr>
          <p:nvPr>
            <p:ph type="body" idx="2"/>
          </p:nvPr>
        </p:nvSpPr>
        <p:spPr>
          <a:xfrm>
            <a:off x="6410133" y="1657767"/>
            <a:ext cx="4824800" cy="4434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6" name="Google Shape;36;p5"/>
          <p:cNvSpPr txBox="1">
            <a:spLocks noGrp="1"/>
          </p:cNvSpPr>
          <p:nvPr>
            <p:ph type="title"/>
          </p:nvPr>
        </p:nvSpPr>
        <p:spPr>
          <a:xfrm>
            <a:off x="1017333" y="628500"/>
            <a:ext cx="46344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334293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5"/>
        </a:solidFill>
        <a:effectLst/>
      </p:bgPr>
    </p:bg>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1017333" y="628500"/>
            <a:ext cx="46344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 name="Google Shape;39;p6"/>
          <p:cNvSpPr/>
          <p:nvPr/>
        </p:nvSpPr>
        <p:spPr>
          <a:xfrm rot="10800000">
            <a:off x="8096229" y="-10"/>
            <a:ext cx="4509403" cy="1426251"/>
          </a:xfrm>
          <a:custGeom>
            <a:avLst/>
            <a:gdLst/>
            <a:ahLst/>
            <a:cxnLst/>
            <a:rect l="l" t="t" r="r" b="b"/>
            <a:pathLst>
              <a:path w="96796" h="30615" extrusionOk="0">
                <a:moveTo>
                  <a:pt x="24014" y="1"/>
                </a:moveTo>
                <a:cubicBezTo>
                  <a:pt x="3631" y="1"/>
                  <a:pt x="1" y="30614"/>
                  <a:pt x="1" y="30614"/>
                </a:cubicBezTo>
                <a:lnTo>
                  <a:pt x="96761" y="30614"/>
                </a:lnTo>
                <a:cubicBezTo>
                  <a:pt x="96506" y="30593"/>
                  <a:pt x="94754" y="30117"/>
                  <a:pt x="89253" y="21745"/>
                </a:cubicBezTo>
                <a:cubicBezTo>
                  <a:pt x="84535" y="14567"/>
                  <a:pt x="80221" y="10463"/>
                  <a:pt x="74926" y="10463"/>
                </a:cubicBezTo>
                <a:cubicBezTo>
                  <a:pt x="72404" y="10463"/>
                  <a:pt x="69659" y="11394"/>
                  <a:pt x="66542" y="13367"/>
                </a:cubicBezTo>
                <a:cubicBezTo>
                  <a:pt x="62056" y="16207"/>
                  <a:pt x="58482" y="17324"/>
                  <a:pt x="55515" y="17324"/>
                </a:cubicBezTo>
                <a:cubicBezTo>
                  <a:pt x="46105" y="17324"/>
                  <a:pt x="42790" y="6087"/>
                  <a:pt x="35791" y="2894"/>
                </a:cubicBezTo>
                <a:cubicBezTo>
                  <a:pt x="31349" y="868"/>
                  <a:pt x="27444" y="1"/>
                  <a:pt x="24014" y="1"/>
                </a:cubicBezTo>
                <a:close/>
                <a:moveTo>
                  <a:pt x="96761" y="30614"/>
                </a:moveTo>
                <a:cubicBezTo>
                  <a:pt x="96769" y="30614"/>
                  <a:pt x="96776" y="30615"/>
                  <a:pt x="96781" y="30615"/>
                </a:cubicBezTo>
                <a:cubicBezTo>
                  <a:pt x="96791" y="30615"/>
                  <a:pt x="96796" y="30614"/>
                  <a:pt x="96796" y="30614"/>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6"/>
          <p:cNvSpPr/>
          <p:nvPr/>
        </p:nvSpPr>
        <p:spPr>
          <a:xfrm>
            <a:off x="-1483251" y="5168530"/>
            <a:ext cx="4436588" cy="2088201"/>
          </a:xfrm>
          <a:custGeom>
            <a:avLst/>
            <a:gdLst/>
            <a:ahLst/>
            <a:cxnLst/>
            <a:rect l="l" t="t" r="r" b="b"/>
            <a:pathLst>
              <a:path w="95233" h="44824" extrusionOk="0">
                <a:moveTo>
                  <a:pt x="14616" y="1"/>
                </a:moveTo>
                <a:cubicBezTo>
                  <a:pt x="6475" y="1"/>
                  <a:pt x="0" y="849"/>
                  <a:pt x="0" y="849"/>
                </a:cubicBezTo>
                <a:lnTo>
                  <a:pt x="19661" y="44824"/>
                </a:lnTo>
                <a:lnTo>
                  <a:pt x="91190" y="44824"/>
                </a:lnTo>
                <a:cubicBezTo>
                  <a:pt x="94570" y="44824"/>
                  <a:pt x="95232" y="39983"/>
                  <a:pt x="91964" y="39121"/>
                </a:cubicBezTo>
                <a:cubicBezTo>
                  <a:pt x="86627" y="37711"/>
                  <a:pt x="80949" y="39530"/>
                  <a:pt x="80986" y="32218"/>
                </a:cubicBezTo>
                <a:cubicBezTo>
                  <a:pt x="81026" y="24482"/>
                  <a:pt x="74453" y="20018"/>
                  <a:pt x="67120" y="20018"/>
                </a:cubicBezTo>
                <a:cubicBezTo>
                  <a:pt x="64170" y="20018"/>
                  <a:pt x="61096" y="20741"/>
                  <a:pt x="58281" y="22263"/>
                </a:cubicBezTo>
                <a:cubicBezTo>
                  <a:pt x="56208" y="23384"/>
                  <a:pt x="54698" y="23874"/>
                  <a:pt x="53559" y="23874"/>
                </a:cubicBezTo>
                <a:cubicBezTo>
                  <a:pt x="48197" y="23874"/>
                  <a:pt x="51073" y="13023"/>
                  <a:pt x="42273" y="6152"/>
                </a:cubicBezTo>
                <a:cubicBezTo>
                  <a:pt x="35871" y="1154"/>
                  <a:pt x="24110" y="1"/>
                  <a:pt x="14616"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143253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
        <p:cNvGrpSpPr/>
        <p:nvPr/>
      </p:nvGrpSpPr>
      <p:grpSpPr>
        <a:xfrm>
          <a:off x="0" y="0"/>
          <a:ext cx="0" cy="0"/>
          <a:chOff x="0" y="0"/>
          <a:chExt cx="0" cy="0"/>
        </a:xfrm>
      </p:grpSpPr>
      <p:sp>
        <p:nvSpPr>
          <p:cNvPr id="42" name="Google Shape;42;p7"/>
          <p:cNvSpPr txBox="1">
            <a:spLocks noGrp="1"/>
          </p:cNvSpPr>
          <p:nvPr>
            <p:ph type="body" idx="1"/>
          </p:nvPr>
        </p:nvSpPr>
        <p:spPr>
          <a:xfrm>
            <a:off x="1017333" y="2021733"/>
            <a:ext cx="4165200" cy="32724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SzPts val="1600"/>
              <a:buChar char="●"/>
              <a:defRPr sz="2133"/>
            </a:lvl1pPr>
            <a:lvl2pPr marL="1219170" lvl="1" indent="-440256">
              <a:spcBef>
                <a:spcPts val="2133"/>
              </a:spcBef>
              <a:spcAft>
                <a:spcPts val="0"/>
              </a:spcAft>
              <a:buSzPts val="1600"/>
              <a:buChar char="○"/>
              <a:defRPr sz="2133"/>
            </a:lvl2pPr>
            <a:lvl3pPr marL="1828754" lvl="2" indent="-440256">
              <a:spcBef>
                <a:spcPts val="2133"/>
              </a:spcBef>
              <a:spcAft>
                <a:spcPts val="0"/>
              </a:spcAft>
              <a:buSzPts val="1600"/>
              <a:buChar char="■"/>
              <a:defRPr sz="2133"/>
            </a:lvl3pPr>
            <a:lvl4pPr marL="2438339" lvl="3" indent="-440256">
              <a:spcBef>
                <a:spcPts val="2133"/>
              </a:spcBef>
              <a:spcAft>
                <a:spcPts val="0"/>
              </a:spcAft>
              <a:buSzPts val="1600"/>
              <a:buChar char="●"/>
              <a:defRPr sz="2133"/>
            </a:lvl4pPr>
            <a:lvl5pPr marL="3047924" lvl="4" indent="-440256">
              <a:spcBef>
                <a:spcPts val="2133"/>
              </a:spcBef>
              <a:spcAft>
                <a:spcPts val="0"/>
              </a:spcAft>
              <a:buSzPts val="1600"/>
              <a:buChar char="○"/>
              <a:defRPr sz="2133"/>
            </a:lvl5pPr>
            <a:lvl6pPr marL="3657509" lvl="5" indent="-440256">
              <a:spcBef>
                <a:spcPts val="2133"/>
              </a:spcBef>
              <a:spcAft>
                <a:spcPts val="0"/>
              </a:spcAft>
              <a:buSzPts val="1600"/>
              <a:buChar char="■"/>
              <a:defRPr sz="2133"/>
            </a:lvl6pPr>
            <a:lvl7pPr marL="4267093" lvl="6" indent="-440256">
              <a:spcBef>
                <a:spcPts val="2133"/>
              </a:spcBef>
              <a:spcAft>
                <a:spcPts val="0"/>
              </a:spcAft>
              <a:buSzPts val="1600"/>
              <a:buChar char="●"/>
              <a:defRPr sz="2133"/>
            </a:lvl7pPr>
            <a:lvl8pPr marL="4876678" lvl="7" indent="-440256">
              <a:spcBef>
                <a:spcPts val="2133"/>
              </a:spcBef>
              <a:spcAft>
                <a:spcPts val="0"/>
              </a:spcAft>
              <a:buSzPts val="1600"/>
              <a:buChar char="○"/>
              <a:defRPr sz="2133"/>
            </a:lvl8pPr>
            <a:lvl9pPr marL="5486263" lvl="8" indent="-440256">
              <a:spcBef>
                <a:spcPts val="2133"/>
              </a:spcBef>
              <a:spcAft>
                <a:spcPts val="2133"/>
              </a:spcAft>
              <a:buSzPts val="1600"/>
              <a:buChar char="■"/>
              <a:defRPr sz="2133"/>
            </a:lvl9pPr>
          </a:lstStyle>
          <a:p>
            <a:endParaRPr/>
          </a:p>
        </p:txBody>
      </p:sp>
      <p:sp>
        <p:nvSpPr>
          <p:cNvPr id="43" name="Google Shape;43;p7"/>
          <p:cNvSpPr txBox="1">
            <a:spLocks noGrp="1"/>
          </p:cNvSpPr>
          <p:nvPr>
            <p:ph type="title"/>
          </p:nvPr>
        </p:nvSpPr>
        <p:spPr>
          <a:xfrm>
            <a:off x="1017333" y="628500"/>
            <a:ext cx="46344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72835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F794FF-5095-4CBE-944F-C86FADC84559}" type="datetimeFigureOut">
              <a:rPr lang="en-US" smtClean="0"/>
              <a:t>14/12/2021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3FD6AB-C402-41D3-8B13-385C3872292D}" type="slidenum">
              <a:rPr lang="en-US" smtClean="0"/>
              <a:t>‹#›</a:t>
            </a:fld>
            <a:endParaRPr lang="en-US"/>
          </a:p>
        </p:txBody>
      </p:sp>
    </p:spTree>
    <p:extLst>
      <p:ext uri="{BB962C8B-B14F-4D97-AF65-F5344CB8AC3E}">
        <p14:creationId xmlns:p14="http://schemas.microsoft.com/office/powerpoint/2010/main" val="10522295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1960667" y="600200"/>
            <a:ext cx="44892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6" name="Google Shape;46;p8"/>
          <p:cNvSpPr/>
          <p:nvPr/>
        </p:nvSpPr>
        <p:spPr>
          <a:xfrm rot="10800000">
            <a:off x="-802033" y="-649566"/>
            <a:ext cx="2559485" cy="7953935"/>
          </a:xfrm>
          <a:custGeom>
            <a:avLst/>
            <a:gdLst/>
            <a:ahLst/>
            <a:cxnLst/>
            <a:rect l="l" t="t" r="r" b="b"/>
            <a:pathLst>
              <a:path w="41808" h="92545" extrusionOk="0">
                <a:moveTo>
                  <a:pt x="41807" y="0"/>
                </a:moveTo>
                <a:cubicBezTo>
                  <a:pt x="41807" y="0"/>
                  <a:pt x="1" y="2687"/>
                  <a:pt x="6251" y="28395"/>
                </a:cubicBezTo>
                <a:cubicBezTo>
                  <a:pt x="8717" y="38543"/>
                  <a:pt x="22408" y="37842"/>
                  <a:pt x="16617" y="54437"/>
                </a:cubicBezTo>
                <a:cubicBezTo>
                  <a:pt x="12228" y="67009"/>
                  <a:pt x="29363" y="71594"/>
                  <a:pt x="27761" y="82441"/>
                </a:cubicBezTo>
                <a:cubicBezTo>
                  <a:pt x="26355" y="91961"/>
                  <a:pt x="38235" y="92544"/>
                  <a:pt x="41164" y="92544"/>
                </a:cubicBezTo>
                <a:cubicBezTo>
                  <a:pt x="41573" y="92544"/>
                  <a:pt x="41807" y="92533"/>
                  <a:pt x="41807" y="92533"/>
                </a:cubicBezTo>
                <a:lnTo>
                  <a:pt x="41807" y="0"/>
                </a:ln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428922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sp>
        <p:nvSpPr>
          <p:cNvPr id="48" name="Google Shape;48;p9"/>
          <p:cNvSpPr txBox="1">
            <a:spLocks noGrp="1"/>
          </p:cNvSpPr>
          <p:nvPr>
            <p:ph type="subTitle" idx="1"/>
          </p:nvPr>
        </p:nvSpPr>
        <p:spPr>
          <a:xfrm>
            <a:off x="1017333" y="994367"/>
            <a:ext cx="4140400" cy="1646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2100"/>
              <a:buFont typeface="Bree Serif"/>
              <a:buNone/>
              <a:defRPr sz="2800">
                <a:latin typeface="Bree Serif"/>
                <a:ea typeface="Bree Serif"/>
                <a:cs typeface="Bree Serif"/>
                <a:sym typeface="Bree Serif"/>
              </a:defRPr>
            </a:lvl1pPr>
            <a:lvl2pPr lvl="1" algn="ctr">
              <a:lnSpc>
                <a:spcPct val="100000"/>
              </a:lnSpc>
              <a:spcBef>
                <a:spcPts val="0"/>
              </a:spcBef>
              <a:spcAft>
                <a:spcPts val="0"/>
              </a:spcAft>
              <a:buSzPts val="2100"/>
              <a:buFont typeface="Bree Serif"/>
              <a:buNone/>
              <a:defRPr sz="2800">
                <a:latin typeface="Bree Serif"/>
                <a:ea typeface="Bree Serif"/>
                <a:cs typeface="Bree Serif"/>
                <a:sym typeface="Bree Serif"/>
              </a:defRPr>
            </a:lvl2pPr>
            <a:lvl3pPr lvl="2" algn="ctr">
              <a:lnSpc>
                <a:spcPct val="100000"/>
              </a:lnSpc>
              <a:spcBef>
                <a:spcPts val="0"/>
              </a:spcBef>
              <a:spcAft>
                <a:spcPts val="0"/>
              </a:spcAft>
              <a:buSzPts val="2100"/>
              <a:buFont typeface="Bree Serif"/>
              <a:buNone/>
              <a:defRPr sz="2800">
                <a:latin typeface="Bree Serif"/>
                <a:ea typeface="Bree Serif"/>
                <a:cs typeface="Bree Serif"/>
                <a:sym typeface="Bree Serif"/>
              </a:defRPr>
            </a:lvl3pPr>
            <a:lvl4pPr lvl="3" algn="ctr">
              <a:lnSpc>
                <a:spcPct val="100000"/>
              </a:lnSpc>
              <a:spcBef>
                <a:spcPts val="0"/>
              </a:spcBef>
              <a:spcAft>
                <a:spcPts val="0"/>
              </a:spcAft>
              <a:buSzPts val="2100"/>
              <a:buFont typeface="Bree Serif"/>
              <a:buNone/>
              <a:defRPr sz="2800">
                <a:latin typeface="Bree Serif"/>
                <a:ea typeface="Bree Serif"/>
                <a:cs typeface="Bree Serif"/>
                <a:sym typeface="Bree Serif"/>
              </a:defRPr>
            </a:lvl4pPr>
            <a:lvl5pPr lvl="4" algn="ctr">
              <a:lnSpc>
                <a:spcPct val="100000"/>
              </a:lnSpc>
              <a:spcBef>
                <a:spcPts val="0"/>
              </a:spcBef>
              <a:spcAft>
                <a:spcPts val="0"/>
              </a:spcAft>
              <a:buSzPts val="2100"/>
              <a:buFont typeface="Bree Serif"/>
              <a:buNone/>
              <a:defRPr sz="2800">
                <a:latin typeface="Bree Serif"/>
                <a:ea typeface="Bree Serif"/>
                <a:cs typeface="Bree Serif"/>
                <a:sym typeface="Bree Serif"/>
              </a:defRPr>
            </a:lvl5pPr>
            <a:lvl6pPr lvl="5" algn="ctr">
              <a:lnSpc>
                <a:spcPct val="100000"/>
              </a:lnSpc>
              <a:spcBef>
                <a:spcPts val="0"/>
              </a:spcBef>
              <a:spcAft>
                <a:spcPts val="0"/>
              </a:spcAft>
              <a:buSzPts val="2100"/>
              <a:buFont typeface="Bree Serif"/>
              <a:buNone/>
              <a:defRPr sz="2800">
                <a:latin typeface="Bree Serif"/>
                <a:ea typeface="Bree Serif"/>
                <a:cs typeface="Bree Serif"/>
                <a:sym typeface="Bree Serif"/>
              </a:defRPr>
            </a:lvl6pPr>
            <a:lvl7pPr lvl="6" algn="ctr">
              <a:lnSpc>
                <a:spcPct val="100000"/>
              </a:lnSpc>
              <a:spcBef>
                <a:spcPts val="0"/>
              </a:spcBef>
              <a:spcAft>
                <a:spcPts val="0"/>
              </a:spcAft>
              <a:buSzPts val="2100"/>
              <a:buFont typeface="Bree Serif"/>
              <a:buNone/>
              <a:defRPr sz="2800">
                <a:latin typeface="Bree Serif"/>
                <a:ea typeface="Bree Serif"/>
                <a:cs typeface="Bree Serif"/>
                <a:sym typeface="Bree Serif"/>
              </a:defRPr>
            </a:lvl7pPr>
            <a:lvl8pPr lvl="7" algn="ctr">
              <a:lnSpc>
                <a:spcPct val="100000"/>
              </a:lnSpc>
              <a:spcBef>
                <a:spcPts val="0"/>
              </a:spcBef>
              <a:spcAft>
                <a:spcPts val="0"/>
              </a:spcAft>
              <a:buSzPts val="2100"/>
              <a:buFont typeface="Bree Serif"/>
              <a:buNone/>
              <a:defRPr sz="2800">
                <a:latin typeface="Bree Serif"/>
                <a:ea typeface="Bree Serif"/>
                <a:cs typeface="Bree Serif"/>
                <a:sym typeface="Bree Serif"/>
              </a:defRPr>
            </a:lvl8pPr>
            <a:lvl9pPr lvl="8" algn="ctr">
              <a:lnSpc>
                <a:spcPct val="100000"/>
              </a:lnSpc>
              <a:spcBef>
                <a:spcPts val="0"/>
              </a:spcBef>
              <a:spcAft>
                <a:spcPts val="0"/>
              </a:spcAft>
              <a:buSzPts val="2100"/>
              <a:buFont typeface="Bree Serif"/>
              <a:buNone/>
              <a:defRPr sz="2800">
                <a:latin typeface="Bree Serif"/>
                <a:ea typeface="Bree Serif"/>
                <a:cs typeface="Bree Serif"/>
                <a:sym typeface="Bree Serif"/>
              </a:defRPr>
            </a:lvl9pPr>
          </a:lstStyle>
          <a:p>
            <a:endParaRPr/>
          </a:p>
        </p:txBody>
      </p:sp>
      <p:sp>
        <p:nvSpPr>
          <p:cNvPr id="49" name="Google Shape;49;p9"/>
          <p:cNvSpPr txBox="1">
            <a:spLocks noGrp="1"/>
          </p:cNvSpPr>
          <p:nvPr>
            <p:ph type="body" idx="2"/>
          </p:nvPr>
        </p:nvSpPr>
        <p:spPr>
          <a:xfrm>
            <a:off x="1017333" y="2813100"/>
            <a:ext cx="5172000" cy="2853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50" name="Google Shape;50;p9"/>
          <p:cNvSpPr txBox="1">
            <a:spLocks noGrp="1"/>
          </p:cNvSpPr>
          <p:nvPr>
            <p:ph type="title"/>
          </p:nvPr>
        </p:nvSpPr>
        <p:spPr>
          <a:xfrm>
            <a:off x="1017333" y="628500"/>
            <a:ext cx="46344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1" name="Google Shape;51;p9"/>
          <p:cNvGrpSpPr/>
          <p:nvPr/>
        </p:nvGrpSpPr>
        <p:grpSpPr>
          <a:xfrm>
            <a:off x="4728303" y="2024481"/>
            <a:ext cx="9492012" cy="4862096"/>
            <a:chOff x="3546227" y="1518361"/>
            <a:chExt cx="7119009" cy="3646572"/>
          </a:xfrm>
        </p:grpSpPr>
        <p:sp>
          <p:nvSpPr>
            <p:cNvPr id="52" name="Google Shape;52;p9"/>
            <p:cNvSpPr/>
            <p:nvPr/>
          </p:nvSpPr>
          <p:spPr>
            <a:xfrm>
              <a:off x="3546227" y="1518361"/>
              <a:ext cx="7119009" cy="3322847"/>
            </a:xfrm>
            <a:custGeom>
              <a:avLst/>
              <a:gdLst/>
              <a:ahLst/>
              <a:cxnLst/>
              <a:rect l="l" t="t" r="r" b="b"/>
              <a:pathLst>
                <a:path w="95193" h="44432" extrusionOk="0">
                  <a:moveTo>
                    <a:pt x="69943" y="1"/>
                  </a:moveTo>
                  <a:cubicBezTo>
                    <a:pt x="65788" y="1"/>
                    <a:pt x="60185" y="1162"/>
                    <a:pt x="54294" y="5760"/>
                  </a:cubicBezTo>
                  <a:cubicBezTo>
                    <a:pt x="45494" y="12631"/>
                    <a:pt x="48369" y="23481"/>
                    <a:pt x="43007" y="23481"/>
                  </a:cubicBezTo>
                  <a:cubicBezTo>
                    <a:pt x="41868" y="23481"/>
                    <a:pt x="40358" y="22992"/>
                    <a:pt x="38286" y="21871"/>
                  </a:cubicBezTo>
                  <a:cubicBezTo>
                    <a:pt x="35471" y="20349"/>
                    <a:pt x="32398" y="19626"/>
                    <a:pt x="29448" y="19626"/>
                  </a:cubicBezTo>
                  <a:cubicBezTo>
                    <a:pt x="22115" y="19626"/>
                    <a:pt x="15541" y="24090"/>
                    <a:pt x="15581" y="31825"/>
                  </a:cubicBezTo>
                  <a:cubicBezTo>
                    <a:pt x="15623" y="40121"/>
                    <a:pt x="8309" y="36666"/>
                    <a:pt x="2483" y="39502"/>
                  </a:cubicBezTo>
                  <a:cubicBezTo>
                    <a:pt x="1" y="40709"/>
                    <a:pt x="831" y="44432"/>
                    <a:pt x="3592" y="44432"/>
                  </a:cubicBezTo>
                  <a:lnTo>
                    <a:pt x="74318" y="44432"/>
                  </a:lnTo>
                  <a:cubicBezTo>
                    <a:pt x="75747" y="44432"/>
                    <a:pt x="76906" y="43273"/>
                    <a:pt x="76906" y="41843"/>
                  </a:cubicBezTo>
                  <a:lnTo>
                    <a:pt x="95192" y="9381"/>
                  </a:lnTo>
                  <a:cubicBezTo>
                    <a:pt x="95192" y="8183"/>
                    <a:pt x="76087" y="864"/>
                    <a:pt x="74922" y="581"/>
                  </a:cubicBezTo>
                  <a:cubicBezTo>
                    <a:pt x="73715" y="287"/>
                    <a:pt x="72008" y="1"/>
                    <a:pt x="69943" y="1"/>
                  </a:cubicBezTo>
                  <a:close/>
                </a:path>
              </a:pathLst>
            </a:custGeom>
            <a:solidFill>
              <a:srgbClr val="BDE9FC">
                <a:alpha val="373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9"/>
            <p:cNvSpPr/>
            <p:nvPr/>
          </p:nvSpPr>
          <p:spPr>
            <a:xfrm>
              <a:off x="3546227" y="1842086"/>
              <a:ext cx="7119009" cy="3322847"/>
            </a:xfrm>
            <a:custGeom>
              <a:avLst/>
              <a:gdLst/>
              <a:ahLst/>
              <a:cxnLst/>
              <a:rect l="l" t="t" r="r" b="b"/>
              <a:pathLst>
                <a:path w="95193" h="44432" extrusionOk="0">
                  <a:moveTo>
                    <a:pt x="69943" y="1"/>
                  </a:moveTo>
                  <a:cubicBezTo>
                    <a:pt x="65788" y="1"/>
                    <a:pt x="60185" y="1162"/>
                    <a:pt x="54294" y="5760"/>
                  </a:cubicBezTo>
                  <a:cubicBezTo>
                    <a:pt x="45494" y="12631"/>
                    <a:pt x="48369" y="23481"/>
                    <a:pt x="43007" y="23481"/>
                  </a:cubicBezTo>
                  <a:cubicBezTo>
                    <a:pt x="41868" y="23481"/>
                    <a:pt x="40358" y="22992"/>
                    <a:pt x="38286" y="21871"/>
                  </a:cubicBezTo>
                  <a:cubicBezTo>
                    <a:pt x="35471" y="20349"/>
                    <a:pt x="32398" y="19626"/>
                    <a:pt x="29448" y="19626"/>
                  </a:cubicBezTo>
                  <a:cubicBezTo>
                    <a:pt x="22115" y="19626"/>
                    <a:pt x="15541" y="24090"/>
                    <a:pt x="15581" y="31825"/>
                  </a:cubicBezTo>
                  <a:cubicBezTo>
                    <a:pt x="15623" y="40121"/>
                    <a:pt x="8309" y="36666"/>
                    <a:pt x="2483" y="39502"/>
                  </a:cubicBezTo>
                  <a:cubicBezTo>
                    <a:pt x="1" y="40709"/>
                    <a:pt x="831" y="44432"/>
                    <a:pt x="3592" y="44432"/>
                  </a:cubicBezTo>
                  <a:lnTo>
                    <a:pt x="74318" y="44432"/>
                  </a:lnTo>
                  <a:cubicBezTo>
                    <a:pt x="75747" y="44432"/>
                    <a:pt x="76906" y="43273"/>
                    <a:pt x="76906" y="41843"/>
                  </a:cubicBezTo>
                  <a:lnTo>
                    <a:pt x="95192" y="9381"/>
                  </a:lnTo>
                  <a:cubicBezTo>
                    <a:pt x="95192" y="8183"/>
                    <a:pt x="76087" y="864"/>
                    <a:pt x="74922" y="581"/>
                  </a:cubicBezTo>
                  <a:cubicBezTo>
                    <a:pt x="73715" y="287"/>
                    <a:pt x="72008" y="1"/>
                    <a:pt x="6994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565114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
        <p:cNvGrpSpPr/>
        <p:nvPr/>
      </p:nvGrpSpPr>
      <p:grpSpPr>
        <a:xfrm>
          <a:off x="0" y="0"/>
          <a:ext cx="0" cy="0"/>
          <a:chOff x="0" y="0"/>
          <a:chExt cx="0" cy="0"/>
        </a:xfrm>
      </p:grpSpPr>
      <p:sp>
        <p:nvSpPr>
          <p:cNvPr id="55" name="Google Shape;55;p10"/>
          <p:cNvSpPr/>
          <p:nvPr/>
        </p:nvSpPr>
        <p:spPr>
          <a:xfrm rot="-5400000">
            <a:off x="1550315" y="-3063117"/>
            <a:ext cx="3568452" cy="9694705"/>
          </a:xfrm>
          <a:custGeom>
            <a:avLst/>
            <a:gdLst/>
            <a:ahLst/>
            <a:cxnLst/>
            <a:rect l="l" t="t" r="r" b="b"/>
            <a:pathLst>
              <a:path w="41808" h="92545" extrusionOk="0">
                <a:moveTo>
                  <a:pt x="41807" y="0"/>
                </a:moveTo>
                <a:cubicBezTo>
                  <a:pt x="41807" y="0"/>
                  <a:pt x="1" y="2687"/>
                  <a:pt x="6251" y="28395"/>
                </a:cubicBezTo>
                <a:cubicBezTo>
                  <a:pt x="8717" y="38543"/>
                  <a:pt x="22408" y="37842"/>
                  <a:pt x="16617" y="54437"/>
                </a:cubicBezTo>
                <a:cubicBezTo>
                  <a:pt x="12228" y="67009"/>
                  <a:pt x="29363" y="71594"/>
                  <a:pt x="27761" y="82441"/>
                </a:cubicBezTo>
                <a:cubicBezTo>
                  <a:pt x="26355" y="91961"/>
                  <a:pt x="38235" y="92544"/>
                  <a:pt x="41164" y="92544"/>
                </a:cubicBezTo>
                <a:cubicBezTo>
                  <a:pt x="41573" y="92544"/>
                  <a:pt x="41807" y="92533"/>
                  <a:pt x="41807" y="92533"/>
                </a:cubicBezTo>
                <a:lnTo>
                  <a:pt x="41807" y="0"/>
                </a:ln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10"/>
          <p:cNvSpPr txBox="1">
            <a:spLocks noGrp="1"/>
          </p:cNvSpPr>
          <p:nvPr>
            <p:ph type="title"/>
          </p:nvPr>
        </p:nvSpPr>
        <p:spPr>
          <a:xfrm>
            <a:off x="1017333" y="628500"/>
            <a:ext cx="46344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728113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
        <p:cNvGrpSpPr/>
        <p:nvPr/>
      </p:nvGrpSpPr>
      <p:grpSpPr>
        <a:xfrm>
          <a:off x="0" y="0"/>
          <a:ext cx="0" cy="0"/>
          <a:chOff x="0" y="0"/>
          <a:chExt cx="0" cy="0"/>
        </a:xfrm>
      </p:grpSpPr>
      <p:sp>
        <p:nvSpPr>
          <p:cNvPr id="58" name="Google Shape;58;p11"/>
          <p:cNvSpPr/>
          <p:nvPr/>
        </p:nvSpPr>
        <p:spPr>
          <a:xfrm rot="-745891" flipH="1">
            <a:off x="2592097" y="2247140"/>
            <a:ext cx="11516720" cy="5420657"/>
          </a:xfrm>
          <a:custGeom>
            <a:avLst/>
            <a:gdLst/>
            <a:ahLst/>
            <a:cxnLst/>
            <a:rect l="l" t="t" r="r" b="b"/>
            <a:pathLst>
              <a:path w="95233" h="44824" extrusionOk="0">
                <a:moveTo>
                  <a:pt x="14616" y="1"/>
                </a:moveTo>
                <a:cubicBezTo>
                  <a:pt x="6475" y="1"/>
                  <a:pt x="0" y="849"/>
                  <a:pt x="0" y="849"/>
                </a:cubicBezTo>
                <a:lnTo>
                  <a:pt x="19661" y="44824"/>
                </a:lnTo>
                <a:lnTo>
                  <a:pt x="91190" y="44824"/>
                </a:lnTo>
                <a:cubicBezTo>
                  <a:pt x="94570" y="44824"/>
                  <a:pt x="95232" y="39983"/>
                  <a:pt x="91964" y="39121"/>
                </a:cubicBezTo>
                <a:cubicBezTo>
                  <a:pt x="86627" y="37711"/>
                  <a:pt x="80949" y="39530"/>
                  <a:pt x="80986" y="32218"/>
                </a:cubicBezTo>
                <a:cubicBezTo>
                  <a:pt x="81026" y="24482"/>
                  <a:pt x="74453" y="20018"/>
                  <a:pt x="67120" y="20018"/>
                </a:cubicBezTo>
                <a:cubicBezTo>
                  <a:pt x="64170" y="20018"/>
                  <a:pt x="61096" y="20741"/>
                  <a:pt x="58281" y="22263"/>
                </a:cubicBezTo>
                <a:cubicBezTo>
                  <a:pt x="56208" y="23384"/>
                  <a:pt x="54698" y="23874"/>
                  <a:pt x="53559" y="23874"/>
                </a:cubicBezTo>
                <a:cubicBezTo>
                  <a:pt x="48197" y="23874"/>
                  <a:pt x="51073" y="13023"/>
                  <a:pt x="42273" y="6152"/>
                </a:cubicBezTo>
                <a:cubicBezTo>
                  <a:pt x="35871" y="1154"/>
                  <a:pt x="24110" y="1"/>
                  <a:pt x="1461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11"/>
          <p:cNvSpPr txBox="1">
            <a:spLocks noGrp="1"/>
          </p:cNvSpPr>
          <p:nvPr>
            <p:ph type="title" hasCustomPrompt="1"/>
          </p:nvPr>
        </p:nvSpPr>
        <p:spPr>
          <a:xfrm>
            <a:off x="1241733" y="905167"/>
            <a:ext cx="5368000" cy="1503200"/>
          </a:xfrm>
          <a:prstGeom prst="rect">
            <a:avLst/>
          </a:prstGeom>
        </p:spPr>
        <p:txBody>
          <a:bodyPr spcFirstLastPara="1" wrap="square" lIns="91425" tIns="91425" rIns="91425" bIns="91425" anchor="b" anchorCtr="0">
            <a:noAutofit/>
          </a:bodyPr>
          <a:lstStyle>
            <a:lvl1pPr lvl="0">
              <a:spcBef>
                <a:spcPts val="0"/>
              </a:spcBef>
              <a:spcAft>
                <a:spcPts val="0"/>
              </a:spcAft>
              <a:buSzPts val="7200"/>
              <a:buNone/>
              <a:defRPr sz="9600"/>
            </a:lvl1pPr>
            <a:lvl2pPr lvl="1">
              <a:spcBef>
                <a:spcPts val="0"/>
              </a:spcBef>
              <a:spcAft>
                <a:spcPts val="0"/>
              </a:spcAft>
              <a:buSzPts val="12000"/>
              <a:buNone/>
              <a:defRPr sz="16000"/>
            </a:lvl2pPr>
            <a:lvl3pPr lvl="2">
              <a:spcBef>
                <a:spcPts val="0"/>
              </a:spcBef>
              <a:spcAft>
                <a:spcPts val="0"/>
              </a:spcAft>
              <a:buSzPts val="12000"/>
              <a:buNone/>
              <a:defRPr sz="16000"/>
            </a:lvl3pPr>
            <a:lvl4pPr lvl="3">
              <a:spcBef>
                <a:spcPts val="0"/>
              </a:spcBef>
              <a:spcAft>
                <a:spcPts val="0"/>
              </a:spcAft>
              <a:buSzPts val="12000"/>
              <a:buNone/>
              <a:defRPr sz="16000"/>
            </a:lvl4pPr>
            <a:lvl5pPr lvl="4">
              <a:spcBef>
                <a:spcPts val="0"/>
              </a:spcBef>
              <a:spcAft>
                <a:spcPts val="0"/>
              </a:spcAft>
              <a:buSzPts val="12000"/>
              <a:buNone/>
              <a:defRPr sz="16000"/>
            </a:lvl5pPr>
            <a:lvl6pPr lvl="5">
              <a:spcBef>
                <a:spcPts val="0"/>
              </a:spcBef>
              <a:spcAft>
                <a:spcPts val="0"/>
              </a:spcAft>
              <a:buSzPts val="12000"/>
              <a:buNone/>
              <a:defRPr sz="16000"/>
            </a:lvl6pPr>
            <a:lvl7pPr lvl="6">
              <a:spcBef>
                <a:spcPts val="0"/>
              </a:spcBef>
              <a:spcAft>
                <a:spcPts val="0"/>
              </a:spcAft>
              <a:buSzPts val="12000"/>
              <a:buNone/>
              <a:defRPr sz="16000"/>
            </a:lvl7pPr>
            <a:lvl8pPr lvl="7">
              <a:spcBef>
                <a:spcPts val="0"/>
              </a:spcBef>
              <a:spcAft>
                <a:spcPts val="0"/>
              </a:spcAft>
              <a:buSzPts val="12000"/>
              <a:buNone/>
              <a:defRPr sz="16000"/>
            </a:lvl8pPr>
            <a:lvl9pPr lvl="8">
              <a:spcBef>
                <a:spcPts val="0"/>
              </a:spcBef>
              <a:spcAft>
                <a:spcPts val="0"/>
              </a:spcAft>
              <a:buSzPts val="12000"/>
              <a:buNone/>
              <a:defRPr sz="16000"/>
            </a:lvl9pPr>
          </a:lstStyle>
          <a:p>
            <a:r>
              <a:t>xx%</a:t>
            </a:r>
          </a:p>
        </p:txBody>
      </p:sp>
      <p:sp>
        <p:nvSpPr>
          <p:cNvPr id="60" name="Google Shape;60;p11"/>
          <p:cNvSpPr txBox="1">
            <a:spLocks noGrp="1"/>
          </p:cNvSpPr>
          <p:nvPr>
            <p:ph type="body" idx="1"/>
          </p:nvPr>
        </p:nvSpPr>
        <p:spPr>
          <a:xfrm>
            <a:off x="1241733" y="2408367"/>
            <a:ext cx="5368000" cy="10228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57189">
              <a:spcBef>
                <a:spcPts val="2133"/>
              </a:spcBef>
              <a:spcAft>
                <a:spcPts val="0"/>
              </a:spcAft>
              <a:buSzPts val="1800"/>
              <a:buChar char="○"/>
              <a:defRPr sz="2400"/>
            </a:lvl2pPr>
            <a:lvl3pPr marL="1828754" lvl="2" indent="-457189">
              <a:spcBef>
                <a:spcPts val="2133"/>
              </a:spcBef>
              <a:spcAft>
                <a:spcPts val="0"/>
              </a:spcAft>
              <a:buSzPts val="1800"/>
              <a:buChar char="■"/>
              <a:defRPr sz="2400"/>
            </a:lvl3pPr>
            <a:lvl4pPr marL="2438339" lvl="3" indent="-457189">
              <a:spcBef>
                <a:spcPts val="2133"/>
              </a:spcBef>
              <a:spcAft>
                <a:spcPts val="0"/>
              </a:spcAft>
              <a:buSzPts val="1800"/>
              <a:buChar char="●"/>
              <a:defRPr sz="2400"/>
            </a:lvl4pPr>
            <a:lvl5pPr marL="3047924" lvl="4" indent="-457189">
              <a:spcBef>
                <a:spcPts val="2133"/>
              </a:spcBef>
              <a:spcAft>
                <a:spcPts val="0"/>
              </a:spcAft>
              <a:buSzPts val="1800"/>
              <a:buChar char="○"/>
              <a:defRPr sz="2400"/>
            </a:lvl5pPr>
            <a:lvl6pPr marL="3657509" lvl="5" indent="-457189">
              <a:spcBef>
                <a:spcPts val="2133"/>
              </a:spcBef>
              <a:spcAft>
                <a:spcPts val="0"/>
              </a:spcAft>
              <a:buSzPts val="1800"/>
              <a:buChar char="■"/>
              <a:defRPr sz="2400"/>
            </a:lvl6pPr>
            <a:lvl7pPr marL="4267093" lvl="6" indent="-457189">
              <a:spcBef>
                <a:spcPts val="2133"/>
              </a:spcBef>
              <a:spcAft>
                <a:spcPts val="0"/>
              </a:spcAft>
              <a:buSzPts val="1800"/>
              <a:buChar char="●"/>
              <a:defRPr sz="2400"/>
            </a:lvl7pPr>
            <a:lvl8pPr marL="4876678" lvl="7" indent="-457189">
              <a:spcBef>
                <a:spcPts val="2133"/>
              </a:spcBef>
              <a:spcAft>
                <a:spcPts val="0"/>
              </a:spcAft>
              <a:buSzPts val="1800"/>
              <a:buChar char="○"/>
              <a:defRPr sz="2400"/>
            </a:lvl8pPr>
            <a:lvl9pPr marL="5486263" lvl="8" indent="-457189">
              <a:spcBef>
                <a:spcPts val="2133"/>
              </a:spcBef>
              <a:spcAft>
                <a:spcPts val="2133"/>
              </a:spcAft>
              <a:buSzPts val="1800"/>
              <a:buChar char="■"/>
              <a:defRPr sz="2400"/>
            </a:lvl9pPr>
          </a:lstStyle>
          <a:p>
            <a:endParaRPr/>
          </a:p>
        </p:txBody>
      </p:sp>
    </p:spTree>
    <p:extLst>
      <p:ext uri="{BB962C8B-B14F-4D97-AF65-F5344CB8AC3E}">
        <p14:creationId xmlns:p14="http://schemas.microsoft.com/office/powerpoint/2010/main" val="19322078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20631989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2"/>
        <p:cNvGrpSpPr/>
        <p:nvPr/>
      </p:nvGrpSpPr>
      <p:grpSpPr>
        <a:xfrm>
          <a:off x="0" y="0"/>
          <a:ext cx="0" cy="0"/>
          <a:chOff x="0" y="0"/>
          <a:chExt cx="0" cy="0"/>
        </a:xfrm>
      </p:grpSpPr>
      <p:sp>
        <p:nvSpPr>
          <p:cNvPr id="63" name="Google Shape;63;p13"/>
          <p:cNvSpPr/>
          <p:nvPr/>
        </p:nvSpPr>
        <p:spPr>
          <a:xfrm rot="-5400000">
            <a:off x="3876000" y="-419567"/>
            <a:ext cx="8251200" cy="8380800"/>
          </a:xfrm>
          <a:prstGeom prst="round2SameRect">
            <a:avLst>
              <a:gd name="adj1" fmla="val 50000"/>
              <a:gd name="adj2" fmla="val 0"/>
            </a:avLst>
          </a:pr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13"/>
          <p:cNvSpPr/>
          <p:nvPr/>
        </p:nvSpPr>
        <p:spPr>
          <a:xfrm>
            <a:off x="3789737" y="1791055"/>
            <a:ext cx="1390649" cy="283271"/>
          </a:xfrm>
          <a:custGeom>
            <a:avLst/>
            <a:gdLst/>
            <a:ahLst/>
            <a:cxnLst/>
            <a:rect l="l" t="t" r="r" b="b"/>
            <a:pathLst>
              <a:path w="27865" h="5676" extrusionOk="0">
                <a:moveTo>
                  <a:pt x="9705" y="0"/>
                </a:moveTo>
                <a:cubicBezTo>
                  <a:pt x="8288" y="0"/>
                  <a:pt x="6905" y="717"/>
                  <a:pt x="6276" y="2076"/>
                </a:cubicBezTo>
                <a:cubicBezTo>
                  <a:pt x="5228" y="4340"/>
                  <a:pt x="4535" y="4683"/>
                  <a:pt x="3740" y="4683"/>
                </a:cubicBezTo>
                <a:cubicBezTo>
                  <a:pt x="3394" y="4683"/>
                  <a:pt x="3028" y="4618"/>
                  <a:pt x="2606" y="4618"/>
                </a:cubicBezTo>
                <a:cubicBezTo>
                  <a:pt x="2384" y="4618"/>
                  <a:pt x="2146" y="4636"/>
                  <a:pt x="1888" y="4690"/>
                </a:cubicBezTo>
                <a:cubicBezTo>
                  <a:pt x="1" y="5087"/>
                  <a:pt x="507" y="5660"/>
                  <a:pt x="507" y="5660"/>
                </a:cubicBezTo>
                <a:lnTo>
                  <a:pt x="18496" y="5660"/>
                </a:lnTo>
                <a:cubicBezTo>
                  <a:pt x="18496" y="5660"/>
                  <a:pt x="19702" y="5675"/>
                  <a:pt x="21232" y="5675"/>
                </a:cubicBezTo>
                <a:cubicBezTo>
                  <a:pt x="24013" y="5675"/>
                  <a:pt x="27864" y="5626"/>
                  <a:pt x="27472" y="5346"/>
                </a:cubicBezTo>
                <a:cubicBezTo>
                  <a:pt x="26862" y="4912"/>
                  <a:pt x="25038" y="4571"/>
                  <a:pt x="24131" y="4571"/>
                </a:cubicBezTo>
                <a:cubicBezTo>
                  <a:pt x="23225" y="4571"/>
                  <a:pt x="23466" y="3350"/>
                  <a:pt x="22523" y="2932"/>
                </a:cubicBezTo>
                <a:cubicBezTo>
                  <a:pt x="22432" y="2891"/>
                  <a:pt x="22346" y="2873"/>
                  <a:pt x="22265" y="2873"/>
                </a:cubicBezTo>
                <a:cubicBezTo>
                  <a:pt x="21662" y="2873"/>
                  <a:pt x="21328" y="3873"/>
                  <a:pt x="20807" y="3873"/>
                </a:cubicBezTo>
                <a:cubicBezTo>
                  <a:pt x="20679" y="3873"/>
                  <a:pt x="20541" y="3813"/>
                  <a:pt x="20385" y="3665"/>
                </a:cubicBezTo>
                <a:cubicBezTo>
                  <a:pt x="19531" y="2853"/>
                  <a:pt x="19872" y="70"/>
                  <a:pt x="17510" y="70"/>
                </a:cubicBezTo>
                <a:cubicBezTo>
                  <a:pt x="17435" y="70"/>
                  <a:pt x="17356" y="73"/>
                  <a:pt x="17275" y="79"/>
                </a:cubicBezTo>
                <a:cubicBezTo>
                  <a:pt x="14657" y="269"/>
                  <a:pt x="15295" y="2617"/>
                  <a:pt x="14136" y="3053"/>
                </a:cubicBezTo>
                <a:cubicBezTo>
                  <a:pt x="14060" y="3081"/>
                  <a:pt x="13985" y="3095"/>
                  <a:pt x="13911" y="3095"/>
                </a:cubicBezTo>
                <a:cubicBezTo>
                  <a:pt x="12873" y="3095"/>
                  <a:pt x="12107" y="404"/>
                  <a:pt x="10540" y="84"/>
                </a:cubicBezTo>
                <a:cubicBezTo>
                  <a:pt x="10264" y="28"/>
                  <a:pt x="9984" y="0"/>
                  <a:pt x="9705"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13"/>
          <p:cNvSpPr/>
          <p:nvPr/>
        </p:nvSpPr>
        <p:spPr>
          <a:xfrm>
            <a:off x="4705337" y="2742089"/>
            <a:ext cx="1390649" cy="283271"/>
          </a:xfrm>
          <a:custGeom>
            <a:avLst/>
            <a:gdLst/>
            <a:ahLst/>
            <a:cxnLst/>
            <a:rect l="l" t="t" r="r" b="b"/>
            <a:pathLst>
              <a:path w="27865" h="5676" extrusionOk="0">
                <a:moveTo>
                  <a:pt x="9705" y="0"/>
                </a:moveTo>
                <a:cubicBezTo>
                  <a:pt x="8288" y="0"/>
                  <a:pt x="6905" y="717"/>
                  <a:pt x="6276" y="2076"/>
                </a:cubicBezTo>
                <a:cubicBezTo>
                  <a:pt x="5228" y="4340"/>
                  <a:pt x="4535" y="4683"/>
                  <a:pt x="3740" y="4683"/>
                </a:cubicBezTo>
                <a:cubicBezTo>
                  <a:pt x="3394" y="4683"/>
                  <a:pt x="3028" y="4618"/>
                  <a:pt x="2606" y="4618"/>
                </a:cubicBezTo>
                <a:cubicBezTo>
                  <a:pt x="2384" y="4618"/>
                  <a:pt x="2146" y="4636"/>
                  <a:pt x="1888" y="4690"/>
                </a:cubicBezTo>
                <a:cubicBezTo>
                  <a:pt x="1" y="5087"/>
                  <a:pt x="507" y="5660"/>
                  <a:pt x="507" y="5660"/>
                </a:cubicBezTo>
                <a:lnTo>
                  <a:pt x="18496" y="5660"/>
                </a:lnTo>
                <a:cubicBezTo>
                  <a:pt x="18496" y="5660"/>
                  <a:pt x="19702" y="5675"/>
                  <a:pt x="21232" y="5675"/>
                </a:cubicBezTo>
                <a:cubicBezTo>
                  <a:pt x="24013" y="5675"/>
                  <a:pt x="27864" y="5626"/>
                  <a:pt x="27472" y="5346"/>
                </a:cubicBezTo>
                <a:cubicBezTo>
                  <a:pt x="26862" y="4912"/>
                  <a:pt x="25038" y="4571"/>
                  <a:pt x="24131" y="4571"/>
                </a:cubicBezTo>
                <a:cubicBezTo>
                  <a:pt x="23225" y="4571"/>
                  <a:pt x="23466" y="3350"/>
                  <a:pt x="22523" y="2932"/>
                </a:cubicBezTo>
                <a:cubicBezTo>
                  <a:pt x="22432" y="2891"/>
                  <a:pt x="22346" y="2873"/>
                  <a:pt x="22265" y="2873"/>
                </a:cubicBezTo>
                <a:cubicBezTo>
                  <a:pt x="21662" y="2873"/>
                  <a:pt x="21328" y="3873"/>
                  <a:pt x="20807" y="3873"/>
                </a:cubicBezTo>
                <a:cubicBezTo>
                  <a:pt x="20679" y="3873"/>
                  <a:pt x="20541" y="3813"/>
                  <a:pt x="20385" y="3665"/>
                </a:cubicBezTo>
                <a:cubicBezTo>
                  <a:pt x="19531" y="2853"/>
                  <a:pt x="19872" y="70"/>
                  <a:pt x="17510" y="70"/>
                </a:cubicBezTo>
                <a:cubicBezTo>
                  <a:pt x="17435" y="70"/>
                  <a:pt x="17356" y="73"/>
                  <a:pt x="17275" y="79"/>
                </a:cubicBezTo>
                <a:cubicBezTo>
                  <a:pt x="14657" y="269"/>
                  <a:pt x="15295" y="2617"/>
                  <a:pt x="14136" y="3053"/>
                </a:cubicBezTo>
                <a:cubicBezTo>
                  <a:pt x="14060" y="3081"/>
                  <a:pt x="13985" y="3095"/>
                  <a:pt x="13911" y="3095"/>
                </a:cubicBezTo>
                <a:cubicBezTo>
                  <a:pt x="12873" y="3095"/>
                  <a:pt x="12107" y="404"/>
                  <a:pt x="10540" y="84"/>
                </a:cubicBezTo>
                <a:cubicBezTo>
                  <a:pt x="10264" y="28"/>
                  <a:pt x="9984" y="0"/>
                  <a:pt x="9705"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13"/>
          <p:cNvSpPr txBox="1">
            <a:spLocks noGrp="1"/>
          </p:cNvSpPr>
          <p:nvPr>
            <p:ph type="title"/>
          </p:nvPr>
        </p:nvSpPr>
        <p:spPr>
          <a:xfrm>
            <a:off x="1017333" y="628500"/>
            <a:ext cx="46344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title" idx="2"/>
          </p:nvPr>
        </p:nvSpPr>
        <p:spPr>
          <a:xfrm>
            <a:off x="7359700" y="632276"/>
            <a:ext cx="3699200" cy="563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68" name="Google Shape;68;p13"/>
          <p:cNvSpPr txBox="1">
            <a:spLocks noGrp="1"/>
          </p:cNvSpPr>
          <p:nvPr>
            <p:ph type="subTitle" idx="1"/>
          </p:nvPr>
        </p:nvSpPr>
        <p:spPr>
          <a:xfrm>
            <a:off x="7359700" y="1027463"/>
            <a:ext cx="36992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13"/>
          <p:cNvSpPr txBox="1">
            <a:spLocks noGrp="1"/>
          </p:cNvSpPr>
          <p:nvPr>
            <p:ph type="title" idx="3" hasCustomPrompt="1"/>
          </p:nvPr>
        </p:nvSpPr>
        <p:spPr>
          <a:xfrm>
            <a:off x="5448533" y="836176"/>
            <a:ext cx="1708000" cy="81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r>
              <a:t>xx%</a:t>
            </a:r>
          </a:p>
        </p:txBody>
      </p:sp>
      <p:sp>
        <p:nvSpPr>
          <p:cNvPr id="70" name="Google Shape;70;p13"/>
          <p:cNvSpPr txBox="1">
            <a:spLocks noGrp="1"/>
          </p:cNvSpPr>
          <p:nvPr>
            <p:ph type="title" idx="4"/>
          </p:nvPr>
        </p:nvSpPr>
        <p:spPr>
          <a:xfrm>
            <a:off x="7359700" y="2060761"/>
            <a:ext cx="3699200" cy="563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71" name="Google Shape;71;p13"/>
          <p:cNvSpPr txBox="1">
            <a:spLocks noGrp="1"/>
          </p:cNvSpPr>
          <p:nvPr>
            <p:ph type="subTitle" idx="5"/>
          </p:nvPr>
        </p:nvSpPr>
        <p:spPr>
          <a:xfrm>
            <a:off x="7359700" y="2455948"/>
            <a:ext cx="36992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 name="Google Shape;72;p13"/>
          <p:cNvSpPr txBox="1">
            <a:spLocks noGrp="1"/>
          </p:cNvSpPr>
          <p:nvPr>
            <p:ph type="title" idx="6" hasCustomPrompt="1"/>
          </p:nvPr>
        </p:nvSpPr>
        <p:spPr>
          <a:xfrm>
            <a:off x="5448533" y="2264661"/>
            <a:ext cx="1708000" cy="81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r>
              <a:t>xx%</a:t>
            </a:r>
          </a:p>
        </p:txBody>
      </p:sp>
      <p:sp>
        <p:nvSpPr>
          <p:cNvPr id="73" name="Google Shape;73;p13"/>
          <p:cNvSpPr txBox="1">
            <a:spLocks noGrp="1"/>
          </p:cNvSpPr>
          <p:nvPr>
            <p:ph type="title" idx="7"/>
          </p:nvPr>
        </p:nvSpPr>
        <p:spPr>
          <a:xfrm>
            <a:off x="7359700" y="3489245"/>
            <a:ext cx="3699200" cy="563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74" name="Google Shape;74;p13"/>
          <p:cNvSpPr txBox="1">
            <a:spLocks noGrp="1"/>
          </p:cNvSpPr>
          <p:nvPr>
            <p:ph type="subTitle" idx="8"/>
          </p:nvPr>
        </p:nvSpPr>
        <p:spPr>
          <a:xfrm>
            <a:off x="7359700" y="3884433"/>
            <a:ext cx="36992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 name="Google Shape;75;p13"/>
          <p:cNvSpPr txBox="1">
            <a:spLocks noGrp="1"/>
          </p:cNvSpPr>
          <p:nvPr>
            <p:ph type="title" idx="9" hasCustomPrompt="1"/>
          </p:nvPr>
        </p:nvSpPr>
        <p:spPr>
          <a:xfrm>
            <a:off x="5448533" y="3693145"/>
            <a:ext cx="1708000" cy="81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r>
              <a:t>xx%</a:t>
            </a:r>
          </a:p>
        </p:txBody>
      </p:sp>
      <p:sp>
        <p:nvSpPr>
          <p:cNvPr id="76" name="Google Shape;76;p13"/>
          <p:cNvSpPr txBox="1">
            <a:spLocks noGrp="1"/>
          </p:cNvSpPr>
          <p:nvPr>
            <p:ph type="title" idx="13"/>
          </p:nvPr>
        </p:nvSpPr>
        <p:spPr>
          <a:xfrm>
            <a:off x="7359700" y="4917731"/>
            <a:ext cx="3699200" cy="563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77" name="Google Shape;77;p13"/>
          <p:cNvSpPr txBox="1">
            <a:spLocks noGrp="1"/>
          </p:cNvSpPr>
          <p:nvPr>
            <p:ph type="subTitle" idx="14"/>
          </p:nvPr>
        </p:nvSpPr>
        <p:spPr>
          <a:xfrm>
            <a:off x="7359700" y="5312919"/>
            <a:ext cx="36992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8" name="Google Shape;78;p13"/>
          <p:cNvSpPr txBox="1">
            <a:spLocks noGrp="1"/>
          </p:cNvSpPr>
          <p:nvPr>
            <p:ph type="title" idx="15" hasCustomPrompt="1"/>
          </p:nvPr>
        </p:nvSpPr>
        <p:spPr>
          <a:xfrm>
            <a:off x="5448533" y="5121631"/>
            <a:ext cx="1708000" cy="81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r>
              <a:t>xx%</a:t>
            </a:r>
          </a:p>
        </p:txBody>
      </p:sp>
    </p:spTree>
    <p:extLst>
      <p:ext uri="{BB962C8B-B14F-4D97-AF65-F5344CB8AC3E}">
        <p14:creationId xmlns:p14="http://schemas.microsoft.com/office/powerpoint/2010/main" val="36479736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79"/>
        <p:cNvGrpSpPr/>
        <p:nvPr/>
      </p:nvGrpSpPr>
      <p:grpSpPr>
        <a:xfrm>
          <a:off x="0" y="0"/>
          <a:ext cx="0" cy="0"/>
          <a:chOff x="0" y="0"/>
          <a:chExt cx="0" cy="0"/>
        </a:xfrm>
      </p:grpSpPr>
      <p:sp>
        <p:nvSpPr>
          <p:cNvPr id="80" name="Google Shape;80;p14"/>
          <p:cNvSpPr txBox="1">
            <a:spLocks noGrp="1"/>
          </p:cNvSpPr>
          <p:nvPr>
            <p:ph type="title"/>
          </p:nvPr>
        </p:nvSpPr>
        <p:spPr>
          <a:xfrm>
            <a:off x="1017333" y="628500"/>
            <a:ext cx="46344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14"/>
          <p:cNvSpPr txBox="1">
            <a:spLocks noGrp="1"/>
          </p:cNvSpPr>
          <p:nvPr>
            <p:ph type="title" idx="2"/>
          </p:nvPr>
        </p:nvSpPr>
        <p:spPr>
          <a:xfrm>
            <a:off x="1170300" y="3998167"/>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2" name="Google Shape;82;p14"/>
          <p:cNvSpPr txBox="1">
            <a:spLocks noGrp="1"/>
          </p:cNvSpPr>
          <p:nvPr>
            <p:ph type="subTitle" idx="1"/>
          </p:nvPr>
        </p:nvSpPr>
        <p:spPr>
          <a:xfrm>
            <a:off x="1170300" y="4494968"/>
            <a:ext cx="2707600" cy="11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4"/>
          <p:cNvSpPr txBox="1">
            <a:spLocks noGrp="1"/>
          </p:cNvSpPr>
          <p:nvPr>
            <p:ph type="title" idx="3"/>
          </p:nvPr>
        </p:nvSpPr>
        <p:spPr>
          <a:xfrm>
            <a:off x="4742200" y="3998167"/>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4" name="Google Shape;84;p14"/>
          <p:cNvSpPr/>
          <p:nvPr/>
        </p:nvSpPr>
        <p:spPr>
          <a:xfrm>
            <a:off x="9927536" y="-47772"/>
            <a:ext cx="2559485" cy="6953523"/>
          </a:xfrm>
          <a:custGeom>
            <a:avLst/>
            <a:gdLst/>
            <a:ahLst/>
            <a:cxnLst/>
            <a:rect l="l" t="t" r="r" b="b"/>
            <a:pathLst>
              <a:path w="41808" h="92545" extrusionOk="0">
                <a:moveTo>
                  <a:pt x="41807" y="0"/>
                </a:moveTo>
                <a:cubicBezTo>
                  <a:pt x="41807" y="0"/>
                  <a:pt x="1" y="2687"/>
                  <a:pt x="6251" y="28395"/>
                </a:cubicBezTo>
                <a:cubicBezTo>
                  <a:pt x="8717" y="38543"/>
                  <a:pt x="22408" y="37842"/>
                  <a:pt x="16617" y="54437"/>
                </a:cubicBezTo>
                <a:cubicBezTo>
                  <a:pt x="12228" y="67009"/>
                  <a:pt x="29363" y="71594"/>
                  <a:pt x="27761" y="82441"/>
                </a:cubicBezTo>
                <a:cubicBezTo>
                  <a:pt x="26355" y="91961"/>
                  <a:pt x="38235" y="92544"/>
                  <a:pt x="41164" y="92544"/>
                </a:cubicBezTo>
                <a:cubicBezTo>
                  <a:pt x="41573" y="92544"/>
                  <a:pt x="41807" y="92533"/>
                  <a:pt x="41807" y="92533"/>
                </a:cubicBezTo>
                <a:lnTo>
                  <a:pt x="41807" y="0"/>
                </a:ln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14"/>
          <p:cNvSpPr/>
          <p:nvPr/>
        </p:nvSpPr>
        <p:spPr>
          <a:xfrm>
            <a:off x="-1336335" y="4909000"/>
            <a:ext cx="4887040" cy="2300219"/>
          </a:xfrm>
          <a:custGeom>
            <a:avLst/>
            <a:gdLst/>
            <a:ahLst/>
            <a:cxnLst/>
            <a:rect l="l" t="t" r="r" b="b"/>
            <a:pathLst>
              <a:path w="95233" h="44824" extrusionOk="0">
                <a:moveTo>
                  <a:pt x="14616" y="1"/>
                </a:moveTo>
                <a:cubicBezTo>
                  <a:pt x="6475" y="1"/>
                  <a:pt x="0" y="849"/>
                  <a:pt x="0" y="849"/>
                </a:cubicBezTo>
                <a:lnTo>
                  <a:pt x="19661" y="44824"/>
                </a:lnTo>
                <a:lnTo>
                  <a:pt x="91190" y="44824"/>
                </a:lnTo>
                <a:cubicBezTo>
                  <a:pt x="94570" y="44824"/>
                  <a:pt x="95232" y="39983"/>
                  <a:pt x="91964" y="39121"/>
                </a:cubicBezTo>
                <a:cubicBezTo>
                  <a:pt x="86627" y="37711"/>
                  <a:pt x="80949" y="39530"/>
                  <a:pt x="80986" y="32218"/>
                </a:cubicBezTo>
                <a:cubicBezTo>
                  <a:pt x="81026" y="24482"/>
                  <a:pt x="74453" y="20018"/>
                  <a:pt x="67120" y="20018"/>
                </a:cubicBezTo>
                <a:cubicBezTo>
                  <a:pt x="64170" y="20018"/>
                  <a:pt x="61096" y="20741"/>
                  <a:pt x="58281" y="22263"/>
                </a:cubicBezTo>
                <a:cubicBezTo>
                  <a:pt x="56208" y="23384"/>
                  <a:pt x="54698" y="23874"/>
                  <a:pt x="53559" y="23874"/>
                </a:cubicBezTo>
                <a:cubicBezTo>
                  <a:pt x="48197" y="23874"/>
                  <a:pt x="51073" y="13023"/>
                  <a:pt x="42273" y="6152"/>
                </a:cubicBezTo>
                <a:cubicBezTo>
                  <a:pt x="35871" y="1154"/>
                  <a:pt x="24110" y="1"/>
                  <a:pt x="1461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14"/>
          <p:cNvSpPr txBox="1">
            <a:spLocks noGrp="1"/>
          </p:cNvSpPr>
          <p:nvPr>
            <p:ph type="subTitle" idx="4"/>
          </p:nvPr>
        </p:nvSpPr>
        <p:spPr>
          <a:xfrm>
            <a:off x="4742200" y="4494968"/>
            <a:ext cx="2707600" cy="11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4"/>
          <p:cNvSpPr txBox="1">
            <a:spLocks noGrp="1"/>
          </p:cNvSpPr>
          <p:nvPr>
            <p:ph type="title" idx="5"/>
          </p:nvPr>
        </p:nvSpPr>
        <p:spPr>
          <a:xfrm>
            <a:off x="8314100" y="3998167"/>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8" name="Google Shape;88;p14"/>
          <p:cNvSpPr txBox="1">
            <a:spLocks noGrp="1"/>
          </p:cNvSpPr>
          <p:nvPr>
            <p:ph type="subTitle" idx="6"/>
          </p:nvPr>
        </p:nvSpPr>
        <p:spPr>
          <a:xfrm>
            <a:off x="8314100" y="4494968"/>
            <a:ext cx="2707600" cy="11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332685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 Four Columns ">
  <p:cSld name="Title + Four Columns ">
    <p:spTree>
      <p:nvGrpSpPr>
        <p:cNvPr id="1" name="Shape 89"/>
        <p:cNvGrpSpPr/>
        <p:nvPr/>
      </p:nvGrpSpPr>
      <p:grpSpPr>
        <a:xfrm>
          <a:off x="0" y="0"/>
          <a:ext cx="0" cy="0"/>
          <a:chOff x="0" y="0"/>
          <a:chExt cx="0" cy="0"/>
        </a:xfrm>
      </p:grpSpPr>
      <p:sp>
        <p:nvSpPr>
          <p:cNvPr id="90" name="Google Shape;90;p15"/>
          <p:cNvSpPr/>
          <p:nvPr/>
        </p:nvSpPr>
        <p:spPr>
          <a:xfrm rot="-5400000">
            <a:off x="3876000" y="-419567"/>
            <a:ext cx="8251200" cy="8380800"/>
          </a:xfrm>
          <a:prstGeom prst="round2SameRect">
            <a:avLst>
              <a:gd name="adj1" fmla="val 50000"/>
              <a:gd name="adj2" fmla="val 0"/>
            </a:avLst>
          </a:pr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15"/>
          <p:cNvSpPr txBox="1">
            <a:spLocks noGrp="1"/>
          </p:cNvSpPr>
          <p:nvPr>
            <p:ph type="title"/>
          </p:nvPr>
        </p:nvSpPr>
        <p:spPr>
          <a:xfrm>
            <a:off x="1017333" y="628500"/>
            <a:ext cx="37880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2" name="Google Shape;92;p15"/>
          <p:cNvSpPr txBox="1">
            <a:spLocks noGrp="1"/>
          </p:cNvSpPr>
          <p:nvPr>
            <p:ph type="title" idx="2"/>
          </p:nvPr>
        </p:nvSpPr>
        <p:spPr>
          <a:xfrm>
            <a:off x="5060033" y="3999867"/>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93" name="Google Shape;93;p15"/>
          <p:cNvSpPr txBox="1">
            <a:spLocks noGrp="1"/>
          </p:cNvSpPr>
          <p:nvPr>
            <p:ph type="subTitle" idx="1"/>
          </p:nvPr>
        </p:nvSpPr>
        <p:spPr>
          <a:xfrm>
            <a:off x="5060033" y="4498255"/>
            <a:ext cx="2707600" cy="8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 name="Google Shape;94;p15"/>
          <p:cNvSpPr txBox="1">
            <a:spLocks noGrp="1"/>
          </p:cNvSpPr>
          <p:nvPr>
            <p:ph type="title" idx="3"/>
          </p:nvPr>
        </p:nvSpPr>
        <p:spPr>
          <a:xfrm>
            <a:off x="8225533" y="3999867"/>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95" name="Google Shape;95;p15"/>
          <p:cNvSpPr txBox="1">
            <a:spLocks noGrp="1"/>
          </p:cNvSpPr>
          <p:nvPr>
            <p:ph type="subTitle" idx="4"/>
          </p:nvPr>
        </p:nvSpPr>
        <p:spPr>
          <a:xfrm>
            <a:off x="8225533" y="4498255"/>
            <a:ext cx="2707600" cy="8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5"/>
          <p:cNvSpPr txBox="1">
            <a:spLocks noGrp="1"/>
          </p:cNvSpPr>
          <p:nvPr>
            <p:ph type="title" idx="5"/>
          </p:nvPr>
        </p:nvSpPr>
        <p:spPr>
          <a:xfrm>
            <a:off x="5060033" y="1846500"/>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97" name="Google Shape;97;p15"/>
          <p:cNvSpPr txBox="1">
            <a:spLocks noGrp="1"/>
          </p:cNvSpPr>
          <p:nvPr>
            <p:ph type="subTitle" idx="6"/>
          </p:nvPr>
        </p:nvSpPr>
        <p:spPr>
          <a:xfrm>
            <a:off x="5060033" y="2343300"/>
            <a:ext cx="2707600" cy="8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 name="Google Shape;98;p15"/>
          <p:cNvSpPr txBox="1">
            <a:spLocks noGrp="1"/>
          </p:cNvSpPr>
          <p:nvPr>
            <p:ph type="title" idx="7"/>
          </p:nvPr>
        </p:nvSpPr>
        <p:spPr>
          <a:xfrm>
            <a:off x="8225533" y="1846500"/>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99" name="Google Shape;99;p15"/>
          <p:cNvSpPr txBox="1">
            <a:spLocks noGrp="1"/>
          </p:cNvSpPr>
          <p:nvPr>
            <p:ph type="subTitle" idx="8"/>
          </p:nvPr>
        </p:nvSpPr>
        <p:spPr>
          <a:xfrm>
            <a:off x="8225533" y="2343300"/>
            <a:ext cx="2707600" cy="8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839771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1017333" y="628500"/>
            <a:ext cx="46344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16"/>
          <p:cNvSpPr txBox="1">
            <a:spLocks noGrp="1"/>
          </p:cNvSpPr>
          <p:nvPr>
            <p:ph type="title" idx="2"/>
          </p:nvPr>
        </p:nvSpPr>
        <p:spPr>
          <a:xfrm>
            <a:off x="2458069" y="4157076"/>
            <a:ext cx="28744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3" name="Google Shape;103;p16"/>
          <p:cNvSpPr txBox="1">
            <a:spLocks noGrp="1"/>
          </p:cNvSpPr>
          <p:nvPr>
            <p:ph type="subTitle" idx="1"/>
          </p:nvPr>
        </p:nvSpPr>
        <p:spPr>
          <a:xfrm>
            <a:off x="2458069" y="4698168"/>
            <a:ext cx="2874400" cy="11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16"/>
          <p:cNvSpPr txBox="1">
            <a:spLocks noGrp="1"/>
          </p:cNvSpPr>
          <p:nvPr>
            <p:ph type="title" idx="3"/>
          </p:nvPr>
        </p:nvSpPr>
        <p:spPr>
          <a:xfrm>
            <a:off x="6859531" y="4157076"/>
            <a:ext cx="28744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5" name="Google Shape;105;p16"/>
          <p:cNvSpPr txBox="1">
            <a:spLocks noGrp="1"/>
          </p:cNvSpPr>
          <p:nvPr>
            <p:ph type="subTitle" idx="4"/>
          </p:nvPr>
        </p:nvSpPr>
        <p:spPr>
          <a:xfrm>
            <a:off x="6859531" y="4698168"/>
            <a:ext cx="2874400" cy="11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6"/>
          <p:cNvSpPr/>
          <p:nvPr/>
        </p:nvSpPr>
        <p:spPr>
          <a:xfrm rot="-10054070">
            <a:off x="6135324" y="-567989"/>
            <a:ext cx="7307800" cy="3439615"/>
          </a:xfrm>
          <a:custGeom>
            <a:avLst/>
            <a:gdLst/>
            <a:ahLst/>
            <a:cxnLst/>
            <a:rect l="l" t="t" r="r" b="b"/>
            <a:pathLst>
              <a:path w="95233" h="44824" extrusionOk="0">
                <a:moveTo>
                  <a:pt x="14616" y="1"/>
                </a:moveTo>
                <a:cubicBezTo>
                  <a:pt x="6475" y="1"/>
                  <a:pt x="0" y="849"/>
                  <a:pt x="0" y="849"/>
                </a:cubicBezTo>
                <a:lnTo>
                  <a:pt x="19661" y="44824"/>
                </a:lnTo>
                <a:lnTo>
                  <a:pt x="91190" y="44824"/>
                </a:lnTo>
                <a:cubicBezTo>
                  <a:pt x="94570" y="44824"/>
                  <a:pt x="95232" y="39983"/>
                  <a:pt x="91964" y="39121"/>
                </a:cubicBezTo>
                <a:cubicBezTo>
                  <a:pt x="86627" y="37711"/>
                  <a:pt x="80949" y="39530"/>
                  <a:pt x="80986" y="32218"/>
                </a:cubicBezTo>
                <a:cubicBezTo>
                  <a:pt x="81026" y="24482"/>
                  <a:pt x="74453" y="20018"/>
                  <a:pt x="67120" y="20018"/>
                </a:cubicBezTo>
                <a:cubicBezTo>
                  <a:pt x="64170" y="20018"/>
                  <a:pt x="61096" y="20741"/>
                  <a:pt x="58281" y="22263"/>
                </a:cubicBezTo>
                <a:cubicBezTo>
                  <a:pt x="56208" y="23384"/>
                  <a:pt x="54698" y="23874"/>
                  <a:pt x="53559" y="23874"/>
                </a:cubicBezTo>
                <a:cubicBezTo>
                  <a:pt x="48197" y="23874"/>
                  <a:pt x="51073" y="13023"/>
                  <a:pt x="42273" y="6152"/>
                </a:cubicBezTo>
                <a:cubicBezTo>
                  <a:pt x="35871" y="1154"/>
                  <a:pt x="24110" y="1"/>
                  <a:pt x="1461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968809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1017333" y="628500"/>
            <a:ext cx="46344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17"/>
          <p:cNvSpPr txBox="1">
            <a:spLocks noGrp="1"/>
          </p:cNvSpPr>
          <p:nvPr>
            <p:ph type="title" idx="2"/>
          </p:nvPr>
        </p:nvSpPr>
        <p:spPr>
          <a:xfrm>
            <a:off x="1170300" y="5115767"/>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10" name="Google Shape;110;p17"/>
          <p:cNvSpPr txBox="1">
            <a:spLocks noGrp="1"/>
          </p:cNvSpPr>
          <p:nvPr>
            <p:ph type="subTitle" idx="1"/>
          </p:nvPr>
        </p:nvSpPr>
        <p:spPr>
          <a:xfrm>
            <a:off x="1170300" y="5510967"/>
            <a:ext cx="2707600" cy="8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17"/>
          <p:cNvSpPr txBox="1">
            <a:spLocks noGrp="1"/>
          </p:cNvSpPr>
          <p:nvPr>
            <p:ph type="title" idx="3"/>
          </p:nvPr>
        </p:nvSpPr>
        <p:spPr>
          <a:xfrm>
            <a:off x="4742200" y="5115767"/>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12" name="Google Shape;112;p17"/>
          <p:cNvSpPr txBox="1">
            <a:spLocks noGrp="1"/>
          </p:cNvSpPr>
          <p:nvPr>
            <p:ph type="subTitle" idx="4"/>
          </p:nvPr>
        </p:nvSpPr>
        <p:spPr>
          <a:xfrm>
            <a:off x="4742200" y="5510967"/>
            <a:ext cx="2707600" cy="8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7"/>
          <p:cNvSpPr txBox="1">
            <a:spLocks noGrp="1"/>
          </p:cNvSpPr>
          <p:nvPr>
            <p:ph type="title" idx="5"/>
          </p:nvPr>
        </p:nvSpPr>
        <p:spPr>
          <a:xfrm>
            <a:off x="8314100" y="5115767"/>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14" name="Google Shape;114;p17"/>
          <p:cNvSpPr txBox="1">
            <a:spLocks noGrp="1"/>
          </p:cNvSpPr>
          <p:nvPr>
            <p:ph type="subTitle" idx="6"/>
          </p:nvPr>
        </p:nvSpPr>
        <p:spPr>
          <a:xfrm>
            <a:off x="8314100" y="5510967"/>
            <a:ext cx="2707600" cy="8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7"/>
          <p:cNvSpPr txBox="1">
            <a:spLocks noGrp="1"/>
          </p:cNvSpPr>
          <p:nvPr>
            <p:ph type="title" idx="7"/>
          </p:nvPr>
        </p:nvSpPr>
        <p:spPr>
          <a:xfrm>
            <a:off x="1170300" y="2557700"/>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16" name="Google Shape;116;p17"/>
          <p:cNvSpPr txBox="1">
            <a:spLocks noGrp="1"/>
          </p:cNvSpPr>
          <p:nvPr>
            <p:ph type="subTitle" idx="8"/>
          </p:nvPr>
        </p:nvSpPr>
        <p:spPr>
          <a:xfrm>
            <a:off x="1170300" y="2952900"/>
            <a:ext cx="2707600" cy="8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7"/>
          <p:cNvSpPr txBox="1">
            <a:spLocks noGrp="1"/>
          </p:cNvSpPr>
          <p:nvPr>
            <p:ph type="title" idx="9"/>
          </p:nvPr>
        </p:nvSpPr>
        <p:spPr>
          <a:xfrm>
            <a:off x="4742200" y="2557700"/>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18" name="Google Shape;118;p17"/>
          <p:cNvSpPr txBox="1">
            <a:spLocks noGrp="1"/>
          </p:cNvSpPr>
          <p:nvPr>
            <p:ph type="subTitle" idx="13"/>
          </p:nvPr>
        </p:nvSpPr>
        <p:spPr>
          <a:xfrm>
            <a:off x="4742200" y="2952900"/>
            <a:ext cx="2707600" cy="8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17"/>
          <p:cNvSpPr txBox="1">
            <a:spLocks noGrp="1"/>
          </p:cNvSpPr>
          <p:nvPr>
            <p:ph type="title" idx="14"/>
          </p:nvPr>
        </p:nvSpPr>
        <p:spPr>
          <a:xfrm>
            <a:off x="8314100" y="2557700"/>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20" name="Google Shape;120;p17"/>
          <p:cNvSpPr txBox="1">
            <a:spLocks noGrp="1"/>
          </p:cNvSpPr>
          <p:nvPr>
            <p:ph type="subTitle" idx="15"/>
          </p:nvPr>
        </p:nvSpPr>
        <p:spPr>
          <a:xfrm>
            <a:off x="8314100" y="2952900"/>
            <a:ext cx="2707600" cy="8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17"/>
          <p:cNvSpPr/>
          <p:nvPr/>
        </p:nvSpPr>
        <p:spPr>
          <a:xfrm rot="5400000" flipH="1">
            <a:off x="10281879" y="-2165157"/>
            <a:ext cx="2379851" cy="6465193"/>
          </a:xfrm>
          <a:custGeom>
            <a:avLst/>
            <a:gdLst/>
            <a:ahLst/>
            <a:cxnLst/>
            <a:rect l="l" t="t" r="r" b="b"/>
            <a:pathLst>
              <a:path w="41808" h="92545" extrusionOk="0">
                <a:moveTo>
                  <a:pt x="41807" y="0"/>
                </a:moveTo>
                <a:cubicBezTo>
                  <a:pt x="41807" y="0"/>
                  <a:pt x="1" y="2687"/>
                  <a:pt x="6251" y="28395"/>
                </a:cubicBezTo>
                <a:cubicBezTo>
                  <a:pt x="8717" y="38543"/>
                  <a:pt x="22408" y="37842"/>
                  <a:pt x="16617" y="54437"/>
                </a:cubicBezTo>
                <a:cubicBezTo>
                  <a:pt x="12228" y="67009"/>
                  <a:pt x="29363" y="71594"/>
                  <a:pt x="27761" y="82441"/>
                </a:cubicBezTo>
                <a:cubicBezTo>
                  <a:pt x="26355" y="91961"/>
                  <a:pt x="38235" y="92544"/>
                  <a:pt x="41164" y="92544"/>
                </a:cubicBezTo>
                <a:cubicBezTo>
                  <a:pt x="41573" y="92544"/>
                  <a:pt x="41807" y="92533"/>
                  <a:pt x="41807" y="92533"/>
                </a:cubicBezTo>
                <a:lnTo>
                  <a:pt x="41807" y="0"/>
                </a:ln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8471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3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1.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4" Type="http://schemas.openxmlformats.org/officeDocument/2006/relationships/image" Target="../media/image8.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slideLayout" Target="../slideLayouts/slideLayout169.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29" Type="http://schemas.openxmlformats.org/officeDocument/2006/relationships/image" Target="../media/image9.jp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theme" Target="../theme/theme13.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4.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microsoft.com/office/2007/relationships/hdphoto" Target="../media/hdphoto1.wdp"/><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image" Target="../media/image23.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3" Type="http://schemas.openxmlformats.org/officeDocument/2006/relationships/slideLayout" Target="../slideLayouts/slideLayout185.xml"/><Relationship Id="rId21" Type="http://schemas.openxmlformats.org/officeDocument/2006/relationships/theme" Target="../theme/theme1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18" Type="http://schemas.openxmlformats.org/officeDocument/2006/relationships/theme" Target="../theme/theme16.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slideLayout" Target="../slideLayouts/slideLayout219.xml"/><Relationship Id="rId2" Type="http://schemas.openxmlformats.org/officeDocument/2006/relationships/slideLayout" Target="../slideLayouts/slideLayout204.xml"/><Relationship Id="rId16" Type="http://schemas.openxmlformats.org/officeDocument/2006/relationships/slideLayout" Target="../slideLayouts/slideLayout218.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10" Type="http://schemas.openxmlformats.org/officeDocument/2006/relationships/slideLayout" Target="../slideLayouts/slideLayout212.xml"/><Relationship Id="rId19" Type="http://schemas.openxmlformats.org/officeDocument/2006/relationships/image" Target="../media/image24.png"/><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slideLayout" Target="../slideLayouts/slideLayout222.xml"/><Relationship Id="rId7" Type="http://schemas.openxmlformats.org/officeDocument/2006/relationships/image" Target="../media/image26.jpg"/><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theme" Target="../theme/theme17.xml"/><Relationship Id="rId5" Type="http://schemas.openxmlformats.org/officeDocument/2006/relationships/slideLayout" Target="../slideLayouts/slideLayout224.xml"/><Relationship Id="rId4" Type="http://schemas.openxmlformats.org/officeDocument/2006/relationships/slideLayout" Target="../slideLayouts/slideLayout22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image" Target="../media/image28.png"/><Relationship Id="rId5" Type="http://schemas.openxmlformats.org/officeDocument/2006/relationships/slideLayout" Target="../slideLayouts/slideLayout229.xml"/><Relationship Id="rId10" Type="http://schemas.openxmlformats.org/officeDocument/2006/relationships/theme" Target="../theme/theme18.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image" Target="../media/image29.jp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19.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image" Target="../media/image1.jpg"/><Relationship Id="rId5" Type="http://schemas.openxmlformats.org/officeDocument/2006/relationships/slideLayout" Target="../slideLayouts/slideLayout79.xml"/><Relationship Id="rId10" Type="http://schemas.openxmlformats.org/officeDocument/2006/relationships/theme" Target="../theme/theme7.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theme" Target="../theme/theme8.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theme" Target="../theme/theme9.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794FF-5095-4CBE-944F-C86FADC84559}" type="datetimeFigureOut">
              <a:rPr lang="en-US" smtClean="0"/>
              <a:t>14/12/2021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3FD6AB-C402-41D3-8B13-385C3872292D}" type="slidenum">
              <a:rPr lang="en-US" smtClean="0"/>
              <a:t>‹#›</a:t>
            </a:fld>
            <a:endParaRPr lang="en-US"/>
          </a:p>
        </p:txBody>
      </p:sp>
    </p:spTree>
    <p:extLst>
      <p:ext uri="{BB962C8B-B14F-4D97-AF65-F5344CB8AC3E}">
        <p14:creationId xmlns:p14="http://schemas.microsoft.com/office/powerpoint/2010/main" val="2805857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0082642"/>
      </p:ext>
    </p:extLst>
  </p:cSld>
  <p:clrMap bg1="lt1" tx1="dk1" bg2="lt2" tx2="dk2" accent1="accent1" accent2="accent2" accent3="accent3" accent4="accent4" accent5="accent5" accent6="accent6" hlink="hlink" folHlink="folHlink"/>
  <p:sldLayoutIdLst>
    <p:sldLayoutId id="2147483841" r:id="rId1"/>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044082"/>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2118046"/>
      </p:ext>
    </p:extLst>
  </p:cSld>
  <p:clrMap bg1="lt1" tx1="dk1" bg2="lt2" tx2="dk2" accent1="accent1" accent2="accent2" accent3="accent3" accent4="accent4" accent5="accent5" accent6="accent6" hlink="hlink" folHlink="folHlink"/>
  <p:sldLayoutIdLst>
    <p:sldLayoutId id="2147483855" r:id="rId1"/>
    <p:sldLayoutId id="2147483856"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a:blip r:embed="rId2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133" y="486867"/>
            <a:ext cx="102556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Architects Daughter"/>
              <a:buNone/>
              <a:defRPr sz="3600">
                <a:solidFill>
                  <a:schemeClr val="dk1"/>
                </a:solidFill>
                <a:latin typeface="Architects Daughter"/>
                <a:ea typeface="Architects Daughter"/>
                <a:cs typeface="Architects Daughter"/>
                <a:sym typeface="Architects Daughter"/>
              </a:defRPr>
            </a:lvl1pPr>
            <a:lvl2pPr lvl="1" algn="ctr">
              <a:spcBef>
                <a:spcPts val="0"/>
              </a:spcBef>
              <a:spcAft>
                <a:spcPts val="0"/>
              </a:spcAft>
              <a:buClr>
                <a:schemeClr val="dk1"/>
              </a:buClr>
              <a:buSzPts val="3600"/>
              <a:buFont typeface="Architects Daughter"/>
              <a:buNone/>
              <a:defRPr sz="3600">
                <a:solidFill>
                  <a:schemeClr val="dk1"/>
                </a:solidFill>
                <a:latin typeface="Architects Daughter"/>
                <a:ea typeface="Architects Daughter"/>
                <a:cs typeface="Architects Daughter"/>
                <a:sym typeface="Architects Daughter"/>
              </a:defRPr>
            </a:lvl2pPr>
            <a:lvl3pPr lvl="2" algn="ctr">
              <a:spcBef>
                <a:spcPts val="0"/>
              </a:spcBef>
              <a:spcAft>
                <a:spcPts val="0"/>
              </a:spcAft>
              <a:buClr>
                <a:schemeClr val="dk1"/>
              </a:buClr>
              <a:buSzPts val="3600"/>
              <a:buFont typeface="Architects Daughter"/>
              <a:buNone/>
              <a:defRPr sz="3600">
                <a:solidFill>
                  <a:schemeClr val="dk1"/>
                </a:solidFill>
                <a:latin typeface="Architects Daughter"/>
                <a:ea typeface="Architects Daughter"/>
                <a:cs typeface="Architects Daughter"/>
                <a:sym typeface="Architects Daughter"/>
              </a:defRPr>
            </a:lvl3pPr>
            <a:lvl4pPr lvl="3" algn="ctr">
              <a:spcBef>
                <a:spcPts val="0"/>
              </a:spcBef>
              <a:spcAft>
                <a:spcPts val="0"/>
              </a:spcAft>
              <a:buClr>
                <a:schemeClr val="dk1"/>
              </a:buClr>
              <a:buSzPts val="3600"/>
              <a:buFont typeface="Architects Daughter"/>
              <a:buNone/>
              <a:defRPr sz="3600">
                <a:solidFill>
                  <a:schemeClr val="dk1"/>
                </a:solidFill>
                <a:latin typeface="Architects Daughter"/>
                <a:ea typeface="Architects Daughter"/>
                <a:cs typeface="Architects Daughter"/>
                <a:sym typeface="Architects Daughter"/>
              </a:defRPr>
            </a:lvl4pPr>
            <a:lvl5pPr lvl="4" algn="ctr">
              <a:spcBef>
                <a:spcPts val="0"/>
              </a:spcBef>
              <a:spcAft>
                <a:spcPts val="0"/>
              </a:spcAft>
              <a:buClr>
                <a:schemeClr val="dk1"/>
              </a:buClr>
              <a:buSzPts val="3600"/>
              <a:buFont typeface="Architects Daughter"/>
              <a:buNone/>
              <a:defRPr sz="3600">
                <a:solidFill>
                  <a:schemeClr val="dk1"/>
                </a:solidFill>
                <a:latin typeface="Architects Daughter"/>
                <a:ea typeface="Architects Daughter"/>
                <a:cs typeface="Architects Daughter"/>
                <a:sym typeface="Architects Daughter"/>
              </a:defRPr>
            </a:lvl5pPr>
            <a:lvl6pPr lvl="5" algn="ctr">
              <a:spcBef>
                <a:spcPts val="0"/>
              </a:spcBef>
              <a:spcAft>
                <a:spcPts val="0"/>
              </a:spcAft>
              <a:buClr>
                <a:schemeClr val="dk1"/>
              </a:buClr>
              <a:buSzPts val="3600"/>
              <a:buFont typeface="Architects Daughter"/>
              <a:buNone/>
              <a:defRPr sz="3600">
                <a:solidFill>
                  <a:schemeClr val="dk1"/>
                </a:solidFill>
                <a:latin typeface="Architects Daughter"/>
                <a:ea typeface="Architects Daughter"/>
                <a:cs typeface="Architects Daughter"/>
                <a:sym typeface="Architects Daughter"/>
              </a:defRPr>
            </a:lvl6pPr>
            <a:lvl7pPr lvl="6" algn="ctr">
              <a:spcBef>
                <a:spcPts val="0"/>
              </a:spcBef>
              <a:spcAft>
                <a:spcPts val="0"/>
              </a:spcAft>
              <a:buClr>
                <a:schemeClr val="dk1"/>
              </a:buClr>
              <a:buSzPts val="3600"/>
              <a:buFont typeface="Architects Daughter"/>
              <a:buNone/>
              <a:defRPr sz="3600">
                <a:solidFill>
                  <a:schemeClr val="dk1"/>
                </a:solidFill>
                <a:latin typeface="Architects Daughter"/>
                <a:ea typeface="Architects Daughter"/>
                <a:cs typeface="Architects Daughter"/>
                <a:sym typeface="Architects Daughter"/>
              </a:defRPr>
            </a:lvl7pPr>
            <a:lvl8pPr lvl="7" algn="ctr">
              <a:spcBef>
                <a:spcPts val="0"/>
              </a:spcBef>
              <a:spcAft>
                <a:spcPts val="0"/>
              </a:spcAft>
              <a:buClr>
                <a:schemeClr val="dk1"/>
              </a:buClr>
              <a:buSzPts val="3600"/>
              <a:buFont typeface="Architects Daughter"/>
              <a:buNone/>
              <a:defRPr sz="3600">
                <a:solidFill>
                  <a:schemeClr val="dk1"/>
                </a:solidFill>
                <a:latin typeface="Architects Daughter"/>
                <a:ea typeface="Architects Daughter"/>
                <a:cs typeface="Architects Daughter"/>
                <a:sym typeface="Architects Daughter"/>
              </a:defRPr>
            </a:lvl8pPr>
            <a:lvl9pPr lvl="8" algn="ctr">
              <a:spcBef>
                <a:spcPts val="0"/>
              </a:spcBef>
              <a:spcAft>
                <a:spcPts val="0"/>
              </a:spcAft>
              <a:buClr>
                <a:schemeClr val="dk1"/>
              </a:buClr>
              <a:buSzPts val="3600"/>
              <a:buFont typeface="Architects Daughter"/>
              <a:buNone/>
              <a:defRPr sz="3600">
                <a:solidFill>
                  <a:schemeClr val="dk1"/>
                </a:solidFill>
                <a:latin typeface="Architects Daughter"/>
                <a:ea typeface="Architects Daughter"/>
                <a:cs typeface="Architects Daughter"/>
                <a:sym typeface="Architects Daughte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Tajawal"/>
              <a:buChar char="●"/>
              <a:defRPr sz="1600">
                <a:solidFill>
                  <a:schemeClr val="dk1"/>
                </a:solidFill>
                <a:latin typeface="Tajawal"/>
                <a:ea typeface="Tajawal"/>
                <a:cs typeface="Tajawal"/>
                <a:sym typeface="Tajawal"/>
              </a:defRPr>
            </a:lvl1pPr>
            <a:lvl2pPr marL="914400" lvl="1" indent="-330200">
              <a:lnSpc>
                <a:spcPct val="100000"/>
              </a:lnSpc>
              <a:spcBef>
                <a:spcPts val="1600"/>
              </a:spcBef>
              <a:spcAft>
                <a:spcPts val="0"/>
              </a:spcAft>
              <a:buClr>
                <a:schemeClr val="dk1"/>
              </a:buClr>
              <a:buSzPts val="1600"/>
              <a:buFont typeface="Tajawal"/>
              <a:buChar char="○"/>
              <a:defRPr sz="1600">
                <a:solidFill>
                  <a:schemeClr val="dk1"/>
                </a:solidFill>
                <a:latin typeface="Tajawal"/>
                <a:ea typeface="Tajawal"/>
                <a:cs typeface="Tajawal"/>
                <a:sym typeface="Tajawal"/>
              </a:defRPr>
            </a:lvl2pPr>
            <a:lvl3pPr marL="1371600" lvl="2" indent="-330200">
              <a:lnSpc>
                <a:spcPct val="100000"/>
              </a:lnSpc>
              <a:spcBef>
                <a:spcPts val="1600"/>
              </a:spcBef>
              <a:spcAft>
                <a:spcPts val="0"/>
              </a:spcAft>
              <a:buClr>
                <a:schemeClr val="dk1"/>
              </a:buClr>
              <a:buSzPts val="1600"/>
              <a:buFont typeface="Tajawal"/>
              <a:buChar char="■"/>
              <a:defRPr sz="1600">
                <a:solidFill>
                  <a:schemeClr val="dk1"/>
                </a:solidFill>
                <a:latin typeface="Tajawal"/>
                <a:ea typeface="Tajawal"/>
                <a:cs typeface="Tajawal"/>
                <a:sym typeface="Tajawal"/>
              </a:defRPr>
            </a:lvl3pPr>
            <a:lvl4pPr marL="1828800" lvl="3" indent="-330200">
              <a:lnSpc>
                <a:spcPct val="100000"/>
              </a:lnSpc>
              <a:spcBef>
                <a:spcPts val="1600"/>
              </a:spcBef>
              <a:spcAft>
                <a:spcPts val="0"/>
              </a:spcAft>
              <a:buClr>
                <a:schemeClr val="dk1"/>
              </a:buClr>
              <a:buSzPts val="1600"/>
              <a:buFont typeface="Tajawal"/>
              <a:buChar char="●"/>
              <a:defRPr sz="1600">
                <a:solidFill>
                  <a:schemeClr val="dk1"/>
                </a:solidFill>
                <a:latin typeface="Tajawal"/>
                <a:ea typeface="Tajawal"/>
                <a:cs typeface="Tajawal"/>
                <a:sym typeface="Tajawal"/>
              </a:defRPr>
            </a:lvl4pPr>
            <a:lvl5pPr marL="2286000" lvl="4" indent="-330200">
              <a:lnSpc>
                <a:spcPct val="100000"/>
              </a:lnSpc>
              <a:spcBef>
                <a:spcPts val="1600"/>
              </a:spcBef>
              <a:spcAft>
                <a:spcPts val="0"/>
              </a:spcAft>
              <a:buClr>
                <a:schemeClr val="dk1"/>
              </a:buClr>
              <a:buSzPts val="1600"/>
              <a:buFont typeface="Tajawal"/>
              <a:buChar char="○"/>
              <a:defRPr sz="1600">
                <a:solidFill>
                  <a:schemeClr val="dk1"/>
                </a:solidFill>
                <a:latin typeface="Tajawal"/>
                <a:ea typeface="Tajawal"/>
                <a:cs typeface="Tajawal"/>
                <a:sym typeface="Tajawal"/>
              </a:defRPr>
            </a:lvl5pPr>
            <a:lvl6pPr marL="2743200" lvl="5" indent="-330200">
              <a:lnSpc>
                <a:spcPct val="100000"/>
              </a:lnSpc>
              <a:spcBef>
                <a:spcPts val="1600"/>
              </a:spcBef>
              <a:spcAft>
                <a:spcPts val="0"/>
              </a:spcAft>
              <a:buClr>
                <a:schemeClr val="dk1"/>
              </a:buClr>
              <a:buSzPts val="1600"/>
              <a:buFont typeface="Tajawal"/>
              <a:buChar char="■"/>
              <a:defRPr sz="1600">
                <a:solidFill>
                  <a:schemeClr val="dk1"/>
                </a:solidFill>
                <a:latin typeface="Tajawal"/>
                <a:ea typeface="Tajawal"/>
                <a:cs typeface="Tajawal"/>
                <a:sym typeface="Tajawal"/>
              </a:defRPr>
            </a:lvl6pPr>
            <a:lvl7pPr marL="3200400" lvl="6" indent="-330200">
              <a:lnSpc>
                <a:spcPct val="100000"/>
              </a:lnSpc>
              <a:spcBef>
                <a:spcPts val="1600"/>
              </a:spcBef>
              <a:spcAft>
                <a:spcPts val="0"/>
              </a:spcAft>
              <a:buClr>
                <a:schemeClr val="dk1"/>
              </a:buClr>
              <a:buSzPts val="1600"/>
              <a:buFont typeface="Tajawal"/>
              <a:buChar char="●"/>
              <a:defRPr sz="1600">
                <a:solidFill>
                  <a:schemeClr val="dk1"/>
                </a:solidFill>
                <a:latin typeface="Tajawal"/>
                <a:ea typeface="Tajawal"/>
                <a:cs typeface="Tajawal"/>
                <a:sym typeface="Tajawal"/>
              </a:defRPr>
            </a:lvl7pPr>
            <a:lvl8pPr marL="3657600" lvl="7" indent="-330200">
              <a:lnSpc>
                <a:spcPct val="100000"/>
              </a:lnSpc>
              <a:spcBef>
                <a:spcPts val="1600"/>
              </a:spcBef>
              <a:spcAft>
                <a:spcPts val="0"/>
              </a:spcAft>
              <a:buClr>
                <a:schemeClr val="dk1"/>
              </a:buClr>
              <a:buSzPts val="1600"/>
              <a:buFont typeface="Tajawal"/>
              <a:buChar char="○"/>
              <a:defRPr sz="1600">
                <a:solidFill>
                  <a:schemeClr val="dk1"/>
                </a:solidFill>
                <a:latin typeface="Tajawal"/>
                <a:ea typeface="Tajawal"/>
                <a:cs typeface="Tajawal"/>
                <a:sym typeface="Tajawal"/>
              </a:defRPr>
            </a:lvl8pPr>
            <a:lvl9pPr marL="4114800" lvl="8" indent="-330200">
              <a:lnSpc>
                <a:spcPct val="100000"/>
              </a:lnSpc>
              <a:spcBef>
                <a:spcPts val="1600"/>
              </a:spcBef>
              <a:spcAft>
                <a:spcPts val="1600"/>
              </a:spcAft>
              <a:buClr>
                <a:schemeClr val="dk1"/>
              </a:buClr>
              <a:buSzPts val="1600"/>
              <a:buFont typeface="Tajawal"/>
              <a:buChar char="■"/>
              <a:defRPr sz="1600">
                <a:solidFill>
                  <a:schemeClr val="dk1"/>
                </a:solidFill>
                <a:latin typeface="Tajawal"/>
                <a:ea typeface="Tajawal"/>
                <a:cs typeface="Tajawal"/>
                <a:sym typeface="Tajawal"/>
              </a:defRPr>
            </a:lvl9pPr>
          </a:lstStyle>
          <a:p>
            <a:endParaRPr/>
          </a:p>
        </p:txBody>
      </p:sp>
    </p:spTree>
    <p:extLst>
      <p:ext uri="{BB962C8B-B14F-4D97-AF65-F5344CB8AC3E}">
        <p14:creationId xmlns:p14="http://schemas.microsoft.com/office/powerpoint/2010/main" val="2234316826"/>
      </p:ext>
    </p:extLst>
  </p:cSld>
  <p:clrMap bg1="lt1" tx1="dk1" bg2="dk2"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 id="2147483899" r:id="rId19"/>
    <p:sldLayoutId id="2147483900" r:id="rId20"/>
    <p:sldLayoutId id="2147483901" r:id="rId21"/>
    <p:sldLayoutId id="2147483902" r:id="rId22"/>
    <p:sldLayoutId id="2147483903" r:id="rId23"/>
    <p:sldLayoutId id="2147483904" r:id="rId24"/>
    <p:sldLayoutId id="2147483905" r:id="rId25"/>
    <p:sldLayoutId id="2147483906" r:id="rId26"/>
    <p:sldLayoutId id="2147483907"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BEBA8EAE-BF5A-486C-A8C5-ECC9F3942E4B}">
                <a14:imgProps xmlns:a14="http://schemas.microsoft.com/office/drawing/2010/main">
                  <a14:imgLayer r:embed="rId1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1847866"/>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US" dirty="0">
              <a:solidFill>
                <a:prstClr val="black">
                  <a:tint val="75000"/>
                </a:prstClr>
              </a:solidFill>
            </a:endParaRPr>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241498853"/>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 id="2147483940" r:id="rId19"/>
    <p:sldLayoutId id="2147483941" r:id="rId20"/>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60">
          <p15:clr>
            <a:srgbClr val="F26B43"/>
          </p15:clr>
        </p15:guide>
        <p15:guide id="4" pos="7320">
          <p15:clr>
            <a:srgbClr val="F26B43"/>
          </p15:clr>
        </p15:guide>
        <p15:guide id="5" orient="horz" pos="360">
          <p15:clr>
            <a:srgbClr val="F26B43"/>
          </p15:clr>
        </p15:guide>
        <p15:guide id="6" orient="horz" pos="396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48A87A34-81AB-432B-8DAE-1953F412C126}" type="datetimeFigureOut">
              <a:rPr lang="en-US" dirty="0">
                <a:solidFill>
                  <a:prstClr val="white">
                    <a:tint val="75000"/>
                  </a:prstClr>
                </a:solidFill>
              </a:rPr>
              <a:pPr defTabSz="457200"/>
              <a:t>14/12/2021</a:t>
            </a:fld>
            <a:endParaRPr lang="en-US" dirty="0">
              <a:solidFill>
                <a:prstClr val="white">
                  <a:tint val="75000"/>
                </a:prstClr>
              </a:solidFill>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101730280"/>
      </p:ext>
    </p:extLst>
  </p:cSld>
  <p:clrMap bg1="dk1" tx1="lt1" bg2="dk2"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latin typeface="印品黑体" panose="00000500000000000000" pitchFamily="2" charset="-122"/>
              </a:defRPr>
            </a:lvl1pPr>
          </a:lstStyle>
          <a:p>
            <a:fld id="{530820CF-B880-4189-942D-D702A7CBA730}" type="datetimeFigureOut">
              <a:rPr lang="zh-CN" altLang="en-US" smtClean="0">
                <a:solidFill>
                  <a:srgbClr val="000000">
                    <a:tint val="75000"/>
                  </a:srgbClr>
                </a:solidFill>
              </a:rPr>
              <a:pPr/>
              <a:t>2021/12/14</a:t>
            </a:fld>
            <a:endParaRPr lang="zh-CN" altLang="en-US" dirty="0">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latin typeface="印品黑体" panose="00000500000000000000" pitchFamily="2" charset="-122"/>
              </a:defRPr>
            </a:lvl1pPr>
          </a:lstStyle>
          <a:p>
            <a:endParaRPr lang="zh-CN" altLang="en-US" dirty="0">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latin typeface="印品黑体" panose="00000500000000000000" pitchFamily="2" charset="-122"/>
              </a:defRPr>
            </a:lvl1pPr>
          </a:lstStyle>
          <a:p>
            <a:fld id="{0C913308-F349-4B6D-A68A-DD1791B4A57B}" type="slidenum">
              <a:rPr lang="zh-CN" altLang="en-US" smtClean="0">
                <a:solidFill>
                  <a:srgbClr val="000000">
                    <a:tint val="75000"/>
                  </a:srgbClr>
                </a:solidFill>
              </a:rPr>
              <a:pPr/>
              <a:t>‹#›</a:t>
            </a:fld>
            <a:endParaRPr lang="zh-CN" altLang="en-US" dirty="0">
              <a:solidFill>
                <a:srgbClr val="000000">
                  <a:tint val="75000"/>
                </a:srgbClr>
              </a:solidFill>
            </a:endParaRPr>
          </a:p>
        </p:txBody>
      </p:sp>
      <p:pic>
        <p:nvPicPr>
          <p:cNvPr id="11" name="图片 1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9353145"/>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Lst>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xStyles>
    <p:titleStyle>
      <a:lvl1pPr algn="ctr" defTabSz="1219170" rtl="0" eaLnBrk="1" latinLnBrk="0" hangingPunct="1">
        <a:spcBef>
          <a:spcPct val="0"/>
        </a:spcBef>
        <a:buNone/>
        <a:defRPr sz="5867" kern="1200">
          <a:solidFill>
            <a:schemeClr val="tx1"/>
          </a:solidFill>
          <a:latin typeface="印品黑体" panose="00000500000000000000" pitchFamily="2" charset="-122"/>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印品黑体" panose="00000500000000000000" pitchFamily="2" charset="-122"/>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印品黑体" panose="00000500000000000000" pitchFamily="2" charset="-122"/>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印品黑体" panose="00000500000000000000" pitchFamily="2" charset="-122"/>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印品黑体" panose="00000500000000000000" pitchFamily="2" charset="-122"/>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印品黑体" panose="00000500000000000000" pitchFamily="2" charset="-122"/>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033" y="1290633"/>
            <a:ext cx="12208000" cy="1143200"/>
          </a:xfrm>
          <a:prstGeom prst="rect">
            <a:avLst/>
          </a:prstGeom>
          <a:noFill/>
          <a:ln>
            <a:noFill/>
          </a:ln>
        </p:spPr>
        <p:txBody>
          <a:bodyPr spcFirstLastPara="1" wrap="square" lIns="91425" tIns="91425" rIns="91425" bIns="91425" anchor="t" anchorCtr="0"/>
          <a:lstStyle>
            <a:lvl1pPr lvl="0"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1pPr>
            <a:lvl2pPr lvl="1"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2pPr>
            <a:lvl3pPr lvl="2"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3pPr>
            <a:lvl4pPr lvl="3"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4pPr>
            <a:lvl5pPr lvl="4"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5pPr>
            <a:lvl6pPr lvl="5"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6pPr>
            <a:lvl7pPr lvl="6"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7pPr>
            <a:lvl8pPr lvl="7"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8pPr>
            <a:lvl9pPr lvl="8"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9pPr>
          </a:lstStyle>
          <a:p>
            <a:endParaRPr/>
          </a:p>
        </p:txBody>
      </p:sp>
      <p:sp>
        <p:nvSpPr>
          <p:cNvPr id="7" name="Google Shape;7;p1"/>
          <p:cNvSpPr txBox="1">
            <a:spLocks noGrp="1"/>
          </p:cNvSpPr>
          <p:nvPr>
            <p:ph type="body" idx="1"/>
          </p:nvPr>
        </p:nvSpPr>
        <p:spPr>
          <a:xfrm>
            <a:off x="609600" y="2084533"/>
            <a:ext cx="10972800" cy="3337600"/>
          </a:xfrm>
          <a:prstGeom prst="rect">
            <a:avLst/>
          </a:prstGeom>
          <a:noFill/>
          <a:ln>
            <a:noFill/>
          </a:ln>
        </p:spPr>
        <p:txBody>
          <a:bodyPr spcFirstLastPara="1" wrap="square" lIns="91425" tIns="91425" rIns="91425" bIns="91425" anchor="t" anchorCtr="0"/>
          <a:lstStyle>
            <a:lvl1pPr marL="457200" lvl="0" indent="-355600">
              <a:spcBef>
                <a:spcPts val="600"/>
              </a:spcBef>
              <a:spcAft>
                <a:spcPts val="0"/>
              </a:spcAft>
              <a:buClr>
                <a:srgbClr val="FFFFFF"/>
              </a:buClr>
              <a:buSzPts val="2000"/>
              <a:buFont typeface="Sniglet"/>
              <a:buChar char="✘"/>
              <a:defRPr sz="2000">
                <a:solidFill>
                  <a:srgbClr val="FFFFFF"/>
                </a:solidFill>
                <a:latin typeface="Sniglet"/>
                <a:ea typeface="Sniglet"/>
                <a:cs typeface="Sniglet"/>
                <a:sym typeface="Sniglet"/>
              </a:defRPr>
            </a:lvl1pPr>
            <a:lvl2pPr marL="914400" lvl="1"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2pPr>
            <a:lvl3pPr marL="1371600" lvl="2"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3pPr>
            <a:lvl4pPr marL="1828800" lvl="3"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4pPr>
            <a:lvl5pPr marL="2286000" lvl="4"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5pPr>
            <a:lvl6pPr marL="2743200" lvl="5"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6pPr>
            <a:lvl7pPr marL="3200400" lvl="6"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7pPr>
            <a:lvl8pPr marL="3657600" lvl="7"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8pPr>
            <a:lvl9pPr marL="4114800" lvl="8"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9pPr>
          </a:lstStyle>
          <a:p>
            <a:endParaRPr/>
          </a:p>
        </p:txBody>
      </p:sp>
      <p:sp>
        <p:nvSpPr>
          <p:cNvPr id="8" name="Google Shape;8;p1"/>
          <p:cNvSpPr txBox="1">
            <a:spLocks noGrp="1"/>
          </p:cNvSpPr>
          <p:nvPr>
            <p:ph type="sldNum" idx="12"/>
          </p:nvPr>
        </p:nvSpPr>
        <p:spPr>
          <a:xfrm>
            <a:off x="5730200" y="6443967"/>
            <a:ext cx="731600" cy="414000"/>
          </a:xfrm>
          <a:prstGeom prst="rect">
            <a:avLst/>
          </a:prstGeom>
          <a:noFill/>
          <a:ln>
            <a:noFill/>
          </a:ln>
        </p:spPr>
        <p:txBody>
          <a:bodyPr spcFirstLastPara="1" wrap="square" lIns="91425" tIns="91425" rIns="91425" bIns="91425" anchor="t" anchorCtr="0">
            <a:noAutofit/>
          </a:bodyPr>
          <a:lstStyle>
            <a:lvl1pPr lvl="0" algn="ctr">
              <a:buNone/>
              <a:defRPr sz="1333">
                <a:solidFill>
                  <a:srgbClr val="FFFFFF"/>
                </a:solidFill>
                <a:latin typeface="Sniglet"/>
                <a:ea typeface="Sniglet"/>
                <a:cs typeface="Sniglet"/>
                <a:sym typeface="Sniglet"/>
              </a:defRPr>
            </a:lvl1pPr>
            <a:lvl2pPr lvl="1" algn="ctr">
              <a:buNone/>
              <a:defRPr sz="1333">
                <a:solidFill>
                  <a:srgbClr val="FFFFFF"/>
                </a:solidFill>
                <a:latin typeface="Sniglet"/>
                <a:ea typeface="Sniglet"/>
                <a:cs typeface="Sniglet"/>
                <a:sym typeface="Sniglet"/>
              </a:defRPr>
            </a:lvl2pPr>
            <a:lvl3pPr lvl="2" algn="ctr">
              <a:buNone/>
              <a:defRPr sz="1333">
                <a:solidFill>
                  <a:srgbClr val="FFFFFF"/>
                </a:solidFill>
                <a:latin typeface="Sniglet"/>
                <a:ea typeface="Sniglet"/>
                <a:cs typeface="Sniglet"/>
                <a:sym typeface="Sniglet"/>
              </a:defRPr>
            </a:lvl3pPr>
            <a:lvl4pPr lvl="3" algn="ctr">
              <a:buNone/>
              <a:defRPr sz="1333">
                <a:solidFill>
                  <a:srgbClr val="FFFFFF"/>
                </a:solidFill>
                <a:latin typeface="Sniglet"/>
                <a:ea typeface="Sniglet"/>
                <a:cs typeface="Sniglet"/>
                <a:sym typeface="Sniglet"/>
              </a:defRPr>
            </a:lvl4pPr>
            <a:lvl5pPr lvl="4" algn="ctr">
              <a:buNone/>
              <a:defRPr sz="1333">
                <a:solidFill>
                  <a:srgbClr val="FFFFFF"/>
                </a:solidFill>
                <a:latin typeface="Sniglet"/>
                <a:ea typeface="Sniglet"/>
                <a:cs typeface="Sniglet"/>
                <a:sym typeface="Sniglet"/>
              </a:defRPr>
            </a:lvl5pPr>
            <a:lvl6pPr lvl="5" algn="ctr">
              <a:buNone/>
              <a:defRPr sz="1333">
                <a:solidFill>
                  <a:srgbClr val="FFFFFF"/>
                </a:solidFill>
                <a:latin typeface="Sniglet"/>
                <a:ea typeface="Sniglet"/>
                <a:cs typeface="Sniglet"/>
                <a:sym typeface="Sniglet"/>
              </a:defRPr>
            </a:lvl6pPr>
            <a:lvl7pPr lvl="6" algn="ctr">
              <a:buNone/>
              <a:defRPr sz="1333">
                <a:solidFill>
                  <a:srgbClr val="FFFFFF"/>
                </a:solidFill>
                <a:latin typeface="Sniglet"/>
                <a:ea typeface="Sniglet"/>
                <a:cs typeface="Sniglet"/>
                <a:sym typeface="Sniglet"/>
              </a:defRPr>
            </a:lvl7pPr>
            <a:lvl8pPr lvl="7" algn="ctr">
              <a:buNone/>
              <a:defRPr sz="1333">
                <a:solidFill>
                  <a:srgbClr val="FFFFFF"/>
                </a:solidFill>
                <a:latin typeface="Sniglet"/>
                <a:ea typeface="Sniglet"/>
                <a:cs typeface="Sniglet"/>
                <a:sym typeface="Sniglet"/>
              </a:defRPr>
            </a:lvl8pPr>
            <a:lvl9pPr lvl="8" algn="ctr">
              <a:buNone/>
              <a:defRPr sz="1333">
                <a:solidFill>
                  <a:srgbClr val="FFFFFF"/>
                </a:solidFill>
                <a:latin typeface="Sniglet"/>
                <a:ea typeface="Sniglet"/>
                <a:cs typeface="Sniglet"/>
                <a:sym typeface="Sniglet"/>
              </a:defRPr>
            </a:lvl9pPr>
          </a:lstStyle>
          <a:p>
            <a:pPr>
              <a:buClr>
                <a:srgbClr val="000000"/>
              </a:buClr>
              <a:buFont typeface="Arial"/>
              <a:buNone/>
            </a:pPr>
            <a:fld id="{00000000-1234-1234-1234-123412341234}" type="slidenum">
              <a:rPr lang="en" kern="0"/>
              <a:pPr>
                <a:buClr>
                  <a:srgbClr val="000000"/>
                </a:buClr>
                <a:buFont typeface="Arial"/>
                <a:buNone/>
              </a:pPr>
              <a:t>‹#›</a:t>
            </a:fld>
            <a:endParaRPr kern="0"/>
          </a:p>
        </p:txBody>
      </p:sp>
    </p:spTree>
    <p:extLst>
      <p:ext uri="{BB962C8B-B14F-4D97-AF65-F5344CB8AC3E}">
        <p14:creationId xmlns:p14="http://schemas.microsoft.com/office/powerpoint/2010/main" val="2622290341"/>
      </p:ext>
    </p:extLst>
  </p:cSld>
  <p:clrMap bg1="lt1" tx1="dk1" bg2="dk2" tx2="lt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84E0F-B49E-4CF9-974F-F2E81701724C}"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680049"/>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4E6480-F61C-467C-8B0A-408DB22FE830}"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735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2943628" y="2522373"/>
            <a:ext cx="6312131" cy="1384995"/>
          </a:xfrm>
          <a:prstGeom prst="rect">
            <a:avLst/>
          </a:prstGeom>
        </p:spPr>
        <p:txBody>
          <a:bodyPr wrap="square">
            <a:spAutoFit/>
          </a:bodyPr>
          <a:lstStyle/>
          <a:p>
            <a:pPr algn="ctr">
              <a:lnSpc>
                <a:spcPct val="200000"/>
              </a:lnSpc>
            </a:pPr>
            <a:r>
              <a:rPr lang="zh-CN" altLang="en-US" sz="1400" b="1" dirty="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rPr>
              <a:t>感谢您下载包图网平台上提供的</a:t>
            </a:r>
            <a:r>
              <a:rPr lang="en-US" altLang="zh-CN" sz="1400" b="1" dirty="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rPr>
              <a:t>PPT</a:t>
            </a:r>
            <a:r>
              <a:rPr lang="zh-CN" altLang="en-US" sz="1400" b="1" dirty="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rPr>
              <a:t>作品，为了您和包图网以及原创作者的利益，请勿复制、传播、销售，否则将承担法律责任！包图网将对作品进行维权，按照传播下载次数进行十倍的索取赔偿！</a:t>
            </a:r>
            <a:endParaRPr lang="en-US" altLang="zh-CN" sz="1400" b="1" dirty="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endParaRPr>
          </a:p>
        </p:txBody>
      </p:sp>
    </p:spTree>
    <p:extLst>
      <p:ext uri="{BB962C8B-B14F-4D97-AF65-F5344CB8AC3E}">
        <p14:creationId xmlns:p14="http://schemas.microsoft.com/office/powerpoint/2010/main" val="4375217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2021/12/14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223051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8B8CA-BEC2-42B2-8194-82845F10CA72}" type="datetimeFigureOut">
              <a:rPr lang="en-US" smtClean="0">
                <a:solidFill>
                  <a:prstClr val="black">
                    <a:tint val="75000"/>
                  </a:prstClr>
                </a:solidFill>
              </a:rPr>
              <a:pPr/>
              <a:t>14/12/2021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63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55605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p:nvPr/>
        </p:nvSpPr>
        <p:spPr>
          <a:xfrm rot="5400000">
            <a:off x="11274575" y="374725"/>
            <a:ext cx="1426800" cy="373500"/>
          </a:xfrm>
          <a:prstGeom prst="rect">
            <a:avLst/>
          </a:prstGeom>
          <a:noFill/>
          <a:ln>
            <a:noFill/>
          </a:ln>
        </p:spPr>
        <p:txBody>
          <a:bodyPr spcFirstLastPara="1" wrap="square" lIns="91425" tIns="91425" rIns="91425" bIns="91425" anchor="b" anchorCtr="0">
            <a:noAutofit/>
          </a:bodyPr>
          <a:lstStyle/>
          <a:p>
            <a:pPr algn="r">
              <a:buClr>
                <a:srgbClr val="000000"/>
              </a:buClr>
              <a:buFont typeface="Arial"/>
              <a:buNone/>
            </a:pPr>
            <a:r>
              <a:rPr lang="en" sz="1400" kern="0">
                <a:solidFill>
                  <a:srgbClr val="000000"/>
                </a:solidFill>
                <a:latin typeface="Barlow Condensed"/>
                <a:ea typeface="Barlow Condensed"/>
                <a:cs typeface="Barlow Condensed"/>
                <a:sym typeface="Barlow Condensed"/>
              </a:rPr>
              <a:t>SLIDESMANIA.COM</a:t>
            </a:r>
            <a:endParaRPr sz="1400" kern="0">
              <a:solidFill>
                <a:srgbClr val="000000"/>
              </a:solidFill>
              <a:latin typeface="Barlow Condensed"/>
              <a:ea typeface="Barlow Condensed"/>
              <a:cs typeface="Barlow Condensed"/>
              <a:sym typeface="Barlow Condensed"/>
            </a:endParaRPr>
          </a:p>
        </p:txBody>
      </p:sp>
      <p:pic>
        <p:nvPicPr>
          <p:cNvPr id="7" name="Google Shape;7;p1" descr="A wooden door on the side of a hard wood floor&#10;&#10;Description automatically generated"/>
          <p:cNvPicPr preferRelativeResize="0"/>
          <p:nvPr/>
        </p:nvPicPr>
        <p:blipFill rotWithShape="1">
          <a:blip r:embed="rId11">
            <a:alphaModFix/>
          </a:blip>
          <a:srcRect/>
          <a:stretch/>
        </p:blipFill>
        <p:spPr>
          <a:xfrm>
            <a:off x="0" y="0"/>
            <a:ext cx="12192000" cy="6858000"/>
          </a:xfrm>
          <a:prstGeom prst="rect">
            <a:avLst/>
          </a:prstGeom>
          <a:noFill/>
          <a:ln>
            <a:noFill/>
          </a:ln>
        </p:spPr>
      </p:pic>
      <p:sp>
        <p:nvSpPr>
          <p:cNvPr id="8" name="Google Shape;8;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3300"/>
              <a:buFont typeface="Barlow Semi Condensed Medium"/>
              <a:buNone/>
              <a:defRPr sz="3300">
                <a:solidFill>
                  <a:schemeClr val="dk1"/>
                </a:solidFill>
                <a:latin typeface="Barlow Semi Condensed Medium"/>
                <a:ea typeface="Barlow Semi Condensed Medium"/>
                <a:cs typeface="Barlow Semi Condensed Medium"/>
                <a:sym typeface="Barlow Semi Condensed Medium"/>
              </a:defRPr>
            </a:lvl1pPr>
            <a:lvl2pPr lvl="1">
              <a:spcBef>
                <a:spcPts val="0"/>
              </a:spcBef>
              <a:spcAft>
                <a:spcPts val="0"/>
              </a:spcAft>
              <a:buClr>
                <a:schemeClr val="dk1"/>
              </a:buClr>
              <a:buSzPts val="3300"/>
              <a:buFont typeface="Barlow Semi Condensed Medium"/>
              <a:buNone/>
              <a:defRPr sz="3300">
                <a:solidFill>
                  <a:schemeClr val="dk1"/>
                </a:solidFill>
                <a:latin typeface="Barlow Semi Condensed Medium"/>
                <a:ea typeface="Barlow Semi Condensed Medium"/>
                <a:cs typeface="Barlow Semi Condensed Medium"/>
                <a:sym typeface="Barlow Semi Condensed Medium"/>
              </a:defRPr>
            </a:lvl2pPr>
            <a:lvl3pPr lvl="2">
              <a:spcBef>
                <a:spcPts val="0"/>
              </a:spcBef>
              <a:spcAft>
                <a:spcPts val="0"/>
              </a:spcAft>
              <a:buClr>
                <a:schemeClr val="dk1"/>
              </a:buClr>
              <a:buSzPts val="3300"/>
              <a:buFont typeface="Barlow Semi Condensed Medium"/>
              <a:buNone/>
              <a:defRPr sz="3300">
                <a:solidFill>
                  <a:schemeClr val="dk1"/>
                </a:solidFill>
                <a:latin typeface="Barlow Semi Condensed Medium"/>
                <a:ea typeface="Barlow Semi Condensed Medium"/>
                <a:cs typeface="Barlow Semi Condensed Medium"/>
                <a:sym typeface="Barlow Semi Condensed Medium"/>
              </a:defRPr>
            </a:lvl3pPr>
            <a:lvl4pPr lvl="3">
              <a:spcBef>
                <a:spcPts val="0"/>
              </a:spcBef>
              <a:spcAft>
                <a:spcPts val="0"/>
              </a:spcAft>
              <a:buClr>
                <a:schemeClr val="dk1"/>
              </a:buClr>
              <a:buSzPts val="3300"/>
              <a:buFont typeface="Barlow Semi Condensed Medium"/>
              <a:buNone/>
              <a:defRPr sz="3300">
                <a:solidFill>
                  <a:schemeClr val="dk1"/>
                </a:solidFill>
                <a:latin typeface="Barlow Semi Condensed Medium"/>
                <a:ea typeface="Barlow Semi Condensed Medium"/>
                <a:cs typeface="Barlow Semi Condensed Medium"/>
                <a:sym typeface="Barlow Semi Condensed Medium"/>
              </a:defRPr>
            </a:lvl4pPr>
            <a:lvl5pPr lvl="4">
              <a:spcBef>
                <a:spcPts val="0"/>
              </a:spcBef>
              <a:spcAft>
                <a:spcPts val="0"/>
              </a:spcAft>
              <a:buClr>
                <a:schemeClr val="dk1"/>
              </a:buClr>
              <a:buSzPts val="3300"/>
              <a:buFont typeface="Barlow Semi Condensed Medium"/>
              <a:buNone/>
              <a:defRPr sz="3300">
                <a:solidFill>
                  <a:schemeClr val="dk1"/>
                </a:solidFill>
                <a:latin typeface="Barlow Semi Condensed Medium"/>
                <a:ea typeface="Barlow Semi Condensed Medium"/>
                <a:cs typeface="Barlow Semi Condensed Medium"/>
                <a:sym typeface="Barlow Semi Condensed Medium"/>
              </a:defRPr>
            </a:lvl5pPr>
            <a:lvl6pPr lvl="5">
              <a:spcBef>
                <a:spcPts val="0"/>
              </a:spcBef>
              <a:spcAft>
                <a:spcPts val="0"/>
              </a:spcAft>
              <a:buClr>
                <a:schemeClr val="dk1"/>
              </a:buClr>
              <a:buSzPts val="3300"/>
              <a:buFont typeface="Barlow Semi Condensed Medium"/>
              <a:buNone/>
              <a:defRPr sz="3300">
                <a:solidFill>
                  <a:schemeClr val="dk1"/>
                </a:solidFill>
                <a:latin typeface="Barlow Semi Condensed Medium"/>
                <a:ea typeface="Barlow Semi Condensed Medium"/>
                <a:cs typeface="Barlow Semi Condensed Medium"/>
                <a:sym typeface="Barlow Semi Condensed Medium"/>
              </a:defRPr>
            </a:lvl6pPr>
            <a:lvl7pPr lvl="6">
              <a:spcBef>
                <a:spcPts val="0"/>
              </a:spcBef>
              <a:spcAft>
                <a:spcPts val="0"/>
              </a:spcAft>
              <a:buClr>
                <a:schemeClr val="dk1"/>
              </a:buClr>
              <a:buSzPts val="3300"/>
              <a:buFont typeface="Barlow Semi Condensed Medium"/>
              <a:buNone/>
              <a:defRPr sz="3300">
                <a:solidFill>
                  <a:schemeClr val="dk1"/>
                </a:solidFill>
                <a:latin typeface="Barlow Semi Condensed Medium"/>
                <a:ea typeface="Barlow Semi Condensed Medium"/>
                <a:cs typeface="Barlow Semi Condensed Medium"/>
                <a:sym typeface="Barlow Semi Condensed Medium"/>
              </a:defRPr>
            </a:lvl7pPr>
            <a:lvl8pPr lvl="7">
              <a:spcBef>
                <a:spcPts val="0"/>
              </a:spcBef>
              <a:spcAft>
                <a:spcPts val="0"/>
              </a:spcAft>
              <a:buClr>
                <a:schemeClr val="dk1"/>
              </a:buClr>
              <a:buSzPts val="3300"/>
              <a:buFont typeface="Barlow Semi Condensed Medium"/>
              <a:buNone/>
              <a:defRPr sz="3300">
                <a:solidFill>
                  <a:schemeClr val="dk1"/>
                </a:solidFill>
                <a:latin typeface="Barlow Semi Condensed Medium"/>
                <a:ea typeface="Barlow Semi Condensed Medium"/>
                <a:cs typeface="Barlow Semi Condensed Medium"/>
                <a:sym typeface="Barlow Semi Condensed Medium"/>
              </a:defRPr>
            </a:lvl8pPr>
            <a:lvl9pPr lvl="8">
              <a:spcBef>
                <a:spcPts val="0"/>
              </a:spcBef>
              <a:spcAft>
                <a:spcPts val="0"/>
              </a:spcAft>
              <a:buClr>
                <a:schemeClr val="dk1"/>
              </a:buClr>
              <a:buSzPts val="3300"/>
              <a:buFont typeface="Barlow Semi Condensed Medium"/>
              <a:buNone/>
              <a:defRPr sz="3300">
                <a:solidFill>
                  <a:schemeClr val="dk1"/>
                </a:solidFill>
                <a:latin typeface="Barlow Semi Condensed Medium"/>
                <a:ea typeface="Barlow Semi Condensed Medium"/>
                <a:cs typeface="Barlow Semi Condensed Medium"/>
                <a:sym typeface="Barlow Semi Condensed Medium"/>
              </a:defRPr>
            </a:lvl9pPr>
          </a:lstStyle>
          <a:p>
            <a:endParaRPr/>
          </a:p>
        </p:txBody>
      </p:sp>
      <p:sp>
        <p:nvSpPr>
          <p:cNvPr id="9" name="Google Shape;9;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55600">
              <a:lnSpc>
                <a:spcPct val="115000"/>
              </a:lnSpc>
              <a:spcBef>
                <a:spcPts val="0"/>
              </a:spcBef>
              <a:spcAft>
                <a:spcPts val="0"/>
              </a:spcAft>
              <a:buClr>
                <a:schemeClr val="dk1"/>
              </a:buClr>
              <a:buSzPts val="2000"/>
              <a:buFont typeface="Dekko"/>
              <a:buChar char="●"/>
              <a:defRPr sz="2000">
                <a:solidFill>
                  <a:schemeClr val="dk1"/>
                </a:solidFill>
                <a:latin typeface="Dekko"/>
                <a:ea typeface="Dekko"/>
                <a:cs typeface="Dekko"/>
                <a:sym typeface="Dekko"/>
              </a:defRPr>
            </a:lvl1pPr>
            <a:lvl2pPr marL="914400" lvl="1" indent="-355600">
              <a:lnSpc>
                <a:spcPct val="115000"/>
              </a:lnSpc>
              <a:spcBef>
                <a:spcPts val="2100"/>
              </a:spcBef>
              <a:spcAft>
                <a:spcPts val="0"/>
              </a:spcAft>
              <a:buClr>
                <a:schemeClr val="dk1"/>
              </a:buClr>
              <a:buSzPts val="2000"/>
              <a:buFont typeface="Dekko"/>
              <a:buChar char="○"/>
              <a:defRPr sz="2000">
                <a:solidFill>
                  <a:schemeClr val="dk1"/>
                </a:solidFill>
                <a:latin typeface="Dekko"/>
                <a:ea typeface="Dekko"/>
                <a:cs typeface="Dekko"/>
                <a:sym typeface="Dekko"/>
              </a:defRPr>
            </a:lvl2pPr>
            <a:lvl3pPr marL="1371600" lvl="2" indent="-355600">
              <a:lnSpc>
                <a:spcPct val="115000"/>
              </a:lnSpc>
              <a:spcBef>
                <a:spcPts val="2100"/>
              </a:spcBef>
              <a:spcAft>
                <a:spcPts val="0"/>
              </a:spcAft>
              <a:buClr>
                <a:schemeClr val="dk1"/>
              </a:buClr>
              <a:buSzPts val="2000"/>
              <a:buFont typeface="Dekko"/>
              <a:buChar char="■"/>
              <a:defRPr sz="2000">
                <a:solidFill>
                  <a:schemeClr val="dk1"/>
                </a:solidFill>
                <a:latin typeface="Dekko"/>
                <a:ea typeface="Dekko"/>
                <a:cs typeface="Dekko"/>
                <a:sym typeface="Dekko"/>
              </a:defRPr>
            </a:lvl3pPr>
            <a:lvl4pPr marL="1828800" lvl="3" indent="-355600">
              <a:lnSpc>
                <a:spcPct val="115000"/>
              </a:lnSpc>
              <a:spcBef>
                <a:spcPts val="2100"/>
              </a:spcBef>
              <a:spcAft>
                <a:spcPts val="0"/>
              </a:spcAft>
              <a:buClr>
                <a:schemeClr val="dk1"/>
              </a:buClr>
              <a:buSzPts val="2000"/>
              <a:buFont typeface="Dekko"/>
              <a:buChar char="●"/>
              <a:defRPr sz="2000">
                <a:solidFill>
                  <a:schemeClr val="dk1"/>
                </a:solidFill>
                <a:latin typeface="Dekko"/>
                <a:ea typeface="Dekko"/>
                <a:cs typeface="Dekko"/>
                <a:sym typeface="Dekko"/>
              </a:defRPr>
            </a:lvl4pPr>
            <a:lvl5pPr marL="2286000" lvl="4" indent="-355600">
              <a:lnSpc>
                <a:spcPct val="115000"/>
              </a:lnSpc>
              <a:spcBef>
                <a:spcPts val="2100"/>
              </a:spcBef>
              <a:spcAft>
                <a:spcPts val="0"/>
              </a:spcAft>
              <a:buClr>
                <a:schemeClr val="dk1"/>
              </a:buClr>
              <a:buSzPts val="2000"/>
              <a:buFont typeface="Dekko"/>
              <a:buChar char="○"/>
              <a:defRPr sz="2000">
                <a:solidFill>
                  <a:schemeClr val="dk1"/>
                </a:solidFill>
                <a:latin typeface="Dekko"/>
                <a:ea typeface="Dekko"/>
                <a:cs typeface="Dekko"/>
                <a:sym typeface="Dekko"/>
              </a:defRPr>
            </a:lvl5pPr>
            <a:lvl6pPr marL="2743200" lvl="5" indent="-355600">
              <a:lnSpc>
                <a:spcPct val="115000"/>
              </a:lnSpc>
              <a:spcBef>
                <a:spcPts val="2100"/>
              </a:spcBef>
              <a:spcAft>
                <a:spcPts val="0"/>
              </a:spcAft>
              <a:buClr>
                <a:schemeClr val="dk1"/>
              </a:buClr>
              <a:buSzPts val="2000"/>
              <a:buFont typeface="Dekko"/>
              <a:buChar char="■"/>
              <a:defRPr sz="2000">
                <a:solidFill>
                  <a:schemeClr val="dk1"/>
                </a:solidFill>
                <a:latin typeface="Dekko"/>
                <a:ea typeface="Dekko"/>
                <a:cs typeface="Dekko"/>
                <a:sym typeface="Dekko"/>
              </a:defRPr>
            </a:lvl6pPr>
            <a:lvl7pPr marL="3200400" lvl="6" indent="-355600">
              <a:lnSpc>
                <a:spcPct val="115000"/>
              </a:lnSpc>
              <a:spcBef>
                <a:spcPts val="2100"/>
              </a:spcBef>
              <a:spcAft>
                <a:spcPts val="0"/>
              </a:spcAft>
              <a:buClr>
                <a:schemeClr val="dk1"/>
              </a:buClr>
              <a:buSzPts val="2000"/>
              <a:buFont typeface="Dekko"/>
              <a:buChar char="●"/>
              <a:defRPr sz="2000">
                <a:solidFill>
                  <a:schemeClr val="dk1"/>
                </a:solidFill>
                <a:latin typeface="Dekko"/>
                <a:ea typeface="Dekko"/>
                <a:cs typeface="Dekko"/>
                <a:sym typeface="Dekko"/>
              </a:defRPr>
            </a:lvl7pPr>
            <a:lvl8pPr marL="3657600" lvl="7" indent="-355600">
              <a:lnSpc>
                <a:spcPct val="115000"/>
              </a:lnSpc>
              <a:spcBef>
                <a:spcPts val="2100"/>
              </a:spcBef>
              <a:spcAft>
                <a:spcPts val="0"/>
              </a:spcAft>
              <a:buClr>
                <a:schemeClr val="dk1"/>
              </a:buClr>
              <a:buSzPts val="2000"/>
              <a:buFont typeface="Dekko"/>
              <a:buChar char="○"/>
              <a:defRPr sz="2000">
                <a:solidFill>
                  <a:schemeClr val="dk1"/>
                </a:solidFill>
                <a:latin typeface="Dekko"/>
                <a:ea typeface="Dekko"/>
                <a:cs typeface="Dekko"/>
                <a:sym typeface="Dekko"/>
              </a:defRPr>
            </a:lvl8pPr>
            <a:lvl9pPr marL="4114800" lvl="8" indent="-355600">
              <a:lnSpc>
                <a:spcPct val="115000"/>
              </a:lnSpc>
              <a:spcBef>
                <a:spcPts val="2100"/>
              </a:spcBef>
              <a:spcAft>
                <a:spcPts val="2100"/>
              </a:spcAft>
              <a:buClr>
                <a:schemeClr val="dk1"/>
              </a:buClr>
              <a:buSzPts val="2000"/>
              <a:buFont typeface="Dekko"/>
              <a:buChar char="■"/>
              <a:defRPr sz="2000">
                <a:solidFill>
                  <a:schemeClr val="dk1"/>
                </a:solidFill>
                <a:latin typeface="Dekko"/>
                <a:ea typeface="Dekko"/>
                <a:cs typeface="Dekko"/>
                <a:sym typeface="Dekko"/>
              </a:defRPr>
            </a:lvl9pPr>
          </a:lstStyle>
          <a:p>
            <a:endParaRPr/>
          </a:p>
        </p:txBody>
      </p:sp>
      <p:sp>
        <p:nvSpPr>
          <p:cNvPr id="10" name="Google Shape;10;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a:buClr>
                <a:srgbClr val="000000"/>
              </a:buClr>
              <a:buFont typeface="Arial"/>
              <a:buNone/>
            </a:pPr>
            <a:fld id="{00000000-1234-1234-1234-123412341234}" type="slidenum">
              <a:rPr lang="en" kern="0">
                <a:solidFill>
                  <a:srgbClr val="393536"/>
                </a:solidFill>
                <a:cs typeface="Arial"/>
                <a:sym typeface="Arial"/>
              </a:rPr>
              <a:pPr>
                <a:buClr>
                  <a:srgbClr val="000000"/>
                </a:buClr>
                <a:buFont typeface="Arial"/>
                <a:buNone/>
              </a:pPr>
              <a:t>‹#›</a:t>
            </a:fld>
            <a:endParaRPr kern="0">
              <a:solidFill>
                <a:srgbClr val="393536"/>
              </a:solidFill>
              <a:cs typeface="Arial"/>
              <a:sym typeface="Arial"/>
            </a:endParaRPr>
          </a:p>
        </p:txBody>
      </p:sp>
      <p:sp>
        <p:nvSpPr>
          <p:cNvPr id="11" name="Google Shape;11;p1"/>
          <p:cNvSpPr txBox="1"/>
          <p:nvPr/>
        </p:nvSpPr>
        <p:spPr>
          <a:xfrm rot="5400000">
            <a:off x="11311975" y="361625"/>
            <a:ext cx="1426800" cy="373500"/>
          </a:xfrm>
          <a:prstGeom prst="rect">
            <a:avLst/>
          </a:prstGeom>
          <a:noFill/>
          <a:ln>
            <a:noFill/>
          </a:ln>
        </p:spPr>
        <p:txBody>
          <a:bodyPr spcFirstLastPara="1" wrap="square" lIns="91425" tIns="91425" rIns="91425" bIns="91425" anchor="b" anchorCtr="0">
            <a:noAutofit/>
          </a:bodyPr>
          <a:lstStyle/>
          <a:p>
            <a:pPr algn="r">
              <a:buClr>
                <a:srgbClr val="000000"/>
              </a:buClr>
              <a:buFont typeface="Arial"/>
              <a:buNone/>
            </a:pPr>
            <a:r>
              <a:rPr lang="en" sz="1400" kern="0">
                <a:solidFill>
                  <a:srgbClr val="000000"/>
                </a:solidFill>
                <a:latin typeface="Barlow Condensed"/>
                <a:ea typeface="Barlow Condensed"/>
                <a:cs typeface="Barlow Condensed"/>
                <a:sym typeface="Barlow Condensed"/>
              </a:rPr>
              <a:t>SLIDESMANIA.COM</a:t>
            </a:r>
            <a:endParaRPr sz="1400" kern="0">
              <a:solidFill>
                <a:srgbClr val="000000"/>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2724117263"/>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Bree Serif"/>
              <a:buNone/>
              <a:defRPr sz="2800">
                <a:solidFill>
                  <a:schemeClr val="lt2"/>
                </a:solidFill>
                <a:latin typeface="Bree Serif"/>
                <a:ea typeface="Bree Serif"/>
                <a:cs typeface="Bree Serif"/>
                <a:sym typeface="Bree Serif"/>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DM Sans"/>
              <a:buChar char="●"/>
              <a:defRPr sz="1800">
                <a:solidFill>
                  <a:schemeClr val="lt2"/>
                </a:solidFill>
                <a:latin typeface="DM Sans"/>
                <a:ea typeface="DM Sans"/>
                <a:cs typeface="DM Sans"/>
                <a:sym typeface="DM Sans"/>
              </a:defRPr>
            </a:lvl1pPr>
            <a:lvl2pPr marL="914400" lvl="1" indent="-317500">
              <a:lnSpc>
                <a:spcPct val="100000"/>
              </a:lnSpc>
              <a:spcBef>
                <a:spcPts val="1600"/>
              </a:spcBef>
              <a:spcAft>
                <a:spcPts val="0"/>
              </a:spcAft>
              <a:buClr>
                <a:schemeClr val="lt2"/>
              </a:buClr>
              <a:buSzPts val="1400"/>
              <a:buFont typeface="DM Sans"/>
              <a:buChar char="○"/>
              <a:defRPr>
                <a:solidFill>
                  <a:schemeClr val="lt2"/>
                </a:solidFill>
                <a:latin typeface="DM Sans"/>
                <a:ea typeface="DM Sans"/>
                <a:cs typeface="DM Sans"/>
                <a:sym typeface="DM Sans"/>
              </a:defRPr>
            </a:lvl2pPr>
            <a:lvl3pPr marL="1371600" lvl="2" indent="-317500">
              <a:lnSpc>
                <a:spcPct val="100000"/>
              </a:lnSpc>
              <a:spcBef>
                <a:spcPts val="1600"/>
              </a:spcBef>
              <a:spcAft>
                <a:spcPts val="0"/>
              </a:spcAft>
              <a:buClr>
                <a:schemeClr val="lt2"/>
              </a:buClr>
              <a:buSzPts val="1400"/>
              <a:buFont typeface="DM Sans"/>
              <a:buChar char="■"/>
              <a:defRPr>
                <a:solidFill>
                  <a:schemeClr val="lt2"/>
                </a:solidFill>
                <a:latin typeface="DM Sans"/>
                <a:ea typeface="DM Sans"/>
                <a:cs typeface="DM Sans"/>
                <a:sym typeface="DM Sans"/>
              </a:defRPr>
            </a:lvl3pPr>
            <a:lvl4pPr marL="1828800" lvl="3" indent="-317500">
              <a:lnSpc>
                <a:spcPct val="100000"/>
              </a:lnSpc>
              <a:spcBef>
                <a:spcPts val="1600"/>
              </a:spcBef>
              <a:spcAft>
                <a:spcPts val="0"/>
              </a:spcAft>
              <a:buClr>
                <a:schemeClr val="lt2"/>
              </a:buClr>
              <a:buSzPts val="1400"/>
              <a:buFont typeface="DM Sans"/>
              <a:buChar char="●"/>
              <a:defRPr>
                <a:solidFill>
                  <a:schemeClr val="lt2"/>
                </a:solidFill>
                <a:latin typeface="DM Sans"/>
                <a:ea typeface="DM Sans"/>
                <a:cs typeface="DM Sans"/>
                <a:sym typeface="DM Sans"/>
              </a:defRPr>
            </a:lvl4pPr>
            <a:lvl5pPr marL="2286000" lvl="4" indent="-317500">
              <a:lnSpc>
                <a:spcPct val="100000"/>
              </a:lnSpc>
              <a:spcBef>
                <a:spcPts val="1600"/>
              </a:spcBef>
              <a:spcAft>
                <a:spcPts val="0"/>
              </a:spcAft>
              <a:buClr>
                <a:schemeClr val="lt2"/>
              </a:buClr>
              <a:buSzPts val="1400"/>
              <a:buFont typeface="DM Sans"/>
              <a:buChar char="○"/>
              <a:defRPr>
                <a:solidFill>
                  <a:schemeClr val="lt2"/>
                </a:solidFill>
                <a:latin typeface="DM Sans"/>
                <a:ea typeface="DM Sans"/>
                <a:cs typeface="DM Sans"/>
                <a:sym typeface="DM Sans"/>
              </a:defRPr>
            </a:lvl5pPr>
            <a:lvl6pPr marL="2743200" lvl="5" indent="-317500">
              <a:lnSpc>
                <a:spcPct val="100000"/>
              </a:lnSpc>
              <a:spcBef>
                <a:spcPts val="1600"/>
              </a:spcBef>
              <a:spcAft>
                <a:spcPts val="0"/>
              </a:spcAft>
              <a:buClr>
                <a:schemeClr val="lt2"/>
              </a:buClr>
              <a:buSzPts val="1400"/>
              <a:buFont typeface="DM Sans"/>
              <a:buChar char="■"/>
              <a:defRPr>
                <a:solidFill>
                  <a:schemeClr val="lt2"/>
                </a:solidFill>
                <a:latin typeface="DM Sans"/>
                <a:ea typeface="DM Sans"/>
                <a:cs typeface="DM Sans"/>
                <a:sym typeface="DM Sans"/>
              </a:defRPr>
            </a:lvl6pPr>
            <a:lvl7pPr marL="3200400" lvl="6" indent="-317500">
              <a:lnSpc>
                <a:spcPct val="100000"/>
              </a:lnSpc>
              <a:spcBef>
                <a:spcPts val="1600"/>
              </a:spcBef>
              <a:spcAft>
                <a:spcPts val="0"/>
              </a:spcAft>
              <a:buClr>
                <a:schemeClr val="lt2"/>
              </a:buClr>
              <a:buSzPts val="1400"/>
              <a:buFont typeface="DM Sans"/>
              <a:buChar char="●"/>
              <a:defRPr>
                <a:solidFill>
                  <a:schemeClr val="lt2"/>
                </a:solidFill>
                <a:latin typeface="DM Sans"/>
                <a:ea typeface="DM Sans"/>
                <a:cs typeface="DM Sans"/>
                <a:sym typeface="DM Sans"/>
              </a:defRPr>
            </a:lvl7pPr>
            <a:lvl8pPr marL="3657600" lvl="7" indent="-317500">
              <a:lnSpc>
                <a:spcPct val="100000"/>
              </a:lnSpc>
              <a:spcBef>
                <a:spcPts val="1600"/>
              </a:spcBef>
              <a:spcAft>
                <a:spcPts val="0"/>
              </a:spcAft>
              <a:buClr>
                <a:schemeClr val="lt2"/>
              </a:buClr>
              <a:buSzPts val="1400"/>
              <a:buFont typeface="DM Sans"/>
              <a:buChar char="○"/>
              <a:defRPr>
                <a:solidFill>
                  <a:schemeClr val="lt2"/>
                </a:solidFill>
                <a:latin typeface="DM Sans"/>
                <a:ea typeface="DM Sans"/>
                <a:cs typeface="DM Sans"/>
                <a:sym typeface="DM Sans"/>
              </a:defRPr>
            </a:lvl8pPr>
            <a:lvl9pPr marL="4114800" lvl="8" indent="-317500">
              <a:lnSpc>
                <a:spcPct val="100000"/>
              </a:lnSpc>
              <a:spcBef>
                <a:spcPts val="1600"/>
              </a:spcBef>
              <a:spcAft>
                <a:spcPts val="1600"/>
              </a:spcAft>
              <a:buClr>
                <a:schemeClr val="lt2"/>
              </a:buClr>
              <a:buSzPts val="1400"/>
              <a:buFont typeface="DM Sans"/>
              <a:buChar char="■"/>
              <a:defRPr>
                <a:solidFill>
                  <a:schemeClr val="lt2"/>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43842109"/>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402"/>
            <a:fld id="{03E843A5-E55D-4A40-B5C2-476537EC4AD4}" type="datetimeFigureOut">
              <a:rPr lang="zh-CN" altLang="en-US" smtClean="0">
                <a:solidFill>
                  <a:prstClr val="black">
                    <a:tint val="75000"/>
                  </a:prstClr>
                </a:solidFill>
              </a:rPr>
              <a:pPr defTabSz="609402"/>
              <a:t>2021/12/14</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402"/>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402"/>
            <a:fld id="{14D845EF-EAA8-4820-87FA-4DECC3938AA1}" type="slidenum">
              <a:rPr lang="zh-CN" altLang="en-US" smtClean="0">
                <a:solidFill>
                  <a:prstClr val="black">
                    <a:tint val="75000"/>
                  </a:prstClr>
                </a:solidFill>
              </a:rPr>
              <a:pPr defTabSz="609402"/>
              <a:t>‹#›</a:t>
            </a:fld>
            <a:endParaRPr lang="zh-CN" altLang="en-US">
              <a:solidFill>
                <a:prstClr val="black">
                  <a:tint val="75000"/>
                </a:prstClr>
              </a:solidFill>
            </a:endParaRPr>
          </a:p>
        </p:txBody>
      </p:sp>
    </p:spTree>
    <p:extLst>
      <p:ext uri="{BB962C8B-B14F-4D97-AF65-F5344CB8AC3E}">
        <p14:creationId xmlns:p14="http://schemas.microsoft.com/office/powerpoint/2010/main" val="386498440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Lst>
  <p:transition spd="slow" advClick="0" advTm="0">
    <p:random/>
  </p:transition>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49.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49.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xml"/><Relationship Id="rId1" Type="http://schemas.openxmlformats.org/officeDocument/2006/relationships/slideLayout" Target="../slideLayouts/slideLayout108.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03.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5.xml"/><Relationship Id="rId5" Type="http://schemas.openxmlformats.org/officeDocument/2006/relationships/image" Target="../media/image71.jpe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130.xml"/><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1.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13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13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1.xml"/></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43.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72.xml"/></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172.xml"/><Relationship Id="rId4" Type="http://schemas.openxmlformats.org/officeDocument/2006/relationships/image" Target="../media/image91.jpeg"/></Relationships>
</file>

<file path=ppt/slides/_rels/slide2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2.xml"/></Relationships>
</file>

<file path=ppt/slides/_rels/slide2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72.xml"/></Relationships>
</file>

<file path=ppt/slides/_rels/slide2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72.xml"/></Relationships>
</file>

<file path=ppt/slides/_rels/slide2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72.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72.xml"/><Relationship Id="rId4" Type="http://schemas.openxmlformats.org/officeDocument/2006/relationships/image" Target="../media/image97.jpeg"/></Relationships>
</file>

<file path=ppt/slides/_rels/slide3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image" Target="../media/image98.jpeg"/><Relationship Id="rId1" Type="http://schemas.openxmlformats.org/officeDocument/2006/relationships/slideLayout" Target="../slideLayouts/slideLayout1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s>
</file>

<file path=ppt/slides/_rels/slide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gif"/><Relationship Id="rId1" Type="http://schemas.openxmlformats.org/officeDocument/2006/relationships/slideLayout" Target="../slideLayouts/slideLayout172.xml"/><Relationship Id="rId5" Type="http://schemas.openxmlformats.org/officeDocument/2006/relationships/image" Target="../media/image108.png"/><Relationship Id="rId4" Type="http://schemas.openxmlformats.org/officeDocument/2006/relationships/image" Target="../media/image107.jpeg"/></Relationships>
</file>

<file path=ppt/slides/_rels/slide3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172.xml"/><Relationship Id="rId5" Type="http://schemas.openxmlformats.org/officeDocument/2006/relationships/image" Target="../media/image112.jpeg"/><Relationship Id="rId4" Type="http://schemas.openxmlformats.org/officeDocument/2006/relationships/image" Target="../media/image111.png"/></Relationships>
</file>

<file path=ppt/slides/_rels/slide3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172.xml"/></Relationships>
</file>

<file path=ppt/slides/_rels/slide35.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15.png"/><Relationship Id="rId1" Type="http://schemas.openxmlformats.org/officeDocument/2006/relationships/slideLayout" Target="../slideLayouts/slideLayout172.xml"/><Relationship Id="rId5" Type="http://schemas.openxmlformats.org/officeDocument/2006/relationships/image" Target="../media/image118.png"/><Relationship Id="rId4" Type="http://schemas.openxmlformats.org/officeDocument/2006/relationships/image" Target="../media/image117.png"/></Relationships>
</file>

<file path=ppt/slides/_rels/slide3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72.xml"/></Relationships>
</file>

<file path=ppt/slides/_rels/slide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194.xml"/><Relationship Id="rId4" Type="http://schemas.openxmlformats.org/officeDocument/2006/relationships/image" Target="../media/image122.jpeg"/></Relationships>
</file>

<file path=ppt/slides/_rels/slide3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0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49.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5.xml"/><Relationship Id="rId5" Type="http://schemas.openxmlformats.org/officeDocument/2006/relationships/image" Target="../media/image128.jpeg"/><Relationship Id="rId4" Type="http://schemas.openxmlformats.org/officeDocument/2006/relationships/image" Target="../media/image127.jpeg"/></Relationships>
</file>

<file path=ppt/slides/_rels/slide43.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jpeg"/><Relationship Id="rId1" Type="http://schemas.openxmlformats.org/officeDocument/2006/relationships/slideLayout" Target="../slideLayouts/slideLayout17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 Id="rId9" Type="http://schemas.openxmlformats.org/officeDocument/2006/relationships/image" Target="../media/image13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40.png"/><Relationship Id="rId2" Type="http://schemas.openxmlformats.org/officeDocument/2006/relationships/slideLayout" Target="../slideLayouts/slideLayout223.xml"/><Relationship Id="rId1" Type="http://schemas.openxmlformats.org/officeDocument/2006/relationships/themeOverride" Target="../theme/themeOverride1.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4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31.xml"/></Relationships>
</file>

<file path=ppt/slides/_rels/slide46.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jpe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png"/></Relationships>
</file>

<file path=ppt/slides/_rels/slide47.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9.jpe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23.xml"/><Relationship Id="rId1" Type="http://schemas.openxmlformats.org/officeDocument/2006/relationships/themeOverride" Target="../theme/themeOverride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4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NULL"/><Relationship Id="rId3" Type="http://schemas.openxmlformats.org/officeDocument/2006/relationships/slideLayout" Target="../slideLayouts/slideLayout240.xml"/><Relationship Id="rId7" Type="http://schemas.openxmlformats.org/officeDocument/2006/relationships/audio" Target="../media/audio3.wav"/><Relationship Id="rId12" Type="http://schemas.openxmlformats.org/officeDocument/2006/relationships/audio" Target="NUL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2.wav"/><Relationship Id="rId11" Type="http://schemas.openxmlformats.org/officeDocument/2006/relationships/audio" Target="NULL"/><Relationship Id="rId5" Type="http://schemas.openxmlformats.org/officeDocument/2006/relationships/audio" Target="../media/audio1.wav"/><Relationship Id="rId10" Type="http://schemas.openxmlformats.org/officeDocument/2006/relationships/image" Target="../media/image154.png"/><Relationship Id="rId4" Type="http://schemas.openxmlformats.org/officeDocument/2006/relationships/notesSlide" Target="../notesSlides/notesSlide15.xml"/><Relationship Id="rId9" Type="http://schemas.openxmlformats.org/officeDocument/2006/relationships/image" Target="../media/image153.gif"/><Relationship Id="rId14" Type="http://schemas.openxmlformats.org/officeDocument/2006/relationships/audio" Target="NULL"/></Relationships>
</file>

<file path=ppt/slides/_rels/slide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 Target="slide12.xml"/><Relationship Id="rId7" Type="http://schemas.openxmlformats.org/officeDocument/2006/relationships/slide" Target="slide1.xml"/><Relationship Id="rId2" Type="http://schemas.openxmlformats.org/officeDocument/2006/relationships/notesSlide" Target="../notesSlides/notesSlide4.xml"/><Relationship Id="rId1" Type="http://schemas.openxmlformats.org/officeDocument/2006/relationships/slideLayout" Target="../slideLayouts/slideLayout76.xml"/><Relationship Id="rId6" Type="http://schemas.openxmlformats.org/officeDocument/2006/relationships/slide" Target="slide25.xml"/><Relationship Id="rId5" Type="http://schemas.openxmlformats.org/officeDocument/2006/relationships/slide" Target="slide34.xml"/><Relationship Id="rId4" Type="http://schemas.openxmlformats.org/officeDocument/2006/relationships/slide" Target="slide36.xml"/><Relationship Id="rId9" Type="http://schemas.openxmlformats.org/officeDocument/2006/relationships/image" Target="../media/image36.png"/></Relationships>
</file>

<file path=ppt/slides/_rels/slide50.xml.rels><?xml version="1.0" encoding="UTF-8" standalone="yes"?>
<Relationships xmlns="http://schemas.openxmlformats.org/package/2006/relationships"><Relationship Id="rId8" Type="http://schemas.openxmlformats.org/officeDocument/2006/relationships/image" Target="../media/image156.emf"/><Relationship Id="rId3" Type="http://schemas.openxmlformats.org/officeDocument/2006/relationships/audio" Target="../media/audio5.wav"/><Relationship Id="rId7" Type="http://schemas.openxmlformats.org/officeDocument/2006/relationships/image" Target="../media/image155.emf"/><Relationship Id="rId2" Type="http://schemas.openxmlformats.org/officeDocument/2006/relationships/notesSlide" Target="../notesSlides/notesSlide16.xml"/><Relationship Id="rId1" Type="http://schemas.openxmlformats.org/officeDocument/2006/relationships/slideLayout" Target="../slideLayouts/slideLayout234.xml"/><Relationship Id="rId6" Type="http://schemas.openxmlformats.org/officeDocument/2006/relationships/audio" Target="../media/audio4.wav"/><Relationship Id="rId11" Type="http://schemas.openxmlformats.org/officeDocument/2006/relationships/image" Target="../media/image158.wmf"/><Relationship Id="rId5" Type="http://schemas.openxmlformats.org/officeDocument/2006/relationships/audio" Target="../media/audio7.wav"/><Relationship Id="rId10" Type="http://schemas.openxmlformats.org/officeDocument/2006/relationships/slide" Target="slide5.xml"/><Relationship Id="rId4" Type="http://schemas.openxmlformats.org/officeDocument/2006/relationships/audio" Target="../media/audio6.wav"/><Relationship Id="rId9" Type="http://schemas.openxmlformats.org/officeDocument/2006/relationships/image" Target="../media/image157.emf"/></Relationships>
</file>

<file path=ppt/slides/_rels/slide51.xml.rels><?xml version="1.0" encoding="UTF-8" standalone="yes"?>
<Relationships xmlns="http://schemas.openxmlformats.org/package/2006/relationships"><Relationship Id="rId8" Type="http://schemas.openxmlformats.org/officeDocument/2006/relationships/image" Target="../media/image156.emf"/><Relationship Id="rId3" Type="http://schemas.openxmlformats.org/officeDocument/2006/relationships/audio" Target="../media/audio5.wav"/><Relationship Id="rId7" Type="http://schemas.openxmlformats.org/officeDocument/2006/relationships/image" Target="../media/image155.emf"/><Relationship Id="rId2" Type="http://schemas.openxmlformats.org/officeDocument/2006/relationships/notesSlide" Target="../notesSlides/notesSlide17.xml"/><Relationship Id="rId1" Type="http://schemas.openxmlformats.org/officeDocument/2006/relationships/slideLayout" Target="../slideLayouts/slideLayout234.xml"/><Relationship Id="rId6" Type="http://schemas.openxmlformats.org/officeDocument/2006/relationships/audio" Target="../media/audio4.wav"/><Relationship Id="rId11" Type="http://schemas.openxmlformats.org/officeDocument/2006/relationships/image" Target="../media/image158.wmf"/><Relationship Id="rId5" Type="http://schemas.openxmlformats.org/officeDocument/2006/relationships/audio" Target="../media/audio7.wav"/><Relationship Id="rId10" Type="http://schemas.openxmlformats.org/officeDocument/2006/relationships/slide" Target="slide5.xml"/><Relationship Id="rId4" Type="http://schemas.openxmlformats.org/officeDocument/2006/relationships/audio" Target="../media/audio6.wav"/><Relationship Id="rId9" Type="http://schemas.openxmlformats.org/officeDocument/2006/relationships/image" Target="../media/image157.emf"/></Relationships>
</file>

<file path=ppt/slides/_rels/slide52.xml.rels><?xml version="1.0" encoding="UTF-8" standalone="yes"?>
<Relationships xmlns="http://schemas.openxmlformats.org/package/2006/relationships"><Relationship Id="rId8" Type="http://schemas.openxmlformats.org/officeDocument/2006/relationships/image" Target="../media/image156.emf"/><Relationship Id="rId3" Type="http://schemas.openxmlformats.org/officeDocument/2006/relationships/audio" Target="../media/audio5.wav"/><Relationship Id="rId7" Type="http://schemas.openxmlformats.org/officeDocument/2006/relationships/image" Target="../media/image155.emf"/><Relationship Id="rId12" Type="http://schemas.openxmlformats.org/officeDocument/2006/relationships/image" Target="../media/image159.png"/><Relationship Id="rId2" Type="http://schemas.openxmlformats.org/officeDocument/2006/relationships/notesSlide" Target="../notesSlides/notesSlide18.xml"/><Relationship Id="rId1" Type="http://schemas.openxmlformats.org/officeDocument/2006/relationships/slideLayout" Target="../slideLayouts/slideLayout234.xml"/><Relationship Id="rId6" Type="http://schemas.openxmlformats.org/officeDocument/2006/relationships/audio" Target="../media/audio4.wav"/><Relationship Id="rId11" Type="http://schemas.openxmlformats.org/officeDocument/2006/relationships/image" Target="../media/image158.wmf"/><Relationship Id="rId5" Type="http://schemas.openxmlformats.org/officeDocument/2006/relationships/audio" Target="../media/audio7.wav"/><Relationship Id="rId10" Type="http://schemas.openxmlformats.org/officeDocument/2006/relationships/slide" Target="slide5.xml"/><Relationship Id="rId4" Type="http://schemas.openxmlformats.org/officeDocument/2006/relationships/audio" Target="../media/audio6.wav"/><Relationship Id="rId9" Type="http://schemas.openxmlformats.org/officeDocument/2006/relationships/image" Target="../media/image157.emf"/></Relationships>
</file>

<file path=ppt/slides/_rels/slide53.xml.rels><?xml version="1.0" encoding="UTF-8" standalone="yes"?>
<Relationships xmlns="http://schemas.openxmlformats.org/package/2006/relationships"><Relationship Id="rId8" Type="http://schemas.openxmlformats.org/officeDocument/2006/relationships/image" Target="../media/image156.emf"/><Relationship Id="rId3" Type="http://schemas.openxmlformats.org/officeDocument/2006/relationships/audio" Target="../media/audio5.wav"/><Relationship Id="rId7" Type="http://schemas.openxmlformats.org/officeDocument/2006/relationships/image" Target="../media/image155.emf"/><Relationship Id="rId2" Type="http://schemas.openxmlformats.org/officeDocument/2006/relationships/notesSlide" Target="../notesSlides/notesSlide19.xml"/><Relationship Id="rId1" Type="http://schemas.openxmlformats.org/officeDocument/2006/relationships/slideLayout" Target="../slideLayouts/slideLayout234.xml"/><Relationship Id="rId6" Type="http://schemas.openxmlformats.org/officeDocument/2006/relationships/audio" Target="../media/audio4.wav"/><Relationship Id="rId11" Type="http://schemas.openxmlformats.org/officeDocument/2006/relationships/image" Target="../media/image158.wmf"/><Relationship Id="rId5" Type="http://schemas.openxmlformats.org/officeDocument/2006/relationships/audio" Target="../media/audio7.wav"/><Relationship Id="rId10" Type="http://schemas.openxmlformats.org/officeDocument/2006/relationships/slide" Target="slide5.xml"/><Relationship Id="rId4" Type="http://schemas.openxmlformats.org/officeDocument/2006/relationships/audio" Target="../media/audio6.wav"/><Relationship Id="rId9" Type="http://schemas.openxmlformats.org/officeDocument/2006/relationships/image" Target="../media/image157.emf"/></Relationships>
</file>

<file path=ppt/slides/_rels/slide54.xml.rels><?xml version="1.0" encoding="UTF-8" standalone="yes"?>
<Relationships xmlns="http://schemas.openxmlformats.org/package/2006/relationships"><Relationship Id="rId8" Type="http://schemas.openxmlformats.org/officeDocument/2006/relationships/image" Target="../media/image156.emf"/><Relationship Id="rId3" Type="http://schemas.openxmlformats.org/officeDocument/2006/relationships/audio" Target="../media/audio5.wav"/><Relationship Id="rId7" Type="http://schemas.openxmlformats.org/officeDocument/2006/relationships/image" Target="../media/image155.emf"/><Relationship Id="rId2" Type="http://schemas.openxmlformats.org/officeDocument/2006/relationships/notesSlide" Target="../notesSlides/notesSlide20.xml"/><Relationship Id="rId1" Type="http://schemas.openxmlformats.org/officeDocument/2006/relationships/slideLayout" Target="../slideLayouts/slideLayout234.xml"/><Relationship Id="rId6" Type="http://schemas.openxmlformats.org/officeDocument/2006/relationships/audio" Target="../media/audio4.wav"/><Relationship Id="rId11" Type="http://schemas.openxmlformats.org/officeDocument/2006/relationships/image" Target="../media/image158.wmf"/><Relationship Id="rId5" Type="http://schemas.openxmlformats.org/officeDocument/2006/relationships/audio" Target="../media/audio7.wav"/><Relationship Id="rId10" Type="http://schemas.openxmlformats.org/officeDocument/2006/relationships/slide" Target="slide5.xml"/><Relationship Id="rId4" Type="http://schemas.openxmlformats.org/officeDocument/2006/relationships/audio" Target="../media/audio6.wav"/><Relationship Id="rId9" Type="http://schemas.openxmlformats.org/officeDocument/2006/relationships/image" Target="../media/image157.emf"/></Relationships>
</file>

<file path=ppt/slides/_rels/slide55.xml.rels><?xml version="1.0" encoding="UTF-8" standalone="yes"?>
<Relationships xmlns="http://schemas.openxmlformats.org/package/2006/relationships"><Relationship Id="rId8" Type="http://schemas.openxmlformats.org/officeDocument/2006/relationships/image" Target="../media/image156.emf"/><Relationship Id="rId3" Type="http://schemas.openxmlformats.org/officeDocument/2006/relationships/audio" Target="../media/audio5.wav"/><Relationship Id="rId7" Type="http://schemas.openxmlformats.org/officeDocument/2006/relationships/image" Target="../media/image155.emf"/><Relationship Id="rId2" Type="http://schemas.openxmlformats.org/officeDocument/2006/relationships/notesSlide" Target="../notesSlides/notesSlide21.xml"/><Relationship Id="rId1" Type="http://schemas.openxmlformats.org/officeDocument/2006/relationships/slideLayout" Target="../slideLayouts/slideLayout234.xml"/><Relationship Id="rId6" Type="http://schemas.openxmlformats.org/officeDocument/2006/relationships/audio" Target="../media/audio4.wav"/><Relationship Id="rId11" Type="http://schemas.openxmlformats.org/officeDocument/2006/relationships/image" Target="../media/image158.wmf"/><Relationship Id="rId5" Type="http://schemas.openxmlformats.org/officeDocument/2006/relationships/audio" Target="../media/audio7.wav"/><Relationship Id="rId10" Type="http://schemas.openxmlformats.org/officeDocument/2006/relationships/slide" Target="slide5.xml"/><Relationship Id="rId4" Type="http://schemas.openxmlformats.org/officeDocument/2006/relationships/audio" Target="../media/audio6.wav"/><Relationship Id="rId9" Type="http://schemas.openxmlformats.org/officeDocument/2006/relationships/image" Target="../media/image157.emf"/></Relationships>
</file>

<file path=ppt/slides/_rels/slide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2.xml"/><Relationship Id="rId1" Type="http://schemas.openxmlformats.org/officeDocument/2006/relationships/slideLayout" Target="../slideLayouts/slideLayout143.xml"/><Relationship Id="rId4" Type="http://schemas.openxmlformats.org/officeDocument/2006/relationships/image" Target="../media/image161.png"/></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 Target="slide12.xml"/><Relationship Id="rId7" Type="http://schemas.openxmlformats.org/officeDocument/2006/relationships/slide" Target="slide1.xml"/><Relationship Id="rId2" Type="http://schemas.openxmlformats.org/officeDocument/2006/relationships/notesSlide" Target="../notesSlides/notesSlide5.xml"/><Relationship Id="rId1" Type="http://schemas.openxmlformats.org/officeDocument/2006/relationships/slideLayout" Target="../slideLayouts/slideLayout76.xml"/><Relationship Id="rId6" Type="http://schemas.openxmlformats.org/officeDocument/2006/relationships/slide" Target="slide25.xml"/><Relationship Id="rId5" Type="http://schemas.openxmlformats.org/officeDocument/2006/relationships/slide" Target="slide34.xml"/><Relationship Id="rId4" Type="http://schemas.openxmlformats.org/officeDocument/2006/relationships/slide" Target="slide36.xml"/><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35.xml"/><Relationship Id="rId6" Type="http://schemas.openxmlformats.org/officeDocument/2006/relationships/image" Target="../media/image43.pn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96.xml"/><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7E1"/>
        </a:solidFill>
        <a:effectLst/>
      </p:bgPr>
    </p:bg>
    <p:spTree>
      <p:nvGrpSpPr>
        <p:cNvPr id="1" name=""/>
        <p:cNvGrpSpPr/>
        <p:nvPr/>
      </p:nvGrpSpPr>
      <p:grpSpPr>
        <a:xfrm>
          <a:off x="0" y="0"/>
          <a:ext cx="0" cy="0"/>
          <a:chOff x="0" y="0"/>
          <a:chExt cx="0" cy="0"/>
        </a:xfrm>
      </p:grpSpPr>
      <p:sp>
        <p:nvSpPr>
          <p:cNvPr id="12" name="Rounded Rectangle 11"/>
          <p:cNvSpPr/>
          <p:nvPr/>
        </p:nvSpPr>
        <p:spPr>
          <a:xfrm>
            <a:off x="1854703" y="812511"/>
            <a:ext cx="7028323" cy="1205215"/>
          </a:xfrm>
          <a:prstGeom prst="roundRect">
            <a:avLst>
              <a:gd name="adj" fmla="val 31514"/>
            </a:avLst>
          </a:prstGeom>
          <a:solidFill>
            <a:srgbClr val="C000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sz="4400"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VIRUS VÀ VI KHUẨN</a:t>
            </a:r>
            <a:endParaRPr lang="en-US" sz="4400"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3" name="Rounded Rectangle 12"/>
          <p:cNvSpPr/>
          <p:nvPr/>
        </p:nvSpPr>
        <p:spPr>
          <a:xfrm>
            <a:off x="1404755" y="279104"/>
            <a:ext cx="8487390" cy="661352"/>
          </a:xfrm>
          <a:prstGeom prst="roundRect">
            <a:avLst>
              <a:gd name="adj" fmla="val 31514"/>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solidFill>
                  <a:prstClr val="white"/>
                </a:solidFill>
                <a:latin typeface="Times New Roman" panose="02020603050405020304" pitchFamily="18" charset="0"/>
                <a:cs typeface="Times New Roman" panose="02020603050405020304" pitchFamily="18" charset="0"/>
              </a:rPr>
              <a:t>                          </a:t>
            </a:r>
            <a:r>
              <a:rPr lang="vi-VN" sz="2400" dirty="0" smtClean="0">
                <a:solidFill>
                  <a:prstClr val="white"/>
                </a:solidFill>
                <a:latin typeface="Times New Roman" panose="02020603050405020304" pitchFamily="18" charset="0"/>
                <a:cs typeface="Times New Roman" panose="02020603050405020304" pitchFamily="18" charset="0"/>
              </a:rPr>
              <a:t>Chủ đề </a:t>
            </a:r>
            <a:r>
              <a:rPr lang="en-US" sz="2400" dirty="0" smtClean="0">
                <a:solidFill>
                  <a:prstClr val="white"/>
                </a:solidFill>
                <a:latin typeface="Times New Roman" panose="02020603050405020304" pitchFamily="18" charset="0"/>
                <a:cs typeface="Times New Roman" panose="02020603050405020304" pitchFamily="18" charset="0"/>
              </a:rPr>
              <a:t>8: ĐA DẠNG THẾ GIỚI SỐNG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0" name="Flowchart: Connector 9"/>
          <p:cNvSpPr/>
          <p:nvPr/>
        </p:nvSpPr>
        <p:spPr>
          <a:xfrm>
            <a:off x="-198550" y="0"/>
            <a:ext cx="2732352" cy="2806574"/>
          </a:xfrm>
          <a:prstGeom prst="flowChartConnector">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pic>
        <p:nvPicPr>
          <p:cNvPr id="1032" name="Picture 8" descr="pink and white flower petal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45" r="11315"/>
          <a:stretch/>
        </p:blipFill>
        <p:spPr bwMode="auto">
          <a:xfrm>
            <a:off x="-65875" y="185820"/>
            <a:ext cx="2433068" cy="2434934"/>
          </a:xfrm>
          <a:prstGeom prst="ellipse">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98550" y="5248777"/>
            <a:ext cx="4035802" cy="1602240"/>
            <a:chOff x="-198550" y="5248777"/>
            <a:chExt cx="4035802" cy="1602240"/>
          </a:xfrm>
        </p:grpSpPr>
        <p:pic>
          <p:nvPicPr>
            <p:cNvPr id="1040" name="Picture 16" descr="1 Bộ Sách Giáo Khoa Cánh Diều - Chương trình GDPT mới 201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868"/>
            <a:stretch/>
          </p:blipFill>
          <p:spPr bwMode="auto">
            <a:xfrm>
              <a:off x="-198550" y="5248777"/>
              <a:ext cx="2077271" cy="16022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26900" y="6328101"/>
              <a:ext cx="2410352" cy="400110"/>
            </a:xfrm>
            <a:prstGeom prst="rect">
              <a:avLst/>
            </a:prstGeom>
            <a:noFill/>
          </p:spPr>
          <p:txBody>
            <a:bodyPr wrap="square" rtlCol="0">
              <a:spAutoFit/>
            </a:bodyPr>
            <a:lstStyle/>
            <a:p>
              <a:pPr algn="ctr"/>
              <a:r>
                <a:rPr lang="vi-VN" sz="2000" dirty="0" smtClean="0">
                  <a:solidFill>
                    <a:srgbClr val="3333FF"/>
                  </a:solidFill>
                  <a:latin typeface="Times New Roman" panose="02020603050405020304" pitchFamily="18" charset="0"/>
                  <a:cs typeface="Times New Roman" panose="02020603050405020304" pitchFamily="18" charset="0"/>
                </a:rPr>
                <a:t>SÁCH CÁNH DIỀU</a:t>
              </a:r>
              <a:endParaRPr lang="vi-VN" sz="2000" dirty="0">
                <a:solidFill>
                  <a:srgbClr val="3333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56810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5253"/>
        <p:cNvGrpSpPr/>
        <p:nvPr/>
      </p:nvGrpSpPr>
      <p:grpSpPr>
        <a:xfrm>
          <a:off x="0" y="0"/>
          <a:ext cx="0" cy="0"/>
          <a:chOff x="0" y="0"/>
          <a:chExt cx="0" cy="0"/>
        </a:xfrm>
      </p:grpSpPr>
      <p:pic>
        <p:nvPicPr>
          <p:cNvPr id="6148" name="Picture 4" descr="Lý Do Vì Sao Bạn Nên Tìm Đến Dịch Vụ Vệ Sinh Công Nghiệ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150" y="143725"/>
            <a:ext cx="1886170" cy="18861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16855" y="987161"/>
            <a:ext cx="8501202" cy="1720280"/>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200" u="sng" dirty="0">
                <a:solidFill>
                  <a:srgbClr val="FFFFFF"/>
                </a:solidFill>
                <a:latin typeface="Times New Roman" panose="02020603050405020304" pitchFamily="18" charset="0"/>
                <a:cs typeface="Times New Roman" panose="02020603050405020304" pitchFamily="18" charset="0"/>
              </a:rPr>
              <a:t>Các em trả lời các câu hỏi sau</a:t>
            </a:r>
            <a:r>
              <a:rPr lang="vi-VN" sz="2200" dirty="0">
                <a:solidFill>
                  <a:srgbClr val="FFFFFF"/>
                </a:solidFill>
                <a:latin typeface="Times New Roman" panose="02020603050405020304" pitchFamily="18" charset="0"/>
                <a:cs typeface="Times New Roman" panose="02020603050405020304" pitchFamily="18" charset="0"/>
              </a:rPr>
              <a:t>:</a:t>
            </a:r>
          </a:p>
          <a:p>
            <a:pPr marL="457200" indent="-457200" algn="just">
              <a:lnSpc>
                <a:spcPct val="130000"/>
              </a:lnSpc>
              <a:buFont typeface="+mj-lt"/>
              <a:buAutoNum type="alphaLcPeriod"/>
            </a:pPr>
            <a:r>
              <a:rPr lang="vi-VN" sz="2200" dirty="0">
                <a:solidFill>
                  <a:srgbClr val="FFFF00"/>
                </a:solidFill>
                <a:latin typeface="Times New Roman" panose="02020603050405020304" pitchFamily="18" charset="0"/>
                <a:cs typeface="Times New Roman" panose="02020603050405020304" pitchFamily="18" charset="0"/>
              </a:rPr>
              <a:t>Tại sao virus phải sống kí sinh nội bào bắt buộc?</a:t>
            </a:r>
          </a:p>
          <a:p>
            <a:pPr marL="457200" indent="-457200" algn="just">
              <a:lnSpc>
                <a:spcPct val="130000"/>
              </a:lnSpc>
              <a:buFont typeface="+mj-lt"/>
              <a:buAutoNum type="alphaLcPeriod"/>
            </a:pPr>
            <a:r>
              <a:rPr lang="vi-VN" sz="2200" dirty="0">
                <a:solidFill>
                  <a:srgbClr val="000000"/>
                </a:solidFill>
                <a:latin typeface="Times New Roman" panose="02020603050405020304" pitchFamily="18" charset="0"/>
                <a:cs typeface="Times New Roman" panose="02020603050405020304" pitchFamily="18" charset="0"/>
              </a:rPr>
              <a:t>Vì sao có những loại virus tương tự nhau như H1N1, H5N1, H3N2, H7N9</a:t>
            </a:r>
          </a:p>
        </p:txBody>
      </p:sp>
      <p:grpSp>
        <p:nvGrpSpPr>
          <p:cNvPr id="7" name="Group 6"/>
          <p:cNvGrpSpPr/>
          <p:nvPr/>
        </p:nvGrpSpPr>
        <p:grpSpPr>
          <a:xfrm>
            <a:off x="2047952" y="3917835"/>
            <a:ext cx="3379251" cy="2510576"/>
            <a:chOff x="3404104" y="2760114"/>
            <a:chExt cx="3379251" cy="2510576"/>
          </a:xfrm>
        </p:grpSpPr>
        <p:pic>
          <p:nvPicPr>
            <p:cNvPr id="6150" name="Picture 6" descr="WHO cảnh báo: COVID-19 nguy hiểm hơn H1N1 nhiều lần - Nhà thuốc Long Châ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4104" y="2760114"/>
              <a:ext cx="3379251" cy="20486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04104" y="4870580"/>
              <a:ext cx="3379251" cy="400110"/>
            </a:xfrm>
            <a:prstGeom prst="rect">
              <a:avLst/>
            </a:prstGeom>
            <a:solidFill>
              <a:schemeClr val="accent2">
                <a:lumMod val="20000"/>
                <a:lumOff val="80000"/>
              </a:schemeClr>
            </a:solidFill>
          </p:spPr>
          <p:txBody>
            <a:bodyPr wrap="square" rtlCol="0">
              <a:spAutoFit/>
            </a:bodyPr>
            <a:lstStyle/>
            <a:p>
              <a:pPr algn="ctr"/>
              <a:r>
                <a:rPr lang="en-US" sz="2000" dirty="0">
                  <a:solidFill>
                    <a:srgbClr val="000000"/>
                  </a:solidFill>
                  <a:latin typeface="Times New Roman" panose="02020603050405020304" pitchFamily="18" charset="0"/>
                  <a:cs typeface="Times New Roman" panose="02020603050405020304" pitchFamily="18" charset="0"/>
                </a:rPr>
                <a:t>H1N1</a:t>
              </a:r>
            </a:p>
          </p:txBody>
        </p:sp>
      </p:grpSp>
      <p:pic>
        <p:nvPicPr>
          <p:cNvPr id="6152" name="Picture 8" descr="Bệnh Cúm A H5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4621" y="3807350"/>
            <a:ext cx="4292082" cy="2515637"/>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9410" y="179357"/>
            <a:ext cx="1617293" cy="1263644"/>
          </a:xfrm>
          <a:prstGeom prst="rect">
            <a:avLst/>
          </a:prstGeom>
        </p:spPr>
      </p:pic>
      <p:pic>
        <p:nvPicPr>
          <p:cNvPr id="16"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866642">
            <a:off x="153160" y="5284654"/>
            <a:ext cx="1837407" cy="1534234"/>
          </a:xfrm>
          <a:prstGeom prst="rect">
            <a:avLst/>
          </a:prstGeom>
        </p:spPr>
      </p:pic>
    </p:spTree>
    <p:extLst>
      <p:ext uri="{BB962C8B-B14F-4D97-AF65-F5344CB8AC3E}">
        <p14:creationId xmlns:p14="http://schemas.microsoft.com/office/powerpoint/2010/main" val="42092800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5253"/>
        <p:cNvGrpSpPr/>
        <p:nvPr/>
      </p:nvGrpSpPr>
      <p:grpSpPr>
        <a:xfrm>
          <a:off x="0" y="0"/>
          <a:ext cx="0" cy="0"/>
          <a:chOff x="0" y="0"/>
          <a:chExt cx="0" cy="0"/>
        </a:xfrm>
      </p:grpSpPr>
      <p:pic>
        <p:nvPicPr>
          <p:cNvPr id="15"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9410" y="179357"/>
            <a:ext cx="1617293" cy="1263644"/>
          </a:xfrm>
          <a:prstGeom prst="rect">
            <a:avLst/>
          </a:prstGeom>
        </p:spPr>
      </p:pic>
      <p:pic>
        <p:nvPicPr>
          <p:cNvPr id="16"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66642">
            <a:off x="153160" y="5284654"/>
            <a:ext cx="1837407" cy="1534234"/>
          </a:xfrm>
          <a:prstGeom prst="rect">
            <a:avLst/>
          </a:prstGeom>
        </p:spPr>
      </p:pic>
      <p:sp>
        <p:nvSpPr>
          <p:cNvPr id="2" name="Rectangle 1"/>
          <p:cNvSpPr/>
          <p:nvPr/>
        </p:nvSpPr>
        <p:spPr>
          <a:xfrm>
            <a:off x="416460" y="179357"/>
            <a:ext cx="7783747" cy="2012859"/>
          </a:xfrm>
          <a:prstGeom prst="rect">
            <a:avLst/>
          </a:prstGeom>
        </p:spPr>
        <p:txBody>
          <a:bodyPr wrap="square">
            <a:spAutoFit/>
          </a:bodyPr>
          <a:lstStyle/>
          <a:p>
            <a:pPr algn="just">
              <a:lnSpc>
                <a:spcPct val="130000"/>
              </a:lnSpc>
            </a:pPr>
            <a:r>
              <a:rPr lang="vi-VN" sz="2400" b="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Tại sao virus phải sống kí sinh nội bào bắt buộc?</a:t>
            </a:r>
          </a:p>
          <a:p>
            <a:pPr algn="just">
              <a:lnSpc>
                <a:spcPct val="130000"/>
              </a:lnSpc>
            </a:pPr>
            <a:r>
              <a:rPr lang="vi-VN" sz="24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Virus chưa có cấu tạo tế bào, không có các thành phần chính của một tế bào điển hình, nên khi ra khỏi tế bào vật chủ, virus tồn tại như một vật không sống.</a:t>
            </a:r>
          </a:p>
        </p:txBody>
      </p:sp>
      <p:sp>
        <p:nvSpPr>
          <p:cNvPr id="3" name="Rectangle 2"/>
          <p:cNvSpPr/>
          <p:nvPr/>
        </p:nvSpPr>
        <p:spPr>
          <a:xfrm>
            <a:off x="1071863" y="2505597"/>
            <a:ext cx="8569234" cy="3885487"/>
          </a:xfrm>
          <a:prstGeom prst="rect">
            <a:avLst/>
          </a:prstGeom>
        </p:spPr>
        <p:txBody>
          <a:bodyPr wrap="square">
            <a:spAutoFit/>
          </a:bodyPr>
          <a:lstStyle/>
          <a:p>
            <a:pPr algn="just">
              <a:lnSpc>
                <a:spcPct val="130000"/>
              </a:lnSpc>
            </a:pPr>
            <a:r>
              <a:rPr lang="vi-VN" sz="2400" b="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Những loài </a:t>
            </a:r>
            <a:r>
              <a:rPr lang="en-US" sz="2400" b="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virus </a:t>
            </a:r>
            <a:r>
              <a:rPr lang="vi-VN" sz="2400" b="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có cách đặt tên tương tự vì</a:t>
            </a:r>
            <a:r>
              <a:rPr lang="en-US" sz="2400" b="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endParaRPr lang="vi-VN" sz="2400" b="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endParaRPr>
          </a:p>
          <a:p>
            <a:pPr marL="800100" lvl="1" indent="-342900" algn="just">
              <a:lnSpc>
                <a:spcPct val="130000"/>
              </a:lnSpc>
              <a:buFont typeface="Wingdings" panose="05000000000000000000" pitchFamily="2" charset="2"/>
              <a:buChar char="§"/>
            </a:pPr>
            <a:r>
              <a:rPr lang="vi-VN" sz="24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Tên virus đặt theo tên 2 loại kháng nguyên H, N trên lớp màng ngoài của nó, đó là những gai glycoprotein. </a:t>
            </a:r>
          </a:p>
          <a:p>
            <a:pPr marL="800100" lvl="1" indent="-342900" algn="just">
              <a:lnSpc>
                <a:spcPct val="130000"/>
              </a:lnSpc>
              <a:buFont typeface="Wingdings" panose="05000000000000000000" pitchFamily="2" charset="2"/>
              <a:buChar char="§"/>
            </a:pPr>
            <a:r>
              <a:rPr lang="vi-VN" sz="24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Chúng giống vì cùng là chuỗi virus cúm, có cấu trúc tương tự nhau. </a:t>
            </a:r>
          </a:p>
          <a:p>
            <a:pPr marL="800100" lvl="1" indent="-342900" algn="just">
              <a:lnSpc>
                <a:spcPct val="130000"/>
              </a:lnSpc>
              <a:buFont typeface="Wingdings" panose="05000000000000000000" pitchFamily="2" charset="2"/>
              <a:buChar char="§"/>
            </a:pPr>
            <a:r>
              <a:rPr lang="vi-VN" sz="24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Hệ gen virus rất đơn giản, nằm tự do trong vỏ capsid nên dễ dàng đột biến để tạo ra những chủng mới. </a:t>
            </a:r>
          </a:p>
          <a:p>
            <a:pPr marL="800100" lvl="1" indent="-342900" algn="just">
              <a:lnSpc>
                <a:spcPct val="130000"/>
              </a:lnSpc>
              <a:buFont typeface="Wingdings" panose="05000000000000000000" pitchFamily="2" charset="2"/>
              <a:buChar char="§"/>
            </a:pPr>
            <a:r>
              <a:rPr lang="vi-VN" sz="24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Điều này gây khó khăn trong việc tạo ra vaccine phòng bệnh</a:t>
            </a:r>
            <a:r>
              <a:rPr lang="en-US" sz="24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a:t>
            </a:r>
            <a:endParaRPr lang="vi-VN" sz="24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0129769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1181A4E-53A9-40DB-BD82-269A4D7BE0BE}"/>
              </a:ext>
            </a:extLst>
          </p:cNvPr>
          <p:cNvSpPr/>
          <p:nvPr/>
        </p:nvSpPr>
        <p:spPr>
          <a:xfrm>
            <a:off x="611293" y="529922"/>
            <a:ext cx="10995909" cy="5802661"/>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zh-CN" altLang="en-US" sz="2399">
              <a:solidFill>
                <a:prstClr val="white"/>
              </a:solidFill>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47C8A8E8-963C-4249-A3F0-22A246D33B1D}"/>
              </a:ext>
            </a:extLst>
          </p:cNvPr>
          <p:cNvPicPr>
            <a:picLocks noChangeAspect="1"/>
          </p:cNvPicPr>
          <p:nvPr/>
        </p:nvPicPr>
        <p:blipFill rotWithShape="1">
          <a:blip r:embed="rId3">
            <a:extLst>
              <a:ext uri="{28A0092B-C50C-407E-A947-70E740481C1C}">
                <a14:useLocalDpi xmlns:a14="http://schemas.microsoft.com/office/drawing/2010/main" val="0"/>
              </a:ext>
            </a:extLst>
          </a:blip>
          <a:srcRect t="12153" b="20363"/>
          <a:stretch/>
        </p:blipFill>
        <p:spPr>
          <a:xfrm>
            <a:off x="624542" y="3484965"/>
            <a:ext cx="10982661" cy="2849747"/>
          </a:xfrm>
          <a:prstGeom prst="rect">
            <a:avLst/>
          </a:prstGeom>
        </p:spPr>
      </p:pic>
      <p:pic>
        <p:nvPicPr>
          <p:cNvPr id="12290" name="Picture 2" descr="App Insights: Tập viết chữ đẹp | Apptopia"/>
          <p:cNvPicPr>
            <a:picLocks noChangeAspect="1" noChangeArrowheads="1"/>
          </p:cNvPicPr>
          <p:nvPr/>
        </p:nvPicPr>
        <p:blipFill rotWithShape="1">
          <a:blip r:embed="rId4">
            <a:extLst>
              <a:ext uri="{28A0092B-C50C-407E-A947-70E740481C1C}">
                <a14:useLocalDpi xmlns:a14="http://schemas.microsoft.com/office/drawing/2010/main" val="0"/>
              </a:ext>
            </a:extLst>
          </a:blip>
          <a:srcRect t="14373" b="20723"/>
          <a:stretch/>
        </p:blipFill>
        <p:spPr bwMode="auto">
          <a:xfrm>
            <a:off x="129692" y="30258"/>
            <a:ext cx="2667298" cy="17312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12592" y="715217"/>
            <a:ext cx="8014599" cy="3813352"/>
          </a:xfrm>
          <a:prstGeom prst="rect">
            <a:avLst/>
          </a:prstGeom>
          <a:noFill/>
        </p:spPr>
        <p:txBody>
          <a:bodyPr wrap="square" rtlCol="0">
            <a:spAutoFit/>
          </a:bodyPr>
          <a:lstStyle/>
          <a:p>
            <a:pPr algn="just">
              <a:lnSpc>
                <a:spcPct val="130000"/>
              </a:lnSpc>
            </a:pPr>
            <a:r>
              <a:rPr lang="vi-VN" sz="2200" dirty="0">
                <a:solidFill>
                  <a:srgbClr val="FF0000"/>
                </a:solidFill>
                <a:latin typeface="Times New Roman" panose="02020603050405020304" pitchFamily="18" charset="0"/>
                <a:cs typeface="Times New Roman" panose="02020603050405020304" pitchFamily="18" charset="0"/>
              </a:rPr>
              <a:t>Virus có 3 dạng hình dạng đặc trưng</a:t>
            </a:r>
          </a:p>
          <a:p>
            <a:pPr marL="800100" lvl="1" indent="-342900" algn="just">
              <a:lnSpc>
                <a:spcPct val="130000"/>
              </a:lnSpc>
              <a:buFont typeface="Wingdings" panose="05000000000000000000" pitchFamily="2" charset="2"/>
              <a:buChar char="§"/>
            </a:pPr>
            <a:r>
              <a:rPr lang="vi-VN" sz="2200" dirty="0" smtClean="0">
                <a:solidFill>
                  <a:prstClr val="black"/>
                </a:solidFill>
                <a:latin typeface="Times New Roman" panose="02020603050405020304" pitchFamily="18" charset="0"/>
                <a:cs typeface="Times New Roman" panose="02020603050405020304" pitchFamily="18" charset="0"/>
              </a:rPr>
              <a:t>Hình que: </a:t>
            </a:r>
            <a:r>
              <a:rPr lang="vi-VN" sz="2200" dirty="0">
                <a:solidFill>
                  <a:prstClr val="black"/>
                </a:solidFill>
                <a:latin typeface="Times New Roman" panose="02020603050405020304" pitchFamily="18" charset="0"/>
                <a:cs typeface="Times New Roman" panose="02020603050405020304" pitchFamily="18" charset="0"/>
              </a:rPr>
              <a:t>virus khảm thuốc lá, virus dại,….</a:t>
            </a:r>
          </a:p>
          <a:p>
            <a:pPr marL="800100" lvl="1" indent="-342900" algn="just">
              <a:lnSpc>
                <a:spcPct val="130000"/>
              </a:lnSpc>
              <a:buFont typeface="Wingdings" panose="05000000000000000000" pitchFamily="2" charset="2"/>
              <a:buChar char="§"/>
            </a:pPr>
            <a:r>
              <a:rPr lang="vi-VN" sz="2200" dirty="0" smtClean="0">
                <a:solidFill>
                  <a:prstClr val="black"/>
                </a:solidFill>
                <a:latin typeface="Times New Roman" panose="02020603050405020304" pitchFamily="18" charset="0"/>
                <a:cs typeface="Times New Roman" panose="02020603050405020304" pitchFamily="18" charset="0"/>
              </a:rPr>
              <a:t>Hình cầu: </a:t>
            </a:r>
            <a:r>
              <a:rPr lang="vi-VN" sz="2200" dirty="0">
                <a:solidFill>
                  <a:prstClr val="black"/>
                </a:solidFill>
                <a:latin typeface="Times New Roman" panose="02020603050405020304" pitchFamily="18" charset="0"/>
                <a:cs typeface="Times New Roman" panose="02020603050405020304" pitchFamily="18" charset="0"/>
              </a:rPr>
              <a:t>virus cúm, virus viêm kết mạc,…</a:t>
            </a:r>
          </a:p>
          <a:p>
            <a:pPr marL="800100" lvl="1" indent="-342900" algn="just">
              <a:lnSpc>
                <a:spcPct val="130000"/>
              </a:lnSpc>
              <a:buFont typeface="Wingdings" panose="05000000000000000000" pitchFamily="2" charset="2"/>
              <a:buChar char="§"/>
            </a:pPr>
            <a:r>
              <a:rPr lang="vi-VN" sz="2200" dirty="0" smtClean="0">
                <a:solidFill>
                  <a:prstClr val="black"/>
                </a:solidFill>
                <a:latin typeface="Times New Roman" panose="02020603050405020304" pitchFamily="18" charset="0"/>
                <a:cs typeface="Times New Roman" panose="02020603050405020304" pitchFamily="18" charset="0"/>
              </a:rPr>
              <a:t>Hình đa giác: </a:t>
            </a:r>
            <a:r>
              <a:rPr lang="vi-VN" sz="2200" dirty="0">
                <a:solidFill>
                  <a:prstClr val="black"/>
                </a:solidFill>
                <a:latin typeface="Times New Roman" panose="02020603050405020304" pitchFamily="18" charset="0"/>
                <a:cs typeface="Times New Roman" panose="02020603050405020304" pitchFamily="18" charset="0"/>
              </a:rPr>
              <a:t>thực khuẩn thể (phage),…</a:t>
            </a:r>
          </a:p>
          <a:p>
            <a:pPr algn="just">
              <a:lnSpc>
                <a:spcPct val="130000"/>
              </a:lnSpc>
            </a:pPr>
            <a:endParaRPr lang="en-US" sz="2200" dirty="0">
              <a:solidFill>
                <a:prstClr val="black"/>
              </a:solidFill>
              <a:latin typeface="Times New Roman" panose="02020603050405020304" pitchFamily="18" charset="0"/>
              <a:cs typeface="Times New Roman" panose="02020603050405020304" pitchFamily="18" charset="0"/>
            </a:endParaRPr>
          </a:p>
          <a:p>
            <a:pPr algn="just">
              <a:lnSpc>
                <a:spcPct val="130000"/>
              </a:lnSpc>
            </a:pPr>
            <a:r>
              <a:rPr lang="en-US" dirty="0" smtClean="0">
                <a:latin typeface="Times New Roman" panose="02020603050405020304" pitchFamily="18" charset="0"/>
                <a:cs typeface="Times New Roman" panose="02020603050405020304" pitchFamily="18" charset="0"/>
              </a:rPr>
              <a:t>Vi </a:t>
            </a:r>
            <a:r>
              <a:rPr lang="en-US" dirty="0" err="1">
                <a:latin typeface="Times New Roman" panose="02020603050405020304" pitchFamily="18" charset="0"/>
                <a:cs typeface="Times New Roman" panose="02020603050405020304" pitchFamily="18" charset="0"/>
              </a:rPr>
              <a:t>rút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di </a:t>
            </a:r>
            <a:r>
              <a:rPr lang="en-US" dirty="0" err="1">
                <a:latin typeface="Times New Roman" panose="02020603050405020304" pitchFamily="18" charset="0"/>
                <a:cs typeface="Times New Roman" panose="02020603050405020304" pitchFamily="18" charset="0"/>
              </a:rPr>
              <a:t>truyền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nằm</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giữa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vỏ</a:t>
            </a:r>
            <a:r>
              <a:rPr lang="en-US" dirty="0">
                <a:latin typeface="Times New Roman" panose="02020603050405020304" pitchFamily="18" charset="0"/>
                <a:cs typeface="Times New Roman" panose="02020603050405020304" pitchFamily="18" charset="0"/>
              </a:rPr>
              <a:t> protein </a:t>
            </a:r>
            <a:r>
              <a:rPr lang="en-US" dirty="0" err="1">
                <a:latin typeface="Times New Roman" panose="02020603050405020304" pitchFamily="18" charset="0"/>
                <a:cs typeface="Times New Roman" panose="02020603050405020304" pitchFamily="18" charset="0"/>
              </a:rPr>
              <a:t>bao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ngoài</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vậy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virut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chỉnh</a:t>
            </a:r>
            <a:r>
              <a:rPr lang="en-US" dirty="0">
                <a:latin typeface="Times New Roman" panose="02020603050405020304" pitchFamily="18" charset="0"/>
                <a:cs typeface="Times New Roman" panose="02020603050405020304" pitchFamily="18" charset="0"/>
              </a:rPr>
              <a:t>. </a:t>
            </a:r>
            <a:endParaRPr lang="vi-VN" dirty="0">
              <a:solidFill>
                <a:prstClr val="black"/>
              </a:solidFill>
              <a:latin typeface="Times New Roman" panose="02020603050405020304" pitchFamily="18" charset="0"/>
              <a:cs typeface="Times New Roman" panose="02020603050405020304" pitchFamily="18" charset="0"/>
            </a:endParaRPr>
          </a:p>
          <a:p>
            <a:pPr algn="just">
              <a:lnSpc>
                <a:spcPct val="130000"/>
              </a:lnSpc>
            </a:pPr>
            <a:endParaRPr lang="vi-VN"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44288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additive="base">
                                        <p:cTn id="2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lum contrast="18000"/>
            <a:extLst>
              <a:ext uri="{28A0092B-C50C-407E-A947-70E740481C1C}">
                <a14:useLocalDpi xmlns:a14="http://schemas.microsoft.com/office/drawing/2010/main" val="0"/>
              </a:ext>
            </a:extLst>
          </a:blip>
          <a:srcRect/>
          <a:stretch>
            <a:fillRect/>
          </a:stretch>
        </p:blipFill>
        <p:spPr>
          <a:xfrm>
            <a:off x="140678" y="253512"/>
            <a:ext cx="4350936" cy="3715587"/>
          </a:xfrm>
          <a:prstGeom prst="rect">
            <a:avLst/>
          </a:prstGeom>
          <a:noFill/>
        </p:spPr>
      </p:pic>
      <p:pic>
        <p:nvPicPr>
          <p:cNvPr id="5" name="Picture 4"/>
          <p:cNvPicPr/>
          <p:nvPr/>
        </p:nvPicPr>
        <p:blipFill>
          <a:blip r:embed="rId3">
            <a:lum contrast="18000"/>
            <a:extLst>
              <a:ext uri="{28A0092B-C50C-407E-A947-70E740481C1C}">
                <a14:useLocalDpi xmlns:a14="http://schemas.microsoft.com/office/drawing/2010/main" val="0"/>
              </a:ext>
            </a:extLst>
          </a:blip>
          <a:srcRect/>
          <a:stretch>
            <a:fillRect/>
          </a:stretch>
        </p:blipFill>
        <p:spPr>
          <a:xfrm>
            <a:off x="4683991" y="253512"/>
            <a:ext cx="2510629" cy="3806022"/>
          </a:xfrm>
          <a:prstGeom prst="rect">
            <a:avLst/>
          </a:prstGeom>
          <a:noFill/>
          <a:ln>
            <a:noFill/>
          </a:ln>
        </p:spPr>
      </p:pic>
      <p:sp>
        <p:nvSpPr>
          <p:cNvPr id="6" name="Rectangle 5"/>
          <p:cNvSpPr/>
          <p:nvPr/>
        </p:nvSpPr>
        <p:spPr>
          <a:xfrm>
            <a:off x="211016" y="4155458"/>
            <a:ext cx="4210259" cy="637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Hình </a:t>
            </a:r>
            <a:r>
              <a:rPr lang="en-US"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16.3. Virus </a:t>
            </a:r>
            <a:r>
              <a:rPr lang="vi-VN"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gây bệnh thối rửa ở quả ớt, dây tây và bí ngô</a:t>
            </a:r>
            <a:endParaRPr lang="vi-VN" i="1"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7" name="Rectangle 6"/>
          <p:cNvSpPr/>
          <p:nvPr/>
        </p:nvSpPr>
        <p:spPr>
          <a:xfrm>
            <a:off x="4491614" y="4155458"/>
            <a:ext cx="3284352" cy="637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Hình 16.4. Virus gây bệnh đốm trắng hoặc nâu trên lá cây</a:t>
            </a:r>
            <a:endParaRPr lang="vi-VN" i="1"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7397535" y="70339"/>
            <a:ext cx="1841286" cy="2168141"/>
          </a:xfrm>
          <a:prstGeom prst="rect">
            <a:avLst/>
          </a:prstGeom>
        </p:spPr>
      </p:pic>
      <p:pic>
        <p:nvPicPr>
          <p:cNvPr id="9" name="Picture 8"/>
          <p:cNvPicPr/>
          <p:nvPr/>
        </p:nvPicPr>
        <p:blipFill rotWithShape="1">
          <a:blip r:embed="rId5">
            <a:lum bright="-6000" contrast="24000"/>
          </a:blip>
          <a:srcRect l="27855" r="51049" b="18388"/>
          <a:stretch/>
        </p:blipFill>
        <p:spPr>
          <a:xfrm>
            <a:off x="9924877" y="42925"/>
            <a:ext cx="1797262" cy="2222968"/>
          </a:xfrm>
          <a:prstGeom prst="rect">
            <a:avLst/>
          </a:prstGeom>
          <a:noFill/>
          <a:ln>
            <a:noFill/>
          </a:ln>
        </p:spPr>
      </p:pic>
      <p:sp>
        <p:nvSpPr>
          <p:cNvPr id="10" name="Rectangle 9"/>
          <p:cNvSpPr/>
          <p:nvPr/>
        </p:nvSpPr>
        <p:spPr>
          <a:xfrm>
            <a:off x="7331247" y="2334404"/>
            <a:ext cx="1973862" cy="637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Hình </a:t>
            </a:r>
            <a:r>
              <a:rPr lang="en-US"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16.5. </a:t>
            </a:r>
            <a:r>
              <a:rPr lang="vi-VN"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Người bị bệnh quai bị</a:t>
            </a:r>
            <a:endParaRPr lang="vi-VN" i="1"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1" name="Rectangle 10"/>
          <p:cNvSpPr/>
          <p:nvPr/>
        </p:nvSpPr>
        <p:spPr>
          <a:xfrm>
            <a:off x="9616272" y="2334404"/>
            <a:ext cx="2414473" cy="637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Hình 16.6. Người bị bệnh đậu mùa</a:t>
            </a:r>
            <a:endParaRPr lang="vi-VN" i="1"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12" name="Picture 11"/>
          <p:cNvPicPr/>
          <p:nvPr/>
        </p:nvPicPr>
        <p:blipFill rotWithShape="1">
          <a:blip r:embed="rId5">
            <a:lum bright="-6000" contrast="24000"/>
          </a:blip>
          <a:srcRect l="50247" t="16857" b="25172"/>
          <a:stretch/>
        </p:blipFill>
        <p:spPr>
          <a:xfrm>
            <a:off x="8114380" y="3295859"/>
            <a:ext cx="3321718" cy="1527349"/>
          </a:xfrm>
          <a:prstGeom prst="rect">
            <a:avLst/>
          </a:prstGeom>
          <a:noFill/>
          <a:ln>
            <a:noFill/>
          </a:ln>
        </p:spPr>
      </p:pic>
      <p:sp>
        <p:nvSpPr>
          <p:cNvPr id="13" name="Rectangle 12"/>
          <p:cNvSpPr/>
          <p:nvPr/>
        </p:nvSpPr>
        <p:spPr>
          <a:xfrm>
            <a:off x="7775966" y="4781332"/>
            <a:ext cx="4050944" cy="443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Hình </a:t>
            </a:r>
            <a:r>
              <a:rPr lang="en-US"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16.7. Virus HIV </a:t>
            </a:r>
            <a:r>
              <a:rPr lang="vi-VN"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gây hội chứng AIDS</a:t>
            </a:r>
            <a:endParaRPr lang="vi-VN" i="1"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92407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47972" y="5545007"/>
            <a:ext cx="10888126" cy="978729"/>
          </a:xfrm>
          <a:prstGeom prst="rect">
            <a:avLst/>
          </a:prstGeom>
          <a:noFill/>
        </p:spPr>
        <p:txBody>
          <a:bodyPr wrap="square" rtlCol="0">
            <a:spAutoFit/>
          </a:bodyPr>
          <a:lstStyle/>
          <a:p>
            <a:pPr algn="ctr">
              <a:lnSpc>
                <a:spcPct val="120000"/>
              </a:lnSpc>
            </a:pPr>
            <a:r>
              <a:rPr lang="vi-VN" sz="2400" dirty="0" smtClean="0">
                <a:latin typeface="Times New Roman" panose="02020603050405020304" pitchFamily="18" charset="0"/>
                <a:ea typeface="#9Slide03 Roboto Condensed" panose="02000000000000000000" pitchFamily="2" charset="0"/>
                <a:cs typeface="Times New Roman" panose="02020603050405020304" pitchFamily="18" charset="0"/>
              </a:rPr>
              <a:t>Virus được coi là tác nhân gây bệnh cho thực vật, động vật và con người, do chúng có khả năng “sinh sản” và lan truyền rất nhanh từ tế bào này sang tế bào khác.</a:t>
            </a:r>
            <a:endParaRPr lang="vi-VN" sz="2400" dirty="0">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15" name="Picture 14" descr="C:\Users\Admin\Desktop\virushaiqua.png"/>
          <p:cNvPicPr/>
          <p:nvPr/>
        </p:nvPicPr>
        <p:blipFill>
          <a:blip r:embed="rId2">
            <a:extLst>
              <a:ext uri="{28A0092B-C50C-407E-A947-70E740481C1C}">
                <a14:useLocalDpi xmlns:a14="http://schemas.microsoft.com/office/drawing/2010/main" val="0"/>
              </a:ext>
            </a:extLst>
          </a:blip>
          <a:srcRect/>
          <a:stretch>
            <a:fillRect/>
          </a:stretch>
        </p:blipFill>
        <p:spPr bwMode="auto">
          <a:xfrm>
            <a:off x="248400" y="581890"/>
            <a:ext cx="5237999" cy="3976255"/>
          </a:xfrm>
          <a:prstGeom prst="rect">
            <a:avLst/>
          </a:prstGeom>
          <a:noFill/>
          <a:ln>
            <a:noFill/>
          </a:ln>
        </p:spPr>
      </p:pic>
      <p:pic>
        <p:nvPicPr>
          <p:cNvPr id="16" name="Picture 15" descr="C:\Users\Admin\Desktop\virushaila.png"/>
          <p:cNvPicPr/>
          <p:nvPr/>
        </p:nvPicPr>
        <p:blipFill>
          <a:blip r:embed="rId3">
            <a:extLst>
              <a:ext uri="{28A0092B-C50C-407E-A947-70E740481C1C}">
                <a14:useLocalDpi xmlns:a14="http://schemas.microsoft.com/office/drawing/2010/main" val="0"/>
              </a:ext>
            </a:extLst>
          </a:blip>
          <a:srcRect/>
          <a:stretch>
            <a:fillRect/>
          </a:stretch>
        </p:blipFill>
        <p:spPr bwMode="auto">
          <a:xfrm>
            <a:off x="6408968" y="581890"/>
            <a:ext cx="4500245" cy="3796145"/>
          </a:xfrm>
          <a:prstGeom prst="rect">
            <a:avLst/>
          </a:prstGeom>
          <a:noFill/>
          <a:ln>
            <a:noFill/>
          </a:ln>
        </p:spPr>
      </p:pic>
    </p:spTree>
    <p:extLst>
      <p:ext uri="{BB962C8B-B14F-4D97-AF65-F5344CB8AC3E}">
        <p14:creationId xmlns:p14="http://schemas.microsoft.com/office/powerpoint/2010/main" val="28159493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18" y="238036"/>
            <a:ext cx="11526982" cy="646331"/>
          </a:xfrm>
          <a:prstGeom prst="rect">
            <a:avLst/>
          </a:prstGeom>
        </p:spPr>
        <p:txBody>
          <a:bodyPr wrap="square">
            <a:spAutoFit/>
          </a:bodyPr>
          <a:lstStyle/>
          <a:p>
            <a:pPr marR="57150" algn="just">
              <a:spcBef>
                <a:spcPts val="600"/>
              </a:spcBef>
              <a:spcAft>
                <a:spcPts val="600"/>
              </a:spcAft>
            </a:pPr>
            <a:r>
              <a:rPr lang="en-US" dirty="0" err="1">
                <a:latin typeface="Times New Roman" panose="02020603050405020304" pitchFamily="18" charset="0"/>
                <a:ea typeface="CIDFont+F2"/>
                <a:cs typeface="Times New Roman" panose="02020603050405020304" pitchFamily="18" charset="0"/>
              </a:rPr>
              <a:t>Hơn</a:t>
            </a:r>
            <a:r>
              <a:rPr lang="en-US" dirty="0">
                <a:latin typeface="Times New Roman" panose="02020603050405020304" pitchFamily="18" charset="0"/>
                <a:ea typeface="CIDFont+F2"/>
                <a:cs typeface="Times New Roman" panose="02020603050405020304" pitchFamily="18" charset="0"/>
              </a:rPr>
              <a:t> 70% </a:t>
            </a:r>
            <a:r>
              <a:rPr lang="en-US" dirty="0" err="1">
                <a:latin typeface="Times New Roman" panose="02020603050405020304" pitchFamily="18" charset="0"/>
                <a:ea typeface="CIDFont+F2"/>
                <a:cs typeface="Times New Roman" panose="02020603050405020304" pitchFamily="18" charset="0"/>
              </a:rPr>
              <a:t>các</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loại</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bệnh</a:t>
            </a:r>
            <a:r>
              <a:rPr lang="en-US" dirty="0">
                <a:latin typeface="Times New Roman" panose="02020603050405020304" pitchFamily="18" charset="0"/>
                <a:ea typeface="CIDFont+F2"/>
                <a:cs typeface="Times New Roman" panose="02020603050405020304" pitchFamily="18" charset="0"/>
              </a:rPr>
              <a:t> ở </a:t>
            </a:r>
            <a:r>
              <a:rPr lang="en-US" dirty="0" err="1">
                <a:latin typeface="Times New Roman" panose="02020603050405020304" pitchFamily="18" charset="0"/>
                <a:ea typeface="CIDFont+F2"/>
                <a:cs typeface="Times New Roman" panose="02020603050405020304" pitchFamily="18" charset="0"/>
              </a:rPr>
              <a:t>động</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vật</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và</a:t>
            </a:r>
            <a:r>
              <a:rPr lang="en-US" dirty="0">
                <a:latin typeface="Times New Roman" panose="02020603050405020304" pitchFamily="18" charset="0"/>
                <a:ea typeface="CIDFont+F2"/>
                <a:cs typeface="Times New Roman" panose="02020603050405020304" pitchFamily="18" charset="0"/>
              </a:rPr>
              <a:t> con </a:t>
            </a:r>
            <a:r>
              <a:rPr lang="en-US" dirty="0" err="1">
                <a:latin typeface="Times New Roman" panose="02020603050405020304" pitchFamily="18" charset="0"/>
                <a:ea typeface="CIDFont+F2"/>
                <a:cs typeface="Times New Roman" panose="02020603050405020304" pitchFamily="18" charset="0"/>
              </a:rPr>
              <a:t>người</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là</a:t>
            </a:r>
            <a:r>
              <a:rPr lang="en-US" dirty="0">
                <a:latin typeface="Times New Roman" panose="02020603050405020304" pitchFamily="18" charset="0"/>
                <a:ea typeface="CIDFont+F2"/>
                <a:cs typeface="Times New Roman" panose="02020603050405020304" pitchFamily="18" charset="0"/>
              </a:rPr>
              <a:t> do </a:t>
            </a:r>
            <a:r>
              <a:rPr lang="en-US" dirty="0" err="1">
                <a:latin typeface="Times New Roman" panose="02020603050405020304" pitchFamily="18" charset="0"/>
                <a:ea typeface="CIDFont+F2"/>
                <a:cs typeface="Times New Roman" panose="02020603050405020304" pitchFamily="18" charset="0"/>
              </a:rPr>
              <a:t>virut</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gây</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nên</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như</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bệnh</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cúm</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đậu</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mùa</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quai</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bị</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viêm</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gan</a:t>
            </a:r>
            <a:r>
              <a:rPr lang="en-US" dirty="0">
                <a:latin typeface="Times New Roman" panose="02020603050405020304" pitchFamily="18" charset="0"/>
                <a:ea typeface="CIDFont+F2"/>
                <a:cs typeface="Times New Roman" panose="02020603050405020304" pitchFamily="18" charset="0"/>
              </a:rPr>
              <a:t> B, </a:t>
            </a:r>
            <a:r>
              <a:rPr lang="en-US" dirty="0" err="1">
                <a:latin typeface="Times New Roman" panose="02020603050405020304" pitchFamily="18" charset="0"/>
                <a:ea typeface="CIDFont+F2"/>
                <a:cs typeface="Times New Roman" panose="02020603050405020304" pitchFamily="18" charset="0"/>
              </a:rPr>
              <a:t>sởi</a:t>
            </a:r>
            <a:r>
              <a:rPr lang="en-US" dirty="0">
                <a:latin typeface="Times New Roman" panose="02020603050405020304" pitchFamily="18" charset="0"/>
                <a:ea typeface="CIDFont+F2"/>
                <a:cs typeface="Times New Roman" panose="02020603050405020304" pitchFamily="18" charset="0"/>
              </a:rPr>
              <a:t>….</a:t>
            </a:r>
            <a:r>
              <a:rPr lang="en-US" dirty="0" err="1">
                <a:latin typeface="Times New Roman" panose="02020603050405020304" pitchFamily="18" charset="0"/>
                <a:ea typeface="CIDFont+F2"/>
                <a:cs typeface="Times New Roman" panose="02020603050405020304" pitchFamily="18" charset="0"/>
              </a:rPr>
              <a:t>và</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nhiều</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bệnh</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nguy</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hiểm</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như</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viêm</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não</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nhật</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Bản</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bệnh</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dại</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bại</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liệt</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hội</a:t>
            </a:r>
            <a:r>
              <a:rPr lang="en-US" dirty="0">
                <a:latin typeface="Times New Roman" panose="02020603050405020304" pitchFamily="18" charset="0"/>
                <a:ea typeface="CIDFont+F2"/>
                <a:cs typeface="Times New Roman" panose="02020603050405020304" pitchFamily="18" charset="0"/>
              </a:rPr>
              <a:t> </a:t>
            </a:r>
            <a:r>
              <a:rPr lang="en-US" dirty="0" err="1">
                <a:latin typeface="Times New Roman" panose="02020603050405020304" pitchFamily="18" charset="0"/>
                <a:ea typeface="CIDFont+F2"/>
                <a:cs typeface="Times New Roman" panose="02020603050405020304" pitchFamily="18" charset="0"/>
              </a:rPr>
              <a:t>chứng</a:t>
            </a:r>
            <a:r>
              <a:rPr lang="en-US" dirty="0">
                <a:latin typeface="Times New Roman" panose="02020603050405020304" pitchFamily="18" charset="0"/>
                <a:ea typeface="CIDFont+F2"/>
                <a:cs typeface="Times New Roman" panose="02020603050405020304" pitchFamily="18" charset="0"/>
              </a:rPr>
              <a:t> HIV/AIDS.</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C:\Users\Admin\Desktop\20190609_122104_632649_44719-benh-thuy-dau-2.max-800x80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654" y="1607128"/>
            <a:ext cx="4960909" cy="2565804"/>
          </a:xfrm>
          <a:prstGeom prst="rect">
            <a:avLst/>
          </a:prstGeom>
          <a:noFill/>
          <a:ln>
            <a:noFill/>
          </a:ln>
        </p:spPr>
      </p:pic>
      <p:pic>
        <p:nvPicPr>
          <p:cNvPr id="7" name="Picture 6" descr="C:\Users\Admin\Desktop\hiv.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7564" y="1607128"/>
            <a:ext cx="5098471" cy="2565804"/>
          </a:xfrm>
          <a:prstGeom prst="rect">
            <a:avLst/>
          </a:prstGeom>
          <a:noFill/>
          <a:ln>
            <a:noFill/>
          </a:ln>
        </p:spPr>
      </p:pic>
      <p:sp>
        <p:nvSpPr>
          <p:cNvPr id="3" name="Rectangle 2"/>
          <p:cNvSpPr/>
          <p:nvPr/>
        </p:nvSpPr>
        <p:spPr>
          <a:xfrm>
            <a:off x="207818" y="4674021"/>
            <a:ext cx="10917380" cy="1646605"/>
          </a:xfrm>
          <a:prstGeom prst="rect">
            <a:avLst/>
          </a:prstGeom>
        </p:spPr>
        <p:txBody>
          <a:bodyPr wrap="square">
            <a:spAutoFit/>
          </a:bodyPr>
          <a:lstStyle/>
          <a:p>
            <a:pPr marL="457200" marR="57150">
              <a:spcBef>
                <a:spcPts val="600"/>
              </a:spcBef>
              <a:spcAft>
                <a:spcPts val="600"/>
              </a:spcAft>
            </a:pPr>
            <a:r>
              <a:rPr lang="en-US" sz="2400" dirty="0" smtClean="0">
                <a:solidFill>
                  <a:srgbClr val="FF0000"/>
                </a:solidFill>
                <a:latin typeface="Times New Roman" panose="02020603050405020304" pitchFamily="18" charset="0"/>
                <a:ea typeface="CIDFont+F2"/>
                <a:cs typeface="Times New Roman" panose="02020603050405020304" pitchFamily="18" charset="0"/>
              </a:rPr>
              <a:t>- </a:t>
            </a:r>
            <a:r>
              <a:rPr lang="en-US" sz="2400" dirty="0" err="1" smtClean="0">
                <a:solidFill>
                  <a:srgbClr val="FF0000"/>
                </a:solidFill>
                <a:latin typeface="Times New Roman" panose="02020603050405020304" pitchFamily="18" charset="0"/>
                <a:ea typeface="CIDFont+F2"/>
                <a:cs typeface="Times New Roman" panose="02020603050405020304" pitchFamily="18" charset="0"/>
              </a:rPr>
              <a:t>Virut</a:t>
            </a:r>
            <a:r>
              <a:rPr lang="en-US" sz="2400" dirty="0" smtClean="0">
                <a:solidFill>
                  <a:srgbClr val="FF0000"/>
                </a:solidFill>
                <a:latin typeface="Times New Roman" panose="02020603050405020304" pitchFamily="18" charset="0"/>
                <a:ea typeface="CIDFont+F2"/>
                <a:cs typeface="Times New Roman" panose="02020603050405020304" pitchFamily="18" charset="0"/>
              </a:rPr>
              <a:t> </a:t>
            </a:r>
            <a:r>
              <a:rPr lang="en-US" sz="2400" dirty="0" err="1">
                <a:solidFill>
                  <a:srgbClr val="FF0000"/>
                </a:solidFill>
                <a:latin typeface="Times New Roman" panose="02020603050405020304" pitchFamily="18" charset="0"/>
                <a:ea typeface="CIDFont+F2"/>
                <a:cs typeface="Times New Roman" panose="02020603050405020304" pitchFamily="18" charset="0"/>
              </a:rPr>
              <a:t>là</a:t>
            </a:r>
            <a:r>
              <a:rPr lang="en-US" sz="2400" dirty="0">
                <a:solidFill>
                  <a:srgbClr val="FF0000"/>
                </a:solidFill>
                <a:latin typeface="Times New Roman" panose="02020603050405020304" pitchFamily="18" charset="0"/>
                <a:ea typeface="CIDFont+F2"/>
                <a:cs typeface="Times New Roman" panose="02020603050405020304" pitchFamily="18" charset="0"/>
              </a:rPr>
              <a:t> “</a:t>
            </a:r>
            <a:r>
              <a:rPr lang="en-US" sz="2400" dirty="0" err="1">
                <a:solidFill>
                  <a:srgbClr val="FF0000"/>
                </a:solidFill>
                <a:latin typeface="Times New Roman" panose="02020603050405020304" pitchFamily="18" charset="0"/>
                <a:ea typeface="CIDFont+F2"/>
                <a:cs typeface="Times New Roman" panose="02020603050405020304" pitchFamily="18" charset="0"/>
              </a:rPr>
              <a:t>dạng</a:t>
            </a:r>
            <a:r>
              <a:rPr lang="en-US" sz="2400" dirty="0">
                <a:solidFill>
                  <a:srgbClr val="FF0000"/>
                </a:solidFill>
                <a:latin typeface="Times New Roman" panose="02020603050405020304" pitchFamily="18" charset="0"/>
                <a:ea typeface="CIDFont+F2"/>
                <a:cs typeface="Times New Roman" panose="02020603050405020304" pitchFamily="18" charset="0"/>
              </a:rPr>
              <a:t> </a:t>
            </a:r>
            <a:r>
              <a:rPr lang="en-US" sz="2400" dirty="0" err="1">
                <a:solidFill>
                  <a:srgbClr val="FF0000"/>
                </a:solidFill>
                <a:latin typeface="Times New Roman" panose="02020603050405020304" pitchFamily="18" charset="0"/>
                <a:ea typeface="CIDFont+F2"/>
                <a:cs typeface="Times New Roman" panose="02020603050405020304" pitchFamily="18" charset="0"/>
              </a:rPr>
              <a:t>sống</a:t>
            </a:r>
            <a:r>
              <a:rPr lang="en-US" sz="2400" dirty="0">
                <a:solidFill>
                  <a:srgbClr val="FF0000"/>
                </a:solidFill>
                <a:latin typeface="Times New Roman" panose="02020603050405020304" pitchFamily="18" charset="0"/>
                <a:ea typeface="CIDFont+F2"/>
                <a:cs typeface="Times New Roman" panose="02020603050405020304" pitchFamily="18" charset="0"/>
              </a:rPr>
              <a:t>” </a:t>
            </a:r>
            <a:r>
              <a:rPr lang="en-US" sz="2400" dirty="0" err="1">
                <a:solidFill>
                  <a:srgbClr val="FF0000"/>
                </a:solidFill>
                <a:latin typeface="Times New Roman" panose="02020603050405020304" pitchFamily="18" charset="0"/>
                <a:ea typeface="CIDFont+F2"/>
                <a:cs typeface="Times New Roman" panose="02020603050405020304" pitchFamily="18" charset="0"/>
              </a:rPr>
              <a:t>nhỏ</a:t>
            </a:r>
            <a:r>
              <a:rPr lang="en-US" sz="2400" dirty="0">
                <a:solidFill>
                  <a:srgbClr val="FF0000"/>
                </a:solidFill>
                <a:latin typeface="Times New Roman" panose="02020603050405020304" pitchFamily="18" charset="0"/>
                <a:ea typeface="CIDFont+F2"/>
                <a:cs typeface="Times New Roman" panose="02020603050405020304" pitchFamily="18" charset="0"/>
              </a:rPr>
              <a:t> </a:t>
            </a:r>
            <a:r>
              <a:rPr lang="en-US" sz="2400" dirty="0" err="1">
                <a:solidFill>
                  <a:srgbClr val="FF0000"/>
                </a:solidFill>
                <a:latin typeface="Times New Roman" panose="02020603050405020304" pitchFamily="18" charset="0"/>
                <a:ea typeface="CIDFont+F2"/>
                <a:cs typeface="Times New Roman" panose="02020603050405020304" pitchFamily="18" charset="0"/>
              </a:rPr>
              <a:t>bé</a:t>
            </a:r>
            <a:r>
              <a:rPr lang="en-US" sz="2400" dirty="0">
                <a:solidFill>
                  <a:srgbClr val="FF0000"/>
                </a:solidFill>
                <a:latin typeface="Times New Roman" panose="02020603050405020304" pitchFamily="18" charset="0"/>
                <a:ea typeface="CIDFont+F2"/>
                <a:cs typeface="Times New Roman" panose="02020603050405020304" pitchFamily="18" charset="0"/>
              </a:rPr>
              <a:t>, </a:t>
            </a:r>
            <a:r>
              <a:rPr lang="en-US" sz="2400" dirty="0" err="1">
                <a:solidFill>
                  <a:srgbClr val="FF0000"/>
                </a:solidFill>
                <a:latin typeface="Times New Roman" panose="02020603050405020304" pitchFamily="18" charset="0"/>
                <a:ea typeface="CIDFont+F2"/>
                <a:cs typeface="Times New Roman" panose="02020603050405020304" pitchFamily="18" charset="0"/>
              </a:rPr>
              <a:t>chưa</a:t>
            </a:r>
            <a:r>
              <a:rPr lang="en-US" sz="2400" dirty="0">
                <a:solidFill>
                  <a:srgbClr val="FF0000"/>
                </a:solidFill>
                <a:latin typeface="Times New Roman" panose="02020603050405020304" pitchFamily="18" charset="0"/>
                <a:ea typeface="CIDFont+F2"/>
                <a:cs typeface="Times New Roman" panose="02020603050405020304" pitchFamily="18" charset="0"/>
              </a:rPr>
              <a:t> </a:t>
            </a:r>
            <a:r>
              <a:rPr lang="en-US" sz="2400" dirty="0" err="1">
                <a:solidFill>
                  <a:srgbClr val="FF0000"/>
                </a:solidFill>
                <a:latin typeface="Times New Roman" panose="02020603050405020304" pitchFamily="18" charset="0"/>
                <a:ea typeface="CIDFont+F2"/>
                <a:cs typeface="Times New Roman" panose="02020603050405020304" pitchFamily="18" charset="0"/>
              </a:rPr>
              <a:t>có</a:t>
            </a:r>
            <a:r>
              <a:rPr lang="en-US" sz="2400" dirty="0">
                <a:solidFill>
                  <a:srgbClr val="FF0000"/>
                </a:solidFill>
                <a:latin typeface="Times New Roman" panose="02020603050405020304" pitchFamily="18" charset="0"/>
                <a:ea typeface="CIDFont+F2"/>
                <a:cs typeface="Times New Roman" panose="02020603050405020304" pitchFamily="18" charset="0"/>
              </a:rPr>
              <a:t> </a:t>
            </a:r>
            <a:r>
              <a:rPr lang="en-US" sz="2400" dirty="0" err="1">
                <a:solidFill>
                  <a:srgbClr val="FF0000"/>
                </a:solidFill>
                <a:latin typeface="Times New Roman" panose="02020603050405020304" pitchFamily="18" charset="0"/>
                <a:ea typeface="CIDFont+F2"/>
                <a:cs typeface="Times New Roman" panose="02020603050405020304" pitchFamily="18" charset="0"/>
              </a:rPr>
              <a:t>cấu</a:t>
            </a:r>
            <a:r>
              <a:rPr lang="en-US" sz="2400" dirty="0">
                <a:solidFill>
                  <a:srgbClr val="FF0000"/>
                </a:solidFill>
                <a:latin typeface="Times New Roman" panose="02020603050405020304" pitchFamily="18" charset="0"/>
                <a:ea typeface="CIDFont+F2"/>
                <a:cs typeface="Times New Roman" panose="02020603050405020304" pitchFamily="18" charset="0"/>
              </a:rPr>
              <a:t> </a:t>
            </a:r>
            <a:r>
              <a:rPr lang="en-US" sz="2400" dirty="0" err="1">
                <a:solidFill>
                  <a:srgbClr val="FF0000"/>
                </a:solidFill>
                <a:latin typeface="Times New Roman" panose="02020603050405020304" pitchFamily="18" charset="0"/>
                <a:ea typeface="CIDFont+F2"/>
                <a:cs typeface="Times New Roman" panose="02020603050405020304" pitchFamily="18" charset="0"/>
              </a:rPr>
              <a:t>tạo</a:t>
            </a:r>
            <a:r>
              <a:rPr lang="en-US" sz="2400" dirty="0">
                <a:solidFill>
                  <a:srgbClr val="FF0000"/>
                </a:solidFill>
                <a:latin typeface="Times New Roman" panose="02020603050405020304" pitchFamily="18" charset="0"/>
                <a:ea typeface="CIDFont+F2"/>
                <a:cs typeface="Times New Roman" panose="02020603050405020304" pitchFamily="18" charset="0"/>
              </a:rPr>
              <a:t> </a:t>
            </a:r>
            <a:r>
              <a:rPr lang="en-US" sz="2400" dirty="0" err="1">
                <a:solidFill>
                  <a:srgbClr val="FF0000"/>
                </a:solidFill>
                <a:latin typeface="Times New Roman" panose="02020603050405020304" pitchFamily="18" charset="0"/>
                <a:ea typeface="CIDFont+F2"/>
                <a:cs typeface="Times New Roman" panose="02020603050405020304" pitchFamily="18" charset="0"/>
              </a:rPr>
              <a:t>tế</a:t>
            </a:r>
            <a:r>
              <a:rPr lang="en-US" sz="2400" dirty="0">
                <a:solidFill>
                  <a:srgbClr val="FF0000"/>
                </a:solidFill>
                <a:latin typeface="Times New Roman" panose="02020603050405020304" pitchFamily="18" charset="0"/>
                <a:ea typeface="CIDFont+F2"/>
                <a:cs typeface="Times New Roman" panose="02020603050405020304" pitchFamily="18" charset="0"/>
              </a:rPr>
              <a:t> </a:t>
            </a:r>
            <a:r>
              <a:rPr lang="en-US" sz="2400" dirty="0" err="1">
                <a:solidFill>
                  <a:srgbClr val="FF0000"/>
                </a:solidFill>
                <a:latin typeface="Times New Roman" panose="02020603050405020304" pitchFamily="18" charset="0"/>
                <a:ea typeface="CIDFont+F2"/>
                <a:cs typeface="Times New Roman" panose="02020603050405020304" pitchFamily="18" charset="0"/>
              </a:rPr>
              <a:t>bào</a:t>
            </a:r>
            <a:r>
              <a:rPr lang="en-US" sz="2400" dirty="0">
                <a:solidFill>
                  <a:srgbClr val="FF0000"/>
                </a:solidFill>
                <a:latin typeface="Times New Roman" panose="02020603050405020304" pitchFamily="18" charset="0"/>
                <a:ea typeface="CIDFont+F2"/>
                <a:cs typeface="Times New Roman" panose="02020603050405020304" pitchFamily="18" charset="0"/>
              </a:rPr>
              <a:t>, </a:t>
            </a:r>
            <a:r>
              <a:rPr lang="en-US" sz="2400" dirty="0" err="1">
                <a:solidFill>
                  <a:srgbClr val="FF0000"/>
                </a:solidFill>
                <a:latin typeface="Times New Roman" panose="02020603050405020304" pitchFamily="18" charset="0"/>
                <a:ea typeface="CIDFont+F2"/>
                <a:cs typeface="Times New Roman" panose="02020603050405020304" pitchFamily="18" charset="0"/>
              </a:rPr>
              <a:t>chúng</a:t>
            </a:r>
            <a:r>
              <a:rPr lang="en-US" sz="2400" dirty="0">
                <a:solidFill>
                  <a:srgbClr val="FF0000"/>
                </a:solidFill>
                <a:latin typeface="Times New Roman" panose="02020603050405020304" pitchFamily="18" charset="0"/>
                <a:ea typeface="CIDFont+F2"/>
                <a:cs typeface="Times New Roman" panose="02020603050405020304" pitchFamily="18" charset="0"/>
              </a:rPr>
              <a:t> </a:t>
            </a:r>
            <a:r>
              <a:rPr lang="en-US" sz="2400" dirty="0" err="1">
                <a:solidFill>
                  <a:srgbClr val="FF0000"/>
                </a:solidFill>
                <a:latin typeface="Times New Roman" panose="02020603050405020304" pitchFamily="18" charset="0"/>
                <a:ea typeface="CIDFont+F2"/>
                <a:cs typeface="Times New Roman" panose="02020603050405020304" pitchFamily="18" charset="0"/>
              </a:rPr>
              <a:t>có</a:t>
            </a:r>
            <a:r>
              <a:rPr lang="en-US" sz="2400" dirty="0">
                <a:solidFill>
                  <a:srgbClr val="FF0000"/>
                </a:solidFill>
                <a:latin typeface="Times New Roman" panose="02020603050405020304" pitchFamily="18" charset="0"/>
                <a:ea typeface="CIDFont+F2"/>
                <a:cs typeface="Times New Roman" panose="02020603050405020304" pitchFamily="18" charset="0"/>
              </a:rPr>
              <a:t> </a:t>
            </a:r>
            <a:r>
              <a:rPr lang="en-US" sz="2400" dirty="0" err="1">
                <a:solidFill>
                  <a:srgbClr val="FF0000"/>
                </a:solidFill>
                <a:latin typeface="Times New Roman" panose="02020603050405020304" pitchFamily="18" charset="0"/>
                <a:ea typeface="CIDFont+F2"/>
                <a:cs typeface="Times New Roman" panose="02020603050405020304" pitchFamily="18" charset="0"/>
              </a:rPr>
              <a:t>nhiều</a:t>
            </a:r>
            <a:r>
              <a:rPr lang="en-US" sz="2400" dirty="0">
                <a:solidFill>
                  <a:srgbClr val="FF0000"/>
                </a:solidFill>
                <a:latin typeface="Times New Roman" panose="02020603050405020304" pitchFamily="18" charset="0"/>
                <a:ea typeface="CIDFont+F2"/>
                <a:cs typeface="Times New Roman" panose="02020603050405020304" pitchFamily="18" charset="0"/>
              </a:rPr>
              <a:t> </a:t>
            </a:r>
            <a:r>
              <a:rPr lang="en-US" sz="2400" dirty="0" err="1">
                <a:solidFill>
                  <a:srgbClr val="FF0000"/>
                </a:solidFill>
                <a:latin typeface="Times New Roman" panose="02020603050405020304" pitchFamily="18" charset="0"/>
                <a:ea typeface="CIDFont+F2"/>
                <a:cs typeface="Times New Roman" panose="02020603050405020304" pitchFamily="18" charset="0"/>
              </a:rPr>
              <a:t>hình</a:t>
            </a:r>
            <a:r>
              <a:rPr lang="en-US" sz="2400" dirty="0">
                <a:solidFill>
                  <a:srgbClr val="FF0000"/>
                </a:solidFill>
                <a:latin typeface="Times New Roman" panose="02020603050405020304" pitchFamily="18" charset="0"/>
                <a:ea typeface="CIDFont+F2"/>
                <a:cs typeface="Times New Roman" panose="02020603050405020304" pitchFamily="18" charset="0"/>
              </a:rPr>
              <a:t> </a:t>
            </a:r>
            <a:r>
              <a:rPr lang="en-US" sz="2400" dirty="0" err="1">
                <a:solidFill>
                  <a:srgbClr val="FF0000"/>
                </a:solidFill>
                <a:latin typeface="Times New Roman" panose="02020603050405020304" pitchFamily="18" charset="0"/>
                <a:ea typeface="CIDFont+F2"/>
                <a:cs typeface="Times New Roman" panose="02020603050405020304" pitchFamily="18" charset="0"/>
              </a:rPr>
              <a:t>dạng</a:t>
            </a:r>
            <a:r>
              <a:rPr lang="en-US" sz="2400" dirty="0">
                <a:solidFill>
                  <a:srgbClr val="FF0000"/>
                </a:solidFill>
                <a:latin typeface="Times New Roman" panose="02020603050405020304" pitchFamily="18" charset="0"/>
                <a:ea typeface="CIDFont+F2"/>
                <a:cs typeface="Times New Roman" panose="02020603050405020304" pitchFamily="18" charset="0"/>
              </a:rPr>
              <a:t> </a:t>
            </a:r>
            <a:r>
              <a:rPr lang="en-US" sz="2400" dirty="0" err="1">
                <a:solidFill>
                  <a:srgbClr val="FF0000"/>
                </a:solidFill>
                <a:latin typeface="Times New Roman" panose="02020603050405020304" pitchFamily="18" charset="0"/>
                <a:ea typeface="CIDFont+F2"/>
                <a:cs typeface="Times New Roman" panose="02020603050405020304" pitchFamily="18" charset="0"/>
              </a:rPr>
              <a:t>khác</a:t>
            </a:r>
            <a:r>
              <a:rPr lang="en-US" sz="2400" dirty="0">
                <a:solidFill>
                  <a:srgbClr val="FF0000"/>
                </a:solidFill>
                <a:latin typeface="Times New Roman" panose="02020603050405020304" pitchFamily="18" charset="0"/>
                <a:ea typeface="CIDFont+F2"/>
                <a:cs typeface="Times New Roman" panose="02020603050405020304" pitchFamily="18" charset="0"/>
              </a:rPr>
              <a:t> </a:t>
            </a:r>
            <a:r>
              <a:rPr lang="en-US" sz="2400" dirty="0" err="1">
                <a:solidFill>
                  <a:srgbClr val="FF0000"/>
                </a:solidFill>
                <a:latin typeface="Times New Roman" panose="02020603050405020304" pitchFamily="18" charset="0"/>
                <a:ea typeface="CIDFont+F2"/>
                <a:cs typeface="Times New Roman" panose="02020603050405020304" pitchFamily="18" charset="0"/>
              </a:rPr>
              <a:t>nhau</a:t>
            </a:r>
            <a:r>
              <a:rPr lang="en-US" sz="2400" dirty="0">
                <a:solidFill>
                  <a:srgbClr val="FF0000"/>
                </a:solidFill>
                <a:latin typeface="Times New Roman" panose="02020603050405020304" pitchFamily="18" charset="0"/>
                <a:ea typeface="CIDFont+F2"/>
                <a:cs typeface="Times New Roman" panose="02020603050405020304" pitchFamily="18" charset="0"/>
              </a:rPr>
              <a:t> </a:t>
            </a:r>
            <a:r>
              <a:rPr lang="en-US" sz="2400" dirty="0" err="1">
                <a:solidFill>
                  <a:srgbClr val="FF0000"/>
                </a:solidFill>
                <a:latin typeface="Times New Roman" panose="02020603050405020304" pitchFamily="18" charset="0"/>
                <a:ea typeface="CIDFont+F2"/>
                <a:cs typeface="Times New Roman" panose="02020603050405020304" pitchFamily="18" charset="0"/>
              </a:rPr>
              <a:t>như</a:t>
            </a:r>
            <a:r>
              <a:rPr lang="en-US" sz="2400" dirty="0">
                <a:solidFill>
                  <a:srgbClr val="FF0000"/>
                </a:solidFill>
                <a:latin typeface="Times New Roman" panose="02020603050405020304" pitchFamily="18" charset="0"/>
                <a:ea typeface="CIDFont+F2"/>
                <a:cs typeface="Times New Roman" panose="02020603050405020304" pitchFamily="18" charset="0"/>
              </a:rPr>
              <a:t> </a:t>
            </a:r>
            <a:r>
              <a:rPr lang="en-US" sz="2400" dirty="0" err="1">
                <a:solidFill>
                  <a:srgbClr val="FF0000"/>
                </a:solidFill>
                <a:latin typeface="Times New Roman" panose="02020603050405020304" pitchFamily="18" charset="0"/>
                <a:ea typeface="CIDFont+F2"/>
                <a:cs typeface="Times New Roman" panose="02020603050405020304" pitchFamily="18" charset="0"/>
              </a:rPr>
              <a:t>hình</a:t>
            </a:r>
            <a:r>
              <a:rPr lang="en-US" sz="2400" dirty="0">
                <a:solidFill>
                  <a:srgbClr val="FF0000"/>
                </a:solidFill>
                <a:latin typeface="Times New Roman" panose="02020603050405020304" pitchFamily="18" charset="0"/>
                <a:ea typeface="CIDFont+F2"/>
                <a:cs typeface="Times New Roman" panose="02020603050405020304" pitchFamily="18" charset="0"/>
              </a:rPr>
              <a:t> que, </a:t>
            </a:r>
            <a:r>
              <a:rPr lang="en-US" sz="2400" dirty="0" err="1">
                <a:solidFill>
                  <a:srgbClr val="FF0000"/>
                </a:solidFill>
                <a:latin typeface="Times New Roman" panose="02020603050405020304" pitchFamily="18" charset="0"/>
                <a:ea typeface="CIDFont+F2"/>
                <a:cs typeface="Times New Roman" panose="02020603050405020304" pitchFamily="18" charset="0"/>
              </a:rPr>
              <a:t>hình</a:t>
            </a:r>
            <a:r>
              <a:rPr lang="en-US" sz="2400" dirty="0">
                <a:solidFill>
                  <a:srgbClr val="FF0000"/>
                </a:solidFill>
                <a:latin typeface="Times New Roman" panose="02020603050405020304" pitchFamily="18" charset="0"/>
                <a:ea typeface="CIDFont+F2"/>
                <a:cs typeface="Times New Roman" panose="02020603050405020304" pitchFamily="18" charset="0"/>
              </a:rPr>
              <a:t> </a:t>
            </a:r>
            <a:r>
              <a:rPr lang="en-US" sz="2400" dirty="0" err="1">
                <a:solidFill>
                  <a:srgbClr val="FF0000"/>
                </a:solidFill>
                <a:latin typeface="Times New Roman" panose="02020603050405020304" pitchFamily="18" charset="0"/>
                <a:ea typeface="CIDFont+F2"/>
                <a:cs typeface="Times New Roman" panose="02020603050405020304" pitchFamily="18" charset="0"/>
              </a:rPr>
              <a:t>cầu</a:t>
            </a:r>
            <a:r>
              <a:rPr lang="en-US" sz="2400" dirty="0">
                <a:solidFill>
                  <a:srgbClr val="FF0000"/>
                </a:solidFill>
                <a:latin typeface="Times New Roman" panose="02020603050405020304" pitchFamily="18" charset="0"/>
                <a:ea typeface="CIDFont+F2"/>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Virut</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được</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coi</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là</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tác</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nhân</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gây</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bệnh</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cho</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thực</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vật</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động</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vật</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và</a:t>
            </a:r>
            <a:r>
              <a:rPr lang="en-US" sz="2400" dirty="0">
                <a:solidFill>
                  <a:srgbClr val="FF0000"/>
                </a:solidFill>
                <a:latin typeface="Times New Roman" panose="02020603050405020304" pitchFamily="18" charset="0"/>
                <a:ea typeface="CIDFont+F2"/>
              </a:rPr>
              <a:t> con </a:t>
            </a:r>
            <a:r>
              <a:rPr lang="en-US" sz="2400" dirty="0" err="1">
                <a:solidFill>
                  <a:srgbClr val="FF0000"/>
                </a:solidFill>
                <a:latin typeface="Times New Roman" panose="02020603050405020304" pitchFamily="18" charset="0"/>
                <a:ea typeface="CIDFont+F2"/>
              </a:rPr>
              <a:t>người</a:t>
            </a:r>
            <a:r>
              <a:rPr lang="en-US" sz="2400" dirty="0">
                <a:solidFill>
                  <a:srgbClr val="FF0000"/>
                </a:solidFill>
                <a:latin typeface="Times New Roman" panose="02020603050405020304" pitchFamily="18" charset="0"/>
                <a:ea typeface="CIDFont+F2"/>
              </a:rPr>
              <a:t>, do </a:t>
            </a:r>
            <a:r>
              <a:rPr lang="en-US" sz="2400" dirty="0" err="1">
                <a:solidFill>
                  <a:srgbClr val="FF0000"/>
                </a:solidFill>
                <a:latin typeface="Times New Roman" panose="02020603050405020304" pitchFamily="18" charset="0"/>
                <a:ea typeface="CIDFont+F2"/>
              </a:rPr>
              <a:t>chúng</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có</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khả</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năng</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sinh</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sản</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và</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lan</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truyền</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rất</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nhanh</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từ</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tế</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bào</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này</a:t>
            </a:r>
            <a:r>
              <a:rPr lang="en-US" sz="2400" dirty="0">
                <a:solidFill>
                  <a:srgbClr val="FF0000"/>
                </a:solidFill>
                <a:latin typeface="Times New Roman" panose="02020603050405020304" pitchFamily="18" charset="0"/>
                <a:ea typeface="CIDFont+F2"/>
              </a:rPr>
              <a:t> sang </a:t>
            </a:r>
            <a:r>
              <a:rPr lang="en-US" sz="2400" dirty="0" err="1">
                <a:solidFill>
                  <a:srgbClr val="FF0000"/>
                </a:solidFill>
                <a:latin typeface="Times New Roman" panose="02020603050405020304" pitchFamily="18" charset="0"/>
                <a:ea typeface="CIDFont+F2"/>
              </a:rPr>
              <a:t>tế</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bào</a:t>
            </a:r>
            <a:r>
              <a:rPr lang="en-US" sz="2400" dirty="0">
                <a:solidFill>
                  <a:srgbClr val="FF0000"/>
                </a:solidFill>
                <a:latin typeface="Times New Roman" panose="02020603050405020304" pitchFamily="18" charset="0"/>
                <a:ea typeface="CIDFont+F2"/>
              </a:rPr>
              <a:t> </a:t>
            </a:r>
            <a:r>
              <a:rPr lang="en-US" sz="2400" dirty="0" err="1">
                <a:solidFill>
                  <a:srgbClr val="FF0000"/>
                </a:solidFill>
                <a:latin typeface="Times New Roman" panose="02020603050405020304" pitchFamily="18" charset="0"/>
                <a:ea typeface="CIDFont+F2"/>
              </a:rPr>
              <a:t>khác</a:t>
            </a:r>
            <a:r>
              <a:rPr lang="en-US" sz="2400" dirty="0">
                <a:solidFill>
                  <a:srgbClr val="FF0000"/>
                </a:solidFill>
                <a:latin typeface="Times New Roman" panose="02020603050405020304" pitchFamily="18" charset="0"/>
                <a:ea typeface="CIDFont+F2"/>
              </a:rPr>
              <a:t>.</a:t>
            </a:r>
            <a:endParaRPr lang="en-US" sz="2400" dirty="0"/>
          </a:p>
        </p:txBody>
      </p:sp>
    </p:spTree>
    <p:extLst>
      <p:ext uri="{BB962C8B-B14F-4D97-AF65-F5344CB8AC3E}">
        <p14:creationId xmlns:p14="http://schemas.microsoft.com/office/powerpoint/2010/main" val="3317887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2756" y="4521758"/>
            <a:ext cx="4883499" cy="1256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0" y="687309"/>
            <a:ext cx="7774920" cy="6170691"/>
            <a:chOff x="362251" y="394150"/>
            <a:chExt cx="7774920" cy="6170691"/>
          </a:xfrm>
        </p:grpSpPr>
        <p:pic>
          <p:nvPicPr>
            <p:cNvPr id="9" name="Picture 2" descr="Phòng chống bệnh sốt xuất huyết và virus Zi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51" y="394150"/>
              <a:ext cx="7774920" cy="61706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155371" y="4963886"/>
              <a:ext cx="5822302" cy="1525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p:cNvSpPr txBox="1"/>
          <p:nvPr/>
        </p:nvSpPr>
        <p:spPr>
          <a:xfrm>
            <a:off x="2857045" y="122114"/>
            <a:ext cx="9516753" cy="461665"/>
          </a:xfrm>
          <a:prstGeom prst="rect">
            <a:avLst/>
          </a:prstGeom>
          <a:noFill/>
        </p:spPr>
        <p:txBody>
          <a:bodyPr wrap="square" rtlCol="0">
            <a:spAutoFit/>
          </a:bodyPr>
          <a:lstStyle/>
          <a:p>
            <a:pPr algn="ctr"/>
            <a:r>
              <a:rPr lang="en-US" sz="2400" b="1" dirty="0" smtClean="0">
                <a:solidFill>
                  <a:srgbClr val="0C1886"/>
                </a:solidFill>
                <a:latin typeface="Times New Roman" panose="02020603050405020304" pitchFamily="18" charset="0"/>
                <a:ea typeface="#9Slide03 Roboto Condensed" panose="02000000000000000000" pitchFamily="2" charset="0"/>
                <a:cs typeface="Times New Roman" panose="02020603050405020304" pitchFamily="18" charset="0"/>
              </a:rPr>
              <a:t>MỘT SỐ CON ĐƯỜNG LÂY TRUYỀN</a:t>
            </a:r>
            <a:endParaRPr lang="en-US" sz="2400" b="1" dirty="0">
              <a:solidFill>
                <a:srgbClr val="0C1886"/>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4920" y="2025683"/>
            <a:ext cx="4474705" cy="4474705"/>
          </a:xfrm>
          <a:prstGeom prst="rect">
            <a:avLst/>
          </a:prstGeom>
        </p:spPr>
      </p:pic>
    </p:spTree>
    <p:extLst>
      <p:ext uri="{BB962C8B-B14F-4D97-AF65-F5344CB8AC3E}">
        <p14:creationId xmlns:p14="http://schemas.microsoft.com/office/powerpoint/2010/main" val="2420682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flipH="1">
            <a:off x="191435" y="222701"/>
            <a:ext cx="7717155" cy="2592705"/>
            <a:chOff x="6599" y="434"/>
            <a:chExt cx="12153" cy="4083"/>
          </a:xfrm>
        </p:grpSpPr>
        <p:grpSp>
          <p:nvGrpSpPr>
            <p:cNvPr id="10" name="组合 9"/>
            <p:cNvGrpSpPr/>
            <p:nvPr/>
          </p:nvGrpSpPr>
          <p:grpSpPr>
            <a:xfrm>
              <a:off x="6599" y="435"/>
              <a:ext cx="12152" cy="4082"/>
              <a:chOff x="6578" y="580"/>
              <a:chExt cx="12152" cy="4082"/>
            </a:xfrm>
          </p:grpSpPr>
          <p:sp>
            <p:nvSpPr>
              <p:cNvPr id="8" name="椭圆 7"/>
              <p:cNvSpPr/>
              <p:nvPr/>
            </p:nvSpPr>
            <p:spPr>
              <a:xfrm>
                <a:off x="6578" y="580"/>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9" name="直接连接符 8"/>
              <p:cNvCxnSpPr>
                <a:stCxn id="8" idx="6"/>
              </p:cNvCxnSpPr>
              <p:nvPr/>
            </p:nvCxnSpPr>
            <p:spPr>
              <a:xfrm>
                <a:off x="6758" y="670"/>
                <a:ext cx="11881" cy="1"/>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8640" y="670"/>
                <a:ext cx="1" cy="3812"/>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18550" y="4482"/>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0" name="组合 19"/>
            <p:cNvGrpSpPr/>
            <p:nvPr/>
          </p:nvGrpSpPr>
          <p:grpSpPr>
            <a:xfrm>
              <a:off x="17054" y="434"/>
              <a:ext cx="1698" cy="1610"/>
              <a:chOff x="17054" y="434"/>
              <a:chExt cx="1698" cy="1610"/>
            </a:xfrm>
          </p:grpSpPr>
          <p:sp>
            <p:nvSpPr>
              <p:cNvPr id="17" name="矩形 16"/>
              <p:cNvSpPr/>
              <p:nvPr/>
            </p:nvSpPr>
            <p:spPr>
              <a:xfrm>
                <a:off x="17054" y="434"/>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矩形 18"/>
              <p:cNvSpPr/>
              <p:nvPr/>
            </p:nvSpPr>
            <p:spPr>
              <a:xfrm rot="5400000">
                <a:off x="17857" y="1149"/>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cxnSp>
          <p:nvCxnSpPr>
            <p:cNvPr id="27" name="直接连接符 26"/>
            <p:cNvCxnSpPr/>
            <p:nvPr/>
          </p:nvCxnSpPr>
          <p:spPr>
            <a:xfrm>
              <a:off x="15073" y="435"/>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5400000">
              <a:off x="17724" y="3314"/>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flipV="1">
            <a:off x="3876675" y="3897630"/>
            <a:ext cx="7717155" cy="2592705"/>
            <a:chOff x="6599" y="434"/>
            <a:chExt cx="12153" cy="4083"/>
          </a:xfrm>
        </p:grpSpPr>
        <p:grpSp>
          <p:nvGrpSpPr>
            <p:cNvPr id="21" name="组合 20"/>
            <p:cNvGrpSpPr/>
            <p:nvPr/>
          </p:nvGrpSpPr>
          <p:grpSpPr>
            <a:xfrm>
              <a:off x="6599" y="435"/>
              <a:ext cx="12152" cy="4082"/>
              <a:chOff x="6578" y="580"/>
              <a:chExt cx="12152" cy="4082"/>
            </a:xfrm>
          </p:grpSpPr>
          <p:sp>
            <p:nvSpPr>
              <p:cNvPr id="22" name="椭圆 21"/>
              <p:cNvSpPr/>
              <p:nvPr/>
            </p:nvSpPr>
            <p:spPr>
              <a:xfrm>
                <a:off x="6578" y="580"/>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3" name="直接连接符 22"/>
              <p:cNvCxnSpPr>
                <a:stCxn id="22" idx="6"/>
              </p:cNvCxnSpPr>
              <p:nvPr/>
            </p:nvCxnSpPr>
            <p:spPr>
              <a:xfrm>
                <a:off x="6758" y="670"/>
                <a:ext cx="11881" cy="1"/>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8640" y="670"/>
                <a:ext cx="1" cy="3812"/>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18550" y="4482"/>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6" name="组合 25"/>
            <p:cNvGrpSpPr/>
            <p:nvPr/>
          </p:nvGrpSpPr>
          <p:grpSpPr>
            <a:xfrm>
              <a:off x="17054" y="434"/>
              <a:ext cx="1698" cy="1610"/>
              <a:chOff x="17054" y="434"/>
              <a:chExt cx="1698" cy="1610"/>
            </a:xfrm>
          </p:grpSpPr>
          <p:sp>
            <p:nvSpPr>
              <p:cNvPr id="28" name="矩形 27"/>
              <p:cNvSpPr/>
              <p:nvPr/>
            </p:nvSpPr>
            <p:spPr>
              <a:xfrm>
                <a:off x="17054" y="434"/>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矩形 29"/>
              <p:cNvSpPr/>
              <p:nvPr/>
            </p:nvSpPr>
            <p:spPr>
              <a:xfrm rot="5400000">
                <a:off x="17857" y="1149"/>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cxnSp>
          <p:nvCxnSpPr>
            <p:cNvPr id="31" name="直接连接符 30"/>
            <p:cNvCxnSpPr/>
            <p:nvPr/>
          </p:nvCxnSpPr>
          <p:spPr>
            <a:xfrm>
              <a:off x="15073" y="435"/>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rot="5400000">
              <a:off x="17724" y="3314"/>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33" name="Google Shape;117;p23"/>
          <p:cNvPicPr preferRelativeResize="0"/>
          <p:nvPr/>
        </p:nvPicPr>
        <p:blipFill rotWithShape="1">
          <a:blip r:embed="rId2">
            <a:alphaModFix/>
          </a:blip>
          <a:srcRect l="29918" t="-15946" b="43692"/>
          <a:stretch/>
        </p:blipFill>
        <p:spPr>
          <a:xfrm>
            <a:off x="0" y="6189200"/>
            <a:ext cx="3406363" cy="668800"/>
          </a:xfrm>
          <a:prstGeom prst="rect">
            <a:avLst/>
          </a:prstGeom>
          <a:noFill/>
          <a:ln>
            <a:noFill/>
          </a:ln>
        </p:spPr>
      </p:pic>
      <p:pic>
        <p:nvPicPr>
          <p:cNvPr id="34" name="Google Shape;127;p23"/>
          <p:cNvPicPr preferRelativeResize="0"/>
          <p:nvPr/>
        </p:nvPicPr>
        <p:blipFill rotWithShape="1">
          <a:blip r:embed="rId3">
            <a:alphaModFix/>
          </a:blip>
          <a:srcRect l="2426" r="2426"/>
          <a:stretch/>
        </p:blipFill>
        <p:spPr>
          <a:xfrm rot="1341193" flipH="1">
            <a:off x="-86281" y="3523201"/>
            <a:ext cx="4344461" cy="3422296"/>
          </a:xfrm>
          <a:prstGeom prst="rect">
            <a:avLst/>
          </a:prstGeom>
          <a:noFill/>
          <a:ln>
            <a:noFill/>
          </a:ln>
        </p:spPr>
      </p:pic>
      <p:pic>
        <p:nvPicPr>
          <p:cNvPr id="16388" name="Picture 4" descr="Hiv Virus Icons - Download Free Vector Icons | Noun Proj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255" y="733876"/>
            <a:ext cx="1905000"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899423" y="394785"/>
            <a:ext cx="6442037" cy="6315148"/>
            <a:chOff x="3899423" y="394785"/>
            <a:chExt cx="6442037" cy="6315148"/>
          </a:xfrm>
        </p:grpSpPr>
        <p:pic>
          <p:nvPicPr>
            <p:cNvPr id="16386" name="Picture 2" descr="Ở NHÀ MÙA COVID-19 - TÔI CẦN PHẢI LÀM GÌ KHI CHÍNH TÔI BỊ NHIỄM HIV... -  Galant Clin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9423" y="394785"/>
              <a:ext cx="6442037" cy="63151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99423" y="3440317"/>
              <a:ext cx="509615" cy="571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883692102"/>
      </p:ext>
    </p:extLst>
  </p:cSld>
  <p:clrMapOvr>
    <a:masterClrMapping/>
  </p:clrMapOvr>
  <p:transition>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3409693"/>
            <a:ext cx="12219940" cy="3450590"/>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sym typeface="+mn-lt"/>
            </a:endParaRPr>
          </a:p>
        </p:txBody>
      </p:sp>
      <p:pic>
        <p:nvPicPr>
          <p:cNvPr id="1026" name="Picture 2" descr="Vi khuẩn kháng thuốc đã xuất hiện ở mọi quốc gia | VTV.V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18" t="3160" r="2120" b="744"/>
          <a:stretch/>
        </p:blipFill>
        <p:spPr bwMode="auto">
          <a:xfrm>
            <a:off x="8796776" y="1789165"/>
            <a:ext cx="2323442" cy="16205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1424108" y="980763"/>
            <a:ext cx="2596800" cy="2249458"/>
          </a:xfrm>
          <a:prstGeom prst="rect">
            <a:avLst/>
          </a:prstGeom>
        </p:spPr>
      </p:pic>
      <p:sp>
        <p:nvSpPr>
          <p:cNvPr id="13" name="TextBox 12"/>
          <p:cNvSpPr txBox="1"/>
          <p:nvPr/>
        </p:nvSpPr>
        <p:spPr>
          <a:xfrm>
            <a:off x="3666704" y="4355753"/>
            <a:ext cx="5130072" cy="1200329"/>
          </a:xfrm>
          <a:prstGeom prst="rect">
            <a:avLst/>
          </a:prstGeom>
          <a:noFill/>
        </p:spPr>
        <p:txBody>
          <a:bodyPr wrap="square" rtlCol="0">
            <a:spAutoFit/>
          </a:bodyPr>
          <a:lstStyle/>
          <a:p>
            <a:pPr algn="ctr"/>
            <a:r>
              <a:rPr lang="en-US" altLang="zh-CN" sz="7000" dirty="0">
                <a:solidFill>
                  <a:schemeClr val="bg1"/>
                </a:solidFill>
                <a:latin typeface="Times New Roman" panose="02020603050405020304" pitchFamily="18" charset="0"/>
                <a:cs typeface="Times New Roman" panose="02020603050405020304" pitchFamily="18" charset="0"/>
                <a:sym typeface="+mn-lt"/>
              </a:rPr>
              <a:t>VI KHUẨN</a:t>
            </a:r>
            <a:endParaRPr lang="zh-CN" altLang="en-US" sz="7000" dirty="0">
              <a:solidFill>
                <a:schemeClr val="bg1"/>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94172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B8895"/>
        </a:solidFill>
        <a:effectLst/>
      </p:bgPr>
    </p:bg>
    <p:spTree>
      <p:nvGrpSpPr>
        <p:cNvPr id="1" name=""/>
        <p:cNvGrpSpPr/>
        <p:nvPr/>
      </p:nvGrpSpPr>
      <p:grpSpPr>
        <a:xfrm>
          <a:off x="0" y="0"/>
          <a:ext cx="0" cy="0"/>
          <a:chOff x="0" y="0"/>
          <a:chExt cx="0" cy="0"/>
        </a:xfrm>
      </p:grpSpPr>
      <p:sp>
        <p:nvSpPr>
          <p:cNvPr id="2" name="Rectangle 1"/>
          <p:cNvSpPr/>
          <p:nvPr/>
        </p:nvSpPr>
        <p:spPr>
          <a:xfrm>
            <a:off x="344032" y="208230"/>
            <a:ext cx="11497901" cy="6391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074" name="Picture 2" descr="Vi sinh vật: Prokaryotic (vi khuẩn, Archaea), Eukarya, Virus là gì? -  Science Viet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032" y="1139916"/>
            <a:ext cx="8057584" cy="483619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4037846" y="3331675"/>
            <a:ext cx="1584356" cy="10864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p:cNvSpPr/>
          <p:nvPr/>
        </p:nvSpPr>
        <p:spPr>
          <a:xfrm>
            <a:off x="344032" y="374899"/>
            <a:ext cx="4399984" cy="59834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prstClr val="white"/>
                </a:solidFill>
                <a:latin typeface="Acumin Pro Condensed" panose="020B0806020202020204" pitchFamily="34" charset="0"/>
              </a:rPr>
              <a:t>Hình dạng, cấu tạo vi khuẩn</a:t>
            </a:r>
            <a:endParaRPr lang="vi-VN" sz="2800" dirty="0">
              <a:solidFill>
                <a:prstClr val="white"/>
              </a:solidFill>
              <a:latin typeface="Acumin Pro Condensed" panose="020B0806020202020204" pitchFamily="34" charset="0"/>
            </a:endParaRPr>
          </a:p>
        </p:txBody>
      </p:sp>
      <p:sp>
        <p:nvSpPr>
          <p:cNvPr id="5" name="TextBox 4"/>
          <p:cNvSpPr txBox="1"/>
          <p:nvPr/>
        </p:nvSpPr>
        <p:spPr>
          <a:xfrm>
            <a:off x="1516455" y="5999150"/>
            <a:ext cx="5712737" cy="380246"/>
          </a:xfrm>
          <a:prstGeom prst="rect">
            <a:avLst/>
          </a:prstGeom>
          <a:noFill/>
        </p:spPr>
        <p:txBody>
          <a:bodyPr wrap="square" rtlCol="0">
            <a:spAutoFit/>
          </a:bodyPr>
          <a:lstStyle/>
          <a:p>
            <a:pPr algn="ctr"/>
            <a:r>
              <a:rPr lang="vi-VN" dirty="0">
                <a:solidFill>
                  <a:prstClr val="black"/>
                </a:solidFill>
                <a:latin typeface="#9Slide03 Cabin Condensed Bold" panose="00000806000000000000" pitchFamily="2" charset="0"/>
              </a:rPr>
              <a:t>Hình. Kích thước của một số loài sinh vật</a:t>
            </a:r>
          </a:p>
        </p:txBody>
      </p:sp>
      <mc:AlternateContent xmlns:mc="http://schemas.openxmlformats.org/markup-compatibility/2006" xmlns:a14="http://schemas.microsoft.com/office/drawing/2010/main">
        <mc:Choice Requires="a14">
          <p:sp>
            <p:nvSpPr>
              <p:cNvPr id="6" name="Rectangle 5"/>
              <p:cNvSpPr/>
              <p:nvPr/>
            </p:nvSpPr>
            <p:spPr>
              <a:xfrm>
                <a:off x="8329189" y="1937441"/>
                <a:ext cx="3367888" cy="2236208"/>
              </a:xfrm>
              <a:prstGeom prst="rect">
                <a:avLst/>
              </a:prstGeom>
              <a:solidFill>
                <a:srgbClr val="001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20000"/>
                  </a:lnSpc>
                  <a:buFont typeface="Wingdings" panose="05000000000000000000" pitchFamily="2" charset="2"/>
                  <a:buChar char="§"/>
                </a:pPr>
                <a:r>
                  <a:rPr lang="vi-VN" sz="2200" dirty="0">
                    <a:solidFill>
                      <a:prstClr val="white"/>
                    </a:solidFill>
                    <a:latin typeface="Acumin Pro Condensed" panose="020B0806020202020204" pitchFamily="34" charset="0"/>
                  </a:rPr>
                  <a:t>Vi khuẩn có kích thước siêu nhỏ</a:t>
                </a:r>
                <a:r>
                  <a:rPr lang="en-US" sz="2200" dirty="0">
                    <a:solidFill>
                      <a:prstClr val="white"/>
                    </a:solidFill>
                    <a:latin typeface="Acumin Pro Condensed" panose="020B0806020202020204" pitchFamily="34" charset="0"/>
                  </a:rPr>
                  <a:t> </a:t>
                </a:r>
                <a:r>
                  <a:rPr lang="vi-VN" sz="2200" dirty="0">
                    <a:solidFill>
                      <a:prstClr val="white"/>
                    </a:solidFill>
                    <a:latin typeface="Acumin Pro Condensed" panose="020B0806020202020204" pitchFamily="34" charset="0"/>
                  </a:rPr>
                  <a:t>khoảng</a:t>
                </a:r>
                <a:r>
                  <a:rPr lang="en-US" sz="2200" dirty="0">
                    <a:solidFill>
                      <a:prstClr val="white"/>
                    </a:solidFill>
                    <a:latin typeface="Acumin Pro Condensed" panose="020B0806020202020204" pitchFamily="34" charset="0"/>
                  </a:rPr>
                  <a:t> 0,5 – 10 </a:t>
                </a:r>
                <a14:m>
                  <m:oMath xmlns:m="http://schemas.openxmlformats.org/officeDocument/2006/math">
                    <m:r>
                      <a:rPr lang="en-US" sz="2200" i="1">
                        <a:solidFill>
                          <a:prstClr val="white"/>
                        </a:solidFill>
                        <a:latin typeface="Cambria Math" panose="02040503050406030204" pitchFamily="18" charset="0"/>
                        <a:ea typeface="Cambria Math" panose="02040503050406030204" pitchFamily="18" charset="0"/>
                      </a:rPr>
                      <m:t>𝜇</m:t>
                    </m:r>
                  </m:oMath>
                </a14:m>
                <a:r>
                  <a:rPr lang="en-US" sz="2200" dirty="0">
                    <a:solidFill>
                      <a:prstClr val="white"/>
                    </a:solidFill>
                    <a:latin typeface="Acumin Pro Condensed" panose="020B0806020202020204" pitchFamily="34" charset="0"/>
                  </a:rPr>
                  <a:t>m</a:t>
                </a:r>
                <a:r>
                  <a:rPr lang="vi-VN" sz="2200" dirty="0">
                    <a:solidFill>
                      <a:prstClr val="white"/>
                    </a:solidFill>
                    <a:latin typeface="Acumin Pro Condensed" panose="020B0806020202020204" pitchFamily="34" charset="0"/>
                  </a:rPr>
                  <a:t>, quan sát dưới kính hiển vi.</a:t>
                </a:r>
              </a:p>
              <a:p>
                <a:pPr marL="342900" indent="-342900" algn="just">
                  <a:lnSpc>
                    <a:spcPct val="120000"/>
                  </a:lnSpc>
                  <a:buFont typeface="Wingdings" panose="05000000000000000000" pitchFamily="2" charset="2"/>
                  <a:buChar char="§"/>
                </a:pPr>
                <a:r>
                  <a:rPr lang="vi-VN" sz="2200" dirty="0">
                    <a:solidFill>
                      <a:prstClr val="white"/>
                    </a:solidFill>
                    <a:latin typeface="Acumin Pro Condensed" panose="020B0806020202020204" pitchFamily="34" charset="0"/>
                  </a:rPr>
                  <a:t>Có cấu tạo tế bào nhân sơ</a:t>
                </a:r>
                <a:r>
                  <a:rPr lang="en-US" sz="2200" dirty="0">
                    <a:solidFill>
                      <a:prstClr val="white"/>
                    </a:solidFill>
                    <a:latin typeface="Acumin Pro Condensed" panose="020B0806020202020204" pitchFamily="34" charset="0"/>
                  </a:rPr>
                  <a:t>.</a:t>
                </a:r>
                <a:endParaRPr lang="vi-VN" sz="2200" dirty="0">
                  <a:solidFill>
                    <a:prstClr val="white"/>
                  </a:solidFill>
                  <a:latin typeface="Acumin Pro Condensed" panose="020B0806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29189" y="1937441"/>
                <a:ext cx="3367888" cy="2236208"/>
              </a:xfrm>
              <a:prstGeom prst="rect">
                <a:avLst/>
              </a:prstGeom>
              <a:blipFill>
                <a:blip r:embed="rId3"/>
                <a:stretch>
                  <a:fillRect l="-1989" r="-2170" b="-1362"/>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075529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9"/>
          <p:cNvSpPr/>
          <p:nvPr/>
        </p:nvSpPr>
        <p:spPr bwMode="auto">
          <a:xfrm rot="5400000">
            <a:off x="824391" y="3054354"/>
            <a:ext cx="6851657" cy="742949"/>
          </a:xfrm>
          <a:custGeom>
            <a:avLst/>
            <a:gdLst>
              <a:gd name="connsiteX0" fmla="*/ 0 w 6851657"/>
              <a:gd name="connsiteY0" fmla="*/ 742949 h 742949"/>
              <a:gd name="connsiteX1" fmla="*/ 0 w 6851657"/>
              <a:gd name="connsiteY1" fmla="*/ 633 h 742949"/>
              <a:gd name="connsiteX2" fmla="*/ 684468 w 6851657"/>
              <a:gd name="connsiteY2" fmla="*/ 496924 h 742949"/>
              <a:gd name="connsiteX3" fmla="*/ 1369807 w 6851657"/>
              <a:gd name="connsiteY3" fmla="*/ 0 h 742949"/>
              <a:gd name="connsiteX4" fmla="*/ 2055148 w 6851657"/>
              <a:gd name="connsiteY4" fmla="*/ 496924 h 742949"/>
              <a:gd name="connsiteX5" fmla="*/ 2740489 w 6851657"/>
              <a:gd name="connsiteY5" fmla="*/ 0 h 742949"/>
              <a:gd name="connsiteX6" fmla="*/ 3425828 w 6851657"/>
              <a:gd name="connsiteY6" fmla="*/ 496924 h 742949"/>
              <a:gd name="connsiteX7" fmla="*/ 4111167 w 6851657"/>
              <a:gd name="connsiteY7" fmla="*/ 0 h 742949"/>
              <a:gd name="connsiteX8" fmla="*/ 4796507 w 6851657"/>
              <a:gd name="connsiteY8" fmla="*/ 496924 h 742949"/>
              <a:gd name="connsiteX9" fmla="*/ 5481847 w 6851657"/>
              <a:gd name="connsiteY9" fmla="*/ 0 h 742949"/>
              <a:gd name="connsiteX10" fmla="*/ 6167188 w 6851657"/>
              <a:gd name="connsiteY10" fmla="*/ 496924 h 742949"/>
              <a:gd name="connsiteX11" fmla="*/ 6851657 w 6851657"/>
              <a:gd name="connsiteY11" fmla="*/ 633 h 742949"/>
              <a:gd name="connsiteX12" fmla="*/ 6851657 w 6851657"/>
              <a:gd name="connsiteY12" fmla="*/ 742949 h 742949"/>
              <a:gd name="connsiteX13" fmla="*/ 6506498 w 6851657"/>
              <a:gd name="connsiteY13" fmla="*/ 742949 h 742949"/>
              <a:gd name="connsiteX14" fmla="*/ 5827878 w 6851657"/>
              <a:gd name="connsiteY14" fmla="*/ 742949 h 742949"/>
              <a:gd name="connsiteX15" fmla="*/ 5135818 w 6851657"/>
              <a:gd name="connsiteY15" fmla="*/ 742949 h 742949"/>
              <a:gd name="connsiteX16" fmla="*/ 4457197 w 6851657"/>
              <a:gd name="connsiteY16" fmla="*/ 742949 h 742949"/>
              <a:gd name="connsiteX17" fmla="*/ 3765138 w 6851657"/>
              <a:gd name="connsiteY17" fmla="*/ 742949 h 742949"/>
              <a:gd name="connsiteX18" fmla="*/ 3086517 w 6851657"/>
              <a:gd name="connsiteY18" fmla="*/ 742949 h 742949"/>
              <a:gd name="connsiteX19" fmla="*/ 2394458 w 6851657"/>
              <a:gd name="connsiteY19" fmla="*/ 742949 h 742949"/>
              <a:gd name="connsiteX20" fmla="*/ 1715837 w 6851657"/>
              <a:gd name="connsiteY20" fmla="*/ 742949 h 742949"/>
              <a:gd name="connsiteX21" fmla="*/ 1023778 w 6851657"/>
              <a:gd name="connsiteY21" fmla="*/ 742949 h 742949"/>
              <a:gd name="connsiteX22" fmla="*/ 345157 w 6851657"/>
              <a:gd name="connsiteY22" fmla="*/ 742949 h 74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51657" h="742949">
                <a:moveTo>
                  <a:pt x="0" y="742949"/>
                </a:moveTo>
                <a:lnTo>
                  <a:pt x="0" y="633"/>
                </a:lnTo>
                <a:lnTo>
                  <a:pt x="684468" y="496924"/>
                </a:lnTo>
                <a:lnTo>
                  <a:pt x="1369807" y="0"/>
                </a:lnTo>
                <a:lnTo>
                  <a:pt x="2055148" y="496924"/>
                </a:lnTo>
                <a:lnTo>
                  <a:pt x="2740489" y="0"/>
                </a:lnTo>
                <a:lnTo>
                  <a:pt x="3425828" y="496924"/>
                </a:lnTo>
                <a:lnTo>
                  <a:pt x="4111167" y="0"/>
                </a:lnTo>
                <a:lnTo>
                  <a:pt x="4796507" y="496924"/>
                </a:lnTo>
                <a:lnTo>
                  <a:pt x="5481847" y="0"/>
                </a:lnTo>
                <a:lnTo>
                  <a:pt x="6167188" y="496924"/>
                </a:lnTo>
                <a:lnTo>
                  <a:pt x="6851657" y="633"/>
                </a:lnTo>
                <a:lnTo>
                  <a:pt x="6851657" y="742949"/>
                </a:lnTo>
                <a:lnTo>
                  <a:pt x="6506498" y="742949"/>
                </a:lnTo>
                <a:lnTo>
                  <a:pt x="5827878" y="742949"/>
                </a:lnTo>
                <a:lnTo>
                  <a:pt x="5135818" y="742949"/>
                </a:lnTo>
                <a:lnTo>
                  <a:pt x="4457197" y="742949"/>
                </a:lnTo>
                <a:lnTo>
                  <a:pt x="3765138" y="742949"/>
                </a:lnTo>
                <a:lnTo>
                  <a:pt x="3086517" y="742949"/>
                </a:lnTo>
                <a:lnTo>
                  <a:pt x="2394458" y="742949"/>
                </a:lnTo>
                <a:lnTo>
                  <a:pt x="1715837" y="742949"/>
                </a:lnTo>
                <a:lnTo>
                  <a:pt x="1023778" y="742949"/>
                </a:lnTo>
                <a:lnTo>
                  <a:pt x="345157" y="742949"/>
                </a:lnTo>
                <a:close/>
              </a:path>
            </a:pathLst>
          </a:custGeom>
          <a:solidFill>
            <a:srgbClr val="87A4C4"/>
          </a:solidFill>
          <a:ln>
            <a:noFill/>
          </a:ln>
          <a:extLst/>
        </p:spPr>
        <p:txBody>
          <a:bodyPr vert="horz" wrap="square" lIns="91440" tIns="45720" rIns="91440" bIns="45720" numCol="1" rtlCol="0" anchor="t" anchorCtr="0" compatLnSpc="1">
            <a:prstTxWarp prst="textNoShape">
              <a:avLst/>
            </a:prstTxWarp>
          </a:bodyPr>
          <a:lstStyle/>
          <a:p>
            <a:pPr algn="ctr" defTabSz="457200"/>
            <a:endParaRPr lang="fr-CA" dirty="0">
              <a:solidFill>
                <a:prstClr val="black"/>
              </a:solidFill>
            </a:endParaRPr>
          </a:p>
        </p:txBody>
      </p:sp>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CA" dirty="0">
              <a:solidFill>
                <a:prstClr val="white"/>
              </a:solidFill>
            </a:endParaRPr>
          </a:p>
        </p:txBody>
      </p:sp>
      <p:sp>
        <p:nvSpPr>
          <p:cNvPr id="25" name="TextBox 24"/>
          <p:cNvSpPr txBox="1">
            <a:spLocks/>
          </p:cNvSpPr>
          <p:nvPr/>
        </p:nvSpPr>
        <p:spPr>
          <a:xfrm>
            <a:off x="4732837" y="830996"/>
            <a:ext cx="6593047" cy="4524315"/>
          </a:xfrm>
          <a:prstGeom prst="rect">
            <a:avLst/>
          </a:prstGeom>
          <a:noFill/>
          <a:effectLst/>
        </p:spPr>
        <p:txBody>
          <a:bodyPr wrap="square" rtlCol="0">
            <a:spAutoFit/>
          </a:bodyPr>
          <a:lstStyle/>
          <a:p>
            <a:pPr algn="ctr" defTabSz="457200"/>
            <a:r>
              <a:rPr lang="en-US" altLang="zh-CN" sz="9600" b="1" dirty="0">
                <a:gradFill>
                  <a:gsLst>
                    <a:gs pos="0">
                      <a:srgbClr val="F8D6E4"/>
                    </a:gs>
                    <a:gs pos="100000">
                      <a:srgbClr val="87A4C4"/>
                    </a:gs>
                  </a:gsLst>
                  <a:lin ang="3000000" scaled="0"/>
                </a:gradFill>
                <a:latin typeface="#9Slide07 SVNNexa Rust Slab Bla" panose="020B0606040200020203" pitchFamily="34" charset="0"/>
                <a:ea typeface="义启紫水晶体" panose="02000500000000000000" pitchFamily="2" charset="-128"/>
                <a:cs typeface="义启紫水晶体" panose="02000500000000000000" pitchFamily="2" charset="-128"/>
              </a:rPr>
              <a:t>MỘT SỐ ĐẠI DỊCH</a:t>
            </a:r>
            <a:endParaRPr lang="fr-CA" sz="9600" b="1" dirty="0">
              <a:gradFill>
                <a:gsLst>
                  <a:gs pos="0">
                    <a:srgbClr val="F8D6E4"/>
                  </a:gs>
                  <a:gs pos="100000">
                    <a:srgbClr val="87A4C4"/>
                  </a:gs>
                </a:gsLst>
                <a:lin ang="3000000" scaled="0"/>
              </a:gradFill>
              <a:latin typeface="#9Slide07 SVNNexa Rust Slab Bla" panose="020B0606040200020203" pitchFamily="34" charset="0"/>
              <a:ea typeface="义启紫水晶体" panose="02000500000000000000" pitchFamily="2" charset="-128"/>
              <a:cs typeface="义启紫水晶体" panose="02000500000000000000" pitchFamily="2" charset="-128"/>
            </a:endParaRPr>
          </a:p>
        </p:txBody>
      </p:sp>
      <p:sp>
        <p:nvSpPr>
          <p:cNvPr id="28" name="Right Triangle 27"/>
          <p:cNvSpPr/>
          <p:nvPr/>
        </p:nvSpPr>
        <p:spPr bwMode="auto">
          <a:xfrm rot="16200000">
            <a:off x="10161820" y="4827820"/>
            <a:ext cx="2030180" cy="2030180"/>
          </a:xfrm>
          <a:prstGeom prst="rtTriangle">
            <a:avLst/>
          </a:prstGeom>
          <a:solidFill>
            <a:srgbClr val="87A4C4"/>
          </a:solidFill>
          <a:ln>
            <a:noFill/>
          </a:ln>
          <a:extLst/>
        </p:spPr>
        <p:txBody>
          <a:bodyPr vert="horz" wrap="square" lIns="91440" tIns="45720" rIns="91440" bIns="45720" numCol="1" rtlCol="0" anchor="t" anchorCtr="0" compatLnSpc="1">
            <a:prstTxWarp prst="textNoShape">
              <a:avLst/>
            </a:prstTxWarp>
          </a:bodyPr>
          <a:lstStyle/>
          <a:p>
            <a:pPr algn="ctr" defTabSz="457200"/>
            <a:endParaRPr lang="fr-CA" dirty="0">
              <a:solidFill>
                <a:prstClr val="black"/>
              </a:solidFill>
            </a:endParaRPr>
          </a:p>
        </p:txBody>
      </p:sp>
      <p:pic>
        <p:nvPicPr>
          <p:cNvPr id="3" name="图片占位符 2">
            <a:extLst>
              <a:ext uri="{FF2B5EF4-FFF2-40B4-BE49-F238E27FC236}">
                <a16:creationId xmlns:a16="http://schemas.microsoft.com/office/drawing/2014/main" id="{A3F997DC-83DA-450A-9D22-085D92D0AA0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076" r="1076"/>
          <a:stretch>
            <a:fillRect/>
          </a:stretch>
        </p:blipFill>
        <p:spPr/>
      </p:pic>
    </p:spTree>
    <p:extLst>
      <p:ext uri="{BB962C8B-B14F-4D97-AF65-F5344CB8AC3E}">
        <p14:creationId xmlns:p14="http://schemas.microsoft.com/office/powerpoint/2010/main" val="29434272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000"/>
                                        <p:tgtEl>
                                          <p:spTgt spid="2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500"/>
                            </p:stCondLst>
                            <p:childTnLst>
                              <p:par>
                                <p:cTn id="13" presetID="2" presetClass="entr" presetSubtype="4"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9" name="Group 8"/>
          <p:cNvGrpSpPr/>
          <p:nvPr/>
        </p:nvGrpSpPr>
        <p:grpSpPr>
          <a:xfrm>
            <a:off x="843283" y="1516420"/>
            <a:ext cx="10796042" cy="2603557"/>
            <a:chOff x="851023" y="212721"/>
            <a:chExt cx="10796042" cy="2603557"/>
          </a:xfrm>
        </p:grpSpPr>
        <p:grpSp>
          <p:nvGrpSpPr>
            <p:cNvPr id="4" name="Group 3"/>
            <p:cNvGrpSpPr/>
            <p:nvPr/>
          </p:nvGrpSpPr>
          <p:grpSpPr>
            <a:xfrm>
              <a:off x="851023" y="212721"/>
              <a:ext cx="10254246" cy="2149675"/>
              <a:chOff x="851023" y="424034"/>
              <a:chExt cx="10254246" cy="2149675"/>
            </a:xfrm>
          </p:grpSpPr>
          <p:pic>
            <p:nvPicPr>
              <p:cNvPr id="4098" name="Picture 2" descr="Bệnh kiết lỵ nguyên nhân và triệu chứng"/>
              <p:cNvPicPr>
                <a:picLocks noChangeAspect="1" noChangeArrowheads="1"/>
              </p:cNvPicPr>
              <p:nvPr/>
            </p:nvPicPr>
            <p:blipFill rotWithShape="1">
              <a:blip r:embed="rId2">
                <a:extLst>
                  <a:ext uri="{28A0092B-C50C-407E-A947-70E740481C1C}">
                    <a14:useLocalDpi xmlns:a14="http://schemas.microsoft.com/office/drawing/2010/main" val="0"/>
                  </a:ext>
                </a:extLst>
              </a:blip>
              <a:srcRect l="9951" r="7672"/>
              <a:stretch/>
            </p:blipFill>
            <p:spPr bwMode="auto">
              <a:xfrm>
                <a:off x="851023" y="424034"/>
                <a:ext cx="3383736" cy="21496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hững bất ngờ thú vị về vi khuẩn đường ruột bạn nên biết | Cleanipedi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58" r="7053"/>
              <a:stretch/>
            </p:blipFill>
            <p:spPr bwMode="auto">
              <a:xfrm>
                <a:off x="4789281" y="424034"/>
                <a:ext cx="2895233" cy="21496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ố người chết vì siêu vi khuẩn sẽ vượt ung th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9036" y="424034"/>
                <a:ext cx="2866233" cy="21496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1267485" y="2446946"/>
              <a:ext cx="10379580" cy="369332"/>
              <a:chOff x="1267485" y="2446946"/>
              <a:chExt cx="10379580" cy="369332"/>
            </a:xfrm>
          </p:grpSpPr>
          <p:sp>
            <p:nvSpPr>
              <p:cNvPr id="6" name="TextBox 5"/>
              <p:cNvSpPr txBox="1"/>
              <p:nvPr/>
            </p:nvSpPr>
            <p:spPr>
              <a:xfrm>
                <a:off x="1267485" y="2446946"/>
                <a:ext cx="2688879" cy="369332"/>
              </a:xfrm>
              <a:prstGeom prst="rect">
                <a:avLst/>
              </a:prstGeom>
              <a:noFill/>
            </p:spPr>
            <p:txBody>
              <a:bodyPr wrap="square" rtlCol="0">
                <a:spAutoFit/>
              </a:bodyPr>
              <a:lstStyle/>
              <a:p>
                <a:pPr algn="ctr"/>
                <a:r>
                  <a:rPr lang="vi-VN" dirty="0">
                    <a:solidFill>
                      <a:prstClr val="white"/>
                    </a:solidFill>
                    <a:latin typeface="Acumin Pro Condensed" panose="020B0806020202020204" pitchFamily="34" charset="0"/>
                  </a:rPr>
                  <a:t>Trực khuẩn lị gây bệnh kiết lị</a:t>
                </a:r>
              </a:p>
            </p:txBody>
          </p:sp>
          <p:sp>
            <p:nvSpPr>
              <p:cNvPr id="14" name="TextBox 13"/>
              <p:cNvSpPr txBox="1"/>
              <p:nvPr/>
            </p:nvSpPr>
            <p:spPr>
              <a:xfrm>
                <a:off x="4604537" y="2446946"/>
                <a:ext cx="3264715" cy="369332"/>
              </a:xfrm>
              <a:prstGeom prst="rect">
                <a:avLst/>
              </a:prstGeom>
              <a:noFill/>
            </p:spPr>
            <p:txBody>
              <a:bodyPr wrap="square" rtlCol="0">
                <a:spAutoFit/>
              </a:bodyPr>
              <a:lstStyle/>
              <a:p>
                <a:pPr algn="ctr"/>
                <a:r>
                  <a:rPr lang="vi-VN" dirty="0">
                    <a:solidFill>
                      <a:prstClr val="white"/>
                    </a:solidFill>
                    <a:latin typeface="Acumin Pro Condensed" panose="020B0806020202020204" pitchFamily="34" charset="0"/>
                  </a:rPr>
                  <a:t>Trực khuẩn đường ruột gây tiêu chảy</a:t>
                </a:r>
              </a:p>
            </p:txBody>
          </p:sp>
          <p:sp>
            <p:nvSpPr>
              <p:cNvPr id="15" name="TextBox 14"/>
              <p:cNvSpPr txBox="1"/>
              <p:nvPr/>
            </p:nvSpPr>
            <p:spPr>
              <a:xfrm>
                <a:off x="8076667" y="2446946"/>
                <a:ext cx="3570398" cy="369332"/>
              </a:xfrm>
              <a:prstGeom prst="rect">
                <a:avLst/>
              </a:prstGeom>
              <a:noFill/>
            </p:spPr>
            <p:txBody>
              <a:bodyPr wrap="square" rtlCol="0">
                <a:spAutoFit/>
              </a:bodyPr>
              <a:lstStyle/>
              <a:p>
                <a:pPr algn="ctr"/>
                <a:r>
                  <a:rPr lang="vi-VN" dirty="0">
                    <a:solidFill>
                      <a:prstClr val="white"/>
                    </a:solidFill>
                    <a:latin typeface="Acumin Pro Condensed" panose="020B0806020202020204" pitchFamily="34" charset="0"/>
                  </a:rPr>
                  <a:t>Tụ cầu khuẩn gây nhiễm khuẩn trên da</a:t>
                </a:r>
              </a:p>
            </p:txBody>
          </p:sp>
        </p:grpSp>
      </p:grpSp>
      <p:grpSp>
        <p:nvGrpSpPr>
          <p:cNvPr id="10" name="Group 9"/>
          <p:cNvGrpSpPr/>
          <p:nvPr/>
        </p:nvGrpSpPr>
        <p:grpSpPr>
          <a:xfrm>
            <a:off x="843283" y="4322807"/>
            <a:ext cx="10779482" cy="2409613"/>
            <a:chOff x="851023" y="3091536"/>
            <a:chExt cx="10779482" cy="2409613"/>
          </a:xfrm>
        </p:grpSpPr>
        <p:grpSp>
          <p:nvGrpSpPr>
            <p:cNvPr id="5" name="Group 4"/>
            <p:cNvGrpSpPr/>
            <p:nvPr/>
          </p:nvGrpSpPr>
          <p:grpSpPr>
            <a:xfrm>
              <a:off x="851023" y="3091536"/>
              <a:ext cx="10779482" cy="1926834"/>
              <a:chOff x="497803" y="3616637"/>
              <a:chExt cx="10779482" cy="1926834"/>
            </a:xfrm>
          </p:grpSpPr>
          <p:pic>
            <p:nvPicPr>
              <p:cNvPr id="4106" name="Picture 10" descr="Xét nghiệm liên cầu khuẩn nhóm B cho phụ nữ mang tha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803" y="3639492"/>
                <a:ext cx="3382426" cy="190397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Đặc điểm xoắn khuẩn giang mai | Vinmec"/>
              <p:cNvPicPr>
                <a:picLocks noChangeAspect="1" noChangeArrowheads="1"/>
              </p:cNvPicPr>
              <p:nvPr/>
            </p:nvPicPr>
            <p:blipFill rotWithShape="1">
              <a:blip r:embed="rId6">
                <a:extLst>
                  <a:ext uri="{28A0092B-C50C-407E-A947-70E740481C1C}">
                    <a14:useLocalDpi xmlns:a14="http://schemas.microsoft.com/office/drawing/2010/main" val="0"/>
                  </a:ext>
                </a:extLst>
              </a:blip>
              <a:srcRect r="4720"/>
              <a:stretch/>
            </p:blipFill>
            <p:spPr bwMode="auto">
              <a:xfrm>
                <a:off x="4436061" y="3616637"/>
                <a:ext cx="2895233" cy="190770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Nhiễm khuẩn do Vibrio parahaemolyticus (tả biển) | Vinme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5817" y="3616637"/>
                <a:ext cx="3391468" cy="19077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1267485" y="5131817"/>
              <a:ext cx="9938821" cy="369332"/>
              <a:chOff x="1267485" y="5131817"/>
              <a:chExt cx="9938821" cy="369332"/>
            </a:xfrm>
          </p:grpSpPr>
          <p:sp>
            <p:nvSpPr>
              <p:cNvPr id="16" name="TextBox 15"/>
              <p:cNvSpPr txBox="1"/>
              <p:nvPr/>
            </p:nvSpPr>
            <p:spPr>
              <a:xfrm>
                <a:off x="1267485" y="5131817"/>
                <a:ext cx="2688879" cy="369332"/>
              </a:xfrm>
              <a:prstGeom prst="rect">
                <a:avLst/>
              </a:prstGeom>
              <a:noFill/>
            </p:spPr>
            <p:txBody>
              <a:bodyPr wrap="square" rtlCol="0">
                <a:spAutoFit/>
              </a:bodyPr>
              <a:lstStyle/>
              <a:p>
                <a:pPr algn="ctr"/>
                <a:r>
                  <a:rPr lang="vi-VN" dirty="0">
                    <a:solidFill>
                      <a:prstClr val="white"/>
                    </a:solidFill>
                    <a:latin typeface="Acumin Pro Condensed" panose="020B0806020202020204" pitchFamily="34" charset="0"/>
                  </a:rPr>
                  <a:t>Liên cầu khuẩn</a:t>
                </a:r>
              </a:p>
            </p:txBody>
          </p:sp>
          <p:sp>
            <p:nvSpPr>
              <p:cNvPr id="17" name="TextBox 16"/>
              <p:cNvSpPr txBox="1"/>
              <p:nvPr/>
            </p:nvSpPr>
            <p:spPr>
              <a:xfrm>
                <a:off x="4892456" y="5131817"/>
                <a:ext cx="2688879" cy="369332"/>
              </a:xfrm>
              <a:prstGeom prst="rect">
                <a:avLst/>
              </a:prstGeom>
              <a:noFill/>
            </p:spPr>
            <p:txBody>
              <a:bodyPr wrap="square" rtlCol="0">
                <a:spAutoFit/>
              </a:bodyPr>
              <a:lstStyle/>
              <a:p>
                <a:pPr algn="ctr"/>
                <a:r>
                  <a:rPr lang="vi-VN" dirty="0">
                    <a:solidFill>
                      <a:prstClr val="white"/>
                    </a:solidFill>
                    <a:latin typeface="Acumin Pro Condensed" panose="020B0806020202020204" pitchFamily="34" charset="0"/>
                  </a:rPr>
                  <a:t>Xoắn khuẩn</a:t>
                </a:r>
              </a:p>
            </p:txBody>
          </p:sp>
          <p:sp>
            <p:nvSpPr>
              <p:cNvPr id="18" name="TextBox 17"/>
              <p:cNvSpPr txBox="1"/>
              <p:nvPr/>
            </p:nvSpPr>
            <p:spPr>
              <a:xfrm>
                <a:off x="8517427" y="5131817"/>
                <a:ext cx="2688879" cy="369332"/>
              </a:xfrm>
              <a:prstGeom prst="rect">
                <a:avLst/>
              </a:prstGeom>
              <a:noFill/>
            </p:spPr>
            <p:txBody>
              <a:bodyPr wrap="square" rtlCol="0">
                <a:spAutoFit/>
              </a:bodyPr>
              <a:lstStyle/>
              <a:p>
                <a:pPr algn="ctr"/>
                <a:r>
                  <a:rPr lang="vi-VN" dirty="0">
                    <a:solidFill>
                      <a:prstClr val="white"/>
                    </a:solidFill>
                    <a:latin typeface="Acumin Pro Condensed" panose="020B0806020202020204" pitchFamily="34" charset="0"/>
                  </a:rPr>
                  <a:t>Phẩy khuẩn tả</a:t>
                </a:r>
              </a:p>
            </p:txBody>
          </p:sp>
        </p:grpSp>
      </p:grpSp>
      <p:sp>
        <p:nvSpPr>
          <p:cNvPr id="11" name="Rectangle 10"/>
          <p:cNvSpPr/>
          <p:nvPr/>
        </p:nvSpPr>
        <p:spPr>
          <a:xfrm>
            <a:off x="1638677" y="253183"/>
            <a:ext cx="8772808" cy="92345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sz="2400" dirty="0">
                <a:solidFill>
                  <a:prstClr val="white"/>
                </a:solidFill>
                <a:latin typeface="Acumin Pro Condensed" panose="020B0806020202020204" pitchFamily="34" charset="0"/>
              </a:rPr>
              <a:t>Quan sát hình bên dưới em có nhận xét gì về hình dạng của các loài vi khuẩn. Hãy kể tên một số hình dạng em nhìn thấy?</a:t>
            </a:r>
          </a:p>
        </p:txBody>
      </p:sp>
    </p:spTree>
    <p:extLst>
      <p:ext uri="{BB962C8B-B14F-4D97-AF65-F5344CB8AC3E}">
        <p14:creationId xmlns:p14="http://schemas.microsoft.com/office/powerpoint/2010/main" val="4800835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9" name="Group 8"/>
          <p:cNvGrpSpPr/>
          <p:nvPr/>
        </p:nvGrpSpPr>
        <p:grpSpPr>
          <a:xfrm>
            <a:off x="146165" y="1305274"/>
            <a:ext cx="6971763" cy="5402906"/>
            <a:chOff x="452670" y="-351511"/>
            <a:chExt cx="6971763" cy="5402906"/>
          </a:xfrm>
        </p:grpSpPr>
        <p:grpSp>
          <p:nvGrpSpPr>
            <p:cNvPr id="4" name="Group 3"/>
            <p:cNvGrpSpPr/>
            <p:nvPr/>
          </p:nvGrpSpPr>
          <p:grpSpPr>
            <a:xfrm>
              <a:off x="452670" y="-351511"/>
              <a:ext cx="6578155" cy="4948132"/>
              <a:chOff x="452670" y="-140198"/>
              <a:chExt cx="6578155" cy="4948132"/>
            </a:xfrm>
          </p:grpSpPr>
          <p:pic>
            <p:nvPicPr>
              <p:cNvPr id="4098" name="Picture 2" descr="Bệnh kiết lỵ nguyên nhân và triệu chứng"/>
              <p:cNvPicPr>
                <a:picLocks noChangeAspect="1" noChangeArrowheads="1"/>
              </p:cNvPicPr>
              <p:nvPr/>
            </p:nvPicPr>
            <p:blipFill rotWithShape="1">
              <a:blip r:embed="rId2">
                <a:extLst>
                  <a:ext uri="{28A0092B-C50C-407E-A947-70E740481C1C}">
                    <a14:useLocalDpi xmlns:a14="http://schemas.microsoft.com/office/drawing/2010/main" val="0"/>
                  </a:ext>
                </a:extLst>
              </a:blip>
              <a:srcRect l="9951" r="7672"/>
              <a:stretch/>
            </p:blipFill>
            <p:spPr bwMode="auto">
              <a:xfrm>
                <a:off x="452670" y="-140198"/>
                <a:ext cx="3383736" cy="21496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hững bất ngờ thú vị về vi khuẩn đường ruột bạn nên biết | Cleanipedi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58" r="7053"/>
              <a:stretch/>
            </p:blipFill>
            <p:spPr bwMode="auto">
              <a:xfrm>
                <a:off x="573195" y="2658259"/>
                <a:ext cx="2895233" cy="21496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ố người chết vì siêu vi khuẩn sẽ vượt ung th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4592" y="2647589"/>
                <a:ext cx="2866233" cy="21496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52670" y="1914121"/>
              <a:ext cx="6971763" cy="3137274"/>
              <a:chOff x="452670" y="1914121"/>
              <a:chExt cx="6971763" cy="3137274"/>
            </a:xfrm>
          </p:grpSpPr>
          <p:sp>
            <p:nvSpPr>
              <p:cNvPr id="6" name="TextBox 5"/>
              <p:cNvSpPr txBox="1"/>
              <p:nvPr/>
            </p:nvSpPr>
            <p:spPr>
              <a:xfrm>
                <a:off x="633742" y="1914121"/>
                <a:ext cx="2688879" cy="369332"/>
              </a:xfrm>
              <a:prstGeom prst="rect">
                <a:avLst/>
              </a:prstGeom>
              <a:noFill/>
            </p:spPr>
            <p:txBody>
              <a:bodyPr wrap="square" rtlCol="0">
                <a:spAutoFit/>
              </a:bodyPr>
              <a:lstStyle/>
              <a:p>
                <a:pPr algn="ctr"/>
                <a:r>
                  <a:rPr lang="vi-VN" dirty="0">
                    <a:solidFill>
                      <a:prstClr val="white"/>
                    </a:solidFill>
                    <a:latin typeface="Acumin Pro Condensed" panose="020B0806020202020204" pitchFamily="34" charset="0"/>
                  </a:rPr>
                  <a:t>Trực khuẩn lị gây bệnh kiết lị</a:t>
                </a:r>
              </a:p>
            </p:txBody>
          </p:sp>
          <p:sp>
            <p:nvSpPr>
              <p:cNvPr id="14" name="TextBox 13"/>
              <p:cNvSpPr txBox="1"/>
              <p:nvPr/>
            </p:nvSpPr>
            <p:spPr>
              <a:xfrm>
                <a:off x="452670" y="4682063"/>
                <a:ext cx="3264715" cy="369332"/>
              </a:xfrm>
              <a:prstGeom prst="rect">
                <a:avLst/>
              </a:prstGeom>
              <a:noFill/>
            </p:spPr>
            <p:txBody>
              <a:bodyPr wrap="square" rtlCol="0">
                <a:spAutoFit/>
              </a:bodyPr>
              <a:lstStyle/>
              <a:p>
                <a:pPr algn="ctr"/>
                <a:r>
                  <a:rPr lang="vi-VN" dirty="0">
                    <a:solidFill>
                      <a:prstClr val="white"/>
                    </a:solidFill>
                    <a:latin typeface="Acumin Pro Condensed" panose="020B0806020202020204" pitchFamily="34" charset="0"/>
                  </a:rPr>
                  <a:t>Trực khuẩn đường ruột gây tiêu chảy</a:t>
                </a:r>
              </a:p>
            </p:txBody>
          </p:sp>
          <p:sp>
            <p:nvSpPr>
              <p:cNvPr id="15" name="TextBox 14"/>
              <p:cNvSpPr txBox="1"/>
              <p:nvPr/>
            </p:nvSpPr>
            <p:spPr>
              <a:xfrm>
                <a:off x="3854035" y="4682063"/>
                <a:ext cx="3570398" cy="369332"/>
              </a:xfrm>
              <a:prstGeom prst="rect">
                <a:avLst/>
              </a:prstGeom>
              <a:noFill/>
            </p:spPr>
            <p:txBody>
              <a:bodyPr wrap="square" rtlCol="0">
                <a:spAutoFit/>
              </a:bodyPr>
              <a:lstStyle/>
              <a:p>
                <a:pPr algn="ctr"/>
                <a:r>
                  <a:rPr lang="vi-VN" dirty="0">
                    <a:solidFill>
                      <a:prstClr val="white"/>
                    </a:solidFill>
                    <a:latin typeface="Acumin Pro Condensed" panose="020B0806020202020204" pitchFamily="34" charset="0"/>
                  </a:rPr>
                  <a:t>Tụ cầu khuẩn gây nhiễm khuẩn trên da</a:t>
                </a:r>
              </a:p>
            </p:txBody>
          </p:sp>
        </p:grpSp>
      </p:grpSp>
      <p:grpSp>
        <p:nvGrpSpPr>
          <p:cNvPr id="10" name="Group 9"/>
          <p:cNvGrpSpPr/>
          <p:nvPr/>
        </p:nvGrpSpPr>
        <p:grpSpPr>
          <a:xfrm>
            <a:off x="3511314" y="1428121"/>
            <a:ext cx="7171776" cy="5280059"/>
            <a:chOff x="3817819" y="-156236"/>
            <a:chExt cx="7171776" cy="5280059"/>
          </a:xfrm>
        </p:grpSpPr>
        <p:grpSp>
          <p:nvGrpSpPr>
            <p:cNvPr id="5" name="Group 4"/>
            <p:cNvGrpSpPr/>
            <p:nvPr/>
          </p:nvGrpSpPr>
          <p:grpSpPr>
            <a:xfrm>
              <a:off x="3817819" y="-156236"/>
              <a:ext cx="7171776" cy="4669869"/>
              <a:chOff x="3464599" y="368865"/>
              <a:chExt cx="7171776" cy="4669869"/>
            </a:xfrm>
          </p:grpSpPr>
          <p:pic>
            <p:nvPicPr>
              <p:cNvPr id="4106" name="Picture 10" descr="Xét nghiệm liên cầu khuẩn nhóm B cho phụ nữ mang tha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4599" y="368865"/>
                <a:ext cx="3382426" cy="190397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Đặc điểm xoắn khuẩn giang mai | Vinmec"/>
              <p:cNvPicPr>
                <a:picLocks noChangeAspect="1" noChangeArrowheads="1"/>
              </p:cNvPicPr>
              <p:nvPr/>
            </p:nvPicPr>
            <p:blipFill rotWithShape="1">
              <a:blip r:embed="rId6">
                <a:extLst>
                  <a:ext uri="{28A0092B-C50C-407E-A947-70E740481C1C}">
                    <a14:useLocalDpi xmlns:a14="http://schemas.microsoft.com/office/drawing/2010/main" val="0"/>
                  </a:ext>
                </a:extLst>
              </a:blip>
              <a:srcRect r="4720"/>
              <a:stretch/>
            </p:blipFill>
            <p:spPr bwMode="auto">
              <a:xfrm>
                <a:off x="7575824" y="487992"/>
                <a:ext cx="2895233" cy="190770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Nhiễm khuẩn do Vibrio parahaemolyticus (tả biển) | Vinme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7776" y="3211397"/>
                <a:ext cx="3248599" cy="18273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4164592" y="1986549"/>
              <a:ext cx="6698055" cy="3137274"/>
              <a:chOff x="4164592" y="1986549"/>
              <a:chExt cx="6698055" cy="3137274"/>
            </a:xfrm>
          </p:grpSpPr>
          <p:sp>
            <p:nvSpPr>
              <p:cNvPr id="16" name="TextBox 15"/>
              <p:cNvSpPr txBox="1"/>
              <p:nvPr/>
            </p:nvSpPr>
            <p:spPr>
              <a:xfrm>
                <a:off x="4164592" y="1986549"/>
                <a:ext cx="2688879" cy="369332"/>
              </a:xfrm>
              <a:prstGeom prst="rect">
                <a:avLst/>
              </a:prstGeom>
              <a:noFill/>
            </p:spPr>
            <p:txBody>
              <a:bodyPr wrap="square" rtlCol="0">
                <a:spAutoFit/>
              </a:bodyPr>
              <a:lstStyle/>
              <a:p>
                <a:pPr algn="ctr"/>
                <a:r>
                  <a:rPr lang="vi-VN" dirty="0">
                    <a:solidFill>
                      <a:prstClr val="white"/>
                    </a:solidFill>
                    <a:latin typeface="Acumin Pro Condensed" panose="020B0806020202020204" pitchFamily="34" charset="0"/>
                  </a:rPr>
                  <a:t>Liên cầu khuẩn</a:t>
                </a:r>
              </a:p>
            </p:txBody>
          </p:sp>
          <p:sp>
            <p:nvSpPr>
              <p:cNvPr id="17" name="TextBox 16"/>
              <p:cNvSpPr txBox="1"/>
              <p:nvPr/>
            </p:nvSpPr>
            <p:spPr>
              <a:xfrm>
                <a:off x="8032220" y="1986549"/>
                <a:ext cx="2688879" cy="369332"/>
              </a:xfrm>
              <a:prstGeom prst="rect">
                <a:avLst/>
              </a:prstGeom>
              <a:noFill/>
            </p:spPr>
            <p:txBody>
              <a:bodyPr wrap="square" rtlCol="0">
                <a:spAutoFit/>
              </a:bodyPr>
              <a:lstStyle/>
              <a:p>
                <a:pPr algn="ctr"/>
                <a:r>
                  <a:rPr lang="vi-VN" dirty="0">
                    <a:solidFill>
                      <a:prstClr val="white"/>
                    </a:solidFill>
                    <a:latin typeface="Acumin Pro Condensed" panose="020B0806020202020204" pitchFamily="34" charset="0"/>
                  </a:rPr>
                  <a:t>Xoắn khuẩn</a:t>
                </a:r>
              </a:p>
            </p:txBody>
          </p:sp>
          <p:sp>
            <p:nvSpPr>
              <p:cNvPr id="18" name="TextBox 17"/>
              <p:cNvSpPr txBox="1"/>
              <p:nvPr/>
            </p:nvSpPr>
            <p:spPr>
              <a:xfrm>
                <a:off x="8173768" y="4754491"/>
                <a:ext cx="2688879" cy="369332"/>
              </a:xfrm>
              <a:prstGeom prst="rect">
                <a:avLst/>
              </a:prstGeom>
              <a:noFill/>
            </p:spPr>
            <p:txBody>
              <a:bodyPr wrap="square" rtlCol="0">
                <a:spAutoFit/>
              </a:bodyPr>
              <a:lstStyle/>
              <a:p>
                <a:pPr algn="ctr"/>
                <a:r>
                  <a:rPr lang="vi-VN" dirty="0">
                    <a:solidFill>
                      <a:prstClr val="white"/>
                    </a:solidFill>
                    <a:latin typeface="Acumin Pro Condensed" panose="020B0806020202020204" pitchFamily="34" charset="0"/>
                  </a:rPr>
                  <a:t>Phẩy khuẩn tả</a:t>
                </a:r>
              </a:p>
            </p:txBody>
          </p:sp>
        </p:grpSp>
      </p:grpSp>
      <p:grpSp>
        <p:nvGrpSpPr>
          <p:cNvPr id="12" name="Group 11"/>
          <p:cNvGrpSpPr/>
          <p:nvPr/>
        </p:nvGrpSpPr>
        <p:grpSpPr>
          <a:xfrm>
            <a:off x="82376" y="606582"/>
            <a:ext cx="3447525" cy="6164972"/>
            <a:chOff x="82376" y="606582"/>
            <a:chExt cx="3447525" cy="6164972"/>
          </a:xfrm>
        </p:grpSpPr>
        <p:sp>
          <p:nvSpPr>
            <p:cNvPr id="2" name="Rectangle 1"/>
            <p:cNvSpPr/>
            <p:nvPr/>
          </p:nvSpPr>
          <p:spPr>
            <a:xfrm>
              <a:off x="82376" y="959667"/>
              <a:ext cx="3447525" cy="58118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p:cNvSpPr/>
            <p:nvPr/>
          </p:nvSpPr>
          <p:spPr>
            <a:xfrm>
              <a:off x="686981" y="606582"/>
              <a:ext cx="2054649" cy="50699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latin typeface="Acumin Pro Condensed" panose="020B0806020202020204" pitchFamily="34" charset="0"/>
                </a:rPr>
                <a:t>HÌNH QUE</a:t>
              </a:r>
            </a:p>
          </p:txBody>
        </p:sp>
      </p:grpSp>
      <p:grpSp>
        <p:nvGrpSpPr>
          <p:cNvPr id="24" name="Group 23"/>
          <p:cNvGrpSpPr/>
          <p:nvPr/>
        </p:nvGrpSpPr>
        <p:grpSpPr>
          <a:xfrm>
            <a:off x="3666551" y="644546"/>
            <a:ext cx="3447525" cy="6130141"/>
            <a:chOff x="82376" y="641413"/>
            <a:chExt cx="3447525" cy="6130141"/>
          </a:xfrm>
        </p:grpSpPr>
        <p:sp>
          <p:nvSpPr>
            <p:cNvPr id="25" name="Rectangle 24"/>
            <p:cNvSpPr/>
            <p:nvPr/>
          </p:nvSpPr>
          <p:spPr>
            <a:xfrm>
              <a:off x="82376" y="959667"/>
              <a:ext cx="3447525" cy="581188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Rectangle 25"/>
            <p:cNvSpPr/>
            <p:nvPr/>
          </p:nvSpPr>
          <p:spPr>
            <a:xfrm>
              <a:off x="712577" y="641413"/>
              <a:ext cx="2054649" cy="5069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prstClr val="white"/>
                  </a:solidFill>
                  <a:latin typeface="Acumin Pro Condensed" panose="020B0806020202020204" pitchFamily="34" charset="0"/>
                </a:rPr>
                <a:t>HÌNH CẦU</a:t>
              </a:r>
            </a:p>
          </p:txBody>
        </p:sp>
      </p:grpSp>
      <p:grpSp>
        <p:nvGrpSpPr>
          <p:cNvPr id="27" name="Group 26"/>
          <p:cNvGrpSpPr/>
          <p:nvPr/>
        </p:nvGrpSpPr>
        <p:grpSpPr>
          <a:xfrm>
            <a:off x="7338614" y="615635"/>
            <a:ext cx="4433827" cy="5819137"/>
            <a:chOff x="82376" y="615635"/>
            <a:chExt cx="4433827" cy="5819137"/>
          </a:xfrm>
        </p:grpSpPr>
        <p:sp>
          <p:nvSpPr>
            <p:cNvPr id="28" name="Rectangle 27"/>
            <p:cNvSpPr/>
            <p:nvPr/>
          </p:nvSpPr>
          <p:spPr>
            <a:xfrm>
              <a:off x="82376" y="959667"/>
              <a:ext cx="3447525" cy="298057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Rectangle 28"/>
            <p:cNvSpPr/>
            <p:nvPr/>
          </p:nvSpPr>
          <p:spPr>
            <a:xfrm>
              <a:off x="778813" y="615635"/>
              <a:ext cx="2054649" cy="5069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prstClr val="white"/>
                  </a:solidFill>
                  <a:latin typeface="Acumin Pro Condensed" panose="020B0806020202020204" pitchFamily="34" charset="0"/>
                </a:rPr>
                <a:t>HÌNH XOẮN</a:t>
              </a:r>
            </a:p>
          </p:txBody>
        </p:sp>
        <p:sp>
          <p:nvSpPr>
            <p:cNvPr id="31" name="Rectangle 30"/>
            <p:cNvSpPr/>
            <p:nvPr/>
          </p:nvSpPr>
          <p:spPr>
            <a:xfrm>
              <a:off x="3394799" y="4366577"/>
              <a:ext cx="1121404" cy="206819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prstClr val="white"/>
                  </a:solidFill>
                  <a:latin typeface="Acumin Pro Condensed" panose="020B0806020202020204" pitchFamily="34" charset="0"/>
                </a:rPr>
                <a:t>HÌNH </a:t>
              </a:r>
              <a:r>
                <a:rPr lang="en-US" sz="2800" dirty="0">
                  <a:solidFill>
                    <a:prstClr val="white"/>
                  </a:solidFill>
                  <a:latin typeface="Acumin Pro Condensed" panose="020B0806020202020204" pitchFamily="34" charset="0"/>
                </a:rPr>
                <a:t>KHÁC</a:t>
              </a:r>
            </a:p>
            <a:p>
              <a:pPr algn="ctr"/>
              <a:r>
                <a:rPr lang="en-US" sz="2800" dirty="0">
                  <a:solidFill>
                    <a:prstClr val="white"/>
                  </a:solidFill>
                  <a:latin typeface="Acumin Pro Condensed" panose="020B0806020202020204" pitchFamily="34" charset="0"/>
                </a:rPr>
                <a:t>(</a:t>
              </a:r>
              <a:r>
                <a:rPr lang="vi-VN" sz="2800" dirty="0">
                  <a:solidFill>
                    <a:prstClr val="white"/>
                  </a:solidFill>
                  <a:latin typeface="Acumin Pro Condensed" panose="020B0806020202020204" pitchFamily="34" charset="0"/>
                </a:rPr>
                <a:t>dấu phẩy)</a:t>
              </a:r>
            </a:p>
          </p:txBody>
        </p:sp>
      </p:grpSp>
      <p:sp>
        <p:nvSpPr>
          <p:cNvPr id="13" name="Rectangle 12"/>
          <p:cNvSpPr/>
          <p:nvPr/>
        </p:nvSpPr>
        <p:spPr>
          <a:xfrm>
            <a:off x="7338614" y="4103731"/>
            <a:ext cx="3447525" cy="266782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733720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Rectangle 1"/>
          <p:cNvSpPr/>
          <p:nvPr/>
        </p:nvSpPr>
        <p:spPr>
          <a:xfrm>
            <a:off x="205693" y="77776"/>
            <a:ext cx="11986307" cy="6391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smtClean="0"/>
              <a:t>1. </a:t>
            </a:r>
            <a:endParaRPr lang="en-US" dirty="0">
              <a:solidFill>
                <a:prstClr val="white"/>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328289" y="416972"/>
            <a:ext cx="5712737" cy="2856677"/>
            <a:chOff x="328289" y="416972"/>
            <a:chExt cx="5712737" cy="2856677"/>
          </a:xfrm>
        </p:grpSpPr>
        <p:sp>
          <p:nvSpPr>
            <p:cNvPr id="5" name="TextBox 4"/>
            <p:cNvSpPr txBox="1"/>
            <p:nvPr/>
          </p:nvSpPr>
          <p:spPr>
            <a:xfrm>
              <a:off x="328289" y="2873539"/>
              <a:ext cx="5712737" cy="400110"/>
            </a:xfrm>
            <a:prstGeom prst="rect">
              <a:avLst/>
            </a:prstGeom>
            <a:noFill/>
          </p:spPr>
          <p:txBody>
            <a:bodyPr wrap="square" rtlCol="0">
              <a:spAutoFit/>
            </a:bodyPr>
            <a:lstStyle/>
            <a:p>
              <a:pPr algn="ctr"/>
              <a:r>
                <a:rPr lang="vi-VN" sz="2000"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Hình</a:t>
              </a:r>
              <a:r>
                <a:rPr lang="en-US" sz="2000"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 16.8</a:t>
              </a:r>
              <a:r>
                <a:rPr lang="vi-VN" sz="2000"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20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Kích thước của một số loài sinh vật</a:t>
              </a:r>
            </a:p>
          </p:txBody>
        </p:sp>
        <p:pic>
          <p:nvPicPr>
            <p:cNvPr id="10" name="Picture 9"/>
            <p:cNvPicPr/>
            <p:nvPr/>
          </p:nvPicPr>
          <p:blipFill rotWithShape="1">
            <a:blip r:embed="rId2">
              <a:lum bright="-12000" contrast="36000"/>
            </a:blip>
            <a:srcRect l="26923" b="9498"/>
            <a:stretch/>
          </p:blipFill>
          <p:spPr>
            <a:xfrm>
              <a:off x="2134456" y="416972"/>
              <a:ext cx="2725092" cy="2415514"/>
            </a:xfrm>
            <a:prstGeom prst="rect">
              <a:avLst/>
            </a:prstGeom>
            <a:noFill/>
            <a:ln>
              <a:noFill/>
            </a:ln>
          </p:spPr>
        </p:pic>
        <p:sp>
          <p:nvSpPr>
            <p:cNvPr id="9" name="TextBox 8"/>
            <p:cNvSpPr txBox="1"/>
            <p:nvPr/>
          </p:nvSpPr>
          <p:spPr>
            <a:xfrm>
              <a:off x="672321" y="1365824"/>
              <a:ext cx="1602463" cy="369332"/>
            </a:xfrm>
            <a:prstGeom prst="rect">
              <a:avLst/>
            </a:prstGeom>
            <a:noFill/>
          </p:spPr>
          <p:txBody>
            <a:bodyPr wrap="square" rtlCol="0">
              <a:spAutoFit/>
            </a:bodyPr>
            <a:lstStyle/>
            <a:p>
              <a:pPr algn="ctr"/>
              <a:r>
                <a:rPr lang="vi-VN" dirty="0" smtClean="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Thành tế bào</a:t>
              </a:r>
              <a:endParaRPr lang="vi-VN" dirty="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2" name="TextBox 11"/>
            <p:cNvSpPr txBox="1"/>
            <p:nvPr/>
          </p:nvSpPr>
          <p:spPr>
            <a:xfrm>
              <a:off x="762855" y="1978075"/>
              <a:ext cx="1602463" cy="369332"/>
            </a:xfrm>
            <a:prstGeom prst="rect">
              <a:avLst/>
            </a:prstGeom>
            <a:noFill/>
          </p:spPr>
          <p:txBody>
            <a:bodyPr wrap="square" rtlCol="0">
              <a:spAutoFit/>
            </a:bodyPr>
            <a:lstStyle/>
            <a:p>
              <a:pPr algn="ctr"/>
              <a:r>
                <a:rPr lang="vi-VN" dirty="0" smtClean="0">
                  <a:solidFill>
                    <a:schemeClr val="accent1">
                      <a:lumMod val="75000"/>
                    </a:schemeClr>
                  </a:solidFill>
                  <a:latin typeface="Times New Roman" panose="02020603050405020304" pitchFamily="18" charset="0"/>
                  <a:ea typeface="#9Slide03 Roboto Condensed" panose="02000000000000000000" pitchFamily="2" charset="0"/>
                  <a:cs typeface="Times New Roman" panose="02020603050405020304" pitchFamily="18" charset="0"/>
                </a:rPr>
                <a:t>Màng tế bào</a:t>
              </a:r>
              <a:endParaRPr lang="vi-VN" dirty="0">
                <a:solidFill>
                  <a:schemeClr val="accent1">
                    <a:lumMod val="75000"/>
                  </a:scheme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3" name="TextBox 12"/>
            <p:cNvSpPr txBox="1"/>
            <p:nvPr/>
          </p:nvSpPr>
          <p:spPr>
            <a:xfrm>
              <a:off x="3361200" y="574788"/>
              <a:ext cx="1602463" cy="369332"/>
            </a:xfrm>
            <a:prstGeom prst="rect">
              <a:avLst/>
            </a:prstGeom>
            <a:solidFill>
              <a:schemeClr val="bg1"/>
            </a:solidFill>
          </p:spPr>
          <p:txBody>
            <a:bodyPr wrap="square" rtlCol="0">
              <a:spAutoFit/>
            </a:bodyPr>
            <a:lstStyle/>
            <a:p>
              <a:pPr algn="ctr"/>
              <a:r>
                <a:rPr lang="vi-VN" dirty="0" smtClean="0">
                  <a:solidFill>
                    <a:schemeClr val="accent6">
                      <a:lumMod val="75000"/>
                    </a:schemeClr>
                  </a:solidFill>
                  <a:latin typeface="Times New Roman" panose="02020603050405020304" pitchFamily="18" charset="0"/>
                  <a:ea typeface="#9Slide03 Roboto Condensed" panose="02000000000000000000" pitchFamily="2" charset="0"/>
                  <a:cs typeface="Times New Roman" panose="02020603050405020304" pitchFamily="18" charset="0"/>
                </a:rPr>
                <a:t>Tế bào chất</a:t>
              </a:r>
              <a:endParaRPr lang="vi-VN" dirty="0">
                <a:solidFill>
                  <a:schemeClr val="accent6">
                    <a:lumMod val="75000"/>
                  </a:scheme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4" name="TextBox 13"/>
            <p:cNvSpPr txBox="1"/>
            <p:nvPr/>
          </p:nvSpPr>
          <p:spPr>
            <a:xfrm>
              <a:off x="3526426" y="1175296"/>
              <a:ext cx="1602463" cy="369332"/>
            </a:xfrm>
            <a:prstGeom prst="rect">
              <a:avLst/>
            </a:prstGeom>
            <a:solidFill>
              <a:schemeClr val="bg1"/>
            </a:solidFill>
          </p:spPr>
          <p:txBody>
            <a:bodyPr wrap="square" rtlCol="0">
              <a:spAutoFit/>
            </a:bodyPr>
            <a:lstStyle/>
            <a:p>
              <a:pPr algn="ctr"/>
              <a:r>
                <a:rPr lang="vi-VN" dirty="0" smtClean="0">
                  <a:solidFill>
                    <a:schemeClr val="accent2">
                      <a:lumMod val="60000"/>
                      <a:lumOff val="4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Vùng nhân</a:t>
              </a:r>
              <a:endParaRPr lang="vi-VN" dirty="0">
                <a:solidFill>
                  <a:schemeClr val="accent2">
                    <a:lumMod val="60000"/>
                    <a:lumOff val="40000"/>
                  </a:scheme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grpSp>
      <p:sp>
        <p:nvSpPr>
          <p:cNvPr id="24" name="Rectangle 23"/>
          <p:cNvSpPr/>
          <p:nvPr/>
        </p:nvSpPr>
        <p:spPr>
          <a:xfrm>
            <a:off x="7441949" y="460279"/>
            <a:ext cx="4399984" cy="59834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prstClr val="white"/>
                </a:solidFill>
                <a:latin typeface="Times New Roman" panose="02020603050405020304" pitchFamily="18" charset="0"/>
                <a:cs typeface="Times New Roman" panose="02020603050405020304" pitchFamily="18" charset="0"/>
              </a:rPr>
              <a:t>Hình dạng, cấu tạo vi khuẩn</a:t>
            </a:r>
            <a:endParaRPr lang="vi-VN" sz="2800"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762855" y="3980653"/>
            <a:ext cx="10528600" cy="1646605"/>
          </a:xfrm>
          <a:prstGeom prst="rect">
            <a:avLst/>
          </a:prstGeom>
        </p:spPr>
        <p:txBody>
          <a:bodyPr wrap="square">
            <a:spAutoFit/>
          </a:bodyPr>
          <a:lstStyle/>
          <a:p>
            <a:pPr algn="just">
              <a:spcBef>
                <a:spcPts val="600"/>
              </a:spcBef>
              <a:spcAft>
                <a:spcPts val="600"/>
              </a:spcAft>
            </a:pPr>
            <a:r>
              <a:rPr lang="en-US" sz="2400" i="1" dirty="0">
                <a:latin typeface="Times New Roman" panose="02020603050405020304" pitchFamily="18" charset="0"/>
                <a:ea typeface="Calibri" panose="020F0502020204030204" pitchFamily="34" charset="0"/>
                <a:cs typeface="Times New Roman" panose="02020603050405020304" pitchFamily="18" charset="0"/>
              </a:rPr>
              <a:t>1. Vi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khuẩn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nhau</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400" i="1" dirty="0">
                <a:latin typeface="Times New Roman" panose="02020603050405020304" pitchFamily="18" charset="0"/>
                <a:ea typeface="Calibri" panose="020F0502020204030204" pitchFamily="34" charset="0"/>
                <a:cs typeface="Times New Roman" panose="02020603050405020304" pitchFamily="18" charset="0"/>
              </a:rPr>
              <a:t> que,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xoắn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dấu</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phẩy</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Kích</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thước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rất</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nhỏ</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bé</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quan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sát</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kính</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hiển</a:t>
            </a:r>
            <a:r>
              <a:rPr lang="en-US" sz="2400" i="1" dirty="0">
                <a:latin typeface="Times New Roman" panose="02020603050405020304" pitchFamily="18" charset="0"/>
                <a:ea typeface="Calibri" panose="020F0502020204030204" pitchFamily="34" charset="0"/>
                <a:cs typeface="Times New Roman" panose="02020603050405020304" pitchFamily="18" charset="0"/>
              </a:rPr>
              <a:t> vi.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i="1" dirty="0">
                <a:latin typeface="Times New Roman" panose="02020603050405020304" pitchFamily="18" charset="0"/>
                <a:ea typeface="Calibri" panose="020F0502020204030204" pitchFamily="34" charset="0"/>
              </a:rPr>
              <a:t>2. </a:t>
            </a:r>
            <a:r>
              <a:rPr lang="en-US" sz="2400" i="1" dirty="0" err="1">
                <a:latin typeface="Times New Roman" panose="02020603050405020304" pitchFamily="18" charset="0"/>
                <a:ea typeface="Calibri" panose="020F0502020204030204" pitchFamily="34" charset="0"/>
              </a:rPr>
              <a:t>Thành</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phần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cấu</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tạo</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của</a:t>
            </a:r>
            <a:r>
              <a:rPr lang="en-US" sz="2400" i="1" dirty="0">
                <a:latin typeface="Times New Roman" panose="02020603050405020304" pitchFamily="18" charset="0"/>
                <a:ea typeface="Calibri" panose="020F0502020204030204" pitchFamily="34" charset="0"/>
              </a:rPr>
              <a:t> vi </a:t>
            </a:r>
            <a:r>
              <a:rPr lang="en-US" sz="2400" i="1" dirty="0" err="1">
                <a:latin typeface="Times New Roman" panose="02020603050405020304" pitchFamily="18" charset="0"/>
                <a:ea typeface="Calibri" panose="020F0502020204030204" pitchFamily="34" charset="0"/>
              </a:rPr>
              <a:t>khuẩn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thành</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tế</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bào</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màng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tế</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bào</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tế</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bào</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chất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vùng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nhân</a:t>
            </a:r>
            <a:endParaRPr lang="en-US" sz="2400" dirty="0"/>
          </a:p>
        </p:txBody>
      </p:sp>
    </p:spTree>
    <p:extLst>
      <p:ext uri="{BB962C8B-B14F-4D97-AF65-F5344CB8AC3E}">
        <p14:creationId xmlns:p14="http://schemas.microsoft.com/office/powerpoint/2010/main" val="30784722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74823"/>
            <a:ext cx="12322920" cy="5873351"/>
            <a:chOff x="0" y="474823"/>
            <a:chExt cx="12322920" cy="5873351"/>
          </a:xfrm>
        </p:grpSpPr>
        <p:pic>
          <p:nvPicPr>
            <p:cNvPr id="5122" name="Picture 2" descr="Vi sinh vật từ rừng ngập mặn tiềm năng xử lý nước nuôi tô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4015" y="474824"/>
              <a:ext cx="3586381" cy="26905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85898" y="3221378"/>
              <a:ext cx="4237022" cy="400110"/>
            </a:xfrm>
            <a:prstGeom prst="rect">
              <a:avLst/>
            </a:prstGeom>
            <a:noFill/>
          </p:spPr>
          <p:txBody>
            <a:bodyPr wrap="square" rtlCol="0">
              <a:spAutoFit/>
            </a:bodyPr>
            <a:lstStyle/>
            <a:p>
              <a:pPr algn="ctr"/>
              <a:r>
                <a:rPr lang="vi-VN" sz="2000" dirty="0">
                  <a:solidFill>
                    <a:prstClr val="black"/>
                  </a:solidFill>
                  <a:latin typeface="Acumin Pro Condensed" panose="020B0806020202020204" pitchFamily="34" charset="0"/>
                </a:rPr>
                <a:t>Một số vi khuẩn rừng nhập mặn</a:t>
              </a:r>
            </a:p>
          </p:txBody>
        </p:sp>
        <p:pic>
          <p:nvPicPr>
            <p:cNvPr id="5124" name="Picture 4" descr="Vi khuẩn E coli: Những đối tượng nào dễ bị nhiễm khuẩ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9072" y="474823"/>
              <a:ext cx="4302628" cy="26905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96993" y="3221377"/>
              <a:ext cx="4237022" cy="400110"/>
            </a:xfrm>
            <a:prstGeom prst="rect">
              <a:avLst/>
            </a:prstGeom>
            <a:noFill/>
          </p:spPr>
          <p:txBody>
            <a:bodyPr wrap="square" rtlCol="0">
              <a:spAutoFit/>
            </a:bodyPr>
            <a:lstStyle/>
            <a:p>
              <a:pPr algn="ctr"/>
              <a:r>
                <a:rPr lang="vi-VN" sz="2000" dirty="0">
                  <a:solidFill>
                    <a:prstClr val="black"/>
                  </a:solidFill>
                  <a:latin typeface="Acumin Pro Condensed" panose="020B0806020202020204" pitchFamily="34" charset="0"/>
                </a:rPr>
                <a:t>Vi khuẩn </a:t>
              </a:r>
              <a:r>
                <a:rPr lang="vi-VN" sz="2000" i="1" dirty="0">
                  <a:solidFill>
                    <a:prstClr val="black"/>
                  </a:solidFill>
                  <a:latin typeface="Palatino Linotype" panose="02040502050505030304" pitchFamily="18" charset="0"/>
                </a:rPr>
                <a:t>E.coli</a:t>
              </a:r>
              <a:r>
                <a:rPr lang="vi-VN" sz="2000" dirty="0">
                  <a:solidFill>
                    <a:prstClr val="black"/>
                  </a:solidFill>
                  <a:latin typeface="Acumin Pro Condensed" panose="020B0806020202020204" pitchFamily="34" charset="0"/>
                </a:rPr>
                <a:t> trong dạ dày</a:t>
              </a:r>
            </a:p>
          </p:txBody>
        </p:sp>
        <p:pic>
          <p:nvPicPr>
            <p:cNvPr id="5126" name="Picture 6" descr="Thực hư tác hại của vi khuẩn Coliform và E.coli trong n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620" y="945729"/>
              <a:ext cx="3363137" cy="22196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677" y="3221478"/>
              <a:ext cx="4237022" cy="400110"/>
            </a:xfrm>
            <a:prstGeom prst="rect">
              <a:avLst/>
            </a:prstGeom>
            <a:noFill/>
          </p:spPr>
          <p:txBody>
            <a:bodyPr wrap="square" rtlCol="0">
              <a:spAutoFit/>
            </a:bodyPr>
            <a:lstStyle/>
            <a:p>
              <a:pPr algn="ctr"/>
              <a:r>
                <a:rPr lang="vi-VN" sz="2000" dirty="0">
                  <a:solidFill>
                    <a:prstClr val="black"/>
                  </a:solidFill>
                  <a:latin typeface="Acumin Pro Condensed" panose="020B0806020202020204" pitchFamily="34" charset="0"/>
                </a:rPr>
                <a:t>Vi khuẩn trong nước</a:t>
              </a:r>
            </a:p>
          </p:txBody>
        </p:sp>
        <p:pic>
          <p:nvPicPr>
            <p:cNvPr id="5128" name="Picture 8" descr="Vai trò của vi sinh vật đất trong canh tác nông nghiệ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620" y="3750093"/>
              <a:ext cx="3363137" cy="20784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5948064"/>
              <a:ext cx="4237022" cy="400110"/>
            </a:xfrm>
            <a:prstGeom prst="rect">
              <a:avLst/>
            </a:prstGeom>
            <a:noFill/>
          </p:spPr>
          <p:txBody>
            <a:bodyPr wrap="square" rtlCol="0">
              <a:spAutoFit/>
            </a:bodyPr>
            <a:lstStyle/>
            <a:p>
              <a:pPr algn="ctr"/>
              <a:r>
                <a:rPr lang="vi-VN" sz="2000" dirty="0">
                  <a:solidFill>
                    <a:prstClr val="black"/>
                  </a:solidFill>
                  <a:latin typeface="Acumin Pro Condensed" panose="020B0806020202020204" pitchFamily="34" charset="0"/>
                </a:rPr>
                <a:t>Vi khuẩn trong đất</a:t>
              </a:r>
            </a:p>
          </p:txBody>
        </p:sp>
        <p:pic>
          <p:nvPicPr>
            <p:cNvPr id="5130" name="Picture 10" descr="Ăn bánh bị nấm mốc, nguy hại cỡ nà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6993" y="3741040"/>
              <a:ext cx="3163886" cy="21092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422210" y="5948064"/>
              <a:ext cx="4237022" cy="400110"/>
            </a:xfrm>
            <a:prstGeom prst="rect">
              <a:avLst/>
            </a:prstGeom>
            <a:noFill/>
          </p:spPr>
          <p:txBody>
            <a:bodyPr wrap="square" rtlCol="0">
              <a:spAutoFit/>
            </a:bodyPr>
            <a:lstStyle/>
            <a:p>
              <a:pPr algn="ctr"/>
              <a:r>
                <a:rPr lang="vi-VN" sz="2000" dirty="0">
                  <a:solidFill>
                    <a:prstClr val="black"/>
                  </a:solidFill>
                  <a:latin typeface="Acumin Pro Condensed" panose="020B0806020202020204" pitchFamily="34" charset="0"/>
                </a:rPr>
                <a:t>Vi khuẩn trong bánh</a:t>
              </a:r>
            </a:p>
          </p:txBody>
        </p:sp>
      </p:grpSp>
      <p:sp>
        <p:nvSpPr>
          <p:cNvPr id="3" name="TextBox 2"/>
          <p:cNvSpPr txBox="1"/>
          <p:nvPr/>
        </p:nvSpPr>
        <p:spPr>
          <a:xfrm>
            <a:off x="7469109" y="3661116"/>
            <a:ext cx="4209862" cy="2553474"/>
          </a:xfrm>
          <a:prstGeom prst="flowChartMagneticTap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vi-VN" sz="2800" dirty="0">
                <a:solidFill>
                  <a:prstClr val="black"/>
                </a:solidFill>
                <a:latin typeface="Acumin Pro Condensed" panose="020B0806020202020204" pitchFamily="34" charset="0"/>
              </a:rPr>
              <a:t>Em hãy cho biết vi khuẩn có thể tồn tại ở những nơi nào trong tự nhiên?</a:t>
            </a:r>
          </a:p>
        </p:txBody>
      </p:sp>
      <p:sp>
        <p:nvSpPr>
          <p:cNvPr id="8" name="Rectangle 7"/>
          <p:cNvSpPr/>
          <p:nvPr/>
        </p:nvSpPr>
        <p:spPr>
          <a:xfrm>
            <a:off x="7383315" y="3677498"/>
            <a:ext cx="4295656" cy="2670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10000"/>
              </a:lnSpc>
              <a:buFont typeface="Wingdings" panose="05000000000000000000" pitchFamily="2" charset="2"/>
              <a:buChar char="§"/>
            </a:pPr>
            <a:r>
              <a:rPr lang="vi-VN" sz="2200" dirty="0">
                <a:solidFill>
                  <a:srgbClr val="002060"/>
                </a:solidFill>
                <a:latin typeface="Acumin Pro Condensed" panose="020B0806020202020204" pitchFamily="34" charset="0"/>
              </a:rPr>
              <a:t>Môi trường sống của vi khuẩn rất đa dạng</a:t>
            </a:r>
            <a:r>
              <a:rPr lang="en-US" sz="2200" dirty="0">
                <a:solidFill>
                  <a:srgbClr val="002060"/>
                </a:solidFill>
                <a:latin typeface="Acumin Pro Condensed" panose="020B0806020202020204" pitchFamily="34" charset="0"/>
              </a:rPr>
              <a:t>.</a:t>
            </a:r>
            <a:endParaRPr lang="vi-VN" sz="2200" dirty="0">
              <a:solidFill>
                <a:srgbClr val="002060"/>
              </a:solidFill>
              <a:latin typeface="Acumin Pro Condensed" panose="020B0806020202020204" pitchFamily="34" charset="0"/>
            </a:endParaRPr>
          </a:p>
          <a:p>
            <a:pPr marL="342900" indent="-342900" algn="just">
              <a:lnSpc>
                <a:spcPct val="110000"/>
              </a:lnSpc>
              <a:buFont typeface="Wingdings" panose="05000000000000000000" pitchFamily="2" charset="2"/>
              <a:buChar char="§"/>
            </a:pPr>
            <a:r>
              <a:rPr lang="vi-VN" sz="2200" dirty="0">
                <a:solidFill>
                  <a:srgbClr val="002060"/>
                </a:solidFill>
                <a:latin typeface="Acumin Pro Condensed" panose="020B0806020202020204" pitchFamily="34" charset="0"/>
              </a:rPr>
              <a:t>Trong tự nhiên, phân bố với số lượng lớn ở các môi trường: đất, nước, không khí, cơ thể sinh vật, đồ dùng, thức ăn ôi thiu,….</a:t>
            </a:r>
          </a:p>
        </p:txBody>
      </p:sp>
    </p:spTree>
    <p:extLst>
      <p:ext uri="{BB962C8B-B14F-4D97-AF65-F5344CB8AC3E}">
        <p14:creationId xmlns:p14="http://schemas.microsoft.com/office/powerpoint/2010/main" val="7921978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18" name="Picture 2" descr="Tổng Hợp Từ Vựng Tiếng Anh Về Vi Khuẩ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267" y="693902"/>
            <a:ext cx="6696075" cy="47339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532206" y="157188"/>
            <a:ext cx="5659794" cy="4583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rgbClr val="3333FF"/>
                </a:solidFill>
                <a:latin typeface="000 DanPanosian TB" pitchFamily="2" charset="0"/>
              </a:rPr>
              <a:t>VAI TRÒ CỦA VI KHUẨN</a:t>
            </a:r>
            <a:endParaRPr lang="vi-VN" sz="8000" dirty="0">
              <a:solidFill>
                <a:srgbClr val="3333FF"/>
              </a:solidFill>
              <a:latin typeface="000 DanPanosian TB" pitchFamily="2" charset="0"/>
            </a:endParaRPr>
          </a:p>
        </p:txBody>
      </p:sp>
      <p:pic>
        <p:nvPicPr>
          <p:cNvPr id="9220" name="Picture 4" descr="Giúp mẹ hiểu hơn về các lợi khuẩn có trong men vi s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5546" y="3862758"/>
            <a:ext cx="3246524" cy="2775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012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p:nvPr/>
        </p:nvPicPr>
        <p:blipFill rotWithShape="1">
          <a:blip r:embed="rId2">
            <a:lum bright="-12000" contrast="42000"/>
          </a:blip>
          <a:srcRect b="16913"/>
          <a:stretch/>
        </p:blipFill>
        <p:spPr>
          <a:xfrm>
            <a:off x="325310" y="155177"/>
            <a:ext cx="7082322" cy="2361371"/>
          </a:xfrm>
          <a:prstGeom prst="rect">
            <a:avLst/>
          </a:prstGeom>
          <a:noFill/>
          <a:ln>
            <a:noFill/>
          </a:ln>
        </p:spPr>
      </p:pic>
      <p:sp>
        <p:nvSpPr>
          <p:cNvPr id="5" name="TextBox 4"/>
          <p:cNvSpPr txBox="1"/>
          <p:nvPr/>
        </p:nvSpPr>
        <p:spPr>
          <a:xfrm>
            <a:off x="705977" y="2428238"/>
            <a:ext cx="5923424" cy="830997"/>
          </a:xfrm>
          <a:prstGeom prst="rect">
            <a:avLst/>
          </a:prstGeom>
          <a:noFill/>
        </p:spPr>
        <p:txBody>
          <a:bodyPr wrap="square" rtlCol="0">
            <a:spAutoFit/>
          </a:bodyPr>
          <a:lstStyle/>
          <a:p>
            <a:pPr algn="ctr">
              <a:lnSpc>
                <a:spcPct val="120000"/>
              </a:lnSpc>
            </a:pPr>
            <a:r>
              <a:rPr lang="vi-VN" sz="2000"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Hình</a:t>
            </a:r>
            <a:r>
              <a:rPr lang="en-US" sz="2000"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 16.10. </a:t>
            </a:r>
            <a:r>
              <a:rPr lang="vi-VN" sz="2000"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Một số thực phẩm được tạo ra nhờ sự lên men của vi khuẩn</a:t>
            </a:r>
            <a:endParaRPr lang="vi-VN" sz="20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7" name="Picture 2" descr="Tại sao nên muối đồ chua vào lọ thủy tinh - HY 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5475" y="3465791"/>
            <a:ext cx="3888712" cy="25924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ùng đối phó cơn đại dịch kháng thuốc kháng s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320" y="2663658"/>
            <a:ext cx="4044285" cy="303321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454502" y="6098061"/>
            <a:ext cx="2321169" cy="369332"/>
          </a:xfrm>
          <a:prstGeom prst="rect">
            <a:avLst/>
          </a:prstGeom>
          <a:noFill/>
        </p:spPr>
        <p:txBody>
          <a:bodyPr wrap="square" rtlCol="0">
            <a:spAutoFit/>
          </a:bodyPr>
          <a:lstStyle/>
          <a:p>
            <a:r>
              <a:rPr lang="vi-VN" dirty="0">
                <a:solidFill>
                  <a:prstClr val="black"/>
                </a:solidFill>
                <a:latin typeface="Times New Roman" panose="02020603050405020304" pitchFamily="18" charset="0"/>
                <a:cs typeface="Times New Roman" panose="02020603050405020304" pitchFamily="18" charset="0"/>
              </a:rPr>
              <a:t>Rau, củ, quả muối</a:t>
            </a:r>
          </a:p>
        </p:txBody>
      </p:sp>
      <p:sp>
        <p:nvSpPr>
          <p:cNvPr id="11" name="TextBox 10"/>
          <p:cNvSpPr txBox="1"/>
          <p:nvPr/>
        </p:nvSpPr>
        <p:spPr>
          <a:xfrm rot="18484668">
            <a:off x="25577" y="536575"/>
            <a:ext cx="1635888" cy="369332"/>
          </a:xfrm>
          <a:prstGeom prst="rect">
            <a:avLst/>
          </a:prstGeom>
          <a:solidFill>
            <a:schemeClr val="bg1"/>
          </a:solidFill>
          <a:ln>
            <a:noFill/>
          </a:ln>
        </p:spPr>
        <p:txBody>
          <a:bodyPr wrap="square" rtlCol="0">
            <a:spAutoFit/>
          </a:bodyPr>
          <a:lstStyle/>
          <a:p>
            <a:pPr algn="ctr"/>
            <a:r>
              <a:rPr lang="vi-VN" dirty="0">
                <a:solidFill>
                  <a:prstClr val="black"/>
                </a:solidFill>
                <a:latin typeface="Times New Roman" panose="02020603050405020304" pitchFamily="18" charset="0"/>
                <a:cs typeface="Times New Roman" panose="02020603050405020304" pitchFamily="18" charset="0"/>
              </a:rPr>
              <a:t>Sữa chua</a:t>
            </a:r>
          </a:p>
        </p:txBody>
      </p:sp>
      <p:sp>
        <p:nvSpPr>
          <p:cNvPr id="12" name="TextBox 11"/>
          <p:cNvSpPr txBox="1"/>
          <p:nvPr/>
        </p:nvSpPr>
        <p:spPr>
          <a:xfrm>
            <a:off x="6926776" y="5843982"/>
            <a:ext cx="2321169" cy="369332"/>
          </a:xfrm>
          <a:prstGeom prst="rect">
            <a:avLst/>
          </a:prstGeom>
          <a:noFill/>
        </p:spPr>
        <p:txBody>
          <a:bodyPr wrap="square" rtlCol="0">
            <a:spAutoFit/>
          </a:bodyPr>
          <a:lstStyle/>
          <a:p>
            <a:pPr algn="ctr"/>
            <a:r>
              <a:rPr lang="vi-VN" dirty="0">
                <a:solidFill>
                  <a:prstClr val="black"/>
                </a:solidFill>
                <a:latin typeface="Times New Roman" panose="02020603050405020304" pitchFamily="18" charset="0"/>
                <a:cs typeface="Times New Roman" panose="02020603050405020304" pitchFamily="18" charset="0"/>
              </a:rPr>
              <a:t>Kháng sinh</a:t>
            </a:r>
          </a:p>
        </p:txBody>
      </p:sp>
      <p:sp>
        <p:nvSpPr>
          <p:cNvPr id="15" name="TextBox 14"/>
          <p:cNvSpPr txBox="1"/>
          <p:nvPr/>
        </p:nvSpPr>
        <p:spPr>
          <a:xfrm rot="18484668">
            <a:off x="2398711" y="675809"/>
            <a:ext cx="1635888" cy="369332"/>
          </a:xfrm>
          <a:prstGeom prst="rect">
            <a:avLst/>
          </a:prstGeom>
          <a:solidFill>
            <a:schemeClr val="bg1"/>
          </a:solidFill>
          <a:ln>
            <a:noFill/>
          </a:ln>
        </p:spPr>
        <p:txBody>
          <a:bodyPr wrap="square" rtlCol="0">
            <a:spAutoFit/>
          </a:bodyPr>
          <a:lstStyle/>
          <a:p>
            <a:pPr algn="ctr"/>
            <a:r>
              <a:rPr lang="vi-VN" dirty="0" smtClean="0">
                <a:solidFill>
                  <a:prstClr val="black"/>
                </a:solidFill>
                <a:latin typeface="Times New Roman" panose="02020603050405020304" pitchFamily="18" charset="0"/>
                <a:cs typeface="Times New Roman" panose="02020603050405020304" pitchFamily="18" charset="0"/>
              </a:rPr>
              <a:t>Phô mai</a:t>
            </a:r>
            <a:endParaRPr lang="vi-VN" dirty="0">
              <a:solidFill>
                <a:prstClr val="black"/>
              </a:solidFill>
              <a:latin typeface="Times New Roman" panose="02020603050405020304" pitchFamily="18" charset="0"/>
              <a:cs typeface="Times New Roman" panose="02020603050405020304" pitchFamily="18" charset="0"/>
            </a:endParaRPr>
          </a:p>
        </p:txBody>
      </p:sp>
      <p:sp>
        <p:nvSpPr>
          <p:cNvPr id="16" name="TextBox 15"/>
          <p:cNvSpPr txBox="1"/>
          <p:nvPr/>
        </p:nvSpPr>
        <p:spPr>
          <a:xfrm rot="18148342">
            <a:off x="4893433" y="771345"/>
            <a:ext cx="1635888" cy="369332"/>
          </a:xfrm>
          <a:prstGeom prst="rect">
            <a:avLst/>
          </a:prstGeom>
          <a:solidFill>
            <a:schemeClr val="bg1"/>
          </a:solidFill>
          <a:ln>
            <a:noFill/>
          </a:ln>
        </p:spPr>
        <p:txBody>
          <a:bodyPr wrap="square" rtlCol="0">
            <a:spAutoFit/>
          </a:bodyPr>
          <a:lstStyle>
            <a:defPPr>
              <a:defRPr lang="en-US"/>
            </a:defPPr>
            <a:lvl1pPr algn="ctr">
              <a:defRPr>
                <a:solidFill>
                  <a:prstClr val="black"/>
                </a:solidFill>
                <a:cs typeface="Arial" panose="020B0604020202020204" pitchFamily="34" charset="0"/>
              </a:defRPr>
            </a:lvl1pPr>
          </a:lstStyle>
          <a:p>
            <a:r>
              <a:rPr lang="vi-VN" dirty="0" smtClean="0">
                <a:latin typeface="Times New Roman" panose="02020603050405020304" pitchFamily="18" charset="0"/>
                <a:cs typeface="Times New Roman" panose="02020603050405020304" pitchFamily="18" charset="0"/>
              </a:rPr>
              <a:t>Dưa </a:t>
            </a:r>
            <a:r>
              <a:rPr lang="vi-VN" dirty="0">
                <a:latin typeface="Times New Roman" panose="02020603050405020304" pitchFamily="18" charset="0"/>
                <a:cs typeface="Times New Roman" panose="02020603050405020304" pitchFamily="18" charset="0"/>
              </a:rPr>
              <a:t>chua</a:t>
            </a:r>
          </a:p>
        </p:txBody>
      </p:sp>
    </p:spTree>
    <p:extLst>
      <p:ext uri="{BB962C8B-B14F-4D97-AF65-F5344CB8AC3E}">
        <p14:creationId xmlns:p14="http://schemas.microsoft.com/office/powerpoint/2010/main" val="3546140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1396630" y="3979146"/>
            <a:ext cx="10058491" cy="2642717"/>
            <a:chOff x="8513198" y="2652764"/>
            <a:chExt cx="9636459" cy="2642717"/>
          </a:xfrm>
        </p:grpSpPr>
        <p:sp>
          <p:nvSpPr>
            <p:cNvPr id="4" name="Rectangle 3"/>
            <p:cNvSpPr/>
            <p:nvPr/>
          </p:nvSpPr>
          <p:spPr>
            <a:xfrm>
              <a:off x="8513198" y="3124135"/>
              <a:ext cx="9636459" cy="21713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20000"/>
                </a:lnSpc>
                <a:buFont typeface="Wingdings" panose="05000000000000000000" pitchFamily="2" charset="2"/>
                <a:buChar char="§"/>
              </a:pPr>
              <a:r>
                <a:rPr lang="vi-VN" sz="2400" dirty="0">
                  <a:solidFill>
                    <a:schemeClr val="tx1"/>
                  </a:solidFill>
                  <a:latin typeface="Times New Roman" panose="02020603050405020304" pitchFamily="18" charset="0"/>
                  <a:ea typeface="#9Slide03 Roboto Condensed" panose="02000000000000000000" pitchFamily="2" charset="0"/>
                  <a:cs typeface="Times New Roman" panose="02020603050405020304" pitchFamily="18" charset="0"/>
                </a:rPr>
                <a:t>Vi khuẩn lên men một số thực phẩm như: rau, củ, quả, thịt, cá,….</a:t>
              </a:r>
            </a:p>
            <a:p>
              <a:pPr marL="457200" indent="-457200" algn="just">
                <a:lnSpc>
                  <a:spcPct val="120000"/>
                </a:lnSpc>
                <a:buFont typeface="Wingdings" panose="05000000000000000000" pitchFamily="2" charset="2"/>
                <a:buChar char="§"/>
              </a:pPr>
              <a:r>
                <a:rPr lang="vi-VN" sz="2400" dirty="0">
                  <a:solidFill>
                    <a:schemeClr val="tx1"/>
                  </a:solidFill>
                  <a:latin typeface="Times New Roman" panose="02020603050405020304" pitchFamily="18" charset="0"/>
                  <a:ea typeface="#9Slide03 Roboto Condensed" panose="02000000000000000000" pitchFamily="2" charset="0"/>
                  <a:cs typeface="Times New Roman" panose="02020603050405020304" pitchFamily="18" charset="0"/>
                </a:rPr>
                <a:t>Ứng dụng vi khuẩn trong thực tiễn chế biến các sản phẩm như sữa chua, dưa muối, nước mắm,…..; sản xuất kháng sinh, thuốc trừ sâu; xử lí chất thải,….</a:t>
              </a:r>
            </a:p>
          </p:txBody>
        </p:sp>
        <p:sp>
          <p:nvSpPr>
            <p:cNvPr id="5" name="Round Same Side Corner Rectangle 4"/>
            <p:cNvSpPr/>
            <p:nvPr/>
          </p:nvSpPr>
          <p:spPr>
            <a:xfrm>
              <a:off x="8513198" y="2652764"/>
              <a:ext cx="2532539" cy="622998"/>
            </a:xfrm>
            <a:prstGeom prst="round2SameRect">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rPr>
                <a:t>TRẢ LỜI</a:t>
              </a:r>
              <a:endParaRPr lang="vi-VN" sz="3200" dirty="0">
                <a:solidFill>
                  <a:schemeClr val="bg1"/>
                </a:solidFill>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2311075" y="179868"/>
            <a:ext cx="8229600" cy="3621424"/>
            <a:chOff x="1" y="0"/>
            <a:chExt cx="8229600" cy="3621424"/>
          </a:xfrm>
        </p:grpSpPr>
        <p:pic>
          <p:nvPicPr>
            <p:cNvPr id="9" name="Picture 8"/>
            <p:cNvPicPr>
              <a:picLocks noChangeAspect="1"/>
            </p:cNvPicPr>
            <p:nvPr/>
          </p:nvPicPr>
          <p:blipFill>
            <a:blip r:embed="rId2"/>
            <a:stretch>
              <a:fillRect/>
            </a:stretch>
          </p:blipFill>
          <p:spPr>
            <a:xfrm>
              <a:off x="1" y="0"/>
              <a:ext cx="8229600" cy="3252092"/>
            </a:xfrm>
            <a:prstGeom prst="rect">
              <a:avLst/>
            </a:prstGeom>
          </p:spPr>
        </p:pic>
        <p:sp>
          <p:nvSpPr>
            <p:cNvPr id="14" name="TextBox 13"/>
            <p:cNvSpPr txBox="1"/>
            <p:nvPr/>
          </p:nvSpPr>
          <p:spPr>
            <a:xfrm>
              <a:off x="1793632" y="3252092"/>
              <a:ext cx="2321169" cy="369332"/>
            </a:xfrm>
            <a:prstGeom prst="rect">
              <a:avLst/>
            </a:prstGeom>
            <a:noFill/>
          </p:spPr>
          <p:txBody>
            <a:bodyPr wrap="square" rtlCol="0">
              <a:spAutoFit/>
            </a:bodyPr>
            <a:lstStyle/>
            <a:p>
              <a:r>
                <a:rPr lang="vi-VN" dirty="0">
                  <a:solidFill>
                    <a:prstClr val="black"/>
                  </a:solidFill>
                  <a:latin typeface="Times New Roman" panose="02020603050405020304" pitchFamily="18" charset="0"/>
                  <a:cs typeface="Times New Roman" panose="02020603050405020304" pitchFamily="18" charset="0"/>
                </a:rPr>
                <a:t>Rau, củ, quả muối</a:t>
              </a:r>
            </a:p>
          </p:txBody>
        </p:sp>
        <p:sp>
          <p:nvSpPr>
            <p:cNvPr id="15" name="TextBox 14"/>
            <p:cNvSpPr txBox="1"/>
            <p:nvPr/>
          </p:nvSpPr>
          <p:spPr>
            <a:xfrm>
              <a:off x="5908432" y="3252092"/>
              <a:ext cx="2321169" cy="369332"/>
            </a:xfrm>
            <a:prstGeom prst="rect">
              <a:avLst/>
            </a:prstGeom>
            <a:noFill/>
          </p:spPr>
          <p:txBody>
            <a:bodyPr wrap="square" rtlCol="0">
              <a:spAutoFit/>
            </a:bodyPr>
            <a:lstStyle/>
            <a:p>
              <a:pPr algn="ctr"/>
              <a:r>
                <a:rPr lang="vi-VN" dirty="0">
                  <a:solidFill>
                    <a:prstClr val="black"/>
                  </a:solidFill>
                  <a:latin typeface="Times New Roman" panose="02020603050405020304" pitchFamily="18" charset="0"/>
                  <a:cs typeface="Times New Roman" panose="02020603050405020304" pitchFamily="18" charset="0"/>
                </a:rPr>
                <a:t>Sữa chua</a:t>
              </a:r>
            </a:p>
          </p:txBody>
        </p:sp>
      </p:grpSp>
    </p:spTree>
    <p:extLst>
      <p:ext uri="{BB962C8B-B14F-4D97-AF65-F5344CB8AC3E}">
        <p14:creationId xmlns:p14="http://schemas.microsoft.com/office/powerpoint/2010/main" val="3255800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024932" y="4783014"/>
            <a:ext cx="10158883" cy="602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prstClr val="black"/>
                </a:solidFill>
                <a:cs typeface="Arial" panose="020B0604020202020204" pitchFamily="34" charset="0"/>
              </a:rPr>
              <a:t>Tại sao ăn sữa chua hằng ngày có thể giúp chúng ta ăn cơm ngon miệng hơn?</a:t>
            </a:r>
          </a:p>
        </p:txBody>
      </p:sp>
      <p:sp>
        <p:nvSpPr>
          <p:cNvPr id="16" name="Down Arrow 15"/>
          <p:cNvSpPr/>
          <p:nvPr/>
        </p:nvSpPr>
        <p:spPr>
          <a:xfrm>
            <a:off x="5980897" y="5385916"/>
            <a:ext cx="319419" cy="512466"/>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p:nvSpPr>
        <p:spPr>
          <a:xfrm>
            <a:off x="1155560" y="5941664"/>
            <a:ext cx="10158883" cy="602902"/>
          </a:xfrm>
          <a:prstGeom prst="rect">
            <a:avLst/>
          </a:prstGeom>
          <a:solidFill>
            <a:srgbClr val="2B8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prstClr val="white"/>
                </a:solidFill>
                <a:cs typeface="Arial" panose="020B0604020202020204" pitchFamily="34" charset="0"/>
              </a:rPr>
              <a:t>Vì trong sữa chua có vi khuẩn Lactic, đây là vi khuẩn có lợi, hỗ trợ tiêu hóa</a:t>
            </a:r>
            <a:r>
              <a:rPr lang="vi-VN" sz="2000" dirty="0">
                <a:solidFill>
                  <a:srgbClr val="FF0000"/>
                </a:solidFill>
                <a:cs typeface="Arial" panose="020B0604020202020204" pitchFamily="34" charset="0"/>
              </a:rPr>
              <a:t>.</a:t>
            </a:r>
          </a:p>
        </p:txBody>
      </p:sp>
      <p:sp>
        <p:nvSpPr>
          <p:cNvPr id="2" name="Rectangle 1"/>
          <p:cNvSpPr/>
          <p:nvPr/>
        </p:nvSpPr>
        <p:spPr>
          <a:xfrm>
            <a:off x="1232453" y="288235"/>
            <a:ext cx="9790044" cy="4422913"/>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p:nvPr/>
        </p:nvPicPr>
        <p:blipFill>
          <a:blip r:embed="rId2">
            <a:lum bright="-6000" contrast="24000"/>
          </a:blip>
          <a:stretch>
            <a:fillRect/>
          </a:stretch>
        </p:blipFill>
        <p:spPr>
          <a:xfrm>
            <a:off x="1444231" y="541922"/>
            <a:ext cx="9320283" cy="3939641"/>
          </a:xfrm>
          <a:prstGeom prst="rect">
            <a:avLst/>
          </a:prstGeom>
          <a:noFill/>
          <a:ln>
            <a:noFill/>
          </a:ln>
        </p:spPr>
      </p:pic>
      <p:sp>
        <p:nvSpPr>
          <p:cNvPr id="20" name="TextBox 19"/>
          <p:cNvSpPr txBox="1"/>
          <p:nvPr/>
        </p:nvSpPr>
        <p:spPr>
          <a:xfrm>
            <a:off x="1651097" y="2083613"/>
            <a:ext cx="1386672" cy="584775"/>
          </a:xfrm>
          <a:prstGeom prst="rect">
            <a:avLst/>
          </a:prstGeom>
          <a:solidFill>
            <a:schemeClr val="bg1"/>
          </a:solidFill>
        </p:spPr>
        <p:txBody>
          <a:bodyPr wrap="square" rtlCol="0">
            <a:spAutoFit/>
          </a:bodyPr>
          <a:lstStyle/>
          <a:p>
            <a:pPr algn="ctr"/>
            <a:r>
              <a:rPr lang="vi-VN" sz="1600" dirty="0" smtClean="0">
                <a:latin typeface="Arial" panose="020B0604020202020204" pitchFamily="34" charset="0"/>
                <a:cs typeface="Arial" panose="020B0604020202020204" pitchFamily="34" charset="0"/>
              </a:rPr>
              <a:t>10 -100 g đường trắng</a:t>
            </a:r>
            <a:endParaRPr lang="vi-VN" sz="1600" dirty="0">
              <a:latin typeface="Arial" panose="020B0604020202020204" pitchFamily="34" charset="0"/>
              <a:cs typeface="Arial" panose="020B0604020202020204" pitchFamily="34" charset="0"/>
            </a:endParaRPr>
          </a:p>
        </p:txBody>
      </p:sp>
      <p:sp>
        <p:nvSpPr>
          <p:cNvPr id="21" name="TextBox 20"/>
          <p:cNvSpPr txBox="1"/>
          <p:nvPr/>
        </p:nvSpPr>
        <p:spPr>
          <a:xfrm>
            <a:off x="3037769" y="2069100"/>
            <a:ext cx="1245996" cy="584775"/>
          </a:xfrm>
          <a:prstGeom prst="rect">
            <a:avLst/>
          </a:prstGeom>
          <a:solidFill>
            <a:schemeClr val="bg1"/>
          </a:solidFill>
        </p:spPr>
        <p:txBody>
          <a:bodyPr wrap="square" rtlCol="0">
            <a:spAutoFit/>
          </a:bodyPr>
          <a:lstStyle/>
          <a:p>
            <a:pPr algn="ctr"/>
            <a:r>
              <a:rPr lang="en-US" sz="1600" dirty="0" smtClean="0">
                <a:latin typeface="Arial" panose="020B0604020202020204" pitchFamily="34" charset="0"/>
                <a:cs typeface="Arial" panose="020B0604020202020204" pitchFamily="34" charset="0"/>
              </a:rPr>
              <a:t>500 ml </a:t>
            </a:r>
          </a:p>
          <a:p>
            <a:pPr algn="ctr"/>
            <a:r>
              <a:rPr lang="vi-VN" sz="1600" dirty="0" smtClean="0">
                <a:latin typeface="Arial" panose="020B0604020202020204" pitchFamily="34" charset="0"/>
                <a:cs typeface="Arial" panose="020B0604020202020204" pitchFamily="34" charset="0"/>
              </a:rPr>
              <a:t>sữa tươi</a:t>
            </a:r>
            <a:endParaRPr lang="vi-VN" sz="1600" dirty="0">
              <a:latin typeface="Arial" panose="020B0604020202020204" pitchFamily="34" charset="0"/>
              <a:cs typeface="Arial" panose="020B0604020202020204" pitchFamily="34" charset="0"/>
            </a:endParaRPr>
          </a:p>
        </p:txBody>
      </p:sp>
      <p:sp>
        <p:nvSpPr>
          <p:cNvPr id="22" name="TextBox 21"/>
          <p:cNvSpPr txBox="1"/>
          <p:nvPr/>
        </p:nvSpPr>
        <p:spPr>
          <a:xfrm>
            <a:off x="4156905" y="2054587"/>
            <a:ext cx="1386672" cy="338554"/>
          </a:xfrm>
          <a:prstGeom prst="rect">
            <a:avLst/>
          </a:prstGeom>
          <a:solidFill>
            <a:schemeClr val="bg1"/>
          </a:solidFill>
        </p:spPr>
        <p:txBody>
          <a:bodyPr wrap="square" rtlCol="0">
            <a:spAutoFit/>
          </a:bodyPr>
          <a:lstStyle/>
          <a:p>
            <a:pPr algn="ctr"/>
            <a:r>
              <a:rPr lang="vi-VN" sz="1600" dirty="0" smtClean="0">
                <a:latin typeface="Arial" panose="020B0604020202020204" pitchFamily="34" charset="0"/>
                <a:cs typeface="Arial" panose="020B0604020202020204" pitchFamily="34" charset="0"/>
              </a:rPr>
              <a:t>Khấy đều</a:t>
            </a:r>
            <a:endParaRPr lang="vi-VN" sz="1600" dirty="0">
              <a:latin typeface="Arial" panose="020B0604020202020204" pitchFamily="34" charset="0"/>
              <a:cs typeface="Arial" panose="020B0604020202020204" pitchFamily="34" charset="0"/>
            </a:endParaRPr>
          </a:p>
        </p:txBody>
      </p:sp>
      <p:sp>
        <p:nvSpPr>
          <p:cNvPr id="23" name="TextBox 22"/>
          <p:cNvSpPr txBox="1"/>
          <p:nvPr/>
        </p:nvSpPr>
        <p:spPr>
          <a:xfrm>
            <a:off x="5633079" y="2054587"/>
            <a:ext cx="1386672" cy="584775"/>
          </a:xfrm>
          <a:prstGeom prst="rect">
            <a:avLst/>
          </a:prstGeom>
          <a:solidFill>
            <a:schemeClr val="bg1"/>
          </a:solidFill>
        </p:spPr>
        <p:txBody>
          <a:bodyPr wrap="square" rtlCol="0">
            <a:spAutoFit/>
          </a:bodyPr>
          <a:lstStyle/>
          <a:p>
            <a:pPr algn="ctr"/>
            <a:r>
              <a:rPr lang="en-US" sz="1600" dirty="0" smtClean="0">
                <a:latin typeface="Arial" panose="020B0604020202020204" pitchFamily="34" charset="0"/>
                <a:cs typeface="Arial" panose="020B0604020202020204" pitchFamily="34" charset="0"/>
              </a:rPr>
              <a:t>50 ml </a:t>
            </a:r>
          </a:p>
          <a:p>
            <a:pPr algn="ctr"/>
            <a:r>
              <a:rPr lang="vi-VN" sz="1600" dirty="0" smtClean="0">
                <a:latin typeface="Arial" panose="020B0604020202020204" pitchFamily="34" charset="0"/>
                <a:cs typeface="Arial" panose="020B0604020202020204" pitchFamily="34" charset="0"/>
              </a:rPr>
              <a:t>sữa chua</a:t>
            </a:r>
            <a:endParaRPr lang="vi-VN" sz="1600" dirty="0">
              <a:latin typeface="Arial" panose="020B0604020202020204" pitchFamily="34" charset="0"/>
              <a:cs typeface="Arial" panose="020B0604020202020204" pitchFamily="34" charset="0"/>
            </a:endParaRPr>
          </a:p>
        </p:txBody>
      </p:sp>
      <p:sp>
        <p:nvSpPr>
          <p:cNvPr id="24" name="TextBox 23"/>
          <p:cNvSpPr txBox="1"/>
          <p:nvPr/>
        </p:nvSpPr>
        <p:spPr>
          <a:xfrm>
            <a:off x="7189647" y="2083613"/>
            <a:ext cx="1386672" cy="338554"/>
          </a:xfrm>
          <a:prstGeom prst="rect">
            <a:avLst/>
          </a:prstGeom>
          <a:solidFill>
            <a:schemeClr val="bg1"/>
          </a:solidFill>
        </p:spPr>
        <p:txBody>
          <a:bodyPr wrap="square" rtlCol="0">
            <a:spAutoFit/>
          </a:bodyPr>
          <a:lstStyle/>
          <a:p>
            <a:pPr algn="ctr"/>
            <a:r>
              <a:rPr lang="vi-VN" sz="1600" dirty="0" smtClean="0">
                <a:latin typeface="Arial" panose="020B0604020202020204" pitchFamily="34" charset="0"/>
                <a:cs typeface="Arial" panose="020B0604020202020204" pitchFamily="34" charset="0"/>
              </a:rPr>
              <a:t>Khấy đều</a:t>
            </a:r>
            <a:endParaRPr lang="vi-VN" sz="1600" dirty="0">
              <a:latin typeface="Arial" panose="020B0604020202020204" pitchFamily="34" charset="0"/>
              <a:cs typeface="Arial" panose="020B0604020202020204" pitchFamily="34" charset="0"/>
            </a:endParaRPr>
          </a:p>
        </p:txBody>
      </p:sp>
      <p:sp>
        <p:nvSpPr>
          <p:cNvPr id="25" name="TextBox 24"/>
          <p:cNvSpPr txBox="1"/>
          <p:nvPr/>
        </p:nvSpPr>
        <p:spPr>
          <a:xfrm>
            <a:off x="8369065" y="2083613"/>
            <a:ext cx="2265805" cy="338554"/>
          </a:xfrm>
          <a:prstGeom prst="rect">
            <a:avLst/>
          </a:prstGeom>
          <a:solidFill>
            <a:schemeClr val="bg1"/>
          </a:solidFill>
        </p:spPr>
        <p:txBody>
          <a:bodyPr wrap="square" rtlCol="0">
            <a:spAutoFit/>
          </a:bodyPr>
          <a:lstStyle/>
          <a:p>
            <a:pPr algn="ctr"/>
            <a:r>
              <a:rPr lang="vi-VN" sz="1600" dirty="0" smtClean="0">
                <a:latin typeface="Arial" panose="020B0604020202020204" pitchFamily="34" charset="0"/>
                <a:cs typeface="Arial" panose="020B0604020202020204" pitchFamily="34" charset="0"/>
              </a:rPr>
              <a:t>Cho vào lọ có nắp đậy</a:t>
            </a:r>
            <a:endParaRPr lang="vi-VN" sz="1600" dirty="0">
              <a:latin typeface="Arial" panose="020B0604020202020204" pitchFamily="34" charset="0"/>
              <a:cs typeface="Arial" panose="020B0604020202020204" pitchFamily="34" charset="0"/>
            </a:endParaRPr>
          </a:p>
        </p:txBody>
      </p:sp>
      <p:sp>
        <p:nvSpPr>
          <p:cNvPr id="26" name="TextBox 25"/>
          <p:cNvSpPr txBox="1"/>
          <p:nvPr/>
        </p:nvSpPr>
        <p:spPr>
          <a:xfrm>
            <a:off x="1444231" y="2948889"/>
            <a:ext cx="3325567" cy="1477328"/>
          </a:xfrm>
          <a:prstGeom prst="rect">
            <a:avLst/>
          </a:prstGeom>
          <a:solidFill>
            <a:schemeClr val="bg1"/>
          </a:solidFill>
        </p:spPr>
        <p:txBody>
          <a:bodyPr wrap="square" rtlCol="0">
            <a:spAutoFit/>
          </a:bodyPr>
          <a:lstStyle/>
          <a:p>
            <a:pPr algn="just"/>
            <a:r>
              <a:rPr lang="vi-VN" dirty="0" smtClean="0">
                <a:latin typeface="Arial" panose="020B0604020202020204" pitchFamily="34" charset="0"/>
                <a:cs typeface="Arial" panose="020B0604020202020204" pitchFamily="34" charset="0"/>
              </a:rPr>
              <a:t>Sữa chua hình thành có độ đậm đặc, màu s</a:t>
            </a:r>
            <a:r>
              <a:rPr lang="en-US" dirty="0">
                <a:latin typeface="Arial" panose="020B0604020202020204" pitchFamily="34" charset="0"/>
                <a:cs typeface="Arial" panose="020B0604020202020204" pitchFamily="34" charset="0"/>
              </a:rPr>
              <a:t>á</a:t>
            </a:r>
            <a:r>
              <a:rPr lang="vi-VN" dirty="0" smtClean="0">
                <a:latin typeface="Arial" panose="020B0604020202020204" pitchFamily="34" charset="0"/>
                <a:cs typeface="Arial" panose="020B0604020202020204" pitchFamily="34" charset="0"/>
              </a:rPr>
              <a:t>ng, vị hơi chua, hương thơm. Có thể bảo quản 7 – 10 ngày trong tủ mát có nhiệt độ 4</a:t>
            </a:r>
            <a:r>
              <a:rPr lang="vi-VN" baseline="30000" dirty="0" smtClean="0">
                <a:latin typeface="Arial" panose="020B0604020202020204" pitchFamily="34" charset="0"/>
                <a:cs typeface="Arial" panose="020B0604020202020204" pitchFamily="34" charset="0"/>
              </a:rPr>
              <a:t>0</a:t>
            </a:r>
            <a:r>
              <a:rPr lang="vi-VN" dirty="0" smtClean="0">
                <a:latin typeface="Arial" panose="020B0604020202020204" pitchFamily="34" charset="0"/>
                <a:cs typeface="Arial" panose="020B0604020202020204" pitchFamily="34" charset="0"/>
              </a:rPr>
              <a:t>C – 10</a:t>
            </a:r>
            <a:r>
              <a:rPr lang="vi-VN" baseline="30000" dirty="0" smtClean="0">
                <a:latin typeface="Arial" panose="020B0604020202020204" pitchFamily="34" charset="0"/>
                <a:cs typeface="Arial" panose="020B0604020202020204" pitchFamily="34" charset="0"/>
              </a:rPr>
              <a:t>0</a:t>
            </a:r>
            <a:r>
              <a:rPr lang="vi-VN" dirty="0" smtClean="0">
                <a:latin typeface="Arial" panose="020B0604020202020204" pitchFamily="34" charset="0"/>
                <a:cs typeface="Arial" panose="020B0604020202020204" pitchFamily="34" charset="0"/>
              </a:rPr>
              <a:t>C.</a:t>
            </a:r>
            <a:endParaRPr lang="vi-VN" dirty="0">
              <a:latin typeface="Arial" panose="020B0604020202020204" pitchFamily="34" charset="0"/>
              <a:cs typeface="Arial" panose="020B0604020202020204" pitchFamily="34" charset="0"/>
            </a:endParaRPr>
          </a:p>
        </p:txBody>
      </p:sp>
      <p:sp>
        <p:nvSpPr>
          <p:cNvPr id="27" name="TextBox 26"/>
          <p:cNvSpPr txBox="1"/>
          <p:nvPr/>
        </p:nvSpPr>
        <p:spPr>
          <a:xfrm>
            <a:off x="6235001" y="3071614"/>
            <a:ext cx="2286000" cy="1169551"/>
          </a:xfrm>
          <a:prstGeom prst="rect">
            <a:avLst/>
          </a:prstGeom>
          <a:solidFill>
            <a:schemeClr val="bg1"/>
          </a:solidFill>
        </p:spPr>
        <p:txBody>
          <a:bodyPr wrap="square" rtlCol="0">
            <a:spAutoFit/>
          </a:bodyPr>
          <a:lstStyle/>
          <a:p>
            <a:pPr algn="just"/>
            <a:r>
              <a:rPr lang="en-US" sz="1750" dirty="0" smtClean="0">
                <a:latin typeface="Arial" panose="020B0604020202020204" pitchFamily="34" charset="0"/>
                <a:cs typeface="Arial" panose="020B0604020202020204" pitchFamily="34" charset="0"/>
              </a:rPr>
              <a:t>Ủ </a:t>
            </a:r>
            <a:r>
              <a:rPr lang="vi-VN" sz="1750" dirty="0" smtClean="0">
                <a:latin typeface="Arial" panose="020B0604020202020204" pitchFamily="34" charset="0"/>
                <a:cs typeface="Arial" panose="020B0604020202020204" pitchFamily="34" charset="0"/>
              </a:rPr>
              <a:t>các lọ đựng sữa ở chỗ ấm có nhiệt độ 30</a:t>
            </a:r>
            <a:r>
              <a:rPr lang="vi-VN" sz="1750" baseline="30000" dirty="0" smtClean="0">
                <a:latin typeface="Arial" panose="020B0604020202020204" pitchFamily="34" charset="0"/>
                <a:cs typeface="Arial" panose="020B0604020202020204" pitchFamily="34" charset="0"/>
              </a:rPr>
              <a:t>0</a:t>
            </a:r>
            <a:r>
              <a:rPr lang="vi-VN" sz="1750" dirty="0" smtClean="0">
                <a:latin typeface="Arial" panose="020B0604020202020204" pitchFamily="34" charset="0"/>
                <a:cs typeface="Arial" panose="020B0604020202020204" pitchFamily="34" charset="0"/>
              </a:rPr>
              <a:t>C – 45</a:t>
            </a:r>
            <a:r>
              <a:rPr lang="vi-VN" sz="1750" baseline="30000" dirty="0" smtClean="0">
                <a:latin typeface="Arial" panose="020B0604020202020204" pitchFamily="34" charset="0"/>
                <a:cs typeface="Arial" panose="020B0604020202020204" pitchFamily="34" charset="0"/>
              </a:rPr>
              <a:t>0</a:t>
            </a:r>
            <a:r>
              <a:rPr lang="vi-VN" sz="1750" dirty="0" smtClean="0">
                <a:latin typeface="Arial" panose="020B0604020202020204" pitchFamily="34" charset="0"/>
                <a:cs typeface="Arial" panose="020B0604020202020204" pitchFamily="34" charset="0"/>
              </a:rPr>
              <a:t>C, trong thời gian 8 – 24 giờ.</a:t>
            </a:r>
            <a:endParaRPr lang="vi-VN" sz="1750" dirty="0">
              <a:latin typeface="Arial" panose="020B0604020202020204" pitchFamily="34" charset="0"/>
              <a:cs typeface="Arial" panose="020B0604020202020204" pitchFamily="34" charset="0"/>
            </a:endParaRPr>
          </a:p>
        </p:txBody>
      </p:sp>
      <p:sp>
        <p:nvSpPr>
          <p:cNvPr id="28" name="TextBox 27"/>
          <p:cNvSpPr txBox="1"/>
          <p:nvPr/>
        </p:nvSpPr>
        <p:spPr>
          <a:xfrm>
            <a:off x="1549519" y="514212"/>
            <a:ext cx="3114989" cy="400110"/>
          </a:xfrm>
          <a:prstGeom prst="rect">
            <a:avLst/>
          </a:prstGeom>
          <a:solidFill>
            <a:schemeClr val="bg1"/>
          </a:solidFill>
        </p:spPr>
        <p:txBody>
          <a:bodyPr wrap="square" rtlCol="0">
            <a:spAutoFit/>
          </a:bodyPr>
          <a:lstStyle/>
          <a:p>
            <a:r>
              <a:rPr lang="vi-VN" sz="2000" dirty="0" smtClean="0">
                <a:solidFill>
                  <a:srgbClr val="FF0000"/>
                </a:solidFill>
                <a:latin typeface="+mj-lt"/>
                <a:ea typeface="#9Slide03 Roboto Condensed" panose="02000000000000000000" pitchFamily="2" charset="0"/>
                <a:cs typeface="Arial" panose="020B0604020202020204" pitchFamily="34" charset="0"/>
              </a:rPr>
              <a:t>Cùng làm sữa chua</a:t>
            </a:r>
            <a:endParaRPr lang="vi-VN" sz="2000" dirty="0">
              <a:solidFill>
                <a:srgbClr val="FF0000"/>
              </a:solidFill>
              <a:latin typeface="+mj-lt"/>
              <a:ea typeface="#9Slide03 Roboto Condensed" panose="02000000000000000000" pitchFamily="2" charset="0"/>
              <a:cs typeface="Arial" panose="020B0604020202020204" pitchFamily="34" charset="0"/>
            </a:endParaRPr>
          </a:p>
        </p:txBody>
      </p:sp>
    </p:spTree>
    <p:extLst>
      <p:ext uri="{BB962C8B-B14F-4D97-AF65-F5344CB8AC3E}">
        <p14:creationId xmlns:p14="http://schemas.microsoft.com/office/powerpoint/2010/main" val="3942276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864472" y="1045029"/>
            <a:ext cx="10238957" cy="5298307"/>
            <a:chOff x="864472" y="1045029"/>
            <a:chExt cx="10238957" cy="5298307"/>
          </a:xfrm>
        </p:grpSpPr>
        <p:pic>
          <p:nvPicPr>
            <p:cNvPr id="4" name="Picture 3"/>
            <p:cNvPicPr>
              <a:picLocks noChangeAspect="1"/>
            </p:cNvPicPr>
            <p:nvPr/>
          </p:nvPicPr>
          <p:blipFill>
            <a:blip r:embed="rId2"/>
            <a:stretch>
              <a:fillRect/>
            </a:stretch>
          </p:blipFill>
          <p:spPr>
            <a:xfrm>
              <a:off x="864472" y="1355355"/>
              <a:ext cx="9816925" cy="4987981"/>
            </a:xfrm>
            <a:prstGeom prst="rect">
              <a:avLst/>
            </a:prstGeom>
          </p:spPr>
        </p:pic>
        <p:sp>
          <p:nvSpPr>
            <p:cNvPr id="5" name="Rectangle 4"/>
            <p:cNvSpPr/>
            <p:nvPr/>
          </p:nvSpPr>
          <p:spPr>
            <a:xfrm>
              <a:off x="7536264" y="1045029"/>
              <a:ext cx="3567165" cy="944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7" name="TextBox 6"/>
          <p:cNvSpPr txBox="1"/>
          <p:nvPr/>
        </p:nvSpPr>
        <p:spPr>
          <a:xfrm>
            <a:off x="2130250" y="6253552"/>
            <a:ext cx="7707086" cy="400110"/>
          </a:xfrm>
          <a:prstGeom prst="rect">
            <a:avLst/>
          </a:prstGeom>
          <a:noFill/>
        </p:spPr>
        <p:txBody>
          <a:bodyPr wrap="square" rtlCol="0">
            <a:spAutoFit/>
          </a:bodyPr>
          <a:lstStyle/>
          <a:p>
            <a:pPr algn="ctr"/>
            <a:r>
              <a:rPr lang="vi-VN" sz="2000" dirty="0">
                <a:solidFill>
                  <a:prstClr val="black"/>
                </a:solidFill>
                <a:latin typeface="Acumin Pro Condensed" panose="020B0806020202020204" pitchFamily="34" charset="0"/>
              </a:rPr>
              <a:t>Vi khuẩn phân hủy xác sinh vật và chất thải</a:t>
            </a:r>
          </a:p>
        </p:txBody>
      </p:sp>
      <p:sp>
        <p:nvSpPr>
          <p:cNvPr id="9" name="Cloud Callout 8"/>
          <p:cNvSpPr/>
          <p:nvPr/>
        </p:nvSpPr>
        <p:spPr>
          <a:xfrm>
            <a:off x="944701" y="106094"/>
            <a:ext cx="10078183" cy="1094098"/>
          </a:xfrm>
          <a:prstGeom prst="cloudCallout">
            <a:avLst>
              <a:gd name="adj1" fmla="val 19447"/>
              <a:gd name="adj2" fmla="val 148831"/>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prstClr val="white"/>
                </a:solidFill>
                <a:latin typeface="Acumin Pro Condensed" panose="020B0806020202020204" pitchFamily="34" charset="0"/>
              </a:rPr>
              <a:t>Điều gì sẽ xảy ra khi xác động vật, thực vật nằm trong đất</a:t>
            </a:r>
          </a:p>
        </p:txBody>
      </p:sp>
    </p:spTree>
    <p:extLst>
      <p:ext uri="{BB962C8B-B14F-4D97-AF65-F5344CB8AC3E}">
        <p14:creationId xmlns:p14="http://schemas.microsoft.com/office/powerpoint/2010/main" val="147490888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864472" y="1045029"/>
            <a:ext cx="10238957" cy="5298307"/>
            <a:chOff x="864472" y="1045029"/>
            <a:chExt cx="10238957" cy="5298307"/>
          </a:xfrm>
        </p:grpSpPr>
        <p:pic>
          <p:nvPicPr>
            <p:cNvPr id="4" name="Picture 3"/>
            <p:cNvPicPr>
              <a:picLocks noChangeAspect="1"/>
            </p:cNvPicPr>
            <p:nvPr/>
          </p:nvPicPr>
          <p:blipFill>
            <a:blip r:embed="rId2"/>
            <a:stretch>
              <a:fillRect/>
            </a:stretch>
          </p:blipFill>
          <p:spPr>
            <a:xfrm>
              <a:off x="864472" y="1355355"/>
              <a:ext cx="9816925" cy="4987981"/>
            </a:xfrm>
            <a:prstGeom prst="rect">
              <a:avLst/>
            </a:prstGeom>
          </p:spPr>
        </p:pic>
        <p:sp>
          <p:nvSpPr>
            <p:cNvPr id="5" name="Rectangle 4"/>
            <p:cNvSpPr/>
            <p:nvPr/>
          </p:nvSpPr>
          <p:spPr>
            <a:xfrm>
              <a:off x="7536264" y="1045029"/>
              <a:ext cx="3567165" cy="944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grpSp>
      <p:sp>
        <p:nvSpPr>
          <p:cNvPr id="7" name="TextBox 6"/>
          <p:cNvSpPr txBox="1"/>
          <p:nvPr/>
        </p:nvSpPr>
        <p:spPr>
          <a:xfrm>
            <a:off x="2130250" y="6253552"/>
            <a:ext cx="7707086" cy="400110"/>
          </a:xfrm>
          <a:prstGeom prst="rect">
            <a:avLst/>
          </a:prstGeom>
          <a:noFill/>
        </p:spPr>
        <p:txBody>
          <a:bodyPr wrap="square" rtlCol="0">
            <a:spAutoFit/>
          </a:bodyPr>
          <a:lstStyle/>
          <a:p>
            <a:pPr algn="ctr"/>
            <a:r>
              <a:rPr lang="vi-VN" sz="2000" dirty="0">
                <a:solidFill>
                  <a:prstClr val="black"/>
                </a:solidFill>
                <a:latin typeface="Times New Roman" panose="02020603050405020304" pitchFamily="18" charset="0"/>
                <a:cs typeface="Times New Roman" panose="02020603050405020304" pitchFamily="18" charset="0"/>
              </a:rPr>
              <a:t>Vi khuẩn phân hủy xác sinh vật và chất thải</a:t>
            </a:r>
          </a:p>
        </p:txBody>
      </p:sp>
      <p:sp>
        <p:nvSpPr>
          <p:cNvPr id="8" name="TextBox 7"/>
          <p:cNvSpPr txBox="1"/>
          <p:nvPr/>
        </p:nvSpPr>
        <p:spPr>
          <a:xfrm>
            <a:off x="0" y="211483"/>
            <a:ext cx="8058777" cy="954107"/>
          </a:xfrm>
          <a:prstGeom prst="rect">
            <a:avLst/>
          </a:prstGeom>
          <a:solidFill>
            <a:schemeClr val="accent2">
              <a:lumMod val="20000"/>
              <a:lumOff val="80000"/>
            </a:schemeClr>
          </a:solidFill>
        </p:spPr>
        <p:txBody>
          <a:bodyPr wrap="square" rtlCol="0">
            <a:spAutoFit/>
          </a:bodyPr>
          <a:lstStyle/>
          <a:p>
            <a:pPr algn="ctr"/>
            <a:r>
              <a:rPr lang="vi-VN" sz="2800" dirty="0">
                <a:solidFill>
                  <a:prstClr val="black"/>
                </a:solidFill>
                <a:latin typeface="Times New Roman" panose="02020603050405020304" pitchFamily="18" charset="0"/>
                <a:cs typeface="Times New Roman" panose="02020603050405020304" pitchFamily="18" charset="0"/>
              </a:rPr>
              <a:t>Quan sát hình em hãy nêu vai trò của vi khuẩn trong tự nhiên</a:t>
            </a:r>
          </a:p>
        </p:txBody>
      </p:sp>
      <p:sp>
        <p:nvSpPr>
          <p:cNvPr id="10" name="Rectangle 9"/>
          <p:cNvSpPr/>
          <p:nvPr/>
        </p:nvSpPr>
        <p:spPr>
          <a:xfrm>
            <a:off x="0" y="211483"/>
            <a:ext cx="11561275" cy="954107"/>
          </a:xfrm>
          <a:prstGeom prst="rect">
            <a:avLst/>
          </a:prstGeom>
          <a:solidFill>
            <a:schemeClr val="bg1"/>
          </a:solidFill>
        </p:spPr>
        <p:txBody>
          <a:bodyPr wrap="square">
            <a:spAutoFit/>
          </a:bodyPr>
          <a:lstStyle/>
          <a:p>
            <a:pPr marL="457200" indent="-457200" algn="r">
              <a:buFont typeface="Wingdings" panose="05000000000000000000" pitchFamily="2" charset="2"/>
              <a:buChar char="Ø"/>
            </a:pPr>
            <a:r>
              <a:rPr lang="vi-VN" sz="2800" dirty="0">
                <a:solidFill>
                  <a:srgbClr val="001B50"/>
                </a:solidFill>
                <a:latin typeface="Times New Roman" panose="02020603050405020304" pitchFamily="18" charset="0"/>
                <a:ea typeface="#9Slide03 Roboto Condensed" panose="02000000000000000000" pitchFamily="2" charset="0"/>
                <a:cs typeface="Times New Roman" panose="02020603050405020304" pitchFamily="18" charset="0"/>
              </a:rPr>
              <a:t>Trong tự nhiên, vi khuẩn tham gia vào quá trình phân huỷ xác sinh vật chết, là một mắt xích trong chu trình tuần hoàn vật chất của tự nhiên.</a:t>
            </a:r>
          </a:p>
        </p:txBody>
      </p:sp>
    </p:spTree>
    <p:extLst>
      <p:ext uri="{BB962C8B-B14F-4D97-AF65-F5344CB8AC3E}">
        <p14:creationId xmlns:p14="http://schemas.microsoft.com/office/powerpoint/2010/main" val="4282217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4" name="Google Shape;314;p12"/>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endParaRPr sz="1400" kern="0" dirty="0">
              <a:solidFill>
                <a:srgbClr val="000000"/>
              </a:solidFill>
              <a:latin typeface="Handlee"/>
              <a:ea typeface="Handlee"/>
              <a:cs typeface="Handlee"/>
              <a:sym typeface="Handlee"/>
            </a:endParaRPr>
          </a:p>
        </p:txBody>
      </p:sp>
      <p:grpSp>
        <p:nvGrpSpPr>
          <p:cNvPr id="4" name="组合 498"/>
          <p:cNvGrpSpPr/>
          <p:nvPr/>
        </p:nvGrpSpPr>
        <p:grpSpPr>
          <a:xfrm>
            <a:off x="5365962" y="524375"/>
            <a:ext cx="5705518" cy="2308838"/>
            <a:chOff x="776287" y="706437"/>
            <a:chExt cx="7658101" cy="3768726"/>
          </a:xfrm>
          <a:solidFill>
            <a:schemeClr val="bg1">
              <a:lumMod val="95000"/>
              <a:alpha val="98000"/>
            </a:schemeClr>
          </a:solidFill>
        </p:grpSpPr>
        <p:sp>
          <p:nvSpPr>
            <p:cNvPr id="5" name="Freeform 10"/>
            <p:cNvSpPr>
              <a:spLocks/>
            </p:cNvSpPr>
            <p:nvPr/>
          </p:nvSpPr>
          <p:spPr bwMode="auto">
            <a:xfrm>
              <a:off x="5540375" y="830262"/>
              <a:ext cx="55563" cy="30163"/>
            </a:xfrm>
            <a:custGeom>
              <a:avLst/>
              <a:gdLst>
                <a:gd name="T0" fmla="*/ 8 w 15"/>
                <a:gd name="T1" fmla="*/ 0 h 8"/>
                <a:gd name="T2" fmla="*/ 9 w 15"/>
                <a:gd name="T3" fmla="*/ 1 h 8"/>
                <a:gd name="T4" fmla="*/ 12 w 15"/>
                <a:gd name="T5" fmla="*/ 7 h 8"/>
                <a:gd name="T6" fmla="*/ 5 w 15"/>
                <a:gd name="T7" fmla="*/ 4 h 8"/>
                <a:gd name="T8" fmla="*/ 8 w 15"/>
                <a:gd name="T9" fmla="*/ 0 h 8"/>
              </a:gdLst>
              <a:ahLst/>
              <a:cxnLst>
                <a:cxn ang="0">
                  <a:pos x="T0" y="T1"/>
                </a:cxn>
                <a:cxn ang="0">
                  <a:pos x="T2" y="T3"/>
                </a:cxn>
                <a:cxn ang="0">
                  <a:pos x="T4" y="T5"/>
                </a:cxn>
                <a:cxn ang="0">
                  <a:pos x="T6" y="T7"/>
                </a:cxn>
                <a:cxn ang="0">
                  <a:pos x="T8" y="T9"/>
                </a:cxn>
              </a:cxnLst>
              <a:rect l="0" t="0" r="r" b="b"/>
              <a:pathLst>
                <a:path w="15" h="8">
                  <a:moveTo>
                    <a:pt x="8" y="0"/>
                  </a:moveTo>
                  <a:cubicBezTo>
                    <a:pt x="9" y="0"/>
                    <a:pt x="9" y="0"/>
                    <a:pt x="9" y="1"/>
                  </a:cubicBezTo>
                  <a:cubicBezTo>
                    <a:pt x="10" y="4"/>
                    <a:pt x="15" y="4"/>
                    <a:pt x="12" y="7"/>
                  </a:cubicBezTo>
                  <a:cubicBezTo>
                    <a:pt x="8" y="8"/>
                    <a:pt x="10" y="2"/>
                    <a:pt x="5" y="4"/>
                  </a:cubicBezTo>
                  <a:cubicBezTo>
                    <a:pt x="0" y="2"/>
                    <a:pt x="11" y="4"/>
                    <a:pt x="8" y="0"/>
                  </a:cubicBezTo>
                </a:path>
              </a:pathLst>
            </a:custGeom>
            <a:grpFill/>
            <a:ln>
              <a:noFill/>
            </a:ln>
            <a:effectLst/>
            <a:extLst/>
          </p:spPr>
          <p:txBody>
            <a:bodyPr/>
            <a:lstStyle/>
            <a:p>
              <a:pPr defTabSz="1228435">
                <a:defRPr/>
              </a:pPr>
              <a:endParaRPr lang="zh-CN" altLang="en-US">
                <a:solidFill>
                  <a:prstClr val="black"/>
                </a:solidFill>
              </a:endParaRPr>
            </a:p>
          </p:txBody>
        </p:sp>
        <p:sp>
          <p:nvSpPr>
            <p:cNvPr id="6" name="Freeform 11"/>
            <p:cNvSpPr>
              <a:spLocks/>
            </p:cNvSpPr>
            <p:nvPr/>
          </p:nvSpPr>
          <p:spPr bwMode="auto">
            <a:xfrm>
              <a:off x="6342062" y="830262"/>
              <a:ext cx="109538" cy="55563"/>
            </a:xfrm>
            <a:custGeom>
              <a:avLst/>
              <a:gdLst>
                <a:gd name="T0" fmla="*/ 28 w 29"/>
                <a:gd name="T1" fmla="*/ 11 h 15"/>
                <a:gd name="T2" fmla="*/ 17 w 29"/>
                <a:gd name="T3" fmla="*/ 14 h 15"/>
                <a:gd name="T4" fmla="*/ 3 w 29"/>
                <a:gd name="T5" fmla="*/ 14 h 15"/>
                <a:gd name="T6" fmla="*/ 0 w 29"/>
                <a:gd name="T7" fmla="*/ 11 h 15"/>
                <a:gd name="T8" fmla="*/ 22 w 29"/>
                <a:gd name="T9" fmla="*/ 0 h 15"/>
                <a:gd name="T10" fmla="*/ 27 w 29"/>
                <a:gd name="T11" fmla="*/ 3 h 15"/>
                <a:gd name="T12" fmla="*/ 24 w 29"/>
                <a:gd name="T13" fmla="*/ 4 h 15"/>
                <a:gd name="T14" fmla="*/ 28 w 29"/>
                <a:gd name="T15" fmla="*/ 1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5">
                  <a:moveTo>
                    <a:pt x="28" y="11"/>
                  </a:moveTo>
                  <a:cubicBezTo>
                    <a:pt x="24" y="11"/>
                    <a:pt x="17" y="9"/>
                    <a:pt x="17" y="14"/>
                  </a:cubicBezTo>
                  <a:cubicBezTo>
                    <a:pt x="14" y="12"/>
                    <a:pt x="9" y="15"/>
                    <a:pt x="3" y="14"/>
                  </a:cubicBezTo>
                  <a:cubicBezTo>
                    <a:pt x="3" y="11"/>
                    <a:pt x="2" y="11"/>
                    <a:pt x="0" y="11"/>
                  </a:cubicBezTo>
                  <a:cubicBezTo>
                    <a:pt x="3" y="3"/>
                    <a:pt x="11" y="0"/>
                    <a:pt x="22" y="0"/>
                  </a:cubicBezTo>
                  <a:cubicBezTo>
                    <a:pt x="21" y="4"/>
                    <a:pt x="26" y="1"/>
                    <a:pt x="27" y="3"/>
                  </a:cubicBezTo>
                  <a:cubicBezTo>
                    <a:pt x="27" y="4"/>
                    <a:pt x="24" y="4"/>
                    <a:pt x="24" y="4"/>
                  </a:cubicBezTo>
                  <a:cubicBezTo>
                    <a:pt x="23" y="6"/>
                    <a:pt x="29" y="5"/>
                    <a:pt x="28" y="11"/>
                  </a:cubicBezTo>
                </a:path>
              </a:pathLst>
            </a:custGeom>
            <a:grpFill/>
            <a:ln>
              <a:noFill/>
            </a:ln>
            <a:effectLst/>
            <a:extLst/>
          </p:spPr>
          <p:txBody>
            <a:bodyPr/>
            <a:lstStyle/>
            <a:p>
              <a:pPr defTabSz="1228435">
                <a:defRPr/>
              </a:pPr>
              <a:endParaRPr lang="zh-CN" altLang="en-US">
                <a:solidFill>
                  <a:prstClr val="black"/>
                </a:solidFill>
              </a:endParaRPr>
            </a:p>
          </p:txBody>
        </p:sp>
        <p:sp>
          <p:nvSpPr>
            <p:cNvPr id="7" name="Freeform 12"/>
            <p:cNvSpPr>
              <a:spLocks/>
            </p:cNvSpPr>
            <p:nvPr/>
          </p:nvSpPr>
          <p:spPr bwMode="auto">
            <a:xfrm>
              <a:off x="5711825" y="833437"/>
              <a:ext cx="57150" cy="33338"/>
            </a:xfrm>
            <a:custGeom>
              <a:avLst/>
              <a:gdLst>
                <a:gd name="T0" fmla="*/ 15 w 15"/>
                <a:gd name="T1" fmla="*/ 2 h 9"/>
                <a:gd name="T2" fmla="*/ 14 w 15"/>
                <a:gd name="T3" fmla="*/ 7 h 9"/>
                <a:gd name="T4" fmla="*/ 8 w 15"/>
                <a:gd name="T5" fmla="*/ 9 h 9"/>
                <a:gd name="T6" fmla="*/ 1 w 15"/>
                <a:gd name="T7" fmla="*/ 4 h 9"/>
                <a:gd name="T8" fmla="*/ 9 w 15"/>
                <a:gd name="T9" fmla="*/ 4 h 9"/>
                <a:gd name="T10" fmla="*/ 15 w 15"/>
                <a:gd name="T11" fmla="*/ 2 h 9"/>
              </a:gdLst>
              <a:ahLst/>
              <a:cxnLst>
                <a:cxn ang="0">
                  <a:pos x="T0" y="T1"/>
                </a:cxn>
                <a:cxn ang="0">
                  <a:pos x="T2" y="T3"/>
                </a:cxn>
                <a:cxn ang="0">
                  <a:pos x="T4" y="T5"/>
                </a:cxn>
                <a:cxn ang="0">
                  <a:pos x="T6" y="T7"/>
                </a:cxn>
                <a:cxn ang="0">
                  <a:pos x="T8" y="T9"/>
                </a:cxn>
                <a:cxn ang="0">
                  <a:pos x="T10" y="T11"/>
                </a:cxn>
              </a:cxnLst>
              <a:rect l="0" t="0" r="r" b="b"/>
              <a:pathLst>
                <a:path w="15" h="9">
                  <a:moveTo>
                    <a:pt x="15" y="2"/>
                  </a:moveTo>
                  <a:cubicBezTo>
                    <a:pt x="14" y="3"/>
                    <a:pt x="13" y="5"/>
                    <a:pt x="14" y="7"/>
                  </a:cubicBezTo>
                  <a:cubicBezTo>
                    <a:pt x="11" y="7"/>
                    <a:pt x="10" y="8"/>
                    <a:pt x="8" y="9"/>
                  </a:cubicBezTo>
                  <a:cubicBezTo>
                    <a:pt x="6" y="7"/>
                    <a:pt x="0" y="9"/>
                    <a:pt x="1" y="4"/>
                  </a:cubicBezTo>
                  <a:cubicBezTo>
                    <a:pt x="5" y="5"/>
                    <a:pt x="6" y="1"/>
                    <a:pt x="9" y="4"/>
                  </a:cubicBezTo>
                  <a:cubicBezTo>
                    <a:pt x="12" y="4"/>
                    <a:pt x="11" y="0"/>
                    <a:pt x="15" y="2"/>
                  </a:cubicBezTo>
                </a:path>
              </a:pathLst>
            </a:custGeom>
            <a:grpFill/>
            <a:ln>
              <a:noFill/>
            </a:ln>
            <a:effectLst/>
            <a:extLst/>
          </p:spPr>
          <p:txBody>
            <a:bodyPr/>
            <a:lstStyle/>
            <a:p>
              <a:pPr defTabSz="1228435">
                <a:defRPr/>
              </a:pPr>
              <a:endParaRPr lang="zh-CN" altLang="en-US">
                <a:solidFill>
                  <a:prstClr val="black"/>
                </a:solidFill>
              </a:endParaRPr>
            </a:p>
          </p:txBody>
        </p:sp>
        <p:sp>
          <p:nvSpPr>
            <p:cNvPr id="8" name="Freeform 13"/>
            <p:cNvSpPr>
              <a:spLocks/>
            </p:cNvSpPr>
            <p:nvPr/>
          </p:nvSpPr>
          <p:spPr bwMode="auto">
            <a:xfrm>
              <a:off x="5375275" y="849312"/>
              <a:ext cx="71438" cy="36513"/>
            </a:xfrm>
            <a:custGeom>
              <a:avLst/>
              <a:gdLst>
                <a:gd name="T0" fmla="*/ 18 w 19"/>
                <a:gd name="T1" fmla="*/ 0 h 10"/>
                <a:gd name="T2" fmla="*/ 15 w 19"/>
                <a:gd name="T3" fmla="*/ 5 h 10"/>
                <a:gd name="T4" fmla="*/ 11 w 19"/>
                <a:gd name="T5" fmla="*/ 9 h 10"/>
                <a:gd name="T6" fmla="*/ 8 w 19"/>
                <a:gd name="T7" fmla="*/ 6 h 10"/>
                <a:gd name="T8" fmla="*/ 4 w 19"/>
                <a:gd name="T9" fmla="*/ 7 h 10"/>
                <a:gd name="T10" fmla="*/ 1 w 19"/>
                <a:gd name="T11" fmla="*/ 5 h 10"/>
                <a:gd name="T12" fmla="*/ 8 w 19"/>
                <a:gd name="T13" fmla="*/ 3 h 10"/>
                <a:gd name="T14" fmla="*/ 8 w 19"/>
                <a:gd name="T15" fmla="*/ 2 h 10"/>
                <a:gd name="T16" fmla="*/ 18 w 19"/>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18" y="0"/>
                  </a:moveTo>
                  <a:cubicBezTo>
                    <a:pt x="19" y="4"/>
                    <a:pt x="15" y="2"/>
                    <a:pt x="15" y="5"/>
                  </a:cubicBezTo>
                  <a:cubicBezTo>
                    <a:pt x="15" y="5"/>
                    <a:pt x="13" y="8"/>
                    <a:pt x="11" y="9"/>
                  </a:cubicBezTo>
                  <a:cubicBezTo>
                    <a:pt x="8" y="10"/>
                    <a:pt x="9" y="6"/>
                    <a:pt x="8" y="6"/>
                  </a:cubicBezTo>
                  <a:cubicBezTo>
                    <a:pt x="8" y="6"/>
                    <a:pt x="6" y="8"/>
                    <a:pt x="4" y="7"/>
                  </a:cubicBezTo>
                  <a:cubicBezTo>
                    <a:pt x="3" y="7"/>
                    <a:pt x="3" y="4"/>
                    <a:pt x="1" y="5"/>
                  </a:cubicBezTo>
                  <a:cubicBezTo>
                    <a:pt x="0" y="1"/>
                    <a:pt x="7" y="5"/>
                    <a:pt x="8" y="3"/>
                  </a:cubicBezTo>
                  <a:cubicBezTo>
                    <a:pt x="8" y="3"/>
                    <a:pt x="8" y="2"/>
                    <a:pt x="8" y="2"/>
                  </a:cubicBezTo>
                  <a:cubicBezTo>
                    <a:pt x="12" y="1"/>
                    <a:pt x="13" y="1"/>
                    <a:pt x="18" y="0"/>
                  </a:cubicBezTo>
                </a:path>
              </a:pathLst>
            </a:custGeom>
            <a:grpFill/>
            <a:ln>
              <a:noFill/>
            </a:ln>
            <a:effectLst/>
            <a:extLst/>
          </p:spPr>
          <p:txBody>
            <a:bodyPr/>
            <a:lstStyle/>
            <a:p>
              <a:pPr defTabSz="1228435">
                <a:defRPr/>
              </a:pPr>
              <a:endParaRPr lang="zh-CN" altLang="en-US">
                <a:solidFill>
                  <a:prstClr val="black"/>
                </a:solidFill>
              </a:endParaRPr>
            </a:p>
          </p:txBody>
        </p:sp>
        <p:sp>
          <p:nvSpPr>
            <p:cNvPr id="9" name="Freeform 14"/>
            <p:cNvSpPr>
              <a:spLocks/>
            </p:cNvSpPr>
            <p:nvPr/>
          </p:nvSpPr>
          <p:spPr bwMode="auto">
            <a:xfrm>
              <a:off x="5648325" y="849312"/>
              <a:ext cx="57150" cy="17463"/>
            </a:xfrm>
            <a:custGeom>
              <a:avLst/>
              <a:gdLst>
                <a:gd name="T0" fmla="*/ 14 w 15"/>
                <a:gd name="T1" fmla="*/ 5 h 5"/>
                <a:gd name="T2" fmla="*/ 3 w 15"/>
                <a:gd name="T3" fmla="*/ 5 h 5"/>
                <a:gd name="T4" fmla="*/ 7 w 15"/>
                <a:gd name="T5" fmla="*/ 0 h 5"/>
                <a:gd name="T6" fmla="*/ 14 w 15"/>
                <a:gd name="T7" fmla="*/ 5 h 5"/>
              </a:gdLst>
              <a:ahLst/>
              <a:cxnLst>
                <a:cxn ang="0">
                  <a:pos x="T0" y="T1"/>
                </a:cxn>
                <a:cxn ang="0">
                  <a:pos x="T2" y="T3"/>
                </a:cxn>
                <a:cxn ang="0">
                  <a:pos x="T4" y="T5"/>
                </a:cxn>
                <a:cxn ang="0">
                  <a:pos x="T6" y="T7"/>
                </a:cxn>
              </a:cxnLst>
              <a:rect l="0" t="0" r="r" b="b"/>
              <a:pathLst>
                <a:path w="15" h="5">
                  <a:moveTo>
                    <a:pt x="14" y="5"/>
                  </a:moveTo>
                  <a:cubicBezTo>
                    <a:pt x="3" y="5"/>
                    <a:pt x="3" y="5"/>
                    <a:pt x="3" y="5"/>
                  </a:cubicBezTo>
                  <a:cubicBezTo>
                    <a:pt x="0" y="0"/>
                    <a:pt x="7" y="4"/>
                    <a:pt x="7" y="0"/>
                  </a:cubicBezTo>
                  <a:cubicBezTo>
                    <a:pt x="8" y="3"/>
                    <a:pt x="15" y="0"/>
                    <a:pt x="14" y="5"/>
                  </a:cubicBezTo>
                </a:path>
              </a:pathLst>
            </a:custGeom>
            <a:grpFill/>
            <a:ln>
              <a:noFill/>
            </a:ln>
            <a:effectLst/>
            <a:extLst/>
          </p:spPr>
          <p:txBody>
            <a:bodyPr/>
            <a:lstStyle/>
            <a:p>
              <a:pPr defTabSz="1228435">
                <a:defRPr/>
              </a:pPr>
              <a:endParaRPr lang="zh-CN" altLang="en-US">
                <a:solidFill>
                  <a:prstClr val="black"/>
                </a:solidFill>
              </a:endParaRPr>
            </a:p>
          </p:txBody>
        </p:sp>
        <p:sp>
          <p:nvSpPr>
            <p:cNvPr id="10" name="Freeform 15"/>
            <p:cNvSpPr>
              <a:spLocks/>
            </p:cNvSpPr>
            <p:nvPr/>
          </p:nvSpPr>
          <p:spPr bwMode="auto">
            <a:xfrm>
              <a:off x="5568950" y="871537"/>
              <a:ext cx="68263" cy="25400"/>
            </a:xfrm>
            <a:custGeom>
              <a:avLst/>
              <a:gdLst>
                <a:gd name="T0" fmla="*/ 12 w 18"/>
                <a:gd name="T1" fmla="*/ 0 h 7"/>
                <a:gd name="T2" fmla="*/ 12 w 18"/>
                <a:gd name="T3" fmla="*/ 6 h 7"/>
                <a:gd name="T4" fmla="*/ 0 w 18"/>
                <a:gd name="T5" fmla="*/ 4 h 7"/>
                <a:gd name="T6" fmla="*/ 12 w 18"/>
                <a:gd name="T7" fmla="*/ 0 h 7"/>
              </a:gdLst>
              <a:ahLst/>
              <a:cxnLst>
                <a:cxn ang="0">
                  <a:pos x="T0" y="T1"/>
                </a:cxn>
                <a:cxn ang="0">
                  <a:pos x="T2" y="T3"/>
                </a:cxn>
                <a:cxn ang="0">
                  <a:pos x="T4" y="T5"/>
                </a:cxn>
                <a:cxn ang="0">
                  <a:pos x="T6" y="T7"/>
                </a:cxn>
              </a:cxnLst>
              <a:rect l="0" t="0" r="r" b="b"/>
              <a:pathLst>
                <a:path w="18" h="7">
                  <a:moveTo>
                    <a:pt x="12" y="0"/>
                  </a:moveTo>
                  <a:cubicBezTo>
                    <a:pt x="18" y="2"/>
                    <a:pt x="12" y="2"/>
                    <a:pt x="12" y="6"/>
                  </a:cubicBezTo>
                  <a:cubicBezTo>
                    <a:pt x="8" y="5"/>
                    <a:pt x="2" y="7"/>
                    <a:pt x="0" y="4"/>
                  </a:cubicBezTo>
                  <a:cubicBezTo>
                    <a:pt x="2" y="1"/>
                    <a:pt x="10" y="3"/>
                    <a:pt x="12" y="0"/>
                  </a:cubicBezTo>
                </a:path>
              </a:pathLst>
            </a:custGeom>
            <a:grpFill/>
            <a:ln>
              <a:noFill/>
            </a:ln>
            <a:effectLst/>
            <a:extLst/>
          </p:spPr>
          <p:txBody>
            <a:bodyPr/>
            <a:lstStyle/>
            <a:p>
              <a:pPr defTabSz="1228435">
                <a:defRPr/>
              </a:pPr>
              <a:endParaRPr lang="zh-CN" altLang="en-US">
                <a:solidFill>
                  <a:prstClr val="black"/>
                </a:solidFill>
              </a:endParaRPr>
            </a:p>
          </p:txBody>
        </p:sp>
        <p:sp>
          <p:nvSpPr>
            <p:cNvPr id="11" name="Freeform 16"/>
            <p:cNvSpPr>
              <a:spLocks/>
            </p:cNvSpPr>
            <p:nvPr/>
          </p:nvSpPr>
          <p:spPr bwMode="auto">
            <a:xfrm>
              <a:off x="2220912" y="893762"/>
              <a:ext cx="30163" cy="19050"/>
            </a:xfrm>
            <a:custGeom>
              <a:avLst/>
              <a:gdLst>
                <a:gd name="T0" fmla="*/ 0 w 8"/>
                <a:gd name="T1" fmla="*/ 0 h 5"/>
                <a:gd name="T2" fmla="*/ 8 w 8"/>
                <a:gd name="T3" fmla="*/ 5 h 5"/>
                <a:gd name="T4" fmla="*/ 0 w 8"/>
                <a:gd name="T5" fmla="*/ 0 h 5"/>
              </a:gdLst>
              <a:ahLst/>
              <a:cxnLst>
                <a:cxn ang="0">
                  <a:pos x="T0" y="T1"/>
                </a:cxn>
                <a:cxn ang="0">
                  <a:pos x="T2" y="T3"/>
                </a:cxn>
                <a:cxn ang="0">
                  <a:pos x="T4" y="T5"/>
                </a:cxn>
              </a:cxnLst>
              <a:rect l="0" t="0" r="r" b="b"/>
              <a:pathLst>
                <a:path w="8" h="5">
                  <a:moveTo>
                    <a:pt x="0" y="0"/>
                  </a:moveTo>
                  <a:cubicBezTo>
                    <a:pt x="5" y="0"/>
                    <a:pt x="8" y="0"/>
                    <a:pt x="8" y="5"/>
                  </a:cubicBezTo>
                  <a:cubicBezTo>
                    <a:pt x="5" y="3"/>
                    <a:pt x="0" y="4"/>
                    <a:pt x="0" y="0"/>
                  </a:cubicBezTo>
                </a:path>
              </a:pathLst>
            </a:custGeom>
            <a:grpFill/>
            <a:ln>
              <a:noFill/>
            </a:ln>
            <a:effectLst/>
            <a:extLst/>
          </p:spPr>
          <p:txBody>
            <a:bodyPr/>
            <a:lstStyle/>
            <a:p>
              <a:pPr defTabSz="1228435">
                <a:defRPr/>
              </a:pPr>
              <a:endParaRPr lang="zh-CN" altLang="en-US">
                <a:solidFill>
                  <a:prstClr val="black"/>
                </a:solidFill>
              </a:endParaRPr>
            </a:p>
          </p:txBody>
        </p:sp>
        <p:sp>
          <p:nvSpPr>
            <p:cNvPr id="12" name="Freeform 17"/>
            <p:cNvSpPr>
              <a:spLocks/>
            </p:cNvSpPr>
            <p:nvPr/>
          </p:nvSpPr>
          <p:spPr bwMode="auto">
            <a:xfrm>
              <a:off x="6380162" y="890587"/>
              <a:ext cx="123825" cy="58738"/>
            </a:xfrm>
            <a:custGeom>
              <a:avLst/>
              <a:gdLst>
                <a:gd name="T0" fmla="*/ 29 w 33"/>
                <a:gd name="T1" fmla="*/ 3 h 16"/>
                <a:gd name="T2" fmla="*/ 32 w 33"/>
                <a:gd name="T3" fmla="*/ 10 h 16"/>
                <a:gd name="T4" fmla="*/ 18 w 33"/>
                <a:gd name="T5" fmla="*/ 15 h 16"/>
                <a:gd name="T6" fmla="*/ 15 w 33"/>
                <a:gd name="T7" fmla="*/ 13 h 16"/>
                <a:gd name="T8" fmla="*/ 10 w 33"/>
                <a:gd name="T9" fmla="*/ 13 h 16"/>
                <a:gd name="T10" fmla="*/ 10 w 33"/>
                <a:gd name="T11" fmla="*/ 10 h 16"/>
                <a:gd name="T12" fmla="*/ 5 w 33"/>
                <a:gd name="T13" fmla="*/ 12 h 16"/>
                <a:gd name="T14" fmla="*/ 7 w 33"/>
                <a:gd name="T15" fmla="*/ 9 h 16"/>
                <a:gd name="T16" fmla="*/ 1 w 33"/>
                <a:gd name="T17" fmla="*/ 8 h 16"/>
                <a:gd name="T18" fmla="*/ 4 w 33"/>
                <a:gd name="T19" fmla="*/ 5 h 16"/>
                <a:gd name="T20" fmla="*/ 8 w 33"/>
                <a:gd name="T21" fmla="*/ 2 h 16"/>
                <a:gd name="T22" fmla="*/ 21 w 33"/>
                <a:gd name="T23" fmla="*/ 1 h 16"/>
                <a:gd name="T24" fmla="*/ 21 w 33"/>
                <a:gd name="T25" fmla="*/ 3 h 16"/>
                <a:gd name="T26" fmla="*/ 29 w 33"/>
                <a:gd name="T27"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6">
                  <a:moveTo>
                    <a:pt x="29" y="3"/>
                  </a:moveTo>
                  <a:cubicBezTo>
                    <a:pt x="28" y="8"/>
                    <a:pt x="24" y="11"/>
                    <a:pt x="32" y="10"/>
                  </a:cubicBezTo>
                  <a:cubicBezTo>
                    <a:pt x="33" y="16"/>
                    <a:pt x="23" y="15"/>
                    <a:pt x="18" y="15"/>
                  </a:cubicBezTo>
                  <a:cubicBezTo>
                    <a:pt x="16" y="14"/>
                    <a:pt x="16" y="14"/>
                    <a:pt x="15" y="13"/>
                  </a:cubicBezTo>
                  <a:cubicBezTo>
                    <a:pt x="12" y="11"/>
                    <a:pt x="13" y="15"/>
                    <a:pt x="10" y="13"/>
                  </a:cubicBezTo>
                  <a:cubicBezTo>
                    <a:pt x="9" y="13"/>
                    <a:pt x="10" y="11"/>
                    <a:pt x="10" y="10"/>
                  </a:cubicBezTo>
                  <a:cubicBezTo>
                    <a:pt x="9" y="10"/>
                    <a:pt x="7" y="13"/>
                    <a:pt x="5" y="12"/>
                  </a:cubicBezTo>
                  <a:cubicBezTo>
                    <a:pt x="5" y="12"/>
                    <a:pt x="7" y="10"/>
                    <a:pt x="7" y="9"/>
                  </a:cubicBezTo>
                  <a:cubicBezTo>
                    <a:pt x="6" y="8"/>
                    <a:pt x="0" y="11"/>
                    <a:pt x="1" y="8"/>
                  </a:cubicBezTo>
                  <a:cubicBezTo>
                    <a:pt x="0" y="5"/>
                    <a:pt x="3" y="6"/>
                    <a:pt x="4" y="5"/>
                  </a:cubicBezTo>
                  <a:cubicBezTo>
                    <a:pt x="6" y="3"/>
                    <a:pt x="5" y="3"/>
                    <a:pt x="8" y="2"/>
                  </a:cubicBezTo>
                  <a:cubicBezTo>
                    <a:pt x="9" y="2"/>
                    <a:pt x="15" y="0"/>
                    <a:pt x="21" y="1"/>
                  </a:cubicBezTo>
                  <a:cubicBezTo>
                    <a:pt x="21" y="1"/>
                    <a:pt x="21" y="3"/>
                    <a:pt x="21" y="3"/>
                  </a:cubicBezTo>
                  <a:cubicBezTo>
                    <a:pt x="23" y="5"/>
                    <a:pt x="28" y="2"/>
                    <a:pt x="29" y="3"/>
                  </a:cubicBezTo>
                </a:path>
              </a:pathLst>
            </a:custGeom>
            <a:grpFill/>
            <a:ln>
              <a:noFill/>
            </a:ln>
            <a:effectLst/>
            <a:extLst/>
          </p:spPr>
          <p:txBody>
            <a:bodyPr/>
            <a:lstStyle/>
            <a:p>
              <a:pPr defTabSz="1228435">
                <a:defRPr/>
              </a:pPr>
              <a:endParaRPr lang="zh-CN" altLang="en-US">
                <a:solidFill>
                  <a:prstClr val="black"/>
                </a:solidFill>
              </a:endParaRPr>
            </a:p>
          </p:txBody>
        </p:sp>
        <p:sp>
          <p:nvSpPr>
            <p:cNvPr id="13" name="Freeform 18"/>
            <p:cNvSpPr>
              <a:spLocks/>
            </p:cNvSpPr>
            <p:nvPr/>
          </p:nvSpPr>
          <p:spPr bwMode="auto">
            <a:xfrm>
              <a:off x="6330950" y="890587"/>
              <a:ext cx="49213" cy="33338"/>
            </a:xfrm>
            <a:custGeom>
              <a:avLst/>
              <a:gdLst>
                <a:gd name="T0" fmla="*/ 13 w 13"/>
                <a:gd name="T1" fmla="*/ 5 h 9"/>
                <a:gd name="T2" fmla="*/ 9 w 13"/>
                <a:gd name="T3" fmla="*/ 5 h 9"/>
                <a:gd name="T4" fmla="*/ 7 w 13"/>
                <a:gd name="T5" fmla="*/ 8 h 9"/>
                <a:gd name="T6" fmla="*/ 0 w 13"/>
                <a:gd name="T7" fmla="*/ 5 h 9"/>
                <a:gd name="T8" fmla="*/ 13 w 13"/>
                <a:gd name="T9" fmla="*/ 5 h 9"/>
              </a:gdLst>
              <a:ahLst/>
              <a:cxnLst>
                <a:cxn ang="0">
                  <a:pos x="T0" y="T1"/>
                </a:cxn>
                <a:cxn ang="0">
                  <a:pos x="T2" y="T3"/>
                </a:cxn>
                <a:cxn ang="0">
                  <a:pos x="T4" y="T5"/>
                </a:cxn>
                <a:cxn ang="0">
                  <a:pos x="T6" y="T7"/>
                </a:cxn>
                <a:cxn ang="0">
                  <a:pos x="T8" y="T9"/>
                </a:cxn>
              </a:cxnLst>
              <a:rect l="0" t="0" r="r" b="b"/>
              <a:pathLst>
                <a:path w="13" h="9">
                  <a:moveTo>
                    <a:pt x="13" y="5"/>
                  </a:moveTo>
                  <a:cubicBezTo>
                    <a:pt x="12" y="7"/>
                    <a:pt x="10" y="5"/>
                    <a:pt x="9" y="5"/>
                  </a:cubicBezTo>
                  <a:cubicBezTo>
                    <a:pt x="7" y="5"/>
                    <a:pt x="7" y="7"/>
                    <a:pt x="7" y="8"/>
                  </a:cubicBezTo>
                  <a:cubicBezTo>
                    <a:pt x="3" y="9"/>
                    <a:pt x="4" y="4"/>
                    <a:pt x="0" y="5"/>
                  </a:cubicBezTo>
                  <a:cubicBezTo>
                    <a:pt x="3" y="0"/>
                    <a:pt x="9" y="3"/>
                    <a:pt x="13" y="5"/>
                  </a:cubicBezTo>
                </a:path>
              </a:pathLst>
            </a:custGeom>
            <a:grpFill/>
            <a:ln>
              <a:noFill/>
            </a:ln>
            <a:effectLst/>
            <a:extLst/>
          </p:spPr>
          <p:txBody>
            <a:bodyPr/>
            <a:lstStyle/>
            <a:p>
              <a:pPr defTabSz="1228435">
                <a:defRPr/>
              </a:pPr>
              <a:endParaRPr lang="zh-CN" altLang="en-US">
                <a:solidFill>
                  <a:prstClr val="black"/>
                </a:solidFill>
              </a:endParaRPr>
            </a:p>
          </p:txBody>
        </p:sp>
        <p:sp>
          <p:nvSpPr>
            <p:cNvPr id="14" name="Freeform 19"/>
            <p:cNvSpPr>
              <a:spLocks/>
            </p:cNvSpPr>
            <p:nvPr/>
          </p:nvSpPr>
          <p:spPr bwMode="auto">
            <a:xfrm>
              <a:off x="2111375" y="927100"/>
              <a:ext cx="123825" cy="68263"/>
            </a:xfrm>
            <a:custGeom>
              <a:avLst/>
              <a:gdLst>
                <a:gd name="T0" fmla="*/ 24 w 33"/>
                <a:gd name="T1" fmla="*/ 5 h 18"/>
                <a:gd name="T2" fmla="*/ 28 w 33"/>
                <a:gd name="T3" fmla="*/ 10 h 18"/>
                <a:gd name="T4" fmla="*/ 32 w 33"/>
                <a:gd name="T5" fmla="*/ 17 h 18"/>
                <a:gd name="T6" fmla="*/ 28 w 33"/>
                <a:gd name="T7" fmla="*/ 17 h 18"/>
                <a:gd name="T8" fmla="*/ 28 w 33"/>
                <a:gd name="T9" fmla="*/ 15 h 18"/>
                <a:gd name="T10" fmla="*/ 25 w 33"/>
                <a:gd name="T11" fmla="*/ 13 h 18"/>
                <a:gd name="T12" fmla="*/ 7 w 33"/>
                <a:gd name="T13" fmla="*/ 12 h 18"/>
                <a:gd name="T14" fmla="*/ 11 w 33"/>
                <a:gd name="T15" fmla="*/ 9 h 18"/>
                <a:gd name="T16" fmla="*/ 8 w 33"/>
                <a:gd name="T17" fmla="*/ 6 h 18"/>
                <a:gd name="T18" fmla="*/ 0 w 33"/>
                <a:gd name="T19" fmla="*/ 2 h 18"/>
                <a:gd name="T20" fmla="*/ 11 w 33"/>
                <a:gd name="T21" fmla="*/ 2 h 18"/>
                <a:gd name="T22" fmla="*/ 14 w 33"/>
                <a:gd name="T23" fmla="*/ 5 h 18"/>
                <a:gd name="T24" fmla="*/ 20 w 33"/>
                <a:gd name="T25" fmla="*/ 5 h 18"/>
                <a:gd name="T26" fmla="*/ 24 w 33"/>
                <a:gd name="T2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8">
                  <a:moveTo>
                    <a:pt x="24" y="5"/>
                  </a:moveTo>
                  <a:cubicBezTo>
                    <a:pt x="26" y="6"/>
                    <a:pt x="27" y="8"/>
                    <a:pt x="28" y="10"/>
                  </a:cubicBezTo>
                  <a:cubicBezTo>
                    <a:pt x="30" y="12"/>
                    <a:pt x="33" y="14"/>
                    <a:pt x="32" y="17"/>
                  </a:cubicBezTo>
                  <a:cubicBezTo>
                    <a:pt x="32" y="17"/>
                    <a:pt x="29" y="18"/>
                    <a:pt x="28" y="17"/>
                  </a:cubicBezTo>
                  <a:cubicBezTo>
                    <a:pt x="28" y="17"/>
                    <a:pt x="29" y="15"/>
                    <a:pt x="28" y="15"/>
                  </a:cubicBezTo>
                  <a:cubicBezTo>
                    <a:pt x="28" y="14"/>
                    <a:pt x="24" y="17"/>
                    <a:pt x="25" y="13"/>
                  </a:cubicBezTo>
                  <a:cubicBezTo>
                    <a:pt x="17" y="13"/>
                    <a:pt x="12" y="13"/>
                    <a:pt x="7" y="12"/>
                  </a:cubicBezTo>
                  <a:cubicBezTo>
                    <a:pt x="6" y="9"/>
                    <a:pt x="9" y="9"/>
                    <a:pt x="11" y="9"/>
                  </a:cubicBezTo>
                  <a:cubicBezTo>
                    <a:pt x="11" y="7"/>
                    <a:pt x="8" y="8"/>
                    <a:pt x="8" y="6"/>
                  </a:cubicBezTo>
                  <a:cubicBezTo>
                    <a:pt x="3" y="4"/>
                    <a:pt x="1" y="8"/>
                    <a:pt x="0" y="2"/>
                  </a:cubicBezTo>
                  <a:cubicBezTo>
                    <a:pt x="3" y="0"/>
                    <a:pt x="8" y="1"/>
                    <a:pt x="11" y="2"/>
                  </a:cubicBezTo>
                  <a:cubicBezTo>
                    <a:pt x="13" y="2"/>
                    <a:pt x="14" y="2"/>
                    <a:pt x="14" y="5"/>
                  </a:cubicBezTo>
                  <a:cubicBezTo>
                    <a:pt x="16" y="6"/>
                    <a:pt x="20" y="0"/>
                    <a:pt x="20" y="5"/>
                  </a:cubicBezTo>
                  <a:cubicBezTo>
                    <a:pt x="20" y="6"/>
                    <a:pt x="24" y="7"/>
                    <a:pt x="24" y="5"/>
                  </a:cubicBezTo>
                </a:path>
              </a:pathLst>
            </a:custGeom>
            <a:grpFill/>
            <a:ln>
              <a:noFill/>
            </a:ln>
            <a:effectLst/>
            <a:extLst/>
          </p:spPr>
          <p:txBody>
            <a:bodyPr/>
            <a:lstStyle/>
            <a:p>
              <a:pPr defTabSz="1228435">
                <a:defRPr/>
              </a:pPr>
              <a:endParaRPr lang="zh-CN" altLang="en-US">
                <a:solidFill>
                  <a:prstClr val="black"/>
                </a:solidFill>
              </a:endParaRPr>
            </a:p>
          </p:txBody>
        </p:sp>
        <p:sp>
          <p:nvSpPr>
            <p:cNvPr id="15" name="Freeform 20"/>
            <p:cNvSpPr>
              <a:spLocks/>
            </p:cNvSpPr>
            <p:nvPr/>
          </p:nvSpPr>
          <p:spPr bwMode="auto">
            <a:xfrm>
              <a:off x="6507162" y="927100"/>
              <a:ext cx="123825" cy="63500"/>
            </a:xfrm>
            <a:custGeom>
              <a:avLst/>
              <a:gdLst>
                <a:gd name="T0" fmla="*/ 13 w 33"/>
                <a:gd name="T1" fmla="*/ 0 h 17"/>
                <a:gd name="T2" fmla="*/ 19 w 33"/>
                <a:gd name="T3" fmla="*/ 5 h 17"/>
                <a:gd name="T4" fmla="*/ 20 w 33"/>
                <a:gd name="T5" fmla="*/ 2 h 17"/>
                <a:gd name="T6" fmla="*/ 23 w 33"/>
                <a:gd name="T7" fmla="*/ 5 h 17"/>
                <a:gd name="T8" fmla="*/ 26 w 33"/>
                <a:gd name="T9" fmla="*/ 5 h 17"/>
                <a:gd name="T10" fmla="*/ 26 w 33"/>
                <a:gd name="T11" fmla="*/ 6 h 17"/>
                <a:gd name="T12" fmla="*/ 32 w 33"/>
                <a:gd name="T13" fmla="*/ 7 h 17"/>
                <a:gd name="T14" fmla="*/ 22 w 33"/>
                <a:gd name="T15" fmla="*/ 10 h 17"/>
                <a:gd name="T16" fmla="*/ 20 w 33"/>
                <a:gd name="T17" fmla="*/ 13 h 17"/>
                <a:gd name="T18" fmla="*/ 8 w 33"/>
                <a:gd name="T19" fmla="*/ 13 h 17"/>
                <a:gd name="T20" fmla="*/ 6 w 33"/>
                <a:gd name="T21" fmla="*/ 16 h 17"/>
                <a:gd name="T22" fmla="*/ 1 w 33"/>
                <a:gd name="T23" fmla="*/ 15 h 17"/>
                <a:gd name="T24" fmla="*/ 1 w 33"/>
                <a:gd name="T25" fmla="*/ 10 h 17"/>
                <a:gd name="T26" fmla="*/ 4 w 33"/>
                <a:gd name="T27" fmla="*/ 10 h 17"/>
                <a:gd name="T28" fmla="*/ 5 w 33"/>
                <a:gd name="T29" fmla="*/ 6 h 17"/>
                <a:gd name="T30" fmla="*/ 8 w 33"/>
                <a:gd name="T31" fmla="*/ 6 h 17"/>
                <a:gd name="T32" fmla="*/ 13 w 33"/>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17">
                  <a:moveTo>
                    <a:pt x="13" y="0"/>
                  </a:moveTo>
                  <a:cubicBezTo>
                    <a:pt x="14" y="3"/>
                    <a:pt x="20" y="0"/>
                    <a:pt x="19" y="5"/>
                  </a:cubicBezTo>
                  <a:cubicBezTo>
                    <a:pt x="20" y="6"/>
                    <a:pt x="20" y="2"/>
                    <a:pt x="20" y="2"/>
                  </a:cubicBezTo>
                  <a:cubicBezTo>
                    <a:pt x="22" y="2"/>
                    <a:pt x="22" y="4"/>
                    <a:pt x="23" y="5"/>
                  </a:cubicBezTo>
                  <a:cubicBezTo>
                    <a:pt x="24" y="5"/>
                    <a:pt x="26" y="4"/>
                    <a:pt x="26" y="5"/>
                  </a:cubicBezTo>
                  <a:cubicBezTo>
                    <a:pt x="26" y="5"/>
                    <a:pt x="26" y="6"/>
                    <a:pt x="26" y="6"/>
                  </a:cubicBezTo>
                  <a:cubicBezTo>
                    <a:pt x="28" y="7"/>
                    <a:pt x="32" y="5"/>
                    <a:pt x="32" y="7"/>
                  </a:cubicBezTo>
                  <a:cubicBezTo>
                    <a:pt x="33" y="13"/>
                    <a:pt x="25" y="9"/>
                    <a:pt x="22" y="10"/>
                  </a:cubicBezTo>
                  <a:cubicBezTo>
                    <a:pt x="20" y="10"/>
                    <a:pt x="21" y="13"/>
                    <a:pt x="20" y="13"/>
                  </a:cubicBezTo>
                  <a:cubicBezTo>
                    <a:pt x="17" y="15"/>
                    <a:pt x="9" y="14"/>
                    <a:pt x="8" y="13"/>
                  </a:cubicBezTo>
                  <a:cubicBezTo>
                    <a:pt x="6" y="13"/>
                    <a:pt x="7" y="15"/>
                    <a:pt x="6" y="16"/>
                  </a:cubicBezTo>
                  <a:cubicBezTo>
                    <a:pt x="4" y="13"/>
                    <a:pt x="4" y="17"/>
                    <a:pt x="1" y="15"/>
                  </a:cubicBezTo>
                  <a:cubicBezTo>
                    <a:pt x="1" y="14"/>
                    <a:pt x="0" y="11"/>
                    <a:pt x="1" y="10"/>
                  </a:cubicBezTo>
                  <a:cubicBezTo>
                    <a:pt x="1" y="10"/>
                    <a:pt x="3" y="11"/>
                    <a:pt x="4" y="10"/>
                  </a:cubicBezTo>
                  <a:cubicBezTo>
                    <a:pt x="5" y="9"/>
                    <a:pt x="4" y="7"/>
                    <a:pt x="5" y="6"/>
                  </a:cubicBezTo>
                  <a:cubicBezTo>
                    <a:pt x="5" y="6"/>
                    <a:pt x="7" y="7"/>
                    <a:pt x="8" y="6"/>
                  </a:cubicBezTo>
                  <a:cubicBezTo>
                    <a:pt x="9" y="4"/>
                    <a:pt x="12" y="3"/>
                    <a:pt x="13" y="0"/>
                  </a:cubicBezTo>
                </a:path>
              </a:pathLst>
            </a:custGeom>
            <a:grpFill/>
            <a:ln>
              <a:noFill/>
            </a:ln>
            <a:effectLst/>
            <a:extLst/>
          </p:spPr>
          <p:txBody>
            <a:bodyPr/>
            <a:lstStyle/>
            <a:p>
              <a:pPr defTabSz="1228435">
                <a:defRPr/>
              </a:pPr>
              <a:endParaRPr lang="zh-CN" altLang="en-US">
                <a:solidFill>
                  <a:prstClr val="black"/>
                </a:solidFill>
              </a:endParaRPr>
            </a:p>
          </p:txBody>
        </p:sp>
        <p:sp>
          <p:nvSpPr>
            <p:cNvPr id="16" name="Freeform 21"/>
            <p:cNvSpPr>
              <a:spLocks/>
            </p:cNvSpPr>
            <p:nvPr/>
          </p:nvSpPr>
          <p:spPr bwMode="auto">
            <a:xfrm>
              <a:off x="1893887" y="973137"/>
              <a:ext cx="23813" cy="36513"/>
            </a:xfrm>
            <a:custGeom>
              <a:avLst/>
              <a:gdLst>
                <a:gd name="T0" fmla="*/ 6 w 6"/>
                <a:gd name="T1" fmla="*/ 5 h 10"/>
                <a:gd name="T2" fmla="*/ 6 w 6"/>
                <a:gd name="T3" fmla="*/ 5 h 10"/>
              </a:gdLst>
              <a:ahLst/>
              <a:cxnLst>
                <a:cxn ang="0">
                  <a:pos x="T0" y="T1"/>
                </a:cxn>
                <a:cxn ang="0">
                  <a:pos x="T2" y="T3"/>
                </a:cxn>
              </a:cxnLst>
              <a:rect l="0" t="0" r="r" b="b"/>
              <a:pathLst>
                <a:path w="6" h="10">
                  <a:moveTo>
                    <a:pt x="6" y="5"/>
                  </a:moveTo>
                  <a:cubicBezTo>
                    <a:pt x="3" y="10"/>
                    <a:pt x="0" y="0"/>
                    <a:pt x="6" y="5"/>
                  </a:cubicBezTo>
                </a:path>
              </a:pathLst>
            </a:custGeom>
            <a:grpFill/>
            <a:ln>
              <a:noFill/>
            </a:ln>
            <a:effectLst/>
            <a:extLst/>
          </p:spPr>
          <p:txBody>
            <a:bodyPr/>
            <a:lstStyle/>
            <a:p>
              <a:pPr defTabSz="1228435">
                <a:defRPr/>
              </a:pPr>
              <a:endParaRPr lang="zh-CN" altLang="en-US">
                <a:solidFill>
                  <a:prstClr val="black"/>
                </a:solidFill>
              </a:endParaRPr>
            </a:p>
          </p:txBody>
        </p:sp>
        <p:sp>
          <p:nvSpPr>
            <p:cNvPr id="17" name="Freeform 22"/>
            <p:cNvSpPr>
              <a:spLocks/>
            </p:cNvSpPr>
            <p:nvPr/>
          </p:nvSpPr>
          <p:spPr bwMode="auto">
            <a:xfrm>
              <a:off x="1943100" y="979487"/>
              <a:ext cx="68263" cy="41275"/>
            </a:xfrm>
            <a:custGeom>
              <a:avLst/>
              <a:gdLst>
                <a:gd name="T0" fmla="*/ 17 w 18"/>
                <a:gd name="T1" fmla="*/ 3 h 11"/>
                <a:gd name="T2" fmla="*/ 4 w 18"/>
                <a:gd name="T3" fmla="*/ 10 h 11"/>
                <a:gd name="T4" fmla="*/ 0 w 18"/>
                <a:gd name="T5" fmla="*/ 6 h 11"/>
                <a:gd name="T6" fmla="*/ 9 w 18"/>
                <a:gd name="T7" fmla="*/ 3 h 11"/>
                <a:gd name="T8" fmla="*/ 17 w 18"/>
                <a:gd name="T9" fmla="*/ 3 h 11"/>
              </a:gdLst>
              <a:ahLst/>
              <a:cxnLst>
                <a:cxn ang="0">
                  <a:pos x="T0" y="T1"/>
                </a:cxn>
                <a:cxn ang="0">
                  <a:pos x="T2" y="T3"/>
                </a:cxn>
                <a:cxn ang="0">
                  <a:pos x="T4" y="T5"/>
                </a:cxn>
                <a:cxn ang="0">
                  <a:pos x="T6" y="T7"/>
                </a:cxn>
                <a:cxn ang="0">
                  <a:pos x="T8" y="T9"/>
                </a:cxn>
              </a:cxnLst>
              <a:rect l="0" t="0" r="r" b="b"/>
              <a:pathLst>
                <a:path w="18" h="11">
                  <a:moveTo>
                    <a:pt x="17" y="3"/>
                  </a:moveTo>
                  <a:cubicBezTo>
                    <a:pt x="18" y="11"/>
                    <a:pt x="8" y="7"/>
                    <a:pt x="4" y="10"/>
                  </a:cubicBezTo>
                  <a:cubicBezTo>
                    <a:pt x="2" y="10"/>
                    <a:pt x="3" y="6"/>
                    <a:pt x="0" y="6"/>
                  </a:cubicBezTo>
                  <a:cubicBezTo>
                    <a:pt x="1" y="2"/>
                    <a:pt x="8" y="7"/>
                    <a:pt x="9" y="3"/>
                  </a:cubicBezTo>
                  <a:cubicBezTo>
                    <a:pt x="9" y="0"/>
                    <a:pt x="12" y="5"/>
                    <a:pt x="17" y="3"/>
                  </a:cubicBezTo>
                </a:path>
              </a:pathLst>
            </a:custGeom>
            <a:grpFill/>
            <a:ln>
              <a:noFill/>
            </a:ln>
            <a:effectLst/>
            <a:extLst/>
          </p:spPr>
          <p:txBody>
            <a:bodyPr/>
            <a:lstStyle/>
            <a:p>
              <a:pPr defTabSz="1228435">
                <a:defRPr/>
              </a:pPr>
              <a:endParaRPr lang="zh-CN" altLang="en-US">
                <a:solidFill>
                  <a:prstClr val="black"/>
                </a:solidFill>
              </a:endParaRPr>
            </a:p>
          </p:txBody>
        </p:sp>
        <p:sp>
          <p:nvSpPr>
            <p:cNvPr id="18" name="Freeform 23"/>
            <p:cNvSpPr>
              <a:spLocks/>
            </p:cNvSpPr>
            <p:nvPr/>
          </p:nvSpPr>
          <p:spPr bwMode="auto">
            <a:xfrm>
              <a:off x="2317750" y="987425"/>
              <a:ext cx="60325" cy="30163"/>
            </a:xfrm>
            <a:custGeom>
              <a:avLst/>
              <a:gdLst>
                <a:gd name="T0" fmla="*/ 14 w 16"/>
                <a:gd name="T1" fmla="*/ 3 h 8"/>
                <a:gd name="T2" fmla="*/ 14 w 16"/>
                <a:gd name="T3" fmla="*/ 5 h 8"/>
                <a:gd name="T4" fmla="*/ 10 w 16"/>
                <a:gd name="T5" fmla="*/ 7 h 8"/>
                <a:gd name="T6" fmla="*/ 8 w 16"/>
                <a:gd name="T7" fmla="*/ 8 h 8"/>
                <a:gd name="T8" fmla="*/ 4 w 16"/>
                <a:gd name="T9" fmla="*/ 7 h 8"/>
                <a:gd name="T10" fmla="*/ 3 w 16"/>
                <a:gd name="T11" fmla="*/ 8 h 8"/>
                <a:gd name="T12" fmla="*/ 1 w 16"/>
                <a:gd name="T13" fmla="*/ 7 h 8"/>
                <a:gd name="T14" fmla="*/ 14 w 16"/>
                <a:gd name="T15" fmla="*/ 3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
                  <a:moveTo>
                    <a:pt x="14" y="3"/>
                  </a:moveTo>
                  <a:cubicBezTo>
                    <a:pt x="16" y="4"/>
                    <a:pt x="15" y="5"/>
                    <a:pt x="14" y="5"/>
                  </a:cubicBezTo>
                  <a:cubicBezTo>
                    <a:pt x="13" y="7"/>
                    <a:pt x="12" y="6"/>
                    <a:pt x="10" y="7"/>
                  </a:cubicBezTo>
                  <a:cubicBezTo>
                    <a:pt x="9" y="7"/>
                    <a:pt x="8" y="8"/>
                    <a:pt x="8" y="8"/>
                  </a:cubicBezTo>
                  <a:cubicBezTo>
                    <a:pt x="7" y="8"/>
                    <a:pt x="6" y="7"/>
                    <a:pt x="4" y="7"/>
                  </a:cubicBezTo>
                  <a:cubicBezTo>
                    <a:pt x="4" y="7"/>
                    <a:pt x="3" y="8"/>
                    <a:pt x="3" y="8"/>
                  </a:cubicBezTo>
                  <a:cubicBezTo>
                    <a:pt x="1" y="8"/>
                    <a:pt x="1" y="8"/>
                    <a:pt x="1" y="7"/>
                  </a:cubicBezTo>
                  <a:cubicBezTo>
                    <a:pt x="0" y="0"/>
                    <a:pt x="13" y="7"/>
                    <a:pt x="14" y="3"/>
                  </a:cubicBezTo>
                </a:path>
              </a:pathLst>
            </a:custGeom>
            <a:grpFill/>
            <a:ln>
              <a:noFill/>
            </a:ln>
            <a:effectLst/>
            <a:extLst/>
          </p:spPr>
          <p:txBody>
            <a:bodyPr/>
            <a:lstStyle/>
            <a:p>
              <a:pPr defTabSz="1228435">
                <a:defRPr/>
              </a:pPr>
              <a:endParaRPr lang="zh-CN" altLang="en-US">
                <a:solidFill>
                  <a:prstClr val="black"/>
                </a:solidFill>
              </a:endParaRPr>
            </a:p>
          </p:txBody>
        </p:sp>
        <p:sp>
          <p:nvSpPr>
            <p:cNvPr id="19" name="Freeform 24"/>
            <p:cNvSpPr>
              <a:spLocks/>
            </p:cNvSpPr>
            <p:nvPr/>
          </p:nvSpPr>
          <p:spPr bwMode="auto">
            <a:xfrm>
              <a:off x="2097087" y="1001712"/>
              <a:ext cx="33338" cy="19050"/>
            </a:xfrm>
            <a:custGeom>
              <a:avLst/>
              <a:gdLst>
                <a:gd name="T0" fmla="*/ 0 w 9"/>
                <a:gd name="T1" fmla="*/ 3 h 5"/>
                <a:gd name="T2" fmla="*/ 7 w 9"/>
                <a:gd name="T3" fmla="*/ 4 h 5"/>
                <a:gd name="T4" fmla="*/ 0 w 9"/>
                <a:gd name="T5" fmla="*/ 3 h 5"/>
              </a:gdLst>
              <a:ahLst/>
              <a:cxnLst>
                <a:cxn ang="0">
                  <a:pos x="T0" y="T1"/>
                </a:cxn>
                <a:cxn ang="0">
                  <a:pos x="T2" y="T3"/>
                </a:cxn>
                <a:cxn ang="0">
                  <a:pos x="T4" y="T5"/>
                </a:cxn>
              </a:cxnLst>
              <a:rect l="0" t="0" r="r" b="b"/>
              <a:pathLst>
                <a:path w="9" h="5">
                  <a:moveTo>
                    <a:pt x="0" y="3"/>
                  </a:moveTo>
                  <a:cubicBezTo>
                    <a:pt x="0" y="1"/>
                    <a:pt x="9" y="0"/>
                    <a:pt x="7" y="4"/>
                  </a:cubicBezTo>
                  <a:cubicBezTo>
                    <a:pt x="4" y="3"/>
                    <a:pt x="4" y="5"/>
                    <a:pt x="0" y="3"/>
                  </a:cubicBezTo>
                </a:path>
              </a:pathLst>
            </a:custGeom>
            <a:grpFill/>
            <a:ln>
              <a:noFill/>
            </a:ln>
            <a:effectLst/>
            <a:extLst/>
          </p:spPr>
          <p:txBody>
            <a:bodyPr/>
            <a:lstStyle/>
            <a:p>
              <a:pPr defTabSz="1228435">
                <a:defRPr/>
              </a:pPr>
              <a:endParaRPr lang="zh-CN" altLang="en-US">
                <a:solidFill>
                  <a:prstClr val="black"/>
                </a:solidFill>
              </a:endParaRPr>
            </a:p>
          </p:txBody>
        </p:sp>
        <p:sp>
          <p:nvSpPr>
            <p:cNvPr id="20" name="Freeform 25"/>
            <p:cNvSpPr>
              <a:spLocks/>
            </p:cNvSpPr>
            <p:nvPr/>
          </p:nvSpPr>
          <p:spPr bwMode="auto">
            <a:xfrm>
              <a:off x="2427287" y="1006475"/>
              <a:ext cx="19050" cy="19050"/>
            </a:xfrm>
            <a:custGeom>
              <a:avLst/>
              <a:gdLst>
                <a:gd name="T0" fmla="*/ 0 w 5"/>
                <a:gd name="T1" fmla="*/ 0 h 5"/>
                <a:gd name="T2" fmla="*/ 4 w 5"/>
                <a:gd name="T3" fmla="*/ 5 h 5"/>
                <a:gd name="T4" fmla="*/ 0 w 5"/>
                <a:gd name="T5" fmla="*/ 5 h 5"/>
                <a:gd name="T6" fmla="*/ 0 w 5"/>
                <a:gd name="T7" fmla="*/ 0 h 5"/>
              </a:gdLst>
              <a:ahLst/>
              <a:cxnLst>
                <a:cxn ang="0">
                  <a:pos x="T0" y="T1"/>
                </a:cxn>
                <a:cxn ang="0">
                  <a:pos x="T2" y="T3"/>
                </a:cxn>
                <a:cxn ang="0">
                  <a:pos x="T4" y="T5"/>
                </a:cxn>
                <a:cxn ang="0">
                  <a:pos x="T6" y="T7"/>
                </a:cxn>
              </a:cxnLst>
              <a:rect l="0" t="0" r="r" b="b"/>
              <a:pathLst>
                <a:path w="5" h="5">
                  <a:moveTo>
                    <a:pt x="0" y="0"/>
                  </a:moveTo>
                  <a:cubicBezTo>
                    <a:pt x="3" y="0"/>
                    <a:pt x="5" y="2"/>
                    <a:pt x="4" y="5"/>
                  </a:cubicBezTo>
                  <a:cubicBezTo>
                    <a:pt x="0" y="5"/>
                    <a:pt x="0" y="5"/>
                    <a:pt x="0" y="5"/>
                  </a:cubicBezTo>
                  <a:lnTo>
                    <a:pt x="0" y="0"/>
                  </a:lnTo>
                  <a:close/>
                </a:path>
              </a:pathLst>
            </a:custGeom>
            <a:grpFill/>
            <a:ln>
              <a:noFill/>
            </a:ln>
            <a:effectLst/>
            <a:extLst/>
          </p:spPr>
          <p:txBody>
            <a:bodyPr/>
            <a:lstStyle/>
            <a:p>
              <a:pPr defTabSz="1228435">
                <a:defRPr/>
              </a:pPr>
              <a:endParaRPr lang="zh-CN" altLang="en-US">
                <a:solidFill>
                  <a:prstClr val="black"/>
                </a:solidFill>
              </a:endParaRPr>
            </a:p>
          </p:txBody>
        </p:sp>
        <p:sp>
          <p:nvSpPr>
            <p:cNvPr id="21" name="Freeform 26"/>
            <p:cNvSpPr>
              <a:spLocks/>
            </p:cNvSpPr>
            <p:nvPr/>
          </p:nvSpPr>
          <p:spPr bwMode="auto">
            <a:xfrm>
              <a:off x="2284412" y="1036637"/>
              <a:ext cx="374650" cy="112713"/>
            </a:xfrm>
            <a:custGeom>
              <a:avLst/>
              <a:gdLst>
                <a:gd name="T0" fmla="*/ 100 w 100"/>
                <a:gd name="T1" fmla="*/ 16 h 30"/>
                <a:gd name="T2" fmla="*/ 100 w 100"/>
                <a:gd name="T3" fmla="*/ 23 h 30"/>
                <a:gd name="T4" fmla="*/ 96 w 100"/>
                <a:gd name="T5" fmla="*/ 26 h 30"/>
                <a:gd name="T6" fmla="*/ 79 w 100"/>
                <a:gd name="T7" fmla="*/ 26 h 30"/>
                <a:gd name="T8" fmla="*/ 73 w 100"/>
                <a:gd name="T9" fmla="*/ 29 h 30"/>
                <a:gd name="T10" fmla="*/ 69 w 100"/>
                <a:gd name="T11" fmla="*/ 28 h 30"/>
                <a:gd name="T12" fmla="*/ 68 w 100"/>
                <a:gd name="T13" fmla="*/ 29 h 30"/>
                <a:gd name="T14" fmla="*/ 62 w 100"/>
                <a:gd name="T15" fmla="*/ 29 h 30"/>
                <a:gd name="T16" fmla="*/ 62 w 100"/>
                <a:gd name="T17" fmla="*/ 28 h 30"/>
                <a:gd name="T18" fmla="*/ 59 w 100"/>
                <a:gd name="T19" fmla="*/ 29 h 30"/>
                <a:gd name="T20" fmla="*/ 54 w 100"/>
                <a:gd name="T21" fmla="*/ 26 h 30"/>
                <a:gd name="T22" fmla="*/ 33 w 100"/>
                <a:gd name="T23" fmla="*/ 26 h 30"/>
                <a:gd name="T24" fmla="*/ 34 w 100"/>
                <a:gd name="T25" fmla="*/ 23 h 30"/>
                <a:gd name="T26" fmla="*/ 31 w 100"/>
                <a:gd name="T27" fmla="*/ 22 h 30"/>
                <a:gd name="T28" fmla="*/ 28 w 100"/>
                <a:gd name="T29" fmla="*/ 16 h 30"/>
                <a:gd name="T30" fmla="*/ 31 w 100"/>
                <a:gd name="T31" fmla="*/ 14 h 30"/>
                <a:gd name="T32" fmla="*/ 28 w 100"/>
                <a:gd name="T33" fmla="*/ 8 h 30"/>
                <a:gd name="T34" fmla="*/ 16 w 100"/>
                <a:gd name="T35" fmla="*/ 9 h 30"/>
                <a:gd name="T36" fmla="*/ 13 w 100"/>
                <a:gd name="T37" fmla="*/ 7 h 30"/>
                <a:gd name="T38" fmla="*/ 10 w 100"/>
                <a:gd name="T39" fmla="*/ 5 h 30"/>
                <a:gd name="T40" fmla="*/ 5 w 100"/>
                <a:gd name="T41" fmla="*/ 7 h 30"/>
                <a:gd name="T42" fmla="*/ 2 w 100"/>
                <a:gd name="T43" fmla="*/ 1 h 30"/>
                <a:gd name="T44" fmla="*/ 17 w 100"/>
                <a:gd name="T45" fmla="*/ 0 h 30"/>
                <a:gd name="T46" fmla="*/ 20 w 100"/>
                <a:gd name="T47" fmla="*/ 1 h 30"/>
                <a:gd name="T48" fmla="*/ 20 w 100"/>
                <a:gd name="T49" fmla="*/ 4 h 30"/>
                <a:gd name="T50" fmla="*/ 24 w 100"/>
                <a:gd name="T51" fmla="*/ 7 h 30"/>
                <a:gd name="T52" fmla="*/ 37 w 100"/>
                <a:gd name="T53" fmla="*/ 7 h 30"/>
                <a:gd name="T54" fmla="*/ 37 w 100"/>
                <a:gd name="T55" fmla="*/ 14 h 30"/>
                <a:gd name="T56" fmla="*/ 47 w 100"/>
                <a:gd name="T57" fmla="*/ 15 h 30"/>
                <a:gd name="T58" fmla="*/ 47 w 100"/>
                <a:gd name="T59" fmla="*/ 18 h 30"/>
                <a:gd name="T60" fmla="*/ 49 w 100"/>
                <a:gd name="T61" fmla="*/ 16 h 30"/>
                <a:gd name="T62" fmla="*/ 66 w 100"/>
                <a:gd name="T63" fmla="*/ 16 h 30"/>
                <a:gd name="T64" fmla="*/ 69 w 100"/>
                <a:gd name="T65" fmla="*/ 18 h 30"/>
                <a:gd name="T66" fmla="*/ 73 w 100"/>
                <a:gd name="T67" fmla="*/ 15 h 30"/>
                <a:gd name="T68" fmla="*/ 77 w 100"/>
                <a:gd name="T69" fmla="*/ 15 h 30"/>
                <a:gd name="T70" fmla="*/ 100 w 100"/>
                <a:gd name="T71"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30">
                  <a:moveTo>
                    <a:pt x="100" y="16"/>
                  </a:moveTo>
                  <a:cubicBezTo>
                    <a:pt x="100" y="23"/>
                    <a:pt x="100" y="23"/>
                    <a:pt x="100" y="23"/>
                  </a:cubicBezTo>
                  <a:cubicBezTo>
                    <a:pt x="98" y="23"/>
                    <a:pt x="96" y="24"/>
                    <a:pt x="96" y="26"/>
                  </a:cubicBezTo>
                  <a:cubicBezTo>
                    <a:pt x="89" y="27"/>
                    <a:pt x="84" y="26"/>
                    <a:pt x="79" y="26"/>
                  </a:cubicBezTo>
                  <a:cubicBezTo>
                    <a:pt x="77" y="26"/>
                    <a:pt x="75" y="29"/>
                    <a:pt x="73" y="29"/>
                  </a:cubicBezTo>
                  <a:cubicBezTo>
                    <a:pt x="71" y="29"/>
                    <a:pt x="71" y="28"/>
                    <a:pt x="69" y="28"/>
                  </a:cubicBezTo>
                  <a:cubicBezTo>
                    <a:pt x="70" y="28"/>
                    <a:pt x="68" y="29"/>
                    <a:pt x="68" y="29"/>
                  </a:cubicBezTo>
                  <a:cubicBezTo>
                    <a:pt x="67" y="29"/>
                    <a:pt x="62" y="29"/>
                    <a:pt x="62" y="29"/>
                  </a:cubicBezTo>
                  <a:cubicBezTo>
                    <a:pt x="62" y="29"/>
                    <a:pt x="62" y="28"/>
                    <a:pt x="62" y="28"/>
                  </a:cubicBezTo>
                  <a:cubicBezTo>
                    <a:pt x="61" y="27"/>
                    <a:pt x="59" y="29"/>
                    <a:pt x="59" y="29"/>
                  </a:cubicBezTo>
                  <a:cubicBezTo>
                    <a:pt x="56" y="28"/>
                    <a:pt x="56" y="26"/>
                    <a:pt x="54" y="26"/>
                  </a:cubicBezTo>
                  <a:cubicBezTo>
                    <a:pt x="48" y="26"/>
                    <a:pt x="41" y="30"/>
                    <a:pt x="33" y="26"/>
                  </a:cubicBezTo>
                  <a:cubicBezTo>
                    <a:pt x="33" y="25"/>
                    <a:pt x="34" y="25"/>
                    <a:pt x="34" y="23"/>
                  </a:cubicBezTo>
                  <a:cubicBezTo>
                    <a:pt x="34" y="21"/>
                    <a:pt x="32" y="23"/>
                    <a:pt x="31" y="22"/>
                  </a:cubicBezTo>
                  <a:cubicBezTo>
                    <a:pt x="30" y="20"/>
                    <a:pt x="31" y="17"/>
                    <a:pt x="28" y="16"/>
                  </a:cubicBezTo>
                  <a:cubicBezTo>
                    <a:pt x="29" y="15"/>
                    <a:pt x="31" y="15"/>
                    <a:pt x="31" y="14"/>
                  </a:cubicBezTo>
                  <a:cubicBezTo>
                    <a:pt x="31" y="11"/>
                    <a:pt x="27" y="12"/>
                    <a:pt x="28" y="8"/>
                  </a:cubicBezTo>
                  <a:cubicBezTo>
                    <a:pt x="26" y="10"/>
                    <a:pt x="20" y="9"/>
                    <a:pt x="16" y="9"/>
                  </a:cubicBezTo>
                  <a:cubicBezTo>
                    <a:pt x="13" y="11"/>
                    <a:pt x="14" y="7"/>
                    <a:pt x="13" y="7"/>
                  </a:cubicBezTo>
                  <a:cubicBezTo>
                    <a:pt x="12" y="6"/>
                    <a:pt x="10" y="7"/>
                    <a:pt x="10" y="5"/>
                  </a:cubicBezTo>
                  <a:cubicBezTo>
                    <a:pt x="9" y="6"/>
                    <a:pt x="7" y="7"/>
                    <a:pt x="5" y="7"/>
                  </a:cubicBezTo>
                  <a:cubicBezTo>
                    <a:pt x="9" y="2"/>
                    <a:pt x="0" y="6"/>
                    <a:pt x="2" y="1"/>
                  </a:cubicBezTo>
                  <a:cubicBezTo>
                    <a:pt x="8" y="2"/>
                    <a:pt x="12" y="0"/>
                    <a:pt x="17" y="0"/>
                  </a:cubicBezTo>
                  <a:cubicBezTo>
                    <a:pt x="17" y="1"/>
                    <a:pt x="19" y="0"/>
                    <a:pt x="20" y="1"/>
                  </a:cubicBezTo>
                  <a:cubicBezTo>
                    <a:pt x="20" y="1"/>
                    <a:pt x="20" y="3"/>
                    <a:pt x="20" y="4"/>
                  </a:cubicBezTo>
                  <a:cubicBezTo>
                    <a:pt x="21" y="5"/>
                    <a:pt x="25" y="3"/>
                    <a:pt x="24" y="7"/>
                  </a:cubicBezTo>
                  <a:cubicBezTo>
                    <a:pt x="28" y="3"/>
                    <a:pt x="32" y="7"/>
                    <a:pt x="37" y="7"/>
                  </a:cubicBezTo>
                  <a:cubicBezTo>
                    <a:pt x="36" y="11"/>
                    <a:pt x="39" y="11"/>
                    <a:pt x="37" y="14"/>
                  </a:cubicBezTo>
                  <a:cubicBezTo>
                    <a:pt x="39" y="14"/>
                    <a:pt x="43" y="13"/>
                    <a:pt x="47" y="15"/>
                  </a:cubicBezTo>
                  <a:cubicBezTo>
                    <a:pt x="48" y="15"/>
                    <a:pt x="40" y="18"/>
                    <a:pt x="47" y="18"/>
                  </a:cubicBezTo>
                  <a:cubicBezTo>
                    <a:pt x="48" y="18"/>
                    <a:pt x="48" y="16"/>
                    <a:pt x="49" y="16"/>
                  </a:cubicBezTo>
                  <a:cubicBezTo>
                    <a:pt x="54" y="16"/>
                    <a:pt x="60" y="16"/>
                    <a:pt x="66" y="16"/>
                  </a:cubicBezTo>
                  <a:cubicBezTo>
                    <a:pt x="67" y="16"/>
                    <a:pt x="69" y="18"/>
                    <a:pt x="69" y="18"/>
                  </a:cubicBezTo>
                  <a:cubicBezTo>
                    <a:pt x="72" y="17"/>
                    <a:pt x="66" y="15"/>
                    <a:pt x="73" y="15"/>
                  </a:cubicBezTo>
                  <a:cubicBezTo>
                    <a:pt x="75" y="15"/>
                    <a:pt x="76" y="15"/>
                    <a:pt x="77" y="15"/>
                  </a:cubicBezTo>
                  <a:cubicBezTo>
                    <a:pt x="83" y="14"/>
                    <a:pt x="92" y="14"/>
                    <a:pt x="100" y="16"/>
                  </a:cubicBezTo>
                </a:path>
              </a:pathLst>
            </a:custGeom>
            <a:grpFill/>
            <a:ln>
              <a:noFill/>
            </a:ln>
            <a:effectLst/>
            <a:extLst/>
          </p:spPr>
          <p:txBody>
            <a:bodyPr/>
            <a:lstStyle/>
            <a:p>
              <a:pPr defTabSz="1228435">
                <a:defRPr/>
              </a:pPr>
              <a:endParaRPr lang="zh-CN" altLang="en-US">
                <a:solidFill>
                  <a:prstClr val="black"/>
                </a:solidFill>
              </a:endParaRPr>
            </a:p>
          </p:txBody>
        </p:sp>
        <p:sp>
          <p:nvSpPr>
            <p:cNvPr id="22" name="Freeform 27"/>
            <p:cNvSpPr>
              <a:spLocks/>
            </p:cNvSpPr>
            <p:nvPr/>
          </p:nvSpPr>
          <p:spPr bwMode="auto">
            <a:xfrm>
              <a:off x="5475287" y="1031875"/>
              <a:ext cx="376238" cy="269875"/>
            </a:xfrm>
            <a:custGeom>
              <a:avLst/>
              <a:gdLst>
                <a:gd name="T0" fmla="*/ 82 w 100"/>
                <a:gd name="T1" fmla="*/ 2 h 72"/>
                <a:gd name="T2" fmla="*/ 99 w 100"/>
                <a:gd name="T3" fmla="*/ 1 h 72"/>
                <a:gd name="T4" fmla="*/ 98 w 100"/>
                <a:gd name="T5" fmla="*/ 8 h 72"/>
                <a:gd name="T6" fmla="*/ 79 w 100"/>
                <a:gd name="T7" fmla="*/ 10 h 72"/>
                <a:gd name="T8" fmla="*/ 77 w 100"/>
                <a:gd name="T9" fmla="*/ 13 h 72"/>
                <a:gd name="T10" fmla="*/ 74 w 100"/>
                <a:gd name="T11" fmla="*/ 13 h 72"/>
                <a:gd name="T12" fmla="*/ 71 w 100"/>
                <a:gd name="T13" fmla="*/ 16 h 72"/>
                <a:gd name="T14" fmla="*/ 68 w 100"/>
                <a:gd name="T15" fmla="*/ 15 h 72"/>
                <a:gd name="T16" fmla="*/ 63 w 100"/>
                <a:gd name="T17" fmla="*/ 16 h 72"/>
                <a:gd name="T18" fmla="*/ 57 w 100"/>
                <a:gd name="T19" fmla="*/ 17 h 72"/>
                <a:gd name="T20" fmla="*/ 56 w 100"/>
                <a:gd name="T21" fmla="*/ 20 h 72"/>
                <a:gd name="T22" fmla="*/ 49 w 100"/>
                <a:gd name="T23" fmla="*/ 24 h 72"/>
                <a:gd name="T24" fmla="*/ 44 w 100"/>
                <a:gd name="T25" fmla="*/ 27 h 72"/>
                <a:gd name="T26" fmla="*/ 42 w 100"/>
                <a:gd name="T27" fmla="*/ 30 h 72"/>
                <a:gd name="T28" fmla="*/ 40 w 100"/>
                <a:gd name="T29" fmla="*/ 33 h 72"/>
                <a:gd name="T30" fmla="*/ 33 w 100"/>
                <a:gd name="T31" fmla="*/ 36 h 72"/>
                <a:gd name="T32" fmla="*/ 32 w 100"/>
                <a:gd name="T33" fmla="*/ 37 h 72"/>
                <a:gd name="T34" fmla="*/ 26 w 100"/>
                <a:gd name="T35" fmla="*/ 40 h 72"/>
                <a:gd name="T36" fmla="*/ 23 w 100"/>
                <a:gd name="T37" fmla="*/ 45 h 72"/>
                <a:gd name="T38" fmla="*/ 25 w 100"/>
                <a:gd name="T39" fmla="*/ 54 h 72"/>
                <a:gd name="T40" fmla="*/ 20 w 100"/>
                <a:gd name="T41" fmla="*/ 57 h 72"/>
                <a:gd name="T42" fmla="*/ 23 w 100"/>
                <a:gd name="T43" fmla="*/ 62 h 72"/>
                <a:gd name="T44" fmla="*/ 22 w 100"/>
                <a:gd name="T45" fmla="*/ 64 h 72"/>
                <a:gd name="T46" fmla="*/ 23 w 100"/>
                <a:gd name="T47" fmla="*/ 65 h 72"/>
                <a:gd name="T48" fmla="*/ 25 w 100"/>
                <a:gd name="T49" fmla="*/ 64 h 72"/>
                <a:gd name="T50" fmla="*/ 29 w 100"/>
                <a:gd name="T51" fmla="*/ 66 h 72"/>
                <a:gd name="T52" fmla="*/ 27 w 100"/>
                <a:gd name="T53" fmla="*/ 72 h 72"/>
                <a:gd name="T54" fmla="*/ 15 w 100"/>
                <a:gd name="T55" fmla="*/ 72 h 72"/>
                <a:gd name="T56" fmla="*/ 16 w 100"/>
                <a:gd name="T57" fmla="*/ 69 h 72"/>
                <a:gd name="T58" fmla="*/ 12 w 100"/>
                <a:gd name="T59" fmla="*/ 68 h 72"/>
                <a:gd name="T60" fmla="*/ 9 w 100"/>
                <a:gd name="T61" fmla="*/ 65 h 72"/>
                <a:gd name="T62" fmla="*/ 6 w 100"/>
                <a:gd name="T63" fmla="*/ 65 h 72"/>
                <a:gd name="T64" fmla="*/ 2 w 100"/>
                <a:gd name="T65" fmla="*/ 65 h 72"/>
                <a:gd name="T66" fmla="*/ 1 w 100"/>
                <a:gd name="T67" fmla="*/ 55 h 72"/>
                <a:gd name="T68" fmla="*/ 8 w 100"/>
                <a:gd name="T69" fmla="*/ 52 h 72"/>
                <a:gd name="T70" fmla="*/ 6 w 100"/>
                <a:gd name="T71" fmla="*/ 51 h 72"/>
                <a:gd name="T72" fmla="*/ 8 w 100"/>
                <a:gd name="T73" fmla="*/ 48 h 72"/>
                <a:gd name="T74" fmla="*/ 15 w 100"/>
                <a:gd name="T75" fmla="*/ 45 h 72"/>
                <a:gd name="T76" fmla="*/ 15 w 100"/>
                <a:gd name="T77" fmla="*/ 40 h 72"/>
                <a:gd name="T78" fmla="*/ 19 w 100"/>
                <a:gd name="T79" fmla="*/ 38 h 72"/>
                <a:gd name="T80" fmla="*/ 22 w 100"/>
                <a:gd name="T81" fmla="*/ 34 h 72"/>
                <a:gd name="T82" fmla="*/ 22 w 100"/>
                <a:gd name="T83" fmla="*/ 27 h 72"/>
                <a:gd name="T84" fmla="*/ 33 w 100"/>
                <a:gd name="T85" fmla="*/ 23 h 72"/>
                <a:gd name="T86" fmla="*/ 35 w 100"/>
                <a:gd name="T87" fmla="*/ 20 h 72"/>
                <a:gd name="T88" fmla="*/ 36 w 100"/>
                <a:gd name="T89" fmla="*/ 22 h 72"/>
                <a:gd name="T90" fmla="*/ 39 w 100"/>
                <a:gd name="T91" fmla="*/ 19 h 72"/>
                <a:gd name="T92" fmla="*/ 40 w 100"/>
                <a:gd name="T93" fmla="*/ 16 h 72"/>
                <a:gd name="T94" fmla="*/ 47 w 100"/>
                <a:gd name="T95" fmla="*/ 15 h 72"/>
                <a:gd name="T96" fmla="*/ 56 w 100"/>
                <a:gd name="T97" fmla="*/ 13 h 72"/>
                <a:gd name="T98" fmla="*/ 57 w 100"/>
                <a:gd name="T99" fmla="*/ 12 h 72"/>
                <a:gd name="T100" fmla="*/ 60 w 100"/>
                <a:gd name="T101" fmla="*/ 13 h 72"/>
                <a:gd name="T102" fmla="*/ 61 w 100"/>
                <a:gd name="T103" fmla="*/ 10 h 72"/>
                <a:gd name="T104" fmla="*/ 63 w 100"/>
                <a:gd name="T105" fmla="*/ 10 h 72"/>
                <a:gd name="T106" fmla="*/ 72 w 100"/>
                <a:gd name="T107" fmla="*/ 9 h 72"/>
                <a:gd name="T108" fmla="*/ 75 w 100"/>
                <a:gd name="T109" fmla="*/ 8 h 72"/>
                <a:gd name="T110" fmla="*/ 77 w 100"/>
                <a:gd name="T111" fmla="*/ 6 h 72"/>
                <a:gd name="T112" fmla="*/ 82 w 100"/>
                <a:gd name="T113"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 h="72">
                  <a:moveTo>
                    <a:pt x="82" y="2"/>
                  </a:moveTo>
                  <a:cubicBezTo>
                    <a:pt x="87" y="5"/>
                    <a:pt x="93" y="0"/>
                    <a:pt x="99" y="1"/>
                  </a:cubicBezTo>
                  <a:cubicBezTo>
                    <a:pt x="100" y="4"/>
                    <a:pt x="97" y="4"/>
                    <a:pt x="98" y="8"/>
                  </a:cubicBezTo>
                  <a:cubicBezTo>
                    <a:pt x="93" y="5"/>
                    <a:pt x="86" y="10"/>
                    <a:pt x="79" y="10"/>
                  </a:cubicBezTo>
                  <a:cubicBezTo>
                    <a:pt x="78" y="10"/>
                    <a:pt x="78" y="13"/>
                    <a:pt x="77" y="13"/>
                  </a:cubicBezTo>
                  <a:cubicBezTo>
                    <a:pt x="76" y="14"/>
                    <a:pt x="74" y="13"/>
                    <a:pt x="74" y="13"/>
                  </a:cubicBezTo>
                  <a:cubicBezTo>
                    <a:pt x="74" y="13"/>
                    <a:pt x="71" y="16"/>
                    <a:pt x="71" y="16"/>
                  </a:cubicBezTo>
                  <a:cubicBezTo>
                    <a:pt x="70" y="16"/>
                    <a:pt x="70" y="14"/>
                    <a:pt x="68" y="15"/>
                  </a:cubicBezTo>
                  <a:cubicBezTo>
                    <a:pt x="67" y="15"/>
                    <a:pt x="65" y="15"/>
                    <a:pt x="63" y="16"/>
                  </a:cubicBezTo>
                  <a:cubicBezTo>
                    <a:pt x="62" y="16"/>
                    <a:pt x="59" y="17"/>
                    <a:pt x="57" y="17"/>
                  </a:cubicBezTo>
                  <a:cubicBezTo>
                    <a:pt x="55" y="18"/>
                    <a:pt x="57" y="19"/>
                    <a:pt x="56" y="20"/>
                  </a:cubicBezTo>
                  <a:cubicBezTo>
                    <a:pt x="55" y="21"/>
                    <a:pt x="49" y="20"/>
                    <a:pt x="49" y="24"/>
                  </a:cubicBezTo>
                  <a:cubicBezTo>
                    <a:pt x="48" y="26"/>
                    <a:pt x="45" y="27"/>
                    <a:pt x="44" y="27"/>
                  </a:cubicBezTo>
                  <a:cubicBezTo>
                    <a:pt x="44" y="28"/>
                    <a:pt x="42" y="29"/>
                    <a:pt x="42" y="30"/>
                  </a:cubicBezTo>
                  <a:cubicBezTo>
                    <a:pt x="41" y="31"/>
                    <a:pt x="40" y="31"/>
                    <a:pt x="40" y="33"/>
                  </a:cubicBezTo>
                  <a:cubicBezTo>
                    <a:pt x="35" y="34"/>
                    <a:pt x="36" y="32"/>
                    <a:pt x="33" y="36"/>
                  </a:cubicBezTo>
                  <a:cubicBezTo>
                    <a:pt x="33" y="36"/>
                    <a:pt x="32" y="35"/>
                    <a:pt x="32" y="37"/>
                  </a:cubicBezTo>
                  <a:cubicBezTo>
                    <a:pt x="32" y="39"/>
                    <a:pt x="28" y="38"/>
                    <a:pt x="26" y="40"/>
                  </a:cubicBezTo>
                  <a:cubicBezTo>
                    <a:pt x="26" y="42"/>
                    <a:pt x="28" y="47"/>
                    <a:pt x="23" y="45"/>
                  </a:cubicBezTo>
                  <a:cubicBezTo>
                    <a:pt x="24" y="48"/>
                    <a:pt x="22" y="54"/>
                    <a:pt x="25" y="54"/>
                  </a:cubicBezTo>
                  <a:cubicBezTo>
                    <a:pt x="24" y="55"/>
                    <a:pt x="22" y="56"/>
                    <a:pt x="20" y="57"/>
                  </a:cubicBezTo>
                  <a:cubicBezTo>
                    <a:pt x="19" y="60"/>
                    <a:pt x="24" y="59"/>
                    <a:pt x="23" y="62"/>
                  </a:cubicBezTo>
                  <a:cubicBezTo>
                    <a:pt x="23" y="62"/>
                    <a:pt x="21" y="63"/>
                    <a:pt x="22" y="64"/>
                  </a:cubicBezTo>
                  <a:cubicBezTo>
                    <a:pt x="22" y="63"/>
                    <a:pt x="24" y="65"/>
                    <a:pt x="23" y="65"/>
                  </a:cubicBezTo>
                  <a:cubicBezTo>
                    <a:pt x="24" y="65"/>
                    <a:pt x="25" y="64"/>
                    <a:pt x="25" y="64"/>
                  </a:cubicBezTo>
                  <a:cubicBezTo>
                    <a:pt x="26" y="64"/>
                    <a:pt x="26" y="67"/>
                    <a:pt x="29" y="66"/>
                  </a:cubicBezTo>
                  <a:cubicBezTo>
                    <a:pt x="29" y="69"/>
                    <a:pt x="27" y="69"/>
                    <a:pt x="27" y="72"/>
                  </a:cubicBezTo>
                  <a:cubicBezTo>
                    <a:pt x="15" y="72"/>
                    <a:pt x="15" y="72"/>
                    <a:pt x="15" y="72"/>
                  </a:cubicBezTo>
                  <a:cubicBezTo>
                    <a:pt x="15" y="71"/>
                    <a:pt x="17" y="70"/>
                    <a:pt x="16" y="69"/>
                  </a:cubicBezTo>
                  <a:cubicBezTo>
                    <a:pt x="15" y="68"/>
                    <a:pt x="14" y="69"/>
                    <a:pt x="12" y="68"/>
                  </a:cubicBezTo>
                  <a:cubicBezTo>
                    <a:pt x="11" y="67"/>
                    <a:pt x="10" y="65"/>
                    <a:pt x="9" y="65"/>
                  </a:cubicBezTo>
                  <a:cubicBezTo>
                    <a:pt x="9" y="65"/>
                    <a:pt x="7" y="65"/>
                    <a:pt x="6" y="65"/>
                  </a:cubicBezTo>
                  <a:cubicBezTo>
                    <a:pt x="5" y="64"/>
                    <a:pt x="5" y="65"/>
                    <a:pt x="2" y="65"/>
                  </a:cubicBezTo>
                  <a:cubicBezTo>
                    <a:pt x="2" y="62"/>
                    <a:pt x="0" y="60"/>
                    <a:pt x="1" y="55"/>
                  </a:cubicBezTo>
                  <a:cubicBezTo>
                    <a:pt x="5" y="60"/>
                    <a:pt x="1" y="50"/>
                    <a:pt x="8" y="52"/>
                  </a:cubicBezTo>
                  <a:cubicBezTo>
                    <a:pt x="9" y="51"/>
                    <a:pt x="6" y="51"/>
                    <a:pt x="6" y="51"/>
                  </a:cubicBezTo>
                  <a:cubicBezTo>
                    <a:pt x="7" y="50"/>
                    <a:pt x="11" y="49"/>
                    <a:pt x="8" y="48"/>
                  </a:cubicBezTo>
                  <a:cubicBezTo>
                    <a:pt x="9" y="46"/>
                    <a:pt x="12" y="46"/>
                    <a:pt x="15" y="45"/>
                  </a:cubicBezTo>
                  <a:cubicBezTo>
                    <a:pt x="14" y="43"/>
                    <a:pt x="19" y="41"/>
                    <a:pt x="15" y="40"/>
                  </a:cubicBezTo>
                  <a:cubicBezTo>
                    <a:pt x="15" y="38"/>
                    <a:pt x="17" y="39"/>
                    <a:pt x="19" y="38"/>
                  </a:cubicBezTo>
                  <a:cubicBezTo>
                    <a:pt x="19" y="36"/>
                    <a:pt x="20" y="35"/>
                    <a:pt x="22" y="34"/>
                  </a:cubicBezTo>
                  <a:cubicBezTo>
                    <a:pt x="19" y="32"/>
                    <a:pt x="23" y="32"/>
                    <a:pt x="22" y="27"/>
                  </a:cubicBezTo>
                  <a:cubicBezTo>
                    <a:pt x="27" y="27"/>
                    <a:pt x="29" y="24"/>
                    <a:pt x="33" y="23"/>
                  </a:cubicBezTo>
                  <a:cubicBezTo>
                    <a:pt x="35" y="24"/>
                    <a:pt x="34" y="21"/>
                    <a:pt x="35" y="20"/>
                  </a:cubicBezTo>
                  <a:cubicBezTo>
                    <a:pt x="35" y="20"/>
                    <a:pt x="36" y="21"/>
                    <a:pt x="36" y="22"/>
                  </a:cubicBezTo>
                  <a:cubicBezTo>
                    <a:pt x="37" y="21"/>
                    <a:pt x="38" y="20"/>
                    <a:pt x="39" y="19"/>
                  </a:cubicBezTo>
                  <a:cubicBezTo>
                    <a:pt x="39" y="18"/>
                    <a:pt x="40" y="18"/>
                    <a:pt x="40" y="16"/>
                  </a:cubicBezTo>
                  <a:cubicBezTo>
                    <a:pt x="43" y="16"/>
                    <a:pt x="45" y="16"/>
                    <a:pt x="47" y="15"/>
                  </a:cubicBezTo>
                  <a:cubicBezTo>
                    <a:pt x="49" y="13"/>
                    <a:pt x="51" y="14"/>
                    <a:pt x="56" y="13"/>
                  </a:cubicBezTo>
                  <a:cubicBezTo>
                    <a:pt x="57" y="13"/>
                    <a:pt x="56" y="12"/>
                    <a:pt x="57" y="12"/>
                  </a:cubicBezTo>
                  <a:cubicBezTo>
                    <a:pt x="59" y="11"/>
                    <a:pt x="60" y="13"/>
                    <a:pt x="60" y="13"/>
                  </a:cubicBezTo>
                  <a:cubicBezTo>
                    <a:pt x="62" y="13"/>
                    <a:pt x="59" y="10"/>
                    <a:pt x="61" y="10"/>
                  </a:cubicBezTo>
                  <a:cubicBezTo>
                    <a:pt x="62" y="10"/>
                    <a:pt x="62" y="10"/>
                    <a:pt x="63" y="10"/>
                  </a:cubicBezTo>
                  <a:cubicBezTo>
                    <a:pt x="64" y="10"/>
                    <a:pt x="68" y="10"/>
                    <a:pt x="72" y="9"/>
                  </a:cubicBezTo>
                  <a:cubicBezTo>
                    <a:pt x="75" y="8"/>
                    <a:pt x="74" y="9"/>
                    <a:pt x="75" y="8"/>
                  </a:cubicBezTo>
                  <a:cubicBezTo>
                    <a:pt x="75" y="8"/>
                    <a:pt x="77" y="6"/>
                    <a:pt x="77" y="6"/>
                  </a:cubicBezTo>
                  <a:cubicBezTo>
                    <a:pt x="81" y="4"/>
                    <a:pt x="82" y="9"/>
                    <a:pt x="82" y="2"/>
                  </a:cubicBezTo>
                </a:path>
              </a:pathLst>
            </a:custGeom>
            <a:grpFill/>
            <a:ln>
              <a:noFill/>
            </a:ln>
            <a:effectLst/>
            <a:extLst/>
          </p:spPr>
          <p:txBody>
            <a:bodyPr/>
            <a:lstStyle/>
            <a:p>
              <a:pPr defTabSz="1228435">
                <a:defRPr/>
              </a:pPr>
              <a:endParaRPr lang="zh-CN" altLang="en-US">
                <a:solidFill>
                  <a:prstClr val="black"/>
                </a:solidFill>
              </a:endParaRPr>
            </a:p>
          </p:txBody>
        </p:sp>
        <p:sp>
          <p:nvSpPr>
            <p:cNvPr id="23" name="Freeform 28"/>
            <p:cNvSpPr>
              <a:spLocks/>
            </p:cNvSpPr>
            <p:nvPr/>
          </p:nvSpPr>
          <p:spPr bwMode="auto">
            <a:xfrm>
              <a:off x="2187575" y="1047750"/>
              <a:ext cx="41275" cy="19050"/>
            </a:xfrm>
            <a:custGeom>
              <a:avLst/>
              <a:gdLst>
                <a:gd name="T0" fmla="*/ 8 w 11"/>
                <a:gd name="T1" fmla="*/ 1 h 5"/>
                <a:gd name="T2" fmla="*/ 11 w 11"/>
                <a:gd name="T3" fmla="*/ 1 h 5"/>
                <a:gd name="T4" fmla="*/ 8 w 11"/>
                <a:gd name="T5" fmla="*/ 1 h 5"/>
              </a:gdLst>
              <a:ahLst/>
              <a:cxnLst>
                <a:cxn ang="0">
                  <a:pos x="T0" y="T1"/>
                </a:cxn>
                <a:cxn ang="0">
                  <a:pos x="T2" y="T3"/>
                </a:cxn>
                <a:cxn ang="0">
                  <a:pos x="T4" y="T5"/>
                </a:cxn>
              </a:cxnLst>
              <a:rect l="0" t="0" r="r" b="b"/>
              <a:pathLst>
                <a:path w="11" h="5">
                  <a:moveTo>
                    <a:pt x="8" y="1"/>
                  </a:moveTo>
                  <a:cubicBezTo>
                    <a:pt x="11" y="1"/>
                    <a:pt x="11" y="1"/>
                    <a:pt x="11" y="1"/>
                  </a:cubicBezTo>
                  <a:cubicBezTo>
                    <a:pt x="11" y="5"/>
                    <a:pt x="0" y="0"/>
                    <a:pt x="8" y="1"/>
                  </a:cubicBezTo>
                </a:path>
              </a:pathLst>
            </a:custGeom>
            <a:grpFill/>
            <a:ln>
              <a:noFill/>
            </a:ln>
            <a:effectLst/>
            <a:extLst/>
          </p:spPr>
          <p:txBody>
            <a:bodyPr/>
            <a:lstStyle/>
            <a:p>
              <a:pPr defTabSz="1228435">
                <a:defRPr/>
              </a:pPr>
              <a:endParaRPr lang="zh-CN" altLang="en-US">
                <a:solidFill>
                  <a:prstClr val="black"/>
                </a:solidFill>
              </a:endParaRPr>
            </a:p>
          </p:txBody>
        </p:sp>
        <p:sp>
          <p:nvSpPr>
            <p:cNvPr id="24" name="Freeform 29"/>
            <p:cNvSpPr>
              <a:spLocks/>
            </p:cNvSpPr>
            <p:nvPr/>
          </p:nvSpPr>
          <p:spPr bwMode="auto">
            <a:xfrm>
              <a:off x="7310437" y="1069975"/>
              <a:ext cx="115888" cy="90488"/>
            </a:xfrm>
            <a:custGeom>
              <a:avLst/>
              <a:gdLst>
                <a:gd name="T0" fmla="*/ 8 w 31"/>
                <a:gd name="T1" fmla="*/ 0 h 24"/>
                <a:gd name="T2" fmla="*/ 10 w 31"/>
                <a:gd name="T3" fmla="*/ 2 h 24"/>
                <a:gd name="T4" fmla="*/ 18 w 31"/>
                <a:gd name="T5" fmla="*/ 6 h 24"/>
                <a:gd name="T6" fmla="*/ 22 w 31"/>
                <a:gd name="T7" fmla="*/ 3 h 24"/>
                <a:gd name="T8" fmla="*/ 31 w 31"/>
                <a:gd name="T9" fmla="*/ 5 h 24"/>
                <a:gd name="T10" fmla="*/ 28 w 31"/>
                <a:gd name="T11" fmla="*/ 12 h 24"/>
                <a:gd name="T12" fmla="*/ 17 w 31"/>
                <a:gd name="T13" fmla="*/ 14 h 24"/>
                <a:gd name="T14" fmla="*/ 17 w 31"/>
                <a:gd name="T15" fmla="*/ 16 h 24"/>
                <a:gd name="T16" fmla="*/ 14 w 31"/>
                <a:gd name="T17" fmla="*/ 19 h 24"/>
                <a:gd name="T18" fmla="*/ 10 w 31"/>
                <a:gd name="T19" fmla="*/ 20 h 24"/>
                <a:gd name="T20" fmla="*/ 4 w 31"/>
                <a:gd name="T21" fmla="*/ 17 h 24"/>
                <a:gd name="T22" fmla="*/ 0 w 31"/>
                <a:gd name="T23" fmla="*/ 6 h 24"/>
                <a:gd name="T24" fmla="*/ 8 w 31"/>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4">
                  <a:moveTo>
                    <a:pt x="8" y="0"/>
                  </a:moveTo>
                  <a:cubicBezTo>
                    <a:pt x="10" y="0"/>
                    <a:pt x="10" y="1"/>
                    <a:pt x="10" y="2"/>
                  </a:cubicBezTo>
                  <a:cubicBezTo>
                    <a:pt x="11" y="5"/>
                    <a:pt x="16" y="4"/>
                    <a:pt x="18" y="6"/>
                  </a:cubicBezTo>
                  <a:cubicBezTo>
                    <a:pt x="21" y="7"/>
                    <a:pt x="22" y="3"/>
                    <a:pt x="22" y="3"/>
                  </a:cubicBezTo>
                  <a:cubicBezTo>
                    <a:pt x="24" y="3"/>
                    <a:pt x="26" y="6"/>
                    <a:pt x="31" y="5"/>
                  </a:cubicBezTo>
                  <a:cubicBezTo>
                    <a:pt x="30" y="6"/>
                    <a:pt x="23" y="9"/>
                    <a:pt x="28" y="12"/>
                  </a:cubicBezTo>
                  <a:cubicBezTo>
                    <a:pt x="27" y="15"/>
                    <a:pt x="22" y="14"/>
                    <a:pt x="17" y="14"/>
                  </a:cubicBezTo>
                  <a:cubicBezTo>
                    <a:pt x="15" y="15"/>
                    <a:pt x="16" y="16"/>
                    <a:pt x="17" y="16"/>
                  </a:cubicBezTo>
                  <a:cubicBezTo>
                    <a:pt x="18" y="18"/>
                    <a:pt x="9" y="17"/>
                    <a:pt x="14" y="19"/>
                  </a:cubicBezTo>
                  <a:cubicBezTo>
                    <a:pt x="14" y="24"/>
                    <a:pt x="9" y="16"/>
                    <a:pt x="10" y="20"/>
                  </a:cubicBezTo>
                  <a:cubicBezTo>
                    <a:pt x="8" y="19"/>
                    <a:pt x="9" y="16"/>
                    <a:pt x="4" y="17"/>
                  </a:cubicBezTo>
                  <a:cubicBezTo>
                    <a:pt x="3" y="13"/>
                    <a:pt x="4" y="7"/>
                    <a:pt x="0" y="6"/>
                  </a:cubicBezTo>
                  <a:cubicBezTo>
                    <a:pt x="1" y="3"/>
                    <a:pt x="9" y="6"/>
                    <a:pt x="8" y="0"/>
                  </a:cubicBezTo>
                </a:path>
              </a:pathLst>
            </a:custGeom>
            <a:grpFill/>
            <a:ln>
              <a:noFill/>
            </a:ln>
            <a:effectLst/>
            <a:extLst/>
          </p:spPr>
          <p:txBody>
            <a:bodyPr/>
            <a:lstStyle/>
            <a:p>
              <a:pPr defTabSz="1228435">
                <a:defRPr/>
              </a:pPr>
              <a:endParaRPr lang="zh-CN" altLang="en-US">
                <a:solidFill>
                  <a:prstClr val="black"/>
                </a:solidFill>
              </a:endParaRPr>
            </a:p>
          </p:txBody>
        </p:sp>
        <p:sp>
          <p:nvSpPr>
            <p:cNvPr id="25" name="Freeform 30"/>
            <p:cNvSpPr>
              <a:spLocks/>
            </p:cNvSpPr>
            <p:nvPr/>
          </p:nvSpPr>
          <p:spPr bwMode="auto">
            <a:xfrm>
              <a:off x="1808162" y="1081087"/>
              <a:ext cx="30163" cy="22225"/>
            </a:xfrm>
            <a:custGeom>
              <a:avLst/>
              <a:gdLst>
                <a:gd name="T0" fmla="*/ 4 w 8"/>
                <a:gd name="T1" fmla="*/ 0 h 6"/>
                <a:gd name="T2" fmla="*/ 5 w 8"/>
                <a:gd name="T3" fmla="*/ 6 h 6"/>
                <a:gd name="T4" fmla="*/ 0 w 8"/>
                <a:gd name="T5" fmla="*/ 4 h 6"/>
                <a:gd name="T6" fmla="*/ 4 w 8"/>
                <a:gd name="T7" fmla="*/ 0 h 6"/>
              </a:gdLst>
              <a:ahLst/>
              <a:cxnLst>
                <a:cxn ang="0">
                  <a:pos x="T0" y="T1"/>
                </a:cxn>
                <a:cxn ang="0">
                  <a:pos x="T2" y="T3"/>
                </a:cxn>
                <a:cxn ang="0">
                  <a:pos x="T4" y="T5"/>
                </a:cxn>
                <a:cxn ang="0">
                  <a:pos x="T6" y="T7"/>
                </a:cxn>
              </a:cxnLst>
              <a:rect l="0" t="0" r="r" b="b"/>
              <a:pathLst>
                <a:path w="8" h="6">
                  <a:moveTo>
                    <a:pt x="4" y="0"/>
                  </a:moveTo>
                  <a:cubicBezTo>
                    <a:pt x="8" y="1"/>
                    <a:pt x="5" y="2"/>
                    <a:pt x="5" y="6"/>
                  </a:cubicBezTo>
                  <a:cubicBezTo>
                    <a:pt x="4" y="5"/>
                    <a:pt x="2" y="4"/>
                    <a:pt x="0" y="4"/>
                  </a:cubicBezTo>
                  <a:cubicBezTo>
                    <a:pt x="0" y="2"/>
                    <a:pt x="4" y="3"/>
                    <a:pt x="4" y="0"/>
                  </a:cubicBezTo>
                </a:path>
              </a:pathLst>
            </a:custGeom>
            <a:grpFill/>
            <a:ln>
              <a:noFill/>
            </a:ln>
            <a:effectLst/>
            <a:extLst/>
          </p:spPr>
          <p:txBody>
            <a:bodyPr/>
            <a:lstStyle/>
            <a:p>
              <a:pPr defTabSz="1228435">
                <a:defRPr/>
              </a:pPr>
              <a:endParaRPr lang="zh-CN" altLang="en-US">
                <a:solidFill>
                  <a:prstClr val="black"/>
                </a:solidFill>
              </a:endParaRPr>
            </a:p>
          </p:txBody>
        </p:sp>
        <p:sp>
          <p:nvSpPr>
            <p:cNvPr id="26" name="Freeform 31"/>
            <p:cNvSpPr>
              <a:spLocks/>
            </p:cNvSpPr>
            <p:nvPr/>
          </p:nvSpPr>
          <p:spPr bwMode="auto">
            <a:xfrm>
              <a:off x="7437437" y="1081087"/>
              <a:ext cx="52388" cy="49213"/>
            </a:xfrm>
            <a:custGeom>
              <a:avLst/>
              <a:gdLst>
                <a:gd name="T0" fmla="*/ 0 w 14"/>
                <a:gd name="T1" fmla="*/ 4 h 13"/>
                <a:gd name="T2" fmla="*/ 14 w 14"/>
                <a:gd name="T3" fmla="*/ 7 h 13"/>
                <a:gd name="T4" fmla="*/ 8 w 14"/>
                <a:gd name="T5" fmla="*/ 13 h 13"/>
                <a:gd name="T6" fmla="*/ 5 w 14"/>
                <a:gd name="T7" fmla="*/ 10 h 13"/>
                <a:gd name="T8" fmla="*/ 3 w 14"/>
                <a:gd name="T9" fmla="*/ 10 h 13"/>
                <a:gd name="T10" fmla="*/ 0 w 14"/>
                <a:gd name="T11" fmla="*/ 4 h 13"/>
              </a:gdLst>
              <a:ahLst/>
              <a:cxnLst>
                <a:cxn ang="0">
                  <a:pos x="T0" y="T1"/>
                </a:cxn>
                <a:cxn ang="0">
                  <a:pos x="T2" y="T3"/>
                </a:cxn>
                <a:cxn ang="0">
                  <a:pos x="T4" y="T5"/>
                </a:cxn>
                <a:cxn ang="0">
                  <a:pos x="T6" y="T7"/>
                </a:cxn>
                <a:cxn ang="0">
                  <a:pos x="T8" y="T9"/>
                </a:cxn>
                <a:cxn ang="0">
                  <a:pos x="T10" y="T11"/>
                </a:cxn>
              </a:cxnLst>
              <a:rect l="0" t="0" r="r" b="b"/>
              <a:pathLst>
                <a:path w="14" h="13">
                  <a:moveTo>
                    <a:pt x="0" y="4"/>
                  </a:moveTo>
                  <a:cubicBezTo>
                    <a:pt x="4" y="0"/>
                    <a:pt x="12" y="4"/>
                    <a:pt x="14" y="7"/>
                  </a:cubicBezTo>
                  <a:cubicBezTo>
                    <a:pt x="13" y="10"/>
                    <a:pt x="7" y="8"/>
                    <a:pt x="8" y="13"/>
                  </a:cubicBezTo>
                  <a:cubicBezTo>
                    <a:pt x="6" y="13"/>
                    <a:pt x="6" y="10"/>
                    <a:pt x="5" y="10"/>
                  </a:cubicBezTo>
                  <a:cubicBezTo>
                    <a:pt x="5" y="10"/>
                    <a:pt x="3" y="10"/>
                    <a:pt x="3" y="10"/>
                  </a:cubicBezTo>
                  <a:cubicBezTo>
                    <a:pt x="1" y="8"/>
                    <a:pt x="3" y="5"/>
                    <a:pt x="0" y="4"/>
                  </a:cubicBezTo>
                </a:path>
              </a:pathLst>
            </a:custGeom>
            <a:grpFill/>
            <a:ln>
              <a:noFill/>
            </a:ln>
            <a:effectLst/>
            <a:extLst/>
          </p:spPr>
          <p:txBody>
            <a:bodyPr/>
            <a:lstStyle/>
            <a:p>
              <a:pPr defTabSz="1228435">
                <a:defRPr/>
              </a:pPr>
              <a:endParaRPr lang="zh-CN" altLang="en-US">
                <a:solidFill>
                  <a:prstClr val="black"/>
                </a:solidFill>
              </a:endParaRPr>
            </a:p>
          </p:txBody>
        </p:sp>
        <p:sp>
          <p:nvSpPr>
            <p:cNvPr id="27" name="Freeform 32"/>
            <p:cNvSpPr>
              <a:spLocks/>
            </p:cNvSpPr>
            <p:nvPr/>
          </p:nvSpPr>
          <p:spPr bwMode="auto">
            <a:xfrm>
              <a:off x="7504112" y="1096962"/>
              <a:ext cx="79375" cy="44450"/>
            </a:xfrm>
            <a:custGeom>
              <a:avLst/>
              <a:gdLst>
                <a:gd name="T0" fmla="*/ 1 w 21"/>
                <a:gd name="T1" fmla="*/ 2 h 12"/>
                <a:gd name="T2" fmla="*/ 4 w 21"/>
                <a:gd name="T3" fmla="*/ 2 h 12"/>
                <a:gd name="T4" fmla="*/ 11 w 21"/>
                <a:gd name="T5" fmla="*/ 5 h 12"/>
                <a:gd name="T6" fmla="*/ 18 w 21"/>
                <a:gd name="T7" fmla="*/ 7 h 12"/>
                <a:gd name="T8" fmla="*/ 21 w 21"/>
                <a:gd name="T9" fmla="*/ 10 h 12"/>
                <a:gd name="T10" fmla="*/ 4 w 21"/>
                <a:gd name="T11" fmla="*/ 7 h 12"/>
                <a:gd name="T12" fmla="*/ 1 w 21"/>
                <a:gd name="T13" fmla="*/ 2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 y="2"/>
                  </a:moveTo>
                  <a:cubicBezTo>
                    <a:pt x="4" y="2"/>
                    <a:pt x="4" y="2"/>
                    <a:pt x="4" y="2"/>
                  </a:cubicBezTo>
                  <a:cubicBezTo>
                    <a:pt x="8" y="0"/>
                    <a:pt x="8" y="4"/>
                    <a:pt x="11" y="5"/>
                  </a:cubicBezTo>
                  <a:cubicBezTo>
                    <a:pt x="14" y="5"/>
                    <a:pt x="16" y="6"/>
                    <a:pt x="18" y="7"/>
                  </a:cubicBezTo>
                  <a:cubicBezTo>
                    <a:pt x="20" y="8"/>
                    <a:pt x="21" y="7"/>
                    <a:pt x="21" y="10"/>
                  </a:cubicBezTo>
                  <a:cubicBezTo>
                    <a:pt x="13" y="12"/>
                    <a:pt x="10" y="8"/>
                    <a:pt x="4" y="7"/>
                  </a:cubicBezTo>
                  <a:cubicBezTo>
                    <a:pt x="6" y="3"/>
                    <a:pt x="0" y="6"/>
                    <a:pt x="1" y="2"/>
                  </a:cubicBezTo>
                </a:path>
              </a:pathLst>
            </a:custGeom>
            <a:grpFill/>
            <a:ln>
              <a:noFill/>
            </a:ln>
            <a:effectLst/>
            <a:extLst/>
          </p:spPr>
          <p:txBody>
            <a:bodyPr/>
            <a:lstStyle/>
            <a:p>
              <a:pPr defTabSz="1228435">
                <a:defRPr/>
              </a:pPr>
              <a:endParaRPr lang="zh-CN" altLang="en-US">
                <a:solidFill>
                  <a:prstClr val="black"/>
                </a:solidFill>
              </a:endParaRPr>
            </a:p>
          </p:txBody>
        </p:sp>
        <p:sp>
          <p:nvSpPr>
            <p:cNvPr id="28" name="Freeform 33"/>
            <p:cNvSpPr>
              <a:spLocks/>
            </p:cNvSpPr>
            <p:nvPr/>
          </p:nvSpPr>
          <p:spPr bwMode="auto">
            <a:xfrm>
              <a:off x="2165350" y="1166812"/>
              <a:ext cx="130175" cy="109538"/>
            </a:xfrm>
            <a:custGeom>
              <a:avLst/>
              <a:gdLst>
                <a:gd name="T0" fmla="*/ 11 w 35"/>
                <a:gd name="T1" fmla="*/ 5 h 29"/>
                <a:gd name="T2" fmla="*/ 11 w 35"/>
                <a:gd name="T3" fmla="*/ 4 h 29"/>
                <a:gd name="T4" fmla="*/ 27 w 35"/>
                <a:gd name="T5" fmla="*/ 0 h 29"/>
                <a:gd name="T6" fmla="*/ 30 w 35"/>
                <a:gd name="T7" fmla="*/ 5 h 29"/>
                <a:gd name="T8" fmla="*/ 27 w 35"/>
                <a:gd name="T9" fmla="*/ 9 h 29"/>
                <a:gd name="T10" fmla="*/ 34 w 35"/>
                <a:gd name="T11" fmla="*/ 11 h 29"/>
                <a:gd name="T12" fmla="*/ 35 w 35"/>
                <a:gd name="T13" fmla="*/ 22 h 29"/>
                <a:gd name="T14" fmla="*/ 31 w 35"/>
                <a:gd name="T15" fmla="*/ 22 h 29"/>
                <a:gd name="T16" fmla="*/ 31 w 35"/>
                <a:gd name="T17" fmla="*/ 25 h 29"/>
                <a:gd name="T18" fmla="*/ 27 w 35"/>
                <a:gd name="T19" fmla="*/ 25 h 29"/>
                <a:gd name="T20" fmla="*/ 23 w 35"/>
                <a:gd name="T21" fmla="*/ 28 h 29"/>
                <a:gd name="T22" fmla="*/ 18 w 35"/>
                <a:gd name="T23" fmla="*/ 23 h 29"/>
                <a:gd name="T24" fmla="*/ 14 w 35"/>
                <a:gd name="T25" fmla="*/ 19 h 29"/>
                <a:gd name="T26" fmla="*/ 11 w 35"/>
                <a:gd name="T27" fmla="*/ 16 h 29"/>
                <a:gd name="T28" fmla="*/ 4 w 35"/>
                <a:gd name="T29" fmla="*/ 15 h 29"/>
                <a:gd name="T30" fmla="*/ 0 w 35"/>
                <a:gd name="T31" fmla="*/ 12 h 29"/>
                <a:gd name="T32" fmla="*/ 14 w 35"/>
                <a:gd name="T33" fmla="*/ 14 h 29"/>
                <a:gd name="T34" fmla="*/ 15 w 35"/>
                <a:gd name="T35" fmla="*/ 8 h 29"/>
                <a:gd name="T36" fmla="*/ 10 w 35"/>
                <a:gd name="T37" fmla="*/ 4 h 29"/>
                <a:gd name="T38" fmla="*/ 11 w 35"/>
                <a:gd name="T39"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9">
                  <a:moveTo>
                    <a:pt x="11" y="5"/>
                  </a:moveTo>
                  <a:cubicBezTo>
                    <a:pt x="13" y="5"/>
                    <a:pt x="12" y="4"/>
                    <a:pt x="11" y="4"/>
                  </a:cubicBezTo>
                  <a:cubicBezTo>
                    <a:pt x="15" y="1"/>
                    <a:pt x="25" y="4"/>
                    <a:pt x="27" y="0"/>
                  </a:cubicBezTo>
                  <a:cubicBezTo>
                    <a:pt x="29" y="1"/>
                    <a:pt x="29" y="3"/>
                    <a:pt x="30" y="5"/>
                  </a:cubicBezTo>
                  <a:cubicBezTo>
                    <a:pt x="30" y="8"/>
                    <a:pt x="27" y="7"/>
                    <a:pt x="27" y="9"/>
                  </a:cubicBezTo>
                  <a:cubicBezTo>
                    <a:pt x="28" y="14"/>
                    <a:pt x="30" y="11"/>
                    <a:pt x="34" y="11"/>
                  </a:cubicBezTo>
                  <a:cubicBezTo>
                    <a:pt x="35" y="16"/>
                    <a:pt x="34" y="16"/>
                    <a:pt x="35" y="22"/>
                  </a:cubicBezTo>
                  <a:cubicBezTo>
                    <a:pt x="34" y="23"/>
                    <a:pt x="32" y="21"/>
                    <a:pt x="31" y="22"/>
                  </a:cubicBezTo>
                  <a:cubicBezTo>
                    <a:pt x="31" y="22"/>
                    <a:pt x="31" y="25"/>
                    <a:pt x="31" y="25"/>
                  </a:cubicBezTo>
                  <a:cubicBezTo>
                    <a:pt x="30" y="25"/>
                    <a:pt x="28" y="25"/>
                    <a:pt x="27" y="25"/>
                  </a:cubicBezTo>
                  <a:cubicBezTo>
                    <a:pt x="25" y="25"/>
                    <a:pt x="25" y="27"/>
                    <a:pt x="23" y="28"/>
                  </a:cubicBezTo>
                  <a:cubicBezTo>
                    <a:pt x="19" y="29"/>
                    <a:pt x="19" y="25"/>
                    <a:pt x="18" y="23"/>
                  </a:cubicBezTo>
                  <a:cubicBezTo>
                    <a:pt x="17" y="22"/>
                    <a:pt x="13" y="22"/>
                    <a:pt x="14" y="19"/>
                  </a:cubicBezTo>
                  <a:cubicBezTo>
                    <a:pt x="12" y="20"/>
                    <a:pt x="11" y="18"/>
                    <a:pt x="11" y="16"/>
                  </a:cubicBezTo>
                  <a:cubicBezTo>
                    <a:pt x="9" y="17"/>
                    <a:pt x="7" y="16"/>
                    <a:pt x="4" y="15"/>
                  </a:cubicBezTo>
                  <a:cubicBezTo>
                    <a:pt x="2" y="14"/>
                    <a:pt x="0" y="16"/>
                    <a:pt x="0" y="12"/>
                  </a:cubicBezTo>
                  <a:cubicBezTo>
                    <a:pt x="6" y="11"/>
                    <a:pt x="8" y="15"/>
                    <a:pt x="14" y="14"/>
                  </a:cubicBezTo>
                  <a:cubicBezTo>
                    <a:pt x="16" y="13"/>
                    <a:pt x="15" y="10"/>
                    <a:pt x="15" y="8"/>
                  </a:cubicBezTo>
                  <a:cubicBezTo>
                    <a:pt x="16" y="4"/>
                    <a:pt x="8" y="9"/>
                    <a:pt x="10" y="4"/>
                  </a:cubicBezTo>
                  <a:cubicBezTo>
                    <a:pt x="11" y="4"/>
                    <a:pt x="11" y="4"/>
                    <a:pt x="11" y="5"/>
                  </a:cubicBezTo>
                </a:path>
              </a:pathLst>
            </a:custGeom>
            <a:grpFill/>
            <a:ln>
              <a:noFill/>
            </a:ln>
            <a:effectLst/>
            <a:extLst/>
          </p:spPr>
          <p:txBody>
            <a:bodyPr/>
            <a:lstStyle/>
            <a:p>
              <a:pPr defTabSz="1228435">
                <a:defRPr/>
              </a:pPr>
              <a:endParaRPr lang="zh-CN" altLang="en-US">
                <a:solidFill>
                  <a:prstClr val="black"/>
                </a:solidFill>
              </a:endParaRPr>
            </a:p>
          </p:txBody>
        </p:sp>
        <p:sp>
          <p:nvSpPr>
            <p:cNvPr id="29" name="Freeform 34"/>
            <p:cNvSpPr>
              <a:spLocks/>
            </p:cNvSpPr>
            <p:nvPr/>
          </p:nvSpPr>
          <p:spPr bwMode="auto">
            <a:xfrm>
              <a:off x="2636837" y="1174750"/>
              <a:ext cx="82550" cy="38100"/>
            </a:xfrm>
            <a:custGeom>
              <a:avLst/>
              <a:gdLst>
                <a:gd name="T0" fmla="*/ 0 w 22"/>
                <a:gd name="T1" fmla="*/ 2 h 10"/>
                <a:gd name="T2" fmla="*/ 6 w 22"/>
                <a:gd name="T3" fmla="*/ 0 h 10"/>
                <a:gd name="T4" fmla="*/ 21 w 22"/>
                <a:gd name="T5" fmla="*/ 5 h 10"/>
                <a:gd name="T6" fmla="*/ 20 w 22"/>
                <a:gd name="T7" fmla="*/ 10 h 10"/>
                <a:gd name="T8" fmla="*/ 5 w 22"/>
                <a:gd name="T9" fmla="*/ 5 h 10"/>
                <a:gd name="T10" fmla="*/ 0 w 22"/>
                <a:gd name="T11" fmla="*/ 2 h 10"/>
              </a:gdLst>
              <a:ahLst/>
              <a:cxnLst>
                <a:cxn ang="0">
                  <a:pos x="T0" y="T1"/>
                </a:cxn>
                <a:cxn ang="0">
                  <a:pos x="T2" y="T3"/>
                </a:cxn>
                <a:cxn ang="0">
                  <a:pos x="T4" y="T5"/>
                </a:cxn>
                <a:cxn ang="0">
                  <a:pos x="T6" y="T7"/>
                </a:cxn>
                <a:cxn ang="0">
                  <a:pos x="T8" y="T9"/>
                </a:cxn>
                <a:cxn ang="0">
                  <a:pos x="T10" y="T11"/>
                </a:cxn>
              </a:cxnLst>
              <a:rect l="0" t="0" r="r" b="b"/>
              <a:pathLst>
                <a:path w="22" h="10">
                  <a:moveTo>
                    <a:pt x="0" y="2"/>
                  </a:moveTo>
                  <a:cubicBezTo>
                    <a:pt x="1" y="0"/>
                    <a:pt x="4" y="0"/>
                    <a:pt x="6" y="0"/>
                  </a:cubicBezTo>
                  <a:cubicBezTo>
                    <a:pt x="11" y="1"/>
                    <a:pt x="17" y="4"/>
                    <a:pt x="21" y="5"/>
                  </a:cubicBezTo>
                  <a:cubicBezTo>
                    <a:pt x="22" y="7"/>
                    <a:pt x="20" y="8"/>
                    <a:pt x="20" y="10"/>
                  </a:cubicBezTo>
                  <a:cubicBezTo>
                    <a:pt x="12" y="10"/>
                    <a:pt x="9" y="9"/>
                    <a:pt x="5" y="5"/>
                  </a:cubicBezTo>
                  <a:cubicBezTo>
                    <a:pt x="3" y="4"/>
                    <a:pt x="3" y="1"/>
                    <a:pt x="0" y="2"/>
                  </a:cubicBezTo>
                </a:path>
              </a:pathLst>
            </a:custGeom>
            <a:grpFill/>
            <a:ln>
              <a:noFill/>
            </a:ln>
            <a:effectLst/>
            <a:extLst/>
          </p:spPr>
          <p:txBody>
            <a:bodyPr/>
            <a:lstStyle/>
            <a:p>
              <a:pPr defTabSz="1228435">
                <a:defRPr/>
              </a:pPr>
              <a:endParaRPr lang="zh-CN" altLang="en-US">
                <a:solidFill>
                  <a:prstClr val="black"/>
                </a:solidFill>
              </a:endParaRPr>
            </a:p>
          </p:txBody>
        </p:sp>
        <p:sp>
          <p:nvSpPr>
            <p:cNvPr id="30" name="Freeform 35"/>
            <p:cNvSpPr>
              <a:spLocks/>
            </p:cNvSpPr>
            <p:nvPr/>
          </p:nvSpPr>
          <p:spPr bwMode="auto">
            <a:xfrm>
              <a:off x="7385050" y="1174750"/>
              <a:ext cx="52388" cy="22225"/>
            </a:xfrm>
            <a:custGeom>
              <a:avLst/>
              <a:gdLst>
                <a:gd name="T0" fmla="*/ 14 w 14"/>
                <a:gd name="T1" fmla="*/ 5 h 6"/>
                <a:gd name="T2" fmla="*/ 0 w 14"/>
                <a:gd name="T3" fmla="*/ 3 h 6"/>
                <a:gd name="T4" fmla="*/ 4 w 14"/>
                <a:gd name="T5" fmla="*/ 0 h 6"/>
                <a:gd name="T6" fmla="*/ 14 w 14"/>
                <a:gd name="T7" fmla="*/ 5 h 6"/>
              </a:gdLst>
              <a:ahLst/>
              <a:cxnLst>
                <a:cxn ang="0">
                  <a:pos x="T0" y="T1"/>
                </a:cxn>
                <a:cxn ang="0">
                  <a:pos x="T2" y="T3"/>
                </a:cxn>
                <a:cxn ang="0">
                  <a:pos x="T4" y="T5"/>
                </a:cxn>
                <a:cxn ang="0">
                  <a:pos x="T6" y="T7"/>
                </a:cxn>
              </a:cxnLst>
              <a:rect l="0" t="0" r="r" b="b"/>
              <a:pathLst>
                <a:path w="14" h="6">
                  <a:moveTo>
                    <a:pt x="14" y="5"/>
                  </a:moveTo>
                  <a:cubicBezTo>
                    <a:pt x="12" y="6"/>
                    <a:pt x="3" y="5"/>
                    <a:pt x="0" y="3"/>
                  </a:cubicBezTo>
                  <a:cubicBezTo>
                    <a:pt x="0" y="1"/>
                    <a:pt x="4" y="3"/>
                    <a:pt x="4" y="0"/>
                  </a:cubicBezTo>
                  <a:cubicBezTo>
                    <a:pt x="7" y="2"/>
                    <a:pt x="14" y="0"/>
                    <a:pt x="14" y="5"/>
                  </a:cubicBezTo>
                </a:path>
              </a:pathLst>
            </a:custGeom>
            <a:grpFill/>
            <a:ln>
              <a:noFill/>
            </a:ln>
            <a:effectLst/>
            <a:extLst/>
          </p:spPr>
          <p:txBody>
            <a:bodyPr/>
            <a:lstStyle/>
            <a:p>
              <a:pPr defTabSz="1228435">
                <a:defRPr/>
              </a:pPr>
              <a:endParaRPr lang="zh-CN" altLang="en-US">
                <a:solidFill>
                  <a:prstClr val="black"/>
                </a:solidFill>
              </a:endParaRPr>
            </a:p>
          </p:txBody>
        </p:sp>
        <p:sp>
          <p:nvSpPr>
            <p:cNvPr id="31" name="Freeform 36"/>
            <p:cNvSpPr>
              <a:spLocks/>
            </p:cNvSpPr>
            <p:nvPr/>
          </p:nvSpPr>
          <p:spPr bwMode="auto">
            <a:xfrm>
              <a:off x="3217862" y="1290637"/>
              <a:ext cx="41275" cy="30163"/>
            </a:xfrm>
            <a:custGeom>
              <a:avLst/>
              <a:gdLst>
                <a:gd name="T0" fmla="*/ 11 w 11"/>
                <a:gd name="T1" fmla="*/ 6 h 8"/>
                <a:gd name="T2" fmla="*/ 0 w 11"/>
                <a:gd name="T3" fmla="*/ 3 h 8"/>
                <a:gd name="T4" fmla="*/ 11 w 11"/>
                <a:gd name="T5" fmla="*/ 6 h 8"/>
              </a:gdLst>
              <a:ahLst/>
              <a:cxnLst>
                <a:cxn ang="0">
                  <a:pos x="T0" y="T1"/>
                </a:cxn>
                <a:cxn ang="0">
                  <a:pos x="T2" y="T3"/>
                </a:cxn>
                <a:cxn ang="0">
                  <a:pos x="T4" y="T5"/>
                </a:cxn>
              </a:cxnLst>
              <a:rect l="0" t="0" r="r" b="b"/>
              <a:pathLst>
                <a:path w="11" h="8">
                  <a:moveTo>
                    <a:pt x="11" y="6"/>
                  </a:moveTo>
                  <a:cubicBezTo>
                    <a:pt x="4" y="8"/>
                    <a:pt x="5" y="2"/>
                    <a:pt x="0" y="3"/>
                  </a:cubicBezTo>
                  <a:cubicBezTo>
                    <a:pt x="2" y="0"/>
                    <a:pt x="11" y="2"/>
                    <a:pt x="11" y="6"/>
                  </a:cubicBezTo>
                </a:path>
              </a:pathLst>
            </a:custGeom>
            <a:grpFill/>
            <a:ln>
              <a:noFill/>
            </a:ln>
            <a:effectLst/>
            <a:extLst/>
          </p:spPr>
          <p:txBody>
            <a:bodyPr/>
            <a:lstStyle/>
            <a:p>
              <a:pPr defTabSz="1228435">
                <a:defRPr/>
              </a:pPr>
              <a:endParaRPr lang="zh-CN" altLang="en-US">
                <a:solidFill>
                  <a:prstClr val="black"/>
                </a:solidFill>
              </a:endParaRPr>
            </a:p>
          </p:txBody>
        </p:sp>
        <p:sp>
          <p:nvSpPr>
            <p:cNvPr id="32" name="Freeform 37"/>
            <p:cNvSpPr>
              <a:spLocks/>
            </p:cNvSpPr>
            <p:nvPr/>
          </p:nvSpPr>
          <p:spPr bwMode="auto">
            <a:xfrm>
              <a:off x="3187700" y="1320800"/>
              <a:ext cx="60325" cy="34925"/>
            </a:xfrm>
            <a:custGeom>
              <a:avLst/>
              <a:gdLst>
                <a:gd name="T0" fmla="*/ 16 w 16"/>
                <a:gd name="T1" fmla="*/ 5 h 9"/>
                <a:gd name="T2" fmla="*/ 2 w 16"/>
                <a:gd name="T3" fmla="*/ 5 h 9"/>
                <a:gd name="T4" fmla="*/ 6 w 16"/>
                <a:gd name="T5" fmla="*/ 1 h 9"/>
                <a:gd name="T6" fmla="*/ 16 w 16"/>
                <a:gd name="T7" fmla="*/ 5 h 9"/>
              </a:gdLst>
              <a:ahLst/>
              <a:cxnLst>
                <a:cxn ang="0">
                  <a:pos x="T0" y="T1"/>
                </a:cxn>
                <a:cxn ang="0">
                  <a:pos x="T2" y="T3"/>
                </a:cxn>
                <a:cxn ang="0">
                  <a:pos x="T4" y="T5"/>
                </a:cxn>
                <a:cxn ang="0">
                  <a:pos x="T6" y="T7"/>
                </a:cxn>
              </a:cxnLst>
              <a:rect l="0" t="0" r="r" b="b"/>
              <a:pathLst>
                <a:path w="16" h="9">
                  <a:moveTo>
                    <a:pt x="16" y="5"/>
                  </a:moveTo>
                  <a:cubicBezTo>
                    <a:pt x="14" y="9"/>
                    <a:pt x="4" y="9"/>
                    <a:pt x="2" y="5"/>
                  </a:cubicBezTo>
                  <a:cubicBezTo>
                    <a:pt x="0" y="0"/>
                    <a:pt x="7" y="4"/>
                    <a:pt x="6" y="1"/>
                  </a:cubicBezTo>
                  <a:cubicBezTo>
                    <a:pt x="9" y="3"/>
                    <a:pt x="12" y="4"/>
                    <a:pt x="16" y="5"/>
                  </a:cubicBezTo>
                </a:path>
              </a:pathLst>
            </a:custGeom>
            <a:grpFill/>
            <a:ln>
              <a:noFill/>
            </a:ln>
            <a:effectLst/>
            <a:extLst/>
          </p:spPr>
          <p:txBody>
            <a:bodyPr/>
            <a:lstStyle/>
            <a:p>
              <a:pPr defTabSz="1228435">
                <a:defRPr/>
              </a:pPr>
              <a:endParaRPr lang="zh-CN" altLang="en-US">
                <a:solidFill>
                  <a:prstClr val="black"/>
                </a:solidFill>
              </a:endParaRPr>
            </a:p>
          </p:txBody>
        </p:sp>
        <p:sp>
          <p:nvSpPr>
            <p:cNvPr id="33" name="Freeform 38"/>
            <p:cNvSpPr>
              <a:spLocks/>
            </p:cNvSpPr>
            <p:nvPr/>
          </p:nvSpPr>
          <p:spPr bwMode="auto">
            <a:xfrm>
              <a:off x="5400675" y="1343025"/>
              <a:ext cx="38100" cy="34925"/>
            </a:xfrm>
            <a:custGeom>
              <a:avLst/>
              <a:gdLst>
                <a:gd name="T0" fmla="*/ 4 w 10"/>
                <a:gd name="T1" fmla="*/ 0 h 9"/>
                <a:gd name="T2" fmla="*/ 10 w 10"/>
                <a:gd name="T3" fmla="*/ 6 h 9"/>
                <a:gd name="T4" fmla="*/ 3 w 10"/>
                <a:gd name="T5" fmla="*/ 9 h 9"/>
                <a:gd name="T6" fmla="*/ 1 w 10"/>
                <a:gd name="T7" fmla="*/ 2 h 9"/>
                <a:gd name="T8" fmla="*/ 4 w 10"/>
                <a:gd name="T9" fmla="*/ 0 h 9"/>
              </a:gdLst>
              <a:ahLst/>
              <a:cxnLst>
                <a:cxn ang="0">
                  <a:pos x="T0" y="T1"/>
                </a:cxn>
                <a:cxn ang="0">
                  <a:pos x="T2" y="T3"/>
                </a:cxn>
                <a:cxn ang="0">
                  <a:pos x="T4" y="T5"/>
                </a:cxn>
                <a:cxn ang="0">
                  <a:pos x="T6" y="T7"/>
                </a:cxn>
                <a:cxn ang="0">
                  <a:pos x="T8" y="T9"/>
                </a:cxn>
              </a:cxnLst>
              <a:rect l="0" t="0" r="r" b="b"/>
              <a:pathLst>
                <a:path w="10" h="9">
                  <a:moveTo>
                    <a:pt x="4" y="0"/>
                  </a:moveTo>
                  <a:cubicBezTo>
                    <a:pt x="8" y="0"/>
                    <a:pt x="9" y="2"/>
                    <a:pt x="10" y="6"/>
                  </a:cubicBezTo>
                  <a:cubicBezTo>
                    <a:pt x="6" y="6"/>
                    <a:pt x="3" y="6"/>
                    <a:pt x="3" y="9"/>
                  </a:cubicBezTo>
                  <a:cubicBezTo>
                    <a:pt x="0" y="9"/>
                    <a:pt x="2" y="4"/>
                    <a:pt x="1" y="2"/>
                  </a:cubicBezTo>
                  <a:cubicBezTo>
                    <a:pt x="3" y="2"/>
                    <a:pt x="4" y="1"/>
                    <a:pt x="4" y="0"/>
                  </a:cubicBezTo>
                </a:path>
              </a:pathLst>
            </a:custGeom>
            <a:grpFill/>
            <a:ln>
              <a:noFill/>
            </a:ln>
            <a:effectLst/>
            <a:extLst/>
          </p:spPr>
          <p:txBody>
            <a:bodyPr/>
            <a:lstStyle/>
            <a:p>
              <a:pPr defTabSz="1228435">
                <a:defRPr/>
              </a:pPr>
              <a:endParaRPr lang="zh-CN" altLang="en-US">
                <a:solidFill>
                  <a:prstClr val="black"/>
                </a:solidFill>
              </a:endParaRPr>
            </a:p>
          </p:txBody>
        </p:sp>
        <p:sp>
          <p:nvSpPr>
            <p:cNvPr id="34" name="Freeform 39"/>
            <p:cNvSpPr>
              <a:spLocks/>
            </p:cNvSpPr>
            <p:nvPr/>
          </p:nvSpPr>
          <p:spPr bwMode="auto">
            <a:xfrm>
              <a:off x="2044700" y="1366837"/>
              <a:ext cx="38100" cy="25400"/>
            </a:xfrm>
            <a:custGeom>
              <a:avLst/>
              <a:gdLst>
                <a:gd name="T0" fmla="*/ 10 w 10"/>
                <a:gd name="T1" fmla="*/ 6 h 7"/>
                <a:gd name="T2" fmla="*/ 0 w 10"/>
                <a:gd name="T3" fmla="*/ 7 h 7"/>
                <a:gd name="T4" fmla="*/ 10 w 10"/>
                <a:gd name="T5" fmla="*/ 6 h 7"/>
              </a:gdLst>
              <a:ahLst/>
              <a:cxnLst>
                <a:cxn ang="0">
                  <a:pos x="T0" y="T1"/>
                </a:cxn>
                <a:cxn ang="0">
                  <a:pos x="T2" y="T3"/>
                </a:cxn>
                <a:cxn ang="0">
                  <a:pos x="T4" y="T5"/>
                </a:cxn>
              </a:cxnLst>
              <a:rect l="0" t="0" r="r" b="b"/>
              <a:pathLst>
                <a:path w="10" h="7">
                  <a:moveTo>
                    <a:pt x="10" y="6"/>
                  </a:moveTo>
                  <a:cubicBezTo>
                    <a:pt x="5" y="5"/>
                    <a:pt x="3" y="6"/>
                    <a:pt x="0" y="7"/>
                  </a:cubicBezTo>
                  <a:cubicBezTo>
                    <a:pt x="0" y="4"/>
                    <a:pt x="10" y="0"/>
                    <a:pt x="10" y="6"/>
                  </a:cubicBezTo>
                </a:path>
              </a:pathLst>
            </a:custGeom>
            <a:grpFill/>
            <a:ln>
              <a:noFill/>
            </a:ln>
            <a:effectLst/>
            <a:extLst/>
          </p:spPr>
          <p:txBody>
            <a:bodyPr/>
            <a:lstStyle/>
            <a:p>
              <a:pPr defTabSz="1228435">
                <a:defRPr/>
              </a:pPr>
              <a:endParaRPr lang="zh-CN" altLang="en-US">
                <a:solidFill>
                  <a:prstClr val="black"/>
                </a:solidFill>
              </a:endParaRPr>
            </a:p>
          </p:txBody>
        </p:sp>
        <p:sp>
          <p:nvSpPr>
            <p:cNvPr id="35" name="Freeform 40"/>
            <p:cNvSpPr>
              <a:spLocks/>
            </p:cNvSpPr>
            <p:nvPr/>
          </p:nvSpPr>
          <p:spPr bwMode="auto">
            <a:xfrm>
              <a:off x="2705100" y="1384300"/>
              <a:ext cx="66675" cy="41275"/>
            </a:xfrm>
            <a:custGeom>
              <a:avLst/>
              <a:gdLst>
                <a:gd name="T0" fmla="*/ 15 w 18"/>
                <a:gd name="T1" fmla="*/ 2 h 11"/>
                <a:gd name="T2" fmla="*/ 16 w 18"/>
                <a:gd name="T3" fmla="*/ 10 h 11"/>
                <a:gd name="T4" fmla="*/ 2 w 18"/>
                <a:gd name="T5" fmla="*/ 8 h 11"/>
                <a:gd name="T6" fmla="*/ 5 w 18"/>
                <a:gd name="T7" fmla="*/ 2 h 11"/>
                <a:gd name="T8" fmla="*/ 15 w 18"/>
                <a:gd name="T9" fmla="*/ 2 h 11"/>
              </a:gdLst>
              <a:ahLst/>
              <a:cxnLst>
                <a:cxn ang="0">
                  <a:pos x="T0" y="T1"/>
                </a:cxn>
                <a:cxn ang="0">
                  <a:pos x="T2" y="T3"/>
                </a:cxn>
                <a:cxn ang="0">
                  <a:pos x="T4" y="T5"/>
                </a:cxn>
                <a:cxn ang="0">
                  <a:pos x="T6" y="T7"/>
                </a:cxn>
                <a:cxn ang="0">
                  <a:pos x="T8" y="T9"/>
                </a:cxn>
              </a:cxnLst>
              <a:rect l="0" t="0" r="r" b="b"/>
              <a:pathLst>
                <a:path w="18" h="11">
                  <a:moveTo>
                    <a:pt x="15" y="2"/>
                  </a:moveTo>
                  <a:cubicBezTo>
                    <a:pt x="16" y="4"/>
                    <a:pt x="18" y="9"/>
                    <a:pt x="16" y="10"/>
                  </a:cubicBezTo>
                  <a:cubicBezTo>
                    <a:pt x="11" y="10"/>
                    <a:pt x="4" y="11"/>
                    <a:pt x="2" y="8"/>
                  </a:cubicBezTo>
                  <a:cubicBezTo>
                    <a:pt x="0" y="3"/>
                    <a:pt x="6" y="6"/>
                    <a:pt x="5" y="2"/>
                  </a:cubicBezTo>
                  <a:cubicBezTo>
                    <a:pt x="9" y="0"/>
                    <a:pt x="14" y="4"/>
                    <a:pt x="15" y="2"/>
                  </a:cubicBezTo>
                </a:path>
              </a:pathLst>
            </a:custGeom>
            <a:grpFill/>
            <a:ln>
              <a:noFill/>
            </a:ln>
            <a:effectLst/>
            <a:extLst/>
          </p:spPr>
          <p:txBody>
            <a:bodyPr/>
            <a:lstStyle/>
            <a:p>
              <a:pPr defTabSz="1228435">
                <a:defRPr/>
              </a:pPr>
              <a:endParaRPr lang="zh-CN" altLang="en-US">
                <a:solidFill>
                  <a:prstClr val="black"/>
                </a:solidFill>
              </a:endParaRPr>
            </a:p>
          </p:txBody>
        </p:sp>
        <p:sp>
          <p:nvSpPr>
            <p:cNvPr id="36" name="Freeform 41"/>
            <p:cNvSpPr>
              <a:spLocks/>
            </p:cNvSpPr>
            <p:nvPr/>
          </p:nvSpPr>
          <p:spPr bwMode="auto">
            <a:xfrm>
              <a:off x="2682875" y="1497012"/>
              <a:ext cx="77788" cy="38100"/>
            </a:xfrm>
            <a:custGeom>
              <a:avLst/>
              <a:gdLst>
                <a:gd name="T0" fmla="*/ 19 w 21"/>
                <a:gd name="T1" fmla="*/ 4 h 10"/>
                <a:gd name="T2" fmla="*/ 14 w 21"/>
                <a:gd name="T3" fmla="*/ 7 h 10"/>
                <a:gd name="T4" fmla="*/ 8 w 21"/>
                <a:gd name="T5" fmla="*/ 8 h 10"/>
                <a:gd name="T6" fmla="*/ 2 w 21"/>
                <a:gd name="T7" fmla="*/ 7 h 10"/>
                <a:gd name="T8" fmla="*/ 4 w 21"/>
                <a:gd name="T9" fmla="*/ 3 h 10"/>
                <a:gd name="T10" fmla="*/ 8 w 21"/>
                <a:gd name="T11" fmla="*/ 0 h 10"/>
                <a:gd name="T12" fmla="*/ 19 w 21"/>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21" h="10">
                  <a:moveTo>
                    <a:pt x="19" y="4"/>
                  </a:moveTo>
                  <a:cubicBezTo>
                    <a:pt x="21" y="8"/>
                    <a:pt x="16" y="7"/>
                    <a:pt x="14" y="7"/>
                  </a:cubicBezTo>
                  <a:cubicBezTo>
                    <a:pt x="13" y="7"/>
                    <a:pt x="9" y="10"/>
                    <a:pt x="8" y="8"/>
                  </a:cubicBezTo>
                  <a:cubicBezTo>
                    <a:pt x="7" y="7"/>
                    <a:pt x="4" y="8"/>
                    <a:pt x="2" y="7"/>
                  </a:cubicBezTo>
                  <a:cubicBezTo>
                    <a:pt x="0" y="3"/>
                    <a:pt x="9" y="4"/>
                    <a:pt x="4" y="3"/>
                  </a:cubicBezTo>
                  <a:cubicBezTo>
                    <a:pt x="4" y="1"/>
                    <a:pt x="8" y="2"/>
                    <a:pt x="8" y="0"/>
                  </a:cubicBezTo>
                  <a:cubicBezTo>
                    <a:pt x="12" y="1"/>
                    <a:pt x="17" y="2"/>
                    <a:pt x="19" y="4"/>
                  </a:cubicBezTo>
                </a:path>
              </a:pathLst>
            </a:custGeom>
            <a:grpFill/>
            <a:ln>
              <a:noFill/>
            </a:ln>
            <a:effectLst/>
            <a:extLst/>
          </p:spPr>
          <p:txBody>
            <a:bodyPr/>
            <a:lstStyle/>
            <a:p>
              <a:pPr defTabSz="1228435">
                <a:defRPr/>
              </a:pPr>
              <a:endParaRPr lang="zh-CN" altLang="en-US">
                <a:solidFill>
                  <a:prstClr val="black"/>
                </a:solidFill>
              </a:endParaRPr>
            </a:p>
          </p:txBody>
        </p:sp>
        <p:sp>
          <p:nvSpPr>
            <p:cNvPr id="37" name="Freeform 42"/>
            <p:cNvSpPr>
              <a:spLocks/>
            </p:cNvSpPr>
            <p:nvPr/>
          </p:nvSpPr>
          <p:spPr bwMode="auto">
            <a:xfrm>
              <a:off x="2682875" y="1554162"/>
              <a:ext cx="36513" cy="19050"/>
            </a:xfrm>
            <a:custGeom>
              <a:avLst/>
              <a:gdLst>
                <a:gd name="T0" fmla="*/ 8 w 10"/>
                <a:gd name="T1" fmla="*/ 5 h 5"/>
                <a:gd name="T2" fmla="*/ 2 w 10"/>
                <a:gd name="T3" fmla="*/ 5 h 5"/>
                <a:gd name="T4" fmla="*/ 8 w 10"/>
                <a:gd name="T5" fmla="*/ 5 h 5"/>
              </a:gdLst>
              <a:ahLst/>
              <a:cxnLst>
                <a:cxn ang="0">
                  <a:pos x="T0" y="T1"/>
                </a:cxn>
                <a:cxn ang="0">
                  <a:pos x="T2" y="T3"/>
                </a:cxn>
                <a:cxn ang="0">
                  <a:pos x="T4" y="T5"/>
                </a:cxn>
              </a:cxnLst>
              <a:rect l="0" t="0" r="r" b="b"/>
              <a:pathLst>
                <a:path w="10" h="5">
                  <a:moveTo>
                    <a:pt x="8" y="5"/>
                  </a:moveTo>
                  <a:cubicBezTo>
                    <a:pt x="5" y="2"/>
                    <a:pt x="6" y="5"/>
                    <a:pt x="2" y="5"/>
                  </a:cubicBezTo>
                  <a:cubicBezTo>
                    <a:pt x="0" y="0"/>
                    <a:pt x="10" y="0"/>
                    <a:pt x="8" y="5"/>
                  </a:cubicBezTo>
                </a:path>
              </a:pathLst>
            </a:custGeom>
            <a:grpFill/>
            <a:ln>
              <a:noFill/>
            </a:ln>
            <a:effectLst/>
            <a:extLst/>
          </p:spPr>
          <p:txBody>
            <a:bodyPr/>
            <a:lstStyle/>
            <a:p>
              <a:pPr defTabSz="1228435">
                <a:defRPr/>
              </a:pPr>
              <a:endParaRPr lang="zh-CN" altLang="en-US">
                <a:solidFill>
                  <a:prstClr val="black"/>
                </a:solidFill>
              </a:endParaRPr>
            </a:p>
          </p:txBody>
        </p:sp>
        <p:sp>
          <p:nvSpPr>
            <p:cNvPr id="38" name="Freeform 43"/>
            <p:cNvSpPr>
              <a:spLocks/>
            </p:cNvSpPr>
            <p:nvPr/>
          </p:nvSpPr>
          <p:spPr bwMode="auto">
            <a:xfrm>
              <a:off x="2565400" y="1579562"/>
              <a:ext cx="41275" cy="22225"/>
            </a:xfrm>
            <a:custGeom>
              <a:avLst/>
              <a:gdLst>
                <a:gd name="T0" fmla="*/ 9 w 11"/>
                <a:gd name="T1" fmla="*/ 0 h 6"/>
                <a:gd name="T2" fmla="*/ 11 w 11"/>
                <a:gd name="T3" fmla="*/ 3 h 6"/>
                <a:gd name="T4" fmla="*/ 5 w 11"/>
                <a:gd name="T5" fmla="*/ 5 h 6"/>
                <a:gd name="T6" fmla="*/ 0 w 11"/>
                <a:gd name="T7" fmla="*/ 5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cubicBezTo>
                    <a:pt x="9" y="2"/>
                    <a:pt x="10" y="3"/>
                    <a:pt x="11" y="3"/>
                  </a:cubicBezTo>
                  <a:cubicBezTo>
                    <a:pt x="11" y="6"/>
                    <a:pt x="6" y="3"/>
                    <a:pt x="5" y="5"/>
                  </a:cubicBezTo>
                  <a:cubicBezTo>
                    <a:pt x="4" y="6"/>
                    <a:pt x="5" y="5"/>
                    <a:pt x="0" y="5"/>
                  </a:cubicBezTo>
                  <a:cubicBezTo>
                    <a:pt x="2" y="2"/>
                    <a:pt x="4" y="0"/>
                    <a:pt x="9" y="0"/>
                  </a:cubicBezTo>
                </a:path>
              </a:pathLst>
            </a:custGeom>
            <a:grpFill/>
            <a:ln>
              <a:noFill/>
            </a:ln>
            <a:effectLst/>
            <a:extLst/>
          </p:spPr>
          <p:txBody>
            <a:bodyPr/>
            <a:lstStyle/>
            <a:p>
              <a:pPr defTabSz="1228435">
                <a:defRPr/>
              </a:pPr>
              <a:endParaRPr lang="zh-CN" altLang="en-US">
                <a:solidFill>
                  <a:prstClr val="black"/>
                </a:solidFill>
              </a:endParaRPr>
            </a:p>
          </p:txBody>
        </p:sp>
        <p:sp>
          <p:nvSpPr>
            <p:cNvPr id="39" name="Freeform 44"/>
            <p:cNvSpPr>
              <a:spLocks/>
            </p:cNvSpPr>
            <p:nvPr/>
          </p:nvSpPr>
          <p:spPr bwMode="auto">
            <a:xfrm>
              <a:off x="2644775" y="1601787"/>
              <a:ext cx="14288" cy="26988"/>
            </a:xfrm>
            <a:custGeom>
              <a:avLst/>
              <a:gdLst>
                <a:gd name="T0" fmla="*/ 1 w 4"/>
                <a:gd name="T1" fmla="*/ 0 h 7"/>
                <a:gd name="T2" fmla="*/ 4 w 4"/>
                <a:gd name="T3" fmla="*/ 6 h 7"/>
                <a:gd name="T4" fmla="*/ 1 w 4"/>
                <a:gd name="T5" fmla="*/ 0 h 7"/>
              </a:gdLst>
              <a:ahLst/>
              <a:cxnLst>
                <a:cxn ang="0">
                  <a:pos x="T0" y="T1"/>
                </a:cxn>
                <a:cxn ang="0">
                  <a:pos x="T2" y="T3"/>
                </a:cxn>
                <a:cxn ang="0">
                  <a:pos x="T4" y="T5"/>
                </a:cxn>
              </a:cxnLst>
              <a:rect l="0" t="0" r="r" b="b"/>
              <a:pathLst>
                <a:path w="4" h="7">
                  <a:moveTo>
                    <a:pt x="1" y="0"/>
                  </a:moveTo>
                  <a:cubicBezTo>
                    <a:pt x="4" y="0"/>
                    <a:pt x="4" y="2"/>
                    <a:pt x="4" y="6"/>
                  </a:cubicBezTo>
                  <a:cubicBezTo>
                    <a:pt x="0" y="7"/>
                    <a:pt x="1" y="2"/>
                    <a:pt x="1" y="0"/>
                  </a:cubicBezTo>
                </a:path>
              </a:pathLst>
            </a:custGeom>
            <a:grpFill/>
            <a:ln>
              <a:noFill/>
            </a:ln>
            <a:effectLst/>
            <a:extLst/>
          </p:spPr>
          <p:txBody>
            <a:bodyPr/>
            <a:lstStyle/>
            <a:p>
              <a:pPr defTabSz="1228435">
                <a:defRPr/>
              </a:pPr>
              <a:endParaRPr lang="zh-CN" altLang="en-US">
                <a:solidFill>
                  <a:prstClr val="black"/>
                </a:solidFill>
              </a:endParaRPr>
            </a:p>
          </p:txBody>
        </p:sp>
        <p:sp>
          <p:nvSpPr>
            <p:cNvPr id="40" name="Freeform 45"/>
            <p:cNvSpPr>
              <a:spLocks/>
            </p:cNvSpPr>
            <p:nvPr/>
          </p:nvSpPr>
          <p:spPr bwMode="auto">
            <a:xfrm>
              <a:off x="4148137" y="1824037"/>
              <a:ext cx="93663" cy="107950"/>
            </a:xfrm>
            <a:custGeom>
              <a:avLst/>
              <a:gdLst>
                <a:gd name="T0" fmla="*/ 10 w 25"/>
                <a:gd name="T1" fmla="*/ 0 h 29"/>
                <a:gd name="T2" fmla="*/ 11 w 25"/>
                <a:gd name="T3" fmla="*/ 1 h 29"/>
                <a:gd name="T4" fmla="*/ 21 w 25"/>
                <a:gd name="T5" fmla="*/ 1 h 29"/>
                <a:gd name="T6" fmla="*/ 25 w 25"/>
                <a:gd name="T7" fmla="*/ 4 h 29"/>
                <a:gd name="T8" fmla="*/ 24 w 25"/>
                <a:gd name="T9" fmla="*/ 7 h 29"/>
                <a:gd name="T10" fmla="*/ 21 w 25"/>
                <a:gd name="T11" fmla="*/ 8 h 29"/>
                <a:gd name="T12" fmla="*/ 24 w 25"/>
                <a:gd name="T13" fmla="*/ 15 h 29"/>
                <a:gd name="T14" fmla="*/ 22 w 25"/>
                <a:gd name="T15" fmla="*/ 22 h 29"/>
                <a:gd name="T16" fmla="*/ 15 w 25"/>
                <a:gd name="T17" fmla="*/ 22 h 29"/>
                <a:gd name="T18" fmla="*/ 14 w 25"/>
                <a:gd name="T19" fmla="*/ 27 h 29"/>
                <a:gd name="T20" fmla="*/ 11 w 25"/>
                <a:gd name="T21" fmla="*/ 29 h 29"/>
                <a:gd name="T22" fmla="*/ 3 w 25"/>
                <a:gd name="T23" fmla="*/ 29 h 29"/>
                <a:gd name="T24" fmla="*/ 6 w 25"/>
                <a:gd name="T25" fmla="*/ 21 h 29"/>
                <a:gd name="T26" fmla="*/ 6 w 25"/>
                <a:gd name="T27" fmla="*/ 15 h 29"/>
                <a:gd name="T28" fmla="*/ 3 w 25"/>
                <a:gd name="T29" fmla="*/ 8 h 29"/>
                <a:gd name="T30" fmla="*/ 8 w 25"/>
                <a:gd name="T31" fmla="*/ 10 h 29"/>
                <a:gd name="T32" fmla="*/ 10 w 25"/>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9">
                  <a:moveTo>
                    <a:pt x="10" y="0"/>
                  </a:moveTo>
                  <a:cubicBezTo>
                    <a:pt x="11" y="0"/>
                    <a:pt x="11" y="1"/>
                    <a:pt x="11" y="1"/>
                  </a:cubicBezTo>
                  <a:cubicBezTo>
                    <a:pt x="11" y="4"/>
                    <a:pt x="17" y="0"/>
                    <a:pt x="21" y="1"/>
                  </a:cubicBezTo>
                  <a:cubicBezTo>
                    <a:pt x="22" y="3"/>
                    <a:pt x="23" y="4"/>
                    <a:pt x="25" y="4"/>
                  </a:cubicBezTo>
                  <a:cubicBezTo>
                    <a:pt x="25" y="6"/>
                    <a:pt x="25" y="7"/>
                    <a:pt x="24" y="7"/>
                  </a:cubicBezTo>
                  <a:cubicBezTo>
                    <a:pt x="24" y="8"/>
                    <a:pt x="22" y="8"/>
                    <a:pt x="21" y="8"/>
                  </a:cubicBezTo>
                  <a:cubicBezTo>
                    <a:pt x="21" y="12"/>
                    <a:pt x="24" y="12"/>
                    <a:pt x="24" y="15"/>
                  </a:cubicBezTo>
                  <a:cubicBezTo>
                    <a:pt x="24" y="17"/>
                    <a:pt x="22" y="19"/>
                    <a:pt x="22" y="22"/>
                  </a:cubicBezTo>
                  <a:cubicBezTo>
                    <a:pt x="15" y="22"/>
                    <a:pt x="15" y="22"/>
                    <a:pt x="15" y="22"/>
                  </a:cubicBezTo>
                  <a:cubicBezTo>
                    <a:pt x="13" y="22"/>
                    <a:pt x="15" y="25"/>
                    <a:pt x="14" y="27"/>
                  </a:cubicBezTo>
                  <a:cubicBezTo>
                    <a:pt x="14" y="27"/>
                    <a:pt x="10" y="27"/>
                    <a:pt x="11" y="29"/>
                  </a:cubicBezTo>
                  <a:cubicBezTo>
                    <a:pt x="3" y="29"/>
                    <a:pt x="3" y="29"/>
                    <a:pt x="3" y="29"/>
                  </a:cubicBezTo>
                  <a:cubicBezTo>
                    <a:pt x="4" y="27"/>
                    <a:pt x="0" y="20"/>
                    <a:pt x="6" y="21"/>
                  </a:cubicBezTo>
                  <a:cubicBezTo>
                    <a:pt x="6" y="17"/>
                    <a:pt x="3" y="18"/>
                    <a:pt x="6" y="15"/>
                  </a:cubicBezTo>
                  <a:cubicBezTo>
                    <a:pt x="7" y="11"/>
                    <a:pt x="2" y="13"/>
                    <a:pt x="3" y="8"/>
                  </a:cubicBezTo>
                  <a:cubicBezTo>
                    <a:pt x="6" y="8"/>
                    <a:pt x="6" y="9"/>
                    <a:pt x="8" y="10"/>
                  </a:cubicBezTo>
                  <a:cubicBezTo>
                    <a:pt x="11" y="9"/>
                    <a:pt x="9" y="3"/>
                    <a:pt x="10" y="0"/>
                  </a:cubicBezTo>
                </a:path>
              </a:pathLst>
            </a:custGeom>
            <a:grpFill/>
            <a:ln>
              <a:noFill/>
            </a:ln>
            <a:effectLst/>
            <a:extLst/>
          </p:spPr>
          <p:txBody>
            <a:bodyPr/>
            <a:lstStyle/>
            <a:p>
              <a:pPr defTabSz="1228435">
                <a:defRPr/>
              </a:pPr>
              <a:endParaRPr lang="zh-CN" altLang="en-US">
                <a:solidFill>
                  <a:prstClr val="black"/>
                </a:solidFill>
              </a:endParaRPr>
            </a:p>
          </p:txBody>
        </p:sp>
        <p:sp>
          <p:nvSpPr>
            <p:cNvPr id="41" name="Freeform 46"/>
            <p:cNvSpPr>
              <a:spLocks/>
            </p:cNvSpPr>
            <p:nvPr/>
          </p:nvSpPr>
          <p:spPr bwMode="auto">
            <a:xfrm>
              <a:off x="833437" y="1827212"/>
              <a:ext cx="30163" cy="26988"/>
            </a:xfrm>
            <a:custGeom>
              <a:avLst/>
              <a:gdLst>
                <a:gd name="T0" fmla="*/ 7 w 8"/>
                <a:gd name="T1" fmla="*/ 0 h 7"/>
                <a:gd name="T2" fmla="*/ 6 w 8"/>
                <a:gd name="T3" fmla="*/ 3 h 7"/>
                <a:gd name="T4" fmla="*/ 0 w 8"/>
                <a:gd name="T5" fmla="*/ 5 h 7"/>
                <a:gd name="T6" fmla="*/ 7 w 8"/>
                <a:gd name="T7" fmla="*/ 0 h 7"/>
              </a:gdLst>
              <a:ahLst/>
              <a:cxnLst>
                <a:cxn ang="0">
                  <a:pos x="T0" y="T1"/>
                </a:cxn>
                <a:cxn ang="0">
                  <a:pos x="T2" y="T3"/>
                </a:cxn>
                <a:cxn ang="0">
                  <a:pos x="T4" y="T5"/>
                </a:cxn>
                <a:cxn ang="0">
                  <a:pos x="T6" y="T7"/>
                </a:cxn>
              </a:cxnLst>
              <a:rect l="0" t="0" r="r" b="b"/>
              <a:pathLst>
                <a:path w="8" h="7">
                  <a:moveTo>
                    <a:pt x="7" y="0"/>
                  </a:moveTo>
                  <a:cubicBezTo>
                    <a:pt x="8" y="2"/>
                    <a:pt x="6" y="2"/>
                    <a:pt x="6" y="3"/>
                  </a:cubicBezTo>
                  <a:cubicBezTo>
                    <a:pt x="4" y="6"/>
                    <a:pt x="3" y="7"/>
                    <a:pt x="0" y="5"/>
                  </a:cubicBezTo>
                  <a:cubicBezTo>
                    <a:pt x="1" y="2"/>
                    <a:pt x="4" y="1"/>
                    <a:pt x="7" y="0"/>
                  </a:cubicBezTo>
                </a:path>
              </a:pathLst>
            </a:custGeom>
            <a:grpFill/>
            <a:ln>
              <a:noFill/>
            </a:ln>
            <a:effectLst/>
            <a:extLst/>
          </p:spPr>
          <p:txBody>
            <a:bodyPr/>
            <a:lstStyle/>
            <a:p>
              <a:pPr defTabSz="1228435">
                <a:defRPr/>
              </a:pPr>
              <a:endParaRPr lang="zh-CN" altLang="en-US">
                <a:solidFill>
                  <a:prstClr val="black"/>
                </a:solidFill>
              </a:endParaRPr>
            </a:p>
          </p:txBody>
        </p:sp>
        <p:sp>
          <p:nvSpPr>
            <p:cNvPr id="42" name="Freeform 47"/>
            <p:cNvSpPr>
              <a:spLocks/>
            </p:cNvSpPr>
            <p:nvPr/>
          </p:nvSpPr>
          <p:spPr bwMode="auto">
            <a:xfrm>
              <a:off x="1519237" y="1849437"/>
              <a:ext cx="33338" cy="52388"/>
            </a:xfrm>
            <a:custGeom>
              <a:avLst/>
              <a:gdLst>
                <a:gd name="T0" fmla="*/ 2 w 9"/>
                <a:gd name="T1" fmla="*/ 0 h 14"/>
                <a:gd name="T2" fmla="*/ 9 w 9"/>
                <a:gd name="T3" fmla="*/ 10 h 14"/>
                <a:gd name="T4" fmla="*/ 4 w 9"/>
                <a:gd name="T5" fmla="*/ 7 h 14"/>
                <a:gd name="T6" fmla="*/ 2 w 9"/>
                <a:gd name="T7" fmla="*/ 0 h 14"/>
              </a:gdLst>
              <a:ahLst/>
              <a:cxnLst>
                <a:cxn ang="0">
                  <a:pos x="T0" y="T1"/>
                </a:cxn>
                <a:cxn ang="0">
                  <a:pos x="T2" y="T3"/>
                </a:cxn>
                <a:cxn ang="0">
                  <a:pos x="T4" y="T5"/>
                </a:cxn>
                <a:cxn ang="0">
                  <a:pos x="T6" y="T7"/>
                </a:cxn>
              </a:cxnLst>
              <a:rect l="0" t="0" r="r" b="b"/>
              <a:pathLst>
                <a:path w="9" h="14">
                  <a:moveTo>
                    <a:pt x="2" y="0"/>
                  </a:moveTo>
                  <a:cubicBezTo>
                    <a:pt x="5" y="3"/>
                    <a:pt x="5" y="8"/>
                    <a:pt x="9" y="10"/>
                  </a:cubicBezTo>
                  <a:cubicBezTo>
                    <a:pt x="8" y="14"/>
                    <a:pt x="4" y="9"/>
                    <a:pt x="4" y="7"/>
                  </a:cubicBezTo>
                  <a:cubicBezTo>
                    <a:pt x="0" y="7"/>
                    <a:pt x="0" y="2"/>
                    <a:pt x="2" y="0"/>
                  </a:cubicBezTo>
                </a:path>
              </a:pathLst>
            </a:custGeom>
            <a:grpFill/>
            <a:ln>
              <a:noFill/>
            </a:ln>
            <a:effectLst/>
            <a:extLst/>
          </p:spPr>
          <p:txBody>
            <a:bodyPr/>
            <a:lstStyle/>
            <a:p>
              <a:pPr defTabSz="1228435">
                <a:defRPr/>
              </a:pPr>
              <a:endParaRPr lang="zh-CN" altLang="en-US">
                <a:solidFill>
                  <a:prstClr val="black"/>
                </a:solidFill>
              </a:endParaRPr>
            </a:p>
          </p:txBody>
        </p:sp>
        <p:sp>
          <p:nvSpPr>
            <p:cNvPr id="43" name="Freeform 48"/>
            <p:cNvSpPr>
              <a:spLocks/>
            </p:cNvSpPr>
            <p:nvPr/>
          </p:nvSpPr>
          <p:spPr bwMode="auto">
            <a:xfrm>
              <a:off x="7407275" y="1827212"/>
              <a:ext cx="55563" cy="244475"/>
            </a:xfrm>
            <a:custGeom>
              <a:avLst/>
              <a:gdLst>
                <a:gd name="T0" fmla="*/ 5 w 15"/>
                <a:gd name="T1" fmla="*/ 7 h 65"/>
                <a:gd name="T2" fmla="*/ 8 w 15"/>
                <a:gd name="T3" fmla="*/ 17 h 65"/>
                <a:gd name="T4" fmla="*/ 9 w 15"/>
                <a:gd name="T5" fmla="*/ 23 h 65"/>
                <a:gd name="T6" fmla="*/ 9 w 15"/>
                <a:gd name="T7" fmla="*/ 27 h 65"/>
                <a:gd name="T8" fmla="*/ 11 w 15"/>
                <a:gd name="T9" fmla="*/ 38 h 65"/>
                <a:gd name="T10" fmla="*/ 15 w 15"/>
                <a:gd name="T11" fmla="*/ 44 h 65"/>
                <a:gd name="T12" fmla="*/ 9 w 15"/>
                <a:gd name="T13" fmla="*/ 45 h 65"/>
                <a:gd name="T14" fmla="*/ 9 w 15"/>
                <a:gd name="T15" fmla="*/ 55 h 65"/>
                <a:gd name="T16" fmla="*/ 6 w 15"/>
                <a:gd name="T17" fmla="*/ 55 h 65"/>
                <a:gd name="T18" fmla="*/ 9 w 15"/>
                <a:gd name="T19" fmla="*/ 65 h 65"/>
                <a:gd name="T20" fmla="*/ 2 w 15"/>
                <a:gd name="T21" fmla="*/ 63 h 65"/>
                <a:gd name="T22" fmla="*/ 4 w 15"/>
                <a:gd name="T23" fmla="*/ 55 h 65"/>
                <a:gd name="T24" fmla="*/ 1 w 15"/>
                <a:gd name="T25" fmla="*/ 51 h 65"/>
                <a:gd name="T26" fmla="*/ 4 w 15"/>
                <a:gd name="T27" fmla="*/ 34 h 65"/>
                <a:gd name="T28" fmla="*/ 1 w 15"/>
                <a:gd name="T29" fmla="*/ 27 h 65"/>
                <a:gd name="T30" fmla="*/ 1 w 15"/>
                <a:gd name="T31" fmla="*/ 17 h 65"/>
                <a:gd name="T32" fmla="*/ 5 w 15"/>
                <a:gd name="T33" fmla="*/ 13 h 65"/>
                <a:gd name="T34" fmla="*/ 6 w 15"/>
                <a:gd name="T35" fmla="*/ 9 h 65"/>
                <a:gd name="T36" fmla="*/ 5 w 15"/>
                <a:gd name="T37"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65">
                  <a:moveTo>
                    <a:pt x="5" y="7"/>
                  </a:moveTo>
                  <a:cubicBezTo>
                    <a:pt x="11" y="0"/>
                    <a:pt x="5" y="15"/>
                    <a:pt x="8" y="17"/>
                  </a:cubicBezTo>
                  <a:cubicBezTo>
                    <a:pt x="10" y="19"/>
                    <a:pt x="6" y="20"/>
                    <a:pt x="9" y="23"/>
                  </a:cubicBezTo>
                  <a:cubicBezTo>
                    <a:pt x="11" y="25"/>
                    <a:pt x="9" y="25"/>
                    <a:pt x="9" y="27"/>
                  </a:cubicBezTo>
                  <a:cubicBezTo>
                    <a:pt x="9" y="28"/>
                    <a:pt x="12" y="33"/>
                    <a:pt x="11" y="38"/>
                  </a:cubicBezTo>
                  <a:cubicBezTo>
                    <a:pt x="10" y="42"/>
                    <a:pt x="13" y="43"/>
                    <a:pt x="15" y="44"/>
                  </a:cubicBezTo>
                  <a:cubicBezTo>
                    <a:pt x="14" y="47"/>
                    <a:pt x="11" y="47"/>
                    <a:pt x="9" y="45"/>
                  </a:cubicBezTo>
                  <a:cubicBezTo>
                    <a:pt x="8" y="49"/>
                    <a:pt x="9" y="55"/>
                    <a:pt x="9" y="55"/>
                  </a:cubicBezTo>
                  <a:cubicBezTo>
                    <a:pt x="9" y="55"/>
                    <a:pt x="6" y="55"/>
                    <a:pt x="6" y="55"/>
                  </a:cubicBezTo>
                  <a:cubicBezTo>
                    <a:pt x="6" y="58"/>
                    <a:pt x="10" y="59"/>
                    <a:pt x="9" y="65"/>
                  </a:cubicBezTo>
                  <a:cubicBezTo>
                    <a:pt x="5" y="63"/>
                    <a:pt x="5" y="65"/>
                    <a:pt x="2" y="63"/>
                  </a:cubicBezTo>
                  <a:cubicBezTo>
                    <a:pt x="5" y="60"/>
                    <a:pt x="1" y="59"/>
                    <a:pt x="4" y="55"/>
                  </a:cubicBezTo>
                  <a:cubicBezTo>
                    <a:pt x="4" y="53"/>
                    <a:pt x="2" y="51"/>
                    <a:pt x="1" y="51"/>
                  </a:cubicBezTo>
                  <a:cubicBezTo>
                    <a:pt x="2" y="47"/>
                    <a:pt x="5" y="41"/>
                    <a:pt x="4" y="34"/>
                  </a:cubicBezTo>
                  <a:cubicBezTo>
                    <a:pt x="3" y="31"/>
                    <a:pt x="1" y="29"/>
                    <a:pt x="1" y="27"/>
                  </a:cubicBezTo>
                  <a:cubicBezTo>
                    <a:pt x="0" y="23"/>
                    <a:pt x="4" y="20"/>
                    <a:pt x="1" y="17"/>
                  </a:cubicBezTo>
                  <a:cubicBezTo>
                    <a:pt x="1" y="15"/>
                    <a:pt x="3" y="14"/>
                    <a:pt x="5" y="13"/>
                  </a:cubicBezTo>
                  <a:cubicBezTo>
                    <a:pt x="5" y="11"/>
                    <a:pt x="5" y="9"/>
                    <a:pt x="6" y="9"/>
                  </a:cubicBezTo>
                  <a:cubicBezTo>
                    <a:pt x="7" y="8"/>
                    <a:pt x="6" y="7"/>
                    <a:pt x="5" y="7"/>
                  </a:cubicBezTo>
                </a:path>
              </a:pathLst>
            </a:custGeom>
            <a:grpFill/>
            <a:ln>
              <a:noFill/>
            </a:ln>
            <a:effectLst/>
            <a:extLst/>
          </p:spPr>
          <p:txBody>
            <a:bodyPr/>
            <a:lstStyle/>
            <a:p>
              <a:pPr defTabSz="1228435">
                <a:defRPr/>
              </a:pPr>
              <a:endParaRPr lang="zh-CN" altLang="en-US">
                <a:solidFill>
                  <a:prstClr val="black"/>
                </a:solidFill>
              </a:endParaRPr>
            </a:p>
          </p:txBody>
        </p:sp>
        <p:sp>
          <p:nvSpPr>
            <p:cNvPr id="44" name="Freeform 49"/>
            <p:cNvSpPr>
              <a:spLocks/>
            </p:cNvSpPr>
            <p:nvPr/>
          </p:nvSpPr>
          <p:spPr bwMode="auto">
            <a:xfrm>
              <a:off x="792162" y="1854200"/>
              <a:ext cx="14288" cy="25400"/>
            </a:xfrm>
            <a:custGeom>
              <a:avLst/>
              <a:gdLst>
                <a:gd name="T0" fmla="*/ 1 w 4"/>
                <a:gd name="T1" fmla="*/ 0 h 7"/>
                <a:gd name="T2" fmla="*/ 0 w 4"/>
                <a:gd name="T3" fmla="*/ 5 h 7"/>
                <a:gd name="T4" fmla="*/ 0 w 4"/>
                <a:gd name="T5" fmla="*/ 2 h 7"/>
                <a:gd name="T6" fmla="*/ 1 w 4"/>
                <a:gd name="T7" fmla="*/ 0 h 7"/>
              </a:gdLst>
              <a:ahLst/>
              <a:cxnLst>
                <a:cxn ang="0">
                  <a:pos x="T0" y="T1"/>
                </a:cxn>
                <a:cxn ang="0">
                  <a:pos x="T2" y="T3"/>
                </a:cxn>
                <a:cxn ang="0">
                  <a:pos x="T4" y="T5"/>
                </a:cxn>
                <a:cxn ang="0">
                  <a:pos x="T6" y="T7"/>
                </a:cxn>
              </a:cxnLst>
              <a:rect l="0" t="0" r="r" b="b"/>
              <a:pathLst>
                <a:path w="4" h="7">
                  <a:moveTo>
                    <a:pt x="1" y="0"/>
                  </a:moveTo>
                  <a:cubicBezTo>
                    <a:pt x="4" y="0"/>
                    <a:pt x="3" y="7"/>
                    <a:pt x="0" y="5"/>
                  </a:cubicBezTo>
                  <a:cubicBezTo>
                    <a:pt x="0" y="2"/>
                    <a:pt x="0" y="2"/>
                    <a:pt x="0" y="2"/>
                  </a:cubicBezTo>
                  <a:cubicBezTo>
                    <a:pt x="1" y="2"/>
                    <a:pt x="1" y="1"/>
                    <a:pt x="1" y="0"/>
                  </a:cubicBezTo>
                </a:path>
              </a:pathLst>
            </a:custGeom>
            <a:grpFill/>
            <a:ln>
              <a:noFill/>
            </a:ln>
            <a:effectLst/>
            <a:extLst/>
          </p:spPr>
          <p:txBody>
            <a:bodyPr/>
            <a:lstStyle/>
            <a:p>
              <a:pPr defTabSz="1228435">
                <a:defRPr/>
              </a:pPr>
              <a:endParaRPr lang="zh-CN" altLang="en-US">
                <a:solidFill>
                  <a:prstClr val="black"/>
                </a:solidFill>
              </a:endParaRPr>
            </a:p>
          </p:txBody>
        </p:sp>
        <p:sp>
          <p:nvSpPr>
            <p:cNvPr id="45" name="Freeform 50"/>
            <p:cNvSpPr>
              <a:spLocks/>
            </p:cNvSpPr>
            <p:nvPr/>
          </p:nvSpPr>
          <p:spPr bwMode="auto">
            <a:xfrm>
              <a:off x="3090862" y="1939925"/>
              <a:ext cx="157163" cy="131763"/>
            </a:xfrm>
            <a:custGeom>
              <a:avLst/>
              <a:gdLst>
                <a:gd name="T0" fmla="*/ 18 w 42"/>
                <a:gd name="T1" fmla="*/ 0 h 35"/>
                <a:gd name="T2" fmla="*/ 22 w 42"/>
                <a:gd name="T3" fmla="*/ 3 h 35"/>
                <a:gd name="T4" fmla="*/ 21 w 42"/>
                <a:gd name="T5" fmla="*/ 8 h 35"/>
                <a:gd name="T6" fmla="*/ 27 w 42"/>
                <a:gd name="T7" fmla="*/ 11 h 35"/>
                <a:gd name="T8" fmla="*/ 35 w 42"/>
                <a:gd name="T9" fmla="*/ 14 h 35"/>
                <a:gd name="T10" fmla="*/ 34 w 42"/>
                <a:gd name="T11" fmla="*/ 19 h 35"/>
                <a:gd name="T12" fmla="*/ 38 w 42"/>
                <a:gd name="T13" fmla="*/ 21 h 35"/>
                <a:gd name="T14" fmla="*/ 41 w 42"/>
                <a:gd name="T15" fmla="*/ 25 h 35"/>
                <a:gd name="T16" fmla="*/ 38 w 42"/>
                <a:gd name="T17" fmla="*/ 32 h 35"/>
                <a:gd name="T18" fmla="*/ 36 w 42"/>
                <a:gd name="T19" fmla="*/ 29 h 35"/>
                <a:gd name="T20" fmla="*/ 28 w 42"/>
                <a:gd name="T21" fmla="*/ 29 h 35"/>
                <a:gd name="T22" fmla="*/ 22 w 42"/>
                <a:gd name="T23" fmla="*/ 35 h 35"/>
                <a:gd name="T24" fmla="*/ 20 w 42"/>
                <a:gd name="T25" fmla="*/ 31 h 35"/>
                <a:gd name="T26" fmla="*/ 15 w 42"/>
                <a:gd name="T27" fmla="*/ 29 h 35"/>
                <a:gd name="T28" fmla="*/ 10 w 42"/>
                <a:gd name="T29" fmla="*/ 25 h 35"/>
                <a:gd name="T30" fmla="*/ 0 w 42"/>
                <a:gd name="T31" fmla="*/ 26 h 35"/>
                <a:gd name="T32" fmla="*/ 1 w 42"/>
                <a:gd name="T33" fmla="*/ 21 h 35"/>
                <a:gd name="T34" fmla="*/ 7 w 42"/>
                <a:gd name="T35" fmla="*/ 18 h 35"/>
                <a:gd name="T36" fmla="*/ 10 w 42"/>
                <a:gd name="T37" fmla="*/ 12 h 35"/>
                <a:gd name="T38" fmla="*/ 11 w 42"/>
                <a:gd name="T39" fmla="*/ 5 h 35"/>
                <a:gd name="T40" fmla="*/ 14 w 42"/>
                <a:gd name="T41" fmla="*/ 5 h 35"/>
                <a:gd name="T42" fmla="*/ 14 w 42"/>
                <a:gd name="T43" fmla="*/ 3 h 35"/>
                <a:gd name="T44" fmla="*/ 18 w 42"/>
                <a:gd name="T4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35">
                  <a:moveTo>
                    <a:pt x="18" y="0"/>
                  </a:moveTo>
                  <a:cubicBezTo>
                    <a:pt x="20" y="0"/>
                    <a:pt x="20" y="2"/>
                    <a:pt x="22" y="3"/>
                  </a:cubicBezTo>
                  <a:cubicBezTo>
                    <a:pt x="22" y="5"/>
                    <a:pt x="18" y="5"/>
                    <a:pt x="21" y="8"/>
                  </a:cubicBezTo>
                  <a:cubicBezTo>
                    <a:pt x="20" y="12"/>
                    <a:pt x="25" y="10"/>
                    <a:pt x="27" y="11"/>
                  </a:cubicBezTo>
                  <a:cubicBezTo>
                    <a:pt x="28" y="12"/>
                    <a:pt x="30" y="16"/>
                    <a:pt x="35" y="14"/>
                  </a:cubicBezTo>
                  <a:cubicBezTo>
                    <a:pt x="35" y="17"/>
                    <a:pt x="38" y="18"/>
                    <a:pt x="34" y="19"/>
                  </a:cubicBezTo>
                  <a:cubicBezTo>
                    <a:pt x="33" y="22"/>
                    <a:pt x="37" y="20"/>
                    <a:pt x="38" y="21"/>
                  </a:cubicBezTo>
                  <a:cubicBezTo>
                    <a:pt x="39" y="22"/>
                    <a:pt x="37" y="27"/>
                    <a:pt x="41" y="25"/>
                  </a:cubicBezTo>
                  <a:cubicBezTo>
                    <a:pt x="42" y="29"/>
                    <a:pt x="37" y="28"/>
                    <a:pt x="38" y="32"/>
                  </a:cubicBezTo>
                  <a:cubicBezTo>
                    <a:pt x="36" y="32"/>
                    <a:pt x="37" y="30"/>
                    <a:pt x="36" y="29"/>
                  </a:cubicBezTo>
                  <a:cubicBezTo>
                    <a:pt x="31" y="29"/>
                    <a:pt x="32" y="31"/>
                    <a:pt x="28" y="29"/>
                  </a:cubicBezTo>
                  <a:cubicBezTo>
                    <a:pt x="26" y="31"/>
                    <a:pt x="22" y="31"/>
                    <a:pt x="22" y="35"/>
                  </a:cubicBezTo>
                  <a:cubicBezTo>
                    <a:pt x="20" y="35"/>
                    <a:pt x="21" y="32"/>
                    <a:pt x="20" y="31"/>
                  </a:cubicBezTo>
                  <a:cubicBezTo>
                    <a:pt x="19" y="30"/>
                    <a:pt x="16" y="30"/>
                    <a:pt x="15" y="29"/>
                  </a:cubicBezTo>
                  <a:cubicBezTo>
                    <a:pt x="14" y="28"/>
                    <a:pt x="13" y="26"/>
                    <a:pt x="10" y="25"/>
                  </a:cubicBezTo>
                  <a:cubicBezTo>
                    <a:pt x="5" y="24"/>
                    <a:pt x="5" y="28"/>
                    <a:pt x="0" y="26"/>
                  </a:cubicBezTo>
                  <a:cubicBezTo>
                    <a:pt x="1" y="25"/>
                    <a:pt x="1" y="23"/>
                    <a:pt x="1" y="21"/>
                  </a:cubicBezTo>
                  <a:cubicBezTo>
                    <a:pt x="6" y="23"/>
                    <a:pt x="2" y="16"/>
                    <a:pt x="7" y="18"/>
                  </a:cubicBezTo>
                  <a:cubicBezTo>
                    <a:pt x="5" y="15"/>
                    <a:pt x="9" y="14"/>
                    <a:pt x="10" y="12"/>
                  </a:cubicBezTo>
                  <a:cubicBezTo>
                    <a:pt x="11" y="11"/>
                    <a:pt x="9" y="8"/>
                    <a:pt x="11" y="5"/>
                  </a:cubicBezTo>
                  <a:cubicBezTo>
                    <a:pt x="12" y="5"/>
                    <a:pt x="14" y="6"/>
                    <a:pt x="14" y="5"/>
                  </a:cubicBezTo>
                  <a:cubicBezTo>
                    <a:pt x="14" y="5"/>
                    <a:pt x="14" y="3"/>
                    <a:pt x="14" y="3"/>
                  </a:cubicBezTo>
                  <a:cubicBezTo>
                    <a:pt x="15" y="1"/>
                    <a:pt x="18" y="2"/>
                    <a:pt x="18" y="0"/>
                  </a:cubicBezTo>
                </a:path>
              </a:pathLst>
            </a:custGeom>
            <a:grpFill/>
            <a:ln>
              <a:noFill/>
            </a:ln>
            <a:effectLst/>
            <a:extLst/>
          </p:spPr>
          <p:txBody>
            <a:bodyPr/>
            <a:lstStyle/>
            <a:p>
              <a:pPr defTabSz="1228435">
                <a:defRPr/>
              </a:pPr>
              <a:endParaRPr lang="zh-CN" altLang="en-US">
                <a:solidFill>
                  <a:prstClr val="black"/>
                </a:solidFill>
              </a:endParaRPr>
            </a:p>
          </p:txBody>
        </p:sp>
        <p:sp>
          <p:nvSpPr>
            <p:cNvPr id="46" name="Freeform 51"/>
            <p:cNvSpPr>
              <a:spLocks/>
            </p:cNvSpPr>
            <p:nvPr/>
          </p:nvSpPr>
          <p:spPr bwMode="auto">
            <a:xfrm>
              <a:off x="3008312" y="1981200"/>
              <a:ext cx="33338" cy="33338"/>
            </a:xfrm>
            <a:custGeom>
              <a:avLst/>
              <a:gdLst>
                <a:gd name="T0" fmla="*/ 0 w 9"/>
                <a:gd name="T1" fmla="*/ 0 h 9"/>
                <a:gd name="T2" fmla="*/ 9 w 9"/>
                <a:gd name="T3" fmla="*/ 4 h 9"/>
                <a:gd name="T4" fmla="*/ 0 w 9"/>
                <a:gd name="T5" fmla="*/ 0 h 9"/>
              </a:gdLst>
              <a:ahLst/>
              <a:cxnLst>
                <a:cxn ang="0">
                  <a:pos x="T0" y="T1"/>
                </a:cxn>
                <a:cxn ang="0">
                  <a:pos x="T2" y="T3"/>
                </a:cxn>
                <a:cxn ang="0">
                  <a:pos x="T4" y="T5"/>
                </a:cxn>
              </a:cxnLst>
              <a:rect l="0" t="0" r="r" b="b"/>
              <a:pathLst>
                <a:path w="9" h="9">
                  <a:moveTo>
                    <a:pt x="0" y="0"/>
                  </a:moveTo>
                  <a:cubicBezTo>
                    <a:pt x="5" y="0"/>
                    <a:pt x="5" y="4"/>
                    <a:pt x="9" y="4"/>
                  </a:cubicBezTo>
                  <a:cubicBezTo>
                    <a:pt x="8" y="9"/>
                    <a:pt x="0" y="5"/>
                    <a:pt x="0" y="0"/>
                  </a:cubicBezTo>
                </a:path>
              </a:pathLst>
            </a:custGeom>
            <a:grpFill/>
            <a:ln>
              <a:noFill/>
            </a:ln>
            <a:effectLst/>
            <a:extLst/>
          </p:spPr>
          <p:txBody>
            <a:bodyPr/>
            <a:lstStyle/>
            <a:p>
              <a:pPr defTabSz="1228435">
                <a:defRPr/>
              </a:pPr>
              <a:endParaRPr lang="zh-CN" altLang="en-US">
                <a:solidFill>
                  <a:prstClr val="black"/>
                </a:solidFill>
              </a:endParaRPr>
            </a:p>
          </p:txBody>
        </p:sp>
        <p:sp>
          <p:nvSpPr>
            <p:cNvPr id="47" name="Freeform 52"/>
            <p:cNvSpPr>
              <a:spLocks/>
            </p:cNvSpPr>
            <p:nvPr/>
          </p:nvSpPr>
          <p:spPr bwMode="auto">
            <a:xfrm>
              <a:off x="7388225" y="2112962"/>
              <a:ext cx="112713" cy="77788"/>
            </a:xfrm>
            <a:custGeom>
              <a:avLst/>
              <a:gdLst>
                <a:gd name="T0" fmla="*/ 9 w 30"/>
                <a:gd name="T1" fmla="*/ 0 h 21"/>
                <a:gd name="T2" fmla="*/ 10 w 30"/>
                <a:gd name="T3" fmla="*/ 2 h 21"/>
                <a:gd name="T4" fmla="*/ 16 w 30"/>
                <a:gd name="T5" fmla="*/ 7 h 21"/>
                <a:gd name="T6" fmla="*/ 30 w 30"/>
                <a:gd name="T7" fmla="*/ 6 h 21"/>
                <a:gd name="T8" fmla="*/ 24 w 30"/>
                <a:gd name="T9" fmla="*/ 14 h 21"/>
                <a:gd name="T10" fmla="*/ 20 w 30"/>
                <a:gd name="T11" fmla="*/ 13 h 21"/>
                <a:gd name="T12" fmla="*/ 14 w 30"/>
                <a:gd name="T13" fmla="*/ 16 h 21"/>
                <a:gd name="T14" fmla="*/ 13 w 30"/>
                <a:gd name="T15" fmla="*/ 20 h 21"/>
                <a:gd name="T16" fmla="*/ 6 w 30"/>
                <a:gd name="T17" fmla="*/ 17 h 21"/>
                <a:gd name="T18" fmla="*/ 9 w 30"/>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1">
                  <a:moveTo>
                    <a:pt x="9" y="0"/>
                  </a:moveTo>
                  <a:cubicBezTo>
                    <a:pt x="10" y="0"/>
                    <a:pt x="10" y="1"/>
                    <a:pt x="10" y="2"/>
                  </a:cubicBezTo>
                  <a:cubicBezTo>
                    <a:pt x="10" y="5"/>
                    <a:pt x="15" y="4"/>
                    <a:pt x="16" y="7"/>
                  </a:cubicBezTo>
                  <a:cubicBezTo>
                    <a:pt x="20" y="5"/>
                    <a:pt x="24" y="8"/>
                    <a:pt x="30" y="6"/>
                  </a:cubicBezTo>
                  <a:cubicBezTo>
                    <a:pt x="29" y="10"/>
                    <a:pt x="24" y="10"/>
                    <a:pt x="24" y="14"/>
                  </a:cubicBezTo>
                  <a:cubicBezTo>
                    <a:pt x="22" y="15"/>
                    <a:pt x="22" y="13"/>
                    <a:pt x="20" y="13"/>
                  </a:cubicBezTo>
                  <a:cubicBezTo>
                    <a:pt x="17" y="12"/>
                    <a:pt x="15" y="19"/>
                    <a:pt x="14" y="16"/>
                  </a:cubicBezTo>
                  <a:cubicBezTo>
                    <a:pt x="12" y="16"/>
                    <a:pt x="13" y="18"/>
                    <a:pt x="13" y="20"/>
                  </a:cubicBezTo>
                  <a:cubicBezTo>
                    <a:pt x="9" y="21"/>
                    <a:pt x="9" y="12"/>
                    <a:pt x="6" y="17"/>
                  </a:cubicBezTo>
                  <a:cubicBezTo>
                    <a:pt x="0" y="13"/>
                    <a:pt x="4" y="3"/>
                    <a:pt x="9" y="0"/>
                  </a:cubicBezTo>
                </a:path>
              </a:pathLst>
            </a:custGeom>
            <a:grpFill/>
            <a:ln>
              <a:noFill/>
            </a:ln>
            <a:effectLst/>
            <a:extLst/>
          </p:spPr>
          <p:txBody>
            <a:bodyPr/>
            <a:lstStyle/>
            <a:p>
              <a:pPr defTabSz="1228435">
                <a:defRPr/>
              </a:pPr>
              <a:endParaRPr lang="zh-CN" altLang="en-US">
                <a:solidFill>
                  <a:prstClr val="black"/>
                </a:solidFill>
              </a:endParaRPr>
            </a:p>
          </p:txBody>
        </p:sp>
        <p:sp>
          <p:nvSpPr>
            <p:cNvPr id="48" name="Freeform 53"/>
            <p:cNvSpPr>
              <a:spLocks/>
            </p:cNvSpPr>
            <p:nvPr/>
          </p:nvSpPr>
          <p:spPr bwMode="auto">
            <a:xfrm>
              <a:off x="7192962" y="2206625"/>
              <a:ext cx="214313" cy="184150"/>
            </a:xfrm>
            <a:custGeom>
              <a:avLst/>
              <a:gdLst>
                <a:gd name="T0" fmla="*/ 51 w 57"/>
                <a:gd name="T1" fmla="*/ 0 h 49"/>
                <a:gd name="T2" fmla="*/ 55 w 57"/>
                <a:gd name="T3" fmla="*/ 2 h 49"/>
                <a:gd name="T4" fmla="*/ 55 w 57"/>
                <a:gd name="T5" fmla="*/ 23 h 49"/>
                <a:gd name="T6" fmla="*/ 53 w 57"/>
                <a:gd name="T7" fmla="*/ 20 h 49"/>
                <a:gd name="T8" fmla="*/ 53 w 57"/>
                <a:gd name="T9" fmla="*/ 28 h 49"/>
                <a:gd name="T10" fmla="*/ 51 w 57"/>
                <a:gd name="T11" fmla="*/ 27 h 49"/>
                <a:gd name="T12" fmla="*/ 51 w 57"/>
                <a:gd name="T13" fmla="*/ 41 h 49"/>
                <a:gd name="T14" fmla="*/ 48 w 57"/>
                <a:gd name="T15" fmla="*/ 40 h 49"/>
                <a:gd name="T16" fmla="*/ 44 w 57"/>
                <a:gd name="T17" fmla="*/ 42 h 49"/>
                <a:gd name="T18" fmla="*/ 41 w 57"/>
                <a:gd name="T19" fmla="*/ 41 h 49"/>
                <a:gd name="T20" fmla="*/ 35 w 57"/>
                <a:gd name="T21" fmla="*/ 42 h 49"/>
                <a:gd name="T22" fmla="*/ 28 w 57"/>
                <a:gd name="T23" fmla="*/ 44 h 49"/>
                <a:gd name="T24" fmla="*/ 25 w 57"/>
                <a:gd name="T25" fmla="*/ 49 h 49"/>
                <a:gd name="T26" fmla="*/ 20 w 57"/>
                <a:gd name="T27" fmla="*/ 42 h 49"/>
                <a:gd name="T28" fmla="*/ 17 w 57"/>
                <a:gd name="T29" fmla="*/ 45 h 49"/>
                <a:gd name="T30" fmla="*/ 14 w 57"/>
                <a:gd name="T31" fmla="*/ 44 h 49"/>
                <a:gd name="T32" fmla="*/ 0 w 57"/>
                <a:gd name="T33" fmla="*/ 47 h 49"/>
                <a:gd name="T34" fmla="*/ 2 w 57"/>
                <a:gd name="T35" fmla="*/ 41 h 49"/>
                <a:gd name="T36" fmla="*/ 4 w 57"/>
                <a:gd name="T37" fmla="*/ 42 h 49"/>
                <a:gd name="T38" fmla="*/ 6 w 57"/>
                <a:gd name="T39" fmla="*/ 40 h 49"/>
                <a:gd name="T40" fmla="*/ 25 w 57"/>
                <a:gd name="T41" fmla="*/ 38 h 49"/>
                <a:gd name="T42" fmla="*/ 28 w 57"/>
                <a:gd name="T43" fmla="*/ 28 h 49"/>
                <a:gd name="T44" fmla="*/ 31 w 57"/>
                <a:gd name="T45" fmla="*/ 26 h 49"/>
                <a:gd name="T46" fmla="*/ 39 w 57"/>
                <a:gd name="T47" fmla="*/ 27 h 49"/>
                <a:gd name="T48" fmla="*/ 39 w 57"/>
                <a:gd name="T49" fmla="*/ 21 h 49"/>
                <a:gd name="T50" fmla="*/ 41 w 57"/>
                <a:gd name="T51" fmla="*/ 24 h 49"/>
                <a:gd name="T52" fmla="*/ 42 w 57"/>
                <a:gd name="T53" fmla="*/ 17 h 49"/>
                <a:gd name="T54" fmla="*/ 46 w 57"/>
                <a:gd name="T55" fmla="*/ 6 h 49"/>
                <a:gd name="T56" fmla="*/ 51 w 57"/>
                <a:gd name="T5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 h="49">
                  <a:moveTo>
                    <a:pt x="51" y="0"/>
                  </a:moveTo>
                  <a:cubicBezTo>
                    <a:pt x="53" y="0"/>
                    <a:pt x="53" y="2"/>
                    <a:pt x="55" y="2"/>
                  </a:cubicBezTo>
                  <a:cubicBezTo>
                    <a:pt x="55" y="12"/>
                    <a:pt x="57" y="17"/>
                    <a:pt x="55" y="23"/>
                  </a:cubicBezTo>
                  <a:cubicBezTo>
                    <a:pt x="54" y="23"/>
                    <a:pt x="54" y="21"/>
                    <a:pt x="53" y="20"/>
                  </a:cubicBezTo>
                  <a:cubicBezTo>
                    <a:pt x="50" y="21"/>
                    <a:pt x="54" y="26"/>
                    <a:pt x="53" y="28"/>
                  </a:cubicBezTo>
                  <a:cubicBezTo>
                    <a:pt x="52" y="28"/>
                    <a:pt x="52" y="27"/>
                    <a:pt x="51" y="27"/>
                  </a:cubicBezTo>
                  <a:cubicBezTo>
                    <a:pt x="51" y="41"/>
                    <a:pt x="51" y="41"/>
                    <a:pt x="51" y="41"/>
                  </a:cubicBezTo>
                  <a:cubicBezTo>
                    <a:pt x="50" y="41"/>
                    <a:pt x="49" y="40"/>
                    <a:pt x="48" y="40"/>
                  </a:cubicBezTo>
                  <a:cubicBezTo>
                    <a:pt x="45" y="38"/>
                    <a:pt x="45" y="42"/>
                    <a:pt x="44" y="42"/>
                  </a:cubicBezTo>
                  <a:cubicBezTo>
                    <a:pt x="43" y="43"/>
                    <a:pt x="42" y="41"/>
                    <a:pt x="41" y="41"/>
                  </a:cubicBezTo>
                  <a:cubicBezTo>
                    <a:pt x="40" y="41"/>
                    <a:pt x="37" y="42"/>
                    <a:pt x="35" y="42"/>
                  </a:cubicBezTo>
                  <a:cubicBezTo>
                    <a:pt x="35" y="43"/>
                    <a:pt x="32" y="45"/>
                    <a:pt x="28" y="44"/>
                  </a:cubicBezTo>
                  <a:cubicBezTo>
                    <a:pt x="26" y="44"/>
                    <a:pt x="27" y="49"/>
                    <a:pt x="25" y="49"/>
                  </a:cubicBezTo>
                  <a:cubicBezTo>
                    <a:pt x="22" y="48"/>
                    <a:pt x="20" y="47"/>
                    <a:pt x="20" y="42"/>
                  </a:cubicBezTo>
                  <a:cubicBezTo>
                    <a:pt x="17" y="41"/>
                    <a:pt x="18" y="45"/>
                    <a:pt x="17" y="45"/>
                  </a:cubicBezTo>
                  <a:cubicBezTo>
                    <a:pt x="15" y="46"/>
                    <a:pt x="15" y="44"/>
                    <a:pt x="14" y="44"/>
                  </a:cubicBezTo>
                  <a:cubicBezTo>
                    <a:pt x="9" y="45"/>
                    <a:pt x="4" y="49"/>
                    <a:pt x="0" y="47"/>
                  </a:cubicBezTo>
                  <a:cubicBezTo>
                    <a:pt x="1" y="45"/>
                    <a:pt x="2" y="43"/>
                    <a:pt x="2" y="41"/>
                  </a:cubicBezTo>
                  <a:cubicBezTo>
                    <a:pt x="3" y="40"/>
                    <a:pt x="4" y="42"/>
                    <a:pt x="4" y="42"/>
                  </a:cubicBezTo>
                  <a:cubicBezTo>
                    <a:pt x="6" y="42"/>
                    <a:pt x="5" y="40"/>
                    <a:pt x="6" y="40"/>
                  </a:cubicBezTo>
                  <a:cubicBezTo>
                    <a:pt x="11" y="39"/>
                    <a:pt x="20" y="40"/>
                    <a:pt x="25" y="38"/>
                  </a:cubicBezTo>
                  <a:cubicBezTo>
                    <a:pt x="23" y="32"/>
                    <a:pt x="30" y="34"/>
                    <a:pt x="28" y="28"/>
                  </a:cubicBezTo>
                  <a:cubicBezTo>
                    <a:pt x="31" y="30"/>
                    <a:pt x="31" y="30"/>
                    <a:pt x="31" y="26"/>
                  </a:cubicBezTo>
                  <a:cubicBezTo>
                    <a:pt x="34" y="29"/>
                    <a:pt x="37" y="24"/>
                    <a:pt x="39" y="27"/>
                  </a:cubicBezTo>
                  <a:cubicBezTo>
                    <a:pt x="40" y="26"/>
                    <a:pt x="39" y="22"/>
                    <a:pt x="39" y="21"/>
                  </a:cubicBezTo>
                  <a:cubicBezTo>
                    <a:pt x="41" y="20"/>
                    <a:pt x="41" y="24"/>
                    <a:pt x="41" y="24"/>
                  </a:cubicBezTo>
                  <a:cubicBezTo>
                    <a:pt x="42" y="25"/>
                    <a:pt x="45" y="23"/>
                    <a:pt x="42" y="17"/>
                  </a:cubicBezTo>
                  <a:cubicBezTo>
                    <a:pt x="47" y="16"/>
                    <a:pt x="45" y="10"/>
                    <a:pt x="46" y="6"/>
                  </a:cubicBezTo>
                  <a:cubicBezTo>
                    <a:pt x="47" y="4"/>
                    <a:pt x="52" y="4"/>
                    <a:pt x="51" y="0"/>
                  </a:cubicBezTo>
                </a:path>
              </a:pathLst>
            </a:custGeom>
            <a:grpFill/>
            <a:ln>
              <a:noFill/>
            </a:ln>
            <a:effectLst/>
            <a:extLst/>
          </p:spPr>
          <p:txBody>
            <a:bodyPr/>
            <a:lstStyle/>
            <a:p>
              <a:pPr defTabSz="1228435">
                <a:defRPr/>
              </a:pPr>
              <a:endParaRPr lang="zh-CN" altLang="en-US">
                <a:solidFill>
                  <a:prstClr val="black"/>
                </a:solidFill>
              </a:endParaRPr>
            </a:p>
          </p:txBody>
        </p:sp>
        <p:sp>
          <p:nvSpPr>
            <p:cNvPr id="49" name="Freeform 54"/>
            <p:cNvSpPr>
              <a:spLocks/>
            </p:cNvSpPr>
            <p:nvPr/>
          </p:nvSpPr>
          <p:spPr bwMode="auto">
            <a:xfrm>
              <a:off x="4549775" y="2217737"/>
              <a:ext cx="38100" cy="41275"/>
            </a:xfrm>
            <a:custGeom>
              <a:avLst/>
              <a:gdLst>
                <a:gd name="T0" fmla="*/ 4 w 10"/>
                <a:gd name="T1" fmla="*/ 0 h 11"/>
                <a:gd name="T2" fmla="*/ 1 w 10"/>
                <a:gd name="T3" fmla="*/ 10 h 11"/>
                <a:gd name="T4" fmla="*/ 4 w 10"/>
                <a:gd name="T5" fmla="*/ 0 h 11"/>
              </a:gdLst>
              <a:ahLst/>
              <a:cxnLst>
                <a:cxn ang="0">
                  <a:pos x="T0" y="T1"/>
                </a:cxn>
                <a:cxn ang="0">
                  <a:pos x="T2" y="T3"/>
                </a:cxn>
                <a:cxn ang="0">
                  <a:pos x="T4" y="T5"/>
                </a:cxn>
              </a:cxnLst>
              <a:rect l="0" t="0" r="r" b="b"/>
              <a:pathLst>
                <a:path w="10" h="11">
                  <a:moveTo>
                    <a:pt x="4" y="0"/>
                  </a:moveTo>
                  <a:cubicBezTo>
                    <a:pt x="10" y="0"/>
                    <a:pt x="8" y="11"/>
                    <a:pt x="1" y="10"/>
                  </a:cubicBezTo>
                  <a:cubicBezTo>
                    <a:pt x="4" y="9"/>
                    <a:pt x="0" y="1"/>
                    <a:pt x="4" y="0"/>
                  </a:cubicBezTo>
                </a:path>
              </a:pathLst>
            </a:custGeom>
            <a:grpFill/>
            <a:ln>
              <a:noFill/>
            </a:ln>
            <a:effectLst/>
            <a:extLst/>
          </p:spPr>
          <p:txBody>
            <a:bodyPr/>
            <a:lstStyle/>
            <a:p>
              <a:pPr defTabSz="1228435">
                <a:defRPr/>
              </a:pPr>
              <a:endParaRPr lang="zh-CN" altLang="en-US">
                <a:solidFill>
                  <a:prstClr val="black"/>
                </a:solidFill>
              </a:endParaRPr>
            </a:p>
          </p:txBody>
        </p:sp>
        <p:sp>
          <p:nvSpPr>
            <p:cNvPr id="50" name="Freeform 55"/>
            <p:cNvSpPr>
              <a:spLocks/>
            </p:cNvSpPr>
            <p:nvPr/>
          </p:nvSpPr>
          <p:spPr bwMode="auto">
            <a:xfrm>
              <a:off x="4640262" y="2278062"/>
              <a:ext cx="55563" cy="41275"/>
            </a:xfrm>
            <a:custGeom>
              <a:avLst/>
              <a:gdLst>
                <a:gd name="T0" fmla="*/ 12 w 15"/>
                <a:gd name="T1" fmla="*/ 2 h 11"/>
                <a:gd name="T2" fmla="*/ 15 w 15"/>
                <a:gd name="T3" fmla="*/ 9 h 11"/>
                <a:gd name="T4" fmla="*/ 8 w 15"/>
                <a:gd name="T5" fmla="*/ 9 h 11"/>
                <a:gd name="T6" fmla="*/ 8 w 15"/>
                <a:gd name="T7" fmla="*/ 8 h 11"/>
                <a:gd name="T8" fmla="*/ 2 w 15"/>
                <a:gd name="T9" fmla="*/ 7 h 11"/>
                <a:gd name="T10" fmla="*/ 12 w 15"/>
                <a:gd name="T11" fmla="*/ 2 h 11"/>
              </a:gdLst>
              <a:ahLst/>
              <a:cxnLst>
                <a:cxn ang="0">
                  <a:pos x="T0" y="T1"/>
                </a:cxn>
                <a:cxn ang="0">
                  <a:pos x="T2" y="T3"/>
                </a:cxn>
                <a:cxn ang="0">
                  <a:pos x="T4" y="T5"/>
                </a:cxn>
                <a:cxn ang="0">
                  <a:pos x="T6" y="T7"/>
                </a:cxn>
                <a:cxn ang="0">
                  <a:pos x="T8" y="T9"/>
                </a:cxn>
                <a:cxn ang="0">
                  <a:pos x="T10" y="T11"/>
                </a:cxn>
              </a:cxnLst>
              <a:rect l="0" t="0" r="r" b="b"/>
              <a:pathLst>
                <a:path w="15" h="11">
                  <a:moveTo>
                    <a:pt x="12" y="2"/>
                  </a:moveTo>
                  <a:cubicBezTo>
                    <a:pt x="14" y="4"/>
                    <a:pt x="15" y="6"/>
                    <a:pt x="15" y="9"/>
                  </a:cubicBezTo>
                  <a:cubicBezTo>
                    <a:pt x="14" y="9"/>
                    <a:pt x="9" y="11"/>
                    <a:pt x="8" y="9"/>
                  </a:cubicBezTo>
                  <a:cubicBezTo>
                    <a:pt x="8" y="9"/>
                    <a:pt x="8" y="8"/>
                    <a:pt x="8" y="8"/>
                  </a:cubicBezTo>
                  <a:cubicBezTo>
                    <a:pt x="6" y="8"/>
                    <a:pt x="2" y="9"/>
                    <a:pt x="2" y="7"/>
                  </a:cubicBezTo>
                  <a:cubicBezTo>
                    <a:pt x="0" y="0"/>
                    <a:pt x="12" y="7"/>
                    <a:pt x="12" y="2"/>
                  </a:cubicBezTo>
                </a:path>
              </a:pathLst>
            </a:custGeom>
            <a:grpFill/>
            <a:ln>
              <a:noFill/>
            </a:ln>
            <a:effectLst/>
            <a:extLst/>
          </p:spPr>
          <p:txBody>
            <a:bodyPr/>
            <a:lstStyle/>
            <a:p>
              <a:pPr defTabSz="1228435">
                <a:defRPr/>
              </a:pPr>
              <a:endParaRPr lang="zh-CN" altLang="en-US">
                <a:solidFill>
                  <a:prstClr val="black"/>
                </a:solidFill>
              </a:endParaRPr>
            </a:p>
          </p:txBody>
        </p:sp>
        <p:sp>
          <p:nvSpPr>
            <p:cNvPr id="51" name="Freeform 56"/>
            <p:cNvSpPr>
              <a:spLocks/>
            </p:cNvSpPr>
            <p:nvPr/>
          </p:nvSpPr>
          <p:spPr bwMode="auto">
            <a:xfrm>
              <a:off x="5067300" y="2352675"/>
              <a:ext cx="41275" cy="19050"/>
            </a:xfrm>
            <a:custGeom>
              <a:avLst/>
              <a:gdLst>
                <a:gd name="T0" fmla="*/ 0 w 11"/>
                <a:gd name="T1" fmla="*/ 5 h 5"/>
                <a:gd name="T2" fmla="*/ 6 w 11"/>
                <a:gd name="T3" fmla="*/ 1 h 5"/>
                <a:gd name="T4" fmla="*/ 5 w 11"/>
                <a:gd name="T5" fmla="*/ 2 h 5"/>
                <a:gd name="T6" fmla="*/ 0 w 11"/>
                <a:gd name="T7" fmla="*/ 5 h 5"/>
              </a:gdLst>
              <a:ahLst/>
              <a:cxnLst>
                <a:cxn ang="0">
                  <a:pos x="T0" y="T1"/>
                </a:cxn>
                <a:cxn ang="0">
                  <a:pos x="T2" y="T3"/>
                </a:cxn>
                <a:cxn ang="0">
                  <a:pos x="T4" y="T5"/>
                </a:cxn>
                <a:cxn ang="0">
                  <a:pos x="T6" y="T7"/>
                </a:cxn>
              </a:cxnLst>
              <a:rect l="0" t="0" r="r" b="b"/>
              <a:pathLst>
                <a:path w="11" h="5">
                  <a:moveTo>
                    <a:pt x="0" y="5"/>
                  </a:moveTo>
                  <a:cubicBezTo>
                    <a:pt x="0" y="1"/>
                    <a:pt x="2" y="0"/>
                    <a:pt x="6" y="1"/>
                  </a:cubicBezTo>
                  <a:cubicBezTo>
                    <a:pt x="11" y="0"/>
                    <a:pt x="8" y="3"/>
                    <a:pt x="5" y="2"/>
                  </a:cubicBezTo>
                  <a:cubicBezTo>
                    <a:pt x="3" y="3"/>
                    <a:pt x="3" y="5"/>
                    <a:pt x="0" y="5"/>
                  </a:cubicBezTo>
                </a:path>
              </a:pathLst>
            </a:custGeom>
            <a:grpFill/>
            <a:ln>
              <a:noFill/>
            </a:ln>
            <a:effectLst/>
            <a:extLst/>
          </p:spPr>
          <p:txBody>
            <a:bodyPr/>
            <a:lstStyle/>
            <a:p>
              <a:pPr defTabSz="1228435">
                <a:defRPr/>
              </a:pPr>
              <a:endParaRPr lang="zh-CN" altLang="en-US">
                <a:solidFill>
                  <a:prstClr val="black"/>
                </a:solidFill>
              </a:endParaRPr>
            </a:p>
          </p:txBody>
        </p:sp>
        <p:sp>
          <p:nvSpPr>
            <p:cNvPr id="52" name="Freeform 57"/>
            <p:cNvSpPr>
              <a:spLocks/>
            </p:cNvSpPr>
            <p:nvPr/>
          </p:nvSpPr>
          <p:spPr bwMode="auto">
            <a:xfrm>
              <a:off x="7212012" y="2386012"/>
              <a:ext cx="41275" cy="22225"/>
            </a:xfrm>
            <a:custGeom>
              <a:avLst/>
              <a:gdLst>
                <a:gd name="T0" fmla="*/ 9 w 11"/>
                <a:gd name="T1" fmla="*/ 0 h 6"/>
                <a:gd name="T2" fmla="*/ 6 w 11"/>
                <a:gd name="T3" fmla="*/ 6 h 6"/>
                <a:gd name="T4" fmla="*/ 1 w 11"/>
                <a:gd name="T5" fmla="*/ 1 h 6"/>
                <a:gd name="T6" fmla="*/ 9 w 11"/>
                <a:gd name="T7" fmla="*/ 0 h 6"/>
              </a:gdLst>
              <a:ahLst/>
              <a:cxnLst>
                <a:cxn ang="0">
                  <a:pos x="T0" y="T1"/>
                </a:cxn>
                <a:cxn ang="0">
                  <a:pos x="T2" y="T3"/>
                </a:cxn>
                <a:cxn ang="0">
                  <a:pos x="T4" y="T5"/>
                </a:cxn>
                <a:cxn ang="0">
                  <a:pos x="T6" y="T7"/>
                </a:cxn>
              </a:cxnLst>
              <a:rect l="0" t="0" r="r" b="b"/>
              <a:pathLst>
                <a:path w="11" h="6">
                  <a:moveTo>
                    <a:pt x="9" y="0"/>
                  </a:moveTo>
                  <a:cubicBezTo>
                    <a:pt x="11" y="5"/>
                    <a:pt x="5" y="1"/>
                    <a:pt x="6" y="6"/>
                  </a:cubicBezTo>
                  <a:cubicBezTo>
                    <a:pt x="3" y="6"/>
                    <a:pt x="0" y="5"/>
                    <a:pt x="1" y="1"/>
                  </a:cubicBezTo>
                  <a:cubicBezTo>
                    <a:pt x="4" y="5"/>
                    <a:pt x="5" y="0"/>
                    <a:pt x="9" y="0"/>
                  </a:cubicBezTo>
                </a:path>
              </a:pathLst>
            </a:custGeom>
            <a:grpFill/>
            <a:ln>
              <a:noFill/>
            </a:ln>
            <a:effectLst/>
            <a:extLst/>
          </p:spPr>
          <p:txBody>
            <a:bodyPr/>
            <a:lstStyle/>
            <a:p>
              <a:pPr defTabSz="1228435">
                <a:defRPr/>
              </a:pPr>
              <a:endParaRPr lang="zh-CN" altLang="en-US">
                <a:solidFill>
                  <a:prstClr val="black"/>
                </a:solidFill>
              </a:endParaRPr>
            </a:p>
          </p:txBody>
        </p:sp>
        <p:sp>
          <p:nvSpPr>
            <p:cNvPr id="53" name="Freeform 58"/>
            <p:cNvSpPr>
              <a:spLocks/>
            </p:cNvSpPr>
            <p:nvPr/>
          </p:nvSpPr>
          <p:spPr bwMode="auto">
            <a:xfrm>
              <a:off x="7145337" y="2386012"/>
              <a:ext cx="55563" cy="60325"/>
            </a:xfrm>
            <a:custGeom>
              <a:avLst/>
              <a:gdLst>
                <a:gd name="T0" fmla="*/ 13 w 15"/>
                <a:gd name="T1" fmla="*/ 3 h 16"/>
                <a:gd name="T2" fmla="*/ 13 w 15"/>
                <a:gd name="T3" fmla="*/ 13 h 16"/>
                <a:gd name="T4" fmla="*/ 5 w 15"/>
                <a:gd name="T5" fmla="*/ 14 h 16"/>
                <a:gd name="T6" fmla="*/ 1 w 15"/>
                <a:gd name="T7" fmla="*/ 8 h 16"/>
                <a:gd name="T8" fmla="*/ 13 w 15"/>
                <a:gd name="T9" fmla="*/ 3 h 16"/>
              </a:gdLst>
              <a:ahLst/>
              <a:cxnLst>
                <a:cxn ang="0">
                  <a:pos x="T0" y="T1"/>
                </a:cxn>
                <a:cxn ang="0">
                  <a:pos x="T2" y="T3"/>
                </a:cxn>
                <a:cxn ang="0">
                  <a:pos x="T4" y="T5"/>
                </a:cxn>
                <a:cxn ang="0">
                  <a:pos x="T6" y="T7"/>
                </a:cxn>
                <a:cxn ang="0">
                  <a:pos x="T8" y="T9"/>
                </a:cxn>
              </a:cxnLst>
              <a:rect l="0" t="0" r="r" b="b"/>
              <a:pathLst>
                <a:path w="15" h="16">
                  <a:moveTo>
                    <a:pt x="13" y="3"/>
                  </a:moveTo>
                  <a:cubicBezTo>
                    <a:pt x="15" y="7"/>
                    <a:pt x="9" y="11"/>
                    <a:pt x="13" y="13"/>
                  </a:cubicBezTo>
                  <a:cubicBezTo>
                    <a:pt x="13" y="16"/>
                    <a:pt x="7" y="13"/>
                    <a:pt x="5" y="14"/>
                  </a:cubicBezTo>
                  <a:cubicBezTo>
                    <a:pt x="5" y="9"/>
                    <a:pt x="6" y="6"/>
                    <a:pt x="1" y="8"/>
                  </a:cubicBezTo>
                  <a:cubicBezTo>
                    <a:pt x="0" y="2"/>
                    <a:pt x="8" y="0"/>
                    <a:pt x="13" y="3"/>
                  </a:cubicBezTo>
                </a:path>
              </a:pathLst>
            </a:custGeom>
            <a:grpFill/>
            <a:ln>
              <a:noFill/>
            </a:ln>
            <a:effectLst/>
            <a:extLst/>
          </p:spPr>
          <p:txBody>
            <a:bodyPr/>
            <a:lstStyle/>
            <a:p>
              <a:pPr defTabSz="1228435">
                <a:defRPr/>
              </a:pPr>
              <a:endParaRPr lang="zh-CN" altLang="en-US">
                <a:solidFill>
                  <a:prstClr val="black"/>
                </a:solidFill>
              </a:endParaRPr>
            </a:p>
          </p:txBody>
        </p:sp>
        <p:sp>
          <p:nvSpPr>
            <p:cNvPr id="54" name="Freeform 59"/>
            <p:cNvSpPr>
              <a:spLocks/>
            </p:cNvSpPr>
            <p:nvPr/>
          </p:nvSpPr>
          <p:spPr bwMode="auto">
            <a:xfrm>
              <a:off x="6945312" y="2597150"/>
              <a:ext cx="34925" cy="52388"/>
            </a:xfrm>
            <a:custGeom>
              <a:avLst/>
              <a:gdLst>
                <a:gd name="T0" fmla="*/ 9 w 9"/>
                <a:gd name="T1" fmla="*/ 6 h 14"/>
                <a:gd name="T2" fmla="*/ 6 w 9"/>
                <a:gd name="T3" fmla="*/ 14 h 14"/>
                <a:gd name="T4" fmla="*/ 0 w 9"/>
                <a:gd name="T5" fmla="*/ 14 h 14"/>
                <a:gd name="T6" fmla="*/ 2 w 9"/>
                <a:gd name="T7" fmla="*/ 4 h 14"/>
                <a:gd name="T8" fmla="*/ 9 w 9"/>
                <a:gd name="T9" fmla="*/ 6 h 14"/>
              </a:gdLst>
              <a:ahLst/>
              <a:cxnLst>
                <a:cxn ang="0">
                  <a:pos x="T0" y="T1"/>
                </a:cxn>
                <a:cxn ang="0">
                  <a:pos x="T2" y="T3"/>
                </a:cxn>
                <a:cxn ang="0">
                  <a:pos x="T4" y="T5"/>
                </a:cxn>
                <a:cxn ang="0">
                  <a:pos x="T6" y="T7"/>
                </a:cxn>
                <a:cxn ang="0">
                  <a:pos x="T8" y="T9"/>
                </a:cxn>
              </a:cxnLst>
              <a:rect l="0" t="0" r="r" b="b"/>
              <a:pathLst>
                <a:path w="9" h="14">
                  <a:moveTo>
                    <a:pt x="9" y="6"/>
                  </a:moveTo>
                  <a:cubicBezTo>
                    <a:pt x="9" y="10"/>
                    <a:pt x="4" y="9"/>
                    <a:pt x="6" y="14"/>
                  </a:cubicBezTo>
                  <a:cubicBezTo>
                    <a:pt x="0" y="14"/>
                    <a:pt x="0" y="14"/>
                    <a:pt x="0" y="14"/>
                  </a:cubicBezTo>
                  <a:cubicBezTo>
                    <a:pt x="1" y="12"/>
                    <a:pt x="5" y="6"/>
                    <a:pt x="2" y="4"/>
                  </a:cubicBezTo>
                  <a:cubicBezTo>
                    <a:pt x="3" y="1"/>
                    <a:pt x="9" y="0"/>
                    <a:pt x="9" y="6"/>
                  </a:cubicBezTo>
                </a:path>
              </a:pathLst>
            </a:custGeom>
            <a:grpFill/>
            <a:ln>
              <a:noFill/>
            </a:ln>
            <a:effectLst/>
            <a:extLst/>
          </p:spPr>
          <p:txBody>
            <a:bodyPr/>
            <a:lstStyle/>
            <a:p>
              <a:pPr defTabSz="1228435">
                <a:defRPr/>
              </a:pPr>
              <a:endParaRPr lang="zh-CN" altLang="en-US">
                <a:solidFill>
                  <a:prstClr val="black"/>
                </a:solidFill>
              </a:endParaRPr>
            </a:p>
          </p:txBody>
        </p:sp>
        <p:sp>
          <p:nvSpPr>
            <p:cNvPr id="55" name="Freeform 60"/>
            <p:cNvSpPr>
              <a:spLocks/>
            </p:cNvSpPr>
            <p:nvPr/>
          </p:nvSpPr>
          <p:spPr bwMode="auto">
            <a:xfrm>
              <a:off x="1995487" y="2622550"/>
              <a:ext cx="22225" cy="15875"/>
            </a:xfrm>
            <a:custGeom>
              <a:avLst/>
              <a:gdLst>
                <a:gd name="T0" fmla="*/ 0 w 6"/>
                <a:gd name="T1" fmla="*/ 2 h 4"/>
                <a:gd name="T2" fmla="*/ 6 w 6"/>
                <a:gd name="T3" fmla="*/ 0 h 4"/>
                <a:gd name="T4" fmla="*/ 4 w 6"/>
                <a:gd name="T5" fmla="*/ 4 h 4"/>
                <a:gd name="T6" fmla="*/ 2 w 6"/>
                <a:gd name="T7" fmla="*/ 4 h 4"/>
                <a:gd name="T8" fmla="*/ 0 w 6"/>
                <a:gd name="T9" fmla="*/ 2 h 4"/>
              </a:gdLst>
              <a:ahLst/>
              <a:cxnLst>
                <a:cxn ang="0">
                  <a:pos x="T0" y="T1"/>
                </a:cxn>
                <a:cxn ang="0">
                  <a:pos x="T2" y="T3"/>
                </a:cxn>
                <a:cxn ang="0">
                  <a:pos x="T4" y="T5"/>
                </a:cxn>
                <a:cxn ang="0">
                  <a:pos x="T6" y="T7"/>
                </a:cxn>
                <a:cxn ang="0">
                  <a:pos x="T8" y="T9"/>
                </a:cxn>
              </a:cxnLst>
              <a:rect l="0" t="0" r="r" b="b"/>
              <a:pathLst>
                <a:path w="6" h="4">
                  <a:moveTo>
                    <a:pt x="0" y="2"/>
                  </a:moveTo>
                  <a:cubicBezTo>
                    <a:pt x="1" y="0"/>
                    <a:pt x="4" y="0"/>
                    <a:pt x="6" y="0"/>
                  </a:cubicBezTo>
                  <a:cubicBezTo>
                    <a:pt x="6" y="2"/>
                    <a:pt x="4" y="3"/>
                    <a:pt x="4" y="4"/>
                  </a:cubicBezTo>
                  <a:cubicBezTo>
                    <a:pt x="2" y="4"/>
                    <a:pt x="2" y="4"/>
                    <a:pt x="2" y="4"/>
                  </a:cubicBezTo>
                  <a:cubicBezTo>
                    <a:pt x="2" y="3"/>
                    <a:pt x="1" y="2"/>
                    <a:pt x="0" y="2"/>
                  </a:cubicBezTo>
                </a:path>
              </a:pathLst>
            </a:custGeom>
            <a:grpFill/>
            <a:ln>
              <a:noFill/>
            </a:ln>
            <a:effectLst/>
            <a:extLst/>
          </p:spPr>
          <p:txBody>
            <a:bodyPr/>
            <a:lstStyle/>
            <a:p>
              <a:pPr defTabSz="1228435">
                <a:defRPr/>
              </a:pPr>
              <a:endParaRPr lang="zh-CN" altLang="en-US">
                <a:solidFill>
                  <a:prstClr val="black"/>
                </a:solidFill>
              </a:endParaRPr>
            </a:p>
          </p:txBody>
        </p:sp>
        <p:sp>
          <p:nvSpPr>
            <p:cNvPr id="56" name="Freeform 61"/>
            <p:cNvSpPr>
              <a:spLocks/>
            </p:cNvSpPr>
            <p:nvPr/>
          </p:nvSpPr>
          <p:spPr bwMode="auto">
            <a:xfrm>
              <a:off x="2554287" y="2638425"/>
              <a:ext cx="214313" cy="85725"/>
            </a:xfrm>
            <a:custGeom>
              <a:avLst/>
              <a:gdLst>
                <a:gd name="T0" fmla="*/ 56 w 57"/>
                <a:gd name="T1" fmla="*/ 16 h 23"/>
                <a:gd name="T2" fmla="*/ 43 w 57"/>
                <a:gd name="T3" fmla="*/ 20 h 23"/>
                <a:gd name="T4" fmla="*/ 41 w 57"/>
                <a:gd name="T5" fmla="*/ 13 h 23"/>
                <a:gd name="T6" fmla="*/ 25 w 57"/>
                <a:gd name="T7" fmla="*/ 10 h 23"/>
                <a:gd name="T8" fmla="*/ 24 w 57"/>
                <a:gd name="T9" fmla="*/ 6 h 23"/>
                <a:gd name="T10" fmla="*/ 10 w 57"/>
                <a:gd name="T11" fmla="*/ 6 h 23"/>
                <a:gd name="T12" fmla="*/ 0 w 57"/>
                <a:gd name="T13" fmla="*/ 9 h 23"/>
                <a:gd name="T14" fmla="*/ 5 w 57"/>
                <a:gd name="T15" fmla="*/ 2 h 23"/>
                <a:gd name="T16" fmla="*/ 18 w 57"/>
                <a:gd name="T17" fmla="*/ 0 h 23"/>
                <a:gd name="T18" fmla="*/ 22 w 57"/>
                <a:gd name="T19" fmla="*/ 3 h 23"/>
                <a:gd name="T20" fmla="*/ 27 w 57"/>
                <a:gd name="T21" fmla="*/ 5 h 23"/>
                <a:gd name="T22" fmla="*/ 38 w 57"/>
                <a:gd name="T23" fmla="*/ 6 h 23"/>
                <a:gd name="T24" fmla="*/ 42 w 57"/>
                <a:gd name="T25" fmla="*/ 13 h 23"/>
                <a:gd name="T26" fmla="*/ 46 w 57"/>
                <a:gd name="T27" fmla="*/ 14 h 23"/>
                <a:gd name="T28" fmla="*/ 56 w 57"/>
                <a:gd name="T29"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23">
                  <a:moveTo>
                    <a:pt x="56" y="16"/>
                  </a:moveTo>
                  <a:cubicBezTo>
                    <a:pt x="57" y="23"/>
                    <a:pt x="44" y="15"/>
                    <a:pt x="43" y="20"/>
                  </a:cubicBezTo>
                  <a:cubicBezTo>
                    <a:pt x="40" y="20"/>
                    <a:pt x="43" y="14"/>
                    <a:pt x="41" y="13"/>
                  </a:cubicBezTo>
                  <a:cubicBezTo>
                    <a:pt x="36" y="12"/>
                    <a:pt x="30" y="11"/>
                    <a:pt x="25" y="10"/>
                  </a:cubicBezTo>
                  <a:cubicBezTo>
                    <a:pt x="24" y="9"/>
                    <a:pt x="24" y="8"/>
                    <a:pt x="24" y="6"/>
                  </a:cubicBezTo>
                  <a:cubicBezTo>
                    <a:pt x="18" y="6"/>
                    <a:pt x="14" y="5"/>
                    <a:pt x="10" y="6"/>
                  </a:cubicBezTo>
                  <a:cubicBezTo>
                    <a:pt x="6" y="7"/>
                    <a:pt x="4" y="10"/>
                    <a:pt x="0" y="9"/>
                  </a:cubicBezTo>
                  <a:cubicBezTo>
                    <a:pt x="0" y="5"/>
                    <a:pt x="6" y="6"/>
                    <a:pt x="5" y="2"/>
                  </a:cubicBezTo>
                  <a:cubicBezTo>
                    <a:pt x="9" y="1"/>
                    <a:pt x="17" y="4"/>
                    <a:pt x="18" y="0"/>
                  </a:cubicBezTo>
                  <a:cubicBezTo>
                    <a:pt x="24" y="1"/>
                    <a:pt x="16" y="2"/>
                    <a:pt x="22" y="3"/>
                  </a:cubicBezTo>
                  <a:cubicBezTo>
                    <a:pt x="22" y="3"/>
                    <a:pt x="26" y="4"/>
                    <a:pt x="27" y="5"/>
                  </a:cubicBezTo>
                  <a:cubicBezTo>
                    <a:pt x="28" y="6"/>
                    <a:pt x="32" y="6"/>
                    <a:pt x="38" y="6"/>
                  </a:cubicBezTo>
                  <a:cubicBezTo>
                    <a:pt x="36" y="11"/>
                    <a:pt x="45" y="7"/>
                    <a:pt x="42" y="13"/>
                  </a:cubicBezTo>
                  <a:cubicBezTo>
                    <a:pt x="44" y="11"/>
                    <a:pt x="45" y="12"/>
                    <a:pt x="46" y="14"/>
                  </a:cubicBezTo>
                  <a:cubicBezTo>
                    <a:pt x="49" y="15"/>
                    <a:pt x="55" y="13"/>
                    <a:pt x="56" y="16"/>
                  </a:cubicBezTo>
                </a:path>
              </a:pathLst>
            </a:custGeom>
            <a:grpFill/>
            <a:ln>
              <a:noFill/>
            </a:ln>
            <a:effectLst/>
            <a:extLst/>
          </p:spPr>
          <p:txBody>
            <a:bodyPr/>
            <a:lstStyle/>
            <a:p>
              <a:pPr defTabSz="1228435">
                <a:defRPr/>
              </a:pPr>
              <a:endParaRPr lang="zh-CN" altLang="en-US">
                <a:solidFill>
                  <a:prstClr val="black"/>
                </a:solidFill>
              </a:endParaRPr>
            </a:p>
          </p:txBody>
        </p:sp>
        <p:sp>
          <p:nvSpPr>
            <p:cNvPr id="57" name="Freeform 62"/>
            <p:cNvSpPr>
              <a:spLocks/>
            </p:cNvSpPr>
            <p:nvPr/>
          </p:nvSpPr>
          <p:spPr bwMode="auto">
            <a:xfrm>
              <a:off x="2805112" y="2713038"/>
              <a:ext cx="90488" cy="49213"/>
            </a:xfrm>
            <a:custGeom>
              <a:avLst/>
              <a:gdLst>
                <a:gd name="T0" fmla="*/ 2 w 24"/>
                <a:gd name="T1" fmla="*/ 0 h 13"/>
                <a:gd name="T2" fmla="*/ 13 w 24"/>
                <a:gd name="T3" fmla="*/ 1 h 13"/>
                <a:gd name="T4" fmla="*/ 18 w 24"/>
                <a:gd name="T5" fmla="*/ 3 h 13"/>
                <a:gd name="T6" fmla="*/ 24 w 24"/>
                <a:gd name="T7" fmla="*/ 6 h 13"/>
                <a:gd name="T8" fmla="*/ 4 w 24"/>
                <a:gd name="T9" fmla="*/ 8 h 13"/>
                <a:gd name="T10" fmla="*/ 7 w 24"/>
                <a:gd name="T11" fmla="*/ 7 h 13"/>
                <a:gd name="T12" fmla="*/ 2 w 24"/>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4" h="13">
                  <a:moveTo>
                    <a:pt x="2" y="0"/>
                  </a:moveTo>
                  <a:cubicBezTo>
                    <a:pt x="4" y="2"/>
                    <a:pt x="9" y="0"/>
                    <a:pt x="13" y="1"/>
                  </a:cubicBezTo>
                  <a:cubicBezTo>
                    <a:pt x="13" y="2"/>
                    <a:pt x="17" y="7"/>
                    <a:pt x="18" y="3"/>
                  </a:cubicBezTo>
                  <a:cubicBezTo>
                    <a:pt x="21" y="3"/>
                    <a:pt x="20" y="7"/>
                    <a:pt x="24" y="6"/>
                  </a:cubicBezTo>
                  <a:cubicBezTo>
                    <a:pt x="24" y="13"/>
                    <a:pt x="9" y="10"/>
                    <a:pt x="4" y="8"/>
                  </a:cubicBezTo>
                  <a:cubicBezTo>
                    <a:pt x="4" y="7"/>
                    <a:pt x="7" y="7"/>
                    <a:pt x="7" y="7"/>
                  </a:cubicBezTo>
                  <a:cubicBezTo>
                    <a:pt x="7" y="5"/>
                    <a:pt x="0" y="5"/>
                    <a:pt x="2" y="0"/>
                  </a:cubicBezTo>
                </a:path>
              </a:pathLst>
            </a:custGeom>
            <a:grpFill/>
            <a:ln>
              <a:noFill/>
            </a:ln>
            <a:effectLst/>
            <a:extLst/>
          </p:spPr>
          <p:txBody>
            <a:bodyPr/>
            <a:lstStyle/>
            <a:p>
              <a:pPr defTabSz="1228435">
                <a:defRPr/>
              </a:pPr>
              <a:endParaRPr lang="zh-CN" altLang="en-US">
                <a:solidFill>
                  <a:prstClr val="black"/>
                </a:solidFill>
              </a:endParaRPr>
            </a:p>
          </p:txBody>
        </p:sp>
        <p:sp>
          <p:nvSpPr>
            <p:cNvPr id="58" name="Freeform 63"/>
            <p:cNvSpPr>
              <a:spLocks/>
            </p:cNvSpPr>
            <p:nvPr/>
          </p:nvSpPr>
          <p:spPr bwMode="auto">
            <a:xfrm>
              <a:off x="6699250" y="2716213"/>
              <a:ext cx="44450" cy="33338"/>
            </a:xfrm>
            <a:custGeom>
              <a:avLst/>
              <a:gdLst>
                <a:gd name="T0" fmla="*/ 10 w 12"/>
                <a:gd name="T1" fmla="*/ 0 h 9"/>
                <a:gd name="T2" fmla="*/ 7 w 12"/>
                <a:gd name="T3" fmla="*/ 9 h 9"/>
                <a:gd name="T4" fmla="*/ 0 w 12"/>
                <a:gd name="T5" fmla="*/ 3 h 9"/>
                <a:gd name="T6" fmla="*/ 3 w 12"/>
                <a:gd name="T7" fmla="*/ 0 h 9"/>
                <a:gd name="T8" fmla="*/ 10 w 12"/>
                <a:gd name="T9" fmla="*/ 0 h 9"/>
              </a:gdLst>
              <a:ahLst/>
              <a:cxnLst>
                <a:cxn ang="0">
                  <a:pos x="T0" y="T1"/>
                </a:cxn>
                <a:cxn ang="0">
                  <a:pos x="T2" y="T3"/>
                </a:cxn>
                <a:cxn ang="0">
                  <a:pos x="T4" y="T5"/>
                </a:cxn>
                <a:cxn ang="0">
                  <a:pos x="T6" y="T7"/>
                </a:cxn>
                <a:cxn ang="0">
                  <a:pos x="T8" y="T9"/>
                </a:cxn>
              </a:cxnLst>
              <a:rect l="0" t="0" r="r" b="b"/>
              <a:pathLst>
                <a:path w="12" h="9">
                  <a:moveTo>
                    <a:pt x="10" y="0"/>
                  </a:moveTo>
                  <a:cubicBezTo>
                    <a:pt x="12" y="6"/>
                    <a:pt x="7" y="4"/>
                    <a:pt x="7" y="9"/>
                  </a:cubicBezTo>
                  <a:cubicBezTo>
                    <a:pt x="4" y="8"/>
                    <a:pt x="0" y="8"/>
                    <a:pt x="0" y="3"/>
                  </a:cubicBezTo>
                  <a:cubicBezTo>
                    <a:pt x="3" y="4"/>
                    <a:pt x="3" y="2"/>
                    <a:pt x="3" y="0"/>
                  </a:cubicBezTo>
                  <a:lnTo>
                    <a:pt x="10" y="0"/>
                  </a:lnTo>
                  <a:close/>
                </a:path>
              </a:pathLst>
            </a:custGeom>
            <a:grpFill/>
            <a:ln>
              <a:noFill/>
            </a:ln>
            <a:effectLst/>
            <a:extLst/>
          </p:spPr>
          <p:txBody>
            <a:bodyPr/>
            <a:lstStyle/>
            <a:p>
              <a:pPr defTabSz="1228435">
                <a:defRPr/>
              </a:pPr>
              <a:endParaRPr lang="zh-CN" altLang="en-US">
                <a:solidFill>
                  <a:prstClr val="black"/>
                </a:solidFill>
              </a:endParaRPr>
            </a:p>
          </p:txBody>
        </p:sp>
        <p:sp>
          <p:nvSpPr>
            <p:cNvPr id="59" name="Freeform 64"/>
            <p:cNvSpPr>
              <a:spLocks/>
            </p:cNvSpPr>
            <p:nvPr/>
          </p:nvSpPr>
          <p:spPr bwMode="auto">
            <a:xfrm>
              <a:off x="2776537" y="2727325"/>
              <a:ext cx="33338" cy="26988"/>
            </a:xfrm>
            <a:custGeom>
              <a:avLst/>
              <a:gdLst>
                <a:gd name="T0" fmla="*/ 7 w 9"/>
                <a:gd name="T1" fmla="*/ 7 h 7"/>
                <a:gd name="T2" fmla="*/ 0 w 9"/>
                <a:gd name="T3" fmla="*/ 6 h 7"/>
                <a:gd name="T4" fmla="*/ 7 w 9"/>
                <a:gd name="T5" fmla="*/ 7 h 7"/>
              </a:gdLst>
              <a:ahLst/>
              <a:cxnLst>
                <a:cxn ang="0">
                  <a:pos x="T0" y="T1"/>
                </a:cxn>
                <a:cxn ang="0">
                  <a:pos x="T2" y="T3"/>
                </a:cxn>
                <a:cxn ang="0">
                  <a:pos x="T4" y="T5"/>
                </a:cxn>
              </a:cxnLst>
              <a:rect l="0" t="0" r="r" b="b"/>
              <a:pathLst>
                <a:path w="9" h="7">
                  <a:moveTo>
                    <a:pt x="7" y="7"/>
                  </a:moveTo>
                  <a:cubicBezTo>
                    <a:pt x="5" y="6"/>
                    <a:pt x="3" y="5"/>
                    <a:pt x="0" y="6"/>
                  </a:cubicBezTo>
                  <a:cubicBezTo>
                    <a:pt x="1" y="3"/>
                    <a:pt x="9" y="0"/>
                    <a:pt x="7" y="7"/>
                  </a:cubicBezTo>
                </a:path>
              </a:pathLst>
            </a:custGeom>
            <a:grpFill/>
            <a:ln>
              <a:noFill/>
            </a:ln>
            <a:effectLst/>
            <a:extLst/>
          </p:spPr>
          <p:txBody>
            <a:bodyPr/>
            <a:lstStyle/>
            <a:p>
              <a:pPr defTabSz="1228435">
                <a:defRPr/>
              </a:pPr>
              <a:endParaRPr lang="zh-CN" altLang="en-US">
                <a:solidFill>
                  <a:prstClr val="black"/>
                </a:solidFill>
              </a:endParaRPr>
            </a:p>
          </p:txBody>
        </p:sp>
        <p:sp>
          <p:nvSpPr>
            <p:cNvPr id="60" name="Freeform 65"/>
            <p:cNvSpPr>
              <a:spLocks/>
            </p:cNvSpPr>
            <p:nvPr/>
          </p:nvSpPr>
          <p:spPr bwMode="auto">
            <a:xfrm>
              <a:off x="2686050" y="2735263"/>
              <a:ext cx="41275" cy="26988"/>
            </a:xfrm>
            <a:custGeom>
              <a:avLst/>
              <a:gdLst>
                <a:gd name="T0" fmla="*/ 1 w 11"/>
                <a:gd name="T1" fmla="*/ 2 h 7"/>
                <a:gd name="T2" fmla="*/ 10 w 11"/>
                <a:gd name="T3" fmla="*/ 5 h 7"/>
                <a:gd name="T4" fmla="*/ 1 w 11"/>
                <a:gd name="T5" fmla="*/ 2 h 7"/>
              </a:gdLst>
              <a:ahLst/>
              <a:cxnLst>
                <a:cxn ang="0">
                  <a:pos x="T0" y="T1"/>
                </a:cxn>
                <a:cxn ang="0">
                  <a:pos x="T2" y="T3"/>
                </a:cxn>
                <a:cxn ang="0">
                  <a:pos x="T4" y="T5"/>
                </a:cxn>
              </a:cxnLst>
              <a:rect l="0" t="0" r="r" b="b"/>
              <a:pathLst>
                <a:path w="11" h="7">
                  <a:moveTo>
                    <a:pt x="1" y="2"/>
                  </a:moveTo>
                  <a:cubicBezTo>
                    <a:pt x="4" y="3"/>
                    <a:pt x="11" y="0"/>
                    <a:pt x="10" y="5"/>
                  </a:cubicBezTo>
                  <a:cubicBezTo>
                    <a:pt x="7" y="4"/>
                    <a:pt x="0" y="7"/>
                    <a:pt x="1" y="2"/>
                  </a:cubicBezTo>
                </a:path>
              </a:pathLst>
            </a:custGeom>
            <a:grpFill/>
            <a:ln>
              <a:noFill/>
            </a:ln>
            <a:effectLst/>
            <a:extLst/>
          </p:spPr>
          <p:txBody>
            <a:bodyPr/>
            <a:lstStyle/>
            <a:p>
              <a:pPr defTabSz="1228435">
                <a:defRPr/>
              </a:pPr>
              <a:endParaRPr lang="zh-CN" altLang="en-US">
                <a:solidFill>
                  <a:prstClr val="black"/>
                </a:solidFill>
              </a:endParaRPr>
            </a:p>
          </p:txBody>
        </p:sp>
        <p:sp>
          <p:nvSpPr>
            <p:cNvPr id="61" name="Freeform 66"/>
            <p:cNvSpPr>
              <a:spLocks/>
            </p:cNvSpPr>
            <p:nvPr/>
          </p:nvSpPr>
          <p:spPr bwMode="auto">
            <a:xfrm>
              <a:off x="6934200" y="2749550"/>
              <a:ext cx="60325" cy="101600"/>
            </a:xfrm>
            <a:custGeom>
              <a:avLst/>
              <a:gdLst>
                <a:gd name="T0" fmla="*/ 7 w 16"/>
                <a:gd name="T1" fmla="*/ 0 h 27"/>
                <a:gd name="T2" fmla="*/ 13 w 16"/>
                <a:gd name="T3" fmla="*/ 0 h 27"/>
                <a:gd name="T4" fmla="*/ 16 w 16"/>
                <a:gd name="T5" fmla="*/ 10 h 27"/>
                <a:gd name="T6" fmla="*/ 12 w 16"/>
                <a:gd name="T7" fmla="*/ 14 h 27"/>
                <a:gd name="T8" fmla="*/ 10 w 16"/>
                <a:gd name="T9" fmla="*/ 18 h 27"/>
                <a:gd name="T10" fmla="*/ 9 w 16"/>
                <a:gd name="T11" fmla="*/ 25 h 27"/>
                <a:gd name="T12" fmla="*/ 5 w 16"/>
                <a:gd name="T13" fmla="*/ 21 h 27"/>
                <a:gd name="T14" fmla="*/ 0 w 16"/>
                <a:gd name="T15" fmla="*/ 15 h 27"/>
                <a:gd name="T16" fmla="*/ 3 w 16"/>
                <a:gd name="T17" fmla="*/ 7 h 27"/>
                <a:gd name="T18" fmla="*/ 7 w 16"/>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7">
                  <a:moveTo>
                    <a:pt x="7" y="0"/>
                  </a:moveTo>
                  <a:cubicBezTo>
                    <a:pt x="13" y="0"/>
                    <a:pt x="13" y="0"/>
                    <a:pt x="13" y="0"/>
                  </a:cubicBezTo>
                  <a:cubicBezTo>
                    <a:pt x="15" y="2"/>
                    <a:pt x="15" y="6"/>
                    <a:pt x="16" y="10"/>
                  </a:cubicBezTo>
                  <a:cubicBezTo>
                    <a:pt x="13" y="10"/>
                    <a:pt x="15" y="14"/>
                    <a:pt x="12" y="14"/>
                  </a:cubicBezTo>
                  <a:cubicBezTo>
                    <a:pt x="12" y="16"/>
                    <a:pt x="12" y="18"/>
                    <a:pt x="10" y="18"/>
                  </a:cubicBezTo>
                  <a:cubicBezTo>
                    <a:pt x="9" y="20"/>
                    <a:pt x="12" y="25"/>
                    <a:pt x="9" y="25"/>
                  </a:cubicBezTo>
                  <a:cubicBezTo>
                    <a:pt x="4" y="27"/>
                    <a:pt x="8" y="21"/>
                    <a:pt x="5" y="21"/>
                  </a:cubicBezTo>
                  <a:cubicBezTo>
                    <a:pt x="3" y="21"/>
                    <a:pt x="2" y="17"/>
                    <a:pt x="0" y="15"/>
                  </a:cubicBezTo>
                  <a:cubicBezTo>
                    <a:pt x="0" y="11"/>
                    <a:pt x="5" y="13"/>
                    <a:pt x="3" y="7"/>
                  </a:cubicBezTo>
                  <a:cubicBezTo>
                    <a:pt x="7" y="10"/>
                    <a:pt x="7" y="3"/>
                    <a:pt x="7" y="0"/>
                  </a:cubicBezTo>
                </a:path>
              </a:pathLst>
            </a:custGeom>
            <a:grpFill/>
            <a:ln>
              <a:noFill/>
            </a:ln>
            <a:effectLst/>
            <a:extLst/>
          </p:spPr>
          <p:txBody>
            <a:bodyPr/>
            <a:lstStyle/>
            <a:p>
              <a:pPr defTabSz="1228435">
                <a:defRPr/>
              </a:pPr>
              <a:endParaRPr lang="zh-CN" altLang="en-US">
                <a:solidFill>
                  <a:prstClr val="black"/>
                </a:solidFill>
              </a:endParaRPr>
            </a:p>
          </p:txBody>
        </p:sp>
        <p:sp>
          <p:nvSpPr>
            <p:cNvPr id="62" name="Freeform 67"/>
            <p:cNvSpPr>
              <a:spLocks/>
            </p:cNvSpPr>
            <p:nvPr/>
          </p:nvSpPr>
          <p:spPr bwMode="auto">
            <a:xfrm>
              <a:off x="6994525" y="2836863"/>
              <a:ext cx="79375" cy="82550"/>
            </a:xfrm>
            <a:custGeom>
              <a:avLst/>
              <a:gdLst>
                <a:gd name="T0" fmla="*/ 11 w 21"/>
                <a:gd name="T1" fmla="*/ 2 h 22"/>
                <a:gd name="T2" fmla="*/ 15 w 21"/>
                <a:gd name="T3" fmla="*/ 6 h 22"/>
                <a:gd name="T4" fmla="*/ 14 w 21"/>
                <a:gd name="T5" fmla="*/ 8 h 22"/>
                <a:gd name="T6" fmla="*/ 15 w 21"/>
                <a:gd name="T7" fmla="*/ 11 h 22"/>
                <a:gd name="T8" fmla="*/ 21 w 21"/>
                <a:gd name="T9" fmla="*/ 18 h 22"/>
                <a:gd name="T10" fmla="*/ 18 w 21"/>
                <a:gd name="T11" fmla="*/ 22 h 22"/>
                <a:gd name="T12" fmla="*/ 14 w 21"/>
                <a:gd name="T13" fmla="*/ 22 h 22"/>
                <a:gd name="T14" fmla="*/ 7 w 21"/>
                <a:gd name="T15" fmla="*/ 15 h 22"/>
                <a:gd name="T16" fmla="*/ 10 w 21"/>
                <a:gd name="T17" fmla="*/ 12 h 22"/>
                <a:gd name="T18" fmla="*/ 0 w 21"/>
                <a:gd name="T19" fmla="*/ 4 h 22"/>
                <a:gd name="T20" fmla="*/ 11 w 21"/>
                <a:gd name="T21"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2">
                  <a:moveTo>
                    <a:pt x="11" y="2"/>
                  </a:moveTo>
                  <a:cubicBezTo>
                    <a:pt x="7" y="7"/>
                    <a:pt x="14" y="5"/>
                    <a:pt x="15" y="6"/>
                  </a:cubicBezTo>
                  <a:cubicBezTo>
                    <a:pt x="16" y="8"/>
                    <a:pt x="14" y="7"/>
                    <a:pt x="14" y="8"/>
                  </a:cubicBezTo>
                  <a:cubicBezTo>
                    <a:pt x="14" y="8"/>
                    <a:pt x="15" y="10"/>
                    <a:pt x="15" y="11"/>
                  </a:cubicBezTo>
                  <a:cubicBezTo>
                    <a:pt x="17" y="13"/>
                    <a:pt x="21" y="13"/>
                    <a:pt x="21" y="18"/>
                  </a:cubicBezTo>
                  <a:cubicBezTo>
                    <a:pt x="18" y="17"/>
                    <a:pt x="18" y="20"/>
                    <a:pt x="18" y="22"/>
                  </a:cubicBezTo>
                  <a:cubicBezTo>
                    <a:pt x="17" y="21"/>
                    <a:pt x="14" y="20"/>
                    <a:pt x="14" y="22"/>
                  </a:cubicBezTo>
                  <a:cubicBezTo>
                    <a:pt x="10" y="21"/>
                    <a:pt x="11" y="15"/>
                    <a:pt x="7" y="15"/>
                  </a:cubicBezTo>
                  <a:cubicBezTo>
                    <a:pt x="7" y="13"/>
                    <a:pt x="10" y="14"/>
                    <a:pt x="10" y="12"/>
                  </a:cubicBezTo>
                  <a:cubicBezTo>
                    <a:pt x="6" y="9"/>
                    <a:pt x="4" y="5"/>
                    <a:pt x="0" y="4"/>
                  </a:cubicBezTo>
                  <a:cubicBezTo>
                    <a:pt x="3" y="0"/>
                    <a:pt x="6" y="1"/>
                    <a:pt x="11" y="2"/>
                  </a:cubicBezTo>
                </a:path>
              </a:pathLst>
            </a:custGeom>
            <a:grpFill/>
            <a:ln>
              <a:noFill/>
            </a:ln>
            <a:effectLst/>
            <a:extLst/>
          </p:spPr>
          <p:txBody>
            <a:bodyPr/>
            <a:lstStyle/>
            <a:p>
              <a:pPr defTabSz="1228435">
                <a:defRPr/>
              </a:pPr>
              <a:endParaRPr lang="zh-CN" altLang="en-US">
                <a:solidFill>
                  <a:prstClr val="black"/>
                </a:solidFill>
              </a:endParaRPr>
            </a:p>
          </p:txBody>
        </p:sp>
        <p:sp>
          <p:nvSpPr>
            <p:cNvPr id="63" name="Rectangle 68"/>
            <p:cNvSpPr>
              <a:spLocks noChangeArrowheads="1"/>
            </p:cNvSpPr>
            <p:nvPr/>
          </p:nvSpPr>
          <p:spPr bwMode="auto">
            <a:xfrm>
              <a:off x="6961187" y="2870200"/>
              <a:ext cx="19050" cy="11113"/>
            </a:xfrm>
            <a:prstGeom prst="rect">
              <a:avLst/>
            </a:prstGeom>
            <a:grpFill/>
            <a:ln>
              <a:noFill/>
            </a:ln>
            <a:effectLst/>
            <a:extLst/>
          </p:spPr>
          <p:txBody>
            <a:bodyPr/>
            <a:lstStyle/>
            <a:p>
              <a:pPr defTabSz="1228435">
                <a:defRPr/>
              </a:pPr>
              <a:endParaRPr lang="zh-CN" altLang="en-US">
                <a:solidFill>
                  <a:prstClr val="black"/>
                </a:solidFill>
              </a:endParaRPr>
            </a:p>
          </p:txBody>
        </p:sp>
        <p:sp>
          <p:nvSpPr>
            <p:cNvPr id="64" name="Freeform 69"/>
            <p:cNvSpPr>
              <a:spLocks/>
            </p:cNvSpPr>
            <p:nvPr/>
          </p:nvSpPr>
          <p:spPr bwMode="auto">
            <a:xfrm>
              <a:off x="6986587" y="2884488"/>
              <a:ext cx="46038" cy="65088"/>
            </a:xfrm>
            <a:custGeom>
              <a:avLst/>
              <a:gdLst>
                <a:gd name="T0" fmla="*/ 12 w 12"/>
                <a:gd name="T1" fmla="*/ 14 h 17"/>
                <a:gd name="T2" fmla="*/ 5 w 12"/>
                <a:gd name="T3" fmla="*/ 16 h 17"/>
                <a:gd name="T4" fmla="*/ 0 w 12"/>
                <a:gd name="T5" fmla="*/ 9 h 17"/>
                <a:gd name="T6" fmla="*/ 12 w 12"/>
                <a:gd name="T7" fmla="*/ 14 h 17"/>
              </a:gdLst>
              <a:ahLst/>
              <a:cxnLst>
                <a:cxn ang="0">
                  <a:pos x="T0" y="T1"/>
                </a:cxn>
                <a:cxn ang="0">
                  <a:pos x="T2" y="T3"/>
                </a:cxn>
                <a:cxn ang="0">
                  <a:pos x="T4" y="T5"/>
                </a:cxn>
                <a:cxn ang="0">
                  <a:pos x="T6" y="T7"/>
                </a:cxn>
              </a:cxnLst>
              <a:rect l="0" t="0" r="r" b="b"/>
              <a:pathLst>
                <a:path w="12" h="17">
                  <a:moveTo>
                    <a:pt x="12" y="14"/>
                  </a:moveTo>
                  <a:cubicBezTo>
                    <a:pt x="12" y="17"/>
                    <a:pt x="7" y="15"/>
                    <a:pt x="5" y="16"/>
                  </a:cubicBezTo>
                  <a:cubicBezTo>
                    <a:pt x="5" y="12"/>
                    <a:pt x="6" y="7"/>
                    <a:pt x="0" y="9"/>
                  </a:cubicBezTo>
                  <a:cubicBezTo>
                    <a:pt x="6" y="0"/>
                    <a:pt x="5" y="16"/>
                    <a:pt x="12" y="14"/>
                  </a:cubicBezTo>
                </a:path>
              </a:pathLst>
            </a:custGeom>
            <a:grpFill/>
            <a:ln>
              <a:noFill/>
            </a:ln>
            <a:effectLst/>
            <a:extLst/>
          </p:spPr>
          <p:txBody>
            <a:bodyPr/>
            <a:lstStyle/>
            <a:p>
              <a:pPr defTabSz="1228435">
                <a:defRPr/>
              </a:pPr>
              <a:endParaRPr lang="zh-CN" altLang="en-US">
                <a:solidFill>
                  <a:prstClr val="black"/>
                </a:solidFill>
              </a:endParaRPr>
            </a:p>
          </p:txBody>
        </p:sp>
        <p:sp>
          <p:nvSpPr>
            <p:cNvPr id="65" name="Freeform 70"/>
            <p:cNvSpPr>
              <a:spLocks/>
            </p:cNvSpPr>
            <p:nvPr/>
          </p:nvSpPr>
          <p:spPr bwMode="auto">
            <a:xfrm>
              <a:off x="6080125" y="2938463"/>
              <a:ext cx="44450" cy="77788"/>
            </a:xfrm>
            <a:custGeom>
              <a:avLst/>
              <a:gdLst>
                <a:gd name="T0" fmla="*/ 3 w 12"/>
                <a:gd name="T1" fmla="*/ 2 h 21"/>
                <a:gd name="T2" fmla="*/ 7 w 12"/>
                <a:gd name="T3" fmla="*/ 6 h 21"/>
                <a:gd name="T4" fmla="*/ 8 w 12"/>
                <a:gd name="T5" fmla="*/ 7 h 21"/>
                <a:gd name="T6" fmla="*/ 11 w 12"/>
                <a:gd name="T7" fmla="*/ 10 h 21"/>
                <a:gd name="T8" fmla="*/ 10 w 12"/>
                <a:gd name="T9" fmla="*/ 12 h 21"/>
                <a:gd name="T10" fmla="*/ 11 w 12"/>
                <a:gd name="T11" fmla="*/ 19 h 21"/>
                <a:gd name="T12" fmla="*/ 8 w 12"/>
                <a:gd name="T13" fmla="*/ 21 h 21"/>
                <a:gd name="T14" fmla="*/ 3 w 12"/>
                <a:gd name="T15" fmla="*/ 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3" y="2"/>
                  </a:moveTo>
                  <a:cubicBezTo>
                    <a:pt x="5" y="0"/>
                    <a:pt x="6" y="5"/>
                    <a:pt x="7" y="6"/>
                  </a:cubicBezTo>
                  <a:cubicBezTo>
                    <a:pt x="7" y="7"/>
                    <a:pt x="8" y="6"/>
                    <a:pt x="8" y="7"/>
                  </a:cubicBezTo>
                  <a:cubicBezTo>
                    <a:pt x="8" y="9"/>
                    <a:pt x="11" y="9"/>
                    <a:pt x="11" y="10"/>
                  </a:cubicBezTo>
                  <a:cubicBezTo>
                    <a:pt x="12" y="12"/>
                    <a:pt x="10" y="11"/>
                    <a:pt x="10" y="12"/>
                  </a:cubicBezTo>
                  <a:cubicBezTo>
                    <a:pt x="9" y="13"/>
                    <a:pt x="12" y="15"/>
                    <a:pt x="11" y="19"/>
                  </a:cubicBezTo>
                  <a:cubicBezTo>
                    <a:pt x="9" y="18"/>
                    <a:pt x="8" y="20"/>
                    <a:pt x="8" y="21"/>
                  </a:cubicBezTo>
                  <a:cubicBezTo>
                    <a:pt x="0" y="19"/>
                    <a:pt x="1" y="11"/>
                    <a:pt x="3" y="2"/>
                  </a:cubicBezTo>
                </a:path>
              </a:pathLst>
            </a:custGeom>
            <a:grpFill/>
            <a:ln>
              <a:noFill/>
            </a:ln>
            <a:effectLst/>
            <a:extLst/>
          </p:spPr>
          <p:txBody>
            <a:bodyPr/>
            <a:lstStyle/>
            <a:p>
              <a:pPr defTabSz="1228435">
                <a:defRPr/>
              </a:pPr>
              <a:endParaRPr lang="zh-CN" altLang="en-US">
                <a:solidFill>
                  <a:prstClr val="black"/>
                </a:solidFill>
              </a:endParaRPr>
            </a:p>
          </p:txBody>
        </p:sp>
        <p:sp>
          <p:nvSpPr>
            <p:cNvPr id="66" name="Freeform 71"/>
            <p:cNvSpPr>
              <a:spLocks/>
            </p:cNvSpPr>
            <p:nvPr/>
          </p:nvSpPr>
          <p:spPr bwMode="auto">
            <a:xfrm>
              <a:off x="7027862" y="2941638"/>
              <a:ext cx="57150" cy="85725"/>
            </a:xfrm>
            <a:custGeom>
              <a:avLst/>
              <a:gdLst>
                <a:gd name="T0" fmla="*/ 12 w 15"/>
                <a:gd name="T1" fmla="*/ 1 h 23"/>
                <a:gd name="T2" fmla="*/ 15 w 15"/>
                <a:gd name="T3" fmla="*/ 12 h 23"/>
                <a:gd name="T4" fmla="*/ 11 w 15"/>
                <a:gd name="T5" fmla="*/ 13 h 23"/>
                <a:gd name="T6" fmla="*/ 11 w 15"/>
                <a:gd name="T7" fmla="*/ 23 h 23"/>
                <a:gd name="T8" fmla="*/ 3 w 15"/>
                <a:gd name="T9" fmla="*/ 19 h 23"/>
                <a:gd name="T10" fmla="*/ 5 w 15"/>
                <a:gd name="T11" fmla="*/ 13 h 23"/>
                <a:gd name="T12" fmla="*/ 5 w 15"/>
                <a:gd name="T13" fmla="*/ 11 h 23"/>
                <a:gd name="T14" fmla="*/ 3 w 15"/>
                <a:gd name="T15" fmla="*/ 11 h 23"/>
                <a:gd name="T16" fmla="*/ 6 w 15"/>
                <a:gd name="T17" fmla="*/ 6 h 23"/>
                <a:gd name="T18" fmla="*/ 9 w 15"/>
                <a:gd name="T19" fmla="*/ 2 h 23"/>
                <a:gd name="T20" fmla="*/ 12 w 15"/>
                <a:gd name="T21"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3">
                  <a:moveTo>
                    <a:pt x="12" y="1"/>
                  </a:moveTo>
                  <a:cubicBezTo>
                    <a:pt x="12" y="6"/>
                    <a:pt x="11" y="11"/>
                    <a:pt x="15" y="12"/>
                  </a:cubicBezTo>
                  <a:cubicBezTo>
                    <a:pt x="14" y="14"/>
                    <a:pt x="12" y="13"/>
                    <a:pt x="11" y="13"/>
                  </a:cubicBezTo>
                  <a:cubicBezTo>
                    <a:pt x="13" y="16"/>
                    <a:pt x="9" y="18"/>
                    <a:pt x="11" y="23"/>
                  </a:cubicBezTo>
                  <a:cubicBezTo>
                    <a:pt x="7" y="23"/>
                    <a:pt x="7" y="19"/>
                    <a:pt x="3" y="19"/>
                  </a:cubicBezTo>
                  <a:cubicBezTo>
                    <a:pt x="3" y="16"/>
                    <a:pt x="5" y="15"/>
                    <a:pt x="5" y="13"/>
                  </a:cubicBezTo>
                  <a:cubicBezTo>
                    <a:pt x="5" y="12"/>
                    <a:pt x="2" y="11"/>
                    <a:pt x="5" y="11"/>
                  </a:cubicBezTo>
                  <a:cubicBezTo>
                    <a:pt x="5" y="9"/>
                    <a:pt x="3" y="10"/>
                    <a:pt x="3" y="11"/>
                  </a:cubicBezTo>
                  <a:cubicBezTo>
                    <a:pt x="0" y="10"/>
                    <a:pt x="3" y="5"/>
                    <a:pt x="6" y="6"/>
                  </a:cubicBezTo>
                  <a:cubicBezTo>
                    <a:pt x="6" y="4"/>
                    <a:pt x="8" y="3"/>
                    <a:pt x="9" y="2"/>
                  </a:cubicBezTo>
                  <a:cubicBezTo>
                    <a:pt x="10" y="2"/>
                    <a:pt x="10" y="0"/>
                    <a:pt x="12" y="1"/>
                  </a:cubicBezTo>
                </a:path>
              </a:pathLst>
            </a:custGeom>
            <a:grpFill/>
            <a:ln>
              <a:noFill/>
            </a:ln>
            <a:effectLst/>
            <a:extLst/>
          </p:spPr>
          <p:txBody>
            <a:bodyPr/>
            <a:lstStyle/>
            <a:p>
              <a:pPr defTabSz="1228435">
                <a:defRPr/>
              </a:pPr>
              <a:endParaRPr lang="zh-CN" altLang="en-US">
                <a:solidFill>
                  <a:prstClr val="black"/>
                </a:solidFill>
              </a:endParaRPr>
            </a:p>
          </p:txBody>
        </p:sp>
        <p:sp>
          <p:nvSpPr>
            <p:cNvPr id="67" name="Freeform 72"/>
            <p:cNvSpPr>
              <a:spLocks/>
            </p:cNvSpPr>
            <p:nvPr/>
          </p:nvSpPr>
          <p:spPr bwMode="auto">
            <a:xfrm>
              <a:off x="6986587" y="2960688"/>
              <a:ext cx="41275" cy="36513"/>
            </a:xfrm>
            <a:custGeom>
              <a:avLst/>
              <a:gdLst>
                <a:gd name="T0" fmla="*/ 6 w 11"/>
                <a:gd name="T1" fmla="*/ 0 h 10"/>
                <a:gd name="T2" fmla="*/ 10 w 11"/>
                <a:gd name="T3" fmla="*/ 4 h 10"/>
                <a:gd name="T4" fmla="*/ 9 w 11"/>
                <a:gd name="T5" fmla="*/ 6 h 10"/>
                <a:gd name="T6" fmla="*/ 0 w 11"/>
                <a:gd name="T7" fmla="*/ 10 h 10"/>
                <a:gd name="T8" fmla="*/ 6 w 11"/>
                <a:gd name="T9" fmla="*/ 0 h 10"/>
              </a:gdLst>
              <a:ahLst/>
              <a:cxnLst>
                <a:cxn ang="0">
                  <a:pos x="T0" y="T1"/>
                </a:cxn>
                <a:cxn ang="0">
                  <a:pos x="T2" y="T3"/>
                </a:cxn>
                <a:cxn ang="0">
                  <a:pos x="T4" y="T5"/>
                </a:cxn>
                <a:cxn ang="0">
                  <a:pos x="T6" y="T7"/>
                </a:cxn>
                <a:cxn ang="0">
                  <a:pos x="T8" y="T9"/>
                </a:cxn>
              </a:cxnLst>
              <a:rect l="0" t="0" r="r" b="b"/>
              <a:pathLst>
                <a:path w="11" h="10">
                  <a:moveTo>
                    <a:pt x="6" y="0"/>
                  </a:moveTo>
                  <a:cubicBezTo>
                    <a:pt x="9" y="0"/>
                    <a:pt x="11" y="1"/>
                    <a:pt x="10" y="4"/>
                  </a:cubicBezTo>
                  <a:cubicBezTo>
                    <a:pt x="8" y="4"/>
                    <a:pt x="7" y="5"/>
                    <a:pt x="9" y="6"/>
                  </a:cubicBezTo>
                  <a:cubicBezTo>
                    <a:pt x="8" y="7"/>
                    <a:pt x="4" y="9"/>
                    <a:pt x="0" y="10"/>
                  </a:cubicBezTo>
                  <a:cubicBezTo>
                    <a:pt x="0" y="4"/>
                    <a:pt x="6" y="5"/>
                    <a:pt x="6" y="0"/>
                  </a:cubicBezTo>
                </a:path>
              </a:pathLst>
            </a:custGeom>
            <a:grpFill/>
            <a:ln>
              <a:noFill/>
            </a:ln>
            <a:effectLst/>
            <a:extLst/>
          </p:spPr>
          <p:txBody>
            <a:bodyPr/>
            <a:lstStyle/>
            <a:p>
              <a:pPr defTabSz="1228435">
                <a:defRPr/>
              </a:pPr>
              <a:endParaRPr lang="zh-CN" altLang="en-US">
                <a:solidFill>
                  <a:prstClr val="black"/>
                </a:solidFill>
              </a:endParaRPr>
            </a:p>
          </p:txBody>
        </p:sp>
        <p:sp>
          <p:nvSpPr>
            <p:cNvPr id="68" name="Freeform 73"/>
            <p:cNvSpPr>
              <a:spLocks/>
            </p:cNvSpPr>
            <p:nvPr/>
          </p:nvSpPr>
          <p:spPr bwMode="auto">
            <a:xfrm>
              <a:off x="7104062" y="3095625"/>
              <a:ext cx="25400" cy="52388"/>
            </a:xfrm>
            <a:custGeom>
              <a:avLst/>
              <a:gdLst>
                <a:gd name="T0" fmla="*/ 2 w 7"/>
                <a:gd name="T1" fmla="*/ 0 h 14"/>
                <a:gd name="T2" fmla="*/ 7 w 7"/>
                <a:gd name="T3" fmla="*/ 5 h 14"/>
                <a:gd name="T4" fmla="*/ 0 w 7"/>
                <a:gd name="T5" fmla="*/ 13 h 14"/>
                <a:gd name="T6" fmla="*/ 3 w 7"/>
                <a:gd name="T7" fmla="*/ 12 h 14"/>
                <a:gd name="T8" fmla="*/ 2 w 7"/>
                <a:gd name="T9" fmla="*/ 0 h 14"/>
              </a:gdLst>
              <a:ahLst/>
              <a:cxnLst>
                <a:cxn ang="0">
                  <a:pos x="T0" y="T1"/>
                </a:cxn>
                <a:cxn ang="0">
                  <a:pos x="T2" y="T3"/>
                </a:cxn>
                <a:cxn ang="0">
                  <a:pos x="T4" y="T5"/>
                </a:cxn>
                <a:cxn ang="0">
                  <a:pos x="T6" y="T7"/>
                </a:cxn>
                <a:cxn ang="0">
                  <a:pos x="T8" y="T9"/>
                </a:cxn>
              </a:cxnLst>
              <a:rect l="0" t="0" r="r" b="b"/>
              <a:pathLst>
                <a:path w="7" h="14">
                  <a:moveTo>
                    <a:pt x="2" y="0"/>
                  </a:moveTo>
                  <a:cubicBezTo>
                    <a:pt x="5" y="0"/>
                    <a:pt x="3" y="6"/>
                    <a:pt x="7" y="5"/>
                  </a:cubicBezTo>
                  <a:cubicBezTo>
                    <a:pt x="6" y="8"/>
                    <a:pt x="7" y="14"/>
                    <a:pt x="0" y="13"/>
                  </a:cubicBezTo>
                  <a:cubicBezTo>
                    <a:pt x="0" y="12"/>
                    <a:pt x="2" y="12"/>
                    <a:pt x="3" y="12"/>
                  </a:cubicBezTo>
                  <a:cubicBezTo>
                    <a:pt x="1" y="6"/>
                    <a:pt x="1" y="7"/>
                    <a:pt x="2" y="0"/>
                  </a:cubicBezTo>
                </a:path>
              </a:pathLst>
            </a:custGeom>
            <a:grpFill/>
            <a:ln>
              <a:noFill/>
            </a:ln>
            <a:effectLst/>
            <a:extLst/>
          </p:spPr>
          <p:txBody>
            <a:bodyPr/>
            <a:lstStyle/>
            <a:p>
              <a:pPr defTabSz="1228435">
                <a:defRPr/>
              </a:pPr>
              <a:endParaRPr lang="zh-CN" altLang="en-US">
                <a:solidFill>
                  <a:prstClr val="black"/>
                </a:solidFill>
              </a:endParaRPr>
            </a:p>
          </p:txBody>
        </p:sp>
        <p:sp>
          <p:nvSpPr>
            <p:cNvPr id="69" name="Freeform 74"/>
            <p:cNvSpPr>
              <a:spLocks/>
            </p:cNvSpPr>
            <p:nvPr/>
          </p:nvSpPr>
          <p:spPr bwMode="auto">
            <a:xfrm>
              <a:off x="6942137" y="3109913"/>
              <a:ext cx="104775" cy="34925"/>
            </a:xfrm>
            <a:custGeom>
              <a:avLst/>
              <a:gdLst>
                <a:gd name="T0" fmla="*/ 28 w 28"/>
                <a:gd name="T1" fmla="*/ 3 h 9"/>
                <a:gd name="T2" fmla="*/ 19 w 28"/>
                <a:gd name="T3" fmla="*/ 8 h 9"/>
                <a:gd name="T4" fmla="*/ 0 w 28"/>
                <a:gd name="T5" fmla="*/ 9 h 9"/>
                <a:gd name="T6" fmla="*/ 24 w 28"/>
                <a:gd name="T7" fmla="*/ 2 h 9"/>
                <a:gd name="T8" fmla="*/ 28 w 28"/>
                <a:gd name="T9" fmla="*/ 3 h 9"/>
              </a:gdLst>
              <a:ahLst/>
              <a:cxnLst>
                <a:cxn ang="0">
                  <a:pos x="T0" y="T1"/>
                </a:cxn>
                <a:cxn ang="0">
                  <a:pos x="T2" y="T3"/>
                </a:cxn>
                <a:cxn ang="0">
                  <a:pos x="T4" y="T5"/>
                </a:cxn>
                <a:cxn ang="0">
                  <a:pos x="T6" y="T7"/>
                </a:cxn>
                <a:cxn ang="0">
                  <a:pos x="T8" y="T9"/>
                </a:cxn>
              </a:cxnLst>
              <a:rect l="0" t="0" r="r" b="b"/>
              <a:pathLst>
                <a:path w="28" h="9">
                  <a:moveTo>
                    <a:pt x="28" y="3"/>
                  </a:moveTo>
                  <a:cubicBezTo>
                    <a:pt x="28" y="7"/>
                    <a:pt x="23" y="7"/>
                    <a:pt x="19" y="8"/>
                  </a:cubicBezTo>
                  <a:cubicBezTo>
                    <a:pt x="13" y="8"/>
                    <a:pt x="5" y="7"/>
                    <a:pt x="0" y="9"/>
                  </a:cubicBezTo>
                  <a:cubicBezTo>
                    <a:pt x="1" y="0"/>
                    <a:pt x="20" y="9"/>
                    <a:pt x="24" y="2"/>
                  </a:cubicBezTo>
                  <a:cubicBezTo>
                    <a:pt x="25" y="3"/>
                    <a:pt x="26" y="4"/>
                    <a:pt x="28" y="3"/>
                  </a:cubicBezTo>
                </a:path>
              </a:pathLst>
            </a:custGeom>
            <a:grpFill/>
            <a:ln>
              <a:noFill/>
            </a:ln>
            <a:effectLst/>
            <a:extLst/>
          </p:spPr>
          <p:txBody>
            <a:bodyPr/>
            <a:lstStyle/>
            <a:p>
              <a:pPr defTabSz="1228435">
                <a:defRPr/>
              </a:pPr>
              <a:endParaRPr lang="zh-CN" altLang="en-US">
                <a:solidFill>
                  <a:prstClr val="black"/>
                </a:solidFill>
              </a:endParaRPr>
            </a:p>
          </p:txBody>
        </p:sp>
        <p:sp>
          <p:nvSpPr>
            <p:cNvPr id="70" name="Freeform 75"/>
            <p:cNvSpPr>
              <a:spLocks/>
            </p:cNvSpPr>
            <p:nvPr/>
          </p:nvSpPr>
          <p:spPr bwMode="auto">
            <a:xfrm>
              <a:off x="7175500" y="3151188"/>
              <a:ext cx="66675" cy="46038"/>
            </a:xfrm>
            <a:custGeom>
              <a:avLst/>
              <a:gdLst>
                <a:gd name="T0" fmla="*/ 18 w 18"/>
                <a:gd name="T1" fmla="*/ 8 h 12"/>
                <a:gd name="T2" fmla="*/ 15 w 18"/>
                <a:gd name="T3" fmla="*/ 11 h 12"/>
                <a:gd name="T4" fmla="*/ 7 w 18"/>
                <a:gd name="T5" fmla="*/ 11 h 12"/>
                <a:gd name="T6" fmla="*/ 5 w 18"/>
                <a:gd name="T7" fmla="*/ 9 h 12"/>
                <a:gd name="T8" fmla="*/ 0 w 18"/>
                <a:gd name="T9" fmla="*/ 5 h 12"/>
                <a:gd name="T10" fmla="*/ 7 w 18"/>
                <a:gd name="T11" fmla="*/ 2 h 12"/>
                <a:gd name="T12" fmla="*/ 11 w 18"/>
                <a:gd name="T13" fmla="*/ 1 h 12"/>
                <a:gd name="T14" fmla="*/ 11 w 18"/>
                <a:gd name="T15" fmla="*/ 2 h 12"/>
                <a:gd name="T16" fmla="*/ 12 w 18"/>
                <a:gd name="T17" fmla="*/ 1 h 12"/>
                <a:gd name="T18" fmla="*/ 18 w 18"/>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
                  <a:moveTo>
                    <a:pt x="18" y="8"/>
                  </a:moveTo>
                  <a:cubicBezTo>
                    <a:pt x="17" y="9"/>
                    <a:pt x="15" y="9"/>
                    <a:pt x="15" y="11"/>
                  </a:cubicBezTo>
                  <a:cubicBezTo>
                    <a:pt x="12" y="9"/>
                    <a:pt x="9" y="12"/>
                    <a:pt x="7" y="11"/>
                  </a:cubicBezTo>
                  <a:cubicBezTo>
                    <a:pt x="6" y="11"/>
                    <a:pt x="7" y="9"/>
                    <a:pt x="5" y="9"/>
                  </a:cubicBezTo>
                  <a:cubicBezTo>
                    <a:pt x="4" y="9"/>
                    <a:pt x="2" y="6"/>
                    <a:pt x="0" y="5"/>
                  </a:cubicBezTo>
                  <a:cubicBezTo>
                    <a:pt x="0" y="3"/>
                    <a:pt x="4" y="4"/>
                    <a:pt x="7" y="2"/>
                  </a:cubicBezTo>
                  <a:cubicBezTo>
                    <a:pt x="7" y="2"/>
                    <a:pt x="10" y="0"/>
                    <a:pt x="11" y="1"/>
                  </a:cubicBezTo>
                  <a:cubicBezTo>
                    <a:pt x="11" y="1"/>
                    <a:pt x="11" y="2"/>
                    <a:pt x="11" y="2"/>
                  </a:cubicBezTo>
                  <a:cubicBezTo>
                    <a:pt x="12" y="2"/>
                    <a:pt x="13" y="1"/>
                    <a:pt x="12" y="1"/>
                  </a:cubicBezTo>
                  <a:cubicBezTo>
                    <a:pt x="15" y="2"/>
                    <a:pt x="17" y="4"/>
                    <a:pt x="18" y="8"/>
                  </a:cubicBezTo>
                </a:path>
              </a:pathLst>
            </a:custGeom>
            <a:grpFill/>
            <a:ln>
              <a:noFill/>
            </a:ln>
            <a:effectLst/>
            <a:extLst/>
          </p:spPr>
          <p:txBody>
            <a:bodyPr/>
            <a:lstStyle/>
            <a:p>
              <a:pPr defTabSz="1228435">
                <a:defRPr/>
              </a:pPr>
              <a:endParaRPr lang="zh-CN" altLang="en-US">
                <a:solidFill>
                  <a:prstClr val="black"/>
                </a:solidFill>
              </a:endParaRPr>
            </a:p>
          </p:txBody>
        </p:sp>
        <p:sp>
          <p:nvSpPr>
            <p:cNvPr id="71" name="Freeform 76"/>
            <p:cNvSpPr>
              <a:spLocks/>
            </p:cNvSpPr>
            <p:nvPr/>
          </p:nvSpPr>
          <p:spPr bwMode="auto">
            <a:xfrm>
              <a:off x="7208837" y="3173413"/>
              <a:ext cx="385763" cy="206375"/>
            </a:xfrm>
            <a:custGeom>
              <a:avLst/>
              <a:gdLst>
                <a:gd name="T0" fmla="*/ 34 w 103"/>
                <a:gd name="T1" fmla="*/ 27 h 55"/>
                <a:gd name="T2" fmla="*/ 28 w 103"/>
                <a:gd name="T3" fmla="*/ 24 h 55"/>
                <a:gd name="T4" fmla="*/ 26 w 103"/>
                <a:gd name="T5" fmla="*/ 19 h 55"/>
                <a:gd name="T6" fmla="*/ 10 w 103"/>
                <a:gd name="T7" fmla="*/ 15 h 55"/>
                <a:gd name="T8" fmla="*/ 2 w 103"/>
                <a:gd name="T9" fmla="*/ 15 h 55"/>
                <a:gd name="T10" fmla="*/ 0 w 103"/>
                <a:gd name="T11" fmla="*/ 9 h 55"/>
                <a:gd name="T12" fmla="*/ 5 w 103"/>
                <a:gd name="T13" fmla="*/ 9 h 55"/>
                <a:gd name="T14" fmla="*/ 9 w 103"/>
                <a:gd name="T15" fmla="*/ 7 h 55"/>
                <a:gd name="T16" fmla="*/ 16 w 103"/>
                <a:gd name="T17" fmla="*/ 10 h 55"/>
                <a:gd name="T18" fmla="*/ 21 w 103"/>
                <a:gd name="T19" fmla="*/ 6 h 55"/>
                <a:gd name="T20" fmla="*/ 33 w 103"/>
                <a:gd name="T21" fmla="*/ 2 h 55"/>
                <a:gd name="T22" fmla="*/ 35 w 103"/>
                <a:gd name="T23" fmla="*/ 5 h 55"/>
                <a:gd name="T24" fmla="*/ 47 w 103"/>
                <a:gd name="T25" fmla="*/ 9 h 55"/>
                <a:gd name="T26" fmla="*/ 49 w 103"/>
                <a:gd name="T27" fmla="*/ 7 h 55"/>
                <a:gd name="T28" fmla="*/ 52 w 103"/>
                <a:gd name="T29" fmla="*/ 10 h 55"/>
                <a:gd name="T30" fmla="*/ 59 w 103"/>
                <a:gd name="T31" fmla="*/ 10 h 55"/>
                <a:gd name="T32" fmla="*/ 65 w 103"/>
                <a:gd name="T33" fmla="*/ 13 h 55"/>
                <a:gd name="T34" fmla="*/ 65 w 103"/>
                <a:gd name="T35" fmla="*/ 17 h 55"/>
                <a:gd name="T36" fmla="*/ 68 w 103"/>
                <a:gd name="T37" fmla="*/ 16 h 55"/>
                <a:gd name="T38" fmla="*/ 69 w 103"/>
                <a:gd name="T39" fmla="*/ 20 h 55"/>
                <a:gd name="T40" fmla="*/ 76 w 103"/>
                <a:gd name="T41" fmla="*/ 24 h 55"/>
                <a:gd name="T42" fmla="*/ 87 w 103"/>
                <a:gd name="T43" fmla="*/ 29 h 55"/>
                <a:gd name="T44" fmla="*/ 86 w 103"/>
                <a:gd name="T45" fmla="*/ 33 h 55"/>
                <a:gd name="T46" fmla="*/ 90 w 103"/>
                <a:gd name="T47" fmla="*/ 36 h 55"/>
                <a:gd name="T48" fmla="*/ 90 w 103"/>
                <a:gd name="T49" fmla="*/ 38 h 55"/>
                <a:gd name="T50" fmla="*/ 96 w 103"/>
                <a:gd name="T51" fmla="*/ 44 h 55"/>
                <a:gd name="T52" fmla="*/ 103 w 103"/>
                <a:gd name="T53" fmla="*/ 51 h 55"/>
                <a:gd name="T54" fmla="*/ 93 w 103"/>
                <a:gd name="T55" fmla="*/ 51 h 55"/>
                <a:gd name="T56" fmla="*/ 85 w 103"/>
                <a:gd name="T57" fmla="*/ 45 h 55"/>
                <a:gd name="T58" fmla="*/ 82 w 103"/>
                <a:gd name="T59" fmla="*/ 43 h 55"/>
                <a:gd name="T60" fmla="*/ 80 w 103"/>
                <a:gd name="T61" fmla="*/ 41 h 55"/>
                <a:gd name="T62" fmla="*/ 76 w 103"/>
                <a:gd name="T63" fmla="*/ 37 h 55"/>
                <a:gd name="T64" fmla="*/ 65 w 103"/>
                <a:gd name="T65" fmla="*/ 36 h 55"/>
                <a:gd name="T66" fmla="*/ 59 w 103"/>
                <a:gd name="T67" fmla="*/ 48 h 55"/>
                <a:gd name="T68" fmla="*/ 51 w 103"/>
                <a:gd name="T69" fmla="*/ 45 h 55"/>
                <a:gd name="T70" fmla="*/ 47 w 103"/>
                <a:gd name="T71" fmla="*/ 44 h 55"/>
                <a:gd name="T72" fmla="*/ 41 w 103"/>
                <a:gd name="T73" fmla="*/ 37 h 55"/>
                <a:gd name="T74" fmla="*/ 35 w 103"/>
                <a:gd name="T75" fmla="*/ 43 h 55"/>
                <a:gd name="T76" fmla="*/ 31 w 103"/>
                <a:gd name="T77" fmla="*/ 40 h 55"/>
                <a:gd name="T78" fmla="*/ 35 w 103"/>
                <a:gd name="T79" fmla="*/ 36 h 55"/>
                <a:gd name="T80" fmla="*/ 38 w 103"/>
                <a:gd name="T81" fmla="*/ 30 h 55"/>
                <a:gd name="T82" fmla="*/ 37 w 103"/>
                <a:gd name="T83" fmla="*/ 33 h 55"/>
                <a:gd name="T84" fmla="*/ 34 w 103"/>
                <a:gd name="T8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3" h="55">
                  <a:moveTo>
                    <a:pt x="34" y="27"/>
                  </a:moveTo>
                  <a:cubicBezTo>
                    <a:pt x="31" y="27"/>
                    <a:pt x="32" y="23"/>
                    <a:pt x="28" y="24"/>
                  </a:cubicBezTo>
                  <a:cubicBezTo>
                    <a:pt x="28" y="22"/>
                    <a:pt x="26" y="21"/>
                    <a:pt x="26" y="19"/>
                  </a:cubicBezTo>
                  <a:cubicBezTo>
                    <a:pt x="20" y="18"/>
                    <a:pt x="14" y="18"/>
                    <a:pt x="10" y="15"/>
                  </a:cubicBezTo>
                  <a:cubicBezTo>
                    <a:pt x="6" y="16"/>
                    <a:pt x="7" y="15"/>
                    <a:pt x="2" y="15"/>
                  </a:cubicBezTo>
                  <a:cubicBezTo>
                    <a:pt x="2" y="12"/>
                    <a:pt x="2" y="9"/>
                    <a:pt x="0" y="9"/>
                  </a:cubicBezTo>
                  <a:cubicBezTo>
                    <a:pt x="1" y="6"/>
                    <a:pt x="3" y="9"/>
                    <a:pt x="5" y="9"/>
                  </a:cubicBezTo>
                  <a:cubicBezTo>
                    <a:pt x="7" y="9"/>
                    <a:pt x="7" y="7"/>
                    <a:pt x="9" y="7"/>
                  </a:cubicBezTo>
                  <a:cubicBezTo>
                    <a:pt x="12" y="8"/>
                    <a:pt x="13" y="10"/>
                    <a:pt x="16" y="10"/>
                  </a:cubicBezTo>
                  <a:cubicBezTo>
                    <a:pt x="19" y="12"/>
                    <a:pt x="20" y="7"/>
                    <a:pt x="21" y="6"/>
                  </a:cubicBezTo>
                  <a:cubicBezTo>
                    <a:pt x="25" y="4"/>
                    <a:pt x="30" y="5"/>
                    <a:pt x="33" y="2"/>
                  </a:cubicBezTo>
                  <a:cubicBezTo>
                    <a:pt x="36" y="0"/>
                    <a:pt x="35" y="4"/>
                    <a:pt x="35" y="5"/>
                  </a:cubicBezTo>
                  <a:cubicBezTo>
                    <a:pt x="38" y="6"/>
                    <a:pt x="47" y="4"/>
                    <a:pt x="47" y="9"/>
                  </a:cubicBezTo>
                  <a:cubicBezTo>
                    <a:pt x="48" y="10"/>
                    <a:pt x="49" y="7"/>
                    <a:pt x="49" y="7"/>
                  </a:cubicBezTo>
                  <a:cubicBezTo>
                    <a:pt x="51" y="8"/>
                    <a:pt x="51" y="10"/>
                    <a:pt x="52" y="10"/>
                  </a:cubicBezTo>
                  <a:cubicBezTo>
                    <a:pt x="54" y="11"/>
                    <a:pt x="57" y="10"/>
                    <a:pt x="59" y="10"/>
                  </a:cubicBezTo>
                  <a:cubicBezTo>
                    <a:pt x="60" y="11"/>
                    <a:pt x="60" y="15"/>
                    <a:pt x="65" y="13"/>
                  </a:cubicBezTo>
                  <a:cubicBezTo>
                    <a:pt x="67" y="15"/>
                    <a:pt x="65" y="15"/>
                    <a:pt x="65" y="17"/>
                  </a:cubicBezTo>
                  <a:cubicBezTo>
                    <a:pt x="67" y="18"/>
                    <a:pt x="67" y="17"/>
                    <a:pt x="68" y="16"/>
                  </a:cubicBezTo>
                  <a:cubicBezTo>
                    <a:pt x="69" y="16"/>
                    <a:pt x="69" y="18"/>
                    <a:pt x="69" y="20"/>
                  </a:cubicBezTo>
                  <a:cubicBezTo>
                    <a:pt x="70" y="22"/>
                    <a:pt x="74" y="23"/>
                    <a:pt x="76" y="24"/>
                  </a:cubicBezTo>
                  <a:cubicBezTo>
                    <a:pt x="78" y="25"/>
                    <a:pt x="83" y="29"/>
                    <a:pt x="87" y="29"/>
                  </a:cubicBezTo>
                  <a:cubicBezTo>
                    <a:pt x="88" y="31"/>
                    <a:pt x="86" y="31"/>
                    <a:pt x="86" y="33"/>
                  </a:cubicBezTo>
                  <a:cubicBezTo>
                    <a:pt x="87" y="34"/>
                    <a:pt x="89" y="34"/>
                    <a:pt x="90" y="36"/>
                  </a:cubicBezTo>
                  <a:cubicBezTo>
                    <a:pt x="91" y="36"/>
                    <a:pt x="90" y="38"/>
                    <a:pt x="90" y="38"/>
                  </a:cubicBezTo>
                  <a:cubicBezTo>
                    <a:pt x="92" y="40"/>
                    <a:pt x="94" y="41"/>
                    <a:pt x="96" y="44"/>
                  </a:cubicBezTo>
                  <a:cubicBezTo>
                    <a:pt x="98" y="47"/>
                    <a:pt x="99" y="50"/>
                    <a:pt x="103" y="51"/>
                  </a:cubicBezTo>
                  <a:cubicBezTo>
                    <a:pt x="100" y="55"/>
                    <a:pt x="95" y="51"/>
                    <a:pt x="93" y="51"/>
                  </a:cubicBezTo>
                  <a:cubicBezTo>
                    <a:pt x="90" y="50"/>
                    <a:pt x="88" y="49"/>
                    <a:pt x="85" y="45"/>
                  </a:cubicBezTo>
                  <a:cubicBezTo>
                    <a:pt x="84" y="45"/>
                    <a:pt x="83" y="43"/>
                    <a:pt x="82" y="43"/>
                  </a:cubicBezTo>
                  <a:cubicBezTo>
                    <a:pt x="81" y="42"/>
                    <a:pt x="80" y="43"/>
                    <a:pt x="80" y="41"/>
                  </a:cubicBezTo>
                  <a:cubicBezTo>
                    <a:pt x="80" y="41"/>
                    <a:pt x="76" y="37"/>
                    <a:pt x="76" y="37"/>
                  </a:cubicBezTo>
                  <a:cubicBezTo>
                    <a:pt x="73" y="36"/>
                    <a:pt x="69" y="38"/>
                    <a:pt x="65" y="36"/>
                  </a:cubicBezTo>
                  <a:cubicBezTo>
                    <a:pt x="62" y="39"/>
                    <a:pt x="61" y="44"/>
                    <a:pt x="59" y="48"/>
                  </a:cubicBezTo>
                  <a:cubicBezTo>
                    <a:pt x="58" y="46"/>
                    <a:pt x="53" y="47"/>
                    <a:pt x="51" y="45"/>
                  </a:cubicBezTo>
                  <a:cubicBezTo>
                    <a:pt x="49" y="44"/>
                    <a:pt x="52" y="42"/>
                    <a:pt x="47" y="44"/>
                  </a:cubicBezTo>
                  <a:cubicBezTo>
                    <a:pt x="50" y="37"/>
                    <a:pt x="40" y="43"/>
                    <a:pt x="41" y="37"/>
                  </a:cubicBezTo>
                  <a:cubicBezTo>
                    <a:pt x="38" y="37"/>
                    <a:pt x="35" y="38"/>
                    <a:pt x="35" y="43"/>
                  </a:cubicBezTo>
                  <a:cubicBezTo>
                    <a:pt x="34" y="42"/>
                    <a:pt x="34" y="39"/>
                    <a:pt x="31" y="40"/>
                  </a:cubicBezTo>
                  <a:cubicBezTo>
                    <a:pt x="32" y="37"/>
                    <a:pt x="34" y="37"/>
                    <a:pt x="35" y="36"/>
                  </a:cubicBezTo>
                  <a:cubicBezTo>
                    <a:pt x="37" y="34"/>
                    <a:pt x="39" y="34"/>
                    <a:pt x="38" y="30"/>
                  </a:cubicBezTo>
                  <a:cubicBezTo>
                    <a:pt x="37" y="29"/>
                    <a:pt x="37" y="33"/>
                    <a:pt x="37" y="33"/>
                  </a:cubicBezTo>
                  <a:cubicBezTo>
                    <a:pt x="34" y="32"/>
                    <a:pt x="35" y="24"/>
                    <a:pt x="34" y="27"/>
                  </a:cubicBezTo>
                </a:path>
              </a:pathLst>
            </a:custGeom>
            <a:grpFill/>
            <a:ln>
              <a:noFill/>
            </a:ln>
            <a:effectLst/>
            <a:extLst/>
          </p:spPr>
          <p:txBody>
            <a:bodyPr/>
            <a:lstStyle/>
            <a:p>
              <a:pPr defTabSz="1228435">
                <a:defRPr/>
              </a:pPr>
              <a:endParaRPr lang="zh-CN" altLang="en-US">
                <a:solidFill>
                  <a:prstClr val="black"/>
                </a:solidFill>
              </a:endParaRPr>
            </a:p>
          </p:txBody>
        </p:sp>
        <p:sp>
          <p:nvSpPr>
            <p:cNvPr id="72" name="Freeform 77"/>
            <p:cNvSpPr>
              <a:spLocks/>
            </p:cNvSpPr>
            <p:nvPr/>
          </p:nvSpPr>
          <p:spPr bwMode="auto">
            <a:xfrm>
              <a:off x="7123112" y="3200400"/>
              <a:ext cx="36513" cy="33338"/>
            </a:xfrm>
            <a:custGeom>
              <a:avLst/>
              <a:gdLst>
                <a:gd name="T0" fmla="*/ 9 w 10"/>
                <a:gd name="T1" fmla="*/ 3 h 9"/>
                <a:gd name="T2" fmla="*/ 0 w 10"/>
                <a:gd name="T3" fmla="*/ 5 h 9"/>
                <a:gd name="T4" fmla="*/ 9 w 10"/>
                <a:gd name="T5" fmla="*/ 3 h 9"/>
              </a:gdLst>
              <a:ahLst/>
              <a:cxnLst>
                <a:cxn ang="0">
                  <a:pos x="T0" y="T1"/>
                </a:cxn>
                <a:cxn ang="0">
                  <a:pos x="T2" y="T3"/>
                </a:cxn>
                <a:cxn ang="0">
                  <a:pos x="T4" y="T5"/>
                </a:cxn>
              </a:cxnLst>
              <a:rect l="0" t="0" r="r" b="b"/>
              <a:pathLst>
                <a:path w="10" h="9">
                  <a:moveTo>
                    <a:pt x="9" y="3"/>
                  </a:moveTo>
                  <a:cubicBezTo>
                    <a:pt x="10" y="9"/>
                    <a:pt x="2" y="5"/>
                    <a:pt x="0" y="5"/>
                  </a:cubicBezTo>
                  <a:cubicBezTo>
                    <a:pt x="1" y="3"/>
                    <a:pt x="8" y="0"/>
                    <a:pt x="9" y="3"/>
                  </a:cubicBezTo>
                </a:path>
              </a:pathLst>
            </a:custGeom>
            <a:grpFill/>
            <a:ln>
              <a:noFill/>
            </a:ln>
            <a:effectLst/>
            <a:extLst/>
          </p:spPr>
          <p:txBody>
            <a:bodyPr/>
            <a:lstStyle/>
            <a:p>
              <a:pPr defTabSz="1228435">
                <a:defRPr/>
              </a:pPr>
              <a:endParaRPr lang="zh-CN" altLang="en-US">
                <a:solidFill>
                  <a:prstClr val="black"/>
                </a:solidFill>
              </a:endParaRPr>
            </a:p>
          </p:txBody>
        </p:sp>
        <p:sp>
          <p:nvSpPr>
            <p:cNvPr id="73" name="Freeform 78"/>
            <p:cNvSpPr>
              <a:spLocks/>
            </p:cNvSpPr>
            <p:nvPr/>
          </p:nvSpPr>
          <p:spPr bwMode="auto">
            <a:xfrm>
              <a:off x="7069137" y="3208338"/>
              <a:ext cx="26988" cy="14288"/>
            </a:xfrm>
            <a:custGeom>
              <a:avLst/>
              <a:gdLst>
                <a:gd name="T0" fmla="*/ 1 w 7"/>
                <a:gd name="T1" fmla="*/ 3 h 4"/>
                <a:gd name="T2" fmla="*/ 5 w 7"/>
                <a:gd name="T3" fmla="*/ 4 h 4"/>
                <a:gd name="T4" fmla="*/ 2 w 7"/>
                <a:gd name="T5" fmla="*/ 4 h 4"/>
                <a:gd name="T6" fmla="*/ 1 w 7"/>
                <a:gd name="T7" fmla="*/ 3 h 4"/>
              </a:gdLst>
              <a:ahLst/>
              <a:cxnLst>
                <a:cxn ang="0">
                  <a:pos x="T0" y="T1"/>
                </a:cxn>
                <a:cxn ang="0">
                  <a:pos x="T2" y="T3"/>
                </a:cxn>
                <a:cxn ang="0">
                  <a:pos x="T4" y="T5"/>
                </a:cxn>
                <a:cxn ang="0">
                  <a:pos x="T6" y="T7"/>
                </a:cxn>
              </a:cxnLst>
              <a:rect l="0" t="0" r="r" b="b"/>
              <a:pathLst>
                <a:path w="7" h="4">
                  <a:moveTo>
                    <a:pt x="1" y="3"/>
                  </a:moveTo>
                  <a:cubicBezTo>
                    <a:pt x="0" y="0"/>
                    <a:pt x="7" y="1"/>
                    <a:pt x="5" y="4"/>
                  </a:cubicBezTo>
                  <a:cubicBezTo>
                    <a:pt x="2" y="4"/>
                    <a:pt x="2" y="4"/>
                    <a:pt x="2" y="4"/>
                  </a:cubicBezTo>
                  <a:cubicBezTo>
                    <a:pt x="3" y="3"/>
                    <a:pt x="2" y="3"/>
                    <a:pt x="1" y="3"/>
                  </a:cubicBezTo>
                </a:path>
              </a:pathLst>
            </a:custGeom>
            <a:grpFill/>
            <a:ln>
              <a:noFill/>
            </a:ln>
            <a:effectLst/>
            <a:extLst/>
          </p:spPr>
          <p:txBody>
            <a:bodyPr/>
            <a:lstStyle/>
            <a:p>
              <a:pPr defTabSz="1228435">
                <a:defRPr/>
              </a:pPr>
              <a:endParaRPr lang="zh-CN" altLang="en-US">
                <a:solidFill>
                  <a:prstClr val="black"/>
                </a:solidFill>
              </a:endParaRPr>
            </a:p>
          </p:txBody>
        </p:sp>
        <p:sp>
          <p:nvSpPr>
            <p:cNvPr id="74" name="Freeform 79"/>
            <p:cNvSpPr>
              <a:spLocks/>
            </p:cNvSpPr>
            <p:nvPr/>
          </p:nvSpPr>
          <p:spPr bwMode="auto">
            <a:xfrm>
              <a:off x="7561262" y="3238500"/>
              <a:ext cx="79375" cy="55563"/>
            </a:xfrm>
            <a:custGeom>
              <a:avLst/>
              <a:gdLst>
                <a:gd name="T0" fmla="*/ 16 w 21"/>
                <a:gd name="T1" fmla="*/ 0 h 15"/>
                <a:gd name="T2" fmla="*/ 20 w 21"/>
                <a:gd name="T3" fmla="*/ 0 h 15"/>
                <a:gd name="T4" fmla="*/ 20 w 21"/>
                <a:gd name="T5" fmla="*/ 5 h 15"/>
                <a:gd name="T6" fmla="*/ 17 w 21"/>
                <a:gd name="T7" fmla="*/ 6 h 15"/>
                <a:gd name="T8" fmla="*/ 17 w 21"/>
                <a:gd name="T9" fmla="*/ 10 h 15"/>
                <a:gd name="T10" fmla="*/ 14 w 21"/>
                <a:gd name="T11" fmla="*/ 12 h 15"/>
                <a:gd name="T12" fmla="*/ 2 w 21"/>
                <a:gd name="T13" fmla="*/ 7 h 15"/>
                <a:gd name="T14" fmla="*/ 16 w 21"/>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16" y="0"/>
                  </a:moveTo>
                  <a:cubicBezTo>
                    <a:pt x="20" y="0"/>
                    <a:pt x="20" y="0"/>
                    <a:pt x="20" y="0"/>
                  </a:cubicBezTo>
                  <a:cubicBezTo>
                    <a:pt x="20" y="2"/>
                    <a:pt x="21" y="3"/>
                    <a:pt x="20" y="5"/>
                  </a:cubicBezTo>
                  <a:cubicBezTo>
                    <a:pt x="20" y="6"/>
                    <a:pt x="17" y="5"/>
                    <a:pt x="17" y="6"/>
                  </a:cubicBezTo>
                  <a:cubicBezTo>
                    <a:pt x="17" y="7"/>
                    <a:pt x="19" y="9"/>
                    <a:pt x="17" y="10"/>
                  </a:cubicBezTo>
                  <a:cubicBezTo>
                    <a:pt x="15" y="9"/>
                    <a:pt x="14" y="9"/>
                    <a:pt x="14" y="12"/>
                  </a:cubicBezTo>
                  <a:cubicBezTo>
                    <a:pt x="10" y="10"/>
                    <a:pt x="0" y="15"/>
                    <a:pt x="2" y="7"/>
                  </a:cubicBezTo>
                  <a:cubicBezTo>
                    <a:pt x="9" y="10"/>
                    <a:pt x="14" y="6"/>
                    <a:pt x="16" y="0"/>
                  </a:cubicBezTo>
                </a:path>
              </a:pathLst>
            </a:custGeom>
            <a:grpFill/>
            <a:ln>
              <a:noFill/>
            </a:ln>
            <a:effectLst/>
            <a:extLst/>
          </p:spPr>
          <p:txBody>
            <a:bodyPr/>
            <a:lstStyle/>
            <a:p>
              <a:pPr defTabSz="1228435">
                <a:defRPr/>
              </a:pPr>
              <a:endParaRPr lang="zh-CN" altLang="en-US">
                <a:solidFill>
                  <a:prstClr val="black"/>
                </a:solidFill>
              </a:endParaRPr>
            </a:p>
          </p:txBody>
        </p:sp>
        <p:sp>
          <p:nvSpPr>
            <p:cNvPr id="75" name="Freeform 80"/>
            <p:cNvSpPr>
              <a:spLocks/>
            </p:cNvSpPr>
            <p:nvPr/>
          </p:nvSpPr>
          <p:spPr bwMode="auto">
            <a:xfrm>
              <a:off x="6878637" y="3321050"/>
              <a:ext cx="41275" cy="22225"/>
            </a:xfrm>
            <a:custGeom>
              <a:avLst/>
              <a:gdLst>
                <a:gd name="T0" fmla="*/ 11 w 11"/>
                <a:gd name="T1" fmla="*/ 1 h 6"/>
                <a:gd name="T2" fmla="*/ 0 w 11"/>
                <a:gd name="T3" fmla="*/ 5 h 6"/>
                <a:gd name="T4" fmla="*/ 11 w 11"/>
                <a:gd name="T5" fmla="*/ 1 h 6"/>
              </a:gdLst>
              <a:ahLst/>
              <a:cxnLst>
                <a:cxn ang="0">
                  <a:pos x="T0" y="T1"/>
                </a:cxn>
                <a:cxn ang="0">
                  <a:pos x="T2" y="T3"/>
                </a:cxn>
                <a:cxn ang="0">
                  <a:pos x="T4" y="T5"/>
                </a:cxn>
              </a:cxnLst>
              <a:rect l="0" t="0" r="r" b="b"/>
              <a:pathLst>
                <a:path w="11" h="6">
                  <a:moveTo>
                    <a:pt x="11" y="1"/>
                  </a:moveTo>
                  <a:cubicBezTo>
                    <a:pt x="9" y="3"/>
                    <a:pt x="6" y="6"/>
                    <a:pt x="0" y="5"/>
                  </a:cubicBezTo>
                  <a:cubicBezTo>
                    <a:pt x="0" y="0"/>
                    <a:pt x="6" y="1"/>
                    <a:pt x="11" y="1"/>
                  </a:cubicBezTo>
                </a:path>
              </a:pathLst>
            </a:custGeom>
            <a:grpFill/>
            <a:ln>
              <a:noFill/>
            </a:ln>
            <a:effectLst/>
            <a:extLst/>
          </p:spPr>
          <p:txBody>
            <a:bodyPr/>
            <a:lstStyle/>
            <a:p>
              <a:pPr defTabSz="1228435">
                <a:defRPr/>
              </a:pPr>
              <a:endParaRPr lang="zh-CN" altLang="en-US">
                <a:solidFill>
                  <a:prstClr val="black"/>
                </a:solidFill>
              </a:endParaRPr>
            </a:p>
          </p:txBody>
        </p:sp>
        <p:sp>
          <p:nvSpPr>
            <p:cNvPr id="76" name="Freeform 81"/>
            <p:cNvSpPr>
              <a:spLocks/>
            </p:cNvSpPr>
            <p:nvPr/>
          </p:nvSpPr>
          <p:spPr bwMode="auto">
            <a:xfrm>
              <a:off x="6942137" y="3321050"/>
              <a:ext cx="41275" cy="14288"/>
            </a:xfrm>
            <a:custGeom>
              <a:avLst/>
              <a:gdLst>
                <a:gd name="T0" fmla="*/ 11 w 11"/>
                <a:gd name="T1" fmla="*/ 1 h 4"/>
                <a:gd name="T2" fmla="*/ 0 w 11"/>
                <a:gd name="T3" fmla="*/ 4 h 4"/>
                <a:gd name="T4" fmla="*/ 11 w 11"/>
                <a:gd name="T5" fmla="*/ 1 h 4"/>
              </a:gdLst>
              <a:ahLst/>
              <a:cxnLst>
                <a:cxn ang="0">
                  <a:pos x="T0" y="T1"/>
                </a:cxn>
                <a:cxn ang="0">
                  <a:pos x="T2" y="T3"/>
                </a:cxn>
                <a:cxn ang="0">
                  <a:pos x="T4" y="T5"/>
                </a:cxn>
              </a:cxnLst>
              <a:rect l="0" t="0" r="r" b="b"/>
              <a:pathLst>
                <a:path w="11" h="4">
                  <a:moveTo>
                    <a:pt x="11" y="1"/>
                  </a:moveTo>
                  <a:cubicBezTo>
                    <a:pt x="10" y="4"/>
                    <a:pt x="5" y="4"/>
                    <a:pt x="0" y="4"/>
                  </a:cubicBezTo>
                  <a:cubicBezTo>
                    <a:pt x="1" y="0"/>
                    <a:pt x="6" y="1"/>
                    <a:pt x="11" y="1"/>
                  </a:cubicBezTo>
                </a:path>
              </a:pathLst>
            </a:custGeom>
            <a:grpFill/>
            <a:ln>
              <a:noFill/>
            </a:ln>
            <a:effectLst/>
            <a:extLst/>
          </p:spPr>
          <p:txBody>
            <a:bodyPr/>
            <a:lstStyle/>
            <a:p>
              <a:pPr defTabSz="1228435">
                <a:defRPr/>
              </a:pPr>
              <a:endParaRPr lang="zh-CN" altLang="en-US">
                <a:solidFill>
                  <a:prstClr val="black"/>
                </a:solidFill>
              </a:endParaRPr>
            </a:p>
          </p:txBody>
        </p:sp>
        <p:sp>
          <p:nvSpPr>
            <p:cNvPr id="77" name="Freeform 82"/>
            <p:cNvSpPr>
              <a:spLocks/>
            </p:cNvSpPr>
            <p:nvPr/>
          </p:nvSpPr>
          <p:spPr bwMode="auto">
            <a:xfrm>
              <a:off x="7021512" y="3321050"/>
              <a:ext cx="71438" cy="47625"/>
            </a:xfrm>
            <a:custGeom>
              <a:avLst/>
              <a:gdLst>
                <a:gd name="T0" fmla="*/ 18 w 19"/>
                <a:gd name="T1" fmla="*/ 1 h 13"/>
                <a:gd name="T2" fmla="*/ 17 w 19"/>
                <a:gd name="T3" fmla="*/ 6 h 13"/>
                <a:gd name="T4" fmla="*/ 14 w 19"/>
                <a:gd name="T5" fmla="*/ 6 h 13"/>
                <a:gd name="T6" fmla="*/ 1 w 19"/>
                <a:gd name="T7" fmla="*/ 12 h 13"/>
                <a:gd name="T8" fmla="*/ 6 w 19"/>
                <a:gd name="T9" fmla="*/ 8 h 13"/>
                <a:gd name="T10" fmla="*/ 8 w 19"/>
                <a:gd name="T11" fmla="*/ 5 h 13"/>
                <a:gd name="T12" fmla="*/ 11 w 19"/>
                <a:gd name="T13" fmla="*/ 2 h 13"/>
                <a:gd name="T14" fmla="*/ 18 w 19"/>
                <a:gd name="T15" fmla="*/ 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3">
                  <a:moveTo>
                    <a:pt x="18" y="1"/>
                  </a:moveTo>
                  <a:cubicBezTo>
                    <a:pt x="19" y="4"/>
                    <a:pt x="18" y="5"/>
                    <a:pt x="17" y="6"/>
                  </a:cubicBezTo>
                  <a:cubicBezTo>
                    <a:pt x="16" y="7"/>
                    <a:pt x="14" y="6"/>
                    <a:pt x="14" y="6"/>
                  </a:cubicBezTo>
                  <a:cubicBezTo>
                    <a:pt x="12" y="9"/>
                    <a:pt x="8" y="13"/>
                    <a:pt x="1" y="12"/>
                  </a:cubicBezTo>
                  <a:cubicBezTo>
                    <a:pt x="0" y="9"/>
                    <a:pt x="4" y="9"/>
                    <a:pt x="6" y="8"/>
                  </a:cubicBezTo>
                  <a:cubicBezTo>
                    <a:pt x="7" y="7"/>
                    <a:pt x="7" y="6"/>
                    <a:pt x="8" y="5"/>
                  </a:cubicBezTo>
                  <a:cubicBezTo>
                    <a:pt x="9" y="4"/>
                    <a:pt x="11" y="4"/>
                    <a:pt x="11" y="2"/>
                  </a:cubicBezTo>
                  <a:cubicBezTo>
                    <a:pt x="15" y="3"/>
                    <a:pt x="15" y="0"/>
                    <a:pt x="18" y="1"/>
                  </a:cubicBezTo>
                </a:path>
              </a:pathLst>
            </a:custGeom>
            <a:grpFill/>
            <a:ln>
              <a:noFill/>
            </a:ln>
            <a:effectLst/>
            <a:extLst/>
          </p:spPr>
          <p:txBody>
            <a:bodyPr/>
            <a:lstStyle/>
            <a:p>
              <a:pPr defTabSz="1228435">
                <a:defRPr/>
              </a:pPr>
              <a:endParaRPr lang="zh-CN" altLang="en-US">
                <a:solidFill>
                  <a:prstClr val="black"/>
                </a:solidFill>
              </a:endParaRPr>
            </a:p>
          </p:txBody>
        </p:sp>
        <p:sp>
          <p:nvSpPr>
            <p:cNvPr id="78" name="Freeform 83"/>
            <p:cNvSpPr>
              <a:spLocks/>
            </p:cNvSpPr>
            <p:nvPr/>
          </p:nvSpPr>
          <p:spPr bwMode="auto">
            <a:xfrm>
              <a:off x="8089900" y="3924300"/>
              <a:ext cx="38100" cy="52388"/>
            </a:xfrm>
            <a:custGeom>
              <a:avLst/>
              <a:gdLst>
                <a:gd name="T0" fmla="*/ 1 w 10"/>
                <a:gd name="T1" fmla="*/ 0 h 14"/>
                <a:gd name="T2" fmla="*/ 2 w 10"/>
                <a:gd name="T3" fmla="*/ 2 h 14"/>
                <a:gd name="T4" fmla="*/ 7 w 10"/>
                <a:gd name="T5" fmla="*/ 7 h 14"/>
                <a:gd name="T6" fmla="*/ 8 w 10"/>
                <a:gd name="T7" fmla="*/ 14 h 14"/>
                <a:gd name="T8" fmla="*/ 4 w 10"/>
                <a:gd name="T9" fmla="*/ 14 h 14"/>
                <a:gd name="T10" fmla="*/ 0 w 10"/>
                <a:gd name="T11" fmla="*/ 2 h 14"/>
                <a:gd name="T12" fmla="*/ 1 w 10"/>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0" h="14">
                  <a:moveTo>
                    <a:pt x="1" y="0"/>
                  </a:moveTo>
                  <a:cubicBezTo>
                    <a:pt x="2" y="0"/>
                    <a:pt x="2" y="1"/>
                    <a:pt x="2" y="2"/>
                  </a:cubicBezTo>
                  <a:cubicBezTo>
                    <a:pt x="1" y="4"/>
                    <a:pt x="9" y="5"/>
                    <a:pt x="7" y="7"/>
                  </a:cubicBezTo>
                  <a:cubicBezTo>
                    <a:pt x="4" y="9"/>
                    <a:pt x="10" y="7"/>
                    <a:pt x="8" y="14"/>
                  </a:cubicBezTo>
                  <a:cubicBezTo>
                    <a:pt x="6" y="14"/>
                    <a:pt x="4" y="11"/>
                    <a:pt x="4" y="14"/>
                  </a:cubicBezTo>
                  <a:cubicBezTo>
                    <a:pt x="2" y="12"/>
                    <a:pt x="1" y="6"/>
                    <a:pt x="0" y="2"/>
                  </a:cubicBezTo>
                  <a:cubicBezTo>
                    <a:pt x="1" y="2"/>
                    <a:pt x="1" y="1"/>
                    <a:pt x="1" y="0"/>
                  </a:cubicBezTo>
                </a:path>
              </a:pathLst>
            </a:custGeom>
            <a:grpFill/>
            <a:ln>
              <a:noFill/>
            </a:ln>
            <a:effectLst/>
            <a:extLst/>
          </p:spPr>
          <p:txBody>
            <a:bodyPr/>
            <a:lstStyle/>
            <a:p>
              <a:pPr defTabSz="1228435">
                <a:defRPr/>
              </a:pPr>
              <a:endParaRPr lang="zh-CN" altLang="en-US">
                <a:solidFill>
                  <a:prstClr val="black"/>
                </a:solidFill>
              </a:endParaRPr>
            </a:p>
          </p:txBody>
        </p:sp>
        <p:sp>
          <p:nvSpPr>
            <p:cNvPr id="79" name="Freeform 84"/>
            <p:cNvSpPr>
              <a:spLocks/>
            </p:cNvSpPr>
            <p:nvPr/>
          </p:nvSpPr>
          <p:spPr bwMode="auto">
            <a:xfrm>
              <a:off x="8097837" y="3968750"/>
              <a:ext cx="85725" cy="117475"/>
            </a:xfrm>
            <a:custGeom>
              <a:avLst/>
              <a:gdLst>
                <a:gd name="T0" fmla="*/ 7 w 23"/>
                <a:gd name="T1" fmla="*/ 0 h 31"/>
                <a:gd name="T2" fmla="*/ 9 w 23"/>
                <a:gd name="T3" fmla="*/ 2 h 31"/>
                <a:gd name="T4" fmla="*/ 12 w 23"/>
                <a:gd name="T5" fmla="*/ 2 h 31"/>
                <a:gd name="T6" fmla="*/ 23 w 23"/>
                <a:gd name="T7" fmla="*/ 7 h 31"/>
                <a:gd name="T8" fmla="*/ 23 w 23"/>
                <a:gd name="T9" fmla="*/ 14 h 31"/>
                <a:gd name="T10" fmla="*/ 19 w 23"/>
                <a:gd name="T11" fmla="*/ 14 h 31"/>
                <a:gd name="T12" fmla="*/ 17 w 23"/>
                <a:gd name="T13" fmla="*/ 17 h 31"/>
                <a:gd name="T14" fmla="*/ 16 w 23"/>
                <a:gd name="T15" fmla="*/ 26 h 31"/>
                <a:gd name="T16" fmla="*/ 14 w 23"/>
                <a:gd name="T17" fmla="*/ 28 h 31"/>
                <a:gd name="T18" fmla="*/ 7 w 23"/>
                <a:gd name="T19" fmla="*/ 30 h 31"/>
                <a:gd name="T20" fmla="*/ 6 w 23"/>
                <a:gd name="T21" fmla="*/ 26 h 31"/>
                <a:gd name="T22" fmla="*/ 9 w 23"/>
                <a:gd name="T23" fmla="*/ 23 h 31"/>
                <a:gd name="T24" fmla="*/ 0 w 23"/>
                <a:gd name="T25" fmla="*/ 19 h 31"/>
                <a:gd name="T26" fmla="*/ 6 w 23"/>
                <a:gd name="T27" fmla="*/ 13 h 31"/>
                <a:gd name="T28" fmla="*/ 7 w 23"/>
                <a:gd name="T2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1">
                  <a:moveTo>
                    <a:pt x="7" y="0"/>
                  </a:moveTo>
                  <a:cubicBezTo>
                    <a:pt x="9" y="0"/>
                    <a:pt x="9" y="1"/>
                    <a:pt x="9" y="2"/>
                  </a:cubicBezTo>
                  <a:cubicBezTo>
                    <a:pt x="9" y="4"/>
                    <a:pt x="12" y="2"/>
                    <a:pt x="12" y="2"/>
                  </a:cubicBezTo>
                  <a:cubicBezTo>
                    <a:pt x="16" y="4"/>
                    <a:pt x="15" y="9"/>
                    <a:pt x="23" y="7"/>
                  </a:cubicBezTo>
                  <a:cubicBezTo>
                    <a:pt x="23" y="14"/>
                    <a:pt x="23" y="14"/>
                    <a:pt x="23" y="14"/>
                  </a:cubicBezTo>
                  <a:cubicBezTo>
                    <a:pt x="19" y="14"/>
                    <a:pt x="19" y="14"/>
                    <a:pt x="19" y="14"/>
                  </a:cubicBezTo>
                  <a:cubicBezTo>
                    <a:pt x="19" y="16"/>
                    <a:pt x="18" y="17"/>
                    <a:pt x="17" y="17"/>
                  </a:cubicBezTo>
                  <a:cubicBezTo>
                    <a:pt x="20" y="21"/>
                    <a:pt x="16" y="22"/>
                    <a:pt x="16" y="26"/>
                  </a:cubicBezTo>
                  <a:cubicBezTo>
                    <a:pt x="16" y="27"/>
                    <a:pt x="11" y="28"/>
                    <a:pt x="14" y="28"/>
                  </a:cubicBezTo>
                  <a:cubicBezTo>
                    <a:pt x="15" y="31"/>
                    <a:pt x="10" y="29"/>
                    <a:pt x="7" y="30"/>
                  </a:cubicBezTo>
                  <a:cubicBezTo>
                    <a:pt x="8" y="28"/>
                    <a:pt x="6" y="27"/>
                    <a:pt x="6" y="26"/>
                  </a:cubicBezTo>
                  <a:cubicBezTo>
                    <a:pt x="6" y="23"/>
                    <a:pt x="7" y="23"/>
                    <a:pt x="9" y="23"/>
                  </a:cubicBezTo>
                  <a:cubicBezTo>
                    <a:pt x="7" y="21"/>
                    <a:pt x="6" y="17"/>
                    <a:pt x="0" y="19"/>
                  </a:cubicBezTo>
                  <a:cubicBezTo>
                    <a:pt x="0" y="15"/>
                    <a:pt x="4" y="15"/>
                    <a:pt x="6" y="13"/>
                  </a:cubicBezTo>
                  <a:cubicBezTo>
                    <a:pt x="7" y="6"/>
                    <a:pt x="6" y="6"/>
                    <a:pt x="7" y="0"/>
                  </a:cubicBezTo>
                </a:path>
              </a:pathLst>
            </a:custGeom>
            <a:grpFill/>
            <a:ln>
              <a:noFill/>
            </a:ln>
            <a:effectLst/>
            <a:extLst/>
          </p:spPr>
          <p:txBody>
            <a:bodyPr/>
            <a:lstStyle/>
            <a:p>
              <a:pPr defTabSz="1228435">
                <a:defRPr/>
              </a:pPr>
              <a:endParaRPr lang="zh-CN" altLang="en-US">
                <a:solidFill>
                  <a:prstClr val="black"/>
                </a:solidFill>
              </a:endParaRPr>
            </a:p>
          </p:txBody>
        </p:sp>
        <p:sp>
          <p:nvSpPr>
            <p:cNvPr id="80" name="Freeform 85"/>
            <p:cNvSpPr>
              <a:spLocks/>
            </p:cNvSpPr>
            <p:nvPr/>
          </p:nvSpPr>
          <p:spPr bwMode="auto">
            <a:xfrm>
              <a:off x="7481887" y="4067175"/>
              <a:ext cx="76200" cy="77788"/>
            </a:xfrm>
            <a:custGeom>
              <a:avLst/>
              <a:gdLst>
                <a:gd name="T0" fmla="*/ 19 w 20"/>
                <a:gd name="T1" fmla="*/ 1 h 21"/>
                <a:gd name="T2" fmla="*/ 19 w 20"/>
                <a:gd name="T3" fmla="*/ 9 h 21"/>
                <a:gd name="T4" fmla="*/ 17 w 20"/>
                <a:gd name="T5" fmla="*/ 7 h 21"/>
                <a:gd name="T6" fmla="*/ 16 w 20"/>
                <a:gd name="T7" fmla="*/ 8 h 21"/>
                <a:gd name="T8" fmla="*/ 16 w 20"/>
                <a:gd name="T9" fmla="*/ 15 h 21"/>
                <a:gd name="T10" fmla="*/ 13 w 20"/>
                <a:gd name="T11" fmla="*/ 15 h 21"/>
                <a:gd name="T12" fmla="*/ 13 w 20"/>
                <a:gd name="T13" fmla="*/ 18 h 21"/>
                <a:gd name="T14" fmla="*/ 9 w 20"/>
                <a:gd name="T15" fmla="*/ 21 h 21"/>
                <a:gd name="T16" fmla="*/ 6 w 20"/>
                <a:gd name="T17" fmla="*/ 16 h 21"/>
                <a:gd name="T18" fmla="*/ 3 w 20"/>
                <a:gd name="T19" fmla="*/ 14 h 21"/>
                <a:gd name="T20" fmla="*/ 0 w 20"/>
                <a:gd name="T21" fmla="*/ 5 h 21"/>
                <a:gd name="T22" fmla="*/ 12 w 20"/>
                <a:gd name="T23" fmla="*/ 2 h 21"/>
                <a:gd name="T24" fmla="*/ 19 w 20"/>
                <a:gd name="T25"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1">
                  <a:moveTo>
                    <a:pt x="19" y="1"/>
                  </a:moveTo>
                  <a:cubicBezTo>
                    <a:pt x="18" y="3"/>
                    <a:pt x="20" y="6"/>
                    <a:pt x="19" y="9"/>
                  </a:cubicBezTo>
                  <a:cubicBezTo>
                    <a:pt x="18" y="10"/>
                    <a:pt x="17" y="8"/>
                    <a:pt x="17" y="7"/>
                  </a:cubicBezTo>
                  <a:cubicBezTo>
                    <a:pt x="17" y="7"/>
                    <a:pt x="16" y="7"/>
                    <a:pt x="16" y="8"/>
                  </a:cubicBezTo>
                  <a:cubicBezTo>
                    <a:pt x="15" y="10"/>
                    <a:pt x="17" y="13"/>
                    <a:pt x="16" y="15"/>
                  </a:cubicBezTo>
                  <a:cubicBezTo>
                    <a:pt x="16" y="15"/>
                    <a:pt x="13" y="15"/>
                    <a:pt x="13" y="15"/>
                  </a:cubicBezTo>
                  <a:cubicBezTo>
                    <a:pt x="13" y="15"/>
                    <a:pt x="13" y="17"/>
                    <a:pt x="13" y="18"/>
                  </a:cubicBezTo>
                  <a:cubicBezTo>
                    <a:pt x="12" y="19"/>
                    <a:pt x="9" y="18"/>
                    <a:pt x="9" y="21"/>
                  </a:cubicBezTo>
                  <a:cubicBezTo>
                    <a:pt x="7" y="20"/>
                    <a:pt x="7" y="18"/>
                    <a:pt x="6" y="16"/>
                  </a:cubicBezTo>
                  <a:cubicBezTo>
                    <a:pt x="5" y="16"/>
                    <a:pt x="3" y="14"/>
                    <a:pt x="3" y="14"/>
                  </a:cubicBezTo>
                  <a:cubicBezTo>
                    <a:pt x="2" y="11"/>
                    <a:pt x="3" y="7"/>
                    <a:pt x="0" y="5"/>
                  </a:cubicBezTo>
                  <a:cubicBezTo>
                    <a:pt x="2" y="3"/>
                    <a:pt x="7" y="3"/>
                    <a:pt x="12" y="2"/>
                  </a:cubicBezTo>
                  <a:cubicBezTo>
                    <a:pt x="14" y="2"/>
                    <a:pt x="16" y="0"/>
                    <a:pt x="19" y="1"/>
                  </a:cubicBezTo>
                </a:path>
              </a:pathLst>
            </a:custGeom>
            <a:grpFill/>
            <a:ln>
              <a:noFill/>
            </a:ln>
            <a:effectLst/>
            <a:extLst/>
          </p:spPr>
          <p:txBody>
            <a:bodyPr/>
            <a:lstStyle/>
            <a:p>
              <a:pPr defTabSz="1228435">
                <a:defRPr/>
              </a:pPr>
              <a:endParaRPr lang="zh-CN" altLang="en-US">
                <a:solidFill>
                  <a:prstClr val="black"/>
                </a:solidFill>
              </a:endParaRPr>
            </a:p>
          </p:txBody>
        </p:sp>
        <p:sp>
          <p:nvSpPr>
            <p:cNvPr id="81" name="Freeform 86"/>
            <p:cNvSpPr>
              <a:spLocks/>
            </p:cNvSpPr>
            <p:nvPr/>
          </p:nvSpPr>
          <p:spPr bwMode="auto">
            <a:xfrm>
              <a:off x="2813050" y="706437"/>
              <a:ext cx="1290638" cy="963613"/>
            </a:xfrm>
            <a:custGeom>
              <a:avLst/>
              <a:gdLst>
                <a:gd name="T0" fmla="*/ 244 w 344"/>
                <a:gd name="T1" fmla="*/ 29 h 257"/>
                <a:gd name="T2" fmla="*/ 258 w 344"/>
                <a:gd name="T3" fmla="*/ 30 h 257"/>
                <a:gd name="T4" fmla="*/ 277 w 344"/>
                <a:gd name="T5" fmla="*/ 26 h 257"/>
                <a:gd name="T6" fmla="*/ 289 w 344"/>
                <a:gd name="T7" fmla="*/ 27 h 257"/>
                <a:gd name="T8" fmla="*/ 287 w 344"/>
                <a:gd name="T9" fmla="*/ 31 h 257"/>
                <a:gd name="T10" fmla="*/ 324 w 344"/>
                <a:gd name="T11" fmla="*/ 24 h 257"/>
                <a:gd name="T12" fmla="*/ 343 w 344"/>
                <a:gd name="T13" fmla="*/ 29 h 257"/>
                <a:gd name="T14" fmla="*/ 318 w 344"/>
                <a:gd name="T15" fmla="*/ 41 h 257"/>
                <a:gd name="T16" fmla="*/ 311 w 344"/>
                <a:gd name="T17" fmla="*/ 51 h 257"/>
                <a:gd name="T18" fmla="*/ 298 w 344"/>
                <a:gd name="T19" fmla="*/ 65 h 257"/>
                <a:gd name="T20" fmla="*/ 301 w 344"/>
                <a:gd name="T21" fmla="*/ 78 h 257"/>
                <a:gd name="T22" fmla="*/ 293 w 344"/>
                <a:gd name="T23" fmla="*/ 90 h 257"/>
                <a:gd name="T24" fmla="*/ 303 w 344"/>
                <a:gd name="T25" fmla="*/ 107 h 257"/>
                <a:gd name="T26" fmla="*/ 294 w 344"/>
                <a:gd name="T27" fmla="*/ 120 h 257"/>
                <a:gd name="T28" fmla="*/ 284 w 344"/>
                <a:gd name="T29" fmla="*/ 131 h 257"/>
                <a:gd name="T30" fmla="*/ 298 w 344"/>
                <a:gd name="T31" fmla="*/ 156 h 257"/>
                <a:gd name="T32" fmla="*/ 276 w 344"/>
                <a:gd name="T33" fmla="*/ 153 h 257"/>
                <a:gd name="T34" fmla="*/ 275 w 344"/>
                <a:gd name="T35" fmla="*/ 162 h 257"/>
                <a:gd name="T36" fmla="*/ 265 w 344"/>
                <a:gd name="T37" fmla="*/ 176 h 257"/>
                <a:gd name="T38" fmla="*/ 242 w 344"/>
                <a:gd name="T39" fmla="*/ 182 h 257"/>
                <a:gd name="T40" fmla="*/ 231 w 344"/>
                <a:gd name="T41" fmla="*/ 189 h 257"/>
                <a:gd name="T42" fmla="*/ 224 w 344"/>
                <a:gd name="T43" fmla="*/ 197 h 257"/>
                <a:gd name="T44" fmla="*/ 193 w 344"/>
                <a:gd name="T45" fmla="*/ 205 h 257"/>
                <a:gd name="T46" fmla="*/ 185 w 344"/>
                <a:gd name="T47" fmla="*/ 218 h 257"/>
                <a:gd name="T48" fmla="*/ 176 w 344"/>
                <a:gd name="T49" fmla="*/ 229 h 257"/>
                <a:gd name="T50" fmla="*/ 174 w 344"/>
                <a:gd name="T51" fmla="*/ 240 h 257"/>
                <a:gd name="T52" fmla="*/ 155 w 344"/>
                <a:gd name="T53" fmla="*/ 252 h 257"/>
                <a:gd name="T54" fmla="*/ 136 w 344"/>
                <a:gd name="T55" fmla="*/ 242 h 257"/>
                <a:gd name="T56" fmla="*/ 124 w 344"/>
                <a:gd name="T57" fmla="*/ 228 h 257"/>
                <a:gd name="T58" fmla="*/ 117 w 344"/>
                <a:gd name="T59" fmla="*/ 218 h 257"/>
                <a:gd name="T60" fmla="*/ 112 w 344"/>
                <a:gd name="T61" fmla="*/ 197 h 257"/>
                <a:gd name="T62" fmla="*/ 115 w 344"/>
                <a:gd name="T63" fmla="*/ 190 h 257"/>
                <a:gd name="T64" fmla="*/ 124 w 344"/>
                <a:gd name="T65" fmla="*/ 179 h 257"/>
                <a:gd name="T66" fmla="*/ 119 w 344"/>
                <a:gd name="T67" fmla="*/ 165 h 257"/>
                <a:gd name="T68" fmla="*/ 122 w 344"/>
                <a:gd name="T69" fmla="*/ 153 h 257"/>
                <a:gd name="T70" fmla="*/ 108 w 344"/>
                <a:gd name="T71" fmla="*/ 149 h 257"/>
                <a:gd name="T72" fmla="*/ 98 w 344"/>
                <a:gd name="T73" fmla="*/ 131 h 257"/>
                <a:gd name="T74" fmla="*/ 88 w 344"/>
                <a:gd name="T75" fmla="*/ 111 h 257"/>
                <a:gd name="T76" fmla="*/ 63 w 344"/>
                <a:gd name="T77" fmla="*/ 99 h 257"/>
                <a:gd name="T78" fmla="*/ 28 w 344"/>
                <a:gd name="T79" fmla="*/ 100 h 257"/>
                <a:gd name="T80" fmla="*/ 28 w 344"/>
                <a:gd name="T81" fmla="*/ 92 h 257"/>
                <a:gd name="T82" fmla="*/ 14 w 344"/>
                <a:gd name="T83" fmla="*/ 79 h 257"/>
                <a:gd name="T84" fmla="*/ 21 w 344"/>
                <a:gd name="T85" fmla="*/ 66 h 257"/>
                <a:gd name="T86" fmla="*/ 37 w 344"/>
                <a:gd name="T87" fmla="*/ 59 h 257"/>
                <a:gd name="T88" fmla="*/ 40 w 344"/>
                <a:gd name="T89" fmla="*/ 51 h 257"/>
                <a:gd name="T90" fmla="*/ 36 w 344"/>
                <a:gd name="T91" fmla="*/ 45 h 257"/>
                <a:gd name="T92" fmla="*/ 49 w 344"/>
                <a:gd name="T93" fmla="*/ 41 h 257"/>
                <a:gd name="T94" fmla="*/ 63 w 344"/>
                <a:gd name="T95" fmla="*/ 27 h 257"/>
                <a:gd name="T96" fmla="*/ 105 w 344"/>
                <a:gd name="T97" fmla="*/ 22 h 257"/>
                <a:gd name="T98" fmla="*/ 124 w 344"/>
                <a:gd name="T99" fmla="*/ 27 h 257"/>
                <a:gd name="T100" fmla="*/ 143 w 344"/>
                <a:gd name="T101" fmla="*/ 17 h 257"/>
                <a:gd name="T102" fmla="*/ 160 w 344"/>
                <a:gd name="T103" fmla="*/ 19 h 257"/>
                <a:gd name="T104" fmla="*/ 165 w 344"/>
                <a:gd name="T105" fmla="*/ 9 h 257"/>
                <a:gd name="T106" fmla="*/ 197 w 344"/>
                <a:gd name="T107" fmla="*/ 2 h 257"/>
                <a:gd name="T108" fmla="*/ 242 w 344"/>
                <a:gd name="T109" fmla="*/ 1 h 257"/>
                <a:gd name="T110" fmla="*/ 276 w 344"/>
                <a:gd name="T111" fmla="*/ 12 h 257"/>
                <a:gd name="T112" fmla="*/ 287 w 344"/>
                <a:gd name="T113" fmla="*/ 20 h 257"/>
                <a:gd name="T114" fmla="*/ 239 w 344"/>
                <a:gd name="T115" fmla="*/ 2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4" h="257">
                  <a:moveTo>
                    <a:pt x="232" y="26"/>
                  </a:moveTo>
                  <a:cubicBezTo>
                    <a:pt x="233" y="27"/>
                    <a:pt x="235" y="27"/>
                    <a:pt x="235" y="29"/>
                  </a:cubicBezTo>
                  <a:cubicBezTo>
                    <a:pt x="237" y="30"/>
                    <a:pt x="239" y="27"/>
                    <a:pt x="239" y="27"/>
                  </a:cubicBezTo>
                  <a:cubicBezTo>
                    <a:pt x="242" y="27"/>
                    <a:pt x="242" y="29"/>
                    <a:pt x="244" y="29"/>
                  </a:cubicBezTo>
                  <a:cubicBezTo>
                    <a:pt x="245" y="28"/>
                    <a:pt x="245" y="27"/>
                    <a:pt x="246" y="27"/>
                  </a:cubicBezTo>
                  <a:cubicBezTo>
                    <a:pt x="248" y="27"/>
                    <a:pt x="249" y="27"/>
                    <a:pt x="251" y="27"/>
                  </a:cubicBezTo>
                  <a:cubicBezTo>
                    <a:pt x="256" y="26"/>
                    <a:pt x="262" y="24"/>
                    <a:pt x="266" y="26"/>
                  </a:cubicBezTo>
                  <a:cubicBezTo>
                    <a:pt x="265" y="29"/>
                    <a:pt x="259" y="27"/>
                    <a:pt x="258" y="30"/>
                  </a:cubicBezTo>
                  <a:cubicBezTo>
                    <a:pt x="258" y="33"/>
                    <a:pt x="261" y="30"/>
                    <a:pt x="261" y="30"/>
                  </a:cubicBezTo>
                  <a:cubicBezTo>
                    <a:pt x="263" y="30"/>
                    <a:pt x="263" y="32"/>
                    <a:pt x="268" y="30"/>
                  </a:cubicBezTo>
                  <a:cubicBezTo>
                    <a:pt x="268" y="30"/>
                    <a:pt x="269" y="29"/>
                    <a:pt x="270" y="29"/>
                  </a:cubicBezTo>
                  <a:cubicBezTo>
                    <a:pt x="271" y="28"/>
                    <a:pt x="277" y="26"/>
                    <a:pt x="277" y="26"/>
                  </a:cubicBezTo>
                  <a:cubicBezTo>
                    <a:pt x="280" y="29"/>
                    <a:pt x="276" y="25"/>
                    <a:pt x="279" y="24"/>
                  </a:cubicBezTo>
                  <a:cubicBezTo>
                    <a:pt x="279" y="24"/>
                    <a:pt x="283" y="25"/>
                    <a:pt x="283" y="24"/>
                  </a:cubicBezTo>
                  <a:cubicBezTo>
                    <a:pt x="284" y="24"/>
                    <a:pt x="286" y="22"/>
                    <a:pt x="290" y="23"/>
                  </a:cubicBezTo>
                  <a:cubicBezTo>
                    <a:pt x="290" y="25"/>
                    <a:pt x="290" y="27"/>
                    <a:pt x="289" y="27"/>
                  </a:cubicBezTo>
                  <a:cubicBezTo>
                    <a:pt x="288" y="28"/>
                    <a:pt x="287" y="29"/>
                    <a:pt x="286" y="30"/>
                  </a:cubicBezTo>
                  <a:cubicBezTo>
                    <a:pt x="284" y="32"/>
                    <a:pt x="284" y="35"/>
                    <a:pt x="280" y="34"/>
                  </a:cubicBezTo>
                  <a:cubicBezTo>
                    <a:pt x="281" y="38"/>
                    <a:pt x="283" y="33"/>
                    <a:pt x="286" y="34"/>
                  </a:cubicBezTo>
                  <a:cubicBezTo>
                    <a:pt x="287" y="35"/>
                    <a:pt x="286" y="32"/>
                    <a:pt x="287" y="31"/>
                  </a:cubicBezTo>
                  <a:cubicBezTo>
                    <a:pt x="289" y="30"/>
                    <a:pt x="294" y="32"/>
                    <a:pt x="294" y="29"/>
                  </a:cubicBezTo>
                  <a:cubicBezTo>
                    <a:pt x="298" y="33"/>
                    <a:pt x="306" y="26"/>
                    <a:pt x="308" y="30"/>
                  </a:cubicBezTo>
                  <a:cubicBezTo>
                    <a:pt x="310" y="29"/>
                    <a:pt x="311" y="27"/>
                    <a:pt x="312" y="26"/>
                  </a:cubicBezTo>
                  <a:cubicBezTo>
                    <a:pt x="317" y="27"/>
                    <a:pt x="320" y="24"/>
                    <a:pt x="324" y="24"/>
                  </a:cubicBezTo>
                  <a:cubicBezTo>
                    <a:pt x="323" y="24"/>
                    <a:pt x="325" y="26"/>
                    <a:pt x="325" y="26"/>
                  </a:cubicBezTo>
                  <a:cubicBezTo>
                    <a:pt x="326" y="26"/>
                    <a:pt x="331" y="25"/>
                    <a:pt x="332" y="26"/>
                  </a:cubicBezTo>
                  <a:cubicBezTo>
                    <a:pt x="334" y="28"/>
                    <a:pt x="333" y="25"/>
                    <a:pt x="335" y="26"/>
                  </a:cubicBezTo>
                  <a:cubicBezTo>
                    <a:pt x="338" y="26"/>
                    <a:pt x="340" y="29"/>
                    <a:pt x="343" y="29"/>
                  </a:cubicBezTo>
                  <a:cubicBezTo>
                    <a:pt x="344" y="32"/>
                    <a:pt x="342" y="31"/>
                    <a:pt x="340" y="31"/>
                  </a:cubicBezTo>
                  <a:cubicBezTo>
                    <a:pt x="340" y="32"/>
                    <a:pt x="338" y="34"/>
                    <a:pt x="338" y="34"/>
                  </a:cubicBezTo>
                  <a:cubicBezTo>
                    <a:pt x="334" y="36"/>
                    <a:pt x="328" y="35"/>
                    <a:pt x="328" y="40"/>
                  </a:cubicBezTo>
                  <a:cubicBezTo>
                    <a:pt x="324" y="40"/>
                    <a:pt x="320" y="39"/>
                    <a:pt x="318" y="41"/>
                  </a:cubicBezTo>
                  <a:cubicBezTo>
                    <a:pt x="320" y="43"/>
                    <a:pt x="323" y="44"/>
                    <a:pt x="317" y="44"/>
                  </a:cubicBezTo>
                  <a:cubicBezTo>
                    <a:pt x="317" y="46"/>
                    <a:pt x="319" y="45"/>
                    <a:pt x="321" y="45"/>
                  </a:cubicBezTo>
                  <a:cubicBezTo>
                    <a:pt x="319" y="49"/>
                    <a:pt x="312" y="49"/>
                    <a:pt x="311" y="54"/>
                  </a:cubicBezTo>
                  <a:cubicBezTo>
                    <a:pt x="308" y="54"/>
                    <a:pt x="312" y="51"/>
                    <a:pt x="311" y="51"/>
                  </a:cubicBezTo>
                  <a:cubicBezTo>
                    <a:pt x="310" y="51"/>
                    <a:pt x="307" y="53"/>
                    <a:pt x="304" y="54"/>
                  </a:cubicBezTo>
                  <a:cubicBezTo>
                    <a:pt x="304" y="55"/>
                    <a:pt x="306" y="55"/>
                    <a:pt x="307" y="55"/>
                  </a:cubicBezTo>
                  <a:cubicBezTo>
                    <a:pt x="303" y="58"/>
                    <a:pt x="305" y="57"/>
                    <a:pt x="304" y="62"/>
                  </a:cubicBezTo>
                  <a:cubicBezTo>
                    <a:pt x="304" y="64"/>
                    <a:pt x="299" y="64"/>
                    <a:pt x="298" y="65"/>
                  </a:cubicBezTo>
                  <a:cubicBezTo>
                    <a:pt x="298" y="66"/>
                    <a:pt x="299" y="69"/>
                    <a:pt x="298" y="69"/>
                  </a:cubicBezTo>
                  <a:cubicBezTo>
                    <a:pt x="297" y="70"/>
                    <a:pt x="295" y="70"/>
                    <a:pt x="293" y="71"/>
                  </a:cubicBezTo>
                  <a:cubicBezTo>
                    <a:pt x="293" y="73"/>
                    <a:pt x="295" y="73"/>
                    <a:pt x="296" y="75"/>
                  </a:cubicBezTo>
                  <a:cubicBezTo>
                    <a:pt x="296" y="78"/>
                    <a:pt x="300" y="77"/>
                    <a:pt x="301" y="78"/>
                  </a:cubicBezTo>
                  <a:cubicBezTo>
                    <a:pt x="302" y="78"/>
                    <a:pt x="301" y="80"/>
                    <a:pt x="301" y="80"/>
                  </a:cubicBezTo>
                  <a:cubicBezTo>
                    <a:pt x="302" y="81"/>
                    <a:pt x="304" y="81"/>
                    <a:pt x="305" y="82"/>
                  </a:cubicBezTo>
                  <a:cubicBezTo>
                    <a:pt x="305" y="84"/>
                    <a:pt x="307" y="85"/>
                    <a:pt x="307" y="88"/>
                  </a:cubicBezTo>
                  <a:cubicBezTo>
                    <a:pt x="302" y="89"/>
                    <a:pt x="298" y="88"/>
                    <a:pt x="293" y="90"/>
                  </a:cubicBezTo>
                  <a:cubicBezTo>
                    <a:pt x="296" y="94"/>
                    <a:pt x="299" y="98"/>
                    <a:pt x="307" y="97"/>
                  </a:cubicBezTo>
                  <a:cubicBezTo>
                    <a:pt x="306" y="100"/>
                    <a:pt x="308" y="100"/>
                    <a:pt x="310" y="100"/>
                  </a:cubicBezTo>
                  <a:cubicBezTo>
                    <a:pt x="310" y="103"/>
                    <a:pt x="307" y="102"/>
                    <a:pt x="307" y="104"/>
                  </a:cubicBezTo>
                  <a:cubicBezTo>
                    <a:pt x="307" y="106"/>
                    <a:pt x="305" y="107"/>
                    <a:pt x="303" y="107"/>
                  </a:cubicBezTo>
                  <a:cubicBezTo>
                    <a:pt x="301" y="112"/>
                    <a:pt x="308" y="109"/>
                    <a:pt x="307" y="114"/>
                  </a:cubicBezTo>
                  <a:cubicBezTo>
                    <a:pt x="304" y="114"/>
                    <a:pt x="304" y="115"/>
                    <a:pt x="305" y="116"/>
                  </a:cubicBezTo>
                  <a:cubicBezTo>
                    <a:pt x="304" y="120"/>
                    <a:pt x="301" y="115"/>
                    <a:pt x="298" y="116"/>
                  </a:cubicBezTo>
                  <a:cubicBezTo>
                    <a:pt x="296" y="116"/>
                    <a:pt x="297" y="120"/>
                    <a:pt x="294" y="120"/>
                  </a:cubicBezTo>
                  <a:cubicBezTo>
                    <a:pt x="294" y="122"/>
                    <a:pt x="295" y="123"/>
                    <a:pt x="297" y="124"/>
                  </a:cubicBezTo>
                  <a:cubicBezTo>
                    <a:pt x="297" y="126"/>
                    <a:pt x="293" y="125"/>
                    <a:pt x="291" y="125"/>
                  </a:cubicBezTo>
                  <a:cubicBezTo>
                    <a:pt x="287" y="126"/>
                    <a:pt x="284" y="129"/>
                    <a:pt x="280" y="130"/>
                  </a:cubicBezTo>
                  <a:cubicBezTo>
                    <a:pt x="280" y="132"/>
                    <a:pt x="283" y="130"/>
                    <a:pt x="284" y="131"/>
                  </a:cubicBezTo>
                  <a:cubicBezTo>
                    <a:pt x="286" y="132"/>
                    <a:pt x="287" y="136"/>
                    <a:pt x="290" y="135"/>
                  </a:cubicBezTo>
                  <a:cubicBezTo>
                    <a:pt x="291" y="138"/>
                    <a:pt x="288" y="138"/>
                    <a:pt x="287" y="139"/>
                  </a:cubicBezTo>
                  <a:cubicBezTo>
                    <a:pt x="286" y="141"/>
                    <a:pt x="289" y="146"/>
                    <a:pt x="286" y="146"/>
                  </a:cubicBezTo>
                  <a:cubicBezTo>
                    <a:pt x="288" y="152"/>
                    <a:pt x="297" y="150"/>
                    <a:pt x="298" y="156"/>
                  </a:cubicBezTo>
                  <a:cubicBezTo>
                    <a:pt x="296" y="156"/>
                    <a:pt x="293" y="157"/>
                    <a:pt x="293" y="155"/>
                  </a:cubicBezTo>
                  <a:cubicBezTo>
                    <a:pt x="291" y="155"/>
                    <a:pt x="292" y="156"/>
                    <a:pt x="293" y="156"/>
                  </a:cubicBezTo>
                  <a:cubicBezTo>
                    <a:pt x="289" y="160"/>
                    <a:pt x="287" y="160"/>
                    <a:pt x="280" y="159"/>
                  </a:cubicBezTo>
                  <a:cubicBezTo>
                    <a:pt x="282" y="154"/>
                    <a:pt x="274" y="159"/>
                    <a:pt x="276" y="153"/>
                  </a:cubicBezTo>
                  <a:cubicBezTo>
                    <a:pt x="272" y="152"/>
                    <a:pt x="272" y="156"/>
                    <a:pt x="268" y="155"/>
                  </a:cubicBezTo>
                  <a:cubicBezTo>
                    <a:pt x="269" y="157"/>
                    <a:pt x="269" y="158"/>
                    <a:pt x="266" y="158"/>
                  </a:cubicBezTo>
                  <a:cubicBezTo>
                    <a:pt x="266" y="160"/>
                    <a:pt x="274" y="160"/>
                    <a:pt x="268" y="160"/>
                  </a:cubicBezTo>
                  <a:cubicBezTo>
                    <a:pt x="269" y="163"/>
                    <a:pt x="272" y="162"/>
                    <a:pt x="275" y="162"/>
                  </a:cubicBezTo>
                  <a:cubicBezTo>
                    <a:pt x="278" y="162"/>
                    <a:pt x="282" y="164"/>
                    <a:pt x="286" y="163"/>
                  </a:cubicBezTo>
                  <a:cubicBezTo>
                    <a:pt x="283" y="168"/>
                    <a:pt x="280" y="171"/>
                    <a:pt x="276" y="175"/>
                  </a:cubicBezTo>
                  <a:cubicBezTo>
                    <a:pt x="273" y="174"/>
                    <a:pt x="270" y="175"/>
                    <a:pt x="268" y="176"/>
                  </a:cubicBezTo>
                  <a:cubicBezTo>
                    <a:pt x="267" y="176"/>
                    <a:pt x="265" y="176"/>
                    <a:pt x="265" y="176"/>
                  </a:cubicBezTo>
                  <a:cubicBezTo>
                    <a:pt x="263" y="178"/>
                    <a:pt x="264" y="176"/>
                    <a:pt x="262" y="176"/>
                  </a:cubicBezTo>
                  <a:cubicBezTo>
                    <a:pt x="258" y="176"/>
                    <a:pt x="255" y="179"/>
                    <a:pt x="249" y="179"/>
                  </a:cubicBezTo>
                  <a:cubicBezTo>
                    <a:pt x="247" y="179"/>
                    <a:pt x="249" y="180"/>
                    <a:pt x="249" y="180"/>
                  </a:cubicBezTo>
                  <a:cubicBezTo>
                    <a:pt x="248" y="183"/>
                    <a:pt x="247" y="181"/>
                    <a:pt x="242" y="182"/>
                  </a:cubicBezTo>
                  <a:cubicBezTo>
                    <a:pt x="242" y="183"/>
                    <a:pt x="244" y="183"/>
                    <a:pt x="245" y="183"/>
                  </a:cubicBezTo>
                  <a:cubicBezTo>
                    <a:pt x="245" y="185"/>
                    <a:pt x="235" y="186"/>
                    <a:pt x="237" y="182"/>
                  </a:cubicBezTo>
                  <a:cubicBezTo>
                    <a:pt x="236" y="182"/>
                    <a:pt x="232" y="182"/>
                    <a:pt x="231" y="183"/>
                  </a:cubicBezTo>
                  <a:cubicBezTo>
                    <a:pt x="230" y="184"/>
                    <a:pt x="232" y="187"/>
                    <a:pt x="231" y="189"/>
                  </a:cubicBezTo>
                  <a:cubicBezTo>
                    <a:pt x="231" y="188"/>
                    <a:pt x="227" y="187"/>
                    <a:pt x="227" y="189"/>
                  </a:cubicBezTo>
                  <a:cubicBezTo>
                    <a:pt x="227" y="189"/>
                    <a:pt x="229" y="191"/>
                    <a:pt x="228" y="193"/>
                  </a:cubicBezTo>
                  <a:cubicBezTo>
                    <a:pt x="226" y="194"/>
                    <a:pt x="226" y="193"/>
                    <a:pt x="224" y="193"/>
                  </a:cubicBezTo>
                  <a:cubicBezTo>
                    <a:pt x="224" y="197"/>
                    <a:pt x="224" y="197"/>
                    <a:pt x="224" y="197"/>
                  </a:cubicBezTo>
                  <a:cubicBezTo>
                    <a:pt x="223" y="197"/>
                    <a:pt x="222" y="197"/>
                    <a:pt x="221" y="197"/>
                  </a:cubicBezTo>
                  <a:cubicBezTo>
                    <a:pt x="220" y="197"/>
                    <a:pt x="221" y="199"/>
                    <a:pt x="220" y="200"/>
                  </a:cubicBezTo>
                  <a:cubicBezTo>
                    <a:pt x="218" y="201"/>
                    <a:pt x="212" y="199"/>
                    <a:pt x="213" y="204"/>
                  </a:cubicBezTo>
                  <a:cubicBezTo>
                    <a:pt x="207" y="205"/>
                    <a:pt x="201" y="206"/>
                    <a:pt x="193" y="205"/>
                  </a:cubicBezTo>
                  <a:cubicBezTo>
                    <a:pt x="190" y="207"/>
                    <a:pt x="189" y="214"/>
                    <a:pt x="185" y="211"/>
                  </a:cubicBezTo>
                  <a:cubicBezTo>
                    <a:pt x="185" y="212"/>
                    <a:pt x="187" y="213"/>
                    <a:pt x="186" y="215"/>
                  </a:cubicBezTo>
                  <a:cubicBezTo>
                    <a:pt x="186" y="215"/>
                    <a:pt x="184" y="215"/>
                    <a:pt x="183" y="215"/>
                  </a:cubicBezTo>
                  <a:cubicBezTo>
                    <a:pt x="183" y="216"/>
                    <a:pt x="185" y="217"/>
                    <a:pt x="185" y="218"/>
                  </a:cubicBezTo>
                  <a:cubicBezTo>
                    <a:pt x="185" y="218"/>
                    <a:pt x="183" y="219"/>
                    <a:pt x="183" y="219"/>
                  </a:cubicBezTo>
                  <a:cubicBezTo>
                    <a:pt x="183" y="221"/>
                    <a:pt x="179" y="224"/>
                    <a:pt x="182" y="225"/>
                  </a:cubicBezTo>
                  <a:cubicBezTo>
                    <a:pt x="182" y="227"/>
                    <a:pt x="180" y="226"/>
                    <a:pt x="179" y="226"/>
                  </a:cubicBezTo>
                  <a:cubicBezTo>
                    <a:pt x="179" y="227"/>
                    <a:pt x="177" y="229"/>
                    <a:pt x="176" y="229"/>
                  </a:cubicBezTo>
                  <a:cubicBezTo>
                    <a:pt x="176" y="230"/>
                    <a:pt x="177" y="232"/>
                    <a:pt x="176" y="232"/>
                  </a:cubicBezTo>
                  <a:cubicBezTo>
                    <a:pt x="174" y="234"/>
                    <a:pt x="176" y="235"/>
                    <a:pt x="175" y="238"/>
                  </a:cubicBezTo>
                  <a:cubicBezTo>
                    <a:pt x="175" y="238"/>
                    <a:pt x="172" y="237"/>
                    <a:pt x="172" y="238"/>
                  </a:cubicBezTo>
                  <a:cubicBezTo>
                    <a:pt x="172" y="238"/>
                    <a:pt x="173" y="239"/>
                    <a:pt x="174" y="240"/>
                  </a:cubicBezTo>
                  <a:cubicBezTo>
                    <a:pt x="174" y="243"/>
                    <a:pt x="172" y="243"/>
                    <a:pt x="172" y="245"/>
                  </a:cubicBezTo>
                  <a:cubicBezTo>
                    <a:pt x="172" y="246"/>
                    <a:pt x="173" y="248"/>
                    <a:pt x="174" y="247"/>
                  </a:cubicBezTo>
                  <a:cubicBezTo>
                    <a:pt x="172" y="252"/>
                    <a:pt x="169" y="254"/>
                    <a:pt x="165" y="257"/>
                  </a:cubicBezTo>
                  <a:cubicBezTo>
                    <a:pt x="161" y="257"/>
                    <a:pt x="158" y="254"/>
                    <a:pt x="155" y="252"/>
                  </a:cubicBezTo>
                  <a:cubicBezTo>
                    <a:pt x="151" y="257"/>
                    <a:pt x="143" y="248"/>
                    <a:pt x="144" y="249"/>
                  </a:cubicBezTo>
                  <a:cubicBezTo>
                    <a:pt x="143" y="248"/>
                    <a:pt x="142" y="251"/>
                    <a:pt x="143" y="252"/>
                  </a:cubicBezTo>
                  <a:cubicBezTo>
                    <a:pt x="141" y="251"/>
                    <a:pt x="141" y="249"/>
                    <a:pt x="140" y="247"/>
                  </a:cubicBezTo>
                  <a:cubicBezTo>
                    <a:pt x="139" y="246"/>
                    <a:pt x="135" y="246"/>
                    <a:pt x="136" y="242"/>
                  </a:cubicBezTo>
                  <a:cubicBezTo>
                    <a:pt x="134" y="240"/>
                    <a:pt x="132" y="239"/>
                    <a:pt x="130" y="238"/>
                  </a:cubicBezTo>
                  <a:cubicBezTo>
                    <a:pt x="130" y="236"/>
                    <a:pt x="132" y="237"/>
                    <a:pt x="133" y="236"/>
                  </a:cubicBezTo>
                  <a:cubicBezTo>
                    <a:pt x="132" y="233"/>
                    <a:pt x="129" y="234"/>
                    <a:pt x="127" y="232"/>
                  </a:cubicBezTo>
                  <a:cubicBezTo>
                    <a:pt x="126" y="231"/>
                    <a:pt x="126" y="228"/>
                    <a:pt x="124" y="228"/>
                  </a:cubicBezTo>
                  <a:cubicBezTo>
                    <a:pt x="122" y="231"/>
                    <a:pt x="124" y="226"/>
                    <a:pt x="124" y="226"/>
                  </a:cubicBezTo>
                  <a:cubicBezTo>
                    <a:pt x="124" y="225"/>
                    <a:pt x="122" y="226"/>
                    <a:pt x="122" y="225"/>
                  </a:cubicBezTo>
                  <a:cubicBezTo>
                    <a:pt x="121" y="223"/>
                    <a:pt x="123" y="221"/>
                    <a:pt x="120" y="221"/>
                  </a:cubicBezTo>
                  <a:cubicBezTo>
                    <a:pt x="118" y="221"/>
                    <a:pt x="120" y="215"/>
                    <a:pt x="117" y="218"/>
                  </a:cubicBezTo>
                  <a:cubicBezTo>
                    <a:pt x="116" y="217"/>
                    <a:pt x="116" y="215"/>
                    <a:pt x="113" y="215"/>
                  </a:cubicBezTo>
                  <a:cubicBezTo>
                    <a:pt x="114" y="213"/>
                    <a:pt x="116" y="213"/>
                    <a:pt x="116" y="211"/>
                  </a:cubicBezTo>
                  <a:cubicBezTo>
                    <a:pt x="116" y="209"/>
                    <a:pt x="113" y="210"/>
                    <a:pt x="110" y="210"/>
                  </a:cubicBezTo>
                  <a:cubicBezTo>
                    <a:pt x="109" y="204"/>
                    <a:pt x="110" y="202"/>
                    <a:pt x="112" y="197"/>
                  </a:cubicBezTo>
                  <a:cubicBezTo>
                    <a:pt x="109" y="195"/>
                    <a:pt x="115" y="192"/>
                    <a:pt x="109" y="193"/>
                  </a:cubicBezTo>
                  <a:cubicBezTo>
                    <a:pt x="109" y="191"/>
                    <a:pt x="111" y="192"/>
                    <a:pt x="112" y="191"/>
                  </a:cubicBezTo>
                  <a:cubicBezTo>
                    <a:pt x="112" y="191"/>
                    <a:pt x="112" y="189"/>
                    <a:pt x="112" y="189"/>
                  </a:cubicBezTo>
                  <a:cubicBezTo>
                    <a:pt x="113" y="188"/>
                    <a:pt x="113" y="190"/>
                    <a:pt x="115" y="190"/>
                  </a:cubicBezTo>
                  <a:cubicBezTo>
                    <a:pt x="115" y="182"/>
                    <a:pt x="115" y="182"/>
                    <a:pt x="115" y="182"/>
                  </a:cubicBezTo>
                  <a:cubicBezTo>
                    <a:pt x="117" y="182"/>
                    <a:pt x="118" y="180"/>
                    <a:pt x="119" y="179"/>
                  </a:cubicBezTo>
                  <a:cubicBezTo>
                    <a:pt x="120" y="179"/>
                    <a:pt x="120" y="180"/>
                    <a:pt x="120" y="182"/>
                  </a:cubicBezTo>
                  <a:cubicBezTo>
                    <a:pt x="122" y="181"/>
                    <a:pt x="122" y="178"/>
                    <a:pt x="124" y="179"/>
                  </a:cubicBezTo>
                  <a:cubicBezTo>
                    <a:pt x="126" y="177"/>
                    <a:pt x="123" y="176"/>
                    <a:pt x="123" y="176"/>
                  </a:cubicBezTo>
                  <a:cubicBezTo>
                    <a:pt x="123" y="174"/>
                    <a:pt x="127" y="174"/>
                    <a:pt x="127" y="173"/>
                  </a:cubicBezTo>
                  <a:cubicBezTo>
                    <a:pt x="128" y="171"/>
                    <a:pt x="123" y="170"/>
                    <a:pt x="126" y="166"/>
                  </a:cubicBezTo>
                  <a:cubicBezTo>
                    <a:pt x="120" y="170"/>
                    <a:pt x="128" y="163"/>
                    <a:pt x="119" y="165"/>
                  </a:cubicBezTo>
                  <a:cubicBezTo>
                    <a:pt x="118" y="160"/>
                    <a:pt x="123" y="160"/>
                    <a:pt x="127" y="160"/>
                  </a:cubicBezTo>
                  <a:cubicBezTo>
                    <a:pt x="127" y="159"/>
                    <a:pt x="124" y="160"/>
                    <a:pt x="124" y="158"/>
                  </a:cubicBezTo>
                  <a:cubicBezTo>
                    <a:pt x="125" y="156"/>
                    <a:pt x="122" y="157"/>
                    <a:pt x="122" y="156"/>
                  </a:cubicBezTo>
                  <a:cubicBezTo>
                    <a:pt x="121" y="156"/>
                    <a:pt x="122" y="154"/>
                    <a:pt x="122" y="153"/>
                  </a:cubicBezTo>
                  <a:cubicBezTo>
                    <a:pt x="121" y="153"/>
                    <a:pt x="118" y="151"/>
                    <a:pt x="117" y="151"/>
                  </a:cubicBezTo>
                  <a:cubicBezTo>
                    <a:pt x="116" y="151"/>
                    <a:pt x="115" y="147"/>
                    <a:pt x="113" y="145"/>
                  </a:cubicBezTo>
                  <a:cubicBezTo>
                    <a:pt x="111" y="147"/>
                    <a:pt x="110" y="149"/>
                    <a:pt x="109" y="145"/>
                  </a:cubicBezTo>
                  <a:cubicBezTo>
                    <a:pt x="107" y="145"/>
                    <a:pt x="108" y="148"/>
                    <a:pt x="108" y="149"/>
                  </a:cubicBezTo>
                  <a:cubicBezTo>
                    <a:pt x="101" y="149"/>
                    <a:pt x="101" y="149"/>
                    <a:pt x="101" y="149"/>
                  </a:cubicBezTo>
                  <a:cubicBezTo>
                    <a:pt x="96" y="143"/>
                    <a:pt x="99" y="139"/>
                    <a:pt x="101" y="132"/>
                  </a:cubicBezTo>
                  <a:cubicBezTo>
                    <a:pt x="100" y="131"/>
                    <a:pt x="99" y="130"/>
                    <a:pt x="99" y="128"/>
                  </a:cubicBezTo>
                  <a:cubicBezTo>
                    <a:pt x="98" y="128"/>
                    <a:pt x="98" y="130"/>
                    <a:pt x="98" y="131"/>
                  </a:cubicBezTo>
                  <a:cubicBezTo>
                    <a:pt x="94" y="131"/>
                    <a:pt x="99" y="123"/>
                    <a:pt x="94" y="125"/>
                  </a:cubicBezTo>
                  <a:cubicBezTo>
                    <a:pt x="95" y="123"/>
                    <a:pt x="95" y="122"/>
                    <a:pt x="94" y="120"/>
                  </a:cubicBezTo>
                  <a:cubicBezTo>
                    <a:pt x="93" y="118"/>
                    <a:pt x="91" y="119"/>
                    <a:pt x="89" y="118"/>
                  </a:cubicBezTo>
                  <a:cubicBezTo>
                    <a:pt x="88" y="116"/>
                    <a:pt x="89" y="113"/>
                    <a:pt x="88" y="111"/>
                  </a:cubicBezTo>
                  <a:cubicBezTo>
                    <a:pt x="87" y="109"/>
                    <a:pt x="83" y="109"/>
                    <a:pt x="85" y="106"/>
                  </a:cubicBezTo>
                  <a:cubicBezTo>
                    <a:pt x="83" y="107"/>
                    <a:pt x="82" y="105"/>
                    <a:pt x="81" y="104"/>
                  </a:cubicBezTo>
                  <a:cubicBezTo>
                    <a:pt x="80" y="104"/>
                    <a:pt x="79" y="105"/>
                    <a:pt x="78" y="104"/>
                  </a:cubicBezTo>
                  <a:cubicBezTo>
                    <a:pt x="76" y="102"/>
                    <a:pt x="66" y="103"/>
                    <a:pt x="63" y="99"/>
                  </a:cubicBezTo>
                  <a:cubicBezTo>
                    <a:pt x="58" y="101"/>
                    <a:pt x="46" y="96"/>
                    <a:pt x="43" y="99"/>
                  </a:cubicBezTo>
                  <a:cubicBezTo>
                    <a:pt x="41" y="101"/>
                    <a:pt x="41" y="98"/>
                    <a:pt x="39" y="99"/>
                  </a:cubicBezTo>
                  <a:cubicBezTo>
                    <a:pt x="35" y="99"/>
                    <a:pt x="33" y="102"/>
                    <a:pt x="29" y="102"/>
                  </a:cubicBezTo>
                  <a:cubicBezTo>
                    <a:pt x="29" y="102"/>
                    <a:pt x="28" y="100"/>
                    <a:pt x="28" y="100"/>
                  </a:cubicBezTo>
                  <a:cubicBezTo>
                    <a:pt x="26" y="100"/>
                    <a:pt x="25" y="100"/>
                    <a:pt x="23" y="100"/>
                  </a:cubicBezTo>
                  <a:cubicBezTo>
                    <a:pt x="24" y="98"/>
                    <a:pt x="22" y="97"/>
                    <a:pt x="21" y="96"/>
                  </a:cubicBezTo>
                  <a:cubicBezTo>
                    <a:pt x="20" y="94"/>
                    <a:pt x="24" y="95"/>
                    <a:pt x="25" y="95"/>
                  </a:cubicBezTo>
                  <a:cubicBezTo>
                    <a:pt x="25" y="94"/>
                    <a:pt x="21" y="90"/>
                    <a:pt x="28" y="92"/>
                  </a:cubicBezTo>
                  <a:cubicBezTo>
                    <a:pt x="25" y="88"/>
                    <a:pt x="15" y="93"/>
                    <a:pt x="12" y="89"/>
                  </a:cubicBezTo>
                  <a:cubicBezTo>
                    <a:pt x="15" y="82"/>
                    <a:pt x="24" y="89"/>
                    <a:pt x="29" y="83"/>
                  </a:cubicBezTo>
                  <a:cubicBezTo>
                    <a:pt x="26" y="80"/>
                    <a:pt x="17" y="82"/>
                    <a:pt x="14" y="83"/>
                  </a:cubicBezTo>
                  <a:cubicBezTo>
                    <a:pt x="12" y="81"/>
                    <a:pt x="13" y="81"/>
                    <a:pt x="14" y="79"/>
                  </a:cubicBezTo>
                  <a:cubicBezTo>
                    <a:pt x="12" y="79"/>
                    <a:pt x="12" y="80"/>
                    <a:pt x="12" y="80"/>
                  </a:cubicBezTo>
                  <a:cubicBezTo>
                    <a:pt x="11" y="80"/>
                    <a:pt x="11" y="79"/>
                    <a:pt x="11" y="78"/>
                  </a:cubicBezTo>
                  <a:cubicBezTo>
                    <a:pt x="5" y="79"/>
                    <a:pt x="3" y="76"/>
                    <a:pt x="0" y="75"/>
                  </a:cubicBezTo>
                  <a:cubicBezTo>
                    <a:pt x="2" y="66"/>
                    <a:pt x="13" y="68"/>
                    <a:pt x="21" y="66"/>
                  </a:cubicBezTo>
                  <a:cubicBezTo>
                    <a:pt x="23" y="66"/>
                    <a:pt x="22" y="66"/>
                    <a:pt x="23" y="65"/>
                  </a:cubicBezTo>
                  <a:cubicBezTo>
                    <a:pt x="23" y="65"/>
                    <a:pt x="25" y="64"/>
                    <a:pt x="25" y="64"/>
                  </a:cubicBezTo>
                  <a:cubicBezTo>
                    <a:pt x="29" y="62"/>
                    <a:pt x="34" y="63"/>
                    <a:pt x="36" y="62"/>
                  </a:cubicBezTo>
                  <a:cubicBezTo>
                    <a:pt x="38" y="62"/>
                    <a:pt x="36" y="60"/>
                    <a:pt x="37" y="59"/>
                  </a:cubicBezTo>
                  <a:cubicBezTo>
                    <a:pt x="39" y="59"/>
                    <a:pt x="41" y="59"/>
                    <a:pt x="42" y="58"/>
                  </a:cubicBezTo>
                  <a:cubicBezTo>
                    <a:pt x="43" y="57"/>
                    <a:pt x="44" y="55"/>
                    <a:pt x="46" y="54"/>
                  </a:cubicBezTo>
                  <a:cubicBezTo>
                    <a:pt x="48" y="49"/>
                    <a:pt x="41" y="53"/>
                    <a:pt x="43" y="48"/>
                  </a:cubicBezTo>
                  <a:cubicBezTo>
                    <a:pt x="40" y="47"/>
                    <a:pt x="41" y="51"/>
                    <a:pt x="40" y="51"/>
                  </a:cubicBezTo>
                  <a:cubicBezTo>
                    <a:pt x="39" y="51"/>
                    <a:pt x="33" y="48"/>
                    <a:pt x="29" y="50"/>
                  </a:cubicBezTo>
                  <a:cubicBezTo>
                    <a:pt x="27" y="46"/>
                    <a:pt x="32" y="48"/>
                    <a:pt x="33" y="47"/>
                  </a:cubicBezTo>
                  <a:cubicBezTo>
                    <a:pt x="33" y="47"/>
                    <a:pt x="33" y="46"/>
                    <a:pt x="33" y="45"/>
                  </a:cubicBezTo>
                  <a:cubicBezTo>
                    <a:pt x="34" y="45"/>
                    <a:pt x="36" y="46"/>
                    <a:pt x="36" y="45"/>
                  </a:cubicBezTo>
                  <a:cubicBezTo>
                    <a:pt x="36" y="45"/>
                    <a:pt x="37" y="43"/>
                    <a:pt x="37" y="43"/>
                  </a:cubicBezTo>
                  <a:cubicBezTo>
                    <a:pt x="39" y="42"/>
                    <a:pt x="38" y="44"/>
                    <a:pt x="39" y="44"/>
                  </a:cubicBezTo>
                  <a:cubicBezTo>
                    <a:pt x="39" y="44"/>
                    <a:pt x="44" y="43"/>
                    <a:pt x="43" y="40"/>
                  </a:cubicBezTo>
                  <a:cubicBezTo>
                    <a:pt x="46" y="40"/>
                    <a:pt x="46" y="42"/>
                    <a:pt x="49" y="41"/>
                  </a:cubicBezTo>
                  <a:cubicBezTo>
                    <a:pt x="51" y="41"/>
                    <a:pt x="49" y="40"/>
                    <a:pt x="49" y="40"/>
                  </a:cubicBezTo>
                  <a:cubicBezTo>
                    <a:pt x="49" y="38"/>
                    <a:pt x="52" y="38"/>
                    <a:pt x="52" y="36"/>
                  </a:cubicBezTo>
                  <a:cubicBezTo>
                    <a:pt x="61" y="36"/>
                    <a:pt x="61" y="36"/>
                    <a:pt x="61" y="36"/>
                  </a:cubicBezTo>
                  <a:cubicBezTo>
                    <a:pt x="64" y="35"/>
                    <a:pt x="62" y="30"/>
                    <a:pt x="63" y="27"/>
                  </a:cubicBezTo>
                  <a:cubicBezTo>
                    <a:pt x="68" y="28"/>
                    <a:pt x="72" y="30"/>
                    <a:pt x="77" y="27"/>
                  </a:cubicBezTo>
                  <a:cubicBezTo>
                    <a:pt x="77" y="26"/>
                    <a:pt x="75" y="26"/>
                    <a:pt x="74" y="26"/>
                  </a:cubicBezTo>
                  <a:cubicBezTo>
                    <a:pt x="75" y="24"/>
                    <a:pt x="80" y="25"/>
                    <a:pt x="82" y="23"/>
                  </a:cubicBezTo>
                  <a:cubicBezTo>
                    <a:pt x="86" y="21"/>
                    <a:pt x="97" y="22"/>
                    <a:pt x="105" y="22"/>
                  </a:cubicBezTo>
                  <a:cubicBezTo>
                    <a:pt x="107" y="21"/>
                    <a:pt x="107" y="20"/>
                    <a:pt x="109" y="20"/>
                  </a:cubicBezTo>
                  <a:cubicBezTo>
                    <a:pt x="113" y="20"/>
                    <a:pt x="116" y="22"/>
                    <a:pt x="119" y="20"/>
                  </a:cubicBezTo>
                  <a:cubicBezTo>
                    <a:pt x="118" y="21"/>
                    <a:pt x="120" y="25"/>
                    <a:pt x="120" y="24"/>
                  </a:cubicBezTo>
                  <a:cubicBezTo>
                    <a:pt x="122" y="22"/>
                    <a:pt x="121" y="24"/>
                    <a:pt x="124" y="27"/>
                  </a:cubicBezTo>
                  <a:cubicBezTo>
                    <a:pt x="127" y="27"/>
                    <a:pt x="122" y="23"/>
                    <a:pt x="129" y="24"/>
                  </a:cubicBezTo>
                  <a:cubicBezTo>
                    <a:pt x="126" y="22"/>
                    <a:pt x="131" y="19"/>
                    <a:pt x="124" y="19"/>
                  </a:cubicBezTo>
                  <a:cubicBezTo>
                    <a:pt x="125" y="16"/>
                    <a:pt x="135" y="11"/>
                    <a:pt x="136" y="17"/>
                  </a:cubicBezTo>
                  <a:cubicBezTo>
                    <a:pt x="140" y="18"/>
                    <a:pt x="139" y="15"/>
                    <a:pt x="143" y="17"/>
                  </a:cubicBezTo>
                  <a:cubicBezTo>
                    <a:pt x="144" y="18"/>
                    <a:pt x="145" y="19"/>
                    <a:pt x="147" y="20"/>
                  </a:cubicBezTo>
                  <a:cubicBezTo>
                    <a:pt x="149" y="21"/>
                    <a:pt x="153" y="22"/>
                    <a:pt x="158" y="23"/>
                  </a:cubicBezTo>
                  <a:cubicBezTo>
                    <a:pt x="158" y="22"/>
                    <a:pt x="156" y="22"/>
                    <a:pt x="155" y="22"/>
                  </a:cubicBezTo>
                  <a:cubicBezTo>
                    <a:pt x="156" y="20"/>
                    <a:pt x="157" y="19"/>
                    <a:pt x="160" y="19"/>
                  </a:cubicBezTo>
                  <a:cubicBezTo>
                    <a:pt x="157" y="16"/>
                    <a:pt x="152" y="15"/>
                    <a:pt x="147" y="15"/>
                  </a:cubicBezTo>
                  <a:cubicBezTo>
                    <a:pt x="147" y="11"/>
                    <a:pt x="153" y="12"/>
                    <a:pt x="157" y="12"/>
                  </a:cubicBezTo>
                  <a:cubicBezTo>
                    <a:pt x="157" y="9"/>
                    <a:pt x="155" y="9"/>
                    <a:pt x="153" y="9"/>
                  </a:cubicBezTo>
                  <a:cubicBezTo>
                    <a:pt x="156" y="3"/>
                    <a:pt x="161" y="8"/>
                    <a:pt x="165" y="9"/>
                  </a:cubicBezTo>
                  <a:cubicBezTo>
                    <a:pt x="168" y="9"/>
                    <a:pt x="168" y="7"/>
                    <a:pt x="171" y="8"/>
                  </a:cubicBezTo>
                  <a:cubicBezTo>
                    <a:pt x="178" y="8"/>
                    <a:pt x="182" y="11"/>
                    <a:pt x="188" y="8"/>
                  </a:cubicBezTo>
                  <a:cubicBezTo>
                    <a:pt x="190" y="6"/>
                    <a:pt x="193" y="7"/>
                    <a:pt x="196" y="6"/>
                  </a:cubicBezTo>
                  <a:cubicBezTo>
                    <a:pt x="198" y="6"/>
                    <a:pt x="197" y="4"/>
                    <a:pt x="197" y="2"/>
                  </a:cubicBezTo>
                  <a:cubicBezTo>
                    <a:pt x="200" y="2"/>
                    <a:pt x="202" y="2"/>
                    <a:pt x="204" y="2"/>
                  </a:cubicBezTo>
                  <a:cubicBezTo>
                    <a:pt x="206" y="2"/>
                    <a:pt x="207" y="1"/>
                    <a:pt x="209" y="1"/>
                  </a:cubicBezTo>
                  <a:cubicBezTo>
                    <a:pt x="212" y="1"/>
                    <a:pt x="215" y="3"/>
                    <a:pt x="221" y="2"/>
                  </a:cubicBezTo>
                  <a:cubicBezTo>
                    <a:pt x="225" y="1"/>
                    <a:pt x="234" y="0"/>
                    <a:pt x="242" y="1"/>
                  </a:cubicBezTo>
                  <a:cubicBezTo>
                    <a:pt x="245" y="1"/>
                    <a:pt x="245" y="2"/>
                    <a:pt x="246" y="2"/>
                  </a:cubicBezTo>
                  <a:cubicBezTo>
                    <a:pt x="255" y="4"/>
                    <a:pt x="262" y="1"/>
                    <a:pt x="262" y="8"/>
                  </a:cubicBezTo>
                  <a:cubicBezTo>
                    <a:pt x="266" y="9"/>
                    <a:pt x="266" y="6"/>
                    <a:pt x="269" y="6"/>
                  </a:cubicBezTo>
                  <a:cubicBezTo>
                    <a:pt x="269" y="11"/>
                    <a:pt x="274" y="10"/>
                    <a:pt x="276" y="12"/>
                  </a:cubicBezTo>
                  <a:cubicBezTo>
                    <a:pt x="280" y="13"/>
                    <a:pt x="280" y="10"/>
                    <a:pt x="283" y="10"/>
                  </a:cubicBezTo>
                  <a:cubicBezTo>
                    <a:pt x="282" y="15"/>
                    <a:pt x="289" y="12"/>
                    <a:pt x="291" y="13"/>
                  </a:cubicBezTo>
                  <a:cubicBezTo>
                    <a:pt x="289" y="16"/>
                    <a:pt x="289" y="14"/>
                    <a:pt x="290" y="19"/>
                  </a:cubicBezTo>
                  <a:cubicBezTo>
                    <a:pt x="288" y="17"/>
                    <a:pt x="287" y="18"/>
                    <a:pt x="287" y="20"/>
                  </a:cubicBezTo>
                  <a:cubicBezTo>
                    <a:pt x="272" y="21"/>
                    <a:pt x="254" y="22"/>
                    <a:pt x="244" y="23"/>
                  </a:cubicBezTo>
                  <a:cubicBezTo>
                    <a:pt x="243" y="23"/>
                    <a:pt x="242" y="24"/>
                    <a:pt x="242" y="24"/>
                  </a:cubicBezTo>
                  <a:cubicBezTo>
                    <a:pt x="241" y="24"/>
                    <a:pt x="242" y="23"/>
                    <a:pt x="242" y="23"/>
                  </a:cubicBezTo>
                  <a:cubicBezTo>
                    <a:pt x="243" y="22"/>
                    <a:pt x="240" y="21"/>
                    <a:pt x="239" y="22"/>
                  </a:cubicBezTo>
                  <a:cubicBezTo>
                    <a:pt x="239" y="22"/>
                    <a:pt x="240" y="24"/>
                    <a:pt x="239" y="24"/>
                  </a:cubicBezTo>
                  <a:cubicBezTo>
                    <a:pt x="237" y="25"/>
                    <a:pt x="234" y="24"/>
                    <a:pt x="232" y="26"/>
                  </a:cubicBezTo>
                </a:path>
              </a:pathLst>
            </a:custGeom>
            <a:grpFill/>
            <a:ln>
              <a:noFill/>
            </a:ln>
            <a:effectLst/>
            <a:extLst/>
          </p:spPr>
          <p:txBody>
            <a:bodyPr/>
            <a:lstStyle/>
            <a:p>
              <a:pPr defTabSz="1228435">
                <a:defRPr/>
              </a:pPr>
              <a:endParaRPr lang="zh-CN" altLang="en-US">
                <a:solidFill>
                  <a:prstClr val="black"/>
                </a:solidFill>
              </a:endParaRPr>
            </a:p>
          </p:txBody>
        </p:sp>
        <p:sp>
          <p:nvSpPr>
            <p:cNvPr id="82" name="Freeform 87"/>
            <p:cNvSpPr>
              <a:spLocks/>
            </p:cNvSpPr>
            <p:nvPr/>
          </p:nvSpPr>
          <p:spPr bwMode="auto">
            <a:xfrm>
              <a:off x="2419350" y="731837"/>
              <a:ext cx="633413" cy="346075"/>
            </a:xfrm>
            <a:custGeom>
              <a:avLst/>
              <a:gdLst>
                <a:gd name="T0" fmla="*/ 158 w 169"/>
                <a:gd name="T1" fmla="*/ 9 h 92"/>
                <a:gd name="T2" fmla="*/ 168 w 169"/>
                <a:gd name="T3" fmla="*/ 15 h 92"/>
                <a:gd name="T4" fmla="*/ 164 w 169"/>
                <a:gd name="T5" fmla="*/ 17 h 92"/>
                <a:gd name="T6" fmla="*/ 157 w 169"/>
                <a:gd name="T7" fmla="*/ 20 h 92"/>
                <a:gd name="T8" fmla="*/ 137 w 169"/>
                <a:gd name="T9" fmla="*/ 24 h 92"/>
                <a:gd name="T10" fmla="*/ 145 w 169"/>
                <a:gd name="T11" fmla="*/ 27 h 92"/>
                <a:gd name="T12" fmla="*/ 128 w 169"/>
                <a:gd name="T13" fmla="*/ 34 h 92"/>
                <a:gd name="T14" fmla="*/ 123 w 169"/>
                <a:gd name="T15" fmla="*/ 37 h 92"/>
                <a:gd name="T16" fmla="*/ 114 w 169"/>
                <a:gd name="T17" fmla="*/ 41 h 92"/>
                <a:gd name="T18" fmla="*/ 100 w 169"/>
                <a:gd name="T19" fmla="*/ 47 h 92"/>
                <a:gd name="T20" fmla="*/ 96 w 169"/>
                <a:gd name="T21" fmla="*/ 51 h 92"/>
                <a:gd name="T22" fmla="*/ 86 w 169"/>
                <a:gd name="T23" fmla="*/ 52 h 92"/>
                <a:gd name="T24" fmla="*/ 92 w 169"/>
                <a:gd name="T25" fmla="*/ 61 h 92"/>
                <a:gd name="T26" fmla="*/ 82 w 169"/>
                <a:gd name="T27" fmla="*/ 68 h 92"/>
                <a:gd name="T28" fmla="*/ 75 w 169"/>
                <a:gd name="T29" fmla="*/ 72 h 92"/>
                <a:gd name="T30" fmla="*/ 63 w 169"/>
                <a:gd name="T31" fmla="*/ 81 h 92"/>
                <a:gd name="T32" fmla="*/ 67 w 169"/>
                <a:gd name="T33" fmla="*/ 88 h 92"/>
                <a:gd name="T34" fmla="*/ 55 w 169"/>
                <a:gd name="T35" fmla="*/ 90 h 92"/>
                <a:gd name="T36" fmla="*/ 34 w 169"/>
                <a:gd name="T37" fmla="*/ 86 h 92"/>
                <a:gd name="T38" fmla="*/ 27 w 169"/>
                <a:gd name="T39" fmla="*/ 88 h 92"/>
                <a:gd name="T40" fmla="*/ 18 w 169"/>
                <a:gd name="T41" fmla="*/ 81 h 92"/>
                <a:gd name="T42" fmla="*/ 27 w 169"/>
                <a:gd name="T43" fmla="*/ 72 h 92"/>
                <a:gd name="T44" fmla="*/ 39 w 169"/>
                <a:gd name="T45" fmla="*/ 72 h 92"/>
                <a:gd name="T46" fmla="*/ 19 w 169"/>
                <a:gd name="T47" fmla="*/ 68 h 92"/>
                <a:gd name="T48" fmla="*/ 30 w 169"/>
                <a:gd name="T49" fmla="*/ 59 h 92"/>
                <a:gd name="T50" fmla="*/ 40 w 169"/>
                <a:gd name="T51" fmla="*/ 59 h 92"/>
                <a:gd name="T52" fmla="*/ 40 w 169"/>
                <a:gd name="T53" fmla="*/ 54 h 92"/>
                <a:gd name="T54" fmla="*/ 37 w 169"/>
                <a:gd name="T55" fmla="*/ 47 h 92"/>
                <a:gd name="T56" fmla="*/ 30 w 169"/>
                <a:gd name="T57" fmla="*/ 44 h 92"/>
                <a:gd name="T58" fmla="*/ 46 w 169"/>
                <a:gd name="T59" fmla="*/ 43 h 92"/>
                <a:gd name="T60" fmla="*/ 51 w 169"/>
                <a:gd name="T61" fmla="*/ 40 h 92"/>
                <a:gd name="T62" fmla="*/ 63 w 169"/>
                <a:gd name="T63" fmla="*/ 31 h 92"/>
                <a:gd name="T64" fmla="*/ 39 w 169"/>
                <a:gd name="T65" fmla="*/ 36 h 92"/>
                <a:gd name="T66" fmla="*/ 22 w 169"/>
                <a:gd name="T67" fmla="*/ 31 h 92"/>
                <a:gd name="T68" fmla="*/ 5 w 169"/>
                <a:gd name="T69" fmla="*/ 27 h 92"/>
                <a:gd name="T70" fmla="*/ 2 w 169"/>
                <a:gd name="T71" fmla="*/ 19 h 92"/>
                <a:gd name="T72" fmla="*/ 30 w 169"/>
                <a:gd name="T73" fmla="*/ 12 h 92"/>
                <a:gd name="T74" fmla="*/ 50 w 169"/>
                <a:gd name="T75" fmla="*/ 8 h 92"/>
                <a:gd name="T76" fmla="*/ 74 w 169"/>
                <a:gd name="T77" fmla="*/ 3 h 92"/>
                <a:gd name="T78" fmla="*/ 98 w 169"/>
                <a:gd name="T79" fmla="*/ 2 h 92"/>
                <a:gd name="T80" fmla="*/ 110 w 169"/>
                <a:gd name="T81" fmla="*/ 2 h 92"/>
                <a:gd name="T82" fmla="*/ 134 w 169"/>
                <a:gd name="T83" fmla="*/ 2 h 92"/>
                <a:gd name="T84" fmla="*/ 158 w 169"/>
                <a:gd name="T85" fmla="*/ 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 h="92">
                  <a:moveTo>
                    <a:pt x="158" y="3"/>
                  </a:moveTo>
                  <a:cubicBezTo>
                    <a:pt x="156" y="6"/>
                    <a:pt x="158" y="5"/>
                    <a:pt x="158" y="9"/>
                  </a:cubicBezTo>
                  <a:cubicBezTo>
                    <a:pt x="169" y="9"/>
                    <a:pt x="169" y="9"/>
                    <a:pt x="169" y="9"/>
                  </a:cubicBezTo>
                  <a:cubicBezTo>
                    <a:pt x="169" y="11"/>
                    <a:pt x="167" y="12"/>
                    <a:pt x="168" y="15"/>
                  </a:cubicBezTo>
                  <a:cubicBezTo>
                    <a:pt x="167" y="15"/>
                    <a:pt x="164" y="14"/>
                    <a:pt x="164" y="15"/>
                  </a:cubicBezTo>
                  <a:cubicBezTo>
                    <a:pt x="163" y="15"/>
                    <a:pt x="164" y="17"/>
                    <a:pt x="164" y="17"/>
                  </a:cubicBezTo>
                  <a:cubicBezTo>
                    <a:pt x="161" y="18"/>
                    <a:pt x="158" y="19"/>
                    <a:pt x="158" y="17"/>
                  </a:cubicBezTo>
                  <a:cubicBezTo>
                    <a:pt x="156" y="17"/>
                    <a:pt x="157" y="20"/>
                    <a:pt x="157" y="20"/>
                  </a:cubicBezTo>
                  <a:cubicBezTo>
                    <a:pt x="155" y="21"/>
                    <a:pt x="151" y="19"/>
                    <a:pt x="151" y="22"/>
                  </a:cubicBezTo>
                  <a:cubicBezTo>
                    <a:pt x="146" y="21"/>
                    <a:pt x="140" y="20"/>
                    <a:pt x="137" y="24"/>
                  </a:cubicBezTo>
                  <a:cubicBezTo>
                    <a:pt x="138" y="28"/>
                    <a:pt x="144" y="24"/>
                    <a:pt x="145" y="23"/>
                  </a:cubicBezTo>
                  <a:cubicBezTo>
                    <a:pt x="147" y="24"/>
                    <a:pt x="145" y="25"/>
                    <a:pt x="145" y="27"/>
                  </a:cubicBezTo>
                  <a:cubicBezTo>
                    <a:pt x="140" y="27"/>
                    <a:pt x="137" y="29"/>
                    <a:pt x="133" y="30"/>
                  </a:cubicBezTo>
                  <a:cubicBezTo>
                    <a:pt x="131" y="31"/>
                    <a:pt x="129" y="32"/>
                    <a:pt x="128" y="34"/>
                  </a:cubicBezTo>
                  <a:cubicBezTo>
                    <a:pt x="127" y="35"/>
                    <a:pt x="125" y="34"/>
                    <a:pt x="124" y="34"/>
                  </a:cubicBezTo>
                  <a:cubicBezTo>
                    <a:pt x="123" y="35"/>
                    <a:pt x="124" y="36"/>
                    <a:pt x="123" y="37"/>
                  </a:cubicBezTo>
                  <a:cubicBezTo>
                    <a:pt x="121" y="38"/>
                    <a:pt x="119" y="36"/>
                    <a:pt x="119" y="38"/>
                  </a:cubicBezTo>
                  <a:cubicBezTo>
                    <a:pt x="119" y="40"/>
                    <a:pt x="115" y="39"/>
                    <a:pt x="114" y="41"/>
                  </a:cubicBezTo>
                  <a:cubicBezTo>
                    <a:pt x="114" y="44"/>
                    <a:pt x="111" y="42"/>
                    <a:pt x="109" y="44"/>
                  </a:cubicBezTo>
                  <a:cubicBezTo>
                    <a:pt x="107" y="46"/>
                    <a:pt x="104" y="45"/>
                    <a:pt x="100" y="47"/>
                  </a:cubicBezTo>
                  <a:cubicBezTo>
                    <a:pt x="100" y="47"/>
                    <a:pt x="101" y="48"/>
                    <a:pt x="99" y="48"/>
                  </a:cubicBezTo>
                  <a:cubicBezTo>
                    <a:pt x="96" y="48"/>
                    <a:pt x="98" y="49"/>
                    <a:pt x="96" y="51"/>
                  </a:cubicBezTo>
                  <a:cubicBezTo>
                    <a:pt x="96" y="51"/>
                    <a:pt x="95" y="51"/>
                    <a:pt x="95" y="51"/>
                  </a:cubicBezTo>
                  <a:cubicBezTo>
                    <a:pt x="94" y="51"/>
                    <a:pt x="91" y="54"/>
                    <a:pt x="86" y="52"/>
                  </a:cubicBezTo>
                  <a:cubicBezTo>
                    <a:pt x="87" y="54"/>
                    <a:pt x="92" y="55"/>
                    <a:pt x="86" y="55"/>
                  </a:cubicBezTo>
                  <a:cubicBezTo>
                    <a:pt x="87" y="58"/>
                    <a:pt x="93" y="56"/>
                    <a:pt x="92" y="61"/>
                  </a:cubicBezTo>
                  <a:cubicBezTo>
                    <a:pt x="89" y="58"/>
                    <a:pt x="89" y="61"/>
                    <a:pt x="89" y="65"/>
                  </a:cubicBezTo>
                  <a:cubicBezTo>
                    <a:pt x="86" y="61"/>
                    <a:pt x="85" y="66"/>
                    <a:pt x="82" y="68"/>
                  </a:cubicBezTo>
                  <a:cubicBezTo>
                    <a:pt x="79" y="70"/>
                    <a:pt x="76" y="68"/>
                    <a:pt x="74" y="71"/>
                  </a:cubicBezTo>
                  <a:cubicBezTo>
                    <a:pt x="73" y="72"/>
                    <a:pt x="75" y="72"/>
                    <a:pt x="75" y="72"/>
                  </a:cubicBezTo>
                  <a:cubicBezTo>
                    <a:pt x="75" y="73"/>
                    <a:pt x="70" y="74"/>
                    <a:pt x="74" y="75"/>
                  </a:cubicBezTo>
                  <a:cubicBezTo>
                    <a:pt x="72" y="79"/>
                    <a:pt x="64" y="76"/>
                    <a:pt x="63" y="81"/>
                  </a:cubicBezTo>
                  <a:cubicBezTo>
                    <a:pt x="65" y="83"/>
                    <a:pt x="69" y="84"/>
                    <a:pt x="74" y="83"/>
                  </a:cubicBezTo>
                  <a:cubicBezTo>
                    <a:pt x="75" y="88"/>
                    <a:pt x="67" y="84"/>
                    <a:pt x="67" y="88"/>
                  </a:cubicBezTo>
                  <a:cubicBezTo>
                    <a:pt x="67" y="90"/>
                    <a:pt x="65" y="87"/>
                    <a:pt x="64" y="88"/>
                  </a:cubicBezTo>
                  <a:cubicBezTo>
                    <a:pt x="61" y="88"/>
                    <a:pt x="59" y="92"/>
                    <a:pt x="55" y="90"/>
                  </a:cubicBezTo>
                  <a:cubicBezTo>
                    <a:pt x="55" y="89"/>
                    <a:pt x="52" y="89"/>
                    <a:pt x="53" y="86"/>
                  </a:cubicBezTo>
                  <a:cubicBezTo>
                    <a:pt x="46" y="85"/>
                    <a:pt x="41" y="88"/>
                    <a:pt x="34" y="86"/>
                  </a:cubicBezTo>
                  <a:cubicBezTo>
                    <a:pt x="34" y="86"/>
                    <a:pt x="33" y="85"/>
                    <a:pt x="33" y="85"/>
                  </a:cubicBezTo>
                  <a:cubicBezTo>
                    <a:pt x="31" y="85"/>
                    <a:pt x="30" y="87"/>
                    <a:pt x="27" y="88"/>
                  </a:cubicBezTo>
                  <a:cubicBezTo>
                    <a:pt x="21" y="89"/>
                    <a:pt x="15" y="86"/>
                    <a:pt x="8" y="85"/>
                  </a:cubicBezTo>
                  <a:cubicBezTo>
                    <a:pt x="10" y="82"/>
                    <a:pt x="13" y="80"/>
                    <a:pt x="18" y="81"/>
                  </a:cubicBezTo>
                  <a:cubicBezTo>
                    <a:pt x="21" y="80"/>
                    <a:pt x="18" y="74"/>
                    <a:pt x="20" y="73"/>
                  </a:cubicBezTo>
                  <a:cubicBezTo>
                    <a:pt x="24" y="75"/>
                    <a:pt x="24" y="72"/>
                    <a:pt x="27" y="72"/>
                  </a:cubicBezTo>
                  <a:cubicBezTo>
                    <a:pt x="27" y="77"/>
                    <a:pt x="33" y="76"/>
                    <a:pt x="37" y="76"/>
                  </a:cubicBezTo>
                  <a:cubicBezTo>
                    <a:pt x="40" y="76"/>
                    <a:pt x="36" y="74"/>
                    <a:pt x="39" y="72"/>
                  </a:cubicBezTo>
                  <a:cubicBezTo>
                    <a:pt x="38" y="69"/>
                    <a:pt x="30" y="73"/>
                    <a:pt x="33" y="67"/>
                  </a:cubicBezTo>
                  <a:cubicBezTo>
                    <a:pt x="27" y="68"/>
                    <a:pt x="25" y="70"/>
                    <a:pt x="19" y="68"/>
                  </a:cubicBezTo>
                  <a:cubicBezTo>
                    <a:pt x="20" y="65"/>
                    <a:pt x="23" y="64"/>
                    <a:pt x="26" y="64"/>
                  </a:cubicBezTo>
                  <a:cubicBezTo>
                    <a:pt x="27" y="62"/>
                    <a:pt x="29" y="61"/>
                    <a:pt x="30" y="59"/>
                  </a:cubicBezTo>
                  <a:cubicBezTo>
                    <a:pt x="32" y="60"/>
                    <a:pt x="33" y="59"/>
                    <a:pt x="33" y="58"/>
                  </a:cubicBezTo>
                  <a:cubicBezTo>
                    <a:pt x="36" y="58"/>
                    <a:pt x="38" y="58"/>
                    <a:pt x="40" y="59"/>
                  </a:cubicBezTo>
                  <a:cubicBezTo>
                    <a:pt x="42" y="59"/>
                    <a:pt x="44" y="57"/>
                    <a:pt x="44" y="55"/>
                  </a:cubicBezTo>
                  <a:cubicBezTo>
                    <a:pt x="44" y="53"/>
                    <a:pt x="41" y="55"/>
                    <a:pt x="40" y="54"/>
                  </a:cubicBezTo>
                  <a:cubicBezTo>
                    <a:pt x="40" y="53"/>
                    <a:pt x="39" y="50"/>
                    <a:pt x="39" y="50"/>
                  </a:cubicBezTo>
                  <a:cubicBezTo>
                    <a:pt x="38" y="49"/>
                    <a:pt x="37" y="48"/>
                    <a:pt x="37" y="47"/>
                  </a:cubicBezTo>
                  <a:cubicBezTo>
                    <a:pt x="36" y="48"/>
                    <a:pt x="35" y="48"/>
                    <a:pt x="33" y="48"/>
                  </a:cubicBezTo>
                  <a:cubicBezTo>
                    <a:pt x="34" y="45"/>
                    <a:pt x="33" y="44"/>
                    <a:pt x="30" y="44"/>
                  </a:cubicBezTo>
                  <a:cubicBezTo>
                    <a:pt x="32" y="42"/>
                    <a:pt x="33" y="39"/>
                    <a:pt x="37" y="40"/>
                  </a:cubicBezTo>
                  <a:cubicBezTo>
                    <a:pt x="41" y="40"/>
                    <a:pt x="40" y="45"/>
                    <a:pt x="46" y="43"/>
                  </a:cubicBezTo>
                  <a:cubicBezTo>
                    <a:pt x="45" y="44"/>
                    <a:pt x="46" y="45"/>
                    <a:pt x="47" y="45"/>
                  </a:cubicBezTo>
                  <a:cubicBezTo>
                    <a:pt x="52" y="47"/>
                    <a:pt x="49" y="41"/>
                    <a:pt x="51" y="40"/>
                  </a:cubicBezTo>
                  <a:cubicBezTo>
                    <a:pt x="58" y="38"/>
                    <a:pt x="65" y="36"/>
                    <a:pt x="68" y="31"/>
                  </a:cubicBezTo>
                  <a:cubicBezTo>
                    <a:pt x="68" y="28"/>
                    <a:pt x="66" y="33"/>
                    <a:pt x="63" y="31"/>
                  </a:cubicBezTo>
                  <a:cubicBezTo>
                    <a:pt x="60" y="33"/>
                    <a:pt x="57" y="33"/>
                    <a:pt x="55" y="36"/>
                  </a:cubicBezTo>
                  <a:cubicBezTo>
                    <a:pt x="52" y="34"/>
                    <a:pt x="45" y="36"/>
                    <a:pt x="39" y="36"/>
                  </a:cubicBezTo>
                  <a:cubicBezTo>
                    <a:pt x="35" y="35"/>
                    <a:pt x="33" y="33"/>
                    <a:pt x="29" y="36"/>
                  </a:cubicBezTo>
                  <a:cubicBezTo>
                    <a:pt x="28" y="31"/>
                    <a:pt x="24" y="36"/>
                    <a:pt x="22" y="31"/>
                  </a:cubicBezTo>
                  <a:cubicBezTo>
                    <a:pt x="20" y="34"/>
                    <a:pt x="16" y="30"/>
                    <a:pt x="11" y="31"/>
                  </a:cubicBezTo>
                  <a:cubicBezTo>
                    <a:pt x="12" y="27"/>
                    <a:pt x="6" y="29"/>
                    <a:pt x="5" y="27"/>
                  </a:cubicBezTo>
                  <a:cubicBezTo>
                    <a:pt x="4" y="23"/>
                    <a:pt x="8" y="25"/>
                    <a:pt x="9" y="23"/>
                  </a:cubicBezTo>
                  <a:cubicBezTo>
                    <a:pt x="9" y="19"/>
                    <a:pt x="0" y="25"/>
                    <a:pt x="2" y="19"/>
                  </a:cubicBezTo>
                  <a:cubicBezTo>
                    <a:pt x="8" y="17"/>
                    <a:pt x="19" y="16"/>
                    <a:pt x="29" y="15"/>
                  </a:cubicBezTo>
                  <a:cubicBezTo>
                    <a:pt x="30" y="15"/>
                    <a:pt x="30" y="13"/>
                    <a:pt x="30" y="12"/>
                  </a:cubicBezTo>
                  <a:cubicBezTo>
                    <a:pt x="38" y="13"/>
                    <a:pt x="43" y="10"/>
                    <a:pt x="47" y="12"/>
                  </a:cubicBezTo>
                  <a:cubicBezTo>
                    <a:pt x="48" y="11"/>
                    <a:pt x="49" y="9"/>
                    <a:pt x="50" y="8"/>
                  </a:cubicBezTo>
                  <a:cubicBezTo>
                    <a:pt x="58" y="7"/>
                    <a:pt x="66" y="5"/>
                    <a:pt x="72" y="6"/>
                  </a:cubicBezTo>
                  <a:cubicBezTo>
                    <a:pt x="74" y="6"/>
                    <a:pt x="73" y="4"/>
                    <a:pt x="74" y="3"/>
                  </a:cubicBezTo>
                  <a:cubicBezTo>
                    <a:pt x="79" y="4"/>
                    <a:pt x="87" y="2"/>
                    <a:pt x="91" y="5"/>
                  </a:cubicBezTo>
                  <a:cubicBezTo>
                    <a:pt x="91" y="2"/>
                    <a:pt x="97" y="5"/>
                    <a:pt x="98" y="2"/>
                  </a:cubicBezTo>
                  <a:cubicBezTo>
                    <a:pt x="101" y="3"/>
                    <a:pt x="106" y="4"/>
                    <a:pt x="112" y="3"/>
                  </a:cubicBezTo>
                  <a:cubicBezTo>
                    <a:pt x="112" y="2"/>
                    <a:pt x="111" y="2"/>
                    <a:pt x="110" y="2"/>
                  </a:cubicBezTo>
                  <a:cubicBezTo>
                    <a:pt x="110" y="0"/>
                    <a:pt x="112" y="1"/>
                    <a:pt x="112" y="2"/>
                  </a:cubicBezTo>
                  <a:cubicBezTo>
                    <a:pt x="118" y="3"/>
                    <a:pt x="128" y="1"/>
                    <a:pt x="134" y="2"/>
                  </a:cubicBezTo>
                  <a:cubicBezTo>
                    <a:pt x="134" y="2"/>
                    <a:pt x="134" y="5"/>
                    <a:pt x="134" y="5"/>
                  </a:cubicBezTo>
                  <a:cubicBezTo>
                    <a:pt x="145" y="5"/>
                    <a:pt x="146" y="3"/>
                    <a:pt x="158" y="3"/>
                  </a:cubicBezTo>
                </a:path>
              </a:pathLst>
            </a:custGeom>
            <a:grpFill/>
            <a:ln>
              <a:noFill/>
            </a:ln>
            <a:effectLst/>
            <a:extLst/>
          </p:spPr>
          <p:txBody>
            <a:bodyPr/>
            <a:lstStyle/>
            <a:p>
              <a:pPr defTabSz="1228435">
                <a:defRPr/>
              </a:pPr>
              <a:endParaRPr lang="zh-CN" altLang="en-US">
                <a:solidFill>
                  <a:prstClr val="black"/>
                </a:solidFill>
              </a:endParaRPr>
            </a:p>
          </p:txBody>
        </p:sp>
        <p:sp>
          <p:nvSpPr>
            <p:cNvPr id="83" name="Freeform 88"/>
            <p:cNvSpPr>
              <a:spLocks/>
            </p:cNvSpPr>
            <p:nvPr/>
          </p:nvSpPr>
          <p:spPr bwMode="auto">
            <a:xfrm>
              <a:off x="4767262" y="863600"/>
              <a:ext cx="184150" cy="63500"/>
            </a:xfrm>
            <a:custGeom>
              <a:avLst/>
              <a:gdLst>
                <a:gd name="T0" fmla="*/ 13 w 49"/>
                <a:gd name="T1" fmla="*/ 2 h 17"/>
                <a:gd name="T2" fmla="*/ 13 w 49"/>
                <a:gd name="T3" fmla="*/ 3 h 17"/>
                <a:gd name="T4" fmla="*/ 17 w 49"/>
                <a:gd name="T5" fmla="*/ 8 h 17"/>
                <a:gd name="T6" fmla="*/ 22 w 49"/>
                <a:gd name="T7" fmla="*/ 5 h 17"/>
                <a:gd name="T8" fmla="*/ 29 w 49"/>
                <a:gd name="T9" fmla="*/ 8 h 17"/>
                <a:gd name="T10" fmla="*/ 41 w 49"/>
                <a:gd name="T11" fmla="*/ 5 h 17"/>
                <a:gd name="T12" fmla="*/ 47 w 49"/>
                <a:gd name="T13" fmla="*/ 8 h 17"/>
                <a:gd name="T14" fmla="*/ 44 w 49"/>
                <a:gd name="T15" fmla="*/ 13 h 17"/>
                <a:gd name="T16" fmla="*/ 31 w 49"/>
                <a:gd name="T17" fmla="*/ 15 h 17"/>
                <a:gd name="T18" fmla="*/ 23 w 49"/>
                <a:gd name="T19" fmla="*/ 17 h 17"/>
                <a:gd name="T20" fmla="*/ 9 w 49"/>
                <a:gd name="T21" fmla="*/ 8 h 17"/>
                <a:gd name="T22" fmla="*/ 2 w 49"/>
                <a:gd name="T23" fmla="*/ 6 h 17"/>
                <a:gd name="T24" fmla="*/ 13 w 49"/>
                <a:gd name="T2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17">
                  <a:moveTo>
                    <a:pt x="13" y="2"/>
                  </a:moveTo>
                  <a:cubicBezTo>
                    <a:pt x="15" y="2"/>
                    <a:pt x="14" y="3"/>
                    <a:pt x="13" y="3"/>
                  </a:cubicBezTo>
                  <a:cubicBezTo>
                    <a:pt x="13" y="7"/>
                    <a:pt x="19" y="3"/>
                    <a:pt x="17" y="8"/>
                  </a:cubicBezTo>
                  <a:cubicBezTo>
                    <a:pt x="20" y="8"/>
                    <a:pt x="19" y="5"/>
                    <a:pt x="22" y="5"/>
                  </a:cubicBezTo>
                  <a:cubicBezTo>
                    <a:pt x="25" y="8"/>
                    <a:pt x="28" y="2"/>
                    <a:pt x="29" y="8"/>
                  </a:cubicBezTo>
                  <a:cubicBezTo>
                    <a:pt x="32" y="6"/>
                    <a:pt x="37" y="6"/>
                    <a:pt x="41" y="5"/>
                  </a:cubicBezTo>
                  <a:cubicBezTo>
                    <a:pt x="40" y="9"/>
                    <a:pt x="48" y="4"/>
                    <a:pt x="47" y="8"/>
                  </a:cubicBezTo>
                  <a:cubicBezTo>
                    <a:pt x="49" y="12"/>
                    <a:pt x="38" y="10"/>
                    <a:pt x="44" y="13"/>
                  </a:cubicBezTo>
                  <a:cubicBezTo>
                    <a:pt x="42" y="16"/>
                    <a:pt x="35" y="14"/>
                    <a:pt x="31" y="15"/>
                  </a:cubicBezTo>
                  <a:cubicBezTo>
                    <a:pt x="28" y="15"/>
                    <a:pt x="26" y="16"/>
                    <a:pt x="23" y="17"/>
                  </a:cubicBezTo>
                  <a:cubicBezTo>
                    <a:pt x="17" y="15"/>
                    <a:pt x="12" y="13"/>
                    <a:pt x="9" y="8"/>
                  </a:cubicBezTo>
                  <a:cubicBezTo>
                    <a:pt x="7" y="7"/>
                    <a:pt x="2" y="9"/>
                    <a:pt x="2" y="6"/>
                  </a:cubicBezTo>
                  <a:cubicBezTo>
                    <a:pt x="0" y="0"/>
                    <a:pt x="12" y="6"/>
                    <a:pt x="13" y="2"/>
                  </a:cubicBezTo>
                </a:path>
              </a:pathLst>
            </a:custGeom>
            <a:grpFill/>
            <a:ln>
              <a:noFill/>
            </a:ln>
            <a:effectLst/>
            <a:extLst/>
          </p:spPr>
          <p:txBody>
            <a:bodyPr/>
            <a:lstStyle/>
            <a:p>
              <a:pPr defTabSz="1228435">
                <a:defRPr/>
              </a:pPr>
              <a:endParaRPr lang="zh-CN" altLang="en-US">
                <a:solidFill>
                  <a:prstClr val="black"/>
                </a:solidFill>
              </a:endParaRPr>
            </a:p>
          </p:txBody>
        </p:sp>
        <p:sp>
          <p:nvSpPr>
            <p:cNvPr id="84" name="Freeform 89"/>
            <p:cNvSpPr>
              <a:spLocks/>
            </p:cNvSpPr>
            <p:nvPr/>
          </p:nvSpPr>
          <p:spPr bwMode="auto">
            <a:xfrm>
              <a:off x="1931987" y="954087"/>
              <a:ext cx="82550" cy="22225"/>
            </a:xfrm>
            <a:custGeom>
              <a:avLst/>
              <a:gdLst>
                <a:gd name="T0" fmla="*/ 21 w 22"/>
                <a:gd name="T1" fmla="*/ 0 h 6"/>
                <a:gd name="T2" fmla="*/ 13 w 22"/>
                <a:gd name="T3" fmla="*/ 5 h 6"/>
                <a:gd name="T4" fmla="*/ 10 w 22"/>
                <a:gd name="T5" fmla="*/ 6 h 6"/>
                <a:gd name="T6" fmla="*/ 5 w 22"/>
                <a:gd name="T7" fmla="*/ 6 h 6"/>
                <a:gd name="T8" fmla="*/ 7 w 22"/>
                <a:gd name="T9" fmla="*/ 2 h 6"/>
                <a:gd name="T10" fmla="*/ 21 w 22"/>
                <a:gd name="T11" fmla="*/ 0 h 6"/>
              </a:gdLst>
              <a:ahLst/>
              <a:cxnLst>
                <a:cxn ang="0">
                  <a:pos x="T0" y="T1"/>
                </a:cxn>
                <a:cxn ang="0">
                  <a:pos x="T2" y="T3"/>
                </a:cxn>
                <a:cxn ang="0">
                  <a:pos x="T4" y="T5"/>
                </a:cxn>
                <a:cxn ang="0">
                  <a:pos x="T6" y="T7"/>
                </a:cxn>
                <a:cxn ang="0">
                  <a:pos x="T8" y="T9"/>
                </a:cxn>
                <a:cxn ang="0">
                  <a:pos x="T10" y="T11"/>
                </a:cxn>
              </a:cxnLst>
              <a:rect l="0" t="0" r="r" b="b"/>
              <a:pathLst>
                <a:path w="22" h="6">
                  <a:moveTo>
                    <a:pt x="21" y="0"/>
                  </a:moveTo>
                  <a:cubicBezTo>
                    <a:pt x="22" y="5"/>
                    <a:pt x="16" y="4"/>
                    <a:pt x="13" y="5"/>
                  </a:cubicBezTo>
                  <a:cubicBezTo>
                    <a:pt x="12" y="5"/>
                    <a:pt x="12" y="6"/>
                    <a:pt x="10" y="6"/>
                  </a:cubicBezTo>
                  <a:cubicBezTo>
                    <a:pt x="8" y="6"/>
                    <a:pt x="5" y="4"/>
                    <a:pt x="5" y="6"/>
                  </a:cubicBezTo>
                  <a:cubicBezTo>
                    <a:pt x="0" y="6"/>
                    <a:pt x="7" y="2"/>
                    <a:pt x="7" y="2"/>
                  </a:cubicBezTo>
                  <a:cubicBezTo>
                    <a:pt x="10" y="5"/>
                    <a:pt x="16" y="0"/>
                    <a:pt x="21" y="0"/>
                  </a:cubicBezTo>
                </a:path>
              </a:pathLst>
            </a:custGeom>
            <a:grpFill/>
            <a:ln>
              <a:noFill/>
            </a:ln>
            <a:effectLst/>
            <a:extLst/>
          </p:spPr>
          <p:txBody>
            <a:bodyPr/>
            <a:lstStyle/>
            <a:p>
              <a:pPr defTabSz="1228435">
                <a:defRPr/>
              </a:pPr>
              <a:endParaRPr lang="zh-CN" altLang="en-US">
                <a:solidFill>
                  <a:prstClr val="black"/>
                </a:solidFill>
              </a:endParaRPr>
            </a:p>
          </p:txBody>
        </p:sp>
        <p:sp>
          <p:nvSpPr>
            <p:cNvPr id="85" name="Freeform 90"/>
            <p:cNvSpPr>
              <a:spLocks/>
            </p:cNvSpPr>
            <p:nvPr/>
          </p:nvSpPr>
          <p:spPr bwMode="auto">
            <a:xfrm>
              <a:off x="2265362" y="954087"/>
              <a:ext cx="76200" cy="47625"/>
            </a:xfrm>
            <a:custGeom>
              <a:avLst/>
              <a:gdLst>
                <a:gd name="T0" fmla="*/ 10 w 20"/>
                <a:gd name="T1" fmla="*/ 0 h 13"/>
                <a:gd name="T2" fmla="*/ 7 w 20"/>
                <a:gd name="T3" fmla="*/ 2 h 13"/>
                <a:gd name="T4" fmla="*/ 14 w 20"/>
                <a:gd name="T5" fmla="*/ 6 h 13"/>
                <a:gd name="T6" fmla="*/ 17 w 20"/>
                <a:gd name="T7" fmla="*/ 5 h 13"/>
                <a:gd name="T8" fmla="*/ 8 w 20"/>
                <a:gd name="T9" fmla="*/ 13 h 13"/>
                <a:gd name="T10" fmla="*/ 0 w 20"/>
                <a:gd name="T11" fmla="*/ 3 h 13"/>
                <a:gd name="T12" fmla="*/ 10 w 2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0" h="13">
                  <a:moveTo>
                    <a:pt x="10" y="0"/>
                  </a:moveTo>
                  <a:cubicBezTo>
                    <a:pt x="9" y="2"/>
                    <a:pt x="8" y="2"/>
                    <a:pt x="7" y="2"/>
                  </a:cubicBezTo>
                  <a:cubicBezTo>
                    <a:pt x="6" y="6"/>
                    <a:pt x="16" y="0"/>
                    <a:pt x="14" y="6"/>
                  </a:cubicBezTo>
                  <a:cubicBezTo>
                    <a:pt x="15" y="6"/>
                    <a:pt x="16" y="6"/>
                    <a:pt x="17" y="5"/>
                  </a:cubicBezTo>
                  <a:cubicBezTo>
                    <a:pt x="20" y="9"/>
                    <a:pt x="9" y="9"/>
                    <a:pt x="8" y="13"/>
                  </a:cubicBezTo>
                  <a:cubicBezTo>
                    <a:pt x="5" y="11"/>
                    <a:pt x="5" y="4"/>
                    <a:pt x="0" y="3"/>
                  </a:cubicBezTo>
                  <a:cubicBezTo>
                    <a:pt x="1" y="1"/>
                    <a:pt x="7" y="2"/>
                    <a:pt x="10" y="0"/>
                  </a:cubicBezTo>
                </a:path>
              </a:pathLst>
            </a:custGeom>
            <a:grpFill/>
            <a:ln>
              <a:noFill/>
            </a:ln>
            <a:effectLst/>
            <a:extLst/>
          </p:spPr>
          <p:txBody>
            <a:bodyPr/>
            <a:lstStyle/>
            <a:p>
              <a:pPr defTabSz="1228435">
                <a:defRPr/>
              </a:pPr>
              <a:endParaRPr lang="zh-CN" altLang="en-US">
                <a:solidFill>
                  <a:prstClr val="black"/>
                </a:solidFill>
              </a:endParaRPr>
            </a:p>
          </p:txBody>
        </p:sp>
        <p:sp>
          <p:nvSpPr>
            <p:cNvPr id="86" name="Freeform 91"/>
            <p:cNvSpPr>
              <a:spLocks noEditPoints="1"/>
            </p:cNvSpPr>
            <p:nvPr/>
          </p:nvSpPr>
          <p:spPr bwMode="auto">
            <a:xfrm>
              <a:off x="3990975" y="1009651"/>
              <a:ext cx="4443413" cy="2914651"/>
            </a:xfrm>
            <a:custGeom>
              <a:avLst/>
              <a:gdLst>
                <a:gd name="T0" fmla="*/ 704 w 1185"/>
                <a:gd name="T1" fmla="*/ 54 h 777"/>
                <a:gd name="T2" fmla="*/ 832 w 1185"/>
                <a:gd name="T3" fmla="*/ 54 h 777"/>
                <a:gd name="T4" fmla="*/ 938 w 1185"/>
                <a:gd name="T5" fmla="*/ 64 h 777"/>
                <a:gd name="T6" fmla="*/ 1077 w 1185"/>
                <a:gd name="T7" fmla="*/ 86 h 777"/>
                <a:gd name="T8" fmla="*/ 1185 w 1185"/>
                <a:gd name="T9" fmla="*/ 122 h 777"/>
                <a:gd name="T10" fmla="*/ 1117 w 1185"/>
                <a:gd name="T11" fmla="*/ 138 h 777"/>
                <a:gd name="T12" fmla="*/ 1028 w 1185"/>
                <a:gd name="T13" fmla="*/ 206 h 777"/>
                <a:gd name="T14" fmla="*/ 993 w 1185"/>
                <a:gd name="T15" fmla="*/ 227 h 777"/>
                <a:gd name="T16" fmla="*/ 1039 w 1185"/>
                <a:gd name="T17" fmla="*/ 157 h 777"/>
                <a:gd name="T18" fmla="*/ 938 w 1185"/>
                <a:gd name="T19" fmla="*/ 186 h 777"/>
                <a:gd name="T20" fmla="*/ 906 w 1185"/>
                <a:gd name="T21" fmla="*/ 235 h 777"/>
                <a:gd name="T22" fmla="*/ 850 w 1185"/>
                <a:gd name="T23" fmla="*/ 312 h 777"/>
                <a:gd name="T24" fmla="*/ 814 w 1185"/>
                <a:gd name="T25" fmla="*/ 331 h 777"/>
                <a:gd name="T26" fmla="*/ 798 w 1185"/>
                <a:gd name="T27" fmla="*/ 349 h 777"/>
                <a:gd name="T28" fmla="*/ 748 w 1185"/>
                <a:gd name="T29" fmla="*/ 441 h 777"/>
                <a:gd name="T30" fmla="*/ 720 w 1185"/>
                <a:gd name="T31" fmla="*/ 507 h 777"/>
                <a:gd name="T32" fmla="*/ 673 w 1185"/>
                <a:gd name="T33" fmla="*/ 516 h 777"/>
                <a:gd name="T34" fmla="*/ 663 w 1185"/>
                <a:gd name="T35" fmla="*/ 519 h 777"/>
                <a:gd name="T36" fmla="*/ 638 w 1185"/>
                <a:gd name="T37" fmla="*/ 453 h 777"/>
                <a:gd name="T38" fmla="*/ 558 w 1185"/>
                <a:gd name="T39" fmla="*/ 495 h 777"/>
                <a:gd name="T40" fmla="*/ 501 w 1185"/>
                <a:gd name="T41" fmla="*/ 436 h 777"/>
                <a:gd name="T42" fmla="*/ 394 w 1185"/>
                <a:gd name="T43" fmla="*/ 419 h 777"/>
                <a:gd name="T44" fmla="*/ 419 w 1185"/>
                <a:gd name="T45" fmla="*/ 464 h 777"/>
                <a:gd name="T46" fmla="*/ 341 w 1185"/>
                <a:gd name="T47" fmla="*/ 468 h 777"/>
                <a:gd name="T48" fmla="*/ 294 w 1185"/>
                <a:gd name="T49" fmla="*/ 411 h 777"/>
                <a:gd name="T50" fmla="*/ 331 w 1185"/>
                <a:gd name="T51" fmla="*/ 486 h 777"/>
                <a:gd name="T52" fmla="*/ 353 w 1185"/>
                <a:gd name="T53" fmla="*/ 563 h 777"/>
                <a:gd name="T54" fmla="*/ 310 w 1185"/>
                <a:gd name="T55" fmla="*/ 676 h 777"/>
                <a:gd name="T56" fmla="*/ 265 w 1185"/>
                <a:gd name="T57" fmla="*/ 763 h 777"/>
                <a:gd name="T58" fmla="*/ 178 w 1185"/>
                <a:gd name="T59" fmla="*/ 695 h 777"/>
                <a:gd name="T60" fmla="*/ 168 w 1185"/>
                <a:gd name="T61" fmla="*/ 593 h 777"/>
                <a:gd name="T62" fmla="*/ 35 w 1185"/>
                <a:gd name="T63" fmla="*/ 528 h 777"/>
                <a:gd name="T64" fmla="*/ 4 w 1185"/>
                <a:gd name="T65" fmla="*/ 443 h 777"/>
                <a:gd name="T66" fmla="*/ 122 w 1185"/>
                <a:gd name="T67" fmla="*/ 350 h 777"/>
                <a:gd name="T68" fmla="*/ 198 w 1185"/>
                <a:gd name="T69" fmla="*/ 385 h 777"/>
                <a:gd name="T70" fmla="*/ 285 w 1185"/>
                <a:gd name="T71" fmla="*/ 385 h 777"/>
                <a:gd name="T72" fmla="*/ 233 w 1185"/>
                <a:gd name="T73" fmla="*/ 328 h 777"/>
                <a:gd name="T74" fmla="*/ 192 w 1185"/>
                <a:gd name="T75" fmla="*/ 303 h 777"/>
                <a:gd name="T76" fmla="*/ 195 w 1185"/>
                <a:gd name="T77" fmla="*/ 325 h 777"/>
                <a:gd name="T78" fmla="*/ 119 w 1185"/>
                <a:gd name="T79" fmla="*/ 307 h 777"/>
                <a:gd name="T80" fmla="*/ 87 w 1185"/>
                <a:gd name="T81" fmla="*/ 305 h 777"/>
                <a:gd name="T82" fmla="*/ 119 w 1185"/>
                <a:gd name="T83" fmla="*/ 248 h 777"/>
                <a:gd name="T84" fmla="*/ 161 w 1185"/>
                <a:gd name="T85" fmla="*/ 220 h 777"/>
                <a:gd name="T86" fmla="*/ 238 w 1185"/>
                <a:gd name="T87" fmla="*/ 186 h 777"/>
                <a:gd name="T88" fmla="*/ 236 w 1185"/>
                <a:gd name="T89" fmla="*/ 148 h 777"/>
                <a:gd name="T90" fmla="*/ 209 w 1185"/>
                <a:gd name="T91" fmla="*/ 179 h 777"/>
                <a:gd name="T92" fmla="*/ 137 w 1185"/>
                <a:gd name="T93" fmla="*/ 189 h 777"/>
                <a:gd name="T94" fmla="*/ 171 w 1185"/>
                <a:gd name="T95" fmla="*/ 126 h 777"/>
                <a:gd name="T96" fmla="*/ 266 w 1185"/>
                <a:gd name="T97" fmla="*/ 79 h 777"/>
                <a:gd name="T98" fmla="*/ 299 w 1185"/>
                <a:gd name="T99" fmla="*/ 116 h 777"/>
                <a:gd name="T100" fmla="*/ 353 w 1185"/>
                <a:gd name="T101" fmla="*/ 101 h 777"/>
                <a:gd name="T102" fmla="*/ 449 w 1185"/>
                <a:gd name="T103" fmla="*/ 95 h 777"/>
                <a:gd name="T104" fmla="*/ 496 w 1185"/>
                <a:gd name="T105" fmla="*/ 63 h 777"/>
                <a:gd name="T106" fmla="*/ 530 w 1185"/>
                <a:gd name="T107" fmla="*/ 98 h 777"/>
                <a:gd name="T108" fmla="*/ 553 w 1185"/>
                <a:gd name="T109" fmla="*/ 61 h 777"/>
                <a:gd name="T110" fmla="*/ 669 w 1185"/>
                <a:gd name="T111" fmla="*/ 14 h 777"/>
                <a:gd name="T112" fmla="*/ 280 w 1185"/>
                <a:gd name="T113" fmla="*/ 281 h 777"/>
                <a:gd name="T114" fmla="*/ 338 w 1185"/>
                <a:gd name="T115" fmla="*/ 319 h 777"/>
                <a:gd name="T116" fmla="*/ 400 w 1185"/>
                <a:gd name="T117" fmla="*/ 310 h 777"/>
                <a:gd name="T118" fmla="*/ 380 w 1185"/>
                <a:gd name="T119" fmla="*/ 339 h 777"/>
                <a:gd name="T120" fmla="*/ 282 w 1185"/>
                <a:gd name="T121" fmla="*/ 573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 h="777">
                  <a:moveTo>
                    <a:pt x="714" y="8"/>
                  </a:moveTo>
                  <a:cubicBezTo>
                    <a:pt x="714" y="10"/>
                    <a:pt x="716" y="9"/>
                    <a:pt x="718" y="9"/>
                  </a:cubicBezTo>
                  <a:cubicBezTo>
                    <a:pt x="718" y="11"/>
                    <a:pt x="716" y="11"/>
                    <a:pt x="714" y="11"/>
                  </a:cubicBezTo>
                  <a:cubicBezTo>
                    <a:pt x="720" y="17"/>
                    <a:pt x="726" y="8"/>
                    <a:pt x="736" y="11"/>
                  </a:cubicBezTo>
                  <a:cubicBezTo>
                    <a:pt x="739" y="14"/>
                    <a:pt x="743" y="17"/>
                    <a:pt x="748" y="18"/>
                  </a:cubicBezTo>
                  <a:cubicBezTo>
                    <a:pt x="748" y="20"/>
                    <a:pt x="747" y="22"/>
                    <a:pt x="748" y="23"/>
                  </a:cubicBezTo>
                  <a:cubicBezTo>
                    <a:pt x="748" y="25"/>
                    <a:pt x="751" y="25"/>
                    <a:pt x="750" y="28"/>
                  </a:cubicBezTo>
                  <a:cubicBezTo>
                    <a:pt x="747" y="27"/>
                    <a:pt x="748" y="30"/>
                    <a:pt x="748" y="32"/>
                  </a:cubicBezTo>
                  <a:cubicBezTo>
                    <a:pt x="746" y="31"/>
                    <a:pt x="744" y="30"/>
                    <a:pt x="742" y="30"/>
                  </a:cubicBezTo>
                  <a:cubicBezTo>
                    <a:pt x="740" y="31"/>
                    <a:pt x="742" y="33"/>
                    <a:pt x="741" y="33"/>
                  </a:cubicBezTo>
                  <a:cubicBezTo>
                    <a:pt x="740" y="33"/>
                    <a:pt x="739" y="32"/>
                    <a:pt x="738" y="32"/>
                  </a:cubicBezTo>
                  <a:cubicBezTo>
                    <a:pt x="737" y="32"/>
                    <a:pt x="734" y="34"/>
                    <a:pt x="729" y="33"/>
                  </a:cubicBezTo>
                  <a:cubicBezTo>
                    <a:pt x="728" y="33"/>
                    <a:pt x="729" y="35"/>
                    <a:pt x="728" y="36"/>
                  </a:cubicBezTo>
                  <a:cubicBezTo>
                    <a:pt x="728" y="36"/>
                    <a:pt x="725" y="36"/>
                    <a:pt x="725" y="36"/>
                  </a:cubicBezTo>
                  <a:cubicBezTo>
                    <a:pt x="724" y="37"/>
                    <a:pt x="727" y="38"/>
                    <a:pt x="725" y="42"/>
                  </a:cubicBezTo>
                  <a:cubicBezTo>
                    <a:pt x="724" y="39"/>
                    <a:pt x="718" y="42"/>
                    <a:pt x="721" y="43"/>
                  </a:cubicBezTo>
                  <a:cubicBezTo>
                    <a:pt x="718" y="46"/>
                    <a:pt x="713" y="44"/>
                    <a:pt x="710" y="46"/>
                  </a:cubicBezTo>
                  <a:cubicBezTo>
                    <a:pt x="707" y="47"/>
                    <a:pt x="706" y="51"/>
                    <a:pt x="703" y="50"/>
                  </a:cubicBezTo>
                  <a:cubicBezTo>
                    <a:pt x="703" y="52"/>
                    <a:pt x="703" y="54"/>
                    <a:pt x="701" y="54"/>
                  </a:cubicBezTo>
                  <a:cubicBezTo>
                    <a:pt x="702" y="56"/>
                    <a:pt x="703" y="54"/>
                    <a:pt x="704" y="54"/>
                  </a:cubicBezTo>
                  <a:cubicBezTo>
                    <a:pt x="708" y="54"/>
                    <a:pt x="710" y="51"/>
                    <a:pt x="712" y="50"/>
                  </a:cubicBezTo>
                  <a:cubicBezTo>
                    <a:pt x="715" y="49"/>
                    <a:pt x="715" y="52"/>
                    <a:pt x="717" y="51"/>
                  </a:cubicBezTo>
                  <a:cubicBezTo>
                    <a:pt x="718" y="51"/>
                    <a:pt x="718" y="49"/>
                    <a:pt x="720" y="49"/>
                  </a:cubicBezTo>
                  <a:cubicBezTo>
                    <a:pt x="722" y="47"/>
                    <a:pt x="726" y="49"/>
                    <a:pt x="729" y="47"/>
                  </a:cubicBezTo>
                  <a:cubicBezTo>
                    <a:pt x="731" y="46"/>
                    <a:pt x="728" y="45"/>
                    <a:pt x="731" y="44"/>
                  </a:cubicBezTo>
                  <a:cubicBezTo>
                    <a:pt x="731" y="44"/>
                    <a:pt x="733" y="45"/>
                    <a:pt x="734" y="44"/>
                  </a:cubicBezTo>
                  <a:cubicBezTo>
                    <a:pt x="734" y="44"/>
                    <a:pt x="735" y="42"/>
                    <a:pt x="735" y="42"/>
                  </a:cubicBezTo>
                  <a:cubicBezTo>
                    <a:pt x="735" y="41"/>
                    <a:pt x="739" y="43"/>
                    <a:pt x="741" y="43"/>
                  </a:cubicBezTo>
                  <a:cubicBezTo>
                    <a:pt x="744" y="43"/>
                    <a:pt x="744" y="42"/>
                    <a:pt x="748" y="42"/>
                  </a:cubicBezTo>
                  <a:cubicBezTo>
                    <a:pt x="748" y="46"/>
                    <a:pt x="748" y="46"/>
                    <a:pt x="748" y="46"/>
                  </a:cubicBezTo>
                  <a:cubicBezTo>
                    <a:pt x="749" y="44"/>
                    <a:pt x="750" y="45"/>
                    <a:pt x="750" y="47"/>
                  </a:cubicBezTo>
                  <a:cubicBezTo>
                    <a:pt x="758" y="46"/>
                    <a:pt x="770" y="48"/>
                    <a:pt x="781" y="47"/>
                  </a:cubicBezTo>
                  <a:cubicBezTo>
                    <a:pt x="781" y="53"/>
                    <a:pt x="791" y="49"/>
                    <a:pt x="790" y="56"/>
                  </a:cubicBezTo>
                  <a:cubicBezTo>
                    <a:pt x="791" y="53"/>
                    <a:pt x="793" y="56"/>
                    <a:pt x="795" y="56"/>
                  </a:cubicBezTo>
                  <a:cubicBezTo>
                    <a:pt x="799" y="56"/>
                    <a:pt x="805" y="54"/>
                    <a:pt x="806" y="56"/>
                  </a:cubicBezTo>
                  <a:cubicBezTo>
                    <a:pt x="809" y="55"/>
                    <a:pt x="807" y="49"/>
                    <a:pt x="809" y="49"/>
                  </a:cubicBezTo>
                  <a:cubicBezTo>
                    <a:pt x="814" y="50"/>
                    <a:pt x="819" y="49"/>
                    <a:pt x="823" y="50"/>
                  </a:cubicBezTo>
                  <a:cubicBezTo>
                    <a:pt x="823" y="50"/>
                    <a:pt x="823" y="51"/>
                    <a:pt x="823" y="51"/>
                  </a:cubicBezTo>
                  <a:cubicBezTo>
                    <a:pt x="826" y="52"/>
                    <a:pt x="828" y="51"/>
                    <a:pt x="830" y="51"/>
                  </a:cubicBezTo>
                  <a:cubicBezTo>
                    <a:pt x="831" y="52"/>
                    <a:pt x="831" y="54"/>
                    <a:pt x="832" y="54"/>
                  </a:cubicBezTo>
                  <a:cubicBezTo>
                    <a:pt x="834" y="55"/>
                    <a:pt x="838" y="53"/>
                    <a:pt x="839" y="56"/>
                  </a:cubicBezTo>
                  <a:cubicBezTo>
                    <a:pt x="838" y="58"/>
                    <a:pt x="838" y="62"/>
                    <a:pt x="835" y="61"/>
                  </a:cubicBezTo>
                  <a:cubicBezTo>
                    <a:pt x="835" y="64"/>
                    <a:pt x="837" y="64"/>
                    <a:pt x="840" y="64"/>
                  </a:cubicBezTo>
                  <a:cubicBezTo>
                    <a:pt x="839" y="72"/>
                    <a:pt x="845" y="73"/>
                    <a:pt x="849" y="77"/>
                  </a:cubicBezTo>
                  <a:cubicBezTo>
                    <a:pt x="851" y="75"/>
                    <a:pt x="854" y="74"/>
                    <a:pt x="856" y="72"/>
                  </a:cubicBezTo>
                  <a:cubicBezTo>
                    <a:pt x="857" y="72"/>
                    <a:pt x="856" y="69"/>
                    <a:pt x="857" y="68"/>
                  </a:cubicBezTo>
                  <a:cubicBezTo>
                    <a:pt x="858" y="68"/>
                    <a:pt x="860" y="69"/>
                    <a:pt x="860" y="67"/>
                  </a:cubicBezTo>
                  <a:cubicBezTo>
                    <a:pt x="864" y="66"/>
                    <a:pt x="862" y="70"/>
                    <a:pt x="864" y="71"/>
                  </a:cubicBezTo>
                  <a:cubicBezTo>
                    <a:pt x="874" y="71"/>
                    <a:pt x="874" y="71"/>
                    <a:pt x="874" y="71"/>
                  </a:cubicBezTo>
                  <a:cubicBezTo>
                    <a:pt x="875" y="70"/>
                    <a:pt x="879" y="71"/>
                    <a:pt x="878" y="67"/>
                  </a:cubicBezTo>
                  <a:cubicBezTo>
                    <a:pt x="883" y="68"/>
                    <a:pt x="893" y="64"/>
                    <a:pt x="893" y="70"/>
                  </a:cubicBezTo>
                  <a:cubicBezTo>
                    <a:pt x="897" y="70"/>
                    <a:pt x="896" y="65"/>
                    <a:pt x="902" y="67"/>
                  </a:cubicBezTo>
                  <a:cubicBezTo>
                    <a:pt x="902" y="65"/>
                    <a:pt x="900" y="66"/>
                    <a:pt x="899" y="65"/>
                  </a:cubicBezTo>
                  <a:cubicBezTo>
                    <a:pt x="900" y="64"/>
                    <a:pt x="900" y="62"/>
                    <a:pt x="902" y="61"/>
                  </a:cubicBezTo>
                  <a:cubicBezTo>
                    <a:pt x="906" y="61"/>
                    <a:pt x="905" y="56"/>
                    <a:pt x="910" y="58"/>
                  </a:cubicBezTo>
                  <a:cubicBezTo>
                    <a:pt x="912" y="58"/>
                    <a:pt x="911" y="57"/>
                    <a:pt x="910" y="57"/>
                  </a:cubicBezTo>
                  <a:cubicBezTo>
                    <a:pt x="913" y="54"/>
                    <a:pt x="917" y="56"/>
                    <a:pt x="922" y="56"/>
                  </a:cubicBezTo>
                  <a:cubicBezTo>
                    <a:pt x="920" y="63"/>
                    <a:pt x="929" y="53"/>
                    <a:pt x="927" y="60"/>
                  </a:cubicBezTo>
                  <a:cubicBezTo>
                    <a:pt x="933" y="61"/>
                    <a:pt x="938" y="59"/>
                    <a:pt x="943" y="58"/>
                  </a:cubicBezTo>
                  <a:cubicBezTo>
                    <a:pt x="943" y="62"/>
                    <a:pt x="937" y="60"/>
                    <a:pt x="938" y="64"/>
                  </a:cubicBezTo>
                  <a:cubicBezTo>
                    <a:pt x="939" y="67"/>
                    <a:pt x="944" y="65"/>
                    <a:pt x="947" y="65"/>
                  </a:cubicBezTo>
                  <a:cubicBezTo>
                    <a:pt x="952" y="66"/>
                    <a:pt x="956" y="66"/>
                    <a:pt x="961" y="64"/>
                  </a:cubicBezTo>
                  <a:cubicBezTo>
                    <a:pt x="962" y="69"/>
                    <a:pt x="969" y="69"/>
                    <a:pt x="971" y="74"/>
                  </a:cubicBezTo>
                  <a:cubicBezTo>
                    <a:pt x="973" y="73"/>
                    <a:pt x="975" y="75"/>
                    <a:pt x="978" y="75"/>
                  </a:cubicBezTo>
                  <a:cubicBezTo>
                    <a:pt x="986" y="76"/>
                    <a:pt x="996" y="74"/>
                    <a:pt x="1004" y="75"/>
                  </a:cubicBezTo>
                  <a:cubicBezTo>
                    <a:pt x="1008" y="76"/>
                    <a:pt x="1011" y="80"/>
                    <a:pt x="1014" y="78"/>
                  </a:cubicBezTo>
                  <a:cubicBezTo>
                    <a:pt x="1014" y="80"/>
                    <a:pt x="1015" y="81"/>
                    <a:pt x="1017" y="81"/>
                  </a:cubicBezTo>
                  <a:cubicBezTo>
                    <a:pt x="1017" y="86"/>
                    <a:pt x="1017" y="86"/>
                    <a:pt x="1017" y="86"/>
                  </a:cubicBezTo>
                  <a:cubicBezTo>
                    <a:pt x="1016" y="89"/>
                    <a:pt x="1022" y="87"/>
                    <a:pt x="1023" y="88"/>
                  </a:cubicBezTo>
                  <a:cubicBezTo>
                    <a:pt x="1024" y="90"/>
                    <a:pt x="1023" y="87"/>
                    <a:pt x="1025" y="88"/>
                  </a:cubicBezTo>
                  <a:cubicBezTo>
                    <a:pt x="1026" y="88"/>
                    <a:pt x="1025" y="89"/>
                    <a:pt x="1027" y="89"/>
                  </a:cubicBezTo>
                  <a:cubicBezTo>
                    <a:pt x="1029" y="89"/>
                    <a:pt x="1044" y="91"/>
                    <a:pt x="1045" y="89"/>
                  </a:cubicBezTo>
                  <a:cubicBezTo>
                    <a:pt x="1045" y="89"/>
                    <a:pt x="1045" y="88"/>
                    <a:pt x="1045" y="88"/>
                  </a:cubicBezTo>
                  <a:cubicBezTo>
                    <a:pt x="1046" y="88"/>
                    <a:pt x="1049" y="90"/>
                    <a:pt x="1049" y="89"/>
                  </a:cubicBezTo>
                  <a:cubicBezTo>
                    <a:pt x="1050" y="88"/>
                    <a:pt x="1053" y="87"/>
                    <a:pt x="1053" y="89"/>
                  </a:cubicBezTo>
                  <a:cubicBezTo>
                    <a:pt x="1056" y="87"/>
                    <a:pt x="1060" y="86"/>
                    <a:pt x="1065" y="85"/>
                  </a:cubicBezTo>
                  <a:cubicBezTo>
                    <a:pt x="1064" y="90"/>
                    <a:pt x="1066" y="92"/>
                    <a:pt x="1066" y="95"/>
                  </a:cubicBezTo>
                  <a:cubicBezTo>
                    <a:pt x="1072" y="95"/>
                    <a:pt x="1074" y="97"/>
                    <a:pt x="1079" y="95"/>
                  </a:cubicBezTo>
                  <a:cubicBezTo>
                    <a:pt x="1079" y="93"/>
                    <a:pt x="1078" y="92"/>
                    <a:pt x="1076" y="92"/>
                  </a:cubicBezTo>
                  <a:cubicBezTo>
                    <a:pt x="1077" y="91"/>
                    <a:pt x="1077" y="89"/>
                    <a:pt x="1077" y="86"/>
                  </a:cubicBezTo>
                  <a:cubicBezTo>
                    <a:pt x="1081" y="84"/>
                    <a:pt x="1089" y="85"/>
                    <a:pt x="1091" y="88"/>
                  </a:cubicBezTo>
                  <a:cubicBezTo>
                    <a:pt x="1097" y="88"/>
                    <a:pt x="1103" y="87"/>
                    <a:pt x="1109" y="88"/>
                  </a:cubicBezTo>
                  <a:cubicBezTo>
                    <a:pt x="1112" y="88"/>
                    <a:pt x="1116" y="91"/>
                    <a:pt x="1117" y="88"/>
                  </a:cubicBezTo>
                  <a:cubicBezTo>
                    <a:pt x="1119" y="89"/>
                    <a:pt x="1119" y="91"/>
                    <a:pt x="1124" y="92"/>
                  </a:cubicBezTo>
                  <a:cubicBezTo>
                    <a:pt x="1125" y="92"/>
                    <a:pt x="1126" y="95"/>
                    <a:pt x="1126" y="95"/>
                  </a:cubicBezTo>
                  <a:cubicBezTo>
                    <a:pt x="1127" y="95"/>
                    <a:pt x="1128" y="94"/>
                    <a:pt x="1128" y="94"/>
                  </a:cubicBezTo>
                  <a:cubicBezTo>
                    <a:pt x="1129" y="94"/>
                    <a:pt x="1128" y="95"/>
                    <a:pt x="1129" y="96"/>
                  </a:cubicBezTo>
                  <a:cubicBezTo>
                    <a:pt x="1130" y="97"/>
                    <a:pt x="1132" y="96"/>
                    <a:pt x="1132" y="96"/>
                  </a:cubicBezTo>
                  <a:cubicBezTo>
                    <a:pt x="1133" y="97"/>
                    <a:pt x="1135" y="98"/>
                    <a:pt x="1139" y="99"/>
                  </a:cubicBezTo>
                  <a:cubicBezTo>
                    <a:pt x="1141" y="100"/>
                    <a:pt x="1145" y="101"/>
                    <a:pt x="1147" y="102"/>
                  </a:cubicBezTo>
                  <a:cubicBezTo>
                    <a:pt x="1148" y="102"/>
                    <a:pt x="1148" y="104"/>
                    <a:pt x="1149" y="105"/>
                  </a:cubicBezTo>
                  <a:cubicBezTo>
                    <a:pt x="1149" y="105"/>
                    <a:pt x="1151" y="104"/>
                    <a:pt x="1152" y="105"/>
                  </a:cubicBezTo>
                  <a:cubicBezTo>
                    <a:pt x="1152" y="105"/>
                    <a:pt x="1151" y="107"/>
                    <a:pt x="1152" y="108"/>
                  </a:cubicBezTo>
                  <a:cubicBezTo>
                    <a:pt x="1152" y="108"/>
                    <a:pt x="1154" y="107"/>
                    <a:pt x="1154" y="108"/>
                  </a:cubicBezTo>
                  <a:cubicBezTo>
                    <a:pt x="1155" y="109"/>
                    <a:pt x="1153" y="114"/>
                    <a:pt x="1159" y="112"/>
                  </a:cubicBezTo>
                  <a:cubicBezTo>
                    <a:pt x="1159" y="122"/>
                    <a:pt x="1159" y="122"/>
                    <a:pt x="1159" y="122"/>
                  </a:cubicBezTo>
                  <a:cubicBezTo>
                    <a:pt x="1164" y="121"/>
                    <a:pt x="1168" y="120"/>
                    <a:pt x="1168" y="116"/>
                  </a:cubicBezTo>
                  <a:cubicBezTo>
                    <a:pt x="1173" y="118"/>
                    <a:pt x="1178" y="117"/>
                    <a:pt x="1181" y="119"/>
                  </a:cubicBezTo>
                  <a:cubicBezTo>
                    <a:pt x="1181" y="119"/>
                    <a:pt x="1181" y="121"/>
                    <a:pt x="1181" y="122"/>
                  </a:cubicBezTo>
                  <a:cubicBezTo>
                    <a:pt x="1182" y="122"/>
                    <a:pt x="1184" y="121"/>
                    <a:pt x="1185" y="122"/>
                  </a:cubicBezTo>
                  <a:cubicBezTo>
                    <a:pt x="1184" y="123"/>
                    <a:pt x="1182" y="123"/>
                    <a:pt x="1182" y="126"/>
                  </a:cubicBezTo>
                  <a:cubicBezTo>
                    <a:pt x="1180" y="126"/>
                    <a:pt x="1180" y="124"/>
                    <a:pt x="1178" y="124"/>
                  </a:cubicBezTo>
                  <a:cubicBezTo>
                    <a:pt x="1177" y="125"/>
                    <a:pt x="1177" y="128"/>
                    <a:pt x="1174" y="127"/>
                  </a:cubicBezTo>
                  <a:cubicBezTo>
                    <a:pt x="1175" y="129"/>
                    <a:pt x="1178" y="128"/>
                    <a:pt x="1177" y="133"/>
                  </a:cubicBezTo>
                  <a:cubicBezTo>
                    <a:pt x="1172" y="128"/>
                    <a:pt x="1176" y="135"/>
                    <a:pt x="1173" y="136"/>
                  </a:cubicBezTo>
                  <a:cubicBezTo>
                    <a:pt x="1171" y="136"/>
                    <a:pt x="1170" y="137"/>
                    <a:pt x="1170" y="138"/>
                  </a:cubicBezTo>
                  <a:cubicBezTo>
                    <a:pt x="1168" y="138"/>
                    <a:pt x="1167" y="138"/>
                    <a:pt x="1166" y="137"/>
                  </a:cubicBezTo>
                  <a:cubicBezTo>
                    <a:pt x="1165" y="136"/>
                    <a:pt x="1164" y="135"/>
                    <a:pt x="1163" y="134"/>
                  </a:cubicBezTo>
                  <a:cubicBezTo>
                    <a:pt x="1161" y="133"/>
                    <a:pt x="1159" y="134"/>
                    <a:pt x="1157" y="133"/>
                  </a:cubicBezTo>
                  <a:cubicBezTo>
                    <a:pt x="1156" y="132"/>
                    <a:pt x="1155" y="130"/>
                    <a:pt x="1154" y="130"/>
                  </a:cubicBezTo>
                  <a:cubicBezTo>
                    <a:pt x="1153" y="129"/>
                    <a:pt x="1150" y="130"/>
                    <a:pt x="1149" y="130"/>
                  </a:cubicBezTo>
                  <a:cubicBezTo>
                    <a:pt x="1148" y="130"/>
                    <a:pt x="1149" y="129"/>
                    <a:pt x="1147" y="129"/>
                  </a:cubicBezTo>
                  <a:cubicBezTo>
                    <a:pt x="1146" y="128"/>
                    <a:pt x="1144" y="123"/>
                    <a:pt x="1142" y="127"/>
                  </a:cubicBezTo>
                  <a:cubicBezTo>
                    <a:pt x="1140" y="127"/>
                    <a:pt x="1141" y="125"/>
                    <a:pt x="1140" y="123"/>
                  </a:cubicBezTo>
                  <a:cubicBezTo>
                    <a:pt x="1132" y="123"/>
                    <a:pt x="1132" y="123"/>
                    <a:pt x="1132" y="123"/>
                  </a:cubicBezTo>
                  <a:cubicBezTo>
                    <a:pt x="1129" y="123"/>
                    <a:pt x="1132" y="126"/>
                    <a:pt x="1132" y="126"/>
                  </a:cubicBezTo>
                  <a:cubicBezTo>
                    <a:pt x="1132" y="128"/>
                    <a:pt x="1129" y="128"/>
                    <a:pt x="1129" y="131"/>
                  </a:cubicBezTo>
                  <a:cubicBezTo>
                    <a:pt x="1123" y="131"/>
                    <a:pt x="1122" y="136"/>
                    <a:pt x="1115" y="134"/>
                  </a:cubicBezTo>
                  <a:cubicBezTo>
                    <a:pt x="1114" y="135"/>
                    <a:pt x="1114" y="137"/>
                    <a:pt x="1111" y="137"/>
                  </a:cubicBezTo>
                  <a:cubicBezTo>
                    <a:pt x="1111" y="139"/>
                    <a:pt x="1114" y="138"/>
                    <a:pt x="1117" y="138"/>
                  </a:cubicBezTo>
                  <a:cubicBezTo>
                    <a:pt x="1118" y="139"/>
                    <a:pt x="1119" y="141"/>
                    <a:pt x="1121" y="141"/>
                  </a:cubicBezTo>
                  <a:cubicBezTo>
                    <a:pt x="1120" y="146"/>
                    <a:pt x="1120" y="144"/>
                    <a:pt x="1122" y="147"/>
                  </a:cubicBezTo>
                  <a:cubicBezTo>
                    <a:pt x="1123" y="150"/>
                    <a:pt x="1127" y="150"/>
                    <a:pt x="1129" y="152"/>
                  </a:cubicBezTo>
                  <a:cubicBezTo>
                    <a:pt x="1129" y="152"/>
                    <a:pt x="1125" y="157"/>
                    <a:pt x="1125" y="157"/>
                  </a:cubicBezTo>
                  <a:cubicBezTo>
                    <a:pt x="1121" y="157"/>
                    <a:pt x="1121" y="153"/>
                    <a:pt x="1119" y="154"/>
                  </a:cubicBezTo>
                  <a:cubicBezTo>
                    <a:pt x="1120" y="154"/>
                    <a:pt x="1121" y="157"/>
                    <a:pt x="1119" y="157"/>
                  </a:cubicBezTo>
                  <a:cubicBezTo>
                    <a:pt x="1115" y="157"/>
                    <a:pt x="1108" y="156"/>
                    <a:pt x="1104" y="158"/>
                  </a:cubicBezTo>
                  <a:cubicBezTo>
                    <a:pt x="1101" y="159"/>
                    <a:pt x="1096" y="161"/>
                    <a:pt x="1097" y="164"/>
                  </a:cubicBezTo>
                  <a:cubicBezTo>
                    <a:pt x="1091" y="162"/>
                    <a:pt x="1090" y="167"/>
                    <a:pt x="1086" y="168"/>
                  </a:cubicBezTo>
                  <a:cubicBezTo>
                    <a:pt x="1085" y="169"/>
                    <a:pt x="1084" y="170"/>
                    <a:pt x="1083" y="171"/>
                  </a:cubicBezTo>
                  <a:cubicBezTo>
                    <a:pt x="1082" y="171"/>
                    <a:pt x="1080" y="173"/>
                    <a:pt x="1079" y="173"/>
                  </a:cubicBezTo>
                  <a:cubicBezTo>
                    <a:pt x="1077" y="174"/>
                    <a:pt x="1076" y="175"/>
                    <a:pt x="1076" y="176"/>
                  </a:cubicBezTo>
                  <a:cubicBezTo>
                    <a:pt x="1072" y="175"/>
                    <a:pt x="1064" y="178"/>
                    <a:pt x="1062" y="175"/>
                  </a:cubicBezTo>
                  <a:cubicBezTo>
                    <a:pt x="1060" y="176"/>
                    <a:pt x="1057" y="175"/>
                    <a:pt x="1058" y="179"/>
                  </a:cubicBezTo>
                  <a:cubicBezTo>
                    <a:pt x="1050" y="180"/>
                    <a:pt x="1049" y="180"/>
                    <a:pt x="1041" y="179"/>
                  </a:cubicBezTo>
                  <a:cubicBezTo>
                    <a:pt x="1040" y="179"/>
                    <a:pt x="1039" y="180"/>
                    <a:pt x="1038" y="180"/>
                  </a:cubicBezTo>
                  <a:cubicBezTo>
                    <a:pt x="1037" y="181"/>
                    <a:pt x="1034" y="182"/>
                    <a:pt x="1034" y="185"/>
                  </a:cubicBezTo>
                  <a:cubicBezTo>
                    <a:pt x="1034" y="189"/>
                    <a:pt x="1027" y="187"/>
                    <a:pt x="1028" y="193"/>
                  </a:cubicBezTo>
                  <a:cubicBezTo>
                    <a:pt x="1027" y="198"/>
                    <a:pt x="1032" y="197"/>
                    <a:pt x="1034" y="199"/>
                  </a:cubicBezTo>
                  <a:cubicBezTo>
                    <a:pt x="1033" y="202"/>
                    <a:pt x="1033" y="206"/>
                    <a:pt x="1028" y="206"/>
                  </a:cubicBezTo>
                  <a:cubicBezTo>
                    <a:pt x="1029" y="209"/>
                    <a:pt x="1028" y="210"/>
                    <a:pt x="1025" y="210"/>
                  </a:cubicBezTo>
                  <a:cubicBezTo>
                    <a:pt x="1025" y="216"/>
                    <a:pt x="1025" y="216"/>
                    <a:pt x="1025" y="216"/>
                  </a:cubicBezTo>
                  <a:cubicBezTo>
                    <a:pt x="1026" y="218"/>
                    <a:pt x="1028" y="214"/>
                    <a:pt x="1028" y="217"/>
                  </a:cubicBezTo>
                  <a:cubicBezTo>
                    <a:pt x="1029" y="220"/>
                    <a:pt x="1026" y="219"/>
                    <a:pt x="1025" y="220"/>
                  </a:cubicBezTo>
                  <a:cubicBezTo>
                    <a:pt x="1025" y="220"/>
                    <a:pt x="1024" y="224"/>
                    <a:pt x="1024" y="224"/>
                  </a:cubicBezTo>
                  <a:cubicBezTo>
                    <a:pt x="1022" y="225"/>
                    <a:pt x="1019" y="224"/>
                    <a:pt x="1017" y="225"/>
                  </a:cubicBezTo>
                  <a:cubicBezTo>
                    <a:pt x="1016" y="226"/>
                    <a:pt x="1018" y="230"/>
                    <a:pt x="1017" y="231"/>
                  </a:cubicBezTo>
                  <a:cubicBezTo>
                    <a:pt x="1016" y="232"/>
                    <a:pt x="1016" y="228"/>
                    <a:pt x="1015" y="228"/>
                  </a:cubicBezTo>
                  <a:cubicBezTo>
                    <a:pt x="1014" y="228"/>
                    <a:pt x="1011" y="229"/>
                    <a:pt x="1014" y="235"/>
                  </a:cubicBezTo>
                  <a:cubicBezTo>
                    <a:pt x="1011" y="234"/>
                    <a:pt x="1012" y="237"/>
                    <a:pt x="1011" y="238"/>
                  </a:cubicBezTo>
                  <a:cubicBezTo>
                    <a:pt x="1011" y="238"/>
                    <a:pt x="1009" y="238"/>
                    <a:pt x="1009" y="238"/>
                  </a:cubicBezTo>
                  <a:cubicBezTo>
                    <a:pt x="1008" y="239"/>
                    <a:pt x="1008" y="242"/>
                    <a:pt x="1006" y="241"/>
                  </a:cubicBezTo>
                  <a:cubicBezTo>
                    <a:pt x="1006" y="243"/>
                    <a:pt x="1004" y="244"/>
                    <a:pt x="1004" y="246"/>
                  </a:cubicBezTo>
                  <a:cubicBezTo>
                    <a:pt x="1002" y="247"/>
                    <a:pt x="999" y="246"/>
                    <a:pt x="999" y="248"/>
                  </a:cubicBezTo>
                  <a:cubicBezTo>
                    <a:pt x="997" y="247"/>
                    <a:pt x="999" y="246"/>
                    <a:pt x="999" y="244"/>
                  </a:cubicBezTo>
                  <a:cubicBezTo>
                    <a:pt x="999" y="244"/>
                    <a:pt x="997" y="243"/>
                    <a:pt x="997" y="242"/>
                  </a:cubicBezTo>
                  <a:cubicBezTo>
                    <a:pt x="997" y="241"/>
                    <a:pt x="997" y="240"/>
                    <a:pt x="997" y="239"/>
                  </a:cubicBezTo>
                  <a:cubicBezTo>
                    <a:pt x="996" y="239"/>
                    <a:pt x="995" y="237"/>
                    <a:pt x="994" y="237"/>
                  </a:cubicBezTo>
                  <a:cubicBezTo>
                    <a:pt x="994" y="236"/>
                    <a:pt x="993" y="235"/>
                    <a:pt x="992" y="235"/>
                  </a:cubicBezTo>
                  <a:cubicBezTo>
                    <a:pt x="993" y="233"/>
                    <a:pt x="993" y="230"/>
                    <a:pt x="993" y="227"/>
                  </a:cubicBezTo>
                  <a:cubicBezTo>
                    <a:pt x="993" y="224"/>
                    <a:pt x="992" y="224"/>
                    <a:pt x="992" y="223"/>
                  </a:cubicBezTo>
                  <a:cubicBezTo>
                    <a:pt x="991" y="217"/>
                    <a:pt x="993" y="211"/>
                    <a:pt x="992" y="207"/>
                  </a:cubicBezTo>
                  <a:cubicBezTo>
                    <a:pt x="997" y="211"/>
                    <a:pt x="992" y="205"/>
                    <a:pt x="994" y="202"/>
                  </a:cubicBezTo>
                  <a:cubicBezTo>
                    <a:pt x="995" y="201"/>
                    <a:pt x="996" y="206"/>
                    <a:pt x="997" y="203"/>
                  </a:cubicBezTo>
                  <a:cubicBezTo>
                    <a:pt x="997" y="202"/>
                    <a:pt x="997" y="201"/>
                    <a:pt x="997" y="200"/>
                  </a:cubicBezTo>
                  <a:cubicBezTo>
                    <a:pt x="999" y="198"/>
                    <a:pt x="1004" y="194"/>
                    <a:pt x="1006" y="193"/>
                  </a:cubicBezTo>
                  <a:cubicBezTo>
                    <a:pt x="1006" y="193"/>
                    <a:pt x="1008" y="193"/>
                    <a:pt x="1007" y="192"/>
                  </a:cubicBezTo>
                  <a:cubicBezTo>
                    <a:pt x="1005" y="190"/>
                    <a:pt x="1008" y="191"/>
                    <a:pt x="1010" y="190"/>
                  </a:cubicBezTo>
                  <a:cubicBezTo>
                    <a:pt x="1012" y="189"/>
                    <a:pt x="1013" y="187"/>
                    <a:pt x="1013" y="183"/>
                  </a:cubicBezTo>
                  <a:cubicBezTo>
                    <a:pt x="1013" y="183"/>
                    <a:pt x="1018" y="181"/>
                    <a:pt x="1017" y="180"/>
                  </a:cubicBezTo>
                  <a:cubicBezTo>
                    <a:pt x="1017" y="180"/>
                    <a:pt x="1016" y="180"/>
                    <a:pt x="1015" y="180"/>
                  </a:cubicBezTo>
                  <a:cubicBezTo>
                    <a:pt x="1016" y="180"/>
                    <a:pt x="1017" y="178"/>
                    <a:pt x="1017" y="178"/>
                  </a:cubicBezTo>
                  <a:cubicBezTo>
                    <a:pt x="1018" y="177"/>
                    <a:pt x="1020" y="181"/>
                    <a:pt x="1020" y="175"/>
                  </a:cubicBezTo>
                  <a:cubicBezTo>
                    <a:pt x="1022" y="175"/>
                    <a:pt x="1025" y="174"/>
                    <a:pt x="1027" y="173"/>
                  </a:cubicBezTo>
                  <a:cubicBezTo>
                    <a:pt x="1027" y="173"/>
                    <a:pt x="1028" y="171"/>
                    <a:pt x="1028" y="171"/>
                  </a:cubicBezTo>
                  <a:cubicBezTo>
                    <a:pt x="1029" y="170"/>
                    <a:pt x="1030" y="171"/>
                    <a:pt x="1031" y="171"/>
                  </a:cubicBezTo>
                  <a:cubicBezTo>
                    <a:pt x="1032" y="170"/>
                    <a:pt x="1033" y="169"/>
                    <a:pt x="1034" y="168"/>
                  </a:cubicBezTo>
                  <a:cubicBezTo>
                    <a:pt x="1034" y="167"/>
                    <a:pt x="1035" y="168"/>
                    <a:pt x="1035" y="166"/>
                  </a:cubicBezTo>
                  <a:cubicBezTo>
                    <a:pt x="1035" y="165"/>
                    <a:pt x="1037" y="161"/>
                    <a:pt x="1039" y="164"/>
                  </a:cubicBezTo>
                  <a:cubicBezTo>
                    <a:pt x="1039" y="157"/>
                    <a:pt x="1039" y="157"/>
                    <a:pt x="1039" y="157"/>
                  </a:cubicBezTo>
                  <a:cubicBezTo>
                    <a:pt x="1036" y="156"/>
                    <a:pt x="1034" y="157"/>
                    <a:pt x="1032" y="158"/>
                  </a:cubicBezTo>
                  <a:cubicBezTo>
                    <a:pt x="1032" y="159"/>
                    <a:pt x="1030" y="160"/>
                    <a:pt x="1030" y="161"/>
                  </a:cubicBezTo>
                  <a:cubicBezTo>
                    <a:pt x="1029" y="162"/>
                    <a:pt x="1028" y="161"/>
                    <a:pt x="1028" y="162"/>
                  </a:cubicBezTo>
                  <a:cubicBezTo>
                    <a:pt x="1028" y="165"/>
                    <a:pt x="1023" y="164"/>
                    <a:pt x="1023" y="168"/>
                  </a:cubicBezTo>
                  <a:cubicBezTo>
                    <a:pt x="1020" y="167"/>
                    <a:pt x="1018" y="168"/>
                    <a:pt x="1018" y="171"/>
                  </a:cubicBezTo>
                  <a:cubicBezTo>
                    <a:pt x="1017" y="171"/>
                    <a:pt x="1018" y="168"/>
                    <a:pt x="1017" y="168"/>
                  </a:cubicBezTo>
                  <a:cubicBezTo>
                    <a:pt x="1017" y="168"/>
                    <a:pt x="1014" y="168"/>
                    <a:pt x="1014" y="168"/>
                  </a:cubicBezTo>
                  <a:cubicBezTo>
                    <a:pt x="1014" y="167"/>
                    <a:pt x="1015" y="165"/>
                    <a:pt x="1014" y="164"/>
                  </a:cubicBezTo>
                  <a:cubicBezTo>
                    <a:pt x="1008" y="164"/>
                    <a:pt x="1004" y="163"/>
                    <a:pt x="1000" y="164"/>
                  </a:cubicBezTo>
                  <a:cubicBezTo>
                    <a:pt x="998" y="164"/>
                    <a:pt x="1000" y="166"/>
                    <a:pt x="999" y="166"/>
                  </a:cubicBezTo>
                  <a:cubicBezTo>
                    <a:pt x="997" y="168"/>
                    <a:pt x="995" y="167"/>
                    <a:pt x="993" y="168"/>
                  </a:cubicBezTo>
                  <a:cubicBezTo>
                    <a:pt x="991" y="169"/>
                    <a:pt x="991" y="170"/>
                    <a:pt x="989" y="172"/>
                  </a:cubicBezTo>
                  <a:cubicBezTo>
                    <a:pt x="988" y="173"/>
                    <a:pt x="987" y="175"/>
                    <a:pt x="985" y="175"/>
                  </a:cubicBezTo>
                  <a:cubicBezTo>
                    <a:pt x="983" y="179"/>
                    <a:pt x="987" y="178"/>
                    <a:pt x="986" y="182"/>
                  </a:cubicBezTo>
                  <a:cubicBezTo>
                    <a:pt x="984" y="182"/>
                    <a:pt x="983" y="184"/>
                    <a:pt x="983" y="186"/>
                  </a:cubicBezTo>
                  <a:cubicBezTo>
                    <a:pt x="977" y="185"/>
                    <a:pt x="976" y="188"/>
                    <a:pt x="971" y="187"/>
                  </a:cubicBezTo>
                  <a:cubicBezTo>
                    <a:pt x="969" y="186"/>
                    <a:pt x="970" y="185"/>
                    <a:pt x="971" y="183"/>
                  </a:cubicBezTo>
                  <a:cubicBezTo>
                    <a:pt x="968" y="184"/>
                    <a:pt x="968" y="182"/>
                    <a:pt x="968" y="180"/>
                  </a:cubicBezTo>
                  <a:cubicBezTo>
                    <a:pt x="966" y="180"/>
                    <a:pt x="962" y="181"/>
                    <a:pt x="962" y="179"/>
                  </a:cubicBezTo>
                  <a:cubicBezTo>
                    <a:pt x="956" y="183"/>
                    <a:pt x="947" y="185"/>
                    <a:pt x="938" y="186"/>
                  </a:cubicBezTo>
                  <a:cubicBezTo>
                    <a:pt x="938" y="184"/>
                    <a:pt x="934" y="185"/>
                    <a:pt x="936" y="180"/>
                  </a:cubicBezTo>
                  <a:cubicBezTo>
                    <a:pt x="930" y="180"/>
                    <a:pt x="930" y="180"/>
                    <a:pt x="930" y="180"/>
                  </a:cubicBezTo>
                  <a:cubicBezTo>
                    <a:pt x="924" y="182"/>
                    <a:pt x="919" y="184"/>
                    <a:pt x="915" y="186"/>
                  </a:cubicBezTo>
                  <a:cubicBezTo>
                    <a:pt x="911" y="188"/>
                    <a:pt x="908" y="192"/>
                    <a:pt x="903" y="193"/>
                  </a:cubicBezTo>
                  <a:cubicBezTo>
                    <a:pt x="904" y="196"/>
                    <a:pt x="903" y="197"/>
                    <a:pt x="900" y="197"/>
                  </a:cubicBezTo>
                  <a:cubicBezTo>
                    <a:pt x="902" y="201"/>
                    <a:pt x="898" y="201"/>
                    <a:pt x="899" y="204"/>
                  </a:cubicBezTo>
                  <a:cubicBezTo>
                    <a:pt x="896" y="202"/>
                    <a:pt x="894" y="210"/>
                    <a:pt x="892" y="209"/>
                  </a:cubicBezTo>
                  <a:cubicBezTo>
                    <a:pt x="889" y="206"/>
                    <a:pt x="892" y="210"/>
                    <a:pt x="888" y="210"/>
                  </a:cubicBezTo>
                  <a:cubicBezTo>
                    <a:pt x="885" y="210"/>
                    <a:pt x="885" y="211"/>
                    <a:pt x="885" y="213"/>
                  </a:cubicBezTo>
                  <a:cubicBezTo>
                    <a:pt x="878" y="210"/>
                    <a:pt x="881" y="218"/>
                    <a:pt x="875" y="217"/>
                  </a:cubicBezTo>
                  <a:cubicBezTo>
                    <a:pt x="876" y="218"/>
                    <a:pt x="880" y="224"/>
                    <a:pt x="881" y="221"/>
                  </a:cubicBezTo>
                  <a:cubicBezTo>
                    <a:pt x="883" y="222"/>
                    <a:pt x="882" y="225"/>
                    <a:pt x="882" y="227"/>
                  </a:cubicBezTo>
                  <a:cubicBezTo>
                    <a:pt x="884" y="225"/>
                    <a:pt x="886" y="228"/>
                    <a:pt x="886" y="228"/>
                  </a:cubicBezTo>
                  <a:cubicBezTo>
                    <a:pt x="888" y="228"/>
                    <a:pt x="889" y="226"/>
                    <a:pt x="892" y="227"/>
                  </a:cubicBezTo>
                  <a:cubicBezTo>
                    <a:pt x="892" y="227"/>
                    <a:pt x="894" y="228"/>
                    <a:pt x="893" y="228"/>
                  </a:cubicBezTo>
                  <a:cubicBezTo>
                    <a:pt x="895" y="228"/>
                    <a:pt x="897" y="224"/>
                    <a:pt x="898" y="227"/>
                  </a:cubicBezTo>
                  <a:cubicBezTo>
                    <a:pt x="899" y="227"/>
                    <a:pt x="899" y="225"/>
                    <a:pt x="899" y="224"/>
                  </a:cubicBezTo>
                  <a:cubicBezTo>
                    <a:pt x="901" y="225"/>
                    <a:pt x="901" y="235"/>
                    <a:pt x="905" y="230"/>
                  </a:cubicBezTo>
                  <a:cubicBezTo>
                    <a:pt x="908" y="229"/>
                    <a:pt x="904" y="236"/>
                    <a:pt x="909" y="234"/>
                  </a:cubicBezTo>
                  <a:cubicBezTo>
                    <a:pt x="909" y="235"/>
                    <a:pt x="906" y="234"/>
                    <a:pt x="906" y="235"/>
                  </a:cubicBezTo>
                  <a:cubicBezTo>
                    <a:pt x="906" y="235"/>
                    <a:pt x="908" y="239"/>
                    <a:pt x="907" y="241"/>
                  </a:cubicBezTo>
                  <a:cubicBezTo>
                    <a:pt x="907" y="241"/>
                    <a:pt x="906" y="241"/>
                    <a:pt x="906" y="242"/>
                  </a:cubicBezTo>
                  <a:cubicBezTo>
                    <a:pt x="906" y="243"/>
                    <a:pt x="905" y="244"/>
                    <a:pt x="905" y="245"/>
                  </a:cubicBezTo>
                  <a:cubicBezTo>
                    <a:pt x="904" y="249"/>
                    <a:pt x="907" y="258"/>
                    <a:pt x="902" y="253"/>
                  </a:cubicBezTo>
                  <a:cubicBezTo>
                    <a:pt x="903" y="266"/>
                    <a:pt x="897" y="271"/>
                    <a:pt x="895" y="280"/>
                  </a:cubicBezTo>
                  <a:cubicBezTo>
                    <a:pt x="893" y="282"/>
                    <a:pt x="893" y="281"/>
                    <a:pt x="891" y="280"/>
                  </a:cubicBezTo>
                  <a:cubicBezTo>
                    <a:pt x="890" y="281"/>
                    <a:pt x="891" y="283"/>
                    <a:pt x="891" y="284"/>
                  </a:cubicBezTo>
                  <a:cubicBezTo>
                    <a:pt x="890" y="286"/>
                    <a:pt x="888" y="285"/>
                    <a:pt x="886" y="286"/>
                  </a:cubicBezTo>
                  <a:cubicBezTo>
                    <a:pt x="886" y="286"/>
                    <a:pt x="887" y="288"/>
                    <a:pt x="886" y="288"/>
                  </a:cubicBezTo>
                  <a:cubicBezTo>
                    <a:pt x="886" y="289"/>
                    <a:pt x="884" y="288"/>
                    <a:pt x="884" y="288"/>
                  </a:cubicBezTo>
                  <a:cubicBezTo>
                    <a:pt x="883" y="289"/>
                    <a:pt x="885" y="290"/>
                    <a:pt x="885" y="290"/>
                  </a:cubicBezTo>
                  <a:cubicBezTo>
                    <a:pt x="884" y="291"/>
                    <a:pt x="882" y="291"/>
                    <a:pt x="881" y="293"/>
                  </a:cubicBezTo>
                  <a:cubicBezTo>
                    <a:pt x="880" y="294"/>
                    <a:pt x="880" y="296"/>
                    <a:pt x="879" y="297"/>
                  </a:cubicBezTo>
                  <a:cubicBezTo>
                    <a:pt x="878" y="298"/>
                    <a:pt x="877" y="297"/>
                    <a:pt x="875" y="298"/>
                  </a:cubicBezTo>
                  <a:cubicBezTo>
                    <a:pt x="874" y="299"/>
                    <a:pt x="875" y="301"/>
                    <a:pt x="874" y="303"/>
                  </a:cubicBezTo>
                  <a:cubicBezTo>
                    <a:pt x="873" y="303"/>
                    <a:pt x="871" y="302"/>
                    <a:pt x="871" y="303"/>
                  </a:cubicBezTo>
                  <a:cubicBezTo>
                    <a:pt x="871" y="303"/>
                    <a:pt x="871" y="306"/>
                    <a:pt x="870" y="305"/>
                  </a:cubicBezTo>
                  <a:cubicBezTo>
                    <a:pt x="869" y="304"/>
                    <a:pt x="867" y="304"/>
                    <a:pt x="867" y="308"/>
                  </a:cubicBezTo>
                  <a:cubicBezTo>
                    <a:pt x="860" y="309"/>
                    <a:pt x="860" y="308"/>
                    <a:pt x="853" y="308"/>
                  </a:cubicBezTo>
                  <a:cubicBezTo>
                    <a:pt x="853" y="309"/>
                    <a:pt x="847" y="312"/>
                    <a:pt x="850" y="312"/>
                  </a:cubicBezTo>
                  <a:cubicBezTo>
                    <a:pt x="851" y="315"/>
                    <a:pt x="840" y="313"/>
                    <a:pt x="846" y="315"/>
                  </a:cubicBezTo>
                  <a:cubicBezTo>
                    <a:pt x="845" y="317"/>
                    <a:pt x="843" y="317"/>
                    <a:pt x="843" y="315"/>
                  </a:cubicBezTo>
                  <a:cubicBezTo>
                    <a:pt x="839" y="318"/>
                    <a:pt x="841" y="321"/>
                    <a:pt x="842" y="326"/>
                  </a:cubicBezTo>
                  <a:cubicBezTo>
                    <a:pt x="837" y="327"/>
                    <a:pt x="839" y="327"/>
                    <a:pt x="835" y="326"/>
                  </a:cubicBezTo>
                  <a:cubicBezTo>
                    <a:pt x="836" y="328"/>
                    <a:pt x="836" y="329"/>
                    <a:pt x="833" y="329"/>
                  </a:cubicBezTo>
                  <a:cubicBezTo>
                    <a:pt x="833" y="332"/>
                    <a:pt x="834" y="344"/>
                    <a:pt x="836" y="340"/>
                  </a:cubicBezTo>
                  <a:cubicBezTo>
                    <a:pt x="839" y="340"/>
                    <a:pt x="836" y="351"/>
                    <a:pt x="840" y="352"/>
                  </a:cubicBezTo>
                  <a:cubicBezTo>
                    <a:pt x="844" y="352"/>
                    <a:pt x="839" y="356"/>
                    <a:pt x="843" y="357"/>
                  </a:cubicBezTo>
                  <a:cubicBezTo>
                    <a:pt x="842" y="357"/>
                    <a:pt x="842" y="360"/>
                    <a:pt x="842" y="360"/>
                  </a:cubicBezTo>
                  <a:cubicBezTo>
                    <a:pt x="840" y="361"/>
                    <a:pt x="839" y="359"/>
                    <a:pt x="839" y="359"/>
                  </a:cubicBezTo>
                  <a:cubicBezTo>
                    <a:pt x="837" y="359"/>
                    <a:pt x="838" y="361"/>
                    <a:pt x="837" y="361"/>
                  </a:cubicBezTo>
                  <a:cubicBezTo>
                    <a:pt x="836" y="362"/>
                    <a:pt x="834" y="361"/>
                    <a:pt x="833" y="361"/>
                  </a:cubicBezTo>
                  <a:cubicBezTo>
                    <a:pt x="830" y="362"/>
                    <a:pt x="826" y="365"/>
                    <a:pt x="823" y="363"/>
                  </a:cubicBezTo>
                  <a:cubicBezTo>
                    <a:pt x="823" y="360"/>
                    <a:pt x="824" y="359"/>
                    <a:pt x="825" y="357"/>
                  </a:cubicBezTo>
                  <a:cubicBezTo>
                    <a:pt x="825" y="354"/>
                    <a:pt x="823" y="350"/>
                    <a:pt x="826" y="349"/>
                  </a:cubicBezTo>
                  <a:cubicBezTo>
                    <a:pt x="826" y="347"/>
                    <a:pt x="822" y="348"/>
                    <a:pt x="823" y="343"/>
                  </a:cubicBezTo>
                  <a:cubicBezTo>
                    <a:pt x="820" y="342"/>
                    <a:pt x="818" y="344"/>
                    <a:pt x="815" y="340"/>
                  </a:cubicBezTo>
                  <a:cubicBezTo>
                    <a:pt x="814" y="336"/>
                    <a:pt x="820" y="339"/>
                    <a:pt x="818" y="333"/>
                  </a:cubicBezTo>
                  <a:cubicBezTo>
                    <a:pt x="817" y="332"/>
                    <a:pt x="816" y="333"/>
                    <a:pt x="816" y="333"/>
                  </a:cubicBezTo>
                  <a:cubicBezTo>
                    <a:pt x="815" y="333"/>
                    <a:pt x="814" y="332"/>
                    <a:pt x="814" y="331"/>
                  </a:cubicBezTo>
                  <a:cubicBezTo>
                    <a:pt x="813" y="330"/>
                    <a:pt x="811" y="329"/>
                    <a:pt x="811" y="328"/>
                  </a:cubicBezTo>
                  <a:cubicBezTo>
                    <a:pt x="810" y="329"/>
                    <a:pt x="808" y="329"/>
                    <a:pt x="806" y="329"/>
                  </a:cubicBezTo>
                  <a:cubicBezTo>
                    <a:pt x="805" y="329"/>
                    <a:pt x="806" y="331"/>
                    <a:pt x="806" y="331"/>
                  </a:cubicBezTo>
                  <a:cubicBezTo>
                    <a:pt x="806" y="335"/>
                    <a:pt x="803" y="327"/>
                    <a:pt x="804" y="333"/>
                  </a:cubicBezTo>
                  <a:cubicBezTo>
                    <a:pt x="800" y="330"/>
                    <a:pt x="800" y="337"/>
                    <a:pt x="795" y="333"/>
                  </a:cubicBezTo>
                  <a:cubicBezTo>
                    <a:pt x="799" y="330"/>
                    <a:pt x="795" y="328"/>
                    <a:pt x="799" y="325"/>
                  </a:cubicBezTo>
                  <a:cubicBezTo>
                    <a:pt x="802" y="323"/>
                    <a:pt x="793" y="324"/>
                    <a:pt x="792" y="326"/>
                  </a:cubicBezTo>
                  <a:cubicBezTo>
                    <a:pt x="792" y="330"/>
                    <a:pt x="790" y="325"/>
                    <a:pt x="791" y="325"/>
                  </a:cubicBezTo>
                  <a:cubicBezTo>
                    <a:pt x="788" y="325"/>
                    <a:pt x="789" y="329"/>
                    <a:pt x="787" y="329"/>
                  </a:cubicBezTo>
                  <a:cubicBezTo>
                    <a:pt x="786" y="329"/>
                    <a:pt x="783" y="331"/>
                    <a:pt x="783" y="332"/>
                  </a:cubicBezTo>
                  <a:cubicBezTo>
                    <a:pt x="782" y="333"/>
                    <a:pt x="781" y="333"/>
                    <a:pt x="781" y="335"/>
                  </a:cubicBezTo>
                  <a:cubicBezTo>
                    <a:pt x="776" y="334"/>
                    <a:pt x="777" y="334"/>
                    <a:pt x="771" y="335"/>
                  </a:cubicBezTo>
                  <a:cubicBezTo>
                    <a:pt x="773" y="335"/>
                    <a:pt x="772" y="338"/>
                    <a:pt x="773" y="339"/>
                  </a:cubicBezTo>
                  <a:cubicBezTo>
                    <a:pt x="774" y="340"/>
                    <a:pt x="776" y="338"/>
                    <a:pt x="777" y="339"/>
                  </a:cubicBezTo>
                  <a:cubicBezTo>
                    <a:pt x="777" y="339"/>
                    <a:pt x="777" y="341"/>
                    <a:pt x="777" y="342"/>
                  </a:cubicBezTo>
                  <a:cubicBezTo>
                    <a:pt x="778" y="342"/>
                    <a:pt x="780" y="341"/>
                    <a:pt x="781" y="342"/>
                  </a:cubicBezTo>
                  <a:cubicBezTo>
                    <a:pt x="782" y="342"/>
                    <a:pt x="781" y="344"/>
                    <a:pt x="781" y="345"/>
                  </a:cubicBezTo>
                  <a:cubicBezTo>
                    <a:pt x="782" y="346"/>
                    <a:pt x="784" y="345"/>
                    <a:pt x="785" y="346"/>
                  </a:cubicBezTo>
                  <a:cubicBezTo>
                    <a:pt x="787" y="346"/>
                    <a:pt x="786" y="343"/>
                    <a:pt x="788" y="343"/>
                  </a:cubicBezTo>
                  <a:cubicBezTo>
                    <a:pt x="794" y="343"/>
                    <a:pt x="798" y="344"/>
                    <a:pt x="798" y="349"/>
                  </a:cubicBezTo>
                  <a:cubicBezTo>
                    <a:pt x="796" y="351"/>
                    <a:pt x="793" y="351"/>
                    <a:pt x="791" y="349"/>
                  </a:cubicBezTo>
                  <a:cubicBezTo>
                    <a:pt x="790" y="350"/>
                    <a:pt x="789" y="353"/>
                    <a:pt x="790" y="356"/>
                  </a:cubicBezTo>
                  <a:cubicBezTo>
                    <a:pt x="787" y="355"/>
                    <a:pt x="787" y="357"/>
                    <a:pt x="788" y="357"/>
                  </a:cubicBezTo>
                  <a:cubicBezTo>
                    <a:pt x="788" y="359"/>
                    <a:pt x="785" y="358"/>
                    <a:pt x="783" y="359"/>
                  </a:cubicBezTo>
                  <a:cubicBezTo>
                    <a:pt x="785" y="364"/>
                    <a:pt x="790" y="366"/>
                    <a:pt x="790" y="373"/>
                  </a:cubicBezTo>
                  <a:cubicBezTo>
                    <a:pt x="793" y="368"/>
                    <a:pt x="791" y="372"/>
                    <a:pt x="794" y="374"/>
                  </a:cubicBezTo>
                  <a:cubicBezTo>
                    <a:pt x="793" y="379"/>
                    <a:pt x="795" y="386"/>
                    <a:pt x="792" y="389"/>
                  </a:cubicBezTo>
                  <a:cubicBezTo>
                    <a:pt x="795" y="393"/>
                    <a:pt x="796" y="397"/>
                    <a:pt x="795" y="404"/>
                  </a:cubicBezTo>
                  <a:cubicBezTo>
                    <a:pt x="791" y="400"/>
                    <a:pt x="793" y="410"/>
                    <a:pt x="791" y="408"/>
                  </a:cubicBezTo>
                  <a:cubicBezTo>
                    <a:pt x="789" y="406"/>
                    <a:pt x="791" y="408"/>
                    <a:pt x="790" y="409"/>
                  </a:cubicBezTo>
                  <a:cubicBezTo>
                    <a:pt x="789" y="410"/>
                    <a:pt x="786" y="410"/>
                    <a:pt x="787" y="415"/>
                  </a:cubicBezTo>
                  <a:cubicBezTo>
                    <a:pt x="782" y="413"/>
                    <a:pt x="786" y="419"/>
                    <a:pt x="781" y="418"/>
                  </a:cubicBezTo>
                  <a:cubicBezTo>
                    <a:pt x="785" y="421"/>
                    <a:pt x="775" y="423"/>
                    <a:pt x="777" y="425"/>
                  </a:cubicBezTo>
                  <a:cubicBezTo>
                    <a:pt x="779" y="427"/>
                    <a:pt x="776" y="425"/>
                    <a:pt x="774" y="427"/>
                  </a:cubicBezTo>
                  <a:cubicBezTo>
                    <a:pt x="773" y="428"/>
                    <a:pt x="774" y="430"/>
                    <a:pt x="773" y="432"/>
                  </a:cubicBezTo>
                  <a:cubicBezTo>
                    <a:pt x="772" y="432"/>
                    <a:pt x="770" y="431"/>
                    <a:pt x="770" y="432"/>
                  </a:cubicBezTo>
                  <a:cubicBezTo>
                    <a:pt x="770" y="432"/>
                    <a:pt x="770" y="434"/>
                    <a:pt x="770" y="434"/>
                  </a:cubicBezTo>
                  <a:cubicBezTo>
                    <a:pt x="769" y="436"/>
                    <a:pt x="764" y="433"/>
                    <a:pt x="766" y="437"/>
                  </a:cubicBezTo>
                  <a:cubicBezTo>
                    <a:pt x="757" y="438"/>
                    <a:pt x="758" y="438"/>
                    <a:pt x="749" y="437"/>
                  </a:cubicBezTo>
                  <a:cubicBezTo>
                    <a:pt x="747" y="437"/>
                    <a:pt x="748" y="440"/>
                    <a:pt x="748" y="441"/>
                  </a:cubicBezTo>
                  <a:cubicBezTo>
                    <a:pt x="744" y="439"/>
                    <a:pt x="740" y="445"/>
                    <a:pt x="739" y="444"/>
                  </a:cubicBezTo>
                  <a:cubicBezTo>
                    <a:pt x="737" y="442"/>
                    <a:pt x="739" y="446"/>
                    <a:pt x="734" y="446"/>
                  </a:cubicBezTo>
                  <a:cubicBezTo>
                    <a:pt x="731" y="446"/>
                    <a:pt x="735" y="448"/>
                    <a:pt x="732" y="448"/>
                  </a:cubicBezTo>
                  <a:cubicBezTo>
                    <a:pt x="729" y="452"/>
                    <a:pt x="727" y="446"/>
                    <a:pt x="724" y="446"/>
                  </a:cubicBezTo>
                  <a:cubicBezTo>
                    <a:pt x="719" y="445"/>
                    <a:pt x="719" y="447"/>
                    <a:pt x="715" y="447"/>
                  </a:cubicBezTo>
                  <a:cubicBezTo>
                    <a:pt x="713" y="448"/>
                    <a:pt x="713" y="450"/>
                    <a:pt x="712" y="453"/>
                  </a:cubicBezTo>
                  <a:cubicBezTo>
                    <a:pt x="708" y="451"/>
                    <a:pt x="708" y="455"/>
                    <a:pt x="705" y="455"/>
                  </a:cubicBezTo>
                  <a:cubicBezTo>
                    <a:pt x="704" y="459"/>
                    <a:pt x="708" y="458"/>
                    <a:pt x="708" y="461"/>
                  </a:cubicBezTo>
                  <a:cubicBezTo>
                    <a:pt x="708" y="462"/>
                    <a:pt x="708" y="464"/>
                    <a:pt x="710" y="464"/>
                  </a:cubicBezTo>
                  <a:cubicBezTo>
                    <a:pt x="711" y="464"/>
                    <a:pt x="710" y="466"/>
                    <a:pt x="711" y="467"/>
                  </a:cubicBezTo>
                  <a:cubicBezTo>
                    <a:pt x="712" y="468"/>
                    <a:pt x="714" y="467"/>
                    <a:pt x="715" y="468"/>
                  </a:cubicBezTo>
                  <a:cubicBezTo>
                    <a:pt x="716" y="468"/>
                    <a:pt x="715" y="470"/>
                    <a:pt x="715" y="471"/>
                  </a:cubicBezTo>
                  <a:cubicBezTo>
                    <a:pt x="716" y="471"/>
                    <a:pt x="718" y="470"/>
                    <a:pt x="718" y="471"/>
                  </a:cubicBezTo>
                  <a:cubicBezTo>
                    <a:pt x="719" y="472"/>
                    <a:pt x="719" y="476"/>
                    <a:pt x="721" y="478"/>
                  </a:cubicBezTo>
                  <a:cubicBezTo>
                    <a:pt x="722" y="479"/>
                    <a:pt x="725" y="482"/>
                    <a:pt x="725" y="482"/>
                  </a:cubicBezTo>
                  <a:cubicBezTo>
                    <a:pt x="726" y="484"/>
                    <a:pt x="725" y="486"/>
                    <a:pt x="725" y="488"/>
                  </a:cubicBezTo>
                  <a:cubicBezTo>
                    <a:pt x="725" y="490"/>
                    <a:pt x="727" y="491"/>
                    <a:pt x="727" y="493"/>
                  </a:cubicBezTo>
                  <a:cubicBezTo>
                    <a:pt x="726" y="496"/>
                    <a:pt x="725" y="496"/>
                    <a:pt x="725" y="498"/>
                  </a:cubicBezTo>
                  <a:cubicBezTo>
                    <a:pt x="725" y="500"/>
                    <a:pt x="726" y="503"/>
                    <a:pt x="722" y="500"/>
                  </a:cubicBezTo>
                  <a:cubicBezTo>
                    <a:pt x="724" y="506"/>
                    <a:pt x="718" y="503"/>
                    <a:pt x="720" y="507"/>
                  </a:cubicBezTo>
                  <a:cubicBezTo>
                    <a:pt x="714" y="505"/>
                    <a:pt x="715" y="510"/>
                    <a:pt x="711" y="510"/>
                  </a:cubicBezTo>
                  <a:cubicBezTo>
                    <a:pt x="709" y="510"/>
                    <a:pt x="710" y="512"/>
                    <a:pt x="710" y="513"/>
                  </a:cubicBezTo>
                  <a:cubicBezTo>
                    <a:pt x="709" y="513"/>
                    <a:pt x="706" y="513"/>
                    <a:pt x="707" y="514"/>
                  </a:cubicBezTo>
                  <a:cubicBezTo>
                    <a:pt x="708" y="516"/>
                    <a:pt x="708" y="515"/>
                    <a:pt x="707" y="516"/>
                  </a:cubicBezTo>
                  <a:cubicBezTo>
                    <a:pt x="706" y="517"/>
                    <a:pt x="705" y="519"/>
                    <a:pt x="703" y="519"/>
                  </a:cubicBezTo>
                  <a:cubicBezTo>
                    <a:pt x="704" y="511"/>
                    <a:pt x="700" y="518"/>
                    <a:pt x="700" y="514"/>
                  </a:cubicBezTo>
                  <a:cubicBezTo>
                    <a:pt x="700" y="513"/>
                    <a:pt x="699" y="510"/>
                    <a:pt x="697" y="509"/>
                  </a:cubicBezTo>
                  <a:cubicBezTo>
                    <a:pt x="697" y="508"/>
                    <a:pt x="695" y="509"/>
                    <a:pt x="694" y="509"/>
                  </a:cubicBezTo>
                  <a:cubicBezTo>
                    <a:pt x="694" y="508"/>
                    <a:pt x="695" y="506"/>
                    <a:pt x="694" y="506"/>
                  </a:cubicBezTo>
                  <a:cubicBezTo>
                    <a:pt x="693" y="505"/>
                    <a:pt x="689" y="506"/>
                    <a:pt x="689" y="505"/>
                  </a:cubicBezTo>
                  <a:cubicBezTo>
                    <a:pt x="688" y="504"/>
                    <a:pt x="689" y="502"/>
                    <a:pt x="689" y="502"/>
                  </a:cubicBezTo>
                  <a:cubicBezTo>
                    <a:pt x="688" y="501"/>
                    <a:pt x="686" y="502"/>
                    <a:pt x="684" y="502"/>
                  </a:cubicBezTo>
                  <a:cubicBezTo>
                    <a:pt x="683" y="502"/>
                    <a:pt x="684" y="498"/>
                    <a:pt x="683" y="498"/>
                  </a:cubicBezTo>
                  <a:cubicBezTo>
                    <a:pt x="682" y="497"/>
                    <a:pt x="681" y="498"/>
                    <a:pt x="682" y="499"/>
                  </a:cubicBezTo>
                  <a:cubicBezTo>
                    <a:pt x="679" y="496"/>
                    <a:pt x="680" y="496"/>
                    <a:pt x="677" y="493"/>
                  </a:cubicBezTo>
                  <a:cubicBezTo>
                    <a:pt x="673" y="492"/>
                    <a:pt x="674" y="498"/>
                    <a:pt x="673" y="500"/>
                  </a:cubicBezTo>
                  <a:cubicBezTo>
                    <a:pt x="673" y="501"/>
                    <a:pt x="671" y="501"/>
                    <a:pt x="670" y="502"/>
                  </a:cubicBezTo>
                  <a:cubicBezTo>
                    <a:pt x="670" y="504"/>
                    <a:pt x="671" y="508"/>
                    <a:pt x="669" y="510"/>
                  </a:cubicBezTo>
                  <a:cubicBezTo>
                    <a:pt x="670" y="511"/>
                    <a:pt x="670" y="512"/>
                    <a:pt x="670" y="514"/>
                  </a:cubicBezTo>
                  <a:cubicBezTo>
                    <a:pt x="671" y="516"/>
                    <a:pt x="673" y="518"/>
                    <a:pt x="673" y="516"/>
                  </a:cubicBezTo>
                  <a:cubicBezTo>
                    <a:pt x="677" y="519"/>
                    <a:pt x="675" y="521"/>
                    <a:pt x="675" y="526"/>
                  </a:cubicBezTo>
                  <a:cubicBezTo>
                    <a:pt x="675" y="527"/>
                    <a:pt x="676" y="527"/>
                    <a:pt x="676" y="528"/>
                  </a:cubicBezTo>
                  <a:cubicBezTo>
                    <a:pt x="677" y="529"/>
                    <a:pt x="678" y="531"/>
                    <a:pt x="679" y="531"/>
                  </a:cubicBezTo>
                  <a:cubicBezTo>
                    <a:pt x="681" y="533"/>
                    <a:pt x="683" y="534"/>
                    <a:pt x="686" y="535"/>
                  </a:cubicBezTo>
                  <a:cubicBezTo>
                    <a:pt x="687" y="536"/>
                    <a:pt x="686" y="537"/>
                    <a:pt x="687" y="537"/>
                  </a:cubicBezTo>
                  <a:cubicBezTo>
                    <a:pt x="689" y="537"/>
                    <a:pt x="688" y="538"/>
                    <a:pt x="689" y="540"/>
                  </a:cubicBezTo>
                  <a:cubicBezTo>
                    <a:pt x="689" y="541"/>
                    <a:pt x="691" y="540"/>
                    <a:pt x="691" y="541"/>
                  </a:cubicBezTo>
                  <a:cubicBezTo>
                    <a:pt x="692" y="542"/>
                    <a:pt x="691" y="545"/>
                    <a:pt x="691" y="547"/>
                  </a:cubicBezTo>
                  <a:cubicBezTo>
                    <a:pt x="692" y="547"/>
                    <a:pt x="694" y="549"/>
                    <a:pt x="694" y="549"/>
                  </a:cubicBezTo>
                  <a:cubicBezTo>
                    <a:pt x="694" y="550"/>
                    <a:pt x="691" y="554"/>
                    <a:pt x="696" y="555"/>
                  </a:cubicBezTo>
                  <a:cubicBezTo>
                    <a:pt x="695" y="558"/>
                    <a:pt x="692" y="557"/>
                    <a:pt x="690" y="556"/>
                  </a:cubicBezTo>
                  <a:cubicBezTo>
                    <a:pt x="688" y="556"/>
                    <a:pt x="684" y="556"/>
                    <a:pt x="683" y="555"/>
                  </a:cubicBezTo>
                  <a:cubicBezTo>
                    <a:pt x="684" y="556"/>
                    <a:pt x="685" y="549"/>
                    <a:pt x="682" y="554"/>
                  </a:cubicBezTo>
                  <a:cubicBezTo>
                    <a:pt x="679" y="552"/>
                    <a:pt x="680" y="549"/>
                    <a:pt x="679" y="547"/>
                  </a:cubicBezTo>
                  <a:cubicBezTo>
                    <a:pt x="678" y="545"/>
                    <a:pt x="676" y="544"/>
                    <a:pt x="675" y="542"/>
                  </a:cubicBezTo>
                  <a:cubicBezTo>
                    <a:pt x="674" y="540"/>
                    <a:pt x="674" y="538"/>
                    <a:pt x="676" y="538"/>
                  </a:cubicBezTo>
                  <a:cubicBezTo>
                    <a:pt x="674" y="535"/>
                    <a:pt x="673" y="531"/>
                    <a:pt x="669" y="530"/>
                  </a:cubicBezTo>
                  <a:cubicBezTo>
                    <a:pt x="669" y="527"/>
                    <a:pt x="667" y="526"/>
                    <a:pt x="669" y="526"/>
                  </a:cubicBezTo>
                  <a:cubicBezTo>
                    <a:pt x="668" y="524"/>
                    <a:pt x="666" y="523"/>
                    <a:pt x="665" y="523"/>
                  </a:cubicBezTo>
                  <a:cubicBezTo>
                    <a:pt x="665" y="521"/>
                    <a:pt x="665" y="519"/>
                    <a:pt x="663" y="519"/>
                  </a:cubicBezTo>
                  <a:cubicBezTo>
                    <a:pt x="663" y="516"/>
                    <a:pt x="664" y="515"/>
                    <a:pt x="665" y="513"/>
                  </a:cubicBezTo>
                  <a:cubicBezTo>
                    <a:pt x="665" y="511"/>
                    <a:pt x="664" y="509"/>
                    <a:pt x="662" y="509"/>
                  </a:cubicBezTo>
                  <a:cubicBezTo>
                    <a:pt x="663" y="507"/>
                    <a:pt x="664" y="506"/>
                    <a:pt x="662" y="506"/>
                  </a:cubicBezTo>
                  <a:cubicBezTo>
                    <a:pt x="662" y="504"/>
                    <a:pt x="665" y="505"/>
                    <a:pt x="668" y="505"/>
                  </a:cubicBezTo>
                  <a:cubicBezTo>
                    <a:pt x="667" y="503"/>
                    <a:pt x="666" y="503"/>
                    <a:pt x="666" y="502"/>
                  </a:cubicBezTo>
                  <a:cubicBezTo>
                    <a:pt x="666" y="501"/>
                    <a:pt x="668" y="500"/>
                    <a:pt x="668" y="499"/>
                  </a:cubicBezTo>
                  <a:cubicBezTo>
                    <a:pt x="667" y="497"/>
                    <a:pt x="665" y="495"/>
                    <a:pt x="665" y="492"/>
                  </a:cubicBezTo>
                  <a:cubicBezTo>
                    <a:pt x="664" y="489"/>
                    <a:pt x="665" y="485"/>
                    <a:pt x="665" y="483"/>
                  </a:cubicBezTo>
                  <a:cubicBezTo>
                    <a:pt x="664" y="482"/>
                    <a:pt x="663" y="482"/>
                    <a:pt x="662" y="481"/>
                  </a:cubicBezTo>
                  <a:cubicBezTo>
                    <a:pt x="661" y="479"/>
                    <a:pt x="661" y="478"/>
                    <a:pt x="661" y="476"/>
                  </a:cubicBezTo>
                  <a:cubicBezTo>
                    <a:pt x="659" y="474"/>
                    <a:pt x="658" y="472"/>
                    <a:pt x="656" y="471"/>
                  </a:cubicBezTo>
                  <a:cubicBezTo>
                    <a:pt x="652" y="470"/>
                    <a:pt x="654" y="476"/>
                    <a:pt x="651" y="472"/>
                  </a:cubicBezTo>
                  <a:cubicBezTo>
                    <a:pt x="649" y="472"/>
                    <a:pt x="650" y="475"/>
                    <a:pt x="649" y="476"/>
                  </a:cubicBezTo>
                  <a:cubicBezTo>
                    <a:pt x="649" y="477"/>
                    <a:pt x="647" y="476"/>
                    <a:pt x="647" y="476"/>
                  </a:cubicBezTo>
                  <a:cubicBezTo>
                    <a:pt x="646" y="477"/>
                    <a:pt x="647" y="480"/>
                    <a:pt x="645" y="479"/>
                  </a:cubicBezTo>
                  <a:cubicBezTo>
                    <a:pt x="642" y="480"/>
                    <a:pt x="642" y="478"/>
                    <a:pt x="641" y="475"/>
                  </a:cubicBezTo>
                  <a:cubicBezTo>
                    <a:pt x="641" y="474"/>
                    <a:pt x="640" y="474"/>
                    <a:pt x="640" y="474"/>
                  </a:cubicBezTo>
                  <a:cubicBezTo>
                    <a:pt x="639" y="472"/>
                    <a:pt x="641" y="472"/>
                    <a:pt x="641" y="471"/>
                  </a:cubicBezTo>
                  <a:cubicBezTo>
                    <a:pt x="641" y="470"/>
                    <a:pt x="637" y="464"/>
                    <a:pt x="641" y="461"/>
                  </a:cubicBezTo>
                  <a:cubicBezTo>
                    <a:pt x="640" y="460"/>
                    <a:pt x="637" y="458"/>
                    <a:pt x="638" y="453"/>
                  </a:cubicBezTo>
                  <a:cubicBezTo>
                    <a:pt x="637" y="453"/>
                    <a:pt x="637" y="454"/>
                    <a:pt x="637" y="455"/>
                  </a:cubicBezTo>
                  <a:cubicBezTo>
                    <a:pt x="634" y="454"/>
                    <a:pt x="636" y="449"/>
                    <a:pt x="634" y="447"/>
                  </a:cubicBezTo>
                  <a:cubicBezTo>
                    <a:pt x="633" y="446"/>
                    <a:pt x="632" y="445"/>
                    <a:pt x="631" y="444"/>
                  </a:cubicBezTo>
                  <a:cubicBezTo>
                    <a:pt x="631" y="443"/>
                    <a:pt x="630" y="442"/>
                    <a:pt x="630" y="441"/>
                  </a:cubicBezTo>
                  <a:cubicBezTo>
                    <a:pt x="629" y="440"/>
                    <a:pt x="624" y="440"/>
                    <a:pt x="626" y="437"/>
                  </a:cubicBezTo>
                  <a:cubicBezTo>
                    <a:pt x="621" y="437"/>
                    <a:pt x="620" y="440"/>
                    <a:pt x="617" y="441"/>
                  </a:cubicBezTo>
                  <a:cubicBezTo>
                    <a:pt x="615" y="441"/>
                    <a:pt x="613" y="441"/>
                    <a:pt x="613" y="443"/>
                  </a:cubicBezTo>
                  <a:cubicBezTo>
                    <a:pt x="603" y="443"/>
                    <a:pt x="603" y="443"/>
                    <a:pt x="603" y="443"/>
                  </a:cubicBezTo>
                  <a:cubicBezTo>
                    <a:pt x="602" y="444"/>
                    <a:pt x="601" y="445"/>
                    <a:pt x="600" y="446"/>
                  </a:cubicBezTo>
                  <a:cubicBezTo>
                    <a:pt x="600" y="446"/>
                    <a:pt x="599" y="445"/>
                    <a:pt x="599" y="447"/>
                  </a:cubicBezTo>
                  <a:cubicBezTo>
                    <a:pt x="599" y="448"/>
                    <a:pt x="596" y="449"/>
                    <a:pt x="595" y="450"/>
                  </a:cubicBezTo>
                  <a:cubicBezTo>
                    <a:pt x="592" y="452"/>
                    <a:pt x="589" y="458"/>
                    <a:pt x="583" y="460"/>
                  </a:cubicBezTo>
                  <a:cubicBezTo>
                    <a:pt x="580" y="462"/>
                    <a:pt x="579" y="467"/>
                    <a:pt x="574" y="468"/>
                  </a:cubicBezTo>
                  <a:cubicBezTo>
                    <a:pt x="576" y="471"/>
                    <a:pt x="575" y="471"/>
                    <a:pt x="571" y="471"/>
                  </a:cubicBezTo>
                  <a:cubicBezTo>
                    <a:pt x="571" y="473"/>
                    <a:pt x="571" y="473"/>
                    <a:pt x="572" y="474"/>
                  </a:cubicBezTo>
                  <a:cubicBezTo>
                    <a:pt x="572" y="475"/>
                    <a:pt x="569" y="475"/>
                    <a:pt x="569" y="474"/>
                  </a:cubicBezTo>
                  <a:cubicBezTo>
                    <a:pt x="567" y="474"/>
                    <a:pt x="568" y="478"/>
                    <a:pt x="564" y="476"/>
                  </a:cubicBezTo>
                  <a:cubicBezTo>
                    <a:pt x="562" y="477"/>
                    <a:pt x="562" y="480"/>
                    <a:pt x="560" y="479"/>
                  </a:cubicBezTo>
                  <a:cubicBezTo>
                    <a:pt x="559" y="482"/>
                    <a:pt x="561" y="482"/>
                    <a:pt x="561" y="483"/>
                  </a:cubicBezTo>
                  <a:cubicBezTo>
                    <a:pt x="561" y="486"/>
                    <a:pt x="559" y="490"/>
                    <a:pt x="558" y="495"/>
                  </a:cubicBezTo>
                  <a:cubicBezTo>
                    <a:pt x="557" y="501"/>
                    <a:pt x="558" y="508"/>
                    <a:pt x="557" y="510"/>
                  </a:cubicBezTo>
                  <a:cubicBezTo>
                    <a:pt x="557" y="511"/>
                    <a:pt x="554" y="510"/>
                    <a:pt x="554" y="510"/>
                  </a:cubicBezTo>
                  <a:cubicBezTo>
                    <a:pt x="553" y="511"/>
                    <a:pt x="554" y="515"/>
                    <a:pt x="553" y="516"/>
                  </a:cubicBezTo>
                  <a:cubicBezTo>
                    <a:pt x="551" y="517"/>
                    <a:pt x="549" y="516"/>
                    <a:pt x="547" y="517"/>
                  </a:cubicBezTo>
                  <a:cubicBezTo>
                    <a:pt x="546" y="518"/>
                    <a:pt x="546" y="521"/>
                    <a:pt x="543" y="520"/>
                  </a:cubicBezTo>
                  <a:cubicBezTo>
                    <a:pt x="539" y="516"/>
                    <a:pt x="537" y="512"/>
                    <a:pt x="536" y="506"/>
                  </a:cubicBezTo>
                  <a:cubicBezTo>
                    <a:pt x="535" y="505"/>
                    <a:pt x="534" y="504"/>
                    <a:pt x="533" y="503"/>
                  </a:cubicBezTo>
                  <a:cubicBezTo>
                    <a:pt x="532" y="503"/>
                    <a:pt x="532" y="501"/>
                    <a:pt x="530" y="502"/>
                  </a:cubicBezTo>
                  <a:cubicBezTo>
                    <a:pt x="529" y="497"/>
                    <a:pt x="532" y="497"/>
                    <a:pt x="533" y="495"/>
                  </a:cubicBezTo>
                  <a:cubicBezTo>
                    <a:pt x="533" y="492"/>
                    <a:pt x="530" y="491"/>
                    <a:pt x="529" y="489"/>
                  </a:cubicBezTo>
                  <a:cubicBezTo>
                    <a:pt x="527" y="488"/>
                    <a:pt x="527" y="485"/>
                    <a:pt x="524" y="485"/>
                  </a:cubicBezTo>
                  <a:cubicBezTo>
                    <a:pt x="524" y="482"/>
                    <a:pt x="523" y="479"/>
                    <a:pt x="522" y="476"/>
                  </a:cubicBezTo>
                  <a:cubicBezTo>
                    <a:pt x="520" y="474"/>
                    <a:pt x="520" y="464"/>
                    <a:pt x="519" y="457"/>
                  </a:cubicBezTo>
                  <a:cubicBezTo>
                    <a:pt x="518" y="453"/>
                    <a:pt x="517" y="445"/>
                    <a:pt x="516" y="440"/>
                  </a:cubicBezTo>
                  <a:cubicBezTo>
                    <a:pt x="514" y="440"/>
                    <a:pt x="510" y="446"/>
                    <a:pt x="513" y="447"/>
                  </a:cubicBezTo>
                  <a:cubicBezTo>
                    <a:pt x="513" y="451"/>
                    <a:pt x="508" y="447"/>
                    <a:pt x="506" y="447"/>
                  </a:cubicBezTo>
                  <a:cubicBezTo>
                    <a:pt x="505" y="447"/>
                    <a:pt x="504" y="447"/>
                    <a:pt x="503" y="447"/>
                  </a:cubicBezTo>
                  <a:cubicBezTo>
                    <a:pt x="502" y="446"/>
                    <a:pt x="501" y="441"/>
                    <a:pt x="498" y="443"/>
                  </a:cubicBezTo>
                  <a:cubicBezTo>
                    <a:pt x="497" y="440"/>
                    <a:pt x="499" y="440"/>
                    <a:pt x="501" y="440"/>
                  </a:cubicBezTo>
                  <a:cubicBezTo>
                    <a:pt x="499" y="438"/>
                    <a:pt x="500" y="438"/>
                    <a:pt x="501" y="436"/>
                  </a:cubicBezTo>
                  <a:cubicBezTo>
                    <a:pt x="500" y="433"/>
                    <a:pt x="497" y="435"/>
                    <a:pt x="495" y="434"/>
                  </a:cubicBezTo>
                  <a:cubicBezTo>
                    <a:pt x="494" y="434"/>
                    <a:pt x="492" y="427"/>
                    <a:pt x="491" y="432"/>
                  </a:cubicBezTo>
                  <a:cubicBezTo>
                    <a:pt x="488" y="432"/>
                    <a:pt x="489" y="427"/>
                    <a:pt x="489" y="427"/>
                  </a:cubicBezTo>
                  <a:cubicBezTo>
                    <a:pt x="489" y="426"/>
                    <a:pt x="486" y="426"/>
                    <a:pt x="487" y="423"/>
                  </a:cubicBezTo>
                  <a:cubicBezTo>
                    <a:pt x="486" y="422"/>
                    <a:pt x="482" y="424"/>
                    <a:pt x="481" y="423"/>
                  </a:cubicBezTo>
                  <a:cubicBezTo>
                    <a:pt x="481" y="423"/>
                    <a:pt x="481" y="420"/>
                    <a:pt x="481" y="420"/>
                  </a:cubicBezTo>
                  <a:cubicBezTo>
                    <a:pt x="478" y="420"/>
                    <a:pt x="475" y="422"/>
                    <a:pt x="473" y="422"/>
                  </a:cubicBezTo>
                  <a:cubicBezTo>
                    <a:pt x="472" y="422"/>
                    <a:pt x="471" y="422"/>
                    <a:pt x="470" y="422"/>
                  </a:cubicBezTo>
                  <a:cubicBezTo>
                    <a:pt x="468" y="421"/>
                    <a:pt x="467" y="420"/>
                    <a:pt x="467" y="423"/>
                  </a:cubicBezTo>
                  <a:cubicBezTo>
                    <a:pt x="454" y="424"/>
                    <a:pt x="443" y="422"/>
                    <a:pt x="433" y="420"/>
                  </a:cubicBezTo>
                  <a:cubicBezTo>
                    <a:pt x="434" y="417"/>
                    <a:pt x="431" y="418"/>
                    <a:pt x="431" y="416"/>
                  </a:cubicBezTo>
                  <a:cubicBezTo>
                    <a:pt x="430" y="413"/>
                    <a:pt x="424" y="419"/>
                    <a:pt x="428" y="413"/>
                  </a:cubicBezTo>
                  <a:cubicBezTo>
                    <a:pt x="426" y="414"/>
                    <a:pt x="425" y="413"/>
                    <a:pt x="425" y="412"/>
                  </a:cubicBezTo>
                  <a:cubicBezTo>
                    <a:pt x="421" y="414"/>
                    <a:pt x="411" y="412"/>
                    <a:pt x="407" y="411"/>
                  </a:cubicBezTo>
                  <a:cubicBezTo>
                    <a:pt x="405" y="410"/>
                    <a:pt x="404" y="410"/>
                    <a:pt x="404" y="408"/>
                  </a:cubicBezTo>
                  <a:cubicBezTo>
                    <a:pt x="398" y="409"/>
                    <a:pt x="399" y="403"/>
                    <a:pt x="394" y="404"/>
                  </a:cubicBezTo>
                  <a:cubicBezTo>
                    <a:pt x="393" y="398"/>
                    <a:pt x="390" y="395"/>
                    <a:pt x="388" y="391"/>
                  </a:cubicBezTo>
                  <a:cubicBezTo>
                    <a:pt x="376" y="389"/>
                    <a:pt x="376" y="395"/>
                    <a:pt x="377" y="402"/>
                  </a:cubicBezTo>
                  <a:cubicBezTo>
                    <a:pt x="377" y="404"/>
                    <a:pt x="383" y="407"/>
                    <a:pt x="387" y="412"/>
                  </a:cubicBezTo>
                  <a:cubicBezTo>
                    <a:pt x="388" y="413"/>
                    <a:pt x="391" y="421"/>
                    <a:pt x="394" y="419"/>
                  </a:cubicBezTo>
                  <a:cubicBezTo>
                    <a:pt x="393" y="422"/>
                    <a:pt x="397" y="422"/>
                    <a:pt x="395" y="426"/>
                  </a:cubicBezTo>
                  <a:cubicBezTo>
                    <a:pt x="399" y="426"/>
                    <a:pt x="407" y="425"/>
                    <a:pt x="402" y="429"/>
                  </a:cubicBezTo>
                  <a:cubicBezTo>
                    <a:pt x="405" y="430"/>
                    <a:pt x="404" y="427"/>
                    <a:pt x="405" y="426"/>
                  </a:cubicBezTo>
                  <a:cubicBezTo>
                    <a:pt x="407" y="425"/>
                    <a:pt x="411" y="426"/>
                    <a:pt x="411" y="423"/>
                  </a:cubicBezTo>
                  <a:cubicBezTo>
                    <a:pt x="411" y="422"/>
                    <a:pt x="413" y="422"/>
                    <a:pt x="414" y="422"/>
                  </a:cubicBezTo>
                  <a:cubicBezTo>
                    <a:pt x="415" y="421"/>
                    <a:pt x="414" y="420"/>
                    <a:pt x="415" y="419"/>
                  </a:cubicBezTo>
                  <a:cubicBezTo>
                    <a:pt x="417" y="418"/>
                    <a:pt x="421" y="418"/>
                    <a:pt x="423" y="418"/>
                  </a:cubicBezTo>
                  <a:cubicBezTo>
                    <a:pt x="424" y="418"/>
                    <a:pt x="421" y="420"/>
                    <a:pt x="422" y="420"/>
                  </a:cubicBezTo>
                  <a:cubicBezTo>
                    <a:pt x="422" y="421"/>
                    <a:pt x="425" y="420"/>
                    <a:pt x="425" y="420"/>
                  </a:cubicBezTo>
                  <a:cubicBezTo>
                    <a:pt x="426" y="423"/>
                    <a:pt x="425" y="425"/>
                    <a:pt x="426" y="426"/>
                  </a:cubicBezTo>
                  <a:cubicBezTo>
                    <a:pt x="425" y="429"/>
                    <a:pt x="430" y="427"/>
                    <a:pt x="431" y="430"/>
                  </a:cubicBezTo>
                  <a:cubicBezTo>
                    <a:pt x="431" y="434"/>
                    <a:pt x="433" y="431"/>
                    <a:pt x="436" y="433"/>
                  </a:cubicBezTo>
                  <a:cubicBezTo>
                    <a:pt x="438" y="434"/>
                    <a:pt x="437" y="436"/>
                    <a:pt x="440" y="437"/>
                  </a:cubicBezTo>
                  <a:cubicBezTo>
                    <a:pt x="437" y="440"/>
                    <a:pt x="441" y="444"/>
                    <a:pt x="440" y="448"/>
                  </a:cubicBezTo>
                  <a:cubicBezTo>
                    <a:pt x="436" y="448"/>
                    <a:pt x="436" y="448"/>
                    <a:pt x="436" y="448"/>
                  </a:cubicBezTo>
                  <a:cubicBezTo>
                    <a:pt x="438" y="454"/>
                    <a:pt x="433" y="452"/>
                    <a:pt x="433" y="457"/>
                  </a:cubicBezTo>
                  <a:cubicBezTo>
                    <a:pt x="431" y="456"/>
                    <a:pt x="429" y="457"/>
                    <a:pt x="429" y="460"/>
                  </a:cubicBezTo>
                  <a:cubicBezTo>
                    <a:pt x="423" y="460"/>
                    <a:pt x="423" y="460"/>
                    <a:pt x="423" y="460"/>
                  </a:cubicBezTo>
                  <a:cubicBezTo>
                    <a:pt x="421" y="460"/>
                    <a:pt x="423" y="462"/>
                    <a:pt x="422" y="464"/>
                  </a:cubicBezTo>
                  <a:cubicBezTo>
                    <a:pt x="422" y="464"/>
                    <a:pt x="420" y="464"/>
                    <a:pt x="419" y="464"/>
                  </a:cubicBezTo>
                  <a:cubicBezTo>
                    <a:pt x="419" y="464"/>
                    <a:pt x="420" y="467"/>
                    <a:pt x="419" y="468"/>
                  </a:cubicBezTo>
                  <a:cubicBezTo>
                    <a:pt x="416" y="468"/>
                    <a:pt x="415" y="468"/>
                    <a:pt x="415" y="471"/>
                  </a:cubicBezTo>
                  <a:cubicBezTo>
                    <a:pt x="412" y="471"/>
                    <a:pt x="411" y="471"/>
                    <a:pt x="409" y="472"/>
                  </a:cubicBezTo>
                  <a:cubicBezTo>
                    <a:pt x="407" y="474"/>
                    <a:pt x="408" y="474"/>
                    <a:pt x="404" y="475"/>
                  </a:cubicBezTo>
                  <a:cubicBezTo>
                    <a:pt x="402" y="475"/>
                    <a:pt x="395" y="478"/>
                    <a:pt x="395" y="482"/>
                  </a:cubicBezTo>
                  <a:cubicBezTo>
                    <a:pt x="394" y="483"/>
                    <a:pt x="391" y="481"/>
                    <a:pt x="390" y="482"/>
                  </a:cubicBezTo>
                  <a:cubicBezTo>
                    <a:pt x="388" y="483"/>
                    <a:pt x="389" y="484"/>
                    <a:pt x="388" y="485"/>
                  </a:cubicBezTo>
                  <a:cubicBezTo>
                    <a:pt x="388" y="485"/>
                    <a:pt x="386" y="485"/>
                    <a:pt x="386" y="485"/>
                  </a:cubicBezTo>
                  <a:cubicBezTo>
                    <a:pt x="386" y="485"/>
                    <a:pt x="382" y="486"/>
                    <a:pt x="381" y="486"/>
                  </a:cubicBezTo>
                  <a:cubicBezTo>
                    <a:pt x="379" y="489"/>
                    <a:pt x="368" y="488"/>
                    <a:pt x="363" y="491"/>
                  </a:cubicBezTo>
                  <a:cubicBezTo>
                    <a:pt x="359" y="491"/>
                    <a:pt x="367" y="493"/>
                    <a:pt x="360" y="493"/>
                  </a:cubicBezTo>
                  <a:cubicBezTo>
                    <a:pt x="360" y="493"/>
                    <a:pt x="358" y="493"/>
                    <a:pt x="358" y="493"/>
                  </a:cubicBezTo>
                  <a:cubicBezTo>
                    <a:pt x="356" y="494"/>
                    <a:pt x="356" y="497"/>
                    <a:pt x="353" y="496"/>
                  </a:cubicBezTo>
                  <a:cubicBezTo>
                    <a:pt x="355" y="493"/>
                    <a:pt x="351" y="494"/>
                    <a:pt x="351" y="493"/>
                  </a:cubicBezTo>
                  <a:cubicBezTo>
                    <a:pt x="350" y="492"/>
                    <a:pt x="352" y="487"/>
                    <a:pt x="348" y="488"/>
                  </a:cubicBezTo>
                  <a:cubicBezTo>
                    <a:pt x="347" y="485"/>
                    <a:pt x="349" y="485"/>
                    <a:pt x="349" y="483"/>
                  </a:cubicBezTo>
                  <a:cubicBezTo>
                    <a:pt x="348" y="482"/>
                    <a:pt x="345" y="481"/>
                    <a:pt x="348" y="481"/>
                  </a:cubicBezTo>
                  <a:cubicBezTo>
                    <a:pt x="347" y="479"/>
                    <a:pt x="346" y="478"/>
                    <a:pt x="344" y="478"/>
                  </a:cubicBezTo>
                  <a:cubicBezTo>
                    <a:pt x="345" y="474"/>
                    <a:pt x="341" y="470"/>
                    <a:pt x="344" y="469"/>
                  </a:cubicBezTo>
                  <a:cubicBezTo>
                    <a:pt x="344" y="468"/>
                    <a:pt x="341" y="469"/>
                    <a:pt x="341" y="468"/>
                  </a:cubicBezTo>
                  <a:cubicBezTo>
                    <a:pt x="339" y="467"/>
                    <a:pt x="340" y="463"/>
                    <a:pt x="341" y="464"/>
                  </a:cubicBezTo>
                  <a:cubicBezTo>
                    <a:pt x="340" y="463"/>
                    <a:pt x="339" y="462"/>
                    <a:pt x="338" y="461"/>
                  </a:cubicBezTo>
                  <a:cubicBezTo>
                    <a:pt x="337" y="460"/>
                    <a:pt x="338" y="460"/>
                    <a:pt x="337" y="460"/>
                  </a:cubicBezTo>
                  <a:cubicBezTo>
                    <a:pt x="336" y="460"/>
                    <a:pt x="334" y="455"/>
                    <a:pt x="334" y="455"/>
                  </a:cubicBezTo>
                  <a:cubicBezTo>
                    <a:pt x="334" y="455"/>
                    <a:pt x="334" y="457"/>
                    <a:pt x="334" y="457"/>
                  </a:cubicBezTo>
                  <a:cubicBezTo>
                    <a:pt x="331" y="455"/>
                    <a:pt x="331" y="450"/>
                    <a:pt x="327" y="450"/>
                  </a:cubicBezTo>
                  <a:cubicBezTo>
                    <a:pt x="330" y="444"/>
                    <a:pt x="323" y="443"/>
                    <a:pt x="324" y="436"/>
                  </a:cubicBezTo>
                  <a:cubicBezTo>
                    <a:pt x="324" y="434"/>
                    <a:pt x="321" y="435"/>
                    <a:pt x="321" y="433"/>
                  </a:cubicBezTo>
                  <a:cubicBezTo>
                    <a:pt x="321" y="430"/>
                    <a:pt x="316" y="432"/>
                    <a:pt x="316" y="430"/>
                  </a:cubicBezTo>
                  <a:cubicBezTo>
                    <a:pt x="317" y="428"/>
                    <a:pt x="317" y="427"/>
                    <a:pt x="314" y="427"/>
                  </a:cubicBezTo>
                  <a:cubicBezTo>
                    <a:pt x="316" y="425"/>
                    <a:pt x="315" y="424"/>
                    <a:pt x="314" y="420"/>
                  </a:cubicBezTo>
                  <a:cubicBezTo>
                    <a:pt x="314" y="420"/>
                    <a:pt x="314" y="418"/>
                    <a:pt x="314" y="418"/>
                  </a:cubicBezTo>
                  <a:cubicBezTo>
                    <a:pt x="314" y="417"/>
                    <a:pt x="313" y="418"/>
                    <a:pt x="313" y="418"/>
                  </a:cubicBezTo>
                  <a:cubicBezTo>
                    <a:pt x="312" y="414"/>
                    <a:pt x="315" y="415"/>
                    <a:pt x="313" y="412"/>
                  </a:cubicBezTo>
                  <a:cubicBezTo>
                    <a:pt x="311" y="410"/>
                    <a:pt x="310" y="419"/>
                    <a:pt x="310" y="412"/>
                  </a:cubicBezTo>
                  <a:cubicBezTo>
                    <a:pt x="310" y="407"/>
                    <a:pt x="305" y="403"/>
                    <a:pt x="300" y="398"/>
                  </a:cubicBezTo>
                  <a:cubicBezTo>
                    <a:pt x="296" y="401"/>
                    <a:pt x="299" y="402"/>
                    <a:pt x="297" y="406"/>
                  </a:cubicBezTo>
                  <a:cubicBezTo>
                    <a:pt x="294" y="407"/>
                    <a:pt x="295" y="404"/>
                    <a:pt x="293" y="404"/>
                  </a:cubicBezTo>
                  <a:cubicBezTo>
                    <a:pt x="291" y="404"/>
                    <a:pt x="291" y="402"/>
                    <a:pt x="289" y="402"/>
                  </a:cubicBezTo>
                  <a:cubicBezTo>
                    <a:pt x="292" y="404"/>
                    <a:pt x="290" y="411"/>
                    <a:pt x="294" y="411"/>
                  </a:cubicBezTo>
                  <a:cubicBezTo>
                    <a:pt x="293" y="414"/>
                    <a:pt x="295" y="418"/>
                    <a:pt x="297" y="423"/>
                  </a:cubicBezTo>
                  <a:cubicBezTo>
                    <a:pt x="297" y="424"/>
                    <a:pt x="297" y="426"/>
                    <a:pt x="297" y="426"/>
                  </a:cubicBezTo>
                  <a:cubicBezTo>
                    <a:pt x="299" y="427"/>
                    <a:pt x="300" y="434"/>
                    <a:pt x="301" y="437"/>
                  </a:cubicBezTo>
                  <a:cubicBezTo>
                    <a:pt x="307" y="437"/>
                    <a:pt x="307" y="437"/>
                    <a:pt x="307" y="437"/>
                  </a:cubicBezTo>
                  <a:cubicBezTo>
                    <a:pt x="306" y="438"/>
                    <a:pt x="306" y="439"/>
                    <a:pt x="306" y="441"/>
                  </a:cubicBezTo>
                  <a:cubicBezTo>
                    <a:pt x="307" y="442"/>
                    <a:pt x="308" y="441"/>
                    <a:pt x="308" y="440"/>
                  </a:cubicBezTo>
                  <a:cubicBezTo>
                    <a:pt x="311" y="442"/>
                    <a:pt x="310" y="444"/>
                    <a:pt x="311" y="447"/>
                  </a:cubicBezTo>
                  <a:cubicBezTo>
                    <a:pt x="312" y="448"/>
                    <a:pt x="314" y="448"/>
                    <a:pt x="314" y="448"/>
                  </a:cubicBezTo>
                  <a:cubicBezTo>
                    <a:pt x="314" y="449"/>
                    <a:pt x="314" y="451"/>
                    <a:pt x="314" y="451"/>
                  </a:cubicBezTo>
                  <a:cubicBezTo>
                    <a:pt x="314" y="451"/>
                    <a:pt x="315" y="451"/>
                    <a:pt x="316" y="451"/>
                  </a:cubicBezTo>
                  <a:cubicBezTo>
                    <a:pt x="316" y="453"/>
                    <a:pt x="314" y="454"/>
                    <a:pt x="314" y="454"/>
                  </a:cubicBezTo>
                  <a:cubicBezTo>
                    <a:pt x="315" y="456"/>
                    <a:pt x="316" y="456"/>
                    <a:pt x="317" y="457"/>
                  </a:cubicBezTo>
                  <a:cubicBezTo>
                    <a:pt x="317" y="457"/>
                    <a:pt x="316" y="459"/>
                    <a:pt x="317" y="460"/>
                  </a:cubicBezTo>
                  <a:cubicBezTo>
                    <a:pt x="317" y="460"/>
                    <a:pt x="318" y="460"/>
                    <a:pt x="318" y="460"/>
                  </a:cubicBezTo>
                  <a:cubicBezTo>
                    <a:pt x="319" y="461"/>
                    <a:pt x="316" y="466"/>
                    <a:pt x="321" y="465"/>
                  </a:cubicBezTo>
                  <a:cubicBezTo>
                    <a:pt x="321" y="468"/>
                    <a:pt x="321" y="471"/>
                    <a:pt x="323" y="474"/>
                  </a:cubicBezTo>
                  <a:cubicBezTo>
                    <a:pt x="323" y="475"/>
                    <a:pt x="325" y="476"/>
                    <a:pt x="325" y="476"/>
                  </a:cubicBezTo>
                  <a:cubicBezTo>
                    <a:pt x="326" y="477"/>
                    <a:pt x="326" y="480"/>
                    <a:pt x="327" y="481"/>
                  </a:cubicBezTo>
                  <a:cubicBezTo>
                    <a:pt x="327" y="481"/>
                    <a:pt x="329" y="481"/>
                    <a:pt x="330" y="482"/>
                  </a:cubicBezTo>
                  <a:cubicBezTo>
                    <a:pt x="331" y="484"/>
                    <a:pt x="328" y="486"/>
                    <a:pt x="331" y="486"/>
                  </a:cubicBezTo>
                  <a:cubicBezTo>
                    <a:pt x="333" y="486"/>
                    <a:pt x="332" y="490"/>
                    <a:pt x="332" y="492"/>
                  </a:cubicBezTo>
                  <a:cubicBezTo>
                    <a:pt x="338" y="489"/>
                    <a:pt x="337" y="495"/>
                    <a:pt x="344" y="493"/>
                  </a:cubicBezTo>
                  <a:cubicBezTo>
                    <a:pt x="344" y="497"/>
                    <a:pt x="346" y="499"/>
                    <a:pt x="346" y="503"/>
                  </a:cubicBezTo>
                  <a:cubicBezTo>
                    <a:pt x="351" y="511"/>
                    <a:pt x="368" y="509"/>
                    <a:pt x="379" y="507"/>
                  </a:cubicBezTo>
                  <a:cubicBezTo>
                    <a:pt x="380" y="508"/>
                    <a:pt x="379" y="505"/>
                    <a:pt x="380" y="505"/>
                  </a:cubicBezTo>
                  <a:cubicBezTo>
                    <a:pt x="383" y="503"/>
                    <a:pt x="390" y="507"/>
                    <a:pt x="388" y="502"/>
                  </a:cubicBezTo>
                  <a:cubicBezTo>
                    <a:pt x="391" y="503"/>
                    <a:pt x="391" y="506"/>
                    <a:pt x="390" y="509"/>
                  </a:cubicBezTo>
                  <a:cubicBezTo>
                    <a:pt x="390" y="509"/>
                    <a:pt x="388" y="510"/>
                    <a:pt x="388" y="510"/>
                  </a:cubicBezTo>
                  <a:cubicBezTo>
                    <a:pt x="388" y="513"/>
                    <a:pt x="389" y="516"/>
                    <a:pt x="388" y="519"/>
                  </a:cubicBezTo>
                  <a:cubicBezTo>
                    <a:pt x="388" y="519"/>
                    <a:pt x="386" y="518"/>
                    <a:pt x="386" y="519"/>
                  </a:cubicBezTo>
                  <a:cubicBezTo>
                    <a:pt x="385" y="519"/>
                    <a:pt x="385" y="525"/>
                    <a:pt x="384" y="527"/>
                  </a:cubicBezTo>
                  <a:cubicBezTo>
                    <a:pt x="384" y="528"/>
                    <a:pt x="380" y="529"/>
                    <a:pt x="381" y="534"/>
                  </a:cubicBezTo>
                  <a:cubicBezTo>
                    <a:pt x="377" y="534"/>
                    <a:pt x="380" y="542"/>
                    <a:pt x="374" y="541"/>
                  </a:cubicBezTo>
                  <a:cubicBezTo>
                    <a:pt x="375" y="545"/>
                    <a:pt x="373" y="546"/>
                    <a:pt x="373" y="549"/>
                  </a:cubicBezTo>
                  <a:cubicBezTo>
                    <a:pt x="368" y="548"/>
                    <a:pt x="371" y="555"/>
                    <a:pt x="366" y="554"/>
                  </a:cubicBezTo>
                  <a:cubicBezTo>
                    <a:pt x="366" y="558"/>
                    <a:pt x="366" y="558"/>
                    <a:pt x="366" y="558"/>
                  </a:cubicBezTo>
                  <a:cubicBezTo>
                    <a:pt x="365" y="558"/>
                    <a:pt x="364" y="556"/>
                    <a:pt x="363" y="556"/>
                  </a:cubicBezTo>
                  <a:cubicBezTo>
                    <a:pt x="360" y="558"/>
                    <a:pt x="362" y="559"/>
                    <a:pt x="358" y="561"/>
                  </a:cubicBezTo>
                  <a:cubicBezTo>
                    <a:pt x="358" y="561"/>
                    <a:pt x="353" y="562"/>
                    <a:pt x="353" y="562"/>
                  </a:cubicBezTo>
                  <a:cubicBezTo>
                    <a:pt x="353" y="562"/>
                    <a:pt x="354" y="563"/>
                    <a:pt x="353" y="563"/>
                  </a:cubicBezTo>
                  <a:cubicBezTo>
                    <a:pt x="352" y="564"/>
                    <a:pt x="349" y="565"/>
                    <a:pt x="348" y="566"/>
                  </a:cubicBezTo>
                  <a:cubicBezTo>
                    <a:pt x="344" y="569"/>
                    <a:pt x="343" y="573"/>
                    <a:pt x="338" y="573"/>
                  </a:cubicBezTo>
                  <a:cubicBezTo>
                    <a:pt x="339" y="577"/>
                    <a:pt x="336" y="577"/>
                    <a:pt x="337" y="580"/>
                  </a:cubicBezTo>
                  <a:cubicBezTo>
                    <a:pt x="335" y="582"/>
                    <a:pt x="334" y="581"/>
                    <a:pt x="332" y="580"/>
                  </a:cubicBezTo>
                  <a:cubicBezTo>
                    <a:pt x="333" y="582"/>
                    <a:pt x="330" y="584"/>
                    <a:pt x="331" y="584"/>
                  </a:cubicBezTo>
                  <a:cubicBezTo>
                    <a:pt x="334" y="587"/>
                    <a:pt x="330" y="585"/>
                    <a:pt x="330" y="589"/>
                  </a:cubicBezTo>
                  <a:cubicBezTo>
                    <a:pt x="329" y="591"/>
                    <a:pt x="327" y="589"/>
                    <a:pt x="327" y="590"/>
                  </a:cubicBezTo>
                  <a:cubicBezTo>
                    <a:pt x="326" y="591"/>
                    <a:pt x="327" y="592"/>
                    <a:pt x="327" y="593"/>
                  </a:cubicBezTo>
                  <a:cubicBezTo>
                    <a:pt x="326" y="594"/>
                    <a:pt x="323" y="605"/>
                    <a:pt x="324" y="608"/>
                  </a:cubicBezTo>
                  <a:cubicBezTo>
                    <a:pt x="324" y="611"/>
                    <a:pt x="325" y="612"/>
                    <a:pt x="327" y="614"/>
                  </a:cubicBezTo>
                  <a:cubicBezTo>
                    <a:pt x="327" y="618"/>
                    <a:pt x="326" y="619"/>
                    <a:pt x="327" y="622"/>
                  </a:cubicBezTo>
                  <a:cubicBezTo>
                    <a:pt x="327" y="623"/>
                    <a:pt x="328" y="628"/>
                    <a:pt x="330" y="628"/>
                  </a:cubicBezTo>
                  <a:cubicBezTo>
                    <a:pt x="334" y="628"/>
                    <a:pt x="325" y="634"/>
                    <a:pt x="332" y="635"/>
                  </a:cubicBezTo>
                  <a:cubicBezTo>
                    <a:pt x="332" y="642"/>
                    <a:pt x="333" y="647"/>
                    <a:pt x="332" y="653"/>
                  </a:cubicBezTo>
                  <a:cubicBezTo>
                    <a:pt x="332" y="657"/>
                    <a:pt x="328" y="661"/>
                    <a:pt x="328" y="664"/>
                  </a:cubicBezTo>
                  <a:cubicBezTo>
                    <a:pt x="325" y="665"/>
                    <a:pt x="320" y="668"/>
                    <a:pt x="318" y="670"/>
                  </a:cubicBezTo>
                  <a:cubicBezTo>
                    <a:pt x="317" y="671"/>
                    <a:pt x="317" y="671"/>
                    <a:pt x="318" y="671"/>
                  </a:cubicBezTo>
                  <a:cubicBezTo>
                    <a:pt x="318" y="673"/>
                    <a:pt x="316" y="672"/>
                    <a:pt x="314" y="673"/>
                  </a:cubicBezTo>
                  <a:cubicBezTo>
                    <a:pt x="313" y="673"/>
                    <a:pt x="314" y="675"/>
                    <a:pt x="313" y="676"/>
                  </a:cubicBezTo>
                  <a:cubicBezTo>
                    <a:pt x="312" y="676"/>
                    <a:pt x="310" y="673"/>
                    <a:pt x="310" y="676"/>
                  </a:cubicBezTo>
                  <a:cubicBezTo>
                    <a:pt x="310" y="677"/>
                    <a:pt x="308" y="676"/>
                    <a:pt x="307" y="677"/>
                  </a:cubicBezTo>
                  <a:cubicBezTo>
                    <a:pt x="305" y="678"/>
                    <a:pt x="305" y="682"/>
                    <a:pt x="301" y="681"/>
                  </a:cubicBezTo>
                  <a:cubicBezTo>
                    <a:pt x="300" y="689"/>
                    <a:pt x="301" y="701"/>
                    <a:pt x="303" y="712"/>
                  </a:cubicBezTo>
                  <a:cubicBezTo>
                    <a:pt x="302" y="713"/>
                    <a:pt x="300" y="714"/>
                    <a:pt x="300" y="712"/>
                  </a:cubicBezTo>
                  <a:cubicBezTo>
                    <a:pt x="298" y="712"/>
                    <a:pt x="299" y="714"/>
                    <a:pt x="299" y="715"/>
                  </a:cubicBezTo>
                  <a:cubicBezTo>
                    <a:pt x="297" y="716"/>
                    <a:pt x="295" y="714"/>
                    <a:pt x="294" y="716"/>
                  </a:cubicBezTo>
                  <a:cubicBezTo>
                    <a:pt x="294" y="718"/>
                    <a:pt x="289" y="718"/>
                    <a:pt x="287" y="721"/>
                  </a:cubicBezTo>
                  <a:cubicBezTo>
                    <a:pt x="287" y="729"/>
                    <a:pt x="287" y="729"/>
                    <a:pt x="287" y="729"/>
                  </a:cubicBezTo>
                  <a:cubicBezTo>
                    <a:pt x="284" y="729"/>
                    <a:pt x="286" y="734"/>
                    <a:pt x="285" y="736"/>
                  </a:cubicBezTo>
                  <a:cubicBezTo>
                    <a:pt x="284" y="737"/>
                    <a:pt x="282" y="737"/>
                    <a:pt x="282" y="737"/>
                  </a:cubicBezTo>
                  <a:cubicBezTo>
                    <a:pt x="281" y="740"/>
                    <a:pt x="281" y="742"/>
                    <a:pt x="279" y="744"/>
                  </a:cubicBezTo>
                  <a:cubicBezTo>
                    <a:pt x="279" y="745"/>
                    <a:pt x="279" y="747"/>
                    <a:pt x="279" y="747"/>
                  </a:cubicBezTo>
                  <a:cubicBezTo>
                    <a:pt x="279" y="748"/>
                    <a:pt x="276" y="747"/>
                    <a:pt x="276" y="747"/>
                  </a:cubicBezTo>
                  <a:cubicBezTo>
                    <a:pt x="276" y="748"/>
                    <a:pt x="277" y="751"/>
                    <a:pt x="276" y="751"/>
                  </a:cubicBezTo>
                  <a:cubicBezTo>
                    <a:pt x="276" y="752"/>
                    <a:pt x="274" y="751"/>
                    <a:pt x="273" y="751"/>
                  </a:cubicBezTo>
                  <a:cubicBezTo>
                    <a:pt x="273" y="752"/>
                    <a:pt x="274" y="754"/>
                    <a:pt x="273" y="754"/>
                  </a:cubicBezTo>
                  <a:cubicBezTo>
                    <a:pt x="273" y="755"/>
                    <a:pt x="271" y="754"/>
                    <a:pt x="271" y="754"/>
                  </a:cubicBezTo>
                  <a:cubicBezTo>
                    <a:pt x="270" y="755"/>
                    <a:pt x="268" y="757"/>
                    <a:pt x="268" y="758"/>
                  </a:cubicBezTo>
                  <a:cubicBezTo>
                    <a:pt x="268" y="760"/>
                    <a:pt x="266" y="759"/>
                    <a:pt x="265" y="760"/>
                  </a:cubicBezTo>
                  <a:cubicBezTo>
                    <a:pt x="265" y="760"/>
                    <a:pt x="265" y="762"/>
                    <a:pt x="265" y="763"/>
                  </a:cubicBezTo>
                  <a:cubicBezTo>
                    <a:pt x="264" y="763"/>
                    <a:pt x="263" y="762"/>
                    <a:pt x="262" y="763"/>
                  </a:cubicBezTo>
                  <a:cubicBezTo>
                    <a:pt x="261" y="763"/>
                    <a:pt x="260" y="765"/>
                    <a:pt x="259" y="765"/>
                  </a:cubicBezTo>
                  <a:cubicBezTo>
                    <a:pt x="259" y="766"/>
                    <a:pt x="257" y="768"/>
                    <a:pt x="257" y="768"/>
                  </a:cubicBezTo>
                  <a:cubicBezTo>
                    <a:pt x="256" y="769"/>
                    <a:pt x="252" y="770"/>
                    <a:pt x="252" y="770"/>
                  </a:cubicBezTo>
                  <a:cubicBezTo>
                    <a:pt x="251" y="769"/>
                    <a:pt x="251" y="769"/>
                    <a:pt x="250" y="770"/>
                  </a:cubicBezTo>
                  <a:cubicBezTo>
                    <a:pt x="248" y="771"/>
                    <a:pt x="247" y="770"/>
                    <a:pt x="244" y="771"/>
                  </a:cubicBezTo>
                  <a:cubicBezTo>
                    <a:pt x="243" y="771"/>
                    <a:pt x="234" y="775"/>
                    <a:pt x="231" y="771"/>
                  </a:cubicBezTo>
                  <a:cubicBezTo>
                    <a:pt x="229" y="771"/>
                    <a:pt x="231" y="773"/>
                    <a:pt x="231" y="772"/>
                  </a:cubicBezTo>
                  <a:cubicBezTo>
                    <a:pt x="229" y="776"/>
                    <a:pt x="226" y="773"/>
                    <a:pt x="222" y="774"/>
                  </a:cubicBezTo>
                  <a:cubicBezTo>
                    <a:pt x="220" y="774"/>
                    <a:pt x="221" y="775"/>
                    <a:pt x="222" y="775"/>
                  </a:cubicBezTo>
                  <a:cubicBezTo>
                    <a:pt x="220" y="777"/>
                    <a:pt x="213" y="774"/>
                    <a:pt x="209" y="774"/>
                  </a:cubicBezTo>
                  <a:cubicBezTo>
                    <a:pt x="209" y="767"/>
                    <a:pt x="203" y="763"/>
                    <a:pt x="206" y="757"/>
                  </a:cubicBezTo>
                  <a:cubicBezTo>
                    <a:pt x="203" y="754"/>
                    <a:pt x="200" y="752"/>
                    <a:pt x="200" y="746"/>
                  </a:cubicBezTo>
                  <a:cubicBezTo>
                    <a:pt x="196" y="750"/>
                    <a:pt x="200" y="748"/>
                    <a:pt x="198" y="742"/>
                  </a:cubicBezTo>
                  <a:cubicBezTo>
                    <a:pt x="196" y="735"/>
                    <a:pt x="187" y="730"/>
                    <a:pt x="189" y="722"/>
                  </a:cubicBezTo>
                  <a:cubicBezTo>
                    <a:pt x="188" y="721"/>
                    <a:pt x="188" y="725"/>
                    <a:pt x="188" y="725"/>
                  </a:cubicBezTo>
                  <a:cubicBezTo>
                    <a:pt x="185" y="724"/>
                    <a:pt x="188" y="715"/>
                    <a:pt x="185" y="719"/>
                  </a:cubicBezTo>
                  <a:cubicBezTo>
                    <a:pt x="183" y="717"/>
                    <a:pt x="183" y="712"/>
                    <a:pt x="184" y="709"/>
                  </a:cubicBezTo>
                  <a:cubicBezTo>
                    <a:pt x="184" y="705"/>
                    <a:pt x="185" y="702"/>
                    <a:pt x="182" y="697"/>
                  </a:cubicBezTo>
                  <a:cubicBezTo>
                    <a:pt x="183" y="695"/>
                    <a:pt x="179" y="696"/>
                    <a:pt x="178" y="695"/>
                  </a:cubicBezTo>
                  <a:cubicBezTo>
                    <a:pt x="177" y="694"/>
                    <a:pt x="182" y="691"/>
                    <a:pt x="175" y="693"/>
                  </a:cubicBezTo>
                  <a:cubicBezTo>
                    <a:pt x="175" y="692"/>
                    <a:pt x="176" y="689"/>
                    <a:pt x="175" y="688"/>
                  </a:cubicBezTo>
                  <a:cubicBezTo>
                    <a:pt x="175" y="688"/>
                    <a:pt x="173" y="689"/>
                    <a:pt x="172" y="688"/>
                  </a:cubicBezTo>
                  <a:cubicBezTo>
                    <a:pt x="172" y="688"/>
                    <a:pt x="176" y="683"/>
                    <a:pt x="171" y="684"/>
                  </a:cubicBezTo>
                  <a:cubicBezTo>
                    <a:pt x="171" y="682"/>
                    <a:pt x="173" y="681"/>
                    <a:pt x="172" y="678"/>
                  </a:cubicBezTo>
                  <a:cubicBezTo>
                    <a:pt x="170" y="677"/>
                    <a:pt x="173" y="672"/>
                    <a:pt x="168" y="673"/>
                  </a:cubicBezTo>
                  <a:cubicBezTo>
                    <a:pt x="168" y="660"/>
                    <a:pt x="169" y="656"/>
                    <a:pt x="175" y="648"/>
                  </a:cubicBezTo>
                  <a:cubicBezTo>
                    <a:pt x="174" y="646"/>
                    <a:pt x="177" y="640"/>
                    <a:pt x="174" y="641"/>
                  </a:cubicBezTo>
                  <a:cubicBezTo>
                    <a:pt x="174" y="638"/>
                    <a:pt x="177" y="640"/>
                    <a:pt x="178" y="639"/>
                  </a:cubicBezTo>
                  <a:cubicBezTo>
                    <a:pt x="179" y="639"/>
                    <a:pt x="178" y="636"/>
                    <a:pt x="179" y="636"/>
                  </a:cubicBezTo>
                  <a:cubicBezTo>
                    <a:pt x="179" y="634"/>
                    <a:pt x="178" y="621"/>
                    <a:pt x="177" y="625"/>
                  </a:cubicBezTo>
                  <a:cubicBezTo>
                    <a:pt x="174" y="623"/>
                    <a:pt x="175" y="619"/>
                    <a:pt x="175" y="617"/>
                  </a:cubicBezTo>
                  <a:cubicBezTo>
                    <a:pt x="175" y="613"/>
                    <a:pt x="176" y="610"/>
                    <a:pt x="175" y="607"/>
                  </a:cubicBezTo>
                  <a:cubicBezTo>
                    <a:pt x="175" y="605"/>
                    <a:pt x="173" y="606"/>
                    <a:pt x="172" y="606"/>
                  </a:cubicBezTo>
                  <a:cubicBezTo>
                    <a:pt x="172" y="605"/>
                    <a:pt x="174" y="604"/>
                    <a:pt x="174" y="603"/>
                  </a:cubicBezTo>
                  <a:cubicBezTo>
                    <a:pt x="174" y="603"/>
                    <a:pt x="172" y="602"/>
                    <a:pt x="172" y="601"/>
                  </a:cubicBezTo>
                  <a:cubicBezTo>
                    <a:pt x="172" y="598"/>
                    <a:pt x="171" y="599"/>
                    <a:pt x="170" y="597"/>
                  </a:cubicBezTo>
                  <a:cubicBezTo>
                    <a:pt x="169" y="597"/>
                    <a:pt x="170" y="595"/>
                    <a:pt x="170" y="594"/>
                  </a:cubicBezTo>
                  <a:cubicBezTo>
                    <a:pt x="169" y="594"/>
                    <a:pt x="166" y="594"/>
                    <a:pt x="167" y="593"/>
                  </a:cubicBezTo>
                  <a:cubicBezTo>
                    <a:pt x="167" y="593"/>
                    <a:pt x="168" y="593"/>
                    <a:pt x="168" y="593"/>
                  </a:cubicBezTo>
                  <a:cubicBezTo>
                    <a:pt x="166" y="590"/>
                    <a:pt x="165" y="589"/>
                    <a:pt x="161" y="587"/>
                  </a:cubicBezTo>
                  <a:cubicBezTo>
                    <a:pt x="160" y="587"/>
                    <a:pt x="161" y="586"/>
                    <a:pt x="160" y="586"/>
                  </a:cubicBezTo>
                  <a:cubicBezTo>
                    <a:pt x="158" y="586"/>
                    <a:pt x="158" y="582"/>
                    <a:pt x="156" y="583"/>
                  </a:cubicBezTo>
                  <a:cubicBezTo>
                    <a:pt x="153" y="571"/>
                    <a:pt x="156" y="561"/>
                    <a:pt x="156" y="548"/>
                  </a:cubicBezTo>
                  <a:cubicBezTo>
                    <a:pt x="155" y="545"/>
                    <a:pt x="152" y="550"/>
                    <a:pt x="153" y="544"/>
                  </a:cubicBezTo>
                  <a:cubicBezTo>
                    <a:pt x="145" y="544"/>
                    <a:pt x="138" y="543"/>
                    <a:pt x="133" y="541"/>
                  </a:cubicBezTo>
                  <a:cubicBezTo>
                    <a:pt x="135" y="533"/>
                    <a:pt x="129" y="542"/>
                    <a:pt x="130" y="534"/>
                  </a:cubicBezTo>
                  <a:cubicBezTo>
                    <a:pt x="124" y="532"/>
                    <a:pt x="123" y="531"/>
                    <a:pt x="115" y="533"/>
                  </a:cubicBezTo>
                  <a:cubicBezTo>
                    <a:pt x="114" y="533"/>
                    <a:pt x="111" y="533"/>
                    <a:pt x="109" y="534"/>
                  </a:cubicBezTo>
                  <a:cubicBezTo>
                    <a:pt x="109" y="534"/>
                    <a:pt x="105" y="536"/>
                    <a:pt x="101" y="535"/>
                  </a:cubicBezTo>
                  <a:cubicBezTo>
                    <a:pt x="103" y="539"/>
                    <a:pt x="105" y="537"/>
                    <a:pt x="98" y="538"/>
                  </a:cubicBezTo>
                  <a:cubicBezTo>
                    <a:pt x="93" y="539"/>
                    <a:pt x="90" y="541"/>
                    <a:pt x="83" y="541"/>
                  </a:cubicBezTo>
                  <a:cubicBezTo>
                    <a:pt x="80" y="541"/>
                    <a:pt x="80" y="540"/>
                    <a:pt x="78" y="540"/>
                  </a:cubicBezTo>
                  <a:cubicBezTo>
                    <a:pt x="69" y="539"/>
                    <a:pt x="60" y="544"/>
                    <a:pt x="52" y="542"/>
                  </a:cubicBezTo>
                  <a:cubicBezTo>
                    <a:pt x="52" y="538"/>
                    <a:pt x="47" y="539"/>
                    <a:pt x="45" y="538"/>
                  </a:cubicBezTo>
                  <a:cubicBezTo>
                    <a:pt x="44" y="538"/>
                    <a:pt x="45" y="536"/>
                    <a:pt x="45" y="535"/>
                  </a:cubicBezTo>
                  <a:cubicBezTo>
                    <a:pt x="44" y="535"/>
                    <a:pt x="41" y="536"/>
                    <a:pt x="41" y="535"/>
                  </a:cubicBezTo>
                  <a:cubicBezTo>
                    <a:pt x="40" y="535"/>
                    <a:pt x="41" y="533"/>
                    <a:pt x="41" y="533"/>
                  </a:cubicBezTo>
                  <a:cubicBezTo>
                    <a:pt x="39" y="532"/>
                    <a:pt x="38" y="533"/>
                    <a:pt x="38" y="531"/>
                  </a:cubicBezTo>
                  <a:cubicBezTo>
                    <a:pt x="38" y="531"/>
                    <a:pt x="35" y="529"/>
                    <a:pt x="35" y="528"/>
                  </a:cubicBezTo>
                  <a:cubicBezTo>
                    <a:pt x="34" y="528"/>
                    <a:pt x="35" y="527"/>
                    <a:pt x="34" y="527"/>
                  </a:cubicBezTo>
                  <a:cubicBezTo>
                    <a:pt x="32" y="527"/>
                    <a:pt x="33" y="525"/>
                    <a:pt x="32" y="524"/>
                  </a:cubicBezTo>
                  <a:cubicBezTo>
                    <a:pt x="31" y="523"/>
                    <a:pt x="30" y="524"/>
                    <a:pt x="29" y="523"/>
                  </a:cubicBezTo>
                  <a:cubicBezTo>
                    <a:pt x="29" y="522"/>
                    <a:pt x="30" y="521"/>
                    <a:pt x="29" y="520"/>
                  </a:cubicBezTo>
                  <a:cubicBezTo>
                    <a:pt x="28" y="519"/>
                    <a:pt x="26" y="521"/>
                    <a:pt x="26" y="519"/>
                  </a:cubicBezTo>
                  <a:cubicBezTo>
                    <a:pt x="26" y="518"/>
                    <a:pt x="28" y="516"/>
                    <a:pt x="28" y="517"/>
                  </a:cubicBezTo>
                  <a:cubicBezTo>
                    <a:pt x="26" y="512"/>
                    <a:pt x="20" y="514"/>
                    <a:pt x="21" y="509"/>
                  </a:cubicBezTo>
                  <a:cubicBezTo>
                    <a:pt x="14" y="511"/>
                    <a:pt x="17" y="503"/>
                    <a:pt x="11" y="505"/>
                  </a:cubicBezTo>
                  <a:cubicBezTo>
                    <a:pt x="12" y="503"/>
                    <a:pt x="13" y="502"/>
                    <a:pt x="12" y="500"/>
                  </a:cubicBezTo>
                  <a:cubicBezTo>
                    <a:pt x="12" y="498"/>
                    <a:pt x="9" y="499"/>
                    <a:pt x="7" y="499"/>
                  </a:cubicBezTo>
                  <a:cubicBezTo>
                    <a:pt x="8" y="496"/>
                    <a:pt x="4" y="496"/>
                    <a:pt x="4" y="495"/>
                  </a:cubicBezTo>
                  <a:cubicBezTo>
                    <a:pt x="4" y="492"/>
                    <a:pt x="6" y="493"/>
                    <a:pt x="4" y="489"/>
                  </a:cubicBezTo>
                  <a:cubicBezTo>
                    <a:pt x="4" y="488"/>
                    <a:pt x="3" y="489"/>
                    <a:pt x="3" y="488"/>
                  </a:cubicBezTo>
                  <a:cubicBezTo>
                    <a:pt x="3" y="487"/>
                    <a:pt x="1" y="483"/>
                    <a:pt x="0" y="482"/>
                  </a:cubicBezTo>
                  <a:cubicBezTo>
                    <a:pt x="0" y="480"/>
                    <a:pt x="3" y="482"/>
                    <a:pt x="4" y="481"/>
                  </a:cubicBezTo>
                  <a:cubicBezTo>
                    <a:pt x="5" y="480"/>
                    <a:pt x="4" y="476"/>
                    <a:pt x="7" y="476"/>
                  </a:cubicBezTo>
                  <a:cubicBezTo>
                    <a:pt x="7" y="453"/>
                    <a:pt x="7" y="453"/>
                    <a:pt x="7" y="453"/>
                  </a:cubicBezTo>
                  <a:cubicBezTo>
                    <a:pt x="7" y="451"/>
                    <a:pt x="4" y="452"/>
                    <a:pt x="4" y="451"/>
                  </a:cubicBezTo>
                  <a:cubicBezTo>
                    <a:pt x="4" y="451"/>
                    <a:pt x="5" y="449"/>
                    <a:pt x="5" y="448"/>
                  </a:cubicBezTo>
                  <a:cubicBezTo>
                    <a:pt x="6" y="446"/>
                    <a:pt x="4" y="445"/>
                    <a:pt x="4" y="443"/>
                  </a:cubicBezTo>
                  <a:cubicBezTo>
                    <a:pt x="9" y="449"/>
                    <a:pt x="4" y="433"/>
                    <a:pt x="10" y="439"/>
                  </a:cubicBezTo>
                  <a:cubicBezTo>
                    <a:pt x="11" y="437"/>
                    <a:pt x="9" y="432"/>
                    <a:pt x="11" y="430"/>
                  </a:cubicBezTo>
                  <a:cubicBezTo>
                    <a:pt x="11" y="430"/>
                    <a:pt x="14" y="430"/>
                    <a:pt x="14" y="430"/>
                  </a:cubicBezTo>
                  <a:cubicBezTo>
                    <a:pt x="14" y="429"/>
                    <a:pt x="12" y="428"/>
                    <a:pt x="12" y="426"/>
                  </a:cubicBezTo>
                  <a:cubicBezTo>
                    <a:pt x="18" y="425"/>
                    <a:pt x="17" y="417"/>
                    <a:pt x="22" y="416"/>
                  </a:cubicBezTo>
                  <a:cubicBezTo>
                    <a:pt x="22" y="411"/>
                    <a:pt x="27" y="411"/>
                    <a:pt x="26" y="406"/>
                  </a:cubicBezTo>
                  <a:cubicBezTo>
                    <a:pt x="29" y="407"/>
                    <a:pt x="29" y="405"/>
                    <a:pt x="29" y="404"/>
                  </a:cubicBezTo>
                  <a:cubicBezTo>
                    <a:pt x="38" y="403"/>
                    <a:pt x="44" y="400"/>
                    <a:pt x="43" y="389"/>
                  </a:cubicBezTo>
                  <a:cubicBezTo>
                    <a:pt x="49" y="391"/>
                    <a:pt x="44" y="382"/>
                    <a:pt x="49" y="382"/>
                  </a:cubicBezTo>
                  <a:cubicBezTo>
                    <a:pt x="49" y="374"/>
                    <a:pt x="49" y="374"/>
                    <a:pt x="49" y="374"/>
                  </a:cubicBezTo>
                  <a:cubicBezTo>
                    <a:pt x="51" y="374"/>
                    <a:pt x="52" y="372"/>
                    <a:pt x="55" y="373"/>
                  </a:cubicBezTo>
                  <a:cubicBezTo>
                    <a:pt x="57" y="370"/>
                    <a:pt x="59" y="368"/>
                    <a:pt x="62" y="364"/>
                  </a:cubicBezTo>
                  <a:cubicBezTo>
                    <a:pt x="62" y="363"/>
                    <a:pt x="63" y="364"/>
                    <a:pt x="63" y="363"/>
                  </a:cubicBezTo>
                  <a:cubicBezTo>
                    <a:pt x="63" y="361"/>
                    <a:pt x="67" y="361"/>
                    <a:pt x="66" y="359"/>
                  </a:cubicBezTo>
                  <a:cubicBezTo>
                    <a:pt x="72" y="360"/>
                    <a:pt x="73" y="355"/>
                    <a:pt x="78" y="356"/>
                  </a:cubicBezTo>
                  <a:cubicBezTo>
                    <a:pt x="76" y="361"/>
                    <a:pt x="85" y="356"/>
                    <a:pt x="83" y="361"/>
                  </a:cubicBezTo>
                  <a:cubicBezTo>
                    <a:pt x="85" y="358"/>
                    <a:pt x="97" y="363"/>
                    <a:pt x="97" y="357"/>
                  </a:cubicBezTo>
                  <a:cubicBezTo>
                    <a:pt x="103" y="356"/>
                    <a:pt x="109" y="355"/>
                    <a:pt x="112" y="350"/>
                  </a:cubicBezTo>
                  <a:cubicBezTo>
                    <a:pt x="114" y="350"/>
                    <a:pt x="116" y="350"/>
                    <a:pt x="116" y="349"/>
                  </a:cubicBezTo>
                  <a:cubicBezTo>
                    <a:pt x="119" y="349"/>
                    <a:pt x="119" y="350"/>
                    <a:pt x="122" y="350"/>
                  </a:cubicBezTo>
                  <a:cubicBezTo>
                    <a:pt x="125" y="350"/>
                    <a:pt x="128" y="349"/>
                    <a:pt x="130" y="349"/>
                  </a:cubicBezTo>
                  <a:cubicBezTo>
                    <a:pt x="130" y="349"/>
                    <a:pt x="131" y="350"/>
                    <a:pt x="132" y="350"/>
                  </a:cubicBezTo>
                  <a:cubicBezTo>
                    <a:pt x="135" y="350"/>
                    <a:pt x="141" y="353"/>
                    <a:pt x="147" y="352"/>
                  </a:cubicBezTo>
                  <a:cubicBezTo>
                    <a:pt x="150" y="351"/>
                    <a:pt x="154" y="347"/>
                    <a:pt x="157" y="350"/>
                  </a:cubicBezTo>
                  <a:cubicBezTo>
                    <a:pt x="159" y="353"/>
                    <a:pt x="158" y="350"/>
                    <a:pt x="163" y="350"/>
                  </a:cubicBezTo>
                  <a:cubicBezTo>
                    <a:pt x="163" y="351"/>
                    <a:pt x="164" y="352"/>
                    <a:pt x="164" y="353"/>
                  </a:cubicBezTo>
                  <a:cubicBezTo>
                    <a:pt x="164" y="353"/>
                    <a:pt x="161" y="354"/>
                    <a:pt x="161" y="354"/>
                  </a:cubicBezTo>
                  <a:cubicBezTo>
                    <a:pt x="161" y="356"/>
                    <a:pt x="162" y="355"/>
                    <a:pt x="163" y="356"/>
                  </a:cubicBezTo>
                  <a:cubicBezTo>
                    <a:pt x="163" y="357"/>
                    <a:pt x="161" y="357"/>
                    <a:pt x="161" y="357"/>
                  </a:cubicBezTo>
                  <a:cubicBezTo>
                    <a:pt x="161" y="358"/>
                    <a:pt x="163" y="359"/>
                    <a:pt x="163" y="360"/>
                  </a:cubicBezTo>
                  <a:cubicBezTo>
                    <a:pt x="162" y="364"/>
                    <a:pt x="160" y="366"/>
                    <a:pt x="164" y="371"/>
                  </a:cubicBezTo>
                  <a:cubicBezTo>
                    <a:pt x="165" y="374"/>
                    <a:pt x="166" y="370"/>
                    <a:pt x="168" y="373"/>
                  </a:cubicBezTo>
                  <a:cubicBezTo>
                    <a:pt x="168" y="374"/>
                    <a:pt x="171" y="373"/>
                    <a:pt x="171" y="374"/>
                  </a:cubicBezTo>
                  <a:cubicBezTo>
                    <a:pt x="171" y="374"/>
                    <a:pt x="171" y="377"/>
                    <a:pt x="171" y="377"/>
                  </a:cubicBezTo>
                  <a:cubicBezTo>
                    <a:pt x="172" y="378"/>
                    <a:pt x="175" y="376"/>
                    <a:pt x="175" y="378"/>
                  </a:cubicBezTo>
                  <a:cubicBezTo>
                    <a:pt x="180" y="376"/>
                    <a:pt x="183" y="382"/>
                    <a:pt x="185" y="378"/>
                  </a:cubicBezTo>
                  <a:cubicBezTo>
                    <a:pt x="187" y="378"/>
                    <a:pt x="186" y="381"/>
                    <a:pt x="186" y="381"/>
                  </a:cubicBezTo>
                  <a:cubicBezTo>
                    <a:pt x="189" y="383"/>
                    <a:pt x="190" y="381"/>
                    <a:pt x="193" y="382"/>
                  </a:cubicBezTo>
                  <a:cubicBezTo>
                    <a:pt x="194" y="383"/>
                    <a:pt x="194" y="385"/>
                    <a:pt x="195" y="385"/>
                  </a:cubicBezTo>
                  <a:cubicBezTo>
                    <a:pt x="195" y="386"/>
                    <a:pt x="197" y="385"/>
                    <a:pt x="198" y="385"/>
                  </a:cubicBezTo>
                  <a:cubicBezTo>
                    <a:pt x="199" y="387"/>
                    <a:pt x="200" y="386"/>
                    <a:pt x="202" y="387"/>
                  </a:cubicBezTo>
                  <a:cubicBezTo>
                    <a:pt x="202" y="387"/>
                    <a:pt x="203" y="389"/>
                    <a:pt x="203" y="389"/>
                  </a:cubicBezTo>
                  <a:cubicBezTo>
                    <a:pt x="204" y="390"/>
                    <a:pt x="206" y="388"/>
                    <a:pt x="207" y="388"/>
                  </a:cubicBezTo>
                  <a:cubicBezTo>
                    <a:pt x="207" y="388"/>
                    <a:pt x="208" y="389"/>
                    <a:pt x="209" y="389"/>
                  </a:cubicBezTo>
                  <a:cubicBezTo>
                    <a:pt x="210" y="390"/>
                    <a:pt x="211" y="389"/>
                    <a:pt x="212" y="389"/>
                  </a:cubicBezTo>
                  <a:cubicBezTo>
                    <a:pt x="212" y="388"/>
                    <a:pt x="214" y="388"/>
                    <a:pt x="214" y="387"/>
                  </a:cubicBezTo>
                  <a:cubicBezTo>
                    <a:pt x="214" y="387"/>
                    <a:pt x="217" y="386"/>
                    <a:pt x="216" y="385"/>
                  </a:cubicBezTo>
                  <a:cubicBezTo>
                    <a:pt x="212" y="382"/>
                    <a:pt x="220" y="383"/>
                    <a:pt x="220" y="378"/>
                  </a:cubicBezTo>
                  <a:cubicBezTo>
                    <a:pt x="224" y="379"/>
                    <a:pt x="224" y="376"/>
                    <a:pt x="229" y="377"/>
                  </a:cubicBezTo>
                  <a:cubicBezTo>
                    <a:pt x="229" y="377"/>
                    <a:pt x="230" y="378"/>
                    <a:pt x="230" y="378"/>
                  </a:cubicBezTo>
                  <a:cubicBezTo>
                    <a:pt x="232" y="379"/>
                    <a:pt x="234" y="378"/>
                    <a:pt x="236" y="378"/>
                  </a:cubicBezTo>
                  <a:cubicBezTo>
                    <a:pt x="236" y="378"/>
                    <a:pt x="238" y="381"/>
                    <a:pt x="238" y="381"/>
                  </a:cubicBezTo>
                  <a:cubicBezTo>
                    <a:pt x="239" y="381"/>
                    <a:pt x="241" y="379"/>
                    <a:pt x="243" y="380"/>
                  </a:cubicBezTo>
                  <a:cubicBezTo>
                    <a:pt x="243" y="380"/>
                    <a:pt x="242" y="382"/>
                    <a:pt x="243" y="382"/>
                  </a:cubicBezTo>
                  <a:cubicBezTo>
                    <a:pt x="244" y="383"/>
                    <a:pt x="246" y="380"/>
                    <a:pt x="248" y="381"/>
                  </a:cubicBezTo>
                  <a:cubicBezTo>
                    <a:pt x="249" y="382"/>
                    <a:pt x="245" y="383"/>
                    <a:pt x="245" y="382"/>
                  </a:cubicBezTo>
                  <a:cubicBezTo>
                    <a:pt x="246" y="385"/>
                    <a:pt x="255" y="385"/>
                    <a:pt x="259" y="385"/>
                  </a:cubicBezTo>
                  <a:cubicBezTo>
                    <a:pt x="259" y="391"/>
                    <a:pt x="271" y="389"/>
                    <a:pt x="273" y="385"/>
                  </a:cubicBezTo>
                  <a:cubicBezTo>
                    <a:pt x="274" y="387"/>
                    <a:pt x="280" y="384"/>
                    <a:pt x="282" y="385"/>
                  </a:cubicBezTo>
                  <a:cubicBezTo>
                    <a:pt x="283" y="387"/>
                    <a:pt x="282" y="385"/>
                    <a:pt x="285" y="385"/>
                  </a:cubicBezTo>
                  <a:cubicBezTo>
                    <a:pt x="287" y="386"/>
                    <a:pt x="289" y="387"/>
                    <a:pt x="292" y="387"/>
                  </a:cubicBezTo>
                  <a:cubicBezTo>
                    <a:pt x="294" y="386"/>
                    <a:pt x="295" y="384"/>
                    <a:pt x="299" y="384"/>
                  </a:cubicBezTo>
                  <a:cubicBezTo>
                    <a:pt x="300" y="381"/>
                    <a:pt x="299" y="376"/>
                    <a:pt x="303" y="375"/>
                  </a:cubicBezTo>
                  <a:cubicBezTo>
                    <a:pt x="303" y="373"/>
                    <a:pt x="301" y="373"/>
                    <a:pt x="301" y="370"/>
                  </a:cubicBezTo>
                  <a:cubicBezTo>
                    <a:pt x="306" y="370"/>
                    <a:pt x="306" y="361"/>
                    <a:pt x="310" y="366"/>
                  </a:cubicBezTo>
                  <a:cubicBezTo>
                    <a:pt x="311" y="360"/>
                    <a:pt x="308" y="359"/>
                    <a:pt x="304" y="359"/>
                  </a:cubicBezTo>
                  <a:cubicBezTo>
                    <a:pt x="305" y="357"/>
                    <a:pt x="306" y="355"/>
                    <a:pt x="306" y="353"/>
                  </a:cubicBezTo>
                  <a:cubicBezTo>
                    <a:pt x="304" y="349"/>
                    <a:pt x="296" y="352"/>
                    <a:pt x="294" y="347"/>
                  </a:cubicBezTo>
                  <a:cubicBezTo>
                    <a:pt x="292" y="349"/>
                    <a:pt x="287" y="349"/>
                    <a:pt x="286" y="352"/>
                  </a:cubicBezTo>
                  <a:cubicBezTo>
                    <a:pt x="284" y="352"/>
                    <a:pt x="285" y="349"/>
                    <a:pt x="285" y="349"/>
                  </a:cubicBezTo>
                  <a:cubicBezTo>
                    <a:pt x="282" y="347"/>
                    <a:pt x="278" y="350"/>
                    <a:pt x="275" y="349"/>
                  </a:cubicBezTo>
                  <a:cubicBezTo>
                    <a:pt x="273" y="350"/>
                    <a:pt x="273" y="352"/>
                    <a:pt x="271" y="352"/>
                  </a:cubicBezTo>
                  <a:cubicBezTo>
                    <a:pt x="267" y="352"/>
                    <a:pt x="267" y="346"/>
                    <a:pt x="261" y="347"/>
                  </a:cubicBezTo>
                  <a:cubicBezTo>
                    <a:pt x="261" y="345"/>
                    <a:pt x="259" y="344"/>
                    <a:pt x="259" y="342"/>
                  </a:cubicBezTo>
                  <a:cubicBezTo>
                    <a:pt x="258" y="342"/>
                    <a:pt x="257" y="342"/>
                    <a:pt x="257" y="340"/>
                  </a:cubicBezTo>
                  <a:cubicBezTo>
                    <a:pt x="256" y="339"/>
                    <a:pt x="254" y="338"/>
                    <a:pt x="251" y="338"/>
                  </a:cubicBezTo>
                  <a:cubicBezTo>
                    <a:pt x="254" y="334"/>
                    <a:pt x="252" y="326"/>
                    <a:pt x="251" y="322"/>
                  </a:cubicBezTo>
                  <a:cubicBezTo>
                    <a:pt x="247" y="325"/>
                    <a:pt x="243" y="319"/>
                    <a:pt x="243" y="326"/>
                  </a:cubicBezTo>
                  <a:cubicBezTo>
                    <a:pt x="238" y="324"/>
                    <a:pt x="238" y="328"/>
                    <a:pt x="234" y="325"/>
                  </a:cubicBezTo>
                  <a:cubicBezTo>
                    <a:pt x="234" y="327"/>
                    <a:pt x="234" y="327"/>
                    <a:pt x="233" y="328"/>
                  </a:cubicBezTo>
                  <a:cubicBezTo>
                    <a:pt x="234" y="329"/>
                    <a:pt x="235" y="329"/>
                    <a:pt x="236" y="331"/>
                  </a:cubicBezTo>
                  <a:cubicBezTo>
                    <a:pt x="236" y="332"/>
                    <a:pt x="235" y="334"/>
                    <a:pt x="238" y="333"/>
                  </a:cubicBezTo>
                  <a:cubicBezTo>
                    <a:pt x="237" y="338"/>
                    <a:pt x="237" y="336"/>
                    <a:pt x="240" y="339"/>
                  </a:cubicBezTo>
                  <a:cubicBezTo>
                    <a:pt x="241" y="342"/>
                    <a:pt x="238" y="341"/>
                    <a:pt x="237" y="342"/>
                  </a:cubicBezTo>
                  <a:cubicBezTo>
                    <a:pt x="237" y="342"/>
                    <a:pt x="235" y="347"/>
                    <a:pt x="234" y="346"/>
                  </a:cubicBezTo>
                  <a:cubicBezTo>
                    <a:pt x="231" y="343"/>
                    <a:pt x="234" y="350"/>
                    <a:pt x="229" y="349"/>
                  </a:cubicBezTo>
                  <a:cubicBezTo>
                    <a:pt x="228" y="348"/>
                    <a:pt x="227" y="346"/>
                    <a:pt x="226" y="346"/>
                  </a:cubicBezTo>
                  <a:cubicBezTo>
                    <a:pt x="225" y="344"/>
                    <a:pt x="227" y="343"/>
                    <a:pt x="229" y="343"/>
                  </a:cubicBezTo>
                  <a:cubicBezTo>
                    <a:pt x="227" y="341"/>
                    <a:pt x="222" y="340"/>
                    <a:pt x="226" y="336"/>
                  </a:cubicBezTo>
                  <a:cubicBezTo>
                    <a:pt x="224" y="335"/>
                    <a:pt x="221" y="337"/>
                    <a:pt x="220" y="336"/>
                  </a:cubicBezTo>
                  <a:cubicBezTo>
                    <a:pt x="219" y="335"/>
                    <a:pt x="223" y="335"/>
                    <a:pt x="223" y="335"/>
                  </a:cubicBezTo>
                  <a:cubicBezTo>
                    <a:pt x="223" y="335"/>
                    <a:pt x="219" y="331"/>
                    <a:pt x="216" y="329"/>
                  </a:cubicBezTo>
                  <a:cubicBezTo>
                    <a:pt x="217" y="323"/>
                    <a:pt x="213" y="321"/>
                    <a:pt x="213" y="315"/>
                  </a:cubicBezTo>
                  <a:cubicBezTo>
                    <a:pt x="214" y="313"/>
                    <a:pt x="209" y="315"/>
                    <a:pt x="209" y="314"/>
                  </a:cubicBezTo>
                  <a:cubicBezTo>
                    <a:pt x="209" y="313"/>
                    <a:pt x="211" y="311"/>
                    <a:pt x="210" y="311"/>
                  </a:cubicBezTo>
                  <a:cubicBezTo>
                    <a:pt x="207" y="309"/>
                    <a:pt x="207" y="311"/>
                    <a:pt x="205" y="310"/>
                  </a:cubicBezTo>
                  <a:cubicBezTo>
                    <a:pt x="204" y="309"/>
                    <a:pt x="206" y="308"/>
                    <a:pt x="206" y="307"/>
                  </a:cubicBezTo>
                  <a:cubicBezTo>
                    <a:pt x="206" y="306"/>
                    <a:pt x="204" y="308"/>
                    <a:pt x="205" y="308"/>
                  </a:cubicBezTo>
                  <a:cubicBezTo>
                    <a:pt x="203" y="308"/>
                    <a:pt x="204" y="306"/>
                    <a:pt x="203" y="305"/>
                  </a:cubicBezTo>
                  <a:cubicBezTo>
                    <a:pt x="198" y="306"/>
                    <a:pt x="198" y="302"/>
                    <a:pt x="192" y="303"/>
                  </a:cubicBezTo>
                  <a:cubicBezTo>
                    <a:pt x="192" y="301"/>
                    <a:pt x="190" y="301"/>
                    <a:pt x="189" y="300"/>
                  </a:cubicBezTo>
                  <a:cubicBezTo>
                    <a:pt x="189" y="299"/>
                    <a:pt x="190" y="297"/>
                    <a:pt x="189" y="297"/>
                  </a:cubicBezTo>
                  <a:cubicBezTo>
                    <a:pt x="189" y="296"/>
                    <a:pt x="187" y="297"/>
                    <a:pt x="186" y="297"/>
                  </a:cubicBezTo>
                  <a:cubicBezTo>
                    <a:pt x="186" y="297"/>
                    <a:pt x="186" y="291"/>
                    <a:pt x="185" y="293"/>
                  </a:cubicBezTo>
                  <a:cubicBezTo>
                    <a:pt x="184" y="294"/>
                    <a:pt x="183" y="293"/>
                    <a:pt x="182" y="291"/>
                  </a:cubicBezTo>
                  <a:cubicBezTo>
                    <a:pt x="182" y="291"/>
                    <a:pt x="180" y="290"/>
                    <a:pt x="181" y="288"/>
                  </a:cubicBezTo>
                  <a:cubicBezTo>
                    <a:pt x="176" y="289"/>
                    <a:pt x="177" y="290"/>
                    <a:pt x="172" y="288"/>
                  </a:cubicBezTo>
                  <a:cubicBezTo>
                    <a:pt x="171" y="289"/>
                    <a:pt x="171" y="291"/>
                    <a:pt x="170" y="291"/>
                  </a:cubicBezTo>
                  <a:cubicBezTo>
                    <a:pt x="168" y="295"/>
                    <a:pt x="172" y="294"/>
                    <a:pt x="172" y="297"/>
                  </a:cubicBezTo>
                  <a:cubicBezTo>
                    <a:pt x="172" y="298"/>
                    <a:pt x="175" y="301"/>
                    <a:pt x="175" y="301"/>
                  </a:cubicBezTo>
                  <a:cubicBezTo>
                    <a:pt x="176" y="302"/>
                    <a:pt x="176" y="303"/>
                    <a:pt x="178" y="303"/>
                  </a:cubicBezTo>
                  <a:cubicBezTo>
                    <a:pt x="176" y="307"/>
                    <a:pt x="181" y="306"/>
                    <a:pt x="182" y="308"/>
                  </a:cubicBezTo>
                  <a:cubicBezTo>
                    <a:pt x="183" y="309"/>
                    <a:pt x="184" y="314"/>
                    <a:pt x="185" y="312"/>
                  </a:cubicBezTo>
                  <a:cubicBezTo>
                    <a:pt x="187" y="310"/>
                    <a:pt x="185" y="313"/>
                    <a:pt x="186" y="314"/>
                  </a:cubicBezTo>
                  <a:cubicBezTo>
                    <a:pt x="188" y="315"/>
                    <a:pt x="191" y="314"/>
                    <a:pt x="192" y="318"/>
                  </a:cubicBezTo>
                  <a:cubicBezTo>
                    <a:pt x="194" y="317"/>
                    <a:pt x="194" y="319"/>
                    <a:pt x="195" y="319"/>
                  </a:cubicBezTo>
                  <a:cubicBezTo>
                    <a:pt x="196" y="319"/>
                    <a:pt x="197" y="318"/>
                    <a:pt x="196" y="318"/>
                  </a:cubicBezTo>
                  <a:cubicBezTo>
                    <a:pt x="198" y="318"/>
                    <a:pt x="198" y="322"/>
                    <a:pt x="199" y="319"/>
                  </a:cubicBezTo>
                  <a:cubicBezTo>
                    <a:pt x="202" y="319"/>
                    <a:pt x="198" y="326"/>
                    <a:pt x="203" y="324"/>
                  </a:cubicBezTo>
                  <a:cubicBezTo>
                    <a:pt x="203" y="327"/>
                    <a:pt x="197" y="324"/>
                    <a:pt x="195" y="325"/>
                  </a:cubicBezTo>
                  <a:cubicBezTo>
                    <a:pt x="196" y="326"/>
                    <a:pt x="197" y="326"/>
                    <a:pt x="198" y="328"/>
                  </a:cubicBezTo>
                  <a:cubicBezTo>
                    <a:pt x="199" y="330"/>
                    <a:pt x="195" y="335"/>
                    <a:pt x="198" y="335"/>
                  </a:cubicBezTo>
                  <a:cubicBezTo>
                    <a:pt x="196" y="337"/>
                    <a:pt x="193" y="337"/>
                    <a:pt x="191" y="338"/>
                  </a:cubicBezTo>
                  <a:cubicBezTo>
                    <a:pt x="193" y="337"/>
                    <a:pt x="191" y="332"/>
                    <a:pt x="193" y="332"/>
                  </a:cubicBezTo>
                  <a:cubicBezTo>
                    <a:pt x="192" y="331"/>
                    <a:pt x="193" y="328"/>
                    <a:pt x="191" y="328"/>
                  </a:cubicBezTo>
                  <a:cubicBezTo>
                    <a:pt x="188" y="328"/>
                    <a:pt x="192" y="326"/>
                    <a:pt x="188" y="324"/>
                  </a:cubicBezTo>
                  <a:cubicBezTo>
                    <a:pt x="186" y="323"/>
                    <a:pt x="183" y="323"/>
                    <a:pt x="184" y="319"/>
                  </a:cubicBezTo>
                  <a:cubicBezTo>
                    <a:pt x="178" y="321"/>
                    <a:pt x="177" y="317"/>
                    <a:pt x="172" y="317"/>
                  </a:cubicBezTo>
                  <a:cubicBezTo>
                    <a:pt x="172" y="313"/>
                    <a:pt x="169" y="312"/>
                    <a:pt x="167" y="308"/>
                  </a:cubicBezTo>
                  <a:cubicBezTo>
                    <a:pt x="166" y="307"/>
                    <a:pt x="165" y="308"/>
                    <a:pt x="165" y="307"/>
                  </a:cubicBezTo>
                  <a:cubicBezTo>
                    <a:pt x="165" y="305"/>
                    <a:pt x="163" y="306"/>
                    <a:pt x="163" y="305"/>
                  </a:cubicBezTo>
                  <a:cubicBezTo>
                    <a:pt x="162" y="305"/>
                    <a:pt x="163" y="303"/>
                    <a:pt x="163" y="303"/>
                  </a:cubicBezTo>
                  <a:cubicBezTo>
                    <a:pt x="161" y="302"/>
                    <a:pt x="158" y="303"/>
                    <a:pt x="157" y="303"/>
                  </a:cubicBezTo>
                  <a:cubicBezTo>
                    <a:pt x="156" y="302"/>
                    <a:pt x="159" y="301"/>
                    <a:pt x="160" y="301"/>
                  </a:cubicBezTo>
                  <a:cubicBezTo>
                    <a:pt x="158" y="298"/>
                    <a:pt x="150" y="298"/>
                    <a:pt x="146" y="300"/>
                  </a:cubicBezTo>
                  <a:cubicBezTo>
                    <a:pt x="145" y="301"/>
                    <a:pt x="148" y="301"/>
                    <a:pt x="149" y="301"/>
                  </a:cubicBezTo>
                  <a:cubicBezTo>
                    <a:pt x="147" y="303"/>
                    <a:pt x="146" y="301"/>
                    <a:pt x="144" y="303"/>
                  </a:cubicBezTo>
                  <a:cubicBezTo>
                    <a:pt x="141" y="304"/>
                    <a:pt x="141" y="309"/>
                    <a:pt x="139" y="308"/>
                  </a:cubicBezTo>
                  <a:cubicBezTo>
                    <a:pt x="133" y="308"/>
                    <a:pt x="132" y="303"/>
                    <a:pt x="125" y="304"/>
                  </a:cubicBezTo>
                  <a:cubicBezTo>
                    <a:pt x="123" y="305"/>
                    <a:pt x="123" y="308"/>
                    <a:pt x="119" y="307"/>
                  </a:cubicBezTo>
                  <a:cubicBezTo>
                    <a:pt x="119" y="317"/>
                    <a:pt x="119" y="317"/>
                    <a:pt x="119" y="317"/>
                  </a:cubicBezTo>
                  <a:cubicBezTo>
                    <a:pt x="115" y="319"/>
                    <a:pt x="106" y="317"/>
                    <a:pt x="108" y="325"/>
                  </a:cubicBezTo>
                  <a:cubicBezTo>
                    <a:pt x="99" y="323"/>
                    <a:pt x="106" y="331"/>
                    <a:pt x="98" y="331"/>
                  </a:cubicBezTo>
                  <a:cubicBezTo>
                    <a:pt x="98" y="332"/>
                    <a:pt x="103" y="336"/>
                    <a:pt x="99" y="336"/>
                  </a:cubicBezTo>
                  <a:cubicBezTo>
                    <a:pt x="99" y="341"/>
                    <a:pt x="97" y="336"/>
                    <a:pt x="94" y="340"/>
                  </a:cubicBezTo>
                  <a:cubicBezTo>
                    <a:pt x="94" y="342"/>
                    <a:pt x="94" y="343"/>
                    <a:pt x="95" y="343"/>
                  </a:cubicBezTo>
                  <a:cubicBezTo>
                    <a:pt x="95" y="346"/>
                    <a:pt x="90" y="344"/>
                    <a:pt x="88" y="345"/>
                  </a:cubicBezTo>
                  <a:cubicBezTo>
                    <a:pt x="87" y="345"/>
                    <a:pt x="87" y="348"/>
                    <a:pt x="85" y="349"/>
                  </a:cubicBezTo>
                  <a:cubicBezTo>
                    <a:pt x="81" y="351"/>
                    <a:pt x="74" y="348"/>
                    <a:pt x="70" y="353"/>
                  </a:cubicBezTo>
                  <a:cubicBezTo>
                    <a:pt x="68" y="352"/>
                    <a:pt x="67" y="349"/>
                    <a:pt x="66" y="347"/>
                  </a:cubicBezTo>
                  <a:cubicBezTo>
                    <a:pt x="60" y="346"/>
                    <a:pt x="53" y="349"/>
                    <a:pt x="50" y="347"/>
                  </a:cubicBezTo>
                  <a:cubicBezTo>
                    <a:pt x="51" y="342"/>
                    <a:pt x="53" y="336"/>
                    <a:pt x="49" y="333"/>
                  </a:cubicBezTo>
                  <a:cubicBezTo>
                    <a:pt x="48" y="331"/>
                    <a:pt x="51" y="330"/>
                    <a:pt x="52" y="328"/>
                  </a:cubicBezTo>
                  <a:cubicBezTo>
                    <a:pt x="53" y="324"/>
                    <a:pt x="50" y="319"/>
                    <a:pt x="53" y="317"/>
                  </a:cubicBezTo>
                  <a:cubicBezTo>
                    <a:pt x="52" y="313"/>
                    <a:pt x="52" y="309"/>
                    <a:pt x="49" y="308"/>
                  </a:cubicBezTo>
                  <a:cubicBezTo>
                    <a:pt x="50" y="307"/>
                    <a:pt x="52" y="307"/>
                    <a:pt x="52" y="304"/>
                  </a:cubicBezTo>
                  <a:cubicBezTo>
                    <a:pt x="55" y="305"/>
                    <a:pt x="64" y="301"/>
                    <a:pt x="63" y="307"/>
                  </a:cubicBezTo>
                  <a:cubicBezTo>
                    <a:pt x="66" y="304"/>
                    <a:pt x="80" y="310"/>
                    <a:pt x="83" y="307"/>
                  </a:cubicBezTo>
                  <a:cubicBezTo>
                    <a:pt x="84" y="305"/>
                    <a:pt x="83" y="306"/>
                    <a:pt x="85" y="307"/>
                  </a:cubicBezTo>
                  <a:cubicBezTo>
                    <a:pt x="85" y="307"/>
                    <a:pt x="86" y="305"/>
                    <a:pt x="87" y="305"/>
                  </a:cubicBezTo>
                  <a:cubicBezTo>
                    <a:pt x="87" y="305"/>
                    <a:pt x="87" y="307"/>
                    <a:pt x="87" y="307"/>
                  </a:cubicBezTo>
                  <a:cubicBezTo>
                    <a:pt x="91" y="306"/>
                    <a:pt x="93" y="304"/>
                    <a:pt x="94" y="300"/>
                  </a:cubicBezTo>
                  <a:cubicBezTo>
                    <a:pt x="94" y="298"/>
                    <a:pt x="97" y="291"/>
                    <a:pt x="94" y="287"/>
                  </a:cubicBezTo>
                  <a:cubicBezTo>
                    <a:pt x="92" y="285"/>
                    <a:pt x="95" y="285"/>
                    <a:pt x="92" y="281"/>
                  </a:cubicBezTo>
                  <a:cubicBezTo>
                    <a:pt x="92" y="280"/>
                    <a:pt x="90" y="280"/>
                    <a:pt x="88" y="280"/>
                  </a:cubicBezTo>
                  <a:cubicBezTo>
                    <a:pt x="89" y="279"/>
                    <a:pt x="90" y="278"/>
                    <a:pt x="90" y="276"/>
                  </a:cubicBezTo>
                  <a:cubicBezTo>
                    <a:pt x="88" y="275"/>
                    <a:pt x="87" y="277"/>
                    <a:pt x="87" y="277"/>
                  </a:cubicBezTo>
                  <a:cubicBezTo>
                    <a:pt x="85" y="277"/>
                    <a:pt x="87" y="275"/>
                    <a:pt x="85" y="274"/>
                  </a:cubicBezTo>
                  <a:cubicBezTo>
                    <a:pt x="84" y="274"/>
                    <a:pt x="80" y="274"/>
                    <a:pt x="78" y="273"/>
                  </a:cubicBezTo>
                  <a:cubicBezTo>
                    <a:pt x="78" y="273"/>
                    <a:pt x="78" y="272"/>
                    <a:pt x="77" y="272"/>
                  </a:cubicBezTo>
                  <a:cubicBezTo>
                    <a:pt x="75" y="272"/>
                    <a:pt x="74" y="272"/>
                    <a:pt x="74" y="270"/>
                  </a:cubicBezTo>
                  <a:cubicBezTo>
                    <a:pt x="73" y="266"/>
                    <a:pt x="77" y="269"/>
                    <a:pt x="77" y="269"/>
                  </a:cubicBezTo>
                  <a:cubicBezTo>
                    <a:pt x="81" y="267"/>
                    <a:pt x="84" y="265"/>
                    <a:pt x="92" y="266"/>
                  </a:cubicBezTo>
                  <a:cubicBezTo>
                    <a:pt x="93" y="264"/>
                    <a:pt x="91" y="263"/>
                    <a:pt x="90" y="263"/>
                  </a:cubicBezTo>
                  <a:cubicBezTo>
                    <a:pt x="91" y="259"/>
                    <a:pt x="96" y="263"/>
                    <a:pt x="98" y="263"/>
                  </a:cubicBezTo>
                  <a:cubicBezTo>
                    <a:pt x="99" y="263"/>
                    <a:pt x="102" y="260"/>
                    <a:pt x="102" y="263"/>
                  </a:cubicBezTo>
                  <a:cubicBezTo>
                    <a:pt x="105" y="261"/>
                    <a:pt x="106" y="256"/>
                    <a:pt x="111" y="256"/>
                  </a:cubicBezTo>
                  <a:cubicBezTo>
                    <a:pt x="109" y="251"/>
                    <a:pt x="115" y="254"/>
                    <a:pt x="113" y="249"/>
                  </a:cubicBezTo>
                  <a:cubicBezTo>
                    <a:pt x="122" y="249"/>
                    <a:pt x="122" y="249"/>
                    <a:pt x="122" y="249"/>
                  </a:cubicBezTo>
                  <a:cubicBezTo>
                    <a:pt x="122" y="248"/>
                    <a:pt x="120" y="248"/>
                    <a:pt x="119" y="248"/>
                  </a:cubicBezTo>
                  <a:cubicBezTo>
                    <a:pt x="120" y="246"/>
                    <a:pt x="123" y="247"/>
                    <a:pt x="122" y="242"/>
                  </a:cubicBezTo>
                  <a:cubicBezTo>
                    <a:pt x="126" y="242"/>
                    <a:pt x="125" y="245"/>
                    <a:pt x="127" y="242"/>
                  </a:cubicBezTo>
                  <a:cubicBezTo>
                    <a:pt x="124" y="235"/>
                    <a:pt x="130" y="238"/>
                    <a:pt x="130" y="231"/>
                  </a:cubicBezTo>
                  <a:cubicBezTo>
                    <a:pt x="132" y="231"/>
                    <a:pt x="134" y="231"/>
                    <a:pt x="136" y="231"/>
                  </a:cubicBezTo>
                  <a:cubicBezTo>
                    <a:pt x="138" y="231"/>
                    <a:pt x="138" y="229"/>
                    <a:pt x="139" y="228"/>
                  </a:cubicBezTo>
                  <a:cubicBezTo>
                    <a:pt x="140" y="228"/>
                    <a:pt x="140" y="229"/>
                    <a:pt x="140" y="230"/>
                  </a:cubicBezTo>
                  <a:cubicBezTo>
                    <a:pt x="142" y="230"/>
                    <a:pt x="141" y="228"/>
                    <a:pt x="142" y="228"/>
                  </a:cubicBezTo>
                  <a:cubicBezTo>
                    <a:pt x="143" y="228"/>
                    <a:pt x="146" y="229"/>
                    <a:pt x="147" y="228"/>
                  </a:cubicBezTo>
                  <a:cubicBezTo>
                    <a:pt x="149" y="228"/>
                    <a:pt x="150" y="224"/>
                    <a:pt x="153" y="225"/>
                  </a:cubicBezTo>
                  <a:cubicBezTo>
                    <a:pt x="152" y="222"/>
                    <a:pt x="148" y="223"/>
                    <a:pt x="149" y="218"/>
                  </a:cubicBezTo>
                  <a:cubicBezTo>
                    <a:pt x="152" y="218"/>
                    <a:pt x="150" y="216"/>
                    <a:pt x="150" y="211"/>
                  </a:cubicBezTo>
                  <a:cubicBezTo>
                    <a:pt x="150" y="208"/>
                    <a:pt x="152" y="205"/>
                    <a:pt x="151" y="202"/>
                  </a:cubicBezTo>
                  <a:cubicBezTo>
                    <a:pt x="157" y="202"/>
                    <a:pt x="157" y="202"/>
                    <a:pt x="157" y="202"/>
                  </a:cubicBezTo>
                  <a:cubicBezTo>
                    <a:pt x="161" y="201"/>
                    <a:pt x="154" y="198"/>
                    <a:pt x="160" y="199"/>
                  </a:cubicBezTo>
                  <a:cubicBezTo>
                    <a:pt x="160" y="200"/>
                    <a:pt x="162" y="200"/>
                    <a:pt x="163" y="200"/>
                  </a:cubicBezTo>
                  <a:cubicBezTo>
                    <a:pt x="160" y="203"/>
                    <a:pt x="160" y="200"/>
                    <a:pt x="161" y="204"/>
                  </a:cubicBezTo>
                  <a:cubicBezTo>
                    <a:pt x="162" y="207"/>
                    <a:pt x="161" y="209"/>
                    <a:pt x="164" y="209"/>
                  </a:cubicBezTo>
                  <a:cubicBezTo>
                    <a:pt x="164" y="211"/>
                    <a:pt x="164" y="213"/>
                    <a:pt x="163" y="213"/>
                  </a:cubicBezTo>
                  <a:cubicBezTo>
                    <a:pt x="162" y="215"/>
                    <a:pt x="169" y="210"/>
                    <a:pt x="171" y="214"/>
                  </a:cubicBezTo>
                  <a:cubicBezTo>
                    <a:pt x="170" y="218"/>
                    <a:pt x="162" y="215"/>
                    <a:pt x="161" y="220"/>
                  </a:cubicBezTo>
                  <a:cubicBezTo>
                    <a:pt x="160" y="223"/>
                    <a:pt x="164" y="223"/>
                    <a:pt x="165" y="224"/>
                  </a:cubicBezTo>
                  <a:cubicBezTo>
                    <a:pt x="167" y="225"/>
                    <a:pt x="167" y="227"/>
                    <a:pt x="170" y="227"/>
                  </a:cubicBezTo>
                  <a:cubicBezTo>
                    <a:pt x="168" y="224"/>
                    <a:pt x="164" y="224"/>
                    <a:pt x="171" y="224"/>
                  </a:cubicBezTo>
                  <a:cubicBezTo>
                    <a:pt x="173" y="224"/>
                    <a:pt x="175" y="224"/>
                    <a:pt x="177" y="224"/>
                  </a:cubicBezTo>
                  <a:cubicBezTo>
                    <a:pt x="179" y="224"/>
                    <a:pt x="180" y="225"/>
                    <a:pt x="182" y="225"/>
                  </a:cubicBezTo>
                  <a:cubicBezTo>
                    <a:pt x="186" y="225"/>
                    <a:pt x="187" y="223"/>
                    <a:pt x="191" y="224"/>
                  </a:cubicBezTo>
                  <a:cubicBezTo>
                    <a:pt x="191" y="224"/>
                    <a:pt x="196" y="226"/>
                    <a:pt x="198" y="224"/>
                  </a:cubicBezTo>
                  <a:cubicBezTo>
                    <a:pt x="198" y="224"/>
                    <a:pt x="198" y="223"/>
                    <a:pt x="198" y="223"/>
                  </a:cubicBezTo>
                  <a:cubicBezTo>
                    <a:pt x="202" y="221"/>
                    <a:pt x="206" y="223"/>
                    <a:pt x="207" y="220"/>
                  </a:cubicBezTo>
                  <a:cubicBezTo>
                    <a:pt x="213" y="225"/>
                    <a:pt x="217" y="215"/>
                    <a:pt x="220" y="218"/>
                  </a:cubicBezTo>
                  <a:cubicBezTo>
                    <a:pt x="220" y="213"/>
                    <a:pt x="220" y="213"/>
                    <a:pt x="220" y="213"/>
                  </a:cubicBezTo>
                  <a:cubicBezTo>
                    <a:pt x="223" y="213"/>
                    <a:pt x="222" y="212"/>
                    <a:pt x="223" y="210"/>
                  </a:cubicBezTo>
                  <a:cubicBezTo>
                    <a:pt x="223" y="210"/>
                    <a:pt x="224" y="206"/>
                    <a:pt x="224" y="206"/>
                  </a:cubicBezTo>
                  <a:cubicBezTo>
                    <a:pt x="226" y="204"/>
                    <a:pt x="224" y="204"/>
                    <a:pt x="224" y="202"/>
                  </a:cubicBezTo>
                  <a:cubicBezTo>
                    <a:pt x="228" y="202"/>
                    <a:pt x="230" y="201"/>
                    <a:pt x="230" y="199"/>
                  </a:cubicBezTo>
                  <a:cubicBezTo>
                    <a:pt x="231" y="199"/>
                    <a:pt x="231" y="200"/>
                    <a:pt x="231" y="202"/>
                  </a:cubicBezTo>
                  <a:cubicBezTo>
                    <a:pt x="233" y="200"/>
                    <a:pt x="234" y="200"/>
                    <a:pt x="237" y="200"/>
                  </a:cubicBezTo>
                  <a:cubicBezTo>
                    <a:pt x="238" y="200"/>
                    <a:pt x="238" y="197"/>
                    <a:pt x="240" y="197"/>
                  </a:cubicBezTo>
                  <a:cubicBezTo>
                    <a:pt x="240" y="194"/>
                    <a:pt x="239" y="192"/>
                    <a:pt x="237" y="192"/>
                  </a:cubicBezTo>
                  <a:cubicBezTo>
                    <a:pt x="238" y="190"/>
                    <a:pt x="238" y="189"/>
                    <a:pt x="238" y="186"/>
                  </a:cubicBezTo>
                  <a:cubicBezTo>
                    <a:pt x="241" y="187"/>
                    <a:pt x="243" y="186"/>
                    <a:pt x="243" y="183"/>
                  </a:cubicBezTo>
                  <a:cubicBezTo>
                    <a:pt x="246" y="187"/>
                    <a:pt x="247" y="182"/>
                    <a:pt x="252" y="183"/>
                  </a:cubicBezTo>
                  <a:cubicBezTo>
                    <a:pt x="253" y="183"/>
                    <a:pt x="254" y="185"/>
                    <a:pt x="254" y="185"/>
                  </a:cubicBezTo>
                  <a:cubicBezTo>
                    <a:pt x="255" y="185"/>
                    <a:pt x="255" y="183"/>
                    <a:pt x="257" y="183"/>
                  </a:cubicBezTo>
                  <a:cubicBezTo>
                    <a:pt x="258" y="183"/>
                    <a:pt x="260" y="185"/>
                    <a:pt x="259" y="185"/>
                  </a:cubicBezTo>
                  <a:cubicBezTo>
                    <a:pt x="261" y="184"/>
                    <a:pt x="260" y="183"/>
                    <a:pt x="261" y="182"/>
                  </a:cubicBezTo>
                  <a:cubicBezTo>
                    <a:pt x="261" y="181"/>
                    <a:pt x="263" y="182"/>
                    <a:pt x="264" y="182"/>
                  </a:cubicBezTo>
                  <a:cubicBezTo>
                    <a:pt x="266" y="180"/>
                    <a:pt x="265" y="178"/>
                    <a:pt x="269" y="179"/>
                  </a:cubicBezTo>
                  <a:cubicBezTo>
                    <a:pt x="267" y="177"/>
                    <a:pt x="269" y="172"/>
                    <a:pt x="265" y="172"/>
                  </a:cubicBezTo>
                  <a:cubicBezTo>
                    <a:pt x="262" y="170"/>
                    <a:pt x="263" y="175"/>
                    <a:pt x="262" y="175"/>
                  </a:cubicBezTo>
                  <a:cubicBezTo>
                    <a:pt x="261" y="175"/>
                    <a:pt x="261" y="173"/>
                    <a:pt x="259" y="173"/>
                  </a:cubicBezTo>
                  <a:cubicBezTo>
                    <a:pt x="259" y="174"/>
                    <a:pt x="258" y="175"/>
                    <a:pt x="258" y="175"/>
                  </a:cubicBezTo>
                  <a:cubicBezTo>
                    <a:pt x="257" y="175"/>
                    <a:pt x="257" y="173"/>
                    <a:pt x="255" y="173"/>
                  </a:cubicBezTo>
                  <a:cubicBezTo>
                    <a:pt x="253" y="174"/>
                    <a:pt x="251" y="176"/>
                    <a:pt x="248" y="175"/>
                  </a:cubicBezTo>
                  <a:cubicBezTo>
                    <a:pt x="247" y="175"/>
                    <a:pt x="247" y="177"/>
                    <a:pt x="247" y="178"/>
                  </a:cubicBezTo>
                  <a:cubicBezTo>
                    <a:pt x="241" y="176"/>
                    <a:pt x="235" y="178"/>
                    <a:pt x="230" y="176"/>
                  </a:cubicBezTo>
                  <a:cubicBezTo>
                    <a:pt x="230" y="176"/>
                    <a:pt x="230" y="174"/>
                    <a:pt x="230" y="173"/>
                  </a:cubicBezTo>
                  <a:cubicBezTo>
                    <a:pt x="229" y="172"/>
                    <a:pt x="225" y="174"/>
                    <a:pt x="224" y="172"/>
                  </a:cubicBezTo>
                  <a:cubicBezTo>
                    <a:pt x="228" y="164"/>
                    <a:pt x="226" y="160"/>
                    <a:pt x="224" y="151"/>
                  </a:cubicBezTo>
                  <a:cubicBezTo>
                    <a:pt x="228" y="151"/>
                    <a:pt x="234" y="145"/>
                    <a:pt x="236" y="148"/>
                  </a:cubicBezTo>
                  <a:cubicBezTo>
                    <a:pt x="238" y="147"/>
                    <a:pt x="235" y="146"/>
                    <a:pt x="237" y="143"/>
                  </a:cubicBezTo>
                  <a:cubicBezTo>
                    <a:pt x="241" y="143"/>
                    <a:pt x="242" y="135"/>
                    <a:pt x="243" y="133"/>
                  </a:cubicBezTo>
                  <a:cubicBezTo>
                    <a:pt x="243" y="133"/>
                    <a:pt x="245" y="133"/>
                    <a:pt x="245" y="133"/>
                  </a:cubicBezTo>
                  <a:cubicBezTo>
                    <a:pt x="246" y="130"/>
                    <a:pt x="240" y="129"/>
                    <a:pt x="243" y="126"/>
                  </a:cubicBezTo>
                  <a:cubicBezTo>
                    <a:pt x="241" y="127"/>
                    <a:pt x="237" y="125"/>
                    <a:pt x="234" y="126"/>
                  </a:cubicBezTo>
                  <a:cubicBezTo>
                    <a:pt x="231" y="126"/>
                    <a:pt x="228" y="129"/>
                    <a:pt x="224" y="129"/>
                  </a:cubicBezTo>
                  <a:cubicBezTo>
                    <a:pt x="222" y="127"/>
                    <a:pt x="222" y="137"/>
                    <a:pt x="223" y="134"/>
                  </a:cubicBezTo>
                  <a:cubicBezTo>
                    <a:pt x="222" y="137"/>
                    <a:pt x="221" y="133"/>
                    <a:pt x="220" y="134"/>
                  </a:cubicBezTo>
                  <a:cubicBezTo>
                    <a:pt x="219" y="136"/>
                    <a:pt x="221" y="138"/>
                    <a:pt x="220" y="140"/>
                  </a:cubicBezTo>
                  <a:cubicBezTo>
                    <a:pt x="220" y="140"/>
                    <a:pt x="216" y="143"/>
                    <a:pt x="214" y="145"/>
                  </a:cubicBezTo>
                  <a:cubicBezTo>
                    <a:pt x="211" y="150"/>
                    <a:pt x="211" y="153"/>
                    <a:pt x="205" y="152"/>
                  </a:cubicBezTo>
                  <a:cubicBezTo>
                    <a:pt x="204" y="154"/>
                    <a:pt x="207" y="156"/>
                    <a:pt x="205" y="157"/>
                  </a:cubicBezTo>
                  <a:cubicBezTo>
                    <a:pt x="203" y="157"/>
                    <a:pt x="204" y="159"/>
                    <a:pt x="203" y="159"/>
                  </a:cubicBezTo>
                  <a:cubicBezTo>
                    <a:pt x="203" y="160"/>
                    <a:pt x="201" y="159"/>
                    <a:pt x="200" y="159"/>
                  </a:cubicBezTo>
                  <a:cubicBezTo>
                    <a:pt x="200" y="160"/>
                    <a:pt x="201" y="162"/>
                    <a:pt x="200" y="162"/>
                  </a:cubicBezTo>
                  <a:cubicBezTo>
                    <a:pt x="200" y="162"/>
                    <a:pt x="199" y="162"/>
                    <a:pt x="199" y="162"/>
                  </a:cubicBezTo>
                  <a:cubicBezTo>
                    <a:pt x="198" y="164"/>
                    <a:pt x="200" y="168"/>
                    <a:pt x="198" y="168"/>
                  </a:cubicBezTo>
                  <a:cubicBezTo>
                    <a:pt x="198" y="169"/>
                    <a:pt x="202" y="170"/>
                    <a:pt x="199" y="171"/>
                  </a:cubicBezTo>
                  <a:cubicBezTo>
                    <a:pt x="201" y="172"/>
                    <a:pt x="202" y="175"/>
                    <a:pt x="206" y="175"/>
                  </a:cubicBezTo>
                  <a:cubicBezTo>
                    <a:pt x="206" y="177"/>
                    <a:pt x="207" y="178"/>
                    <a:pt x="209" y="179"/>
                  </a:cubicBezTo>
                  <a:cubicBezTo>
                    <a:pt x="208" y="180"/>
                    <a:pt x="207" y="181"/>
                    <a:pt x="206" y="182"/>
                  </a:cubicBezTo>
                  <a:cubicBezTo>
                    <a:pt x="205" y="183"/>
                    <a:pt x="206" y="185"/>
                    <a:pt x="205" y="186"/>
                  </a:cubicBezTo>
                  <a:cubicBezTo>
                    <a:pt x="203" y="187"/>
                    <a:pt x="202" y="188"/>
                    <a:pt x="199" y="187"/>
                  </a:cubicBezTo>
                  <a:cubicBezTo>
                    <a:pt x="198" y="193"/>
                    <a:pt x="194" y="195"/>
                    <a:pt x="195" y="203"/>
                  </a:cubicBezTo>
                  <a:cubicBezTo>
                    <a:pt x="190" y="201"/>
                    <a:pt x="190" y="210"/>
                    <a:pt x="186" y="210"/>
                  </a:cubicBezTo>
                  <a:cubicBezTo>
                    <a:pt x="186" y="210"/>
                    <a:pt x="185" y="210"/>
                    <a:pt x="185" y="210"/>
                  </a:cubicBezTo>
                  <a:cubicBezTo>
                    <a:pt x="183" y="210"/>
                    <a:pt x="185" y="212"/>
                    <a:pt x="184" y="213"/>
                  </a:cubicBezTo>
                  <a:cubicBezTo>
                    <a:pt x="181" y="214"/>
                    <a:pt x="178" y="211"/>
                    <a:pt x="177" y="214"/>
                  </a:cubicBezTo>
                  <a:cubicBezTo>
                    <a:pt x="174" y="214"/>
                    <a:pt x="176" y="208"/>
                    <a:pt x="175" y="206"/>
                  </a:cubicBezTo>
                  <a:cubicBezTo>
                    <a:pt x="174" y="205"/>
                    <a:pt x="174" y="202"/>
                    <a:pt x="172" y="202"/>
                  </a:cubicBezTo>
                  <a:cubicBezTo>
                    <a:pt x="169" y="201"/>
                    <a:pt x="174" y="197"/>
                    <a:pt x="168" y="197"/>
                  </a:cubicBezTo>
                  <a:cubicBezTo>
                    <a:pt x="171" y="194"/>
                    <a:pt x="166" y="193"/>
                    <a:pt x="165" y="192"/>
                  </a:cubicBezTo>
                  <a:cubicBezTo>
                    <a:pt x="165" y="191"/>
                    <a:pt x="167" y="190"/>
                    <a:pt x="167" y="189"/>
                  </a:cubicBezTo>
                  <a:cubicBezTo>
                    <a:pt x="167" y="185"/>
                    <a:pt x="163" y="183"/>
                    <a:pt x="160" y="180"/>
                  </a:cubicBezTo>
                  <a:cubicBezTo>
                    <a:pt x="155" y="182"/>
                    <a:pt x="157" y="189"/>
                    <a:pt x="150" y="187"/>
                  </a:cubicBezTo>
                  <a:cubicBezTo>
                    <a:pt x="150" y="189"/>
                    <a:pt x="152" y="189"/>
                    <a:pt x="153" y="189"/>
                  </a:cubicBezTo>
                  <a:cubicBezTo>
                    <a:pt x="153" y="190"/>
                    <a:pt x="151" y="190"/>
                    <a:pt x="150" y="190"/>
                  </a:cubicBezTo>
                  <a:cubicBezTo>
                    <a:pt x="147" y="190"/>
                    <a:pt x="149" y="195"/>
                    <a:pt x="146" y="195"/>
                  </a:cubicBezTo>
                  <a:cubicBezTo>
                    <a:pt x="139" y="196"/>
                    <a:pt x="141" y="189"/>
                    <a:pt x="135" y="190"/>
                  </a:cubicBezTo>
                  <a:cubicBezTo>
                    <a:pt x="135" y="189"/>
                    <a:pt x="136" y="189"/>
                    <a:pt x="137" y="189"/>
                  </a:cubicBezTo>
                  <a:cubicBezTo>
                    <a:pt x="139" y="185"/>
                    <a:pt x="133" y="182"/>
                    <a:pt x="137" y="180"/>
                  </a:cubicBezTo>
                  <a:cubicBezTo>
                    <a:pt x="136" y="179"/>
                    <a:pt x="135" y="178"/>
                    <a:pt x="133" y="178"/>
                  </a:cubicBezTo>
                  <a:cubicBezTo>
                    <a:pt x="132" y="176"/>
                    <a:pt x="135" y="175"/>
                    <a:pt x="135" y="175"/>
                  </a:cubicBezTo>
                  <a:cubicBezTo>
                    <a:pt x="135" y="173"/>
                    <a:pt x="132" y="173"/>
                    <a:pt x="132" y="172"/>
                  </a:cubicBezTo>
                  <a:cubicBezTo>
                    <a:pt x="132" y="171"/>
                    <a:pt x="134" y="163"/>
                    <a:pt x="132" y="168"/>
                  </a:cubicBezTo>
                  <a:cubicBezTo>
                    <a:pt x="129" y="167"/>
                    <a:pt x="131" y="165"/>
                    <a:pt x="133" y="165"/>
                  </a:cubicBezTo>
                  <a:cubicBezTo>
                    <a:pt x="130" y="160"/>
                    <a:pt x="138" y="159"/>
                    <a:pt x="135" y="158"/>
                  </a:cubicBezTo>
                  <a:cubicBezTo>
                    <a:pt x="135" y="156"/>
                    <a:pt x="139" y="158"/>
                    <a:pt x="139" y="155"/>
                  </a:cubicBezTo>
                  <a:cubicBezTo>
                    <a:pt x="139" y="153"/>
                    <a:pt x="140" y="155"/>
                    <a:pt x="140" y="155"/>
                  </a:cubicBezTo>
                  <a:cubicBezTo>
                    <a:pt x="141" y="154"/>
                    <a:pt x="141" y="153"/>
                    <a:pt x="143" y="152"/>
                  </a:cubicBezTo>
                  <a:cubicBezTo>
                    <a:pt x="145" y="152"/>
                    <a:pt x="144" y="150"/>
                    <a:pt x="144" y="148"/>
                  </a:cubicBezTo>
                  <a:cubicBezTo>
                    <a:pt x="147" y="149"/>
                    <a:pt x="149" y="148"/>
                    <a:pt x="149" y="145"/>
                  </a:cubicBezTo>
                  <a:cubicBezTo>
                    <a:pt x="153" y="144"/>
                    <a:pt x="150" y="150"/>
                    <a:pt x="156" y="148"/>
                  </a:cubicBezTo>
                  <a:cubicBezTo>
                    <a:pt x="156" y="147"/>
                    <a:pt x="154" y="147"/>
                    <a:pt x="153" y="147"/>
                  </a:cubicBezTo>
                  <a:cubicBezTo>
                    <a:pt x="157" y="144"/>
                    <a:pt x="161" y="145"/>
                    <a:pt x="164" y="141"/>
                  </a:cubicBezTo>
                  <a:cubicBezTo>
                    <a:pt x="164" y="141"/>
                    <a:pt x="164" y="139"/>
                    <a:pt x="164" y="138"/>
                  </a:cubicBezTo>
                  <a:cubicBezTo>
                    <a:pt x="164" y="138"/>
                    <a:pt x="166" y="139"/>
                    <a:pt x="167" y="138"/>
                  </a:cubicBezTo>
                  <a:cubicBezTo>
                    <a:pt x="167" y="137"/>
                    <a:pt x="166" y="135"/>
                    <a:pt x="167" y="134"/>
                  </a:cubicBezTo>
                  <a:cubicBezTo>
                    <a:pt x="167" y="133"/>
                    <a:pt x="171" y="132"/>
                    <a:pt x="171" y="131"/>
                  </a:cubicBezTo>
                  <a:cubicBezTo>
                    <a:pt x="172" y="130"/>
                    <a:pt x="170" y="127"/>
                    <a:pt x="171" y="126"/>
                  </a:cubicBezTo>
                  <a:cubicBezTo>
                    <a:pt x="171" y="125"/>
                    <a:pt x="173" y="128"/>
                    <a:pt x="174" y="127"/>
                  </a:cubicBezTo>
                  <a:cubicBezTo>
                    <a:pt x="173" y="128"/>
                    <a:pt x="176" y="120"/>
                    <a:pt x="175" y="120"/>
                  </a:cubicBezTo>
                  <a:cubicBezTo>
                    <a:pt x="178" y="124"/>
                    <a:pt x="179" y="118"/>
                    <a:pt x="182" y="117"/>
                  </a:cubicBezTo>
                  <a:cubicBezTo>
                    <a:pt x="182" y="115"/>
                    <a:pt x="185" y="114"/>
                    <a:pt x="182" y="113"/>
                  </a:cubicBezTo>
                  <a:cubicBezTo>
                    <a:pt x="182" y="110"/>
                    <a:pt x="186" y="113"/>
                    <a:pt x="186" y="109"/>
                  </a:cubicBezTo>
                  <a:cubicBezTo>
                    <a:pt x="187" y="107"/>
                    <a:pt x="189" y="108"/>
                    <a:pt x="191" y="108"/>
                  </a:cubicBezTo>
                  <a:cubicBezTo>
                    <a:pt x="191" y="106"/>
                    <a:pt x="190" y="105"/>
                    <a:pt x="189" y="105"/>
                  </a:cubicBezTo>
                  <a:cubicBezTo>
                    <a:pt x="193" y="102"/>
                    <a:pt x="196" y="101"/>
                    <a:pt x="199" y="101"/>
                  </a:cubicBezTo>
                  <a:cubicBezTo>
                    <a:pt x="201" y="99"/>
                    <a:pt x="199" y="98"/>
                    <a:pt x="200" y="95"/>
                  </a:cubicBezTo>
                  <a:cubicBezTo>
                    <a:pt x="202" y="94"/>
                    <a:pt x="205" y="93"/>
                    <a:pt x="205" y="91"/>
                  </a:cubicBezTo>
                  <a:cubicBezTo>
                    <a:pt x="205" y="87"/>
                    <a:pt x="209" y="92"/>
                    <a:pt x="209" y="86"/>
                  </a:cubicBezTo>
                  <a:cubicBezTo>
                    <a:pt x="214" y="85"/>
                    <a:pt x="220" y="89"/>
                    <a:pt x="220" y="81"/>
                  </a:cubicBezTo>
                  <a:cubicBezTo>
                    <a:pt x="223" y="83"/>
                    <a:pt x="229" y="79"/>
                    <a:pt x="233" y="82"/>
                  </a:cubicBezTo>
                  <a:cubicBezTo>
                    <a:pt x="234" y="81"/>
                    <a:pt x="235" y="80"/>
                    <a:pt x="236" y="78"/>
                  </a:cubicBezTo>
                  <a:cubicBezTo>
                    <a:pt x="240" y="76"/>
                    <a:pt x="243" y="82"/>
                    <a:pt x="243" y="77"/>
                  </a:cubicBezTo>
                  <a:cubicBezTo>
                    <a:pt x="245" y="77"/>
                    <a:pt x="245" y="80"/>
                    <a:pt x="248" y="81"/>
                  </a:cubicBezTo>
                  <a:cubicBezTo>
                    <a:pt x="250" y="80"/>
                    <a:pt x="249" y="76"/>
                    <a:pt x="254" y="78"/>
                  </a:cubicBezTo>
                  <a:cubicBezTo>
                    <a:pt x="254" y="80"/>
                    <a:pt x="252" y="80"/>
                    <a:pt x="252" y="82"/>
                  </a:cubicBezTo>
                  <a:cubicBezTo>
                    <a:pt x="253" y="83"/>
                    <a:pt x="260" y="76"/>
                    <a:pt x="264" y="79"/>
                  </a:cubicBezTo>
                  <a:cubicBezTo>
                    <a:pt x="265" y="81"/>
                    <a:pt x="264" y="79"/>
                    <a:pt x="266" y="79"/>
                  </a:cubicBezTo>
                  <a:cubicBezTo>
                    <a:pt x="269" y="80"/>
                    <a:pt x="272" y="82"/>
                    <a:pt x="276" y="81"/>
                  </a:cubicBezTo>
                  <a:cubicBezTo>
                    <a:pt x="276" y="82"/>
                    <a:pt x="277" y="84"/>
                    <a:pt x="276" y="85"/>
                  </a:cubicBezTo>
                  <a:cubicBezTo>
                    <a:pt x="276" y="86"/>
                    <a:pt x="274" y="85"/>
                    <a:pt x="273" y="85"/>
                  </a:cubicBezTo>
                  <a:cubicBezTo>
                    <a:pt x="272" y="86"/>
                    <a:pt x="273" y="89"/>
                    <a:pt x="271" y="88"/>
                  </a:cubicBezTo>
                  <a:cubicBezTo>
                    <a:pt x="273" y="91"/>
                    <a:pt x="282" y="89"/>
                    <a:pt x="285" y="88"/>
                  </a:cubicBezTo>
                  <a:cubicBezTo>
                    <a:pt x="288" y="86"/>
                    <a:pt x="287" y="90"/>
                    <a:pt x="287" y="91"/>
                  </a:cubicBezTo>
                  <a:cubicBezTo>
                    <a:pt x="289" y="92"/>
                    <a:pt x="292" y="90"/>
                    <a:pt x="292" y="92"/>
                  </a:cubicBezTo>
                  <a:cubicBezTo>
                    <a:pt x="302" y="90"/>
                    <a:pt x="304" y="98"/>
                    <a:pt x="310" y="95"/>
                  </a:cubicBezTo>
                  <a:cubicBezTo>
                    <a:pt x="309" y="99"/>
                    <a:pt x="314" y="97"/>
                    <a:pt x="314" y="101"/>
                  </a:cubicBezTo>
                  <a:cubicBezTo>
                    <a:pt x="318" y="101"/>
                    <a:pt x="323" y="100"/>
                    <a:pt x="320" y="103"/>
                  </a:cubicBezTo>
                  <a:cubicBezTo>
                    <a:pt x="323" y="104"/>
                    <a:pt x="326" y="104"/>
                    <a:pt x="328" y="105"/>
                  </a:cubicBezTo>
                  <a:cubicBezTo>
                    <a:pt x="328" y="105"/>
                    <a:pt x="328" y="107"/>
                    <a:pt x="328" y="108"/>
                  </a:cubicBezTo>
                  <a:cubicBezTo>
                    <a:pt x="329" y="108"/>
                    <a:pt x="332" y="107"/>
                    <a:pt x="332" y="108"/>
                  </a:cubicBezTo>
                  <a:cubicBezTo>
                    <a:pt x="334" y="113"/>
                    <a:pt x="334" y="115"/>
                    <a:pt x="332" y="120"/>
                  </a:cubicBezTo>
                  <a:cubicBezTo>
                    <a:pt x="330" y="117"/>
                    <a:pt x="327" y="121"/>
                    <a:pt x="324" y="122"/>
                  </a:cubicBezTo>
                  <a:cubicBezTo>
                    <a:pt x="320" y="122"/>
                    <a:pt x="315" y="117"/>
                    <a:pt x="311" y="122"/>
                  </a:cubicBezTo>
                  <a:cubicBezTo>
                    <a:pt x="310" y="122"/>
                    <a:pt x="311" y="119"/>
                    <a:pt x="310" y="119"/>
                  </a:cubicBezTo>
                  <a:cubicBezTo>
                    <a:pt x="308" y="118"/>
                    <a:pt x="308" y="120"/>
                    <a:pt x="307" y="120"/>
                  </a:cubicBezTo>
                  <a:cubicBezTo>
                    <a:pt x="306" y="120"/>
                    <a:pt x="305" y="117"/>
                    <a:pt x="304" y="117"/>
                  </a:cubicBezTo>
                  <a:cubicBezTo>
                    <a:pt x="302" y="117"/>
                    <a:pt x="298" y="121"/>
                    <a:pt x="299" y="116"/>
                  </a:cubicBezTo>
                  <a:cubicBezTo>
                    <a:pt x="294" y="118"/>
                    <a:pt x="295" y="116"/>
                    <a:pt x="290" y="116"/>
                  </a:cubicBezTo>
                  <a:cubicBezTo>
                    <a:pt x="290" y="118"/>
                    <a:pt x="291" y="119"/>
                    <a:pt x="293" y="119"/>
                  </a:cubicBezTo>
                  <a:cubicBezTo>
                    <a:pt x="295" y="118"/>
                    <a:pt x="295" y="120"/>
                    <a:pt x="297" y="120"/>
                  </a:cubicBezTo>
                  <a:cubicBezTo>
                    <a:pt x="295" y="123"/>
                    <a:pt x="297" y="122"/>
                    <a:pt x="299" y="123"/>
                  </a:cubicBezTo>
                  <a:cubicBezTo>
                    <a:pt x="299" y="123"/>
                    <a:pt x="298" y="125"/>
                    <a:pt x="299" y="126"/>
                  </a:cubicBezTo>
                  <a:cubicBezTo>
                    <a:pt x="299" y="127"/>
                    <a:pt x="301" y="127"/>
                    <a:pt x="301" y="129"/>
                  </a:cubicBezTo>
                  <a:cubicBezTo>
                    <a:pt x="302" y="130"/>
                    <a:pt x="305" y="134"/>
                    <a:pt x="304" y="138"/>
                  </a:cubicBezTo>
                  <a:cubicBezTo>
                    <a:pt x="305" y="143"/>
                    <a:pt x="313" y="140"/>
                    <a:pt x="314" y="144"/>
                  </a:cubicBezTo>
                  <a:cubicBezTo>
                    <a:pt x="316" y="143"/>
                    <a:pt x="316" y="141"/>
                    <a:pt x="318" y="141"/>
                  </a:cubicBezTo>
                  <a:cubicBezTo>
                    <a:pt x="318" y="137"/>
                    <a:pt x="312" y="138"/>
                    <a:pt x="310" y="136"/>
                  </a:cubicBezTo>
                  <a:cubicBezTo>
                    <a:pt x="309" y="130"/>
                    <a:pt x="318" y="134"/>
                    <a:pt x="321" y="133"/>
                  </a:cubicBezTo>
                  <a:cubicBezTo>
                    <a:pt x="321" y="136"/>
                    <a:pt x="327" y="132"/>
                    <a:pt x="325" y="137"/>
                  </a:cubicBezTo>
                  <a:cubicBezTo>
                    <a:pt x="329" y="139"/>
                    <a:pt x="331" y="133"/>
                    <a:pt x="331" y="138"/>
                  </a:cubicBezTo>
                  <a:cubicBezTo>
                    <a:pt x="335" y="136"/>
                    <a:pt x="331" y="131"/>
                    <a:pt x="328" y="131"/>
                  </a:cubicBezTo>
                  <a:cubicBezTo>
                    <a:pt x="329" y="129"/>
                    <a:pt x="332" y="128"/>
                    <a:pt x="335" y="127"/>
                  </a:cubicBezTo>
                  <a:cubicBezTo>
                    <a:pt x="337" y="125"/>
                    <a:pt x="337" y="122"/>
                    <a:pt x="339" y="120"/>
                  </a:cubicBezTo>
                  <a:cubicBezTo>
                    <a:pt x="345" y="120"/>
                    <a:pt x="348" y="121"/>
                    <a:pt x="352" y="123"/>
                  </a:cubicBezTo>
                  <a:cubicBezTo>
                    <a:pt x="353" y="123"/>
                    <a:pt x="353" y="120"/>
                    <a:pt x="355" y="120"/>
                  </a:cubicBezTo>
                  <a:cubicBezTo>
                    <a:pt x="355" y="118"/>
                    <a:pt x="354" y="117"/>
                    <a:pt x="352" y="116"/>
                  </a:cubicBezTo>
                  <a:cubicBezTo>
                    <a:pt x="354" y="111"/>
                    <a:pt x="354" y="106"/>
                    <a:pt x="353" y="101"/>
                  </a:cubicBezTo>
                  <a:cubicBezTo>
                    <a:pt x="358" y="100"/>
                    <a:pt x="362" y="100"/>
                    <a:pt x="365" y="102"/>
                  </a:cubicBezTo>
                  <a:cubicBezTo>
                    <a:pt x="365" y="102"/>
                    <a:pt x="369" y="103"/>
                    <a:pt x="369" y="106"/>
                  </a:cubicBezTo>
                  <a:cubicBezTo>
                    <a:pt x="360" y="106"/>
                    <a:pt x="360" y="106"/>
                    <a:pt x="360" y="106"/>
                  </a:cubicBezTo>
                  <a:cubicBezTo>
                    <a:pt x="360" y="110"/>
                    <a:pt x="360" y="110"/>
                    <a:pt x="360" y="110"/>
                  </a:cubicBezTo>
                  <a:cubicBezTo>
                    <a:pt x="364" y="114"/>
                    <a:pt x="365" y="110"/>
                    <a:pt x="367" y="112"/>
                  </a:cubicBezTo>
                  <a:cubicBezTo>
                    <a:pt x="369" y="113"/>
                    <a:pt x="363" y="113"/>
                    <a:pt x="363" y="113"/>
                  </a:cubicBezTo>
                  <a:cubicBezTo>
                    <a:pt x="362" y="116"/>
                    <a:pt x="367" y="113"/>
                    <a:pt x="369" y="116"/>
                  </a:cubicBezTo>
                  <a:cubicBezTo>
                    <a:pt x="371" y="115"/>
                    <a:pt x="374" y="113"/>
                    <a:pt x="376" y="110"/>
                  </a:cubicBezTo>
                  <a:cubicBezTo>
                    <a:pt x="376" y="110"/>
                    <a:pt x="378" y="109"/>
                    <a:pt x="377" y="108"/>
                  </a:cubicBezTo>
                  <a:cubicBezTo>
                    <a:pt x="384" y="109"/>
                    <a:pt x="383" y="104"/>
                    <a:pt x="388" y="105"/>
                  </a:cubicBezTo>
                  <a:cubicBezTo>
                    <a:pt x="390" y="104"/>
                    <a:pt x="391" y="103"/>
                    <a:pt x="391" y="101"/>
                  </a:cubicBezTo>
                  <a:cubicBezTo>
                    <a:pt x="394" y="101"/>
                    <a:pt x="395" y="99"/>
                    <a:pt x="395" y="98"/>
                  </a:cubicBezTo>
                  <a:cubicBezTo>
                    <a:pt x="401" y="102"/>
                    <a:pt x="405" y="95"/>
                    <a:pt x="411" y="95"/>
                  </a:cubicBezTo>
                  <a:cubicBezTo>
                    <a:pt x="411" y="101"/>
                    <a:pt x="411" y="101"/>
                    <a:pt x="411" y="101"/>
                  </a:cubicBezTo>
                  <a:cubicBezTo>
                    <a:pt x="416" y="101"/>
                    <a:pt x="420" y="100"/>
                    <a:pt x="423" y="99"/>
                  </a:cubicBezTo>
                  <a:cubicBezTo>
                    <a:pt x="424" y="99"/>
                    <a:pt x="426" y="99"/>
                    <a:pt x="426" y="99"/>
                  </a:cubicBezTo>
                  <a:cubicBezTo>
                    <a:pt x="426" y="99"/>
                    <a:pt x="426" y="98"/>
                    <a:pt x="426" y="98"/>
                  </a:cubicBezTo>
                  <a:cubicBezTo>
                    <a:pt x="429" y="97"/>
                    <a:pt x="433" y="98"/>
                    <a:pt x="433" y="94"/>
                  </a:cubicBezTo>
                  <a:cubicBezTo>
                    <a:pt x="437" y="95"/>
                    <a:pt x="442" y="96"/>
                    <a:pt x="445" y="99"/>
                  </a:cubicBezTo>
                  <a:cubicBezTo>
                    <a:pt x="447" y="98"/>
                    <a:pt x="448" y="97"/>
                    <a:pt x="449" y="95"/>
                  </a:cubicBezTo>
                  <a:cubicBezTo>
                    <a:pt x="449" y="93"/>
                    <a:pt x="443" y="92"/>
                    <a:pt x="447" y="91"/>
                  </a:cubicBezTo>
                  <a:cubicBezTo>
                    <a:pt x="445" y="87"/>
                    <a:pt x="438" y="88"/>
                    <a:pt x="440" y="81"/>
                  </a:cubicBezTo>
                  <a:cubicBezTo>
                    <a:pt x="443" y="82"/>
                    <a:pt x="443" y="84"/>
                    <a:pt x="447" y="85"/>
                  </a:cubicBezTo>
                  <a:cubicBezTo>
                    <a:pt x="449" y="85"/>
                    <a:pt x="452" y="89"/>
                    <a:pt x="456" y="88"/>
                  </a:cubicBezTo>
                  <a:cubicBezTo>
                    <a:pt x="457" y="88"/>
                    <a:pt x="457" y="86"/>
                    <a:pt x="457" y="86"/>
                  </a:cubicBezTo>
                  <a:cubicBezTo>
                    <a:pt x="458" y="86"/>
                    <a:pt x="460" y="89"/>
                    <a:pt x="460" y="86"/>
                  </a:cubicBezTo>
                  <a:cubicBezTo>
                    <a:pt x="462" y="86"/>
                    <a:pt x="462" y="89"/>
                    <a:pt x="463" y="89"/>
                  </a:cubicBezTo>
                  <a:cubicBezTo>
                    <a:pt x="465" y="90"/>
                    <a:pt x="468" y="89"/>
                    <a:pt x="467" y="92"/>
                  </a:cubicBezTo>
                  <a:cubicBezTo>
                    <a:pt x="471" y="90"/>
                    <a:pt x="473" y="93"/>
                    <a:pt x="478" y="91"/>
                  </a:cubicBezTo>
                  <a:cubicBezTo>
                    <a:pt x="476" y="95"/>
                    <a:pt x="483" y="92"/>
                    <a:pt x="481" y="96"/>
                  </a:cubicBezTo>
                  <a:cubicBezTo>
                    <a:pt x="483" y="96"/>
                    <a:pt x="485" y="97"/>
                    <a:pt x="485" y="99"/>
                  </a:cubicBezTo>
                  <a:cubicBezTo>
                    <a:pt x="490" y="98"/>
                    <a:pt x="490" y="102"/>
                    <a:pt x="495" y="101"/>
                  </a:cubicBezTo>
                  <a:cubicBezTo>
                    <a:pt x="498" y="92"/>
                    <a:pt x="487" y="96"/>
                    <a:pt x="489" y="88"/>
                  </a:cubicBezTo>
                  <a:cubicBezTo>
                    <a:pt x="489" y="86"/>
                    <a:pt x="488" y="88"/>
                    <a:pt x="485" y="88"/>
                  </a:cubicBezTo>
                  <a:cubicBezTo>
                    <a:pt x="485" y="85"/>
                    <a:pt x="488" y="84"/>
                    <a:pt x="487" y="79"/>
                  </a:cubicBezTo>
                  <a:cubicBezTo>
                    <a:pt x="487" y="78"/>
                    <a:pt x="484" y="79"/>
                    <a:pt x="484" y="78"/>
                  </a:cubicBezTo>
                  <a:cubicBezTo>
                    <a:pt x="484" y="78"/>
                    <a:pt x="486" y="75"/>
                    <a:pt x="484" y="75"/>
                  </a:cubicBezTo>
                  <a:cubicBezTo>
                    <a:pt x="484" y="72"/>
                    <a:pt x="488" y="73"/>
                    <a:pt x="487" y="70"/>
                  </a:cubicBezTo>
                  <a:cubicBezTo>
                    <a:pt x="489" y="70"/>
                    <a:pt x="488" y="66"/>
                    <a:pt x="492" y="67"/>
                  </a:cubicBezTo>
                  <a:cubicBezTo>
                    <a:pt x="492" y="64"/>
                    <a:pt x="493" y="62"/>
                    <a:pt x="496" y="63"/>
                  </a:cubicBezTo>
                  <a:cubicBezTo>
                    <a:pt x="495" y="56"/>
                    <a:pt x="501" y="58"/>
                    <a:pt x="501" y="53"/>
                  </a:cubicBezTo>
                  <a:cubicBezTo>
                    <a:pt x="507" y="52"/>
                    <a:pt x="510" y="55"/>
                    <a:pt x="515" y="56"/>
                  </a:cubicBezTo>
                  <a:cubicBezTo>
                    <a:pt x="515" y="58"/>
                    <a:pt x="514" y="60"/>
                    <a:pt x="516" y="60"/>
                  </a:cubicBezTo>
                  <a:cubicBezTo>
                    <a:pt x="516" y="61"/>
                    <a:pt x="514" y="61"/>
                    <a:pt x="512" y="61"/>
                  </a:cubicBezTo>
                  <a:cubicBezTo>
                    <a:pt x="512" y="67"/>
                    <a:pt x="514" y="69"/>
                    <a:pt x="512" y="74"/>
                  </a:cubicBezTo>
                  <a:cubicBezTo>
                    <a:pt x="513" y="75"/>
                    <a:pt x="514" y="76"/>
                    <a:pt x="515" y="77"/>
                  </a:cubicBezTo>
                  <a:cubicBezTo>
                    <a:pt x="515" y="77"/>
                    <a:pt x="516" y="78"/>
                    <a:pt x="517" y="78"/>
                  </a:cubicBezTo>
                  <a:cubicBezTo>
                    <a:pt x="515" y="81"/>
                    <a:pt x="517" y="89"/>
                    <a:pt x="515" y="92"/>
                  </a:cubicBezTo>
                  <a:cubicBezTo>
                    <a:pt x="513" y="97"/>
                    <a:pt x="518" y="95"/>
                    <a:pt x="519" y="98"/>
                  </a:cubicBezTo>
                  <a:cubicBezTo>
                    <a:pt x="518" y="109"/>
                    <a:pt x="513" y="116"/>
                    <a:pt x="503" y="119"/>
                  </a:cubicBezTo>
                  <a:cubicBezTo>
                    <a:pt x="504" y="122"/>
                    <a:pt x="510" y="119"/>
                    <a:pt x="511" y="122"/>
                  </a:cubicBezTo>
                  <a:cubicBezTo>
                    <a:pt x="514" y="121"/>
                    <a:pt x="513" y="117"/>
                    <a:pt x="517" y="117"/>
                  </a:cubicBezTo>
                  <a:cubicBezTo>
                    <a:pt x="517" y="118"/>
                    <a:pt x="516" y="120"/>
                    <a:pt x="516" y="122"/>
                  </a:cubicBezTo>
                  <a:cubicBezTo>
                    <a:pt x="518" y="121"/>
                    <a:pt x="517" y="119"/>
                    <a:pt x="519" y="119"/>
                  </a:cubicBezTo>
                  <a:cubicBezTo>
                    <a:pt x="521" y="119"/>
                    <a:pt x="520" y="116"/>
                    <a:pt x="520" y="116"/>
                  </a:cubicBezTo>
                  <a:cubicBezTo>
                    <a:pt x="521" y="116"/>
                    <a:pt x="523" y="116"/>
                    <a:pt x="523" y="116"/>
                  </a:cubicBezTo>
                  <a:cubicBezTo>
                    <a:pt x="524" y="115"/>
                    <a:pt x="523" y="113"/>
                    <a:pt x="523" y="112"/>
                  </a:cubicBezTo>
                  <a:cubicBezTo>
                    <a:pt x="527" y="112"/>
                    <a:pt x="527" y="112"/>
                    <a:pt x="527" y="112"/>
                  </a:cubicBezTo>
                  <a:cubicBezTo>
                    <a:pt x="526" y="107"/>
                    <a:pt x="532" y="103"/>
                    <a:pt x="527" y="101"/>
                  </a:cubicBezTo>
                  <a:cubicBezTo>
                    <a:pt x="528" y="99"/>
                    <a:pt x="530" y="100"/>
                    <a:pt x="530" y="98"/>
                  </a:cubicBezTo>
                  <a:cubicBezTo>
                    <a:pt x="530" y="96"/>
                    <a:pt x="528" y="97"/>
                    <a:pt x="527" y="96"/>
                  </a:cubicBezTo>
                  <a:cubicBezTo>
                    <a:pt x="527" y="93"/>
                    <a:pt x="532" y="96"/>
                    <a:pt x="534" y="95"/>
                  </a:cubicBezTo>
                  <a:cubicBezTo>
                    <a:pt x="533" y="94"/>
                    <a:pt x="534" y="90"/>
                    <a:pt x="530" y="91"/>
                  </a:cubicBezTo>
                  <a:cubicBezTo>
                    <a:pt x="527" y="93"/>
                    <a:pt x="525" y="87"/>
                    <a:pt x="524" y="91"/>
                  </a:cubicBezTo>
                  <a:cubicBezTo>
                    <a:pt x="522" y="88"/>
                    <a:pt x="522" y="85"/>
                    <a:pt x="523" y="82"/>
                  </a:cubicBezTo>
                  <a:cubicBezTo>
                    <a:pt x="523" y="82"/>
                    <a:pt x="526" y="83"/>
                    <a:pt x="526" y="82"/>
                  </a:cubicBezTo>
                  <a:cubicBezTo>
                    <a:pt x="527" y="81"/>
                    <a:pt x="525" y="77"/>
                    <a:pt x="526" y="75"/>
                  </a:cubicBezTo>
                  <a:cubicBezTo>
                    <a:pt x="526" y="73"/>
                    <a:pt x="524" y="75"/>
                    <a:pt x="524" y="75"/>
                  </a:cubicBezTo>
                  <a:cubicBezTo>
                    <a:pt x="522" y="73"/>
                    <a:pt x="523" y="70"/>
                    <a:pt x="522" y="67"/>
                  </a:cubicBezTo>
                  <a:cubicBezTo>
                    <a:pt x="527" y="69"/>
                    <a:pt x="525" y="63"/>
                    <a:pt x="529" y="63"/>
                  </a:cubicBezTo>
                  <a:cubicBezTo>
                    <a:pt x="529" y="56"/>
                    <a:pt x="529" y="56"/>
                    <a:pt x="529" y="56"/>
                  </a:cubicBezTo>
                  <a:cubicBezTo>
                    <a:pt x="533" y="54"/>
                    <a:pt x="531" y="60"/>
                    <a:pt x="532" y="63"/>
                  </a:cubicBezTo>
                  <a:cubicBezTo>
                    <a:pt x="532" y="65"/>
                    <a:pt x="534" y="61"/>
                    <a:pt x="534" y="64"/>
                  </a:cubicBezTo>
                  <a:cubicBezTo>
                    <a:pt x="534" y="65"/>
                    <a:pt x="533" y="66"/>
                    <a:pt x="533" y="65"/>
                  </a:cubicBezTo>
                  <a:cubicBezTo>
                    <a:pt x="534" y="69"/>
                    <a:pt x="537" y="70"/>
                    <a:pt x="541" y="72"/>
                  </a:cubicBezTo>
                  <a:cubicBezTo>
                    <a:pt x="544" y="73"/>
                    <a:pt x="541" y="68"/>
                    <a:pt x="540" y="68"/>
                  </a:cubicBezTo>
                  <a:cubicBezTo>
                    <a:pt x="542" y="66"/>
                    <a:pt x="546" y="66"/>
                    <a:pt x="550" y="65"/>
                  </a:cubicBezTo>
                  <a:cubicBezTo>
                    <a:pt x="550" y="64"/>
                    <a:pt x="547" y="64"/>
                    <a:pt x="546" y="64"/>
                  </a:cubicBezTo>
                  <a:cubicBezTo>
                    <a:pt x="547" y="60"/>
                    <a:pt x="544" y="60"/>
                    <a:pt x="544" y="57"/>
                  </a:cubicBezTo>
                  <a:cubicBezTo>
                    <a:pt x="545" y="60"/>
                    <a:pt x="554" y="56"/>
                    <a:pt x="553" y="61"/>
                  </a:cubicBezTo>
                  <a:cubicBezTo>
                    <a:pt x="554" y="62"/>
                    <a:pt x="555" y="60"/>
                    <a:pt x="555" y="60"/>
                  </a:cubicBezTo>
                  <a:cubicBezTo>
                    <a:pt x="557" y="60"/>
                    <a:pt x="556" y="62"/>
                    <a:pt x="557" y="63"/>
                  </a:cubicBezTo>
                  <a:cubicBezTo>
                    <a:pt x="557" y="63"/>
                    <a:pt x="559" y="62"/>
                    <a:pt x="560" y="63"/>
                  </a:cubicBezTo>
                  <a:cubicBezTo>
                    <a:pt x="562" y="65"/>
                    <a:pt x="567" y="62"/>
                    <a:pt x="564" y="67"/>
                  </a:cubicBezTo>
                  <a:cubicBezTo>
                    <a:pt x="571" y="67"/>
                    <a:pt x="571" y="67"/>
                    <a:pt x="571" y="67"/>
                  </a:cubicBezTo>
                  <a:cubicBezTo>
                    <a:pt x="571" y="65"/>
                    <a:pt x="565" y="64"/>
                    <a:pt x="569" y="63"/>
                  </a:cubicBezTo>
                  <a:cubicBezTo>
                    <a:pt x="568" y="61"/>
                    <a:pt x="567" y="61"/>
                    <a:pt x="565" y="60"/>
                  </a:cubicBezTo>
                  <a:cubicBezTo>
                    <a:pt x="564" y="53"/>
                    <a:pt x="565" y="52"/>
                    <a:pt x="565" y="44"/>
                  </a:cubicBezTo>
                  <a:cubicBezTo>
                    <a:pt x="573" y="44"/>
                    <a:pt x="583" y="45"/>
                    <a:pt x="589" y="44"/>
                  </a:cubicBezTo>
                  <a:cubicBezTo>
                    <a:pt x="592" y="44"/>
                    <a:pt x="590" y="40"/>
                    <a:pt x="593" y="43"/>
                  </a:cubicBezTo>
                  <a:cubicBezTo>
                    <a:pt x="598" y="40"/>
                    <a:pt x="594" y="37"/>
                    <a:pt x="596" y="33"/>
                  </a:cubicBezTo>
                  <a:cubicBezTo>
                    <a:pt x="599" y="34"/>
                    <a:pt x="601" y="33"/>
                    <a:pt x="603" y="32"/>
                  </a:cubicBezTo>
                  <a:cubicBezTo>
                    <a:pt x="605" y="29"/>
                    <a:pt x="609" y="27"/>
                    <a:pt x="611" y="25"/>
                  </a:cubicBezTo>
                  <a:cubicBezTo>
                    <a:pt x="626" y="23"/>
                    <a:pt x="641" y="21"/>
                    <a:pt x="652" y="16"/>
                  </a:cubicBezTo>
                  <a:cubicBezTo>
                    <a:pt x="654" y="15"/>
                    <a:pt x="655" y="19"/>
                    <a:pt x="655" y="19"/>
                  </a:cubicBezTo>
                  <a:cubicBezTo>
                    <a:pt x="656" y="19"/>
                    <a:pt x="657" y="15"/>
                    <a:pt x="656" y="15"/>
                  </a:cubicBezTo>
                  <a:cubicBezTo>
                    <a:pt x="659" y="16"/>
                    <a:pt x="656" y="17"/>
                    <a:pt x="658" y="19"/>
                  </a:cubicBezTo>
                  <a:cubicBezTo>
                    <a:pt x="658" y="20"/>
                    <a:pt x="661" y="19"/>
                    <a:pt x="661" y="21"/>
                  </a:cubicBezTo>
                  <a:cubicBezTo>
                    <a:pt x="663" y="20"/>
                    <a:pt x="659" y="18"/>
                    <a:pt x="662" y="18"/>
                  </a:cubicBezTo>
                  <a:cubicBezTo>
                    <a:pt x="664" y="17"/>
                    <a:pt x="669" y="18"/>
                    <a:pt x="669" y="14"/>
                  </a:cubicBezTo>
                  <a:cubicBezTo>
                    <a:pt x="672" y="14"/>
                    <a:pt x="673" y="13"/>
                    <a:pt x="673" y="11"/>
                  </a:cubicBezTo>
                  <a:cubicBezTo>
                    <a:pt x="675" y="11"/>
                    <a:pt x="675" y="13"/>
                    <a:pt x="677" y="14"/>
                  </a:cubicBezTo>
                  <a:cubicBezTo>
                    <a:pt x="681" y="13"/>
                    <a:pt x="680" y="9"/>
                    <a:pt x="680" y="5"/>
                  </a:cubicBezTo>
                  <a:cubicBezTo>
                    <a:pt x="687" y="3"/>
                    <a:pt x="694" y="0"/>
                    <a:pt x="704" y="1"/>
                  </a:cubicBezTo>
                  <a:cubicBezTo>
                    <a:pt x="703" y="2"/>
                    <a:pt x="703" y="4"/>
                    <a:pt x="703" y="7"/>
                  </a:cubicBezTo>
                  <a:cubicBezTo>
                    <a:pt x="705" y="10"/>
                    <a:pt x="711" y="10"/>
                    <a:pt x="714" y="7"/>
                  </a:cubicBezTo>
                  <a:cubicBezTo>
                    <a:pt x="715" y="7"/>
                    <a:pt x="715" y="8"/>
                    <a:pt x="714" y="8"/>
                  </a:cubicBezTo>
                  <a:moveTo>
                    <a:pt x="1051" y="179"/>
                  </a:moveTo>
                  <a:cubicBezTo>
                    <a:pt x="1051" y="177"/>
                    <a:pt x="1048" y="178"/>
                    <a:pt x="1048" y="176"/>
                  </a:cubicBezTo>
                  <a:cubicBezTo>
                    <a:pt x="1043" y="175"/>
                    <a:pt x="1043" y="179"/>
                    <a:pt x="1048" y="178"/>
                  </a:cubicBezTo>
                  <a:cubicBezTo>
                    <a:pt x="1048" y="179"/>
                    <a:pt x="1049" y="179"/>
                    <a:pt x="1051" y="179"/>
                  </a:cubicBezTo>
                  <a:moveTo>
                    <a:pt x="303" y="284"/>
                  </a:moveTo>
                  <a:cubicBezTo>
                    <a:pt x="302" y="289"/>
                    <a:pt x="308" y="286"/>
                    <a:pt x="306" y="291"/>
                  </a:cubicBezTo>
                  <a:cubicBezTo>
                    <a:pt x="308" y="292"/>
                    <a:pt x="309" y="289"/>
                    <a:pt x="310" y="291"/>
                  </a:cubicBezTo>
                  <a:cubicBezTo>
                    <a:pt x="310" y="293"/>
                    <a:pt x="309" y="292"/>
                    <a:pt x="308" y="293"/>
                  </a:cubicBezTo>
                  <a:cubicBezTo>
                    <a:pt x="306" y="294"/>
                    <a:pt x="300" y="296"/>
                    <a:pt x="299" y="296"/>
                  </a:cubicBezTo>
                  <a:cubicBezTo>
                    <a:pt x="295" y="295"/>
                    <a:pt x="294" y="292"/>
                    <a:pt x="292" y="290"/>
                  </a:cubicBezTo>
                  <a:cubicBezTo>
                    <a:pt x="292" y="288"/>
                    <a:pt x="296" y="289"/>
                    <a:pt x="296" y="287"/>
                  </a:cubicBezTo>
                  <a:cubicBezTo>
                    <a:pt x="293" y="285"/>
                    <a:pt x="292" y="284"/>
                    <a:pt x="287" y="286"/>
                  </a:cubicBezTo>
                  <a:cubicBezTo>
                    <a:pt x="286" y="283"/>
                    <a:pt x="285" y="281"/>
                    <a:pt x="280" y="281"/>
                  </a:cubicBezTo>
                  <a:cubicBezTo>
                    <a:pt x="279" y="281"/>
                    <a:pt x="280" y="284"/>
                    <a:pt x="279" y="284"/>
                  </a:cubicBezTo>
                  <a:cubicBezTo>
                    <a:pt x="278" y="285"/>
                    <a:pt x="276" y="285"/>
                    <a:pt x="275" y="286"/>
                  </a:cubicBezTo>
                  <a:cubicBezTo>
                    <a:pt x="273" y="287"/>
                    <a:pt x="273" y="291"/>
                    <a:pt x="269" y="290"/>
                  </a:cubicBezTo>
                  <a:cubicBezTo>
                    <a:pt x="271" y="295"/>
                    <a:pt x="267" y="296"/>
                    <a:pt x="266" y="297"/>
                  </a:cubicBezTo>
                  <a:cubicBezTo>
                    <a:pt x="265" y="300"/>
                    <a:pt x="266" y="303"/>
                    <a:pt x="265" y="307"/>
                  </a:cubicBezTo>
                  <a:cubicBezTo>
                    <a:pt x="264" y="307"/>
                    <a:pt x="263" y="306"/>
                    <a:pt x="262" y="305"/>
                  </a:cubicBezTo>
                  <a:cubicBezTo>
                    <a:pt x="261" y="310"/>
                    <a:pt x="265" y="312"/>
                    <a:pt x="262" y="315"/>
                  </a:cubicBezTo>
                  <a:cubicBezTo>
                    <a:pt x="265" y="314"/>
                    <a:pt x="264" y="318"/>
                    <a:pt x="265" y="318"/>
                  </a:cubicBezTo>
                  <a:cubicBezTo>
                    <a:pt x="266" y="318"/>
                    <a:pt x="267" y="318"/>
                    <a:pt x="268" y="318"/>
                  </a:cubicBezTo>
                  <a:cubicBezTo>
                    <a:pt x="271" y="319"/>
                    <a:pt x="272" y="321"/>
                    <a:pt x="273" y="319"/>
                  </a:cubicBezTo>
                  <a:cubicBezTo>
                    <a:pt x="274" y="319"/>
                    <a:pt x="276" y="319"/>
                    <a:pt x="276" y="319"/>
                  </a:cubicBezTo>
                  <a:cubicBezTo>
                    <a:pt x="281" y="319"/>
                    <a:pt x="280" y="318"/>
                    <a:pt x="282" y="317"/>
                  </a:cubicBezTo>
                  <a:cubicBezTo>
                    <a:pt x="284" y="316"/>
                    <a:pt x="285" y="318"/>
                    <a:pt x="287" y="318"/>
                  </a:cubicBezTo>
                  <a:cubicBezTo>
                    <a:pt x="288" y="317"/>
                    <a:pt x="288" y="315"/>
                    <a:pt x="289" y="315"/>
                  </a:cubicBezTo>
                  <a:cubicBezTo>
                    <a:pt x="292" y="314"/>
                    <a:pt x="298" y="314"/>
                    <a:pt x="301" y="315"/>
                  </a:cubicBezTo>
                  <a:cubicBezTo>
                    <a:pt x="304" y="316"/>
                    <a:pt x="304" y="318"/>
                    <a:pt x="307" y="318"/>
                  </a:cubicBezTo>
                  <a:cubicBezTo>
                    <a:pt x="308" y="318"/>
                    <a:pt x="309" y="317"/>
                    <a:pt x="310" y="317"/>
                  </a:cubicBezTo>
                  <a:cubicBezTo>
                    <a:pt x="309" y="317"/>
                    <a:pt x="311" y="318"/>
                    <a:pt x="311" y="318"/>
                  </a:cubicBezTo>
                  <a:cubicBezTo>
                    <a:pt x="315" y="319"/>
                    <a:pt x="315" y="319"/>
                    <a:pt x="318" y="319"/>
                  </a:cubicBezTo>
                  <a:cubicBezTo>
                    <a:pt x="325" y="320"/>
                    <a:pt x="331" y="318"/>
                    <a:pt x="338" y="319"/>
                  </a:cubicBezTo>
                  <a:cubicBezTo>
                    <a:pt x="337" y="316"/>
                    <a:pt x="338" y="314"/>
                    <a:pt x="339" y="312"/>
                  </a:cubicBezTo>
                  <a:cubicBezTo>
                    <a:pt x="334" y="306"/>
                    <a:pt x="331" y="300"/>
                    <a:pt x="321" y="298"/>
                  </a:cubicBezTo>
                  <a:cubicBezTo>
                    <a:pt x="322" y="296"/>
                    <a:pt x="319" y="296"/>
                    <a:pt x="318" y="294"/>
                  </a:cubicBezTo>
                  <a:cubicBezTo>
                    <a:pt x="318" y="292"/>
                    <a:pt x="318" y="291"/>
                    <a:pt x="317" y="290"/>
                  </a:cubicBezTo>
                  <a:cubicBezTo>
                    <a:pt x="318" y="286"/>
                    <a:pt x="322" y="286"/>
                    <a:pt x="321" y="280"/>
                  </a:cubicBezTo>
                  <a:cubicBezTo>
                    <a:pt x="313" y="279"/>
                    <a:pt x="309" y="283"/>
                    <a:pt x="303" y="284"/>
                  </a:cubicBezTo>
                  <a:moveTo>
                    <a:pt x="400" y="349"/>
                  </a:moveTo>
                  <a:cubicBezTo>
                    <a:pt x="398" y="349"/>
                    <a:pt x="396" y="349"/>
                    <a:pt x="398" y="350"/>
                  </a:cubicBezTo>
                  <a:cubicBezTo>
                    <a:pt x="401" y="348"/>
                    <a:pt x="406" y="348"/>
                    <a:pt x="408" y="347"/>
                  </a:cubicBezTo>
                  <a:cubicBezTo>
                    <a:pt x="408" y="347"/>
                    <a:pt x="408" y="345"/>
                    <a:pt x="408" y="345"/>
                  </a:cubicBezTo>
                  <a:cubicBezTo>
                    <a:pt x="409" y="344"/>
                    <a:pt x="410" y="346"/>
                    <a:pt x="411" y="346"/>
                  </a:cubicBezTo>
                  <a:cubicBezTo>
                    <a:pt x="411" y="336"/>
                    <a:pt x="411" y="336"/>
                    <a:pt x="411" y="336"/>
                  </a:cubicBezTo>
                  <a:cubicBezTo>
                    <a:pt x="409" y="334"/>
                    <a:pt x="408" y="334"/>
                    <a:pt x="407" y="332"/>
                  </a:cubicBezTo>
                  <a:cubicBezTo>
                    <a:pt x="406" y="331"/>
                    <a:pt x="407" y="330"/>
                    <a:pt x="407" y="329"/>
                  </a:cubicBezTo>
                  <a:cubicBezTo>
                    <a:pt x="406" y="327"/>
                    <a:pt x="402" y="326"/>
                    <a:pt x="405" y="325"/>
                  </a:cubicBezTo>
                  <a:cubicBezTo>
                    <a:pt x="414" y="325"/>
                    <a:pt x="414" y="325"/>
                    <a:pt x="414" y="325"/>
                  </a:cubicBezTo>
                  <a:cubicBezTo>
                    <a:pt x="415" y="320"/>
                    <a:pt x="411" y="320"/>
                    <a:pt x="411" y="318"/>
                  </a:cubicBezTo>
                  <a:cubicBezTo>
                    <a:pt x="411" y="315"/>
                    <a:pt x="408" y="316"/>
                    <a:pt x="407" y="314"/>
                  </a:cubicBezTo>
                  <a:cubicBezTo>
                    <a:pt x="407" y="314"/>
                    <a:pt x="409" y="312"/>
                    <a:pt x="408" y="311"/>
                  </a:cubicBezTo>
                  <a:cubicBezTo>
                    <a:pt x="404" y="312"/>
                    <a:pt x="403" y="309"/>
                    <a:pt x="400" y="310"/>
                  </a:cubicBezTo>
                  <a:cubicBezTo>
                    <a:pt x="401" y="302"/>
                    <a:pt x="391" y="304"/>
                    <a:pt x="391" y="297"/>
                  </a:cubicBezTo>
                  <a:cubicBezTo>
                    <a:pt x="395" y="294"/>
                    <a:pt x="397" y="290"/>
                    <a:pt x="405" y="291"/>
                  </a:cubicBezTo>
                  <a:cubicBezTo>
                    <a:pt x="406" y="290"/>
                    <a:pt x="405" y="289"/>
                    <a:pt x="407" y="288"/>
                  </a:cubicBezTo>
                  <a:cubicBezTo>
                    <a:pt x="407" y="285"/>
                    <a:pt x="402" y="285"/>
                    <a:pt x="402" y="281"/>
                  </a:cubicBezTo>
                  <a:cubicBezTo>
                    <a:pt x="396" y="281"/>
                    <a:pt x="393" y="283"/>
                    <a:pt x="388" y="281"/>
                  </a:cubicBezTo>
                  <a:cubicBezTo>
                    <a:pt x="388" y="283"/>
                    <a:pt x="388" y="285"/>
                    <a:pt x="387" y="283"/>
                  </a:cubicBezTo>
                  <a:cubicBezTo>
                    <a:pt x="386" y="282"/>
                    <a:pt x="386" y="284"/>
                    <a:pt x="386" y="284"/>
                  </a:cubicBezTo>
                  <a:cubicBezTo>
                    <a:pt x="383" y="286"/>
                    <a:pt x="377" y="288"/>
                    <a:pt x="376" y="288"/>
                  </a:cubicBezTo>
                  <a:cubicBezTo>
                    <a:pt x="372" y="290"/>
                    <a:pt x="373" y="290"/>
                    <a:pt x="372" y="293"/>
                  </a:cubicBezTo>
                  <a:cubicBezTo>
                    <a:pt x="371" y="293"/>
                    <a:pt x="369" y="292"/>
                    <a:pt x="369" y="293"/>
                  </a:cubicBezTo>
                  <a:cubicBezTo>
                    <a:pt x="368" y="293"/>
                    <a:pt x="369" y="296"/>
                    <a:pt x="369" y="297"/>
                  </a:cubicBezTo>
                  <a:cubicBezTo>
                    <a:pt x="369" y="300"/>
                    <a:pt x="373" y="295"/>
                    <a:pt x="373" y="300"/>
                  </a:cubicBezTo>
                  <a:cubicBezTo>
                    <a:pt x="373" y="301"/>
                    <a:pt x="374" y="301"/>
                    <a:pt x="374" y="303"/>
                  </a:cubicBezTo>
                  <a:cubicBezTo>
                    <a:pt x="373" y="307"/>
                    <a:pt x="376" y="310"/>
                    <a:pt x="376" y="311"/>
                  </a:cubicBezTo>
                  <a:cubicBezTo>
                    <a:pt x="376" y="313"/>
                    <a:pt x="376" y="313"/>
                    <a:pt x="377" y="314"/>
                  </a:cubicBezTo>
                  <a:cubicBezTo>
                    <a:pt x="377" y="314"/>
                    <a:pt x="379" y="318"/>
                    <a:pt x="379" y="318"/>
                  </a:cubicBezTo>
                  <a:cubicBezTo>
                    <a:pt x="380" y="322"/>
                    <a:pt x="380" y="321"/>
                    <a:pt x="381" y="324"/>
                  </a:cubicBezTo>
                  <a:cubicBezTo>
                    <a:pt x="382" y="325"/>
                    <a:pt x="381" y="327"/>
                    <a:pt x="381" y="328"/>
                  </a:cubicBezTo>
                  <a:cubicBezTo>
                    <a:pt x="382" y="329"/>
                    <a:pt x="385" y="329"/>
                    <a:pt x="384" y="332"/>
                  </a:cubicBezTo>
                  <a:cubicBezTo>
                    <a:pt x="379" y="331"/>
                    <a:pt x="383" y="338"/>
                    <a:pt x="380" y="339"/>
                  </a:cubicBezTo>
                  <a:cubicBezTo>
                    <a:pt x="386" y="340"/>
                    <a:pt x="386" y="349"/>
                    <a:pt x="393" y="345"/>
                  </a:cubicBezTo>
                  <a:cubicBezTo>
                    <a:pt x="387" y="350"/>
                    <a:pt x="399" y="345"/>
                    <a:pt x="400" y="349"/>
                  </a:cubicBezTo>
                  <a:moveTo>
                    <a:pt x="442" y="284"/>
                  </a:moveTo>
                  <a:cubicBezTo>
                    <a:pt x="441" y="285"/>
                    <a:pt x="441" y="287"/>
                    <a:pt x="440" y="288"/>
                  </a:cubicBezTo>
                  <a:cubicBezTo>
                    <a:pt x="439" y="290"/>
                    <a:pt x="437" y="290"/>
                    <a:pt x="436" y="291"/>
                  </a:cubicBezTo>
                  <a:cubicBezTo>
                    <a:pt x="437" y="292"/>
                    <a:pt x="440" y="295"/>
                    <a:pt x="440" y="297"/>
                  </a:cubicBezTo>
                  <a:cubicBezTo>
                    <a:pt x="440" y="297"/>
                    <a:pt x="438" y="297"/>
                    <a:pt x="439" y="298"/>
                  </a:cubicBezTo>
                  <a:cubicBezTo>
                    <a:pt x="440" y="300"/>
                    <a:pt x="443" y="299"/>
                    <a:pt x="445" y="301"/>
                  </a:cubicBezTo>
                  <a:cubicBezTo>
                    <a:pt x="445" y="300"/>
                    <a:pt x="446" y="299"/>
                    <a:pt x="447" y="298"/>
                  </a:cubicBezTo>
                  <a:cubicBezTo>
                    <a:pt x="449" y="294"/>
                    <a:pt x="445" y="294"/>
                    <a:pt x="445" y="291"/>
                  </a:cubicBezTo>
                  <a:cubicBezTo>
                    <a:pt x="447" y="290"/>
                    <a:pt x="449" y="289"/>
                    <a:pt x="449" y="286"/>
                  </a:cubicBezTo>
                  <a:cubicBezTo>
                    <a:pt x="446" y="286"/>
                    <a:pt x="446" y="285"/>
                    <a:pt x="447" y="283"/>
                  </a:cubicBezTo>
                  <a:cubicBezTo>
                    <a:pt x="445" y="284"/>
                    <a:pt x="443" y="283"/>
                    <a:pt x="442" y="284"/>
                  </a:cubicBezTo>
                  <a:moveTo>
                    <a:pt x="258" y="322"/>
                  </a:moveTo>
                  <a:cubicBezTo>
                    <a:pt x="257" y="328"/>
                    <a:pt x="267" y="324"/>
                    <a:pt x="268" y="322"/>
                  </a:cubicBezTo>
                  <a:cubicBezTo>
                    <a:pt x="264" y="321"/>
                    <a:pt x="262" y="321"/>
                    <a:pt x="258" y="322"/>
                  </a:cubicBezTo>
                  <a:moveTo>
                    <a:pt x="290" y="583"/>
                  </a:moveTo>
                  <a:cubicBezTo>
                    <a:pt x="292" y="578"/>
                    <a:pt x="300" y="578"/>
                    <a:pt x="299" y="569"/>
                  </a:cubicBezTo>
                  <a:cubicBezTo>
                    <a:pt x="295" y="572"/>
                    <a:pt x="288" y="566"/>
                    <a:pt x="283" y="570"/>
                  </a:cubicBezTo>
                  <a:cubicBezTo>
                    <a:pt x="289" y="571"/>
                    <a:pt x="282" y="572"/>
                    <a:pt x="282" y="573"/>
                  </a:cubicBezTo>
                  <a:cubicBezTo>
                    <a:pt x="282" y="572"/>
                    <a:pt x="283" y="576"/>
                    <a:pt x="283" y="577"/>
                  </a:cubicBezTo>
                  <a:cubicBezTo>
                    <a:pt x="283" y="579"/>
                    <a:pt x="283" y="581"/>
                    <a:pt x="282" y="582"/>
                  </a:cubicBezTo>
                  <a:cubicBezTo>
                    <a:pt x="282" y="581"/>
                    <a:pt x="281" y="580"/>
                    <a:pt x="280" y="582"/>
                  </a:cubicBezTo>
                  <a:cubicBezTo>
                    <a:pt x="282" y="584"/>
                    <a:pt x="287" y="583"/>
                    <a:pt x="290" y="583"/>
                  </a:cubicBezTo>
                </a:path>
              </a:pathLst>
            </a:custGeom>
            <a:grpFill/>
            <a:ln>
              <a:noFill/>
            </a:ln>
            <a:effectLst/>
            <a:extLst/>
          </p:spPr>
          <p:txBody>
            <a:bodyPr/>
            <a:lstStyle/>
            <a:p>
              <a:pPr defTabSz="1228435">
                <a:defRPr/>
              </a:pPr>
              <a:endParaRPr lang="zh-CN" altLang="en-US">
                <a:solidFill>
                  <a:prstClr val="black"/>
                </a:solidFill>
              </a:endParaRPr>
            </a:p>
          </p:txBody>
        </p:sp>
        <p:sp>
          <p:nvSpPr>
            <p:cNvPr id="87" name="Freeform 92"/>
            <p:cNvSpPr>
              <a:spLocks/>
            </p:cNvSpPr>
            <p:nvPr/>
          </p:nvSpPr>
          <p:spPr bwMode="auto">
            <a:xfrm>
              <a:off x="2303462" y="1103312"/>
              <a:ext cx="63500" cy="34925"/>
            </a:xfrm>
            <a:custGeom>
              <a:avLst/>
              <a:gdLst>
                <a:gd name="T0" fmla="*/ 12 w 17"/>
                <a:gd name="T1" fmla="*/ 0 h 9"/>
                <a:gd name="T2" fmla="*/ 15 w 17"/>
                <a:gd name="T3" fmla="*/ 8 h 9"/>
                <a:gd name="T4" fmla="*/ 0 w 17"/>
                <a:gd name="T5" fmla="*/ 4 h 9"/>
                <a:gd name="T6" fmla="*/ 12 w 17"/>
                <a:gd name="T7" fmla="*/ 0 h 9"/>
              </a:gdLst>
              <a:ahLst/>
              <a:cxnLst>
                <a:cxn ang="0">
                  <a:pos x="T0" y="T1"/>
                </a:cxn>
                <a:cxn ang="0">
                  <a:pos x="T2" y="T3"/>
                </a:cxn>
                <a:cxn ang="0">
                  <a:pos x="T4" y="T5"/>
                </a:cxn>
                <a:cxn ang="0">
                  <a:pos x="T6" y="T7"/>
                </a:cxn>
              </a:cxnLst>
              <a:rect l="0" t="0" r="r" b="b"/>
              <a:pathLst>
                <a:path w="17" h="9">
                  <a:moveTo>
                    <a:pt x="12" y="0"/>
                  </a:moveTo>
                  <a:cubicBezTo>
                    <a:pt x="12" y="4"/>
                    <a:pt x="17" y="3"/>
                    <a:pt x="15" y="8"/>
                  </a:cubicBezTo>
                  <a:cubicBezTo>
                    <a:pt x="7" y="9"/>
                    <a:pt x="3" y="7"/>
                    <a:pt x="0" y="4"/>
                  </a:cubicBezTo>
                  <a:cubicBezTo>
                    <a:pt x="2" y="1"/>
                    <a:pt x="7" y="1"/>
                    <a:pt x="12" y="0"/>
                  </a:cubicBezTo>
                </a:path>
              </a:pathLst>
            </a:custGeom>
            <a:grpFill/>
            <a:ln>
              <a:noFill/>
            </a:ln>
            <a:effectLst/>
            <a:extLst/>
          </p:spPr>
          <p:txBody>
            <a:bodyPr/>
            <a:lstStyle/>
            <a:p>
              <a:pPr defTabSz="1228435">
                <a:defRPr/>
              </a:pPr>
              <a:endParaRPr lang="zh-CN" altLang="en-US">
                <a:solidFill>
                  <a:prstClr val="black"/>
                </a:solidFill>
              </a:endParaRPr>
            </a:p>
          </p:txBody>
        </p:sp>
        <p:sp>
          <p:nvSpPr>
            <p:cNvPr id="88" name="Freeform 93"/>
            <p:cNvSpPr>
              <a:spLocks noEditPoints="1"/>
            </p:cNvSpPr>
            <p:nvPr/>
          </p:nvSpPr>
          <p:spPr bwMode="auto">
            <a:xfrm>
              <a:off x="2435225" y="1166812"/>
              <a:ext cx="633413" cy="442913"/>
            </a:xfrm>
            <a:custGeom>
              <a:avLst/>
              <a:gdLst>
                <a:gd name="T0" fmla="*/ 16 w 169"/>
                <a:gd name="T1" fmla="*/ 7 h 118"/>
                <a:gd name="T2" fmla="*/ 22 w 169"/>
                <a:gd name="T3" fmla="*/ 5 h 118"/>
                <a:gd name="T4" fmla="*/ 22 w 169"/>
                <a:gd name="T5" fmla="*/ 8 h 118"/>
                <a:gd name="T6" fmla="*/ 22 w 169"/>
                <a:gd name="T7" fmla="*/ 14 h 118"/>
                <a:gd name="T8" fmla="*/ 26 w 169"/>
                <a:gd name="T9" fmla="*/ 25 h 118"/>
                <a:gd name="T10" fmla="*/ 36 w 169"/>
                <a:gd name="T11" fmla="*/ 7 h 118"/>
                <a:gd name="T12" fmla="*/ 49 w 169"/>
                <a:gd name="T13" fmla="*/ 5 h 118"/>
                <a:gd name="T14" fmla="*/ 57 w 169"/>
                <a:gd name="T15" fmla="*/ 19 h 118"/>
                <a:gd name="T16" fmla="*/ 67 w 169"/>
                <a:gd name="T17" fmla="*/ 16 h 118"/>
                <a:gd name="T18" fmla="*/ 81 w 169"/>
                <a:gd name="T19" fmla="*/ 15 h 118"/>
                <a:gd name="T20" fmla="*/ 87 w 169"/>
                <a:gd name="T21" fmla="*/ 21 h 118"/>
                <a:gd name="T22" fmla="*/ 92 w 169"/>
                <a:gd name="T23" fmla="*/ 23 h 118"/>
                <a:gd name="T24" fmla="*/ 95 w 169"/>
                <a:gd name="T25" fmla="*/ 25 h 118"/>
                <a:gd name="T26" fmla="*/ 108 w 169"/>
                <a:gd name="T27" fmla="*/ 28 h 118"/>
                <a:gd name="T28" fmla="*/ 119 w 169"/>
                <a:gd name="T29" fmla="*/ 33 h 118"/>
                <a:gd name="T30" fmla="*/ 123 w 169"/>
                <a:gd name="T31" fmla="*/ 37 h 118"/>
                <a:gd name="T32" fmla="*/ 131 w 169"/>
                <a:gd name="T33" fmla="*/ 44 h 118"/>
                <a:gd name="T34" fmla="*/ 126 w 169"/>
                <a:gd name="T35" fmla="*/ 56 h 118"/>
                <a:gd name="T36" fmla="*/ 138 w 169"/>
                <a:gd name="T37" fmla="*/ 57 h 118"/>
                <a:gd name="T38" fmla="*/ 141 w 169"/>
                <a:gd name="T39" fmla="*/ 64 h 118"/>
                <a:gd name="T40" fmla="*/ 153 w 169"/>
                <a:gd name="T41" fmla="*/ 66 h 118"/>
                <a:gd name="T42" fmla="*/ 160 w 169"/>
                <a:gd name="T43" fmla="*/ 73 h 118"/>
                <a:gd name="T44" fmla="*/ 162 w 169"/>
                <a:gd name="T45" fmla="*/ 78 h 118"/>
                <a:gd name="T46" fmla="*/ 155 w 169"/>
                <a:gd name="T47" fmla="*/ 88 h 118"/>
                <a:gd name="T48" fmla="*/ 146 w 169"/>
                <a:gd name="T49" fmla="*/ 87 h 118"/>
                <a:gd name="T50" fmla="*/ 137 w 169"/>
                <a:gd name="T51" fmla="*/ 78 h 118"/>
                <a:gd name="T52" fmla="*/ 130 w 169"/>
                <a:gd name="T53" fmla="*/ 85 h 118"/>
                <a:gd name="T54" fmla="*/ 140 w 169"/>
                <a:gd name="T55" fmla="*/ 91 h 118"/>
                <a:gd name="T56" fmla="*/ 146 w 169"/>
                <a:gd name="T57" fmla="*/ 101 h 118"/>
                <a:gd name="T58" fmla="*/ 141 w 169"/>
                <a:gd name="T59" fmla="*/ 110 h 118"/>
                <a:gd name="T60" fmla="*/ 123 w 169"/>
                <a:gd name="T61" fmla="*/ 103 h 118"/>
                <a:gd name="T62" fmla="*/ 129 w 169"/>
                <a:gd name="T63" fmla="*/ 110 h 118"/>
                <a:gd name="T64" fmla="*/ 136 w 169"/>
                <a:gd name="T65" fmla="*/ 115 h 118"/>
                <a:gd name="T66" fmla="*/ 129 w 169"/>
                <a:gd name="T67" fmla="*/ 115 h 118"/>
                <a:gd name="T68" fmla="*/ 113 w 169"/>
                <a:gd name="T69" fmla="*/ 109 h 118"/>
                <a:gd name="T70" fmla="*/ 105 w 169"/>
                <a:gd name="T71" fmla="*/ 105 h 118"/>
                <a:gd name="T72" fmla="*/ 101 w 169"/>
                <a:gd name="T73" fmla="*/ 98 h 118"/>
                <a:gd name="T74" fmla="*/ 92 w 169"/>
                <a:gd name="T75" fmla="*/ 82 h 118"/>
                <a:gd name="T76" fmla="*/ 94 w 169"/>
                <a:gd name="T77" fmla="*/ 78 h 118"/>
                <a:gd name="T78" fmla="*/ 96 w 169"/>
                <a:gd name="T79" fmla="*/ 73 h 118"/>
                <a:gd name="T80" fmla="*/ 101 w 169"/>
                <a:gd name="T81" fmla="*/ 66 h 118"/>
                <a:gd name="T82" fmla="*/ 96 w 169"/>
                <a:gd name="T83" fmla="*/ 57 h 118"/>
                <a:gd name="T84" fmla="*/ 91 w 169"/>
                <a:gd name="T85" fmla="*/ 53 h 118"/>
                <a:gd name="T86" fmla="*/ 87 w 169"/>
                <a:gd name="T87" fmla="*/ 53 h 118"/>
                <a:gd name="T88" fmla="*/ 81 w 169"/>
                <a:gd name="T89" fmla="*/ 52 h 118"/>
                <a:gd name="T90" fmla="*/ 70 w 169"/>
                <a:gd name="T91" fmla="*/ 39 h 118"/>
                <a:gd name="T92" fmla="*/ 59 w 169"/>
                <a:gd name="T93" fmla="*/ 42 h 118"/>
                <a:gd name="T94" fmla="*/ 49 w 169"/>
                <a:gd name="T95" fmla="*/ 42 h 118"/>
                <a:gd name="T96" fmla="*/ 37 w 169"/>
                <a:gd name="T97" fmla="*/ 42 h 118"/>
                <a:gd name="T98" fmla="*/ 16 w 169"/>
                <a:gd name="T99" fmla="*/ 37 h 118"/>
                <a:gd name="T100" fmla="*/ 7 w 169"/>
                <a:gd name="T101" fmla="*/ 32 h 118"/>
                <a:gd name="T102" fmla="*/ 4 w 169"/>
                <a:gd name="T103" fmla="*/ 25 h 118"/>
                <a:gd name="T104" fmla="*/ 5 w 169"/>
                <a:gd name="T105" fmla="*/ 19 h 118"/>
                <a:gd name="T106" fmla="*/ 109 w 169"/>
                <a:gd name="T107" fmla="*/ 81 h 118"/>
                <a:gd name="T108" fmla="*/ 116 w 169"/>
                <a:gd name="T109" fmla="*/ 75 h 118"/>
                <a:gd name="T110" fmla="*/ 109 w 169"/>
                <a:gd name="T111" fmla="*/ 8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 h="118">
                  <a:moveTo>
                    <a:pt x="7" y="8"/>
                  </a:moveTo>
                  <a:cubicBezTo>
                    <a:pt x="9" y="12"/>
                    <a:pt x="15" y="3"/>
                    <a:pt x="16" y="7"/>
                  </a:cubicBezTo>
                  <a:cubicBezTo>
                    <a:pt x="18" y="7"/>
                    <a:pt x="17" y="4"/>
                    <a:pt x="18" y="4"/>
                  </a:cubicBezTo>
                  <a:cubicBezTo>
                    <a:pt x="20" y="3"/>
                    <a:pt x="21" y="5"/>
                    <a:pt x="22" y="5"/>
                  </a:cubicBezTo>
                  <a:cubicBezTo>
                    <a:pt x="24" y="5"/>
                    <a:pt x="24" y="0"/>
                    <a:pt x="28" y="4"/>
                  </a:cubicBezTo>
                  <a:cubicBezTo>
                    <a:pt x="28" y="10"/>
                    <a:pt x="24" y="6"/>
                    <a:pt x="22" y="8"/>
                  </a:cubicBezTo>
                  <a:cubicBezTo>
                    <a:pt x="21" y="9"/>
                    <a:pt x="25" y="9"/>
                    <a:pt x="25" y="9"/>
                  </a:cubicBezTo>
                  <a:cubicBezTo>
                    <a:pt x="25" y="11"/>
                    <a:pt x="22" y="12"/>
                    <a:pt x="22" y="14"/>
                  </a:cubicBezTo>
                  <a:cubicBezTo>
                    <a:pt x="22" y="16"/>
                    <a:pt x="23" y="16"/>
                    <a:pt x="23" y="18"/>
                  </a:cubicBezTo>
                  <a:cubicBezTo>
                    <a:pt x="24" y="20"/>
                    <a:pt x="22" y="25"/>
                    <a:pt x="26" y="25"/>
                  </a:cubicBezTo>
                  <a:cubicBezTo>
                    <a:pt x="29" y="24"/>
                    <a:pt x="27" y="17"/>
                    <a:pt x="28" y="14"/>
                  </a:cubicBezTo>
                  <a:cubicBezTo>
                    <a:pt x="34" y="15"/>
                    <a:pt x="34" y="10"/>
                    <a:pt x="36" y="7"/>
                  </a:cubicBezTo>
                  <a:cubicBezTo>
                    <a:pt x="38" y="10"/>
                    <a:pt x="41" y="4"/>
                    <a:pt x="43" y="8"/>
                  </a:cubicBezTo>
                  <a:cubicBezTo>
                    <a:pt x="46" y="8"/>
                    <a:pt x="45" y="4"/>
                    <a:pt x="49" y="5"/>
                  </a:cubicBezTo>
                  <a:cubicBezTo>
                    <a:pt x="48" y="10"/>
                    <a:pt x="52" y="11"/>
                    <a:pt x="56" y="12"/>
                  </a:cubicBezTo>
                  <a:cubicBezTo>
                    <a:pt x="54" y="17"/>
                    <a:pt x="55" y="16"/>
                    <a:pt x="57" y="19"/>
                  </a:cubicBezTo>
                  <a:cubicBezTo>
                    <a:pt x="59" y="18"/>
                    <a:pt x="61" y="18"/>
                    <a:pt x="63" y="19"/>
                  </a:cubicBezTo>
                  <a:cubicBezTo>
                    <a:pt x="66" y="20"/>
                    <a:pt x="66" y="17"/>
                    <a:pt x="67" y="16"/>
                  </a:cubicBezTo>
                  <a:cubicBezTo>
                    <a:pt x="68" y="16"/>
                    <a:pt x="71" y="17"/>
                    <a:pt x="71" y="15"/>
                  </a:cubicBezTo>
                  <a:cubicBezTo>
                    <a:pt x="75" y="16"/>
                    <a:pt x="77" y="16"/>
                    <a:pt x="81" y="15"/>
                  </a:cubicBezTo>
                  <a:cubicBezTo>
                    <a:pt x="81" y="18"/>
                    <a:pt x="85" y="17"/>
                    <a:pt x="84" y="16"/>
                  </a:cubicBezTo>
                  <a:cubicBezTo>
                    <a:pt x="85" y="17"/>
                    <a:pt x="85" y="19"/>
                    <a:pt x="87" y="21"/>
                  </a:cubicBezTo>
                  <a:cubicBezTo>
                    <a:pt x="87" y="21"/>
                    <a:pt x="90" y="21"/>
                    <a:pt x="91" y="22"/>
                  </a:cubicBezTo>
                  <a:cubicBezTo>
                    <a:pt x="92" y="22"/>
                    <a:pt x="91" y="23"/>
                    <a:pt x="92" y="23"/>
                  </a:cubicBezTo>
                  <a:cubicBezTo>
                    <a:pt x="95" y="24"/>
                    <a:pt x="91" y="26"/>
                    <a:pt x="94" y="28"/>
                  </a:cubicBezTo>
                  <a:cubicBezTo>
                    <a:pt x="94" y="28"/>
                    <a:pt x="95" y="25"/>
                    <a:pt x="95" y="25"/>
                  </a:cubicBezTo>
                  <a:cubicBezTo>
                    <a:pt x="97" y="26"/>
                    <a:pt x="97" y="29"/>
                    <a:pt x="101" y="29"/>
                  </a:cubicBezTo>
                  <a:cubicBezTo>
                    <a:pt x="103" y="29"/>
                    <a:pt x="105" y="28"/>
                    <a:pt x="108" y="28"/>
                  </a:cubicBezTo>
                  <a:cubicBezTo>
                    <a:pt x="107" y="33"/>
                    <a:pt x="116" y="30"/>
                    <a:pt x="116" y="35"/>
                  </a:cubicBezTo>
                  <a:cubicBezTo>
                    <a:pt x="118" y="35"/>
                    <a:pt x="119" y="34"/>
                    <a:pt x="119" y="33"/>
                  </a:cubicBezTo>
                  <a:cubicBezTo>
                    <a:pt x="121" y="34"/>
                    <a:pt x="121" y="36"/>
                    <a:pt x="122" y="39"/>
                  </a:cubicBezTo>
                  <a:cubicBezTo>
                    <a:pt x="123" y="39"/>
                    <a:pt x="123" y="38"/>
                    <a:pt x="123" y="37"/>
                  </a:cubicBezTo>
                  <a:cubicBezTo>
                    <a:pt x="125" y="39"/>
                    <a:pt x="127" y="42"/>
                    <a:pt x="131" y="42"/>
                  </a:cubicBezTo>
                  <a:cubicBezTo>
                    <a:pt x="131" y="43"/>
                    <a:pt x="130" y="44"/>
                    <a:pt x="131" y="44"/>
                  </a:cubicBezTo>
                  <a:cubicBezTo>
                    <a:pt x="133" y="47"/>
                    <a:pt x="127" y="49"/>
                    <a:pt x="131" y="50"/>
                  </a:cubicBezTo>
                  <a:cubicBezTo>
                    <a:pt x="130" y="52"/>
                    <a:pt x="126" y="52"/>
                    <a:pt x="126" y="56"/>
                  </a:cubicBezTo>
                  <a:cubicBezTo>
                    <a:pt x="129" y="61"/>
                    <a:pt x="135" y="54"/>
                    <a:pt x="137" y="60"/>
                  </a:cubicBezTo>
                  <a:cubicBezTo>
                    <a:pt x="138" y="60"/>
                    <a:pt x="138" y="58"/>
                    <a:pt x="138" y="57"/>
                  </a:cubicBezTo>
                  <a:cubicBezTo>
                    <a:pt x="141" y="57"/>
                    <a:pt x="139" y="60"/>
                    <a:pt x="140" y="61"/>
                  </a:cubicBezTo>
                  <a:cubicBezTo>
                    <a:pt x="140" y="61"/>
                    <a:pt x="141" y="64"/>
                    <a:pt x="141" y="64"/>
                  </a:cubicBezTo>
                  <a:cubicBezTo>
                    <a:pt x="143" y="64"/>
                    <a:pt x="145" y="61"/>
                    <a:pt x="144" y="67"/>
                  </a:cubicBezTo>
                  <a:cubicBezTo>
                    <a:pt x="147" y="67"/>
                    <a:pt x="148" y="65"/>
                    <a:pt x="153" y="66"/>
                  </a:cubicBezTo>
                  <a:cubicBezTo>
                    <a:pt x="153" y="67"/>
                    <a:pt x="154" y="68"/>
                    <a:pt x="154" y="70"/>
                  </a:cubicBezTo>
                  <a:cubicBezTo>
                    <a:pt x="156" y="70"/>
                    <a:pt x="161" y="68"/>
                    <a:pt x="160" y="73"/>
                  </a:cubicBezTo>
                  <a:cubicBezTo>
                    <a:pt x="165" y="70"/>
                    <a:pt x="162" y="73"/>
                    <a:pt x="167" y="74"/>
                  </a:cubicBezTo>
                  <a:cubicBezTo>
                    <a:pt x="169" y="77"/>
                    <a:pt x="162" y="78"/>
                    <a:pt x="162" y="78"/>
                  </a:cubicBezTo>
                  <a:cubicBezTo>
                    <a:pt x="162" y="79"/>
                    <a:pt x="163" y="80"/>
                    <a:pt x="164" y="80"/>
                  </a:cubicBezTo>
                  <a:cubicBezTo>
                    <a:pt x="160" y="83"/>
                    <a:pt x="157" y="83"/>
                    <a:pt x="155" y="88"/>
                  </a:cubicBezTo>
                  <a:cubicBezTo>
                    <a:pt x="154" y="88"/>
                    <a:pt x="153" y="88"/>
                    <a:pt x="153" y="89"/>
                  </a:cubicBezTo>
                  <a:cubicBezTo>
                    <a:pt x="151" y="89"/>
                    <a:pt x="146" y="89"/>
                    <a:pt x="146" y="87"/>
                  </a:cubicBezTo>
                  <a:cubicBezTo>
                    <a:pt x="146" y="84"/>
                    <a:pt x="138" y="87"/>
                    <a:pt x="140" y="81"/>
                  </a:cubicBezTo>
                  <a:cubicBezTo>
                    <a:pt x="137" y="81"/>
                    <a:pt x="137" y="80"/>
                    <a:pt x="137" y="78"/>
                  </a:cubicBezTo>
                  <a:cubicBezTo>
                    <a:pt x="131" y="78"/>
                    <a:pt x="131" y="78"/>
                    <a:pt x="131" y="78"/>
                  </a:cubicBezTo>
                  <a:cubicBezTo>
                    <a:pt x="128" y="78"/>
                    <a:pt x="131" y="83"/>
                    <a:pt x="130" y="85"/>
                  </a:cubicBezTo>
                  <a:cubicBezTo>
                    <a:pt x="130" y="88"/>
                    <a:pt x="134" y="88"/>
                    <a:pt x="134" y="91"/>
                  </a:cubicBezTo>
                  <a:cubicBezTo>
                    <a:pt x="137" y="89"/>
                    <a:pt x="140" y="94"/>
                    <a:pt x="140" y="91"/>
                  </a:cubicBezTo>
                  <a:cubicBezTo>
                    <a:pt x="142" y="92"/>
                    <a:pt x="143" y="96"/>
                    <a:pt x="143" y="99"/>
                  </a:cubicBezTo>
                  <a:cubicBezTo>
                    <a:pt x="142" y="101"/>
                    <a:pt x="145" y="100"/>
                    <a:pt x="146" y="101"/>
                  </a:cubicBezTo>
                  <a:cubicBezTo>
                    <a:pt x="147" y="104"/>
                    <a:pt x="144" y="110"/>
                    <a:pt x="144" y="113"/>
                  </a:cubicBezTo>
                  <a:cubicBezTo>
                    <a:pt x="141" y="115"/>
                    <a:pt x="142" y="111"/>
                    <a:pt x="141" y="110"/>
                  </a:cubicBezTo>
                  <a:cubicBezTo>
                    <a:pt x="139" y="109"/>
                    <a:pt x="135" y="110"/>
                    <a:pt x="134" y="106"/>
                  </a:cubicBezTo>
                  <a:cubicBezTo>
                    <a:pt x="129" y="107"/>
                    <a:pt x="129" y="102"/>
                    <a:pt x="123" y="103"/>
                  </a:cubicBezTo>
                  <a:cubicBezTo>
                    <a:pt x="123" y="106"/>
                    <a:pt x="128" y="104"/>
                    <a:pt x="129" y="106"/>
                  </a:cubicBezTo>
                  <a:cubicBezTo>
                    <a:pt x="124" y="111"/>
                    <a:pt x="133" y="108"/>
                    <a:pt x="129" y="110"/>
                  </a:cubicBezTo>
                  <a:cubicBezTo>
                    <a:pt x="129" y="112"/>
                    <a:pt x="132" y="112"/>
                    <a:pt x="134" y="113"/>
                  </a:cubicBezTo>
                  <a:cubicBezTo>
                    <a:pt x="135" y="114"/>
                    <a:pt x="134" y="115"/>
                    <a:pt x="136" y="115"/>
                  </a:cubicBezTo>
                  <a:cubicBezTo>
                    <a:pt x="138" y="115"/>
                    <a:pt x="138" y="115"/>
                    <a:pt x="138" y="117"/>
                  </a:cubicBezTo>
                  <a:cubicBezTo>
                    <a:pt x="134" y="118"/>
                    <a:pt x="132" y="117"/>
                    <a:pt x="129" y="115"/>
                  </a:cubicBezTo>
                  <a:cubicBezTo>
                    <a:pt x="127" y="113"/>
                    <a:pt x="123" y="114"/>
                    <a:pt x="120" y="112"/>
                  </a:cubicBezTo>
                  <a:cubicBezTo>
                    <a:pt x="119" y="111"/>
                    <a:pt x="115" y="109"/>
                    <a:pt x="113" y="109"/>
                  </a:cubicBezTo>
                  <a:cubicBezTo>
                    <a:pt x="111" y="109"/>
                    <a:pt x="111" y="107"/>
                    <a:pt x="110" y="106"/>
                  </a:cubicBezTo>
                  <a:cubicBezTo>
                    <a:pt x="109" y="105"/>
                    <a:pt x="106" y="106"/>
                    <a:pt x="105" y="105"/>
                  </a:cubicBezTo>
                  <a:cubicBezTo>
                    <a:pt x="104" y="104"/>
                    <a:pt x="104" y="102"/>
                    <a:pt x="103" y="101"/>
                  </a:cubicBezTo>
                  <a:cubicBezTo>
                    <a:pt x="103" y="100"/>
                    <a:pt x="99" y="101"/>
                    <a:pt x="101" y="98"/>
                  </a:cubicBezTo>
                  <a:cubicBezTo>
                    <a:pt x="95" y="98"/>
                    <a:pt x="94" y="92"/>
                    <a:pt x="91" y="89"/>
                  </a:cubicBezTo>
                  <a:cubicBezTo>
                    <a:pt x="92" y="89"/>
                    <a:pt x="90" y="84"/>
                    <a:pt x="92" y="82"/>
                  </a:cubicBezTo>
                  <a:cubicBezTo>
                    <a:pt x="92" y="82"/>
                    <a:pt x="95" y="83"/>
                    <a:pt x="95" y="82"/>
                  </a:cubicBezTo>
                  <a:cubicBezTo>
                    <a:pt x="95" y="82"/>
                    <a:pt x="93" y="80"/>
                    <a:pt x="94" y="78"/>
                  </a:cubicBezTo>
                  <a:cubicBezTo>
                    <a:pt x="94" y="78"/>
                    <a:pt x="96" y="78"/>
                    <a:pt x="96" y="78"/>
                  </a:cubicBezTo>
                  <a:cubicBezTo>
                    <a:pt x="97" y="77"/>
                    <a:pt x="96" y="74"/>
                    <a:pt x="96" y="73"/>
                  </a:cubicBezTo>
                  <a:cubicBezTo>
                    <a:pt x="97" y="72"/>
                    <a:pt x="99" y="73"/>
                    <a:pt x="99" y="73"/>
                  </a:cubicBezTo>
                  <a:cubicBezTo>
                    <a:pt x="101" y="71"/>
                    <a:pt x="99" y="67"/>
                    <a:pt x="101" y="66"/>
                  </a:cubicBezTo>
                  <a:cubicBezTo>
                    <a:pt x="100" y="64"/>
                    <a:pt x="98" y="64"/>
                    <a:pt x="96" y="64"/>
                  </a:cubicBezTo>
                  <a:cubicBezTo>
                    <a:pt x="96" y="57"/>
                    <a:pt x="96" y="57"/>
                    <a:pt x="96" y="57"/>
                  </a:cubicBezTo>
                  <a:cubicBezTo>
                    <a:pt x="95" y="57"/>
                    <a:pt x="94" y="57"/>
                    <a:pt x="94" y="59"/>
                  </a:cubicBezTo>
                  <a:cubicBezTo>
                    <a:pt x="91" y="57"/>
                    <a:pt x="92" y="54"/>
                    <a:pt x="91" y="53"/>
                  </a:cubicBezTo>
                  <a:cubicBezTo>
                    <a:pt x="90" y="53"/>
                    <a:pt x="89" y="55"/>
                    <a:pt x="88" y="54"/>
                  </a:cubicBezTo>
                  <a:cubicBezTo>
                    <a:pt x="88" y="54"/>
                    <a:pt x="87" y="53"/>
                    <a:pt x="87" y="53"/>
                  </a:cubicBezTo>
                  <a:cubicBezTo>
                    <a:pt x="86" y="52"/>
                    <a:pt x="84" y="50"/>
                    <a:pt x="84" y="50"/>
                  </a:cubicBezTo>
                  <a:cubicBezTo>
                    <a:pt x="83" y="50"/>
                    <a:pt x="82" y="52"/>
                    <a:pt x="81" y="52"/>
                  </a:cubicBezTo>
                  <a:cubicBezTo>
                    <a:pt x="81" y="51"/>
                    <a:pt x="79" y="48"/>
                    <a:pt x="75" y="49"/>
                  </a:cubicBezTo>
                  <a:cubicBezTo>
                    <a:pt x="81" y="42"/>
                    <a:pt x="68" y="46"/>
                    <a:pt x="70" y="39"/>
                  </a:cubicBezTo>
                  <a:cubicBezTo>
                    <a:pt x="66" y="39"/>
                    <a:pt x="63" y="39"/>
                    <a:pt x="63" y="43"/>
                  </a:cubicBezTo>
                  <a:cubicBezTo>
                    <a:pt x="61" y="44"/>
                    <a:pt x="59" y="42"/>
                    <a:pt x="59" y="42"/>
                  </a:cubicBezTo>
                  <a:cubicBezTo>
                    <a:pt x="57" y="42"/>
                    <a:pt x="56" y="43"/>
                    <a:pt x="54" y="43"/>
                  </a:cubicBezTo>
                  <a:cubicBezTo>
                    <a:pt x="52" y="43"/>
                    <a:pt x="51" y="42"/>
                    <a:pt x="49" y="42"/>
                  </a:cubicBezTo>
                  <a:cubicBezTo>
                    <a:pt x="46" y="42"/>
                    <a:pt x="46" y="43"/>
                    <a:pt x="43" y="43"/>
                  </a:cubicBezTo>
                  <a:cubicBezTo>
                    <a:pt x="40" y="43"/>
                    <a:pt x="39" y="42"/>
                    <a:pt x="37" y="42"/>
                  </a:cubicBezTo>
                  <a:cubicBezTo>
                    <a:pt x="31" y="41"/>
                    <a:pt x="26" y="42"/>
                    <a:pt x="19" y="40"/>
                  </a:cubicBezTo>
                  <a:cubicBezTo>
                    <a:pt x="19" y="40"/>
                    <a:pt x="17" y="38"/>
                    <a:pt x="16" y="37"/>
                  </a:cubicBezTo>
                  <a:cubicBezTo>
                    <a:pt x="14" y="37"/>
                    <a:pt x="12" y="38"/>
                    <a:pt x="12" y="35"/>
                  </a:cubicBezTo>
                  <a:cubicBezTo>
                    <a:pt x="10" y="34"/>
                    <a:pt x="5" y="36"/>
                    <a:pt x="7" y="32"/>
                  </a:cubicBezTo>
                  <a:cubicBezTo>
                    <a:pt x="11" y="33"/>
                    <a:pt x="13" y="30"/>
                    <a:pt x="15" y="29"/>
                  </a:cubicBezTo>
                  <a:cubicBezTo>
                    <a:pt x="13" y="26"/>
                    <a:pt x="5" y="28"/>
                    <a:pt x="4" y="25"/>
                  </a:cubicBezTo>
                  <a:cubicBezTo>
                    <a:pt x="3" y="25"/>
                    <a:pt x="2" y="25"/>
                    <a:pt x="2" y="26"/>
                  </a:cubicBezTo>
                  <a:cubicBezTo>
                    <a:pt x="0" y="26"/>
                    <a:pt x="4" y="20"/>
                    <a:pt x="5" y="19"/>
                  </a:cubicBezTo>
                  <a:cubicBezTo>
                    <a:pt x="4" y="14"/>
                    <a:pt x="8" y="13"/>
                    <a:pt x="7" y="8"/>
                  </a:cubicBezTo>
                  <a:moveTo>
                    <a:pt x="109" y="81"/>
                  </a:moveTo>
                  <a:cubicBezTo>
                    <a:pt x="110" y="78"/>
                    <a:pt x="116" y="80"/>
                    <a:pt x="119" y="80"/>
                  </a:cubicBezTo>
                  <a:cubicBezTo>
                    <a:pt x="119" y="77"/>
                    <a:pt x="117" y="77"/>
                    <a:pt x="116" y="75"/>
                  </a:cubicBezTo>
                  <a:cubicBezTo>
                    <a:pt x="114" y="73"/>
                    <a:pt x="111" y="75"/>
                    <a:pt x="108" y="73"/>
                  </a:cubicBezTo>
                  <a:cubicBezTo>
                    <a:pt x="108" y="75"/>
                    <a:pt x="106" y="81"/>
                    <a:pt x="109" y="81"/>
                  </a:cubicBezTo>
                </a:path>
              </a:pathLst>
            </a:custGeom>
            <a:grpFill/>
            <a:ln>
              <a:noFill/>
            </a:ln>
            <a:effectLst/>
            <a:extLst/>
          </p:spPr>
          <p:txBody>
            <a:bodyPr/>
            <a:lstStyle/>
            <a:p>
              <a:pPr defTabSz="1228435">
                <a:defRPr/>
              </a:pPr>
              <a:endParaRPr lang="zh-CN" altLang="en-US">
                <a:solidFill>
                  <a:prstClr val="black"/>
                </a:solidFill>
              </a:endParaRPr>
            </a:p>
          </p:txBody>
        </p:sp>
        <p:sp>
          <p:nvSpPr>
            <p:cNvPr id="89" name="Freeform 94"/>
            <p:cNvSpPr>
              <a:spLocks/>
            </p:cNvSpPr>
            <p:nvPr/>
          </p:nvSpPr>
          <p:spPr bwMode="auto">
            <a:xfrm>
              <a:off x="1816100" y="1190625"/>
              <a:ext cx="388938" cy="193675"/>
            </a:xfrm>
            <a:custGeom>
              <a:avLst/>
              <a:gdLst>
                <a:gd name="T0" fmla="*/ 12 w 104"/>
                <a:gd name="T1" fmla="*/ 40 h 52"/>
                <a:gd name="T2" fmla="*/ 13 w 104"/>
                <a:gd name="T3" fmla="*/ 36 h 52"/>
                <a:gd name="T4" fmla="*/ 19 w 104"/>
                <a:gd name="T5" fmla="*/ 34 h 52"/>
                <a:gd name="T6" fmla="*/ 22 w 104"/>
                <a:gd name="T7" fmla="*/ 33 h 52"/>
                <a:gd name="T8" fmla="*/ 37 w 104"/>
                <a:gd name="T9" fmla="*/ 31 h 52"/>
                <a:gd name="T10" fmla="*/ 22 w 104"/>
                <a:gd name="T11" fmla="*/ 30 h 52"/>
                <a:gd name="T12" fmla="*/ 20 w 104"/>
                <a:gd name="T13" fmla="*/ 29 h 52"/>
                <a:gd name="T14" fmla="*/ 16 w 104"/>
                <a:gd name="T15" fmla="*/ 30 h 52"/>
                <a:gd name="T16" fmla="*/ 7 w 104"/>
                <a:gd name="T17" fmla="*/ 29 h 52"/>
                <a:gd name="T18" fmla="*/ 15 w 104"/>
                <a:gd name="T19" fmla="*/ 23 h 52"/>
                <a:gd name="T20" fmla="*/ 19 w 104"/>
                <a:gd name="T21" fmla="*/ 23 h 52"/>
                <a:gd name="T22" fmla="*/ 3 w 104"/>
                <a:gd name="T23" fmla="*/ 20 h 52"/>
                <a:gd name="T24" fmla="*/ 0 w 104"/>
                <a:gd name="T25" fmla="*/ 16 h 52"/>
                <a:gd name="T26" fmla="*/ 7 w 104"/>
                <a:gd name="T27" fmla="*/ 10 h 52"/>
                <a:gd name="T28" fmla="*/ 7 w 104"/>
                <a:gd name="T29" fmla="*/ 9 h 52"/>
                <a:gd name="T30" fmla="*/ 22 w 104"/>
                <a:gd name="T31" fmla="*/ 3 h 52"/>
                <a:gd name="T32" fmla="*/ 26 w 104"/>
                <a:gd name="T33" fmla="*/ 1 h 52"/>
                <a:gd name="T34" fmla="*/ 29 w 104"/>
                <a:gd name="T35" fmla="*/ 2 h 52"/>
                <a:gd name="T36" fmla="*/ 31 w 104"/>
                <a:gd name="T37" fmla="*/ 8 h 52"/>
                <a:gd name="T38" fmla="*/ 29 w 104"/>
                <a:gd name="T39" fmla="*/ 9 h 52"/>
                <a:gd name="T40" fmla="*/ 31 w 104"/>
                <a:gd name="T41" fmla="*/ 10 h 52"/>
                <a:gd name="T42" fmla="*/ 33 w 104"/>
                <a:gd name="T43" fmla="*/ 8 h 52"/>
                <a:gd name="T44" fmla="*/ 41 w 104"/>
                <a:gd name="T45" fmla="*/ 6 h 52"/>
                <a:gd name="T46" fmla="*/ 45 w 104"/>
                <a:gd name="T47" fmla="*/ 13 h 52"/>
                <a:gd name="T48" fmla="*/ 51 w 104"/>
                <a:gd name="T49" fmla="*/ 10 h 52"/>
                <a:gd name="T50" fmla="*/ 55 w 104"/>
                <a:gd name="T51" fmla="*/ 6 h 52"/>
                <a:gd name="T52" fmla="*/ 59 w 104"/>
                <a:gd name="T53" fmla="*/ 8 h 52"/>
                <a:gd name="T54" fmla="*/ 61 w 104"/>
                <a:gd name="T55" fmla="*/ 13 h 52"/>
                <a:gd name="T56" fmla="*/ 64 w 104"/>
                <a:gd name="T57" fmla="*/ 19 h 52"/>
                <a:gd name="T58" fmla="*/ 69 w 104"/>
                <a:gd name="T59" fmla="*/ 15 h 52"/>
                <a:gd name="T60" fmla="*/ 65 w 104"/>
                <a:gd name="T61" fmla="*/ 12 h 52"/>
                <a:gd name="T62" fmla="*/ 65 w 104"/>
                <a:gd name="T63" fmla="*/ 3 h 52"/>
                <a:gd name="T64" fmla="*/ 71 w 104"/>
                <a:gd name="T65" fmla="*/ 2 h 52"/>
                <a:gd name="T66" fmla="*/ 76 w 104"/>
                <a:gd name="T67" fmla="*/ 12 h 52"/>
                <a:gd name="T68" fmla="*/ 80 w 104"/>
                <a:gd name="T69" fmla="*/ 15 h 52"/>
                <a:gd name="T70" fmla="*/ 83 w 104"/>
                <a:gd name="T71" fmla="*/ 19 h 52"/>
                <a:gd name="T72" fmla="*/ 82 w 104"/>
                <a:gd name="T73" fmla="*/ 23 h 52"/>
                <a:gd name="T74" fmla="*/ 86 w 104"/>
                <a:gd name="T75" fmla="*/ 29 h 52"/>
                <a:gd name="T76" fmla="*/ 99 w 104"/>
                <a:gd name="T77" fmla="*/ 30 h 52"/>
                <a:gd name="T78" fmla="*/ 103 w 104"/>
                <a:gd name="T79" fmla="*/ 34 h 52"/>
                <a:gd name="T80" fmla="*/ 104 w 104"/>
                <a:gd name="T81" fmla="*/ 37 h 52"/>
                <a:gd name="T82" fmla="*/ 93 w 104"/>
                <a:gd name="T83" fmla="*/ 37 h 52"/>
                <a:gd name="T84" fmla="*/ 96 w 104"/>
                <a:gd name="T85" fmla="*/ 47 h 52"/>
                <a:gd name="T86" fmla="*/ 80 w 104"/>
                <a:gd name="T87" fmla="*/ 47 h 52"/>
                <a:gd name="T88" fmla="*/ 61 w 104"/>
                <a:gd name="T89" fmla="*/ 47 h 52"/>
                <a:gd name="T90" fmla="*/ 54 w 104"/>
                <a:gd name="T91" fmla="*/ 48 h 52"/>
                <a:gd name="T92" fmla="*/ 52 w 104"/>
                <a:gd name="T93" fmla="*/ 51 h 52"/>
                <a:gd name="T94" fmla="*/ 34 w 104"/>
                <a:gd name="T95" fmla="*/ 51 h 52"/>
                <a:gd name="T96" fmla="*/ 29 w 104"/>
                <a:gd name="T97" fmla="*/ 43 h 52"/>
                <a:gd name="T98" fmla="*/ 17 w 104"/>
                <a:gd name="T99" fmla="*/ 40 h 52"/>
                <a:gd name="T100" fmla="*/ 16 w 104"/>
                <a:gd name="T101" fmla="*/ 41 h 52"/>
                <a:gd name="T102" fmla="*/ 16 w 104"/>
                <a:gd name="T103" fmla="*/ 38 h 52"/>
                <a:gd name="T104" fmla="*/ 12 w 104"/>
                <a:gd name="T105"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 h="52">
                  <a:moveTo>
                    <a:pt x="12" y="40"/>
                  </a:moveTo>
                  <a:cubicBezTo>
                    <a:pt x="9" y="40"/>
                    <a:pt x="12" y="36"/>
                    <a:pt x="13" y="36"/>
                  </a:cubicBezTo>
                  <a:cubicBezTo>
                    <a:pt x="13" y="34"/>
                    <a:pt x="17" y="35"/>
                    <a:pt x="19" y="34"/>
                  </a:cubicBezTo>
                  <a:cubicBezTo>
                    <a:pt x="20" y="34"/>
                    <a:pt x="20" y="33"/>
                    <a:pt x="22" y="33"/>
                  </a:cubicBezTo>
                  <a:cubicBezTo>
                    <a:pt x="27" y="32"/>
                    <a:pt x="33" y="35"/>
                    <a:pt x="37" y="31"/>
                  </a:cubicBezTo>
                  <a:cubicBezTo>
                    <a:pt x="36" y="28"/>
                    <a:pt x="27" y="31"/>
                    <a:pt x="22" y="30"/>
                  </a:cubicBezTo>
                  <a:cubicBezTo>
                    <a:pt x="21" y="30"/>
                    <a:pt x="20" y="29"/>
                    <a:pt x="20" y="29"/>
                  </a:cubicBezTo>
                  <a:cubicBezTo>
                    <a:pt x="19" y="29"/>
                    <a:pt x="18" y="30"/>
                    <a:pt x="16" y="30"/>
                  </a:cubicBezTo>
                  <a:cubicBezTo>
                    <a:pt x="13" y="30"/>
                    <a:pt x="10" y="28"/>
                    <a:pt x="7" y="29"/>
                  </a:cubicBezTo>
                  <a:cubicBezTo>
                    <a:pt x="4" y="25"/>
                    <a:pt x="14" y="26"/>
                    <a:pt x="15" y="23"/>
                  </a:cubicBezTo>
                  <a:cubicBezTo>
                    <a:pt x="15" y="21"/>
                    <a:pt x="18" y="23"/>
                    <a:pt x="19" y="23"/>
                  </a:cubicBezTo>
                  <a:cubicBezTo>
                    <a:pt x="18" y="15"/>
                    <a:pt x="10" y="23"/>
                    <a:pt x="3" y="20"/>
                  </a:cubicBezTo>
                  <a:cubicBezTo>
                    <a:pt x="0" y="18"/>
                    <a:pt x="6" y="16"/>
                    <a:pt x="0" y="16"/>
                  </a:cubicBezTo>
                  <a:cubicBezTo>
                    <a:pt x="2" y="13"/>
                    <a:pt x="2" y="9"/>
                    <a:pt x="7" y="10"/>
                  </a:cubicBezTo>
                  <a:cubicBezTo>
                    <a:pt x="9" y="10"/>
                    <a:pt x="8" y="9"/>
                    <a:pt x="7" y="9"/>
                  </a:cubicBezTo>
                  <a:cubicBezTo>
                    <a:pt x="10" y="6"/>
                    <a:pt x="16" y="5"/>
                    <a:pt x="22" y="3"/>
                  </a:cubicBezTo>
                  <a:cubicBezTo>
                    <a:pt x="23" y="3"/>
                    <a:pt x="23" y="0"/>
                    <a:pt x="26" y="1"/>
                  </a:cubicBezTo>
                  <a:cubicBezTo>
                    <a:pt x="26" y="2"/>
                    <a:pt x="27" y="2"/>
                    <a:pt x="29" y="2"/>
                  </a:cubicBezTo>
                  <a:cubicBezTo>
                    <a:pt x="28" y="6"/>
                    <a:pt x="26" y="7"/>
                    <a:pt x="31" y="8"/>
                  </a:cubicBezTo>
                  <a:cubicBezTo>
                    <a:pt x="31" y="9"/>
                    <a:pt x="30" y="9"/>
                    <a:pt x="29" y="9"/>
                  </a:cubicBezTo>
                  <a:cubicBezTo>
                    <a:pt x="28" y="10"/>
                    <a:pt x="30" y="11"/>
                    <a:pt x="31" y="10"/>
                  </a:cubicBezTo>
                  <a:cubicBezTo>
                    <a:pt x="33" y="10"/>
                    <a:pt x="32" y="8"/>
                    <a:pt x="33" y="8"/>
                  </a:cubicBezTo>
                  <a:cubicBezTo>
                    <a:pt x="36" y="6"/>
                    <a:pt x="38" y="7"/>
                    <a:pt x="41" y="6"/>
                  </a:cubicBezTo>
                  <a:cubicBezTo>
                    <a:pt x="43" y="8"/>
                    <a:pt x="46" y="9"/>
                    <a:pt x="45" y="13"/>
                  </a:cubicBezTo>
                  <a:cubicBezTo>
                    <a:pt x="48" y="13"/>
                    <a:pt x="47" y="9"/>
                    <a:pt x="51" y="10"/>
                  </a:cubicBezTo>
                  <a:cubicBezTo>
                    <a:pt x="52" y="9"/>
                    <a:pt x="54" y="8"/>
                    <a:pt x="55" y="6"/>
                  </a:cubicBezTo>
                  <a:cubicBezTo>
                    <a:pt x="56" y="7"/>
                    <a:pt x="57" y="8"/>
                    <a:pt x="59" y="8"/>
                  </a:cubicBezTo>
                  <a:cubicBezTo>
                    <a:pt x="60" y="10"/>
                    <a:pt x="60" y="11"/>
                    <a:pt x="61" y="13"/>
                  </a:cubicBezTo>
                  <a:cubicBezTo>
                    <a:pt x="62" y="15"/>
                    <a:pt x="65" y="15"/>
                    <a:pt x="64" y="19"/>
                  </a:cubicBezTo>
                  <a:cubicBezTo>
                    <a:pt x="66" y="18"/>
                    <a:pt x="66" y="15"/>
                    <a:pt x="69" y="15"/>
                  </a:cubicBezTo>
                  <a:cubicBezTo>
                    <a:pt x="69" y="13"/>
                    <a:pt x="66" y="13"/>
                    <a:pt x="65" y="12"/>
                  </a:cubicBezTo>
                  <a:cubicBezTo>
                    <a:pt x="64" y="9"/>
                    <a:pt x="66" y="7"/>
                    <a:pt x="65" y="3"/>
                  </a:cubicBezTo>
                  <a:cubicBezTo>
                    <a:pt x="68" y="4"/>
                    <a:pt x="68" y="2"/>
                    <a:pt x="71" y="2"/>
                  </a:cubicBezTo>
                  <a:cubicBezTo>
                    <a:pt x="71" y="5"/>
                    <a:pt x="74" y="8"/>
                    <a:pt x="76" y="12"/>
                  </a:cubicBezTo>
                  <a:cubicBezTo>
                    <a:pt x="77" y="12"/>
                    <a:pt x="79" y="18"/>
                    <a:pt x="80" y="15"/>
                  </a:cubicBezTo>
                  <a:cubicBezTo>
                    <a:pt x="82" y="15"/>
                    <a:pt x="81" y="19"/>
                    <a:pt x="83" y="19"/>
                  </a:cubicBezTo>
                  <a:cubicBezTo>
                    <a:pt x="83" y="21"/>
                    <a:pt x="83" y="23"/>
                    <a:pt x="82" y="23"/>
                  </a:cubicBezTo>
                  <a:cubicBezTo>
                    <a:pt x="82" y="26"/>
                    <a:pt x="87" y="24"/>
                    <a:pt x="86" y="29"/>
                  </a:cubicBezTo>
                  <a:cubicBezTo>
                    <a:pt x="91" y="26"/>
                    <a:pt x="92" y="31"/>
                    <a:pt x="99" y="30"/>
                  </a:cubicBezTo>
                  <a:cubicBezTo>
                    <a:pt x="96" y="36"/>
                    <a:pt x="102" y="33"/>
                    <a:pt x="103" y="34"/>
                  </a:cubicBezTo>
                  <a:cubicBezTo>
                    <a:pt x="103" y="34"/>
                    <a:pt x="100" y="38"/>
                    <a:pt x="104" y="37"/>
                  </a:cubicBezTo>
                  <a:cubicBezTo>
                    <a:pt x="102" y="44"/>
                    <a:pt x="99" y="35"/>
                    <a:pt x="93" y="37"/>
                  </a:cubicBezTo>
                  <a:cubicBezTo>
                    <a:pt x="92" y="43"/>
                    <a:pt x="98" y="41"/>
                    <a:pt x="96" y="47"/>
                  </a:cubicBezTo>
                  <a:cubicBezTo>
                    <a:pt x="91" y="48"/>
                    <a:pt x="84" y="50"/>
                    <a:pt x="80" y="47"/>
                  </a:cubicBezTo>
                  <a:cubicBezTo>
                    <a:pt x="76" y="44"/>
                    <a:pt x="67" y="43"/>
                    <a:pt x="61" y="47"/>
                  </a:cubicBezTo>
                  <a:cubicBezTo>
                    <a:pt x="59" y="48"/>
                    <a:pt x="57" y="47"/>
                    <a:pt x="54" y="48"/>
                  </a:cubicBezTo>
                  <a:cubicBezTo>
                    <a:pt x="53" y="49"/>
                    <a:pt x="53" y="50"/>
                    <a:pt x="52" y="51"/>
                  </a:cubicBezTo>
                  <a:cubicBezTo>
                    <a:pt x="49" y="49"/>
                    <a:pt x="41" y="52"/>
                    <a:pt x="34" y="51"/>
                  </a:cubicBezTo>
                  <a:cubicBezTo>
                    <a:pt x="32" y="48"/>
                    <a:pt x="30" y="46"/>
                    <a:pt x="29" y="43"/>
                  </a:cubicBezTo>
                  <a:cubicBezTo>
                    <a:pt x="24" y="42"/>
                    <a:pt x="18" y="44"/>
                    <a:pt x="17" y="40"/>
                  </a:cubicBezTo>
                  <a:cubicBezTo>
                    <a:pt x="16" y="40"/>
                    <a:pt x="16" y="40"/>
                    <a:pt x="16" y="41"/>
                  </a:cubicBezTo>
                  <a:cubicBezTo>
                    <a:pt x="14" y="41"/>
                    <a:pt x="14" y="38"/>
                    <a:pt x="16" y="38"/>
                  </a:cubicBezTo>
                  <a:cubicBezTo>
                    <a:pt x="16" y="36"/>
                    <a:pt x="12" y="39"/>
                    <a:pt x="12" y="40"/>
                  </a:cubicBezTo>
                </a:path>
              </a:pathLst>
            </a:custGeom>
            <a:grpFill/>
            <a:ln>
              <a:noFill/>
            </a:ln>
            <a:effectLst/>
            <a:extLst/>
          </p:spPr>
          <p:txBody>
            <a:bodyPr/>
            <a:lstStyle/>
            <a:p>
              <a:pPr defTabSz="1228435">
                <a:defRPr/>
              </a:pPr>
              <a:endParaRPr lang="zh-CN" altLang="en-US">
                <a:solidFill>
                  <a:prstClr val="black"/>
                </a:solidFill>
              </a:endParaRPr>
            </a:p>
          </p:txBody>
        </p:sp>
        <p:sp>
          <p:nvSpPr>
            <p:cNvPr id="90" name="Freeform 95"/>
            <p:cNvSpPr>
              <a:spLocks noEditPoints="1"/>
            </p:cNvSpPr>
            <p:nvPr/>
          </p:nvSpPr>
          <p:spPr bwMode="auto">
            <a:xfrm>
              <a:off x="776287" y="1235075"/>
              <a:ext cx="2790825" cy="3240088"/>
            </a:xfrm>
            <a:custGeom>
              <a:avLst/>
              <a:gdLst>
                <a:gd name="T0" fmla="*/ 486 w 744"/>
                <a:gd name="T1" fmla="*/ 57 h 864"/>
                <a:gd name="T2" fmla="*/ 437 w 744"/>
                <a:gd name="T3" fmla="*/ 91 h 864"/>
                <a:gd name="T4" fmla="*/ 432 w 744"/>
                <a:gd name="T5" fmla="*/ 142 h 864"/>
                <a:gd name="T6" fmla="*/ 492 w 744"/>
                <a:gd name="T7" fmla="*/ 182 h 864"/>
                <a:gd name="T8" fmla="*/ 512 w 744"/>
                <a:gd name="T9" fmla="*/ 127 h 864"/>
                <a:gd name="T10" fmla="*/ 562 w 744"/>
                <a:gd name="T11" fmla="*/ 126 h 864"/>
                <a:gd name="T12" fmla="*/ 609 w 744"/>
                <a:gd name="T13" fmla="*/ 139 h 864"/>
                <a:gd name="T14" fmla="*/ 627 w 744"/>
                <a:gd name="T15" fmla="*/ 186 h 864"/>
                <a:gd name="T16" fmla="*/ 569 w 744"/>
                <a:gd name="T17" fmla="*/ 207 h 864"/>
                <a:gd name="T18" fmla="*/ 604 w 744"/>
                <a:gd name="T19" fmla="*/ 228 h 864"/>
                <a:gd name="T20" fmla="*/ 590 w 744"/>
                <a:gd name="T21" fmla="*/ 236 h 864"/>
                <a:gd name="T22" fmla="*/ 527 w 744"/>
                <a:gd name="T23" fmla="*/ 282 h 864"/>
                <a:gd name="T24" fmla="*/ 501 w 744"/>
                <a:gd name="T25" fmla="*/ 360 h 864"/>
                <a:gd name="T26" fmla="*/ 446 w 744"/>
                <a:gd name="T27" fmla="*/ 329 h 864"/>
                <a:gd name="T28" fmla="*/ 402 w 744"/>
                <a:gd name="T29" fmla="*/ 388 h 864"/>
                <a:gd name="T30" fmla="*/ 451 w 744"/>
                <a:gd name="T31" fmla="*/ 412 h 864"/>
                <a:gd name="T32" fmla="*/ 520 w 744"/>
                <a:gd name="T33" fmla="*/ 459 h 864"/>
                <a:gd name="T34" fmla="*/ 576 w 744"/>
                <a:gd name="T35" fmla="*/ 450 h 864"/>
                <a:gd name="T36" fmla="*/ 665 w 744"/>
                <a:gd name="T37" fmla="*/ 488 h 864"/>
                <a:gd name="T38" fmla="*/ 743 w 744"/>
                <a:gd name="T39" fmla="*/ 536 h 864"/>
                <a:gd name="T40" fmla="*/ 710 w 744"/>
                <a:gd name="T41" fmla="*/ 644 h 864"/>
                <a:gd name="T42" fmla="*/ 666 w 744"/>
                <a:gd name="T43" fmla="*/ 691 h 864"/>
                <a:gd name="T44" fmla="*/ 624 w 744"/>
                <a:gd name="T45" fmla="*/ 738 h 864"/>
                <a:gd name="T46" fmla="*/ 586 w 744"/>
                <a:gd name="T47" fmla="*/ 781 h 864"/>
                <a:gd name="T48" fmla="*/ 569 w 744"/>
                <a:gd name="T49" fmla="*/ 815 h 864"/>
                <a:gd name="T50" fmla="*/ 538 w 744"/>
                <a:gd name="T51" fmla="*/ 849 h 864"/>
                <a:gd name="T52" fmla="*/ 529 w 744"/>
                <a:gd name="T53" fmla="*/ 802 h 864"/>
                <a:gd name="T54" fmla="*/ 552 w 744"/>
                <a:gd name="T55" fmla="*/ 705 h 864"/>
                <a:gd name="T56" fmla="*/ 550 w 744"/>
                <a:gd name="T57" fmla="*/ 613 h 864"/>
                <a:gd name="T58" fmla="*/ 501 w 744"/>
                <a:gd name="T59" fmla="*/ 550 h 864"/>
                <a:gd name="T60" fmla="*/ 510 w 744"/>
                <a:gd name="T61" fmla="*/ 498 h 864"/>
                <a:gd name="T62" fmla="*/ 467 w 744"/>
                <a:gd name="T63" fmla="*/ 443 h 864"/>
                <a:gd name="T64" fmla="*/ 421 w 744"/>
                <a:gd name="T65" fmla="*/ 415 h 864"/>
                <a:gd name="T66" fmla="*/ 349 w 744"/>
                <a:gd name="T67" fmla="*/ 374 h 864"/>
                <a:gd name="T68" fmla="*/ 308 w 744"/>
                <a:gd name="T69" fmla="*/ 332 h 864"/>
                <a:gd name="T70" fmla="*/ 308 w 744"/>
                <a:gd name="T71" fmla="*/ 349 h 864"/>
                <a:gd name="T72" fmla="*/ 266 w 744"/>
                <a:gd name="T73" fmla="*/ 296 h 864"/>
                <a:gd name="T74" fmla="*/ 240 w 744"/>
                <a:gd name="T75" fmla="*/ 202 h 864"/>
                <a:gd name="T76" fmla="*/ 224 w 744"/>
                <a:gd name="T77" fmla="*/ 177 h 864"/>
                <a:gd name="T78" fmla="*/ 183 w 744"/>
                <a:gd name="T79" fmla="*/ 132 h 864"/>
                <a:gd name="T80" fmla="*/ 113 w 744"/>
                <a:gd name="T81" fmla="*/ 109 h 864"/>
                <a:gd name="T82" fmla="*/ 78 w 744"/>
                <a:gd name="T83" fmla="*/ 127 h 864"/>
                <a:gd name="T84" fmla="*/ 43 w 744"/>
                <a:gd name="T85" fmla="*/ 150 h 864"/>
                <a:gd name="T86" fmla="*/ 18 w 744"/>
                <a:gd name="T87" fmla="*/ 116 h 864"/>
                <a:gd name="T88" fmla="*/ 7 w 744"/>
                <a:gd name="T89" fmla="*/ 74 h 864"/>
                <a:gd name="T90" fmla="*/ 21 w 744"/>
                <a:gd name="T91" fmla="*/ 48 h 864"/>
                <a:gd name="T92" fmla="*/ 71 w 744"/>
                <a:gd name="T93" fmla="*/ 17 h 864"/>
                <a:gd name="T94" fmla="*/ 192 w 744"/>
                <a:gd name="T95" fmla="*/ 29 h 864"/>
                <a:gd name="T96" fmla="*/ 249 w 744"/>
                <a:gd name="T97" fmla="*/ 32 h 864"/>
                <a:gd name="T98" fmla="*/ 339 w 744"/>
                <a:gd name="T99" fmla="*/ 56 h 864"/>
                <a:gd name="T100" fmla="*/ 404 w 744"/>
                <a:gd name="T101" fmla="*/ 41 h 864"/>
                <a:gd name="T102" fmla="*/ 422 w 744"/>
                <a:gd name="T103" fmla="*/ 10 h 864"/>
                <a:gd name="T104" fmla="*/ 456 w 744"/>
                <a:gd name="T105" fmla="*/ 39 h 864"/>
                <a:gd name="T106" fmla="*/ 244 w 744"/>
                <a:gd name="T107" fmla="*/ 66 h 864"/>
                <a:gd name="T108" fmla="*/ 314 w 744"/>
                <a:gd name="T109" fmla="*/ 102 h 864"/>
                <a:gd name="T110" fmla="*/ 303 w 744"/>
                <a:gd name="T111" fmla="*/ 101 h 864"/>
                <a:gd name="T112" fmla="*/ 401 w 744"/>
                <a:gd name="T113" fmla="*/ 189 h 864"/>
                <a:gd name="T114" fmla="*/ 433 w 744"/>
                <a:gd name="T115" fmla="*/ 223 h 864"/>
                <a:gd name="T116" fmla="*/ 461 w 744"/>
                <a:gd name="T117" fmla="*/ 205 h 864"/>
                <a:gd name="T118" fmla="*/ 456 w 744"/>
                <a:gd name="T119" fmla="*/ 257 h 864"/>
                <a:gd name="T120" fmla="*/ 505 w 744"/>
                <a:gd name="T121" fmla="*/ 240 h 864"/>
                <a:gd name="T122" fmla="*/ 491 w 744"/>
                <a:gd name="T123" fmla="*/ 255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4" h="864">
                  <a:moveTo>
                    <a:pt x="453" y="48"/>
                  </a:moveTo>
                  <a:cubicBezTo>
                    <a:pt x="453" y="50"/>
                    <a:pt x="457" y="45"/>
                    <a:pt x="456" y="52"/>
                  </a:cubicBezTo>
                  <a:cubicBezTo>
                    <a:pt x="460" y="52"/>
                    <a:pt x="460" y="52"/>
                    <a:pt x="460" y="52"/>
                  </a:cubicBezTo>
                  <a:cubicBezTo>
                    <a:pt x="462" y="51"/>
                    <a:pt x="463" y="48"/>
                    <a:pt x="463" y="45"/>
                  </a:cubicBezTo>
                  <a:cubicBezTo>
                    <a:pt x="464" y="44"/>
                    <a:pt x="466" y="43"/>
                    <a:pt x="465" y="41"/>
                  </a:cubicBezTo>
                  <a:cubicBezTo>
                    <a:pt x="470" y="42"/>
                    <a:pt x="467" y="36"/>
                    <a:pt x="471" y="38"/>
                  </a:cubicBezTo>
                  <a:cubicBezTo>
                    <a:pt x="471" y="28"/>
                    <a:pt x="471" y="28"/>
                    <a:pt x="471" y="28"/>
                  </a:cubicBezTo>
                  <a:cubicBezTo>
                    <a:pt x="476" y="27"/>
                    <a:pt x="478" y="26"/>
                    <a:pt x="482" y="28"/>
                  </a:cubicBezTo>
                  <a:cubicBezTo>
                    <a:pt x="484" y="28"/>
                    <a:pt x="483" y="31"/>
                    <a:pt x="484" y="32"/>
                  </a:cubicBezTo>
                  <a:cubicBezTo>
                    <a:pt x="484" y="32"/>
                    <a:pt x="486" y="32"/>
                    <a:pt x="486" y="32"/>
                  </a:cubicBezTo>
                  <a:cubicBezTo>
                    <a:pt x="488" y="33"/>
                    <a:pt x="489" y="35"/>
                    <a:pt x="491" y="35"/>
                  </a:cubicBezTo>
                  <a:cubicBezTo>
                    <a:pt x="491" y="39"/>
                    <a:pt x="489" y="41"/>
                    <a:pt x="486" y="42"/>
                  </a:cubicBezTo>
                  <a:cubicBezTo>
                    <a:pt x="489" y="44"/>
                    <a:pt x="488" y="49"/>
                    <a:pt x="492" y="50"/>
                  </a:cubicBezTo>
                  <a:cubicBezTo>
                    <a:pt x="491" y="54"/>
                    <a:pt x="487" y="54"/>
                    <a:pt x="486" y="57"/>
                  </a:cubicBezTo>
                  <a:cubicBezTo>
                    <a:pt x="484" y="57"/>
                    <a:pt x="483" y="60"/>
                    <a:pt x="482" y="57"/>
                  </a:cubicBezTo>
                  <a:cubicBezTo>
                    <a:pt x="480" y="59"/>
                    <a:pt x="480" y="62"/>
                    <a:pt x="478" y="64"/>
                  </a:cubicBezTo>
                  <a:cubicBezTo>
                    <a:pt x="476" y="63"/>
                    <a:pt x="479" y="60"/>
                    <a:pt x="472" y="62"/>
                  </a:cubicBezTo>
                  <a:cubicBezTo>
                    <a:pt x="472" y="60"/>
                    <a:pt x="474" y="60"/>
                    <a:pt x="475" y="60"/>
                  </a:cubicBezTo>
                  <a:cubicBezTo>
                    <a:pt x="472" y="56"/>
                    <a:pt x="467" y="61"/>
                    <a:pt x="463" y="60"/>
                  </a:cubicBezTo>
                  <a:cubicBezTo>
                    <a:pt x="464" y="65"/>
                    <a:pt x="463" y="63"/>
                    <a:pt x="463" y="69"/>
                  </a:cubicBezTo>
                  <a:cubicBezTo>
                    <a:pt x="461" y="69"/>
                    <a:pt x="462" y="67"/>
                    <a:pt x="461" y="66"/>
                  </a:cubicBezTo>
                  <a:cubicBezTo>
                    <a:pt x="458" y="66"/>
                    <a:pt x="459" y="71"/>
                    <a:pt x="454" y="70"/>
                  </a:cubicBezTo>
                  <a:cubicBezTo>
                    <a:pt x="455" y="72"/>
                    <a:pt x="457" y="71"/>
                    <a:pt x="457" y="73"/>
                  </a:cubicBezTo>
                  <a:cubicBezTo>
                    <a:pt x="457" y="75"/>
                    <a:pt x="455" y="76"/>
                    <a:pt x="456" y="78"/>
                  </a:cubicBezTo>
                  <a:cubicBezTo>
                    <a:pt x="452" y="75"/>
                    <a:pt x="448" y="84"/>
                    <a:pt x="447" y="83"/>
                  </a:cubicBezTo>
                  <a:cubicBezTo>
                    <a:pt x="446" y="82"/>
                    <a:pt x="445" y="81"/>
                    <a:pt x="444" y="85"/>
                  </a:cubicBezTo>
                  <a:cubicBezTo>
                    <a:pt x="439" y="85"/>
                    <a:pt x="439" y="85"/>
                    <a:pt x="439" y="85"/>
                  </a:cubicBezTo>
                  <a:cubicBezTo>
                    <a:pt x="437" y="86"/>
                    <a:pt x="438" y="89"/>
                    <a:pt x="437" y="91"/>
                  </a:cubicBezTo>
                  <a:cubicBezTo>
                    <a:pt x="436" y="89"/>
                    <a:pt x="435" y="90"/>
                    <a:pt x="435" y="92"/>
                  </a:cubicBezTo>
                  <a:cubicBezTo>
                    <a:pt x="432" y="90"/>
                    <a:pt x="431" y="92"/>
                    <a:pt x="428" y="92"/>
                  </a:cubicBezTo>
                  <a:cubicBezTo>
                    <a:pt x="429" y="94"/>
                    <a:pt x="429" y="96"/>
                    <a:pt x="429" y="98"/>
                  </a:cubicBezTo>
                  <a:cubicBezTo>
                    <a:pt x="426" y="95"/>
                    <a:pt x="427" y="99"/>
                    <a:pt x="425" y="102"/>
                  </a:cubicBezTo>
                  <a:cubicBezTo>
                    <a:pt x="423" y="105"/>
                    <a:pt x="419" y="108"/>
                    <a:pt x="419" y="115"/>
                  </a:cubicBezTo>
                  <a:cubicBezTo>
                    <a:pt x="416" y="117"/>
                    <a:pt x="415" y="121"/>
                    <a:pt x="412" y="123"/>
                  </a:cubicBezTo>
                  <a:cubicBezTo>
                    <a:pt x="412" y="126"/>
                    <a:pt x="414" y="123"/>
                    <a:pt x="414" y="123"/>
                  </a:cubicBezTo>
                  <a:cubicBezTo>
                    <a:pt x="415" y="123"/>
                    <a:pt x="414" y="124"/>
                    <a:pt x="415" y="125"/>
                  </a:cubicBezTo>
                  <a:cubicBezTo>
                    <a:pt x="416" y="125"/>
                    <a:pt x="417" y="127"/>
                    <a:pt x="418" y="127"/>
                  </a:cubicBezTo>
                  <a:cubicBezTo>
                    <a:pt x="419" y="128"/>
                    <a:pt x="420" y="125"/>
                    <a:pt x="423" y="127"/>
                  </a:cubicBezTo>
                  <a:cubicBezTo>
                    <a:pt x="424" y="128"/>
                    <a:pt x="425" y="129"/>
                    <a:pt x="426" y="129"/>
                  </a:cubicBezTo>
                  <a:cubicBezTo>
                    <a:pt x="426" y="135"/>
                    <a:pt x="426" y="135"/>
                    <a:pt x="426" y="135"/>
                  </a:cubicBezTo>
                  <a:cubicBezTo>
                    <a:pt x="427" y="136"/>
                    <a:pt x="429" y="135"/>
                    <a:pt x="429" y="137"/>
                  </a:cubicBezTo>
                  <a:cubicBezTo>
                    <a:pt x="430" y="139"/>
                    <a:pt x="432" y="139"/>
                    <a:pt x="432" y="142"/>
                  </a:cubicBezTo>
                  <a:cubicBezTo>
                    <a:pt x="439" y="141"/>
                    <a:pt x="444" y="143"/>
                    <a:pt x="449" y="142"/>
                  </a:cubicBezTo>
                  <a:cubicBezTo>
                    <a:pt x="449" y="146"/>
                    <a:pt x="455" y="145"/>
                    <a:pt x="458" y="149"/>
                  </a:cubicBezTo>
                  <a:cubicBezTo>
                    <a:pt x="459" y="149"/>
                    <a:pt x="460" y="148"/>
                    <a:pt x="460" y="150"/>
                  </a:cubicBezTo>
                  <a:cubicBezTo>
                    <a:pt x="460" y="152"/>
                    <a:pt x="461" y="150"/>
                    <a:pt x="461" y="150"/>
                  </a:cubicBezTo>
                  <a:cubicBezTo>
                    <a:pt x="463" y="150"/>
                    <a:pt x="463" y="152"/>
                    <a:pt x="464" y="153"/>
                  </a:cubicBezTo>
                  <a:cubicBezTo>
                    <a:pt x="466" y="154"/>
                    <a:pt x="469" y="152"/>
                    <a:pt x="468" y="156"/>
                  </a:cubicBezTo>
                  <a:cubicBezTo>
                    <a:pt x="476" y="155"/>
                    <a:pt x="480" y="158"/>
                    <a:pt x="486" y="158"/>
                  </a:cubicBezTo>
                  <a:cubicBezTo>
                    <a:pt x="487" y="163"/>
                    <a:pt x="485" y="167"/>
                    <a:pt x="488" y="170"/>
                  </a:cubicBezTo>
                  <a:cubicBezTo>
                    <a:pt x="488" y="169"/>
                    <a:pt x="489" y="172"/>
                    <a:pt x="489" y="171"/>
                  </a:cubicBezTo>
                  <a:cubicBezTo>
                    <a:pt x="490" y="172"/>
                    <a:pt x="488" y="174"/>
                    <a:pt x="488" y="174"/>
                  </a:cubicBezTo>
                  <a:cubicBezTo>
                    <a:pt x="489" y="175"/>
                    <a:pt x="490" y="174"/>
                    <a:pt x="491" y="175"/>
                  </a:cubicBezTo>
                  <a:cubicBezTo>
                    <a:pt x="491" y="176"/>
                    <a:pt x="488" y="179"/>
                    <a:pt x="492" y="178"/>
                  </a:cubicBezTo>
                  <a:cubicBezTo>
                    <a:pt x="491" y="179"/>
                    <a:pt x="491" y="180"/>
                    <a:pt x="491" y="182"/>
                  </a:cubicBezTo>
                  <a:cubicBezTo>
                    <a:pt x="491" y="184"/>
                    <a:pt x="492" y="183"/>
                    <a:pt x="492" y="182"/>
                  </a:cubicBezTo>
                  <a:cubicBezTo>
                    <a:pt x="494" y="182"/>
                    <a:pt x="493" y="184"/>
                    <a:pt x="493" y="185"/>
                  </a:cubicBezTo>
                  <a:cubicBezTo>
                    <a:pt x="494" y="185"/>
                    <a:pt x="496" y="185"/>
                    <a:pt x="496" y="185"/>
                  </a:cubicBezTo>
                  <a:cubicBezTo>
                    <a:pt x="498" y="187"/>
                    <a:pt x="503" y="187"/>
                    <a:pt x="508" y="185"/>
                  </a:cubicBezTo>
                  <a:cubicBezTo>
                    <a:pt x="509" y="179"/>
                    <a:pt x="509" y="177"/>
                    <a:pt x="508" y="171"/>
                  </a:cubicBezTo>
                  <a:cubicBezTo>
                    <a:pt x="508" y="169"/>
                    <a:pt x="505" y="170"/>
                    <a:pt x="505" y="170"/>
                  </a:cubicBezTo>
                  <a:cubicBezTo>
                    <a:pt x="503" y="167"/>
                    <a:pt x="507" y="162"/>
                    <a:pt x="502" y="164"/>
                  </a:cubicBezTo>
                  <a:cubicBezTo>
                    <a:pt x="503" y="163"/>
                    <a:pt x="505" y="163"/>
                    <a:pt x="505" y="160"/>
                  </a:cubicBezTo>
                  <a:cubicBezTo>
                    <a:pt x="511" y="161"/>
                    <a:pt x="510" y="157"/>
                    <a:pt x="515" y="157"/>
                  </a:cubicBezTo>
                  <a:cubicBezTo>
                    <a:pt x="517" y="157"/>
                    <a:pt x="515" y="154"/>
                    <a:pt x="516" y="153"/>
                  </a:cubicBezTo>
                  <a:cubicBezTo>
                    <a:pt x="516" y="153"/>
                    <a:pt x="520" y="155"/>
                    <a:pt x="520" y="153"/>
                  </a:cubicBezTo>
                  <a:cubicBezTo>
                    <a:pt x="517" y="147"/>
                    <a:pt x="522" y="141"/>
                    <a:pt x="519" y="137"/>
                  </a:cubicBezTo>
                  <a:cubicBezTo>
                    <a:pt x="519" y="135"/>
                    <a:pt x="517" y="137"/>
                    <a:pt x="517" y="137"/>
                  </a:cubicBezTo>
                  <a:cubicBezTo>
                    <a:pt x="515" y="136"/>
                    <a:pt x="518" y="132"/>
                    <a:pt x="513" y="133"/>
                  </a:cubicBezTo>
                  <a:cubicBezTo>
                    <a:pt x="513" y="131"/>
                    <a:pt x="511" y="130"/>
                    <a:pt x="512" y="127"/>
                  </a:cubicBezTo>
                  <a:cubicBezTo>
                    <a:pt x="511" y="124"/>
                    <a:pt x="513" y="123"/>
                    <a:pt x="516" y="123"/>
                  </a:cubicBezTo>
                  <a:cubicBezTo>
                    <a:pt x="513" y="122"/>
                    <a:pt x="518" y="114"/>
                    <a:pt x="512" y="113"/>
                  </a:cubicBezTo>
                  <a:cubicBezTo>
                    <a:pt x="513" y="112"/>
                    <a:pt x="513" y="111"/>
                    <a:pt x="513" y="109"/>
                  </a:cubicBezTo>
                  <a:cubicBezTo>
                    <a:pt x="513" y="110"/>
                    <a:pt x="512" y="109"/>
                    <a:pt x="512" y="108"/>
                  </a:cubicBezTo>
                  <a:cubicBezTo>
                    <a:pt x="512" y="108"/>
                    <a:pt x="513" y="108"/>
                    <a:pt x="513" y="106"/>
                  </a:cubicBezTo>
                  <a:cubicBezTo>
                    <a:pt x="513" y="105"/>
                    <a:pt x="512" y="105"/>
                    <a:pt x="512" y="104"/>
                  </a:cubicBezTo>
                  <a:cubicBezTo>
                    <a:pt x="512" y="102"/>
                    <a:pt x="515" y="99"/>
                    <a:pt x="512" y="98"/>
                  </a:cubicBezTo>
                  <a:cubicBezTo>
                    <a:pt x="512" y="96"/>
                    <a:pt x="523" y="95"/>
                    <a:pt x="522" y="99"/>
                  </a:cubicBezTo>
                  <a:cubicBezTo>
                    <a:pt x="527" y="99"/>
                    <a:pt x="535" y="101"/>
                    <a:pt x="537" y="97"/>
                  </a:cubicBezTo>
                  <a:cubicBezTo>
                    <a:pt x="540" y="101"/>
                    <a:pt x="547" y="100"/>
                    <a:pt x="547" y="108"/>
                  </a:cubicBezTo>
                  <a:cubicBezTo>
                    <a:pt x="558" y="108"/>
                    <a:pt x="558" y="108"/>
                    <a:pt x="558" y="108"/>
                  </a:cubicBezTo>
                  <a:cubicBezTo>
                    <a:pt x="558" y="110"/>
                    <a:pt x="559" y="110"/>
                    <a:pt x="561" y="111"/>
                  </a:cubicBezTo>
                  <a:cubicBezTo>
                    <a:pt x="561" y="113"/>
                    <a:pt x="560" y="116"/>
                    <a:pt x="561" y="119"/>
                  </a:cubicBezTo>
                  <a:cubicBezTo>
                    <a:pt x="561" y="122"/>
                    <a:pt x="565" y="125"/>
                    <a:pt x="562" y="126"/>
                  </a:cubicBezTo>
                  <a:cubicBezTo>
                    <a:pt x="562" y="128"/>
                    <a:pt x="565" y="127"/>
                    <a:pt x="566" y="127"/>
                  </a:cubicBezTo>
                  <a:cubicBezTo>
                    <a:pt x="566" y="132"/>
                    <a:pt x="572" y="129"/>
                    <a:pt x="568" y="133"/>
                  </a:cubicBezTo>
                  <a:cubicBezTo>
                    <a:pt x="574" y="134"/>
                    <a:pt x="575" y="131"/>
                    <a:pt x="580" y="132"/>
                  </a:cubicBezTo>
                  <a:cubicBezTo>
                    <a:pt x="581" y="130"/>
                    <a:pt x="580" y="129"/>
                    <a:pt x="579" y="129"/>
                  </a:cubicBezTo>
                  <a:cubicBezTo>
                    <a:pt x="580" y="126"/>
                    <a:pt x="581" y="126"/>
                    <a:pt x="583" y="127"/>
                  </a:cubicBezTo>
                  <a:cubicBezTo>
                    <a:pt x="582" y="123"/>
                    <a:pt x="586" y="123"/>
                    <a:pt x="588" y="122"/>
                  </a:cubicBezTo>
                  <a:cubicBezTo>
                    <a:pt x="588" y="121"/>
                    <a:pt x="586" y="121"/>
                    <a:pt x="586" y="120"/>
                  </a:cubicBezTo>
                  <a:cubicBezTo>
                    <a:pt x="586" y="119"/>
                    <a:pt x="589" y="118"/>
                    <a:pt x="592" y="118"/>
                  </a:cubicBezTo>
                  <a:cubicBezTo>
                    <a:pt x="589" y="121"/>
                    <a:pt x="591" y="121"/>
                    <a:pt x="595" y="125"/>
                  </a:cubicBezTo>
                  <a:cubicBezTo>
                    <a:pt x="596" y="127"/>
                    <a:pt x="598" y="130"/>
                    <a:pt x="603" y="130"/>
                  </a:cubicBezTo>
                  <a:cubicBezTo>
                    <a:pt x="603" y="132"/>
                    <a:pt x="600" y="131"/>
                    <a:pt x="600" y="133"/>
                  </a:cubicBezTo>
                  <a:cubicBezTo>
                    <a:pt x="601" y="135"/>
                    <a:pt x="603" y="135"/>
                    <a:pt x="603" y="137"/>
                  </a:cubicBezTo>
                  <a:cubicBezTo>
                    <a:pt x="605" y="138"/>
                    <a:pt x="604" y="135"/>
                    <a:pt x="604" y="135"/>
                  </a:cubicBezTo>
                  <a:cubicBezTo>
                    <a:pt x="608" y="133"/>
                    <a:pt x="603" y="140"/>
                    <a:pt x="609" y="139"/>
                  </a:cubicBezTo>
                  <a:cubicBezTo>
                    <a:pt x="606" y="142"/>
                    <a:pt x="610" y="144"/>
                    <a:pt x="606" y="147"/>
                  </a:cubicBezTo>
                  <a:cubicBezTo>
                    <a:pt x="606" y="150"/>
                    <a:pt x="610" y="149"/>
                    <a:pt x="611" y="150"/>
                  </a:cubicBezTo>
                  <a:cubicBezTo>
                    <a:pt x="612" y="150"/>
                    <a:pt x="609" y="152"/>
                    <a:pt x="610" y="153"/>
                  </a:cubicBezTo>
                  <a:cubicBezTo>
                    <a:pt x="611" y="153"/>
                    <a:pt x="613" y="154"/>
                    <a:pt x="614" y="154"/>
                  </a:cubicBezTo>
                  <a:cubicBezTo>
                    <a:pt x="615" y="155"/>
                    <a:pt x="616" y="156"/>
                    <a:pt x="617" y="157"/>
                  </a:cubicBezTo>
                  <a:cubicBezTo>
                    <a:pt x="619" y="158"/>
                    <a:pt x="622" y="159"/>
                    <a:pt x="624" y="161"/>
                  </a:cubicBezTo>
                  <a:cubicBezTo>
                    <a:pt x="626" y="162"/>
                    <a:pt x="627" y="156"/>
                    <a:pt x="628" y="160"/>
                  </a:cubicBezTo>
                  <a:cubicBezTo>
                    <a:pt x="628" y="164"/>
                    <a:pt x="625" y="164"/>
                    <a:pt x="621" y="164"/>
                  </a:cubicBezTo>
                  <a:cubicBezTo>
                    <a:pt x="624" y="167"/>
                    <a:pt x="628" y="168"/>
                    <a:pt x="632" y="168"/>
                  </a:cubicBezTo>
                  <a:cubicBezTo>
                    <a:pt x="632" y="171"/>
                    <a:pt x="633" y="171"/>
                    <a:pt x="635" y="171"/>
                  </a:cubicBezTo>
                  <a:cubicBezTo>
                    <a:pt x="635" y="174"/>
                    <a:pt x="635" y="175"/>
                    <a:pt x="638" y="175"/>
                  </a:cubicBezTo>
                  <a:cubicBezTo>
                    <a:pt x="637" y="177"/>
                    <a:pt x="636" y="179"/>
                    <a:pt x="637" y="182"/>
                  </a:cubicBezTo>
                  <a:cubicBezTo>
                    <a:pt x="634" y="183"/>
                    <a:pt x="631" y="183"/>
                    <a:pt x="628" y="185"/>
                  </a:cubicBezTo>
                  <a:cubicBezTo>
                    <a:pt x="627" y="186"/>
                    <a:pt x="628" y="186"/>
                    <a:pt x="627" y="186"/>
                  </a:cubicBezTo>
                  <a:cubicBezTo>
                    <a:pt x="625" y="186"/>
                    <a:pt x="624" y="186"/>
                    <a:pt x="624" y="188"/>
                  </a:cubicBezTo>
                  <a:cubicBezTo>
                    <a:pt x="624" y="190"/>
                    <a:pt x="621" y="188"/>
                    <a:pt x="621" y="188"/>
                  </a:cubicBezTo>
                  <a:cubicBezTo>
                    <a:pt x="621" y="188"/>
                    <a:pt x="619" y="190"/>
                    <a:pt x="618" y="191"/>
                  </a:cubicBezTo>
                  <a:cubicBezTo>
                    <a:pt x="618" y="191"/>
                    <a:pt x="618" y="194"/>
                    <a:pt x="617" y="195"/>
                  </a:cubicBezTo>
                  <a:cubicBezTo>
                    <a:pt x="616" y="196"/>
                    <a:pt x="611" y="195"/>
                    <a:pt x="614" y="196"/>
                  </a:cubicBezTo>
                  <a:cubicBezTo>
                    <a:pt x="613" y="199"/>
                    <a:pt x="608" y="198"/>
                    <a:pt x="606" y="198"/>
                  </a:cubicBezTo>
                  <a:cubicBezTo>
                    <a:pt x="603" y="198"/>
                    <a:pt x="600" y="198"/>
                    <a:pt x="597" y="198"/>
                  </a:cubicBezTo>
                  <a:cubicBezTo>
                    <a:pt x="595" y="198"/>
                    <a:pt x="595" y="197"/>
                    <a:pt x="593" y="196"/>
                  </a:cubicBezTo>
                  <a:cubicBezTo>
                    <a:pt x="587" y="195"/>
                    <a:pt x="581" y="197"/>
                    <a:pt x="575" y="198"/>
                  </a:cubicBezTo>
                  <a:cubicBezTo>
                    <a:pt x="570" y="200"/>
                    <a:pt x="568" y="205"/>
                    <a:pt x="562" y="206"/>
                  </a:cubicBezTo>
                  <a:cubicBezTo>
                    <a:pt x="565" y="209"/>
                    <a:pt x="560" y="210"/>
                    <a:pt x="558" y="212"/>
                  </a:cubicBezTo>
                  <a:cubicBezTo>
                    <a:pt x="559" y="213"/>
                    <a:pt x="560" y="214"/>
                    <a:pt x="559" y="216"/>
                  </a:cubicBezTo>
                  <a:cubicBezTo>
                    <a:pt x="562" y="215"/>
                    <a:pt x="562" y="212"/>
                    <a:pt x="564" y="210"/>
                  </a:cubicBezTo>
                  <a:cubicBezTo>
                    <a:pt x="565" y="209"/>
                    <a:pt x="569" y="210"/>
                    <a:pt x="569" y="207"/>
                  </a:cubicBezTo>
                  <a:cubicBezTo>
                    <a:pt x="570" y="203"/>
                    <a:pt x="572" y="211"/>
                    <a:pt x="572" y="205"/>
                  </a:cubicBezTo>
                  <a:cubicBezTo>
                    <a:pt x="574" y="204"/>
                    <a:pt x="575" y="206"/>
                    <a:pt x="575" y="206"/>
                  </a:cubicBezTo>
                  <a:cubicBezTo>
                    <a:pt x="576" y="206"/>
                    <a:pt x="576" y="203"/>
                    <a:pt x="576" y="203"/>
                  </a:cubicBezTo>
                  <a:cubicBezTo>
                    <a:pt x="579" y="203"/>
                    <a:pt x="582" y="204"/>
                    <a:pt x="586" y="203"/>
                  </a:cubicBezTo>
                  <a:cubicBezTo>
                    <a:pt x="586" y="205"/>
                    <a:pt x="588" y="204"/>
                    <a:pt x="588" y="203"/>
                  </a:cubicBezTo>
                  <a:cubicBezTo>
                    <a:pt x="590" y="203"/>
                    <a:pt x="590" y="211"/>
                    <a:pt x="586" y="209"/>
                  </a:cubicBezTo>
                  <a:cubicBezTo>
                    <a:pt x="589" y="212"/>
                    <a:pt x="584" y="213"/>
                    <a:pt x="585" y="219"/>
                  </a:cubicBezTo>
                  <a:cubicBezTo>
                    <a:pt x="585" y="220"/>
                    <a:pt x="586" y="221"/>
                    <a:pt x="586" y="223"/>
                  </a:cubicBezTo>
                  <a:cubicBezTo>
                    <a:pt x="587" y="222"/>
                    <a:pt x="589" y="221"/>
                    <a:pt x="589" y="223"/>
                  </a:cubicBezTo>
                  <a:cubicBezTo>
                    <a:pt x="589" y="225"/>
                    <a:pt x="591" y="224"/>
                    <a:pt x="592" y="224"/>
                  </a:cubicBezTo>
                  <a:cubicBezTo>
                    <a:pt x="592" y="225"/>
                    <a:pt x="594" y="227"/>
                    <a:pt x="595" y="227"/>
                  </a:cubicBezTo>
                  <a:cubicBezTo>
                    <a:pt x="595" y="227"/>
                    <a:pt x="596" y="227"/>
                    <a:pt x="597" y="227"/>
                  </a:cubicBezTo>
                  <a:cubicBezTo>
                    <a:pt x="598" y="227"/>
                    <a:pt x="599" y="228"/>
                    <a:pt x="599" y="228"/>
                  </a:cubicBezTo>
                  <a:cubicBezTo>
                    <a:pt x="601" y="229"/>
                    <a:pt x="603" y="225"/>
                    <a:pt x="604" y="228"/>
                  </a:cubicBezTo>
                  <a:cubicBezTo>
                    <a:pt x="606" y="229"/>
                    <a:pt x="605" y="226"/>
                    <a:pt x="606" y="226"/>
                  </a:cubicBezTo>
                  <a:cubicBezTo>
                    <a:pt x="606" y="225"/>
                    <a:pt x="608" y="226"/>
                    <a:pt x="609" y="226"/>
                  </a:cubicBezTo>
                  <a:cubicBezTo>
                    <a:pt x="609" y="225"/>
                    <a:pt x="608" y="223"/>
                    <a:pt x="609" y="221"/>
                  </a:cubicBezTo>
                  <a:cubicBezTo>
                    <a:pt x="611" y="221"/>
                    <a:pt x="611" y="223"/>
                    <a:pt x="611" y="224"/>
                  </a:cubicBezTo>
                  <a:cubicBezTo>
                    <a:pt x="612" y="226"/>
                    <a:pt x="616" y="225"/>
                    <a:pt x="614" y="230"/>
                  </a:cubicBezTo>
                  <a:cubicBezTo>
                    <a:pt x="612" y="231"/>
                    <a:pt x="612" y="228"/>
                    <a:pt x="610" y="228"/>
                  </a:cubicBezTo>
                  <a:cubicBezTo>
                    <a:pt x="608" y="229"/>
                    <a:pt x="608" y="232"/>
                    <a:pt x="606" y="233"/>
                  </a:cubicBezTo>
                  <a:cubicBezTo>
                    <a:pt x="605" y="233"/>
                    <a:pt x="603" y="232"/>
                    <a:pt x="602" y="233"/>
                  </a:cubicBezTo>
                  <a:cubicBezTo>
                    <a:pt x="599" y="233"/>
                    <a:pt x="600" y="236"/>
                    <a:pt x="595" y="236"/>
                  </a:cubicBezTo>
                  <a:cubicBezTo>
                    <a:pt x="592" y="235"/>
                    <a:pt x="593" y="239"/>
                    <a:pt x="592" y="240"/>
                  </a:cubicBezTo>
                  <a:cubicBezTo>
                    <a:pt x="591" y="240"/>
                    <a:pt x="590" y="239"/>
                    <a:pt x="590" y="238"/>
                  </a:cubicBezTo>
                  <a:cubicBezTo>
                    <a:pt x="588" y="240"/>
                    <a:pt x="588" y="243"/>
                    <a:pt x="583" y="243"/>
                  </a:cubicBezTo>
                  <a:cubicBezTo>
                    <a:pt x="586" y="240"/>
                    <a:pt x="583" y="241"/>
                    <a:pt x="583" y="237"/>
                  </a:cubicBezTo>
                  <a:cubicBezTo>
                    <a:pt x="586" y="236"/>
                    <a:pt x="587" y="232"/>
                    <a:pt x="590" y="236"/>
                  </a:cubicBezTo>
                  <a:cubicBezTo>
                    <a:pt x="592" y="231"/>
                    <a:pt x="588" y="231"/>
                    <a:pt x="586" y="230"/>
                  </a:cubicBezTo>
                  <a:cubicBezTo>
                    <a:pt x="583" y="229"/>
                    <a:pt x="581" y="234"/>
                    <a:pt x="578" y="234"/>
                  </a:cubicBezTo>
                  <a:cubicBezTo>
                    <a:pt x="578" y="234"/>
                    <a:pt x="574" y="235"/>
                    <a:pt x="573" y="236"/>
                  </a:cubicBezTo>
                  <a:cubicBezTo>
                    <a:pt x="572" y="236"/>
                    <a:pt x="572" y="237"/>
                    <a:pt x="572" y="238"/>
                  </a:cubicBezTo>
                  <a:cubicBezTo>
                    <a:pt x="564" y="237"/>
                    <a:pt x="565" y="242"/>
                    <a:pt x="558" y="240"/>
                  </a:cubicBezTo>
                  <a:cubicBezTo>
                    <a:pt x="561" y="242"/>
                    <a:pt x="562" y="243"/>
                    <a:pt x="555" y="243"/>
                  </a:cubicBezTo>
                  <a:cubicBezTo>
                    <a:pt x="552" y="245"/>
                    <a:pt x="551" y="252"/>
                    <a:pt x="555" y="254"/>
                  </a:cubicBezTo>
                  <a:cubicBezTo>
                    <a:pt x="555" y="257"/>
                    <a:pt x="551" y="256"/>
                    <a:pt x="552" y="259"/>
                  </a:cubicBezTo>
                  <a:cubicBezTo>
                    <a:pt x="551" y="260"/>
                    <a:pt x="549" y="259"/>
                    <a:pt x="548" y="259"/>
                  </a:cubicBezTo>
                  <a:cubicBezTo>
                    <a:pt x="547" y="260"/>
                    <a:pt x="547" y="262"/>
                    <a:pt x="545" y="262"/>
                  </a:cubicBezTo>
                  <a:cubicBezTo>
                    <a:pt x="543" y="264"/>
                    <a:pt x="539" y="262"/>
                    <a:pt x="537" y="265"/>
                  </a:cubicBezTo>
                  <a:cubicBezTo>
                    <a:pt x="536" y="266"/>
                    <a:pt x="535" y="267"/>
                    <a:pt x="534" y="268"/>
                  </a:cubicBezTo>
                  <a:cubicBezTo>
                    <a:pt x="533" y="270"/>
                    <a:pt x="532" y="272"/>
                    <a:pt x="530" y="275"/>
                  </a:cubicBezTo>
                  <a:cubicBezTo>
                    <a:pt x="529" y="276"/>
                    <a:pt x="526" y="277"/>
                    <a:pt x="527" y="282"/>
                  </a:cubicBezTo>
                  <a:cubicBezTo>
                    <a:pt x="524" y="281"/>
                    <a:pt x="524" y="278"/>
                    <a:pt x="522" y="278"/>
                  </a:cubicBezTo>
                  <a:cubicBezTo>
                    <a:pt x="520" y="278"/>
                    <a:pt x="521" y="280"/>
                    <a:pt x="519" y="280"/>
                  </a:cubicBezTo>
                  <a:cubicBezTo>
                    <a:pt x="524" y="286"/>
                    <a:pt x="524" y="291"/>
                    <a:pt x="524" y="299"/>
                  </a:cubicBezTo>
                  <a:cubicBezTo>
                    <a:pt x="521" y="297"/>
                    <a:pt x="522" y="301"/>
                    <a:pt x="522" y="301"/>
                  </a:cubicBezTo>
                  <a:cubicBezTo>
                    <a:pt x="521" y="302"/>
                    <a:pt x="519" y="301"/>
                    <a:pt x="519" y="301"/>
                  </a:cubicBezTo>
                  <a:cubicBezTo>
                    <a:pt x="518" y="303"/>
                    <a:pt x="517" y="303"/>
                    <a:pt x="516" y="304"/>
                  </a:cubicBezTo>
                  <a:cubicBezTo>
                    <a:pt x="514" y="305"/>
                    <a:pt x="513" y="308"/>
                    <a:pt x="512" y="308"/>
                  </a:cubicBezTo>
                  <a:cubicBezTo>
                    <a:pt x="510" y="310"/>
                    <a:pt x="507" y="308"/>
                    <a:pt x="506" y="310"/>
                  </a:cubicBezTo>
                  <a:cubicBezTo>
                    <a:pt x="503" y="311"/>
                    <a:pt x="502" y="314"/>
                    <a:pt x="501" y="317"/>
                  </a:cubicBezTo>
                  <a:cubicBezTo>
                    <a:pt x="497" y="317"/>
                    <a:pt x="497" y="321"/>
                    <a:pt x="493" y="321"/>
                  </a:cubicBezTo>
                  <a:cubicBezTo>
                    <a:pt x="495" y="326"/>
                    <a:pt x="490" y="336"/>
                    <a:pt x="496" y="337"/>
                  </a:cubicBezTo>
                  <a:cubicBezTo>
                    <a:pt x="493" y="342"/>
                    <a:pt x="499" y="342"/>
                    <a:pt x="498" y="349"/>
                  </a:cubicBezTo>
                  <a:cubicBezTo>
                    <a:pt x="498" y="351"/>
                    <a:pt x="499" y="350"/>
                    <a:pt x="501" y="351"/>
                  </a:cubicBezTo>
                  <a:cubicBezTo>
                    <a:pt x="499" y="355"/>
                    <a:pt x="501" y="355"/>
                    <a:pt x="501" y="360"/>
                  </a:cubicBezTo>
                  <a:cubicBezTo>
                    <a:pt x="498" y="361"/>
                    <a:pt x="496" y="361"/>
                    <a:pt x="495" y="363"/>
                  </a:cubicBezTo>
                  <a:cubicBezTo>
                    <a:pt x="493" y="363"/>
                    <a:pt x="494" y="360"/>
                    <a:pt x="493" y="359"/>
                  </a:cubicBezTo>
                  <a:cubicBezTo>
                    <a:pt x="493" y="358"/>
                    <a:pt x="491" y="359"/>
                    <a:pt x="489" y="358"/>
                  </a:cubicBezTo>
                  <a:cubicBezTo>
                    <a:pt x="488" y="357"/>
                    <a:pt x="489" y="354"/>
                    <a:pt x="486" y="355"/>
                  </a:cubicBezTo>
                  <a:cubicBezTo>
                    <a:pt x="487" y="351"/>
                    <a:pt x="489" y="348"/>
                    <a:pt x="484" y="348"/>
                  </a:cubicBezTo>
                  <a:cubicBezTo>
                    <a:pt x="486" y="341"/>
                    <a:pt x="483" y="341"/>
                    <a:pt x="482" y="335"/>
                  </a:cubicBezTo>
                  <a:cubicBezTo>
                    <a:pt x="481" y="335"/>
                    <a:pt x="481" y="337"/>
                    <a:pt x="479" y="337"/>
                  </a:cubicBezTo>
                  <a:cubicBezTo>
                    <a:pt x="479" y="334"/>
                    <a:pt x="479" y="334"/>
                    <a:pt x="479" y="334"/>
                  </a:cubicBezTo>
                  <a:cubicBezTo>
                    <a:pt x="477" y="334"/>
                    <a:pt x="470" y="336"/>
                    <a:pt x="468" y="334"/>
                  </a:cubicBezTo>
                  <a:cubicBezTo>
                    <a:pt x="467" y="333"/>
                    <a:pt x="467" y="331"/>
                    <a:pt x="465" y="331"/>
                  </a:cubicBezTo>
                  <a:cubicBezTo>
                    <a:pt x="464" y="331"/>
                    <a:pt x="462" y="333"/>
                    <a:pt x="460" y="332"/>
                  </a:cubicBezTo>
                  <a:cubicBezTo>
                    <a:pt x="460" y="332"/>
                    <a:pt x="465" y="327"/>
                    <a:pt x="460" y="329"/>
                  </a:cubicBezTo>
                  <a:cubicBezTo>
                    <a:pt x="459" y="330"/>
                    <a:pt x="460" y="331"/>
                    <a:pt x="458" y="331"/>
                  </a:cubicBezTo>
                  <a:cubicBezTo>
                    <a:pt x="455" y="331"/>
                    <a:pt x="449" y="331"/>
                    <a:pt x="446" y="329"/>
                  </a:cubicBezTo>
                  <a:cubicBezTo>
                    <a:pt x="443" y="329"/>
                    <a:pt x="445" y="334"/>
                    <a:pt x="444" y="337"/>
                  </a:cubicBezTo>
                  <a:cubicBezTo>
                    <a:pt x="437" y="335"/>
                    <a:pt x="428" y="335"/>
                    <a:pt x="419" y="334"/>
                  </a:cubicBezTo>
                  <a:cubicBezTo>
                    <a:pt x="418" y="334"/>
                    <a:pt x="418" y="335"/>
                    <a:pt x="416" y="335"/>
                  </a:cubicBezTo>
                  <a:cubicBezTo>
                    <a:pt x="415" y="335"/>
                    <a:pt x="415" y="338"/>
                    <a:pt x="414" y="338"/>
                  </a:cubicBezTo>
                  <a:cubicBezTo>
                    <a:pt x="412" y="338"/>
                    <a:pt x="412" y="340"/>
                    <a:pt x="412" y="341"/>
                  </a:cubicBezTo>
                  <a:cubicBezTo>
                    <a:pt x="410" y="341"/>
                    <a:pt x="408" y="340"/>
                    <a:pt x="407" y="341"/>
                  </a:cubicBezTo>
                  <a:cubicBezTo>
                    <a:pt x="405" y="341"/>
                    <a:pt x="405" y="344"/>
                    <a:pt x="402" y="344"/>
                  </a:cubicBezTo>
                  <a:cubicBezTo>
                    <a:pt x="403" y="346"/>
                    <a:pt x="401" y="353"/>
                    <a:pt x="404" y="353"/>
                  </a:cubicBezTo>
                  <a:cubicBezTo>
                    <a:pt x="402" y="355"/>
                    <a:pt x="401" y="358"/>
                    <a:pt x="400" y="359"/>
                  </a:cubicBezTo>
                  <a:cubicBezTo>
                    <a:pt x="400" y="363"/>
                    <a:pt x="399" y="367"/>
                    <a:pt x="400" y="370"/>
                  </a:cubicBezTo>
                  <a:cubicBezTo>
                    <a:pt x="400" y="372"/>
                    <a:pt x="401" y="373"/>
                    <a:pt x="401" y="374"/>
                  </a:cubicBezTo>
                  <a:cubicBezTo>
                    <a:pt x="401" y="378"/>
                    <a:pt x="402" y="382"/>
                    <a:pt x="400" y="384"/>
                  </a:cubicBezTo>
                  <a:cubicBezTo>
                    <a:pt x="399" y="386"/>
                    <a:pt x="403" y="385"/>
                    <a:pt x="404" y="386"/>
                  </a:cubicBezTo>
                  <a:cubicBezTo>
                    <a:pt x="404" y="386"/>
                    <a:pt x="402" y="388"/>
                    <a:pt x="402" y="388"/>
                  </a:cubicBezTo>
                  <a:cubicBezTo>
                    <a:pt x="402" y="388"/>
                    <a:pt x="404" y="390"/>
                    <a:pt x="404" y="390"/>
                  </a:cubicBezTo>
                  <a:cubicBezTo>
                    <a:pt x="405" y="391"/>
                    <a:pt x="406" y="390"/>
                    <a:pt x="407" y="391"/>
                  </a:cubicBezTo>
                  <a:cubicBezTo>
                    <a:pt x="407" y="392"/>
                    <a:pt x="406" y="394"/>
                    <a:pt x="407" y="394"/>
                  </a:cubicBezTo>
                  <a:cubicBezTo>
                    <a:pt x="407" y="394"/>
                    <a:pt x="408" y="394"/>
                    <a:pt x="408" y="394"/>
                  </a:cubicBezTo>
                  <a:cubicBezTo>
                    <a:pt x="408" y="395"/>
                    <a:pt x="408" y="397"/>
                    <a:pt x="408" y="397"/>
                  </a:cubicBezTo>
                  <a:cubicBezTo>
                    <a:pt x="409" y="398"/>
                    <a:pt x="412" y="400"/>
                    <a:pt x="412" y="402"/>
                  </a:cubicBezTo>
                  <a:cubicBezTo>
                    <a:pt x="423" y="403"/>
                    <a:pt x="429" y="400"/>
                    <a:pt x="435" y="402"/>
                  </a:cubicBezTo>
                  <a:cubicBezTo>
                    <a:pt x="436" y="402"/>
                    <a:pt x="436" y="401"/>
                    <a:pt x="437" y="400"/>
                  </a:cubicBezTo>
                  <a:cubicBezTo>
                    <a:pt x="439" y="398"/>
                    <a:pt x="440" y="396"/>
                    <a:pt x="442" y="393"/>
                  </a:cubicBezTo>
                  <a:cubicBezTo>
                    <a:pt x="442" y="391"/>
                    <a:pt x="444" y="390"/>
                    <a:pt x="442" y="390"/>
                  </a:cubicBezTo>
                  <a:cubicBezTo>
                    <a:pt x="445" y="385"/>
                    <a:pt x="455" y="382"/>
                    <a:pt x="463" y="386"/>
                  </a:cubicBezTo>
                  <a:cubicBezTo>
                    <a:pt x="459" y="389"/>
                    <a:pt x="459" y="395"/>
                    <a:pt x="456" y="398"/>
                  </a:cubicBezTo>
                  <a:cubicBezTo>
                    <a:pt x="454" y="402"/>
                    <a:pt x="458" y="402"/>
                    <a:pt x="457" y="405"/>
                  </a:cubicBezTo>
                  <a:cubicBezTo>
                    <a:pt x="454" y="406"/>
                    <a:pt x="453" y="409"/>
                    <a:pt x="451" y="412"/>
                  </a:cubicBezTo>
                  <a:cubicBezTo>
                    <a:pt x="451" y="413"/>
                    <a:pt x="451" y="414"/>
                    <a:pt x="450" y="414"/>
                  </a:cubicBezTo>
                  <a:cubicBezTo>
                    <a:pt x="449" y="417"/>
                    <a:pt x="456" y="413"/>
                    <a:pt x="454" y="418"/>
                  </a:cubicBezTo>
                  <a:cubicBezTo>
                    <a:pt x="458" y="418"/>
                    <a:pt x="458" y="415"/>
                    <a:pt x="463" y="416"/>
                  </a:cubicBezTo>
                  <a:cubicBezTo>
                    <a:pt x="462" y="420"/>
                    <a:pt x="465" y="418"/>
                    <a:pt x="465" y="421"/>
                  </a:cubicBezTo>
                  <a:cubicBezTo>
                    <a:pt x="473" y="418"/>
                    <a:pt x="474" y="423"/>
                    <a:pt x="482" y="422"/>
                  </a:cubicBezTo>
                  <a:cubicBezTo>
                    <a:pt x="479" y="426"/>
                    <a:pt x="484" y="430"/>
                    <a:pt x="479" y="432"/>
                  </a:cubicBezTo>
                  <a:cubicBezTo>
                    <a:pt x="482" y="435"/>
                    <a:pt x="481" y="444"/>
                    <a:pt x="479" y="447"/>
                  </a:cubicBezTo>
                  <a:cubicBezTo>
                    <a:pt x="480" y="450"/>
                    <a:pt x="482" y="451"/>
                    <a:pt x="485" y="450"/>
                  </a:cubicBezTo>
                  <a:cubicBezTo>
                    <a:pt x="484" y="453"/>
                    <a:pt x="488" y="452"/>
                    <a:pt x="488" y="454"/>
                  </a:cubicBezTo>
                  <a:cubicBezTo>
                    <a:pt x="488" y="456"/>
                    <a:pt x="492" y="455"/>
                    <a:pt x="492" y="457"/>
                  </a:cubicBezTo>
                  <a:cubicBezTo>
                    <a:pt x="497" y="453"/>
                    <a:pt x="505" y="458"/>
                    <a:pt x="509" y="456"/>
                  </a:cubicBezTo>
                  <a:cubicBezTo>
                    <a:pt x="509" y="459"/>
                    <a:pt x="509" y="459"/>
                    <a:pt x="509" y="459"/>
                  </a:cubicBezTo>
                  <a:cubicBezTo>
                    <a:pt x="511" y="458"/>
                    <a:pt x="516" y="456"/>
                    <a:pt x="516" y="460"/>
                  </a:cubicBezTo>
                  <a:cubicBezTo>
                    <a:pt x="517" y="459"/>
                    <a:pt x="518" y="459"/>
                    <a:pt x="520" y="459"/>
                  </a:cubicBezTo>
                  <a:cubicBezTo>
                    <a:pt x="521" y="458"/>
                    <a:pt x="522" y="457"/>
                    <a:pt x="523" y="456"/>
                  </a:cubicBezTo>
                  <a:cubicBezTo>
                    <a:pt x="524" y="455"/>
                    <a:pt x="524" y="456"/>
                    <a:pt x="524" y="454"/>
                  </a:cubicBezTo>
                  <a:cubicBezTo>
                    <a:pt x="524" y="452"/>
                    <a:pt x="527" y="455"/>
                    <a:pt x="527" y="453"/>
                  </a:cubicBezTo>
                  <a:cubicBezTo>
                    <a:pt x="527" y="452"/>
                    <a:pt x="527" y="450"/>
                    <a:pt x="527" y="450"/>
                  </a:cubicBezTo>
                  <a:cubicBezTo>
                    <a:pt x="528" y="449"/>
                    <a:pt x="529" y="451"/>
                    <a:pt x="529" y="452"/>
                  </a:cubicBezTo>
                  <a:cubicBezTo>
                    <a:pt x="530" y="451"/>
                    <a:pt x="530" y="450"/>
                    <a:pt x="531" y="449"/>
                  </a:cubicBezTo>
                  <a:cubicBezTo>
                    <a:pt x="533" y="448"/>
                    <a:pt x="535" y="447"/>
                    <a:pt x="537" y="445"/>
                  </a:cubicBezTo>
                  <a:cubicBezTo>
                    <a:pt x="538" y="444"/>
                    <a:pt x="539" y="443"/>
                    <a:pt x="538" y="442"/>
                  </a:cubicBezTo>
                  <a:cubicBezTo>
                    <a:pt x="540" y="443"/>
                    <a:pt x="554" y="445"/>
                    <a:pt x="547" y="446"/>
                  </a:cubicBezTo>
                  <a:cubicBezTo>
                    <a:pt x="547" y="448"/>
                    <a:pt x="550" y="447"/>
                    <a:pt x="552" y="447"/>
                  </a:cubicBezTo>
                  <a:cubicBezTo>
                    <a:pt x="554" y="447"/>
                    <a:pt x="554" y="446"/>
                    <a:pt x="554" y="445"/>
                  </a:cubicBezTo>
                  <a:cubicBezTo>
                    <a:pt x="565" y="445"/>
                    <a:pt x="565" y="445"/>
                    <a:pt x="565" y="445"/>
                  </a:cubicBezTo>
                  <a:cubicBezTo>
                    <a:pt x="563" y="449"/>
                    <a:pt x="571" y="447"/>
                    <a:pt x="575" y="449"/>
                  </a:cubicBezTo>
                  <a:cubicBezTo>
                    <a:pt x="575" y="449"/>
                    <a:pt x="575" y="450"/>
                    <a:pt x="576" y="450"/>
                  </a:cubicBezTo>
                  <a:cubicBezTo>
                    <a:pt x="577" y="450"/>
                    <a:pt x="578" y="451"/>
                    <a:pt x="579" y="452"/>
                  </a:cubicBezTo>
                  <a:cubicBezTo>
                    <a:pt x="582" y="452"/>
                    <a:pt x="583" y="450"/>
                    <a:pt x="585" y="450"/>
                  </a:cubicBezTo>
                  <a:cubicBezTo>
                    <a:pt x="592" y="449"/>
                    <a:pt x="599" y="451"/>
                    <a:pt x="606" y="452"/>
                  </a:cubicBezTo>
                  <a:cubicBezTo>
                    <a:pt x="605" y="454"/>
                    <a:pt x="607" y="457"/>
                    <a:pt x="607" y="454"/>
                  </a:cubicBezTo>
                  <a:cubicBezTo>
                    <a:pt x="609" y="455"/>
                    <a:pt x="608" y="456"/>
                    <a:pt x="607" y="456"/>
                  </a:cubicBezTo>
                  <a:cubicBezTo>
                    <a:pt x="607" y="459"/>
                    <a:pt x="611" y="456"/>
                    <a:pt x="613" y="459"/>
                  </a:cubicBezTo>
                  <a:cubicBezTo>
                    <a:pt x="613" y="459"/>
                    <a:pt x="612" y="461"/>
                    <a:pt x="613" y="461"/>
                  </a:cubicBezTo>
                  <a:cubicBezTo>
                    <a:pt x="614" y="462"/>
                    <a:pt x="617" y="461"/>
                    <a:pt x="618" y="461"/>
                  </a:cubicBezTo>
                  <a:cubicBezTo>
                    <a:pt x="617" y="464"/>
                    <a:pt x="619" y="465"/>
                    <a:pt x="621" y="467"/>
                  </a:cubicBezTo>
                  <a:cubicBezTo>
                    <a:pt x="623" y="469"/>
                    <a:pt x="626" y="471"/>
                    <a:pt x="627" y="474"/>
                  </a:cubicBezTo>
                  <a:cubicBezTo>
                    <a:pt x="636" y="473"/>
                    <a:pt x="639" y="478"/>
                    <a:pt x="646" y="475"/>
                  </a:cubicBezTo>
                  <a:cubicBezTo>
                    <a:pt x="644" y="481"/>
                    <a:pt x="654" y="475"/>
                    <a:pt x="652" y="481"/>
                  </a:cubicBezTo>
                  <a:cubicBezTo>
                    <a:pt x="657" y="479"/>
                    <a:pt x="657" y="485"/>
                    <a:pt x="660" y="485"/>
                  </a:cubicBezTo>
                  <a:cubicBezTo>
                    <a:pt x="662" y="485"/>
                    <a:pt x="662" y="489"/>
                    <a:pt x="665" y="488"/>
                  </a:cubicBezTo>
                  <a:cubicBezTo>
                    <a:pt x="661" y="492"/>
                    <a:pt x="666" y="491"/>
                    <a:pt x="666" y="495"/>
                  </a:cubicBezTo>
                  <a:cubicBezTo>
                    <a:pt x="666" y="498"/>
                    <a:pt x="669" y="497"/>
                    <a:pt x="670" y="498"/>
                  </a:cubicBezTo>
                  <a:cubicBezTo>
                    <a:pt x="671" y="499"/>
                    <a:pt x="670" y="502"/>
                    <a:pt x="673" y="501"/>
                  </a:cubicBezTo>
                  <a:cubicBezTo>
                    <a:pt x="668" y="506"/>
                    <a:pt x="680" y="508"/>
                    <a:pt x="676" y="512"/>
                  </a:cubicBezTo>
                  <a:cubicBezTo>
                    <a:pt x="679" y="511"/>
                    <a:pt x="680" y="512"/>
                    <a:pt x="680" y="515"/>
                  </a:cubicBezTo>
                  <a:cubicBezTo>
                    <a:pt x="687" y="513"/>
                    <a:pt x="697" y="515"/>
                    <a:pt x="700" y="522"/>
                  </a:cubicBezTo>
                  <a:cubicBezTo>
                    <a:pt x="707" y="521"/>
                    <a:pt x="710" y="524"/>
                    <a:pt x="718" y="523"/>
                  </a:cubicBezTo>
                  <a:cubicBezTo>
                    <a:pt x="719" y="524"/>
                    <a:pt x="715" y="525"/>
                    <a:pt x="715" y="524"/>
                  </a:cubicBezTo>
                  <a:cubicBezTo>
                    <a:pt x="717" y="527"/>
                    <a:pt x="726" y="526"/>
                    <a:pt x="731" y="526"/>
                  </a:cubicBezTo>
                  <a:cubicBezTo>
                    <a:pt x="731" y="527"/>
                    <a:pt x="732" y="527"/>
                    <a:pt x="733" y="527"/>
                  </a:cubicBezTo>
                  <a:cubicBezTo>
                    <a:pt x="733" y="530"/>
                    <a:pt x="736" y="529"/>
                    <a:pt x="738" y="530"/>
                  </a:cubicBezTo>
                  <a:cubicBezTo>
                    <a:pt x="738" y="531"/>
                    <a:pt x="737" y="532"/>
                    <a:pt x="738" y="533"/>
                  </a:cubicBezTo>
                  <a:cubicBezTo>
                    <a:pt x="738" y="533"/>
                    <a:pt x="740" y="532"/>
                    <a:pt x="740" y="533"/>
                  </a:cubicBezTo>
                  <a:cubicBezTo>
                    <a:pt x="741" y="534"/>
                    <a:pt x="740" y="537"/>
                    <a:pt x="743" y="536"/>
                  </a:cubicBezTo>
                  <a:cubicBezTo>
                    <a:pt x="743" y="579"/>
                    <a:pt x="743" y="579"/>
                    <a:pt x="743" y="579"/>
                  </a:cubicBezTo>
                  <a:cubicBezTo>
                    <a:pt x="737" y="577"/>
                    <a:pt x="744" y="587"/>
                    <a:pt x="738" y="585"/>
                  </a:cubicBezTo>
                  <a:cubicBezTo>
                    <a:pt x="737" y="590"/>
                    <a:pt x="736" y="594"/>
                    <a:pt x="736" y="599"/>
                  </a:cubicBezTo>
                  <a:cubicBezTo>
                    <a:pt x="736" y="601"/>
                    <a:pt x="739" y="607"/>
                    <a:pt x="738" y="613"/>
                  </a:cubicBezTo>
                  <a:cubicBezTo>
                    <a:pt x="738" y="613"/>
                    <a:pt x="736" y="614"/>
                    <a:pt x="736" y="614"/>
                  </a:cubicBezTo>
                  <a:cubicBezTo>
                    <a:pt x="736" y="615"/>
                    <a:pt x="737" y="616"/>
                    <a:pt x="736" y="617"/>
                  </a:cubicBezTo>
                  <a:cubicBezTo>
                    <a:pt x="736" y="618"/>
                    <a:pt x="732" y="619"/>
                    <a:pt x="733" y="624"/>
                  </a:cubicBezTo>
                  <a:cubicBezTo>
                    <a:pt x="730" y="625"/>
                    <a:pt x="729" y="627"/>
                    <a:pt x="726" y="628"/>
                  </a:cubicBezTo>
                  <a:cubicBezTo>
                    <a:pt x="726" y="629"/>
                    <a:pt x="727" y="632"/>
                    <a:pt x="726" y="633"/>
                  </a:cubicBezTo>
                  <a:cubicBezTo>
                    <a:pt x="726" y="633"/>
                    <a:pt x="724" y="632"/>
                    <a:pt x="724" y="633"/>
                  </a:cubicBezTo>
                  <a:cubicBezTo>
                    <a:pt x="723" y="633"/>
                    <a:pt x="724" y="635"/>
                    <a:pt x="724" y="635"/>
                  </a:cubicBezTo>
                  <a:cubicBezTo>
                    <a:pt x="722" y="636"/>
                    <a:pt x="718" y="635"/>
                    <a:pt x="718" y="638"/>
                  </a:cubicBezTo>
                  <a:cubicBezTo>
                    <a:pt x="718" y="640"/>
                    <a:pt x="715" y="639"/>
                    <a:pt x="712" y="641"/>
                  </a:cubicBezTo>
                  <a:cubicBezTo>
                    <a:pt x="712" y="641"/>
                    <a:pt x="710" y="644"/>
                    <a:pt x="710" y="644"/>
                  </a:cubicBezTo>
                  <a:cubicBezTo>
                    <a:pt x="709" y="644"/>
                    <a:pt x="708" y="642"/>
                    <a:pt x="707" y="642"/>
                  </a:cubicBezTo>
                  <a:cubicBezTo>
                    <a:pt x="707" y="642"/>
                    <a:pt x="706" y="644"/>
                    <a:pt x="705" y="644"/>
                  </a:cubicBezTo>
                  <a:cubicBezTo>
                    <a:pt x="703" y="644"/>
                    <a:pt x="703" y="644"/>
                    <a:pt x="703" y="647"/>
                  </a:cubicBezTo>
                  <a:cubicBezTo>
                    <a:pt x="697" y="644"/>
                    <a:pt x="694" y="650"/>
                    <a:pt x="691" y="652"/>
                  </a:cubicBezTo>
                  <a:cubicBezTo>
                    <a:pt x="691" y="653"/>
                    <a:pt x="689" y="652"/>
                    <a:pt x="689" y="652"/>
                  </a:cubicBezTo>
                  <a:cubicBezTo>
                    <a:pt x="688" y="653"/>
                    <a:pt x="686" y="654"/>
                    <a:pt x="686" y="655"/>
                  </a:cubicBezTo>
                  <a:cubicBezTo>
                    <a:pt x="685" y="656"/>
                    <a:pt x="683" y="657"/>
                    <a:pt x="683" y="658"/>
                  </a:cubicBezTo>
                  <a:cubicBezTo>
                    <a:pt x="683" y="658"/>
                    <a:pt x="686" y="662"/>
                    <a:pt x="681" y="661"/>
                  </a:cubicBezTo>
                  <a:cubicBezTo>
                    <a:pt x="683" y="667"/>
                    <a:pt x="679" y="670"/>
                    <a:pt x="680" y="676"/>
                  </a:cubicBezTo>
                  <a:cubicBezTo>
                    <a:pt x="676" y="675"/>
                    <a:pt x="678" y="679"/>
                    <a:pt x="677" y="680"/>
                  </a:cubicBezTo>
                  <a:cubicBezTo>
                    <a:pt x="677" y="681"/>
                    <a:pt x="675" y="680"/>
                    <a:pt x="674" y="680"/>
                  </a:cubicBezTo>
                  <a:cubicBezTo>
                    <a:pt x="674" y="681"/>
                    <a:pt x="677" y="683"/>
                    <a:pt x="674" y="683"/>
                  </a:cubicBezTo>
                  <a:cubicBezTo>
                    <a:pt x="672" y="683"/>
                    <a:pt x="673" y="688"/>
                    <a:pt x="669" y="689"/>
                  </a:cubicBezTo>
                  <a:cubicBezTo>
                    <a:pt x="668" y="689"/>
                    <a:pt x="666" y="691"/>
                    <a:pt x="666" y="691"/>
                  </a:cubicBezTo>
                  <a:cubicBezTo>
                    <a:pt x="664" y="693"/>
                    <a:pt x="662" y="698"/>
                    <a:pt x="659" y="700"/>
                  </a:cubicBezTo>
                  <a:cubicBezTo>
                    <a:pt x="659" y="705"/>
                    <a:pt x="659" y="705"/>
                    <a:pt x="659" y="705"/>
                  </a:cubicBezTo>
                  <a:cubicBezTo>
                    <a:pt x="657" y="707"/>
                    <a:pt x="655" y="708"/>
                    <a:pt x="655" y="711"/>
                  </a:cubicBezTo>
                  <a:cubicBezTo>
                    <a:pt x="648" y="711"/>
                    <a:pt x="648" y="711"/>
                    <a:pt x="648" y="711"/>
                  </a:cubicBezTo>
                  <a:cubicBezTo>
                    <a:pt x="648" y="712"/>
                    <a:pt x="650" y="712"/>
                    <a:pt x="651" y="712"/>
                  </a:cubicBezTo>
                  <a:cubicBezTo>
                    <a:pt x="650" y="714"/>
                    <a:pt x="648" y="714"/>
                    <a:pt x="646" y="714"/>
                  </a:cubicBezTo>
                  <a:cubicBezTo>
                    <a:pt x="645" y="715"/>
                    <a:pt x="644" y="717"/>
                    <a:pt x="644" y="719"/>
                  </a:cubicBezTo>
                  <a:cubicBezTo>
                    <a:pt x="642" y="718"/>
                    <a:pt x="641" y="718"/>
                    <a:pt x="641" y="721"/>
                  </a:cubicBezTo>
                  <a:cubicBezTo>
                    <a:pt x="639" y="721"/>
                    <a:pt x="640" y="719"/>
                    <a:pt x="639" y="718"/>
                  </a:cubicBezTo>
                  <a:cubicBezTo>
                    <a:pt x="637" y="718"/>
                    <a:pt x="635" y="718"/>
                    <a:pt x="635" y="717"/>
                  </a:cubicBezTo>
                  <a:cubicBezTo>
                    <a:pt x="634" y="718"/>
                    <a:pt x="634" y="720"/>
                    <a:pt x="631" y="719"/>
                  </a:cubicBezTo>
                  <a:cubicBezTo>
                    <a:pt x="631" y="723"/>
                    <a:pt x="634" y="724"/>
                    <a:pt x="634" y="727"/>
                  </a:cubicBezTo>
                  <a:cubicBezTo>
                    <a:pt x="634" y="730"/>
                    <a:pt x="629" y="733"/>
                    <a:pt x="632" y="735"/>
                  </a:cubicBezTo>
                  <a:cubicBezTo>
                    <a:pt x="632" y="738"/>
                    <a:pt x="625" y="735"/>
                    <a:pt x="624" y="738"/>
                  </a:cubicBezTo>
                  <a:cubicBezTo>
                    <a:pt x="622" y="737"/>
                    <a:pt x="623" y="740"/>
                    <a:pt x="623" y="741"/>
                  </a:cubicBezTo>
                  <a:cubicBezTo>
                    <a:pt x="621" y="742"/>
                    <a:pt x="616" y="740"/>
                    <a:pt x="617" y="745"/>
                  </a:cubicBezTo>
                  <a:cubicBezTo>
                    <a:pt x="614" y="742"/>
                    <a:pt x="604" y="742"/>
                    <a:pt x="603" y="746"/>
                  </a:cubicBezTo>
                  <a:cubicBezTo>
                    <a:pt x="603" y="748"/>
                    <a:pt x="604" y="747"/>
                    <a:pt x="604" y="746"/>
                  </a:cubicBezTo>
                  <a:cubicBezTo>
                    <a:pt x="608" y="746"/>
                    <a:pt x="604" y="750"/>
                    <a:pt x="602" y="749"/>
                  </a:cubicBezTo>
                  <a:cubicBezTo>
                    <a:pt x="602" y="752"/>
                    <a:pt x="597" y="757"/>
                    <a:pt x="600" y="757"/>
                  </a:cubicBezTo>
                  <a:cubicBezTo>
                    <a:pt x="600" y="758"/>
                    <a:pt x="598" y="759"/>
                    <a:pt x="597" y="759"/>
                  </a:cubicBezTo>
                  <a:cubicBezTo>
                    <a:pt x="597" y="759"/>
                    <a:pt x="595" y="757"/>
                    <a:pt x="596" y="757"/>
                  </a:cubicBezTo>
                  <a:cubicBezTo>
                    <a:pt x="595" y="757"/>
                    <a:pt x="591" y="761"/>
                    <a:pt x="592" y="756"/>
                  </a:cubicBezTo>
                  <a:cubicBezTo>
                    <a:pt x="590" y="757"/>
                    <a:pt x="590" y="760"/>
                    <a:pt x="589" y="757"/>
                  </a:cubicBezTo>
                  <a:cubicBezTo>
                    <a:pt x="587" y="758"/>
                    <a:pt x="590" y="766"/>
                    <a:pt x="590" y="769"/>
                  </a:cubicBezTo>
                  <a:cubicBezTo>
                    <a:pt x="591" y="772"/>
                    <a:pt x="588" y="771"/>
                    <a:pt x="588" y="774"/>
                  </a:cubicBezTo>
                  <a:cubicBezTo>
                    <a:pt x="587" y="776"/>
                    <a:pt x="588" y="779"/>
                    <a:pt x="583" y="778"/>
                  </a:cubicBezTo>
                  <a:cubicBezTo>
                    <a:pt x="583" y="780"/>
                    <a:pt x="586" y="781"/>
                    <a:pt x="586" y="781"/>
                  </a:cubicBezTo>
                  <a:cubicBezTo>
                    <a:pt x="586" y="783"/>
                    <a:pt x="584" y="781"/>
                    <a:pt x="583" y="781"/>
                  </a:cubicBezTo>
                  <a:cubicBezTo>
                    <a:pt x="582" y="782"/>
                    <a:pt x="582" y="786"/>
                    <a:pt x="583" y="785"/>
                  </a:cubicBezTo>
                  <a:cubicBezTo>
                    <a:pt x="583" y="787"/>
                    <a:pt x="582" y="785"/>
                    <a:pt x="580" y="785"/>
                  </a:cubicBezTo>
                  <a:cubicBezTo>
                    <a:pt x="581" y="785"/>
                    <a:pt x="580" y="788"/>
                    <a:pt x="579" y="787"/>
                  </a:cubicBezTo>
                  <a:cubicBezTo>
                    <a:pt x="577" y="784"/>
                    <a:pt x="580" y="787"/>
                    <a:pt x="578" y="790"/>
                  </a:cubicBezTo>
                  <a:cubicBezTo>
                    <a:pt x="575" y="792"/>
                    <a:pt x="575" y="789"/>
                    <a:pt x="572" y="791"/>
                  </a:cubicBezTo>
                  <a:cubicBezTo>
                    <a:pt x="570" y="795"/>
                    <a:pt x="579" y="794"/>
                    <a:pt x="573" y="797"/>
                  </a:cubicBezTo>
                  <a:cubicBezTo>
                    <a:pt x="574" y="798"/>
                    <a:pt x="576" y="798"/>
                    <a:pt x="578" y="798"/>
                  </a:cubicBezTo>
                  <a:cubicBezTo>
                    <a:pt x="577" y="801"/>
                    <a:pt x="578" y="802"/>
                    <a:pt x="580" y="802"/>
                  </a:cubicBezTo>
                  <a:cubicBezTo>
                    <a:pt x="583" y="806"/>
                    <a:pt x="578" y="807"/>
                    <a:pt x="578" y="808"/>
                  </a:cubicBezTo>
                  <a:cubicBezTo>
                    <a:pt x="578" y="809"/>
                    <a:pt x="579" y="810"/>
                    <a:pt x="579" y="809"/>
                  </a:cubicBezTo>
                  <a:cubicBezTo>
                    <a:pt x="578" y="811"/>
                    <a:pt x="579" y="809"/>
                    <a:pt x="578" y="809"/>
                  </a:cubicBezTo>
                  <a:cubicBezTo>
                    <a:pt x="576" y="809"/>
                    <a:pt x="576" y="812"/>
                    <a:pt x="572" y="812"/>
                  </a:cubicBezTo>
                  <a:cubicBezTo>
                    <a:pt x="574" y="815"/>
                    <a:pt x="573" y="815"/>
                    <a:pt x="569" y="815"/>
                  </a:cubicBezTo>
                  <a:cubicBezTo>
                    <a:pt x="570" y="819"/>
                    <a:pt x="567" y="819"/>
                    <a:pt x="568" y="822"/>
                  </a:cubicBezTo>
                  <a:cubicBezTo>
                    <a:pt x="563" y="823"/>
                    <a:pt x="569" y="828"/>
                    <a:pt x="564" y="825"/>
                  </a:cubicBezTo>
                  <a:cubicBezTo>
                    <a:pt x="564" y="828"/>
                    <a:pt x="563" y="831"/>
                    <a:pt x="564" y="835"/>
                  </a:cubicBezTo>
                  <a:cubicBezTo>
                    <a:pt x="564" y="835"/>
                    <a:pt x="565" y="836"/>
                    <a:pt x="565" y="836"/>
                  </a:cubicBezTo>
                  <a:cubicBezTo>
                    <a:pt x="565" y="838"/>
                    <a:pt x="562" y="839"/>
                    <a:pt x="565" y="842"/>
                  </a:cubicBezTo>
                  <a:cubicBezTo>
                    <a:pt x="567" y="843"/>
                    <a:pt x="565" y="845"/>
                    <a:pt x="566" y="849"/>
                  </a:cubicBezTo>
                  <a:cubicBezTo>
                    <a:pt x="568" y="851"/>
                    <a:pt x="571" y="852"/>
                    <a:pt x="572" y="856"/>
                  </a:cubicBezTo>
                  <a:cubicBezTo>
                    <a:pt x="576" y="858"/>
                    <a:pt x="578" y="853"/>
                    <a:pt x="580" y="857"/>
                  </a:cubicBezTo>
                  <a:cubicBezTo>
                    <a:pt x="582" y="862"/>
                    <a:pt x="576" y="859"/>
                    <a:pt x="573" y="860"/>
                  </a:cubicBezTo>
                  <a:cubicBezTo>
                    <a:pt x="568" y="861"/>
                    <a:pt x="561" y="864"/>
                    <a:pt x="557" y="863"/>
                  </a:cubicBezTo>
                  <a:cubicBezTo>
                    <a:pt x="556" y="863"/>
                    <a:pt x="557" y="860"/>
                    <a:pt x="557" y="860"/>
                  </a:cubicBezTo>
                  <a:cubicBezTo>
                    <a:pt x="550" y="861"/>
                    <a:pt x="549" y="857"/>
                    <a:pt x="544" y="857"/>
                  </a:cubicBezTo>
                  <a:cubicBezTo>
                    <a:pt x="544" y="853"/>
                    <a:pt x="544" y="853"/>
                    <a:pt x="544" y="853"/>
                  </a:cubicBezTo>
                  <a:cubicBezTo>
                    <a:pt x="543" y="849"/>
                    <a:pt x="539" y="852"/>
                    <a:pt x="538" y="849"/>
                  </a:cubicBezTo>
                  <a:cubicBezTo>
                    <a:pt x="538" y="847"/>
                    <a:pt x="537" y="847"/>
                    <a:pt x="537" y="846"/>
                  </a:cubicBezTo>
                  <a:cubicBezTo>
                    <a:pt x="537" y="845"/>
                    <a:pt x="536" y="844"/>
                    <a:pt x="536" y="844"/>
                  </a:cubicBezTo>
                  <a:cubicBezTo>
                    <a:pt x="536" y="843"/>
                    <a:pt x="539" y="840"/>
                    <a:pt x="536" y="840"/>
                  </a:cubicBezTo>
                  <a:cubicBezTo>
                    <a:pt x="534" y="840"/>
                    <a:pt x="536" y="839"/>
                    <a:pt x="536" y="837"/>
                  </a:cubicBezTo>
                  <a:cubicBezTo>
                    <a:pt x="535" y="836"/>
                    <a:pt x="533" y="836"/>
                    <a:pt x="533" y="835"/>
                  </a:cubicBezTo>
                  <a:cubicBezTo>
                    <a:pt x="532" y="834"/>
                    <a:pt x="535" y="833"/>
                    <a:pt x="534" y="832"/>
                  </a:cubicBezTo>
                  <a:cubicBezTo>
                    <a:pt x="534" y="832"/>
                    <a:pt x="533" y="831"/>
                    <a:pt x="533" y="830"/>
                  </a:cubicBezTo>
                  <a:cubicBezTo>
                    <a:pt x="532" y="829"/>
                    <a:pt x="531" y="827"/>
                    <a:pt x="530" y="826"/>
                  </a:cubicBezTo>
                  <a:cubicBezTo>
                    <a:pt x="529" y="824"/>
                    <a:pt x="532" y="823"/>
                    <a:pt x="531" y="822"/>
                  </a:cubicBezTo>
                  <a:cubicBezTo>
                    <a:pt x="531" y="821"/>
                    <a:pt x="529" y="820"/>
                    <a:pt x="529" y="820"/>
                  </a:cubicBezTo>
                  <a:cubicBezTo>
                    <a:pt x="529" y="819"/>
                    <a:pt x="534" y="818"/>
                    <a:pt x="530" y="816"/>
                  </a:cubicBezTo>
                  <a:cubicBezTo>
                    <a:pt x="530" y="815"/>
                    <a:pt x="532" y="815"/>
                    <a:pt x="533" y="815"/>
                  </a:cubicBezTo>
                  <a:cubicBezTo>
                    <a:pt x="533" y="805"/>
                    <a:pt x="533" y="805"/>
                    <a:pt x="533" y="805"/>
                  </a:cubicBezTo>
                  <a:cubicBezTo>
                    <a:pt x="532" y="804"/>
                    <a:pt x="530" y="803"/>
                    <a:pt x="529" y="802"/>
                  </a:cubicBezTo>
                  <a:cubicBezTo>
                    <a:pt x="530" y="798"/>
                    <a:pt x="534" y="794"/>
                    <a:pt x="531" y="790"/>
                  </a:cubicBezTo>
                  <a:cubicBezTo>
                    <a:pt x="535" y="791"/>
                    <a:pt x="535" y="788"/>
                    <a:pt x="538" y="788"/>
                  </a:cubicBezTo>
                  <a:cubicBezTo>
                    <a:pt x="538" y="776"/>
                    <a:pt x="538" y="776"/>
                    <a:pt x="538" y="776"/>
                  </a:cubicBezTo>
                  <a:cubicBezTo>
                    <a:pt x="545" y="776"/>
                    <a:pt x="542" y="767"/>
                    <a:pt x="545" y="763"/>
                  </a:cubicBezTo>
                  <a:cubicBezTo>
                    <a:pt x="544" y="764"/>
                    <a:pt x="543" y="765"/>
                    <a:pt x="543" y="763"/>
                  </a:cubicBezTo>
                  <a:cubicBezTo>
                    <a:pt x="540" y="764"/>
                    <a:pt x="538" y="767"/>
                    <a:pt x="538" y="771"/>
                  </a:cubicBezTo>
                  <a:cubicBezTo>
                    <a:pt x="536" y="770"/>
                    <a:pt x="534" y="769"/>
                    <a:pt x="534" y="766"/>
                  </a:cubicBezTo>
                  <a:cubicBezTo>
                    <a:pt x="532" y="764"/>
                    <a:pt x="538" y="761"/>
                    <a:pt x="537" y="760"/>
                  </a:cubicBezTo>
                  <a:cubicBezTo>
                    <a:pt x="534" y="758"/>
                    <a:pt x="537" y="761"/>
                    <a:pt x="540" y="759"/>
                  </a:cubicBezTo>
                  <a:cubicBezTo>
                    <a:pt x="541" y="752"/>
                    <a:pt x="537" y="745"/>
                    <a:pt x="538" y="739"/>
                  </a:cubicBezTo>
                  <a:cubicBezTo>
                    <a:pt x="538" y="739"/>
                    <a:pt x="541" y="739"/>
                    <a:pt x="541" y="739"/>
                  </a:cubicBezTo>
                  <a:cubicBezTo>
                    <a:pt x="540" y="732"/>
                    <a:pt x="541" y="732"/>
                    <a:pt x="541" y="724"/>
                  </a:cubicBezTo>
                  <a:cubicBezTo>
                    <a:pt x="544" y="720"/>
                    <a:pt x="549" y="715"/>
                    <a:pt x="547" y="710"/>
                  </a:cubicBezTo>
                  <a:cubicBezTo>
                    <a:pt x="552" y="716"/>
                    <a:pt x="547" y="700"/>
                    <a:pt x="552" y="705"/>
                  </a:cubicBezTo>
                  <a:cubicBezTo>
                    <a:pt x="552" y="703"/>
                    <a:pt x="552" y="699"/>
                    <a:pt x="551" y="696"/>
                  </a:cubicBezTo>
                  <a:cubicBezTo>
                    <a:pt x="550" y="694"/>
                    <a:pt x="548" y="692"/>
                    <a:pt x="548" y="690"/>
                  </a:cubicBezTo>
                  <a:cubicBezTo>
                    <a:pt x="548" y="688"/>
                    <a:pt x="549" y="688"/>
                    <a:pt x="550" y="686"/>
                  </a:cubicBezTo>
                  <a:cubicBezTo>
                    <a:pt x="550" y="683"/>
                    <a:pt x="549" y="678"/>
                    <a:pt x="552" y="682"/>
                  </a:cubicBezTo>
                  <a:cubicBezTo>
                    <a:pt x="552" y="678"/>
                    <a:pt x="552" y="674"/>
                    <a:pt x="554" y="670"/>
                  </a:cubicBezTo>
                  <a:cubicBezTo>
                    <a:pt x="555" y="668"/>
                    <a:pt x="554" y="669"/>
                    <a:pt x="554" y="666"/>
                  </a:cubicBezTo>
                  <a:cubicBezTo>
                    <a:pt x="554" y="665"/>
                    <a:pt x="557" y="661"/>
                    <a:pt x="555" y="659"/>
                  </a:cubicBezTo>
                  <a:cubicBezTo>
                    <a:pt x="554" y="658"/>
                    <a:pt x="555" y="658"/>
                    <a:pt x="555" y="655"/>
                  </a:cubicBezTo>
                  <a:cubicBezTo>
                    <a:pt x="555" y="653"/>
                    <a:pt x="555" y="651"/>
                    <a:pt x="555" y="649"/>
                  </a:cubicBezTo>
                  <a:cubicBezTo>
                    <a:pt x="555" y="647"/>
                    <a:pt x="556" y="647"/>
                    <a:pt x="557" y="645"/>
                  </a:cubicBezTo>
                  <a:cubicBezTo>
                    <a:pt x="557" y="640"/>
                    <a:pt x="556" y="635"/>
                    <a:pt x="557" y="630"/>
                  </a:cubicBezTo>
                  <a:cubicBezTo>
                    <a:pt x="557" y="628"/>
                    <a:pt x="558" y="627"/>
                    <a:pt x="558" y="626"/>
                  </a:cubicBezTo>
                  <a:cubicBezTo>
                    <a:pt x="558" y="621"/>
                    <a:pt x="553" y="617"/>
                    <a:pt x="554" y="613"/>
                  </a:cubicBezTo>
                  <a:cubicBezTo>
                    <a:pt x="553" y="611"/>
                    <a:pt x="552" y="613"/>
                    <a:pt x="550" y="613"/>
                  </a:cubicBezTo>
                  <a:cubicBezTo>
                    <a:pt x="548" y="610"/>
                    <a:pt x="543" y="606"/>
                    <a:pt x="540" y="606"/>
                  </a:cubicBezTo>
                  <a:cubicBezTo>
                    <a:pt x="539" y="606"/>
                    <a:pt x="538" y="602"/>
                    <a:pt x="537" y="603"/>
                  </a:cubicBezTo>
                  <a:cubicBezTo>
                    <a:pt x="535" y="605"/>
                    <a:pt x="537" y="603"/>
                    <a:pt x="536" y="602"/>
                  </a:cubicBezTo>
                  <a:cubicBezTo>
                    <a:pt x="534" y="600"/>
                    <a:pt x="529" y="603"/>
                    <a:pt x="533" y="599"/>
                  </a:cubicBezTo>
                  <a:cubicBezTo>
                    <a:pt x="533" y="596"/>
                    <a:pt x="529" y="598"/>
                    <a:pt x="527" y="597"/>
                  </a:cubicBezTo>
                  <a:cubicBezTo>
                    <a:pt x="527" y="597"/>
                    <a:pt x="528" y="595"/>
                    <a:pt x="527" y="595"/>
                  </a:cubicBezTo>
                  <a:cubicBezTo>
                    <a:pt x="527" y="594"/>
                    <a:pt x="525" y="594"/>
                    <a:pt x="524" y="593"/>
                  </a:cubicBezTo>
                  <a:cubicBezTo>
                    <a:pt x="523" y="592"/>
                    <a:pt x="521" y="588"/>
                    <a:pt x="520" y="583"/>
                  </a:cubicBezTo>
                  <a:cubicBezTo>
                    <a:pt x="520" y="582"/>
                    <a:pt x="518" y="583"/>
                    <a:pt x="517" y="582"/>
                  </a:cubicBezTo>
                  <a:cubicBezTo>
                    <a:pt x="516" y="581"/>
                    <a:pt x="517" y="575"/>
                    <a:pt x="515" y="575"/>
                  </a:cubicBezTo>
                  <a:cubicBezTo>
                    <a:pt x="512" y="575"/>
                    <a:pt x="511" y="567"/>
                    <a:pt x="509" y="564"/>
                  </a:cubicBezTo>
                  <a:cubicBezTo>
                    <a:pt x="507" y="562"/>
                    <a:pt x="505" y="559"/>
                    <a:pt x="503" y="555"/>
                  </a:cubicBezTo>
                  <a:cubicBezTo>
                    <a:pt x="503" y="554"/>
                    <a:pt x="501" y="554"/>
                    <a:pt x="501" y="553"/>
                  </a:cubicBezTo>
                  <a:cubicBezTo>
                    <a:pt x="500" y="552"/>
                    <a:pt x="501" y="550"/>
                    <a:pt x="501" y="550"/>
                  </a:cubicBezTo>
                  <a:cubicBezTo>
                    <a:pt x="500" y="548"/>
                    <a:pt x="499" y="549"/>
                    <a:pt x="498" y="548"/>
                  </a:cubicBezTo>
                  <a:cubicBezTo>
                    <a:pt x="498" y="548"/>
                    <a:pt x="496" y="538"/>
                    <a:pt x="495" y="546"/>
                  </a:cubicBezTo>
                  <a:cubicBezTo>
                    <a:pt x="492" y="544"/>
                    <a:pt x="494" y="537"/>
                    <a:pt x="493" y="533"/>
                  </a:cubicBezTo>
                  <a:cubicBezTo>
                    <a:pt x="497" y="533"/>
                    <a:pt x="497" y="529"/>
                    <a:pt x="499" y="527"/>
                  </a:cubicBezTo>
                  <a:cubicBezTo>
                    <a:pt x="500" y="524"/>
                    <a:pt x="496" y="525"/>
                    <a:pt x="495" y="523"/>
                  </a:cubicBezTo>
                  <a:cubicBezTo>
                    <a:pt x="495" y="519"/>
                    <a:pt x="497" y="517"/>
                    <a:pt x="496" y="512"/>
                  </a:cubicBezTo>
                  <a:cubicBezTo>
                    <a:pt x="497" y="511"/>
                    <a:pt x="499" y="510"/>
                    <a:pt x="501" y="510"/>
                  </a:cubicBezTo>
                  <a:cubicBezTo>
                    <a:pt x="501" y="509"/>
                    <a:pt x="500" y="507"/>
                    <a:pt x="501" y="506"/>
                  </a:cubicBezTo>
                  <a:cubicBezTo>
                    <a:pt x="501" y="506"/>
                    <a:pt x="503" y="507"/>
                    <a:pt x="503" y="506"/>
                  </a:cubicBezTo>
                  <a:cubicBezTo>
                    <a:pt x="504" y="506"/>
                    <a:pt x="503" y="505"/>
                    <a:pt x="503" y="505"/>
                  </a:cubicBezTo>
                  <a:cubicBezTo>
                    <a:pt x="504" y="505"/>
                    <a:pt x="507" y="502"/>
                    <a:pt x="506" y="502"/>
                  </a:cubicBezTo>
                  <a:cubicBezTo>
                    <a:pt x="506" y="502"/>
                    <a:pt x="505" y="502"/>
                    <a:pt x="505" y="502"/>
                  </a:cubicBezTo>
                  <a:cubicBezTo>
                    <a:pt x="505" y="502"/>
                    <a:pt x="505" y="500"/>
                    <a:pt x="506" y="501"/>
                  </a:cubicBezTo>
                  <a:cubicBezTo>
                    <a:pt x="509" y="504"/>
                    <a:pt x="507" y="498"/>
                    <a:pt x="510" y="498"/>
                  </a:cubicBezTo>
                  <a:cubicBezTo>
                    <a:pt x="513" y="498"/>
                    <a:pt x="511" y="495"/>
                    <a:pt x="513" y="492"/>
                  </a:cubicBezTo>
                  <a:cubicBezTo>
                    <a:pt x="513" y="493"/>
                    <a:pt x="520" y="487"/>
                    <a:pt x="516" y="484"/>
                  </a:cubicBezTo>
                  <a:cubicBezTo>
                    <a:pt x="514" y="482"/>
                    <a:pt x="516" y="483"/>
                    <a:pt x="516" y="481"/>
                  </a:cubicBezTo>
                  <a:cubicBezTo>
                    <a:pt x="516" y="478"/>
                    <a:pt x="513" y="468"/>
                    <a:pt x="515" y="464"/>
                  </a:cubicBezTo>
                  <a:cubicBezTo>
                    <a:pt x="508" y="465"/>
                    <a:pt x="508" y="460"/>
                    <a:pt x="501" y="461"/>
                  </a:cubicBezTo>
                  <a:cubicBezTo>
                    <a:pt x="498" y="463"/>
                    <a:pt x="501" y="463"/>
                    <a:pt x="499" y="467"/>
                  </a:cubicBezTo>
                  <a:cubicBezTo>
                    <a:pt x="492" y="467"/>
                    <a:pt x="489" y="463"/>
                    <a:pt x="482" y="463"/>
                  </a:cubicBezTo>
                  <a:cubicBezTo>
                    <a:pt x="482" y="460"/>
                    <a:pt x="478" y="461"/>
                    <a:pt x="479" y="457"/>
                  </a:cubicBezTo>
                  <a:cubicBezTo>
                    <a:pt x="478" y="456"/>
                    <a:pt x="475" y="457"/>
                    <a:pt x="474" y="456"/>
                  </a:cubicBezTo>
                  <a:cubicBezTo>
                    <a:pt x="473" y="455"/>
                    <a:pt x="474" y="453"/>
                    <a:pt x="474" y="453"/>
                  </a:cubicBezTo>
                  <a:cubicBezTo>
                    <a:pt x="473" y="452"/>
                    <a:pt x="471" y="453"/>
                    <a:pt x="471" y="453"/>
                  </a:cubicBezTo>
                  <a:cubicBezTo>
                    <a:pt x="470" y="452"/>
                    <a:pt x="471" y="449"/>
                    <a:pt x="468" y="449"/>
                  </a:cubicBezTo>
                  <a:cubicBezTo>
                    <a:pt x="468" y="445"/>
                    <a:pt x="471" y="446"/>
                    <a:pt x="468" y="443"/>
                  </a:cubicBezTo>
                  <a:cubicBezTo>
                    <a:pt x="468" y="442"/>
                    <a:pt x="467" y="442"/>
                    <a:pt x="467" y="443"/>
                  </a:cubicBezTo>
                  <a:cubicBezTo>
                    <a:pt x="465" y="442"/>
                    <a:pt x="464" y="439"/>
                    <a:pt x="460" y="439"/>
                  </a:cubicBezTo>
                  <a:cubicBezTo>
                    <a:pt x="462" y="434"/>
                    <a:pt x="455" y="438"/>
                    <a:pt x="457" y="433"/>
                  </a:cubicBezTo>
                  <a:cubicBezTo>
                    <a:pt x="456" y="433"/>
                    <a:pt x="448" y="433"/>
                    <a:pt x="450" y="433"/>
                  </a:cubicBezTo>
                  <a:cubicBezTo>
                    <a:pt x="448" y="433"/>
                    <a:pt x="450" y="431"/>
                    <a:pt x="449" y="431"/>
                  </a:cubicBezTo>
                  <a:cubicBezTo>
                    <a:pt x="448" y="430"/>
                    <a:pt x="446" y="431"/>
                    <a:pt x="446" y="431"/>
                  </a:cubicBezTo>
                  <a:cubicBezTo>
                    <a:pt x="445" y="430"/>
                    <a:pt x="442" y="428"/>
                    <a:pt x="437" y="429"/>
                  </a:cubicBezTo>
                  <a:cubicBezTo>
                    <a:pt x="439" y="424"/>
                    <a:pt x="434" y="427"/>
                    <a:pt x="432" y="425"/>
                  </a:cubicBezTo>
                  <a:cubicBezTo>
                    <a:pt x="431" y="425"/>
                    <a:pt x="432" y="423"/>
                    <a:pt x="432" y="422"/>
                  </a:cubicBezTo>
                  <a:cubicBezTo>
                    <a:pt x="431" y="422"/>
                    <a:pt x="429" y="423"/>
                    <a:pt x="429" y="422"/>
                  </a:cubicBezTo>
                  <a:cubicBezTo>
                    <a:pt x="429" y="422"/>
                    <a:pt x="429" y="420"/>
                    <a:pt x="429" y="419"/>
                  </a:cubicBezTo>
                  <a:cubicBezTo>
                    <a:pt x="429" y="419"/>
                    <a:pt x="427" y="420"/>
                    <a:pt x="426" y="419"/>
                  </a:cubicBezTo>
                  <a:cubicBezTo>
                    <a:pt x="426" y="419"/>
                    <a:pt x="427" y="417"/>
                    <a:pt x="426" y="416"/>
                  </a:cubicBezTo>
                  <a:cubicBezTo>
                    <a:pt x="425" y="416"/>
                    <a:pt x="425" y="418"/>
                    <a:pt x="425" y="418"/>
                  </a:cubicBezTo>
                  <a:cubicBezTo>
                    <a:pt x="424" y="418"/>
                    <a:pt x="421" y="416"/>
                    <a:pt x="421" y="415"/>
                  </a:cubicBezTo>
                  <a:cubicBezTo>
                    <a:pt x="419" y="417"/>
                    <a:pt x="418" y="415"/>
                    <a:pt x="416" y="415"/>
                  </a:cubicBezTo>
                  <a:cubicBezTo>
                    <a:pt x="414" y="415"/>
                    <a:pt x="412" y="418"/>
                    <a:pt x="409" y="418"/>
                  </a:cubicBezTo>
                  <a:cubicBezTo>
                    <a:pt x="406" y="418"/>
                    <a:pt x="406" y="417"/>
                    <a:pt x="404" y="416"/>
                  </a:cubicBezTo>
                  <a:cubicBezTo>
                    <a:pt x="400" y="416"/>
                    <a:pt x="401" y="419"/>
                    <a:pt x="398" y="416"/>
                  </a:cubicBezTo>
                  <a:cubicBezTo>
                    <a:pt x="396" y="415"/>
                    <a:pt x="395" y="417"/>
                    <a:pt x="391" y="415"/>
                  </a:cubicBezTo>
                  <a:cubicBezTo>
                    <a:pt x="390" y="415"/>
                    <a:pt x="390" y="413"/>
                    <a:pt x="390" y="412"/>
                  </a:cubicBezTo>
                  <a:cubicBezTo>
                    <a:pt x="389" y="412"/>
                    <a:pt x="388" y="412"/>
                    <a:pt x="387" y="412"/>
                  </a:cubicBezTo>
                  <a:cubicBezTo>
                    <a:pt x="385" y="412"/>
                    <a:pt x="379" y="411"/>
                    <a:pt x="383" y="408"/>
                  </a:cubicBezTo>
                  <a:cubicBezTo>
                    <a:pt x="379" y="408"/>
                    <a:pt x="378" y="405"/>
                    <a:pt x="374" y="405"/>
                  </a:cubicBezTo>
                  <a:cubicBezTo>
                    <a:pt x="374" y="404"/>
                    <a:pt x="373" y="403"/>
                    <a:pt x="373" y="401"/>
                  </a:cubicBezTo>
                  <a:cubicBezTo>
                    <a:pt x="367" y="400"/>
                    <a:pt x="365" y="396"/>
                    <a:pt x="359" y="395"/>
                  </a:cubicBezTo>
                  <a:cubicBezTo>
                    <a:pt x="358" y="391"/>
                    <a:pt x="355" y="388"/>
                    <a:pt x="356" y="381"/>
                  </a:cubicBezTo>
                  <a:cubicBezTo>
                    <a:pt x="356" y="376"/>
                    <a:pt x="348" y="379"/>
                    <a:pt x="352" y="373"/>
                  </a:cubicBezTo>
                  <a:cubicBezTo>
                    <a:pt x="350" y="373"/>
                    <a:pt x="349" y="373"/>
                    <a:pt x="349" y="374"/>
                  </a:cubicBezTo>
                  <a:cubicBezTo>
                    <a:pt x="347" y="374"/>
                    <a:pt x="348" y="372"/>
                    <a:pt x="348" y="372"/>
                  </a:cubicBezTo>
                  <a:cubicBezTo>
                    <a:pt x="347" y="370"/>
                    <a:pt x="344" y="370"/>
                    <a:pt x="343" y="367"/>
                  </a:cubicBezTo>
                  <a:cubicBezTo>
                    <a:pt x="343" y="366"/>
                    <a:pt x="341" y="366"/>
                    <a:pt x="339" y="366"/>
                  </a:cubicBezTo>
                  <a:cubicBezTo>
                    <a:pt x="339" y="365"/>
                    <a:pt x="341" y="364"/>
                    <a:pt x="341" y="363"/>
                  </a:cubicBezTo>
                  <a:cubicBezTo>
                    <a:pt x="341" y="363"/>
                    <a:pt x="339" y="360"/>
                    <a:pt x="339" y="360"/>
                  </a:cubicBezTo>
                  <a:cubicBezTo>
                    <a:pt x="339" y="360"/>
                    <a:pt x="337" y="361"/>
                    <a:pt x="336" y="360"/>
                  </a:cubicBezTo>
                  <a:cubicBezTo>
                    <a:pt x="335" y="359"/>
                    <a:pt x="336" y="357"/>
                    <a:pt x="335" y="356"/>
                  </a:cubicBezTo>
                  <a:cubicBezTo>
                    <a:pt x="332" y="353"/>
                    <a:pt x="328" y="352"/>
                    <a:pt x="327" y="346"/>
                  </a:cubicBezTo>
                  <a:cubicBezTo>
                    <a:pt x="324" y="344"/>
                    <a:pt x="324" y="347"/>
                    <a:pt x="321" y="345"/>
                  </a:cubicBezTo>
                  <a:cubicBezTo>
                    <a:pt x="322" y="342"/>
                    <a:pt x="319" y="342"/>
                    <a:pt x="318" y="341"/>
                  </a:cubicBezTo>
                  <a:cubicBezTo>
                    <a:pt x="317" y="338"/>
                    <a:pt x="318" y="334"/>
                    <a:pt x="314" y="334"/>
                  </a:cubicBezTo>
                  <a:cubicBezTo>
                    <a:pt x="315" y="327"/>
                    <a:pt x="311" y="324"/>
                    <a:pt x="307" y="322"/>
                  </a:cubicBezTo>
                  <a:cubicBezTo>
                    <a:pt x="306" y="324"/>
                    <a:pt x="305" y="325"/>
                    <a:pt x="304" y="327"/>
                  </a:cubicBezTo>
                  <a:cubicBezTo>
                    <a:pt x="303" y="330"/>
                    <a:pt x="307" y="331"/>
                    <a:pt x="308" y="332"/>
                  </a:cubicBezTo>
                  <a:cubicBezTo>
                    <a:pt x="309" y="333"/>
                    <a:pt x="308" y="335"/>
                    <a:pt x="308" y="335"/>
                  </a:cubicBezTo>
                  <a:cubicBezTo>
                    <a:pt x="308" y="335"/>
                    <a:pt x="310" y="335"/>
                    <a:pt x="310" y="335"/>
                  </a:cubicBezTo>
                  <a:cubicBezTo>
                    <a:pt x="311" y="337"/>
                    <a:pt x="309" y="341"/>
                    <a:pt x="311" y="341"/>
                  </a:cubicBezTo>
                  <a:cubicBezTo>
                    <a:pt x="313" y="341"/>
                    <a:pt x="312" y="344"/>
                    <a:pt x="314" y="348"/>
                  </a:cubicBezTo>
                  <a:cubicBezTo>
                    <a:pt x="314" y="348"/>
                    <a:pt x="315" y="348"/>
                    <a:pt x="315" y="349"/>
                  </a:cubicBezTo>
                  <a:cubicBezTo>
                    <a:pt x="315" y="352"/>
                    <a:pt x="319" y="351"/>
                    <a:pt x="318" y="356"/>
                  </a:cubicBezTo>
                  <a:cubicBezTo>
                    <a:pt x="318" y="358"/>
                    <a:pt x="321" y="357"/>
                    <a:pt x="322" y="358"/>
                  </a:cubicBezTo>
                  <a:cubicBezTo>
                    <a:pt x="321" y="359"/>
                    <a:pt x="324" y="360"/>
                    <a:pt x="324" y="360"/>
                  </a:cubicBezTo>
                  <a:cubicBezTo>
                    <a:pt x="324" y="362"/>
                    <a:pt x="322" y="363"/>
                    <a:pt x="322" y="363"/>
                  </a:cubicBezTo>
                  <a:cubicBezTo>
                    <a:pt x="323" y="365"/>
                    <a:pt x="327" y="365"/>
                    <a:pt x="325" y="369"/>
                  </a:cubicBezTo>
                  <a:cubicBezTo>
                    <a:pt x="323" y="367"/>
                    <a:pt x="323" y="365"/>
                    <a:pt x="318" y="366"/>
                  </a:cubicBezTo>
                  <a:cubicBezTo>
                    <a:pt x="320" y="360"/>
                    <a:pt x="315" y="362"/>
                    <a:pt x="315" y="358"/>
                  </a:cubicBezTo>
                  <a:cubicBezTo>
                    <a:pt x="315" y="355"/>
                    <a:pt x="313" y="355"/>
                    <a:pt x="311" y="353"/>
                  </a:cubicBezTo>
                  <a:cubicBezTo>
                    <a:pt x="310" y="352"/>
                    <a:pt x="309" y="351"/>
                    <a:pt x="308" y="349"/>
                  </a:cubicBezTo>
                  <a:cubicBezTo>
                    <a:pt x="306" y="349"/>
                    <a:pt x="304" y="348"/>
                    <a:pt x="303" y="346"/>
                  </a:cubicBezTo>
                  <a:cubicBezTo>
                    <a:pt x="303" y="343"/>
                    <a:pt x="304" y="345"/>
                    <a:pt x="306" y="345"/>
                  </a:cubicBezTo>
                  <a:cubicBezTo>
                    <a:pt x="307" y="339"/>
                    <a:pt x="301" y="340"/>
                    <a:pt x="301" y="335"/>
                  </a:cubicBezTo>
                  <a:cubicBezTo>
                    <a:pt x="299" y="334"/>
                    <a:pt x="298" y="332"/>
                    <a:pt x="294" y="332"/>
                  </a:cubicBezTo>
                  <a:cubicBezTo>
                    <a:pt x="295" y="329"/>
                    <a:pt x="297" y="329"/>
                    <a:pt x="294" y="325"/>
                  </a:cubicBezTo>
                  <a:cubicBezTo>
                    <a:pt x="294" y="325"/>
                    <a:pt x="293" y="324"/>
                    <a:pt x="293" y="324"/>
                  </a:cubicBezTo>
                  <a:cubicBezTo>
                    <a:pt x="291" y="321"/>
                    <a:pt x="293" y="316"/>
                    <a:pt x="286" y="317"/>
                  </a:cubicBezTo>
                  <a:cubicBezTo>
                    <a:pt x="287" y="315"/>
                    <a:pt x="287" y="314"/>
                    <a:pt x="286" y="313"/>
                  </a:cubicBezTo>
                  <a:cubicBezTo>
                    <a:pt x="286" y="312"/>
                    <a:pt x="285" y="310"/>
                    <a:pt x="284" y="310"/>
                  </a:cubicBezTo>
                  <a:cubicBezTo>
                    <a:pt x="284" y="310"/>
                    <a:pt x="281" y="310"/>
                    <a:pt x="280" y="310"/>
                  </a:cubicBezTo>
                  <a:cubicBezTo>
                    <a:pt x="279" y="309"/>
                    <a:pt x="283" y="308"/>
                    <a:pt x="283" y="308"/>
                  </a:cubicBezTo>
                  <a:cubicBezTo>
                    <a:pt x="282" y="305"/>
                    <a:pt x="274" y="304"/>
                    <a:pt x="270" y="303"/>
                  </a:cubicBezTo>
                  <a:cubicBezTo>
                    <a:pt x="270" y="302"/>
                    <a:pt x="270" y="301"/>
                    <a:pt x="269" y="300"/>
                  </a:cubicBezTo>
                  <a:cubicBezTo>
                    <a:pt x="268" y="298"/>
                    <a:pt x="267" y="297"/>
                    <a:pt x="266" y="296"/>
                  </a:cubicBezTo>
                  <a:cubicBezTo>
                    <a:pt x="265" y="295"/>
                    <a:pt x="265" y="291"/>
                    <a:pt x="263" y="287"/>
                  </a:cubicBezTo>
                  <a:cubicBezTo>
                    <a:pt x="263" y="287"/>
                    <a:pt x="261" y="287"/>
                    <a:pt x="261" y="286"/>
                  </a:cubicBezTo>
                  <a:cubicBezTo>
                    <a:pt x="260" y="284"/>
                    <a:pt x="261" y="281"/>
                    <a:pt x="258" y="282"/>
                  </a:cubicBezTo>
                  <a:cubicBezTo>
                    <a:pt x="258" y="277"/>
                    <a:pt x="255" y="273"/>
                    <a:pt x="252" y="269"/>
                  </a:cubicBezTo>
                  <a:cubicBezTo>
                    <a:pt x="251" y="268"/>
                    <a:pt x="251" y="264"/>
                    <a:pt x="248" y="265"/>
                  </a:cubicBezTo>
                  <a:cubicBezTo>
                    <a:pt x="250" y="249"/>
                    <a:pt x="248" y="239"/>
                    <a:pt x="248" y="219"/>
                  </a:cubicBezTo>
                  <a:cubicBezTo>
                    <a:pt x="248" y="218"/>
                    <a:pt x="247" y="217"/>
                    <a:pt x="247" y="216"/>
                  </a:cubicBezTo>
                  <a:cubicBezTo>
                    <a:pt x="246" y="215"/>
                    <a:pt x="245" y="214"/>
                    <a:pt x="244" y="213"/>
                  </a:cubicBezTo>
                  <a:cubicBezTo>
                    <a:pt x="243" y="213"/>
                    <a:pt x="243" y="211"/>
                    <a:pt x="241" y="212"/>
                  </a:cubicBezTo>
                  <a:cubicBezTo>
                    <a:pt x="240" y="205"/>
                    <a:pt x="234" y="201"/>
                    <a:pt x="230" y="196"/>
                  </a:cubicBezTo>
                  <a:cubicBezTo>
                    <a:pt x="229" y="196"/>
                    <a:pt x="228" y="195"/>
                    <a:pt x="228" y="193"/>
                  </a:cubicBezTo>
                  <a:cubicBezTo>
                    <a:pt x="229" y="194"/>
                    <a:pt x="232" y="196"/>
                    <a:pt x="233" y="193"/>
                  </a:cubicBezTo>
                  <a:cubicBezTo>
                    <a:pt x="235" y="193"/>
                    <a:pt x="234" y="197"/>
                    <a:pt x="238" y="196"/>
                  </a:cubicBezTo>
                  <a:cubicBezTo>
                    <a:pt x="239" y="197"/>
                    <a:pt x="240" y="199"/>
                    <a:pt x="240" y="202"/>
                  </a:cubicBezTo>
                  <a:cubicBezTo>
                    <a:pt x="247" y="201"/>
                    <a:pt x="248" y="205"/>
                    <a:pt x="252" y="207"/>
                  </a:cubicBezTo>
                  <a:cubicBezTo>
                    <a:pt x="251" y="212"/>
                    <a:pt x="254" y="214"/>
                    <a:pt x="256" y="216"/>
                  </a:cubicBezTo>
                  <a:cubicBezTo>
                    <a:pt x="258" y="216"/>
                    <a:pt x="258" y="213"/>
                    <a:pt x="258" y="212"/>
                  </a:cubicBezTo>
                  <a:cubicBezTo>
                    <a:pt x="258" y="210"/>
                    <a:pt x="255" y="210"/>
                    <a:pt x="255" y="209"/>
                  </a:cubicBezTo>
                  <a:cubicBezTo>
                    <a:pt x="254" y="206"/>
                    <a:pt x="254" y="205"/>
                    <a:pt x="254" y="203"/>
                  </a:cubicBezTo>
                  <a:cubicBezTo>
                    <a:pt x="253" y="203"/>
                    <a:pt x="252" y="202"/>
                    <a:pt x="252" y="202"/>
                  </a:cubicBezTo>
                  <a:cubicBezTo>
                    <a:pt x="252" y="201"/>
                    <a:pt x="253" y="200"/>
                    <a:pt x="254" y="200"/>
                  </a:cubicBezTo>
                  <a:cubicBezTo>
                    <a:pt x="252" y="197"/>
                    <a:pt x="249" y="198"/>
                    <a:pt x="249" y="195"/>
                  </a:cubicBezTo>
                  <a:cubicBezTo>
                    <a:pt x="243" y="196"/>
                    <a:pt x="242" y="190"/>
                    <a:pt x="235" y="191"/>
                  </a:cubicBezTo>
                  <a:cubicBezTo>
                    <a:pt x="237" y="186"/>
                    <a:pt x="231" y="190"/>
                    <a:pt x="233" y="185"/>
                  </a:cubicBezTo>
                  <a:cubicBezTo>
                    <a:pt x="231" y="183"/>
                    <a:pt x="229" y="185"/>
                    <a:pt x="227" y="182"/>
                  </a:cubicBezTo>
                  <a:cubicBezTo>
                    <a:pt x="227" y="181"/>
                    <a:pt x="229" y="181"/>
                    <a:pt x="230" y="181"/>
                  </a:cubicBezTo>
                  <a:cubicBezTo>
                    <a:pt x="232" y="177"/>
                    <a:pt x="225" y="179"/>
                    <a:pt x="226" y="179"/>
                  </a:cubicBezTo>
                  <a:cubicBezTo>
                    <a:pt x="224" y="179"/>
                    <a:pt x="225" y="177"/>
                    <a:pt x="224" y="177"/>
                  </a:cubicBezTo>
                  <a:cubicBezTo>
                    <a:pt x="224" y="176"/>
                    <a:pt x="221" y="177"/>
                    <a:pt x="221" y="177"/>
                  </a:cubicBezTo>
                  <a:cubicBezTo>
                    <a:pt x="221" y="176"/>
                    <a:pt x="223" y="175"/>
                    <a:pt x="223" y="174"/>
                  </a:cubicBezTo>
                  <a:cubicBezTo>
                    <a:pt x="222" y="172"/>
                    <a:pt x="221" y="174"/>
                    <a:pt x="219" y="174"/>
                  </a:cubicBezTo>
                  <a:cubicBezTo>
                    <a:pt x="216" y="172"/>
                    <a:pt x="217" y="168"/>
                    <a:pt x="216" y="167"/>
                  </a:cubicBezTo>
                  <a:cubicBezTo>
                    <a:pt x="215" y="166"/>
                    <a:pt x="214" y="165"/>
                    <a:pt x="212" y="165"/>
                  </a:cubicBezTo>
                  <a:cubicBezTo>
                    <a:pt x="217" y="157"/>
                    <a:pt x="200" y="163"/>
                    <a:pt x="202" y="154"/>
                  </a:cubicBezTo>
                  <a:cubicBezTo>
                    <a:pt x="206" y="154"/>
                    <a:pt x="206" y="154"/>
                    <a:pt x="206" y="154"/>
                  </a:cubicBezTo>
                  <a:cubicBezTo>
                    <a:pt x="206" y="151"/>
                    <a:pt x="200" y="155"/>
                    <a:pt x="202" y="150"/>
                  </a:cubicBezTo>
                  <a:cubicBezTo>
                    <a:pt x="193" y="150"/>
                    <a:pt x="193" y="150"/>
                    <a:pt x="193" y="150"/>
                  </a:cubicBezTo>
                  <a:cubicBezTo>
                    <a:pt x="196" y="148"/>
                    <a:pt x="192" y="146"/>
                    <a:pt x="195" y="146"/>
                  </a:cubicBezTo>
                  <a:cubicBezTo>
                    <a:pt x="195" y="143"/>
                    <a:pt x="191" y="143"/>
                    <a:pt x="192" y="144"/>
                  </a:cubicBezTo>
                  <a:cubicBezTo>
                    <a:pt x="189" y="142"/>
                    <a:pt x="192" y="141"/>
                    <a:pt x="189" y="137"/>
                  </a:cubicBezTo>
                  <a:cubicBezTo>
                    <a:pt x="181" y="137"/>
                    <a:pt x="181" y="137"/>
                    <a:pt x="181" y="137"/>
                  </a:cubicBezTo>
                  <a:cubicBezTo>
                    <a:pt x="181" y="135"/>
                    <a:pt x="183" y="134"/>
                    <a:pt x="183" y="132"/>
                  </a:cubicBezTo>
                  <a:cubicBezTo>
                    <a:pt x="182" y="129"/>
                    <a:pt x="179" y="131"/>
                    <a:pt x="182" y="127"/>
                  </a:cubicBezTo>
                  <a:cubicBezTo>
                    <a:pt x="177" y="128"/>
                    <a:pt x="174" y="130"/>
                    <a:pt x="168" y="129"/>
                  </a:cubicBezTo>
                  <a:cubicBezTo>
                    <a:pt x="168" y="125"/>
                    <a:pt x="165" y="123"/>
                    <a:pt x="161" y="122"/>
                  </a:cubicBezTo>
                  <a:cubicBezTo>
                    <a:pt x="160" y="121"/>
                    <a:pt x="158" y="121"/>
                    <a:pt x="157" y="120"/>
                  </a:cubicBezTo>
                  <a:cubicBezTo>
                    <a:pt x="156" y="120"/>
                    <a:pt x="157" y="118"/>
                    <a:pt x="157" y="118"/>
                  </a:cubicBezTo>
                  <a:cubicBezTo>
                    <a:pt x="156" y="117"/>
                    <a:pt x="153" y="118"/>
                    <a:pt x="154" y="116"/>
                  </a:cubicBezTo>
                  <a:cubicBezTo>
                    <a:pt x="149" y="114"/>
                    <a:pt x="140" y="119"/>
                    <a:pt x="137" y="116"/>
                  </a:cubicBezTo>
                  <a:cubicBezTo>
                    <a:pt x="137" y="116"/>
                    <a:pt x="137" y="115"/>
                    <a:pt x="137" y="115"/>
                  </a:cubicBezTo>
                  <a:cubicBezTo>
                    <a:pt x="136" y="115"/>
                    <a:pt x="134" y="116"/>
                    <a:pt x="134" y="116"/>
                  </a:cubicBezTo>
                  <a:cubicBezTo>
                    <a:pt x="133" y="116"/>
                    <a:pt x="133" y="112"/>
                    <a:pt x="127" y="113"/>
                  </a:cubicBezTo>
                  <a:cubicBezTo>
                    <a:pt x="127" y="110"/>
                    <a:pt x="121" y="111"/>
                    <a:pt x="125" y="108"/>
                  </a:cubicBezTo>
                  <a:cubicBezTo>
                    <a:pt x="123" y="108"/>
                    <a:pt x="123" y="109"/>
                    <a:pt x="122" y="109"/>
                  </a:cubicBezTo>
                  <a:cubicBezTo>
                    <a:pt x="121" y="109"/>
                    <a:pt x="120" y="108"/>
                    <a:pt x="120" y="108"/>
                  </a:cubicBezTo>
                  <a:cubicBezTo>
                    <a:pt x="117" y="108"/>
                    <a:pt x="116" y="111"/>
                    <a:pt x="113" y="109"/>
                  </a:cubicBezTo>
                  <a:cubicBezTo>
                    <a:pt x="110" y="109"/>
                    <a:pt x="113" y="114"/>
                    <a:pt x="112" y="116"/>
                  </a:cubicBezTo>
                  <a:cubicBezTo>
                    <a:pt x="111" y="116"/>
                    <a:pt x="110" y="115"/>
                    <a:pt x="108" y="115"/>
                  </a:cubicBezTo>
                  <a:cubicBezTo>
                    <a:pt x="106" y="115"/>
                    <a:pt x="107" y="117"/>
                    <a:pt x="106" y="118"/>
                  </a:cubicBezTo>
                  <a:cubicBezTo>
                    <a:pt x="105" y="118"/>
                    <a:pt x="100" y="118"/>
                    <a:pt x="98" y="119"/>
                  </a:cubicBezTo>
                  <a:cubicBezTo>
                    <a:pt x="97" y="120"/>
                    <a:pt x="97" y="122"/>
                    <a:pt x="95" y="122"/>
                  </a:cubicBezTo>
                  <a:cubicBezTo>
                    <a:pt x="93" y="122"/>
                    <a:pt x="92" y="120"/>
                    <a:pt x="89" y="120"/>
                  </a:cubicBezTo>
                  <a:cubicBezTo>
                    <a:pt x="92" y="118"/>
                    <a:pt x="95" y="118"/>
                    <a:pt x="94" y="112"/>
                  </a:cubicBezTo>
                  <a:cubicBezTo>
                    <a:pt x="96" y="113"/>
                    <a:pt x="96" y="111"/>
                    <a:pt x="96" y="109"/>
                  </a:cubicBezTo>
                  <a:cubicBezTo>
                    <a:pt x="96" y="108"/>
                    <a:pt x="94" y="108"/>
                    <a:pt x="92" y="108"/>
                  </a:cubicBezTo>
                  <a:cubicBezTo>
                    <a:pt x="90" y="109"/>
                    <a:pt x="91" y="112"/>
                    <a:pt x="88" y="113"/>
                  </a:cubicBezTo>
                  <a:cubicBezTo>
                    <a:pt x="87" y="114"/>
                    <a:pt x="87" y="116"/>
                    <a:pt x="85" y="116"/>
                  </a:cubicBezTo>
                  <a:cubicBezTo>
                    <a:pt x="84" y="116"/>
                    <a:pt x="84" y="120"/>
                    <a:pt x="81" y="119"/>
                  </a:cubicBezTo>
                  <a:cubicBezTo>
                    <a:pt x="82" y="121"/>
                    <a:pt x="80" y="122"/>
                    <a:pt x="78" y="122"/>
                  </a:cubicBezTo>
                  <a:cubicBezTo>
                    <a:pt x="78" y="127"/>
                    <a:pt x="78" y="127"/>
                    <a:pt x="78" y="127"/>
                  </a:cubicBezTo>
                  <a:cubicBezTo>
                    <a:pt x="74" y="129"/>
                    <a:pt x="73" y="133"/>
                    <a:pt x="70" y="136"/>
                  </a:cubicBezTo>
                  <a:cubicBezTo>
                    <a:pt x="69" y="136"/>
                    <a:pt x="68" y="135"/>
                    <a:pt x="67" y="136"/>
                  </a:cubicBezTo>
                  <a:cubicBezTo>
                    <a:pt x="67" y="136"/>
                    <a:pt x="68" y="138"/>
                    <a:pt x="67" y="139"/>
                  </a:cubicBezTo>
                  <a:cubicBezTo>
                    <a:pt x="67" y="139"/>
                    <a:pt x="61" y="139"/>
                    <a:pt x="63" y="140"/>
                  </a:cubicBezTo>
                  <a:cubicBezTo>
                    <a:pt x="65" y="142"/>
                    <a:pt x="59" y="142"/>
                    <a:pt x="57" y="144"/>
                  </a:cubicBezTo>
                  <a:cubicBezTo>
                    <a:pt x="57" y="145"/>
                    <a:pt x="55" y="149"/>
                    <a:pt x="54" y="149"/>
                  </a:cubicBezTo>
                  <a:cubicBezTo>
                    <a:pt x="53" y="147"/>
                    <a:pt x="53" y="148"/>
                    <a:pt x="53" y="150"/>
                  </a:cubicBezTo>
                  <a:cubicBezTo>
                    <a:pt x="47" y="150"/>
                    <a:pt x="47" y="150"/>
                    <a:pt x="47" y="150"/>
                  </a:cubicBezTo>
                  <a:cubicBezTo>
                    <a:pt x="44" y="152"/>
                    <a:pt x="50" y="152"/>
                    <a:pt x="43" y="153"/>
                  </a:cubicBezTo>
                  <a:cubicBezTo>
                    <a:pt x="40" y="153"/>
                    <a:pt x="38" y="153"/>
                    <a:pt x="35" y="154"/>
                  </a:cubicBezTo>
                  <a:cubicBezTo>
                    <a:pt x="33" y="155"/>
                    <a:pt x="32" y="159"/>
                    <a:pt x="29" y="157"/>
                  </a:cubicBezTo>
                  <a:cubicBezTo>
                    <a:pt x="29" y="153"/>
                    <a:pt x="33" y="154"/>
                    <a:pt x="36" y="153"/>
                  </a:cubicBezTo>
                  <a:cubicBezTo>
                    <a:pt x="37" y="152"/>
                    <a:pt x="38" y="153"/>
                    <a:pt x="38" y="151"/>
                  </a:cubicBezTo>
                  <a:cubicBezTo>
                    <a:pt x="38" y="149"/>
                    <a:pt x="41" y="150"/>
                    <a:pt x="43" y="150"/>
                  </a:cubicBezTo>
                  <a:cubicBezTo>
                    <a:pt x="45" y="150"/>
                    <a:pt x="44" y="147"/>
                    <a:pt x="45" y="146"/>
                  </a:cubicBezTo>
                  <a:cubicBezTo>
                    <a:pt x="45" y="145"/>
                    <a:pt x="46" y="148"/>
                    <a:pt x="49" y="144"/>
                  </a:cubicBezTo>
                  <a:cubicBezTo>
                    <a:pt x="49" y="144"/>
                    <a:pt x="50" y="145"/>
                    <a:pt x="50" y="143"/>
                  </a:cubicBezTo>
                  <a:cubicBezTo>
                    <a:pt x="50" y="141"/>
                    <a:pt x="54" y="142"/>
                    <a:pt x="56" y="140"/>
                  </a:cubicBezTo>
                  <a:cubicBezTo>
                    <a:pt x="56" y="133"/>
                    <a:pt x="56" y="133"/>
                    <a:pt x="56" y="133"/>
                  </a:cubicBezTo>
                  <a:cubicBezTo>
                    <a:pt x="60" y="138"/>
                    <a:pt x="56" y="129"/>
                    <a:pt x="61" y="130"/>
                  </a:cubicBezTo>
                  <a:cubicBezTo>
                    <a:pt x="62" y="127"/>
                    <a:pt x="55" y="131"/>
                    <a:pt x="57" y="126"/>
                  </a:cubicBezTo>
                  <a:cubicBezTo>
                    <a:pt x="56" y="129"/>
                    <a:pt x="47" y="125"/>
                    <a:pt x="46" y="129"/>
                  </a:cubicBezTo>
                  <a:cubicBezTo>
                    <a:pt x="44" y="129"/>
                    <a:pt x="45" y="127"/>
                    <a:pt x="45" y="126"/>
                  </a:cubicBezTo>
                  <a:cubicBezTo>
                    <a:pt x="43" y="125"/>
                    <a:pt x="39" y="127"/>
                    <a:pt x="36" y="126"/>
                  </a:cubicBezTo>
                  <a:cubicBezTo>
                    <a:pt x="38" y="123"/>
                    <a:pt x="34" y="124"/>
                    <a:pt x="33" y="123"/>
                  </a:cubicBezTo>
                  <a:cubicBezTo>
                    <a:pt x="33" y="122"/>
                    <a:pt x="35" y="121"/>
                    <a:pt x="35" y="122"/>
                  </a:cubicBezTo>
                  <a:cubicBezTo>
                    <a:pt x="32" y="118"/>
                    <a:pt x="30" y="119"/>
                    <a:pt x="28" y="115"/>
                  </a:cubicBezTo>
                  <a:cubicBezTo>
                    <a:pt x="26" y="117"/>
                    <a:pt x="22" y="116"/>
                    <a:pt x="18" y="116"/>
                  </a:cubicBezTo>
                  <a:cubicBezTo>
                    <a:pt x="18" y="115"/>
                    <a:pt x="18" y="114"/>
                    <a:pt x="19" y="113"/>
                  </a:cubicBezTo>
                  <a:cubicBezTo>
                    <a:pt x="18" y="111"/>
                    <a:pt x="14" y="112"/>
                    <a:pt x="15" y="106"/>
                  </a:cubicBezTo>
                  <a:cubicBezTo>
                    <a:pt x="15" y="105"/>
                    <a:pt x="13" y="103"/>
                    <a:pt x="12" y="105"/>
                  </a:cubicBezTo>
                  <a:cubicBezTo>
                    <a:pt x="9" y="105"/>
                    <a:pt x="12" y="101"/>
                    <a:pt x="12" y="99"/>
                  </a:cubicBezTo>
                  <a:cubicBezTo>
                    <a:pt x="13" y="99"/>
                    <a:pt x="12" y="97"/>
                    <a:pt x="12" y="97"/>
                  </a:cubicBezTo>
                  <a:cubicBezTo>
                    <a:pt x="13" y="96"/>
                    <a:pt x="15" y="97"/>
                    <a:pt x="15" y="97"/>
                  </a:cubicBezTo>
                  <a:cubicBezTo>
                    <a:pt x="16" y="95"/>
                    <a:pt x="15" y="93"/>
                    <a:pt x="17" y="92"/>
                  </a:cubicBezTo>
                  <a:cubicBezTo>
                    <a:pt x="20" y="92"/>
                    <a:pt x="25" y="92"/>
                    <a:pt x="28" y="90"/>
                  </a:cubicBezTo>
                  <a:cubicBezTo>
                    <a:pt x="29" y="89"/>
                    <a:pt x="31" y="89"/>
                    <a:pt x="33" y="88"/>
                  </a:cubicBezTo>
                  <a:cubicBezTo>
                    <a:pt x="36" y="87"/>
                    <a:pt x="31" y="84"/>
                    <a:pt x="39" y="85"/>
                  </a:cubicBezTo>
                  <a:cubicBezTo>
                    <a:pt x="38" y="82"/>
                    <a:pt x="38" y="79"/>
                    <a:pt x="36" y="74"/>
                  </a:cubicBezTo>
                  <a:cubicBezTo>
                    <a:pt x="33" y="71"/>
                    <a:pt x="26" y="79"/>
                    <a:pt x="22" y="76"/>
                  </a:cubicBezTo>
                  <a:cubicBezTo>
                    <a:pt x="20" y="73"/>
                    <a:pt x="22" y="77"/>
                    <a:pt x="17" y="77"/>
                  </a:cubicBezTo>
                  <a:cubicBezTo>
                    <a:pt x="15" y="75"/>
                    <a:pt x="10" y="76"/>
                    <a:pt x="7" y="74"/>
                  </a:cubicBezTo>
                  <a:cubicBezTo>
                    <a:pt x="6" y="74"/>
                    <a:pt x="9" y="72"/>
                    <a:pt x="7" y="71"/>
                  </a:cubicBezTo>
                  <a:cubicBezTo>
                    <a:pt x="4" y="71"/>
                    <a:pt x="1" y="70"/>
                    <a:pt x="1" y="66"/>
                  </a:cubicBezTo>
                  <a:cubicBezTo>
                    <a:pt x="10" y="67"/>
                    <a:pt x="0" y="62"/>
                    <a:pt x="10" y="63"/>
                  </a:cubicBezTo>
                  <a:cubicBezTo>
                    <a:pt x="11" y="63"/>
                    <a:pt x="10" y="62"/>
                    <a:pt x="10" y="62"/>
                  </a:cubicBezTo>
                  <a:cubicBezTo>
                    <a:pt x="10" y="59"/>
                    <a:pt x="12" y="62"/>
                    <a:pt x="12" y="62"/>
                  </a:cubicBezTo>
                  <a:cubicBezTo>
                    <a:pt x="15" y="61"/>
                    <a:pt x="15" y="60"/>
                    <a:pt x="18" y="60"/>
                  </a:cubicBezTo>
                  <a:cubicBezTo>
                    <a:pt x="19" y="60"/>
                    <a:pt x="19" y="63"/>
                    <a:pt x="21" y="63"/>
                  </a:cubicBezTo>
                  <a:cubicBezTo>
                    <a:pt x="24" y="64"/>
                    <a:pt x="27" y="62"/>
                    <a:pt x="31" y="63"/>
                  </a:cubicBezTo>
                  <a:cubicBezTo>
                    <a:pt x="33" y="63"/>
                    <a:pt x="33" y="64"/>
                    <a:pt x="35" y="63"/>
                  </a:cubicBezTo>
                  <a:cubicBezTo>
                    <a:pt x="37" y="62"/>
                    <a:pt x="35" y="62"/>
                    <a:pt x="35" y="60"/>
                  </a:cubicBezTo>
                  <a:cubicBezTo>
                    <a:pt x="36" y="60"/>
                    <a:pt x="37" y="60"/>
                    <a:pt x="38" y="59"/>
                  </a:cubicBezTo>
                  <a:cubicBezTo>
                    <a:pt x="38" y="55"/>
                    <a:pt x="31" y="60"/>
                    <a:pt x="33" y="55"/>
                  </a:cubicBezTo>
                  <a:cubicBezTo>
                    <a:pt x="29" y="54"/>
                    <a:pt x="26" y="52"/>
                    <a:pt x="22" y="52"/>
                  </a:cubicBezTo>
                  <a:cubicBezTo>
                    <a:pt x="24" y="49"/>
                    <a:pt x="24" y="50"/>
                    <a:pt x="21" y="48"/>
                  </a:cubicBezTo>
                  <a:cubicBezTo>
                    <a:pt x="20" y="47"/>
                    <a:pt x="20" y="46"/>
                    <a:pt x="19" y="46"/>
                  </a:cubicBezTo>
                  <a:cubicBezTo>
                    <a:pt x="18" y="45"/>
                    <a:pt x="15" y="46"/>
                    <a:pt x="14" y="45"/>
                  </a:cubicBezTo>
                  <a:cubicBezTo>
                    <a:pt x="14" y="45"/>
                    <a:pt x="17" y="40"/>
                    <a:pt x="14" y="41"/>
                  </a:cubicBezTo>
                  <a:cubicBezTo>
                    <a:pt x="13" y="41"/>
                    <a:pt x="14" y="42"/>
                    <a:pt x="12" y="42"/>
                  </a:cubicBezTo>
                  <a:cubicBezTo>
                    <a:pt x="11" y="42"/>
                    <a:pt x="10" y="40"/>
                    <a:pt x="8" y="41"/>
                  </a:cubicBezTo>
                  <a:cubicBezTo>
                    <a:pt x="11" y="37"/>
                    <a:pt x="17" y="36"/>
                    <a:pt x="22" y="34"/>
                  </a:cubicBezTo>
                  <a:cubicBezTo>
                    <a:pt x="21" y="28"/>
                    <a:pt x="26" y="29"/>
                    <a:pt x="28" y="26"/>
                  </a:cubicBezTo>
                  <a:cubicBezTo>
                    <a:pt x="29" y="25"/>
                    <a:pt x="27" y="22"/>
                    <a:pt x="29" y="21"/>
                  </a:cubicBezTo>
                  <a:cubicBezTo>
                    <a:pt x="33" y="24"/>
                    <a:pt x="33" y="22"/>
                    <a:pt x="39" y="22"/>
                  </a:cubicBezTo>
                  <a:cubicBezTo>
                    <a:pt x="42" y="18"/>
                    <a:pt x="46" y="15"/>
                    <a:pt x="54" y="17"/>
                  </a:cubicBezTo>
                  <a:cubicBezTo>
                    <a:pt x="56" y="17"/>
                    <a:pt x="55" y="14"/>
                    <a:pt x="56" y="14"/>
                  </a:cubicBezTo>
                  <a:cubicBezTo>
                    <a:pt x="58" y="13"/>
                    <a:pt x="64" y="15"/>
                    <a:pt x="64" y="11"/>
                  </a:cubicBezTo>
                  <a:cubicBezTo>
                    <a:pt x="66" y="11"/>
                    <a:pt x="66" y="14"/>
                    <a:pt x="67" y="14"/>
                  </a:cubicBezTo>
                  <a:cubicBezTo>
                    <a:pt x="69" y="15"/>
                    <a:pt x="72" y="13"/>
                    <a:pt x="71" y="17"/>
                  </a:cubicBezTo>
                  <a:cubicBezTo>
                    <a:pt x="89" y="17"/>
                    <a:pt x="89" y="17"/>
                    <a:pt x="89" y="17"/>
                  </a:cubicBezTo>
                  <a:cubicBezTo>
                    <a:pt x="84" y="22"/>
                    <a:pt x="99" y="14"/>
                    <a:pt x="94" y="21"/>
                  </a:cubicBezTo>
                  <a:cubicBezTo>
                    <a:pt x="97" y="21"/>
                    <a:pt x="99" y="21"/>
                    <a:pt x="99" y="18"/>
                  </a:cubicBezTo>
                  <a:cubicBezTo>
                    <a:pt x="102" y="21"/>
                    <a:pt x="108" y="20"/>
                    <a:pt x="112" y="21"/>
                  </a:cubicBezTo>
                  <a:cubicBezTo>
                    <a:pt x="112" y="21"/>
                    <a:pt x="112" y="22"/>
                    <a:pt x="113" y="22"/>
                  </a:cubicBezTo>
                  <a:cubicBezTo>
                    <a:pt x="114" y="22"/>
                    <a:pt x="115" y="23"/>
                    <a:pt x="116" y="24"/>
                  </a:cubicBezTo>
                  <a:cubicBezTo>
                    <a:pt x="120" y="24"/>
                    <a:pt x="121" y="21"/>
                    <a:pt x="123" y="24"/>
                  </a:cubicBezTo>
                  <a:cubicBezTo>
                    <a:pt x="124" y="24"/>
                    <a:pt x="140" y="24"/>
                    <a:pt x="141" y="25"/>
                  </a:cubicBezTo>
                  <a:cubicBezTo>
                    <a:pt x="143" y="26"/>
                    <a:pt x="152" y="27"/>
                    <a:pt x="157" y="28"/>
                  </a:cubicBezTo>
                  <a:cubicBezTo>
                    <a:pt x="158" y="30"/>
                    <a:pt x="161" y="31"/>
                    <a:pt x="161" y="34"/>
                  </a:cubicBezTo>
                  <a:cubicBezTo>
                    <a:pt x="166" y="34"/>
                    <a:pt x="168" y="37"/>
                    <a:pt x="172" y="35"/>
                  </a:cubicBezTo>
                  <a:cubicBezTo>
                    <a:pt x="173" y="39"/>
                    <a:pt x="179" y="37"/>
                    <a:pt x="183" y="38"/>
                  </a:cubicBezTo>
                  <a:cubicBezTo>
                    <a:pt x="183" y="36"/>
                    <a:pt x="182" y="37"/>
                    <a:pt x="181" y="36"/>
                  </a:cubicBezTo>
                  <a:cubicBezTo>
                    <a:pt x="183" y="33"/>
                    <a:pt x="187" y="30"/>
                    <a:pt x="192" y="29"/>
                  </a:cubicBezTo>
                  <a:cubicBezTo>
                    <a:pt x="191" y="32"/>
                    <a:pt x="193" y="32"/>
                    <a:pt x="193" y="31"/>
                  </a:cubicBezTo>
                  <a:cubicBezTo>
                    <a:pt x="195" y="31"/>
                    <a:pt x="194" y="33"/>
                    <a:pt x="196" y="34"/>
                  </a:cubicBezTo>
                  <a:cubicBezTo>
                    <a:pt x="199" y="34"/>
                    <a:pt x="199" y="32"/>
                    <a:pt x="199" y="29"/>
                  </a:cubicBezTo>
                  <a:cubicBezTo>
                    <a:pt x="202" y="29"/>
                    <a:pt x="203" y="30"/>
                    <a:pt x="205" y="31"/>
                  </a:cubicBezTo>
                  <a:cubicBezTo>
                    <a:pt x="206" y="29"/>
                    <a:pt x="204" y="28"/>
                    <a:pt x="207" y="25"/>
                  </a:cubicBezTo>
                  <a:cubicBezTo>
                    <a:pt x="210" y="25"/>
                    <a:pt x="211" y="27"/>
                    <a:pt x="212" y="25"/>
                  </a:cubicBezTo>
                  <a:cubicBezTo>
                    <a:pt x="214" y="26"/>
                    <a:pt x="212" y="28"/>
                    <a:pt x="210" y="28"/>
                  </a:cubicBezTo>
                  <a:cubicBezTo>
                    <a:pt x="212" y="32"/>
                    <a:pt x="221" y="24"/>
                    <a:pt x="224" y="29"/>
                  </a:cubicBezTo>
                  <a:cubicBezTo>
                    <a:pt x="229" y="30"/>
                    <a:pt x="221" y="25"/>
                    <a:pt x="226" y="25"/>
                  </a:cubicBezTo>
                  <a:cubicBezTo>
                    <a:pt x="226" y="23"/>
                    <a:pt x="227" y="22"/>
                    <a:pt x="230" y="22"/>
                  </a:cubicBezTo>
                  <a:cubicBezTo>
                    <a:pt x="230" y="26"/>
                    <a:pt x="230" y="26"/>
                    <a:pt x="230" y="26"/>
                  </a:cubicBezTo>
                  <a:cubicBezTo>
                    <a:pt x="233" y="23"/>
                    <a:pt x="234" y="29"/>
                    <a:pt x="237" y="29"/>
                  </a:cubicBezTo>
                  <a:cubicBezTo>
                    <a:pt x="241" y="30"/>
                    <a:pt x="244" y="29"/>
                    <a:pt x="245" y="26"/>
                  </a:cubicBezTo>
                  <a:cubicBezTo>
                    <a:pt x="247" y="28"/>
                    <a:pt x="251" y="28"/>
                    <a:pt x="249" y="32"/>
                  </a:cubicBezTo>
                  <a:cubicBezTo>
                    <a:pt x="253" y="31"/>
                    <a:pt x="256" y="30"/>
                    <a:pt x="256" y="26"/>
                  </a:cubicBezTo>
                  <a:cubicBezTo>
                    <a:pt x="260" y="29"/>
                    <a:pt x="262" y="25"/>
                    <a:pt x="265" y="29"/>
                  </a:cubicBezTo>
                  <a:cubicBezTo>
                    <a:pt x="275" y="29"/>
                    <a:pt x="275" y="29"/>
                    <a:pt x="275" y="29"/>
                  </a:cubicBezTo>
                  <a:cubicBezTo>
                    <a:pt x="275" y="30"/>
                    <a:pt x="273" y="32"/>
                    <a:pt x="273" y="32"/>
                  </a:cubicBezTo>
                  <a:cubicBezTo>
                    <a:pt x="273" y="32"/>
                    <a:pt x="277" y="34"/>
                    <a:pt x="276" y="34"/>
                  </a:cubicBezTo>
                  <a:cubicBezTo>
                    <a:pt x="277" y="34"/>
                    <a:pt x="278" y="32"/>
                    <a:pt x="280" y="32"/>
                  </a:cubicBezTo>
                  <a:cubicBezTo>
                    <a:pt x="281" y="32"/>
                    <a:pt x="280" y="35"/>
                    <a:pt x="280" y="35"/>
                  </a:cubicBezTo>
                  <a:cubicBezTo>
                    <a:pt x="284" y="37"/>
                    <a:pt x="290" y="34"/>
                    <a:pt x="294" y="35"/>
                  </a:cubicBezTo>
                  <a:cubicBezTo>
                    <a:pt x="295" y="37"/>
                    <a:pt x="297" y="36"/>
                    <a:pt x="299" y="36"/>
                  </a:cubicBezTo>
                  <a:cubicBezTo>
                    <a:pt x="296" y="41"/>
                    <a:pt x="303" y="37"/>
                    <a:pt x="303" y="41"/>
                  </a:cubicBezTo>
                  <a:cubicBezTo>
                    <a:pt x="303" y="44"/>
                    <a:pt x="300" y="42"/>
                    <a:pt x="300" y="45"/>
                  </a:cubicBezTo>
                  <a:cubicBezTo>
                    <a:pt x="300" y="47"/>
                    <a:pt x="301" y="47"/>
                    <a:pt x="301" y="49"/>
                  </a:cubicBezTo>
                  <a:cubicBezTo>
                    <a:pt x="316" y="48"/>
                    <a:pt x="329" y="47"/>
                    <a:pt x="341" y="52"/>
                  </a:cubicBezTo>
                  <a:cubicBezTo>
                    <a:pt x="340" y="53"/>
                    <a:pt x="339" y="54"/>
                    <a:pt x="339" y="56"/>
                  </a:cubicBezTo>
                  <a:cubicBezTo>
                    <a:pt x="342" y="56"/>
                    <a:pt x="342" y="54"/>
                    <a:pt x="345" y="55"/>
                  </a:cubicBezTo>
                  <a:cubicBezTo>
                    <a:pt x="344" y="50"/>
                    <a:pt x="345" y="51"/>
                    <a:pt x="343" y="46"/>
                  </a:cubicBezTo>
                  <a:cubicBezTo>
                    <a:pt x="344" y="44"/>
                    <a:pt x="355" y="44"/>
                    <a:pt x="352" y="42"/>
                  </a:cubicBezTo>
                  <a:cubicBezTo>
                    <a:pt x="353" y="39"/>
                    <a:pt x="354" y="42"/>
                    <a:pt x="356" y="42"/>
                  </a:cubicBezTo>
                  <a:cubicBezTo>
                    <a:pt x="356" y="43"/>
                    <a:pt x="359" y="43"/>
                    <a:pt x="359" y="45"/>
                  </a:cubicBezTo>
                  <a:cubicBezTo>
                    <a:pt x="364" y="46"/>
                    <a:pt x="368" y="43"/>
                    <a:pt x="373" y="45"/>
                  </a:cubicBezTo>
                  <a:cubicBezTo>
                    <a:pt x="373" y="45"/>
                    <a:pt x="373" y="46"/>
                    <a:pt x="374" y="46"/>
                  </a:cubicBezTo>
                  <a:cubicBezTo>
                    <a:pt x="375" y="46"/>
                    <a:pt x="376" y="47"/>
                    <a:pt x="377" y="48"/>
                  </a:cubicBezTo>
                  <a:cubicBezTo>
                    <a:pt x="382" y="48"/>
                    <a:pt x="387" y="45"/>
                    <a:pt x="394" y="46"/>
                  </a:cubicBezTo>
                  <a:cubicBezTo>
                    <a:pt x="398" y="43"/>
                    <a:pt x="397" y="41"/>
                    <a:pt x="398" y="38"/>
                  </a:cubicBezTo>
                  <a:cubicBezTo>
                    <a:pt x="397" y="33"/>
                    <a:pt x="393" y="35"/>
                    <a:pt x="393" y="34"/>
                  </a:cubicBezTo>
                  <a:cubicBezTo>
                    <a:pt x="393" y="26"/>
                    <a:pt x="406" y="30"/>
                    <a:pt x="409" y="32"/>
                  </a:cubicBezTo>
                  <a:cubicBezTo>
                    <a:pt x="409" y="34"/>
                    <a:pt x="408" y="35"/>
                    <a:pt x="405" y="35"/>
                  </a:cubicBezTo>
                  <a:cubicBezTo>
                    <a:pt x="408" y="38"/>
                    <a:pt x="405" y="39"/>
                    <a:pt x="404" y="41"/>
                  </a:cubicBezTo>
                  <a:cubicBezTo>
                    <a:pt x="403" y="44"/>
                    <a:pt x="406" y="43"/>
                    <a:pt x="408" y="43"/>
                  </a:cubicBezTo>
                  <a:cubicBezTo>
                    <a:pt x="406" y="48"/>
                    <a:pt x="409" y="48"/>
                    <a:pt x="407" y="52"/>
                  </a:cubicBezTo>
                  <a:cubicBezTo>
                    <a:pt x="411" y="54"/>
                    <a:pt x="413" y="45"/>
                    <a:pt x="412" y="46"/>
                  </a:cubicBezTo>
                  <a:cubicBezTo>
                    <a:pt x="413" y="46"/>
                    <a:pt x="416" y="50"/>
                    <a:pt x="415" y="43"/>
                  </a:cubicBezTo>
                  <a:cubicBezTo>
                    <a:pt x="421" y="44"/>
                    <a:pt x="420" y="38"/>
                    <a:pt x="423" y="36"/>
                  </a:cubicBezTo>
                  <a:cubicBezTo>
                    <a:pt x="422" y="32"/>
                    <a:pt x="419" y="29"/>
                    <a:pt x="414" y="29"/>
                  </a:cubicBezTo>
                  <a:cubicBezTo>
                    <a:pt x="416" y="27"/>
                    <a:pt x="411" y="24"/>
                    <a:pt x="407" y="22"/>
                  </a:cubicBezTo>
                  <a:cubicBezTo>
                    <a:pt x="407" y="20"/>
                    <a:pt x="407" y="18"/>
                    <a:pt x="405" y="18"/>
                  </a:cubicBezTo>
                  <a:cubicBezTo>
                    <a:pt x="405" y="15"/>
                    <a:pt x="409" y="14"/>
                    <a:pt x="409" y="11"/>
                  </a:cubicBezTo>
                  <a:cubicBezTo>
                    <a:pt x="409" y="10"/>
                    <a:pt x="413" y="9"/>
                    <a:pt x="412" y="8"/>
                  </a:cubicBezTo>
                  <a:cubicBezTo>
                    <a:pt x="408" y="5"/>
                    <a:pt x="417" y="9"/>
                    <a:pt x="414" y="5"/>
                  </a:cubicBezTo>
                  <a:cubicBezTo>
                    <a:pt x="414" y="0"/>
                    <a:pt x="417" y="7"/>
                    <a:pt x="418" y="7"/>
                  </a:cubicBezTo>
                  <a:cubicBezTo>
                    <a:pt x="419" y="7"/>
                    <a:pt x="422" y="6"/>
                    <a:pt x="423" y="7"/>
                  </a:cubicBezTo>
                  <a:cubicBezTo>
                    <a:pt x="424" y="7"/>
                    <a:pt x="421" y="9"/>
                    <a:pt x="422" y="10"/>
                  </a:cubicBezTo>
                  <a:cubicBezTo>
                    <a:pt x="423" y="10"/>
                    <a:pt x="426" y="9"/>
                    <a:pt x="426" y="10"/>
                  </a:cubicBezTo>
                  <a:cubicBezTo>
                    <a:pt x="427" y="10"/>
                    <a:pt x="425" y="13"/>
                    <a:pt x="426" y="14"/>
                  </a:cubicBezTo>
                  <a:cubicBezTo>
                    <a:pt x="426" y="14"/>
                    <a:pt x="429" y="14"/>
                    <a:pt x="429" y="14"/>
                  </a:cubicBezTo>
                  <a:cubicBezTo>
                    <a:pt x="430" y="17"/>
                    <a:pt x="427" y="16"/>
                    <a:pt x="429" y="19"/>
                  </a:cubicBezTo>
                  <a:cubicBezTo>
                    <a:pt x="430" y="20"/>
                    <a:pt x="431" y="21"/>
                    <a:pt x="430" y="22"/>
                  </a:cubicBezTo>
                  <a:cubicBezTo>
                    <a:pt x="430" y="22"/>
                    <a:pt x="429" y="23"/>
                    <a:pt x="429" y="24"/>
                  </a:cubicBezTo>
                  <a:cubicBezTo>
                    <a:pt x="429" y="26"/>
                    <a:pt x="428" y="26"/>
                    <a:pt x="428" y="28"/>
                  </a:cubicBezTo>
                  <a:cubicBezTo>
                    <a:pt x="427" y="30"/>
                    <a:pt x="437" y="31"/>
                    <a:pt x="435" y="26"/>
                  </a:cubicBezTo>
                  <a:cubicBezTo>
                    <a:pt x="437" y="26"/>
                    <a:pt x="436" y="30"/>
                    <a:pt x="440" y="29"/>
                  </a:cubicBezTo>
                  <a:cubicBezTo>
                    <a:pt x="438" y="32"/>
                    <a:pt x="441" y="32"/>
                    <a:pt x="440" y="36"/>
                  </a:cubicBezTo>
                  <a:cubicBezTo>
                    <a:pt x="446" y="37"/>
                    <a:pt x="445" y="32"/>
                    <a:pt x="450" y="35"/>
                  </a:cubicBezTo>
                  <a:cubicBezTo>
                    <a:pt x="451" y="35"/>
                    <a:pt x="451" y="34"/>
                    <a:pt x="451" y="34"/>
                  </a:cubicBezTo>
                  <a:cubicBezTo>
                    <a:pt x="455" y="34"/>
                    <a:pt x="450" y="35"/>
                    <a:pt x="453" y="38"/>
                  </a:cubicBezTo>
                  <a:cubicBezTo>
                    <a:pt x="453" y="38"/>
                    <a:pt x="456" y="39"/>
                    <a:pt x="456" y="39"/>
                  </a:cubicBezTo>
                  <a:cubicBezTo>
                    <a:pt x="456" y="42"/>
                    <a:pt x="451" y="43"/>
                    <a:pt x="453" y="48"/>
                  </a:cubicBezTo>
                  <a:moveTo>
                    <a:pt x="286" y="63"/>
                  </a:moveTo>
                  <a:cubicBezTo>
                    <a:pt x="285" y="61"/>
                    <a:pt x="288" y="59"/>
                    <a:pt x="286" y="59"/>
                  </a:cubicBezTo>
                  <a:cubicBezTo>
                    <a:pt x="286" y="60"/>
                    <a:pt x="286" y="60"/>
                    <a:pt x="284" y="60"/>
                  </a:cubicBezTo>
                  <a:cubicBezTo>
                    <a:pt x="284" y="58"/>
                    <a:pt x="285" y="56"/>
                    <a:pt x="283" y="56"/>
                  </a:cubicBezTo>
                  <a:cubicBezTo>
                    <a:pt x="281" y="58"/>
                    <a:pt x="275" y="63"/>
                    <a:pt x="272" y="59"/>
                  </a:cubicBezTo>
                  <a:cubicBezTo>
                    <a:pt x="271" y="55"/>
                    <a:pt x="278" y="60"/>
                    <a:pt x="276" y="55"/>
                  </a:cubicBezTo>
                  <a:cubicBezTo>
                    <a:pt x="275" y="54"/>
                    <a:pt x="273" y="55"/>
                    <a:pt x="273" y="53"/>
                  </a:cubicBezTo>
                  <a:cubicBezTo>
                    <a:pt x="271" y="52"/>
                    <a:pt x="270" y="55"/>
                    <a:pt x="268" y="56"/>
                  </a:cubicBezTo>
                  <a:cubicBezTo>
                    <a:pt x="265" y="57"/>
                    <a:pt x="261" y="56"/>
                    <a:pt x="258" y="57"/>
                  </a:cubicBezTo>
                  <a:cubicBezTo>
                    <a:pt x="258" y="57"/>
                    <a:pt x="257" y="58"/>
                    <a:pt x="256" y="59"/>
                  </a:cubicBezTo>
                  <a:cubicBezTo>
                    <a:pt x="252" y="60"/>
                    <a:pt x="247" y="60"/>
                    <a:pt x="242" y="60"/>
                  </a:cubicBezTo>
                  <a:cubicBezTo>
                    <a:pt x="243" y="63"/>
                    <a:pt x="240" y="64"/>
                    <a:pt x="242" y="64"/>
                  </a:cubicBezTo>
                  <a:cubicBezTo>
                    <a:pt x="242" y="63"/>
                    <a:pt x="244" y="63"/>
                    <a:pt x="244" y="66"/>
                  </a:cubicBezTo>
                  <a:cubicBezTo>
                    <a:pt x="250" y="67"/>
                    <a:pt x="259" y="60"/>
                    <a:pt x="261" y="66"/>
                  </a:cubicBezTo>
                  <a:cubicBezTo>
                    <a:pt x="257" y="63"/>
                    <a:pt x="259" y="66"/>
                    <a:pt x="256" y="67"/>
                  </a:cubicBezTo>
                  <a:cubicBezTo>
                    <a:pt x="254" y="67"/>
                    <a:pt x="252" y="68"/>
                    <a:pt x="251" y="70"/>
                  </a:cubicBezTo>
                  <a:cubicBezTo>
                    <a:pt x="258" y="71"/>
                    <a:pt x="262" y="68"/>
                    <a:pt x="269" y="69"/>
                  </a:cubicBezTo>
                  <a:cubicBezTo>
                    <a:pt x="269" y="70"/>
                    <a:pt x="269" y="73"/>
                    <a:pt x="270" y="73"/>
                  </a:cubicBezTo>
                  <a:cubicBezTo>
                    <a:pt x="271" y="71"/>
                    <a:pt x="273" y="71"/>
                    <a:pt x="275" y="71"/>
                  </a:cubicBezTo>
                  <a:cubicBezTo>
                    <a:pt x="275" y="69"/>
                    <a:pt x="276" y="67"/>
                    <a:pt x="277" y="66"/>
                  </a:cubicBezTo>
                  <a:cubicBezTo>
                    <a:pt x="280" y="63"/>
                    <a:pt x="279" y="66"/>
                    <a:pt x="283" y="66"/>
                  </a:cubicBezTo>
                  <a:cubicBezTo>
                    <a:pt x="283" y="64"/>
                    <a:pt x="284" y="62"/>
                    <a:pt x="286" y="63"/>
                  </a:cubicBezTo>
                  <a:moveTo>
                    <a:pt x="296" y="111"/>
                  </a:moveTo>
                  <a:cubicBezTo>
                    <a:pt x="297" y="107"/>
                    <a:pt x="301" y="108"/>
                    <a:pt x="303" y="106"/>
                  </a:cubicBezTo>
                  <a:cubicBezTo>
                    <a:pt x="303" y="106"/>
                    <a:pt x="305" y="107"/>
                    <a:pt x="306" y="106"/>
                  </a:cubicBezTo>
                  <a:cubicBezTo>
                    <a:pt x="308" y="106"/>
                    <a:pt x="310" y="106"/>
                    <a:pt x="313" y="105"/>
                  </a:cubicBezTo>
                  <a:cubicBezTo>
                    <a:pt x="313" y="105"/>
                    <a:pt x="314" y="103"/>
                    <a:pt x="314" y="102"/>
                  </a:cubicBezTo>
                  <a:cubicBezTo>
                    <a:pt x="318" y="100"/>
                    <a:pt x="320" y="103"/>
                    <a:pt x="321" y="101"/>
                  </a:cubicBezTo>
                  <a:cubicBezTo>
                    <a:pt x="320" y="101"/>
                    <a:pt x="319" y="100"/>
                    <a:pt x="321" y="99"/>
                  </a:cubicBezTo>
                  <a:cubicBezTo>
                    <a:pt x="324" y="100"/>
                    <a:pt x="324" y="98"/>
                    <a:pt x="325" y="99"/>
                  </a:cubicBezTo>
                  <a:cubicBezTo>
                    <a:pt x="326" y="100"/>
                    <a:pt x="327" y="98"/>
                    <a:pt x="327" y="98"/>
                  </a:cubicBezTo>
                  <a:cubicBezTo>
                    <a:pt x="324" y="99"/>
                    <a:pt x="327" y="95"/>
                    <a:pt x="329" y="98"/>
                  </a:cubicBezTo>
                  <a:cubicBezTo>
                    <a:pt x="330" y="95"/>
                    <a:pt x="332" y="95"/>
                    <a:pt x="332" y="91"/>
                  </a:cubicBezTo>
                  <a:cubicBezTo>
                    <a:pt x="327" y="90"/>
                    <a:pt x="326" y="93"/>
                    <a:pt x="321" y="92"/>
                  </a:cubicBezTo>
                  <a:cubicBezTo>
                    <a:pt x="321" y="95"/>
                    <a:pt x="320" y="96"/>
                    <a:pt x="318" y="97"/>
                  </a:cubicBezTo>
                  <a:cubicBezTo>
                    <a:pt x="314" y="99"/>
                    <a:pt x="315" y="96"/>
                    <a:pt x="311" y="97"/>
                  </a:cubicBezTo>
                  <a:cubicBezTo>
                    <a:pt x="310" y="97"/>
                    <a:pt x="311" y="98"/>
                    <a:pt x="308" y="98"/>
                  </a:cubicBezTo>
                  <a:cubicBezTo>
                    <a:pt x="306" y="98"/>
                    <a:pt x="306" y="96"/>
                    <a:pt x="303" y="97"/>
                  </a:cubicBezTo>
                  <a:cubicBezTo>
                    <a:pt x="302" y="96"/>
                    <a:pt x="303" y="94"/>
                    <a:pt x="301" y="94"/>
                  </a:cubicBezTo>
                  <a:cubicBezTo>
                    <a:pt x="301" y="96"/>
                    <a:pt x="301" y="97"/>
                    <a:pt x="300" y="98"/>
                  </a:cubicBezTo>
                  <a:cubicBezTo>
                    <a:pt x="300" y="100"/>
                    <a:pt x="302" y="99"/>
                    <a:pt x="303" y="101"/>
                  </a:cubicBezTo>
                  <a:cubicBezTo>
                    <a:pt x="298" y="100"/>
                    <a:pt x="298" y="102"/>
                    <a:pt x="297" y="104"/>
                  </a:cubicBezTo>
                  <a:cubicBezTo>
                    <a:pt x="295" y="106"/>
                    <a:pt x="292" y="104"/>
                    <a:pt x="292" y="106"/>
                  </a:cubicBezTo>
                  <a:cubicBezTo>
                    <a:pt x="291" y="110"/>
                    <a:pt x="285" y="106"/>
                    <a:pt x="287" y="111"/>
                  </a:cubicBezTo>
                  <a:lnTo>
                    <a:pt x="296" y="111"/>
                  </a:lnTo>
                  <a:close/>
                  <a:moveTo>
                    <a:pt x="398" y="165"/>
                  </a:moveTo>
                  <a:cubicBezTo>
                    <a:pt x="397" y="166"/>
                    <a:pt x="397" y="167"/>
                    <a:pt x="397" y="167"/>
                  </a:cubicBezTo>
                  <a:cubicBezTo>
                    <a:pt x="396" y="167"/>
                    <a:pt x="393" y="168"/>
                    <a:pt x="393" y="168"/>
                  </a:cubicBezTo>
                  <a:cubicBezTo>
                    <a:pt x="391" y="170"/>
                    <a:pt x="394" y="174"/>
                    <a:pt x="391" y="174"/>
                  </a:cubicBezTo>
                  <a:cubicBezTo>
                    <a:pt x="391" y="172"/>
                    <a:pt x="391" y="170"/>
                    <a:pt x="390" y="170"/>
                  </a:cubicBezTo>
                  <a:cubicBezTo>
                    <a:pt x="390" y="175"/>
                    <a:pt x="390" y="175"/>
                    <a:pt x="390" y="175"/>
                  </a:cubicBezTo>
                  <a:cubicBezTo>
                    <a:pt x="397" y="175"/>
                    <a:pt x="397" y="175"/>
                    <a:pt x="397" y="175"/>
                  </a:cubicBezTo>
                  <a:cubicBezTo>
                    <a:pt x="396" y="177"/>
                    <a:pt x="399" y="179"/>
                    <a:pt x="400" y="181"/>
                  </a:cubicBezTo>
                  <a:cubicBezTo>
                    <a:pt x="401" y="185"/>
                    <a:pt x="402" y="184"/>
                    <a:pt x="404" y="186"/>
                  </a:cubicBezTo>
                  <a:cubicBezTo>
                    <a:pt x="402" y="187"/>
                    <a:pt x="400" y="187"/>
                    <a:pt x="401" y="189"/>
                  </a:cubicBezTo>
                  <a:cubicBezTo>
                    <a:pt x="401" y="191"/>
                    <a:pt x="403" y="191"/>
                    <a:pt x="402" y="193"/>
                  </a:cubicBezTo>
                  <a:cubicBezTo>
                    <a:pt x="408" y="193"/>
                    <a:pt x="408" y="193"/>
                    <a:pt x="408" y="193"/>
                  </a:cubicBezTo>
                  <a:cubicBezTo>
                    <a:pt x="410" y="192"/>
                    <a:pt x="410" y="188"/>
                    <a:pt x="409" y="185"/>
                  </a:cubicBezTo>
                  <a:cubicBezTo>
                    <a:pt x="408" y="184"/>
                    <a:pt x="406" y="184"/>
                    <a:pt x="405" y="182"/>
                  </a:cubicBezTo>
                  <a:cubicBezTo>
                    <a:pt x="408" y="175"/>
                    <a:pt x="405" y="179"/>
                    <a:pt x="404" y="177"/>
                  </a:cubicBezTo>
                  <a:cubicBezTo>
                    <a:pt x="402" y="174"/>
                    <a:pt x="402" y="169"/>
                    <a:pt x="401" y="165"/>
                  </a:cubicBezTo>
                  <a:cubicBezTo>
                    <a:pt x="400" y="166"/>
                    <a:pt x="399" y="165"/>
                    <a:pt x="398" y="165"/>
                  </a:cubicBezTo>
                  <a:moveTo>
                    <a:pt x="453" y="209"/>
                  </a:moveTo>
                  <a:cubicBezTo>
                    <a:pt x="448" y="207"/>
                    <a:pt x="449" y="211"/>
                    <a:pt x="447" y="212"/>
                  </a:cubicBezTo>
                  <a:cubicBezTo>
                    <a:pt x="447" y="211"/>
                    <a:pt x="446" y="210"/>
                    <a:pt x="444" y="210"/>
                  </a:cubicBezTo>
                  <a:cubicBezTo>
                    <a:pt x="445" y="215"/>
                    <a:pt x="439" y="213"/>
                    <a:pt x="437" y="214"/>
                  </a:cubicBezTo>
                  <a:cubicBezTo>
                    <a:pt x="436" y="215"/>
                    <a:pt x="437" y="216"/>
                    <a:pt x="436" y="217"/>
                  </a:cubicBezTo>
                  <a:cubicBezTo>
                    <a:pt x="435" y="218"/>
                    <a:pt x="433" y="217"/>
                    <a:pt x="433" y="219"/>
                  </a:cubicBezTo>
                  <a:cubicBezTo>
                    <a:pt x="436" y="219"/>
                    <a:pt x="433" y="220"/>
                    <a:pt x="433" y="223"/>
                  </a:cubicBezTo>
                  <a:cubicBezTo>
                    <a:pt x="436" y="225"/>
                    <a:pt x="437" y="221"/>
                    <a:pt x="439" y="220"/>
                  </a:cubicBezTo>
                  <a:cubicBezTo>
                    <a:pt x="441" y="219"/>
                    <a:pt x="444" y="220"/>
                    <a:pt x="447" y="220"/>
                  </a:cubicBezTo>
                  <a:cubicBezTo>
                    <a:pt x="449" y="220"/>
                    <a:pt x="449" y="219"/>
                    <a:pt x="451" y="219"/>
                  </a:cubicBezTo>
                  <a:cubicBezTo>
                    <a:pt x="455" y="218"/>
                    <a:pt x="459" y="220"/>
                    <a:pt x="460" y="221"/>
                  </a:cubicBezTo>
                  <a:cubicBezTo>
                    <a:pt x="459" y="222"/>
                    <a:pt x="457" y="222"/>
                    <a:pt x="457" y="223"/>
                  </a:cubicBezTo>
                  <a:cubicBezTo>
                    <a:pt x="458" y="222"/>
                    <a:pt x="458" y="224"/>
                    <a:pt x="458" y="224"/>
                  </a:cubicBezTo>
                  <a:cubicBezTo>
                    <a:pt x="459" y="224"/>
                    <a:pt x="460" y="223"/>
                    <a:pt x="460" y="223"/>
                  </a:cubicBezTo>
                  <a:cubicBezTo>
                    <a:pt x="465" y="223"/>
                    <a:pt x="463" y="224"/>
                    <a:pt x="467" y="221"/>
                  </a:cubicBezTo>
                  <a:cubicBezTo>
                    <a:pt x="471" y="219"/>
                    <a:pt x="474" y="223"/>
                    <a:pt x="477" y="220"/>
                  </a:cubicBezTo>
                  <a:cubicBezTo>
                    <a:pt x="473" y="219"/>
                    <a:pt x="477" y="214"/>
                    <a:pt x="474" y="217"/>
                  </a:cubicBezTo>
                  <a:cubicBezTo>
                    <a:pt x="471" y="220"/>
                    <a:pt x="471" y="212"/>
                    <a:pt x="471" y="212"/>
                  </a:cubicBezTo>
                  <a:cubicBezTo>
                    <a:pt x="471" y="211"/>
                    <a:pt x="467" y="212"/>
                    <a:pt x="468" y="209"/>
                  </a:cubicBezTo>
                  <a:cubicBezTo>
                    <a:pt x="461" y="209"/>
                    <a:pt x="461" y="209"/>
                    <a:pt x="461" y="209"/>
                  </a:cubicBezTo>
                  <a:cubicBezTo>
                    <a:pt x="462" y="207"/>
                    <a:pt x="463" y="206"/>
                    <a:pt x="461" y="205"/>
                  </a:cubicBezTo>
                  <a:cubicBezTo>
                    <a:pt x="457" y="206"/>
                    <a:pt x="458" y="205"/>
                    <a:pt x="453" y="205"/>
                  </a:cubicBezTo>
                  <a:cubicBezTo>
                    <a:pt x="452" y="207"/>
                    <a:pt x="451" y="207"/>
                    <a:pt x="453" y="209"/>
                  </a:cubicBezTo>
                  <a:moveTo>
                    <a:pt x="491" y="244"/>
                  </a:moveTo>
                  <a:cubicBezTo>
                    <a:pt x="490" y="244"/>
                    <a:pt x="489" y="244"/>
                    <a:pt x="489" y="243"/>
                  </a:cubicBezTo>
                  <a:cubicBezTo>
                    <a:pt x="495" y="244"/>
                    <a:pt x="489" y="233"/>
                    <a:pt x="495" y="234"/>
                  </a:cubicBezTo>
                  <a:cubicBezTo>
                    <a:pt x="498" y="237"/>
                    <a:pt x="499" y="233"/>
                    <a:pt x="503" y="234"/>
                  </a:cubicBezTo>
                  <a:cubicBezTo>
                    <a:pt x="501" y="226"/>
                    <a:pt x="491" y="224"/>
                    <a:pt x="482" y="226"/>
                  </a:cubicBezTo>
                  <a:cubicBezTo>
                    <a:pt x="481" y="225"/>
                    <a:pt x="481" y="225"/>
                    <a:pt x="481" y="223"/>
                  </a:cubicBezTo>
                  <a:cubicBezTo>
                    <a:pt x="478" y="222"/>
                    <a:pt x="477" y="226"/>
                    <a:pt x="474" y="226"/>
                  </a:cubicBezTo>
                  <a:cubicBezTo>
                    <a:pt x="472" y="226"/>
                    <a:pt x="472" y="224"/>
                    <a:pt x="470" y="224"/>
                  </a:cubicBezTo>
                  <a:cubicBezTo>
                    <a:pt x="468" y="225"/>
                    <a:pt x="467" y="226"/>
                    <a:pt x="465" y="227"/>
                  </a:cubicBezTo>
                  <a:cubicBezTo>
                    <a:pt x="463" y="228"/>
                    <a:pt x="462" y="228"/>
                    <a:pt x="460" y="228"/>
                  </a:cubicBezTo>
                  <a:cubicBezTo>
                    <a:pt x="460" y="231"/>
                    <a:pt x="459" y="232"/>
                    <a:pt x="457" y="233"/>
                  </a:cubicBezTo>
                  <a:cubicBezTo>
                    <a:pt x="457" y="244"/>
                    <a:pt x="455" y="245"/>
                    <a:pt x="456" y="257"/>
                  </a:cubicBezTo>
                  <a:cubicBezTo>
                    <a:pt x="461" y="259"/>
                    <a:pt x="458" y="253"/>
                    <a:pt x="463" y="254"/>
                  </a:cubicBezTo>
                  <a:cubicBezTo>
                    <a:pt x="462" y="251"/>
                    <a:pt x="463" y="249"/>
                    <a:pt x="464" y="248"/>
                  </a:cubicBezTo>
                  <a:cubicBezTo>
                    <a:pt x="466" y="245"/>
                    <a:pt x="464" y="241"/>
                    <a:pt x="465" y="237"/>
                  </a:cubicBezTo>
                  <a:cubicBezTo>
                    <a:pt x="466" y="237"/>
                    <a:pt x="468" y="235"/>
                    <a:pt x="468" y="234"/>
                  </a:cubicBezTo>
                  <a:cubicBezTo>
                    <a:pt x="469" y="233"/>
                    <a:pt x="468" y="230"/>
                    <a:pt x="470" y="230"/>
                  </a:cubicBezTo>
                  <a:cubicBezTo>
                    <a:pt x="472" y="230"/>
                    <a:pt x="474" y="230"/>
                    <a:pt x="475" y="228"/>
                  </a:cubicBezTo>
                  <a:cubicBezTo>
                    <a:pt x="473" y="233"/>
                    <a:pt x="480" y="229"/>
                    <a:pt x="479" y="233"/>
                  </a:cubicBezTo>
                  <a:cubicBezTo>
                    <a:pt x="480" y="237"/>
                    <a:pt x="480" y="235"/>
                    <a:pt x="479" y="240"/>
                  </a:cubicBezTo>
                  <a:cubicBezTo>
                    <a:pt x="481" y="240"/>
                    <a:pt x="482" y="240"/>
                    <a:pt x="482" y="241"/>
                  </a:cubicBezTo>
                  <a:cubicBezTo>
                    <a:pt x="481" y="241"/>
                    <a:pt x="480" y="241"/>
                    <a:pt x="479" y="243"/>
                  </a:cubicBezTo>
                  <a:cubicBezTo>
                    <a:pt x="484" y="241"/>
                    <a:pt x="489" y="247"/>
                    <a:pt x="491" y="244"/>
                  </a:cubicBezTo>
                  <a:moveTo>
                    <a:pt x="516" y="238"/>
                  </a:moveTo>
                  <a:cubicBezTo>
                    <a:pt x="516" y="238"/>
                    <a:pt x="516" y="241"/>
                    <a:pt x="516" y="241"/>
                  </a:cubicBezTo>
                  <a:cubicBezTo>
                    <a:pt x="514" y="243"/>
                    <a:pt x="507" y="237"/>
                    <a:pt x="505" y="240"/>
                  </a:cubicBezTo>
                  <a:cubicBezTo>
                    <a:pt x="505" y="242"/>
                    <a:pt x="503" y="243"/>
                    <a:pt x="502" y="244"/>
                  </a:cubicBezTo>
                  <a:cubicBezTo>
                    <a:pt x="505" y="248"/>
                    <a:pt x="506" y="245"/>
                    <a:pt x="510" y="245"/>
                  </a:cubicBezTo>
                  <a:cubicBezTo>
                    <a:pt x="513" y="245"/>
                    <a:pt x="518" y="247"/>
                    <a:pt x="520" y="244"/>
                  </a:cubicBezTo>
                  <a:cubicBezTo>
                    <a:pt x="519" y="244"/>
                    <a:pt x="519" y="243"/>
                    <a:pt x="520" y="243"/>
                  </a:cubicBezTo>
                  <a:cubicBezTo>
                    <a:pt x="521" y="242"/>
                    <a:pt x="523" y="242"/>
                    <a:pt x="523" y="241"/>
                  </a:cubicBezTo>
                  <a:cubicBezTo>
                    <a:pt x="519" y="241"/>
                    <a:pt x="518" y="238"/>
                    <a:pt x="516" y="238"/>
                  </a:cubicBezTo>
                  <a:moveTo>
                    <a:pt x="496" y="250"/>
                  </a:moveTo>
                  <a:cubicBezTo>
                    <a:pt x="496" y="249"/>
                    <a:pt x="495" y="247"/>
                    <a:pt x="493" y="248"/>
                  </a:cubicBezTo>
                  <a:cubicBezTo>
                    <a:pt x="493" y="248"/>
                    <a:pt x="494" y="251"/>
                    <a:pt x="493" y="251"/>
                  </a:cubicBezTo>
                  <a:cubicBezTo>
                    <a:pt x="486" y="251"/>
                    <a:pt x="486" y="251"/>
                    <a:pt x="486" y="251"/>
                  </a:cubicBezTo>
                  <a:cubicBezTo>
                    <a:pt x="489" y="256"/>
                    <a:pt x="482" y="252"/>
                    <a:pt x="482" y="255"/>
                  </a:cubicBezTo>
                  <a:cubicBezTo>
                    <a:pt x="486" y="255"/>
                    <a:pt x="486" y="255"/>
                    <a:pt x="486" y="255"/>
                  </a:cubicBezTo>
                  <a:cubicBezTo>
                    <a:pt x="487" y="257"/>
                    <a:pt x="485" y="257"/>
                    <a:pt x="485" y="258"/>
                  </a:cubicBezTo>
                  <a:cubicBezTo>
                    <a:pt x="489" y="259"/>
                    <a:pt x="488" y="255"/>
                    <a:pt x="491" y="255"/>
                  </a:cubicBezTo>
                  <a:cubicBezTo>
                    <a:pt x="492" y="256"/>
                    <a:pt x="494" y="257"/>
                    <a:pt x="498" y="257"/>
                  </a:cubicBezTo>
                  <a:cubicBezTo>
                    <a:pt x="497" y="251"/>
                    <a:pt x="507" y="256"/>
                    <a:pt x="505" y="248"/>
                  </a:cubicBezTo>
                  <a:cubicBezTo>
                    <a:pt x="500" y="247"/>
                    <a:pt x="498" y="250"/>
                    <a:pt x="496" y="250"/>
                  </a:cubicBezTo>
                </a:path>
              </a:pathLst>
            </a:custGeom>
            <a:grpFill/>
            <a:ln>
              <a:noFill/>
            </a:ln>
            <a:effectLst/>
            <a:extLst/>
          </p:spPr>
          <p:txBody>
            <a:bodyPr/>
            <a:lstStyle/>
            <a:p>
              <a:pPr defTabSz="1228435">
                <a:defRPr/>
              </a:pPr>
              <a:endParaRPr lang="zh-CN" altLang="en-US">
                <a:solidFill>
                  <a:prstClr val="black"/>
                </a:solidFill>
              </a:endParaRPr>
            </a:p>
          </p:txBody>
        </p:sp>
        <p:sp>
          <p:nvSpPr>
            <p:cNvPr id="91" name="Freeform 96"/>
            <p:cNvSpPr>
              <a:spLocks/>
            </p:cNvSpPr>
            <p:nvPr/>
          </p:nvSpPr>
          <p:spPr bwMode="auto">
            <a:xfrm>
              <a:off x="4230687" y="1722437"/>
              <a:ext cx="173038" cy="258763"/>
            </a:xfrm>
            <a:custGeom>
              <a:avLst/>
              <a:gdLst>
                <a:gd name="T0" fmla="*/ 13 w 46"/>
                <a:gd name="T1" fmla="*/ 7 h 69"/>
                <a:gd name="T2" fmla="*/ 23 w 46"/>
                <a:gd name="T3" fmla="*/ 6 h 69"/>
                <a:gd name="T4" fmla="*/ 24 w 46"/>
                <a:gd name="T5" fmla="*/ 14 h 69"/>
                <a:gd name="T6" fmla="*/ 17 w 46"/>
                <a:gd name="T7" fmla="*/ 19 h 69"/>
                <a:gd name="T8" fmla="*/ 26 w 46"/>
                <a:gd name="T9" fmla="*/ 23 h 69"/>
                <a:gd name="T10" fmla="*/ 30 w 46"/>
                <a:gd name="T11" fmla="*/ 33 h 69"/>
                <a:gd name="T12" fmla="*/ 33 w 46"/>
                <a:gd name="T13" fmla="*/ 35 h 69"/>
                <a:gd name="T14" fmla="*/ 38 w 46"/>
                <a:gd name="T15" fmla="*/ 38 h 69"/>
                <a:gd name="T16" fmla="*/ 35 w 46"/>
                <a:gd name="T17" fmla="*/ 44 h 69"/>
                <a:gd name="T18" fmla="*/ 44 w 46"/>
                <a:gd name="T19" fmla="*/ 45 h 69"/>
                <a:gd name="T20" fmla="*/ 44 w 46"/>
                <a:gd name="T21" fmla="*/ 54 h 69"/>
                <a:gd name="T22" fmla="*/ 41 w 46"/>
                <a:gd name="T23" fmla="*/ 54 h 69"/>
                <a:gd name="T24" fmla="*/ 44 w 46"/>
                <a:gd name="T25" fmla="*/ 55 h 69"/>
                <a:gd name="T26" fmla="*/ 41 w 46"/>
                <a:gd name="T27" fmla="*/ 59 h 69"/>
                <a:gd name="T28" fmla="*/ 37 w 46"/>
                <a:gd name="T29" fmla="*/ 62 h 69"/>
                <a:gd name="T30" fmla="*/ 23 w 46"/>
                <a:gd name="T31" fmla="*/ 61 h 69"/>
                <a:gd name="T32" fmla="*/ 17 w 46"/>
                <a:gd name="T33" fmla="*/ 62 h 69"/>
                <a:gd name="T34" fmla="*/ 7 w 46"/>
                <a:gd name="T35" fmla="*/ 62 h 69"/>
                <a:gd name="T36" fmla="*/ 10 w 46"/>
                <a:gd name="T37" fmla="*/ 61 h 69"/>
                <a:gd name="T38" fmla="*/ 12 w 46"/>
                <a:gd name="T39" fmla="*/ 62 h 69"/>
                <a:gd name="T40" fmla="*/ 13 w 46"/>
                <a:gd name="T41" fmla="*/ 59 h 69"/>
                <a:gd name="T42" fmla="*/ 21 w 46"/>
                <a:gd name="T43" fmla="*/ 58 h 69"/>
                <a:gd name="T44" fmla="*/ 10 w 46"/>
                <a:gd name="T45" fmla="*/ 54 h 69"/>
                <a:gd name="T46" fmla="*/ 10 w 46"/>
                <a:gd name="T47" fmla="*/ 45 h 69"/>
                <a:gd name="T48" fmla="*/ 13 w 46"/>
                <a:gd name="T49" fmla="*/ 44 h 69"/>
                <a:gd name="T50" fmla="*/ 19 w 46"/>
                <a:gd name="T51" fmla="*/ 44 h 69"/>
                <a:gd name="T52" fmla="*/ 20 w 46"/>
                <a:gd name="T53" fmla="*/ 35 h 69"/>
                <a:gd name="T54" fmla="*/ 16 w 46"/>
                <a:gd name="T55" fmla="*/ 30 h 69"/>
                <a:gd name="T56" fmla="*/ 10 w 46"/>
                <a:gd name="T57" fmla="*/ 31 h 69"/>
                <a:gd name="T58" fmla="*/ 10 w 46"/>
                <a:gd name="T59" fmla="*/ 24 h 69"/>
                <a:gd name="T60" fmla="*/ 5 w 46"/>
                <a:gd name="T61" fmla="*/ 21 h 69"/>
                <a:gd name="T62" fmla="*/ 0 w 46"/>
                <a:gd name="T63" fmla="*/ 7 h 69"/>
                <a:gd name="T64" fmla="*/ 7 w 46"/>
                <a:gd name="T65" fmla="*/ 0 h 69"/>
                <a:gd name="T66" fmla="*/ 20 w 46"/>
                <a:gd name="T67" fmla="*/ 0 h 69"/>
                <a:gd name="T68" fmla="*/ 13 w 46"/>
                <a:gd name="T69" fmla="*/ 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69">
                  <a:moveTo>
                    <a:pt x="13" y="7"/>
                  </a:moveTo>
                  <a:cubicBezTo>
                    <a:pt x="14" y="10"/>
                    <a:pt x="20" y="6"/>
                    <a:pt x="23" y="6"/>
                  </a:cubicBezTo>
                  <a:cubicBezTo>
                    <a:pt x="24" y="8"/>
                    <a:pt x="24" y="11"/>
                    <a:pt x="24" y="14"/>
                  </a:cubicBezTo>
                  <a:cubicBezTo>
                    <a:pt x="21" y="15"/>
                    <a:pt x="18" y="16"/>
                    <a:pt x="17" y="19"/>
                  </a:cubicBezTo>
                  <a:cubicBezTo>
                    <a:pt x="18" y="21"/>
                    <a:pt x="21" y="23"/>
                    <a:pt x="26" y="23"/>
                  </a:cubicBezTo>
                  <a:cubicBezTo>
                    <a:pt x="25" y="28"/>
                    <a:pt x="31" y="26"/>
                    <a:pt x="30" y="33"/>
                  </a:cubicBezTo>
                  <a:cubicBezTo>
                    <a:pt x="30" y="34"/>
                    <a:pt x="33" y="34"/>
                    <a:pt x="33" y="35"/>
                  </a:cubicBezTo>
                  <a:cubicBezTo>
                    <a:pt x="33" y="38"/>
                    <a:pt x="37" y="36"/>
                    <a:pt x="38" y="38"/>
                  </a:cubicBezTo>
                  <a:cubicBezTo>
                    <a:pt x="38" y="40"/>
                    <a:pt x="36" y="42"/>
                    <a:pt x="35" y="44"/>
                  </a:cubicBezTo>
                  <a:cubicBezTo>
                    <a:pt x="39" y="44"/>
                    <a:pt x="42" y="44"/>
                    <a:pt x="44" y="45"/>
                  </a:cubicBezTo>
                  <a:cubicBezTo>
                    <a:pt x="42" y="47"/>
                    <a:pt x="46" y="51"/>
                    <a:pt x="44" y="54"/>
                  </a:cubicBezTo>
                  <a:cubicBezTo>
                    <a:pt x="44" y="54"/>
                    <a:pt x="41" y="53"/>
                    <a:pt x="41" y="54"/>
                  </a:cubicBezTo>
                  <a:cubicBezTo>
                    <a:pt x="41" y="55"/>
                    <a:pt x="43" y="55"/>
                    <a:pt x="44" y="55"/>
                  </a:cubicBezTo>
                  <a:cubicBezTo>
                    <a:pt x="43" y="56"/>
                    <a:pt x="41" y="56"/>
                    <a:pt x="41" y="59"/>
                  </a:cubicBezTo>
                  <a:cubicBezTo>
                    <a:pt x="39" y="60"/>
                    <a:pt x="39" y="62"/>
                    <a:pt x="37" y="62"/>
                  </a:cubicBezTo>
                  <a:cubicBezTo>
                    <a:pt x="32" y="62"/>
                    <a:pt x="29" y="60"/>
                    <a:pt x="23" y="61"/>
                  </a:cubicBezTo>
                  <a:cubicBezTo>
                    <a:pt x="20" y="63"/>
                    <a:pt x="22" y="63"/>
                    <a:pt x="17" y="62"/>
                  </a:cubicBezTo>
                  <a:cubicBezTo>
                    <a:pt x="16" y="65"/>
                    <a:pt x="7" y="69"/>
                    <a:pt x="7" y="62"/>
                  </a:cubicBezTo>
                  <a:cubicBezTo>
                    <a:pt x="9" y="63"/>
                    <a:pt x="10" y="61"/>
                    <a:pt x="10" y="61"/>
                  </a:cubicBezTo>
                  <a:cubicBezTo>
                    <a:pt x="11" y="61"/>
                    <a:pt x="12" y="62"/>
                    <a:pt x="12" y="62"/>
                  </a:cubicBezTo>
                  <a:cubicBezTo>
                    <a:pt x="13" y="61"/>
                    <a:pt x="12" y="60"/>
                    <a:pt x="13" y="59"/>
                  </a:cubicBezTo>
                  <a:cubicBezTo>
                    <a:pt x="15" y="58"/>
                    <a:pt x="18" y="59"/>
                    <a:pt x="21" y="58"/>
                  </a:cubicBezTo>
                  <a:cubicBezTo>
                    <a:pt x="20" y="51"/>
                    <a:pt x="14" y="56"/>
                    <a:pt x="10" y="54"/>
                  </a:cubicBezTo>
                  <a:cubicBezTo>
                    <a:pt x="10" y="45"/>
                    <a:pt x="10" y="45"/>
                    <a:pt x="10" y="45"/>
                  </a:cubicBezTo>
                  <a:cubicBezTo>
                    <a:pt x="13" y="46"/>
                    <a:pt x="15" y="44"/>
                    <a:pt x="13" y="44"/>
                  </a:cubicBezTo>
                  <a:cubicBezTo>
                    <a:pt x="14" y="40"/>
                    <a:pt x="16" y="45"/>
                    <a:pt x="19" y="44"/>
                  </a:cubicBezTo>
                  <a:cubicBezTo>
                    <a:pt x="21" y="44"/>
                    <a:pt x="16" y="38"/>
                    <a:pt x="20" y="35"/>
                  </a:cubicBezTo>
                  <a:cubicBezTo>
                    <a:pt x="19" y="33"/>
                    <a:pt x="15" y="34"/>
                    <a:pt x="16" y="30"/>
                  </a:cubicBezTo>
                  <a:cubicBezTo>
                    <a:pt x="15" y="31"/>
                    <a:pt x="13" y="31"/>
                    <a:pt x="10" y="31"/>
                  </a:cubicBezTo>
                  <a:cubicBezTo>
                    <a:pt x="10" y="24"/>
                    <a:pt x="10" y="24"/>
                    <a:pt x="10" y="24"/>
                  </a:cubicBezTo>
                  <a:cubicBezTo>
                    <a:pt x="10" y="22"/>
                    <a:pt x="5" y="23"/>
                    <a:pt x="5" y="21"/>
                  </a:cubicBezTo>
                  <a:cubicBezTo>
                    <a:pt x="7" y="16"/>
                    <a:pt x="6" y="8"/>
                    <a:pt x="0" y="7"/>
                  </a:cubicBezTo>
                  <a:cubicBezTo>
                    <a:pt x="2" y="5"/>
                    <a:pt x="6" y="4"/>
                    <a:pt x="7" y="0"/>
                  </a:cubicBezTo>
                  <a:cubicBezTo>
                    <a:pt x="20" y="0"/>
                    <a:pt x="20" y="0"/>
                    <a:pt x="20" y="0"/>
                  </a:cubicBezTo>
                  <a:cubicBezTo>
                    <a:pt x="17" y="2"/>
                    <a:pt x="15" y="5"/>
                    <a:pt x="13" y="7"/>
                  </a:cubicBezTo>
                </a:path>
              </a:pathLst>
            </a:custGeom>
            <a:grpFill/>
            <a:ln>
              <a:noFill/>
            </a:ln>
            <a:effectLst/>
            <a:extLst/>
          </p:spPr>
          <p:txBody>
            <a:bodyPr/>
            <a:lstStyle/>
            <a:p>
              <a:pPr defTabSz="1228435">
                <a:defRPr/>
              </a:pPr>
              <a:endParaRPr lang="zh-CN" altLang="en-US">
                <a:solidFill>
                  <a:prstClr val="black"/>
                </a:solidFill>
              </a:endParaRPr>
            </a:p>
          </p:txBody>
        </p:sp>
        <p:sp>
          <p:nvSpPr>
            <p:cNvPr id="92" name="Freeform 97"/>
            <p:cNvSpPr>
              <a:spLocks/>
            </p:cNvSpPr>
            <p:nvPr/>
          </p:nvSpPr>
          <p:spPr bwMode="auto">
            <a:xfrm>
              <a:off x="1050925" y="1738312"/>
              <a:ext cx="44450" cy="33338"/>
            </a:xfrm>
            <a:custGeom>
              <a:avLst/>
              <a:gdLst>
                <a:gd name="T0" fmla="*/ 11 w 12"/>
                <a:gd name="T1" fmla="*/ 1 h 9"/>
                <a:gd name="T2" fmla="*/ 12 w 12"/>
                <a:gd name="T3" fmla="*/ 6 h 9"/>
                <a:gd name="T4" fmla="*/ 5 w 12"/>
                <a:gd name="T5" fmla="*/ 9 h 9"/>
                <a:gd name="T6" fmla="*/ 5 w 12"/>
                <a:gd name="T7" fmla="*/ 6 h 9"/>
                <a:gd name="T8" fmla="*/ 2 w 12"/>
                <a:gd name="T9" fmla="*/ 8 h 9"/>
                <a:gd name="T10" fmla="*/ 4 w 12"/>
                <a:gd name="T11" fmla="*/ 6 h 9"/>
                <a:gd name="T12" fmla="*/ 11 w 12"/>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11" y="1"/>
                  </a:moveTo>
                  <a:cubicBezTo>
                    <a:pt x="9" y="2"/>
                    <a:pt x="10" y="5"/>
                    <a:pt x="12" y="6"/>
                  </a:cubicBezTo>
                  <a:cubicBezTo>
                    <a:pt x="11" y="8"/>
                    <a:pt x="8" y="8"/>
                    <a:pt x="5" y="9"/>
                  </a:cubicBezTo>
                  <a:cubicBezTo>
                    <a:pt x="5" y="6"/>
                    <a:pt x="5" y="6"/>
                    <a:pt x="5" y="6"/>
                  </a:cubicBezTo>
                  <a:cubicBezTo>
                    <a:pt x="4" y="6"/>
                    <a:pt x="4" y="8"/>
                    <a:pt x="2" y="8"/>
                  </a:cubicBezTo>
                  <a:cubicBezTo>
                    <a:pt x="0" y="6"/>
                    <a:pt x="3" y="7"/>
                    <a:pt x="4" y="6"/>
                  </a:cubicBezTo>
                  <a:cubicBezTo>
                    <a:pt x="5" y="5"/>
                    <a:pt x="8" y="0"/>
                    <a:pt x="11" y="1"/>
                  </a:cubicBezTo>
                </a:path>
              </a:pathLst>
            </a:custGeom>
            <a:grpFill/>
            <a:ln>
              <a:noFill/>
            </a:ln>
            <a:effectLst/>
            <a:extLst/>
          </p:spPr>
          <p:txBody>
            <a:bodyPr/>
            <a:lstStyle/>
            <a:p>
              <a:pPr defTabSz="1228435">
                <a:defRPr/>
              </a:pPr>
              <a:endParaRPr lang="zh-CN" altLang="en-US">
                <a:solidFill>
                  <a:prstClr val="black"/>
                </a:solidFill>
              </a:endParaRPr>
            </a:p>
          </p:txBody>
        </p:sp>
        <p:sp>
          <p:nvSpPr>
            <p:cNvPr id="93" name="Freeform 98"/>
            <p:cNvSpPr>
              <a:spLocks/>
            </p:cNvSpPr>
            <p:nvPr/>
          </p:nvSpPr>
          <p:spPr bwMode="auto">
            <a:xfrm>
              <a:off x="7366000" y="2157412"/>
              <a:ext cx="26988" cy="30163"/>
            </a:xfrm>
            <a:custGeom>
              <a:avLst/>
              <a:gdLst>
                <a:gd name="T0" fmla="*/ 2 w 7"/>
                <a:gd name="T1" fmla="*/ 2 h 8"/>
                <a:gd name="T2" fmla="*/ 7 w 7"/>
                <a:gd name="T3" fmla="*/ 1 h 8"/>
                <a:gd name="T4" fmla="*/ 0 w 7"/>
                <a:gd name="T5" fmla="*/ 8 h 8"/>
                <a:gd name="T6" fmla="*/ 2 w 7"/>
                <a:gd name="T7" fmla="*/ 2 h 8"/>
              </a:gdLst>
              <a:ahLst/>
              <a:cxnLst>
                <a:cxn ang="0">
                  <a:pos x="T0" y="T1"/>
                </a:cxn>
                <a:cxn ang="0">
                  <a:pos x="T2" y="T3"/>
                </a:cxn>
                <a:cxn ang="0">
                  <a:pos x="T4" y="T5"/>
                </a:cxn>
                <a:cxn ang="0">
                  <a:pos x="T6" y="T7"/>
                </a:cxn>
              </a:cxnLst>
              <a:rect l="0" t="0" r="r" b="b"/>
              <a:pathLst>
                <a:path w="7" h="8">
                  <a:moveTo>
                    <a:pt x="2" y="2"/>
                  </a:moveTo>
                  <a:cubicBezTo>
                    <a:pt x="3" y="0"/>
                    <a:pt x="4" y="3"/>
                    <a:pt x="7" y="1"/>
                  </a:cubicBezTo>
                  <a:cubicBezTo>
                    <a:pt x="6" y="4"/>
                    <a:pt x="6" y="8"/>
                    <a:pt x="0" y="8"/>
                  </a:cubicBezTo>
                  <a:cubicBezTo>
                    <a:pt x="0" y="6"/>
                    <a:pt x="6" y="4"/>
                    <a:pt x="2" y="2"/>
                  </a:cubicBezTo>
                </a:path>
              </a:pathLst>
            </a:custGeom>
            <a:grpFill/>
            <a:ln>
              <a:noFill/>
            </a:ln>
            <a:effectLst/>
            <a:extLst/>
          </p:spPr>
          <p:txBody>
            <a:bodyPr/>
            <a:lstStyle/>
            <a:p>
              <a:pPr defTabSz="1228435">
                <a:defRPr/>
              </a:pPr>
              <a:endParaRPr lang="zh-CN" altLang="en-US">
                <a:solidFill>
                  <a:prstClr val="black"/>
                </a:solidFill>
              </a:endParaRPr>
            </a:p>
          </p:txBody>
        </p:sp>
        <p:sp>
          <p:nvSpPr>
            <p:cNvPr id="94" name="Freeform 99"/>
            <p:cNvSpPr>
              <a:spLocks/>
            </p:cNvSpPr>
            <p:nvPr/>
          </p:nvSpPr>
          <p:spPr bwMode="auto">
            <a:xfrm>
              <a:off x="6702425" y="2986088"/>
              <a:ext cx="214313" cy="247650"/>
            </a:xfrm>
            <a:custGeom>
              <a:avLst/>
              <a:gdLst>
                <a:gd name="T0" fmla="*/ 46 w 57"/>
                <a:gd name="T1" fmla="*/ 4 h 66"/>
                <a:gd name="T2" fmla="*/ 51 w 57"/>
                <a:gd name="T3" fmla="*/ 7 h 66"/>
                <a:gd name="T4" fmla="*/ 57 w 57"/>
                <a:gd name="T5" fmla="*/ 11 h 66"/>
                <a:gd name="T6" fmla="*/ 51 w 57"/>
                <a:gd name="T7" fmla="*/ 18 h 66"/>
                <a:gd name="T8" fmla="*/ 50 w 57"/>
                <a:gd name="T9" fmla="*/ 27 h 66"/>
                <a:gd name="T10" fmla="*/ 53 w 57"/>
                <a:gd name="T11" fmla="*/ 29 h 66"/>
                <a:gd name="T12" fmla="*/ 53 w 57"/>
                <a:gd name="T13" fmla="*/ 34 h 66"/>
                <a:gd name="T14" fmla="*/ 55 w 57"/>
                <a:gd name="T15" fmla="*/ 36 h 66"/>
                <a:gd name="T16" fmla="*/ 48 w 57"/>
                <a:gd name="T17" fmla="*/ 41 h 66"/>
                <a:gd name="T18" fmla="*/ 47 w 57"/>
                <a:gd name="T19" fmla="*/ 48 h 66"/>
                <a:gd name="T20" fmla="*/ 47 w 57"/>
                <a:gd name="T21" fmla="*/ 50 h 66"/>
                <a:gd name="T22" fmla="*/ 44 w 57"/>
                <a:gd name="T23" fmla="*/ 50 h 66"/>
                <a:gd name="T24" fmla="*/ 40 w 57"/>
                <a:gd name="T25" fmla="*/ 56 h 66"/>
                <a:gd name="T26" fmla="*/ 40 w 57"/>
                <a:gd name="T27" fmla="*/ 65 h 66"/>
                <a:gd name="T28" fmla="*/ 26 w 57"/>
                <a:gd name="T29" fmla="*/ 60 h 66"/>
                <a:gd name="T30" fmla="*/ 25 w 57"/>
                <a:gd name="T31" fmla="*/ 63 h 66"/>
                <a:gd name="T32" fmla="*/ 20 w 57"/>
                <a:gd name="T33" fmla="*/ 60 h 66"/>
                <a:gd name="T34" fmla="*/ 13 w 57"/>
                <a:gd name="T35" fmla="*/ 60 h 66"/>
                <a:gd name="T36" fmla="*/ 9 w 57"/>
                <a:gd name="T37" fmla="*/ 59 h 66"/>
                <a:gd name="T38" fmla="*/ 4 w 57"/>
                <a:gd name="T39" fmla="*/ 50 h 66"/>
                <a:gd name="T40" fmla="*/ 5 w 57"/>
                <a:gd name="T41" fmla="*/ 45 h 66"/>
                <a:gd name="T42" fmla="*/ 4 w 57"/>
                <a:gd name="T43" fmla="*/ 45 h 66"/>
                <a:gd name="T44" fmla="*/ 2 w 57"/>
                <a:gd name="T45" fmla="*/ 34 h 66"/>
                <a:gd name="T46" fmla="*/ 16 w 57"/>
                <a:gd name="T47" fmla="*/ 32 h 66"/>
                <a:gd name="T48" fmla="*/ 16 w 57"/>
                <a:gd name="T49" fmla="*/ 28 h 66"/>
                <a:gd name="T50" fmla="*/ 26 w 57"/>
                <a:gd name="T51" fmla="*/ 21 h 66"/>
                <a:gd name="T52" fmla="*/ 34 w 57"/>
                <a:gd name="T53" fmla="*/ 18 h 66"/>
                <a:gd name="T54" fmla="*/ 36 w 57"/>
                <a:gd name="T55" fmla="*/ 14 h 66"/>
                <a:gd name="T56" fmla="*/ 39 w 57"/>
                <a:gd name="T57" fmla="*/ 14 h 66"/>
                <a:gd name="T58" fmla="*/ 41 w 57"/>
                <a:gd name="T59" fmla="*/ 11 h 66"/>
                <a:gd name="T60" fmla="*/ 47 w 57"/>
                <a:gd name="T61" fmla="*/ 4 h 66"/>
                <a:gd name="T62" fmla="*/ 46 w 57"/>
                <a:gd name="T63"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66">
                  <a:moveTo>
                    <a:pt x="46" y="4"/>
                  </a:moveTo>
                  <a:cubicBezTo>
                    <a:pt x="47" y="0"/>
                    <a:pt x="49" y="7"/>
                    <a:pt x="51" y="7"/>
                  </a:cubicBezTo>
                  <a:cubicBezTo>
                    <a:pt x="53" y="8"/>
                    <a:pt x="54" y="11"/>
                    <a:pt x="57" y="11"/>
                  </a:cubicBezTo>
                  <a:cubicBezTo>
                    <a:pt x="56" y="15"/>
                    <a:pt x="56" y="18"/>
                    <a:pt x="51" y="18"/>
                  </a:cubicBezTo>
                  <a:cubicBezTo>
                    <a:pt x="50" y="21"/>
                    <a:pt x="53" y="26"/>
                    <a:pt x="50" y="27"/>
                  </a:cubicBezTo>
                  <a:cubicBezTo>
                    <a:pt x="49" y="28"/>
                    <a:pt x="52" y="29"/>
                    <a:pt x="53" y="29"/>
                  </a:cubicBezTo>
                  <a:cubicBezTo>
                    <a:pt x="53" y="31"/>
                    <a:pt x="52" y="33"/>
                    <a:pt x="53" y="34"/>
                  </a:cubicBezTo>
                  <a:cubicBezTo>
                    <a:pt x="53" y="35"/>
                    <a:pt x="55" y="35"/>
                    <a:pt x="55" y="36"/>
                  </a:cubicBezTo>
                  <a:cubicBezTo>
                    <a:pt x="55" y="40"/>
                    <a:pt x="51" y="43"/>
                    <a:pt x="48" y="41"/>
                  </a:cubicBezTo>
                  <a:cubicBezTo>
                    <a:pt x="49" y="44"/>
                    <a:pt x="51" y="45"/>
                    <a:pt x="47" y="48"/>
                  </a:cubicBezTo>
                  <a:cubicBezTo>
                    <a:pt x="47" y="48"/>
                    <a:pt x="47" y="50"/>
                    <a:pt x="47" y="50"/>
                  </a:cubicBezTo>
                  <a:cubicBezTo>
                    <a:pt x="47" y="51"/>
                    <a:pt x="45" y="50"/>
                    <a:pt x="44" y="50"/>
                  </a:cubicBezTo>
                  <a:cubicBezTo>
                    <a:pt x="43" y="52"/>
                    <a:pt x="44" y="58"/>
                    <a:pt x="40" y="56"/>
                  </a:cubicBezTo>
                  <a:cubicBezTo>
                    <a:pt x="43" y="59"/>
                    <a:pt x="39" y="60"/>
                    <a:pt x="40" y="65"/>
                  </a:cubicBezTo>
                  <a:cubicBezTo>
                    <a:pt x="33" y="66"/>
                    <a:pt x="31" y="61"/>
                    <a:pt x="26" y="60"/>
                  </a:cubicBezTo>
                  <a:cubicBezTo>
                    <a:pt x="25" y="60"/>
                    <a:pt x="25" y="62"/>
                    <a:pt x="25" y="63"/>
                  </a:cubicBezTo>
                  <a:cubicBezTo>
                    <a:pt x="22" y="64"/>
                    <a:pt x="21" y="61"/>
                    <a:pt x="20" y="60"/>
                  </a:cubicBezTo>
                  <a:cubicBezTo>
                    <a:pt x="18" y="60"/>
                    <a:pt x="15" y="61"/>
                    <a:pt x="13" y="60"/>
                  </a:cubicBezTo>
                  <a:cubicBezTo>
                    <a:pt x="12" y="60"/>
                    <a:pt x="14" y="56"/>
                    <a:pt x="9" y="59"/>
                  </a:cubicBezTo>
                  <a:cubicBezTo>
                    <a:pt x="8" y="55"/>
                    <a:pt x="8" y="51"/>
                    <a:pt x="4" y="50"/>
                  </a:cubicBezTo>
                  <a:cubicBezTo>
                    <a:pt x="3" y="48"/>
                    <a:pt x="5" y="48"/>
                    <a:pt x="5" y="45"/>
                  </a:cubicBezTo>
                  <a:cubicBezTo>
                    <a:pt x="5" y="43"/>
                    <a:pt x="3" y="45"/>
                    <a:pt x="4" y="45"/>
                  </a:cubicBezTo>
                  <a:cubicBezTo>
                    <a:pt x="0" y="42"/>
                    <a:pt x="3" y="39"/>
                    <a:pt x="2" y="34"/>
                  </a:cubicBezTo>
                  <a:cubicBezTo>
                    <a:pt x="8" y="34"/>
                    <a:pt x="12" y="34"/>
                    <a:pt x="16" y="32"/>
                  </a:cubicBezTo>
                  <a:cubicBezTo>
                    <a:pt x="16" y="30"/>
                    <a:pt x="19" y="29"/>
                    <a:pt x="16" y="28"/>
                  </a:cubicBezTo>
                  <a:cubicBezTo>
                    <a:pt x="17" y="26"/>
                    <a:pt x="29" y="23"/>
                    <a:pt x="26" y="21"/>
                  </a:cubicBezTo>
                  <a:cubicBezTo>
                    <a:pt x="28" y="19"/>
                    <a:pt x="31" y="18"/>
                    <a:pt x="34" y="18"/>
                  </a:cubicBezTo>
                  <a:cubicBezTo>
                    <a:pt x="37" y="18"/>
                    <a:pt x="35" y="15"/>
                    <a:pt x="36" y="14"/>
                  </a:cubicBezTo>
                  <a:cubicBezTo>
                    <a:pt x="36" y="14"/>
                    <a:pt x="38" y="14"/>
                    <a:pt x="39" y="14"/>
                  </a:cubicBezTo>
                  <a:cubicBezTo>
                    <a:pt x="40" y="13"/>
                    <a:pt x="39" y="10"/>
                    <a:pt x="41" y="11"/>
                  </a:cubicBezTo>
                  <a:cubicBezTo>
                    <a:pt x="40" y="5"/>
                    <a:pt x="45" y="7"/>
                    <a:pt x="47" y="4"/>
                  </a:cubicBezTo>
                  <a:lnTo>
                    <a:pt x="46" y="4"/>
                  </a:lnTo>
                  <a:close/>
                </a:path>
              </a:pathLst>
            </a:custGeom>
            <a:grpFill/>
            <a:ln>
              <a:noFill/>
            </a:ln>
            <a:effectLst/>
            <a:extLst/>
          </p:spPr>
          <p:txBody>
            <a:bodyPr/>
            <a:lstStyle/>
            <a:p>
              <a:pPr defTabSz="1228435">
                <a:defRPr/>
              </a:pPr>
              <a:endParaRPr lang="zh-CN" altLang="en-US">
                <a:solidFill>
                  <a:prstClr val="black"/>
                </a:solidFill>
              </a:endParaRPr>
            </a:p>
          </p:txBody>
        </p:sp>
        <p:sp>
          <p:nvSpPr>
            <p:cNvPr id="95" name="Freeform 100"/>
            <p:cNvSpPr>
              <a:spLocks/>
            </p:cNvSpPr>
            <p:nvPr/>
          </p:nvSpPr>
          <p:spPr bwMode="auto">
            <a:xfrm>
              <a:off x="6919912" y="3162300"/>
              <a:ext cx="96838" cy="109538"/>
            </a:xfrm>
            <a:custGeom>
              <a:avLst/>
              <a:gdLst>
                <a:gd name="T0" fmla="*/ 23 w 26"/>
                <a:gd name="T1" fmla="*/ 1 h 29"/>
                <a:gd name="T2" fmla="*/ 18 w 26"/>
                <a:gd name="T3" fmla="*/ 6 h 29"/>
                <a:gd name="T4" fmla="*/ 17 w 26"/>
                <a:gd name="T5" fmla="*/ 6 h 29"/>
                <a:gd name="T6" fmla="*/ 18 w 26"/>
                <a:gd name="T7" fmla="*/ 10 h 29"/>
                <a:gd name="T8" fmla="*/ 21 w 26"/>
                <a:gd name="T9" fmla="*/ 13 h 29"/>
                <a:gd name="T10" fmla="*/ 23 w 26"/>
                <a:gd name="T11" fmla="*/ 26 h 29"/>
                <a:gd name="T12" fmla="*/ 17 w 26"/>
                <a:gd name="T13" fmla="*/ 26 h 29"/>
                <a:gd name="T14" fmla="*/ 13 w 26"/>
                <a:gd name="T15" fmla="*/ 12 h 29"/>
                <a:gd name="T16" fmla="*/ 7 w 26"/>
                <a:gd name="T17" fmla="*/ 16 h 29"/>
                <a:gd name="T18" fmla="*/ 7 w 26"/>
                <a:gd name="T19" fmla="*/ 25 h 29"/>
                <a:gd name="T20" fmla="*/ 3 w 26"/>
                <a:gd name="T21" fmla="*/ 29 h 29"/>
                <a:gd name="T22" fmla="*/ 2 w 26"/>
                <a:gd name="T23" fmla="*/ 22 h 29"/>
                <a:gd name="T24" fmla="*/ 3 w 26"/>
                <a:gd name="T25" fmla="*/ 20 h 29"/>
                <a:gd name="T26" fmla="*/ 2 w 26"/>
                <a:gd name="T27" fmla="*/ 19 h 29"/>
                <a:gd name="T28" fmla="*/ 3 w 26"/>
                <a:gd name="T29" fmla="*/ 13 h 29"/>
                <a:gd name="T30" fmla="*/ 0 w 26"/>
                <a:gd name="T31" fmla="*/ 10 h 29"/>
                <a:gd name="T32" fmla="*/ 11 w 26"/>
                <a:gd name="T33" fmla="*/ 1 h 29"/>
                <a:gd name="T34" fmla="*/ 23 w 26"/>
                <a:gd name="T35"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9">
                  <a:moveTo>
                    <a:pt x="23" y="1"/>
                  </a:moveTo>
                  <a:cubicBezTo>
                    <a:pt x="26" y="7"/>
                    <a:pt x="16" y="4"/>
                    <a:pt x="18" y="6"/>
                  </a:cubicBezTo>
                  <a:cubicBezTo>
                    <a:pt x="20" y="8"/>
                    <a:pt x="19" y="7"/>
                    <a:pt x="17" y="6"/>
                  </a:cubicBezTo>
                  <a:cubicBezTo>
                    <a:pt x="17" y="8"/>
                    <a:pt x="18" y="9"/>
                    <a:pt x="18" y="10"/>
                  </a:cubicBezTo>
                  <a:cubicBezTo>
                    <a:pt x="19" y="11"/>
                    <a:pt x="21" y="13"/>
                    <a:pt x="21" y="13"/>
                  </a:cubicBezTo>
                  <a:cubicBezTo>
                    <a:pt x="22" y="17"/>
                    <a:pt x="22" y="22"/>
                    <a:pt x="23" y="26"/>
                  </a:cubicBezTo>
                  <a:cubicBezTo>
                    <a:pt x="17" y="26"/>
                    <a:pt x="17" y="26"/>
                    <a:pt x="17" y="26"/>
                  </a:cubicBezTo>
                  <a:cubicBezTo>
                    <a:pt x="15" y="21"/>
                    <a:pt x="13" y="18"/>
                    <a:pt x="13" y="12"/>
                  </a:cubicBezTo>
                  <a:cubicBezTo>
                    <a:pt x="10" y="12"/>
                    <a:pt x="12" y="17"/>
                    <a:pt x="7" y="16"/>
                  </a:cubicBezTo>
                  <a:cubicBezTo>
                    <a:pt x="7" y="25"/>
                    <a:pt x="7" y="25"/>
                    <a:pt x="7" y="25"/>
                  </a:cubicBezTo>
                  <a:cubicBezTo>
                    <a:pt x="8" y="28"/>
                    <a:pt x="3" y="26"/>
                    <a:pt x="3" y="29"/>
                  </a:cubicBezTo>
                  <a:cubicBezTo>
                    <a:pt x="1" y="29"/>
                    <a:pt x="1" y="24"/>
                    <a:pt x="2" y="22"/>
                  </a:cubicBezTo>
                  <a:cubicBezTo>
                    <a:pt x="2" y="21"/>
                    <a:pt x="3" y="20"/>
                    <a:pt x="3" y="20"/>
                  </a:cubicBezTo>
                  <a:cubicBezTo>
                    <a:pt x="3" y="19"/>
                    <a:pt x="2" y="19"/>
                    <a:pt x="2" y="19"/>
                  </a:cubicBezTo>
                  <a:cubicBezTo>
                    <a:pt x="1" y="18"/>
                    <a:pt x="4" y="16"/>
                    <a:pt x="3" y="13"/>
                  </a:cubicBezTo>
                  <a:cubicBezTo>
                    <a:pt x="4" y="11"/>
                    <a:pt x="2" y="11"/>
                    <a:pt x="0" y="10"/>
                  </a:cubicBezTo>
                  <a:cubicBezTo>
                    <a:pt x="2" y="5"/>
                    <a:pt x="4" y="0"/>
                    <a:pt x="11" y="1"/>
                  </a:cubicBezTo>
                  <a:cubicBezTo>
                    <a:pt x="7" y="5"/>
                    <a:pt x="19" y="1"/>
                    <a:pt x="23" y="1"/>
                  </a:cubicBezTo>
                </a:path>
              </a:pathLst>
            </a:custGeom>
            <a:grpFill/>
            <a:ln>
              <a:noFill/>
            </a:ln>
            <a:effectLst/>
            <a:extLst/>
          </p:spPr>
          <p:txBody>
            <a:bodyPr/>
            <a:lstStyle/>
            <a:p>
              <a:pPr defTabSz="1228435">
                <a:defRPr/>
              </a:pPr>
              <a:endParaRPr lang="zh-CN" altLang="en-US">
                <a:solidFill>
                  <a:prstClr val="black"/>
                </a:solidFill>
              </a:endParaRPr>
            </a:p>
          </p:txBody>
        </p:sp>
        <p:sp>
          <p:nvSpPr>
            <p:cNvPr id="96" name="Freeform 101"/>
            <p:cNvSpPr>
              <a:spLocks/>
            </p:cNvSpPr>
            <p:nvPr/>
          </p:nvSpPr>
          <p:spPr bwMode="auto">
            <a:xfrm>
              <a:off x="6630987" y="3271838"/>
              <a:ext cx="225425" cy="63500"/>
            </a:xfrm>
            <a:custGeom>
              <a:avLst/>
              <a:gdLst>
                <a:gd name="T0" fmla="*/ 1 w 60"/>
                <a:gd name="T1" fmla="*/ 5 h 17"/>
                <a:gd name="T2" fmla="*/ 7 w 60"/>
                <a:gd name="T3" fmla="*/ 1 h 17"/>
                <a:gd name="T4" fmla="*/ 10 w 60"/>
                <a:gd name="T5" fmla="*/ 4 h 17"/>
                <a:gd name="T6" fmla="*/ 13 w 60"/>
                <a:gd name="T7" fmla="*/ 5 h 17"/>
                <a:gd name="T8" fmla="*/ 27 w 60"/>
                <a:gd name="T9" fmla="*/ 8 h 17"/>
                <a:gd name="T10" fmla="*/ 41 w 60"/>
                <a:gd name="T11" fmla="*/ 7 h 17"/>
                <a:gd name="T12" fmla="*/ 44 w 60"/>
                <a:gd name="T13" fmla="*/ 10 h 17"/>
                <a:gd name="T14" fmla="*/ 48 w 60"/>
                <a:gd name="T15" fmla="*/ 11 h 17"/>
                <a:gd name="T16" fmla="*/ 55 w 60"/>
                <a:gd name="T17" fmla="*/ 11 h 17"/>
                <a:gd name="T18" fmla="*/ 56 w 60"/>
                <a:gd name="T19" fmla="*/ 15 h 17"/>
                <a:gd name="T20" fmla="*/ 53 w 60"/>
                <a:gd name="T21" fmla="*/ 15 h 17"/>
                <a:gd name="T22" fmla="*/ 25 w 60"/>
                <a:gd name="T23" fmla="*/ 11 h 17"/>
                <a:gd name="T24" fmla="*/ 18 w 60"/>
                <a:gd name="T25" fmla="*/ 11 h 17"/>
                <a:gd name="T26" fmla="*/ 8 w 60"/>
                <a:gd name="T27" fmla="*/ 8 h 17"/>
                <a:gd name="T28" fmla="*/ 1 w 60"/>
                <a:gd name="T2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7">
                  <a:moveTo>
                    <a:pt x="1" y="5"/>
                  </a:moveTo>
                  <a:cubicBezTo>
                    <a:pt x="0" y="1"/>
                    <a:pt x="6" y="3"/>
                    <a:pt x="7" y="1"/>
                  </a:cubicBezTo>
                  <a:cubicBezTo>
                    <a:pt x="10" y="0"/>
                    <a:pt x="9" y="3"/>
                    <a:pt x="10" y="4"/>
                  </a:cubicBezTo>
                  <a:cubicBezTo>
                    <a:pt x="11" y="5"/>
                    <a:pt x="13" y="4"/>
                    <a:pt x="13" y="5"/>
                  </a:cubicBezTo>
                  <a:cubicBezTo>
                    <a:pt x="19" y="3"/>
                    <a:pt x="21" y="4"/>
                    <a:pt x="27" y="8"/>
                  </a:cubicBezTo>
                  <a:cubicBezTo>
                    <a:pt x="32" y="5"/>
                    <a:pt x="34" y="7"/>
                    <a:pt x="41" y="7"/>
                  </a:cubicBezTo>
                  <a:cubicBezTo>
                    <a:pt x="43" y="6"/>
                    <a:pt x="43" y="8"/>
                    <a:pt x="44" y="10"/>
                  </a:cubicBezTo>
                  <a:cubicBezTo>
                    <a:pt x="46" y="9"/>
                    <a:pt x="48" y="9"/>
                    <a:pt x="48" y="11"/>
                  </a:cubicBezTo>
                  <a:cubicBezTo>
                    <a:pt x="51" y="9"/>
                    <a:pt x="55" y="14"/>
                    <a:pt x="55" y="11"/>
                  </a:cubicBezTo>
                  <a:cubicBezTo>
                    <a:pt x="60" y="11"/>
                    <a:pt x="52" y="16"/>
                    <a:pt x="56" y="15"/>
                  </a:cubicBezTo>
                  <a:cubicBezTo>
                    <a:pt x="56" y="17"/>
                    <a:pt x="55" y="15"/>
                    <a:pt x="53" y="15"/>
                  </a:cubicBezTo>
                  <a:cubicBezTo>
                    <a:pt x="43" y="17"/>
                    <a:pt x="34" y="13"/>
                    <a:pt x="25" y="11"/>
                  </a:cubicBezTo>
                  <a:cubicBezTo>
                    <a:pt x="23" y="11"/>
                    <a:pt x="21" y="11"/>
                    <a:pt x="18" y="11"/>
                  </a:cubicBezTo>
                  <a:cubicBezTo>
                    <a:pt x="15" y="10"/>
                    <a:pt x="12" y="9"/>
                    <a:pt x="8" y="8"/>
                  </a:cubicBezTo>
                  <a:cubicBezTo>
                    <a:pt x="6" y="7"/>
                    <a:pt x="2" y="8"/>
                    <a:pt x="1" y="5"/>
                  </a:cubicBezTo>
                </a:path>
              </a:pathLst>
            </a:custGeom>
            <a:grpFill/>
            <a:ln>
              <a:noFill/>
            </a:ln>
            <a:effectLst/>
            <a:extLst/>
          </p:spPr>
          <p:txBody>
            <a:bodyPr/>
            <a:lstStyle/>
            <a:p>
              <a:pPr defTabSz="1228435">
                <a:defRPr/>
              </a:pPr>
              <a:endParaRPr lang="zh-CN" altLang="en-US">
                <a:solidFill>
                  <a:prstClr val="black"/>
                </a:solidFill>
              </a:endParaRPr>
            </a:p>
          </p:txBody>
        </p:sp>
        <p:sp>
          <p:nvSpPr>
            <p:cNvPr id="97" name="Freeform 102"/>
            <p:cNvSpPr>
              <a:spLocks/>
            </p:cNvSpPr>
            <p:nvPr/>
          </p:nvSpPr>
          <p:spPr bwMode="auto">
            <a:xfrm>
              <a:off x="6931025" y="3346450"/>
              <a:ext cx="30163" cy="15875"/>
            </a:xfrm>
            <a:custGeom>
              <a:avLst/>
              <a:gdLst>
                <a:gd name="T0" fmla="*/ 3 w 8"/>
                <a:gd name="T1" fmla="*/ 2 h 4"/>
                <a:gd name="T2" fmla="*/ 8 w 8"/>
                <a:gd name="T3" fmla="*/ 4 h 4"/>
                <a:gd name="T4" fmla="*/ 3 w 8"/>
                <a:gd name="T5" fmla="*/ 4 h 4"/>
                <a:gd name="T6" fmla="*/ 1 w 8"/>
                <a:gd name="T7" fmla="*/ 2 h 4"/>
                <a:gd name="T8" fmla="*/ 3 w 8"/>
                <a:gd name="T9" fmla="*/ 2 h 4"/>
              </a:gdLst>
              <a:ahLst/>
              <a:cxnLst>
                <a:cxn ang="0">
                  <a:pos x="T0" y="T1"/>
                </a:cxn>
                <a:cxn ang="0">
                  <a:pos x="T2" y="T3"/>
                </a:cxn>
                <a:cxn ang="0">
                  <a:pos x="T4" y="T5"/>
                </a:cxn>
                <a:cxn ang="0">
                  <a:pos x="T6" y="T7"/>
                </a:cxn>
                <a:cxn ang="0">
                  <a:pos x="T8" y="T9"/>
                </a:cxn>
              </a:cxnLst>
              <a:rect l="0" t="0" r="r" b="b"/>
              <a:pathLst>
                <a:path w="8" h="4">
                  <a:moveTo>
                    <a:pt x="3" y="2"/>
                  </a:moveTo>
                  <a:cubicBezTo>
                    <a:pt x="5" y="2"/>
                    <a:pt x="8" y="2"/>
                    <a:pt x="8" y="4"/>
                  </a:cubicBezTo>
                  <a:cubicBezTo>
                    <a:pt x="3" y="4"/>
                    <a:pt x="3" y="4"/>
                    <a:pt x="3" y="4"/>
                  </a:cubicBezTo>
                  <a:cubicBezTo>
                    <a:pt x="3" y="2"/>
                    <a:pt x="2" y="3"/>
                    <a:pt x="1" y="2"/>
                  </a:cubicBezTo>
                  <a:cubicBezTo>
                    <a:pt x="0" y="0"/>
                    <a:pt x="2" y="1"/>
                    <a:pt x="3" y="2"/>
                  </a:cubicBezTo>
                </a:path>
              </a:pathLst>
            </a:custGeom>
            <a:grpFill/>
            <a:ln>
              <a:noFill/>
            </a:ln>
            <a:effectLst/>
            <a:extLst/>
          </p:spPr>
          <p:txBody>
            <a:bodyPr/>
            <a:lstStyle/>
            <a:p>
              <a:pPr defTabSz="1228435">
                <a:defRPr/>
              </a:pPr>
              <a:endParaRPr lang="zh-CN" altLang="en-US">
                <a:solidFill>
                  <a:prstClr val="black"/>
                </a:solidFill>
              </a:endParaRPr>
            </a:p>
          </p:txBody>
        </p:sp>
        <p:sp>
          <p:nvSpPr>
            <p:cNvPr id="98" name="Freeform 103"/>
            <p:cNvSpPr>
              <a:spLocks/>
            </p:cNvSpPr>
            <p:nvPr/>
          </p:nvSpPr>
          <p:spPr bwMode="auto">
            <a:xfrm>
              <a:off x="7932737" y="4070350"/>
              <a:ext cx="165100" cy="165100"/>
            </a:xfrm>
            <a:custGeom>
              <a:avLst/>
              <a:gdLst>
                <a:gd name="T0" fmla="*/ 1 w 44"/>
                <a:gd name="T1" fmla="*/ 38 h 44"/>
                <a:gd name="T2" fmla="*/ 4 w 44"/>
                <a:gd name="T3" fmla="*/ 32 h 44"/>
                <a:gd name="T4" fmla="*/ 7 w 44"/>
                <a:gd name="T5" fmla="*/ 31 h 44"/>
                <a:gd name="T6" fmla="*/ 7 w 44"/>
                <a:gd name="T7" fmla="*/ 28 h 44"/>
                <a:gd name="T8" fmla="*/ 9 w 44"/>
                <a:gd name="T9" fmla="*/ 28 h 44"/>
                <a:gd name="T10" fmla="*/ 11 w 44"/>
                <a:gd name="T11" fmla="*/ 25 h 44"/>
                <a:gd name="T12" fmla="*/ 16 w 44"/>
                <a:gd name="T13" fmla="*/ 24 h 44"/>
                <a:gd name="T14" fmla="*/ 19 w 44"/>
                <a:gd name="T15" fmla="*/ 21 h 44"/>
                <a:gd name="T16" fmla="*/ 22 w 44"/>
                <a:gd name="T17" fmla="*/ 17 h 44"/>
                <a:gd name="T18" fmla="*/ 25 w 44"/>
                <a:gd name="T19" fmla="*/ 14 h 44"/>
                <a:gd name="T20" fmla="*/ 29 w 44"/>
                <a:gd name="T21" fmla="*/ 15 h 44"/>
                <a:gd name="T22" fmla="*/ 28 w 44"/>
                <a:gd name="T23" fmla="*/ 10 h 44"/>
                <a:gd name="T24" fmla="*/ 33 w 44"/>
                <a:gd name="T25" fmla="*/ 3 h 44"/>
                <a:gd name="T26" fmla="*/ 37 w 44"/>
                <a:gd name="T27" fmla="*/ 0 h 44"/>
                <a:gd name="T28" fmla="*/ 42 w 44"/>
                <a:gd name="T29" fmla="*/ 3 h 44"/>
                <a:gd name="T30" fmla="*/ 43 w 44"/>
                <a:gd name="T31" fmla="*/ 10 h 44"/>
                <a:gd name="T32" fmla="*/ 42 w 44"/>
                <a:gd name="T33" fmla="*/ 14 h 44"/>
                <a:gd name="T34" fmla="*/ 39 w 44"/>
                <a:gd name="T35" fmla="*/ 14 h 44"/>
                <a:gd name="T36" fmla="*/ 37 w 44"/>
                <a:gd name="T37" fmla="*/ 21 h 44"/>
                <a:gd name="T38" fmla="*/ 32 w 44"/>
                <a:gd name="T39" fmla="*/ 22 h 44"/>
                <a:gd name="T40" fmla="*/ 28 w 44"/>
                <a:gd name="T41" fmla="*/ 32 h 44"/>
                <a:gd name="T42" fmla="*/ 25 w 44"/>
                <a:gd name="T43" fmla="*/ 38 h 44"/>
                <a:gd name="T44" fmla="*/ 22 w 44"/>
                <a:gd name="T45" fmla="*/ 41 h 44"/>
                <a:gd name="T46" fmla="*/ 11 w 44"/>
                <a:gd name="T47" fmla="*/ 36 h 44"/>
                <a:gd name="T48" fmla="*/ 5 w 44"/>
                <a:gd name="T49" fmla="*/ 38 h 44"/>
                <a:gd name="T50" fmla="*/ 4 w 44"/>
                <a:gd name="T51" fmla="*/ 35 h 44"/>
                <a:gd name="T52" fmla="*/ 1 w 44"/>
                <a:gd name="T53"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44">
                  <a:moveTo>
                    <a:pt x="1" y="38"/>
                  </a:moveTo>
                  <a:cubicBezTo>
                    <a:pt x="0" y="36"/>
                    <a:pt x="3" y="34"/>
                    <a:pt x="4" y="32"/>
                  </a:cubicBezTo>
                  <a:cubicBezTo>
                    <a:pt x="4" y="32"/>
                    <a:pt x="6" y="31"/>
                    <a:pt x="7" y="31"/>
                  </a:cubicBezTo>
                  <a:cubicBezTo>
                    <a:pt x="7" y="30"/>
                    <a:pt x="6" y="28"/>
                    <a:pt x="7" y="28"/>
                  </a:cubicBezTo>
                  <a:cubicBezTo>
                    <a:pt x="7" y="28"/>
                    <a:pt x="9" y="28"/>
                    <a:pt x="9" y="28"/>
                  </a:cubicBezTo>
                  <a:cubicBezTo>
                    <a:pt x="10" y="28"/>
                    <a:pt x="10" y="25"/>
                    <a:pt x="11" y="25"/>
                  </a:cubicBezTo>
                  <a:cubicBezTo>
                    <a:pt x="13" y="24"/>
                    <a:pt x="16" y="26"/>
                    <a:pt x="16" y="24"/>
                  </a:cubicBezTo>
                  <a:cubicBezTo>
                    <a:pt x="17" y="21"/>
                    <a:pt x="16" y="22"/>
                    <a:pt x="19" y="21"/>
                  </a:cubicBezTo>
                  <a:cubicBezTo>
                    <a:pt x="22" y="21"/>
                    <a:pt x="21" y="19"/>
                    <a:pt x="22" y="17"/>
                  </a:cubicBezTo>
                  <a:cubicBezTo>
                    <a:pt x="22" y="17"/>
                    <a:pt x="26" y="20"/>
                    <a:pt x="25" y="14"/>
                  </a:cubicBezTo>
                  <a:cubicBezTo>
                    <a:pt x="27" y="14"/>
                    <a:pt x="27" y="15"/>
                    <a:pt x="29" y="15"/>
                  </a:cubicBezTo>
                  <a:cubicBezTo>
                    <a:pt x="29" y="13"/>
                    <a:pt x="27" y="12"/>
                    <a:pt x="28" y="10"/>
                  </a:cubicBezTo>
                  <a:cubicBezTo>
                    <a:pt x="33" y="11"/>
                    <a:pt x="32" y="5"/>
                    <a:pt x="33" y="3"/>
                  </a:cubicBezTo>
                  <a:cubicBezTo>
                    <a:pt x="34" y="2"/>
                    <a:pt x="38" y="3"/>
                    <a:pt x="37" y="0"/>
                  </a:cubicBezTo>
                  <a:cubicBezTo>
                    <a:pt x="39" y="1"/>
                    <a:pt x="39" y="3"/>
                    <a:pt x="42" y="3"/>
                  </a:cubicBezTo>
                  <a:cubicBezTo>
                    <a:pt x="40" y="7"/>
                    <a:pt x="44" y="6"/>
                    <a:pt x="43" y="10"/>
                  </a:cubicBezTo>
                  <a:cubicBezTo>
                    <a:pt x="41" y="10"/>
                    <a:pt x="42" y="13"/>
                    <a:pt x="42" y="14"/>
                  </a:cubicBezTo>
                  <a:cubicBezTo>
                    <a:pt x="41" y="14"/>
                    <a:pt x="39" y="14"/>
                    <a:pt x="39" y="14"/>
                  </a:cubicBezTo>
                  <a:cubicBezTo>
                    <a:pt x="38" y="15"/>
                    <a:pt x="38" y="18"/>
                    <a:pt x="37" y="21"/>
                  </a:cubicBezTo>
                  <a:cubicBezTo>
                    <a:pt x="35" y="23"/>
                    <a:pt x="35" y="20"/>
                    <a:pt x="32" y="22"/>
                  </a:cubicBezTo>
                  <a:cubicBezTo>
                    <a:pt x="28" y="24"/>
                    <a:pt x="29" y="29"/>
                    <a:pt x="28" y="32"/>
                  </a:cubicBezTo>
                  <a:cubicBezTo>
                    <a:pt x="27" y="33"/>
                    <a:pt x="23" y="33"/>
                    <a:pt x="25" y="38"/>
                  </a:cubicBezTo>
                  <a:cubicBezTo>
                    <a:pt x="22" y="37"/>
                    <a:pt x="22" y="39"/>
                    <a:pt x="22" y="41"/>
                  </a:cubicBezTo>
                  <a:cubicBezTo>
                    <a:pt x="19" y="37"/>
                    <a:pt x="11" y="44"/>
                    <a:pt x="11" y="36"/>
                  </a:cubicBezTo>
                  <a:cubicBezTo>
                    <a:pt x="10" y="37"/>
                    <a:pt x="7" y="39"/>
                    <a:pt x="5" y="38"/>
                  </a:cubicBezTo>
                  <a:cubicBezTo>
                    <a:pt x="5" y="38"/>
                    <a:pt x="4" y="35"/>
                    <a:pt x="4" y="35"/>
                  </a:cubicBezTo>
                  <a:cubicBezTo>
                    <a:pt x="1" y="35"/>
                    <a:pt x="7" y="40"/>
                    <a:pt x="1" y="38"/>
                  </a:cubicBezTo>
                </a:path>
              </a:pathLst>
            </a:custGeom>
            <a:grpFill/>
            <a:ln>
              <a:noFill/>
            </a:ln>
            <a:effectLst/>
            <a:extLst/>
          </p:spPr>
          <p:txBody>
            <a:bodyPr/>
            <a:lstStyle/>
            <a:p>
              <a:pPr defTabSz="1228435">
                <a:defRPr/>
              </a:pPr>
              <a:endParaRPr lang="zh-CN" altLang="en-US">
                <a:solidFill>
                  <a:prstClr val="black"/>
                </a:solidFill>
              </a:endParaRPr>
            </a:p>
          </p:txBody>
        </p:sp>
        <p:sp>
          <p:nvSpPr>
            <p:cNvPr id="99" name="Freeform 104"/>
            <p:cNvSpPr>
              <a:spLocks/>
            </p:cNvSpPr>
            <p:nvPr/>
          </p:nvSpPr>
          <p:spPr bwMode="auto">
            <a:xfrm>
              <a:off x="2303462" y="830262"/>
              <a:ext cx="228600" cy="168275"/>
            </a:xfrm>
            <a:custGeom>
              <a:avLst/>
              <a:gdLst>
                <a:gd name="T0" fmla="*/ 16 w 61"/>
                <a:gd name="T1" fmla="*/ 0 h 45"/>
                <a:gd name="T2" fmla="*/ 23 w 61"/>
                <a:gd name="T3" fmla="*/ 5 h 45"/>
                <a:gd name="T4" fmla="*/ 28 w 61"/>
                <a:gd name="T5" fmla="*/ 7 h 45"/>
                <a:gd name="T6" fmla="*/ 30 w 61"/>
                <a:gd name="T7" fmla="*/ 7 h 45"/>
                <a:gd name="T8" fmla="*/ 32 w 61"/>
                <a:gd name="T9" fmla="*/ 8 h 45"/>
                <a:gd name="T10" fmla="*/ 36 w 61"/>
                <a:gd name="T11" fmla="*/ 11 h 45"/>
                <a:gd name="T12" fmla="*/ 40 w 61"/>
                <a:gd name="T13" fmla="*/ 11 h 45"/>
                <a:gd name="T14" fmla="*/ 49 w 61"/>
                <a:gd name="T15" fmla="*/ 14 h 45"/>
                <a:gd name="T16" fmla="*/ 49 w 61"/>
                <a:gd name="T17" fmla="*/ 18 h 45"/>
                <a:gd name="T18" fmla="*/ 53 w 61"/>
                <a:gd name="T19" fmla="*/ 18 h 45"/>
                <a:gd name="T20" fmla="*/ 53 w 61"/>
                <a:gd name="T21" fmla="*/ 21 h 45"/>
                <a:gd name="T22" fmla="*/ 61 w 61"/>
                <a:gd name="T23" fmla="*/ 26 h 45"/>
                <a:gd name="T24" fmla="*/ 60 w 61"/>
                <a:gd name="T25" fmla="*/ 31 h 45"/>
                <a:gd name="T26" fmla="*/ 57 w 61"/>
                <a:gd name="T27" fmla="*/ 29 h 45"/>
                <a:gd name="T28" fmla="*/ 50 w 61"/>
                <a:gd name="T29" fmla="*/ 33 h 45"/>
                <a:gd name="T30" fmla="*/ 49 w 61"/>
                <a:gd name="T31" fmla="*/ 36 h 45"/>
                <a:gd name="T32" fmla="*/ 46 w 61"/>
                <a:gd name="T33" fmla="*/ 39 h 45"/>
                <a:gd name="T34" fmla="*/ 37 w 61"/>
                <a:gd name="T35" fmla="*/ 39 h 45"/>
                <a:gd name="T36" fmla="*/ 37 w 61"/>
                <a:gd name="T37" fmla="*/ 41 h 45"/>
                <a:gd name="T38" fmla="*/ 32 w 61"/>
                <a:gd name="T39" fmla="*/ 42 h 45"/>
                <a:gd name="T40" fmla="*/ 30 w 61"/>
                <a:gd name="T41" fmla="*/ 39 h 45"/>
                <a:gd name="T42" fmla="*/ 22 w 61"/>
                <a:gd name="T43" fmla="*/ 39 h 45"/>
                <a:gd name="T44" fmla="*/ 19 w 61"/>
                <a:gd name="T45" fmla="*/ 36 h 45"/>
                <a:gd name="T46" fmla="*/ 23 w 61"/>
                <a:gd name="T47" fmla="*/ 33 h 45"/>
                <a:gd name="T48" fmla="*/ 16 w 61"/>
                <a:gd name="T49" fmla="*/ 32 h 45"/>
                <a:gd name="T50" fmla="*/ 21 w 61"/>
                <a:gd name="T51" fmla="*/ 29 h 45"/>
                <a:gd name="T52" fmla="*/ 23 w 61"/>
                <a:gd name="T53" fmla="*/ 26 h 45"/>
                <a:gd name="T54" fmla="*/ 28 w 61"/>
                <a:gd name="T55" fmla="*/ 28 h 45"/>
                <a:gd name="T56" fmla="*/ 26 w 61"/>
                <a:gd name="T57" fmla="*/ 24 h 45"/>
                <a:gd name="T58" fmla="*/ 14 w 61"/>
                <a:gd name="T59" fmla="*/ 26 h 45"/>
                <a:gd name="T60" fmla="*/ 9 w 61"/>
                <a:gd name="T61" fmla="*/ 25 h 45"/>
                <a:gd name="T62" fmla="*/ 7 w 61"/>
                <a:gd name="T63" fmla="*/ 22 h 45"/>
                <a:gd name="T64" fmla="*/ 1 w 61"/>
                <a:gd name="T65" fmla="*/ 19 h 45"/>
                <a:gd name="T66" fmla="*/ 0 w 61"/>
                <a:gd name="T67" fmla="*/ 15 h 45"/>
                <a:gd name="T68" fmla="*/ 4 w 61"/>
                <a:gd name="T69" fmla="*/ 12 h 45"/>
                <a:gd name="T70" fmla="*/ 7 w 61"/>
                <a:gd name="T71" fmla="*/ 10 h 45"/>
                <a:gd name="T72" fmla="*/ 8 w 61"/>
                <a:gd name="T73" fmla="*/ 5 h 45"/>
                <a:gd name="T74" fmla="*/ 11 w 61"/>
                <a:gd name="T75" fmla="*/ 5 h 45"/>
                <a:gd name="T76" fmla="*/ 14 w 61"/>
                <a:gd name="T77" fmla="*/ 3 h 45"/>
                <a:gd name="T78" fmla="*/ 16 w 61"/>
                <a:gd name="T7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 h="45">
                  <a:moveTo>
                    <a:pt x="16" y="0"/>
                  </a:moveTo>
                  <a:cubicBezTo>
                    <a:pt x="18" y="2"/>
                    <a:pt x="22" y="2"/>
                    <a:pt x="23" y="5"/>
                  </a:cubicBezTo>
                  <a:cubicBezTo>
                    <a:pt x="26" y="4"/>
                    <a:pt x="27" y="6"/>
                    <a:pt x="28" y="7"/>
                  </a:cubicBezTo>
                  <a:cubicBezTo>
                    <a:pt x="28" y="7"/>
                    <a:pt x="30" y="6"/>
                    <a:pt x="30" y="7"/>
                  </a:cubicBezTo>
                  <a:cubicBezTo>
                    <a:pt x="31" y="7"/>
                    <a:pt x="31" y="9"/>
                    <a:pt x="32" y="8"/>
                  </a:cubicBezTo>
                  <a:cubicBezTo>
                    <a:pt x="34" y="6"/>
                    <a:pt x="33" y="9"/>
                    <a:pt x="36" y="11"/>
                  </a:cubicBezTo>
                  <a:cubicBezTo>
                    <a:pt x="37" y="12"/>
                    <a:pt x="39" y="11"/>
                    <a:pt x="40" y="11"/>
                  </a:cubicBezTo>
                  <a:cubicBezTo>
                    <a:pt x="41" y="11"/>
                    <a:pt x="43" y="16"/>
                    <a:pt x="49" y="14"/>
                  </a:cubicBezTo>
                  <a:cubicBezTo>
                    <a:pt x="49" y="18"/>
                    <a:pt x="49" y="18"/>
                    <a:pt x="49" y="18"/>
                  </a:cubicBezTo>
                  <a:cubicBezTo>
                    <a:pt x="50" y="19"/>
                    <a:pt x="52" y="17"/>
                    <a:pt x="53" y="18"/>
                  </a:cubicBezTo>
                  <a:cubicBezTo>
                    <a:pt x="53" y="18"/>
                    <a:pt x="52" y="20"/>
                    <a:pt x="53" y="21"/>
                  </a:cubicBezTo>
                  <a:cubicBezTo>
                    <a:pt x="55" y="23"/>
                    <a:pt x="58" y="24"/>
                    <a:pt x="61" y="26"/>
                  </a:cubicBezTo>
                  <a:cubicBezTo>
                    <a:pt x="61" y="28"/>
                    <a:pt x="61" y="30"/>
                    <a:pt x="60" y="31"/>
                  </a:cubicBezTo>
                  <a:cubicBezTo>
                    <a:pt x="58" y="31"/>
                    <a:pt x="57" y="29"/>
                    <a:pt x="57" y="29"/>
                  </a:cubicBezTo>
                  <a:cubicBezTo>
                    <a:pt x="54" y="30"/>
                    <a:pt x="53" y="33"/>
                    <a:pt x="50" y="33"/>
                  </a:cubicBezTo>
                  <a:cubicBezTo>
                    <a:pt x="49" y="34"/>
                    <a:pt x="49" y="35"/>
                    <a:pt x="49" y="36"/>
                  </a:cubicBezTo>
                  <a:cubicBezTo>
                    <a:pt x="46" y="36"/>
                    <a:pt x="46" y="37"/>
                    <a:pt x="46" y="39"/>
                  </a:cubicBezTo>
                  <a:cubicBezTo>
                    <a:pt x="41" y="40"/>
                    <a:pt x="40" y="36"/>
                    <a:pt x="37" y="39"/>
                  </a:cubicBezTo>
                  <a:cubicBezTo>
                    <a:pt x="36" y="39"/>
                    <a:pt x="37" y="41"/>
                    <a:pt x="37" y="41"/>
                  </a:cubicBezTo>
                  <a:cubicBezTo>
                    <a:pt x="37" y="45"/>
                    <a:pt x="32" y="37"/>
                    <a:pt x="32" y="42"/>
                  </a:cubicBezTo>
                  <a:cubicBezTo>
                    <a:pt x="30" y="42"/>
                    <a:pt x="31" y="40"/>
                    <a:pt x="30" y="39"/>
                  </a:cubicBezTo>
                  <a:cubicBezTo>
                    <a:pt x="27" y="42"/>
                    <a:pt x="26" y="38"/>
                    <a:pt x="22" y="39"/>
                  </a:cubicBezTo>
                  <a:cubicBezTo>
                    <a:pt x="22" y="37"/>
                    <a:pt x="21" y="36"/>
                    <a:pt x="19" y="36"/>
                  </a:cubicBezTo>
                  <a:cubicBezTo>
                    <a:pt x="19" y="34"/>
                    <a:pt x="23" y="36"/>
                    <a:pt x="23" y="33"/>
                  </a:cubicBezTo>
                  <a:cubicBezTo>
                    <a:pt x="24" y="30"/>
                    <a:pt x="18" y="33"/>
                    <a:pt x="16" y="32"/>
                  </a:cubicBezTo>
                  <a:cubicBezTo>
                    <a:pt x="15" y="28"/>
                    <a:pt x="19" y="30"/>
                    <a:pt x="21" y="29"/>
                  </a:cubicBezTo>
                  <a:cubicBezTo>
                    <a:pt x="21" y="29"/>
                    <a:pt x="23" y="26"/>
                    <a:pt x="23" y="26"/>
                  </a:cubicBezTo>
                  <a:cubicBezTo>
                    <a:pt x="24" y="26"/>
                    <a:pt x="26" y="29"/>
                    <a:pt x="28" y="28"/>
                  </a:cubicBezTo>
                  <a:cubicBezTo>
                    <a:pt x="28" y="26"/>
                    <a:pt x="26" y="25"/>
                    <a:pt x="26" y="24"/>
                  </a:cubicBezTo>
                  <a:cubicBezTo>
                    <a:pt x="25" y="25"/>
                    <a:pt x="16" y="24"/>
                    <a:pt x="14" y="26"/>
                  </a:cubicBezTo>
                  <a:cubicBezTo>
                    <a:pt x="11" y="29"/>
                    <a:pt x="13" y="26"/>
                    <a:pt x="9" y="25"/>
                  </a:cubicBezTo>
                  <a:cubicBezTo>
                    <a:pt x="5" y="24"/>
                    <a:pt x="2" y="26"/>
                    <a:pt x="7" y="22"/>
                  </a:cubicBezTo>
                  <a:cubicBezTo>
                    <a:pt x="6" y="20"/>
                    <a:pt x="2" y="21"/>
                    <a:pt x="1" y="19"/>
                  </a:cubicBezTo>
                  <a:cubicBezTo>
                    <a:pt x="3" y="17"/>
                    <a:pt x="6" y="13"/>
                    <a:pt x="0" y="15"/>
                  </a:cubicBezTo>
                  <a:cubicBezTo>
                    <a:pt x="0" y="14"/>
                    <a:pt x="1" y="12"/>
                    <a:pt x="4" y="12"/>
                  </a:cubicBezTo>
                  <a:cubicBezTo>
                    <a:pt x="5" y="12"/>
                    <a:pt x="5" y="10"/>
                    <a:pt x="7" y="10"/>
                  </a:cubicBezTo>
                  <a:cubicBezTo>
                    <a:pt x="9" y="10"/>
                    <a:pt x="7" y="7"/>
                    <a:pt x="8" y="5"/>
                  </a:cubicBezTo>
                  <a:cubicBezTo>
                    <a:pt x="8" y="5"/>
                    <a:pt x="10" y="6"/>
                    <a:pt x="11" y="5"/>
                  </a:cubicBezTo>
                  <a:cubicBezTo>
                    <a:pt x="12" y="5"/>
                    <a:pt x="12" y="3"/>
                    <a:pt x="14" y="3"/>
                  </a:cubicBezTo>
                  <a:cubicBezTo>
                    <a:pt x="14" y="1"/>
                    <a:pt x="16" y="2"/>
                    <a:pt x="16" y="0"/>
                  </a:cubicBezTo>
                </a:path>
              </a:pathLst>
            </a:custGeom>
            <a:grpFill/>
            <a:ln>
              <a:noFill/>
            </a:ln>
            <a:effectLst/>
            <a:extLst/>
          </p:spPr>
          <p:txBody>
            <a:bodyPr/>
            <a:lstStyle/>
            <a:p>
              <a:pPr defTabSz="1228435">
                <a:defRPr/>
              </a:pPr>
              <a:endParaRPr lang="zh-CN" altLang="en-US">
                <a:solidFill>
                  <a:prstClr val="black"/>
                </a:solidFill>
              </a:endParaRPr>
            </a:p>
          </p:txBody>
        </p:sp>
        <p:sp>
          <p:nvSpPr>
            <p:cNvPr id="100" name="Freeform 105"/>
            <p:cNvSpPr>
              <a:spLocks/>
            </p:cNvSpPr>
            <p:nvPr/>
          </p:nvSpPr>
          <p:spPr bwMode="auto">
            <a:xfrm>
              <a:off x="4598987" y="893762"/>
              <a:ext cx="306388" cy="153988"/>
            </a:xfrm>
            <a:custGeom>
              <a:avLst/>
              <a:gdLst>
                <a:gd name="T0" fmla="*/ 29 w 82"/>
                <a:gd name="T1" fmla="*/ 28 h 41"/>
                <a:gd name="T2" fmla="*/ 26 w 82"/>
                <a:gd name="T3" fmla="*/ 29 h 41"/>
                <a:gd name="T4" fmla="*/ 19 w 82"/>
                <a:gd name="T5" fmla="*/ 28 h 41"/>
                <a:gd name="T6" fmla="*/ 23 w 82"/>
                <a:gd name="T7" fmla="*/ 25 h 41"/>
                <a:gd name="T8" fmla="*/ 31 w 82"/>
                <a:gd name="T9" fmla="*/ 19 h 41"/>
                <a:gd name="T10" fmla="*/ 29 w 82"/>
                <a:gd name="T11" fmla="*/ 15 h 41"/>
                <a:gd name="T12" fmla="*/ 22 w 82"/>
                <a:gd name="T13" fmla="*/ 15 h 41"/>
                <a:gd name="T14" fmla="*/ 15 w 82"/>
                <a:gd name="T15" fmla="*/ 21 h 41"/>
                <a:gd name="T16" fmla="*/ 5 w 82"/>
                <a:gd name="T17" fmla="*/ 19 h 41"/>
                <a:gd name="T18" fmla="*/ 6 w 82"/>
                <a:gd name="T19" fmla="*/ 9 h 41"/>
                <a:gd name="T20" fmla="*/ 3 w 82"/>
                <a:gd name="T21" fmla="*/ 11 h 41"/>
                <a:gd name="T22" fmla="*/ 2 w 82"/>
                <a:gd name="T23" fmla="*/ 4 h 41"/>
                <a:gd name="T24" fmla="*/ 5 w 82"/>
                <a:gd name="T25" fmla="*/ 5 h 41"/>
                <a:gd name="T26" fmla="*/ 13 w 82"/>
                <a:gd name="T27" fmla="*/ 2 h 41"/>
                <a:gd name="T28" fmla="*/ 15 w 82"/>
                <a:gd name="T29" fmla="*/ 7 h 41"/>
                <a:gd name="T30" fmla="*/ 26 w 82"/>
                <a:gd name="T31" fmla="*/ 8 h 41"/>
                <a:gd name="T32" fmla="*/ 30 w 82"/>
                <a:gd name="T33" fmla="*/ 2 h 41"/>
                <a:gd name="T34" fmla="*/ 44 w 82"/>
                <a:gd name="T35" fmla="*/ 4 h 41"/>
                <a:gd name="T36" fmla="*/ 45 w 82"/>
                <a:gd name="T37" fmla="*/ 4 h 41"/>
                <a:gd name="T38" fmla="*/ 51 w 82"/>
                <a:gd name="T39" fmla="*/ 8 h 41"/>
                <a:gd name="T40" fmla="*/ 50 w 82"/>
                <a:gd name="T41" fmla="*/ 11 h 41"/>
                <a:gd name="T42" fmla="*/ 57 w 82"/>
                <a:gd name="T43" fmla="*/ 9 h 41"/>
                <a:gd name="T44" fmla="*/ 65 w 82"/>
                <a:gd name="T45" fmla="*/ 12 h 41"/>
                <a:gd name="T46" fmla="*/ 67 w 82"/>
                <a:gd name="T47" fmla="*/ 15 h 41"/>
                <a:gd name="T48" fmla="*/ 68 w 82"/>
                <a:gd name="T49" fmla="*/ 16 h 41"/>
                <a:gd name="T50" fmla="*/ 69 w 82"/>
                <a:gd name="T51" fmla="*/ 19 h 41"/>
                <a:gd name="T52" fmla="*/ 72 w 82"/>
                <a:gd name="T53" fmla="*/ 19 h 41"/>
                <a:gd name="T54" fmla="*/ 72 w 82"/>
                <a:gd name="T55" fmla="*/ 22 h 41"/>
                <a:gd name="T56" fmla="*/ 75 w 82"/>
                <a:gd name="T57" fmla="*/ 22 h 41"/>
                <a:gd name="T58" fmla="*/ 76 w 82"/>
                <a:gd name="T59" fmla="*/ 26 h 41"/>
                <a:gd name="T60" fmla="*/ 81 w 82"/>
                <a:gd name="T61" fmla="*/ 26 h 41"/>
                <a:gd name="T62" fmla="*/ 76 w 82"/>
                <a:gd name="T63" fmla="*/ 29 h 41"/>
                <a:gd name="T64" fmla="*/ 76 w 82"/>
                <a:gd name="T65" fmla="*/ 30 h 41"/>
                <a:gd name="T66" fmla="*/ 62 w 82"/>
                <a:gd name="T67" fmla="*/ 30 h 41"/>
                <a:gd name="T68" fmla="*/ 62 w 82"/>
                <a:gd name="T69" fmla="*/ 22 h 41"/>
                <a:gd name="T70" fmla="*/ 48 w 82"/>
                <a:gd name="T71" fmla="*/ 21 h 41"/>
                <a:gd name="T72" fmla="*/ 47 w 82"/>
                <a:gd name="T73" fmla="*/ 25 h 41"/>
                <a:gd name="T74" fmla="*/ 44 w 82"/>
                <a:gd name="T75" fmla="*/ 25 h 41"/>
                <a:gd name="T76" fmla="*/ 41 w 82"/>
                <a:gd name="T77" fmla="*/ 28 h 41"/>
                <a:gd name="T78" fmla="*/ 43 w 82"/>
                <a:gd name="T79" fmla="*/ 29 h 41"/>
                <a:gd name="T80" fmla="*/ 38 w 82"/>
                <a:gd name="T81" fmla="*/ 30 h 41"/>
                <a:gd name="T82" fmla="*/ 38 w 82"/>
                <a:gd name="T83" fmla="*/ 39 h 41"/>
                <a:gd name="T84" fmla="*/ 20 w 82"/>
                <a:gd name="T85" fmla="*/ 33 h 41"/>
                <a:gd name="T86" fmla="*/ 24 w 82"/>
                <a:gd name="T87" fmla="*/ 30 h 41"/>
                <a:gd name="T88" fmla="*/ 30 w 82"/>
                <a:gd name="T89" fmla="*/ 30 h 41"/>
                <a:gd name="T90" fmla="*/ 29 w 82"/>
                <a:gd name="T91" fmla="*/ 2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 h="41">
                  <a:moveTo>
                    <a:pt x="29" y="28"/>
                  </a:moveTo>
                  <a:cubicBezTo>
                    <a:pt x="28" y="25"/>
                    <a:pt x="26" y="29"/>
                    <a:pt x="26" y="29"/>
                  </a:cubicBezTo>
                  <a:cubicBezTo>
                    <a:pt x="24" y="29"/>
                    <a:pt x="22" y="26"/>
                    <a:pt x="19" y="28"/>
                  </a:cubicBezTo>
                  <a:cubicBezTo>
                    <a:pt x="19" y="25"/>
                    <a:pt x="21" y="26"/>
                    <a:pt x="23" y="25"/>
                  </a:cubicBezTo>
                  <a:cubicBezTo>
                    <a:pt x="26" y="23"/>
                    <a:pt x="28" y="20"/>
                    <a:pt x="31" y="19"/>
                  </a:cubicBezTo>
                  <a:cubicBezTo>
                    <a:pt x="31" y="18"/>
                    <a:pt x="28" y="18"/>
                    <a:pt x="29" y="15"/>
                  </a:cubicBezTo>
                  <a:cubicBezTo>
                    <a:pt x="26" y="14"/>
                    <a:pt x="23" y="19"/>
                    <a:pt x="22" y="15"/>
                  </a:cubicBezTo>
                  <a:cubicBezTo>
                    <a:pt x="20" y="17"/>
                    <a:pt x="17" y="19"/>
                    <a:pt x="15" y="21"/>
                  </a:cubicBezTo>
                  <a:cubicBezTo>
                    <a:pt x="10" y="21"/>
                    <a:pt x="10" y="18"/>
                    <a:pt x="5" y="19"/>
                  </a:cubicBezTo>
                  <a:cubicBezTo>
                    <a:pt x="8" y="17"/>
                    <a:pt x="8" y="14"/>
                    <a:pt x="6" y="9"/>
                  </a:cubicBezTo>
                  <a:cubicBezTo>
                    <a:pt x="5" y="9"/>
                    <a:pt x="4" y="10"/>
                    <a:pt x="3" y="11"/>
                  </a:cubicBezTo>
                  <a:cubicBezTo>
                    <a:pt x="0" y="11"/>
                    <a:pt x="3" y="6"/>
                    <a:pt x="2" y="4"/>
                  </a:cubicBezTo>
                  <a:cubicBezTo>
                    <a:pt x="4" y="4"/>
                    <a:pt x="4" y="4"/>
                    <a:pt x="5" y="5"/>
                  </a:cubicBezTo>
                  <a:cubicBezTo>
                    <a:pt x="6" y="2"/>
                    <a:pt x="13" y="6"/>
                    <a:pt x="13" y="2"/>
                  </a:cubicBezTo>
                  <a:cubicBezTo>
                    <a:pt x="15" y="3"/>
                    <a:pt x="14" y="5"/>
                    <a:pt x="15" y="7"/>
                  </a:cubicBezTo>
                  <a:cubicBezTo>
                    <a:pt x="20" y="8"/>
                    <a:pt x="25" y="0"/>
                    <a:pt x="26" y="8"/>
                  </a:cubicBezTo>
                  <a:cubicBezTo>
                    <a:pt x="30" y="8"/>
                    <a:pt x="30" y="6"/>
                    <a:pt x="30" y="2"/>
                  </a:cubicBezTo>
                  <a:cubicBezTo>
                    <a:pt x="34" y="4"/>
                    <a:pt x="38" y="3"/>
                    <a:pt x="44" y="4"/>
                  </a:cubicBezTo>
                  <a:cubicBezTo>
                    <a:pt x="45" y="4"/>
                    <a:pt x="45" y="6"/>
                    <a:pt x="45" y="4"/>
                  </a:cubicBezTo>
                  <a:cubicBezTo>
                    <a:pt x="48" y="4"/>
                    <a:pt x="46" y="10"/>
                    <a:pt x="51" y="8"/>
                  </a:cubicBezTo>
                  <a:cubicBezTo>
                    <a:pt x="51" y="9"/>
                    <a:pt x="50" y="9"/>
                    <a:pt x="50" y="11"/>
                  </a:cubicBezTo>
                  <a:cubicBezTo>
                    <a:pt x="52" y="10"/>
                    <a:pt x="57" y="12"/>
                    <a:pt x="57" y="9"/>
                  </a:cubicBezTo>
                  <a:cubicBezTo>
                    <a:pt x="58" y="11"/>
                    <a:pt x="59" y="13"/>
                    <a:pt x="65" y="12"/>
                  </a:cubicBezTo>
                  <a:cubicBezTo>
                    <a:pt x="63" y="15"/>
                    <a:pt x="64" y="14"/>
                    <a:pt x="67" y="15"/>
                  </a:cubicBezTo>
                  <a:cubicBezTo>
                    <a:pt x="67" y="15"/>
                    <a:pt x="66" y="16"/>
                    <a:pt x="68" y="16"/>
                  </a:cubicBezTo>
                  <a:cubicBezTo>
                    <a:pt x="70" y="17"/>
                    <a:pt x="68" y="18"/>
                    <a:pt x="69" y="19"/>
                  </a:cubicBezTo>
                  <a:cubicBezTo>
                    <a:pt x="70" y="20"/>
                    <a:pt x="72" y="19"/>
                    <a:pt x="72" y="19"/>
                  </a:cubicBezTo>
                  <a:cubicBezTo>
                    <a:pt x="73" y="20"/>
                    <a:pt x="72" y="22"/>
                    <a:pt x="72" y="22"/>
                  </a:cubicBezTo>
                  <a:cubicBezTo>
                    <a:pt x="73" y="23"/>
                    <a:pt x="75" y="22"/>
                    <a:pt x="75" y="22"/>
                  </a:cubicBezTo>
                  <a:cubicBezTo>
                    <a:pt x="76" y="23"/>
                    <a:pt x="75" y="25"/>
                    <a:pt x="76" y="26"/>
                  </a:cubicBezTo>
                  <a:cubicBezTo>
                    <a:pt x="79" y="27"/>
                    <a:pt x="80" y="24"/>
                    <a:pt x="81" y="26"/>
                  </a:cubicBezTo>
                  <a:cubicBezTo>
                    <a:pt x="82" y="30"/>
                    <a:pt x="77" y="28"/>
                    <a:pt x="76" y="29"/>
                  </a:cubicBezTo>
                  <a:cubicBezTo>
                    <a:pt x="76" y="29"/>
                    <a:pt x="76" y="30"/>
                    <a:pt x="76" y="30"/>
                  </a:cubicBezTo>
                  <a:cubicBezTo>
                    <a:pt x="73" y="32"/>
                    <a:pt x="67" y="30"/>
                    <a:pt x="62" y="30"/>
                  </a:cubicBezTo>
                  <a:cubicBezTo>
                    <a:pt x="61" y="26"/>
                    <a:pt x="62" y="27"/>
                    <a:pt x="62" y="22"/>
                  </a:cubicBezTo>
                  <a:cubicBezTo>
                    <a:pt x="61" y="18"/>
                    <a:pt x="51" y="18"/>
                    <a:pt x="48" y="21"/>
                  </a:cubicBezTo>
                  <a:cubicBezTo>
                    <a:pt x="46" y="21"/>
                    <a:pt x="48" y="24"/>
                    <a:pt x="47" y="25"/>
                  </a:cubicBezTo>
                  <a:cubicBezTo>
                    <a:pt x="47" y="25"/>
                    <a:pt x="44" y="24"/>
                    <a:pt x="44" y="25"/>
                  </a:cubicBezTo>
                  <a:cubicBezTo>
                    <a:pt x="43" y="26"/>
                    <a:pt x="44" y="28"/>
                    <a:pt x="41" y="28"/>
                  </a:cubicBezTo>
                  <a:cubicBezTo>
                    <a:pt x="41" y="29"/>
                    <a:pt x="42" y="29"/>
                    <a:pt x="43" y="29"/>
                  </a:cubicBezTo>
                  <a:cubicBezTo>
                    <a:pt x="42" y="31"/>
                    <a:pt x="40" y="30"/>
                    <a:pt x="38" y="30"/>
                  </a:cubicBezTo>
                  <a:cubicBezTo>
                    <a:pt x="37" y="35"/>
                    <a:pt x="38" y="34"/>
                    <a:pt x="38" y="39"/>
                  </a:cubicBezTo>
                  <a:cubicBezTo>
                    <a:pt x="34" y="40"/>
                    <a:pt x="21" y="41"/>
                    <a:pt x="20" y="33"/>
                  </a:cubicBezTo>
                  <a:cubicBezTo>
                    <a:pt x="23" y="33"/>
                    <a:pt x="24" y="32"/>
                    <a:pt x="24" y="30"/>
                  </a:cubicBezTo>
                  <a:cubicBezTo>
                    <a:pt x="28" y="30"/>
                    <a:pt x="27" y="33"/>
                    <a:pt x="30" y="30"/>
                  </a:cubicBezTo>
                  <a:cubicBezTo>
                    <a:pt x="29" y="29"/>
                    <a:pt x="26" y="28"/>
                    <a:pt x="29" y="28"/>
                  </a:cubicBezTo>
                </a:path>
              </a:pathLst>
            </a:custGeom>
            <a:grpFill/>
            <a:ln>
              <a:noFill/>
            </a:ln>
            <a:effectLst/>
            <a:extLst/>
          </p:spPr>
          <p:txBody>
            <a:bodyPr/>
            <a:lstStyle/>
            <a:p>
              <a:pPr defTabSz="1228435">
                <a:defRPr/>
              </a:pPr>
              <a:endParaRPr lang="zh-CN" altLang="en-US">
                <a:solidFill>
                  <a:prstClr val="black"/>
                </a:solidFill>
              </a:endParaRPr>
            </a:p>
          </p:txBody>
        </p:sp>
        <p:sp>
          <p:nvSpPr>
            <p:cNvPr id="101" name="Freeform 106"/>
            <p:cNvSpPr>
              <a:spLocks/>
            </p:cNvSpPr>
            <p:nvPr/>
          </p:nvSpPr>
          <p:spPr bwMode="auto">
            <a:xfrm>
              <a:off x="1736725" y="1014412"/>
              <a:ext cx="146050" cy="74613"/>
            </a:xfrm>
            <a:custGeom>
              <a:avLst/>
              <a:gdLst>
                <a:gd name="T0" fmla="*/ 38 w 39"/>
                <a:gd name="T1" fmla="*/ 3 h 20"/>
                <a:gd name="T2" fmla="*/ 38 w 39"/>
                <a:gd name="T3" fmla="*/ 7 h 20"/>
                <a:gd name="T4" fmla="*/ 36 w 39"/>
                <a:gd name="T5" fmla="*/ 7 h 20"/>
                <a:gd name="T6" fmla="*/ 36 w 39"/>
                <a:gd name="T7" fmla="*/ 11 h 20"/>
                <a:gd name="T8" fmla="*/ 31 w 39"/>
                <a:gd name="T9" fmla="*/ 14 h 20"/>
                <a:gd name="T10" fmla="*/ 27 w 39"/>
                <a:gd name="T11" fmla="*/ 10 h 20"/>
                <a:gd name="T12" fmla="*/ 23 w 39"/>
                <a:gd name="T13" fmla="*/ 13 h 20"/>
                <a:gd name="T14" fmla="*/ 17 w 39"/>
                <a:gd name="T15" fmla="*/ 18 h 20"/>
                <a:gd name="T16" fmla="*/ 2 w 39"/>
                <a:gd name="T17" fmla="*/ 18 h 20"/>
                <a:gd name="T18" fmla="*/ 0 w 39"/>
                <a:gd name="T19" fmla="*/ 13 h 20"/>
                <a:gd name="T20" fmla="*/ 6 w 39"/>
                <a:gd name="T21" fmla="*/ 14 h 20"/>
                <a:gd name="T22" fmla="*/ 12 w 39"/>
                <a:gd name="T23" fmla="*/ 10 h 20"/>
                <a:gd name="T24" fmla="*/ 14 w 39"/>
                <a:gd name="T25" fmla="*/ 7 h 20"/>
                <a:gd name="T26" fmla="*/ 19 w 39"/>
                <a:gd name="T27" fmla="*/ 6 h 20"/>
                <a:gd name="T28" fmla="*/ 20 w 39"/>
                <a:gd name="T29" fmla="*/ 6 h 20"/>
                <a:gd name="T30" fmla="*/ 23 w 39"/>
                <a:gd name="T31" fmla="*/ 3 h 20"/>
                <a:gd name="T32" fmla="*/ 28 w 39"/>
                <a:gd name="T33" fmla="*/ 3 h 20"/>
                <a:gd name="T34" fmla="*/ 38 w 39"/>
                <a:gd name="T35"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20">
                  <a:moveTo>
                    <a:pt x="38" y="3"/>
                  </a:moveTo>
                  <a:cubicBezTo>
                    <a:pt x="38" y="3"/>
                    <a:pt x="39" y="6"/>
                    <a:pt x="38" y="7"/>
                  </a:cubicBezTo>
                  <a:cubicBezTo>
                    <a:pt x="38" y="7"/>
                    <a:pt x="36" y="6"/>
                    <a:pt x="36" y="7"/>
                  </a:cubicBezTo>
                  <a:cubicBezTo>
                    <a:pt x="35" y="7"/>
                    <a:pt x="37" y="11"/>
                    <a:pt x="36" y="11"/>
                  </a:cubicBezTo>
                  <a:cubicBezTo>
                    <a:pt x="34" y="11"/>
                    <a:pt x="32" y="9"/>
                    <a:pt x="31" y="14"/>
                  </a:cubicBezTo>
                  <a:cubicBezTo>
                    <a:pt x="29" y="14"/>
                    <a:pt x="30" y="9"/>
                    <a:pt x="27" y="10"/>
                  </a:cubicBezTo>
                  <a:cubicBezTo>
                    <a:pt x="24" y="9"/>
                    <a:pt x="25" y="12"/>
                    <a:pt x="23" y="13"/>
                  </a:cubicBezTo>
                  <a:cubicBezTo>
                    <a:pt x="21" y="15"/>
                    <a:pt x="17" y="14"/>
                    <a:pt x="17" y="18"/>
                  </a:cubicBezTo>
                  <a:cubicBezTo>
                    <a:pt x="11" y="20"/>
                    <a:pt x="8" y="19"/>
                    <a:pt x="2" y="18"/>
                  </a:cubicBezTo>
                  <a:cubicBezTo>
                    <a:pt x="2" y="16"/>
                    <a:pt x="0" y="15"/>
                    <a:pt x="0" y="13"/>
                  </a:cubicBezTo>
                  <a:cubicBezTo>
                    <a:pt x="2" y="14"/>
                    <a:pt x="4" y="14"/>
                    <a:pt x="6" y="14"/>
                  </a:cubicBezTo>
                  <a:cubicBezTo>
                    <a:pt x="9" y="14"/>
                    <a:pt x="9" y="10"/>
                    <a:pt x="12" y="10"/>
                  </a:cubicBezTo>
                  <a:cubicBezTo>
                    <a:pt x="12" y="10"/>
                    <a:pt x="14" y="6"/>
                    <a:pt x="14" y="7"/>
                  </a:cubicBezTo>
                  <a:cubicBezTo>
                    <a:pt x="17" y="10"/>
                    <a:pt x="15" y="6"/>
                    <a:pt x="19" y="6"/>
                  </a:cubicBezTo>
                  <a:cubicBezTo>
                    <a:pt x="19" y="5"/>
                    <a:pt x="20" y="6"/>
                    <a:pt x="20" y="6"/>
                  </a:cubicBezTo>
                  <a:cubicBezTo>
                    <a:pt x="21" y="5"/>
                    <a:pt x="23" y="3"/>
                    <a:pt x="23" y="3"/>
                  </a:cubicBezTo>
                  <a:cubicBezTo>
                    <a:pt x="25" y="2"/>
                    <a:pt x="27" y="3"/>
                    <a:pt x="28" y="3"/>
                  </a:cubicBezTo>
                  <a:cubicBezTo>
                    <a:pt x="30" y="2"/>
                    <a:pt x="35" y="0"/>
                    <a:pt x="38" y="3"/>
                  </a:cubicBezTo>
                </a:path>
              </a:pathLst>
            </a:custGeom>
            <a:grpFill/>
            <a:ln>
              <a:noFill/>
            </a:ln>
            <a:effectLst/>
            <a:extLst/>
          </p:spPr>
          <p:txBody>
            <a:bodyPr/>
            <a:lstStyle/>
            <a:p>
              <a:pPr defTabSz="1228435">
                <a:defRPr/>
              </a:pPr>
              <a:endParaRPr lang="zh-CN" altLang="en-US">
                <a:solidFill>
                  <a:prstClr val="black"/>
                </a:solidFill>
              </a:endParaRPr>
            </a:p>
          </p:txBody>
        </p:sp>
        <p:sp>
          <p:nvSpPr>
            <p:cNvPr id="102" name="Freeform 107"/>
            <p:cNvSpPr>
              <a:spLocks/>
            </p:cNvSpPr>
            <p:nvPr/>
          </p:nvSpPr>
          <p:spPr bwMode="auto">
            <a:xfrm>
              <a:off x="2135187" y="1042987"/>
              <a:ext cx="146050" cy="76200"/>
            </a:xfrm>
            <a:custGeom>
              <a:avLst/>
              <a:gdLst>
                <a:gd name="T0" fmla="*/ 35 w 39"/>
                <a:gd name="T1" fmla="*/ 2 h 20"/>
                <a:gd name="T2" fmla="*/ 39 w 39"/>
                <a:gd name="T3" fmla="*/ 14 h 20"/>
                <a:gd name="T4" fmla="*/ 36 w 39"/>
                <a:gd name="T5" fmla="*/ 13 h 20"/>
                <a:gd name="T6" fmla="*/ 36 w 39"/>
                <a:gd name="T7" fmla="*/ 17 h 20"/>
                <a:gd name="T8" fmla="*/ 31 w 39"/>
                <a:gd name="T9" fmla="*/ 19 h 20"/>
                <a:gd name="T10" fmla="*/ 29 w 39"/>
                <a:gd name="T11" fmla="*/ 20 h 20"/>
                <a:gd name="T12" fmla="*/ 25 w 39"/>
                <a:gd name="T13" fmla="*/ 20 h 20"/>
                <a:gd name="T14" fmla="*/ 25 w 39"/>
                <a:gd name="T15" fmla="*/ 14 h 20"/>
                <a:gd name="T16" fmla="*/ 11 w 39"/>
                <a:gd name="T17" fmla="*/ 13 h 20"/>
                <a:gd name="T18" fmla="*/ 0 w 39"/>
                <a:gd name="T19" fmla="*/ 6 h 20"/>
                <a:gd name="T20" fmla="*/ 1 w 39"/>
                <a:gd name="T21" fmla="*/ 3 h 20"/>
                <a:gd name="T22" fmla="*/ 4 w 39"/>
                <a:gd name="T23" fmla="*/ 5 h 20"/>
                <a:gd name="T24" fmla="*/ 11 w 39"/>
                <a:gd name="T25" fmla="*/ 7 h 20"/>
                <a:gd name="T26" fmla="*/ 14 w 39"/>
                <a:gd name="T27" fmla="*/ 7 h 20"/>
                <a:gd name="T28" fmla="*/ 15 w 39"/>
                <a:gd name="T29" fmla="*/ 10 h 20"/>
                <a:gd name="T30" fmla="*/ 16 w 39"/>
                <a:gd name="T31" fmla="*/ 5 h 20"/>
                <a:gd name="T32" fmla="*/ 19 w 39"/>
                <a:gd name="T33" fmla="*/ 7 h 20"/>
                <a:gd name="T34" fmla="*/ 35 w 39"/>
                <a:gd name="T3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20">
                  <a:moveTo>
                    <a:pt x="35" y="2"/>
                  </a:moveTo>
                  <a:cubicBezTo>
                    <a:pt x="33" y="9"/>
                    <a:pt x="39" y="9"/>
                    <a:pt x="39" y="14"/>
                  </a:cubicBezTo>
                  <a:cubicBezTo>
                    <a:pt x="38" y="15"/>
                    <a:pt x="37" y="12"/>
                    <a:pt x="36" y="13"/>
                  </a:cubicBezTo>
                  <a:cubicBezTo>
                    <a:pt x="35" y="14"/>
                    <a:pt x="37" y="17"/>
                    <a:pt x="36" y="17"/>
                  </a:cubicBezTo>
                  <a:cubicBezTo>
                    <a:pt x="35" y="18"/>
                    <a:pt x="32" y="18"/>
                    <a:pt x="31" y="19"/>
                  </a:cubicBezTo>
                  <a:cubicBezTo>
                    <a:pt x="30" y="19"/>
                    <a:pt x="30" y="20"/>
                    <a:pt x="29" y="20"/>
                  </a:cubicBezTo>
                  <a:cubicBezTo>
                    <a:pt x="28" y="20"/>
                    <a:pt x="26" y="20"/>
                    <a:pt x="25" y="20"/>
                  </a:cubicBezTo>
                  <a:cubicBezTo>
                    <a:pt x="23" y="18"/>
                    <a:pt x="23" y="16"/>
                    <a:pt x="25" y="14"/>
                  </a:cubicBezTo>
                  <a:cubicBezTo>
                    <a:pt x="20" y="17"/>
                    <a:pt x="17" y="13"/>
                    <a:pt x="11" y="13"/>
                  </a:cubicBezTo>
                  <a:cubicBezTo>
                    <a:pt x="10" y="8"/>
                    <a:pt x="3" y="9"/>
                    <a:pt x="0" y="6"/>
                  </a:cubicBezTo>
                  <a:cubicBezTo>
                    <a:pt x="0" y="6"/>
                    <a:pt x="1" y="3"/>
                    <a:pt x="1" y="3"/>
                  </a:cubicBezTo>
                  <a:cubicBezTo>
                    <a:pt x="3" y="2"/>
                    <a:pt x="3" y="4"/>
                    <a:pt x="4" y="5"/>
                  </a:cubicBezTo>
                  <a:cubicBezTo>
                    <a:pt x="6" y="5"/>
                    <a:pt x="10" y="6"/>
                    <a:pt x="11" y="7"/>
                  </a:cubicBezTo>
                  <a:cubicBezTo>
                    <a:pt x="11" y="8"/>
                    <a:pt x="13" y="7"/>
                    <a:pt x="14" y="7"/>
                  </a:cubicBezTo>
                  <a:cubicBezTo>
                    <a:pt x="14" y="8"/>
                    <a:pt x="13" y="11"/>
                    <a:pt x="15" y="10"/>
                  </a:cubicBezTo>
                  <a:cubicBezTo>
                    <a:pt x="19" y="9"/>
                    <a:pt x="13" y="6"/>
                    <a:pt x="16" y="5"/>
                  </a:cubicBezTo>
                  <a:cubicBezTo>
                    <a:pt x="19" y="3"/>
                    <a:pt x="19" y="7"/>
                    <a:pt x="19" y="7"/>
                  </a:cubicBezTo>
                  <a:cubicBezTo>
                    <a:pt x="24" y="7"/>
                    <a:pt x="26" y="0"/>
                    <a:pt x="35" y="2"/>
                  </a:cubicBezTo>
                </a:path>
              </a:pathLst>
            </a:custGeom>
            <a:grpFill/>
            <a:ln>
              <a:noFill/>
            </a:ln>
            <a:effectLst/>
            <a:extLst/>
          </p:spPr>
          <p:txBody>
            <a:bodyPr/>
            <a:lstStyle/>
            <a:p>
              <a:pPr defTabSz="1228435">
                <a:defRPr/>
              </a:pPr>
              <a:endParaRPr lang="zh-CN" altLang="en-US">
                <a:solidFill>
                  <a:prstClr val="black"/>
                </a:solidFill>
              </a:endParaRPr>
            </a:p>
          </p:txBody>
        </p:sp>
        <p:sp>
          <p:nvSpPr>
            <p:cNvPr id="103" name="Freeform 108"/>
            <p:cNvSpPr>
              <a:spLocks/>
            </p:cNvSpPr>
            <p:nvPr/>
          </p:nvSpPr>
          <p:spPr bwMode="auto">
            <a:xfrm>
              <a:off x="1852612" y="1047750"/>
              <a:ext cx="258763" cy="96838"/>
            </a:xfrm>
            <a:custGeom>
              <a:avLst/>
              <a:gdLst>
                <a:gd name="T0" fmla="*/ 31 w 69"/>
                <a:gd name="T1" fmla="*/ 9 h 26"/>
                <a:gd name="T2" fmla="*/ 45 w 69"/>
                <a:gd name="T3" fmla="*/ 15 h 26"/>
                <a:gd name="T4" fmla="*/ 45 w 69"/>
                <a:gd name="T5" fmla="*/ 8 h 26"/>
                <a:gd name="T6" fmla="*/ 41 w 69"/>
                <a:gd name="T7" fmla="*/ 2 h 26"/>
                <a:gd name="T8" fmla="*/ 51 w 69"/>
                <a:gd name="T9" fmla="*/ 1 h 26"/>
                <a:gd name="T10" fmla="*/ 54 w 69"/>
                <a:gd name="T11" fmla="*/ 4 h 26"/>
                <a:gd name="T12" fmla="*/ 54 w 69"/>
                <a:gd name="T13" fmla="*/ 6 h 26"/>
                <a:gd name="T14" fmla="*/ 59 w 69"/>
                <a:gd name="T15" fmla="*/ 11 h 26"/>
                <a:gd name="T16" fmla="*/ 63 w 69"/>
                <a:gd name="T17" fmla="*/ 8 h 26"/>
                <a:gd name="T18" fmla="*/ 68 w 69"/>
                <a:gd name="T19" fmla="*/ 11 h 26"/>
                <a:gd name="T20" fmla="*/ 69 w 69"/>
                <a:gd name="T21" fmla="*/ 13 h 26"/>
                <a:gd name="T22" fmla="*/ 68 w 69"/>
                <a:gd name="T23" fmla="*/ 19 h 26"/>
                <a:gd name="T24" fmla="*/ 59 w 69"/>
                <a:gd name="T25" fmla="*/ 20 h 26"/>
                <a:gd name="T26" fmla="*/ 54 w 69"/>
                <a:gd name="T27" fmla="*/ 19 h 26"/>
                <a:gd name="T28" fmla="*/ 41 w 69"/>
                <a:gd name="T29" fmla="*/ 22 h 26"/>
                <a:gd name="T30" fmla="*/ 38 w 69"/>
                <a:gd name="T31" fmla="*/ 22 h 26"/>
                <a:gd name="T32" fmla="*/ 34 w 69"/>
                <a:gd name="T33" fmla="*/ 23 h 26"/>
                <a:gd name="T34" fmla="*/ 20 w 69"/>
                <a:gd name="T35" fmla="*/ 26 h 26"/>
                <a:gd name="T36" fmla="*/ 33 w 69"/>
                <a:gd name="T37" fmla="*/ 22 h 26"/>
                <a:gd name="T38" fmla="*/ 26 w 69"/>
                <a:gd name="T39" fmla="*/ 19 h 26"/>
                <a:gd name="T40" fmla="*/ 20 w 69"/>
                <a:gd name="T41" fmla="*/ 16 h 26"/>
                <a:gd name="T42" fmla="*/ 14 w 69"/>
                <a:gd name="T43" fmla="*/ 19 h 26"/>
                <a:gd name="T44" fmla="*/ 10 w 69"/>
                <a:gd name="T45" fmla="*/ 18 h 26"/>
                <a:gd name="T46" fmla="*/ 0 w 69"/>
                <a:gd name="T47" fmla="*/ 16 h 26"/>
                <a:gd name="T48" fmla="*/ 3 w 69"/>
                <a:gd name="T49" fmla="*/ 13 h 26"/>
                <a:gd name="T50" fmla="*/ 5 w 69"/>
                <a:gd name="T51" fmla="*/ 9 h 26"/>
                <a:gd name="T52" fmla="*/ 10 w 69"/>
                <a:gd name="T53" fmla="*/ 8 h 26"/>
                <a:gd name="T54" fmla="*/ 9 w 69"/>
                <a:gd name="T55" fmla="*/ 5 h 26"/>
                <a:gd name="T56" fmla="*/ 12 w 69"/>
                <a:gd name="T57" fmla="*/ 5 h 26"/>
                <a:gd name="T58" fmla="*/ 16 w 69"/>
                <a:gd name="T59" fmla="*/ 4 h 26"/>
                <a:gd name="T60" fmla="*/ 23 w 69"/>
                <a:gd name="T61" fmla="*/ 5 h 26"/>
                <a:gd name="T62" fmla="*/ 24 w 69"/>
                <a:gd name="T63" fmla="*/ 8 h 26"/>
                <a:gd name="T64" fmla="*/ 27 w 69"/>
                <a:gd name="T65" fmla="*/ 8 h 26"/>
                <a:gd name="T66" fmla="*/ 27 w 69"/>
                <a:gd name="T67" fmla="*/ 12 h 26"/>
                <a:gd name="T68" fmla="*/ 31 w 69"/>
                <a:gd name="T69"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26">
                  <a:moveTo>
                    <a:pt x="31" y="9"/>
                  </a:moveTo>
                  <a:cubicBezTo>
                    <a:pt x="30" y="14"/>
                    <a:pt x="43" y="12"/>
                    <a:pt x="45" y="15"/>
                  </a:cubicBezTo>
                  <a:cubicBezTo>
                    <a:pt x="48" y="9"/>
                    <a:pt x="36" y="8"/>
                    <a:pt x="45" y="8"/>
                  </a:cubicBezTo>
                  <a:cubicBezTo>
                    <a:pt x="47" y="2"/>
                    <a:pt x="39" y="7"/>
                    <a:pt x="41" y="2"/>
                  </a:cubicBezTo>
                  <a:cubicBezTo>
                    <a:pt x="45" y="3"/>
                    <a:pt x="46" y="0"/>
                    <a:pt x="51" y="1"/>
                  </a:cubicBezTo>
                  <a:cubicBezTo>
                    <a:pt x="50" y="4"/>
                    <a:pt x="53" y="3"/>
                    <a:pt x="54" y="4"/>
                  </a:cubicBezTo>
                  <a:cubicBezTo>
                    <a:pt x="54" y="4"/>
                    <a:pt x="53" y="6"/>
                    <a:pt x="54" y="6"/>
                  </a:cubicBezTo>
                  <a:cubicBezTo>
                    <a:pt x="55" y="7"/>
                    <a:pt x="57" y="8"/>
                    <a:pt x="59" y="11"/>
                  </a:cubicBezTo>
                  <a:cubicBezTo>
                    <a:pt x="61" y="10"/>
                    <a:pt x="61" y="7"/>
                    <a:pt x="63" y="8"/>
                  </a:cubicBezTo>
                  <a:cubicBezTo>
                    <a:pt x="66" y="8"/>
                    <a:pt x="67" y="9"/>
                    <a:pt x="68" y="11"/>
                  </a:cubicBezTo>
                  <a:cubicBezTo>
                    <a:pt x="68" y="11"/>
                    <a:pt x="69" y="13"/>
                    <a:pt x="69" y="13"/>
                  </a:cubicBezTo>
                  <a:cubicBezTo>
                    <a:pt x="67" y="15"/>
                    <a:pt x="69" y="14"/>
                    <a:pt x="68" y="19"/>
                  </a:cubicBezTo>
                  <a:cubicBezTo>
                    <a:pt x="65" y="16"/>
                    <a:pt x="62" y="20"/>
                    <a:pt x="59" y="20"/>
                  </a:cubicBezTo>
                  <a:cubicBezTo>
                    <a:pt x="57" y="21"/>
                    <a:pt x="56" y="19"/>
                    <a:pt x="54" y="19"/>
                  </a:cubicBezTo>
                  <a:cubicBezTo>
                    <a:pt x="50" y="19"/>
                    <a:pt x="44" y="21"/>
                    <a:pt x="41" y="22"/>
                  </a:cubicBezTo>
                  <a:cubicBezTo>
                    <a:pt x="40" y="22"/>
                    <a:pt x="38" y="21"/>
                    <a:pt x="38" y="22"/>
                  </a:cubicBezTo>
                  <a:cubicBezTo>
                    <a:pt x="37" y="23"/>
                    <a:pt x="36" y="22"/>
                    <a:pt x="34" y="23"/>
                  </a:cubicBezTo>
                  <a:cubicBezTo>
                    <a:pt x="32" y="24"/>
                    <a:pt x="25" y="26"/>
                    <a:pt x="20" y="26"/>
                  </a:cubicBezTo>
                  <a:cubicBezTo>
                    <a:pt x="21" y="21"/>
                    <a:pt x="27" y="22"/>
                    <a:pt x="33" y="22"/>
                  </a:cubicBezTo>
                  <a:cubicBezTo>
                    <a:pt x="33" y="16"/>
                    <a:pt x="28" y="20"/>
                    <a:pt x="26" y="19"/>
                  </a:cubicBezTo>
                  <a:cubicBezTo>
                    <a:pt x="23" y="18"/>
                    <a:pt x="22" y="18"/>
                    <a:pt x="20" y="16"/>
                  </a:cubicBezTo>
                  <a:cubicBezTo>
                    <a:pt x="17" y="15"/>
                    <a:pt x="17" y="19"/>
                    <a:pt x="14" y="19"/>
                  </a:cubicBezTo>
                  <a:cubicBezTo>
                    <a:pt x="12" y="19"/>
                    <a:pt x="12" y="18"/>
                    <a:pt x="10" y="18"/>
                  </a:cubicBezTo>
                  <a:cubicBezTo>
                    <a:pt x="7" y="17"/>
                    <a:pt x="3" y="19"/>
                    <a:pt x="0" y="16"/>
                  </a:cubicBezTo>
                  <a:cubicBezTo>
                    <a:pt x="0" y="14"/>
                    <a:pt x="2" y="14"/>
                    <a:pt x="3" y="13"/>
                  </a:cubicBezTo>
                  <a:cubicBezTo>
                    <a:pt x="3" y="13"/>
                    <a:pt x="4" y="9"/>
                    <a:pt x="5" y="9"/>
                  </a:cubicBezTo>
                  <a:cubicBezTo>
                    <a:pt x="6" y="8"/>
                    <a:pt x="9" y="9"/>
                    <a:pt x="10" y="8"/>
                  </a:cubicBezTo>
                  <a:cubicBezTo>
                    <a:pt x="11" y="7"/>
                    <a:pt x="5" y="6"/>
                    <a:pt x="9" y="5"/>
                  </a:cubicBezTo>
                  <a:cubicBezTo>
                    <a:pt x="10" y="5"/>
                    <a:pt x="11" y="5"/>
                    <a:pt x="12" y="5"/>
                  </a:cubicBezTo>
                  <a:cubicBezTo>
                    <a:pt x="13" y="5"/>
                    <a:pt x="14" y="4"/>
                    <a:pt x="16" y="4"/>
                  </a:cubicBezTo>
                  <a:cubicBezTo>
                    <a:pt x="17" y="4"/>
                    <a:pt x="22" y="4"/>
                    <a:pt x="23" y="5"/>
                  </a:cubicBezTo>
                  <a:cubicBezTo>
                    <a:pt x="24" y="6"/>
                    <a:pt x="23" y="7"/>
                    <a:pt x="24" y="8"/>
                  </a:cubicBezTo>
                  <a:cubicBezTo>
                    <a:pt x="25" y="8"/>
                    <a:pt x="27" y="7"/>
                    <a:pt x="27" y="8"/>
                  </a:cubicBezTo>
                  <a:cubicBezTo>
                    <a:pt x="28" y="9"/>
                    <a:pt x="24" y="13"/>
                    <a:pt x="27" y="12"/>
                  </a:cubicBezTo>
                  <a:cubicBezTo>
                    <a:pt x="28" y="12"/>
                    <a:pt x="29" y="8"/>
                    <a:pt x="31" y="9"/>
                  </a:cubicBezTo>
                </a:path>
              </a:pathLst>
            </a:custGeom>
            <a:grpFill/>
            <a:ln>
              <a:noFill/>
            </a:ln>
            <a:effectLst/>
            <a:extLst/>
          </p:spPr>
          <p:txBody>
            <a:bodyPr/>
            <a:lstStyle/>
            <a:p>
              <a:pPr defTabSz="1228435">
                <a:defRPr/>
              </a:pPr>
              <a:endParaRPr lang="zh-CN" altLang="en-US">
                <a:solidFill>
                  <a:prstClr val="black"/>
                </a:solidFill>
              </a:endParaRPr>
            </a:p>
          </p:txBody>
        </p:sp>
        <p:sp>
          <p:nvSpPr>
            <p:cNvPr id="104" name="Freeform 109"/>
            <p:cNvSpPr>
              <a:spLocks/>
            </p:cNvSpPr>
            <p:nvPr/>
          </p:nvSpPr>
          <p:spPr bwMode="auto">
            <a:xfrm>
              <a:off x="1676400" y="1144587"/>
              <a:ext cx="206375" cy="139700"/>
            </a:xfrm>
            <a:custGeom>
              <a:avLst/>
              <a:gdLst>
                <a:gd name="T0" fmla="*/ 7 w 55"/>
                <a:gd name="T1" fmla="*/ 1 h 37"/>
                <a:gd name="T2" fmla="*/ 30 w 55"/>
                <a:gd name="T3" fmla="*/ 3 h 37"/>
                <a:gd name="T4" fmla="*/ 33 w 55"/>
                <a:gd name="T5" fmla="*/ 3 h 37"/>
                <a:gd name="T6" fmla="*/ 39 w 55"/>
                <a:gd name="T7" fmla="*/ 4 h 37"/>
                <a:gd name="T8" fmla="*/ 44 w 55"/>
                <a:gd name="T9" fmla="*/ 4 h 37"/>
                <a:gd name="T10" fmla="*/ 46 w 55"/>
                <a:gd name="T11" fmla="*/ 6 h 37"/>
                <a:gd name="T12" fmla="*/ 54 w 55"/>
                <a:gd name="T13" fmla="*/ 11 h 37"/>
                <a:gd name="T14" fmla="*/ 42 w 55"/>
                <a:gd name="T15" fmla="*/ 14 h 37"/>
                <a:gd name="T16" fmla="*/ 40 w 55"/>
                <a:gd name="T17" fmla="*/ 17 h 37"/>
                <a:gd name="T18" fmla="*/ 37 w 55"/>
                <a:gd name="T19" fmla="*/ 15 h 37"/>
                <a:gd name="T20" fmla="*/ 36 w 55"/>
                <a:gd name="T21" fmla="*/ 17 h 37"/>
                <a:gd name="T22" fmla="*/ 37 w 55"/>
                <a:gd name="T23" fmla="*/ 18 h 37"/>
                <a:gd name="T24" fmla="*/ 35 w 55"/>
                <a:gd name="T25" fmla="*/ 20 h 37"/>
                <a:gd name="T26" fmla="*/ 35 w 55"/>
                <a:gd name="T27" fmla="*/ 22 h 37"/>
                <a:gd name="T28" fmla="*/ 32 w 55"/>
                <a:gd name="T29" fmla="*/ 22 h 37"/>
                <a:gd name="T30" fmla="*/ 29 w 55"/>
                <a:gd name="T31" fmla="*/ 25 h 37"/>
                <a:gd name="T32" fmla="*/ 29 w 55"/>
                <a:gd name="T33" fmla="*/ 31 h 37"/>
                <a:gd name="T34" fmla="*/ 12 w 55"/>
                <a:gd name="T35" fmla="*/ 35 h 37"/>
                <a:gd name="T36" fmla="*/ 0 w 55"/>
                <a:gd name="T37" fmla="*/ 27 h 37"/>
                <a:gd name="T38" fmla="*/ 4 w 55"/>
                <a:gd name="T39" fmla="*/ 24 h 37"/>
                <a:gd name="T40" fmla="*/ 5 w 55"/>
                <a:gd name="T41" fmla="*/ 21 h 37"/>
                <a:gd name="T42" fmla="*/ 4 w 55"/>
                <a:gd name="T43" fmla="*/ 15 h 37"/>
                <a:gd name="T44" fmla="*/ 7 w 55"/>
                <a:gd name="T45" fmla="*/ 14 h 37"/>
                <a:gd name="T46" fmla="*/ 9 w 55"/>
                <a:gd name="T47" fmla="*/ 8 h 37"/>
                <a:gd name="T48" fmla="*/ 7 w 55"/>
                <a:gd name="T49"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37">
                  <a:moveTo>
                    <a:pt x="7" y="1"/>
                  </a:moveTo>
                  <a:cubicBezTo>
                    <a:pt x="15" y="2"/>
                    <a:pt x="24" y="0"/>
                    <a:pt x="30" y="3"/>
                  </a:cubicBezTo>
                  <a:cubicBezTo>
                    <a:pt x="31" y="3"/>
                    <a:pt x="33" y="2"/>
                    <a:pt x="33" y="3"/>
                  </a:cubicBezTo>
                  <a:cubicBezTo>
                    <a:pt x="35" y="4"/>
                    <a:pt x="37" y="3"/>
                    <a:pt x="39" y="4"/>
                  </a:cubicBezTo>
                  <a:cubicBezTo>
                    <a:pt x="41" y="7"/>
                    <a:pt x="39" y="3"/>
                    <a:pt x="44" y="4"/>
                  </a:cubicBezTo>
                  <a:cubicBezTo>
                    <a:pt x="45" y="4"/>
                    <a:pt x="45" y="6"/>
                    <a:pt x="46" y="6"/>
                  </a:cubicBezTo>
                  <a:cubicBezTo>
                    <a:pt x="47" y="6"/>
                    <a:pt x="55" y="8"/>
                    <a:pt x="54" y="11"/>
                  </a:cubicBezTo>
                  <a:cubicBezTo>
                    <a:pt x="50" y="12"/>
                    <a:pt x="45" y="13"/>
                    <a:pt x="42" y="14"/>
                  </a:cubicBezTo>
                  <a:cubicBezTo>
                    <a:pt x="40" y="15"/>
                    <a:pt x="41" y="16"/>
                    <a:pt x="40" y="17"/>
                  </a:cubicBezTo>
                  <a:cubicBezTo>
                    <a:pt x="40" y="17"/>
                    <a:pt x="38" y="15"/>
                    <a:pt x="37" y="15"/>
                  </a:cubicBezTo>
                  <a:cubicBezTo>
                    <a:pt x="38" y="15"/>
                    <a:pt x="36" y="18"/>
                    <a:pt x="36" y="17"/>
                  </a:cubicBezTo>
                  <a:cubicBezTo>
                    <a:pt x="36" y="18"/>
                    <a:pt x="37" y="19"/>
                    <a:pt x="37" y="18"/>
                  </a:cubicBezTo>
                  <a:cubicBezTo>
                    <a:pt x="37" y="20"/>
                    <a:pt x="35" y="19"/>
                    <a:pt x="35" y="20"/>
                  </a:cubicBezTo>
                  <a:cubicBezTo>
                    <a:pt x="34" y="20"/>
                    <a:pt x="35" y="22"/>
                    <a:pt x="35" y="22"/>
                  </a:cubicBezTo>
                  <a:cubicBezTo>
                    <a:pt x="34" y="23"/>
                    <a:pt x="32" y="22"/>
                    <a:pt x="32" y="22"/>
                  </a:cubicBezTo>
                  <a:cubicBezTo>
                    <a:pt x="31" y="23"/>
                    <a:pt x="31" y="25"/>
                    <a:pt x="29" y="25"/>
                  </a:cubicBezTo>
                  <a:cubicBezTo>
                    <a:pt x="29" y="31"/>
                    <a:pt x="29" y="31"/>
                    <a:pt x="29" y="31"/>
                  </a:cubicBezTo>
                  <a:cubicBezTo>
                    <a:pt x="22" y="31"/>
                    <a:pt x="23" y="37"/>
                    <a:pt x="12" y="35"/>
                  </a:cubicBezTo>
                  <a:cubicBezTo>
                    <a:pt x="14" y="27"/>
                    <a:pt x="5" y="29"/>
                    <a:pt x="0" y="27"/>
                  </a:cubicBezTo>
                  <a:cubicBezTo>
                    <a:pt x="0" y="25"/>
                    <a:pt x="3" y="25"/>
                    <a:pt x="4" y="24"/>
                  </a:cubicBezTo>
                  <a:cubicBezTo>
                    <a:pt x="4" y="24"/>
                    <a:pt x="1" y="20"/>
                    <a:pt x="5" y="21"/>
                  </a:cubicBezTo>
                  <a:cubicBezTo>
                    <a:pt x="5" y="19"/>
                    <a:pt x="3" y="18"/>
                    <a:pt x="4" y="15"/>
                  </a:cubicBezTo>
                  <a:cubicBezTo>
                    <a:pt x="6" y="17"/>
                    <a:pt x="6" y="16"/>
                    <a:pt x="7" y="14"/>
                  </a:cubicBezTo>
                  <a:cubicBezTo>
                    <a:pt x="7" y="12"/>
                    <a:pt x="9" y="12"/>
                    <a:pt x="9" y="8"/>
                  </a:cubicBezTo>
                  <a:cubicBezTo>
                    <a:pt x="10" y="4"/>
                    <a:pt x="5" y="7"/>
                    <a:pt x="7" y="1"/>
                  </a:cubicBezTo>
                </a:path>
              </a:pathLst>
            </a:custGeom>
            <a:grpFill/>
            <a:ln>
              <a:noFill/>
            </a:ln>
            <a:effectLst/>
            <a:extLst/>
          </p:spPr>
          <p:txBody>
            <a:bodyPr/>
            <a:lstStyle/>
            <a:p>
              <a:pPr defTabSz="1228435">
                <a:defRPr/>
              </a:pPr>
              <a:endParaRPr lang="zh-CN" altLang="en-US">
                <a:solidFill>
                  <a:prstClr val="black"/>
                </a:solidFill>
              </a:endParaRPr>
            </a:p>
          </p:txBody>
        </p:sp>
        <p:sp>
          <p:nvSpPr>
            <p:cNvPr id="105" name="Freeform 110"/>
            <p:cNvSpPr>
              <a:spLocks/>
            </p:cNvSpPr>
            <p:nvPr/>
          </p:nvSpPr>
          <p:spPr bwMode="auto">
            <a:xfrm>
              <a:off x="2089150" y="1174750"/>
              <a:ext cx="46038" cy="33338"/>
            </a:xfrm>
            <a:custGeom>
              <a:avLst/>
              <a:gdLst>
                <a:gd name="T0" fmla="*/ 2 w 12"/>
                <a:gd name="T1" fmla="*/ 0 h 9"/>
                <a:gd name="T2" fmla="*/ 10 w 12"/>
                <a:gd name="T3" fmla="*/ 0 h 9"/>
                <a:gd name="T4" fmla="*/ 12 w 12"/>
                <a:gd name="T5" fmla="*/ 6 h 9"/>
                <a:gd name="T6" fmla="*/ 9 w 12"/>
                <a:gd name="T7" fmla="*/ 9 h 9"/>
                <a:gd name="T8" fmla="*/ 0 w 12"/>
                <a:gd name="T9" fmla="*/ 5 h 9"/>
                <a:gd name="T10" fmla="*/ 2 w 12"/>
                <a:gd name="T11" fmla="*/ 0 h 9"/>
              </a:gdLst>
              <a:ahLst/>
              <a:cxnLst>
                <a:cxn ang="0">
                  <a:pos x="T0" y="T1"/>
                </a:cxn>
                <a:cxn ang="0">
                  <a:pos x="T2" y="T3"/>
                </a:cxn>
                <a:cxn ang="0">
                  <a:pos x="T4" y="T5"/>
                </a:cxn>
                <a:cxn ang="0">
                  <a:pos x="T6" y="T7"/>
                </a:cxn>
                <a:cxn ang="0">
                  <a:pos x="T8" y="T9"/>
                </a:cxn>
                <a:cxn ang="0">
                  <a:pos x="T10" y="T11"/>
                </a:cxn>
              </a:cxnLst>
              <a:rect l="0" t="0" r="r" b="b"/>
              <a:pathLst>
                <a:path w="12" h="9">
                  <a:moveTo>
                    <a:pt x="2" y="0"/>
                  </a:moveTo>
                  <a:cubicBezTo>
                    <a:pt x="10" y="0"/>
                    <a:pt x="10" y="0"/>
                    <a:pt x="10" y="0"/>
                  </a:cubicBezTo>
                  <a:cubicBezTo>
                    <a:pt x="10" y="3"/>
                    <a:pt x="12" y="3"/>
                    <a:pt x="12" y="6"/>
                  </a:cubicBezTo>
                  <a:cubicBezTo>
                    <a:pt x="9" y="5"/>
                    <a:pt x="9" y="7"/>
                    <a:pt x="9" y="9"/>
                  </a:cubicBezTo>
                  <a:cubicBezTo>
                    <a:pt x="7" y="7"/>
                    <a:pt x="5" y="4"/>
                    <a:pt x="0" y="5"/>
                  </a:cubicBezTo>
                  <a:cubicBezTo>
                    <a:pt x="1" y="3"/>
                    <a:pt x="2" y="2"/>
                    <a:pt x="2" y="0"/>
                  </a:cubicBezTo>
                </a:path>
              </a:pathLst>
            </a:custGeom>
            <a:grpFill/>
            <a:ln>
              <a:noFill/>
            </a:ln>
            <a:effectLst/>
            <a:extLst/>
          </p:spPr>
          <p:txBody>
            <a:bodyPr/>
            <a:lstStyle/>
            <a:p>
              <a:pPr defTabSz="1228435">
                <a:defRPr/>
              </a:pPr>
              <a:endParaRPr lang="zh-CN" altLang="en-US">
                <a:solidFill>
                  <a:prstClr val="black"/>
                </a:solidFill>
              </a:endParaRPr>
            </a:p>
          </p:txBody>
        </p:sp>
        <p:sp>
          <p:nvSpPr>
            <p:cNvPr id="106" name="Freeform 111"/>
            <p:cNvSpPr>
              <a:spLocks/>
            </p:cNvSpPr>
            <p:nvPr/>
          </p:nvSpPr>
          <p:spPr bwMode="auto">
            <a:xfrm>
              <a:off x="2317750" y="1160462"/>
              <a:ext cx="106363" cy="74613"/>
            </a:xfrm>
            <a:custGeom>
              <a:avLst/>
              <a:gdLst>
                <a:gd name="T0" fmla="*/ 25 w 28"/>
                <a:gd name="T1" fmla="*/ 2 h 20"/>
                <a:gd name="T2" fmla="*/ 26 w 28"/>
                <a:gd name="T3" fmla="*/ 9 h 20"/>
                <a:gd name="T4" fmla="*/ 24 w 28"/>
                <a:gd name="T5" fmla="*/ 11 h 20"/>
                <a:gd name="T6" fmla="*/ 17 w 28"/>
                <a:gd name="T7" fmla="*/ 13 h 20"/>
                <a:gd name="T8" fmla="*/ 5 w 28"/>
                <a:gd name="T9" fmla="*/ 20 h 20"/>
                <a:gd name="T10" fmla="*/ 4 w 28"/>
                <a:gd name="T11" fmla="*/ 14 h 20"/>
                <a:gd name="T12" fmla="*/ 1 w 28"/>
                <a:gd name="T13" fmla="*/ 11 h 20"/>
                <a:gd name="T14" fmla="*/ 1 w 28"/>
                <a:gd name="T15" fmla="*/ 4 h 20"/>
                <a:gd name="T16" fmla="*/ 4 w 28"/>
                <a:gd name="T17" fmla="*/ 2 h 20"/>
                <a:gd name="T18" fmla="*/ 8 w 28"/>
                <a:gd name="T19" fmla="*/ 0 h 20"/>
                <a:gd name="T20" fmla="*/ 19 w 28"/>
                <a:gd name="T21" fmla="*/ 3 h 20"/>
                <a:gd name="T22" fmla="*/ 25 w 28"/>
                <a:gd name="T2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0">
                  <a:moveTo>
                    <a:pt x="25" y="2"/>
                  </a:moveTo>
                  <a:cubicBezTo>
                    <a:pt x="28" y="1"/>
                    <a:pt x="26" y="7"/>
                    <a:pt x="26" y="9"/>
                  </a:cubicBezTo>
                  <a:cubicBezTo>
                    <a:pt x="24" y="8"/>
                    <a:pt x="24" y="10"/>
                    <a:pt x="24" y="11"/>
                  </a:cubicBezTo>
                  <a:cubicBezTo>
                    <a:pt x="19" y="9"/>
                    <a:pt x="18" y="17"/>
                    <a:pt x="17" y="13"/>
                  </a:cubicBezTo>
                  <a:cubicBezTo>
                    <a:pt x="13" y="16"/>
                    <a:pt x="11" y="19"/>
                    <a:pt x="5" y="20"/>
                  </a:cubicBezTo>
                  <a:cubicBezTo>
                    <a:pt x="4" y="19"/>
                    <a:pt x="4" y="17"/>
                    <a:pt x="4" y="14"/>
                  </a:cubicBezTo>
                  <a:cubicBezTo>
                    <a:pt x="3" y="13"/>
                    <a:pt x="2" y="13"/>
                    <a:pt x="1" y="11"/>
                  </a:cubicBezTo>
                  <a:cubicBezTo>
                    <a:pt x="0" y="9"/>
                    <a:pt x="2" y="7"/>
                    <a:pt x="1" y="4"/>
                  </a:cubicBezTo>
                  <a:cubicBezTo>
                    <a:pt x="4" y="5"/>
                    <a:pt x="4" y="3"/>
                    <a:pt x="4" y="2"/>
                  </a:cubicBezTo>
                  <a:cubicBezTo>
                    <a:pt x="6" y="2"/>
                    <a:pt x="8" y="2"/>
                    <a:pt x="8" y="0"/>
                  </a:cubicBezTo>
                  <a:cubicBezTo>
                    <a:pt x="10" y="3"/>
                    <a:pt x="17" y="0"/>
                    <a:pt x="19" y="3"/>
                  </a:cubicBezTo>
                  <a:cubicBezTo>
                    <a:pt x="22" y="3"/>
                    <a:pt x="25" y="4"/>
                    <a:pt x="25" y="2"/>
                  </a:cubicBezTo>
                </a:path>
              </a:pathLst>
            </a:custGeom>
            <a:grpFill/>
            <a:ln>
              <a:noFill/>
            </a:ln>
            <a:effectLst/>
            <a:extLst/>
          </p:spPr>
          <p:txBody>
            <a:bodyPr/>
            <a:lstStyle/>
            <a:p>
              <a:pPr defTabSz="1228435">
                <a:defRPr/>
              </a:pPr>
              <a:endParaRPr lang="zh-CN" altLang="en-US">
                <a:solidFill>
                  <a:prstClr val="black"/>
                </a:solidFill>
              </a:endParaRPr>
            </a:p>
          </p:txBody>
        </p:sp>
        <p:sp>
          <p:nvSpPr>
            <p:cNvPr id="107" name="Freeform 112"/>
            <p:cNvSpPr>
              <a:spLocks/>
            </p:cNvSpPr>
            <p:nvPr/>
          </p:nvSpPr>
          <p:spPr bwMode="auto">
            <a:xfrm>
              <a:off x="3852862" y="1449387"/>
              <a:ext cx="223838" cy="107950"/>
            </a:xfrm>
            <a:custGeom>
              <a:avLst/>
              <a:gdLst>
                <a:gd name="T0" fmla="*/ 44 w 60"/>
                <a:gd name="T1" fmla="*/ 0 h 29"/>
                <a:gd name="T2" fmla="*/ 49 w 60"/>
                <a:gd name="T3" fmla="*/ 3 h 29"/>
                <a:gd name="T4" fmla="*/ 54 w 60"/>
                <a:gd name="T5" fmla="*/ 5 h 29"/>
                <a:gd name="T6" fmla="*/ 52 w 60"/>
                <a:gd name="T7" fmla="*/ 7 h 29"/>
                <a:gd name="T8" fmla="*/ 59 w 60"/>
                <a:gd name="T9" fmla="*/ 12 h 29"/>
                <a:gd name="T10" fmla="*/ 55 w 60"/>
                <a:gd name="T11" fmla="*/ 20 h 29"/>
                <a:gd name="T12" fmla="*/ 51 w 60"/>
                <a:gd name="T13" fmla="*/ 21 h 29"/>
                <a:gd name="T14" fmla="*/ 45 w 60"/>
                <a:gd name="T15" fmla="*/ 24 h 29"/>
                <a:gd name="T16" fmla="*/ 41 w 60"/>
                <a:gd name="T17" fmla="*/ 26 h 29"/>
                <a:gd name="T18" fmla="*/ 38 w 60"/>
                <a:gd name="T19" fmla="*/ 27 h 29"/>
                <a:gd name="T20" fmla="*/ 21 w 60"/>
                <a:gd name="T21" fmla="*/ 28 h 29"/>
                <a:gd name="T22" fmla="*/ 20 w 60"/>
                <a:gd name="T23" fmla="*/ 27 h 29"/>
                <a:gd name="T24" fmla="*/ 14 w 60"/>
                <a:gd name="T25" fmla="*/ 24 h 29"/>
                <a:gd name="T26" fmla="*/ 12 w 60"/>
                <a:gd name="T27" fmla="*/ 23 h 29"/>
                <a:gd name="T28" fmla="*/ 14 w 60"/>
                <a:gd name="T29" fmla="*/ 21 h 29"/>
                <a:gd name="T30" fmla="*/ 10 w 60"/>
                <a:gd name="T31" fmla="*/ 19 h 29"/>
                <a:gd name="T32" fmla="*/ 10 w 60"/>
                <a:gd name="T33" fmla="*/ 10 h 29"/>
                <a:gd name="T34" fmla="*/ 2 w 60"/>
                <a:gd name="T35" fmla="*/ 12 h 29"/>
                <a:gd name="T36" fmla="*/ 5 w 60"/>
                <a:gd name="T37" fmla="*/ 6 h 29"/>
                <a:gd name="T38" fmla="*/ 16 w 60"/>
                <a:gd name="T39" fmla="*/ 6 h 29"/>
                <a:gd name="T40" fmla="*/ 17 w 60"/>
                <a:gd name="T41" fmla="*/ 12 h 29"/>
                <a:gd name="T42" fmla="*/ 21 w 60"/>
                <a:gd name="T43" fmla="*/ 6 h 29"/>
                <a:gd name="T44" fmla="*/ 30 w 60"/>
                <a:gd name="T45" fmla="*/ 9 h 29"/>
                <a:gd name="T46" fmla="*/ 33 w 60"/>
                <a:gd name="T47" fmla="*/ 6 h 29"/>
                <a:gd name="T48" fmla="*/ 41 w 60"/>
                <a:gd name="T49" fmla="*/ 5 h 29"/>
                <a:gd name="T50" fmla="*/ 44 w 60"/>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29">
                  <a:moveTo>
                    <a:pt x="44" y="0"/>
                  </a:moveTo>
                  <a:cubicBezTo>
                    <a:pt x="45" y="1"/>
                    <a:pt x="47" y="2"/>
                    <a:pt x="49" y="3"/>
                  </a:cubicBezTo>
                  <a:cubicBezTo>
                    <a:pt x="50" y="3"/>
                    <a:pt x="53" y="4"/>
                    <a:pt x="54" y="5"/>
                  </a:cubicBezTo>
                  <a:cubicBezTo>
                    <a:pt x="54" y="5"/>
                    <a:pt x="52" y="7"/>
                    <a:pt x="52" y="7"/>
                  </a:cubicBezTo>
                  <a:cubicBezTo>
                    <a:pt x="52" y="10"/>
                    <a:pt x="56" y="13"/>
                    <a:pt x="59" y="12"/>
                  </a:cubicBezTo>
                  <a:cubicBezTo>
                    <a:pt x="60" y="15"/>
                    <a:pt x="59" y="17"/>
                    <a:pt x="55" y="20"/>
                  </a:cubicBezTo>
                  <a:cubicBezTo>
                    <a:pt x="54" y="21"/>
                    <a:pt x="52" y="21"/>
                    <a:pt x="51" y="21"/>
                  </a:cubicBezTo>
                  <a:cubicBezTo>
                    <a:pt x="48" y="23"/>
                    <a:pt x="49" y="23"/>
                    <a:pt x="45" y="24"/>
                  </a:cubicBezTo>
                  <a:cubicBezTo>
                    <a:pt x="45" y="24"/>
                    <a:pt x="41" y="25"/>
                    <a:pt x="41" y="26"/>
                  </a:cubicBezTo>
                  <a:cubicBezTo>
                    <a:pt x="40" y="27"/>
                    <a:pt x="40" y="27"/>
                    <a:pt x="38" y="27"/>
                  </a:cubicBezTo>
                  <a:cubicBezTo>
                    <a:pt x="37" y="27"/>
                    <a:pt x="26" y="29"/>
                    <a:pt x="21" y="28"/>
                  </a:cubicBezTo>
                  <a:cubicBezTo>
                    <a:pt x="21" y="28"/>
                    <a:pt x="21" y="27"/>
                    <a:pt x="20" y="27"/>
                  </a:cubicBezTo>
                  <a:cubicBezTo>
                    <a:pt x="18" y="27"/>
                    <a:pt x="17" y="24"/>
                    <a:pt x="14" y="24"/>
                  </a:cubicBezTo>
                  <a:cubicBezTo>
                    <a:pt x="13" y="24"/>
                    <a:pt x="13" y="23"/>
                    <a:pt x="12" y="23"/>
                  </a:cubicBezTo>
                  <a:cubicBezTo>
                    <a:pt x="12" y="21"/>
                    <a:pt x="13" y="22"/>
                    <a:pt x="14" y="21"/>
                  </a:cubicBezTo>
                  <a:cubicBezTo>
                    <a:pt x="14" y="20"/>
                    <a:pt x="11" y="20"/>
                    <a:pt x="10" y="19"/>
                  </a:cubicBezTo>
                  <a:cubicBezTo>
                    <a:pt x="9" y="16"/>
                    <a:pt x="11" y="14"/>
                    <a:pt x="10" y="10"/>
                  </a:cubicBezTo>
                  <a:cubicBezTo>
                    <a:pt x="5" y="9"/>
                    <a:pt x="5" y="15"/>
                    <a:pt x="2" y="12"/>
                  </a:cubicBezTo>
                  <a:cubicBezTo>
                    <a:pt x="0" y="7"/>
                    <a:pt x="6" y="10"/>
                    <a:pt x="5" y="6"/>
                  </a:cubicBezTo>
                  <a:cubicBezTo>
                    <a:pt x="10" y="7"/>
                    <a:pt x="9" y="6"/>
                    <a:pt x="16" y="6"/>
                  </a:cubicBezTo>
                  <a:cubicBezTo>
                    <a:pt x="17" y="9"/>
                    <a:pt x="20" y="9"/>
                    <a:pt x="17" y="12"/>
                  </a:cubicBezTo>
                  <a:cubicBezTo>
                    <a:pt x="21" y="12"/>
                    <a:pt x="22" y="10"/>
                    <a:pt x="21" y="6"/>
                  </a:cubicBezTo>
                  <a:cubicBezTo>
                    <a:pt x="22" y="9"/>
                    <a:pt x="34" y="3"/>
                    <a:pt x="30" y="9"/>
                  </a:cubicBezTo>
                  <a:cubicBezTo>
                    <a:pt x="33" y="10"/>
                    <a:pt x="32" y="6"/>
                    <a:pt x="33" y="6"/>
                  </a:cubicBezTo>
                  <a:cubicBezTo>
                    <a:pt x="35" y="5"/>
                    <a:pt x="38" y="5"/>
                    <a:pt x="41" y="5"/>
                  </a:cubicBezTo>
                  <a:cubicBezTo>
                    <a:pt x="43" y="4"/>
                    <a:pt x="44" y="3"/>
                    <a:pt x="44" y="0"/>
                  </a:cubicBezTo>
                </a:path>
              </a:pathLst>
            </a:custGeom>
            <a:grpFill/>
            <a:ln>
              <a:noFill/>
            </a:ln>
            <a:effectLst/>
            <a:extLst/>
          </p:spPr>
          <p:txBody>
            <a:bodyPr/>
            <a:lstStyle/>
            <a:p>
              <a:pPr defTabSz="1228435">
                <a:defRPr/>
              </a:pPr>
              <a:endParaRPr lang="zh-CN" altLang="en-US">
                <a:solidFill>
                  <a:prstClr val="black"/>
                </a:solidFill>
              </a:endParaRPr>
            </a:p>
          </p:txBody>
        </p:sp>
        <p:sp>
          <p:nvSpPr>
            <p:cNvPr id="108" name="Freeform 113"/>
            <p:cNvSpPr>
              <a:spLocks/>
            </p:cNvSpPr>
            <p:nvPr/>
          </p:nvSpPr>
          <p:spPr bwMode="auto">
            <a:xfrm>
              <a:off x="2501900" y="1474787"/>
              <a:ext cx="134938" cy="98425"/>
            </a:xfrm>
            <a:custGeom>
              <a:avLst/>
              <a:gdLst>
                <a:gd name="T0" fmla="*/ 10 w 36"/>
                <a:gd name="T1" fmla="*/ 0 h 26"/>
                <a:gd name="T2" fmla="*/ 18 w 36"/>
                <a:gd name="T3" fmla="*/ 9 h 26"/>
                <a:gd name="T4" fmla="*/ 21 w 36"/>
                <a:gd name="T5" fmla="*/ 7 h 26"/>
                <a:gd name="T6" fmla="*/ 25 w 36"/>
                <a:gd name="T7" fmla="*/ 12 h 26"/>
                <a:gd name="T8" fmla="*/ 31 w 36"/>
                <a:gd name="T9" fmla="*/ 19 h 26"/>
                <a:gd name="T10" fmla="*/ 36 w 36"/>
                <a:gd name="T11" fmla="*/ 20 h 26"/>
                <a:gd name="T12" fmla="*/ 18 w 36"/>
                <a:gd name="T13" fmla="*/ 21 h 26"/>
                <a:gd name="T14" fmla="*/ 11 w 36"/>
                <a:gd name="T15" fmla="*/ 26 h 26"/>
                <a:gd name="T16" fmla="*/ 0 w 36"/>
                <a:gd name="T17" fmla="*/ 21 h 26"/>
                <a:gd name="T18" fmla="*/ 3 w 36"/>
                <a:gd name="T19" fmla="*/ 20 h 26"/>
                <a:gd name="T20" fmla="*/ 4 w 36"/>
                <a:gd name="T21" fmla="*/ 17 h 26"/>
                <a:gd name="T22" fmla="*/ 4 w 36"/>
                <a:gd name="T23" fmla="*/ 5 h 26"/>
                <a:gd name="T24" fmla="*/ 10 w 36"/>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6">
                  <a:moveTo>
                    <a:pt x="10" y="0"/>
                  </a:moveTo>
                  <a:cubicBezTo>
                    <a:pt x="12" y="4"/>
                    <a:pt x="19" y="2"/>
                    <a:pt x="18" y="9"/>
                  </a:cubicBezTo>
                  <a:cubicBezTo>
                    <a:pt x="19" y="10"/>
                    <a:pt x="21" y="7"/>
                    <a:pt x="21" y="7"/>
                  </a:cubicBezTo>
                  <a:cubicBezTo>
                    <a:pt x="23" y="8"/>
                    <a:pt x="22" y="11"/>
                    <a:pt x="25" y="12"/>
                  </a:cubicBezTo>
                  <a:cubicBezTo>
                    <a:pt x="27" y="12"/>
                    <a:pt x="29" y="17"/>
                    <a:pt x="31" y="19"/>
                  </a:cubicBezTo>
                  <a:cubicBezTo>
                    <a:pt x="35" y="17"/>
                    <a:pt x="34" y="17"/>
                    <a:pt x="36" y="20"/>
                  </a:cubicBezTo>
                  <a:cubicBezTo>
                    <a:pt x="33" y="23"/>
                    <a:pt x="24" y="21"/>
                    <a:pt x="18" y="21"/>
                  </a:cubicBezTo>
                  <a:cubicBezTo>
                    <a:pt x="16" y="23"/>
                    <a:pt x="12" y="23"/>
                    <a:pt x="11" y="26"/>
                  </a:cubicBezTo>
                  <a:cubicBezTo>
                    <a:pt x="8" y="24"/>
                    <a:pt x="6" y="20"/>
                    <a:pt x="0" y="21"/>
                  </a:cubicBezTo>
                  <a:cubicBezTo>
                    <a:pt x="0" y="20"/>
                    <a:pt x="2" y="20"/>
                    <a:pt x="3" y="20"/>
                  </a:cubicBezTo>
                  <a:cubicBezTo>
                    <a:pt x="1" y="18"/>
                    <a:pt x="1" y="17"/>
                    <a:pt x="4" y="17"/>
                  </a:cubicBezTo>
                  <a:cubicBezTo>
                    <a:pt x="1" y="12"/>
                    <a:pt x="4" y="10"/>
                    <a:pt x="4" y="5"/>
                  </a:cubicBezTo>
                  <a:cubicBezTo>
                    <a:pt x="7" y="4"/>
                    <a:pt x="10" y="4"/>
                    <a:pt x="10" y="0"/>
                  </a:cubicBezTo>
                </a:path>
              </a:pathLst>
            </a:custGeom>
            <a:grpFill/>
            <a:ln>
              <a:noFill/>
            </a:ln>
            <a:effectLst/>
            <a:extLst/>
          </p:spPr>
          <p:txBody>
            <a:bodyPr/>
            <a:lstStyle/>
            <a:p>
              <a:pPr defTabSz="1228435">
                <a:defRPr/>
              </a:pPr>
              <a:endParaRPr lang="zh-CN" altLang="en-US">
                <a:solidFill>
                  <a:prstClr val="black"/>
                </a:solidFill>
              </a:endParaRPr>
            </a:p>
          </p:txBody>
        </p:sp>
        <p:sp>
          <p:nvSpPr>
            <p:cNvPr id="109" name="Freeform 114"/>
            <p:cNvSpPr>
              <a:spLocks/>
            </p:cNvSpPr>
            <p:nvPr/>
          </p:nvSpPr>
          <p:spPr bwMode="auto">
            <a:xfrm>
              <a:off x="6416675" y="3027363"/>
              <a:ext cx="225425" cy="239713"/>
            </a:xfrm>
            <a:custGeom>
              <a:avLst/>
              <a:gdLst>
                <a:gd name="T0" fmla="*/ 5 w 60"/>
                <a:gd name="T1" fmla="*/ 9 h 64"/>
                <a:gd name="T2" fmla="*/ 2 w 60"/>
                <a:gd name="T3" fmla="*/ 7 h 64"/>
                <a:gd name="T4" fmla="*/ 0 w 60"/>
                <a:gd name="T5" fmla="*/ 3 h 64"/>
                <a:gd name="T6" fmla="*/ 11 w 60"/>
                <a:gd name="T7" fmla="*/ 2 h 64"/>
                <a:gd name="T8" fmla="*/ 16 w 60"/>
                <a:gd name="T9" fmla="*/ 4 h 64"/>
                <a:gd name="T10" fmla="*/ 16 w 60"/>
                <a:gd name="T11" fmla="*/ 7 h 64"/>
                <a:gd name="T12" fmla="*/ 19 w 60"/>
                <a:gd name="T13" fmla="*/ 10 h 64"/>
                <a:gd name="T14" fmla="*/ 25 w 60"/>
                <a:gd name="T15" fmla="*/ 13 h 64"/>
                <a:gd name="T16" fmla="*/ 35 w 60"/>
                <a:gd name="T17" fmla="*/ 21 h 64"/>
                <a:gd name="T18" fmla="*/ 37 w 60"/>
                <a:gd name="T19" fmla="*/ 25 h 64"/>
                <a:gd name="T20" fmla="*/ 42 w 60"/>
                <a:gd name="T21" fmla="*/ 27 h 64"/>
                <a:gd name="T22" fmla="*/ 44 w 60"/>
                <a:gd name="T23" fmla="*/ 30 h 64"/>
                <a:gd name="T24" fmla="*/ 44 w 60"/>
                <a:gd name="T25" fmla="*/ 32 h 64"/>
                <a:gd name="T26" fmla="*/ 47 w 60"/>
                <a:gd name="T27" fmla="*/ 35 h 64"/>
                <a:gd name="T28" fmla="*/ 51 w 60"/>
                <a:gd name="T29" fmla="*/ 39 h 64"/>
                <a:gd name="T30" fmla="*/ 54 w 60"/>
                <a:gd name="T31" fmla="*/ 42 h 64"/>
                <a:gd name="T32" fmla="*/ 57 w 60"/>
                <a:gd name="T33" fmla="*/ 49 h 64"/>
                <a:gd name="T34" fmla="*/ 58 w 60"/>
                <a:gd name="T35" fmla="*/ 55 h 64"/>
                <a:gd name="T36" fmla="*/ 60 w 60"/>
                <a:gd name="T37" fmla="*/ 59 h 64"/>
                <a:gd name="T38" fmla="*/ 53 w 60"/>
                <a:gd name="T39" fmla="*/ 61 h 64"/>
                <a:gd name="T40" fmla="*/ 47 w 60"/>
                <a:gd name="T41" fmla="*/ 61 h 64"/>
                <a:gd name="T42" fmla="*/ 47 w 60"/>
                <a:gd name="T43" fmla="*/ 58 h 64"/>
                <a:gd name="T44" fmla="*/ 44 w 60"/>
                <a:gd name="T45" fmla="*/ 58 h 64"/>
                <a:gd name="T46" fmla="*/ 37 w 60"/>
                <a:gd name="T47" fmla="*/ 52 h 64"/>
                <a:gd name="T48" fmla="*/ 39 w 60"/>
                <a:gd name="T49" fmla="*/ 49 h 64"/>
                <a:gd name="T50" fmla="*/ 37 w 60"/>
                <a:gd name="T51" fmla="*/ 49 h 64"/>
                <a:gd name="T52" fmla="*/ 36 w 60"/>
                <a:gd name="T53" fmla="*/ 46 h 64"/>
                <a:gd name="T54" fmla="*/ 33 w 60"/>
                <a:gd name="T55" fmla="*/ 46 h 64"/>
                <a:gd name="T56" fmla="*/ 28 w 60"/>
                <a:gd name="T57" fmla="*/ 41 h 64"/>
                <a:gd name="T58" fmla="*/ 25 w 60"/>
                <a:gd name="T59" fmla="*/ 31 h 64"/>
                <a:gd name="T60" fmla="*/ 23 w 60"/>
                <a:gd name="T61" fmla="*/ 34 h 64"/>
                <a:gd name="T62" fmla="*/ 21 w 60"/>
                <a:gd name="T63" fmla="*/ 27 h 64"/>
                <a:gd name="T64" fmla="*/ 18 w 60"/>
                <a:gd name="T65" fmla="*/ 24 h 64"/>
                <a:gd name="T66" fmla="*/ 15 w 60"/>
                <a:gd name="T67" fmla="*/ 23 h 64"/>
                <a:gd name="T68" fmla="*/ 14 w 60"/>
                <a:gd name="T69" fmla="*/ 17 h 64"/>
                <a:gd name="T70" fmla="*/ 9 w 60"/>
                <a:gd name="T71" fmla="*/ 14 h 64"/>
                <a:gd name="T72" fmla="*/ 7 w 60"/>
                <a:gd name="T73" fmla="*/ 11 h 64"/>
                <a:gd name="T74" fmla="*/ 5 w 60"/>
                <a:gd name="T75"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64">
                  <a:moveTo>
                    <a:pt x="5" y="9"/>
                  </a:moveTo>
                  <a:cubicBezTo>
                    <a:pt x="5" y="7"/>
                    <a:pt x="3" y="8"/>
                    <a:pt x="2" y="7"/>
                  </a:cubicBezTo>
                  <a:cubicBezTo>
                    <a:pt x="1" y="6"/>
                    <a:pt x="2" y="3"/>
                    <a:pt x="0" y="3"/>
                  </a:cubicBezTo>
                  <a:cubicBezTo>
                    <a:pt x="3" y="0"/>
                    <a:pt x="6" y="4"/>
                    <a:pt x="11" y="2"/>
                  </a:cubicBezTo>
                  <a:cubicBezTo>
                    <a:pt x="10" y="5"/>
                    <a:pt x="15" y="3"/>
                    <a:pt x="16" y="4"/>
                  </a:cubicBezTo>
                  <a:cubicBezTo>
                    <a:pt x="17" y="5"/>
                    <a:pt x="16" y="7"/>
                    <a:pt x="16" y="7"/>
                  </a:cubicBezTo>
                  <a:cubicBezTo>
                    <a:pt x="18" y="8"/>
                    <a:pt x="20" y="7"/>
                    <a:pt x="19" y="10"/>
                  </a:cubicBezTo>
                  <a:cubicBezTo>
                    <a:pt x="23" y="9"/>
                    <a:pt x="22" y="13"/>
                    <a:pt x="25" y="13"/>
                  </a:cubicBezTo>
                  <a:cubicBezTo>
                    <a:pt x="27" y="13"/>
                    <a:pt x="31" y="21"/>
                    <a:pt x="35" y="21"/>
                  </a:cubicBezTo>
                  <a:cubicBezTo>
                    <a:pt x="38" y="21"/>
                    <a:pt x="36" y="24"/>
                    <a:pt x="37" y="25"/>
                  </a:cubicBezTo>
                  <a:cubicBezTo>
                    <a:pt x="38" y="26"/>
                    <a:pt x="41" y="26"/>
                    <a:pt x="42" y="27"/>
                  </a:cubicBezTo>
                  <a:cubicBezTo>
                    <a:pt x="42" y="27"/>
                    <a:pt x="44" y="29"/>
                    <a:pt x="44" y="30"/>
                  </a:cubicBezTo>
                  <a:cubicBezTo>
                    <a:pt x="45" y="30"/>
                    <a:pt x="44" y="32"/>
                    <a:pt x="44" y="32"/>
                  </a:cubicBezTo>
                  <a:cubicBezTo>
                    <a:pt x="45" y="33"/>
                    <a:pt x="46" y="34"/>
                    <a:pt x="47" y="35"/>
                  </a:cubicBezTo>
                  <a:cubicBezTo>
                    <a:pt x="48" y="36"/>
                    <a:pt x="49" y="39"/>
                    <a:pt x="51" y="39"/>
                  </a:cubicBezTo>
                  <a:cubicBezTo>
                    <a:pt x="52" y="40"/>
                    <a:pt x="54" y="42"/>
                    <a:pt x="54" y="42"/>
                  </a:cubicBezTo>
                  <a:cubicBezTo>
                    <a:pt x="56" y="44"/>
                    <a:pt x="55" y="49"/>
                    <a:pt x="57" y="49"/>
                  </a:cubicBezTo>
                  <a:cubicBezTo>
                    <a:pt x="59" y="49"/>
                    <a:pt x="59" y="53"/>
                    <a:pt x="58" y="55"/>
                  </a:cubicBezTo>
                  <a:cubicBezTo>
                    <a:pt x="58" y="57"/>
                    <a:pt x="55" y="59"/>
                    <a:pt x="60" y="59"/>
                  </a:cubicBezTo>
                  <a:cubicBezTo>
                    <a:pt x="59" y="64"/>
                    <a:pt x="55" y="61"/>
                    <a:pt x="53" y="61"/>
                  </a:cubicBezTo>
                  <a:cubicBezTo>
                    <a:pt x="51" y="60"/>
                    <a:pt x="49" y="61"/>
                    <a:pt x="47" y="61"/>
                  </a:cubicBezTo>
                  <a:cubicBezTo>
                    <a:pt x="47" y="60"/>
                    <a:pt x="48" y="58"/>
                    <a:pt x="47" y="58"/>
                  </a:cubicBezTo>
                  <a:cubicBezTo>
                    <a:pt x="47" y="57"/>
                    <a:pt x="45" y="58"/>
                    <a:pt x="44" y="58"/>
                  </a:cubicBezTo>
                  <a:cubicBezTo>
                    <a:pt x="43" y="57"/>
                    <a:pt x="41" y="52"/>
                    <a:pt x="37" y="52"/>
                  </a:cubicBezTo>
                  <a:cubicBezTo>
                    <a:pt x="38" y="51"/>
                    <a:pt x="39" y="51"/>
                    <a:pt x="39" y="49"/>
                  </a:cubicBezTo>
                  <a:cubicBezTo>
                    <a:pt x="39" y="48"/>
                    <a:pt x="37" y="49"/>
                    <a:pt x="37" y="49"/>
                  </a:cubicBezTo>
                  <a:cubicBezTo>
                    <a:pt x="36" y="50"/>
                    <a:pt x="37" y="47"/>
                    <a:pt x="36" y="46"/>
                  </a:cubicBezTo>
                  <a:cubicBezTo>
                    <a:pt x="35" y="46"/>
                    <a:pt x="34" y="47"/>
                    <a:pt x="33" y="46"/>
                  </a:cubicBezTo>
                  <a:cubicBezTo>
                    <a:pt x="31" y="45"/>
                    <a:pt x="31" y="41"/>
                    <a:pt x="28" y="41"/>
                  </a:cubicBezTo>
                  <a:cubicBezTo>
                    <a:pt x="29" y="35"/>
                    <a:pt x="25" y="35"/>
                    <a:pt x="25" y="31"/>
                  </a:cubicBezTo>
                  <a:cubicBezTo>
                    <a:pt x="23" y="31"/>
                    <a:pt x="24" y="33"/>
                    <a:pt x="23" y="34"/>
                  </a:cubicBezTo>
                  <a:cubicBezTo>
                    <a:pt x="21" y="32"/>
                    <a:pt x="22" y="29"/>
                    <a:pt x="21" y="27"/>
                  </a:cubicBezTo>
                  <a:cubicBezTo>
                    <a:pt x="20" y="26"/>
                    <a:pt x="18" y="25"/>
                    <a:pt x="18" y="24"/>
                  </a:cubicBezTo>
                  <a:cubicBezTo>
                    <a:pt x="17" y="24"/>
                    <a:pt x="17" y="22"/>
                    <a:pt x="15" y="23"/>
                  </a:cubicBezTo>
                  <a:cubicBezTo>
                    <a:pt x="16" y="20"/>
                    <a:pt x="14" y="19"/>
                    <a:pt x="14" y="17"/>
                  </a:cubicBezTo>
                  <a:cubicBezTo>
                    <a:pt x="13" y="15"/>
                    <a:pt x="11" y="15"/>
                    <a:pt x="9" y="14"/>
                  </a:cubicBezTo>
                  <a:cubicBezTo>
                    <a:pt x="9" y="14"/>
                    <a:pt x="6" y="11"/>
                    <a:pt x="7" y="11"/>
                  </a:cubicBezTo>
                  <a:cubicBezTo>
                    <a:pt x="6" y="9"/>
                    <a:pt x="10" y="6"/>
                    <a:pt x="5" y="9"/>
                  </a:cubicBezTo>
                </a:path>
              </a:pathLst>
            </a:custGeom>
            <a:grpFill/>
            <a:ln>
              <a:noFill/>
            </a:ln>
            <a:effectLst/>
            <a:extLst/>
          </p:spPr>
          <p:txBody>
            <a:bodyPr/>
            <a:lstStyle/>
            <a:p>
              <a:pPr defTabSz="1228435">
                <a:defRPr/>
              </a:pPr>
              <a:endParaRPr lang="zh-CN" altLang="en-US">
                <a:solidFill>
                  <a:prstClr val="black"/>
                </a:solidFill>
              </a:endParaRPr>
            </a:p>
          </p:txBody>
        </p:sp>
        <p:sp>
          <p:nvSpPr>
            <p:cNvPr id="110" name="Freeform 115"/>
            <p:cNvSpPr>
              <a:spLocks/>
            </p:cNvSpPr>
            <p:nvPr/>
          </p:nvSpPr>
          <p:spPr bwMode="auto">
            <a:xfrm>
              <a:off x="5299075" y="3403600"/>
              <a:ext cx="161925" cy="295275"/>
            </a:xfrm>
            <a:custGeom>
              <a:avLst/>
              <a:gdLst>
                <a:gd name="T0" fmla="*/ 32 w 43"/>
                <a:gd name="T1" fmla="*/ 0 h 79"/>
                <a:gd name="T2" fmla="*/ 38 w 43"/>
                <a:gd name="T3" fmla="*/ 1 h 79"/>
                <a:gd name="T4" fmla="*/ 35 w 43"/>
                <a:gd name="T5" fmla="*/ 26 h 79"/>
                <a:gd name="T6" fmla="*/ 32 w 43"/>
                <a:gd name="T7" fmla="*/ 43 h 79"/>
                <a:gd name="T8" fmla="*/ 28 w 43"/>
                <a:gd name="T9" fmla="*/ 50 h 79"/>
                <a:gd name="T10" fmla="*/ 27 w 43"/>
                <a:gd name="T11" fmla="*/ 59 h 79"/>
                <a:gd name="T12" fmla="*/ 27 w 43"/>
                <a:gd name="T13" fmla="*/ 62 h 79"/>
                <a:gd name="T14" fmla="*/ 24 w 43"/>
                <a:gd name="T15" fmla="*/ 63 h 79"/>
                <a:gd name="T16" fmla="*/ 23 w 43"/>
                <a:gd name="T17" fmla="*/ 71 h 79"/>
                <a:gd name="T18" fmla="*/ 21 w 43"/>
                <a:gd name="T19" fmla="*/ 73 h 79"/>
                <a:gd name="T20" fmla="*/ 20 w 43"/>
                <a:gd name="T21" fmla="*/ 77 h 79"/>
                <a:gd name="T22" fmla="*/ 6 w 43"/>
                <a:gd name="T23" fmla="*/ 78 h 79"/>
                <a:gd name="T24" fmla="*/ 4 w 43"/>
                <a:gd name="T25" fmla="*/ 71 h 79"/>
                <a:gd name="T26" fmla="*/ 3 w 43"/>
                <a:gd name="T27" fmla="*/ 69 h 79"/>
                <a:gd name="T28" fmla="*/ 0 w 43"/>
                <a:gd name="T29" fmla="*/ 67 h 79"/>
                <a:gd name="T30" fmla="*/ 0 w 43"/>
                <a:gd name="T31" fmla="*/ 62 h 79"/>
                <a:gd name="T32" fmla="*/ 2 w 43"/>
                <a:gd name="T33" fmla="*/ 60 h 79"/>
                <a:gd name="T34" fmla="*/ 0 w 43"/>
                <a:gd name="T35" fmla="*/ 59 h 79"/>
                <a:gd name="T36" fmla="*/ 3 w 43"/>
                <a:gd name="T37" fmla="*/ 53 h 79"/>
                <a:gd name="T38" fmla="*/ 3 w 43"/>
                <a:gd name="T39" fmla="*/ 50 h 79"/>
                <a:gd name="T40" fmla="*/ 6 w 43"/>
                <a:gd name="T41" fmla="*/ 49 h 79"/>
                <a:gd name="T42" fmla="*/ 9 w 43"/>
                <a:gd name="T43" fmla="*/ 42 h 79"/>
                <a:gd name="T44" fmla="*/ 6 w 43"/>
                <a:gd name="T45" fmla="*/ 38 h 79"/>
                <a:gd name="T46" fmla="*/ 6 w 43"/>
                <a:gd name="T47" fmla="*/ 29 h 79"/>
                <a:gd name="T48" fmla="*/ 9 w 43"/>
                <a:gd name="T49" fmla="*/ 26 h 79"/>
                <a:gd name="T50" fmla="*/ 13 w 43"/>
                <a:gd name="T51" fmla="*/ 24 h 79"/>
                <a:gd name="T52" fmla="*/ 20 w 43"/>
                <a:gd name="T53" fmla="*/ 18 h 79"/>
                <a:gd name="T54" fmla="*/ 24 w 43"/>
                <a:gd name="T55" fmla="*/ 19 h 79"/>
                <a:gd name="T56" fmla="*/ 25 w 43"/>
                <a:gd name="T57" fmla="*/ 11 h 79"/>
                <a:gd name="T58" fmla="*/ 30 w 43"/>
                <a:gd name="T59" fmla="*/ 10 h 79"/>
                <a:gd name="T60" fmla="*/ 32 w 43"/>
                <a:gd name="T6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79">
                  <a:moveTo>
                    <a:pt x="32" y="0"/>
                  </a:moveTo>
                  <a:cubicBezTo>
                    <a:pt x="34" y="1"/>
                    <a:pt x="36" y="1"/>
                    <a:pt x="38" y="1"/>
                  </a:cubicBezTo>
                  <a:cubicBezTo>
                    <a:pt x="36" y="8"/>
                    <a:pt x="43" y="21"/>
                    <a:pt x="35" y="26"/>
                  </a:cubicBezTo>
                  <a:cubicBezTo>
                    <a:pt x="35" y="33"/>
                    <a:pt x="34" y="38"/>
                    <a:pt x="32" y="43"/>
                  </a:cubicBezTo>
                  <a:cubicBezTo>
                    <a:pt x="32" y="46"/>
                    <a:pt x="31" y="50"/>
                    <a:pt x="28" y="50"/>
                  </a:cubicBezTo>
                  <a:cubicBezTo>
                    <a:pt x="29" y="54"/>
                    <a:pt x="27" y="56"/>
                    <a:pt x="27" y="59"/>
                  </a:cubicBezTo>
                  <a:cubicBezTo>
                    <a:pt x="27" y="59"/>
                    <a:pt x="27" y="61"/>
                    <a:pt x="27" y="62"/>
                  </a:cubicBezTo>
                  <a:cubicBezTo>
                    <a:pt x="27" y="62"/>
                    <a:pt x="24" y="63"/>
                    <a:pt x="24" y="63"/>
                  </a:cubicBezTo>
                  <a:cubicBezTo>
                    <a:pt x="23" y="65"/>
                    <a:pt x="24" y="68"/>
                    <a:pt x="23" y="71"/>
                  </a:cubicBezTo>
                  <a:cubicBezTo>
                    <a:pt x="22" y="72"/>
                    <a:pt x="21" y="71"/>
                    <a:pt x="21" y="73"/>
                  </a:cubicBezTo>
                  <a:cubicBezTo>
                    <a:pt x="21" y="74"/>
                    <a:pt x="19" y="75"/>
                    <a:pt x="20" y="77"/>
                  </a:cubicBezTo>
                  <a:cubicBezTo>
                    <a:pt x="16" y="78"/>
                    <a:pt x="11" y="79"/>
                    <a:pt x="6" y="78"/>
                  </a:cubicBezTo>
                  <a:cubicBezTo>
                    <a:pt x="6" y="75"/>
                    <a:pt x="3" y="75"/>
                    <a:pt x="4" y="71"/>
                  </a:cubicBezTo>
                  <a:cubicBezTo>
                    <a:pt x="3" y="71"/>
                    <a:pt x="3" y="70"/>
                    <a:pt x="3" y="69"/>
                  </a:cubicBezTo>
                  <a:cubicBezTo>
                    <a:pt x="1" y="69"/>
                    <a:pt x="0" y="68"/>
                    <a:pt x="0" y="67"/>
                  </a:cubicBezTo>
                  <a:cubicBezTo>
                    <a:pt x="0" y="65"/>
                    <a:pt x="0" y="63"/>
                    <a:pt x="0" y="62"/>
                  </a:cubicBezTo>
                  <a:cubicBezTo>
                    <a:pt x="0" y="60"/>
                    <a:pt x="1" y="61"/>
                    <a:pt x="2" y="60"/>
                  </a:cubicBezTo>
                  <a:cubicBezTo>
                    <a:pt x="2" y="59"/>
                    <a:pt x="0" y="59"/>
                    <a:pt x="0" y="59"/>
                  </a:cubicBezTo>
                  <a:cubicBezTo>
                    <a:pt x="1" y="56"/>
                    <a:pt x="2" y="55"/>
                    <a:pt x="3" y="53"/>
                  </a:cubicBezTo>
                  <a:cubicBezTo>
                    <a:pt x="3" y="53"/>
                    <a:pt x="3" y="51"/>
                    <a:pt x="3" y="50"/>
                  </a:cubicBezTo>
                  <a:cubicBezTo>
                    <a:pt x="3" y="50"/>
                    <a:pt x="6" y="49"/>
                    <a:pt x="6" y="49"/>
                  </a:cubicBezTo>
                  <a:cubicBezTo>
                    <a:pt x="6" y="47"/>
                    <a:pt x="4" y="37"/>
                    <a:pt x="9" y="42"/>
                  </a:cubicBezTo>
                  <a:cubicBezTo>
                    <a:pt x="9" y="39"/>
                    <a:pt x="6" y="40"/>
                    <a:pt x="6" y="38"/>
                  </a:cubicBezTo>
                  <a:cubicBezTo>
                    <a:pt x="6" y="29"/>
                    <a:pt x="6" y="29"/>
                    <a:pt x="6" y="29"/>
                  </a:cubicBezTo>
                  <a:cubicBezTo>
                    <a:pt x="8" y="30"/>
                    <a:pt x="8" y="28"/>
                    <a:pt x="9" y="26"/>
                  </a:cubicBezTo>
                  <a:cubicBezTo>
                    <a:pt x="11" y="27"/>
                    <a:pt x="12" y="24"/>
                    <a:pt x="13" y="24"/>
                  </a:cubicBezTo>
                  <a:cubicBezTo>
                    <a:pt x="15" y="23"/>
                    <a:pt x="21" y="24"/>
                    <a:pt x="20" y="18"/>
                  </a:cubicBezTo>
                  <a:cubicBezTo>
                    <a:pt x="22" y="18"/>
                    <a:pt x="22" y="19"/>
                    <a:pt x="24" y="19"/>
                  </a:cubicBezTo>
                  <a:cubicBezTo>
                    <a:pt x="23" y="15"/>
                    <a:pt x="25" y="14"/>
                    <a:pt x="25" y="11"/>
                  </a:cubicBezTo>
                  <a:cubicBezTo>
                    <a:pt x="30" y="13"/>
                    <a:pt x="28" y="2"/>
                    <a:pt x="30" y="10"/>
                  </a:cubicBezTo>
                  <a:cubicBezTo>
                    <a:pt x="34" y="8"/>
                    <a:pt x="30" y="2"/>
                    <a:pt x="32" y="0"/>
                  </a:cubicBezTo>
                </a:path>
              </a:pathLst>
            </a:custGeom>
            <a:grpFill/>
            <a:ln>
              <a:noFill/>
            </a:ln>
            <a:effectLst/>
            <a:extLst/>
          </p:spPr>
          <p:txBody>
            <a:bodyPr/>
            <a:lstStyle/>
            <a:p>
              <a:pPr defTabSz="1228435">
                <a:defRPr/>
              </a:pPr>
              <a:endParaRPr lang="zh-CN" altLang="en-US">
                <a:solidFill>
                  <a:prstClr val="black"/>
                </a:solidFill>
              </a:endParaRPr>
            </a:p>
          </p:txBody>
        </p:sp>
        <p:sp>
          <p:nvSpPr>
            <p:cNvPr id="111" name="Freeform 116"/>
            <p:cNvSpPr>
              <a:spLocks/>
            </p:cNvSpPr>
            <p:nvPr/>
          </p:nvSpPr>
          <p:spPr bwMode="auto">
            <a:xfrm>
              <a:off x="6796087" y="3387725"/>
              <a:ext cx="866775" cy="633413"/>
            </a:xfrm>
            <a:custGeom>
              <a:avLst/>
              <a:gdLst>
                <a:gd name="T0" fmla="*/ 134 w 231"/>
                <a:gd name="T1" fmla="*/ 14 h 169"/>
                <a:gd name="T2" fmla="*/ 129 w 231"/>
                <a:gd name="T3" fmla="*/ 16 h 169"/>
                <a:gd name="T4" fmla="*/ 136 w 231"/>
                <a:gd name="T5" fmla="*/ 25 h 169"/>
                <a:gd name="T6" fmla="*/ 155 w 231"/>
                <a:gd name="T7" fmla="*/ 36 h 169"/>
                <a:gd name="T8" fmla="*/ 161 w 231"/>
                <a:gd name="T9" fmla="*/ 28 h 169"/>
                <a:gd name="T10" fmla="*/ 162 w 231"/>
                <a:gd name="T11" fmla="*/ 22 h 169"/>
                <a:gd name="T12" fmla="*/ 164 w 231"/>
                <a:gd name="T13" fmla="*/ 9 h 169"/>
                <a:gd name="T14" fmla="*/ 168 w 231"/>
                <a:gd name="T15" fmla="*/ 2 h 169"/>
                <a:gd name="T16" fmla="*/ 172 w 231"/>
                <a:gd name="T17" fmla="*/ 8 h 169"/>
                <a:gd name="T18" fmla="*/ 179 w 231"/>
                <a:gd name="T19" fmla="*/ 22 h 169"/>
                <a:gd name="T20" fmla="*/ 186 w 231"/>
                <a:gd name="T21" fmla="*/ 32 h 169"/>
                <a:gd name="T22" fmla="*/ 193 w 231"/>
                <a:gd name="T23" fmla="*/ 42 h 169"/>
                <a:gd name="T24" fmla="*/ 197 w 231"/>
                <a:gd name="T25" fmla="*/ 53 h 169"/>
                <a:gd name="T26" fmla="*/ 202 w 231"/>
                <a:gd name="T27" fmla="*/ 56 h 169"/>
                <a:gd name="T28" fmla="*/ 210 w 231"/>
                <a:gd name="T29" fmla="*/ 61 h 169"/>
                <a:gd name="T30" fmla="*/ 217 w 231"/>
                <a:gd name="T31" fmla="*/ 75 h 169"/>
                <a:gd name="T32" fmla="*/ 220 w 231"/>
                <a:gd name="T33" fmla="*/ 78 h 169"/>
                <a:gd name="T34" fmla="*/ 228 w 231"/>
                <a:gd name="T35" fmla="*/ 84 h 169"/>
                <a:gd name="T36" fmla="*/ 231 w 231"/>
                <a:gd name="T37" fmla="*/ 108 h 169"/>
                <a:gd name="T38" fmla="*/ 227 w 231"/>
                <a:gd name="T39" fmla="*/ 119 h 169"/>
                <a:gd name="T40" fmla="*/ 227 w 231"/>
                <a:gd name="T41" fmla="*/ 123 h 169"/>
                <a:gd name="T42" fmla="*/ 224 w 231"/>
                <a:gd name="T43" fmla="*/ 131 h 169"/>
                <a:gd name="T44" fmla="*/ 216 w 231"/>
                <a:gd name="T45" fmla="*/ 138 h 169"/>
                <a:gd name="T46" fmla="*/ 209 w 231"/>
                <a:gd name="T47" fmla="*/ 159 h 169"/>
                <a:gd name="T48" fmla="*/ 196 w 231"/>
                <a:gd name="T49" fmla="*/ 165 h 169"/>
                <a:gd name="T50" fmla="*/ 190 w 231"/>
                <a:gd name="T51" fmla="*/ 169 h 169"/>
                <a:gd name="T52" fmla="*/ 179 w 231"/>
                <a:gd name="T53" fmla="*/ 167 h 169"/>
                <a:gd name="T54" fmla="*/ 154 w 231"/>
                <a:gd name="T55" fmla="*/ 162 h 169"/>
                <a:gd name="T56" fmla="*/ 152 w 231"/>
                <a:gd name="T57" fmla="*/ 154 h 169"/>
                <a:gd name="T58" fmla="*/ 151 w 231"/>
                <a:gd name="T59" fmla="*/ 150 h 169"/>
                <a:gd name="T60" fmla="*/ 140 w 231"/>
                <a:gd name="T61" fmla="*/ 141 h 169"/>
                <a:gd name="T62" fmla="*/ 134 w 231"/>
                <a:gd name="T63" fmla="*/ 134 h 169"/>
                <a:gd name="T64" fmla="*/ 123 w 231"/>
                <a:gd name="T65" fmla="*/ 130 h 169"/>
                <a:gd name="T66" fmla="*/ 117 w 231"/>
                <a:gd name="T67" fmla="*/ 127 h 169"/>
                <a:gd name="T68" fmla="*/ 91 w 231"/>
                <a:gd name="T69" fmla="*/ 122 h 169"/>
                <a:gd name="T70" fmla="*/ 77 w 231"/>
                <a:gd name="T71" fmla="*/ 126 h 169"/>
                <a:gd name="T72" fmla="*/ 71 w 231"/>
                <a:gd name="T73" fmla="*/ 129 h 169"/>
                <a:gd name="T74" fmla="*/ 67 w 231"/>
                <a:gd name="T75" fmla="*/ 133 h 169"/>
                <a:gd name="T76" fmla="*/ 64 w 231"/>
                <a:gd name="T77" fmla="*/ 133 h 169"/>
                <a:gd name="T78" fmla="*/ 39 w 231"/>
                <a:gd name="T79" fmla="*/ 137 h 169"/>
                <a:gd name="T80" fmla="*/ 35 w 231"/>
                <a:gd name="T81" fmla="*/ 140 h 169"/>
                <a:gd name="T82" fmla="*/ 11 w 231"/>
                <a:gd name="T83" fmla="*/ 144 h 169"/>
                <a:gd name="T84" fmla="*/ 14 w 231"/>
                <a:gd name="T85" fmla="*/ 129 h 169"/>
                <a:gd name="T86" fmla="*/ 11 w 231"/>
                <a:gd name="T87" fmla="*/ 120 h 169"/>
                <a:gd name="T88" fmla="*/ 11 w 231"/>
                <a:gd name="T89" fmla="*/ 115 h 169"/>
                <a:gd name="T90" fmla="*/ 7 w 231"/>
                <a:gd name="T91" fmla="*/ 106 h 169"/>
                <a:gd name="T92" fmla="*/ 5 w 231"/>
                <a:gd name="T93" fmla="*/ 99 h 169"/>
                <a:gd name="T94" fmla="*/ 2 w 231"/>
                <a:gd name="T95" fmla="*/ 91 h 169"/>
                <a:gd name="T96" fmla="*/ 4 w 231"/>
                <a:gd name="T97" fmla="*/ 84 h 169"/>
                <a:gd name="T98" fmla="*/ 4 w 231"/>
                <a:gd name="T99" fmla="*/ 66 h 169"/>
                <a:gd name="T100" fmla="*/ 19 w 231"/>
                <a:gd name="T101" fmla="*/ 56 h 169"/>
                <a:gd name="T102" fmla="*/ 37 w 231"/>
                <a:gd name="T103" fmla="*/ 52 h 169"/>
                <a:gd name="T104" fmla="*/ 47 w 231"/>
                <a:gd name="T105" fmla="*/ 47 h 169"/>
                <a:gd name="T106" fmla="*/ 51 w 231"/>
                <a:gd name="T107" fmla="*/ 32 h 169"/>
                <a:gd name="T108" fmla="*/ 64 w 231"/>
                <a:gd name="T109" fmla="*/ 32 h 169"/>
                <a:gd name="T110" fmla="*/ 67 w 231"/>
                <a:gd name="T111" fmla="*/ 22 h 169"/>
                <a:gd name="T112" fmla="*/ 78 w 231"/>
                <a:gd name="T113" fmla="*/ 15 h 169"/>
                <a:gd name="T114" fmla="*/ 87 w 231"/>
                <a:gd name="T115" fmla="*/ 19 h 169"/>
                <a:gd name="T116" fmla="*/ 89 w 231"/>
                <a:gd name="T117" fmla="*/ 21 h 169"/>
                <a:gd name="T118" fmla="*/ 92 w 231"/>
                <a:gd name="T119" fmla="*/ 18 h 169"/>
                <a:gd name="T120" fmla="*/ 102 w 231"/>
                <a:gd name="T121" fmla="*/ 9 h 169"/>
                <a:gd name="T122" fmla="*/ 109 w 231"/>
                <a:gd name="T123" fmla="*/ 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69">
                  <a:moveTo>
                    <a:pt x="134" y="7"/>
                  </a:moveTo>
                  <a:cubicBezTo>
                    <a:pt x="134" y="14"/>
                    <a:pt x="134" y="14"/>
                    <a:pt x="134" y="14"/>
                  </a:cubicBezTo>
                  <a:cubicBezTo>
                    <a:pt x="130" y="14"/>
                    <a:pt x="130" y="14"/>
                    <a:pt x="130" y="14"/>
                  </a:cubicBezTo>
                  <a:cubicBezTo>
                    <a:pt x="132" y="15"/>
                    <a:pt x="131" y="16"/>
                    <a:pt x="129" y="16"/>
                  </a:cubicBezTo>
                  <a:cubicBezTo>
                    <a:pt x="131" y="19"/>
                    <a:pt x="128" y="18"/>
                    <a:pt x="129" y="22"/>
                  </a:cubicBezTo>
                  <a:cubicBezTo>
                    <a:pt x="130" y="24"/>
                    <a:pt x="132" y="25"/>
                    <a:pt x="136" y="25"/>
                  </a:cubicBezTo>
                  <a:cubicBezTo>
                    <a:pt x="136" y="31"/>
                    <a:pt x="145" y="29"/>
                    <a:pt x="145" y="35"/>
                  </a:cubicBezTo>
                  <a:cubicBezTo>
                    <a:pt x="149" y="35"/>
                    <a:pt x="153" y="34"/>
                    <a:pt x="155" y="36"/>
                  </a:cubicBezTo>
                  <a:cubicBezTo>
                    <a:pt x="158" y="35"/>
                    <a:pt x="155" y="30"/>
                    <a:pt x="161" y="32"/>
                  </a:cubicBezTo>
                  <a:cubicBezTo>
                    <a:pt x="160" y="31"/>
                    <a:pt x="159" y="28"/>
                    <a:pt x="161" y="28"/>
                  </a:cubicBezTo>
                  <a:cubicBezTo>
                    <a:pt x="163" y="28"/>
                    <a:pt x="161" y="25"/>
                    <a:pt x="161" y="23"/>
                  </a:cubicBezTo>
                  <a:cubicBezTo>
                    <a:pt x="161" y="23"/>
                    <a:pt x="162" y="23"/>
                    <a:pt x="162" y="22"/>
                  </a:cubicBezTo>
                  <a:cubicBezTo>
                    <a:pt x="162" y="21"/>
                    <a:pt x="164" y="19"/>
                    <a:pt x="164" y="16"/>
                  </a:cubicBezTo>
                  <a:cubicBezTo>
                    <a:pt x="163" y="15"/>
                    <a:pt x="162" y="14"/>
                    <a:pt x="164" y="9"/>
                  </a:cubicBezTo>
                  <a:cubicBezTo>
                    <a:pt x="164" y="9"/>
                    <a:pt x="166" y="10"/>
                    <a:pt x="167" y="9"/>
                  </a:cubicBezTo>
                  <a:cubicBezTo>
                    <a:pt x="168" y="8"/>
                    <a:pt x="167" y="4"/>
                    <a:pt x="168" y="2"/>
                  </a:cubicBezTo>
                  <a:cubicBezTo>
                    <a:pt x="171" y="2"/>
                    <a:pt x="169" y="7"/>
                    <a:pt x="171" y="8"/>
                  </a:cubicBezTo>
                  <a:cubicBezTo>
                    <a:pt x="171" y="8"/>
                    <a:pt x="172" y="8"/>
                    <a:pt x="172" y="8"/>
                  </a:cubicBezTo>
                  <a:cubicBezTo>
                    <a:pt x="173" y="10"/>
                    <a:pt x="174" y="13"/>
                    <a:pt x="175" y="15"/>
                  </a:cubicBezTo>
                  <a:cubicBezTo>
                    <a:pt x="176" y="17"/>
                    <a:pt x="179" y="19"/>
                    <a:pt x="179" y="22"/>
                  </a:cubicBezTo>
                  <a:cubicBezTo>
                    <a:pt x="183" y="18"/>
                    <a:pt x="180" y="24"/>
                    <a:pt x="185" y="23"/>
                  </a:cubicBezTo>
                  <a:cubicBezTo>
                    <a:pt x="185" y="26"/>
                    <a:pt x="184" y="30"/>
                    <a:pt x="186" y="32"/>
                  </a:cubicBezTo>
                  <a:cubicBezTo>
                    <a:pt x="188" y="34"/>
                    <a:pt x="186" y="37"/>
                    <a:pt x="188" y="42"/>
                  </a:cubicBezTo>
                  <a:cubicBezTo>
                    <a:pt x="191" y="37"/>
                    <a:pt x="188" y="41"/>
                    <a:pt x="193" y="42"/>
                  </a:cubicBezTo>
                  <a:cubicBezTo>
                    <a:pt x="194" y="44"/>
                    <a:pt x="192" y="44"/>
                    <a:pt x="192" y="46"/>
                  </a:cubicBezTo>
                  <a:cubicBezTo>
                    <a:pt x="194" y="48"/>
                    <a:pt x="198" y="48"/>
                    <a:pt x="197" y="53"/>
                  </a:cubicBezTo>
                  <a:cubicBezTo>
                    <a:pt x="198" y="53"/>
                    <a:pt x="201" y="52"/>
                    <a:pt x="202" y="53"/>
                  </a:cubicBezTo>
                  <a:cubicBezTo>
                    <a:pt x="202" y="53"/>
                    <a:pt x="201" y="55"/>
                    <a:pt x="202" y="56"/>
                  </a:cubicBezTo>
                  <a:cubicBezTo>
                    <a:pt x="202" y="56"/>
                    <a:pt x="204" y="55"/>
                    <a:pt x="204" y="56"/>
                  </a:cubicBezTo>
                  <a:cubicBezTo>
                    <a:pt x="206" y="58"/>
                    <a:pt x="206" y="62"/>
                    <a:pt x="210" y="61"/>
                  </a:cubicBezTo>
                  <a:cubicBezTo>
                    <a:pt x="210" y="65"/>
                    <a:pt x="213" y="69"/>
                    <a:pt x="214" y="71"/>
                  </a:cubicBezTo>
                  <a:cubicBezTo>
                    <a:pt x="215" y="72"/>
                    <a:pt x="216" y="74"/>
                    <a:pt x="217" y="75"/>
                  </a:cubicBezTo>
                  <a:cubicBezTo>
                    <a:pt x="217" y="76"/>
                    <a:pt x="219" y="75"/>
                    <a:pt x="220" y="75"/>
                  </a:cubicBezTo>
                  <a:cubicBezTo>
                    <a:pt x="220" y="76"/>
                    <a:pt x="219" y="78"/>
                    <a:pt x="220" y="78"/>
                  </a:cubicBezTo>
                  <a:cubicBezTo>
                    <a:pt x="221" y="79"/>
                    <a:pt x="223" y="79"/>
                    <a:pt x="223" y="78"/>
                  </a:cubicBezTo>
                  <a:cubicBezTo>
                    <a:pt x="226" y="81"/>
                    <a:pt x="223" y="85"/>
                    <a:pt x="228" y="84"/>
                  </a:cubicBezTo>
                  <a:cubicBezTo>
                    <a:pt x="225" y="88"/>
                    <a:pt x="229" y="93"/>
                    <a:pt x="230" y="99"/>
                  </a:cubicBezTo>
                  <a:cubicBezTo>
                    <a:pt x="230" y="102"/>
                    <a:pt x="228" y="106"/>
                    <a:pt x="231" y="108"/>
                  </a:cubicBezTo>
                  <a:cubicBezTo>
                    <a:pt x="228" y="110"/>
                    <a:pt x="229" y="112"/>
                    <a:pt x="228" y="117"/>
                  </a:cubicBezTo>
                  <a:cubicBezTo>
                    <a:pt x="228" y="117"/>
                    <a:pt x="226" y="118"/>
                    <a:pt x="227" y="119"/>
                  </a:cubicBezTo>
                  <a:cubicBezTo>
                    <a:pt x="227" y="119"/>
                    <a:pt x="228" y="119"/>
                    <a:pt x="228" y="119"/>
                  </a:cubicBezTo>
                  <a:cubicBezTo>
                    <a:pt x="228" y="119"/>
                    <a:pt x="227" y="122"/>
                    <a:pt x="227" y="123"/>
                  </a:cubicBezTo>
                  <a:cubicBezTo>
                    <a:pt x="227" y="123"/>
                    <a:pt x="224" y="124"/>
                    <a:pt x="224" y="124"/>
                  </a:cubicBezTo>
                  <a:cubicBezTo>
                    <a:pt x="224" y="126"/>
                    <a:pt x="227" y="128"/>
                    <a:pt x="224" y="131"/>
                  </a:cubicBezTo>
                  <a:cubicBezTo>
                    <a:pt x="221" y="131"/>
                    <a:pt x="222" y="135"/>
                    <a:pt x="218" y="134"/>
                  </a:cubicBezTo>
                  <a:cubicBezTo>
                    <a:pt x="219" y="137"/>
                    <a:pt x="218" y="139"/>
                    <a:pt x="216" y="138"/>
                  </a:cubicBezTo>
                  <a:cubicBezTo>
                    <a:pt x="217" y="144"/>
                    <a:pt x="213" y="146"/>
                    <a:pt x="214" y="151"/>
                  </a:cubicBezTo>
                  <a:cubicBezTo>
                    <a:pt x="208" y="150"/>
                    <a:pt x="209" y="156"/>
                    <a:pt x="209" y="159"/>
                  </a:cubicBezTo>
                  <a:cubicBezTo>
                    <a:pt x="207" y="159"/>
                    <a:pt x="204" y="159"/>
                    <a:pt x="204" y="161"/>
                  </a:cubicBezTo>
                  <a:cubicBezTo>
                    <a:pt x="204" y="163"/>
                    <a:pt x="199" y="164"/>
                    <a:pt x="196" y="165"/>
                  </a:cubicBezTo>
                  <a:cubicBezTo>
                    <a:pt x="195" y="166"/>
                    <a:pt x="194" y="167"/>
                    <a:pt x="193" y="168"/>
                  </a:cubicBezTo>
                  <a:cubicBezTo>
                    <a:pt x="192" y="169"/>
                    <a:pt x="190" y="168"/>
                    <a:pt x="190" y="169"/>
                  </a:cubicBezTo>
                  <a:cubicBezTo>
                    <a:pt x="187" y="168"/>
                    <a:pt x="186" y="165"/>
                    <a:pt x="182" y="164"/>
                  </a:cubicBezTo>
                  <a:cubicBezTo>
                    <a:pt x="179" y="162"/>
                    <a:pt x="180" y="166"/>
                    <a:pt x="179" y="167"/>
                  </a:cubicBezTo>
                  <a:cubicBezTo>
                    <a:pt x="176" y="168"/>
                    <a:pt x="171" y="166"/>
                    <a:pt x="169" y="169"/>
                  </a:cubicBezTo>
                  <a:cubicBezTo>
                    <a:pt x="164" y="167"/>
                    <a:pt x="161" y="163"/>
                    <a:pt x="154" y="162"/>
                  </a:cubicBezTo>
                  <a:cubicBezTo>
                    <a:pt x="155" y="160"/>
                    <a:pt x="155" y="159"/>
                    <a:pt x="154" y="155"/>
                  </a:cubicBezTo>
                  <a:cubicBezTo>
                    <a:pt x="154" y="155"/>
                    <a:pt x="153" y="155"/>
                    <a:pt x="152" y="154"/>
                  </a:cubicBezTo>
                  <a:cubicBezTo>
                    <a:pt x="152" y="154"/>
                    <a:pt x="153" y="153"/>
                    <a:pt x="152" y="153"/>
                  </a:cubicBezTo>
                  <a:cubicBezTo>
                    <a:pt x="152" y="151"/>
                    <a:pt x="149" y="150"/>
                    <a:pt x="151" y="150"/>
                  </a:cubicBezTo>
                  <a:cubicBezTo>
                    <a:pt x="150" y="149"/>
                    <a:pt x="145" y="145"/>
                    <a:pt x="144" y="148"/>
                  </a:cubicBezTo>
                  <a:cubicBezTo>
                    <a:pt x="142" y="147"/>
                    <a:pt x="142" y="143"/>
                    <a:pt x="140" y="141"/>
                  </a:cubicBezTo>
                  <a:cubicBezTo>
                    <a:pt x="139" y="138"/>
                    <a:pt x="141" y="138"/>
                    <a:pt x="141" y="136"/>
                  </a:cubicBezTo>
                  <a:cubicBezTo>
                    <a:pt x="140" y="134"/>
                    <a:pt x="139" y="135"/>
                    <a:pt x="134" y="134"/>
                  </a:cubicBezTo>
                  <a:cubicBezTo>
                    <a:pt x="131" y="136"/>
                    <a:pt x="132" y="141"/>
                    <a:pt x="126" y="140"/>
                  </a:cubicBezTo>
                  <a:cubicBezTo>
                    <a:pt x="127" y="134"/>
                    <a:pt x="122" y="136"/>
                    <a:pt x="123" y="130"/>
                  </a:cubicBezTo>
                  <a:cubicBezTo>
                    <a:pt x="120" y="130"/>
                    <a:pt x="119" y="128"/>
                    <a:pt x="115" y="129"/>
                  </a:cubicBezTo>
                  <a:cubicBezTo>
                    <a:pt x="115" y="127"/>
                    <a:pt x="116" y="128"/>
                    <a:pt x="117" y="127"/>
                  </a:cubicBezTo>
                  <a:cubicBezTo>
                    <a:pt x="114" y="123"/>
                    <a:pt x="110" y="127"/>
                    <a:pt x="103" y="126"/>
                  </a:cubicBezTo>
                  <a:cubicBezTo>
                    <a:pt x="99" y="125"/>
                    <a:pt x="95" y="123"/>
                    <a:pt x="91" y="122"/>
                  </a:cubicBezTo>
                  <a:cubicBezTo>
                    <a:pt x="88" y="123"/>
                    <a:pt x="83" y="122"/>
                    <a:pt x="82" y="126"/>
                  </a:cubicBezTo>
                  <a:cubicBezTo>
                    <a:pt x="80" y="126"/>
                    <a:pt x="79" y="126"/>
                    <a:pt x="77" y="126"/>
                  </a:cubicBezTo>
                  <a:cubicBezTo>
                    <a:pt x="75" y="126"/>
                    <a:pt x="76" y="127"/>
                    <a:pt x="75" y="127"/>
                  </a:cubicBezTo>
                  <a:cubicBezTo>
                    <a:pt x="73" y="128"/>
                    <a:pt x="74" y="125"/>
                    <a:pt x="71" y="129"/>
                  </a:cubicBezTo>
                  <a:cubicBezTo>
                    <a:pt x="71" y="129"/>
                    <a:pt x="69" y="130"/>
                    <a:pt x="70" y="131"/>
                  </a:cubicBezTo>
                  <a:cubicBezTo>
                    <a:pt x="68" y="129"/>
                    <a:pt x="67" y="127"/>
                    <a:pt x="67" y="133"/>
                  </a:cubicBezTo>
                  <a:cubicBezTo>
                    <a:pt x="66" y="133"/>
                    <a:pt x="66" y="131"/>
                    <a:pt x="64" y="131"/>
                  </a:cubicBezTo>
                  <a:cubicBezTo>
                    <a:pt x="62" y="131"/>
                    <a:pt x="64" y="133"/>
                    <a:pt x="64" y="133"/>
                  </a:cubicBezTo>
                  <a:cubicBezTo>
                    <a:pt x="62" y="136"/>
                    <a:pt x="58" y="134"/>
                    <a:pt x="57" y="138"/>
                  </a:cubicBezTo>
                  <a:cubicBezTo>
                    <a:pt x="53" y="136"/>
                    <a:pt x="45" y="138"/>
                    <a:pt x="39" y="137"/>
                  </a:cubicBezTo>
                  <a:cubicBezTo>
                    <a:pt x="37" y="137"/>
                    <a:pt x="38" y="139"/>
                    <a:pt x="37" y="140"/>
                  </a:cubicBezTo>
                  <a:cubicBezTo>
                    <a:pt x="37" y="140"/>
                    <a:pt x="35" y="140"/>
                    <a:pt x="35" y="140"/>
                  </a:cubicBezTo>
                  <a:cubicBezTo>
                    <a:pt x="33" y="140"/>
                    <a:pt x="32" y="141"/>
                    <a:pt x="30" y="141"/>
                  </a:cubicBezTo>
                  <a:cubicBezTo>
                    <a:pt x="26" y="142"/>
                    <a:pt x="19" y="145"/>
                    <a:pt x="11" y="144"/>
                  </a:cubicBezTo>
                  <a:cubicBezTo>
                    <a:pt x="12" y="141"/>
                    <a:pt x="11" y="136"/>
                    <a:pt x="15" y="136"/>
                  </a:cubicBezTo>
                  <a:cubicBezTo>
                    <a:pt x="14" y="134"/>
                    <a:pt x="17" y="129"/>
                    <a:pt x="14" y="129"/>
                  </a:cubicBezTo>
                  <a:cubicBezTo>
                    <a:pt x="10" y="128"/>
                    <a:pt x="15" y="127"/>
                    <a:pt x="14" y="123"/>
                  </a:cubicBezTo>
                  <a:cubicBezTo>
                    <a:pt x="12" y="120"/>
                    <a:pt x="12" y="126"/>
                    <a:pt x="11" y="120"/>
                  </a:cubicBezTo>
                  <a:cubicBezTo>
                    <a:pt x="11" y="120"/>
                    <a:pt x="11" y="118"/>
                    <a:pt x="11" y="117"/>
                  </a:cubicBezTo>
                  <a:cubicBezTo>
                    <a:pt x="9" y="116"/>
                    <a:pt x="11" y="117"/>
                    <a:pt x="11" y="115"/>
                  </a:cubicBezTo>
                  <a:cubicBezTo>
                    <a:pt x="10" y="112"/>
                    <a:pt x="7" y="109"/>
                    <a:pt x="9" y="108"/>
                  </a:cubicBezTo>
                  <a:cubicBezTo>
                    <a:pt x="10" y="106"/>
                    <a:pt x="7" y="107"/>
                    <a:pt x="7" y="106"/>
                  </a:cubicBezTo>
                  <a:cubicBezTo>
                    <a:pt x="6" y="106"/>
                    <a:pt x="7" y="104"/>
                    <a:pt x="7" y="103"/>
                  </a:cubicBezTo>
                  <a:cubicBezTo>
                    <a:pt x="7" y="103"/>
                    <a:pt x="5" y="99"/>
                    <a:pt x="5" y="99"/>
                  </a:cubicBezTo>
                  <a:cubicBezTo>
                    <a:pt x="3" y="98"/>
                    <a:pt x="6" y="99"/>
                    <a:pt x="5" y="96"/>
                  </a:cubicBezTo>
                  <a:cubicBezTo>
                    <a:pt x="5" y="94"/>
                    <a:pt x="2" y="94"/>
                    <a:pt x="2" y="91"/>
                  </a:cubicBezTo>
                  <a:cubicBezTo>
                    <a:pt x="6" y="91"/>
                    <a:pt x="4" y="86"/>
                    <a:pt x="7" y="85"/>
                  </a:cubicBezTo>
                  <a:cubicBezTo>
                    <a:pt x="7" y="83"/>
                    <a:pt x="4" y="84"/>
                    <a:pt x="4" y="84"/>
                  </a:cubicBezTo>
                  <a:cubicBezTo>
                    <a:pt x="3" y="82"/>
                    <a:pt x="5" y="79"/>
                    <a:pt x="1" y="80"/>
                  </a:cubicBezTo>
                  <a:cubicBezTo>
                    <a:pt x="0" y="73"/>
                    <a:pt x="3" y="71"/>
                    <a:pt x="4" y="66"/>
                  </a:cubicBezTo>
                  <a:cubicBezTo>
                    <a:pt x="5" y="68"/>
                    <a:pt x="11" y="66"/>
                    <a:pt x="11" y="63"/>
                  </a:cubicBezTo>
                  <a:cubicBezTo>
                    <a:pt x="11" y="60"/>
                    <a:pt x="20" y="62"/>
                    <a:pt x="19" y="56"/>
                  </a:cubicBezTo>
                  <a:cubicBezTo>
                    <a:pt x="27" y="57"/>
                    <a:pt x="31" y="53"/>
                    <a:pt x="37" y="53"/>
                  </a:cubicBezTo>
                  <a:cubicBezTo>
                    <a:pt x="39" y="53"/>
                    <a:pt x="38" y="51"/>
                    <a:pt x="37" y="52"/>
                  </a:cubicBezTo>
                  <a:cubicBezTo>
                    <a:pt x="40" y="49"/>
                    <a:pt x="44" y="51"/>
                    <a:pt x="44" y="46"/>
                  </a:cubicBezTo>
                  <a:cubicBezTo>
                    <a:pt x="46" y="46"/>
                    <a:pt x="46" y="47"/>
                    <a:pt x="47" y="47"/>
                  </a:cubicBezTo>
                  <a:cubicBezTo>
                    <a:pt x="51" y="48"/>
                    <a:pt x="46" y="41"/>
                    <a:pt x="51" y="43"/>
                  </a:cubicBezTo>
                  <a:cubicBezTo>
                    <a:pt x="50" y="37"/>
                    <a:pt x="51" y="38"/>
                    <a:pt x="51" y="32"/>
                  </a:cubicBezTo>
                  <a:cubicBezTo>
                    <a:pt x="55" y="32"/>
                    <a:pt x="57" y="34"/>
                    <a:pt x="60" y="35"/>
                  </a:cubicBezTo>
                  <a:cubicBezTo>
                    <a:pt x="61" y="34"/>
                    <a:pt x="61" y="31"/>
                    <a:pt x="64" y="32"/>
                  </a:cubicBezTo>
                  <a:cubicBezTo>
                    <a:pt x="62" y="29"/>
                    <a:pt x="68" y="27"/>
                    <a:pt x="64" y="26"/>
                  </a:cubicBezTo>
                  <a:cubicBezTo>
                    <a:pt x="65" y="25"/>
                    <a:pt x="67" y="25"/>
                    <a:pt x="67" y="22"/>
                  </a:cubicBezTo>
                  <a:cubicBezTo>
                    <a:pt x="71" y="23"/>
                    <a:pt x="69" y="17"/>
                    <a:pt x="74" y="19"/>
                  </a:cubicBezTo>
                  <a:cubicBezTo>
                    <a:pt x="75" y="18"/>
                    <a:pt x="77" y="16"/>
                    <a:pt x="78" y="15"/>
                  </a:cubicBezTo>
                  <a:cubicBezTo>
                    <a:pt x="80" y="16"/>
                    <a:pt x="82" y="17"/>
                    <a:pt x="85" y="16"/>
                  </a:cubicBezTo>
                  <a:cubicBezTo>
                    <a:pt x="82" y="19"/>
                    <a:pt x="86" y="18"/>
                    <a:pt x="87" y="19"/>
                  </a:cubicBezTo>
                  <a:cubicBezTo>
                    <a:pt x="87" y="19"/>
                    <a:pt x="86" y="21"/>
                    <a:pt x="87" y="21"/>
                  </a:cubicBezTo>
                  <a:cubicBezTo>
                    <a:pt x="87" y="21"/>
                    <a:pt x="89" y="20"/>
                    <a:pt x="89" y="21"/>
                  </a:cubicBezTo>
                  <a:cubicBezTo>
                    <a:pt x="90" y="21"/>
                    <a:pt x="91" y="25"/>
                    <a:pt x="95" y="23"/>
                  </a:cubicBezTo>
                  <a:cubicBezTo>
                    <a:pt x="97" y="24"/>
                    <a:pt x="96" y="16"/>
                    <a:pt x="92" y="18"/>
                  </a:cubicBezTo>
                  <a:cubicBezTo>
                    <a:pt x="93" y="16"/>
                    <a:pt x="95" y="16"/>
                    <a:pt x="96" y="15"/>
                  </a:cubicBezTo>
                  <a:cubicBezTo>
                    <a:pt x="97" y="11"/>
                    <a:pt x="98" y="10"/>
                    <a:pt x="102" y="9"/>
                  </a:cubicBezTo>
                  <a:cubicBezTo>
                    <a:pt x="102" y="6"/>
                    <a:pt x="103" y="5"/>
                    <a:pt x="106" y="5"/>
                  </a:cubicBezTo>
                  <a:cubicBezTo>
                    <a:pt x="104" y="9"/>
                    <a:pt x="105" y="7"/>
                    <a:pt x="109" y="7"/>
                  </a:cubicBezTo>
                  <a:cubicBezTo>
                    <a:pt x="115" y="0"/>
                    <a:pt x="126" y="7"/>
                    <a:pt x="134" y="7"/>
                  </a:cubicBezTo>
                </a:path>
              </a:pathLst>
            </a:custGeom>
            <a:grpFill/>
            <a:ln>
              <a:noFill/>
            </a:ln>
            <a:effectLst/>
            <a:extLst/>
          </p:spPr>
          <p:txBody>
            <a:bodyPr/>
            <a:lstStyle/>
            <a:p>
              <a:pPr defTabSz="1228435">
                <a:defRPr/>
              </a:pPr>
              <a:endParaRPr lang="zh-CN" altLang="en-US">
                <a:solidFill>
                  <a:prstClr val="black"/>
                </a:solidFill>
              </a:endParaRPr>
            </a:p>
          </p:txBody>
        </p:sp>
      </p:grpSp>
      <p:sp>
        <p:nvSpPr>
          <p:cNvPr id="3" name="TextBox 2"/>
          <p:cNvSpPr txBox="1"/>
          <p:nvPr/>
        </p:nvSpPr>
        <p:spPr>
          <a:xfrm>
            <a:off x="558679" y="1096353"/>
            <a:ext cx="5287473" cy="2853232"/>
          </a:xfrm>
          <a:prstGeom prst="cloudCallout">
            <a:avLst>
              <a:gd name="adj1" fmla="val 47516"/>
              <a:gd name="adj2" fmla="val 61524"/>
            </a:avLst>
          </a:prstGeom>
          <a:solidFill>
            <a:srgbClr val="0C188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lnSpc>
                <a:spcPct val="110000"/>
              </a:lnSpc>
            </a:pPr>
            <a:r>
              <a:rPr lang="vi-VN" sz="2200" dirty="0">
                <a:solidFill>
                  <a:srgbClr val="FFFFFF"/>
                </a:solidFill>
                <a:latin typeface="000 DanPanosian TB" pitchFamily="2" charset="0"/>
              </a:rPr>
              <a:t>Thế giới đã trải qua sự bùng phát nhiều đại dịch lớn. Các em cùng xem video dưới đây về đại dịch</a:t>
            </a:r>
          </a:p>
        </p:txBody>
      </p:sp>
      <p:pic>
        <p:nvPicPr>
          <p:cNvPr id="1026" name="Picture 2" descr="Nobi Nobita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050" y="3023833"/>
            <a:ext cx="2286000" cy="271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466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Vai trò của vi khuẩn đường ruột đối với sức khỏe con người - Doctor SAMAN"/>
          <p:cNvPicPr>
            <a:picLocks noChangeAspect="1" noChangeArrowheads="1"/>
          </p:cNvPicPr>
          <p:nvPr/>
        </p:nvPicPr>
        <p:blipFill rotWithShape="1">
          <a:blip r:embed="rId2">
            <a:extLst>
              <a:ext uri="{28A0092B-C50C-407E-A947-70E740481C1C}">
                <a14:useLocalDpi xmlns:a14="http://schemas.microsoft.com/office/drawing/2010/main" val="0"/>
              </a:ext>
            </a:extLst>
          </a:blip>
          <a:srcRect r="3374"/>
          <a:stretch/>
        </p:blipFill>
        <p:spPr bwMode="auto">
          <a:xfrm>
            <a:off x="4873601" y="506994"/>
            <a:ext cx="7230882" cy="62461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ệ vi sinh vật trong cơ thể: &amp;#39;Cơ quan nội tạng&amp;#39; bị lãng qu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82" y="2228587"/>
            <a:ext cx="2757755" cy="46294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587" y="640300"/>
            <a:ext cx="7405735" cy="1200329"/>
          </a:xfrm>
          <a:prstGeom prst="rect">
            <a:avLst/>
          </a:prstGeom>
          <a:noFill/>
        </p:spPr>
        <p:txBody>
          <a:bodyPr wrap="square" rtlCol="0">
            <a:spAutoFit/>
          </a:bodyPr>
          <a:lstStyle/>
          <a:p>
            <a:pPr algn="just">
              <a:lnSpc>
                <a:spcPct val="120000"/>
              </a:lnSpc>
            </a:pPr>
            <a:r>
              <a:rPr lang="vi-VN" sz="2000" dirty="0">
                <a:solidFill>
                  <a:prstClr val="black"/>
                </a:solidFill>
                <a:cs typeface="Arial" panose="020B0604020202020204" pitchFamily="34" charset="0"/>
              </a:rPr>
              <a:t>Trong </a:t>
            </a:r>
            <a:r>
              <a:rPr lang="vi-VN" sz="2000" b="1" dirty="0">
                <a:solidFill>
                  <a:prstClr val="black"/>
                </a:solidFill>
                <a:cs typeface="Arial" panose="020B0604020202020204" pitchFamily="34" charset="0"/>
              </a:rPr>
              <a:t>cơ thể người </a:t>
            </a:r>
            <a:r>
              <a:rPr lang="vi-VN" sz="2000" dirty="0">
                <a:solidFill>
                  <a:prstClr val="black"/>
                </a:solidFill>
                <a:cs typeface="Arial" panose="020B0604020202020204" pitchFamily="34" charset="0"/>
              </a:rPr>
              <a:t>có thể chứa đến </a:t>
            </a:r>
            <a:r>
              <a:rPr lang="vi-VN" sz="2000" dirty="0">
                <a:solidFill>
                  <a:srgbClr val="FF0000"/>
                </a:solidFill>
                <a:cs typeface="Arial" panose="020B0604020202020204" pitchFamily="34" charset="0"/>
              </a:rPr>
              <a:t>hàng tr</a:t>
            </a:r>
            <a:r>
              <a:rPr lang="en-US" sz="2000" dirty="0">
                <a:solidFill>
                  <a:srgbClr val="FF0000"/>
                </a:solidFill>
                <a:latin typeface="Arial" panose="020B0604020202020204" pitchFamily="34" charset="0"/>
                <a:cs typeface="Arial" panose="020B0604020202020204" pitchFamily="34" charset="0"/>
              </a:rPr>
              <a:t>ă</a:t>
            </a:r>
            <a:r>
              <a:rPr lang="vi-VN" sz="2000" dirty="0">
                <a:solidFill>
                  <a:srgbClr val="FF0000"/>
                </a:solidFill>
                <a:cs typeface="Arial" panose="020B0604020202020204" pitchFamily="34" charset="0"/>
              </a:rPr>
              <a:t>m nghìn tỉ</a:t>
            </a:r>
            <a:r>
              <a:rPr lang="vi-VN" sz="2000" dirty="0">
                <a:solidFill>
                  <a:prstClr val="black"/>
                </a:solidFill>
                <a:cs typeface="Arial" panose="020B0604020202020204" pitchFamily="34" charset="0"/>
              </a:rPr>
              <a:t> vi khuẩn. Vi khuẩn có lợi có số lượng rất lớn, giúp ức chế vi khuẩn có lợi, bảo vệ da, tăng cường miễn dịch, hỗ trợ tiêu hóa,….</a:t>
            </a:r>
          </a:p>
        </p:txBody>
      </p:sp>
      <p:pic>
        <p:nvPicPr>
          <p:cNvPr id="8" name="Picture 2" descr="Phát hiện thêm 2.000 loài vi khuẩn mới trong cơ thể ngườ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6940" y="2663706"/>
            <a:ext cx="2431028" cy="1633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9707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ững nguy cơ có thể xảy ra khi dùng thức ăn thừ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7065"/>
            <a:ext cx="4762500" cy="32480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ánh mì mốc có ăn được không? - Mẹo Vặt - viendongdaily.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270" y="1062681"/>
            <a:ext cx="2771775" cy="16478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hững tác hại khi ăn đồ ăn bị ôi th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815" y="828408"/>
            <a:ext cx="4366327" cy="217734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6389" y="4636236"/>
            <a:ext cx="8057585" cy="2077425"/>
            <a:chOff x="0" y="3775294"/>
            <a:chExt cx="8057585" cy="2077425"/>
          </a:xfrm>
        </p:grpSpPr>
        <p:pic>
          <p:nvPicPr>
            <p:cNvPr id="2058" name="Picture 10" descr="Tầm nhìn, sứ mệnh &amp;amp; giá trị cốt lõi - Maxx L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75294"/>
              <a:ext cx="2077425" cy="2077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74068" y="4583173"/>
              <a:ext cx="6183517" cy="461665"/>
            </a:xfrm>
            <a:prstGeom prst="rect">
              <a:avLst/>
            </a:prstGeom>
            <a:noFill/>
          </p:spPr>
          <p:txBody>
            <a:bodyPr wrap="square" rtlCol="0">
              <a:spAutoFit/>
            </a:bodyPr>
            <a:lstStyle/>
            <a:p>
              <a:r>
                <a:rPr lang="vi-VN" sz="2400"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Em hãy nhìn xem những thức ăn trên đây bị gì?</a:t>
              </a:r>
            </a:p>
          </p:txBody>
        </p:sp>
      </p:grpSp>
      <p:grpSp>
        <p:nvGrpSpPr>
          <p:cNvPr id="7" name="Group 6"/>
          <p:cNvGrpSpPr/>
          <p:nvPr/>
        </p:nvGrpSpPr>
        <p:grpSpPr>
          <a:xfrm>
            <a:off x="201072" y="4751494"/>
            <a:ext cx="7500841" cy="1792587"/>
            <a:chOff x="-375764" y="3735688"/>
            <a:chExt cx="7500841" cy="1792587"/>
          </a:xfrm>
        </p:grpSpPr>
        <p:pic>
          <p:nvPicPr>
            <p:cNvPr id="2060" name="Picture 12" descr="icon-muiten - Mèo Cú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5764" y="3735688"/>
              <a:ext cx="2049412" cy="17925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73648" y="4463745"/>
              <a:ext cx="5451429" cy="584775"/>
            </a:xfrm>
            <a:prstGeom prst="rect">
              <a:avLst/>
            </a:prstGeom>
            <a:solidFill>
              <a:schemeClr val="bg1"/>
            </a:solidFill>
          </p:spPr>
          <p:txBody>
            <a:bodyPr wrap="square" rtlCol="0">
              <a:spAutoFit/>
            </a:bodyPr>
            <a:lstStyle/>
            <a:p>
              <a:r>
                <a:rPr lang="vi-VN" sz="3200" dirty="0">
                  <a:solidFill>
                    <a:srgbClr val="C00000"/>
                  </a:solidFill>
                  <a:latin typeface="Times New Roman" panose="02020603050405020304" pitchFamily="18" charset="0"/>
                  <a:cs typeface="Times New Roman" panose="02020603050405020304" pitchFamily="18" charset="0"/>
                </a:rPr>
                <a:t>Thức ăn trên đang bị ôi thiu</a:t>
              </a:r>
            </a:p>
          </p:txBody>
        </p:sp>
      </p:grpSp>
      <p:sp>
        <p:nvSpPr>
          <p:cNvPr id="9" name="Right Arrow 8"/>
          <p:cNvSpPr/>
          <p:nvPr/>
        </p:nvSpPr>
        <p:spPr>
          <a:xfrm>
            <a:off x="7422784" y="4393920"/>
            <a:ext cx="978408" cy="484632"/>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11" name="Cloud Callout 10"/>
          <p:cNvSpPr/>
          <p:nvPr/>
        </p:nvSpPr>
        <p:spPr>
          <a:xfrm>
            <a:off x="3796748" y="588475"/>
            <a:ext cx="5845193" cy="2502595"/>
          </a:xfrm>
          <a:prstGeom prst="cloudCallout">
            <a:avLst>
              <a:gd name="adj1" fmla="val 43782"/>
              <a:gd name="adj2" fmla="val 75209"/>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prstClr val="white"/>
                </a:solidFill>
                <a:latin typeface="Times New Roman" panose="02020603050405020304" pitchFamily="18" charset="0"/>
                <a:cs typeface="Times New Roman" panose="02020603050405020304" pitchFamily="18" charset="0"/>
              </a:rPr>
              <a:t>Hãy kể một số cách bảo quản thức ăn tránh bị hỏng do vi khuẩn ở gia đình em</a:t>
            </a:r>
            <a:endParaRPr lang="vi-VN" sz="2800" dirty="0">
              <a:solidFill>
                <a:prstClr val="white"/>
              </a:solidFill>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7617045" y="5024283"/>
            <a:ext cx="2891604" cy="1597482"/>
            <a:chOff x="8008489" y="5289049"/>
            <a:chExt cx="2891604" cy="1597482"/>
          </a:xfrm>
        </p:grpSpPr>
        <p:pic>
          <p:nvPicPr>
            <p:cNvPr id="2062" name="Picture 14" descr="Phân biệt vi khuẩn - virus - ký sinh trùng | Vinmec"/>
            <p:cNvPicPr>
              <a:picLocks noChangeAspect="1" noChangeArrowheads="1"/>
            </p:cNvPicPr>
            <p:nvPr/>
          </p:nvPicPr>
          <p:blipFill rotWithShape="1">
            <a:blip r:embed="rId7">
              <a:extLst>
                <a:ext uri="{28A0092B-C50C-407E-A947-70E740481C1C}">
                  <a14:useLocalDpi xmlns:a14="http://schemas.microsoft.com/office/drawing/2010/main" val="0"/>
                </a:ext>
              </a:extLst>
            </a:blip>
            <a:srcRect l="3729" t="14464" r="60412" b="8245"/>
            <a:stretch/>
          </p:blipFill>
          <p:spPr bwMode="auto">
            <a:xfrm>
              <a:off x="8008489" y="5289049"/>
              <a:ext cx="1180687" cy="1593153"/>
            </a:xfrm>
            <a:prstGeom prst="rect">
              <a:avLst/>
            </a:prstGeom>
            <a:noFill/>
            <a:extLst>
              <a:ext uri="{909E8E84-426E-40DD-AFC4-6F175D3DCCD1}">
                <a14:hiddenFill xmlns:a14="http://schemas.microsoft.com/office/drawing/2010/main">
                  <a:solidFill>
                    <a:srgbClr val="FFFFFF"/>
                  </a:solidFill>
                </a14:hiddenFill>
              </a:ext>
            </a:extLst>
          </p:spPr>
        </p:pic>
        <p:sp>
          <p:nvSpPr>
            <p:cNvPr id="13" name="Curved Left Arrow 12"/>
            <p:cNvSpPr/>
            <p:nvPr/>
          </p:nvSpPr>
          <p:spPr>
            <a:xfrm rot="1316511">
              <a:off x="9585085" y="5533725"/>
              <a:ext cx="1315008" cy="1352806"/>
            </a:xfrm>
            <a:prstGeom prst="curvedLeftArrow">
              <a:avLst>
                <a:gd name="adj1" fmla="val 0"/>
                <a:gd name="adj2" fmla="val 45758"/>
                <a:gd name="adj3" fmla="val 3437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Times New Roman" panose="02020603050405020304" pitchFamily="18" charset="0"/>
                <a:cs typeface="Times New Roman" panose="02020603050405020304" pitchFamily="18" charset="0"/>
              </a:endParaRPr>
            </a:p>
          </p:txBody>
        </p:sp>
      </p:grpSp>
      <p:sp>
        <p:nvSpPr>
          <p:cNvPr id="18" name="Rectangle 17"/>
          <p:cNvSpPr/>
          <p:nvPr/>
        </p:nvSpPr>
        <p:spPr>
          <a:xfrm>
            <a:off x="8744798" y="3863288"/>
            <a:ext cx="3023134" cy="1245099"/>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Nguyên nhân là do nấm và </a:t>
            </a:r>
            <a:r>
              <a:rPr lang="vi-VN" sz="2800" dirty="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vi khuẩn</a:t>
            </a:r>
          </a:p>
        </p:txBody>
      </p:sp>
      <p:pic>
        <p:nvPicPr>
          <p:cNvPr id="19" name="Picture 18"/>
          <p:cNvPicPr/>
          <p:nvPr/>
        </p:nvPicPr>
        <p:blipFill rotWithShape="1">
          <a:blip r:embed="rId8">
            <a:lum bright="-12000" contrast="30000"/>
          </a:blip>
          <a:srcRect b="12195"/>
          <a:stretch/>
        </p:blipFill>
        <p:spPr>
          <a:xfrm>
            <a:off x="2772919" y="3723675"/>
            <a:ext cx="4459078" cy="1553388"/>
          </a:xfrm>
          <a:prstGeom prst="rect">
            <a:avLst/>
          </a:prstGeom>
          <a:noFill/>
          <a:ln>
            <a:noFill/>
          </a:ln>
        </p:spPr>
      </p:pic>
    </p:spTree>
    <p:extLst>
      <p:ext uri="{BB962C8B-B14F-4D97-AF65-F5344CB8AC3E}">
        <p14:creationId xmlns:p14="http://schemas.microsoft.com/office/powerpoint/2010/main" val="720508587"/>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1306097" y="357761"/>
            <a:ext cx="9784400" cy="3743459"/>
            <a:chOff x="8513198" y="2652764"/>
            <a:chExt cx="10397353" cy="3743459"/>
          </a:xfrm>
        </p:grpSpPr>
        <p:sp>
          <p:nvSpPr>
            <p:cNvPr id="4" name="Rectangle 3"/>
            <p:cNvSpPr/>
            <p:nvPr/>
          </p:nvSpPr>
          <p:spPr>
            <a:xfrm>
              <a:off x="8513198" y="3124134"/>
              <a:ext cx="10397353" cy="327208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000"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Trong gia đình, để bảo quản tốt thức ăn, chúng ta có thể sử dụng một số phương pháp như: </a:t>
              </a:r>
              <a:endParaRPr lang="en-US" sz="2000"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a:p>
              <a:pPr marL="800100" lvl="1" indent="-342900" algn="just">
                <a:lnSpc>
                  <a:spcPct val="120000"/>
                </a:lnSpc>
                <a:buFont typeface="Wingdings" panose="05000000000000000000" pitchFamily="2" charset="2"/>
                <a:buChar char="ü"/>
              </a:pPr>
              <a:r>
                <a:rPr lang="vi-VN" sz="2000"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Lên men (phương pháp muối chua), </a:t>
              </a:r>
              <a:endParaRPr lang="en-US" sz="2000"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a:p>
              <a:pPr marL="800100" lvl="1" indent="-342900" algn="just">
                <a:lnSpc>
                  <a:spcPct val="120000"/>
                </a:lnSpc>
                <a:buFont typeface="Wingdings" panose="05000000000000000000" pitchFamily="2" charset="2"/>
                <a:buChar char="ü"/>
              </a:pPr>
              <a:r>
                <a:rPr lang="vi-VN" sz="2000"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Sấy khô (đặc biệt với các loại hoa quả), </a:t>
              </a:r>
              <a:endParaRPr lang="en-US" sz="2000"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a:p>
              <a:pPr marL="800100" lvl="1" indent="-342900" algn="just">
                <a:lnSpc>
                  <a:spcPct val="120000"/>
                </a:lnSpc>
                <a:buFont typeface="Wingdings" panose="05000000000000000000" pitchFamily="2" charset="2"/>
                <a:buChar char="ü"/>
              </a:pPr>
              <a:r>
                <a:rPr lang="vi-VN" sz="2000"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Bảo quản trong tủ lạnh (thức ăn nên để trong hộp có nắp kín hoặc đóng gói kín</a:t>
              </a:r>
              <a:r>
                <a:rPr lang="en-US" sz="2000"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a:t>
              </a:r>
              <a:r>
                <a:rPr lang="vi-VN" sz="2000"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khi bảo quản phải lưu ý thời gian bảo quản tối đa cho mỗi loại thực phẩm. </a:t>
              </a:r>
              <a:endParaRPr lang="en-US" sz="2000"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a:p>
              <a:pPr marL="342900" indent="-342900" algn="just">
                <a:lnSpc>
                  <a:spcPct val="120000"/>
                </a:lnSpc>
                <a:buFont typeface="Wingdings" panose="05000000000000000000" pitchFamily="2" charset="2"/>
                <a:buChar char="Ø"/>
              </a:pPr>
              <a:r>
                <a:rPr lang="vi-VN" sz="2000"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Rau, củ, quả hạn chế bảo quản trong ngăn đá vì sẽ làm phá vỡ màng tế bào, khi đưa ra ngoài dễ bị dập).</a:t>
              </a:r>
            </a:p>
          </p:txBody>
        </p:sp>
        <p:sp>
          <p:nvSpPr>
            <p:cNvPr id="5" name="Round Same Side Corner Rectangle 4"/>
            <p:cNvSpPr/>
            <p:nvPr/>
          </p:nvSpPr>
          <p:spPr>
            <a:xfrm>
              <a:off x="8513198" y="2652764"/>
              <a:ext cx="2532539" cy="622998"/>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latin typeface="Times New Roman" panose="02020603050405020304" pitchFamily="18" charset="0"/>
                  <a:cs typeface="Times New Roman" panose="02020603050405020304" pitchFamily="18" charset="0"/>
                </a:rPr>
                <a:t>TRẢ LỜI</a:t>
              </a:r>
              <a:endParaRPr lang="vi-VN" sz="3200" dirty="0">
                <a:solidFill>
                  <a:prstClr val="white"/>
                </a:solidFill>
                <a:latin typeface="Times New Roman" panose="02020603050405020304" pitchFamily="18" charset="0"/>
                <a:cs typeface="Times New Roman" panose="02020603050405020304" pitchFamily="18" charset="0"/>
              </a:endParaRPr>
            </a:p>
          </p:txBody>
        </p:sp>
      </p:grpSp>
      <p:pic>
        <p:nvPicPr>
          <p:cNvPr id="12290" name="Picture 2" descr="10 thực phẩm lên men mang lại nhiều lợi ích cho bạn - ADIVA.COM.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096" y="4293937"/>
            <a:ext cx="3021055" cy="201202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Máy sấy khô thực phẩm mini chất liệu inox dành cho gia đình - Bếp Hy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84" b="5071"/>
          <a:stretch/>
        </p:blipFill>
        <p:spPr bwMode="auto">
          <a:xfrm>
            <a:off x="4930379" y="4293938"/>
            <a:ext cx="2535836" cy="201202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5 mẹo giúp giữ thực phẩm an toàn trong tủ lạnh | Sapakitch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8238" y="4293938"/>
            <a:ext cx="2822259" cy="2012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426916" y="6358570"/>
            <a:ext cx="2779414" cy="369332"/>
          </a:xfrm>
          <a:prstGeom prst="rect">
            <a:avLst/>
          </a:prstGeom>
          <a:noFill/>
        </p:spPr>
        <p:txBody>
          <a:bodyPr wrap="square" rtlCol="0">
            <a:spAutoFit/>
          </a:bodyPr>
          <a:lstStyle/>
          <a:p>
            <a:pPr algn="ctr"/>
            <a:r>
              <a:rPr lang="vi-VN" dirty="0">
                <a:solidFill>
                  <a:prstClr val="black"/>
                </a:solidFill>
                <a:latin typeface="Times New Roman" panose="02020603050405020304" pitchFamily="18" charset="0"/>
                <a:cs typeface="Times New Roman" panose="02020603050405020304" pitchFamily="18" charset="0"/>
              </a:rPr>
              <a:t>Lên men</a:t>
            </a:r>
          </a:p>
        </p:txBody>
      </p:sp>
      <p:sp>
        <p:nvSpPr>
          <p:cNvPr id="22" name="TextBox 21"/>
          <p:cNvSpPr txBox="1"/>
          <p:nvPr/>
        </p:nvSpPr>
        <p:spPr>
          <a:xfrm>
            <a:off x="4808590" y="6358570"/>
            <a:ext cx="2779414" cy="369332"/>
          </a:xfrm>
          <a:prstGeom prst="rect">
            <a:avLst/>
          </a:prstGeom>
          <a:noFill/>
        </p:spPr>
        <p:txBody>
          <a:bodyPr wrap="square" rtlCol="0">
            <a:spAutoFit/>
          </a:bodyPr>
          <a:lstStyle/>
          <a:p>
            <a:pPr algn="ctr"/>
            <a:r>
              <a:rPr lang="vi-VN" dirty="0">
                <a:solidFill>
                  <a:prstClr val="black"/>
                </a:solidFill>
                <a:latin typeface="Times New Roman" panose="02020603050405020304" pitchFamily="18" charset="0"/>
                <a:cs typeface="Times New Roman" panose="02020603050405020304" pitchFamily="18" charset="0"/>
              </a:rPr>
              <a:t>Sấy khô</a:t>
            </a:r>
          </a:p>
        </p:txBody>
      </p:sp>
      <p:sp>
        <p:nvSpPr>
          <p:cNvPr id="23" name="TextBox 22"/>
          <p:cNvSpPr txBox="1"/>
          <p:nvPr/>
        </p:nvSpPr>
        <p:spPr>
          <a:xfrm>
            <a:off x="8311083" y="6358570"/>
            <a:ext cx="2779414" cy="369332"/>
          </a:xfrm>
          <a:prstGeom prst="rect">
            <a:avLst/>
          </a:prstGeom>
          <a:noFill/>
        </p:spPr>
        <p:txBody>
          <a:bodyPr wrap="square" rtlCol="0">
            <a:spAutoFit/>
          </a:bodyPr>
          <a:lstStyle/>
          <a:p>
            <a:pPr algn="ctr"/>
            <a:r>
              <a:rPr lang="vi-VN" dirty="0">
                <a:solidFill>
                  <a:prstClr val="black"/>
                </a:solidFill>
                <a:latin typeface="Times New Roman" panose="02020603050405020304" pitchFamily="18" charset="0"/>
                <a:cs typeface="Times New Roman" panose="02020603050405020304" pitchFamily="18" charset="0"/>
              </a:rPr>
              <a:t>Bảo quản tủ lạnh</a:t>
            </a:r>
          </a:p>
        </p:txBody>
      </p:sp>
      <p:grpSp>
        <p:nvGrpSpPr>
          <p:cNvPr id="7" name="Group 6"/>
          <p:cNvGrpSpPr/>
          <p:nvPr/>
        </p:nvGrpSpPr>
        <p:grpSpPr>
          <a:xfrm>
            <a:off x="4291806" y="-122311"/>
            <a:ext cx="4019277" cy="4018846"/>
            <a:chOff x="6327358" y="-333941"/>
            <a:chExt cx="4019277" cy="4018846"/>
          </a:xfrm>
        </p:grpSpPr>
        <p:grpSp>
          <p:nvGrpSpPr>
            <p:cNvPr id="6" name="Group 5"/>
            <p:cNvGrpSpPr/>
            <p:nvPr/>
          </p:nvGrpSpPr>
          <p:grpSpPr>
            <a:xfrm>
              <a:off x="6327358" y="457200"/>
              <a:ext cx="4019277" cy="3227705"/>
              <a:chOff x="6327358" y="457200"/>
              <a:chExt cx="4019277" cy="3227705"/>
            </a:xfrm>
          </p:grpSpPr>
          <p:sp>
            <p:nvSpPr>
              <p:cNvPr id="2" name="Rounded Rectangle 1"/>
              <p:cNvSpPr/>
              <p:nvPr/>
            </p:nvSpPr>
            <p:spPr>
              <a:xfrm>
                <a:off x="6327358" y="636413"/>
                <a:ext cx="4018754" cy="3048492"/>
              </a:xfrm>
              <a:prstGeom prst="roundRect">
                <a:avLst>
                  <a:gd name="adj" fmla="val 72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Lấy một vài ví dụ về vai trò và tác hại của vi khuẩn đối với người, sinh vật</a:t>
                </a:r>
                <a:endParaRPr lang="vi-VN" sz="24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3" name="Round Same Side Corner Rectangle 2"/>
              <p:cNvSpPr/>
              <p:nvPr/>
            </p:nvSpPr>
            <p:spPr>
              <a:xfrm>
                <a:off x="6327358" y="457200"/>
                <a:ext cx="4019277" cy="646043"/>
              </a:xfrm>
              <a:prstGeom prst="round2SameRect">
                <a:avLst/>
              </a:prstGeom>
              <a:solidFill>
                <a:srgbClr val="2A87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pic>
          <p:nvPicPr>
            <p:cNvPr id="10242" name="Picture 2" descr="Writing fre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84617" y="-333941"/>
              <a:ext cx="1761496" cy="17614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38231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292"/>
                                        </p:tgtEl>
                                        <p:attrNameLst>
                                          <p:attrName>style.visibility</p:attrName>
                                        </p:attrNameLst>
                                      </p:cBhvr>
                                      <p:to>
                                        <p:strVal val="visible"/>
                                      </p:to>
                                    </p:set>
                                    <p:anim calcmode="lin" valueType="num">
                                      <p:cBhvr additive="base">
                                        <p:cTn id="17" dur="500" fill="hold"/>
                                        <p:tgtEl>
                                          <p:spTgt spid="12292"/>
                                        </p:tgtEl>
                                        <p:attrNameLst>
                                          <p:attrName>ppt_x</p:attrName>
                                        </p:attrNameLst>
                                      </p:cBhvr>
                                      <p:tavLst>
                                        <p:tav tm="0">
                                          <p:val>
                                            <p:strVal val="#ppt_x"/>
                                          </p:val>
                                        </p:tav>
                                        <p:tav tm="100000">
                                          <p:val>
                                            <p:strVal val="#ppt_x"/>
                                          </p:val>
                                        </p:tav>
                                      </p:tavLst>
                                    </p:anim>
                                    <p:anim calcmode="lin" valueType="num">
                                      <p:cBhvr additive="base">
                                        <p:cTn id="18" dur="500" fill="hold"/>
                                        <p:tgtEl>
                                          <p:spTgt spid="1229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294"/>
                                        </p:tgtEl>
                                        <p:attrNameLst>
                                          <p:attrName>style.visibility</p:attrName>
                                        </p:attrNameLst>
                                      </p:cBhvr>
                                      <p:to>
                                        <p:strVal val="visible"/>
                                      </p:to>
                                    </p:set>
                                    <p:anim calcmode="lin" valueType="num">
                                      <p:cBhvr additive="base">
                                        <p:cTn id="27" dur="500" fill="hold"/>
                                        <p:tgtEl>
                                          <p:spTgt spid="12294"/>
                                        </p:tgtEl>
                                        <p:attrNameLst>
                                          <p:attrName>ppt_x</p:attrName>
                                        </p:attrNameLst>
                                      </p:cBhvr>
                                      <p:tavLst>
                                        <p:tav tm="0">
                                          <p:val>
                                            <p:strVal val="#ppt_x"/>
                                          </p:val>
                                        </p:tav>
                                        <p:tav tm="100000">
                                          <p:val>
                                            <p:strVal val="#ppt_x"/>
                                          </p:val>
                                        </p:tav>
                                      </p:tavLst>
                                    </p:anim>
                                    <p:anim calcmode="lin" valueType="num">
                                      <p:cBhvr additive="base">
                                        <p:cTn id="28" dur="500" fill="hold"/>
                                        <p:tgtEl>
                                          <p:spTgt spid="1229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2B8895"/>
        </a:solidFill>
        <a:effectLst/>
      </p:bgPr>
    </p:bg>
    <p:spTree>
      <p:nvGrpSpPr>
        <p:cNvPr id="1" name=""/>
        <p:cNvGrpSpPr/>
        <p:nvPr/>
      </p:nvGrpSpPr>
      <p:grpSpPr>
        <a:xfrm>
          <a:off x="0" y="0"/>
          <a:ext cx="0" cy="0"/>
          <a:chOff x="0" y="0"/>
          <a:chExt cx="0" cy="0"/>
        </a:xfrm>
      </p:grpSpPr>
      <p:grpSp>
        <p:nvGrpSpPr>
          <p:cNvPr id="12" name="Group 11"/>
          <p:cNvGrpSpPr/>
          <p:nvPr/>
        </p:nvGrpSpPr>
        <p:grpSpPr>
          <a:xfrm>
            <a:off x="99588" y="206246"/>
            <a:ext cx="3422210" cy="3829057"/>
            <a:chOff x="99588" y="206246"/>
            <a:chExt cx="3422210" cy="3829057"/>
          </a:xfrm>
        </p:grpSpPr>
        <p:pic>
          <p:nvPicPr>
            <p:cNvPr id="3074" name="Picture 2" descr="Hướng dẫn chẩn đoán và điều trị bệnh tả | Vinme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439" y="206246"/>
              <a:ext cx="2843404" cy="188180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588" y="2280977"/>
              <a:ext cx="3422210" cy="1754326"/>
            </a:xfrm>
            <a:prstGeom prst="rect">
              <a:avLst/>
            </a:prstGeom>
            <a:noFill/>
          </p:spPr>
          <p:txBody>
            <a:bodyPr wrap="square" rtlCol="0">
              <a:spAutoFit/>
            </a:bodyPr>
            <a:lstStyle/>
            <a:p>
              <a:pPr algn="just">
                <a:lnSpc>
                  <a:spcPct val="120000"/>
                </a:lnSpc>
              </a:pPr>
              <a:r>
                <a:rPr lang="vi-VN" dirty="0">
                  <a:solidFill>
                    <a:prstClr val="white"/>
                  </a:solidFill>
                  <a:cs typeface="Arial" panose="020B0604020202020204" pitchFamily="34" charset="0"/>
                </a:rPr>
                <a:t>Bệnh tả do vi khuẩn gây nên. Người mắc</a:t>
              </a:r>
              <a:r>
                <a:rPr lang="en-US" dirty="0">
                  <a:solidFill>
                    <a:prstClr val="white"/>
                  </a:solidFill>
                  <a:latin typeface="Arial" panose="020B0604020202020204" pitchFamily="34" charset="0"/>
                  <a:cs typeface="Arial" panose="020B0604020202020204" pitchFamily="34" charset="0"/>
                </a:rPr>
                <a:t> </a:t>
              </a:r>
              <a:r>
                <a:rPr lang="vi-VN" dirty="0">
                  <a:solidFill>
                    <a:prstClr val="white"/>
                  </a:solidFill>
                  <a:cs typeface="Arial" panose="020B0604020202020204" pitchFamily="34" charset="0"/>
                </a:rPr>
                <a:t>có biểu hiện: tiêu chảy, nôn, sốt cao (đặc biệt thường gặp ở trẻ em). Bệnh lây truyền qua đường ăn, uống.</a:t>
              </a:r>
            </a:p>
          </p:txBody>
        </p:sp>
      </p:grpSp>
      <p:grpSp>
        <p:nvGrpSpPr>
          <p:cNvPr id="8" name="Group 7"/>
          <p:cNvGrpSpPr/>
          <p:nvPr/>
        </p:nvGrpSpPr>
        <p:grpSpPr>
          <a:xfrm>
            <a:off x="3879038" y="2461536"/>
            <a:ext cx="4028792" cy="4161458"/>
            <a:chOff x="3829616" y="206244"/>
            <a:chExt cx="4028792" cy="4161458"/>
          </a:xfrm>
        </p:grpSpPr>
        <p:pic>
          <p:nvPicPr>
            <p:cNvPr id="3076" name="Picture 4" descr="Nhiễm trùng da và mô mềm là gì? Chẩn đoán và điều trị bệnh hiệu quả - ISM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105" y="206244"/>
              <a:ext cx="3345430" cy="188180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29616" y="2280977"/>
              <a:ext cx="4028792" cy="2086725"/>
            </a:xfrm>
            <a:prstGeom prst="rect">
              <a:avLst/>
            </a:prstGeom>
            <a:noFill/>
          </p:spPr>
          <p:txBody>
            <a:bodyPr wrap="square" rtlCol="0">
              <a:spAutoFit/>
            </a:bodyPr>
            <a:lstStyle/>
            <a:p>
              <a:pPr algn="just">
                <a:lnSpc>
                  <a:spcPct val="120000"/>
                </a:lnSpc>
              </a:pPr>
              <a:r>
                <a:rPr lang="vi-VN" dirty="0">
                  <a:solidFill>
                    <a:prstClr val="white"/>
                  </a:solidFill>
                  <a:cs typeface="Arial" panose="020B0604020202020204" pitchFamily="34" charset="0"/>
                </a:rPr>
                <a:t>Nhiễm khuẩn da do vi khuẩn tụ cầu vàng gây nên. Vi khuẩn xâm nhiễm vào các vùng da bị tổn thương, gây s</a:t>
              </a:r>
              <a:r>
                <a:rPr lang="en-US" dirty="0">
                  <a:solidFill>
                    <a:prstClr val="white"/>
                  </a:solidFill>
                  <a:latin typeface="Arial" panose="020B0604020202020204" pitchFamily="34" charset="0"/>
                  <a:cs typeface="Arial" panose="020B0604020202020204" pitchFamily="34" charset="0"/>
                </a:rPr>
                <a:t>ư</a:t>
              </a:r>
              <a:r>
                <a:rPr lang="vi-VN" dirty="0">
                  <a:solidFill>
                    <a:prstClr val="white"/>
                  </a:solidFill>
                  <a:cs typeface="Arial" panose="020B0604020202020204" pitchFamily="34" charset="0"/>
                </a:rPr>
                <a:t>ng đỏ. Bệnh dễ lây lan khi tiếp xúc trực tiếp hoặc gián tiếp với các vật dụng có chứa tác nhân gây bệnh</a:t>
              </a:r>
              <a:r>
                <a:rPr lang="en-US" dirty="0">
                  <a:solidFill>
                    <a:prstClr val="white"/>
                  </a:solidFill>
                  <a:latin typeface="Arial" panose="020B0604020202020204" pitchFamily="34" charset="0"/>
                  <a:cs typeface="Arial" panose="020B0604020202020204" pitchFamily="34" charset="0"/>
                </a:rPr>
                <a:t>.</a:t>
              </a:r>
              <a:endParaRPr lang="vi-VN" dirty="0">
                <a:solidFill>
                  <a:prstClr val="white"/>
                </a:solidFill>
                <a:cs typeface="Arial" panose="020B0604020202020204" pitchFamily="34" charset="0"/>
              </a:endParaRPr>
            </a:p>
          </p:txBody>
        </p:sp>
      </p:grpSp>
      <p:grpSp>
        <p:nvGrpSpPr>
          <p:cNvPr id="11" name="Group 10"/>
          <p:cNvGrpSpPr/>
          <p:nvPr/>
        </p:nvGrpSpPr>
        <p:grpSpPr>
          <a:xfrm>
            <a:off x="8346552" y="2461536"/>
            <a:ext cx="3707624" cy="3829059"/>
            <a:chOff x="8265071" y="206244"/>
            <a:chExt cx="3707624" cy="3829059"/>
          </a:xfrm>
        </p:grpSpPr>
        <p:pic>
          <p:nvPicPr>
            <p:cNvPr id="5" name="Picture 4"/>
            <p:cNvPicPr>
              <a:picLocks noChangeAspect="1"/>
            </p:cNvPicPr>
            <p:nvPr/>
          </p:nvPicPr>
          <p:blipFill rotWithShape="1">
            <a:blip r:embed="rId4"/>
            <a:srcRect t="12581" r="4755" b="3597"/>
            <a:stretch/>
          </p:blipFill>
          <p:spPr>
            <a:xfrm>
              <a:off x="8558797" y="206244"/>
              <a:ext cx="3120173" cy="188180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0" name="TextBox 9"/>
            <p:cNvSpPr txBox="1"/>
            <p:nvPr/>
          </p:nvSpPr>
          <p:spPr>
            <a:xfrm>
              <a:off x="8265071" y="2280977"/>
              <a:ext cx="3707624" cy="1754326"/>
            </a:xfrm>
            <a:prstGeom prst="rect">
              <a:avLst/>
            </a:prstGeom>
            <a:noFill/>
          </p:spPr>
          <p:txBody>
            <a:bodyPr wrap="square" rtlCol="0">
              <a:spAutoFit/>
            </a:bodyPr>
            <a:lstStyle/>
            <a:p>
              <a:pPr algn="just">
                <a:lnSpc>
                  <a:spcPct val="120000"/>
                </a:lnSpc>
              </a:pPr>
              <a:r>
                <a:rPr lang="vi-VN" dirty="0">
                  <a:solidFill>
                    <a:prstClr val="white"/>
                  </a:solidFill>
                  <a:cs typeface="Arial" panose="020B0604020202020204" pitchFamily="34" charset="0"/>
                </a:rPr>
                <a:t>Bệnh lao phổi do vi khuẩn lao xâm nhập. Người mắc có biểu hiện ho kéo dài, sốt, mệt mỏi,…Bệnh dễ lây lan qua đường hô hấp khi tiếp xúc gần với người bệnh.</a:t>
              </a:r>
            </a:p>
          </p:txBody>
        </p:sp>
      </p:grpSp>
      <p:grpSp>
        <p:nvGrpSpPr>
          <p:cNvPr id="13" name="Group 12"/>
          <p:cNvGrpSpPr/>
          <p:nvPr/>
        </p:nvGrpSpPr>
        <p:grpSpPr>
          <a:xfrm>
            <a:off x="66970" y="4281532"/>
            <a:ext cx="3136342" cy="2341462"/>
            <a:chOff x="66970" y="4281532"/>
            <a:chExt cx="3136342" cy="2341462"/>
          </a:xfrm>
        </p:grpSpPr>
        <p:pic>
          <p:nvPicPr>
            <p:cNvPr id="3078" name="Picture 6" descr="Bệnh Bạc Lá Lúa, nguyên nhân gây bệnh và 10 phương pháp phòng trừ"/>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439" y="4281532"/>
              <a:ext cx="2843404" cy="189560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6970" y="6228784"/>
              <a:ext cx="3136342" cy="394210"/>
            </a:xfrm>
            <a:prstGeom prst="rect">
              <a:avLst/>
            </a:prstGeom>
            <a:noFill/>
          </p:spPr>
          <p:txBody>
            <a:bodyPr wrap="square" rtlCol="0">
              <a:spAutoFit/>
            </a:bodyPr>
            <a:lstStyle/>
            <a:p>
              <a:pPr algn="ctr">
                <a:lnSpc>
                  <a:spcPct val="120000"/>
                </a:lnSpc>
              </a:pPr>
              <a:r>
                <a:rPr lang="vi-VN" dirty="0">
                  <a:solidFill>
                    <a:srgbClr val="FFFF00"/>
                  </a:solidFill>
                  <a:cs typeface="Arial" panose="020B0604020202020204" pitchFamily="34" charset="0"/>
                </a:rPr>
                <a:t>Bệnh bạc lá lúa do vi khuẩn</a:t>
              </a:r>
            </a:p>
          </p:txBody>
        </p:sp>
      </p:grpSp>
      <p:sp>
        <p:nvSpPr>
          <p:cNvPr id="17" name="TextBox 16"/>
          <p:cNvSpPr txBox="1"/>
          <p:nvPr/>
        </p:nvSpPr>
        <p:spPr>
          <a:xfrm>
            <a:off x="4184527" y="206246"/>
            <a:ext cx="8007473" cy="1387303"/>
          </a:xfrm>
          <a:prstGeom prst="rect">
            <a:avLst/>
          </a:prstGeom>
          <a:solidFill>
            <a:srgbClr val="001B50"/>
          </a:solidFill>
          <a:ln>
            <a:noFill/>
          </a:ln>
          <a:effectLst>
            <a:outerShdw blurRad="149987" dist="250190" dir="8460000" algn="ctr">
              <a:srgbClr val="000000">
                <a:alpha val="28000"/>
              </a:srgbClr>
            </a:outerShdw>
          </a:effectLst>
        </p:spPr>
        <p:txBody>
          <a:bodyPr wrap="square" rtlCol="0">
            <a:spAutoFit/>
          </a:bodyPr>
          <a:lstStyle/>
          <a:p>
            <a:pPr algn="ctr">
              <a:lnSpc>
                <a:spcPct val="120000"/>
              </a:lnSpc>
            </a:pPr>
            <a:r>
              <a:rPr lang="vi-VN" sz="2400" dirty="0">
                <a:solidFill>
                  <a:prstClr val="white"/>
                </a:solidFill>
                <a:latin typeface="Acumin Pro Condensed" panose="020B0806020202020204" pitchFamily="34" charset="0"/>
                <a:cs typeface="Arial" panose="020B0604020202020204" pitchFamily="34" charset="0"/>
              </a:rPr>
              <a:t>Vi khuẩn còn gây ra nhiều bệnh khác cho con người như: uốn ván, giang mai, phong, tả, viêm phổi, viêm da,…..Ngoài ra, còn gây một số bệnh trên thực vật như bệnh bạc lá lúa do vi khuẩn.</a:t>
            </a:r>
          </a:p>
        </p:txBody>
      </p:sp>
      <p:sp>
        <p:nvSpPr>
          <p:cNvPr id="14" name="Rectangle 13"/>
          <p:cNvSpPr/>
          <p:nvPr/>
        </p:nvSpPr>
        <p:spPr>
          <a:xfrm>
            <a:off x="4184527" y="1692998"/>
            <a:ext cx="8007473" cy="289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07930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427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8434" name="Picture 2" descr="Sự khác biệt giữa nhiễm trùng do vi khuẩn và virus-Viện Dinh dưỡng VHN B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639" y="617427"/>
            <a:ext cx="5715000" cy="3219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36" name="Picture 4" descr="Sự khác nhau giữa vi khuẩn và virus: Nhận biết đúng để điều trị đú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767" y="4119371"/>
            <a:ext cx="4173825" cy="2335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34129" y="2862292"/>
            <a:ext cx="4436199" cy="2632816"/>
          </a:xfrm>
          <a:prstGeom prst="flowChartDocumen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lnSpc>
                <a:spcPct val="120000"/>
              </a:lnSpc>
            </a:pPr>
            <a:r>
              <a:rPr lang="vi-VN" sz="2800" dirty="0">
                <a:solidFill>
                  <a:prstClr val="black"/>
                </a:solidFill>
                <a:latin typeface="Acumin Pro Condensed" panose="020B0806020202020204" pitchFamily="34" charset="0"/>
              </a:rPr>
              <a:t>Chúng ta cùng thảo luận xem, nếu bị nhiễm bệnh như viêm họng thì giữa vi khuẩn và virus nhận diện thế nào?</a:t>
            </a:r>
          </a:p>
        </p:txBody>
      </p:sp>
    </p:spTree>
    <p:extLst>
      <p:ext uri="{BB962C8B-B14F-4D97-AF65-F5344CB8AC3E}">
        <p14:creationId xmlns:p14="http://schemas.microsoft.com/office/powerpoint/2010/main" val="6866584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01B50"/>
        </a:solid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316870" y="271604"/>
            <a:ext cx="11570329" cy="10773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prstClr val="black"/>
                </a:solidFill>
                <a:latin typeface="Times New Roman" panose="02020603050405020304" pitchFamily="18" charset="0"/>
                <a:cs typeface="Times New Roman" panose="02020603050405020304" pitchFamily="18" charset="0"/>
              </a:rPr>
              <a:t>Em hãy nêu một số con đường lây truyền bệnh do vi khuẩn? Từ đó, hãy nêu một số biện pháp phòng chống bệnh do vi khuẩn gây ra</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3" name="Rectangle 2"/>
          <p:cNvSpPr/>
          <p:nvPr/>
        </p:nvSpPr>
        <p:spPr>
          <a:xfrm>
            <a:off x="4386798" y="1412247"/>
            <a:ext cx="3394260" cy="688063"/>
          </a:xfrm>
          <a:prstGeom prst="rect">
            <a:avLst/>
          </a:prstGeom>
          <a:solidFill>
            <a:srgbClr val="001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prstClr val="white"/>
                </a:solidFill>
                <a:latin typeface="Times New Roman" panose="02020603050405020304" pitchFamily="18" charset="0"/>
                <a:cs typeface="Times New Roman" panose="02020603050405020304" pitchFamily="18" charset="0"/>
              </a:rPr>
              <a:t>MỘT SỐ </a:t>
            </a:r>
            <a:r>
              <a:rPr lang="en-US" sz="2400" dirty="0">
                <a:solidFill>
                  <a:prstClr val="white"/>
                </a:solidFill>
                <a:latin typeface="Times New Roman" panose="02020603050405020304" pitchFamily="18" charset="0"/>
                <a:cs typeface="Times New Roman" panose="02020603050405020304" pitchFamily="18" charset="0"/>
              </a:rPr>
              <a:t>CON ĐƯỜNG LÂY</a:t>
            </a:r>
          </a:p>
        </p:txBody>
      </p:sp>
      <p:grpSp>
        <p:nvGrpSpPr>
          <p:cNvPr id="8" name="Group 7"/>
          <p:cNvGrpSpPr/>
          <p:nvPr/>
        </p:nvGrpSpPr>
        <p:grpSpPr>
          <a:xfrm>
            <a:off x="425513" y="2109457"/>
            <a:ext cx="11316831" cy="3014803"/>
            <a:chOff x="425513" y="2109458"/>
            <a:chExt cx="11316831" cy="3485584"/>
          </a:xfrm>
        </p:grpSpPr>
        <p:cxnSp>
          <p:nvCxnSpPr>
            <p:cNvPr id="6" name="Straight Connector 5"/>
            <p:cNvCxnSpPr/>
            <p:nvPr/>
          </p:nvCxnSpPr>
          <p:spPr>
            <a:xfrm>
              <a:off x="6102033" y="2109458"/>
              <a:ext cx="0" cy="32592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5513" y="2444436"/>
              <a:ext cx="11316831" cy="3150606"/>
            </a:xfrm>
            <a:prstGeom prst="rect">
              <a:avLst/>
            </a:prstGeom>
            <a:solidFill>
              <a:schemeClr val="bg1">
                <a:lumMod val="9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grpSp>
      <p:pic>
        <p:nvPicPr>
          <p:cNvPr id="9" name="Picture 2" descr="Bệnh lao lây như thế nào? | Vinmec"/>
          <p:cNvPicPr>
            <a:picLocks noChangeAspect="1" noChangeArrowheads="1"/>
          </p:cNvPicPr>
          <p:nvPr/>
        </p:nvPicPr>
        <p:blipFill rotWithShape="1">
          <a:blip r:embed="rId2">
            <a:extLst>
              <a:ext uri="{28A0092B-C50C-407E-A947-70E740481C1C}">
                <a14:useLocalDpi xmlns:a14="http://schemas.microsoft.com/office/drawing/2010/main" val="0"/>
              </a:ext>
            </a:extLst>
          </a:blip>
          <a:srcRect l="5434" r="7917"/>
          <a:stretch/>
        </p:blipFill>
        <p:spPr bwMode="auto">
          <a:xfrm>
            <a:off x="506994" y="2516308"/>
            <a:ext cx="2743200" cy="2110569"/>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ác bệnh lây truyền qua đường ăn uống thường gặ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2624" y="2516308"/>
            <a:ext cx="2954414" cy="211029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Mask guidelines for life during the coronavirus pandemic - The Washington  Po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67" r="11841"/>
          <a:stretch/>
        </p:blipFill>
        <p:spPr bwMode="auto">
          <a:xfrm>
            <a:off x="9128990" y="2524576"/>
            <a:ext cx="2529435" cy="2110296"/>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Hôn nhau cũng có thể lây vi khuẩn HP | Vinm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7197" y="2524576"/>
            <a:ext cx="2707875" cy="21020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24277" y="4888871"/>
            <a:ext cx="2136618" cy="400110"/>
          </a:xfrm>
          <a:prstGeom prst="rect">
            <a:avLst/>
          </a:prstGeom>
          <a:solidFill>
            <a:schemeClr val="bg1"/>
          </a:solidFill>
          <a:ln>
            <a:solidFill>
              <a:srgbClr val="002060"/>
            </a:solidFill>
          </a:ln>
        </p:spPr>
        <p:txBody>
          <a:bodyPr wrap="square" rtlCol="0">
            <a:spAutoFit/>
          </a:bodyPr>
          <a:lstStyle/>
          <a:p>
            <a:pPr algn="ctr"/>
            <a:r>
              <a:rPr lang="vi-VN" sz="2000" dirty="0">
                <a:solidFill>
                  <a:prstClr val="black"/>
                </a:solidFill>
                <a:latin typeface="Times New Roman" panose="02020603050405020304" pitchFamily="18" charset="0"/>
                <a:cs typeface="Times New Roman" panose="02020603050405020304" pitchFamily="18" charset="0"/>
              </a:rPr>
              <a:t>Đường hô hấp</a:t>
            </a:r>
          </a:p>
        </p:txBody>
      </p:sp>
      <p:sp>
        <p:nvSpPr>
          <p:cNvPr id="16" name="TextBox 15"/>
          <p:cNvSpPr txBox="1"/>
          <p:nvPr/>
        </p:nvSpPr>
        <p:spPr>
          <a:xfrm>
            <a:off x="4799831" y="4888871"/>
            <a:ext cx="2136618" cy="400110"/>
          </a:xfrm>
          <a:prstGeom prst="rect">
            <a:avLst/>
          </a:prstGeom>
          <a:solidFill>
            <a:schemeClr val="bg1"/>
          </a:solidFill>
          <a:ln>
            <a:solidFill>
              <a:srgbClr val="002060"/>
            </a:solidFill>
          </a:ln>
        </p:spPr>
        <p:txBody>
          <a:bodyPr wrap="square" rtlCol="0">
            <a:spAutoFit/>
          </a:bodyPr>
          <a:lstStyle/>
          <a:p>
            <a:pPr algn="ctr"/>
            <a:r>
              <a:rPr lang="vi-VN" sz="2000" dirty="0">
                <a:solidFill>
                  <a:prstClr val="black"/>
                </a:solidFill>
                <a:latin typeface="Times New Roman" panose="02020603050405020304" pitchFamily="18" charset="0"/>
                <a:cs typeface="Times New Roman" panose="02020603050405020304" pitchFamily="18" charset="0"/>
              </a:rPr>
              <a:t>Đường ăn, uống</a:t>
            </a:r>
          </a:p>
        </p:txBody>
      </p:sp>
      <p:sp>
        <p:nvSpPr>
          <p:cNvPr id="17" name="TextBox 16"/>
          <p:cNvSpPr txBox="1"/>
          <p:nvPr/>
        </p:nvSpPr>
        <p:spPr>
          <a:xfrm>
            <a:off x="9325398" y="4888871"/>
            <a:ext cx="2136618" cy="707886"/>
          </a:xfrm>
          <a:prstGeom prst="rect">
            <a:avLst/>
          </a:prstGeom>
          <a:solidFill>
            <a:schemeClr val="bg1"/>
          </a:solidFill>
          <a:ln>
            <a:solidFill>
              <a:srgbClr val="002060"/>
            </a:solidFill>
          </a:ln>
        </p:spPr>
        <p:txBody>
          <a:bodyPr wrap="square" rtlCol="0">
            <a:spAutoFit/>
          </a:bodyPr>
          <a:lstStyle/>
          <a:p>
            <a:pPr algn="ctr"/>
            <a:r>
              <a:rPr lang="vi-VN" sz="2000" dirty="0">
                <a:solidFill>
                  <a:prstClr val="black"/>
                </a:solidFill>
                <a:latin typeface="Times New Roman" panose="02020603050405020304" pitchFamily="18" charset="0"/>
                <a:cs typeface="Times New Roman" panose="02020603050405020304" pitchFamily="18" charset="0"/>
              </a:rPr>
              <a:t>Tiếp xúc người bệnh</a:t>
            </a:r>
          </a:p>
        </p:txBody>
      </p:sp>
      <p:sp>
        <p:nvSpPr>
          <p:cNvPr id="11" name="Rectangle 10"/>
          <p:cNvSpPr/>
          <p:nvPr/>
        </p:nvSpPr>
        <p:spPr>
          <a:xfrm>
            <a:off x="724277" y="5372307"/>
            <a:ext cx="10375272" cy="1255728"/>
          </a:xfrm>
          <a:prstGeom prst="rect">
            <a:avLst/>
          </a:prstGeom>
        </p:spPr>
        <p:txBody>
          <a:bodyPr wrap="square">
            <a:spAutoFit/>
          </a:bodyPr>
          <a:lstStyle/>
          <a:p>
            <a:pPr indent="540385" algn="just">
              <a:lnSpc>
                <a:spcPct val="120000"/>
              </a:lnSpc>
            </a:pPr>
            <a:r>
              <a:rPr lang="vi-VN" sz="21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Vi khuẩn xâm nhập vào cơ thể qua đường ăn uống là chủ yếu. </a:t>
            </a:r>
            <a:endParaRPr lang="en-US" sz="21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endParaRPr>
          </a:p>
          <a:p>
            <a:pPr indent="540385" algn="just">
              <a:lnSpc>
                <a:spcPct val="120000"/>
              </a:lnSpc>
            </a:pPr>
            <a:r>
              <a:rPr lang="vi-VN" sz="21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Chúng có thể lây nhiễm thông qua việc sử dùng thức ăn, nước uống không đảm bảo vệ sinh; qua tiếp xúc trực tiếp với nguồn gây bệnh; qua đường không khí (hô hấp);...</a:t>
            </a:r>
          </a:p>
        </p:txBody>
      </p:sp>
    </p:spTree>
    <p:extLst>
      <p:ext uri="{BB962C8B-B14F-4D97-AF65-F5344CB8AC3E}">
        <p14:creationId xmlns:p14="http://schemas.microsoft.com/office/powerpoint/2010/main" val="26172664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19460"/>
                                        </p:tgtEl>
                                        <p:attrNameLst>
                                          <p:attrName>style.visibility</p:attrName>
                                        </p:attrNameLst>
                                      </p:cBhvr>
                                      <p:to>
                                        <p:strVal val="visible"/>
                                      </p:to>
                                    </p:set>
                                    <p:animEffect transition="in" filter="barn(inVertical)">
                                      <p:cBhvr>
                                        <p:cTn id="32" dur="500"/>
                                        <p:tgtEl>
                                          <p:spTgt spid="1946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19466"/>
                                        </p:tgtEl>
                                        <p:attrNameLst>
                                          <p:attrName>style.visibility</p:attrName>
                                        </p:attrNameLst>
                                      </p:cBhvr>
                                      <p:to>
                                        <p:strVal val="visible"/>
                                      </p:to>
                                    </p:set>
                                    <p:animEffect transition="in" filter="barn(inVertical)">
                                      <p:cBhvr>
                                        <p:cTn id="38" dur="500"/>
                                        <p:tgtEl>
                                          <p:spTgt spid="19466"/>
                                        </p:tgtEl>
                                      </p:cBhvr>
                                    </p:animEffect>
                                  </p:childTnLst>
                                </p:cTn>
                              </p:par>
                              <p:par>
                                <p:cTn id="39" presetID="16" presetClass="entr" presetSubtype="21" fill="hold" nodeType="withEffect">
                                  <p:stCondLst>
                                    <p:cond delay="0"/>
                                  </p:stCondLst>
                                  <p:childTnLst>
                                    <p:set>
                                      <p:cBhvr>
                                        <p:cTn id="40" dur="1" fill="hold">
                                          <p:stCondLst>
                                            <p:cond delay="0"/>
                                          </p:stCondLst>
                                        </p:cTn>
                                        <p:tgtEl>
                                          <p:spTgt spid="19464"/>
                                        </p:tgtEl>
                                        <p:attrNameLst>
                                          <p:attrName>style.visibility</p:attrName>
                                        </p:attrNameLst>
                                      </p:cBhvr>
                                      <p:to>
                                        <p:strVal val="visible"/>
                                      </p:to>
                                    </p:set>
                                    <p:animEffect transition="in" filter="barn(inVertical)">
                                      <p:cBhvr>
                                        <p:cTn id="41" dur="500"/>
                                        <p:tgtEl>
                                          <p:spTgt spid="1946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randombar(horizont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6" grpId="0" animBg="1"/>
      <p:bldP spid="17" grpId="0" animBg="1"/>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1B50"/>
        </a:solid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1506" name="Picture 2" descr="Bệnh lao phổi: 6 điều cơ bản cần biết"/>
          <p:cNvPicPr>
            <a:picLocks noChangeAspect="1" noChangeArrowheads="1"/>
          </p:cNvPicPr>
          <p:nvPr/>
        </p:nvPicPr>
        <p:blipFill rotWithShape="1">
          <a:blip r:embed="rId2">
            <a:extLst>
              <a:ext uri="{28A0092B-C50C-407E-A947-70E740481C1C}">
                <a14:useLocalDpi xmlns:a14="http://schemas.microsoft.com/office/drawing/2010/main" val="0"/>
              </a:ext>
            </a:extLst>
          </a:blip>
          <a:srcRect r="986"/>
          <a:stretch/>
        </p:blipFill>
        <p:spPr bwMode="auto">
          <a:xfrm>
            <a:off x="1330534" y="271604"/>
            <a:ext cx="9543001" cy="6310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83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E397FF-5106-4C31-8E91-796AEA20258E}"/>
              </a:ext>
              <a:ext uri="{C183D7F6-B498-43B3-948B-1728B52AA6E4}">
                <adec:decorative xmlns:adec="http://schemas.microsoft.com/office/drawing/2017/decorative" xmlns=""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latin typeface="Times New Roman" panose="02020603050405020304" pitchFamily="18" charset="0"/>
              <a:cs typeface="Times New Roman" panose="02020603050405020304" pitchFamily="18" charset="0"/>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latin typeface="Times New Roman" panose="02020603050405020304" pitchFamily="18" charset="0"/>
                <a:cs typeface="Times New Roman" panose="02020603050405020304" pitchFamily="18" charset="0"/>
              </a:rPr>
              <a:pPr/>
              <a:t>37</a:t>
            </a:fld>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253497" y="334978"/>
            <a:ext cx="6699565" cy="4409038"/>
            <a:chOff x="452673" y="2055136"/>
            <a:chExt cx="6699565" cy="4409038"/>
          </a:xfrm>
        </p:grpSpPr>
        <p:sp>
          <p:nvSpPr>
            <p:cNvPr id="6" name="Rounded Rectangle 5"/>
            <p:cNvSpPr/>
            <p:nvPr/>
          </p:nvSpPr>
          <p:spPr>
            <a:xfrm>
              <a:off x="452673" y="2299580"/>
              <a:ext cx="6699565" cy="4164594"/>
            </a:xfrm>
            <a:prstGeom prst="roundRect">
              <a:avLst>
                <a:gd name="adj" fmla="val 4584"/>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642796" y="2498756"/>
              <a:ext cx="6301211" cy="3684761"/>
            </a:xfrm>
            <a:prstGeom prst="roundRect">
              <a:avLst>
                <a:gd name="adj" fmla="val 39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Times New Roman" panose="02020603050405020304" pitchFamily="18" charset="0"/>
                <a:cs typeface="Times New Roman" panose="02020603050405020304" pitchFamily="18" charset="0"/>
              </a:endParaRPr>
            </a:p>
          </p:txBody>
        </p:sp>
        <p:sp>
          <p:nvSpPr>
            <p:cNvPr id="11" name="Round Same Side Corner Rectangle 10"/>
            <p:cNvSpPr/>
            <p:nvPr/>
          </p:nvSpPr>
          <p:spPr>
            <a:xfrm>
              <a:off x="832919" y="2055136"/>
              <a:ext cx="1702051" cy="443619"/>
            </a:xfrm>
            <a:prstGeom prst="round2SameRect">
              <a:avLst>
                <a:gd name="adj1" fmla="val 19370"/>
                <a:gd name="adj2" fmla="val 0"/>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prstClr val="black"/>
                  </a:solidFill>
                  <a:latin typeface="Times New Roman" panose="02020603050405020304" pitchFamily="18" charset="0"/>
                  <a:cs typeface="Times New Roman" panose="02020603050405020304" pitchFamily="18" charset="0"/>
                </a:rPr>
                <a:t>Tìm hiểu thêm</a:t>
              </a:r>
            </a:p>
          </p:txBody>
        </p:sp>
        <p:pic>
          <p:nvPicPr>
            <p:cNvPr id="5124" name="Picture 4" descr="Vi sinh vật trong đất và những vai trò của chúng trong nông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79" y="2645883"/>
              <a:ext cx="6063796" cy="341088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7201537" y="2856074"/>
            <a:ext cx="2552603" cy="3945172"/>
            <a:chOff x="7369521" y="2441506"/>
            <a:chExt cx="2552603" cy="3945172"/>
          </a:xfrm>
        </p:grpSpPr>
        <p:pic>
          <p:nvPicPr>
            <p:cNvPr id="5130" name="Picture 10" descr="TIN TỨC » TIN KHOA HỌC THẾ GIỚI » MiR172c và NNC1 điều khiển sự phát triển  rễ cây đậu nành khi phản ứng với stress mặ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521" y="2441506"/>
              <a:ext cx="2552602" cy="35109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369522" y="6017346"/>
              <a:ext cx="2552602" cy="369332"/>
            </a:xfrm>
            <a:prstGeom prst="rect">
              <a:avLst/>
            </a:prstGeom>
            <a:solidFill>
              <a:schemeClr val="accent6">
                <a:lumMod val="50000"/>
              </a:schemeClr>
            </a:solidFill>
          </p:spPr>
          <p:txBody>
            <a:bodyPr wrap="square" rtlCol="0">
              <a:spAutoFit/>
            </a:bodyPr>
            <a:lstStyle/>
            <a:p>
              <a:pPr algn="ctr"/>
              <a:r>
                <a:rPr lang="vi-VN" dirty="0">
                  <a:solidFill>
                    <a:prstClr val="white"/>
                  </a:solidFill>
                  <a:latin typeface="Times New Roman" panose="02020603050405020304" pitchFamily="18" charset="0"/>
                  <a:cs typeface="Times New Roman" panose="02020603050405020304" pitchFamily="18" charset="0"/>
                </a:rPr>
                <a:t>Hình. Rễ họ đậu</a:t>
              </a:r>
            </a:p>
          </p:txBody>
        </p:sp>
      </p:grpSp>
      <p:sp>
        <p:nvSpPr>
          <p:cNvPr id="15" name="TextBox 14"/>
          <p:cNvSpPr txBox="1"/>
          <p:nvPr/>
        </p:nvSpPr>
        <p:spPr>
          <a:xfrm>
            <a:off x="7369521" y="181069"/>
            <a:ext cx="4517679" cy="2616101"/>
          </a:xfrm>
          <a:prstGeom prst="rect">
            <a:avLst/>
          </a:prstGeom>
          <a:noFill/>
        </p:spPr>
        <p:txBody>
          <a:bodyPr wrap="square" rtlCol="0">
            <a:spAutoFit/>
          </a:bodyPr>
          <a:lstStyle/>
          <a:p>
            <a:pPr algn="r"/>
            <a:r>
              <a:rPr lang="en-US" sz="2800" dirty="0">
                <a:solidFill>
                  <a:srgbClr val="01C6FD">
                    <a:lumMod val="75000"/>
                  </a:srgbClr>
                </a:solidFill>
                <a:latin typeface="Times New Roman" panose="02020603050405020304" pitchFamily="18" charset="0"/>
                <a:cs typeface="Times New Roman" panose="02020603050405020304" pitchFamily="18" charset="0"/>
              </a:rPr>
              <a:t>VAI TRÒ CỦA VI KHUẨN TRONG NÔNG NGHIỆP</a:t>
            </a:r>
          </a:p>
          <a:p>
            <a:pPr algn="just">
              <a:lnSpc>
                <a:spcPct val="120000"/>
              </a:lnSpc>
            </a:pPr>
            <a:r>
              <a:rPr lang="vi-VN" dirty="0">
                <a:solidFill>
                  <a:prstClr val="black"/>
                </a:solidFill>
                <a:latin typeface="Times New Roman" panose="02020603050405020304" pitchFamily="18" charset="0"/>
                <a:cs typeface="Times New Roman" panose="02020603050405020304" pitchFamily="18" charset="0"/>
              </a:rPr>
              <a:t>Rễ cây họ Đậu thường có các nốt rần, là nơi sống của nhiều vi khuẩn cố định nitơ trong không khí thành phân đạm tự nhiên rất tốt cho cây trồng và có vai trò quan trọng trong việc cải tạo đất.</a:t>
            </a:r>
          </a:p>
        </p:txBody>
      </p:sp>
      <p:sp>
        <p:nvSpPr>
          <p:cNvPr id="16" name="TextBox 15"/>
          <p:cNvSpPr txBox="1"/>
          <p:nvPr/>
        </p:nvSpPr>
        <p:spPr>
          <a:xfrm>
            <a:off x="443620" y="5042780"/>
            <a:ext cx="6400800" cy="1348061"/>
          </a:xfrm>
          <a:prstGeom prst="rect">
            <a:avLst/>
          </a:prstGeom>
          <a:noFill/>
        </p:spPr>
        <p:txBody>
          <a:bodyPr wrap="square" rtlCol="0">
            <a:spAutoFit/>
          </a:bodyPr>
          <a:lstStyle/>
          <a:p>
            <a:pPr algn="just">
              <a:lnSpc>
                <a:spcPct val="120000"/>
              </a:lnSpc>
            </a:pPr>
            <a:r>
              <a:rPr lang="vi-VN" dirty="0">
                <a:solidFill>
                  <a:prstClr val="black"/>
                </a:solidFill>
                <a:latin typeface="Times New Roman" panose="02020603050405020304" pitchFamily="18" charset="0"/>
                <a:cs typeface="Times New Roman" panose="02020603050405020304" pitchFamily="18" charset="0"/>
              </a:rPr>
              <a:t>Ngoài ra, nhiều vi khuẩn còn góp phần phân giải xác sinh vật như lá và cành cây, xác chết của động vật thành phần phân bón hữu cơ cho cây sử dụng.</a:t>
            </a:r>
          </a:p>
          <a:p>
            <a:pPr algn="r">
              <a:lnSpc>
                <a:spcPct val="120000"/>
              </a:lnSpc>
            </a:pPr>
            <a:r>
              <a:rPr lang="vi-VN" sz="1400" i="1" dirty="0">
                <a:solidFill>
                  <a:prstClr val="black"/>
                </a:solidFill>
                <a:latin typeface="Times New Roman" panose="02020603050405020304" pitchFamily="18" charset="0"/>
                <a:cs typeface="Times New Roman" panose="02020603050405020304" pitchFamily="18" charset="0"/>
              </a:rPr>
              <a:t>(Nguồn: National Academy of Sciences of United States of America.95(12</a:t>
            </a:r>
            <a:r>
              <a:rPr lang="en-US" sz="1400" i="1" dirty="0">
                <a:solidFill>
                  <a:prstClr val="black"/>
                </a:solidFill>
                <a:latin typeface="Times New Roman" panose="02020603050405020304" pitchFamily="18" charset="0"/>
                <a:cs typeface="Times New Roman" panose="02020603050405020304" pitchFamily="18" charset="0"/>
              </a:rPr>
              <a:t>))</a:t>
            </a:r>
          </a:p>
        </p:txBody>
      </p:sp>
      <p:pic>
        <p:nvPicPr>
          <p:cNvPr id="5132" name="Picture 12" descr="Phân vi sinh chuyển hóa lân là gì? Tác dụng của phân vi sinh vật chuyển hóa  lân đối với cây trồng? - Công Ty TNHH Nông Nghiệp Công Nghệ Cao"/>
          <p:cNvPicPr>
            <a:picLocks noChangeAspect="1" noChangeArrowheads="1"/>
          </p:cNvPicPr>
          <p:nvPr/>
        </p:nvPicPr>
        <p:blipFill rotWithShape="1">
          <a:blip r:embed="rId4">
            <a:extLst>
              <a:ext uri="{28A0092B-C50C-407E-A947-70E740481C1C}">
                <a14:useLocalDpi xmlns:a14="http://schemas.microsoft.com/office/drawing/2010/main" val="0"/>
              </a:ext>
            </a:extLst>
          </a:blip>
          <a:srcRect r="40586"/>
          <a:stretch/>
        </p:blipFill>
        <p:spPr bwMode="auto">
          <a:xfrm>
            <a:off x="9905615" y="2851490"/>
            <a:ext cx="2286385" cy="288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2851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5476459" y="2088117"/>
            <a:ext cx="6508383" cy="2095356"/>
          </a:xfrm>
        </p:spPr>
        <p:txBody>
          <a:bodyPr>
            <a:normAutofit/>
          </a:bodyPr>
          <a:lstStyle/>
          <a:p>
            <a:pPr algn="r">
              <a:lnSpc>
                <a:spcPct val="110000"/>
              </a:lnSpc>
            </a:pPr>
            <a:r>
              <a:rPr lang="en-US" sz="4000" dirty="0" smtClean="0">
                <a:latin typeface="Times New Roman" panose="02020603050405020304" pitchFamily="18" charset="0"/>
                <a:cs typeface="Times New Roman" panose="02020603050405020304" pitchFamily="18" charset="0"/>
              </a:rPr>
              <a:t>PHÒNG BỆNH DO VIRUS VÀ VI KHUẨN GÂY NÊN</a:t>
            </a:r>
            <a:endParaRPr lang="vi-VN" sz="40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271591" cy="6271591"/>
          </a:xfrm>
          <a:prstGeom prst="rect">
            <a:avLst/>
          </a:prstGeom>
        </p:spPr>
      </p:pic>
    </p:spTree>
    <p:extLst>
      <p:ext uri="{BB962C8B-B14F-4D97-AF65-F5344CB8AC3E}">
        <p14:creationId xmlns:p14="http://schemas.microsoft.com/office/powerpoint/2010/main" val="2026044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26C6E"/>
        </a:solidFill>
        <a:effectLst/>
      </p:bgPr>
    </p:bg>
    <p:spTree>
      <p:nvGrpSpPr>
        <p:cNvPr id="1" name=""/>
        <p:cNvGrpSpPr/>
        <p:nvPr/>
      </p:nvGrpSpPr>
      <p:grpSpPr>
        <a:xfrm>
          <a:off x="0" y="0"/>
          <a:ext cx="0" cy="0"/>
          <a:chOff x="0" y="0"/>
          <a:chExt cx="0" cy="0"/>
        </a:xfrm>
      </p:grpSpPr>
      <p:grpSp>
        <p:nvGrpSpPr>
          <p:cNvPr id="7" name="组合 6"/>
          <p:cNvGrpSpPr/>
          <p:nvPr/>
        </p:nvGrpSpPr>
        <p:grpSpPr>
          <a:xfrm flipH="1">
            <a:off x="191435" y="222701"/>
            <a:ext cx="7717155" cy="2592705"/>
            <a:chOff x="6599" y="434"/>
            <a:chExt cx="12153" cy="4083"/>
          </a:xfrm>
        </p:grpSpPr>
        <p:grpSp>
          <p:nvGrpSpPr>
            <p:cNvPr id="10" name="组合 9"/>
            <p:cNvGrpSpPr/>
            <p:nvPr/>
          </p:nvGrpSpPr>
          <p:grpSpPr>
            <a:xfrm>
              <a:off x="6599" y="435"/>
              <a:ext cx="12152" cy="4082"/>
              <a:chOff x="6578" y="580"/>
              <a:chExt cx="12152" cy="4082"/>
            </a:xfrm>
          </p:grpSpPr>
          <p:sp>
            <p:nvSpPr>
              <p:cNvPr id="8" name="椭圆 7"/>
              <p:cNvSpPr/>
              <p:nvPr/>
            </p:nvSpPr>
            <p:spPr>
              <a:xfrm>
                <a:off x="6578" y="580"/>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cxnSp>
            <p:nvCxnSpPr>
              <p:cNvPr id="9" name="直接连接符 8"/>
              <p:cNvCxnSpPr>
                <a:stCxn id="8" idx="6"/>
              </p:cNvCxnSpPr>
              <p:nvPr/>
            </p:nvCxnSpPr>
            <p:spPr>
              <a:xfrm>
                <a:off x="6758" y="670"/>
                <a:ext cx="11881" cy="1"/>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8640" y="670"/>
                <a:ext cx="1" cy="3812"/>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18550" y="4482"/>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grpSp>
        <p:grpSp>
          <p:nvGrpSpPr>
            <p:cNvPr id="20" name="组合 19"/>
            <p:cNvGrpSpPr/>
            <p:nvPr/>
          </p:nvGrpSpPr>
          <p:grpSpPr>
            <a:xfrm>
              <a:off x="17054" y="434"/>
              <a:ext cx="1698" cy="1610"/>
              <a:chOff x="17054" y="434"/>
              <a:chExt cx="1698" cy="1610"/>
            </a:xfrm>
          </p:grpSpPr>
          <p:sp>
            <p:nvSpPr>
              <p:cNvPr id="17" name="矩形 16"/>
              <p:cNvSpPr/>
              <p:nvPr/>
            </p:nvSpPr>
            <p:spPr>
              <a:xfrm>
                <a:off x="17054" y="434"/>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9" name="矩形 18"/>
              <p:cNvSpPr/>
              <p:nvPr/>
            </p:nvSpPr>
            <p:spPr>
              <a:xfrm rot="5400000">
                <a:off x="17857" y="1149"/>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grpSp>
        <p:cxnSp>
          <p:nvCxnSpPr>
            <p:cNvPr id="27" name="直接连接符 26"/>
            <p:cNvCxnSpPr/>
            <p:nvPr/>
          </p:nvCxnSpPr>
          <p:spPr>
            <a:xfrm>
              <a:off x="15073" y="435"/>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5400000">
              <a:off x="17724" y="3314"/>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flipV="1">
            <a:off x="3876675" y="3897630"/>
            <a:ext cx="7717155" cy="2592705"/>
            <a:chOff x="6599" y="434"/>
            <a:chExt cx="12153" cy="4083"/>
          </a:xfrm>
        </p:grpSpPr>
        <p:grpSp>
          <p:nvGrpSpPr>
            <p:cNvPr id="21" name="组合 20"/>
            <p:cNvGrpSpPr/>
            <p:nvPr/>
          </p:nvGrpSpPr>
          <p:grpSpPr>
            <a:xfrm>
              <a:off x="6599" y="435"/>
              <a:ext cx="12152" cy="4082"/>
              <a:chOff x="6578" y="580"/>
              <a:chExt cx="12152" cy="4082"/>
            </a:xfrm>
          </p:grpSpPr>
          <p:sp>
            <p:nvSpPr>
              <p:cNvPr id="22" name="椭圆 21"/>
              <p:cNvSpPr/>
              <p:nvPr/>
            </p:nvSpPr>
            <p:spPr>
              <a:xfrm>
                <a:off x="6578" y="580"/>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cxnSp>
            <p:nvCxnSpPr>
              <p:cNvPr id="23" name="直接连接符 22"/>
              <p:cNvCxnSpPr>
                <a:stCxn id="22" idx="6"/>
              </p:cNvCxnSpPr>
              <p:nvPr/>
            </p:nvCxnSpPr>
            <p:spPr>
              <a:xfrm>
                <a:off x="6758" y="670"/>
                <a:ext cx="11881" cy="1"/>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8640" y="670"/>
                <a:ext cx="1" cy="3812"/>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18550" y="4482"/>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grpSp>
        <p:grpSp>
          <p:nvGrpSpPr>
            <p:cNvPr id="26" name="组合 25"/>
            <p:cNvGrpSpPr/>
            <p:nvPr/>
          </p:nvGrpSpPr>
          <p:grpSpPr>
            <a:xfrm>
              <a:off x="17054" y="434"/>
              <a:ext cx="1698" cy="1610"/>
              <a:chOff x="17054" y="434"/>
              <a:chExt cx="1698" cy="1610"/>
            </a:xfrm>
          </p:grpSpPr>
          <p:sp>
            <p:nvSpPr>
              <p:cNvPr id="28" name="矩形 27"/>
              <p:cNvSpPr/>
              <p:nvPr/>
            </p:nvSpPr>
            <p:spPr>
              <a:xfrm>
                <a:off x="17054" y="434"/>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30" name="矩形 29"/>
              <p:cNvSpPr/>
              <p:nvPr/>
            </p:nvSpPr>
            <p:spPr>
              <a:xfrm rot="5400000">
                <a:off x="17857" y="1149"/>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grpSp>
        <p:cxnSp>
          <p:nvCxnSpPr>
            <p:cNvPr id="31" name="直接连接符 30"/>
            <p:cNvCxnSpPr/>
            <p:nvPr/>
          </p:nvCxnSpPr>
          <p:spPr>
            <a:xfrm>
              <a:off x="15073" y="435"/>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rot="5400000">
              <a:off x="17724" y="3314"/>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9247825" y="684745"/>
            <a:ext cx="2513795" cy="3046988"/>
          </a:xfrm>
          <a:prstGeom prst="rect">
            <a:avLst/>
          </a:prstGeom>
          <a:noFill/>
          <a:ln w="38100">
            <a:solidFill>
              <a:schemeClr val="bg1"/>
            </a:solidFill>
          </a:ln>
        </p:spPr>
        <p:txBody>
          <a:bodyPr wrap="square" rtlCol="0">
            <a:spAutoFit/>
          </a:bodyPr>
          <a:lstStyle/>
          <a:p>
            <a:pPr algn="ctr"/>
            <a:r>
              <a:rPr lang="en-US" sz="4800" dirty="0">
                <a:solidFill>
                  <a:prstClr val="white"/>
                </a:solidFill>
                <a:latin typeface="Times New Roman" panose="02020603050405020304" pitchFamily="18" charset="0"/>
                <a:cs typeface="Times New Roman" panose="02020603050405020304" pitchFamily="18" charset="0"/>
              </a:rPr>
              <a:t>BIỆN</a:t>
            </a:r>
          </a:p>
          <a:p>
            <a:pPr algn="ctr"/>
            <a:r>
              <a:rPr lang="en-US" sz="4800" dirty="0">
                <a:solidFill>
                  <a:prstClr val="white"/>
                </a:solidFill>
                <a:latin typeface="Times New Roman" panose="02020603050405020304" pitchFamily="18" charset="0"/>
                <a:cs typeface="Times New Roman" panose="02020603050405020304" pitchFamily="18" charset="0"/>
              </a:rPr>
              <a:t>PHÁP</a:t>
            </a:r>
          </a:p>
          <a:p>
            <a:pPr algn="ctr"/>
            <a:r>
              <a:rPr lang="en-US" sz="4800" dirty="0">
                <a:solidFill>
                  <a:prstClr val="white"/>
                </a:solidFill>
                <a:latin typeface="Times New Roman" panose="02020603050405020304" pitchFamily="18" charset="0"/>
                <a:cs typeface="Times New Roman" panose="02020603050405020304" pitchFamily="18" charset="0"/>
              </a:rPr>
              <a:t>PHÒNG BỆNH</a:t>
            </a:r>
          </a:p>
        </p:txBody>
      </p:sp>
      <p:sp>
        <p:nvSpPr>
          <p:cNvPr id="2" name="Isosceles Triangle 1"/>
          <p:cNvSpPr/>
          <p:nvPr/>
        </p:nvSpPr>
        <p:spPr>
          <a:xfrm rot="5400000">
            <a:off x="-63355" y="1120644"/>
            <a:ext cx="5794979" cy="566827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1942804" y="1665837"/>
            <a:ext cx="6495026" cy="4381877"/>
          </a:xfrm>
          <a:prstGeom prst="rect">
            <a:avLst/>
          </a:pr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122235" y="2241472"/>
            <a:ext cx="6136164" cy="3194721"/>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q"/>
            </a:pPr>
            <a:r>
              <a:rPr lang="vi-VN" sz="2400" dirty="0">
                <a:solidFill>
                  <a:prstClr val="white"/>
                </a:solidFill>
                <a:latin typeface="Times New Roman" panose="02020603050405020304" pitchFamily="18" charset="0"/>
                <a:cs typeface="Times New Roman" panose="02020603050405020304" pitchFamily="18" charset="0"/>
              </a:rPr>
              <a:t>Phương pháp </a:t>
            </a:r>
            <a:r>
              <a:rPr lang="vi-VN" sz="2400" dirty="0">
                <a:solidFill>
                  <a:srgbClr val="FFFF00"/>
                </a:solidFill>
                <a:latin typeface="Times New Roman" panose="02020603050405020304" pitchFamily="18" charset="0"/>
                <a:cs typeface="Times New Roman" panose="02020603050405020304" pitchFamily="18" charset="0"/>
              </a:rPr>
              <a:t>hữu hiệu nhất </a:t>
            </a:r>
            <a:r>
              <a:rPr lang="vi-VN" sz="2400" dirty="0">
                <a:solidFill>
                  <a:prstClr val="white"/>
                </a:solidFill>
                <a:latin typeface="Times New Roman" panose="02020603050405020304" pitchFamily="18" charset="0"/>
                <a:cs typeface="Times New Roman" panose="02020603050405020304" pitchFamily="18" charset="0"/>
              </a:rPr>
              <a:t>để phòng ngừa các bệnh do virus là sử dụng vaccine.</a:t>
            </a:r>
          </a:p>
          <a:p>
            <a:pPr marL="342900" indent="-342900" algn="just">
              <a:lnSpc>
                <a:spcPct val="120000"/>
              </a:lnSpc>
              <a:buFont typeface="Wingdings" panose="05000000000000000000" pitchFamily="2" charset="2"/>
              <a:buChar char="q"/>
            </a:pPr>
            <a:r>
              <a:rPr lang="vi-VN" sz="2400" dirty="0">
                <a:solidFill>
                  <a:prstClr val="white"/>
                </a:solidFill>
                <a:latin typeface="Times New Roman" panose="02020603050405020304" pitchFamily="18" charset="0"/>
                <a:cs typeface="Times New Roman" panose="02020603050405020304" pitchFamily="18" charset="0"/>
              </a:rPr>
              <a:t>Một số vaccine như: sởi, bạch hầu, ho gà, uốn ván, viêm gan B, thủy đậu, dại,…..</a:t>
            </a:r>
          </a:p>
          <a:p>
            <a:pPr marL="342900" indent="-342900" algn="just">
              <a:lnSpc>
                <a:spcPct val="120000"/>
              </a:lnSpc>
              <a:buFont typeface="Wingdings" panose="05000000000000000000" pitchFamily="2" charset="2"/>
              <a:buChar char="q"/>
            </a:pPr>
            <a:r>
              <a:rPr lang="vi-VN" sz="2400" dirty="0">
                <a:solidFill>
                  <a:prstClr val="white"/>
                </a:solidFill>
                <a:latin typeface="Times New Roman" panose="02020603050405020304" pitchFamily="18" charset="0"/>
                <a:cs typeface="Times New Roman" panose="02020603050405020304" pitchFamily="18" charset="0"/>
              </a:rPr>
              <a:t>Vaacine tránh được nhiều bệnh lây truyền, tạo ra từ chính những vi khuẩn, virus đã chết hoặc đã làm suy yếu.</a:t>
            </a:r>
          </a:p>
        </p:txBody>
      </p:sp>
    </p:spTree>
    <p:extLst>
      <p:ext uri="{BB962C8B-B14F-4D97-AF65-F5344CB8AC3E}">
        <p14:creationId xmlns:p14="http://schemas.microsoft.com/office/powerpoint/2010/main" val="21270754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Virus corona_ Đại dịch (pandemic) là gì_ - BBC News Tiếng Việ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19086120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7" name="组合 6"/>
          <p:cNvGrpSpPr/>
          <p:nvPr/>
        </p:nvGrpSpPr>
        <p:grpSpPr>
          <a:xfrm flipH="1">
            <a:off x="191435" y="222701"/>
            <a:ext cx="7717155" cy="2592705"/>
            <a:chOff x="6599" y="434"/>
            <a:chExt cx="12153" cy="4083"/>
          </a:xfrm>
        </p:grpSpPr>
        <p:grpSp>
          <p:nvGrpSpPr>
            <p:cNvPr id="10" name="组合 9"/>
            <p:cNvGrpSpPr/>
            <p:nvPr/>
          </p:nvGrpSpPr>
          <p:grpSpPr>
            <a:xfrm>
              <a:off x="6599" y="435"/>
              <a:ext cx="12152" cy="4082"/>
              <a:chOff x="6578" y="580"/>
              <a:chExt cx="12152" cy="4082"/>
            </a:xfrm>
          </p:grpSpPr>
          <p:sp>
            <p:nvSpPr>
              <p:cNvPr id="8" name="椭圆 7"/>
              <p:cNvSpPr/>
              <p:nvPr/>
            </p:nvSpPr>
            <p:spPr>
              <a:xfrm>
                <a:off x="6578" y="580"/>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9" name="直接连接符 8"/>
              <p:cNvCxnSpPr>
                <a:stCxn id="8" idx="6"/>
              </p:cNvCxnSpPr>
              <p:nvPr/>
            </p:nvCxnSpPr>
            <p:spPr>
              <a:xfrm>
                <a:off x="6758" y="670"/>
                <a:ext cx="11881" cy="1"/>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8640" y="670"/>
                <a:ext cx="1" cy="3812"/>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18550" y="4482"/>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0" name="组合 19"/>
            <p:cNvGrpSpPr/>
            <p:nvPr/>
          </p:nvGrpSpPr>
          <p:grpSpPr>
            <a:xfrm>
              <a:off x="17054" y="434"/>
              <a:ext cx="1698" cy="1610"/>
              <a:chOff x="17054" y="434"/>
              <a:chExt cx="1698" cy="1610"/>
            </a:xfrm>
          </p:grpSpPr>
          <p:sp>
            <p:nvSpPr>
              <p:cNvPr id="17" name="矩形 16"/>
              <p:cNvSpPr/>
              <p:nvPr/>
            </p:nvSpPr>
            <p:spPr>
              <a:xfrm>
                <a:off x="17054" y="434"/>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矩形 18"/>
              <p:cNvSpPr/>
              <p:nvPr/>
            </p:nvSpPr>
            <p:spPr>
              <a:xfrm rot="5400000">
                <a:off x="17857" y="1149"/>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cxnSp>
          <p:nvCxnSpPr>
            <p:cNvPr id="27" name="直接连接符 26"/>
            <p:cNvCxnSpPr/>
            <p:nvPr/>
          </p:nvCxnSpPr>
          <p:spPr>
            <a:xfrm>
              <a:off x="15073" y="435"/>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5400000">
              <a:off x="17724" y="3314"/>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flipV="1">
            <a:off x="3876675" y="3897630"/>
            <a:ext cx="7717155" cy="2592705"/>
            <a:chOff x="6599" y="434"/>
            <a:chExt cx="12153" cy="4083"/>
          </a:xfrm>
        </p:grpSpPr>
        <p:grpSp>
          <p:nvGrpSpPr>
            <p:cNvPr id="21" name="组合 20"/>
            <p:cNvGrpSpPr/>
            <p:nvPr/>
          </p:nvGrpSpPr>
          <p:grpSpPr>
            <a:xfrm>
              <a:off x="6599" y="435"/>
              <a:ext cx="12152" cy="4082"/>
              <a:chOff x="6578" y="580"/>
              <a:chExt cx="12152" cy="4082"/>
            </a:xfrm>
          </p:grpSpPr>
          <p:sp>
            <p:nvSpPr>
              <p:cNvPr id="22" name="椭圆 21"/>
              <p:cNvSpPr/>
              <p:nvPr/>
            </p:nvSpPr>
            <p:spPr>
              <a:xfrm>
                <a:off x="6578" y="580"/>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3" name="直接连接符 22"/>
              <p:cNvCxnSpPr>
                <a:stCxn id="22" idx="6"/>
              </p:cNvCxnSpPr>
              <p:nvPr/>
            </p:nvCxnSpPr>
            <p:spPr>
              <a:xfrm>
                <a:off x="6758" y="670"/>
                <a:ext cx="11881" cy="1"/>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8640" y="670"/>
                <a:ext cx="1" cy="3812"/>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18550" y="4482"/>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6" name="组合 25"/>
            <p:cNvGrpSpPr/>
            <p:nvPr/>
          </p:nvGrpSpPr>
          <p:grpSpPr>
            <a:xfrm>
              <a:off x="17054" y="434"/>
              <a:ext cx="1698" cy="1610"/>
              <a:chOff x="17054" y="434"/>
              <a:chExt cx="1698" cy="1610"/>
            </a:xfrm>
          </p:grpSpPr>
          <p:sp>
            <p:nvSpPr>
              <p:cNvPr id="28" name="矩形 27"/>
              <p:cNvSpPr/>
              <p:nvPr/>
            </p:nvSpPr>
            <p:spPr>
              <a:xfrm>
                <a:off x="17054" y="434"/>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矩形 29"/>
              <p:cNvSpPr/>
              <p:nvPr/>
            </p:nvSpPr>
            <p:spPr>
              <a:xfrm rot="5400000">
                <a:off x="17857" y="1149"/>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cxnSp>
          <p:nvCxnSpPr>
            <p:cNvPr id="31" name="直接连接符 30"/>
            <p:cNvCxnSpPr/>
            <p:nvPr/>
          </p:nvCxnSpPr>
          <p:spPr>
            <a:xfrm>
              <a:off x="15073" y="435"/>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rot="5400000">
              <a:off x="17724" y="3314"/>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17410" name="Picture 2" descr="TRUYÊN TUYỀN THÔNG ĐIỆP 5K CỦA BỘ Y TẾ TẠI BỆNH VIỆN SẢN NHI BẮC NINH -  Bệnh viện sản nhi Bắc N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567" y="392881"/>
            <a:ext cx="4236601" cy="645577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TECHPRO nêu cao tinh thần chống dịch, thực hiện nghiêm túc “Thông điệp 5K”  của Bộ Y Tế"/>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0028" y="392881"/>
            <a:ext cx="4303847" cy="6455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904649"/>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1506" name="Picture 2" descr="❉ Hoạt động truyền thông - giáo dục sức khỏe - Bệnh viện sản nhi Bắc N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42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9632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组合 6"/>
          <p:cNvGrpSpPr/>
          <p:nvPr/>
        </p:nvGrpSpPr>
        <p:grpSpPr>
          <a:xfrm flipH="1">
            <a:off x="191435" y="222701"/>
            <a:ext cx="7717155" cy="2592705"/>
            <a:chOff x="6599" y="434"/>
            <a:chExt cx="12153" cy="4083"/>
          </a:xfrm>
        </p:grpSpPr>
        <p:grpSp>
          <p:nvGrpSpPr>
            <p:cNvPr id="10" name="组合 9"/>
            <p:cNvGrpSpPr/>
            <p:nvPr/>
          </p:nvGrpSpPr>
          <p:grpSpPr>
            <a:xfrm>
              <a:off x="6599" y="435"/>
              <a:ext cx="12152" cy="4082"/>
              <a:chOff x="6578" y="580"/>
              <a:chExt cx="12152" cy="4082"/>
            </a:xfrm>
          </p:grpSpPr>
          <p:sp>
            <p:nvSpPr>
              <p:cNvPr id="8" name="椭圆 7"/>
              <p:cNvSpPr/>
              <p:nvPr/>
            </p:nvSpPr>
            <p:spPr>
              <a:xfrm>
                <a:off x="6578" y="580"/>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9" name="直接连接符 8"/>
              <p:cNvCxnSpPr>
                <a:stCxn id="8" idx="6"/>
              </p:cNvCxnSpPr>
              <p:nvPr/>
            </p:nvCxnSpPr>
            <p:spPr>
              <a:xfrm>
                <a:off x="6758" y="670"/>
                <a:ext cx="11881" cy="1"/>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8640" y="670"/>
                <a:ext cx="1" cy="3812"/>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18550" y="4482"/>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0" name="组合 19"/>
            <p:cNvGrpSpPr/>
            <p:nvPr/>
          </p:nvGrpSpPr>
          <p:grpSpPr>
            <a:xfrm>
              <a:off x="17054" y="434"/>
              <a:ext cx="1698" cy="1610"/>
              <a:chOff x="17054" y="434"/>
              <a:chExt cx="1698" cy="1610"/>
            </a:xfrm>
          </p:grpSpPr>
          <p:sp>
            <p:nvSpPr>
              <p:cNvPr id="17" name="矩形 16"/>
              <p:cNvSpPr/>
              <p:nvPr/>
            </p:nvSpPr>
            <p:spPr>
              <a:xfrm>
                <a:off x="17054" y="434"/>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矩形 18"/>
              <p:cNvSpPr/>
              <p:nvPr/>
            </p:nvSpPr>
            <p:spPr>
              <a:xfrm rot="5400000">
                <a:off x="17857" y="1149"/>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cxnSp>
          <p:nvCxnSpPr>
            <p:cNvPr id="27" name="直接连接符 26"/>
            <p:cNvCxnSpPr/>
            <p:nvPr/>
          </p:nvCxnSpPr>
          <p:spPr>
            <a:xfrm>
              <a:off x="15073" y="435"/>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5400000">
              <a:off x="17724" y="3314"/>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flipV="1">
            <a:off x="3876675" y="3897630"/>
            <a:ext cx="7717155" cy="2592705"/>
            <a:chOff x="6599" y="434"/>
            <a:chExt cx="12153" cy="4083"/>
          </a:xfrm>
        </p:grpSpPr>
        <p:grpSp>
          <p:nvGrpSpPr>
            <p:cNvPr id="21" name="组合 20"/>
            <p:cNvGrpSpPr/>
            <p:nvPr/>
          </p:nvGrpSpPr>
          <p:grpSpPr>
            <a:xfrm>
              <a:off x="6599" y="435"/>
              <a:ext cx="12152" cy="4082"/>
              <a:chOff x="6578" y="580"/>
              <a:chExt cx="12152" cy="4082"/>
            </a:xfrm>
          </p:grpSpPr>
          <p:sp>
            <p:nvSpPr>
              <p:cNvPr id="22" name="椭圆 21"/>
              <p:cNvSpPr/>
              <p:nvPr/>
            </p:nvSpPr>
            <p:spPr>
              <a:xfrm>
                <a:off x="6578" y="580"/>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3" name="直接连接符 22"/>
              <p:cNvCxnSpPr>
                <a:stCxn id="22" idx="6"/>
              </p:cNvCxnSpPr>
              <p:nvPr/>
            </p:nvCxnSpPr>
            <p:spPr>
              <a:xfrm>
                <a:off x="6758" y="670"/>
                <a:ext cx="11881" cy="1"/>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8640" y="670"/>
                <a:ext cx="1" cy="3812"/>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18550" y="4482"/>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6" name="组合 25"/>
            <p:cNvGrpSpPr/>
            <p:nvPr/>
          </p:nvGrpSpPr>
          <p:grpSpPr>
            <a:xfrm>
              <a:off x="17054" y="434"/>
              <a:ext cx="1698" cy="1610"/>
              <a:chOff x="17054" y="434"/>
              <a:chExt cx="1698" cy="1610"/>
            </a:xfrm>
          </p:grpSpPr>
          <p:sp>
            <p:nvSpPr>
              <p:cNvPr id="28" name="矩形 27"/>
              <p:cNvSpPr/>
              <p:nvPr/>
            </p:nvSpPr>
            <p:spPr>
              <a:xfrm>
                <a:off x="17054" y="434"/>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矩形 29"/>
              <p:cNvSpPr/>
              <p:nvPr/>
            </p:nvSpPr>
            <p:spPr>
              <a:xfrm rot="5400000">
                <a:off x="17857" y="1149"/>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cxnSp>
          <p:nvCxnSpPr>
            <p:cNvPr id="31" name="直接连接符 30"/>
            <p:cNvCxnSpPr/>
            <p:nvPr/>
          </p:nvCxnSpPr>
          <p:spPr>
            <a:xfrm>
              <a:off x="15073" y="435"/>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rot="5400000">
              <a:off x="17724" y="3314"/>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33" name="Google Shape;117;p23"/>
          <p:cNvPicPr preferRelativeResize="0"/>
          <p:nvPr/>
        </p:nvPicPr>
        <p:blipFill rotWithShape="1">
          <a:blip r:embed="rId2">
            <a:alphaModFix/>
          </a:blip>
          <a:srcRect l="29918" t="-15946" b="43692"/>
          <a:stretch/>
        </p:blipFill>
        <p:spPr>
          <a:xfrm>
            <a:off x="0" y="6189200"/>
            <a:ext cx="3406363" cy="668800"/>
          </a:xfrm>
          <a:prstGeom prst="rect">
            <a:avLst/>
          </a:prstGeom>
          <a:noFill/>
          <a:ln>
            <a:noFill/>
          </a:ln>
        </p:spPr>
      </p:pic>
      <p:pic>
        <p:nvPicPr>
          <p:cNvPr id="34" name="Google Shape;127;p23"/>
          <p:cNvPicPr preferRelativeResize="0"/>
          <p:nvPr/>
        </p:nvPicPr>
        <p:blipFill rotWithShape="1">
          <a:blip r:embed="rId3">
            <a:alphaModFix/>
          </a:blip>
          <a:srcRect l="2426" r="2426"/>
          <a:stretch/>
        </p:blipFill>
        <p:spPr>
          <a:xfrm rot="1341193" flipH="1">
            <a:off x="-86281" y="3523201"/>
            <a:ext cx="4344461" cy="3422296"/>
          </a:xfrm>
          <a:prstGeom prst="rect">
            <a:avLst/>
          </a:prstGeom>
          <a:noFill/>
          <a:ln>
            <a:noFill/>
          </a:ln>
        </p:spPr>
      </p:pic>
      <p:pic>
        <p:nvPicPr>
          <p:cNvPr id="22534" name="Picture 6" descr="Chủ động phòng chống dịch sốt xuất huyết | TRUNG TÂM HỖ TRỢ SINH VI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9275" y="-31046"/>
            <a:ext cx="5202725" cy="689161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6527549" y="2145671"/>
            <a:ext cx="18106" cy="33226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4578" name="Picture 2" descr="ICON 2.5CS - Thuốc diệt côn trùng hiệu quả nhập khẩ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463" y="849329"/>
            <a:ext cx="3190875" cy="2371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388267"/>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068715" y="325640"/>
            <a:ext cx="8066637" cy="584775"/>
          </a:xfrm>
          <a:prstGeom prst="rect">
            <a:avLst/>
          </a:prstGeom>
          <a:noFill/>
        </p:spPr>
        <p:txBody>
          <a:bodyPr wrap="square" rtlCol="0">
            <a:spAutoFit/>
          </a:bodyPr>
          <a:lstStyle/>
          <a:p>
            <a:pPr algn="ctr"/>
            <a:r>
              <a:rPr lang="vi-VN" sz="3200" dirty="0">
                <a:solidFill>
                  <a:srgbClr val="FF0000"/>
                </a:solidFill>
                <a:latin typeface="Times New Roman" panose="02020603050405020304" pitchFamily="18" charset="0"/>
                <a:cs typeface="Times New Roman" panose="02020603050405020304" pitchFamily="18" charset="0"/>
              </a:rPr>
              <a:t>MỘT SỐ BIỆN PHÁP PHÒNG CHỐNG</a:t>
            </a:r>
            <a:endParaRPr lang="vi-VN" sz="3200" dirty="0">
              <a:solidFill>
                <a:prstClr val="black"/>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1050201" y="910415"/>
            <a:ext cx="10004081" cy="3062799"/>
            <a:chOff x="1050201" y="910415"/>
            <a:chExt cx="10004081" cy="3062799"/>
          </a:xfrm>
        </p:grpSpPr>
        <p:pic>
          <p:nvPicPr>
            <p:cNvPr id="22532" name="Picture 4" descr="Vệ sinh an toàn thực phẩm – VLOS"/>
            <p:cNvPicPr>
              <a:picLocks noChangeAspect="1" noChangeArrowheads="1"/>
            </p:cNvPicPr>
            <p:nvPr/>
          </p:nvPicPr>
          <p:blipFill rotWithShape="1">
            <a:blip r:embed="rId3">
              <a:extLst>
                <a:ext uri="{28A0092B-C50C-407E-A947-70E740481C1C}">
                  <a14:useLocalDpi xmlns:a14="http://schemas.microsoft.com/office/drawing/2010/main" val="0"/>
                </a:ext>
              </a:extLst>
            </a:blip>
            <a:srcRect l="12511"/>
            <a:stretch/>
          </p:blipFill>
          <p:spPr bwMode="auto">
            <a:xfrm>
              <a:off x="1050201" y="910415"/>
              <a:ext cx="2863197" cy="21403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50201" y="3142217"/>
              <a:ext cx="2863197" cy="830997"/>
            </a:xfrm>
            <a:prstGeom prst="rect">
              <a:avLst/>
            </a:prstGeom>
          </p:spPr>
          <p:txBody>
            <a:bodyPr wrap="square">
              <a:spAutoFit/>
            </a:bodyPr>
            <a:lstStyle/>
            <a:p>
              <a:pPr algn="ctr"/>
              <a:r>
                <a:rPr lang="vi-VN"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Vệ sinh môi trường sạch sẽ, ăn uổng hợp vệ sinh, ăn chín uống </a:t>
              </a:r>
              <a:r>
                <a:rPr lang="vi-VN" sz="1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chín</a:t>
              </a:r>
              <a:endParaRPr lang="vi-VN" sz="1600" dirty="0">
                <a:solidFill>
                  <a:prstClr val="black"/>
                </a:solidFill>
                <a:latin typeface="Times New Roman" panose="02020603050405020304" pitchFamily="18" charset="0"/>
                <a:cs typeface="Times New Roman" panose="02020603050405020304" pitchFamily="18" charset="0"/>
              </a:endParaRPr>
            </a:p>
          </p:txBody>
        </p:sp>
        <p:pic>
          <p:nvPicPr>
            <p:cNvPr id="22534" name="Picture 6" descr="Nghiêm túc đeo khẩu trang nơi công cộng - Báo Khánh Hòa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696" y="969263"/>
              <a:ext cx="3117621" cy="20814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56193" y="3147613"/>
              <a:ext cx="6096000" cy="584775"/>
            </a:xfrm>
            <a:prstGeom prst="rect">
              <a:avLst/>
            </a:prstGeom>
          </p:spPr>
          <p:txBody>
            <a:bodyPr>
              <a:spAutoFit/>
            </a:bodyPr>
            <a:lstStyle/>
            <a:p>
              <a:pPr algn="ctr"/>
              <a:r>
                <a:rPr lang="vi-VN"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Đeo khẩu trang nơi công cộng hoặc khi đi vào nơi có cảnh báo vùng dịch, tránh tiếp xúc gắn với người khác</a:t>
              </a:r>
            </a:p>
          </p:txBody>
        </p:sp>
        <p:pic>
          <p:nvPicPr>
            <p:cNvPr id="22536" name="Picture 8" descr="Chốt bảo vệ &amp;#39;vùng xanh&amp;#39; ngăn dịch xâm nhập - VnExpre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9615" y="969264"/>
              <a:ext cx="3244667" cy="20684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538" name="Picture 10" descr="Viên sủi bổ sung vitamin C tăng cường sức đề kháng Swiss Energy Vitamin C  1000mg (tuýp 20 viên) | Shopee Việt Na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700" t="15629" r="37561" b="3265"/>
          <a:stretch/>
        </p:blipFill>
        <p:spPr bwMode="auto">
          <a:xfrm>
            <a:off x="525101" y="4101220"/>
            <a:ext cx="715225" cy="2344847"/>
          </a:xfrm>
          <a:prstGeom prst="rect">
            <a:avLst/>
          </a:prstGeom>
          <a:noFill/>
          <a:extLst>
            <a:ext uri="{909E8E84-426E-40DD-AFC4-6F175D3DCCD1}">
              <a14:hiddenFill xmlns:a14="http://schemas.microsoft.com/office/drawing/2010/main">
                <a:solidFill>
                  <a:srgbClr val="FFFFFF"/>
                </a:solidFill>
              </a14:hiddenFill>
            </a:ext>
          </a:extLst>
        </p:spPr>
      </p:pic>
      <p:pic>
        <p:nvPicPr>
          <p:cNvPr id="22540" name="Picture 12" descr="TOP thực phẩm tăng sức đề kháng mùa COVID – BON GROC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7296" y="4065547"/>
            <a:ext cx="3798702" cy="238052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068715" y="4979406"/>
            <a:ext cx="2487477" cy="597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Tăng cường bồi dưỡng cơ thể</a:t>
            </a:r>
          </a:p>
        </p:txBody>
      </p:sp>
      <p:pic>
        <p:nvPicPr>
          <p:cNvPr id="22542" name="Picture 14" descr="Kháng thuốc kháng sinh: tình trạng báo động toàn cầu"/>
          <p:cNvPicPr>
            <a:picLocks noChangeAspect="1" noChangeArrowheads="1"/>
          </p:cNvPicPr>
          <p:nvPr/>
        </p:nvPicPr>
        <p:blipFill rotWithShape="1">
          <a:blip r:embed="rId8">
            <a:extLst>
              <a:ext uri="{28A0092B-C50C-407E-A947-70E740481C1C}">
                <a14:useLocalDpi xmlns:a14="http://schemas.microsoft.com/office/drawing/2010/main" val="0"/>
              </a:ext>
            </a:extLst>
          </a:blip>
          <a:srcRect l="23812" t="2235" r="18847" b="2716"/>
          <a:stretch/>
        </p:blipFill>
        <p:spPr bwMode="auto">
          <a:xfrm>
            <a:off x="6158569" y="3687121"/>
            <a:ext cx="1651046" cy="208175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36603" y="5871286"/>
            <a:ext cx="3204312" cy="584775"/>
          </a:xfrm>
          <a:prstGeom prst="rect">
            <a:avLst/>
          </a:prstGeom>
        </p:spPr>
        <p:txBody>
          <a:bodyPr wrap="square">
            <a:spAutoFit/>
          </a:bodyPr>
          <a:lstStyle/>
          <a:p>
            <a:pPr algn="ctr"/>
            <a:r>
              <a:rPr lang="vi-VN"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Sử dụng thuốc kháng sinh đúng bệnh, đúng cách để đạt hiệu quả</a:t>
            </a:r>
          </a:p>
        </p:txBody>
      </p:sp>
      <p:pic>
        <p:nvPicPr>
          <p:cNvPr id="22544" name="Picture 16" descr="Không rửa tay sạch sau khi đi vệ sinh nguy hiểm hơn sử dụng thịt sống | Tin  tức mới nhất 24h - Đọc Báo Lao Động online - Laodong.vn"/>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947" t="4625" r="177"/>
          <a:stretch/>
        </p:blipFill>
        <p:spPr bwMode="auto">
          <a:xfrm>
            <a:off x="8870501" y="3838669"/>
            <a:ext cx="2726988" cy="193020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686422" y="5871286"/>
            <a:ext cx="2897859" cy="584775"/>
          </a:xfrm>
          <a:prstGeom prst="rect">
            <a:avLst/>
          </a:prstGeom>
        </p:spPr>
        <p:txBody>
          <a:bodyPr wrap="square">
            <a:spAutoFit/>
          </a:bodyPr>
          <a:lstStyle/>
          <a:p>
            <a:pPr algn="ctr"/>
            <a:r>
              <a:rPr lang="vi-VN"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Rửa tay trước khi ăn và sau khi đi vệ sinh</a:t>
            </a:r>
          </a:p>
        </p:txBody>
      </p:sp>
    </p:spTree>
    <p:extLst>
      <p:ext uri="{BB962C8B-B14F-4D97-AF65-F5344CB8AC3E}">
        <p14:creationId xmlns:p14="http://schemas.microsoft.com/office/powerpoint/2010/main" val="26954584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2540"/>
                                        </p:tgtEl>
                                        <p:attrNameLst>
                                          <p:attrName>style.visibility</p:attrName>
                                        </p:attrNameLst>
                                      </p:cBhvr>
                                      <p:to>
                                        <p:strVal val="visible"/>
                                      </p:to>
                                    </p:set>
                                    <p:anim calcmode="lin" valueType="num">
                                      <p:cBhvr additive="base">
                                        <p:cTn id="17" dur="500" fill="hold"/>
                                        <p:tgtEl>
                                          <p:spTgt spid="22540"/>
                                        </p:tgtEl>
                                        <p:attrNameLst>
                                          <p:attrName>ppt_x</p:attrName>
                                        </p:attrNameLst>
                                      </p:cBhvr>
                                      <p:tavLst>
                                        <p:tav tm="0">
                                          <p:val>
                                            <p:strVal val="#ppt_x"/>
                                          </p:val>
                                        </p:tav>
                                        <p:tav tm="100000">
                                          <p:val>
                                            <p:strVal val="#ppt_x"/>
                                          </p:val>
                                        </p:tav>
                                      </p:tavLst>
                                    </p:anim>
                                    <p:anim calcmode="lin" valueType="num">
                                      <p:cBhvr additive="base">
                                        <p:cTn id="18" dur="500" fill="hold"/>
                                        <p:tgtEl>
                                          <p:spTgt spid="2254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538"/>
                                        </p:tgtEl>
                                        <p:attrNameLst>
                                          <p:attrName>style.visibility</p:attrName>
                                        </p:attrNameLst>
                                      </p:cBhvr>
                                      <p:to>
                                        <p:strVal val="visible"/>
                                      </p:to>
                                    </p:set>
                                    <p:anim calcmode="lin" valueType="num">
                                      <p:cBhvr additive="base">
                                        <p:cTn id="21" dur="500" fill="hold"/>
                                        <p:tgtEl>
                                          <p:spTgt spid="22538"/>
                                        </p:tgtEl>
                                        <p:attrNameLst>
                                          <p:attrName>ppt_x</p:attrName>
                                        </p:attrNameLst>
                                      </p:cBhvr>
                                      <p:tavLst>
                                        <p:tav tm="0">
                                          <p:val>
                                            <p:strVal val="#ppt_x"/>
                                          </p:val>
                                        </p:tav>
                                        <p:tav tm="100000">
                                          <p:val>
                                            <p:strVal val="#ppt_x"/>
                                          </p:val>
                                        </p:tav>
                                      </p:tavLst>
                                    </p:anim>
                                    <p:anim calcmode="lin" valueType="num">
                                      <p:cBhvr additive="base">
                                        <p:cTn id="22" dur="500" fill="hold"/>
                                        <p:tgtEl>
                                          <p:spTgt spid="225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542"/>
                                        </p:tgtEl>
                                        <p:attrNameLst>
                                          <p:attrName>style.visibility</p:attrName>
                                        </p:attrNameLst>
                                      </p:cBhvr>
                                      <p:to>
                                        <p:strVal val="visible"/>
                                      </p:to>
                                    </p:set>
                                    <p:animEffect transition="in" filter="fade">
                                      <p:cBhvr>
                                        <p:cTn id="27" dur="1000"/>
                                        <p:tgtEl>
                                          <p:spTgt spid="22542"/>
                                        </p:tgtEl>
                                      </p:cBhvr>
                                    </p:animEffect>
                                    <p:anim calcmode="lin" valueType="num">
                                      <p:cBhvr>
                                        <p:cTn id="28" dur="1000" fill="hold"/>
                                        <p:tgtEl>
                                          <p:spTgt spid="22542"/>
                                        </p:tgtEl>
                                        <p:attrNameLst>
                                          <p:attrName>ppt_x</p:attrName>
                                        </p:attrNameLst>
                                      </p:cBhvr>
                                      <p:tavLst>
                                        <p:tav tm="0">
                                          <p:val>
                                            <p:strVal val="#ppt_x"/>
                                          </p:val>
                                        </p:tav>
                                        <p:tav tm="100000">
                                          <p:val>
                                            <p:strVal val="#ppt_x"/>
                                          </p:val>
                                        </p:tav>
                                      </p:tavLst>
                                    </p:anim>
                                    <p:anim calcmode="lin" valueType="num">
                                      <p:cBhvr>
                                        <p:cTn id="29" dur="1000" fill="hold"/>
                                        <p:tgtEl>
                                          <p:spTgt spid="225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2544"/>
                                        </p:tgtEl>
                                        <p:attrNameLst>
                                          <p:attrName>style.visibility</p:attrName>
                                        </p:attrNameLst>
                                      </p:cBhvr>
                                      <p:to>
                                        <p:strVal val="visible"/>
                                      </p:to>
                                    </p:set>
                                    <p:animEffect transition="in" filter="fade">
                                      <p:cBhvr>
                                        <p:cTn id="39" dur="1000"/>
                                        <p:tgtEl>
                                          <p:spTgt spid="22544"/>
                                        </p:tgtEl>
                                      </p:cBhvr>
                                    </p:animEffect>
                                    <p:anim calcmode="lin" valueType="num">
                                      <p:cBhvr>
                                        <p:cTn id="40" dur="1000" fill="hold"/>
                                        <p:tgtEl>
                                          <p:spTgt spid="22544"/>
                                        </p:tgtEl>
                                        <p:attrNameLst>
                                          <p:attrName>ppt_x</p:attrName>
                                        </p:attrNameLst>
                                      </p:cBhvr>
                                      <p:tavLst>
                                        <p:tav tm="0">
                                          <p:val>
                                            <p:strVal val="#ppt_x"/>
                                          </p:val>
                                        </p:tav>
                                        <p:tav tm="100000">
                                          <p:val>
                                            <p:strVal val="#ppt_x"/>
                                          </p:val>
                                        </p:tav>
                                      </p:tavLst>
                                    </p:anim>
                                    <p:anim calcmode="lin" valueType="num">
                                      <p:cBhvr>
                                        <p:cTn id="41" dur="1000" fill="hold"/>
                                        <p:tgtEl>
                                          <p:spTgt spid="2254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Virus Icon Coronavirus - Free vector graphic on Pixab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0108" y="153981"/>
            <a:ext cx="1831008" cy="18195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109330"/>
            <a:ext cx="6858000" cy="6858000"/>
          </a:xfrm>
          <a:prstGeom prst="rect">
            <a:avLst/>
          </a:prstGeom>
        </p:spPr>
      </p:pic>
      <p:sp>
        <p:nvSpPr>
          <p:cNvPr id="43" name="Google Shape;160;p22"/>
          <p:cNvSpPr txBox="1">
            <a:spLocks noGrp="1"/>
          </p:cNvSpPr>
          <p:nvPr>
            <p:ph type="title"/>
          </p:nvPr>
        </p:nvSpPr>
        <p:spPr>
          <a:xfrm>
            <a:off x="99391" y="1929622"/>
            <a:ext cx="6132443" cy="1264958"/>
          </a:xfrm>
          <a:prstGeom prst="rect">
            <a:avLst/>
          </a:prstGeom>
        </p:spPr>
        <p:txBody>
          <a:bodyPr spcFirstLastPara="1" wrap="square" lIns="121900" tIns="121900" rIns="121900" bIns="121900" anchor="t" anchorCtr="0">
            <a:noAutofit/>
          </a:bodyPr>
          <a:lstStyle/>
          <a:p>
            <a:r>
              <a:rPr lang="en" sz="6000" b="1" dirty="0" smtClean="0">
                <a:latin typeface="000 DanPanosian TB" pitchFamily="2" charset="0"/>
                <a:cs typeface="VnThuPhap_Unicode" panose="020B0604020202020204" pitchFamily="34" charset="0"/>
              </a:rPr>
              <a:t>TÌM HIỂU VACCINE</a:t>
            </a:r>
            <a:endParaRPr sz="6000" b="1" dirty="0">
              <a:latin typeface="000 DanPanosian TB" pitchFamily="2" charset="0"/>
              <a:cs typeface="VnThuPhap_Unicode" panose="020B0604020202020204" pitchFamily="34" charset="0"/>
            </a:endParaRPr>
          </a:p>
        </p:txBody>
      </p:sp>
      <p:pic>
        <p:nvPicPr>
          <p:cNvPr id="44" name="Picture 2" descr="News Flash • Fayette County, PA • CivicEng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3382" y="3056929"/>
            <a:ext cx="2507010" cy="25941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Vắc-xin COVID-19 Dành Cho Những Người Bị Dị Ứng | CD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490" y="4110369"/>
            <a:ext cx="1941172" cy="194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36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46" y="236383"/>
            <a:ext cx="11411107" cy="1143200"/>
          </a:xfrm>
        </p:spPr>
        <p:txBody>
          <a:bodyPr/>
          <a:lstStyle/>
          <a:p>
            <a:pPr algn="just"/>
            <a:r>
              <a:rPr lang="vi-VN" sz="2800" b="1" dirty="0" smtClean="0">
                <a:solidFill>
                  <a:srgbClr val="FF0000"/>
                </a:solidFill>
                <a:latin typeface="Times New Roman" panose="02020603050405020304" pitchFamily="18" charset="0"/>
                <a:cs typeface="Times New Roman" panose="02020603050405020304" pitchFamily="18" charset="0"/>
              </a:rPr>
              <a:t>Vaccine là một chế phẩm sinh học, được sử dụng với mục đích tạo ra miễn dịch</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idx="12"/>
          </p:nvPr>
        </p:nvSpPr>
        <p:spPr/>
        <p:txBody>
          <a:bodyPr/>
          <a:lstStyle/>
          <a:p>
            <a:fld id="{00000000-1234-1234-1234-123412341234}" type="slidenum">
              <a:rPr lang="en" smtClean="0">
                <a:latin typeface="Times New Roman" panose="02020603050405020304" pitchFamily="18" charset="0"/>
                <a:cs typeface="Times New Roman" panose="02020603050405020304" pitchFamily="18" charset="0"/>
              </a:rPr>
              <a:pPr/>
              <a:t>45</a:t>
            </a:fld>
            <a:endParaRPr lang="en">
              <a:latin typeface="Times New Roman" panose="02020603050405020304" pitchFamily="18" charset="0"/>
              <a:cs typeface="Times New Roman" panose="02020603050405020304" pitchFamily="18" charset="0"/>
            </a:endParaRPr>
          </a:p>
        </p:txBody>
      </p:sp>
      <p:pic>
        <p:nvPicPr>
          <p:cNvPr id="4" name="Picture 6" descr="বঙ্গভেক্স হয়তোবা আমাদের গর্ব? - Eye News B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0935" y="3378512"/>
            <a:ext cx="4526218" cy="31513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1600" y="3411396"/>
            <a:ext cx="9471145" cy="3490186"/>
          </a:xfrm>
          <a:prstGeom prst="rect">
            <a:avLst/>
          </a:prstGeom>
          <a:noFill/>
        </p:spPr>
        <p:txBody>
          <a:bodyPr wrap="square" rtlCol="0">
            <a:spAutoFit/>
          </a:bodyPr>
          <a:lstStyle/>
          <a:p>
            <a:pPr marL="800100" lvl="1" indent="-342900" algn="just">
              <a:lnSpc>
                <a:spcPct val="120000"/>
              </a:lnSpc>
              <a:buFont typeface="Wingdings" panose="05000000000000000000" pitchFamily="2" charset="2"/>
              <a:buChar char="§"/>
            </a:pPr>
            <a:r>
              <a:rPr lang="vi-VN" sz="2300" dirty="0">
                <a:solidFill>
                  <a:srgbClr val="FFFF00"/>
                </a:solidFill>
                <a:latin typeface="Times New Roman" panose="02020603050405020304" pitchFamily="18" charset="0"/>
                <a:ea typeface="Roboto Condensed" panose="02000000000000000000" pitchFamily="2" charset="0"/>
                <a:cs typeface="Times New Roman" panose="02020603050405020304" pitchFamily="18" charset="0"/>
              </a:rPr>
              <a:t>Tiêm chủng trên phạm vi rộng, đạt tỉ lệ cao</a:t>
            </a:r>
          </a:p>
          <a:p>
            <a:pPr marL="800100" lvl="1" indent="-342900" algn="just">
              <a:lnSpc>
                <a:spcPct val="120000"/>
              </a:lnSpc>
              <a:buFont typeface="Wingdings" panose="05000000000000000000" pitchFamily="2" charset="2"/>
              <a:buChar char="§"/>
            </a:pPr>
            <a:r>
              <a:rPr lang="vi-VN" sz="2300" dirty="0">
                <a:solidFill>
                  <a:srgbClr val="FFFF00"/>
                </a:solidFill>
                <a:latin typeface="Times New Roman" panose="02020603050405020304" pitchFamily="18" charset="0"/>
                <a:ea typeface="Roboto Condensed" panose="02000000000000000000" pitchFamily="2" charset="0"/>
                <a:cs typeface="Times New Roman" panose="02020603050405020304" pitchFamily="18" charset="0"/>
              </a:rPr>
              <a:t>Tiêm chủng đúng đối tượng</a:t>
            </a:r>
          </a:p>
          <a:p>
            <a:pPr marL="800100" lvl="1" indent="-342900" algn="just">
              <a:lnSpc>
                <a:spcPct val="120000"/>
              </a:lnSpc>
              <a:buFont typeface="Wingdings" panose="05000000000000000000" pitchFamily="2" charset="2"/>
              <a:buChar char="§"/>
            </a:pPr>
            <a:r>
              <a:rPr lang="vi-VN" sz="2300" dirty="0">
                <a:solidFill>
                  <a:srgbClr val="FFFF00"/>
                </a:solidFill>
                <a:latin typeface="Times New Roman" panose="02020603050405020304" pitchFamily="18" charset="0"/>
                <a:ea typeface="Roboto Condensed" panose="02000000000000000000" pitchFamily="2" charset="0"/>
                <a:cs typeface="Times New Roman" panose="02020603050405020304" pitchFamily="18" charset="0"/>
              </a:rPr>
              <a:t>Bắt đầu tiêm chủng đúng lúc, đảm bảo đúng khoảng cách giữa các lần tiêm chủng, tiêm nhắc lại đúng thời gian</a:t>
            </a:r>
          </a:p>
          <a:p>
            <a:pPr marL="800100" lvl="1" indent="-342900" algn="just">
              <a:lnSpc>
                <a:spcPct val="120000"/>
              </a:lnSpc>
              <a:buFont typeface="Wingdings" panose="05000000000000000000" pitchFamily="2" charset="2"/>
              <a:buChar char="§"/>
            </a:pPr>
            <a:r>
              <a:rPr lang="vi-VN" sz="2300" dirty="0">
                <a:solidFill>
                  <a:srgbClr val="FFFF00"/>
                </a:solidFill>
                <a:latin typeface="Times New Roman" panose="02020603050405020304" pitchFamily="18" charset="0"/>
                <a:ea typeface="Roboto Condensed" panose="02000000000000000000" pitchFamily="2" charset="0"/>
                <a:cs typeface="Times New Roman" panose="02020603050405020304" pitchFamily="18" charset="0"/>
              </a:rPr>
              <a:t>Tiêm chủng đúng đường và đúng liều lượng</a:t>
            </a:r>
          </a:p>
          <a:p>
            <a:pPr marL="800100" lvl="1" indent="-342900" algn="just">
              <a:lnSpc>
                <a:spcPct val="120000"/>
              </a:lnSpc>
              <a:buFont typeface="Wingdings" panose="05000000000000000000" pitchFamily="2" charset="2"/>
              <a:buChar char="§"/>
            </a:pPr>
            <a:r>
              <a:rPr lang="vi-VN" sz="2300" dirty="0">
                <a:solidFill>
                  <a:srgbClr val="FFFF00"/>
                </a:solidFill>
                <a:latin typeface="Times New Roman" panose="02020603050405020304" pitchFamily="18" charset="0"/>
                <a:ea typeface="Roboto Condensed" panose="02000000000000000000" pitchFamily="2" charset="0"/>
                <a:cs typeface="Times New Roman" panose="02020603050405020304" pitchFamily="18" charset="0"/>
              </a:rPr>
              <a:t>Nắm vững phương pháp phòng và xử trí các phản ứng không mong muốn do tiêm chủng</a:t>
            </a:r>
          </a:p>
          <a:p>
            <a:pPr marL="800100" lvl="1" indent="-342900" algn="just">
              <a:lnSpc>
                <a:spcPct val="120000"/>
              </a:lnSpc>
              <a:buFont typeface="Wingdings" panose="05000000000000000000" pitchFamily="2" charset="2"/>
              <a:buChar char="§"/>
            </a:pPr>
            <a:r>
              <a:rPr lang="vi-VN" sz="2300" dirty="0">
                <a:solidFill>
                  <a:srgbClr val="FFFF00"/>
                </a:solidFill>
                <a:latin typeface="Times New Roman" panose="02020603050405020304" pitchFamily="18" charset="0"/>
                <a:ea typeface="Roboto Condensed" panose="02000000000000000000" pitchFamily="2" charset="0"/>
                <a:cs typeface="Times New Roman" panose="02020603050405020304" pitchFamily="18" charset="0"/>
              </a:rPr>
              <a:t>Bảo quản vaccine đúng quy định</a:t>
            </a:r>
          </a:p>
        </p:txBody>
      </p:sp>
      <p:sp>
        <p:nvSpPr>
          <p:cNvPr id="6" name="Rectangle 5"/>
          <p:cNvSpPr/>
          <p:nvPr/>
        </p:nvSpPr>
        <p:spPr>
          <a:xfrm>
            <a:off x="139850" y="1162521"/>
            <a:ext cx="11144922" cy="2215991"/>
          </a:xfrm>
          <a:prstGeom prst="rect">
            <a:avLst/>
          </a:prstGeom>
        </p:spPr>
        <p:txBody>
          <a:bodyPr wrap="square">
            <a:spAutoFit/>
          </a:bodyPr>
          <a:lstStyle/>
          <a:p>
            <a:pPr lvl="1" algn="just">
              <a:lnSpc>
                <a:spcPct val="120000"/>
              </a:lnSpc>
            </a:pPr>
            <a:r>
              <a:rPr lang="en-US" sz="2300" dirty="0">
                <a:solidFill>
                  <a:srgbClr val="FFFFFF"/>
                </a:solidFill>
                <a:latin typeface="Times New Roman" panose="02020603050405020304" pitchFamily="18" charset="0"/>
                <a:ea typeface="Roboto Condensed" panose="02000000000000000000" pitchFamily="2" charset="0"/>
                <a:cs typeface="Times New Roman" panose="02020603050405020304" pitchFamily="18" charset="0"/>
              </a:rPr>
              <a:t>	</a:t>
            </a:r>
            <a:r>
              <a:rPr lang="vi-VN" sz="2300" dirty="0">
                <a:solidFill>
                  <a:srgbClr val="FFFFFF"/>
                </a:solidFill>
                <a:latin typeface="Times New Roman" panose="02020603050405020304" pitchFamily="18" charset="0"/>
                <a:ea typeface="Roboto Condensed" panose="02000000000000000000" pitchFamily="2" charset="0"/>
                <a:cs typeface="Times New Roman" panose="02020603050405020304" pitchFamily="18" charset="0"/>
              </a:rPr>
              <a:t>Để phòng ngừa một số bệnh thường gặp trong cộng đồng, nhất là bảo vệ trẻ em, hiện tại công tác tiêm chủng vaccine phòng bệnh cho trẻ được thực hiện khá phổ biến và trở thành chương trình quốc gia.</a:t>
            </a:r>
          </a:p>
          <a:p>
            <a:pPr lvl="1" algn="just">
              <a:lnSpc>
                <a:spcPct val="120000"/>
              </a:lnSpc>
            </a:pPr>
            <a:r>
              <a:rPr lang="vi-VN" sz="2300" dirty="0">
                <a:solidFill>
                  <a:srgbClr val="00B0F0"/>
                </a:solidFill>
                <a:latin typeface="Times New Roman" panose="02020603050405020304" pitchFamily="18" charset="0"/>
                <a:ea typeface="Roboto Condensed" panose="02000000000000000000" pitchFamily="2" charset="0"/>
                <a:cs typeface="Times New Roman" panose="02020603050405020304" pitchFamily="18" charset="0"/>
              </a:rPr>
              <a:t>Nhằm đảm bảo an toàn và tránh tai biến, công tác tiêm chủng phải triển khai đúng theo quy định Bộ Y tế nhằm đảm bảo:</a:t>
            </a:r>
          </a:p>
        </p:txBody>
      </p:sp>
    </p:spTree>
    <p:extLst>
      <p:ext uri="{BB962C8B-B14F-4D97-AF65-F5344CB8AC3E}">
        <p14:creationId xmlns:p14="http://schemas.microsoft.com/office/powerpoint/2010/main" val="176642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90000"/>
            <a:lumOff val="10000"/>
          </a:schemeClr>
        </a:solidFill>
        <a:effectLst/>
      </p:bgPr>
    </p:bg>
    <p:spTree>
      <p:nvGrpSpPr>
        <p:cNvPr id="1" name=""/>
        <p:cNvGrpSpPr/>
        <p:nvPr/>
      </p:nvGrpSpPr>
      <p:grpSpPr>
        <a:xfrm>
          <a:off x="0" y="0"/>
          <a:ext cx="0" cy="0"/>
          <a:chOff x="0" y="0"/>
          <a:chExt cx="0" cy="0"/>
        </a:xfrm>
      </p:grpSpPr>
      <p:sp>
        <p:nvSpPr>
          <p:cNvPr id="2" name="矩形 1"/>
          <p:cNvSpPr/>
          <p:nvPr/>
        </p:nvSpPr>
        <p:spPr>
          <a:xfrm>
            <a:off x="326913" y="198444"/>
            <a:ext cx="11612880" cy="6339840"/>
          </a:xfrm>
          <a:prstGeom prst="rect">
            <a:avLst/>
          </a:prstGeom>
          <a:solidFill>
            <a:schemeClr val="bg1"/>
          </a:solidFill>
          <a:ln>
            <a:noFill/>
          </a:ln>
          <a:effectLst>
            <a:outerShdw blurRad="3048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20000" flipH="1">
            <a:off x="476609" y="720107"/>
            <a:ext cx="652060" cy="375769"/>
          </a:xfrm>
          <a:prstGeom prst="rect">
            <a:avLst/>
          </a:prstGeom>
        </p:spPr>
      </p:pic>
      <p:sp>
        <p:nvSpPr>
          <p:cNvPr id="5" name="文本框 4"/>
          <p:cNvSpPr txBox="1"/>
          <p:nvPr/>
        </p:nvSpPr>
        <p:spPr>
          <a:xfrm>
            <a:off x="1137781" y="677158"/>
            <a:ext cx="4757410" cy="461665"/>
          </a:xfrm>
          <a:prstGeom prst="rect">
            <a:avLst/>
          </a:prstGeom>
          <a:noFill/>
        </p:spPr>
        <p:txBody>
          <a:bodyPr wrap="square" rtlCol="0">
            <a:spAutoFit/>
          </a:bodyPr>
          <a:lstStyle/>
          <a:p>
            <a:r>
              <a:rPr lang="en-US" altLang="zh-CN" sz="2400" b="1" spc="600" dirty="0">
                <a:solidFill>
                  <a:srgbClr val="114E54"/>
                </a:solidFill>
                <a:latin typeface="Times New Roman" panose="02020603050405020304" pitchFamily="18" charset="0"/>
                <a:ea typeface="杨任东竹石体-Medium" panose="02000000000000000000" pitchFamily="2" charset="-122"/>
                <a:cs typeface="Times New Roman" panose="02020603050405020304" pitchFamily="18" charset="0"/>
              </a:rPr>
              <a:t>MỘT SỐ VACCINE</a:t>
            </a:r>
            <a:endParaRPr lang="zh-CN" altLang="en-US" sz="2400" b="1" spc="600" dirty="0">
              <a:solidFill>
                <a:srgbClr val="114E54"/>
              </a:solidFill>
              <a:latin typeface="Times New Roman" panose="02020603050405020304" pitchFamily="18" charset="0"/>
              <a:ea typeface="杨任东竹石体-Medium" panose="02000000000000000000" pitchFamily="2" charset="-122"/>
              <a:cs typeface="Times New Roman" panose="02020603050405020304" pitchFamily="18" charset="0"/>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770762" y="-224092"/>
            <a:ext cx="2708764" cy="2264164"/>
          </a:xfrm>
          <a:prstGeom prst="rect">
            <a:avLst/>
          </a:prstGeom>
        </p:spPr>
      </p:pic>
      <p:pic>
        <p:nvPicPr>
          <p:cNvPr id="30722" name="Picture 2" descr="Vắc xin IMOJEV – Vắc xin phòng viêm não Nhật Bản thế hệ mới"/>
          <p:cNvPicPr>
            <a:picLocks noChangeAspect="1" noChangeArrowheads="1"/>
          </p:cNvPicPr>
          <p:nvPr/>
        </p:nvPicPr>
        <p:blipFill rotWithShape="1">
          <a:blip r:embed="rId5">
            <a:extLst>
              <a:ext uri="{28A0092B-C50C-407E-A947-70E740481C1C}">
                <a14:useLocalDpi xmlns:a14="http://schemas.microsoft.com/office/drawing/2010/main" val="0"/>
              </a:ext>
            </a:extLst>
          </a:blip>
          <a:srcRect l="5060" t="10946"/>
          <a:stretch/>
        </p:blipFill>
        <p:spPr bwMode="auto">
          <a:xfrm>
            <a:off x="720761" y="1428681"/>
            <a:ext cx="6476105" cy="27943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80109" y="3660044"/>
            <a:ext cx="3872753" cy="369332"/>
          </a:xfrm>
          <a:prstGeom prst="rect">
            <a:avLst/>
          </a:prstGeom>
          <a:noFill/>
        </p:spPr>
        <p:txBody>
          <a:bodyPr wrap="square" rtlCol="0">
            <a:spAutoFit/>
          </a:bodyPr>
          <a:lstStyle/>
          <a:p>
            <a:r>
              <a:rPr lang="vi-VN" dirty="0">
                <a:solidFill>
                  <a:srgbClr val="000000"/>
                </a:solidFill>
                <a:latin typeface="Times New Roman" panose="02020603050405020304" pitchFamily="18" charset="0"/>
                <a:cs typeface="Times New Roman" panose="02020603050405020304" pitchFamily="18" charset="0"/>
              </a:rPr>
              <a:t>Vaccine Viêm não Nhật Bản</a:t>
            </a:r>
          </a:p>
        </p:txBody>
      </p:sp>
      <p:pic>
        <p:nvPicPr>
          <p:cNvPr id="31748" name="Picture 4" descr="Có cần thiết phải tiêm vắc xin quai bị hay không? | Medlatec"/>
          <p:cNvPicPr>
            <a:picLocks noChangeAspect="1" noChangeArrowheads="1"/>
          </p:cNvPicPr>
          <p:nvPr/>
        </p:nvPicPr>
        <p:blipFill rotWithShape="1">
          <a:blip r:embed="rId6">
            <a:extLst>
              <a:ext uri="{28A0092B-C50C-407E-A947-70E740481C1C}">
                <a14:useLocalDpi xmlns:a14="http://schemas.microsoft.com/office/drawing/2010/main" val="0"/>
              </a:ext>
            </a:extLst>
          </a:blip>
          <a:srcRect l="9255" t="15644" r="10275" b="11251"/>
          <a:stretch/>
        </p:blipFill>
        <p:spPr bwMode="auto">
          <a:xfrm>
            <a:off x="7622987" y="2057108"/>
            <a:ext cx="4087906" cy="247425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730563" y="4548402"/>
            <a:ext cx="3872753" cy="369332"/>
          </a:xfrm>
          <a:prstGeom prst="rect">
            <a:avLst/>
          </a:prstGeom>
          <a:noFill/>
        </p:spPr>
        <p:txBody>
          <a:bodyPr wrap="square" rtlCol="0">
            <a:spAutoFit/>
          </a:bodyPr>
          <a:lstStyle/>
          <a:p>
            <a:pPr algn="ctr"/>
            <a:r>
              <a:rPr lang="vi-VN" dirty="0">
                <a:solidFill>
                  <a:srgbClr val="000000"/>
                </a:solidFill>
                <a:latin typeface="Times New Roman" panose="02020603050405020304" pitchFamily="18" charset="0"/>
                <a:cs typeface="Times New Roman" panose="02020603050405020304" pitchFamily="18" charset="0"/>
              </a:rPr>
              <a:t>Vaccine Sởi - Quai bị - Rubella  </a:t>
            </a:r>
          </a:p>
        </p:txBody>
      </p:sp>
      <p:pic>
        <p:nvPicPr>
          <p:cNvPr id="31750" name="Picture 6" descr="Vắc xin phòng cúm VAXIGRIP - Lịch tiêm, đường dùng.."/>
          <p:cNvPicPr>
            <a:picLocks noChangeAspect="1" noChangeArrowheads="1"/>
          </p:cNvPicPr>
          <p:nvPr/>
        </p:nvPicPr>
        <p:blipFill rotWithShape="1">
          <a:blip r:embed="rId7">
            <a:extLst>
              <a:ext uri="{28A0092B-C50C-407E-A947-70E740481C1C}">
                <a14:useLocalDpi xmlns:a14="http://schemas.microsoft.com/office/drawing/2010/main" val="0"/>
              </a:ext>
            </a:extLst>
          </a:blip>
          <a:srcRect t="28807" b="12914"/>
          <a:stretch/>
        </p:blipFill>
        <p:spPr bwMode="auto">
          <a:xfrm>
            <a:off x="2398956" y="4073622"/>
            <a:ext cx="5818394" cy="225069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771774" y="6139648"/>
            <a:ext cx="1672057" cy="369332"/>
          </a:xfrm>
          <a:prstGeom prst="rect">
            <a:avLst/>
          </a:prstGeom>
          <a:noFill/>
        </p:spPr>
        <p:txBody>
          <a:bodyPr wrap="square" rtlCol="0">
            <a:spAutoFit/>
          </a:bodyPr>
          <a:lstStyle/>
          <a:p>
            <a:r>
              <a:rPr lang="vi-VN" dirty="0">
                <a:solidFill>
                  <a:srgbClr val="000000"/>
                </a:solidFill>
                <a:latin typeface="Times New Roman" panose="02020603050405020304" pitchFamily="18" charset="0"/>
                <a:cs typeface="Times New Roman" panose="02020603050405020304" pitchFamily="18" charset="0"/>
              </a:rPr>
              <a:t>Vaccine cúm</a:t>
            </a:r>
          </a:p>
        </p:txBody>
      </p:sp>
    </p:spTree>
    <p:extLst>
      <p:ext uri="{BB962C8B-B14F-4D97-AF65-F5344CB8AC3E}">
        <p14:creationId xmlns:p14="http://schemas.microsoft.com/office/powerpoint/2010/main" val="2506995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90000"/>
            <a:lumOff val="10000"/>
          </a:schemeClr>
        </a:solidFill>
        <a:effectLst/>
      </p:bgPr>
    </p:bg>
    <p:spTree>
      <p:nvGrpSpPr>
        <p:cNvPr id="1" name=""/>
        <p:cNvGrpSpPr/>
        <p:nvPr/>
      </p:nvGrpSpPr>
      <p:grpSpPr>
        <a:xfrm>
          <a:off x="0" y="0"/>
          <a:ext cx="0" cy="0"/>
          <a:chOff x="0" y="0"/>
          <a:chExt cx="0" cy="0"/>
        </a:xfrm>
      </p:grpSpPr>
      <p:sp>
        <p:nvSpPr>
          <p:cNvPr id="2" name="矩形 1"/>
          <p:cNvSpPr/>
          <p:nvPr/>
        </p:nvSpPr>
        <p:spPr>
          <a:xfrm>
            <a:off x="294640" y="264160"/>
            <a:ext cx="11612880" cy="6339840"/>
          </a:xfrm>
          <a:prstGeom prst="rect">
            <a:avLst/>
          </a:prstGeom>
          <a:solidFill>
            <a:schemeClr val="bg1"/>
          </a:solidFill>
          <a:ln>
            <a:noFill/>
          </a:ln>
          <a:effectLst>
            <a:outerShdw blurRad="3048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20000" flipH="1">
            <a:off x="476609" y="720107"/>
            <a:ext cx="652060" cy="375769"/>
          </a:xfrm>
          <a:prstGeom prst="rect">
            <a:avLst/>
          </a:prstGeom>
        </p:spPr>
      </p:pic>
      <p:sp>
        <p:nvSpPr>
          <p:cNvPr id="5" name="文本框 4"/>
          <p:cNvSpPr txBox="1"/>
          <p:nvPr/>
        </p:nvSpPr>
        <p:spPr>
          <a:xfrm>
            <a:off x="1137781" y="677158"/>
            <a:ext cx="4757410" cy="461665"/>
          </a:xfrm>
          <a:prstGeom prst="rect">
            <a:avLst/>
          </a:prstGeom>
          <a:noFill/>
        </p:spPr>
        <p:txBody>
          <a:bodyPr wrap="square" rtlCol="0">
            <a:spAutoFit/>
          </a:bodyPr>
          <a:lstStyle/>
          <a:p>
            <a:r>
              <a:rPr lang="en-US" altLang="zh-CN" sz="2400" b="1" spc="600" dirty="0">
                <a:solidFill>
                  <a:srgbClr val="114E54"/>
                </a:solidFill>
                <a:latin typeface="Times New Roman" panose="02020603050405020304" pitchFamily="18" charset="0"/>
                <a:ea typeface="杨任东竹石体-Medium" panose="02000000000000000000" pitchFamily="2" charset="-122"/>
                <a:cs typeface="Times New Roman" panose="02020603050405020304" pitchFamily="18" charset="0"/>
              </a:rPr>
              <a:t>MỘT SỐ VACCINE</a:t>
            </a:r>
            <a:endParaRPr lang="zh-CN" altLang="en-US" sz="2400" b="1" spc="600" dirty="0">
              <a:solidFill>
                <a:srgbClr val="114E54"/>
              </a:solidFill>
              <a:latin typeface="Times New Roman" panose="02020603050405020304" pitchFamily="18" charset="0"/>
              <a:ea typeface="杨任东竹石体-Medium" panose="02000000000000000000" pitchFamily="2" charset="-122"/>
              <a:cs typeface="Times New Roman" panose="02020603050405020304" pitchFamily="18" charset="0"/>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770762" y="-224092"/>
            <a:ext cx="2708764" cy="2264164"/>
          </a:xfrm>
          <a:prstGeom prst="rect">
            <a:avLst/>
          </a:prstGeom>
        </p:spPr>
      </p:pic>
      <p:pic>
        <p:nvPicPr>
          <p:cNvPr id="30726" name="Picture 6" descr="Chính thức thành lập &amp;quot;Quỹ vaccine phòng COVID-19&amp;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637" y="2875832"/>
            <a:ext cx="3771016" cy="251008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174161" y="5491107"/>
            <a:ext cx="3872753" cy="369332"/>
          </a:xfrm>
          <a:prstGeom prst="rect">
            <a:avLst/>
          </a:prstGeom>
          <a:noFill/>
        </p:spPr>
        <p:txBody>
          <a:bodyPr wrap="square" rtlCol="0">
            <a:spAutoFit/>
          </a:bodyPr>
          <a:lstStyle/>
          <a:p>
            <a:r>
              <a:rPr lang="vi-VN" dirty="0">
                <a:solidFill>
                  <a:srgbClr val="000000"/>
                </a:solidFill>
                <a:latin typeface="Times New Roman" panose="02020603050405020304" pitchFamily="18" charset="0"/>
                <a:cs typeface="Times New Roman" panose="02020603050405020304" pitchFamily="18" charset="0"/>
              </a:rPr>
              <a:t>Vaccine Astra Zeneca (Covid)</a:t>
            </a:r>
          </a:p>
        </p:txBody>
      </p:sp>
      <p:pic>
        <p:nvPicPr>
          <p:cNvPr id="30728" name="Picture 8" descr="Hướng dẫn sử dụng vắc xin bại liệt uống (bOPV) | www.quangninhcdc.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6914" y="1471789"/>
            <a:ext cx="1857375" cy="24669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4332803" y="4083692"/>
            <a:ext cx="3240582" cy="369332"/>
          </a:xfrm>
          <a:prstGeom prst="rect">
            <a:avLst/>
          </a:prstGeom>
          <a:noFill/>
        </p:spPr>
        <p:txBody>
          <a:bodyPr wrap="square" rtlCol="0">
            <a:spAutoFit/>
          </a:bodyPr>
          <a:lstStyle/>
          <a:p>
            <a:pPr algn="ctr"/>
            <a:r>
              <a:rPr lang="vi-VN" dirty="0">
                <a:solidFill>
                  <a:srgbClr val="000000"/>
                </a:solidFill>
                <a:latin typeface="Times New Roman" panose="02020603050405020304" pitchFamily="18" charset="0"/>
                <a:cs typeface="Times New Roman" panose="02020603050405020304" pitchFamily="18" charset="0"/>
              </a:rPr>
              <a:t>Vaccine bại liệt</a:t>
            </a:r>
          </a:p>
        </p:txBody>
      </p:sp>
      <p:pic>
        <p:nvPicPr>
          <p:cNvPr id="30732" name="Picture 12" descr="HEXAXIM – vắc xin 6 trong 1 (phòng ho gà, bạch hầu, uốn ván,"/>
          <p:cNvPicPr>
            <a:picLocks noChangeAspect="1" noChangeArrowheads="1"/>
          </p:cNvPicPr>
          <p:nvPr/>
        </p:nvPicPr>
        <p:blipFill rotWithShape="1">
          <a:blip r:embed="rId7">
            <a:extLst>
              <a:ext uri="{28A0092B-C50C-407E-A947-70E740481C1C}">
                <a14:useLocalDpi xmlns:a14="http://schemas.microsoft.com/office/drawing/2010/main" val="0"/>
              </a:ext>
            </a:extLst>
          </a:blip>
          <a:srcRect l="4609" t="11235" r="4557" b="12384"/>
          <a:stretch/>
        </p:blipFill>
        <p:spPr bwMode="auto">
          <a:xfrm>
            <a:off x="7346930" y="2894695"/>
            <a:ext cx="4260571" cy="237799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990403" y="5482186"/>
            <a:ext cx="3240582" cy="369332"/>
          </a:xfrm>
          <a:prstGeom prst="rect">
            <a:avLst/>
          </a:prstGeom>
          <a:noFill/>
        </p:spPr>
        <p:txBody>
          <a:bodyPr wrap="square" rtlCol="0">
            <a:spAutoFit/>
          </a:bodyPr>
          <a:lstStyle/>
          <a:p>
            <a:pPr algn="ctr"/>
            <a:r>
              <a:rPr lang="vi-VN" dirty="0">
                <a:solidFill>
                  <a:srgbClr val="000000"/>
                </a:solidFill>
                <a:latin typeface="Times New Roman" panose="02020603050405020304" pitchFamily="18" charset="0"/>
                <a:cs typeface="Times New Roman" panose="02020603050405020304" pitchFamily="18" charset="0"/>
              </a:rPr>
              <a:t>Vaccine 6 trong 1 (Pháp)</a:t>
            </a:r>
          </a:p>
        </p:txBody>
      </p:sp>
    </p:spTree>
    <p:extLst>
      <p:ext uri="{BB962C8B-B14F-4D97-AF65-F5344CB8AC3E}">
        <p14:creationId xmlns:p14="http://schemas.microsoft.com/office/powerpoint/2010/main" val="1692638165"/>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F3FD"/>
            </a:gs>
            <a:gs pos="74000">
              <a:schemeClr val="accent3">
                <a:lumMod val="20000"/>
                <a:lumOff val="80000"/>
              </a:schemeClr>
            </a:gs>
            <a:gs pos="51000">
              <a:srgbClr val="FCC0F6"/>
            </a:gs>
            <a:gs pos="19000">
              <a:srgbClr val="FFF3FD"/>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2207" y="129208"/>
            <a:ext cx="4868305" cy="4868305"/>
          </a:xfrm>
          <a:prstGeom prst="rect">
            <a:avLst/>
          </a:prstGeom>
        </p:spPr>
      </p:pic>
      <p:sp>
        <p:nvSpPr>
          <p:cNvPr id="5" name="TextBox 4"/>
          <p:cNvSpPr txBox="1"/>
          <p:nvPr/>
        </p:nvSpPr>
        <p:spPr>
          <a:xfrm>
            <a:off x="434565" y="371193"/>
            <a:ext cx="6083929" cy="2308324"/>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q"/>
            </a:pPr>
            <a:r>
              <a:rPr lang="vi-VN" sz="2000" dirty="0" smtClean="0">
                <a:latin typeface="Times New Roman" panose="02020603050405020304" pitchFamily="18" charset="0"/>
                <a:ea typeface="#9Slide03 Roboto Condensed" panose="02000000000000000000" pitchFamily="2" charset="0"/>
                <a:cs typeface="Times New Roman" panose="02020603050405020304" pitchFamily="18" charset="0"/>
              </a:rPr>
              <a:t>Kháng sinh được chiết suất từ các vi khuẩn hoặc nấm có khả năng tiêu diệt hoặc kìm hãm sự phát triển vi khuẩn gây bệnh ở người và sinh vật.</a:t>
            </a:r>
          </a:p>
          <a:p>
            <a:pPr marL="342900" indent="-342900" algn="just">
              <a:lnSpc>
                <a:spcPct val="120000"/>
              </a:lnSpc>
              <a:buFont typeface="Wingdings" panose="05000000000000000000" pitchFamily="2" charset="2"/>
              <a:buChar char="q"/>
            </a:pPr>
            <a:r>
              <a:rPr lang="vi-VN" sz="2000" dirty="0" smtClean="0">
                <a:latin typeface="Times New Roman" panose="02020603050405020304" pitchFamily="18" charset="0"/>
                <a:ea typeface="#9Slide03 Roboto Condensed" panose="02000000000000000000" pitchFamily="2" charset="0"/>
                <a:cs typeface="Times New Roman" panose="02020603050405020304" pitchFamily="18" charset="0"/>
              </a:rPr>
              <a:t>Thuốc kháng sinh có thể điều trị được nhiều bệnh do vi khuẩn gây nên như bệnh viêm họng, tiêu chảy, nhiễm trùng da,… </a:t>
            </a:r>
          </a:p>
        </p:txBody>
      </p:sp>
      <p:grpSp>
        <p:nvGrpSpPr>
          <p:cNvPr id="9" name="Group 8"/>
          <p:cNvGrpSpPr/>
          <p:nvPr/>
        </p:nvGrpSpPr>
        <p:grpSpPr>
          <a:xfrm>
            <a:off x="558568" y="3035174"/>
            <a:ext cx="6835849" cy="3740368"/>
            <a:chOff x="558568" y="3035174"/>
            <a:chExt cx="6835849" cy="3740368"/>
          </a:xfrm>
        </p:grpSpPr>
        <p:sp>
          <p:nvSpPr>
            <p:cNvPr id="6" name="Rounded Rectangle 5"/>
            <p:cNvSpPr/>
            <p:nvPr/>
          </p:nvSpPr>
          <p:spPr>
            <a:xfrm>
              <a:off x="1004935" y="3892990"/>
              <a:ext cx="4445251" cy="2118511"/>
            </a:xfrm>
            <a:prstGeom prst="roundRect">
              <a:avLst>
                <a:gd name="adj" fmla="val 6141"/>
              </a:avLst>
            </a:prstGeom>
            <a:solidFill>
              <a:srgbClr val="FFFF99"/>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4017" y="3575142"/>
              <a:ext cx="3200400" cy="3200400"/>
            </a:xfrm>
            <a:prstGeom prst="rect">
              <a:avLst/>
            </a:prstGeom>
          </p:spPr>
        </p:pic>
        <p:pic>
          <p:nvPicPr>
            <p:cNvPr id="12290" name="Picture 2" descr="Warning free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568" y="3035174"/>
              <a:ext cx="1305420" cy="13054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43625" y="4353738"/>
              <a:ext cx="3211092" cy="1200329"/>
            </a:xfrm>
            <a:prstGeom prst="rect">
              <a:avLst/>
            </a:prstGeom>
            <a:noFill/>
          </p:spPr>
          <p:txBody>
            <a:bodyPr wrap="square" rtlCol="0">
              <a:spAutoFit/>
            </a:bodyPr>
            <a:lstStyle/>
            <a:p>
              <a:pPr algn="just">
                <a:lnSpc>
                  <a:spcPct val="120000"/>
                </a:lnSpc>
              </a:pPr>
              <a:r>
                <a:rPr lang="vi-VN" sz="2000" dirty="0" smtClean="0">
                  <a:latin typeface="Times New Roman" panose="02020603050405020304" pitchFamily="18" charset="0"/>
                  <a:ea typeface="微软雅黑" panose="020B0503020204020204" pitchFamily="34" charset="-122"/>
                  <a:cs typeface="Times New Roman" panose="02020603050405020304" pitchFamily="18" charset="0"/>
                </a:rPr>
                <a:t>Khi sử dụng thuốc kháng sinh cần tuân theo hướng dẫn bác sĩ.</a:t>
              </a:r>
            </a:p>
          </p:txBody>
        </p:sp>
      </p:grpSp>
    </p:spTree>
    <p:extLst>
      <p:ext uri="{BB962C8B-B14F-4D97-AF65-F5344CB8AC3E}">
        <p14:creationId xmlns:p14="http://schemas.microsoft.com/office/powerpoint/2010/main" val="28131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7088"/>
            <a:ext cx="9143999" cy="6858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cxnSp>
        <p:nvCxnSpPr>
          <p:cNvPr id="3" name="Straight Connector 2"/>
          <p:cNvCxnSpPr>
            <a:endCxn id="8" idx="1"/>
          </p:cNvCxnSpPr>
          <p:nvPr/>
        </p:nvCxnSpPr>
        <p:spPr>
          <a:xfrm>
            <a:off x="1857225" y="357368"/>
            <a:ext cx="1142381" cy="307872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36091"/>
            <a:ext cx="1128218" cy="30956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1878092"/>
            <a:ext cx="6172200" cy="309335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7000" b="1" dirty="0" smtClean="0">
              <a:solidFill>
                <a:prstClr val="white"/>
              </a:solidFill>
              <a:latin typeface="Times New Roman" panose="02020603050405020304" pitchFamily="18" charset="0"/>
              <a:cs typeface="Times New Roman" panose="02020603050405020304" pitchFamily="18" charset="0"/>
            </a:endParaRPr>
          </a:p>
          <a:p>
            <a:pPr algn="ctr">
              <a:lnSpc>
                <a:spcPct val="150000"/>
              </a:lnSpc>
            </a:pPr>
            <a:r>
              <a:rPr lang="en-US" sz="7000" b="1" dirty="0" smtClean="0">
                <a:solidFill>
                  <a:prstClr val="white"/>
                </a:solidFill>
                <a:latin typeface="Times New Roman" panose="02020603050405020304" pitchFamily="18" charset="0"/>
                <a:cs typeface="Times New Roman" panose="02020603050405020304" pitchFamily="18" charset="0"/>
              </a:rPr>
              <a:t>TRẮC NGHIỆM</a:t>
            </a:r>
          </a:p>
          <a:p>
            <a:pPr algn="ctr">
              <a:lnSpc>
                <a:spcPct val="150000"/>
              </a:lnSpc>
            </a:pPr>
            <a:endParaRPr lang="en-US" sz="8000" b="1" dirty="0">
              <a:solidFill>
                <a:prstClr val="white"/>
              </a:solidFill>
              <a:latin typeface="Times New Roman" panose="02020603050405020304" pitchFamily="18" charset="0"/>
              <a:cs typeface="Times New Roman" panose="02020603050405020304" pitchFamily="18" charset="0"/>
            </a:endParaRPr>
          </a:p>
        </p:txBody>
      </p:sp>
      <p:cxnSp>
        <p:nvCxnSpPr>
          <p:cNvPr id="6" name="Straight Connector 5"/>
          <p:cNvCxnSpPr>
            <a:stCxn id="8" idx="1"/>
          </p:cNvCxnSpPr>
          <p:nvPr/>
        </p:nvCxnSpPr>
        <p:spPr>
          <a:xfrm flipH="1">
            <a:off x="1858207" y="3436088"/>
            <a:ext cx="1141399" cy="308976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793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1815647"/>
            <a:ext cx="196649"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Times New Roman" panose="02020603050405020304" pitchFamily="18" charset="0"/>
              <a:cs typeface="Times New Roman" panose="02020603050405020304" pitchFamily="18" charset="0"/>
            </a:endParaRPr>
          </a:p>
        </p:txBody>
      </p:sp>
      <p:sp>
        <p:nvSpPr>
          <p:cNvPr id="9" name="Left Bracket 8"/>
          <p:cNvSpPr/>
          <p:nvPr/>
        </p:nvSpPr>
        <p:spPr>
          <a:xfrm rot="10800000">
            <a:off x="9003939" y="1815647"/>
            <a:ext cx="190156"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1846925" y="305590"/>
            <a:ext cx="8475388" cy="171450"/>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11101027" y="5435790"/>
            <a:ext cx="457200" cy="457200"/>
          </a:xfrm>
          <a:prstGeom prst="rect">
            <a:avLst/>
          </a:prstGeom>
        </p:spPr>
      </p:pic>
    </p:spTree>
    <p:extLst>
      <p:ext uri="{BB962C8B-B14F-4D97-AF65-F5344CB8AC3E}">
        <p14:creationId xmlns:p14="http://schemas.microsoft.com/office/powerpoint/2010/main" val="30986684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mediacall" presetSubtype="0" fill="hold" nodeType="clickEffect">
                                      <p:stCondLst>
                                        <p:cond delay="0"/>
                                      </p:stCondLst>
                                      <p:childTnLst>
                                        <p:cmd type="call" cmd="playFromBookmark(Bookmark 1)">
                                          <p:cBhvr>
                                            <p:cTn id="29" dur="9552" fill="hold"/>
                                            <p:tgtEl>
                                              <p:spTgt spid="31"/>
                                            </p:tgtEl>
                                          </p:cBhvr>
                                        </p:cmd>
                                      </p:childTnLst>
                                    </p:cTn>
                                  </p:par>
                                  <p:par>
                                    <p:cTn id="30" presetID="49" presetClass="entr" presetSubtype="0" decel="10000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300" fill="hold"/>
                                            <p:tgtEl>
                                              <p:spTgt spid="13"/>
                                            </p:tgtEl>
                                            <p:attrNameLst>
                                              <p:attrName>ppt_w</p:attrName>
                                            </p:attrNameLst>
                                          </p:cBhvr>
                                          <p:tavLst>
                                            <p:tav tm="0">
                                              <p:val>
                                                <p:fltVal val="0"/>
                                              </p:val>
                                            </p:tav>
                                            <p:tav tm="100000">
                                              <p:val>
                                                <p:strVal val="#ppt_w"/>
                                              </p:val>
                                            </p:tav>
                                          </p:tavLst>
                                        </p:anim>
                                        <p:anim calcmode="lin" valueType="num">
                                          <p:cBhvr>
                                            <p:cTn id="33" dur="300" fill="hold"/>
                                            <p:tgtEl>
                                              <p:spTgt spid="13"/>
                                            </p:tgtEl>
                                            <p:attrNameLst>
                                              <p:attrName>ppt_h</p:attrName>
                                            </p:attrNameLst>
                                          </p:cBhvr>
                                          <p:tavLst>
                                            <p:tav tm="0">
                                              <p:val>
                                                <p:fltVal val="0"/>
                                              </p:val>
                                            </p:tav>
                                            <p:tav tm="100000">
                                              <p:val>
                                                <p:strVal val="#ppt_h"/>
                                              </p:val>
                                            </p:tav>
                                          </p:tavLst>
                                        </p:anim>
                                        <p:anim calcmode="lin" valueType="num">
                                          <p:cBhvr>
                                            <p:cTn id="34" dur="300" fill="hold"/>
                                            <p:tgtEl>
                                              <p:spTgt spid="13"/>
                                            </p:tgtEl>
                                            <p:attrNameLst>
                                              <p:attrName>style.rotation</p:attrName>
                                            </p:attrNameLst>
                                          </p:cBhvr>
                                          <p:tavLst>
                                            <p:tav tm="0">
                                              <p:val>
                                                <p:fltVal val="360"/>
                                              </p:val>
                                            </p:tav>
                                            <p:tav tm="100000">
                                              <p:val>
                                                <p:fltVal val="0"/>
                                              </p:val>
                                            </p:tav>
                                          </p:tavLst>
                                        </p:anim>
                                        <p:animEffect transition="in" filter="fade">
                                          <p:cBhvr>
                                            <p:cTn id="35" dur="300"/>
                                            <p:tgtEl>
                                              <p:spTgt spid="13"/>
                                            </p:tgtEl>
                                          </p:cBhvr>
                                        </p:animEffect>
                                      </p:childTnLst>
                                    </p:cTn>
                                  </p:par>
                                </p:childTnLst>
                              </p:cTn>
                            </p:par>
                            <p:par>
                              <p:cTn id="36" fill="hold">
                                <p:stCondLst>
                                  <p:cond delay="9552"/>
                                </p:stCondLst>
                                <p:childTnLst>
                                  <p:par>
                                    <p:cTn id="37" presetID="50" presetClass="entr" presetSubtype="0" decel="10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7" name="suonho.wav"/>
                                            </p:tgtEl>
                                          </p:cMediaNode>
                                        </p:audio>
                                      </p:subTnLst>
                                    </p:cTn>
                                  </p:par>
                                </p:childTnLst>
                              </p:cTn>
                            </p:par>
                            <p:par>
                              <p:cTn id="47" fill="hold">
                                <p:stCondLst>
                                  <p:cond delay="10252"/>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8"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51"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1"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2" name="Beep_1.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00)">
                                          <p:cBhvr>
                                            <p:cTn id="29" dur="9552" fill="hold"/>
                                            <p:tgtEl>
                                              <p:spTgt spid="31"/>
                                            </p:tgtEl>
                                          </p:cBhvr>
                                        </p:cmd>
                                      </p:childTnLst>
                                    </p:cTn>
                                  </p:par>
                                  <p:par>
                                    <p:cTn id="30" presetID="49" presetClass="entr" presetSubtype="0" decel="10000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300" fill="hold"/>
                                            <p:tgtEl>
                                              <p:spTgt spid="13"/>
                                            </p:tgtEl>
                                            <p:attrNameLst>
                                              <p:attrName>ppt_w</p:attrName>
                                            </p:attrNameLst>
                                          </p:cBhvr>
                                          <p:tavLst>
                                            <p:tav tm="0">
                                              <p:val>
                                                <p:fltVal val="0"/>
                                              </p:val>
                                            </p:tav>
                                            <p:tav tm="100000">
                                              <p:val>
                                                <p:strVal val="#ppt_w"/>
                                              </p:val>
                                            </p:tav>
                                          </p:tavLst>
                                        </p:anim>
                                        <p:anim calcmode="lin" valueType="num">
                                          <p:cBhvr>
                                            <p:cTn id="33" dur="300" fill="hold"/>
                                            <p:tgtEl>
                                              <p:spTgt spid="13"/>
                                            </p:tgtEl>
                                            <p:attrNameLst>
                                              <p:attrName>ppt_h</p:attrName>
                                            </p:attrNameLst>
                                          </p:cBhvr>
                                          <p:tavLst>
                                            <p:tav tm="0">
                                              <p:val>
                                                <p:fltVal val="0"/>
                                              </p:val>
                                            </p:tav>
                                            <p:tav tm="100000">
                                              <p:val>
                                                <p:strVal val="#ppt_h"/>
                                              </p:val>
                                            </p:tav>
                                          </p:tavLst>
                                        </p:anim>
                                        <p:anim calcmode="lin" valueType="num">
                                          <p:cBhvr>
                                            <p:cTn id="34" dur="300" fill="hold"/>
                                            <p:tgtEl>
                                              <p:spTgt spid="13"/>
                                            </p:tgtEl>
                                            <p:attrNameLst>
                                              <p:attrName>style.rotation</p:attrName>
                                            </p:attrNameLst>
                                          </p:cBhvr>
                                          <p:tavLst>
                                            <p:tav tm="0">
                                              <p:val>
                                                <p:fltVal val="360"/>
                                              </p:val>
                                            </p:tav>
                                            <p:tav tm="100000">
                                              <p:val>
                                                <p:fltVal val="0"/>
                                              </p:val>
                                            </p:tav>
                                          </p:tavLst>
                                        </p:anim>
                                        <p:animEffect transition="in" filter="fade">
                                          <p:cBhvr>
                                            <p:cTn id="35" dur="300"/>
                                            <p:tgtEl>
                                              <p:spTgt spid="13"/>
                                            </p:tgtEl>
                                          </p:cBhvr>
                                        </p:animEffect>
                                      </p:childTnLst>
                                    </p:cTn>
                                  </p:par>
                                </p:childTnLst>
                              </p:cTn>
                            </p:par>
                            <p:par>
                              <p:cTn id="36" fill="hold">
                                <p:stCondLst>
                                  <p:cond delay="9552"/>
                                </p:stCondLst>
                                <p:childTnLst>
                                  <p:par>
                                    <p:cTn id="37" presetID="50" presetClass="entr" presetSubtype="0" decel="10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13" name="suonho.wav"/>
                                            </p:tgtEl>
                                          </p:cMediaNode>
                                        </p:audio>
                                      </p:subTnLst>
                                    </p:cTn>
                                  </p:par>
                                </p:childTnLst>
                              </p:cTn>
                            </p:par>
                            <p:par>
                              <p:cTn id="47" fill="hold">
                                <p:stCondLst>
                                  <p:cond delay="10252"/>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14"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51"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20" name="Google Shape;320;p13"/>
          <p:cNvSpPr txBox="1">
            <a:spLocks noGrp="1"/>
          </p:cNvSpPr>
          <p:nvPr>
            <p:ph type="title"/>
          </p:nvPr>
        </p:nvSpPr>
        <p:spPr>
          <a:xfrm>
            <a:off x="1820562" y="360525"/>
            <a:ext cx="88473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4000" dirty="0" smtClean="0">
                <a:latin typeface="Times New Roman" panose="02020603050405020304" pitchFamily="18" charset="0"/>
                <a:cs typeface="Times New Roman" panose="02020603050405020304" pitchFamily="18" charset="0"/>
              </a:rPr>
              <a:t>ĐẠI CƯƠNG</a:t>
            </a:r>
            <a:r>
              <a:rPr lang="en" sz="4000" dirty="0">
                <a:latin typeface="Times New Roman" panose="02020603050405020304" pitchFamily="18" charset="0"/>
                <a:cs typeface="Times New Roman" panose="02020603050405020304" pitchFamily="18" charset="0"/>
              </a:rPr>
              <a:t>	</a:t>
            </a:r>
            <a:endParaRPr sz="4000" dirty="0">
              <a:latin typeface="Times New Roman" panose="02020603050405020304" pitchFamily="18" charset="0"/>
              <a:cs typeface="Times New Roman" panose="02020603050405020304" pitchFamily="18" charset="0"/>
            </a:endParaRPr>
          </a:p>
        </p:txBody>
      </p:sp>
      <p:sp>
        <p:nvSpPr>
          <p:cNvPr id="321" name="Google Shape;321;p13">
            <a:hlinkClick r:id="rId3" action="ppaction://hlinksldjump"/>
          </p:cNvPr>
          <p:cNvSpPr/>
          <p:nvPr/>
        </p:nvSpPr>
        <p:spPr>
          <a:xfrm>
            <a:off x="11060338" y="360525"/>
            <a:ext cx="437100" cy="11142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22" name="Google Shape;322;p13">
            <a:hlinkClick r:id="rId4" action="ppaction://hlinksldjump"/>
          </p:cNvPr>
          <p:cNvSpPr/>
          <p:nvPr/>
        </p:nvSpPr>
        <p:spPr>
          <a:xfrm>
            <a:off x="11060338" y="1660200"/>
            <a:ext cx="437100" cy="11142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23" name="Google Shape;323;p13">
            <a:hlinkClick r:id="rId5" action="ppaction://hlinksldjump"/>
          </p:cNvPr>
          <p:cNvSpPr/>
          <p:nvPr/>
        </p:nvSpPr>
        <p:spPr>
          <a:xfrm>
            <a:off x="11060338" y="2959875"/>
            <a:ext cx="437100" cy="11142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24" name="Google Shape;324;p13">
            <a:hlinkClick r:id="rId6" action="ppaction://hlinksldjump"/>
          </p:cNvPr>
          <p:cNvSpPr/>
          <p:nvPr/>
        </p:nvSpPr>
        <p:spPr>
          <a:xfrm>
            <a:off x="11060338" y="4259550"/>
            <a:ext cx="437100" cy="11142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25" name="Google Shape;325;p13">
            <a:hlinkClick r:id="rId7" action="ppaction://hlinksldjump"/>
          </p:cNvPr>
          <p:cNvSpPr/>
          <p:nvPr/>
        </p:nvSpPr>
        <p:spPr>
          <a:xfrm>
            <a:off x="11591150" y="2698400"/>
            <a:ext cx="655500" cy="16824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 name="TextBox 2"/>
          <p:cNvSpPr txBox="1"/>
          <p:nvPr/>
        </p:nvSpPr>
        <p:spPr>
          <a:xfrm>
            <a:off x="2408222" y="1438743"/>
            <a:ext cx="8105731" cy="2123658"/>
          </a:xfrm>
          <a:prstGeom prst="rect">
            <a:avLst/>
          </a:prstGeom>
          <a:noFill/>
        </p:spPr>
        <p:txBody>
          <a:bodyPr wrap="square" rtlCol="0">
            <a:spAutoFit/>
          </a:bodyPr>
          <a:lstStyle/>
          <a:p>
            <a:pPr algn="just">
              <a:lnSpc>
                <a:spcPct val="120000"/>
              </a:lnSpc>
            </a:pPr>
            <a:r>
              <a:rPr lang="vi-VN" sz="2200" dirty="0" smtClean="0">
                <a:solidFill>
                  <a:srgbClr val="00B050"/>
                </a:solidFill>
                <a:latin typeface="Times New Roman" panose="02020603050405020304" pitchFamily="18" charset="0"/>
                <a:cs typeface="Times New Roman" panose="02020603050405020304" pitchFamily="18" charset="0"/>
              </a:rPr>
              <a:t>Ý nghĩa tên gọi: </a:t>
            </a:r>
            <a:r>
              <a:rPr lang="en-US" sz="2200" dirty="0" smtClean="0">
                <a:solidFill>
                  <a:srgbClr val="000000"/>
                </a:solidFill>
                <a:latin typeface="Times New Roman" panose="02020603050405020304" pitchFamily="18" charset="0"/>
                <a:cs typeface="Times New Roman" panose="02020603050405020304" pitchFamily="18" charset="0"/>
              </a:rPr>
              <a:t>COVID</a:t>
            </a:r>
            <a:r>
              <a:rPr lang="vi-VN" sz="2200" dirty="0" smtClean="0">
                <a:solidFill>
                  <a:srgbClr val="000000"/>
                </a:solidFill>
                <a:latin typeface="Times New Roman" panose="02020603050405020304" pitchFamily="18" charset="0"/>
                <a:cs typeface="Times New Roman" panose="02020603050405020304" pitchFamily="18" charset="0"/>
              </a:rPr>
              <a:t> – 2019 </a:t>
            </a:r>
            <a:endParaRPr lang="en-US" sz="2200" dirty="0" smtClean="0">
              <a:solidFill>
                <a:srgbClr val="000000"/>
              </a:solidFill>
              <a:latin typeface="Times New Roman" panose="02020603050405020304" pitchFamily="18" charset="0"/>
              <a:cs typeface="Times New Roman" panose="02020603050405020304" pitchFamily="18" charset="0"/>
            </a:endParaRPr>
          </a:p>
          <a:p>
            <a:pPr marL="800100" lvl="1" indent="-342900" algn="just">
              <a:lnSpc>
                <a:spcPct val="120000"/>
              </a:lnSpc>
              <a:buFont typeface="Wingdings" panose="05000000000000000000" pitchFamily="2" charset="2"/>
              <a:buChar char="§"/>
            </a:pPr>
            <a:r>
              <a:rPr lang="vi-VN" sz="2200" dirty="0" smtClean="0">
                <a:solidFill>
                  <a:srgbClr val="0070C0"/>
                </a:solidFill>
                <a:latin typeface="Times New Roman" panose="02020603050405020304" pitchFamily="18" charset="0"/>
                <a:cs typeface="Times New Roman" panose="02020603050405020304" pitchFamily="18" charset="0"/>
              </a:rPr>
              <a:t>CO: Corona (vương miện)</a:t>
            </a:r>
          </a:p>
          <a:p>
            <a:pPr marL="800100" lvl="1" indent="-342900" algn="just">
              <a:lnSpc>
                <a:spcPct val="120000"/>
              </a:lnSpc>
              <a:buFont typeface="Wingdings" panose="05000000000000000000" pitchFamily="2" charset="2"/>
              <a:buChar char="§"/>
            </a:pPr>
            <a:r>
              <a:rPr lang="vi-VN" sz="2200" dirty="0" smtClean="0">
                <a:solidFill>
                  <a:srgbClr val="FF0000"/>
                </a:solidFill>
                <a:latin typeface="Times New Roman" panose="02020603050405020304" pitchFamily="18" charset="0"/>
                <a:cs typeface="Times New Roman" panose="02020603050405020304" pitchFamily="18" charset="0"/>
              </a:rPr>
              <a:t>VI</a:t>
            </a:r>
            <a:r>
              <a:rPr lang="vi-VN" sz="2200" dirty="0" smtClean="0">
                <a:solidFill>
                  <a:srgbClr val="000000"/>
                </a:solidFill>
                <a:latin typeface="Times New Roman" panose="02020603050405020304" pitchFamily="18" charset="0"/>
                <a:cs typeface="Times New Roman" panose="02020603050405020304" pitchFamily="18" charset="0"/>
              </a:rPr>
              <a:t>:</a:t>
            </a:r>
            <a:r>
              <a:rPr lang="vi-VN" sz="2200" dirty="0" smtClean="0">
                <a:solidFill>
                  <a:srgbClr val="00B0F0"/>
                </a:solidFill>
                <a:latin typeface="Times New Roman" panose="02020603050405020304" pitchFamily="18" charset="0"/>
                <a:cs typeface="Times New Roman" panose="02020603050405020304" pitchFamily="18" charset="0"/>
              </a:rPr>
              <a:t> </a:t>
            </a:r>
            <a:r>
              <a:rPr lang="vi-VN" sz="2200" dirty="0" smtClean="0">
                <a:solidFill>
                  <a:srgbClr val="FF0000"/>
                </a:solidFill>
                <a:latin typeface="Times New Roman" panose="02020603050405020304" pitchFamily="18" charset="0"/>
                <a:cs typeface="Times New Roman" panose="02020603050405020304" pitchFamily="18" charset="0"/>
              </a:rPr>
              <a:t>V</a:t>
            </a:r>
            <a:r>
              <a:rPr lang="vi-VN" sz="2200" dirty="0" smtClean="0">
                <a:solidFill>
                  <a:srgbClr val="00B0F0"/>
                </a:solidFill>
                <a:latin typeface="Times New Roman" panose="02020603050405020304" pitchFamily="18" charset="0"/>
                <a:cs typeface="Times New Roman" panose="02020603050405020304" pitchFamily="18" charset="0"/>
              </a:rPr>
              <a:t>irus</a:t>
            </a:r>
          </a:p>
          <a:p>
            <a:pPr marL="800100" lvl="1" indent="-342900" algn="just">
              <a:lnSpc>
                <a:spcPct val="120000"/>
              </a:lnSpc>
              <a:buFont typeface="Wingdings" panose="05000000000000000000" pitchFamily="2" charset="2"/>
              <a:buChar char="§"/>
            </a:pPr>
            <a:r>
              <a:rPr lang="vi-VN" sz="2200" dirty="0" smtClean="0">
                <a:solidFill>
                  <a:srgbClr val="000000"/>
                </a:solidFill>
                <a:latin typeface="Times New Roman" panose="02020603050405020304" pitchFamily="18" charset="0"/>
                <a:cs typeface="Times New Roman" panose="02020603050405020304" pitchFamily="18" charset="0"/>
              </a:rPr>
              <a:t>D:</a:t>
            </a:r>
            <a:r>
              <a:rPr lang="vi-VN" sz="2200" dirty="0" smtClean="0">
                <a:solidFill>
                  <a:srgbClr val="00B0F0"/>
                </a:solidFill>
                <a:latin typeface="Times New Roman" panose="02020603050405020304" pitchFamily="18" charset="0"/>
                <a:cs typeface="Times New Roman" panose="02020603050405020304" pitchFamily="18" charset="0"/>
              </a:rPr>
              <a:t> </a:t>
            </a:r>
            <a:r>
              <a:rPr lang="vi-VN" sz="2200" dirty="0" smtClean="0">
                <a:solidFill>
                  <a:srgbClr val="7030A0"/>
                </a:solidFill>
                <a:latin typeface="Times New Roman" panose="02020603050405020304" pitchFamily="18" charset="0"/>
                <a:cs typeface="Times New Roman" panose="02020603050405020304" pitchFamily="18" charset="0"/>
              </a:rPr>
              <a:t>Disease (bệnh)</a:t>
            </a:r>
          </a:p>
          <a:p>
            <a:pPr marL="800100" lvl="1" indent="-342900" algn="just">
              <a:lnSpc>
                <a:spcPct val="120000"/>
              </a:lnSpc>
              <a:buFont typeface="Wingdings" panose="05000000000000000000" pitchFamily="2" charset="2"/>
              <a:buChar char="§"/>
            </a:pPr>
            <a:r>
              <a:rPr lang="vi-VN" sz="2200" dirty="0" smtClean="0">
                <a:solidFill>
                  <a:srgbClr val="FF0000"/>
                </a:solidFill>
                <a:latin typeface="Times New Roman" panose="02020603050405020304" pitchFamily="18" charset="0"/>
                <a:cs typeface="Times New Roman" panose="02020603050405020304" pitchFamily="18" charset="0"/>
              </a:rPr>
              <a:t>COVID – 19 : </a:t>
            </a:r>
            <a:r>
              <a:rPr lang="vi-VN" sz="2200" dirty="0" smtClean="0">
                <a:solidFill>
                  <a:srgbClr val="000000"/>
                </a:solidFill>
                <a:latin typeface="Times New Roman" panose="02020603050405020304" pitchFamily="18" charset="0"/>
                <a:cs typeface="Times New Roman" panose="02020603050405020304" pitchFamily="18" charset="0"/>
              </a:rPr>
              <a:t>Chủng virus Corona gây bệnh năm 2019</a:t>
            </a:r>
            <a:endParaRPr lang="vi-VN" sz="2200"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Theo dõi chặt tình hình bệnh viêm phổi cấp không rõ nguyên nhân tại Trung  Quốc | baotintuc.v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1226" y="3653413"/>
            <a:ext cx="5085972" cy="2670136"/>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Thực hiện thủ tục hành chính trong lĩnh vực hàng hải - CVHHA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82635" y="459533"/>
            <a:ext cx="1958420" cy="1958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148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b="1" dirty="0" smtClean="0">
                <a:solidFill>
                  <a:srgbClr val="FFFF00"/>
                </a:solidFill>
                <a:latin typeface="Times New Roman" panose="02020603050405020304" pitchFamily="18" charset="0"/>
                <a:cs typeface="Times New Roman" panose="02020603050405020304" pitchFamily="18" charset="0"/>
              </a:rPr>
              <a:t>Câu hỏi: Đặc điểm cấu tạo của </a:t>
            </a:r>
            <a:r>
              <a:rPr lang="en-US" sz="2400" b="1" dirty="0" smtClean="0">
                <a:solidFill>
                  <a:srgbClr val="FFFF00"/>
                </a:solidFill>
                <a:latin typeface="Times New Roman" panose="02020603050405020304" pitchFamily="18" charset="0"/>
                <a:cs typeface="Times New Roman" panose="02020603050405020304" pitchFamily="18" charset="0"/>
              </a:rPr>
              <a:t>virus </a:t>
            </a:r>
            <a:r>
              <a:rPr lang="vi-VN" sz="2400" b="1" dirty="0" smtClean="0">
                <a:solidFill>
                  <a:srgbClr val="FFFF00"/>
                </a:solidFill>
                <a:latin typeface="Times New Roman" panose="02020603050405020304" pitchFamily="18" charset="0"/>
                <a:cs typeface="Times New Roman" panose="02020603050405020304" pitchFamily="18" charset="0"/>
              </a:rPr>
              <a:t>l</a:t>
            </a:r>
            <a:r>
              <a:rPr lang="en-US" sz="2400" b="1" dirty="0" smtClean="0">
                <a:solidFill>
                  <a:srgbClr val="FFFF00"/>
                </a:solidFill>
                <a:latin typeface="Times New Roman" panose="02020603050405020304" pitchFamily="18" charset="0"/>
                <a:cs typeface="Times New Roman" panose="02020603050405020304" pitchFamily="18" charset="0"/>
              </a:rPr>
              <a:t>à</a:t>
            </a:r>
            <a:endParaRPr lang="vi-VN" sz="2400" b="1" dirty="0" smtClean="0">
              <a:solidFill>
                <a:srgbClr val="FFFF00"/>
              </a:solidFill>
              <a:latin typeface="Times New Roman" panose="02020603050405020304" pitchFamily="18" charset="0"/>
              <a:cs typeface="Times New Roman" panose="02020603050405020304" pitchFamily="18" charset="0"/>
            </a:endParaRPr>
          </a:p>
          <a:p>
            <a:pPr algn="just">
              <a:lnSpc>
                <a:spcPct val="120000"/>
              </a:lnSpc>
            </a:pPr>
            <a:r>
              <a:rPr lang="vi-VN" sz="2400" dirty="0" smtClean="0">
                <a:solidFill>
                  <a:prstClr val="white"/>
                </a:solidFill>
                <a:latin typeface="Times New Roman" panose="02020603050405020304" pitchFamily="18" charset="0"/>
                <a:cs typeface="Times New Roman" panose="02020603050405020304" pitchFamily="18" charset="0"/>
              </a:rPr>
              <a:t>   A. </a:t>
            </a:r>
            <a:r>
              <a:rPr lang="en-US" sz="2400" dirty="0" smtClean="0">
                <a:solidFill>
                  <a:prstClr val="white"/>
                </a:solidFill>
                <a:latin typeface="Times New Roman" panose="02020603050405020304" pitchFamily="18" charset="0"/>
                <a:cs typeface="Times New Roman" panose="02020603050405020304" pitchFamily="18" charset="0"/>
              </a:rPr>
              <a:t>Virus </a:t>
            </a:r>
            <a:r>
              <a:rPr lang="vi-VN" sz="2400" dirty="0" smtClean="0">
                <a:solidFill>
                  <a:prstClr val="white"/>
                </a:solidFill>
                <a:latin typeface="Times New Roman" panose="02020603050405020304" pitchFamily="18" charset="0"/>
                <a:cs typeface="Times New Roman" panose="02020603050405020304" pitchFamily="18" charset="0"/>
              </a:rPr>
              <a:t>là dạng sống đơn giản</a:t>
            </a:r>
            <a:r>
              <a:rPr lang="en-US" sz="2400" dirty="0" smtClean="0">
                <a:solidFill>
                  <a:prstClr val="white"/>
                </a:solidFill>
                <a:latin typeface="Times New Roman" panose="02020603050405020304" pitchFamily="18" charset="0"/>
                <a:cs typeface="Times New Roman" panose="02020603050405020304" pitchFamily="18" charset="0"/>
              </a:rPr>
              <a:t>.</a:t>
            </a:r>
            <a:endParaRPr lang="vi-VN" sz="2400" dirty="0" smtClean="0">
              <a:solidFill>
                <a:prstClr val="white"/>
              </a:solidFill>
              <a:latin typeface="Times New Roman" panose="02020603050405020304" pitchFamily="18" charset="0"/>
              <a:cs typeface="Times New Roman" panose="02020603050405020304" pitchFamily="18" charset="0"/>
            </a:endParaRPr>
          </a:p>
          <a:p>
            <a:pPr algn="just">
              <a:lnSpc>
                <a:spcPct val="120000"/>
              </a:lnSpc>
            </a:pPr>
            <a:r>
              <a:rPr lang="vi-VN" sz="2400" dirty="0" smtClean="0">
                <a:solidFill>
                  <a:prstClr val="white"/>
                </a:solidFill>
                <a:latin typeface="Times New Roman" panose="02020603050405020304" pitchFamily="18" charset="0"/>
                <a:cs typeface="Times New Roman" panose="02020603050405020304" pitchFamily="18" charset="0"/>
              </a:rPr>
              <a:t>   </a:t>
            </a:r>
            <a:r>
              <a:rPr lang="vi-VN" sz="2400" dirty="0" smtClean="0">
                <a:solidFill>
                  <a:srgbClr val="00FF00"/>
                </a:solidFill>
                <a:latin typeface="Times New Roman" panose="02020603050405020304" pitchFamily="18" charset="0"/>
                <a:cs typeface="Times New Roman" panose="02020603050405020304" pitchFamily="18" charset="0"/>
              </a:rPr>
              <a:t>B. Kích thước virus siêu hiển vi</a:t>
            </a:r>
            <a:r>
              <a:rPr lang="en-US" sz="2400" dirty="0" smtClean="0">
                <a:solidFill>
                  <a:srgbClr val="00FF00"/>
                </a:solidFill>
                <a:latin typeface="Times New Roman" panose="02020603050405020304" pitchFamily="18" charset="0"/>
                <a:cs typeface="Times New Roman" panose="02020603050405020304" pitchFamily="18" charset="0"/>
              </a:rPr>
              <a:t>.</a:t>
            </a:r>
            <a:endParaRPr lang="vi-VN" sz="2400" dirty="0" smtClean="0">
              <a:solidFill>
                <a:prstClr val="white"/>
              </a:solidFill>
              <a:latin typeface="Times New Roman" panose="02020603050405020304" pitchFamily="18" charset="0"/>
              <a:cs typeface="Times New Roman" panose="02020603050405020304" pitchFamily="18" charset="0"/>
            </a:endParaRPr>
          </a:p>
          <a:p>
            <a:pPr algn="just">
              <a:lnSpc>
                <a:spcPct val="120000"/>
              </a:lnSpc>
            </a:pPr>
            <a:r>
              <a:rPr lang="vi-VN" sz="2400" dirty="0" smtClean="0">
                <a:solidFill>
                  <a:prstClr val="white"/>
                </a:solidFill>
                <a:latin typeface="Times New Roman" panose="02020603050405020304" pitchFamily="18" charset="0"/>
                <a:cs typeface="Times New Roman" panose="02020603050405020304" pitchFamily="18" charset="0"/>
              </a:rPr>
              <a:t>   C. Sống kí sinh nội bào bắt buộc</a:t>
            </a:r>
            <a:r>
              <a:rPr lang="en-US" sz="2400" dirty="0" smtClean="0">
                <a:solidFill>
                  <a:prstClr val="white"/>
                </a:solidFill>
                <a:latin typeface="Times New Roman" panose="02020603050405020304" pitchFamily="18" charset="0"/>
                <a:cs typeface="Times New Roman" panose="02020603050405020304" pitchFamily="18" charset="0"/>
              </a:rPr>
              <a:t>.</a:t>
            </a:r>
            <a:endParaRPr lang="vi-VN" sz="2400" dirty="0" smtClean="0">
              <a:solidFill>
                <a:prstClr val="white"/>
              </a:solidFill>
              <a:latin typeface="Times New Roman" panose="02020603050405020304" pitchFamily="18" charset="0"/>
              <a:cs typeface="Times New Roman" panose="02020603050405020304" pitchFamily="18" charset="0"/>
            </a:endParaRPr>
          </a:p>
          <a:p>
            <a:pPr algn="just">
              <a:lnSpc>
                <a:spcPct val="120000"/>
              </a:lnSpc>
            </a:pPr>
            <a:r>
              <a:rPr lang="vi-VN" sz="2400" dirty="0" smtClean="0">
                <a:solidFill>
                  <a:prstClr val="white"/>
                </a:solidFill>
                <a:latin typeface="Times New Roman" panose="02020603050405020304" pitchFamily="18" charset="0"/>
                <a:cs typeface="Times New Roman" panose="02020603050405020304" pitchFamily="18" charset="0"/>
              </a:rPr>
              <a:t>   </a:t>
            </a:r>
            <a:r>
              <a:rPr lang="vi-VN" sz="2400" dirty="0" smtClean="0">
                <a:solidFill>
                  <a:srgbClr val="00FF00"/>
                </a:solidFill>
                <a:latin typeface="Times New Roman" panose="02020603050405020304" pitchFamily="18" charset="0"/>
                <a:cs typeface="Times New Roman" panose="02020603050405020304" pitchFamily="18" charset="0"/>
              </a:rPr>
              <a:t>D. Tất cả đều đúng</a:t>
            </a:r>
            <a:r>
              <a:rPr lang="en-US" sz="2400" dirty="0" smtClean="0">
                <a:solidFill>
                  <a:srgbClr val="00FF00"/>
                </a:solidFill>
                <a:latin typeface="Times New Roman" panose="02020603050405020304" pitchFamily="18" charset="0"/>
                <a:cs typeface="Times New Roman" panose="02020603050405020304" pitchFamily="18" charset="0"/>
              </a:rPr>
              <a:t>.</a:t>
            </a:r>
            <a:endParaRPr lang="vi-VN" sz="2400" dirty="0">
              <a:solidFill>
                <a:srgbClr val="00FF00"/>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Times New Roman" panose="02020603050405020304" pitchFamily="18" charset="0"/>
                    <a:cs typeface="Times New Roman" panose="02020603050405020304" pitchFamily="18"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prstClr val="white"/>
                  </a:solidFill>
                  <a:latin typeface="Times New Roman" panose="02020603050405020304" pitchFamily="18" charset="0"/>
                  <a:cs typeface="Times New Roman" panose="02020603050405020304" pitchFamily="18" charset="0"/>
                </a:rPr>
                <a:t>D</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72184" y="277250"/>
              <a:ext cx="505267"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Times New Roman" panose="02020603050405020304" pitchFamily="18" charset="0"/>
                  <a:cs typeface="Times New Roman" panose="02020603050405020304" pitchFamily="18" charset="0"/>
                </a:rPr>
                <a:t>1</a:t>
              </a:r>
            </a:p>
          </p:txBody>
        </p:sp>
      </p:grpSp>
      <p:sp>
        <p:nvSpPr>
          <p:cNvPr id="35" name="Parallelogram 34"/>
          <p:cNvSpPr/>
          <p:nvPr/>
        </p:nvSpPr>
        <p:spPr>
          <a:xfrm flipH="1">
            <a:off x="9339263" y="6575270"/>
            <a:ext cx="658500"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Times New Roman" panose="02020603050405020304" pitchFamily="18" charset="0"/>
                <a:cs typeface="Times New Roman" panose="02020603050405020304" pitchFamily="18" charset="0"/>
              </a:rPr>
              <a:t>ANS</a:t>
            </a:r>
          </a:p>
        </p:txBody>
      </p:sp>
      <p:sp>
        <p:nvSpPr>
          <p:cNvPr id="37" name="Parallelogram 36">
            <a:hlinkClick r:id="rId10" action="ppaction://hlinksldjump"/>
          </p:cNvPr>
          <p:cNvSpPr/>
          <p:nvPr/>
        </p:nvSpPr>
        <p:spPr>
          <a:xfrm flipH="1">
            <a:off x="9972671" y="6575270"/>
            <a:ext cx="683257"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Times New Roman" panose="02020603050405020304" pitchFamily="18" charset="0"/>
                <a:cs typeface="Times New Roman" panose="02020603050405020304" pitchFamily="18" charset="0"/>
              </a:rPr>
              <a:t>BACK</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Times New Roman" panose="02020603050405020304" pitchFamily="18" charset="0"/>
                <a:cs typeface="Times New Roman" panose="02020603050405020304" pitchFamily="18" charset="0"/>
              </a:rPr>
              <a:t>0</a:t>
            </a:r>
          </a:p>
        </p:txBody>
      </p:sp>
    </p:spTree>
    <p:extLst>
      <p:ext uri="{BB962C8B-B14F-4D97-AF65-F5344CB8AC3E}">
        <p14:creationId xmlns:p14="http://schemas.microsoft.com/office/powerpoint/2010/main" val="341707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b="1" dirty="0" smtClean="0">
                <a:solidFill>
                  <a:srgbClr val="FFFF00"/>
                </a:solidFill>
                <a:latin typeface="Times New Roman" panose="02020603050405020304" pitchFamily="18" charset="0"/>
                <a:cs typeface="Times New Roman" panose="02020603050405020304" pitchFamily="18" charset="0"/>
              </a:rPr>
              <a:t>Câu hỏi: Virus </a:t>
            </a:r>
            <a:r>
              <a:rPr lang="vi-VN" sz="2400" b="1" dirty="0" smtClean="0">
                <a:solidFill>
                  <a:srgbClr val="FFFF00"/>
                </a:solidFill>
                <a:latin typeface="Times New Roman" panose="02020603050405020304" pitchFamily="18" charset="0"/>
                <a:cs typeface="Times New Roman" panose="02020603050405020304" pitchFamily="18" charset="0"/>
              </a:rPr>
              <a:t>có mấy hình dạng đặc trưng</a:t>
            </a:r>
          </a:p>
          <a:p>
            <a:pPr algn="just">
              <a:lnSpc>
                <a:spcPct val="120000"/>
              </a:lnSpc>
            </a:pP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a:solidFill>
                  <a:prstClr val="white"/>
                </a:solidFill>
                <a:latin typeface="Times New Roman" panose="02020603050405020304" pitchFamily="18" charset="0"/>
                <a:cs typeface="Times New Roman" panose="02020603050405020304" pitchFamily="18" charset="0"/>
              </a:rPr>
              <a:t>A. </a:t>
            </a:r>
            <a:r>
              <a:rPr lang="en-US" sz="2400" dirty="0" smtClean="0">
                <a:solidFill>
                  <a:prstClr val="white"/>
                </a:solidFill>
                <a:latin typeface="Times New Roman" panose="02020603050405020304" pitchFamily="18" charset="0"/>
                <a:cs typeface="Times New Roman" panose="02020603050405020304" pitchFamily="18" charset="0"/>
              </a:rPr>
              <a:t>1.</a:t>
            </a:r>
            <a:endParaRPr lang="en-US" sz="2400" dirty="0">
              <a:solidFill>
                <a:prstClr val="white"/>
              </a:solidFill>
              <a:latin typeface="Times New Roman" panose="02020603050405020304" pitchFamily="18" charset="0"/>
              <a:cs typeface="Times New Roman" panose="02020603050405020304" pitchFamily="18" charset="0"/>
            </a:endParaRPr>
          </a:p>
          <a:p>
            <a:pPr algn="just">
              <a:lnSpc>
                <a:spcPct val="120000"/>
              </a:lnSpc>
            </a:pPr>
            <a:r>
              <a:rPr lang="en-US" sz="2400" dirty="0">
                <a:solidFill>
                  <a:prstClr val="white"/>
                </a:solidFill>
                <a:latin typeface="Times New Roman" panose="02020603050405020304" pitchFamily="18" charset="0"/>
                <a:cs typeface="Times New Roman" panose="02020603050405020304" pitchFamily="18" charset="0"/>
              </a:rPr>
              <a:t>   </a:t>
            </a:r>
            <a:r>
              <a:rPr lang="en-US" sz="2400" dirty="0">
                <a:solidFill>
                  <a:srgbClr val="00FF00"/>
                </a:solidFill>
                <a:latin typeface="Times New Roman" panose="02020603050405020304" pitchFamily="18" charset="0"/>
                <a:cs typeface="Times New Roman" panose="02020603050405020304" pitchFamily="18" charset="0"/>
              </a:rPr>
              <a:t>B. </a:t>
            </a:r>
            <a:r>
              <a:rPr lang="en-US" sz="2400" dirty="0" smtClean="0">
                <a:solidFill>
                  <a:srgbClr val="00FF00"/>
                </a:solidFill>
                <a:latin typeface="Times New Roman" panose="02020603050405020304" pitchFamily="18" charset="0"/>
                <a:cs typeface="Times New Roman" panose="02020603050405020304" pitchFamily="18" charset="0"/>
              </a:rPr>
              <a:t>2.</a:t>
            </a:r>
            <a:r>
              <a:rPr lang="en-US" sz="2400" dirty="0" smtClean="0">
                <a:solidFill>
                  <a:prstClr val="white"/>
                </a:solidFill>
                <a:latin typeface="Times New Roman" panose="02020603050405020304" pitchFamily="18" charset="0"/>
                <a:cs typeface="Times New Roman" panose="02020603050405020304" pitchFamily="18" charset="0"/>
              </a:rPr>
              <a:t>  </a:t>
            </a:r>
          </a:p>
          <a:p>
            <a:pPr algn="just">
              <a:lnSpc>
                <a:spcPct val="120000"/>
              </a:lnSpc>
            </a:pPr>
            <a:r>
              <a:rPr lang="en-US" sz="2400" dirty="0">
                <a:solidFill>
                  <a:prstClr val="white"/>
                </a:solidFill>
                <a:latin typeface="Times New Roman" panose="02020603050405020304" pitchFamily="18" charset="0"/>
                <a:cs typeface="Times New Roman" panose="02020603050405020304" pitchFamily="18" charset="0"/>
              </a:rPr>
              <a:t> </a:t>
            </a:r>
            <a:r>
              <a:rPr lang="en-US" sz="2400" dirty="0" smtClean="0">
                <a:solidFill>
                  <a:prstClr val="white"/>
                </a:solidFill>
                <a:latin typeface="Times New Roman" panose="02020603050405020304" pitchFamily="18" charset="0"/>
                <a:cs typeface="Times New Roman" panose="02020603050405020304" pitchFamily="18" charset="0"/>
              </a:rPr>
              <a:t>  C. 3.</a:t>
            </a:r>
          </a:p>
          <a:p>
            <a:pPr algn="just">
              <a:lnSpc>
                <a:spcPct val="120000"/>
              </a:lnSpc>
            </a:pP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a:solidFill>
                  <a:srgbClr val="00FF00"/>
                </a:solidFill>
                <a:latin typeface="Times New Roman" panose="02020603050405020304" pitchFamily="18" charset="0"/>
                <a:cs typeface="Times New Roman" panose="02020603050405020304" pitchFamily="18" charset="0"/>
              </a:rPr>
              <a:t>D. </a:t>
            </a:r>
            <a:r>
              <a:rPr lang="en-US" sz="2400" dirty="0" smtClean="0">
                <a:solidFill>
                  <a:srgbClr val="00FF00"/>
                </a:solidFill>
                <a:latin typeface="Times New Roman" panose="02020603050405020304" pitchFamily="18" charset="0"/>
                <a:cs typeface="Times New Roman" panose="02020603050405020304" pitchFamily="18" charset="0"/>
              </a:rPr>
              <a:t>4.</a:t>
            </a:r>
            <a:endParaRPr lang="en-US" sz="2400" dirty="0">
              <a:solidFill>
                <a:srgbClr val="00FF00"/>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Times New Roman" panose="02020603050405020304" pitchFamily="18" charset="0"/>
                    <a:cs typeface="Times New Roman" panose="02020603050405020304" pitchFamily="18"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prstClr val="white"/>
                  </a:solidFill>
                  <a:latin typeface="Times New Roman" panose="02020603050405020304" pitchFamily="18" charset="0"/>
                  <a:cs typeface="Times New Roman" panose="02020603050405020304" pitchFamily="18" charset="0"/>
                </a:rPr>
                <a:t>C</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72184" y="277250"/>
              <a:ext cx="505267" cy="861774"/>
            </a:xfrm>
            <a:prstGeom prst="rect">
              <a:avLst/>
            </a:prstGeom>
            <a:noFill/>
          </p:spPr>
          <p:txBody>
            <a:bodyPr wrap="none" rtlCol="0">
              <a:spAutoFit/>
            </a:bodyPr>
            <a:lstStyle/>
            <a:p>
              <a:pPr algn="ctr"/>
              <a:r>
                <a:rPr lang="en-US" sz="5000" b="1" dirty="0" smtClean="0">
                  <a:solidFill>
                    <a:srgbClr val="00FF4E"/>
                  </a:solidFill>
                  <a:effectLst>
                    <a:glow rad="88900">
                      <a:srgbClr val="00FF4E">
                        <a:alpha val="60000"/>
                      </a:srgbClr>
                    </a:glow>
                  </a:effectLst>
                  <a:latin typeface="Times New Roman" panose="02020603050405020304" pitchFamily="18" charset="0"/>
                  <a:cs typeface="Times New Roman" panose="02020603050405020304" pitchFamily="18" charset="0"/>
                </a:rPr>
                <a:t>2</a:t>
              </a:r>
              <a:endParaRPr lang="en-US" sz="5000" b="1" dirty="0">
                <a:solidFill>
                  <a:srgbClr val="00FF4E"/>
                </a:solidFill>
                <a:effectLst>
                  <a:glow rad="88900">
                    <a:srgbClr val="00FF4E">
                      <a:alpha val="60000"/>
                    </a:srgbClr>
                  </a:glow>
                </a:effectLst>
                <a:latin typeface="Times New Roman" panose="02020603050405020304" pitchFamily="18" charset="0"/>
                <a:cs typeface="Times New Roman" panose="02020603050405020304" pitchFamily="18" charset="0"/>
              </a:endParaRPr>
            </a:p>
          </p:txBody>
        </p:sp>
      </p:grpSp>
      <p:sp>
        <p:nvSpPr>
          <p:cNvPr id="35" name="Parallelogram 34"/>
          <p:cNvSpPr/>
          <p:nvPr/>
        </p:nvSpPr>
        <p:spPr>
          <a:xfrm flipH="1">
            <a:off x="9339263" y="6575270"/>
            <a:ext cx="658500"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Times New Roman" panose="02020603050405020304" pitchFamily="18" charset="0"/>
                <a:cs typeface="Times New Roman" panose="02020603050405020304" pitchFamily="18" charset="0"/>
              </a:rPr>
              <a:t>ANS</a:t>
            </a:r>
          </a:p>
        </p:txBody>
      </p:sp>
      <p:sp>
        <p:nvSpPr>
          <p:cNvPr id="37" name="Parallelogram 36">
            <a:hlinkClick r:id="rId10" action="ppaction://hlinksldjump"/>
          </p:cNvPr>
          <p:cNvSpPr/>
          <p:nvPr/>
        </p:nvSpPr>
        <p:spPr>
          <a:xfrm flipH="1">
            <a:off x="9972671" y="6575270"/>
            <a:ext cx="683257"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Times New Roman" panose="02020603050405020304" pitchFamily="18" charset="0"/>
                <a:cs typeface="Times New Roman" panose="02020603050405020304" pitchFamily="18" charset="0"/>
              </a:rPr>
              <a:t>BACK</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Times New Roman" panose="02020603050405020304" pitchFamily="18" charset="0"/>
                <a:cs typeface="Times New Roman" panose="02020603050405020304" pitchFamily="18" charset="0"/>
              </a:rPr>
              <a:t>0</a:t>
            </a:r>
          </a:p>
        </p:txBody>
      </p:sp>
    </p:spTree>
    <p:extLst>
      <p:ext uri="{BB962C8B-B14F-4D97-AF65-F5344CB8AC3E}">
        <p14:creationId xmlns:p14="http://schemas.microsoft.com/office/powerpoint/2010/main" val="263363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b="1" dirty="0" smtClean="0">
                <a:solidFill>
                  <a:srgbClr val="FFFF00"/>
                </a:solidFill>
                <a:latin typeface="Times New Roman" panose="02020603050405020304" pitchFamily="18" charset="0"/>
                <a:cs typeface="Times New Roman" panose="02020603050405020304" pitchFamily="18" charset="0"/>
              </a:rPr>
              <a:t>Câu hỏi: </a:t>
            </a:r>
            <a:r>
              <a:rPr lang="vi-VN" sz="2400" b="1" dirty="0" smtClean="0">
                <a:solidFill>
                  <a:srgbClr val="FFFF00"/>
                </a:solidFill>
                <a:latin typeface="Times New Roman" panose="02020603050405020304" pitchFamily="18" charset="0"/>
                <a:cs typeface="Times New Roman" panose="02020603050405020304" pitchFamily="18" charset="0"/>
              </a:rPr>
              <a:t>Tên gọi của virus hình bên</a:t>
            </a:r>
          </a:p>
          <a:p>
            <a:pPr algn="just">
              <a:lnSpc>
                <a:spcPct val="120000"/>
              </a:lnSpc>
            </a:pP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a:solidFill>
                  <a:prstClr val="white"/>
                </a:solidFill>
                <a:latin typeface="Times New Roman" panose="02020603050405020304" pitchFamily="18" charset="0"/>
                <a:cs typeface="Times New Roman" panose="02020603050405020304" pitchFamily="18" charset="0"/>
              </a:rPr>
              <a:t>A. </a:t>
            </a:r>
            <a:r>
              <a:rPr lang="en-US" sz="2400" dirty="0" smtClean="0">
                <a:solidFill>
                  <a:prstClr val="white"/>
                </a:solidFill>
                <a:latin typeface="Times New Roman" panose="02020603050405020304" pitchFamily="18" charset="0"/>
                <a:cs typeface="Times New Roman" panose="02020603050405020304" pitchFamily="18" charset="0"/>
              </a:rPr>
              <a:t>Virus </a:t>
            </a:r>
            <a:r>
              <a:rPr lang="vi-VN" sz="2400" dirty="0" smtClean="0">
                <a:solidFill>
                  <a:prstClr val="white"/>
                </a:solidFill>
                <a:latin typeface="Times New Roman" panose="02020603050405020304" pitchFamily="18" charset="0"/>
                <a:cs typeface="Times New Roman" panose="02020603050405020304" pitchFamily="18" charset="0"/>
              </a:rPr>
              <a:t>viêm kết mạc.</a:t>
            </a:r>
          </a:p>
          <a:p>
            <a:pPr algn="just">
              <a:lnSpc>
                <a:spcPct val="120000"/>
              </a:lnSpc>
            </a:pP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a:solidFill>
                  <a:srgbClr val="00FF00"/>
                </a:solidFill>
                <a:latin typeface="Times New Roman" panose="02020603050405020304" pitchFamily="18" charset="0"/>
                <a:cs typeface="Times New Roman" panose="02020603050405020304" pitchFamily="18" charset="0"/>
              </a:rPr>
              <a:t>B. </a:t>
            </a:r>
            <a:r>
              <a:rPr lang="en-US" sz="2400" dirty="0" smtClean="0">
                <a:solidFill>
                  <a:srgbClr val="00FF00"/>
                </a:solidFill>
                <a:latin typeface="Times New Roman" panose="02020603050405020304" pitchFamily="18" charset="0"/>
                <a:cs typeface="Times New Roman" panose="02020603050405020304" pitchFamily="18" charset="0"/>
              </a:rPr>
              <a:t>Virus HIV.</a:t>
            </a:r>
            <a:endParaRPr lang="en-US" sz="2400" dirty="0" smtClean="0">
              <a:solidFill>
                <a:prstClr val="white"/>
              </a:solidFill>
              <a:latin typeface="Times New Roman" panose="02020603050405020304" pitchFamily="18" charset="0"/>
              <a:cs typeface="Times New Roman" panose="02020603050405020304" pitchFamily="18" charset="0"/>
            </a:endParaRPr>
          </a:p>
          <a:p>
            <a:pPr algn="just">
              <a:lnSpc>
                <a:spcPct val="120000"/>
              </a:lnSpc>
            </a:pPr>
            <a:r>
              <a:rPr lang="en-US" sz="2400" dirty="0">
                <a:solidFill>
                  <a:prstClr val="white"/>
                </a:solidFill>
                <a:latin typeface="Times New Roman" panose="02020603050405020304" pitchFamily="18" charset="0"/>
                <a:cs typeface="Times New Roman" panose="02020603050405020304" pitchFamily="18" charset="0"/>
              </a:rPr>
              <a:t> </a:t>
            </a:r>
            <a:r>
              <a:rPr lang="en-US" sz="2400" dirty="0" smtClean="0">
                <a:solidFill>
                  <a:prstClr val="white"/>
                </a:solidFill>
                <a:latin typeface="Times New Roman" panose="02020603050405020304" pitchFamily="18" charset="0"/>
                <a:cs typeface="Times New Roman" panose="02020603050405020304" pitchFamily="18" charset="0"/>
              </a:rPr>
              <a:t>  C. Virus </a:t>
            </a:r>
            <a:r>
              <a:rPr lang="vi-VN" sz="2400" dirty="0" smtClean="0">
                <a:solidFill>
                  <a:prstClr val="white"/>
                </a:solidFill>
                <a:latin typeface="Times New Roman" panose="02020603050405020304" pitchFamily="18" charset="0"/>
                <a:cs typeface="Times New Roman" panose="02020603050405020304" pitchFamily="18" charset="0"/>
              </a:rPr>
              <a:t>thực khuẩn thể</a:t>
            </a:r>
            <a:r>
              <a:rPr lang="en-US" sz="2400" dirty="0" smtClean="0">
                <a:solidFill>
                  <a:prstClr val="white"/>
                </a:solidFill>
                <a:latin typeface="Times New Roman" panose="02020603050405020304" pitchFamily="18" charset="0"/>
                <a:cs typeface="Times New Roman" panose="02020603050405020304" pitchFamily="18" charset="0"/>
              </a:rPr>
              <a:t>.</a:t>
            </a:r>
          </a:p>
          <a:p>
            <a:pPr algn="just">
              <a:lnSpc>
                <a:spcPct val="120000"/>
              </a:lnSpc>
            </a:pP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a:solidFill>
                  <a:srgbClr val="00FF00"/>
                </a:solidFill>
                <a:latin typeface="Times New Roman" panose="02020603050405020304" pitchFamily="18" charset="0"/>
                <a:cs typeface="Times New Roman" panose="02020603050405020304" pitchFamily="18" charset="0"/>
              </a:rPr>
              <a:t>D. </a:t>
            </a:r>
            <a:r>
              <a:rPr lang="en-US" sz="2400" dirty="0" smtClean="0">
                <a:solidFill>
                  <a:srgbClr val="00FF00"/>
                </a:solidFill>
                <a:latin typeface="Times New Roman" panose="02020603050405020304" pitchFamily="18" charset="0"/>
                <a:cs typeface="Times New Roman" panose="02020603050405020304" pitchFamily="18" charset="0"/>
              </a:rPr>
              <a:t>Virus </a:t>
            </a:r>
            <a:r>
              <a:rPr lang="vi-VN" sz="2400" dirty="0" smtClean="0">
                <a:solidFill>
                  <a:srgbClr val="00FF00"/>
                </a:solidFill>
                <a:latin typeface="Times New Roman" panose="02020603050405020304" pitchFamily="18" charset="0"/>
                <a:cs typeface="Times New Roman" panose="02020603050405020304" pitchFamily="18" charset="0"/>
              </a:rPr>
              <a:t>dại</a:t>
            </a:r>
            <a:r>
              <a:rPr lang="en-US" sz="2400" dirty="0" smtClean="0">
                <a:solidFill>
                  <a:srgbClr val="00FF00"/>
                </a:solidFill>
                <a:latin typeface="Times New Roman" panose="02020603050405020304" pitchFamily="18" charset="0"/>
                <a:cs typeface="Times New Roman" panose="02020603050405020304" pitchFamily="18" charset="0"/>
              </a:rPr>
              <a:t>.</a:t>
            </a:r>
            <a:endParaRPr lang="en-US" sz="2400" dirty="0">
              <a:solidFill>
                <a:srgbClr val="00FF00"/>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Times New Roman" panose="02020603050405020304" pitchFamily="18" charset="0"/>
                    <a:cs typeface="Times New Roman" panose="02020603050405020304" pitchFamily="18"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prstClr val="white"/>
                  </a:solidFill>
                  <a:latin typeface="Times New Roman" panose="02020603050405020304" pitchFamily="18" charset="0"/>
                  <a:cs typeface="Times New Roman" panose="02020603050405020304" pitchFamily="18" charset="0"/>
                </a:rPr>
                <a:t>C</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72184" y="277250"/>
              <a:ext cx="505267" cy="861774"/>
            </a:xfrm>
            <a:prstGeom prst="rect">
              <a:avLst/>
            </a:prstGeom>
            <a:noFill/>
          </p:spPr>
          <p:txBody>
            <a:bodyPr wrap="none" rtlCol="0">
              <a:spAutoFit/>
            </a:bodyPr>
            <a:lstStyle/>
            <a:p>
              <a:pPr algn="ctr"/>
              <a:r>
                <a:rPr lang="en-US" sz="5000" b="1" dirty="0" smtClean="0">
                  <a:solidFill>
                    <a:srgbClr val="00FF4E"/>
                  </a:solidFill>
                  <a:effectLst>
                    <a:glow rad="88900">
                      <a:srgbClr val="00FF4E">
                        <a:alpha val="60000"/>
                      </a:srgbClr>
                    </a:glow>
                  </a:effectLst>
                  <a:latin typeface="Times New Roman" panose="02020603050405020304" pitchFamily="18" charset="0"/>
                  <a:cs typeface="Times New Roman" panose="02020603050405020304" pitchFamily="18" charset="0"/>
                </a:rPr>
                <a:t>3</a:t>
              </a:r>
              <a:endParaRPr lang="en-US" sz="5000" b="1" dirty="0">
                <a:solidFill>
                  <a:srgbClr val="00FF4E"/>
                </a:solidFill>
                <a:effectLst>
                  <a:glow rad="88900">
                    <a:srgbClr val="00FF4E">
                      <a:alpha val="60000"/>
                    </a:srgbClr>
                  </a:glow>
                </a:effectLst>
                <a:latin typeface="Times New Roman" panose="02020603050405020304" pitchFamily="18" charset="0"/>
                <a:cs typeface="Times New Roman" panose="02020603050405020304" pitchFamily="18" charset="0"/>
              </a:endParaRPr>
            </a:p>
          </p:txBody>
        </p:sp>
      </p:grpSp>
      <p:sp>
        <p:nvSpPr>
          <p:cNvPr id="35" name="Parallelogram 34"/>
          <p:cNvSpPr/>
          <p:nvPr/>
        </p:nvSpPr>
        <p:spPr>
          <a:xfrm flipH="1">
            <a:off x="9339263" y="6575270"/>
            <a:ext cx="658500"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Times New Roman" panose="02020603050405020304" pitchFamily="18" charset="0"/>
                <a:cs typeface="Times New Roman" panose="02020603050405020304" pitchFamily="18" charset="0"/>
              </a:rPr>
              <a:t>ANS</a:t>
            </a:r>
          </a:p>
        </p:txBody>
      </p:sp>
      <p:sp>
        <p:nvSpPr>
          <p:cNvPr id="37" name="Parallelogram 36">
            <a:hlinkClick r:id="rId10" action="ppaction://hlinksldjump"/>
          </p:cNvPr>
          <p:cNvSpPr/>
          <p:nvPr/>
        </p:nvSpPr>
        <p:spPr>
          <a:xfrm flipH="1">
            <a:off x="9972671" y="6575270"/>
            <a:ext cx="683257"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Times New Roman" panose="02020603050405020304" pitchFamily="18" charset="0"/>
                <a:cs typeface="Times New Roman" panose="02020603050405020304" pitchFamily="18" charset="0"/>
              </a:rPr>
              <a:t>BACK</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Times New Roman" panose="02020603050405020304" pitchFamily="18" charset="0"/>
                <a:cs typeface="Times New Roman" panose="02020603050405020304" pitchFamily="18" charset="0"/>
              </a:rPr>
              <a:t>0</a:t>
            </a:r>
          </a:p>
        </p:txBody>
      </p:sp>
      <p:pic>
        <p:nvPicPr>
          <p:cNvPr id="42" name="Picture 18" descr="Thí nghiệm Hershey–Chase - Wikiwan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62101" y="1363593"/>
            <a:ext cx="3075063" cy="2198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60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b="1" dirty="0" smtClean="0">
                <a:solidFill>
                  <a:srgbClr val="FFFF00"/>
                </a:solidFill>
                <a:latin typeface="Times New Roman" panose="02020603050405020304" pitchFamily="18" charset="0"/>
                <a:cs typeface="Times New Roman" panose="02020603050405020304" pitchFamily="18" charset="0"/>
              </a:rPr>
              <a:t>Câu hỏi: </a:t>
            </a:r>
            <a:r>
              <a:rPr lang="vi-VN" sz="2400" b="1" dirty="0" smtClean="0">
                <a:solidFill>
                  <a:srgbClr val="FFFF00"/>
                </a:solidFill>
                <a:latin typeface="Times New Roman" panose="02020603050405020304" pitchFamily="18" charset="0"/>
                <a:cs typeface="Times New Roman" panose="02020603050405020304" pitchFamily="18" charset="0"/>
              </a:rPr>
              <a:t>Virus nào dưới đây có dạng hình xoắn</a:t>
            </a:r>
          </a:p>
          <a:p>
            <a:pPr algn="just">
              <a:lnSpc>
                <a:spcPct val="120000"/>
              </a:lnSpc>
            </a:pP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a:solidFill>
                  <a:prstClr val="white"/>
                </a:solidFill>
                <a:latin typeface="Times New Roman" panose="02020603050405020304" pitchFamily="18" charset="0"/>
                <a:cs typeface="Times New Roman" panose="02020603050405020304" pitchFamily="18" charset="0"/>
              </a:rPr>
              <a:t>A. </a:t>
            </a:r>
            <a:r>
              <a:rPr lang="en-US" sz="2400" dirty="0" smtClean="0">
                <a:solidFill>
                  <a:prstClr val="white"/>
                </a:solidFill>
                <a:latin typeface="Times New Roman" panose="02020603050405020304" pitchFamily="18" charset="0"/>
                <a:cs typeface="Times New Roman" panose="02020603050405020304" pitchFamily="18" charset="0"/>
              </a:rPr>
              <a:t>Virus </a:t>
            </a:r>
            <a:r>
              <a:rPr lang="vi-VN" sz="2400" dirty="0" smtClean="0">
                <a:solidFill>
                  <a:prstClr val="white"/>
                </a:solidFill>
                <a:latin typeface="Times New Roman" panose="02020603050405020304" pitchFamily="18" charset="0"/>
                <a:cs typeface="Times New Roman" panose="02020603050405020304" pitchFamily="18" charset="0"/>
              </a:rPr>
              <a:t>dại</a:t>
            </a:r>
            <a:r>
              <a:rPr lang="en-US" sz="2400" dirty="0" smtClean="0">
                <a:solidFill>
                  <a:prstClr val="white"/>
                </a:solidFill>
                <a:latin typeface="Times New Roman" panose="02020603050405020304" pitchFamily="18" charset="0"/>
                <a:cs typeface="Times New Roman" panose="02020603050405020304" pitchFamily="18" charset="0"/>
              </a:rPr>
              <a:t>.</a:t>
            </a:r>
            <a:endParaRPr lang="en-US" sz="2400" dirty="0">
              <a:solidFill>
                <a:prstClr val="white"/>
              </a:solidFill>
              <a:latin typeface="Times New Roman" panose="02020603050405020304" pitchFamily="18" charset="0"/>
              <a:cs typeface="Times New Roman" panose="02020603050405020304" pitchFamily="18" charset="0"/>
            </a:endParaRPr>
          </a:p>
          <a:p>
            <a:pPr algn="just">
              <a:lnSpc>
                <a:spcPct val="120000"/>
              </a:lnSpc>
            </a:pPr>
            <a:r>
              <a:rPr lang="en-US" sz="2400" dirty="0">
                <a:solidFill>
                  <a:prstClr val="white"/>
                </a:solidFill>
                <a:latin typeface="Times New Roman" panose="02020603050405020304" pitchFamily="18" charset="0"/>
                <a:cs typeface="Times New Roman" panose="02020603050405020304" pitchFamily="18" charset="0"/>
              </a:rPr>
              <a:t>   </a:t>
            </a:r>
            <a:r>
              <a:rPr lang="en-US" sz="2400" dirty="0">
                <a:solidFill>
                  <a:srgbClr val="00FF00"/>
                </a:solidFill>
                <a:latin typeface="Times New Roman" panose="02020603050405020304" pitchFamily="18" charset="0"/>
                <a:cs typeface="Times New Roman" panose="02020603050405020304" pitchFamily="18" charset="0"/>
              </a:rPr>
              <a:t>B. </a:t>
            </a:r>
            <a:r>
              <a:rPr lang="en-US" sz="2400" dirty="0" smtClean="0">
                <a:solidFill>
                  <a:srgbClr val="00FF00"/>
                </a:solidFill>
                <a:latin typeface="Times New Roman" panose="02020603050405020304" pitchFamily="18" charset="0"/>
                <a:cs typeface="Times New Roman" panose="02020603050405020304" pitchFamily="18" charset="0"/>
              </a:rPr>
              <a:t>Virus </a:t>
            </a:r>
            <a:r>
              <a:rPr lang="vi-VN" sz="2400" dirty="0" smtClean="0">
                <a:solidFill>
                  <a:srgbClr val="00FF00"/>
                </a:solidFill>
                <a:latin typeface="Times New Roman" panose="02020603050405020304" pitchFamily="18" charset="0"/>
                <a:cs typeface="Times New Roman" panose="02020603050405020304" pitchFamily="18" charset="0"/>
              </a:rPr>
              <a:t>cúm</a:t>
            </a:r>
            <a:r>
              <a:rPr lang="en-US" sz="2400" dirty="0" smtClean="0">
                <a:solidFill>
                  <a:srgbClr val="00FF00"/>
                </a:solidFill>
                <a:latin typeface="Times New Roman" panose="02020603050405020304" pitchFamily="18" charset="0"/>
                <a:cs typeface="Times New Roman" panose="02020603050405020304" pitchFamily="18" charset="0"/>
              </a:rPr>
              <a:t>.</a:t>
            </a:r>
            <a:endParaRPr lang="en-US" sz="2400" dirty="0" smtClean="0">
              <a:solidFill>
                <a:prstClr val="white"/>
              </a:solidFill>
              <a:latin typeface="Times New Roman" panose="02020603050405020304" pitchFamily="18" charset="0"/>
              <a:cs typeface="Times New Roman" panose="02020603050405020304" pitchFamily="18" charset="0"/>
            </a:endParaRPr>
          </a:p>
          <a:p>
            <a:pPr algn="just">
              <a:lnSpc>
                <a:spcPct val="120000"/>
              </a:lnSpc>
            </a:pPr>
            <a:r>
              <a:rPr lang="en-US" sz="2400" dirty="0">
                <a:solidFill>
                  <a:prstClr val="white"/>
                </a:solidFill>
                <a:latin typeface="Times New Roman" panose="02020603050405020304" pitchFamily="18" charset="0"/>
                <a:cs typeface="Times New Roman" panose="02020603050405020304" pitchFamily="18" charset="0"/>
              </a:rPr>
              <a:t> </a:t>
            </a:r>
            <a:r>
              <a:rPr lang="en-US" sz="2400" dirty="0" smtClean="0">
                <a:solidFill>
                  <a:prstClr val="white"/>
                </a:solidFill>
                <a:latin typeface="Times New Roman" panose="02020603050405020304" pitchFamily="18" charset="0"/>
                <a:cs typeface="Times New Roman" panose="02020603050405020304" pitchFamily="18" charset="0"/>
              </a:rPr>
              <a:t>  C. Virus </a:t>
            </a:r>
            <a:r>
              <a:rPr lang="vi-VN" sz="2400" dirty="0" smtClean="0">
                <a:solidFill>
                  <a:prstClr val="white"/>
                </a:solidFill>
                <a:latin typeface="Times New Roman" panose="02020603050405020304" pitchFamily="18" charset="0"/>
                <a:cs typeface="Times New Roman" panose="02020603050405020304" pitchFamily="18" charset="0"/>
              </a:rPr>
              <a:t>viêm kết mạc</a:t>
            </a:r>
            <a:r>
              <a:rPr lang="en-US" sz="2400" dirty="0" smtClean="0">
                <a:solidFill>
                  <a:prstClr val="white"/>
                </a:solidFill>
                <a:latin typeface="Times New Roman" panose="02020603050405020304" pitchFamily="18" charset="0"/>
                <a:cs typeface="Times New Roman" panose="02020603050405020304" pitchFamily="18" charset="0"/>
              </a:rPr>
              <a:t>.</a:t>
            </a:r>
          </a:p>
          <a:p>
            <a:pPr algn="just">
              <a:lnSpc>
                <a:spcPct val="120000"/>
              </a:lnSpc>
            </a:pP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a:solidFill>
                  <a:srgbClr val="00FF00"/>
                </a:solidFill>
                <a:latin typeface="Times New Roman" panose="02020603050405020304" pitchFamily="18" charset="0"/>
                <a:cs typeface="Times New Roman" panose="02020603050405020304" pitchFamily="18" charset="0"/>
              </a:rPr>
              <a:t>D. </a:t>
            </a:r>
            <a:r>
              <a:rPr lang="vi-VN" sz="2400" dirty="0" smtClean="0">
                <a:solidFill>
                  <a:srgbClr val="00FF00"/>
                </a:solidFill>
                <a:latin typeface="Times New Roman" panose="02020603050405020304" pitchFamily="18" charset="0"/>
                <a:cs typeface="Times New Roman" panose="02020603050405020304" pitchFamily="18" charset="0"/>
              </a:rPr>
              <a:t>Thực khuẩn thể</a:t>
            </a:r>
            <a:r>
              <a:rPr lang="en-US" sz="2400" dirty="0" smtClean="0">
                <a:solidFill>
                  <a:srgbClr val="00FF00"/>
                </a:solidFill>
                <a:latin typeface="Times New Roman" panose="02020603050405020304" pitchFamily="18" charset="0"/>
                <a:cs typeface="Times New Roman" panose="02020603050405020304" pitchFamily="18" charset="0"/>
              </a:rPr>
              <a:t>.</a:t>
            </a:r>
            <a:endParaRPr lang="en-US" sz="2400" dirty="0">
              <a:solidFill>
                <a:srgbClr val="00FF00"/>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Times New Roman" panose="02020603050405020304" pitchFamily="18" charset="0"/>
                    <a:cs typeface="Times New Roman" panose="02020603050405020304" pitchFamily="18"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prstClr val="white"/>
                  </a:solidFill>
                  <a:latin typeface="Times New Roman" panose="02020603050405020304" pitchFamily="18" charset="0"/>
                  <a:cs typeface="Times New Roman" panose="02020603050405020304" pitchFamily="18" charset="0"/>
                </a:rPr>
                <a:t>A</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72184" y="277250"/>
              <a:ext cx="505267" cy="861774"/>
            </a:xfrm>
            <a:prstGeom prst="rect">
              <a:avLst/>
            </a:prstGeom>
            <a:noFill/>
          </p:spPr>
          <p:txBody>
            <a:bodyPr wrap="none" rtlCol="0">
              <a:spAutoFit/>
            </a:bodyPr>
            <a:lstStyle/>
            <a:p>
              <a:pPr algn="ctr"/>
              <a:r>
                <a:rPr lang="en-US" sz="5000" b="1" dirty="0" smtClean="0">
                  <a:solidFill>
                    <a:srgbClr val="00FF4E"/>
                  </a:solidFill>
                  <a:effectLst>
                    <a:glow rad="88900">
                      <a:srgbClr val="00FF4E">
                        <a:alpha val="60000"/>
                      </a:srgbClr>
                    </a:glow>
                  </a:effectLst>
                  <a:latin typeface="Times New Roman" panose="02020603050405020304" pitchFamily="18" charset="0"/>
                  <a:cs typeface="Times New Roman" panose="02020603050405020304" pitchFamily="18" charset="0"/>
                </a:rPr>
                <a:t>4</a:t>
              </a:r>
              <a:endParaRPr lang="en-US" sz="5000" b="1" dirty="0">
                <a:solidFill>
                  <a:srgbClr val="00FF4E"/>
                </a:solidFill>
                <a:effectLst>
                  <a:glow rad="88900">
                    <a:srgbClr val="00FF4E">
                      <a:alpha val="60000"/>
                    </a:srgbClr>
                  </a:glow>
                </a:effectLst>
                <a:latin typeface="Times New Roman" panose="02020603050405020304" pitchFamily="18" charset="0"/>
                <a:cs typeface="Times New Roman" panose="02020603050405020304" pitchFamily="18" charset="0"/>
              </a:endParaRPr>
            </a:p>
          </p:txBody>
        </p:sp>
      </p:grpSp>
      <p:sp>
        <p:nvSpPr>
          <p:cNvPr id="35" name="Parallelogram 34"/>
          <p:cNvSpPr/>
          <p:nvPr/>
        </p:nvSpPr>
        <p:spPr>
          <a:xfrm flipH="1">
            <a:off x="9339263" y="6575270"/>
            <a:ext cx="658500"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Times New Roman" panose="02020603050405020304" pitchFamily="18" charset="0"/>
                <a:cs typeface="Times New Roman" panose="02020603050405020304" pitchFamily="18" charset="0"/>
              </a:rPr>
              <a:t>ANS</a:t>
            </a:r>
          </a:p>
        </p:txBody>
      </p:sp>
      <p:sp>
        <p:nvSpPr>
          <p:cNvPr id="37" name="Parallelogram 36">
            <a:hlinkClick r:id="rId10" action="ppaction://hlinksldjump"/>
          </p:cNvPr>
          <p:cNvSpPr/>
          <p:nvPr/>
        </p:nvSpPr>
        <p:spPr>
          <a:xfrm flipH="1">
            <a:off x="9972671" y="6575270"/>
            <a:ext cx="683257"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Times New Roman" panose="02020603050405020304" pitchFamily="18" charset="0"/>
                <a:cs typeface="Times New Roman" panose="02020603050405020304" pitchFamily="18" charset="0"/>
              </a:rPr>
              <a:t>BACK</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Times New Roman" panose="02020603050405020304" pitchFamily="18" charset="0"/>
                <a:cs typeface="Times New Roman" panose="02020603050405020304" pitchFamily="18" charset="0"/>
              </a:rPr>
              <a:t>0</a:t>
            </a:r>
          </a:p>
        </p:txBody>
      </p:sp>
    </p:spTree>
    <p:extLst>
      <p:ext uri="{BB962C8B-B14F-4D97-AF65-F5344CB8AC3E}">
        <p14:creationId xmlns:p14="http://schemas.microsoft.com/office/powerpoint/2010/main" val="260730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b="1" dirty="0" smtClean="0">
                <a:solidFill>
                  <a:srgbClr val="FFFF00"/>
                </a:solidFill>
                <a:latin typeface="Times New Roman" panose="02020603050405020304" pitchFamily="18" charset="0"/>
                <a:cs typeface="Times New Roman" panose="02020603050405020304" pitchFamily="18" charset="0"/>
              </a:rPr>
              <a:t>Câu hỏi: </a:t>
            </a:r>
            <a:r>
              <a:rPr lang="vi-VN" sz="2400" b="1" dirty="0" smtClean="0">
                <a:solidFill>
                  <a:srgbClr val="FFFF00"/>
                </a:solidFill>
                <a:latin typeface="Times New Roman" panose="02020603050405020304" pitchFamily="18" charset="0"/>
                <a:cs typeface="Times New Roman" panose="02020603050405020304" pitchFamily="18" charset="0"/>
              </a:rPr>
              <a:t>Trong các virus dưới đây virus nào có hình dạng không giống với virus còn lại?</a:t>
            </a:r>
          </a:p>
          <a:p>
            <a:pPr algn="just">
              <a:lnSpc>
                <a:spcPct val="120000"/>
              </a:lnSpc>
            </a:pP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a:solidFill>
                  <a:prstClr val="white"/>
                </a:solidFill>
                <a:latin typeface="Times New Roman" panose="02020603050405020304" pitchFamily="18" charset="0"/>
                <a:cs typeface="Times New Roman" panose="02020603050405020304" pitchFamily="18" charset="0"/>
              </a:rPr>
              <a:t>A. </a:t>
            </a:r>
            <a:r>
              <a:rPr lang="en-US" sz="2400" dirty="0" smtClean="0">
                <a:solidFill>
                  <a:prstClr val="white"/>
                </a:solidFill>
                <a:latin typeface="Times New Roman" panose="02020603050405020304" pitchFamily="18" charset="0"/>
                <a:cs typeface="Times New Roman" panose="02020603050405020304" pitchFamily="18" charset="0"/>
              </a:rPr>
              <a:t>Virus </a:t>
            </a:r>
            <a:r>
              <a:rPr lang="vi-VN" sz="2400" dirty="0" smtClean="0">
                <a:solidFill>
                  <a:prstClr val="white"/>
                </a:solidFill>
                <a:latin typeface="Times New Roman" panose="02020603050405020304" pitchFamily="18" charset="0"/>
                <a:cs typeface="Times New Roman" panose="02020603050405020304" pitchFamily="18" charset="0"/>
              </a:rPr>
              <a:t>khảm thuốc lá.</a:t>
            </a:r>
          </a:p>
          <a:p>
            <a:pPr algn="just">
              <a:lnSpc>
                <a:spcPct val="120000"/>
              </a:lnSpc>
            </a:pP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a:solidFill>
                  <a:srgbClr val="00FF00"/>
                </a:solidFill>
                <a:latin typeface="Times New Roman" panose="02020603050405020304" pitchFamily="18" charset="0"/>
                <a:cs typeface="Times New Roman" panose="02020603050405020304" pitchFamily="18" charset="0"/>
              </a:rPr>
              <a:t>B. </a:t>
            </a:r>
            <a:r>
              <a:rPr lang="en-US" sz="2400" dirty="0" smtClean="0">
                <a:solidFill>
                  <a:srgbClr val="00FF00"/>
                </a:solidFill>
                <a:latin typeface="Times New Roman" panose="02020603050405020304" pitchFamily="18" charset="0"/>
                <a:cs typeface="Times New Roman" panose="02020603050405020304" pitchFamily="18" charset="0"/>
              </a:rPr>
              <a:t>Virus </a:t>
            </a:r>
            <a:r>
              <a:rPr lang="vi-VN" sz="2400" dirty="0" smtClean="0">
                <a:solidFill>
                  <a:srgbClr val="00FF00"/>
                </a:solidFill>
                <a:latin typeface="Times New Roman" panose="02020603050405020304" pitchFamily="18" charset="0"/>
                <a:cs typeface="Times New Roman" panose="02020603050405020304" pitchFamily="18" charset="0"/>
              </a:rPr>
              <a:t>viêm kết mạc.</a:t>
            </a:r>
            <a:endParaRPr lang="vi-VN" sz="2400" dirty="0" smtClean="0">
              <a:solidFill>
                <a:prstClr val="white"/>
              </a:solidFill>
              <a:latin typeface="Times New Roman" panose="02020603050405020304" pitchFamily="18" charset="0"/>
              <a:cs typeface="Times New Roman" panose="02020603050405020304" pitchFamily="18" charset="0"/>
            </a:endParaRPr>
          </a:p>
          <a:p>
            <a:pPr algn="just">
              <a:lnSpc>
                <a:spcPct val="120000"/>
              </a:lnSpc>
            </a:pPr>
            <a:r>
              <a:rPr lang="en-US" sz="2400" dirty="0" smtClean="0">
                <a:solidFill>
                  <a:prstClr val="white"/>
                </a:solidFill>
                <a:latin typeface="Times New Roman" panose="02020603050405020304" pitchFamily="18" charset="0"/>
                <a:cs typeface="Times New Roman" panose="02020603050405020304" pitchFamily="18" charset="0"/>
              </a:rPr>
              <a:t>   C. Virus </a:t>
            </a:r>
            <a:r>
              <a:rPr lang="vi-VN" sz="2400" dirty="0" smtClean="0">
                <a:solidFill>
                  <a:prstClr val="white"/>
                </a:solidFill>
                <a:latin typeface="Times New Roman" panose="02020603050405020304" pitchFamily="18" charset="0"/>
                <a:cs typeface="Times New Roman" panose="02020603050405020304" pitchFamily="18" charset="0"/>
              </a:rPr>
              <a:t>cúm. </a:t>
            </a:r>
          </a:p>
          <a:p>
            <a:pPr algn="just">
              <a:lnSpc>
                <a:spcPct val="120000"/>
              </a:lnSpc>
            </a:pP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a:solidFill>
                  <a:srgbClr val="00FF00"/>
                </a:solidFill>
                <a:latin typeface="Times New Roman" panose="02020603050405020304" pitchFamily="18" charset="0"/>
                <a:cs typeface="Times New Roman" panose="02020603050405020304" pitchFamily="18" charset="0"/>
              </a:rPr>
              <a:t>D. </a:t>
            </a:r>
            <a:r>
              <a:rPr lang="en-US" sz="2400" dirty="0" smtClean="0">
                <a:solidFill>
                  <a:srgbClr val="00FF00"/>
                </a:solidFill>
                <a:latin typeface="Times New Roman" panose="02020603050405020304" pitchFamily="18" charset="0"/>
                <a:cs typeface="Times New Roman" panose="02020603050405020304" pitchFamily="18" charset="0"/>
              </a:rPr>
              <a:t>Virus </a:t>
            </a:r>
            <a:r>
              <a:rPr lang="vi-VN" sz="2400" dirty="0" smtClean="0">
                <a:solidFill>
                  <a:srgbClr val="00FF00"/>
                </a:solidFill>
                <a:latin typeface="Times New Roman" panose="02020603050405020304" pitchFamily="18" charset="0"/>
                <a:cs typeface="Times New Roman" panose="02020603050405020304" pitchFamily="18" charset="0"/>
              </a:rPr>
              <a:t>Covid – 19 </a:t>
            </a:r>
            <a:endParaRPr lang="vi-VN" sz="2400" dirty="0">
              <a:solidFill>
                <a:srgbClr val="00FF00"/>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Times New Roman" panose="02020603050405020304" pitchFamily="18" charset="0"/>
                    <a:cs typeface="Times New Roman" panose="02020603050405020304" pitchFamily="18"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prstClr val="white"/>
                  </a:solidFill>
                  <a:latin typeface="Times New Roman" panose="02020603050405020304" pitchFamily="18" charset="0"/>
                  <a:cs typeface="Times New Roman" panose="02020603050405020304" pitchFamily="18" charset="0"/>
                </a:rPr>
                <a:t>A</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72184" y="277250"/>
              <a:ext cx="505267" cy="861774"/>
            </a:xfrm>
            <a:prstGeom prst="rect">
              <a:avLst/>
            </a:prstGeom>
            <a:noFill/>
          </p:spPr>
          <p:txBody>
            <a:bodyPr wrap="none" rtlCol="0">
              <a:spAutoFit/>
            </a:bodyPr>
            <a:lstStyle/>
            <a:p>
              <a:pPr algn="ctr"/>
              <a:r>
                <a:rPr lang="en-US" sz="5000" b="1" dirty="0" smtClean="0">
                  <a:solidFill>
                    <a:srgbClr val="00FF4E"/>
                  </a:solidFill>
                  <a:effectLst>
                    <a:glow rad="88900">
                      <a:srgbClr val="00FF4E">
                        <a:alpha val="60000"/>
                      </a:srgbClr>
                    </a:glow>
                  </a:effectLst>
                  <a:latin typeface="Times New Roman" panose="02020603050405020304" pitchFamily="18" charset="0"/>
                  <a:cs typeface="Times New Roman" panose="02020603050405020304" pitchFamily="18" charset="0"/>
                </a:rPr>
                <a:t>5</a:t>
              </a:r>
              <a:endParaRPr lang="en-US" sz="5000" b="1" dirty="0">
                <a:solidFill>
                  <a:srgbClr val="00FF4E"/>
                </a:solidFill>
                <a:effectLst>
                  <a:glow rad="88900">
                    <a:srgbClr val="00FF4E">
                      <a:alpha val="60000"/>
                    </a:srgbClr>
                  </a:glow>
                </a:effectLst>
                <a:latin typeface="Times New Roman" panose="02020603050405020304" pitchFamily="18" charset="0"/>
                <a:cs typeface="Times New Roman" panose="02020603050405020304" pitchFamily="18" charset="0"/>
              </a:endParaRPr>
            </a:p>
          </p:txBody>
        </p:sp>
      </p:grpSp>
      <p:sp>
        <p:nvSpPr>
          <p:cNvPr id="35" name="Parallelogram 34"/>
          <p:cNvSpPr/>
          <p:nvPr/>
        </p:nvSpPr>
        <p:spPr>
          <a:xfrm flipH="1">
            <a:off x="9339263" y="6575270"/>
            <a:ext cx="658500"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Times New Roman" panose="02020603050405020304" pitchFamily="18" charset="0"/>
                <a:cs typeface="Times New Roman" panose="02020603050405020304" pitchFamily="18" charset="0"/>
              </a:rPr>
              <a:t>ANS</a:t>
            </a:r>
          </a:p>
        </p:txBody>
      </p:sp>
      <p:sp>
        <p:nvSpPr>
          <p:cNvPr id="37" name="Parallelogram 36">
            <a:hlinkClick r:id="rId10" action="ppaction://hlinksldjump"/>
          </p:cNvPr>
          <p:cNvSpPr/>
          <p:nvPr/>
        </p:nvSpPr>
        <p:spPr>
          <a:xfrm flipH="1">
            <a:off x="9972671" y="6575270"/>
            <a:ext cx="683257"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Times New Roman" panose="02020603050405020304" pitchFamily="18" charset="0"/>
                <a:cs typeface="Times New Roman" panose="02020603050405020304" pitchFamily="18" charset="0"/>
              </a:rPr>
              <a:t>BACK</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Times New Roman" panose="02020603050405020304" pitchFamily="18" charset="0"/>
                <a:cs typeface="Times New Roman" panose="02020603050405020304" pitchFamily="18" charset="0"/>
              </a:rPr>
              <a:t>0</a:t>
            </a:r>
          </a:p>
        </p:txBody>
      </p:sp>
    </p:spTree>
    <p:extLst>
      <p:ext uri="{BB962C8B-B14F-4D97-AF65-F5344CB8AC3E}">
        <p14:creationId xmlns:p14="http://schemas.microsoft.com/office/powerpoint/2010/main" val="186452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b="1" dirty="0" smtClean="0">
                <a:solidFill>
                  <a:srgbClr val="FFFF00"/>
                </a:solidFill>
                <a:latin typeface="Times New Roman" panose="02020603050405020304" pitchFamily="18" charset="0"/>
                <a:cs typeface="Times New Roman" panose="02020603050405020304" pitchFamily="18" charset="0"/>
              </a:rPr>
              <a:t>Câu hỏi: </a:t>
            </a:r>
            <a:r>
              <a:rPr lang="vi-VN" sz="2400" b="1" dirty="0" smtClean="0">
                <a:solidFill>
                  <a:srgbClr val="FFFF00"/>
                </a:solidFill>
                <a:latin typeface="Times New Roman" panose="02020603050405020304" pitchFamily="18" charset="0"/>
                <a:cs typeface="Times New Roman" panose="02020603050405020304" pitchFamily="18" charset="0"/>
              </a:rPr>
              <a:t>Virus nào dưới đây sống kí sinh trên vi khuẩn</a:t>
            </a:r>
            <a:r>
              <a:rPr lang="en-US" sz="2400" b="1" dirty="0" smtClean="0">
                <a:solidFill>
                  <a:srgbClr val="FFFF00"/>
                </a:solidFill>
                <a:latin typeface="Times New Roman" panose="02020603050405020304" pitchFamily="18" charset="0"/>
                <a:cs typeface="Times New Roman" panose="02020603050405020304" pitchFamily="18" charset="0"/>
              </a:rPr>
              <a:t>?</a:t>
            </a:r>
            <a:endParaRPr lang="en-US" sz="2400" b="1" dirty="0">
              <a:solidFill>
                <a:srgbClr val="FFFF00"/>
              </a:solidFill>
              <a:latin typeface="Times New Roman" panose="02020603050405020304" pitchFamily="18" charset="0"/>
              <a:cs typeface="Times New Roman" panose="02020603050405020304" pitchFamily="18" charset="0"/>
            </a:endParaRPr>
          </a:p>
          <a:p>
            <a:pPr algn="just">
              <a:lnSpc>
                <a:spcPct val="120000"/>
              </a:lnSpc>
            </a:pPr>
            <a:r>
              <a:rPr lang="en-US" sz="2400" dirty="0">
                <a:solidFill>
                  <a:prstClr val="white"/>
                </a:solidFill>
                <a:latin typeface="Times New Roman" panose="02020603050405020304" pitchFamily="18" charset="0"/>
                <a:cs typeface="Times New Roman" panose="02020603050405020304" pitchFamily="18" charset="0"/>
              </a:rPr>
              <a:t>   A. </a:t>
            </a:r>
            <a:r>
              <a:rPr lang="en-US" sz="2400" dirty="0" smtClean="0">
                <a:solidFill>
                  <a:prstClr val="white"/>
                </a:solidFill>
                <a:latin typeface="Times New Roman" panose="02020603050405020304" pitchFamily="18" charset="0"/>
                <a:cs typeface="Times New Roman" panose="02020603050405020304" pitchFamily="18" charset="0"/>
              </a:rPr>
              <a:t>Virus </a:t>
            </a:r>
            <a:r>
              <a:rPr lang="vi-VN" sz="2400" dirty="0" smtClean="0">
                <a:solidFill>
                  <a:prstClr val="white"/>
                </a:solidFill>
                <a:latin typeface="Times New Roman" panose="02020603050405020304" pitchFamily="18" charset="0"/>
                <a:cs typeface="Times New Roman" panose="02020603050405020304" pitchFamily="18" charset="0"/>
              </a:rPr>
              <a:t>khảm thuốc lá.</a:t>
            </a:r>
          </a:p>
          <a:p>
            <a:pPr algn="just">
              <a:lnSpc>
                <a:spcPct val="120000"/>
              </a:lnSpc>
            </a:pP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a:solidFill>
                  <a:srgbClr val="00FF00"/>
                </a:solidFill>
                <a:latin typeface="Times New Roman" panose="02020603050405020304" pitchFamily="18" charset="0"/>
                <a:cs typeface="Times New Roman" panose="02020603050405020304" pitchFamily="18" charset="0"/>
              </a:rPr>
              <a:t>B. </a:t>
            </a:r>
            <a:r>
              <a:rPr lang="en-US" sz="2400" dirty="0" smtClean="0">
                <a:solidFill>
                  <a:srgbClr val="00FF00"/>
                </a:solidFill>
                <a:latin typeface="Times New Roman" panose="02020603050405020304" pitchFamily="18" charset="0"/>
                <a:cs typeface="Times New Roman" panose="02020603050405020304" pitchFamily="18" charset="0"/>
              </a:rPr>
              <a:t>Virus </a:t>
            </a:r>
            <a:r>
              <a:rPr lang="vi-VN" sz="2400" dirty="0" smtClean="0">
                <a:solidFill>
                  <a:srgbClr val="00FF00"/>
                </a:solidFill>
                <a:latin typeface="Times New Roman" panose="02020603050405020304" pitchFamily="18" charset="0"/>
                <a:cs typeface="Times New Roman" panose="02020603050405020304" pitchFamily="18" charset="0"/>
              </a:rPr>
              <a:t>cúm.</a:t>
            </a:r>
            <a:endParaRPr lang="vi-VN" sz="2400" dirty="0" smtClean="0">
              <a:solidFill>
                <a:prstClr val="white"/>
              </a:solidFill>
              <a:latin typeface="Times New Roman" panose="02020603050405020304" pitchFamily="18" charset="0"/>
              <a:cs typeface="Times New Roman" panose="02020603050405020304" pitchFamily="18" charset="0"/>
            </a:endParaRPr>
          </a:p>
          <a:p>
            <a:pPr algn="just">
              <a:lnSpc>
                <a:spcPct val="120000"/>
              </a:lnSpc>
            </a:pPr>
            <a:r>
              <a:rPr lang="en-US" sz="2400" dirty="0" smtClean="0">
                <a:solidFill>
                  <a:prstClr val="white"/>
                </a:solidFill>
                <a:latin typeface="Times New Roman" panose="02020603050405020304" pitchFamily="18" charset="0"/>
                <a:cs typeface="Times New Roman" panose="02020603050405020304" pitchFamily="18" charset="0"/>
              </a:rPr>
              <a:t>   C. </a:t>
            </a:r>
            <a:r>
              <a:rPr lang="vi-VN" sz="2400" dirty="0" smtClean="0">
                <a:solidFill>
                  <a:prstClr val="white"/>
                </a:solidFill>
                <a:latin typeface="Times New Roman" panose="02020603050405020304" pitchFamily="18" charset="0"/>
                <a:cs typeface="Times New Roman" panose="02020603050405020304" pitchFamily="18" charset="0"/>
              </a:rPr>
              <a:t>Thực khuẩn thể.</a:t>
            </a:r>
          </a:p>
          <a:p>
            <a:pPr algn="just">
              <a:lnSpc>
                <a:spcPct val="120000"/>
              </a:lnSpc>
            </a:pP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a:solidFill>
                  <a:srgbClr val="00FF00"/>
                </a:solidFill>
                <a:latin typeface="Times New Roman" panose="02020603050405020304" pitchFamily="18" charset="0"/>
                <a:cs typeface="Times New Roman" panose="02020603050405020304" pitchFamily="18" charset="0"/>
              </a:rPr>
              <a:t>D. </a:t>
            </a:r>
            <a:r>
              <a:rPr lang="en-US" sz="2400" dirty="0" smtClean="0">
                <a:solidFill>
                  <a:srgbClr val="00FF00"/>
                </a:solidFill>
                <a:latin typeface="Times New Roman" panose="02020603050405020304" pitchFamily="18" charset="0"/>
                <a:cs typeface="Times New Roman" panose="02020603050405020304" pitchFamily="18" charset="0"/>
              </a:rPr>
              <a:t>Virus </a:t>
            </a:r>
            <a:r>
              <a:rPr lang="vi-VN" sz="2400" dirty="0" smtClean="0">
                <a:solidFill>
                  <a:srgbClr val="00FF00"/>
                </a:solidFill>
                <a:latin typeface="Times New Roman" panose="02020603050405020304" pitchFamily="18" charset="0"/>
                <a:cs typeface="Times New Roman" panose="02020603050405020304" pitchFamily="18" charset="0"/>
              </a:rPr>
              <a:t>dại.</a:t>
            </a:r>
            <a:endParaRPr lang="vi-VN" sz="2400" dirty="0">
              <a:solidFill>
                <a:srgbClr val="00FF00"/>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Times New Roman" panose="02020603050405020304" pitchFamily="18" charset="0"/>
                    <a:cs typeface="Times New Roman" panose="02020603050405020304" pitchFamily="18"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prstClr val="white"/>
                  </a:solidFill>
                  <a:latin typeface="Times New Roman" panose="02020603050405020304" pitchFamily="18" charset="0"/>
                  <a:cs typeface="Times New Roman" panose="02020603050405020304" pitchFamily="18" charset="0"/>
                </a:rPr>
                <a:t>C</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72184" y="277250"/>
              <a:ext cx="505267" cy="861774"/>
            </a:xfrm>
            <a:prstGeom prst="rect">
              <a:avLst/>
            </a:prstGeom>
            <a:noFill/>
          </p:spPr>
          <p:txBody>
            <a:bodyPr wrap="none" rtlCol="0">
              <a:spAutoFit/>
            </a:bodyPr>
            <a:lstStyle/>
            <a:p>
              <a:pPr algn="ctr"/>
              <a:r>
                <a:rPr lang="en-US" sz="5000" b="1" dirty="0" smtClean="0">
                  <a:solidFill>
                    <a:srgbClr val="00FF4E"/>
                  </a:solidFill>
                  <a:effectLst>
                    <a:glow rad="88900">
                      <a:srgbClr val="00FF4E">
                        <a:alpha val="60000"/>
                      </a:srgbClr>
                    </a:glow>
                  </a:effectLst>
                  <a:latin typeface="Times New Roman" panose="02020603050405020304" pitchFamily="18" charset="0"/>
                  <a:cs typeface="Times New Roman" panose="02020603050405020304" pitchFamily="18" charset="0"/>
                </a:rPr>
                <a:t>6</a:t>
              </a:r>
              <a:endParaRPr lang="en-US" sz="5000" b="1" dirty="0">
                <a:solidFill>
                  <a:srgbClr val="00FF4E"/>
                </a:solidFill>
                <a:effectLst>
                  <a:glow rad="88900">
                    <a:srgbClr val="00FF4E">
                      <a:alpha val="60000"/>
                    </a:srgbClr>
                  </a:glow>
                </a:effectLst>
                <a:latin typeface="Times New Roman" panose="02020603050405020304" pitchFamily="18" charset="0"/>
                <a:cs typeface="Times New Roman" panose="02020603050405020304" pitchFamily="18" charset="0"/>
              </a:endParaRPr>
            </a:p>
          </p:txBody>
        </p:sp>
      </p:grpSp>
      <p:sp>
        <p:nvSpPr>
          <p:cNvPr id="35" name="Parallelogram 34"/>
          <p:cNvSpPr/>
          <p:nvPr/>
        </p:nvSpPr>
        <p:spPr>
          <a:xfrm flipH="1">
            <a:off x="9339263" y="6575270"/>
            <a:ext cx="658500"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Times New Roman" panose="02020603050405020304" pitchFamily="18" charset="0"/>
                <a:cs typeface="Times New Roman" panose="02020603050405020304" pitchFamily="18" charset="0"/>
              </a:rPr>
              <a:t>ANS</a:t>
            </a:r>
          </a:p>
        </p:txBody>
      </p:sp>
      <p:sp>
        <p:nvSpPr>
          <p:cNvPr id="37" name="Parallelogram 36">
            <a:hlinkClick r:id="rId10" action="ppaction://hlinksldjump"/>
          </p:cNvPr>
          <p:cNvSpPr/>
          <p:nvPr/>
        </p:nvSpPr>
        <p:spPr>
          <a:xfrm flipH="1">
            <a:off x="9972671" y="6575270"/>
            <a:ext cx="683257"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Times New Roman" panose="02020603050405020304" pitchFamily="18" charset="0"/>
                <a:cs typeface="Times New Roman" panose="02020603050405020304" pitchFamily="18" charset="0"/>
              </a:rPr>
              <a:t>BACK</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Times New Roman" panose="02020603050405020304" pitchFamily="18" charset="0"/>
                <a:cs typeface="Times New Roman" panose="02020603050405020304" pitchFamily="18"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Times New Roman" panose="02020603050405020304" pitchFamily="18" charset="0"/>
                <a:cs typeface="Times New Roman" panose="02020603050405020304" pitchFamily="18" charset="0"/>
              </a:rPr>
              <a:t>0</a:t>
            </a:r>
          </a:p>
        </p:txBody>
      </p:sp>
    </p:spTree>
    <p:extLst>
      <p:ext uri="{BB962C8B-B14F-4D97-AF65-F5344CB8AC3E}">
        <p14:creationId xmlns:p14="http://schemas.microsoft.com/office/powerpoint/2010/main" val="115592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 y="-104503"/>
            <a:ext cx="12191675" cy="68580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7142" y="0"/>
            <a:ext cx="2262867" cy="843090"/>
          </a:xfrm>
          <a:prstGeom prst="rect">
            <a:avLst/>
          </a:prstGeom>
        </p:spPr>
      </p:pic>
      <p:sp>
        <p:nvSpPr>
          <p:cNvPr id="15" name="矩形 14"/>
          <p:cNvSpPr/>
          <p:nvPr/>
        </p:nvSpPr>
        <p:spPr>
          <a:xfrm>
            <a:off x="1585789" y="2227443"/>
            <a:ext cx="9020419" cy="923330"/>
          </a:xfrm>
          <a:prstGeom prst="rect">
            <a:avLst/>
          </a:prstGeom>
        </p:spPr>
        <p:txBody>
          <a:bodyPr wrap="none">
            <a:spAutoFit/>
          </a:bodyPr>
          <a:lstStyle/>
          <a:p>
            <a:pPr algn="ctr"/>
            <a:r>
              <a:rPr lang="en-US" altLang="zh-CN" sz="5400" b="1" kern="100" dirty="0">
                <a:solidFill>
                  <a:srgbClr val="39B4C5"/>
                </a:solidFill>
                <a:latin typeface="000 DanPanosian TB" pitchFamily="2" charset="0"/>
                <a:ea typeface="微软雅黑" panose="020B0503020204020204" pitchFamily="34" charset="-122"/>
              </a:rPr>
              <a:t>CÁM ƠN CÁC EM ĐÃ LẮNG NGHE</a:t>
            </a:r>
            <a:endParaRPr lang="zh-CN" altLang="en-US" sz="5400" b="1" kern="100" dirty="0">
              <a:solidFill>
                <a:srgbClr val="39B4C5"/>
              </a:solidFill>
              <a:latin typeface="000 DanPanosian TB" pitchFamily="2" charset="0"/>
              <a:ea typeface="微软雅黑" panose="020B0503020204020204" pitchFamily="34" charset="-122"/>
            </a:endParaRPr>
          </a:p>
        </p:txBody>
      </p:sp>
    </p:spTree>
    <p:extLst>
      <p:ext uri="{BB962C8B-B14F-4D97-AF65-F5344CB8AC3E}">
        <p14:creationId xmlns:p14="http://schemas.microsoft.com/office/powerpoint/2010/main" val="334043202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20" name="Google Shape;320;p13"/>
          <p:cNvSpPr txBox="1">
            <a:spLocks noGrp="1"/>
          </p:cNvSpPr>
          <p:nvPr>
            <p:ph type="title"/>
          </p:nvPr>
        </p:nvSpPr>
        <p:spPr>
          <a:xfrm>
            <a:off x="1820562" y="360525"/>
            <a:ext cx="88473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4000" dirty="0" smtClean="0">
                <a:latin typeface="Times New Roman" panose="02020603050405020304" pitchFamily="18" charset="0"/>
                <a:cs typeface="Times New Roman" panose="02020603050405020304" pitchFamily="18" charset="0"/>
              </a:rPr>
              <a:t>ĐẠI CƯƠNG</a:t>
            </a:r>
            <a:r>
              <a:rPr lang="en" sz="4000" dirty="0">
                <a:latin typeface="Times New Roman" panose="02020603050405020304" pitchFamily="18" charset="0"/>
                <a:cs typeface="Times New Roman" panose="02020603050405020304" pitchFamily="18" charset="0"/>
              </a:rPr>
              <a:t>	</a:t>
            </a:r>
            <a:endParaRPr sz="4000" dirty="0">
              <a:latin typeface="Times New Roman" panose="02020603050405020304" pitchFamily="18" charset="0"/>
              <a:cs typeface="Times New Roman" panose="02020603050405020304" pitchFamily="18" charset="0"/>
            </a:endParaRPr>
          </a:p>
        </p:txBody>
      </p:sp>
      <p:sp>
        <p:nvSpPr>
          <p:cNvPr id="321" name="Google Shape;321;p13">
            <a:hlinkClick r:id="rId3" action="ppaction://hlinksldjump"/>
          </p:cNvPr>
          <p:cNvSpPr/>
          <p:nvPr/>
        </p:nvSpPr>
        <p:spPr>
          <a:xfrm>
            <a:off x="11060338" y="360525"/>
            <a:ext cx="437100" cy="11142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22" name="Google Shape;322;p13">
            <a:hlinkClick r:id="rId4" action="ppaction://hlinksldjump"/>
          </p:cNvPr>
          <p:cNvSpPr/>
          <p:nvPr/>
        </p:nvSpPr>
        <p:spPr>
          <a:xfrm>
            <a:off x="11060338" y="1660200"/>
            <a:ext cx="437100" cy="11142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23" name="Google Shape;323;p13">
            <a:hlinkClick r:id="rId5" action="ppaction://hlinksldjump"/>
          </p:cNvPr>
          <p:cNvSpPr/>
          <p:nvPr/>
        </p:nvSpPr>
        <p:spPr>
          <a:xfrm>
            <a:off x="11060338" y="2959875"/>
            <a:ext cx="437100" cy="11142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24" name="Google Shape;324;p13">
            <a:hlinkClick r:id="rId6" action="ppaction://hlinksldjump"/>
          </p:cNvPr>
          <p:cNvSpPr/>
          <p:nvPr/>
        </p:nvSpPr>
        <p:spPr>
          <a:xfrm>
            <a:off x="11060338" y="4259550"/>
            <a:ext cx="437100" cy="11142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25" name="Google Shape;325;p13">
            <a:hlinkClick r:id="rId7" action="ppaction://hlinksldjump"/>
          </p:cNvPr>
          <p:cNvSpPr/>
          <p:nvPr/>
        </p:nvSpPr>
        <p:spPr>
          <a:xfrm>
            <a:off x="11591150" y="2698400"/>
            <a:ext cx="655500" cy="16824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 name="TextBox 2"/>
          <p:cNvSpPr txBox="1"/>
          <p:nvPr/>
        </p:nvSpPr>
        <p:spPr>
          <a:xfrm>
            <a:off x="2562131" y="1325928"/>
            <a:ext cx="8105731" cy="2529923"/>
          </a:xfrm>
          <a:prstGeom prst="rect">
            <a:avLst/>
          </a:prstGeom>
          <a:noFill/>
        </p:spPr>
        <p:txBody>
          <a:bodyPr wrap="square" rtlCol="0">
            <a:spAutoFit/>
          </a:bodyPr>
          <a:lstStyle/>
          <a:p>
            <a:pPr algn="just">
              <a:lnSpc>
                <a:spcPct val="120000"/>
              </a:lnSpc>
            </a:pPr>
            <a:r>
              <a:rPr lang="vi-VN" sz="2200" dirty="0" smtClean="0">
                <a:solidFill>
                  <a:srgbClr val="00B050"/>
                </a:solidFill>
                <a:latin typeface="Times New Roman" panose="02020603050405020304" pitchFamily="18" charset="0"/>
                <a:cs typeface="Times New Roman" panose="02020603050405020304" pitchFamily="18" charset="0"/>
              </a:rPr>
              <a:t>Ý nghĩa tên gọi: </a:t>
            </a:r>
            <a:r>
              <a:rPr lang="vi-VN" sz="2200" dirty="0" smtClean="0">
                <a:solidFill>
                  <a:srgbClr val="000000"/>
                </a:solidFill>
                <a:latin typeface="Times New Roman" panose="02020603050405020304" pitchFamily="18" charset="0"/>
                <a:cs typeface="Times New Roman" panose="02020603050405020304" pitchFamily="18" charset="0"/>
              </a:rPr>
              <a:t>SARS – CoV – 2 </a:t>
            </a:r>
          </a:p>
          <a:p>
            <a:pPr marL="800100" lvl="1" indent="-342900" algn="just">
              <a:lnSpc>
                <a:spcPct val="120000"/>
              </a:lnSpc>
              <a:buFont typeface="Wingdings" panose="05000000000000000000" pitchFamily="2" charset="2"/>
              <a:buChar char="§"/>
            </a:pPr>
            <a:r>
              <a:rPr lang="vi-VN" sz="2200" dirty="0" smtClean="0">
                <a:solidFill>
                  <a:srgbClr val="FF0000"/>
                </a:solidFill>
                <a:latin typeface="Times New Roman" panose="02020603050405020304" pitchFamily="18" charset="0"/>
                <a:cs typeface="Times New Roman" panose="02020603050405020304" pitchFamily="18" charset="0"/>
              </a:rPr>
              <a:t>V – 2 </a:t>
            </a:r>
            <a:r>
              <a:rPr lang="vi-VN" sz="2200" dirty="0" smtClean="0">
                <a:solidFill>
                  <a:srgbClr val="000000"/>
                </a:solidFill>
                <a:latin typeface="Times New Roman" panose="02020603050405020304" pitchFamily="18" charset="0"/>
                <a:cs typeface="Times New Roman" panose="02020603050405020304" pitchFamily="18" charset="0"/>
              </a:rPr>
              <a:t>: </a:t>
            </a:r>
            <a:r>
              <a:rPr lang="vi-VN" sz="2200" dirty="0" smtClean="0">
                <a:solidFill>
                  <a:srgbClr val="FF0000"/>
                </a:solidFill>
                <a:latin typeface="Times New Roman" panose="02020603050405020304" pitchFamily="18" charset="0"/>
                <a:cs typeface="Times New Roman" panose="02020603050405020304" pitchFamily="18" charset="0"/>
              </a:rPr>
              <a:t>V</a:t>
            </a:r>
            <a:r>
              <a:rPr lang="vi-VN" sz="2200" dirty="0" smtClean="0">
                <a:solidFill>
                  <a:srgbClr val="000000"/>
                </a:solidFill>
                <a:latin typeface="Times New Roman" panose="02020603050405020304" pitchFamily="18" charset="0"/>
                <a:cs typeface="Times New Roman" panose="02020603050405020304" pitchFamily="18" charset="0"/>
              </a:rPr>
              <a:t>irus (virus chủng mới)</a:t>
            </a:r>
          </a:p>
          <a:p>
            <a:pPr marL="800100" lvl="1" indent="-342900" algn="just">
              <a:lnSpc>
                <a:spcPct val="120000"/>
              </a:lnSpc>
              <a:buFont typeface="Wingdings" panose="05000000000000000000" pitchFamily="2" charset="2"/>
              <a:buChar char="§"/>
            </a:pPr>
            <a:r>
              <a:rPr lang="vi-VN" sz="2200" dirty="0" smtClean="0">
                <a:solidFill>
                  <a:srgbClr val="000000"/>
                </a:solidFill>
                <a:latin typeface="Times New Roman" panose="02020603050405020304" pitchFamily="18" charset="0"/>
                <a:cs typeface="Times New Roman" panose="02020603050405020304" pitchFamily="18" charset="0"/>
              </a:rPr>
              <a:t>Co: </a:t>
            </a:r>
            <a:r>
              <a:rPr lang="vi-VN" sz="2200" dirty="0" smtClean="0">
                <a:solidFill>
                  <a:srgbClr val="0070C0"/>
                </a:solidFill>
                <a:latin typeface="Times New Roman" panose="02020603050405020304" pitchFamily="18" charset="0"/>
                <a:cs typeface="Times New Roman" panose="02020603050405020304" pitchFamily="18" charset="0"/>
              </a:rPr>
              <a:t>Corona (vương miện)</a:t>
            </a:r>
          </a:p>
          <a:p>
            <a:pPr marL="800100" lvl="1" indent="-342900" algn="just">
              <a:lnSpc>
                <a:spcPct val="120000"/>
              </a:lnSpc>
              <a:buFont typeface="Wingdings" panose="05000000000000000000" pitchFamily="2" charset="2"/>
              <a:buChar char="§"/>
            </a:pPr>
            <a:r>
              <a:rPr lang="vi-VN" sz="2200" dirty="0" smtClean="0">
                <a:solidFill>
                  <a:srgbClr val="000000"/>
                </a:solidFill>
                <a:latin typeface="Times New Roman" panose="02020603050405020304" pitchFamily="18" charset="0"/>
                <a:cs typeface="Times New Roman" panose="02020603050405020304" pitchFamily="18" charset="0"/>
              </a:rPr>
              <a:t>SARS: </a:t>
            </a:r>
            <a:r>
              <a:rPr lang="vi-VN" sz="2200" dirty="0" smtClean="0">
                <a:solidFill>
                  <a:srgbClr val="00B050"/>
                </a:solidFill>
                <a:latin typeface="Times New Roman" panose="02020603050405020304" pitchFamily="18" charset="0"/>
                <a:cs typeface="Times New Roman" panose="02020603050405020304" pitchFamily="18" charset="0"/>
              </a:rPr>
              <a:t>Severe Acute Respiratory Syndrome</a:t>
            </a:r>
          </a:p>
          <a:p>
            <a:pPr marL="800100" lvl="1" indent="-342900" algn="just">
              <a:lnSpc>
                <a:spcPct val="120000"/>
              </a:lnSpc>
              <a:buFont typeface="Wingdings" panose="05000000000000000000" pitchFamily="2" charset="2"/>
              <a:buChar char="§"/>
            </a:pPr>
            <a:r>
              <a:rPr lang="vi-VN" sz="2200" dirty="0" smtClean="0">
                <a:solidFill>
                  <a:srgbClr val="FF0000"/>
                </a:solidFill>
                <a:latin typeface="Times New Roman" panose="02020603050405020304" pitchFamily="18" charset="0"/>
                <a:cs typeface="Times New Roman" panose="02020603050405020304" pitchFamily="18" charset="0"/>
              </a:rPr>
              <a:t>SARS – CoV – 2</a:t>
            </a:r>
            <a:r>
              <a:rPr lang="vi-VN" sz="2200" dirty="0" smtClean="0">
                <a:solidFill>
                  <a:srgbClr val="000000"/>
                </a:solidFill>
                <a:latin typeface="Times New Roman" panose="02020603050405020304" pitchFamily="18" charset="0"/>
                <a:cs typeface="Times New Roman" panose="02020603050405020304" pitchFamily="18" charset="0"/>
              </a:rPr>
              <a:t>: Chủng virus Corona 2 gây bệnh viêm đường hô hấp cấp tính nặng.</a:t>
            </a:r>
          </a:p>
        </p:txBody>
      </p:sp>
      <p:pic>
        <p:nvPicPr>
          <p:cNvPr id="6146" name="Picture 2" descr="Vì sao Corona gây viêm đường hô hấp cấp? | Vinme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9042" y="3949083"/>
            <a:ext cx="4470339" cy="2503390"/>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News Flash • Edwardsville, KS • CivicEng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22557" y="273108"/>
            <a:ext cx="2044069" cy="1903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985701"/>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 name="Group 4"/>
          <p:cNvGrpSpPr/>
          <p:nvPr/>
        </p:nvGrpSpPr>
        <p:grpSpPr>
          <a:xfrm>
            <a:off x="219897" y="752224"/>
            <a:ext cx="11440877" cy="2400620"/>
            <a:chOff x="473335" y="143543"/>
            <a:chExt cx="11440877" cy="2400620"/>
          </a:xfrm>
        </p:grpSpPr>
        <p:pic>
          <p:nvPicPr>
            <p:cNvPr id="9218" name="Picture 2" descr="Tổng quan về bệnh dại với các con số thực tế ở Việt Nam | Tinh tế"/>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335" y="143543"/>
              <a:ext cx="2901840" cy="20312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7808" y="2174831"/>
              <a:ext cx="2119257" cy="369332"/>
            </a:xfrm>
            <a:prstGeom prst="rect">
              <a:avLst/>
            </a:prstGeom>
            <a:noFill/>
          </p:spPr>
          <p:txBody>
            <a:bodyPr wrap="square" rtlCol="0">
              <a:spAutoFit/>
            </a:bodyPr>
            <a:lstStyle/>
            <a:p>
              <a:pPr algn="ctr"/>
              <a:r>
                <a:rPr lang="vi-VN" dirty="0">
                  <a:solidFill>
                    <a:prstClr val="white"/>
                  </a:solidFill>
                  <a:latin typeface="+mj-lt"/>
                </a:rPr>
                <a:t>Virus dại</a:t>
              </a:r>
            </a:p>
          </p:txBody>
        </p:sp>
        <p:pic>
          <p:nvPicPr>
            <p:cNvPr id="9220" name="Picture 4" descr="Bệnh Sởi: Nguyên Nhân, Triệu Chứng Và Cách Điều Trị Bệnh Sở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6084" y="208769"/>
              <a:ext cx="2094584" cy="19008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611411" y="2174831"/>
              <a:ext cx="2119257" cy="369332"/>
            </a:xfrm>
            <a:prstGeom prst="rect">
              <a:avLst/>
            </a:prstGeom>
            <a:noFill/>
          </p:spPr>
          <p:txBody>
            <a:bodyPr wrap="square" rtlCol="0">
              <a:spAutoFit/>
            </a:bodyPr>
            <a:lstStyle/>
            <a:p>
              <a:pPr algn="ctr"/>
              <a:r>
                <a:rPr lang="vi-VN" dirty="0">
                  <a:solidFill>
                    <a:prstClr val="white"/>
                  </a:solidFill>
                  <a:latin typeface="+mj-lt"/>
                </a:rPr>
                <a:t>Virus sởi</a:t>
              </a:r>
            </a:p>
          </p:txBody>
        </p:sp>
        <p:pic>
          <p:nvPicPr>
            <p:cNvPr id="9222" name="Picture 6" descr="Vih virus structure 3D Model $9 - .max - Free3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66" t="6585" r="9021" b="13045"/>
            <a:stretch/>
          </p:blipFill>
          <p:spPr bwMode="auto">
            <a:xfrm>
              <a:off x="6121101" y="143543"/>
              <a:ext cx="2259106" cy="21407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966904" y="2174831"/>
              <a:ext cx="2119257" cy="369332"/>
            </a:xfrm>
            <a:prstGeom prst="rect">
              <a:avLst/>
            </a:prstGeom>
            <a:noFill/>
          </p:spPr>
          <p:txBody>
            <a:bodyPr wrap="square" rtlCol="0">
              <a:spAutoFit/>
            </a:bodyPr>
            <a:lstStyle/>
            <a:p>
              <a:pPr algn="ctr"/>
              <a:r>
                <a:rPr lang="vi-VN" dirty="0">
                  <a:solidFill>
                    <a:prstClr val="white"/>
                  </a:solidFill>
                  <a:latin typeface="+mj-lt"/>
                </a:rPr>
                <a:t>Virus HIV</a:t>
              </a:r>
            </a:p>
          </p:txBody>
        </p:sp>
        <p:pic>
          <p:nvPicPr>
            <p:cNvPr id="9224" name="Picture 8" descr="Các bệnh viêm màng não do vi khuẩn | Vinmec"/>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660"/>
            <a:stretch/>
          </p:blipFill>
          <p:spPr bwMode="auto">
            <a:xfrm>
              <a:off x="10338053" y="511625"/>
              <a:ext cx="1576159" cy="104697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Vaccine viêm não nhật bản | Cộng đồng Dược Việt Nam"/>
            <p:cNvPicPr>
              <a:picLocks noChangeAspect="1" noChangeArrowheads="1"/>
            </p:cNvPicPr>
            <p:nvPr/>
          </p:nvPicPr>
          <p:blipFill rotWithShape="1">
            <a:blip r:embed="rId6">
              <a:extLst>
                <a:ext uri="{28A0092B-C50C-407E-A947-70E740481C1C}">
                  <a14:useLocalDpi xmlns:a14="http://schemas.microsoft.com/office/drawing/2010/main" val="0"/>
                </a:ext>
              </a:extLst>
            </a:blip>
            <a:srcRect l="2056" t="2974" r="52027" b="8757"/>
            <a:stretch/>
          </p:blipFill>
          <p:spPr bwMode="auto">
            <a:xfrm>
              <a:off x="8380207" y="208769"/>
              <a:ext cx="1613647" cy="16526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770640" y="2174831"/>
              <a:ext cx="3062772" cy="369332"/>
            </a:xfrm>
            <a:prstGeom prst="rect">
              <a:avLst/>
            </a:prstGeom>
            <a:noFill/>
          </p:spPr>
          <p:txBody>
            <a:bodyPr wrap="square" rtlCol="0">
              <a:spAutoFit/>
            </a:bodyPr>
            <a:lstStyle/>
            <a:p>
              <a:pPr algn="ctr"/>
              <a:r>
                <a:rPr lang="vi-VN" dirty="0">
                  <a:solidFill>
                    <a:prstClr val="white"/>
                  </a:solidFill>
                  <a:latin typeface="+mj-lt"/>
                </a:rPr>
                <a:t>Virus viêm não</a:t>
              </a:r>
              <a:r>
                <a:rPr lang="en-US" dirty="0">
                  <a:solidFill>
                    <a:prstClr val="white"/>
                  </a:solidFill>
                  <a:latin typeface="+mj-lt"/>
                </a:rPr>
                <a:t> N</a:t>
              </a:r>
              <a:r>
                <a:rPr lang="vi-VN" dirty="0">
                  <a:solidFill>
                    <a:prstClr val="white"/>
                  </a:solidFill>
                  <a:latin typeface="+mj-lt"/>
                </a:rPr>
                <a:t>hật</a:t>
              </a:r>
              <a:r>
                <a:rPr lang="en-US" dirty="0">
                  <a:solidFill>
                    <a:prstClr val="white"/>
                  </a:solidFill>
                  <a:latin typeface="+mj-lt"/>
                </a:rPr>
                <a:t> B</a:t>
              </a:r>
              <a:r>
                <a:rPr lang="vi-VN" dirty="0">
                  <a:solidFill>
                    <a:prstClr val="white"/>
                  </a:solidFill>
                  <a:latin typeface="+mj-lt"/>
                </a:rPr>
                <a:t>ản </a:t>
              </a:r>
            </a:p>
          </p:txBody>
        </p:sp>
      </p:grpSp>
      <p:grpSp>
        <p:nvGrpSpPr>
          <p:cNvPr id="6" name="Group 5"/>
          <p:cNvGrpSpPr/>
          <p:nvPr/>
        </p:nvGrpSpPr>
        <p:grpSpPr>
          <a:xfrm>
            <a:off x="219897" y="3826615"/>
            <a:ext cx="11750226" cy="2735725"/>
            <a:chOff x="305958" y="3373062"/>
            <a:chExt cx="11750226" cy="2735725"/>
          </a:xfrm>
        </p:grpSpPr>
        <p:pic>
          <p:nvPicPr>
            <p:cNvPr id="9228" name="Picture 12" descr="Virus bại liệt có thể giúp điều trị ung thư não » Công tác phòng chống -  Quỹ hỗ trợ bệnh nhân ung thư Ngày mai tươi sáng | Supportive Fund for"/>
            <p:cNvPicPr>
              <a:picLocks noChangeAspect="1" noChangeArrowheads="1"/>
            </p:cNvPicPr>
            <p:nvPr/>
          </p:nvPicPr>
          <p:blipFill rotWithShape="1">
            <a:blip r:embed="rId7">
              <a:extLst>
                <a:ext uri="{28A0092B-C50C-407E-A947-70E740481C1C}">
                  <a14:useLocalDpi xmlns:a14="http://schemas.microsoft.com/office/drawing/2010/main" val="0"/>
                </a:ext>
              </a:extLst>
            </a:blip>
            <a:srcRect l="21875" r="24977" b="4983"/>
            <a:stretch/>
          </p:blipFill>
          <p:spPr bwMode="auto">
            <a:xfrm>
              <a:off x="305958" y="3373062"/>
              <a:ext cx="1852921" cy="2208455"/>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CIENTÍFICO MUTA EL VIRUS DE GRIPE AVIAR (H5N1) PARA QUE SEA MAS CONTAGIOSO  – UNIVERSIT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5115" y="3437729"/>
              <a:ext cx="2432592" cy="22454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576455" y="5739455"/>
              <a:ext cx="2119257" cy="369332"/>
            </a:xfrm>
            <a:prstGeom prst="rect">
              <a:avLst/>
            </a:prstGeom>
            <a:noFill/>
          </p:spPr>
          <p:txBody>
            <a:bodyPr wrap="square" rtlCol="0">
              <a:spAutoFit/>
            </a:bodyPr>
            <a:lstStyle/>
            <a:p>
              <a:pPr algn="ctr"/>
              <a:r>
                <a:rPr lang="vi-VN" dirty="0">
                  <a:solidFill>
                    <a:prstClr val="white"/>
                  </a:solidFill>
                  <a:latin typeface="+mj-lt"/>
                </a:rPr>
                <a:t>Virus </a:t>
              </a:r>
              <a:r>
                <a:rPr lang="en-US" dirty="0">
                  <a:solidFill>
                    <a:prstClr val="white"/>
                  </a:solidFill>
                  <a:latin typeface="+mj-lt"/>
                </a:rPr>
                <a:t>H5N1</a:t>
              </a:r>
              <a:endParaRPr lang="vi-VN" dirty="0">
                <a:solidFill>
                  <a:prstClr val="white"/>
                </a:solidFill>
                <a:latin typeface="+mj-lt"/>
              </a:endParaRPr>
            </a:p>
          </p:txBody>
        </p:sp>
        <p:pic>
          <p:nvPicPr>
            <p:cNvPr id="9232" name="Picture 16" descr="Virus Corona 2019 (Covid 19, Sars Cov 2): Nguyên nhân &amp;amp; triệu chứng"/>
            <p:cNvPicPr>
              <a:picLocks noChangeAspect="1" noChangeArrowheads="1"/>
            </p:cNvPicPr>
            <p:nvPr/>
          </p:nvPicPr>
          <p:blipFill rotWithShape="1">
            <a:blip r:embed="rId9">
              <a:extLst>
                <a:ext uri="{28A0092B-C50C-407E-A947-70E740481C1C}">
                  <a14:useLocalDpi xmlns:a14="http://schemas.microsoft.com/office/drawing/2010/main" val="0"/>
                </a:ext>
              </a:extLst>
            </a:blip>
            <a:srcRect l="2330" t="7156" b="25164"/>
            <a:stretch/>
          </p:blipFill>
          <p:spPr bwMode="auto">
            <a:xfrm>
              <a:off x="5063943" y="3595359"/>
              <a:ext cx="4173068" cy="193020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966904" y="5739455"/>
              <a:ext cx="2119257" cy="369332"/>
            </a:xfrm>
            <a:prstGeom prst="rect">
              <a:avLst/>
            </a:prstGeom>
            <a:noFill/>
          </p:spPr>
          <p:txBody>
            <a:bodyPr wrap="square" rtlCol="0">
              <a:spAutoFit/>
            </a:bodyPr>
            <a:lstStyle/>
            <a:p>
              <a:pPr algn="ctr"/>
              <a:r>
                <a:rPr lang="vi-VN" dirty="0">
                  <a:solidFill>
                    <a:prstClr val="white"/>
                  </a:solidFill>
                  <a:latin typeface="+mj-lt"/>
                </a:rPr>
                <a:t>Virus </a:t>
              </a:r>
              <a:r>
                <a:rPr lang="en-US" dirty="0">
                  <a:solidFill>
                    <a:prstClr val="white"/>
                  </a:solidFill>
                  <a:latin typeface="+mj-lt"/>
                </a:rPr>
                <a:t>Corona</a:t>
              </a:r>
              <a:endParaRPr lang="vi-VN" dirty="0">
                <a:solidFill>
                  <a:prstClr val="white"/>
                </a:solidFill>
                <a:latin typeface="+mj-lt"/>
              </a:endParaRPr>
            </a:p>
          </p:txBody>
        </p:sp>
        <p:pic>
          <p:nvPicPr>
            <p:cNvPr id="9234" name="Picture 18" descr="Viêm kết mạc dịch do virus – Bệnh Viện Đa Khoa Tỉnh Lào Ca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27144" y="3595359"/>
              <a:ext cx="2729040" cy="151188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9794955" y="5739455"/>
              <a:ext cx="2119257" cy="369332"/>
            </a:xfrm>
            <a:prstGeom prst="rect">
              <a:avLst/>
            </a:prstGeom>
            <a:noFill/>
          </p:spPr>
          <p:txBody>
            <a:bodyPr wrap="square" rtlCol="0">
              <a:spAutoFit/>
            </a:bodyPr>
            <a:lstStyle/>
            <a:p>
              <a:pPr algn="ctr"/>
              <a:r>
                <a:rPr lang="vi-VN" dirty="0">
                  <a:solidFill>
                    <a:prstClr val="white"/>
                  </a:solidFill>
                  <a:latin typeface="+mj-lt"/>
                </a:rPr>
                <a:t>Virus viêm kết mạc</a:t>
              </a:r>
            </a:p>
          </p:txBody>
        </p:sp>
      </p:grpSp>
    </p:spTree>
    <p:extLst>
      <p:ext uri="{BB962C8B-B14F-4D97-AF65-F5344CB8AC3E}">
        <p14:creationId xmlns:p14="http://schemas.microsoft.com/office/powerpoint/2010/main" val="1133151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2"/>
          <p:cNvSpPr txBox="1">
            <a:spLocks noGrp="1"/>
          </p:cNvSpPr>
          <p:nvPr>
            <p:ph type="title"/>
          </p:nvPr>
        </p:nvSpPr>
        <p:spPr>
          <a:xfrm>
            <a:off x="1613875" y="170453"/>
            <a:ext cx="8929718" cy="804295"/>
          </a:xfrm>
          <a:prstGeom prst="rect">
            <a:avLst/>
          </a:prstGeom>
        </p:spPr>
        <p:txBody>
          <a:bodyPr spcFirstLastPara="1" wrap="square" lIns="121900" tIns="121900" rIns="121900" bIns="121900" anchor="t" anchorCtr="0">
            <a:noAutofit/>
          </a:bodyPr>
          <a:lstStyle/>
          <a:p>
            <a:r>
              <a:rPr lang="en-US" sz="2800" b="1" i="1" dirty="0" err="1" smtClean="0">
                <a:latin typeface="Times New Roman" panose="02020603050405020304" pitchFamily="18" charset="0"/>
                <a:cs typeface="Times New Roman" panose="02020603050405020304" pitchFamily="18" charset="0"/>
              </a:rPr>
              <a:t>Vì</a:t>
            </a:r>
            <a:r>
              <a:rPr lang="en-US" sz="2800" b="1" i="1" dirty="0" smtClean="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sao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chúng</a:t>
            </a:r>
            <a:r>
              <a:rPr lang="en-US" sz="2800" b="1" i="1" dirty="0">
                <a:latin typeface="Times New Roman" panose="02020603050405020304" pitchFamily="18" charset="0"/>
                <a:cs typeface="Times New Roman" panose="02020603050405020304" pitchFamily="18" charset="0"/>
              </a:rPr>
              <a:t> ta </a:t>
            </a:r>
            <a:r>
              <a:rPr lang="en-US" sz="2800" b="1" i="1" dirty="0" err="1">
                <a:latin typeface="Times New Roman" panose="02020603050405020304" pitchFamily="18" charset="0"/>
                <a:cs typeface="Times New Roman" panose="02020603050405020304" pitchFamily="18" charset="0"/>
              </a:rPr>
              <a:t>phải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thực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hiện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khẩu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hiệu</a:t>
            </a:r>
            <a:r>
              <a:rPr lang="en-US" sz="2800" b="1" i="1" dirty="0">
                <a:latin typeface="Times New Roman" panose="02020603050405020304" pitchFamily="18" charset="0"/>
                <a:cs typeface="Times New Roman" panose="02020603050405020304" pitchFamily="18" charset="0"/>
              </a:rPr>
              <a:t> 5K</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b="1" i="1" dirty="0" err="1" smtClean="0">
                <a:latin typeface="Times New Roman" panose="02020603050405020304" pitchFamily="18" charset="0"/>
                <a:cs typeface="Times New Roman" panose="02020603050405020304" pitchFamily="18" charset="0"/>
              </a:rPr>
              <a:t>Vì</a:t>
            </a:r>
            <a:r>
              <a:rPr lang="en-US" sz="2800" b="1" i="1" dirty="0" smtClean="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sao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tiêm</a:t>
            </a:r>
            <a:r>
              <a:rPr lang="en-US" sz="2800" b="1" i="1" dirty="0">
                <a:latin typeface="Times New Roman" panose="02020603050405020304" pitchFamily="18" charset="0"/>
                <a:cs typeface="Times New Roman" panose="02020603050405020304" pitchFamily="18" charset="0"/>
              </a:rPr>
              <a:t> vaccine?</a:t>
            </a:r>
            <a:endParaRPr lang="en-US" sz="2800" dirty="0">
              <a:latin typeface="Times New Roman" panose="02020603050405020304" pitchFamily="18" charset="0"/>
              <a:cs typeface="Times New Roman" panose="02020603050405020304" pitchFamily="18" charset="0"/>
            </a:endParaRPr>
          </a:p>
        </p:txBody>
      </p:sp>
      <p:grpSp>
        <p:nvGrpSpPr>
          <p:cNvPr id="475" name="Google Shape;475;p32"/>
          <p:cNvGrpSpPr/>
          <p:nvPr/>
        </p:nvGrpSpPr>
        <p:grpSpPr>
          <a:xfrm>
            <a:off x="488302" y="170453"/>
            <a:ext cx="1038343" cy="1038300"/>
            <a:chOff x="4881200" y="2099600"/>
            <a:chExt cx="604625" cy="604600"/>
          </a:xfrm>
        </p:grpSpPr>
        <p:sp>
          <p:nvSpPr>
            <p:cNvPr id="476" name="Google Shape;476;p32"/>
            <p:cNvSpPr/>
            <p:nvPr/>
          </p:nvSpPr>
          <p:spPr>
            <a:xfrm>
              <a:off x="4997950" y="2139025"/>
              <a:ext cx="238175" cy="157750"/>
            </a:xfrm>
            <a:custGeom>
              <a:avLst/>
              <a:gdLst/>
              <a:ahLst/>
              <a:cxnLst/>
              <a:rect l="l" t="t" r="r" b="b"/>
              <a:pathLst>
                <a:path w="9527" h="6310" extrusionOk="0">
                  <a:moveTo>
                    <a:pt x="6237" y="1"/>
                  </a:moveTo>
                  <a:cubicBezTo>
                    <a:pt x="5609" y="2"/>
                    <a:pt x="5008" y="252"/>
                    <a:pt x="4563" y="694"/>
                  </a:cubicBezTo>
                  <a:lnTo>
                    <a:pt x="295" y="4964"/>
                  </a:lnTo>
                  <a:cubicBezTo>
                    <a:pt x="68" y="5189"/>
                    <a:pt x="0" y="5529"/>
                    <a:pt x="122" y="5823"/>
                  </a:cubicBezTo>
                  <a:cubicBezTo>
                    <a:pt x="244" y="6118"/>
                    <a:pt x="532" y="6310"/>
                    <a:pt x="852" y="6310"/>
                  </a:cubicBezTo>
                  <a:cubicBezTo>
                    <a:pt x="1062" y="6310"/>
                    <a:pt x="1262" y="6227"/>
                    <a:pt x="1409" y="6079"/>
                  </a:cubicBezTo>
                  <a:lnTo>
                    <a:pt x="5680" y="1809"/>
                  </a:lnTo>
                  <a:cubicBezTo>
                    <a:pt x="5828" y="1662"/>
                    <a:pt x="6028" y="1579"/>
                    <a:pt x="6237" y="1578"/>
                  </a:cubicBezTo>
                  <a:lnTo>
                    <a:pt x="8738" y="1578"/>
                  </a:lnTo>
                  <a:cubicBezTo>
                    <a:pt x="9173" y="1578"/>
                    <a:pt x="9526" y="1226"/>
                    <a:pt x="9526" y="789"/>
                  </a:cubicBezTo>
                  <a:cubicBezTo>
                    <a:pt x="9526" y="354"/>
                    <a:pt x="9173" y="1"/>
                    <a:pt x="873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77" name="Google Shape;477;p32"/>
            <p:cNvSpPr/>
            <p:nvPr/>
          </p:nvSpPr>
          <p:spPr>
            <a:xfrm>
              <a:off x="4957475" y="2493900"/>
              <a:ext cx="281400" cy="210300"/>
            </a:xfrm>
            <a:custGeom>
              <a:avLst/>
              <a:gdLst/>
              <a:ahLst/>
              <a:cxnLst/>
              <a:rect l="l" t="t" r="r" b="b"/>
              <a:pathLst>
                <a:path w="11256" h="8412" extrusionOk="0">
                  <a:moveTo>
                    <a:pt x="5625" y="1"/>
                  </a:moveTo>
                  <a:cubicBezTo>
                    <a:pt x="5385" y="1"/>
                    <a:pt x="5145" y="110"/>
                    <a:pt x="4988" y="327"/>
                  </a:cubicBezTo>
                  <a:cubicBezTo>
                    <a:pt x="4983" y="332"/>
                    <a:pt x="4979" y="337"/>
                    <a:pt x="4979" y="343"/>
                  </a:cubicBezTo>
                  <a:lnTo>
                    <a:pt x="248" y="7178"/>
                  </a:lnTo>
                  <a:cubicBezTo>
                    <a:pt x="0" y="7534"/>
                    <a:pt x="91" y="8024"/>
                    <a:pt x="448" y="8270"/>
                  </a:cubicBezTo>
                  <a:cubicBezTo>
                    <a:pt x="584" y="8365"/>
                    <a:pt x="740" y="8410"/>
                    <a:pt x="895" y="8410"/>
                  </a:cubicBezTo>
                  <a:cubicBezTo>
                    <a:pt x="1144" y="8410"/>
                    <a:pt x="1389" y="8292"/>
                    <a:pt x="1542" y="8071"/>
                  </a:cubicBezTo>
                  <a:lnTo>
                    <a:pt x="4838" y="3313"/>
                  </a:lnTo>
                  <a:lnTo>
                    <a:pt x="4838" y="7624"/>
                  </a:lnTo>
                  <a:cubicBezTo>
                    <a:pt x="4838" y="8144"/>
                    <a:pt x="5226" y="8407"/>
                    <a:pt x="5626" y="8407"/>
                  </a:cubicBezTo>
                  <a:cubicBezTo>
                    <a:pt x="6019" y="8407"/>
                    <a:pt x="6413" y="8149"/>
                    <a:pt x="6413" y="7624"/>
                  </a:cubicBezTo>
                  <a:lnTo>
                    <a:pt x="6413" y="3313"/>
                  </a:lnTo>
                  <a:lnTo>
                    <a:pt x="9709" y="8071"/>
                  </a:lnTo>
                  <a:cubicBezTo>
                    <a:pt x="9861" y="8292"/>
                    <a:pt x="10107" y="8411"/>
                    <a:pt x="10356" y="8411"/>
                  </a:cubicBezTo>
                  <a:cubicBezTo>
                    <a:pt x="10511" y="8411"/>
                    <a:pt x="10667" y="8366"/>
                    <a:pt x="10803" y="8270"/>
                  </a:cubicBezTo>
                  <a:cubicBezTo>
                    <a:pt x="11165" y="8027"/>
                    <a:pt x="11255" y="7532"/>
                    <a:pt x="11003" y="7178"/>
                  </a:cubicBezTo>
                  <a:lnTo>
                    <a:pt x="6271" y="343"/>
                  </a:lnTo>
                  <a:cubicBezTo>
                    <a:pt x="6271" y="338"/>
                    <a:pt x="6266" y="332"/>
                    <a:pt x="6261" y="327"/>
                  </a:cubicBezTo>
                  <a:cubicBezTo>
                    <a:pt x="6105" y="110"/>
                    <a:pt x="5865" y="1"/>
                    <a:pt x="562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78" name="Google Shape;478;p32"/>
            <p:cNvSpPr/>
            <p:nvPr/>
          </p:nvSpPr>
          <p:spPr>
            <a:xfrm>
              <a:off x="5098125" y="2493900"/>
              <a:ext cx="140775" cy="210300"/>
            </a:xfrm>
            <a:custGeom>
              <a:avLst/>
              <a:gdLst/>
              <a:ahLst/>
              <a:cxnLst/>
              <a:rect l="l" t="t" r="r" b="b"/>
              <a:pathLst>
                <a:path w="5631" h="8412" extrusionOk="0">
                  <a:moveTo>
                    <a:pt x="8" y="1"/>
                  </a:moveTo>
                  <a:cubicBezTo>
                    <a:pt x="5" y="1"/>
                    <a:pt x="3" y="1"/>
                    <a:pt x="0" y="1"/>
                  </a:cubicBezTo>
                  <a:lnTo>
                    <a:pt x="0" y="8407"/>
                  </a:lnTo>
                  <a:cubicBezTo>
                    <a:pt x="393" y="8407"/>
                    <a:pt x="787" y="8149"/>
                    <a:pt x="787" y="7624"/>
                  </a:cubicBezTo>
                  <a:lnTo>
                    <a:pt x="787" y="3313"/>
                  </a:lnTo>
                  <a:lnTo>
                    <a:pt x="4083" y="8071"/>
                  </a:lnTo>
                  <a:cubicBezTo>
                    <a:pt x="4235" y="8292"/>
                    <a:pt x="4481" y="8411"/>
                    <a:pt x="4730" y="8411"/>
                  </a:cubicBezTo>
                  <a:cubicBezTo>
                    <a:pt x="4885" y="8411"/>
                    <a:pt x="5041" y="8366"/>
                    <a:pt x="5177" y="8270"/>
                  </a:cubicBezTo>
                  <a:lnTo>
                    <a:pt x="5178" y="8270"/>
                  </a:lnTo>
                  <a:cubicBezTo>
                    <a:pt x="5540" y="8027"/>
                    <a:pt x="5631" y="7532"/>
                    <a:pt x="5377" y="7176"/>
                  </a:cubicBezTo>
                  <a:lnTo>
                    <a:pt x="646" y="342"/>
                  </a:lnTo>
                  <a:cubicBezTo>
                    <a:pt x="646" y="337"/>
                    <a:pt x="642" y="332"/>
                    <a:pt x="635" y="327"/>
                  </a:cubicBezTo>
                  <a:cubicBezTo>
                    <a:pt x="491" y="122"/>
                    <a:pt x="257" y="1"/>
                    <a:pt x="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79" name="Google Shape;479;p32"/>
            <p:cNvSpPr/>
            <p:nvPr/>
          </p:nvSpPr>
          <p:spPr>
            <a:xfrm>
              <a:off x="5275525" y="2316500"/>
              <a:ext cx="118300" cy="157725"/>
            </a:xfrm>
            <a:custGeom>
              <a:avLst/>
              <a:gdLst/>
              <a:ahLst/>
              <a:cxnLst/>
              <a:rect l="l" t="t" r="r" b="b"/>
              <a:pathLst>
                <a:path w="4732" h="6309" extrusionOk="0">
                  <a:moveTo>
                    <a:pt x="787" y="1"/>
                  </a:moveTo>
                  <a:cubicBezTo>
                    <a:pt x="353" y="1"/>
                    <a:pt x="0" y="354"/>
                    <a:pt x="0" y="788"/>
                  </a:cubicBezTo>
                  <a:lnTo>
                    <a:pt x="0" y="5520"/>
                  </a:lnTo>
                  <a:cubicBezTo>
                    <a:pt x="0" y="5955"/>
                    <a:pt x="354" y="6308"/>
                    <a:pt x="789" y="6308"/>
                  </a:cubicBezTo>
                  <a:lnTo>
                    <a:pt x="4731" y="6308"/>
                  </a:lnTo>
                  <a:lnTo>
                    <a:pt x="4731" y="1"/>
                  </a:lnTo>
                  <a:lnTo>
                    <a:pt x="789" y="1"/>
                  </a:lnTo>
                  <a:cubicBezTo>
                    <a:pt x="788" y="1"/>
                    <a:pt x="787" y="1"/>
                    <a:pt x="78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80" name="Google Shape;480;p32"/>
            <p:cNvSpPr/>
            <p:nvPr/>
          </p:nvSpPr>
          <p:spPr>
            <a:xfrm>
              <a:off x="5275525" y="2395325"/>
              <a:ext cx="118300" cy="78875"/>
            </a:xfrm>
            <a:custGeom>
              <a:avLst/>
              <a:gdLst/>
              <a:ahLst/>
              <a:cxnLst/>
              <a:rect l="l" t="t" r="r" b="b"/>
              <a:pathLst>
                <a:path w="4732" h="3155" extrusionOk="0">
                  <a:moveTo>
                    <a:pt x="0" y="0"/>
                  </a:moveTo>
                  <a:lnTo>
                    <a:pt x="0" y="2367"/>
                  </a:lnTo>
                  <a:cubicBezTo>
                    <a:pt x="0" y="2801"/>
                    <a:pt x="353" y="3154"/>
                    <a:pt x="787" y="3154"/>
                  </a:cubicBezTo>
                  <a:cubicBezTo>
                    <a:pt x="787" y="3154"/>
                    <a:pt x="788" y="3154"/>
                    <a:pt x="789" y="3154"/>
                  </a:cubicBezTo>
                  <a:lnTo>
                    <a:pt x="4731" y="3154"/>
                  </a:lnTo>
                  <a:lnTo>
                    <a:pt x="4731"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81" name="Google Shape;481;p32"/>
            <p:cNvSpPr/>
            <p:nvPr/>
          </p:nvSpPr>
          <p:spPr>
            <a:xfrm>
              <a:off x="5380675" y="2277025"/>
              <a:ext cx="105150" cy="236625"/>
            </a:xfrm>
            <a:custGeom>
              <a:avLst/>
              <a:gdLst/>
              <a:ahLst/>
              <a:cxnLst/>
              <a:rect l="l" t="t" r="r" b="b"/>
              <a:pathLst>
                <a:path w="4206" h="9465" extrusionOk="0">
                  <a:moveTo>
                    <a:pt x="3416" y="1"/>
                  </a:moveTo>
                  <a:cubicBezTo>
                    <a:pt x="3314" y="1"/>
                    <a:pt x="3209" y="21"/>
                    <a:pt x="3106" y="64"/>
                  </a:cubicBezTo>
                  <a:lnTo>
                    <a:pt x="0" y="1578"/>
                  </a:lnTo>
                  <a:lnTo>
                    <a:pt x="0" y="7887"/>
                  </a:lnTo>
                  <a:cubicBezTo>
                    <a:pt x="1060" y="8350"/>
                    <a:pt x="3212" y="9464"/>
                    <a:pt x="3417" y="9464"/>
                  </a:cubicBezTo>
                  <a:cubicBezTo>
                    <a:pt x="3852" y="9464"/>
                    <a:pt x="4206" y="9112"/>
                    <a:pt x="4206" y="8677"/>
                  </a:cubicBezTo>
                  <a:lnTo>
                    <a:pt x="4206" y="790"/>
                  </a:lnTo>
                  <a:cubicBezTo>
                    <a:pt x="4206" y="336"/>
                    <a:pt x="3834" y="1"/>
                    <a:pt x="341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82" name="Google Shape;482;p32"/>
            <p:cNvSpPr/>
            <p:nvPr/>
          </p:nvSpPr>
          <p:spPr>
            <a:xfrm>
              <a:off x="5380675" y="2395325"/>
              <a:ext cx="105150" cy="118325"/>
            </a:xfrm>
            <a:custGeom>
              <a:avLst/>
              <a:gdLst/>
              <a:ahLst/>
              <a:cxnLst/>
              <a:rect l="l" t="t" r="r" b="b"/>
              <a:pathLst>
                <a:path w="4206" h="4733" extrusionOk="0">
                  <a:moveTo>
                    <a:pt x="0" y="0"/>
                  </a:moveTo>
                  <a:lnTo>
                    <a:pt x="0" y="3155"/>
                  </a:lnTo>
                  <a:cubicBezTo>
                    <a:pt x="1060" y="3616"/>
                    <a:pt x="3212" y="4732"/>
                    <a:pt x="3417" y="4732"/>
                  </a:cubicBezTo>
                  <a:cubicBezTo>
                    <a:pt x="3852" y="4732"/>
                    <a:pt x="4206" y="4379"/>
                    <a:pt x="4206" y="3944"/>
                  </a:cubicBezTo>
                  <a:lnTo>
                    <a:pt x="420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83" name="Google Shape;483;p32"/>
            <p:cNvSpPr/>
            <p:nvPr/>
          </p:nvSpPr>
          <p:spPr>
            <a:xfrm>
              <a:off x="5196650" y="2099600"/>
              <a:ext cx="276050" cy="118325"/>
            </a:xfrm>
            <a:custGeom>
              <a:avLst/>
              <a:gdLst/>
              <a:ahLst/>
              <a:cxnLst/>
              <a:rect l="l" t="t" r="r" b="b"/>
              <a:pathLst>
                <a:path w="11042" h="4733" extrusionOk="0">
                  <a:moveTo>
                    <a:pt x="2367" y="1"/>
                  </a:moveTo>
                  <a:cubicBezTo>
                    <a:pt x="1062" y="1"/>
                    <a:pt x="0" y="1062"/>
                    <a:pt x="0" y="2367"/>
                  </a:cubicBezTo>
                  <a:cubicBezTo>
                    <a:pt x="0" y="3671"/>
                    <a:pt x="1062" y="4733"/>
                    <a:pt x="2367" y="4733"/>
                  </a:cubicBezTo>
                  <a:lnTo>
                    <a:pt x="8675" y="4733"/>
                  </a:lnTo>
                  <a:cubicBezTo>
                    <a:pt x="9980" y="4733"/>
                    <a:pt x="11042" y="3671"/>
                    <a:pt x="11042" y="2367"/>
                  </a:cubicBezTo>
                  <a:cubicBezTo>
                    <a:pt x="11042" y="1062"/>
                    <a:pt x="9980" y="1"/>
                    <a:pt x="8675"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84" name="Google Shape;484;p32"/>
            <p:cNvSpPr/>
            <p:nvPr/>
          </p:nvSpPr>
          <p:spPr>
            <a:xfrm>
              <a:off x="4881200" y="2178475"/>
              <a:ext cx="433775" cy="354925"/>
            </a:xfrm>
            <a:custGeom>
              <a:avLst/>
              <a:gdLst/>
              <a:ahLst/>
              <a:cxnLst/>
              <a:rect l="l" t="t" r="r" b="b"/>
              <a:pathLst>
                <a:path w="17351" h="14197" extrusionOk="0">
                  <a:moveTo>
                    <a:pt x="2626" y="1"/>
                  </a:moveTo>
                  <a:cubicBezTo>
                    <a:pt x="2596" y="1"/>
                    <a:pt x="2565" y="1"/>
                    <a:pt x="2534" y="2"/>
                  </a:cubicBezTo>
                  <a:cubicBezTo>
                    <a:pt x="1114" y="49"/>
                    <a:pt x="1" y="1245"/>
                    <a:pt x="1" y="2665"/>
                  </a:cubicBezTo>
                  <a:lnTo>
                    <a:pt x="1" y="9463"/>
                  </a:lnTo>
                  <a:cubicBezTo>
                    <a:pt x="1" y="9753"/>
                    <a:pt x="236" y="9988"/>
                    <a:pt x="527" y="9988"/>
                  </a:cubicBezTo>
                  <a:lnTo>
                    <a:pt x="5510" y="9988"/>
                  </a:lnTo>
                  <a:cubicBezTo>
                    <a:pt x="5647" y="9988"/>
                    <a:pt x="5769" y="10088"/>
                    <a:pt x="5783" y="10225"/>
                  </a:cubicBezTo>
                  <a:cubicBezTo>
                    <a:pt x="5799" y="10380"/>
                    <a:pt x="5676" y="10514"/>
                    <a:pt x="5521" y="10514"/>
                  </a:cubicBezTo>
                  <a:lnTo>
                    <a:pt x="527" y="10514"/>
                  </a:lnTo>
                  <a:cubicBezTo>
                    <a:pt x="236" y="10514"/>
                    <a:pt x="1" y="10749"/>
                    <a:pt x="1" y="11040"/>
                  </a:cubicBezTo>
                  <a:lnTo>
                    <a:pt x="1" y="11827"/>
                  </a:lnTo>
                  <a:cubicBezTo>
                    <a:pt x="0" y="13135"/>
                    <a:pt x="1059" y="14196"/>
                    <a:pt x="2367" y="14196"/>
                  </a:cubicBezTo>
                  <a:lnTo>
                    <a:pt x="14985" y="14196"/>
                  </a:lnTo>
                  <a:cubicBezTo>
                    <a:pt x="16291" y="14195"/>
                    <a:pt x="17350" y="13136"/>
                    <a:pt x="17350" y="11829"/>
                  </a:cubicBezTo>
                  <a:lnTo>
                    <a:pt x="17350" y="5520"/>
                  </a:lnTo>
                  <a:cubicBezTo>
                    <a:pt x="17350" y="4214"/>
                    <a:pt x="16291" y="3155"/>
                    <a:pt x="14985" y="3155"/>
                  </a:cubicBezTo>
                  <a:lnTo>
                    <a:pt x="5943" y="3155"/>
                  </a:lnTo>
                  <a:cubicBezTo>
                    <a:pt x="5717" y="3155"/>
                    <a:pt x="5516" y="3010"/>
                    <a:pt x="5444" y="2795"/>
                  </a:cubicBezTo>
                  <a:lnTo>
                    <a:pt x="5110" y="1793"/>
                  </a:lnTo>
                  <a:cubicBezTo>
                    <a:pt x="4754" y="720"/>
                    <a:pt x="3751" y="1"/>
                    <a:pt x="262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85" name="Google Shape;485;p32"/>
            <p:cNvSpPr/>
            <p:nvPr/>
          </p:nvSpPr>
          <p:spPr>
            <a:xfrm>
              <a:off x="4881200" y="2395325"/>
              <a:ext cx="433775" cy="138075"/>
            </a:xfrm>
            <a:custGeom>
              <a:avLst/>
              <a:gdLst/>
              <a:ahLst/>
              <a:cxnLst/>
              <a:rect l="l" t="t" r="r" b="b"/>
              <a:pathLst>
                <a:path w="17351" h="5523" extrusionOk="0">
                  <a:moveTo>
                    <a:pt x="1" y="0"/>
                  </a:moveTo>
                  <a:lnTo>
                    <a:pt x="1" y="789"/>
                  </a:lnTo>
                  <a:cubicBezTo>
                    <a:pt x="1" y="1079"/>
                    <a:pt x="236" y="1314"/>
                    <a:pt x="527" y="1314"/>
                  </a:cubicBezTo>
                  <a:lnTo>
                    <a:pt x="5510" y="1314"/>
                  </a:lnTo>
                  <a:cubicBezTo>
                    <a:pt x="5647" y="1314"/>
                    <a:pt x="5769" y="1414"/>
                    <a:pt x="5783" y="1550"/>
                  </a:cubicBezTo>
                  <a:cubicBezTo>
                    <a:pt x="5799" y="1706"/>
                    <a:pt x="5676" y="1839"/>
                    <a:pt x="5521" y="1839"/>
                  </a:cubicBezTo>
                  <a:lnTo>
                    <a:pt x="527" y="1839"/>
                  </a:lnTo>
                  <a:cubicBezTo>
                    <a:pt x="236" y="1839"/>
                    <a:pt x="1" y="2074"/>
                    <a:pt x="1" y="2364"/>
                  </a:cubicBezTo>
                  <a:lnTo>
                    <a:pt x="1" y="3153"/>
                  </a:lnTo>
                  <a:cubicBezTo>
                    <a:pt x="0" y="4461"/>
                    <a:pt x="1059" y="5522"/>
                    <a:pt x="2367" y="5522"/>
                  </a:cubicBezTo>
                  <a:lnTo>
                    <a:pt x="14985" y="5522"/>
                  </a:lnTo>
                  <a:cubicBezTo>
                    <a:pt x="16291" y="5521"/>
                    <a:pt x="17350" y="4462"/>
                    <a:pt x="17350" y="3155"/>
                  </a:cubicBezTo>
                  <a:lnTo>
                    <a:pt x="1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86" name="Google Shape;486;p32"/>
            <p:cNvSpPr/>
            <p:nvPr/>
          </p:nvSpPr>
          <p:spPr>
            <a:xfrm>
              <a:off x="4881225" y="2415025"/>
              <a:ext cx="157750" cy="39475"/>
            </a:xfrm>
            <a:custGeom>
              <a:avLst/>
              <a:gdLst/>
              <a:ahLst/>
              <a:cxnLst/>
              <a:rect l="l" t="t" r="r" b="b"/>
              <a:pathLst>
                <a:path w="6310" h="1579" extrusionOk="0">
                  <a:moveTo>
                    <a:pt x="0" y="1"/>
                  </a:moveTo>
                  <a:lnTo>
                    <a:pt x="0" y="1579"/>
                  </a:lnTo>
                  <a:lnTo>
                    <a:pt x="5521" y="1579"/>
                  </a:lnTo>
                  <a:cubicBezTo>
                    <a:pt x="5956" y="1579"/>
                    <a:pt x="6309" y="1226"/>
                    <a:pt x="6309" y="790"/>
                  </a:cubicBezTo>
                  <a:cubicBezTo>
                    <a:pt x="6309" y="354"/>
                    <a:pt x="5956" y="1"/>
                    <a:pt x="552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87" name="Google Shape;487;p32"/>
            <p:cNvSpPr/>
            <p:nvPr/>
          </p:nvSpPr>
          <p:spPr>
            <a:xfrm>
              <a:off x="5195100" y="2336175"/>
              <a:ext cx="41025" cy="39475"/>
            </a:xfrm>
            <a:custGeom>
              <a:avLst/>
              <a:gdLst/>
              <a:ahLst/>
              <a:cxnLst/>
              <a:rect l="l" t="t" r="r" b="b"/>
              <a:pathLst>
                <a:path w="1641" h="1579" extrusionOk="0">
                  <a:moveTo>
                    <a:pt x="852" y="1"/>
                  </a:moveTo>
                  <a:cubicBezTo>
                    <a:pt x="532" y="1"/>
                    <a:pt x="245" y="194"/>
                    <a:pt x="123" y="488"/>
                  </a:cubicBezTo>
                  <a:cubicBezTo>
                    <a:pt x="0" y="783"/>
                    <a:pt x="68" y="1122"/>
                    <a:pt x="293" y="1348"/>
                  </a:cubicBezTo>
                  <a:cubicBezTo>
                    <a:pt x="445" y="1498"/>
                    <a:pt x="646" y="1579"/>
                    <a:pt x="852" y="1579"/>
                  </a:cubicBezTo>
                  <a:cubicBezTo>
                    <a:pt x="953" y="1579"/>
                    <a:pt x="1056" y="1559"/>
                    <a:pt x="1154" y="1518"/>
                  </a:cubicBezTo>
                  <a:cubicBezTo>
                    <a:pt x="1448" y="1396"/>
                    <a:pt x="1640" y="1108"/>
                    <a:pt x="1640" y="789"/>
                  </a:cubicBezTo>
                  <a:cubicBezTo>
                    <a:pt x="1640" y="354"/>
                    <a:pt x="1287" y="1"/>
                    <a:pt x="85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88" name="Google Shape;488;p32"/>
            <p:cNvSpPr/>
            <p:nvPr/>
          </p:nvSpPr>
          <p:spPr>
            <a:xfrm>
              <a:off x="5116275" y="2336175"/>
              <a:ext cx="41000" cy="39425"/>
            </a:xfrm>
            <a:custGeom>
              <a:avLst/>
              <a:gdLst/>
              <a:ahLst/>
              <a:cxnLst/>
              <a:rect l="l" t="t" r="r" b="b"/>
              <a:pathLst>
                <a:path w="1640" h="1577" extrusionOk="0">
                  <a:moveTo>
                    <a:pt x="850" y="1"/>
                  </a:moveTo>
                  <a:cubicBezTo>
                    <a:pt x="531" y="2"/>
                    <a:pt x="244" y="194"/>
                    <a:pt x="123" y="488"/>
                  </a:cubicBezTo>
                  <a:cubicBezTo>
                    <a:pt x="1" y="782"/>
                    <a:pt x="69" y="1121"/>
                    <a:pt x="294" y="1347"/>
                  </a:cubicBezTo>
                  <a:cubicBezTo>
                    <a:pt x="444" y="1497"/>
                    <a:pt x="646" y="1577"/>
                    <a:pt x="850" y="1577"/>
                  </a:cubicBezTo>
                  <a:cubicBezTo>
                    <a:pt x="952" y="1577"/>
                    <a:pt x="1054" y="1557"/>
                    <a:pt x="1151" y="1517"/>
                  </a:cubicBezTo>
                  <a:cubicBezTo>
                    <a:pt x="1447" y="1395"/>
                    <a:pt x="1638" y="1108"/>
                    <a:pt x="1638" y="789"/>
                  </a:cubicBezTo>
                  <a:cubicBezTo>
                    <a:pt x="1640" y="354"/>
                    <a:pt x="1286" y="1"/>
                    <a:pt x="85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dirty="0">
                <a:solidFill>
                  <a:srgbClr val="000000"/>
                </a:solidFill>
                <a:latin typeface="Times New Roman" panose="02020603050405020304" pitchFamily="18" charset="0"/>
                <a:cs typeface="Times New Roman" panose="02020603050405020304" pitchFamily="18" charset="0"/>
                <a:sym typeface="Arial"/>
              </a:endParaRPr>
            </a:p>
          </p:txBody>
        </p:sp>
      </p:grpSp>
      <p:cxnSp>
        <p:nvCxnSpPr>
          <p:cNvPr id="7" name="Straight Connector 6"/>
          <p:cNvCxnSpPr/>
          <p:nvPr/>
        </p:nvCxnSpPr>
        <p:spPr>
          <a:xfrm>
            <a:off x="1527272" y="2735008"/>
            <a:ext cx="0" cy="2219546"/>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 name="AutoShape 4" descr="Anh không dùng vac-xin AstraZeneca cho người dưới 30 tuổ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E9AF46"/>
              </a:solidFill>
              <a:latin typeface="Times New Roman" panose="02020603050405020304" pitchFamily="18" charset="0"/>
              <a:cs typeface="Times New Roman" panose="02020603050405020304" pitchFamily="18" charset="0"/>
            </a:endParaRPr>
          </a:p>
        </p:txBody>
      </p:sp>
      <p:pic>
        <p:nvPicPr>
          <p:cNvPr id="5128" name="Picture 8" descr="WHO tiếp tục khẳng định vaccine của AstraZeneca an toà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744" y="2577825"/>
            <a:ext cx="4090337" cy="272484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Gói chăm sóc sức khỏe - Phòng khám nhi Gia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770" y="2577824"/>
            <a:ext cx="4024815" cy="268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44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68"/>
                                        </p:tgtEl>
                                        <p:attrNameLst>
                                          <p:attrName>style.color</p:attrName>
                                        </p:attrNameLst>
                                      </p:cBhvr>
                                      <p:to>
                                        <p:clrVal>
                                          <a:srgbClr val="FF0000"/>
                                        </p:clrVal>
                                      </p:to>
                                    </p:set>
                                    <p:set>
                                      <p:cBhvr>
                                        <p:cTn id="7" dur="500" fill="hold"/>
                                        <p:tgtEl>
                                          <p:spTgt spid="468"/>
                                        </p:tgtEl>
                                        <p:attrNameLst>
                                          <p:attrName>fillcolor</p:attrName>
                                        </p:attrNameLst>
                                      </p:cBhvr>
                                      <p:to>
                                        <p:clrVal>
                                          <a:srgbClr val="FF0000"/>
                                        </p:clrVal>
                                      </p:to>
                                    </p:set>
                                    <p:set>
                                      <p:cBhvr>
                                        <p:cTn id="8" dur="500" fill="hold"/>
                                        <p:tgtEl>
                                          <p:spTgt spid="4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B8895"/>
        </a:solidFill>
        <a:effectLst/>
      </p:bgPr>
    </p:bg>
    <p:spTree>
      <p:nvGrpSpPr>
        <p:cNvPr id="1" name=""/>
        <p:cNvGrpSpPr/>
        <p:nvPr/>
      </p:nvGrpSpPr>
      <p:grpSpPr>
        <a:xfrm>
          <a:off x="0" y="0"/>
          <a:ext cx="0" cy="0"/>
          <a:chOff x="0" y="0"/>
          <a:chExt cx="0" cy="0"/>
        </a:xfrm>
      </p:grpSpPr>
      <p:sp>
        <p:nvSpPr>
          <p:cNvPr id="2" name="Rectangle 1"/>
          <p:cNvSpPr/>
          <p:nvPr/>
        </p:nvSpPr>
        <p:spPr>
          <a:xfrm>
            <a:off x="344032" y="208230"/>
            <a:ext cx="11497901" cy="6391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4" name="Rectangle 3"/>
          <p:cNvSpPr/>
          <p:nvPr/>
        </p:nvSpPr>
        <p:spPr>
          <a:xfrm>
            <a:off x="344032" y="374899"/>
            <a:ext cx="9201750" cy="59834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prstClr val="white"/>
                </a:solidFill>
                <a:latin typeface="Times New Roman" panose="02020603050405020304" pitchFamily="18" charset="0"/>
                <a:cs typeface="Times New Roman" panose="02020603050405020304" pitchFamily="18" charset="0"/>
              </a:rPr>
              <a:t>1. Hình dạng và cấu tạo đơn giản của virus</a:t>
            </a:r>
            <a:endParaRPr lang="vi-VN" sz="2800" dirty="0">
              <a:solidFill>
                <a:prstClr val="white"/>
              </a:solidFill>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451999" y="1285592"/>
            <a:ext cx="10022037" cy="5038253"/>
            <a:chOff x="451999" y="1285592"/>
            <a:chExt cx="4871101" cy="5038253"/>
          </a:xfrm>
        </p:grpSpPr>
        <p:pic>
          <p:nvPicPr>
            <p:cNvPr id="10" name="Picture 9"/>
            <p:cNvPicPr/>
            <p:nvPr/>
          </p:nvPicPr>
          <p:blipFill>
            <a:blip r:embed="rId2">
              <a:lum bright="-12000" contrast="42000"/>
            </a:blip>
            <a:srcRect b="6533"/>
            <a:stretch>
              <a:fillRect/>
            </a:stretch>
          </p:blipFill>
          <p:spPr>
            <a:xfrm>
              <a:off x="596855" y="1285592"/>
              <a:ext cx="4436871" cy="4445252"/>
            </a:xfrm>
            <a:prstGeom prst="rect">
              <a:avLst/>
            </a:prstGeom>
            <a:noFill/>
            <a:ln>
              <a:noFill/>
            </a:ln>
          </p:spPr>
        </p:pic>
        <p:sp>
          <p:nvSpPr>
            <p:cNvPr id="9" name="Rectangle 8"/>
            <p:cNvSpPr/>
            <p:nvPr/>
          </p:nvSpPr>
          <p:spPr>
            <a:xfrm>
              <a:off x="451999" y="3123445"/>
              <a:ext cx="2580237" cy="561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smtClean="0">
                  <a:solidFill>
                    <a:sysClr val="windowText" lastClr="000000"/>
                  </a:solidFill>
                  <a:latin typeface="Times New Roman" panose="02020603050405020304" pitchFamily="18" charset="0"/>
                  <a:ea typeface="#9Slide03 Roboto Condensed" panose="02000000000000000000" pitchFamily="2" charset="0"/>
                  <a:cs typeface="Times New Roman" panose="02020603050405020304" pitchFamily="18" charset="0"/>
                </a:rPr>
                <a:t>a) Virus khảm thuốc lá </a:t>
              </a:r>
              <a:r>
                <a:rPr lang="vi-VN" sz="1600" i="1" dirty="0" smtClean="0">
                  <a:solidFill>
                    <a:sysClr val="windowText" lastClr="000000"/>
                  </a:solidFill>
                  <a:latin typeface="Times New Roman" panose="02020603050405020304" pitchFamily="18" charset="0"/>
                  <a:ea typeface="#9Slide03 Roboto Condensed" panose="02000000000000000000" pitchFamily="2" charset="0"/>
                  <a:cs typeface="Times New Roman" panose="02020603050405020304" pitchFamily="18" charset="0"/>
                </a:rPr>
                <a:t>(Tobacco mosaic)</a:t>
              </a:r>
              <a:endParaRPr lang="vi-VN" sz="1600" i="1" dirty="0">
                <a:solidFill>
                  <a:sysClr val="windowText" lastClr="00000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2" name="Rectangle 11"/>
            <p:cNvSpPr/>
            <p:nvPr/>
          </p:nvSpPr>
          <p:spPr>
            <a:xfrm>
              <a:off x="2742863" y="3123444"/>
              <a:ext cx="2580237" cy="561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ysClr val="windowText" lastClr="000000"/>
                  </a:solidFill>
                  <a:latin typeface="Times New Roman" panose="02020603050405020304" pitchFamily="18" charset="0"/>
                  <a:ea typeface="#9Slide03 Roboto Condensed" panose="02000000000000000000" pitchFamily="2" charset="0"/>
                  <a:cs typeface="Times New Roman" panose="02020603050405020304" pitchFamily="18" charset="0"/>
                </a:rPr>
                <a:t>b</a:t>
              </a:r>
              <a:r>
                <a:rPr lang="vi-VN" sz="1600" dirty="0" smtClean="0">
                  <a:solidFill>
                    <a:sysClr val="windowText" lastClr="000000"/>
                  </a:solidFill>
                  <a:latin typeface="Times New Roman" panose="02020603050405020304" pitchFamily="18" charset="0"/>
                  <a:ea typeface="#9Slide03 Roboto Condensed" panose="02000000000000000000" pitchFamily="2" charset="0"/>
                  <a:cs typeface="Times New Roman" panose="02020603050405020304" pitchFamily="18" charset="0"/>
                </a:rPr>
                <a:t>) Virus </a:t>
              </a:r>
              <a:r>
                <a:rPr lang="vi-VN" sz="1600" i="1" dirty="0" smtClean="0">
                  <a:solidFill>
                    <a:sysClr val="windowText" lastClr="000000"/>
                  </a:solidFill>
                  <a:latin typeface="Times New Roman" panose="02020603050405020304" pitchFamily="18" charset="0"/>
                  <a:ea typeface="#9Slide03 Roboto Condensed" panose="02000000000000000000" pitchFamily="2" charset="0"/>
                  <a:cs typeface="Times New Roman" panose="02020603050405020304" pitchFamily="18" charset="0"/>
                </a:rPr>
                <a:t>Adeno</a:t>
              </a:r>
              <a:endParaRPr lang="vi-VN" sz="1600" i="1" dirty="0">
                <a:solidFill>
                  <a:sysClr val="windowText" lastClr="00000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3" name="Rectangle 12"/>
            <p:cNvSpPr/>
            <p:nvPr/>
          </p:nvSpPr>
          <p:spPr>
            <a:xfrm>
              <a:off x="1742117" y="5241953"/>
              <a:ext cx="2580237" cy="561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ysClr val="windowText" lastClr="000000"/>
                  </a:solidFill>
                  <a:latin typeface="Times New Roman" panose="02020603050405020304" pitchFamily="18" charset="0"/>
                  <a:ea typeface="#9Slide03 Roboto Condensed" panose="02000000000000000000" pitchFamily="2" charset="0"/>
                  <a:cs typeface="Times New Roman" panose="02020603050405020304" pitchFamily="18" charset="0"/>
                </a:rPr>
                <a:t>c</a:t>
              </a:r>
              <a:r>
                <a:rPr lang="vi-VN" sz="1600" dirty="0" smtClean="0">
                  <a:solidFill>
                    <a:sysClr val="windowText" lastClr="000000"/>
                  </a:solidFill>
                  <a:latin typeface="Times New Roman" panose="02020603050405020304" pitchFamily="18" charset="0"/>
                  <a:ea typeface="#9Slide03 Roboto Condensed" panose="02000000000000000000" pitchFamily="2" charset="0"/>
                  <a:cs typeface="Times New Roman" panose="02020603050405020304" pitchFamily="18" charset="0"/>
                </a:rPr>
                <a:t>) Virus </a:t>
              </a:r>
              <a:r>
                <a:rPr lang="vi-VN" sz="1600" i="1" dirty="0" smtClean="0">
                  <a:solidFill>
                    <a:sysClr val="windowText" lastClr="000000"/>
                  </a:solidFill>
                  <a:latin typeface="Times New Roman" panose="02020603050405020304" pitchFamily="18" charset="0"/>
                  <a:ea typeface="#9Slide03 Roboto Condensed" panose="02000000000000000000" pitchFamily="2" charset="0"/>
                  <a:cs typeface="Times New Roman" panose="02020603050405020304" pitchFamily="18" charset="0"/>
                </a:rPr>
                <a:t>Corona</a:t>
              </a:r>
              <a:endParaRPr lang="vi-VN" sz="1600" i="1" dirty="0">
                <a:solidFill>
                  <a:sysClr val="windowText" lastClr="00000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5" name="Rectangle 14"/>
            <p:cNvSpPr/>
            <p:nvPr/>
          </p:nvSpPr>
          <p:spPr>
            <a:xfrm>
              <a:off x="1010880" y="5762530"/>
              <a:ext cx="4042709" cy="561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smtClean="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Hình 16.1. Sơ đồ hình dạng của một số virus</a:t>
              </a:r>
              <a:endParaRPr lang="vi-VN" sz="1600" i="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grpSp>
    </p:spTree>
    <p:extLst>
      <p:ext uri="{BB962C8B-B14F-4D97-AF65-F5344CB8AC3E}">
        <p14:creationId xmlns:p14="http://schemas.microsoft.com/office/powerpoint/2010/main" val="902968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w53oiwv">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Artrum Museum Meeting by Slidesgo">
  <a:themeElements>
    <a:clrScheme name="Simple Light">
      <a:dk1>
        <a:srgbClr val="000000"/>
      </a:dk1>
      <a:lt1>
        <a:srgbClr val="FFFFFF"/>
      </a:lt1>
      <a:dk2>
        <a:srgbClr val="595959"/>
      </a:dk2>
      <a:lt2>
        <a:srgbClr val="EEEEEE"/>
      </a:lt2>
      <a:accent1>
        <a:srgbClr val="2C7FA3"/>
      </a:accent1>
      <a:accent2>
        <a:srgbClr val="7DCEAB"/>
      </a:accent2>
      <a:accent3>
        <a:srgbClr val="D1B060"/>
      </a:accent3>
      <a:accent4>
        <a:srgbClr val="DB774F"/>
      </a:accent4>
      <a:accent5>
        <a:srgbClr val="C1D2E3"/>
      </a:accent5>
      <a:accent6>
        <a:srgbClr val="D39370"/>
      </a:accent6>
      <a:hlink>
        <a:srgbClr val="F9FAF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715846_Ocean presentation_RVA_v4.potx" id="{354FE8D4-E883-4E79-A422-6A1915D44872}" vid="{AAC9F203-D7BC-4B95-936D-67F55828A55A}"/>
    </a:ext>
  </a:extLst>
</a:theme>
</file>

<file path=ppt/theme/theme16.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17.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5AAD9E"/>
      </a:accent1>
      <a:accent2>
        <a:srgbClr val="ADB5BF"/>
      </a:accent2>
      <a:accent3>
        <a:srgbClr val="5AAD9E"/>
      </a:accent3>
      <a:accent4>
        <a:srgbClr val="ADB5BF"/>
      </a:accent4>
      <a:accent5>
        <a:srgbClr val="5AAD9E"/>
      </a:accent5>
      <a:accent6>
        <a:srgbClr val="ADB5BF"/>
      </a:accent6>
      <a:hlink>
        <a:srgbClr val="5AAD9E"/>
      </a:hlink>
      <a:folHlink>
        <a:srgbClr val="ADB5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18.xml><?xml version="1.0" encoding="utf-8"?>
<a:theme xmlns:a="http://schemas.openxmlformats.org/drawingml/2006/main" name="Ursu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44546A"/>
      </a:dk2>
      <a:lt2>
        <a:srgbClr val="E6E4E4"/>
      </a:lt2>
      <a:accent1>
        <a:srgbClr val="114E54"/>
      </a:accent1>
      <a:accent2>
        <a:srgbClr val="53806E"/>
      </a:accent2>
      <a:accent3>
        <a:srgbClr val="327080"/>
      </a:accent3>
      <a:accent4>
        <a:srgbClr val="4C765A"/>
      </a:accent4>
      <a:accent5>
        <a:srgbClr val="A69136"/>
      </a:accent5>
      <a:accent6>
        <a:srgbClr val="2C6484"/>
      </a:accent6>
      <a:hlink>
        <a:srgbClr val="FFFFFF"/>
      </a:hlink>
      <a:folHlink>
        <a:srgbClr val="FFFFF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lidesMania">
  <a:themeElements>
    <a:clrScheme name="Simple Light">
      <a:dk1>
        <a:srgbClr val="000000"/>
      </a:dk1>
      <a:lt1>
        <a:srgbClr val="FFFFFF"/>
      </a:lt1>
      <a:dk2>
        <a:srgbClr val="393536"/>
      </a:dk2>
      <a:lt2>
        <a:srgbClr val="434343"/>
      </a:lt2>
      <a:accent1>
        <a:srgbClr val="A3B4A2"/>
      </a:accent1>
      <a:accent2>
        <a:srgbClr val="000000"/>
      </a:accent2>
      <a:accent3>
        <a:srgbClr val="2589BD"/>
      </a:accent3>
      <a:accent4>
        <a:srgbClr val="187795"/>
      </a:accent4>
      <a:accent5>
        <a:srgbClr val="38686A"/>
      </a:accent5>
      <a:accent6>
        <a:srgbClr val="A3B4A2"/>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Global News Agency by Slidesgo">
  <a:themeElements>
    <a:clrScheme name="Simple Light">
      <a:dk1>
        <a:srgbClr val="E9AF46"/>
      </a:dk1>
      <a:lt1>
        <a:srgbClr val="FFFFFF"/>
      </a:lt1>
      <a:dk2>
        <a:srgbClr val="BDE9FC"/>
      </a:dk2>
      <a:lt2>
        <a:srgbClr val="23455E"/>
      </a:lt2>
      <a:accent1>
        <a:srgbClr val="7ACFD0"/>
      </a:accent1>
      <a:accent2>
        <a:srgbClr val="E9AF46"/>
      </a:accent2>
      <a:accent3>
        <a:srgbClr val="3B698C"/>
      </a:accent3>
      <a:accent4>
        <a:srgbClr val="23455E"/>
      </a:accent4>
      <a:accent5>
        <a:srgbClr val="BDE9FC"/>
      </a:accent5>
      <a:accent6>
        <a:srgbClr val="F1CF90"/>
      </a:accent6>
      <a:hlink>
        <a:srgbClr val="23455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自定义 1265">
      <a:dk1>
        <a:sysClr val="windowText" lastClr="000000"/>
      </a:dk1>
      <a:lt1>
        <a:sysClr val="window" lastClr="FFFFFF"/>
      </a:lt1>
      <a:dk2>
        <a:srgbClr val="44546A"/>
      </a:dk2>
      <a:lt2>
        <a:srgbClr val="E7E6E6"/>
      </a:lt2>
      <a:accent1>
        <a:srgbClr val="216B68"/>
      </a:accent1>
      <a:accent2>
        <a:srgbClr val="1B9334"/>
      </a:accent2>
      <a:accent3>
        <a:srgbClr val="216B68"/>
      </a:accent3>
      <a:accent4>
        <a:srgbClr val="1B9334"/>
      </a:accent4>
      <a:accent5>
        <a:srgbClr val="216B68"/>
      </a:accent5>
      <a:accent6>
        <a:srgbClr val="1B9334"/>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5AAD9E"/>
    </a:accent1>
    <a:accent2>
      <a:srgbClr val="ADB5BF"/>
    </a:accent2>
    <a:accent3>
      <a:srgbClr val="5AAD9E"/>
    </a:accent3>
    <a:accent4>
      <a:srgbClr val="ADB5BF"/>
    </a:accent4>
    <a:accent5>
      <a:srgbClr val="5AAD9E"/>
    </a:accent5>
    <a:accent6>
      <a:srgbClr val="ADB5BF"/>
    </a:accent6>
    <a:hlink>
      <a:srgbClr val="5AAD9E"/>
    </a:hlink>
    <a:folHlink>
      <a:srgbClr val="ADB5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5AAD9E"/>
    </a:accent1>
    <a:accent2>
      <a:srgbClr val="ADB5BF"/>
    </a:accent2>
    <a:accent3>
      <a:srgbClr val="5AAD9E"/>
    </a:accent3>
    <a:accent4>
      <a:srgbClr val="ADB5BF"/>
    </a:accent4>
    <a:accent5>
      <a:srgbClr val="5AAD9E"/>
    </a:accent5>
    <a:accent6>
      <a:srgbClr val="ADB5BF"/>
    </a:accent6>
    <a:hlink>
      <a:srgbClr val="5AAD9E"/>
    </a:hlink>
    <a:folHlink>
      <a:srgbClr val="ADB5BF"/>
    </a:folHlink>
  </a:clrScheme>
</a:themeOverride>
</file>

<file path=docProps/app.xml><?xml version="1.0" encoding="utf-8"?>
<Properties xmlns="http://schemas.openxmlformats.org/officeDocument/2006/extended-properties" xmlns:vt="http://schemas.openxmlformats.org/officeDocument/2006/docPropsVTypes">
  <TotalTime>549</TotalTime>
  <Words>3243</Words>
  <Application>Microsoft Office PowerPoint</Application>
  <PresentationFormat>Widescreen</PresentationFormat>
  <Paragraphs>355</Paragraphs>
  <Slides>56</Slides>
  <Notes>22</Notes>
  <HiddenSlides>0</HiddenSlides>
  <MMClips>2</MMClips>
  <ScaleCrop>false</ScaleCrop>
  <HeadingPairs>
    <vt:vector size="6" baseType="variant">
      <vt:variant>
        <vt:lpstr>Fonts Used</vt:lpstr>
      </vt:variant>
      <vt:variant>
        <vt:i4>42</vt:i4>
      </vt:variant>
      <vt:variant>
        <vt:lpstr>Theme</vt:lpstr>
      </vt:variant>
      <vt:variant>
        <vt:i4>19</vt:i4>
      </vt:variant>
      <vt:variant>
        <vt:lpstr>Slide Titles</vt:lpstr>
      </vt:variant>
      <vt:variant>
        <vt:i4>56</vt:i4>
      </vt:variant>
    </vt:vector>
  </HeadingPairs>
  <TitlesOfParts>
    <vt:vector size="117" baseType="lpstr">
      <vt:lpstr>微软雅黑</vt:lpstr>
      <vt:lpstr>宋体</vt:lpstr>
      <vt:lpstr>#9Slide03 Cabin Condensed Bold</vt:lpstr>
      <vt:lpstr>#9Slide03 Roboto Condensed</vt:lpstr>
      <vt:lpstr>#9Slide07 SVNNexa Rust Slab Bla</vt:lpstr>
      <vt:lpstr>000 DanPanosian TB</vt:lpstr>
      <vt:lpstr>Acumin Pro Condensed</vt:lpstr>
      <vt:lpstr>Alegreya Sans Medium</vt:lpstr>
      <vt:lpstr>Anton</vt:lpstr>
      <vt:lpstr>Architects Daughter</vt:lpstr>
      <vt:lpstr>Arial</vt:lpstr>
      <vt:lpstr>Auraka方黑檀</vt:lpstr>
      <vt:lpstr>Barlow Condensed</vt:lpstr>
      <vt:lpstr>Barlow Semi Condensed Medium</vt:lpstr>
      <vt:lpstr>Barlow Semi Condensed SemiBold</vt:lpstr>
      <vt:lpstr>Bree Serif</vt:lpstr>
      <vt:lpstr>Calibri</vt:lpstr>
      <vt:lpstr>Calibri Light</vt:lpstr>
      <vt:lpstr>Cambria Math</vt:lpstr>
      <vt:lpstr>Century Gothic</vt:lpstr>
      <vt:lpstr>CIDFont+F2</vt:lpstr>
      <vt:lpstr>Dekko</vt:lpstr>
      <vt:lpstr>等线</vt:lpstr>
      <vt:lpstr>等线 Light</vt:lpstr>
      <vt:lpstr>DM Sans</vt:lpstr>
      <vt:lpstr>Handlee</vt:lpstr>
      <vt:lpstr>Homemade Apple</vt:lpstr>
      <vt:lpstr>Livvic</vt:lpstr>
      <vt:lpstr>Palatino Linotype</vt:lpstr>
      <vt:lpstr>Poppins</vt:lpstr>
      <vt:lpstr>Roboto Condensed</vt:lpstr>
      <vt:lpstr>Roboto Condensed Light</vt:lpstr>
      <vt:lpstr>Sniglet</vt:lpstr>
      <vt:lpstr>Tajawal</vt:lpstr>
      <vt:lpstr>Times New Roman</vt:lpstr>
      <vt:lpstr>VnThuPhap_Unicode</vt:lpstr>
      <vt:lpstr>Walter Turncoat</vt:lpstr>
      <vt:lpstr>Wingdings</vt:lpstr>
      <vt:lpstr>义启紫水晶体</vt:lpstr>
      <vt:lpstr>印品黑体</vt:lpstr>
      <vt:lpstr>杨任东竹石体-Medium</vt:lpstr>
      <vt:lpstr>逐浪细阁体</vt:lpstr>
      <vt:lpstr>Office Theme</vt:lpstr>
      <vt:lpstr>1_Office Theme</vt:lpstr>
      <vt:lpstr>1_Office 主题​​</vt:lpstr>
      <vt:lpstr>1_Office 主题</vt:lpstr>
      <vt:lpstr>3_Office Theme</vt:lpstr>
      <vt:lpstr>4_Office Theme</vt:lpstr>
      <vt:lpstr>SlidesMania</vt:lpstr>
      <vt:lpstr>1_Global News Agency by Slidesgo</vt:lpstr>
      <vt:lpstr>Office 主题​​</vt:lpstr>
      <vt:lpstr>Office 主题</vt:lpstr>
      <vt:lpstr>5_Office Theme</vt:lpstr>
      <vt:lpstr>2_Office 主题</vt:lpstr>
      <vt:lpstr>Artrum Museum Meeting by Slidesgo</vt:lpstr>
      <vt:lpstr>2_Office 主题​​</vt:lpstr>
      <vt:lpstr>6_Office Theme</vt:lpstr>
      <vt:lpstr>Vapor Trail</vt:lpstr>
      <vt:lpstr>第一PPT，www.1ppt.com</vt:lpstr>
      <vt:lpstr>Ursula template</vt:lpstr>
      <vt:lpstr>7_Office Theme</vt:lpstr>
      <vt:lpstr>PowerPoint Presentation</vt:lpstr>
      <vt:lpstr>PowerPoint Presentation</vt:lpstr>
      <vt:lpstr>PowerPoint Presentation</vt:lpstr>
      <vt:lpstr>PowerPoint Presentation</vt:lpstr>
      <vt:lpstr>ĐẠI CƯƠNG </vt:lpstr>
      <vt:lpstr>ĐẠI CƯƠNG </vt:lpstr>
      <vt:lpstr>PowerPoint Presentation</vt:lpstr>
      <vt:lpstr>Vì sao chúng ta phải thực hiện khẩu hiệu 5K Vì sao nên tiêm vaccine?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PHÒNG BỆNH DO VIRUS VÀ VI KHUẨN GÂY NÊN</vt:lpstr>
      <vt:lpstr>PowerPoint Presentation</vt:lpstr>
      <vt:lpstr>PowerPoint Presentation</vt:lpstr>
      <vt:lpstr>PowerPoint Presentation</vt:lpstr>
      <vt:lpstr>PowerPoint Presentation</vt:lpstr>
      <vt:lpstr>PowerPoint Presentation</vt:lpstr>
      <vt:lpstr>TÌM HIỂU VACCINE</vt:lpstr>
      <vt:lpstr>Vaccine là một chế phẩm sinh học, được sử dụng với mục đích tạo ra miễn dịch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48</cp:revision>
  <dcterms:created xsi:type="dcterms:W3CDTF">2021-08-23T08:02:55Z</dcterms:created>
  <dcterms:modified xsi:type="dcterms:W3CDTF">2021-12-14T07:37:58Z</dcterms:modified>
</cp:coreProperties>
</file>